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Default Extension="fntdata" ContentType="application/x-fontdata"/>
  <Default Extension="wdp" ContentType="image/vnd.ms-photo"/>
  <Default Extension="xlsx" ContentType="application/vnd.openxmlformats-officedocument.spreadsheetml.sheet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commentAuthors.xml" ContentType="application/vnd.openxmlformats-officedocument.presentationml.commentAuthor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charts/chart1.xml" ContentType="application/vnd.openxmlformats-officedocument.drawingml.chart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embedTrueTypeFonts="1" saveSubsetFonts="1">
  <p:sldMasterIdLst>
    <p:sldMasterId id="2147483770" r:id="rId1"/>
  </p:sldMasterIdLst>
  <p:notesMasterIdLst>
    <p:notesMasterId r:id="rId14"/>
  </p:notesMasterIdLst>
  <p:handoutMasterIdLst>
    <p:handoutMasterId r:id="rId15"/>
  </p:handoutMasterIdLst>
  <p:sldIdLst>
    <p:sldId id="655" r:id="rId2"/>
    <p:sldId id="692" r:id="rId3"/>
    <p:sldId id="681" r:id="rId4"/>
    <p:sldId id="674" r:id="rId5"/>
    <p:sldId id="691" r:id="rId6"/>
    <p:sldId id="699" r:id="rId7"/>
    <p:sldId id="678" r:id="rId8"/>
    <p:sldId id="700" r:id="rId9"/>
    <p:sldId id="693" r:id="rId10"/>
    <p:sldId id="698" r:id="rId11"/>
    <p:sldId id="694" r:id="rId12"/>
    <p:sldId id="683" r:id="rId13"/>
  </p:sldIdLst>
  <p:sldSz cx="12192000" cy="6858000"/>
  <p:notesSz cx="7010400" cy="9296400"/>
  <p:embeddedFontLst>
    <p:embeddedFont>
      <p:font typeface="Open Sans" panose="020B0604020202020204" charset="0"/>
      <p:regular r:id="rId16"/>
      <p:bold r:id="rId17"/>
      <p:italic r:id="rId18"/>
      <p:boldItalic r:id="rId19"/>
    </p:embeddedFont>
    <p:embeddedFont>
      <p:font typeface="Tahoma" panose="020B0604030504040204" pitchFamily="34" charset="0"/>
      <p:regular r:id="rId20"/>
      <p:bold r:id="rId21"/>
    </p:embeddedFont>
    <p:embeddedFont>
      <p:font typeface="Calibri" panose="020F0502020204030204" pitchFamily="34" charset="0"/>
      <p:regular r:id="rId22"/>
      <p:bold r:id="rId23"/>
      <p:italic r:id="rId24"/>
      <p:boldItalic r:id="rId25"/>
    </p:embeddedFont>
  </p:embeddedFontLst>
  <p:defaultTextStyle>
    <a:defPPr>
      <a:defRPr lang="en-US"/>
    </a:defPPr>
    <a:lvl1pPr marL="0" algn="l" defTabSz="400817" rtl="0" eaLnBrk="1" latinLnBrk="0" hangingPunct="1">
      <a:defRPr sz="1600" kern="1200">
        <a:solidFill>
          <a:schemeClr val="tx1"/>
        </a:solidFill>
        <a:latin typeface="+mn-lt"/>
        <a:ea typeface="+mn-ea"/>
        <a:cs typeface="+mn-cs"/>
      </a:defRPr>
    </a:lvl1pPr>
    <a:lvl2pPr marL="400817" algn="l" defTabSz="400817" rtl="0" eaLnBrk="1" latinLnBrk="0" hangingPunct="1">
      <a:defRPr sz="1600" kern="1200">
        <a:solidFill>
          <a:schemeClr val="tx1"/>
        </a:solidFill>
        <a:latin typeface="+mn-lt"/>
        <a:ea typeface="+mn-ea"/>
        <a:cs typeface="+mn-cs"/>
      </a:defRPr>
    </a:lvl2pPr>
    <a:lvl3pPr marL="801635" algn="l" defTabSz="400817" rtl="0" eaLnBrk="1" latinLnBrk="0" hangingPunct="1">
      <a:defRPr sz="1600" kern="1200">
        <a:solidFill>
          <a:schemeClr val="tx1"/>
        </a:solidFill>
        <a:latin typeface="+mn-lt"/>
        <a:ea typeface="+mn-ea"/>
        <a:cs typeface="+mn-cs"/>
      </a:defRPr>
    </a:lvl3pPr>
    <a:lvl4pPr marL="1202453" algn="l" defTabSz="400817" rtl="0" eaLnBrk="1" latinLnBrk="0" hangingPunct="1">
      <a:defRPr sz="1600" kern="1200">
        <a:solidFill>
          <a:schemeClr val="tx1"/>
        </a:solidFill>
        <a:latin typeface="+mn-lt"/>
        <a:ea typeface="+mn-ea"/>
        <a:cs typeface="+mn-cs"/>
      </a:defRPr>
    </a:lvl4pPr>
    <a:lvl5pPr marL="1603269" algn="l" defTabSz="400817" rtl="0" eaLnBrk="1" latinLnBrk="0" hangingPunct="1">
      <a:defRPr sz="1600" kern="1200">
        <a:solidFill>
          <a:schemeClr val="tx1"/>
        </a:solidFill>
        <a:latin typeface="+mn-lt"/>
        <a:ea typeface="+mn-ea"/>
        <a:cs typeface="+mn-cs"/>
      </a:defRPr>
    </a:lvl5pPr>
    <a:lvl6pPr marL="2004086" algn="l" defTabSz="400817" rtl="0" eaLnBrk="1" latinLnBrk="0" hangingPunct="1">
      <a:defRPr sz="1600" kern="1200">
        <a:solidFill>
          <a:schemeClr val="tx1"/>
        </a:solidFill>
        <a:latin typeface="+mn-lt"/>
        <a:ea typeface="+mn-ea"/>
        <a:cs typeface="+mn-cs"/>
      </a:defRPr>
    </a:lvl6pPr>
    <a:lvl7pPr marL="2404903" algn="l" defTabSz="400817" rtl="0" eaLnBrk="1" latinLnBrk="0" hangingPunct="1">
      <a:defRPr sz="1600" kern="1200">
        <a:solidFill>
          <a:schemeClr val="tx1"/>
        </a:solidFill>
        <a:latin typeface="+mn-lt"/>
        <a:ea typeface="+mn-ea"/>
        <a:cs typeface="+mn-cs"/>
      </a:defRPr>
    </a:lvl7pPr>
    <a:lvl8pPr marL="2805721" algn="l" defTabSz="400817" rtl="0" eaLnBrk="1" latinLnBrk="0" hangingPunct="1">
      <a:defRPr sz="1600" kern="1200">
        <a:solidFill>
          <a:schemeClr val="tx1"/>
        </a:solidFill>
        <a:latin typeface="+mn-lt"/>
        <a:ea typeface="+mn-ea"/>
        <a:cs typeface="+mn-cs"/>
      </a:defRPr>
    </a:lvl8pPr>
    <a:lvl9pPr marL="3206539" algn="l" defTabSz="400817" rtl="0" eaLnBrk="1" latinLnBrk="0" hangingPunct="1">
      <a:defRPr sz="16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1" orient="horz" pos="4011">
          <p15:clr>
            <a:srgbClr val="A4A3A4"/>
          </p15:clr>
        </p15:guide>
        <p15:guide id="12" orient="horz" pos="799" userDrawn="1">
          <p15:clr>
            <a:srgbClr val="A4A3A4"/>
          </p15:clr>
        </p15:guide>
        <p15:guide id="13" pos="688" userDrawn="1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/>
    </p:ext>
  </p:extLst>
</p:presentation>
</file>

<file path=ppt/commentAuthors.xml><?xml version="1.0" encoding="utf-8"?>
<p:cmAuthorLst xmlns:a="http://schemas.openxmlformats.org/drawingml/2006/main" xmlns:r="http://schemas.openxmlformats.org/officeDocument/2006/relationships" xmlns:p="http://schemas.openxmlformats.org/presentationml/2006/main">
  <p:cmAuthor id="1" name="Пользователь Windows" initials="ПW" lastIdx="1" clrIdx="0"/>
  <p:cmAuthor id="2" name="Шевченко Алексей Борисович" initials="ШАБ" lastIdx="0" clrIdx="1"/>
</p:cm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EDC979"/>
    <a:srgbClr val="B2BF63"/>
    <a:srgbClr val="137CBA"/>
    <a:srgbClr val="0E3D60"/>
    <a:srgbClr val="DEEBF7"/>
    <a:srgbClr val="EC353E"/>
    <a:srgbClr val="D7E7F5"/>
    <a:srgbClr val="F29C1F"/>
    <a:srgbClr val="FFFFFF"/>
    <a:srgbClr val="F6A320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Средний стиль 2 — акцент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2D5ABB26-0587-4C30-8999-92F81FD0307C}" styleName="Нет стиля, нет сетки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</a:tblStyle>
  <a:tblStyle styleId="{F5AB1C69-6EDB-4FF4-983F-18BD219EF322}" styleName="Средний стиль 2 — акцент 3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3">
              <a:tint val="20000"/>
            </a:schemeClr>
          </a:solidFill>
        </a:fill>
      </a:tcStyle>
    </a:wholeTbl>
    <a:band1H>
      <a:tcStyle>
        <a:tcBdr/>
        <a:fill>
          <a:solidFill>
            <a:schemeClr val="accent3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3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3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3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3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3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9969" autoAdjust="0"/>
    <p:restoredTop sz="97049" autoAdjust="0"/>
  </p:normalViewPr>
  <p:slideViewPr>
    <p:cSldViewPr snapToGrid="0">
      <p:cViewPr varScale="1">
        <p:scale>
          <a:sx n="116" d="100"/>
          <a:sy n="116" d="100"/>
        </p:scale>
        <p:origin x="108" y="468"/>
      </p:cViewPr>
      <p:guideLst>
        <p:guide orient="horz" pos="4011"/>
        <p:guide orient="horz" pos="799"/>
        <p:guide pos="688"/>
      </p:guideLst>
    </p:cSldViewPr>
  </p:slideViewPr>
  <p:outlineViewPr>
    <p:cViewPr>
      <p:scale>
        <a:sx n="33" d="100"/>
        <a:sy n="33" d="100"/>
      </p:scale>
      <p:origin x="0" y="0"/>
    </p:cViewPr>
  </p:outlineViewPr>
  <p:notesTextViewPr>
    <p:cViewPr>
      <p:scale>
        <a:sx n="1" d="1"/>
        <a:sy n="1" d="1"/>
      </p:scale>
      <p:origin x="0" y="0"/>
    </p:cViewPr>
  </p:notesTextViewPr>
  <p:sorterViewPr>
    <p:cViewPr>
      <p:scale>
        <a:sx n="66" d="100"/>
        <a:sy n="66" d="100"/>
      </p:scale>
      <p:origin x="0" y="0"/>
    </p:cViewPr>
  </p:sorterViewPr>
  <p:notesViewPr>
    <p:cSldViewPr snapToGrid="0">
      <p:cViewPr varScale="1">
        <p:scale>
          <a:sx n="96" d="100"/>
          <a:sy n="96" d="100"/>
        </p:scale>
        <p:origin x="3384" y="80"/>
      </p:cViewPr>
      <p:guideLst/>
    </p:cSldViewPr>
  </p:notesViewPr>
  <p:gridSpacing cx="36004" cy="36004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font" Target="fonts/font3.fntdata"/><Relationship Id="rId26" Type="http://schemas.openxmlformats.org/officeDocument/2006/relationships/commentAuthors" Target="commentAuthors.xml"/><Relationship Id="rId3" Type="http://schemas.openxmlformats.org/officeDocument/2006/relationships/slide" Target="slides/slide2.xml"/><Relationship Id="rId21" Type="http://schemas.openxmlformats.org/officeDocument/2006/relationships/font" Target="fonts/font6.fntdata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font" Target="fonts/font2.fntdata"/><Relationship Id="rId25" Type="http://schemas.openxmlformats.org/officeDocument/2006/relationships/font" Target="fonts/font10.fntdata"/><Relationship Id="rId2" Type="http://schemas.openxmlformats.org/officeDocument/2006/relationships/slide" Target="slides/slide1.xml"/><Relationship Id="rId16" Type="http://schemas.openxmlformats.org/officeDocument/2006/relationships/font" Target="fonts/font1.fntdata"/><Relationship Id="rId20" Type="http://schemas.openxmlformats.org/officeDocument/2006/relationships/font" Target="fonts/font5.fntdata"/><Relationship Id="rId29" Type="http://schemas.openxmlformats.org/officeDocument/2006/relationships/theme" Target="theme/theme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font" Target="fonts/font9.fntdata"/><Relationship Id="rId5" Type="http://schemas.openxmlformats.org/officeDocument/2006/relationships/slide" Target="slides/slide4.xml"/><Relationship Id="rId15" Type="http://schemas.openxmlformats.org/officeDocument/2006/relationships/handoutMaster" Target="handoutMasters/handoutMaster1.xml"/><Relationship Id="rId23" Type="http://schemas.openxmlformats.org/officeDocument/2006/relationships/font" Target="fonts/font8.fntdata"/><Relationship Id="rId28" Type="http://schemas.openxmlformats.org/officeDocument/2006/relationships/viewProps" Target="viewProps.xml"/><Relationship Id="rId10" Type="http://schemas.openxmlformats.org/officeDocument/2006/relationships/slide" Target="slides/slide9.xml"/><Relationship Id="rId19" Type="http://schemas.openxmlformats.org/officeDocument/2006/relationships/font" Target="fonts/font4.fntdata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notesMaster" Target="notesMasters/notesMaster1.xml"/><Relationship Id="rId22" Type="http://schemas.openxmlformats.org/officeDocument/2006/relationships/font" Target="fonts/font7.fntdata"/><Relationship Id="rId27" Type="http://schemas.openxmlformats.org/officeDocument/2006/relationships/presProps" Target="presProps.xml"/><Relationship Id="rId30" Type="http://schemas.openxmlformats.org/officeDocument/2006/relationships/tableStyles" Target="tableStyles.xml"/></Relationships>
</file>

<file path=ppt/charts/_rels/chart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_____Microsoft_Excel1.xlsx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4"/>
    </mc:Choice>
    <mc:Fallback>
      <c:style val="4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Лист1!$B$1</c:f>
              <c:strCache>
                <c:ptCount val="1"/>
                <c:pt idx="0">
                  <c:v>Столбец1</c:v>
                </c:pt>
              </c:strCache>
            </c:strRef>
          </c:tx>
          <c:dPt>
            <c:idx val="0"/>
            <c:bubble3D val="0"/>
            <c:spPr>
              <a:solidFill>
                <a:srgbClr val="9D2235"/>
              </a:solidFill>
              <a:ln>
                <a:noFill/>
              </a:ln>
              <a:effectLst>
                <a:outerShdw blurRad="254000" sx="102000" sy="102000" algn="ctr" rotWithShape="0">
                  <a:prstClr val="black">
                    <a:alpha val="20000"/>
                  </a:prstClr>
                </a:outerShdw>
              </a:effectLst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1-A091-422E-900B-70A980B3DF72}"/>
              </c:ext>
            </c:extLst>
          </c:dPt>
          <c:dPt>
            <c:idx val="1"/>
            <c:bubble3D val="0"/>
            <c:spPr>
              <a:solidFill>
                <a:srgbClr val="004D7E"/>
              </a:solidFill>
              <a:ln>
                <a:noFill/>
              </a:ln>
              <a:effectLst>
                <a:outerShdw blurRad="254000" sx="102000" sy="102000" algn="ctr" rotWithShape="0">
                  <a:prstClr val="black">
                    <a:alpha val="20000"/>
                  </a:prstClr>
                </a:outerShdw>
              </a:effectLst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3-A091-422E-900B-70A980B3DF72}"/>
              </c:ext>
            </c:extLst>
          </c:dPt>
          <c:dPt>
            <c:idx val="2"/>
            <c:bubble3D val="0"/>
            <c:spPr>
              <a:solidFill>
                <a:srgbClr val="90A3BA"/>
              </a:solidFill>
              <a:ln>
                <a:noFill/>
              </a:ln>
              <a:effectLst>
                <a:outerShdw blurRad="254000" sx="102000" sy="102000" algn="ctr" rotWithShape="0">
                  <a:prstClr val="black">
                    <a:alpha val="20000"/>
                  </a:prstClr>
                </a:outerShdw>
              </a:effectLst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5-A091-422E-900B-70A980B3DF72}"/>
              </c:ext>
            </c:extLst>
          </c:dPt>
          <c:dLbls>
            <c:dLbl>
              <c:idx val="0"/>
              <c:layout>
                <c:manualLayout>
                  <c:x val="0.13531595476327249"/>
                  <c:y val="9.4719252508475321E-2"/>
                </c:manualLayout>
              </c:layout>
              <c:tx>
                <c:rich>
                  <a:bodyPr/>
                  <a:lstStyle/>
                  <a:p>
                    <a:r>
                      <a:rPr lang="en-US" dirty="0"/>
                      <a:t>84%</a:t>
                    </a:r>
                  </a:p>
                </c:rich>
              </c:tx>
              <c:showLegendKey val="0"/>
              <c:showVal val="0"/>
              <c:showCatName val="0"/>
              <c:showSerName val="0"/>
              <c:showPercent val="1"/>
              <c:showBubbleSize val="0"/>
              <c:extLst xmlns:c16r2="http://schemas.microsoft.com/office/drawing/2015/06/chart">
                <c:ext xmlns:c16="http://schemas.microsoft.com/office/drawing/2014/chart" uri="{C3380CC4-5D6E-409C-BE32-E72D297353CC}">
                  <c16:uniqueId val="{00000001-A091-422E-900B-70A980B3DF72}"/>
                </c:ext>
                <c:ext xmlns:c15="http://schemas.microsoft.com/office/drawing/2012/chart" uri="{CE6537A1-D6FC-4f65-9D91-7224C49458BB}"/>
              </c:extLst>
            </c:dLbl>
            <c:dLbl>
              <c:idx val="1"/>
              <c:layout>
                <c:manualLayout>
                  <c:x val="-0.10900451911485845"/>
                  <c:y val="-0.12313502826101792"/>
                </c:manualLayout>
              </c:layout>
              <c:tx>
                <c:rich>
                  <a:bodyPr/>
                  <a:lstStyle/>
                  <a:p>
                    <a:r>
                      <a:rPr lang="en-US" dirty="0"/>
                      <a:t>14%</a:t>
                    </a:r>
                  </a:p>
                </c:rich>
              </c:tx>
              <c:showLegendKey val="0"/>
              <c:showVal val="0"/>
              <c:showCatName val="0"/>
              <c:showSerName val="0"/>
              <c:showPercent val="1"/>
              <c:showBubbleSize val="0"/>
              <c:extLst xmlns:c16r2="http://schemas.microsoft.com/office/drawing/2015/06/chart">
                <c:ext xmlns:c16="http://schemas.microsoft.com/office/drawing/2014/chart" uri="{C3380CC4-5D6E-409C-BE32-E72D297353CC}">
                  <c16:uniqueId val="{00000003-A091-422E-900B-70A980B3DF72}"/>
                </c:ext>
                <c:ext xmlns:c15="http://schemas.microsoft.com/office/drawing/2012/chart" uri="{CE6537A1-D6FC-4f65-9D91-7224C49458BB}"/>
              </c:extLst>
            </c:dLbl>
            <c:dLbl>
              <c:idx val="2"/>
              <c:layout>
                <c:manualLayout>
                  <c:x val="-1.4147206119169791E-3"/>
                  <c:y val="-0.14758191816927824"/>
                </c:manualLayout>
              </c:layout>
              <c:tx>
                <c:rich>
                  <a:bodyPr/>
                  <a:lstStyle/>
                  <a:p>
                    <a:r>
                      <a:rPr lang="en-US" dirty="0"/>
                      <a:t>2%</a:t>
                    </a:r>
                  </a:p>
                </c:rich>
              </c:tx>
              <c:showLegendKey val="0"/>
              <c:showVal val="0"/>
              <c:showCatName val="0"/>
              <c:showSerName val="0"/>
              <c:showPercent val="1"/>
              <c:showBubbleSize val="0"/>
              <c:extLst xmlns:c16r2="http://schemas.microsoft.com/office/drawing/2015/06/chart">
                <c:ext xmlns:c16="http://schemas.microsoft.com/office/drawing/2014/chart" uri="{C3380CC4-5D6E-409C-BE32-E72D297353CC}">
                  <c16:uniqueId val="{00000005-A091-422E-900B-70A980B3DF72}"/>
                </c:ext>
                <c:ext xmlns:c15="http://schemas.microsoft.com/office/drawing/2012/chart" uri="{CE6537A1-D6FC-4f65-9D91-7224C49458BB}"/>
              </c:extLst>
            </c:dLbl>
            <c:spPr>
              <a:noFill/>
              <a:ln>
                <a:noFill/>
              </a:ln>
              <a:effectLst/>
            </c:spPr>
            <c:txPr>
              <a:bodyPr rot="0" vert="horz"/>
              <a:lstStyle/>
              <a:p>
                <a:pPr>
                  <a:defRPr sz="800" b="1"/>
                </a:pPr>
                <a:endParaRPr lang="ru-RU"/>
              </a:p>
            </c:txPr>
            <c:showLegendKey val="0"/>
            <c:showVal val="0"/>
            <c:showCatName val="0"/>
            <c:showSerName val="0"/>
            <c:showPercent val="1"/>
            <c:showBubbleSize val="0"/>
            <c:showLeaderLines val="1"/>
            <c:leaderLines>
              <c:spPr>
                <a:ln w="9525">
                  <a:solidFill>
                    <a:schemeClr val="dk1">
                      <a:lumMod val="50000"/>
                      <a:lumOff val="50000"/>
                    </a:schemeClr>
                  </a:solidFill>
                </a:ln>
                <a:effectLst/>
              </c:spPr>
            </c:leaderLines>
            <c:extLst xmlns:c16r2="http://schemas.microsoft.com/office/drawing/2015/06/chart">
              <c:ext xmlns:c15="http://schemas.microsoft.com/office/drawing/2012/chart" uri="{CE6537A1-D6FC-4f65-9D91-7224C49458BB}"/>
            </c:extLst>
          </c:dLbls>
          <c:cat>
            <c:strRef>
              <c:f>Лист1!$A$2:$A$4</c:f>
              <c:strCache>
                <c:ptCount val="3"/>
                <c:pt idx="0">
                  <c:v>Материалы</c:v>
                </c:pt>
                <c:pt idx="1">
                  <c:v>Оборудование</c:v>
                </c:pt>
                <c:pt idx="2">
                  <c:v>Машины и механизмы</c:v>
                </c:pt>
              </c:strCache>
            </c:strRef>
          </c:cat>
          <c:val>
            <c:numRef>
              <c:f>Лист1!$B$2:$B$4</c:f>
              <c:numCache>
                <c:formatCode>General</c:formatCode>
                <c:ptCount val="3"/>
                <c:pt idx="0">
                  <c:v>107516</c:v>
                </c:pt>
                <c:pt idx="1">
                  <c:v>18215</c:v>
                </c:pt>
                <c:pt idx="2">
                  <c:v>2085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6-A091-422E-900B-70A980B3DF72}"/>
            </c:ext>
          </c:extLst>
        </c:ser>
        <c:dLbls>
          <c:showLegendKey val="0"/>
          <c:showVal val="0"/>
          <c:showCatName val="0"/>
          <c:showSerName val="0"/>
          <c:showPercent val="1"/>
          <c:showBubbleSize val="0"/>
          <c:showLeaderLines val="1"/>
        </c:dLbls>
        <c:firstSliceAng val="0"/>
        <c:holeSize val="50"/>
      </c:doughnutChart>
      <c:spPr>
        <a:noFill/>
        <a:ln>
          <a:noFill/>
        </a:ln>
        <a:effectLst/>
      </c:spPr>
    </c:plotArea>
    <c:legend>
      <c:legendPos val="r"/>
      <c:layout>
        <c:manualLayout>
          <c:xMode val="edge"/>
          <c:yMode val="edge"/>
          <c:x val="0.58066288195571814"/>
          <c:y val="0.27388513346209081"/>
          <c:w val="0.41396307677494182"/>
          <c:h val="0.49625131777227777"/>
        </c:manualLayout>
      </c:layout>
      <c:overlay val="0"/>
      <c:spPr>
        <a:noFill/>
        <a:ln>
          <a:noFill/>
        </a:ln>
        <a:effectLst/>
      </c:spPr>
      <c:txPr>
        <a:bodyPr rot="0" vert="horz"/>
        <a:lstStyle/>
        <a:p>
          <a:pPr>
            <a:defRPr sz="800"/>
          </a:pPr>
          <a:endParaRPr lang="ru-RU"/>
        </a:p>
      </c:txPr>
    </c:legend>
    <c:plotVisOnly val="1"/>
    <c:dispBlanksAs val="gap"/>
    <c:showDLblsOverMax val="0"/>
  </c:chart>
  <c:spPr>
    <a:noFill/>
    <a:ln w="9525" cap="flat" cmpd="sng" algn="ctr">
      <a:noFill/>
      <a:round/>
    </a:ln>
    <a:effectLst/>
  </c:spPr>
  <c:txPr>
    <a:bodyPr/>
    <a:lstStyle/>
    <a:p>
      <a:pPr>
        <a:defRPr sz="900"/>
      </a:pPr>
      <a:endParaRPr lang="ru-RU"/>
    </a:p>
  </c:txPr>
  <c:externalData r:id="rId1">
    <c:autoUpdate val="0"/>
  </c:externalData>
</c:chartSpace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хний колонтитул 1"/>
          <p:cNvSpPr>
            <a:spLocks noGrp="1"/>
          </p:cNvSpPr>
          <p:nvPr>
            <p:ph type="hdr" sz="quarter"/>
          </p:nvPr>
        </p:nvSpPr>
        <p:spPr>
          <a:xfrm>
            <a:off x="2" y="0"/>
            <a:ext cx="3038604" cy="46639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ru-RU" dirty="0"/>
          </a:p>
        </p:txBody>
      </p:sp>
      <p:sp>
        <p:nvSpPr>
          <p:cNvPr id="3" name="Дата 2"/>
          <p:cNvSpPr>
            <a:spLocks noGrp="1"/>
          </p:cNvSpPr>
          <p:nvPr>
            <p:ph type="dt" sz="quarter" idx="1"/>
          </p:nvPr>
        </p:nvSpPr>
        <p:spPr>
          <a:xfrm>
            <a:off x="3970159" y="0"/>
            <a:ext cx="3038604" cy="46639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FF12AAB6-5313-4608-84B2-15042B54F4E0}" type="datetimeFigureOut">
              <a:rPr lang="ru-RU" smtClean="0"/>
              <a:t>13.09.2021</a:t>
            </a:fld>
            <a:endParaRPr lang="ru-RU" dirty="0"/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2"/>
          </p:nvPr>
        </p:nvSpPr>
        <p:spPr>
          <a:xfrm>
            <a:off x="2" y="8830010"/>
            <a:ext cx="3038604" cy="46639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ru-RU" dirty="0"/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3"/>
          </p:nvPr>
        </p:nvSpPr>
        <p:spPr>
          <a:xfrm>
            <a:off x="3970159" y="8830010"/>
            <a:ext cx="3038604" cy="46639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E8558CF0-F414-4D05-B67B-CD2BE2EAAF90}" type="slidenum">
              <a:rPr lang="ru-RU" smtClean="0"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740925850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хний колонтитул 1"/>
          <p:cNvSpPr>
            <a:spLocks noGrp="1"/>
          </p:cNvSpPr>
          <p:nvPr>
            <p:ph type="hdr" sz="quarter"/>
          </p:nvPr>
        </p:nvSpPr>
        <p:spPr>
          <a:xfrm>
            <a:off x="0" y="6"/>
            <a:ext cx="3037840" cy="466435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ru-RU" dirty="0"/>
          </a:p>
        </p:txBody>
      </p:sp>
      <p:sp>
        <p:nvSpPr>
          <p:cNvPr id="3" name="Дата 2"/>
          <p:cNvSpPr>
            <a:spLocks noGrp="1"/>
          </p:cNvSpPr>
          <p:nvPr>
            <p:ph type="dt" idx="1"/>
          </p:nvPr>
        </p:nvSpPr>
        <p:spPr>
          <a:xfrm>
            <a:off x="3970938" y="6"/>
            <a:ext cx="3037840" cy="466435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A387F4E6-948D-49F4-ADC6-BC50A5BE4E9D}" type="datetimeFigureOut">
              <a:rPr lang="ru-RU" smtClean="0"/>
              <a:t>13.09.2021</a:t>
            </a:fld>
            <a:endParaRPr lang="ru-RU" dirty="0"/>
          </a:p>
        </p:txBody>
      </p:sp>
      <p:sp>
        <p:nvSpPr>
          <p:cNvPr id="4" name="Образ слайда 3"/>
          <p:cNvSpPr>
            <a:spLocks noGrp="1" noRot="1" noChangeAspect="1"/>
          </p:cNvSpPr>
          <p:nvPr>
            <p:ph type="sldImg" idx="2"/>
          </p:nvPr>
        </p:nvSpPr>
        <p:spPr>
          <a:xfrm>
            <a:off x="719138" y="1165225"/>
            <a:ext cx="5572125" cy="3133725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ru-RU" dirty="0"/>
          </a:p>
        </p:txBody>
      </p:sp>
      <p:sp>
        <p:nvSpPr>
          <p:cNvPr id="5" name="Заметки 4"/>
          <p:cNvSpPr>
            <a:spLocks noGrp="1"/>
          </p:cNvSpPr>
          <p:nvPr>
            <p:ph type="body" sz="quarter" idx="3"/>
          </p:nvPr>
        </p:nvSpPr>
        <p:spPr>
          <a:xfrm>
            <a:off x="701043" y="4473898"/>
            <a:ext cx="5608320" cy="3660457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4"/>
          </p:nvPr>
        </p:nvSpPr>
        <p:spPr>
          <a:xfrm>
            <a:off x="0" y="8829972"/>
            <a:ext cx="3037840" cy="466434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ru-RU" dirty="0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5"/>
          </p:nvPr>
        </p:nvSpPr>
        <p:spPr>
          <a:xfrm>
            <a:off x="3970938" y="8829972"/>
            <a:ext cx="3037840" cy="466434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4BD22841-F0A8-4664-B7EA-643F2213E7CF}" type="slidenum">
              <a:rPr lang="ru-RU" smtClean="0"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930390785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801635" rtl="0" eaLnBrk="1" latinLnBrk="0" hangingPunct="1">
      <a:defRPr sz="1100" kern="1200">
        <a:solidFill>
          <a:schemeClr val="tx1"/>
        </a:solidFill>
        <a:latin typeface="+mn-lt"/>
        <a:ea typeface="+mn-ea"/>
        <a:cs typeface="+mn-cs"/>
      </a:defRPr>
    </a:lvl1pPr>
    <a:lvl2pPr marL="400817" algn="l" defTabSz="801635" rtl="0" eaLnBrk="1" latinLnBrk="0" hangingPunct="1">
      <a:defRPr sz="1100" kern="1200">
        <a:solidFill>
          <a:schemeClr val="tx1"/>
        </a:solidFill>
        <a:latin typeface="+mn-lt"/>
        <a:ea typeface="+mn-ea"/>
        <a:cs typeface="+mn-cs"/>
      </a:defRPr>
    </a:lvl2pPr>
    <a:lvl3pPr marL="801635" algn="l" defTabSz="801635" rtl="0" eaLnBrk="1" latinLnBrk="0" hangingPunct="1">
      <a:defRPr sz="1100" kern="1200">
        <a:solidFill>
          <a:schemeClr val="tx1"/>
        </a:solidFill>
        <a:latin typeface="+mn-lt"/>
        <a:ea typeface="+mn-ea"/>
        <a:cs typeface="+mn-cs"/>
      </a:defRPr>
    </a:lvl3pPr>
    <a:lvl4pPr marL="1202453" algn="l" defTabSz="801635" rtl="0" eaLnBrk="1" latinLnBrk="0" hangingPunct="1">
      <a:defRPr sz="1100" kern="1200">
        <a:solidFill>
          <a:schemeClr val="tx1"/>
        </a:solidFill>
        <a:latin typeface="+mn-lt"/>
        <a:ea typeface="+mn-ea"/>
        <a:cs typeface="+mn-cs"/>
      </a:defRPr>
    </a:lvl4pPr>
    <a:lvl5pPr marL="1603269" algn="l" defTabSz="801635" rtl="0" eaLnBrk="1" latinLnBrk="0" hangingPunct="1">
      <a:defRPr sz="1100" kern="1200">
        <a:solidFill>
          <a:schemeClr val="tx1"/>
        </a:solidFill>
        <a:latin typeface="+mn-lt"/>
        <a:ea typeface="+mn-ea"/>
        <a:cs typeface="+mn-cs"/>
      </a:defRPr>
    </a:lvl5pPr>
    <a:lvl6pPr marL="2004086" algn="l" defTabSz="801635" rtl="0" eaLnBrk="1" latinLnBrk="0" hangingPunct="1">
      <a:defRPr sz="1100" kern="1200">
        <a:solidFill>
          <a:schemeClr val="tx1"/>
        </a:solidFill>
        <a:latin typeface="+mn-lt"/>
        <a:ea typeface="+mn-ea"/>
        <a:cs typeface="+mn-cs"/>
      </a:defRPr>
    </a:lvl6pPr>
    <a:lvl7pPr marL="2404903" algn="l" defTabSz="801635" rtl="0" eaLnBrk="1" latinLnBrk="0" hangingPunct="1">
      <a:defRPr sz="1100" kern="1200">
        <a:solidFill>
          <a:schemeClr val="tx1"/>
        </a:solidFill>
        <a:latin typeface="+mn-lt"/>
        <a:ea typeface="+mn-ea"/>
        <a:cs typeface="+mn-cs"/>
      </a:defRPr>
    </a:lvl7pPr>
    <a:lvl8pPr marL="2805721" algn="l" defTabSz="801635" rtl="0" eaLnBrk="1" latinLnBrk="0" hangingPunct="1">
      <a:defRPr sz="1100" kern="1200">
        <a:solidFill>
          <a:schemeClr val="tx1"/>
        </a:solidFill>
        <a:latin typeface="+mn-lt"/>
        <a:ea typeface="+mn-ea"/>
        <a:cs typeface="+mn-cs"/>
      </a:defRPr>
    </a:lvl8pPr>
    <a:lvl9pPr marL="3206539" algn="l" defTabSz="801635" rtl="0" eaLnBrk="1" latinLnBrk="0" hangingPunct="1">
      <a:defRPr sz="11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3690AA3-4D13-435A-8F20-618B45A697B7}" type="slidenum">
              <a:rPr lang="ru-RU" smtClean="0"/>
              <a:t>11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3455516774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Типов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013318378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Типов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940851146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Типов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068713077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Типов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670832108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28186867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.xml"/><Relationship Id="rId7" Type="http://schemas.openxmlformats.org/officeDocument/2006/relationships/image" Target="../media/image1.png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theme" Target="../theme/theme1.xml"/><Relationship Id="rId5" Type="http://schemas.openxmlformats.org/officeDocument/2006/relationships/slideLayout" Target="../slideLayouts/slideLayout5.xml"/><Relationship Id="rId4" Type="http://schemas.openxmlformats.org/officeDocument/2006/relationships/slideLayout" Target="../slideLayouts/slideLayout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Рисунок 3"/>
          <p:cNvPicPr>
            <a:picLocks noChangeAspect="1"/>
          </p:cNvPicPr>
          <p:nvPr userDrawn="1"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61951" y="194732"/>
            <a:ext cx="1660404" cy="669925"/>
          </a:xfrm>
          <a:prstGeom prst="rect">
            <a:avLst/>
          </a:prstGeom>
        </p:spPr>
      </p:pic>
      <p:cxnSp>
        <p:nvCxnSpPr>
          <p:cNvPr id="13" name="Прямая соединительная линия 12"/>
          <p:cNvCxnSpPr/>
          <p:nvPr userDrawn="1"/>
        </p:nvCxnSpPr>
        <p:spPr>
          <a:xfrm>
            <a:off x="0" y="902785"/>
            <a:ext cx="2370667" cy="0"/>
          </a:xfrm>
          <a:prstGeom prst="line">
            <a:avLst/>
          </a:prstGeom>
          <a:ln>
            <a:solidFill>
              <a:srgbClr val="A7A9AC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Прямоугольник 7"/>
          <p:cNvSpPr/>
          <p:nvPr userDrawn="1"/>
        </p:nvSpPr>
        <p:spPr>
          <a:xfrm flipV="1">
            <a:off x="2302933" y="865531"/>
            <a:ext cx="9889066" cy="48868"/>
          </a:xfrm>
          <a:prstGeom prst="rect">
            <a:avLst/>
          </a:prstGeom>
          <a:solidFill>
            <a:srgbClr val="137CB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29832010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85" r:id="rId1"/>
    <p:sldLayoutId id="2147483784" r:id="rId2"/>
    <p:sldLayoutId id="2147483787" r:id="rId3"/>
    <p:sldLayoutId id="2147483788" r:id="rId4"/>
    <p:sldLayoutId id="2147483789" r:id="rId5"/>
  </p:sldLayoutIdLst>
  <p:hf hdr="0" dt="0"/>
  <p:txStyles>
    <p:titleStyle>
      <a:lvl1pPr algn="l" defTabSz="1051998" rtl="0" eaLnBrk="1" latinLnBrk="0" hangingPunct="1">
        <a:lnSpc>
          <a:spcPct val="90000"/>
        </a:lnSpc>
        <a:spcBef>
          <a:spcPct val="0"/>
        </a:spcBef>
        <a:buNone/>
        <a:defRPr sz="1900" kern="1200">
          <a:solidFill>
            <a:srgbClr val="9D2235"/>
          </a:solidFill>
          <a:latin typeface="+mj-lt"/>
          <a:ea typeface="+mj-ea"/>
          <a:cs typeface="+mj-cs"/>
        </a:defRPr>
      </a:lvl1pPr>
    </p:titleStyle>
    <p:bodyStyle>
      <a:lvl1pPr marL="0" indent="0" algn="l" defTabSz="1051998" rtl="0" eaLnBrk="1" latinLnBrk="0" hangingPunct="1">
        <a:lnSpc>
          <a:spcPts val="1461"/>
        </a:lnSpc>
        <a:spcBef>
          <a:spcPts val="0"/>
        </a:spcBef>
        <a:buFont typeface="Arial" panose="020B0604020202020204" pitchFamily="34" charset="0"/>
        <a:buNone/>
        <a:defRPr sz="1200" kern="1200" cap="all" baseline="0">
          <a:solidFill>
            <a:srgbClr val="9D2235"/>
          </a:solidFill>
          <a:latin typeface="+mn-lt"/>
          <a:ea typeface="+mn-ea"/>
          <a:cs typeface="+mn-cs"/>
        </a:defRPr>
      </a:lvl1pPr>
      <a:lvl2pPr marL="0" indent="0" algn="l" defTabSz="1051998" rtl="0" eaLnBrk="1" latinLnBrk="0" hangingPunct="1">
        <a:lnSpc>
          <a:spcPts val="1461"/>
        </a:lnSpc>
        <a:spcBef>
          <a:spcPts val="1461"/>
        </a:spcBef>
        <a:buFont typeface="Arial" panose="020B0604020202020204" pitchFamily="34" charset="0"/>
        <a:buNone/>
        <a:defRPr sz="1200" kern="1200" baseline="0">
          <a:solidFill>
            <a:schemeClr val="tx1"/>
          </a:solidFill>
          <a:latin typeface="+mn-lt"/>
          <a:ea typeface="+mn-ea"/>
          <a:cs typeface="+mn-cs"/>
        </a:defRPr>
      </a:lvl2pPr>
      <a:lvl3pPr marL="1051998" indent="0" algn="l" defTabSz="1051998" rtl="0" eaLnBrk="1" latinLnBrk="0" hangingPunct="1">
        <a:lnSpc>
          <a:spcPts val="1461"/>
        </a:lnSpc>
        <a:spcBef>
          <a:spcPts val="575"/>
        </a:spcBef>
        <a:buFont typeface="Arial" panose="020B0604020202020204" pitchFamily="34" charset="0"/>
        <a:buNone/>
        <a:defRPr sz="1200" kern="1200" baseline="0">
          <a:solidFill>
            <a:schemeClr val="tx1"/>
          </a:solidFill>
          <a:latin typeface="+mn-lt"/>
          <a:ea typeface="+mn-ea"/>
          <a:cs typeface="+mn-cs"/>
        </a:defRPr>
      </a:lvl3pPr>
      <a:lvl4pPr marL="1577995" indent="0" algn="l" defTabSz="1051998" rtl="0" eaLnBrk="1" latinLnBrk="0" hangingPunct="1">
        <a:lnSpc>
          <a:spcPts val="1461"/>
        </a:lnSpc>
        <a:spcBef>
          <a:spcPts val="575"/>
        </a:spcBef>
        <a:buFont typeface="Arial" panose="020B0604020202020204" pitchFamily="34" charset="0"/>
        <a:buNone/>
        <a:defRPr sz="1200" kern="1200" baseline="0">
          <a:solidFill>
            <a:schemeClr val="tx1"/>
          </a:solidFill>
          <a:latin typeface="+mn-lt"/>
          <a:ea typeface="+mn-ea"/>
          <a:cs typeface="+mn-cs"/>
        </a:defRPr>
      </a:lvl4pPr>
      <a:lvl5pPr marL="2103995" indent="0" algn="l" defTabSz="1051998" rtl="0" eaLnBrk="1" latinLnBrk="0" hangingPunct="1">
        <a:lnSpc>
          <a:spcPts val="1461"/>
        </a:lnSpc>
        <a:spcBef>
          <a:spcPts val="575"/>
        </a:spcBef>
        <a:buFont typeface="Arial" panose="020B0604020202020204" pitchFamily="34" charset="0"/>
        <a:buNone/>
        <a:defRPr sz="1200" kern="1200" baseline="0">
          <a:solidFill>
            <a:schemeClr val="tx1"/>
          </a:solidFill>
          <a:latin typeface="+mn-lt"/>
          <a:ea typeface="+mn-ea"/>
          <a:cs typeface="+mn-cs"/>
        </a:defRPr>
      </a:lvl5pPr>
      <a:lvl6pPr marL="2892993" indent="-263000" algn="l" defTabSz="1051998" rtl="0" eaLnBrk="1" latinLnBrk="0" hangingPunct="1">
        <a:lnSpc>
          <a:spcPct val="90000"/>
        </a:lnSpc>
        <a:spcBef>
          <a:spcPts val="575"/>
        </a:spcBef>
        <a:buFont typeface="Arial" panose="020B0604020202020204" pitchFamily="34" charset="0"/>
        <a:buChar char="•"/>
        <a:defRPr sz="2100" kern="1200">
          <a:solidFill>
            <a:schemeClr val="tx1"/>
          </a:solidFill>
          <a:latin typeface="+mn-lt"/>
          <a:ea typeface="+mn-ea"/>
          <a:cs typeface="+mn-cs"/>
        </a:defRPr>
      </a:lvl6pPr>
      <a:lvl7pPr marL="3418992" indent="-263000" algn="l" defTabSz="1051998" rtl="0" eaLnBrk="1" latinLnBrk="0" hangingPunct="1">
        <a:lnSpc>
          <a:spcPct val="90000"/>
        </a:lnSpc>
        <a:spcBef>
          <a:spcPts val="575"/>
        </a:spcBef>
        <a:buFont typeface="Arial" panose="020B0604020202020204" pitchFamily="34" charset="0"/>
        <a:buChar char="•"/>
        <a:defRPr sz="2100" kern="1200">
          <a:solidFill>
            <a:schemeClr val="tx1"/>
          </a:solidFill>
          <a:latin typeface="+mn-lt"/>
          <a:ea typeface="+mn-ea"/>
          <a:cs typeface="+mn-cs"/>
        </a:defRPr>
      </a:lvl7pPr>
      <a:lvl8pPr marL="3944991" indent="-263000" algn="l" defTabSz="1051998" rtl="0" eaLnBrk="1" latinLnBrk="0" hangingPunct="1">
        <a:lnSpc>
          <a:spcPct val="90000"/>
        </a:lnSpc>
        <a:spcBef>
          <a:spcPts val="575"/>
        </a:spcBef>
        <a:buFont typeface="Arial" panose="020B0604020202020204" pitchFamily="34" charset="0"/>
        <a:buChar char="•"/>
        <a:defRPr sz="2100" kern="1200">
          <a:solidFill>
            <a:schemeClr val="tx1"/>
          </a:solidFill>
          <a:latin typeface="+mn-lt"/>
          <a:ea typeface="+mn-ea"/>
          <a:cs typeface="+mn-cs"/>
        </a:defRPr>
      </a:lvl8pPr>
      <a:lvl9pPr marL="4470990" indent="-263000" algn="l" defTabSz="1051998" rtl="0" eaLnBrk="1" latinLnBrk="0" hangingPunct="1">
        <a:lnSpc>
          <a:spcPct val="90000"/>
        </a:lnSpc>
        <a:spcBef>
          <a:spcPts val="575"/>
        </a:spcBef>
        <a:buFont typeface="Arial" panose="020B0604020202020204" pitchFamily="34" charset="0"/>
        <a:buChar char="•"/>
        <a:defRPr sz="21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1051998" rtl="0" eaLnBrk="1" latinLnBrk="0" hangingPunct="1">
        <a:defRPr sz="2100" kern="1200">
          <a:solidFill>
            <a:schemeClr val="tx1"/>
          </a:solidFill>
          <a:latin typeface="+mn-lt"/>
          <a:ea typeface="+mn-ea"/>
          <a:cs typeface="+mn-cs"/>
        </a:defRPr>
      </a:lvl1pPr>
      <a:lvl2pPr marL="525999" algn="l" defTabSz="1051998" rtl="0" eaLnBrk="1" latinLnBrk="0" hangingPunct="1">
        <a:defRPr sz="2100" kern="1200">
          <a:solidFill>
            <a:schemeClr val="tx1"/>
          </a:solidFill>
          <a:latin typeface="+mn-lt"/>
          <a:ea typeface="+mn-ea"/>
          <a:cs typeface="+mn-cs"/>
        </a:defRPr>
      </a:lvl2pPr>
      <a:lvl3pPr marL="1051998" algn="l" defTabSz="1051998" rtl="0" eaLnBrk="1" latinLnBrk="0" hangingPunct="1">
        <a:defRPr sz="2100" kern="1200">
          <a:solidFill>
            <a:schemeClr val="tx1"/>
          </a:solidFill>
          <a:latin typeface="+mn-lt"/>
          <a:ea typeface="+mn-ea"/>
          <a:cs typeface="+mn-cs"/>
        </a:defRPr>
      </a:lvl3pPr>
      <a:lvl4pPr marL="1577997" algn="l" defTabSz="1051998" rtl="0" eaLnBrk="1" latinLnBrk="0" hangingPunct="1">
        <a:defRPr sz="2100" kern="1200">
          <a:solidFill>
            <a:schemeClr val="tx1"/>
          </a:solidFill>
          <a:latin typeface="+mn-lt"/>
          <a:ea typeface="+mn-ea"/>
          <a:cs typeface="+mn-cs"/>
        </a:defRPr>
      </a:lvl4pPr>
      <a:lvl5pPr marL="2103995" algn="l" defTabSz="1051998" rtl="0" eaLnBrk="1" latinLnBrk="0" hangingPunct="1">
        <a:defRPr sz="2100" kern="1200">
          <a:solidFill>
            <a:schemeClr val="tx1"/>
          </a:solidFill>
          <a:latin typeface="+mn-lt"/>
          <a:ea typeface="+mn-ea"/>
          <a:cs typeface="+mn-cs"/>
        </a:defRPr>
      </a:lvl5pPr>
      <a:lvl6pPr marL="2629994" algn="l" defTabSz="1051998" rtl="0" eaLnBrk="1" latinLnBrk="0" hangingPunct="1">
        <a:defRPr sz="2100" kern="1200">
          <a:solidFill>
            <a:schemeClr val="tx1"/>
          </a:solidFill>
          <a:latin typeface="+mn-lt"/>
          <a:ea typeface="+mn-ea"/>
          <a:cs typeface="+mn-cs"/>
        </a:defRPr>
      </a:lvl6pPr>
      <a:lvl7pPr marL="3155992" algn="l" defTabSz="1051998" rtl="0" eaLnBrk="1" latinLnBrk="0" hangingPunct="1">
        <a:defRPr sz="2100" kern="1200">
          <a:solidFill>
            <a:schemeClr val="tx1"/>
          </a:solidFill>
          <a:latin typeface="+mn-lt"/>
          <a:ea typeface="+mn-ea"/>
          <a:cs typeface="+mn-cs"/>
        </a:defRPr>
      </a:lvl7pPr>
      <a:lvl8pPr marL="3681992" algn="l" defTabSz="1051998" rtl="0" eaLnBrk="1" latinLnBrk="0" hangingPunct="1">
        <a:defRPr sz="2100" kern="1200">
          <a:solidFill>
            <a:schemeClr val="tx1"/>
          </a:solidFill>
          <a:latin typeface="+mn-lt"/>
          <a:ea typeface="+mn-ea"/>
          <a:cs typeface="+mn-cs"/>
        </a:defRPr>
      </a:lvl8pPr>
      <a:lvl9pPr marL="4207989" algn="l" defTabSz="1051998" rtl="0" eaLnBrk="1" latinLnBrk="0" hangingPunct="1">
        <a:defRPr sz="21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/>
    </p:ext>
  </p:extLst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png"/><Relationship Id="rId3" Type="http://schemas.openxmlformats.org/officeDocument/2006/relationships/image" Target="../media/image3.png"/><Relationship Id="rId7" Type="http://schemas.openxmlformats.org/officeDocument/2006/relationships/image" Target="../media/image6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5.xml"/><Relationship Id="rId6" Type="http://schemas.microsoft.com/office/2007/relationships/hdphoto" Target="../media/hdphoto1.wdp"/><Relationship Id="rId5" Type="http://schemas.openxmlformats.org/officeDocument/2006/relationships/image" Target="../media/image5.png"/><Relationship Id="rId10" Type="http://schemas.openxmlformats.org/officeDocument/2006/relationships/chart" Target="../charts/chart1.xml"/><Relationship Id="rId4" Type="http://schemas.openxmlformats.org/officeDocument/2006/relationships/image" Target="../media/image4.png"/><Relationship Id="rId9" Type="http://schemas.microsoft.com/office/2007/relationships/hdphoto" Target="../media/hdphoto2.wdp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8.jpeg"/><Relationship Id="rId1" Type="http://schemas.openxmlformats.org/officeDocument/2006/relationships/slideLayout" Target="../slideLayouts/slideLayout1.xml"/><Relationship Id="rId4" Type="http://schemas.microsoft.com/office/2007/relationships/hdphoto" Target="../media/hdphoto3.wdp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Прямоугольник 1"/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0E3D6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6" name="Прямоугольник 5"/>
          <p:cNvSpPr/>
          <p:nvPr/>
        </p:nvSpPr>
        <p:spPr>
          <a:xfrm>
            <a:off x="604912" y="489845"/>
            <a:ext cx="10982176" cy="5878310"/>
          </a:xfrm>
          <a:prstGeom prst="rect">
            <a:avLst/>
          </a:prstGeom>
          <a:solidFill>
            <a:schemeClr val="bg1"/>
          </a:solidFill>
          <a:ln w="762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5" name="TextBox 4"/>
          <p:cNvSpPr txBox="1"/>
          <p:nvPr/>
        </p:nvSpPr>
        <p:spPr>
          <a:xfrm>
            <a:off x="2162175" y="2581275"/>
            <a:ext cx="7772400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3200" b="1" dirty="0" smtClean="0">
                <a:solidFill>
                  <a:srgbClr val="0E3D6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МЕРЫ ПО СОВЕРШЕНСТВОВАНИЮ ЦЕНООБРАЗОВАНИЯ В СТРОИТЕЛЬСТВЕ</a:t>
            </a:r>
            <a:endParaRPr lang="ru-RU" sz="3200" b="1" dirty="0">
              <a:solidFill>
                <a:srgbClr val="0E3D60"/>
              </a:solidFill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8" name="Скругленный прямоугольник 7"/>
          <p:cNvSpPr/>
          <p:nvPr/>
        </p:nvSpPr>
        <p:spPr>
          <a:xfrm>
            <a:off x="2268538" y="4362450"/>
            <a:ext cx="1512887" cy="45719"/>
          </a:xfrm>
          <a:prstGeom prst="roundRect">
            <a:avLst/>
          </a:prstGeom>
          <a:solidFill>
            <a:srgbClr val="F6A32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302397683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2" name="Прямоугольник 201"/>
          <p:cNvSpPr/>
          <p:nvPr/>
        </p:nvSpPr>
        <p:spPr>
          <a:xfrm>
            <a:off x="2251781" y="428074"/>
            <a:ext cx="6388411" cy="36163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defTabSz="1051998">
              <a:lnSpc>
                <a:spcPts val="2088"/>
              </a:lnSpc>
            </a:pPr>
            <a:r>
              <a:rPr lang="ru-RU" altLang="ru-RU" dirty="0" smtClean="0">
                <a:solidFill>
                  <a:srgbClr val="E7E6E6">
                    <a:lumMod val="10000"/>
                  </a:srgbClr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МОДЕЛИ РАСЧЕТА СМЕТНОЙ СТОИМОСТИ СТРОИТЕЛЬСТВА</a:t>
            </a:r>
            <a:endParaRPr lang="ru-RU" altLang="ru-RU" dirty="0">
              <a:solidFill>
                <a:srgbClr val="E7E6E6">
                  <a:lumMod val="10000"/>
                </a:srgbClr>
              </a:solidFill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241" name="TextBox 240"/>
          <p:cNvSpPr txBox="1"/>
          <p:nvPr/>
        </p:nvSpPr>
        <p:spPr>
          <a:xfrm>
            <a:off x="11387196" y="445557"/>
            <a:ext cx="543977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>
              <a:defRPr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algn="r"/>
            <a:r>
              <a:rPr lang="ru-RU" sz="2000" dirty="0" smtClean="0">
                <a:solidFill>
                  <a:srgbClr val="818385"/>
                </a:solidFill>
              </a:rPr>
              <a:t>10</a:t>
            </a:r>
            <a:endParaRPr lang="ru-RU" sz="2000" dirty="0">
              <a:solidFill>
                <a:srgbClr val="818385"/>
              </a:solidFill>
            </a:endParaRPr>
          </a:p>
        </p:txBody>
      </p:sp>
      <p:sp>
        <p:nvSpPr>
          <p:cNvPr id="65" name="Прямоугольник 64"/>
          <p:cNvSpPr/>
          <p:nvPr/>
        </p:nvSpPr>
        <p:spPr>
          <a:xfrm>
            <a:off x="285363" y="916380"/>
            <a:ext cx="3611536" cy="5667375"/>
          </a:xfrm>
          <a:prstGeom prst="rect">
            <a:avLst/>
          </a:prstGeom>
          <a:gradFill flip="none" rotWithShape="1">
            <a:gsLst>
              <a:gs pos="0">
                <a:srgbClr val="FF0000">
                  <a:alpha val="20000"/>
                </a:srgbClr>
              </a:gs>
              <a:gs pos="30000">
                <a:schemeClr val="bg1"/>
              </a:gs>
              <a:gs pos="100000">
                <a:schemeClr val="bg1"/>
              </a:gs>
            </a:gsLst>
            <a:lin ang="4200000" scaled="0"/>
            <a:tileRect/>
          </a:gradFill>
          <a:ln>
            <a:noFill/>
          </a:ln>
          <a:effectLst>
            <a:outerShdw blurRad="114300" sx="101000" sy="101000" algn="ctr" rotWithShape="0">
              <a:schemeClr val="tx2">
                <a:lumMod val="60000"/>
                <a:lumOff val="40000"/>
                <a:alpha val="15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67" name="Прямоугольник 66"/>
          <p:cNvSpPr/>
          <p:nvPr/>
        </p:nvSpPr>
        <p:spPr>
          <a:xfrm>
            <a:off x="4257721" y="919538"/>
            <a:ext cx="3611536" cy="5667375"/>
          </a:xfrm>
          <a:prstGeom prst="rect">
            <a:avLst/>
          </a:prstGeom>
          <a:gradFill flip="none" rotWithShape="1">
            <a:gsLst>
              <a:gs pos="0">
                <a:srgbClr val="FFFF00">
                  <a:alpha val="20000"/>
                </a:srgbClr>
              </a:gs>
              <a:gs pos="30000">
                <a:schemeClr val="bg1"/>
              </a:gs>
              <a:gs pos="100000">
                <a:schemeClr val="bg1"/>
              </a:gs>
            </a:gsLst>
            <a:lin ang="4200000" scaled="0"/>
            <a:tileRect/>
          </a:gradFill>
          <a:ln>
            <a:noFill/>
          </a:ln>
          <a:effectLst>
            <a:outerShdw blurRad="114300" sx="101000" sy="101000" algn="ctr" rotWithShape="0">
              <a:schemeClr val="tx2">
                <a:lumMod val="60000"/>
                <a:lumOff val="40000"/>
                <a:alpha val="15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68" name="Прямоугольник 67"/>
          <p:cNvSpPr/>
          <p:nvPr/>
        </p:nvSpPr>
        <p:spPr>
          <a:xfrm>
            <a:off x="8219197" y="916380"/>
            <a:ext cx="3611536" cy="5667375"/>
          </a:xfrm>
          <a:prstGeom prst="rect">
            <a:avLst/>
          </a:prstGeom>
          <a:gradFill flip="none" rotWithShape="1">
            <a:gsLst>
              <a:gs pos="0">
                <a:srgbClr val="00B050">
                  <a:alpha val="20000"/>
                </a:srgbClr>
              </a:gs>
              <a:gs pos="30000">
                <a:schemeClr val="bg1"/>
              </a:gs>
              <a:gs pos="100000">
                <a:schemeClr val="bg1"/>
              </a:gs>
            </a:gsLst>
            <a:lin ang="4200000" scaled="0"/>
            <a:tileRect/>
          </a:gradFill>
          <a:ln>
            <a:noFill/>
          </a:ln>
          <a:effectLst>
            <a:outerShdw blurRad="114300" sx="101000" sy="101000" algn="ctr" rotWithShape="0">
              <a:schemeClr val="tx2">
                <a:lumMod val="60000"/>
                <a:lumOff val="40000"/>
                <a:alpha val="15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69" name="Прямоугольник 68"/>
          <p:cNvSpPr/>
          <p:nvPr/>
        </p:nvSpPr>
        <p:spPr>
          <a:xfrm>
            <a:off x="278047" y="1196294"/>
            <a:ext cx="2540807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indent="0" defTabSz="1051998" fontAlgn="base">
              <a:spcBef>
                <a:spcPct val="0"/>
              </a:spcBef>
              <a:spcAft>
                <a:spcPct val="0"/>
              </a:spcAft>
            </a:pPr>
            <a:r>
              <a:rPr lang="ru-RU" altLang="ru-RU" sz="1200" b="1" dirty="0">
                <a:solidFill>
                  <a:srgbClr val="0E3D6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Базисно-индексный </a:t>
            </a:r>
            <a:r>
              <a:rPr lang="ru-RU" altLang="ru-RU" sz="1200" b="1" dirty="0" smtClean="0">
                <a:solidFill>
                  <a:srgbClr val="0E3D6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метод</a:t>
            </a:r>
            <a:endParaRPr lang="ru-RU" altLang="ru-RU" sz="1200" b="1" dirty="0">
              <a:solidFill>
                <a:srgbClr val="0E3D60"/>
              </a:solidFill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70" name="Прямоугольник 69"/>
          <p:cNvSpPr/>
          <p:nvPr/>
        </p:nvSpPr>
        <p:spPr>
          <a:xfrm>
            <a:off x="4216586" y="1199452"/>
            <a:ext cx="3379998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indent="0" defTabSz="1051998" fontAlgn="base">
              <a:spcBef>
                <a:spcPct val="0"/>
              </a:spcBef>
              <a:spcAft>
                <a:spcPct val="0"/>
              </a:spcAft>
            </a:pPr>
            <a:r>
              <a:rPr lang="ru-RU" altLang="ru-RU" sz="1200" b="1" dirty="0">
                <a:solidFill>
                  <a:srgbClr val="0E3D6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Совершенствование </a:t>
            </a:r>
            <a:r>
              <a:rPr lang="ru-RU" altLang="ru-RU" sz="1200" b="1" dirty="0" smtClean="0">
                <a:solidFill>
                  <a:srgbClr val="0E3D6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базисно-индексного </a:t>
            </a:r>
            <a:r>
              <a:rPr lang="ru-RU" altLang="ru-RU" sz="1200" b="1" dirty="0">
                <a:solidFill>
                  <a:srgbClr val="0E3D6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метода</a:t>
            </a:r>
          </a:p>
        </p:txBody>
      </p:sp>
      <p:sp>
        <p:nvSpPr>
          <p:cNvPr id="71" name="Прямоугольник 70"/>
          <p:cNvSpPr/>
          <p:nvPr/>
        </p:nvSpPr>
        <p:spPr>
          <a:xfrm>
            <a:off x="8162254" y="1208127"/>
            <a:ext cx="2408032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indent="0" defTabSz="1051998" fontAlgn="base">
              <a:spcBef>
                <a:spcPct val="0"/>
              </a:spcBef>
              <a:spcAft>
                <a:spcPct val="0"/>
              </a:spcAft>
            </a:pPr>
            <a:r>
              <a:rPr lang="ru-RU" altLang="ru-RU" sz="1200" b="1" dirty="0">
                <a:solidFill>
                  <a:srgbClr val="0E3D6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Ресурсно-индексный </a:t>
            </a:r>
            <a:r>
              <a:rPr lang="ru-RU" altLang="ru-RU" sz="1200" b="1" dirty="0" smtClean="0">
                <a:solidFill>
                  <a:srgbClr val="0E3D6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метод</a:t>
            </a:r>
            <a:endParaRPr lang="ru-RU" altLang="ru-RU" sz="1200" b="1" dirty="0">
              <a:solidFill>
                <a:srgbClr val="0E3D60"/>
              </a:solidFill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72" name="Прямоугольник 71"/>
          <p:cNvSpPr/>
          <p:nvPr/>
        </p:nvSpPr>
        <p:spPr>
          <a:xfrm>
            <a:off x="269581" y="840848"/>
            <a:ext cx="1327608" cy="325923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indent="0" defTabSz="1051998" fontAlgn="base">
              <a:lnSpc>
                <a:spcPts val="2088"/>
              </a:lnSpc>
              <a:spcBef>
                <a:spcPct val="0"/>
              </a:spcBef>
              <a:spcAft>
                <a:spcPct val="0"/>
              </a:spcAft>
            </a:pPr>
            <a:r>
              <a:rPr lang="ru-RU" altLang="ru-RU" sz="1200" b="1" dirty="0" smtClean="0">
                <a:solidFill>
                  <a:srgbClr val="137CBA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Действующий</a:t>
            </a:r>
            <a:endParaRPr lang="ru-RU" altLang="ru-RU" sz="1200" b="1" dirty="0">
              <a:solidFill>
                <a:srgbClr val="137CBA"/>
              </a:solidFill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73" name="Прямоугольник 72"/>
          <p:cNvSpPr/>
          <p:nvPr/>
        </p:nvSpPr>
        <p:spPr>
          <a:xfrm>
            <a:off x="4225210" y="863209"/>
            <a:ext cx="3541354" cy="36163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indent="0" defTabSz="1051998" fontAlgn="base">
              <a:lnSpc>
                <a:spcPts val="2088"/>
              </a:lnSpc>
              <a:spcBef>
                <a:spcPct val="0"/>
              </a:spcBef>
              <a:spcAft>
                <a:spcPct val="0"/>
              </a:spcAft>
            </a:pPr>
            <a:r>
              <a:rPr lang="ru-RU" altLang="ru-RU" sz="1200" b="1" dirty="0" smtClean="0">
                <a:solidFill>
                  <a:srgbClr val="137CBA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Переходный период (с 2019 по 2021 год)</a:t>
            </a:r>
            <a:endParaRPr lang="ru-RU" altLang="ru-RU" sz="1200" b="1" dirty="0">
              <a:solidFill>
                <a:srgbClr val="137CBA"/>
              </a:solidFill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74" name="Прямоугольник 73"/>
          <p:cNvSpPr/>
          <p:nvPr/>
        </p:nvSpPr>
        <p:spPr>
          <a:xfrm>
            <a:off x="8148233" y="840848"/>
            <a:ext cx="2614818" cy="36163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indent="0" defTabSz="1051998" fontAlgn="base">
              <a:lnSpc>
                <a:spcPts val="2088"/>
              </a:lnSpc>
              <a:spcBef>
                <a:spcPct val="0"/>
              </a:spcBef>
              <a:spcAft>
                <a:spcPct val="0"/>
              </a:spcAft>
            </a:pPr>
            <a:r>
              <a:rPr lang="ru-RU" altLang="ru-RU" sz="1200" b="1" dirty="0" smtClean="0">
                <a:solidFill>
                  <a:srgbClr val="137CBA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Целевая модель (с 2022 года)</a:t>
            </a:r>
            <a:endParaRPr lang="ru-RU" altLang="ru-RU" sz="1200" b="1" dirty="0">
              <a:solidFill>
                <a:srgbClr val="137CBA"/>
              </a:solidFill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75" name="Прямоугольник 74"/>
          <p:cNvSpPr/>
          <p:nvPr/>
        </p:nvSpPr>
        <p:spPr>
          <a:xfrm>
            <a:off x="270515" y="1632912"/>
            <a:ext cx="3557369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indent="0" algn="just" defTabSz="1051998" fontAlgn="base">
              <a:spcBef>
                <a:spcPct val="0"/>
              </a:spcBef>
              <a:spcAft>
                <a:spcPct val="0"/>
              </a:spcAft>
            </a:pPr>
            <a:r>
              <a:rPr lang="ru-RU" altLang="ru-RU" sz="1200" b="1" dirty="0">
                <a:solidFill>
                  <a:schemeClr val="bg2">
                    <a:lumMod val="25000"/>
                  </a:schemeClr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Суть метода</a:t>
            </a:r>
            <a:r>
              <a:rPr lang="ru-RU" altLang="ru-RU" sz="1200" b="1" dirty="0" smtClean="0">
                <a:solidFill>
                  <a:schemeClr val="bg2">
                    <a:lumMod val="25000"/>
                  </a:schemeClr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:</a:t>
            </a:r>
          </a:p>
          <a:p>
            <a:pPr indent="0" algn="just" defTabSz="1051998" fontAlgn="base">
              <a:spcBef>
                <a:spcPct val="0"/>
              </a:spcBef>
              <a:spcAft>
                <a:spcPct val="0"/>
              </a:spcAft>
            </a:pPr>
            <a:r>
              <a:rPr lang="ru-RU" altLang="ru-RU" sz="1200" dirty="0" smtClean="0">
                <a:solidFill>
                  <a:schemeClr val="bg2">
                    <a:lumMod val="25000"/>
                  </a:schemeClr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Применение </a:t>
            </a:r>
            <a:r>
              <a:rPr lang="ru-RU" altLang="ru-RU" sz="1200" b="1" dirty="0">
                <a:solidFill>
                  <a:schemeClr val="bg2">
                    <a:lumMod val="25000"/>
                  </a:schemeClr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1-го укрупненного </a:t>
            </a:r>
            <a:r>
              <a:rPr lang="ru-RU" altLang="ru-RU" sz="1200" b="1" dirty="0" smtClean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прогнозного</a:t>
            </a:r>
            <a:r>
              <a:rPr lang="ru-RU" altLang="ru-RU" sz="1200" b="1" dirty="0" smtClean="0">
                <a:solidFill>
                  <a:schemeClr val="bg2">
                    <a:lumMod val="25000"/>
                  </a:schemeClr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индекса </a:t>
            </a:r>
            <a:r>
              <a:rPr lang="ru-RU" altLang="ru-RU" sz="1200" dirty="0" smtClean="0">
                <a:solidFill>
                  <a:schemeClr val="bg2">
                    <a:lumMod val="25000"/>
                  </a:schemeClr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по виду </a:t>
            </a:r>
            <a:r>
              <a:rPr lang="ru-RU" altLang="ru-RU" sz="1200" dirty="0">
                <a:solidFill>
                  <a:schemeClr val="bg2">
                    <a:lumMod val="25000"/>
                  </a:schemeClr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объекта</a:t>
            </a:r>
          </a:p>
        </p:txBody>
      </p:sp>
      <p:sp>
        <p:nvSpPr>
          <p:cNvPr id="76" name="Прямоугольник 75"/>
          <p:cNvSpPr/>
          <p:nvPr/>
        </p:nvSpPr>
        <p:spPr>
          <a:xfrm>
            <a:off x="4213172" y="1632912"/>
            <a:ext cx="3535035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051998" fontAlgn="base">
              <a:spcBef>
                <a:spcPct val="0"/>
              </a:spcBef>
              <a:spcAft>
                <a:spcPct val="0"/>
              </a:spcAft>
            </a:pPr>
            <a:r>
              <a:rPr lang="ru-RU" altLang="ru-RU" sz="1200" b="1" dirty="0" smtClean="0">
                <a:solidFill>
                  <a:schemeClr val="bg2">
                    <a:lumMod val="25000"/>
                  </a:schemeClr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Суть метода:</a:t>
            </a:r>
          </a:p>
          <a:p>
            <a:pPr algn="just" defTabSz="1051998" fontAlgn="base">
              <a:spcBef>
                <a:spcPct val="0"/>
              </a:spcBef>
              <a:spcAft>
                <a:spcPct val="0"/>
              </a:spcAft>
            </a:pPr>
            <a:r>
              <a:rPr lang="ru-RU" altLang="ru-RU" sz="1200" dirty="0" smtClean="0">
                <a:solidFill>
                  <a:schemeClr val="bg2">
                    <a:lumMod val="25000"/>
                  </a:schemeClr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Применение </a:t>
            </a:r>
            <a:r>
              <a:rPr lang="ru-RU" altLang="ru-RU" sz="1200" b="1" dirty="0" smtClean="0">
                <a:solidFill>
                  <a:schemeClr val="bg2">
                    <a:lumMod val="25000"/>
                  </a:schemeClr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3-х </a:t>
            </a:r>
            <a:r>
              <a:rPr lang="ru-RU" altLang="ru-RU" sz="1200" b="1" dirty="0">
                <a:solidFill>
                  <a:srgbClr val="137CBA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расчетных</a:t>
            </a:r>
            <a:r>
              <a:rPr lang="ru-RU" altLang="ru-RU" sz="1200" b="1" dirty="0" smtClean="0">
                <a:solidFill>
                  <a:schemeClr val="bg2">
                    <a:lumMod val="25000"/>
                  </a:schemeClr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индексов </a:t>
            </a:r>
            <a:r>
              <a:rPr lang="ru-RU" altLang="ru-RU" sz="1200" dirty="0" smtClean="0">
                <a:solidFill>
                  <a:schemeClr val="bg2">
                    <a:lumMod val="25000"/>
                  </a:schemeClr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по статьям </a:t>
            </a:r>
            <a:r>
              <a:rPr lang="ru-RU" altLang="ru-RU" sz="1200" dirty="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затрат</a:t>
            </a:r>
            <a:endParaRPr lang="ru-RU" altLang="ru-RU" sz="12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77" name="Прямоугольник 76"/>
          <p:cNvSpPr/>
          <p:nvPr/>
        </p:nvSpPr>
        <p:spPr>
          <a:xfrm>
            <a:off x="8157087" y="1620213"/>
            <a:ext cx="3641085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051998" fontAlgn="base">
              <a:spcBef>
                <a:spcPct val="0"/>
              </a:spcBef>
              <a:spcAft>
                <a:spcPct val="0"/>
              </a:spcAft>
            </a:pPr>
            <a:r>
              <a:rPr lang="ru-RU" altLang="ru-RU" sz="1200" b="1" dirty="0">
                <a:solidFill>
                  <a:schemeClr val="bg2">
                    <a:lumMod val="25000"/>
                  </a:schemeClr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Суть метода</a:t>
            </a:r>
            <a:r>
              <a:rPr lang="ru-RU" altLang="ru-RU" sz="1200" b="1" dirty="0" smtClean="0">
                <a:solidFill>
                  <a:schemeClr val="bg2">
                    <a:lumMod val="25000"/>
                  </a:schemeClr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:</a:t>
            </a:r>
          </a:p>
          <a:p>
            <a:pPr algn="just" defTabSz="1051998" fontAlgn="base">
              <a:spcBef>
                <a:spcPct val="0"/>
              </a:spcBef>
              <a:spcAft>
                <a:spcPct val="0"/>
              </a:spcAft>
            </a:pPr>
            <a:r>
              <a:rPr lang="ru-RU" altLang="ru-RU" sz="1200" dirty="0" smtClean="0">
                <a:solidFill>
                  <a:schemeClr val="bg2">
                    <a:lumMod val="25000"/>
                  </a:schemeClr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Применение</a:t>
            </a:r>
            <a:r>
              <a:rPr lang="ru-RU" altLang="ru-RU" sz="1200" b="1" dirty="0" smtClean="0">
                <a:solidFill>
                  <a:schemeClr val="bg2">
                    <a:lumMod val="25000"/>
                  </a:schemeClr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прямых цен</a:t>
            </a:r>
            <a:r>
              <a:rPr lang="ru-RU" altLang="ru-RU" sz="1200" dirty="0" smtClean="0">
                <a:solidFill>
                  <a:schemeClr val="bg2">
                    <a:lumMod val="25000"/>
                  </a:schemeClr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ru-RU" altLang="ru-RU" sz="1200" dirty="0">
                <a:solidFill>
                  <a:schemeClr val="bg2">
                    <a:lumMod val="25000"/>
                  </a:schemeClr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из </a:t>
            </a:r>
            <a:r>
              <a:rPr lang="ru-RU" altLang="ru-RU" sz="1200" dirty="0" smtClean="0">
                <a:solidFill>
                  <a:schemeClr val="bg2">
                    <a:lumMod val="25000"/>
                  </a:schemeClr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ФГИС ЦС или цен </a:t>
            </a:r>
            <a:r>
              <a:rPr lang="ru-RU" altLang="ru-RU" sz="1200" dirty="0">
                <a:solidFill>
                  <a:schemeClr val="bg2">
                    <a:lumMod val="25000"/>
                  </a:schemeClr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в </a:t>
            </a:r>
            <a:r>
              <a:rPr lang="ru-RU" altLang="ru-RU" sz="1200" dirty="0" smtClean="0">
                <a:solidFill>
                  <a:schemeClr val="bg2">
                    <a:lumMod val="25000"/>
                  </a:schemeClr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уровне 2021 </a:t>
            </a:r>
            <a:r>
              <a:rPr lang="ru-RU" altLang="ru-RU" sz="1200" dirty="0">
                <a:solidFill>
                  <a:schemeClr val="bg2">
                    <a:lumMod val="25000"/>
                  </a:schemeClr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года </a:t>
            </a:r>
            <a:r>
              <a:rPr lang="ru-RU" altLang="ru-RU" sz="1200" b="1" dirty="0">
                <a:solidFill>
                  <a:schemeClr val="bg2">
                    <a:lumMod val="25000"/>
                  </a:schemeClr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с </a:t>
            </a:r>
            <a:r>
              <a:rPr lang="ru-RU" altLang="ru-RU" sz="1200" b="1" dirty="0" smtClean="0">
                <a:solidFill>
                  <a:schemeClr val="bg2">
                    <a:lumMod val="25000"/>
                  </a:schemeClr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индексами </a:t>
            </a:r>
            <a:r>
              <a:rPr lang="ru-RU" altLang="ru-RU" sz="1200" b="1" dirty="0">
                <a:solidFill>
                  <a:schemeClr val="bg2">
                    <a:lumMod val="25000"/>
                  </a:schemeClr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к группам однородных </a:t>
            </a:r>
            <a:r>
              <a:rPr lang="ru-RU" altLang="ru-RU" sz="1200" b="1" dirty="0" smtClean="0">
                <a:solidFill>
                  <a:schemeClr val="bg2">
                    <a:lumMod val="25000"/>
                  </a:schemeClr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ресурсов</a:t>
            </a:r>
            <a:endParaRPr lang="ru-RU" altLang="ru-RU" sz="1200" dirty="0">
              <a:solidFill>
                <a:schemeClr val="bg2">
                  <a:lumMod val="25000"/>
                </a:schemeClr>
              </a:solidFill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graphicFrame>
        <p:nvGraphicFramePr>
          <p:cNvPr id="78" name="Таблица 7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422799906"/>
              </p:ext>
            </p:extLst>
          </p:nvPr>
        </p:nvGraphicFramePr>
        <p:xfrm>
          <a:off x="333080" y="3173457"/>
          <a:ext cx="3520123" cy="122976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116000">
                  <a:extLst>
                    <a:ext uri="{9D8B030D-6E8A-4147-A177-3AD203B41FA5}">
                      <a16:colId xmlns:a16="http://schemas.microsoft.com/office/drawing/2014/main" xmlns="" val="697652335"/>
                    </a:ext>
                  </a:extLst>
                </a:gridCol>
                <a:gridCol w="1224000">
                  <a:extLst>
                    <a:ext uri="{9D8B030D-6E8A-4147-A177-3AD203B41FA5}">
                      <a16:colId xmlns:a16="http://schemas.microsoft.com/office/drawing/2014/main" xmlns="" val="4009725722"/>
                    </a:ext>
                  </a:extLst>
                </a:gridCol>
                <a:gridCol w="324000">
                  <a:extLst>
                    <a:ext uri="{9D8B030D-6E8A-4147-A177-3AD203B41FA5}">
                      <a16:colId xmlns:a16="http://schemas.microsoft.com/office/drawing/2014/main" xmlns="" val="20003"/>
                    </a:ext>
                  </a:extLst>
                </a:gridCol>
                <a:gridCol w="856123">
                  <a:extLst>
                    <a:ext uri="{9D8B030D-6E8A-4147-A177-3AD203B41FA5}">
                      <a16:colId xmlns:a16="http://schemas.microsoft.com/office/drawing/2014/main" xmlns="" val="3168555197"/>
                    </a:ext>
                  </a:extLst>
                </a:gridCol>
              </a:tblGrid>
              <a:tr h="396000">
                <a:tc>
                  <a:txBody>
                    <a:bodyPr/>
                    <a:lstStyle/>
                    <a:p>
                      <a:pPr algn="ctr"/>
                      <a:r>
                        <a:rPr lang="ru-RU" sz="1200" b="0" strike="noStrike" kern="1200" dirty="0" smtClean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МАТЕРИАЛЫ</a:t>
                      </a:r>
                      <a:endParaRPr lang="ru-RU" sz="1200" b="0" strike="noStrike" kern="1200" dirty="0">
                        <a:solidFill>
                          <a:schemeClr val="bg2">
                            <a:lumMod val="25000"/>
                          </a:schemeClr>
                        </a:solidFill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36000" marR="36000" marT="36000" marB="3600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EEBF7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/>
                      <a:r>
                        <a:rPr lang="ru-RU" sz="1200" b="0" strike="noStrike" kern="1200" dirty="0" smtClean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ФЕР-2001,</a:t>
                      </a:r>
                    </a:p>
                    <a:p>
                      <a:pPr algn="ctr"/>
                      <a:r>
                        <a:rPr lang="ru-RU" sz="1200" b="0" strike="noStrike" kern="1200" dirty="0" smtClean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ФСЭМ-2001,</a:t>
                      </a:r>
                    </a:p>
                    <a:p>
                      <a:pPr marL="0" marR="0" indent="0" algn="ctr" defTabSz="1051998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200" b="0" strike="noStrike" kern="1200" dirty="0" smtClean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ФССЦ-2001</a:t>
                      </a:r>
                      <a:endParaRPr lang="ru-RU" sz="1200" b="0" strike="noStrike" kern="1200" dirty="0">
                        <a:solidFill>
                          <a:schemeClr val="bg2">
                            <a:lumMod val="25000"/>
                          </a:schemeClr>
                        </a:solidFill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36000" marR="36000" marT="36000" marB="3600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EEBF7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/>
                      <a:r>
                        <a:rPr lang="ru-RU" sz="1200" b="0" strike="noStrike" kern="1200" dirty="0" smtClean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х</a:t>
                      </a:r>
                      <a:endParaRPr lang="ru-RU" sz="1200" b="0" strike="noStrike" kern="1200" dirty="0">
                        <a:solidFill>
                          <a:schemeClr val="bg2">
                            <a:lumMod val="25000"/>
                          </a:schemeClr>
                        </a:solidFill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36000" marR="36000" marT="36000" marB="3600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EEBF7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/>
                      <a:r>
                        <a:rPr lang="ru-RU" sz="1200" b="0" strike="noStrike" kern="1200" dirty="0" smtClean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Индекс</a:t>
                      </a:r>
                      <a:endParaRPr lang="ru-RU" sz="1200" b="0" strike="noStrike" kern="1200" dirty="0">
                        <a:solidFill>
                          <a:schemeClr val="bg2">
                            <a:lumMod val="25000"/>
                          </a:schemeClr>
                        </a:solidFill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36000" marR="36000" marT="36000" marB="3600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EEBF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939891899"/>
                  </a:ext>
                </a:extLst>
              </a:tr>
              <a:tr h="396000">
                <a:tc>
                  <a:txBody>
                    <a:bodyPr/>
                    <a:lstStyle/>
                    <a:p>
                      <a:pPr algn="ctr"/>
                      <a:r>
                        <a:rPr lang="ru-RU" sz="1200" b="0" strike="noStrike" kern="1200" dirty="0" smtClean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МАШИНЫ</a:t>
                      </a:r>
                      <a:endParaRPr lang="ru-RU" sz="1200" b="0" strike="noStrike" kern="1200" dirty="0">
                        <a:solidFill>
                          <a:schemeClr val="bg2">
                            <a:lumMod val="25000"/>
                          </a:schemeClr>
                        </a:solidFill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36000" marR="36000" marT="36000" marB="3600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EEBF7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ru-RU" sz="1200" b="0" strike="noStrike" kern="1200" dirty="0">
                        <a:solidFill>
                          <a:schemeClr val="bg2">
                            <a:lumMod val="25000"/>
                          </a:schemeClr>
                        </a:solidFill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36000" marR="36000" marT="36000" marB="3600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EEBF7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ru-RU" sz="600" b="1" kern="1200" dirty="0">
                        <a:solidFill>
                          <a:srgbClr val="1F264A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1051998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ru-RU" sz="600" b="1" kern="1200" dirty="0">
                        <a:solidFill>
                          <a:srgbClr val="1F264A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678987897"/>
                  </a:ext>
                </a:extLst>
              </a:tr>
              <a:tr h="396000">
                <a:tc>
                  <a:txBody>
                    <a:bodyPr/>
                    <a:lstStyle/>
                    <a:p>
                      <a:pPr algn="ctr"/>
                      <a:r>
                        <a:rPr lang="ru-RU" sz="1200" b="0" strike="noStrike" kern="1200" dirty="0" smtClean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ЗАТРАТЫ</a:t>
                      </a:r>
                      <a:r>
                        <a:rPr lang="ru-RU" sz="1200" b="0" strike="noStrike" kern="1200" baseline="0" dirty="0" smtClean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 ТРУДА</a:t>
                      </a:r>
                      <a:endParaRPr lang="ru-RU" sz="1200" b="0" strike="noStrike" kern="1200" dirty="0">
                        <a:solidFill>
                          <a:schemeClr val="bg2">
                            <a:lumMod val="25000"/>
                          </a:schemeClr>
                        </a:solidFill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36000" marR="36000" marT="36000" marB="3600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EEBF7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ru-RU" sz="1200" b="0" strike="noStrike" kern="1200" dirty="0" smtClean="0">
                        <a:solidFill>
                          <a:schemeClr val="bg2">
                            <a:lumMod val="25000"/>
                          </a:schemeClr>
                        </a:solidFill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36000" marR="36000" marT="36000" marB="3600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EEBF7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ru-RU" sz="600" b="1" kern="1200" dirty="0">
                        <a:solidFill>
                          <a:srgbClr val="1F264A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805176933"/>
                  </a:ext>
                </a:extLst>
              </a:tr>
            </a:tbl>
          </a:graphicData>
        </a:graphic>
      </p:graphicFrame>
      <p:graphicFrame>
        <p:nvGraphicFramePr>
          <p:cNvPr id="79" name="Таблица 7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595913801"/>
              </p:ext>
            </p:extLst>
          </p:nvPr>
        </p:nvGraphicFramePr>
        <p:xfrm>
          <a:off x="4317050" y="3167338"/>
          <a:ext cx="3526826" cy="149616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018472">
                  <a:extLst>
                    <a:ext uri="{9D8B030D-6E8A-4147-A177-3AD203B41FA5}">
                      <a16:colId xmlns:a16="http://schemas.microsoft.com/office/drawing/2014/main" xmlns="" val="697652335"/>
                    </a:ext>
                  </a:extLst>
                </a:gridCol>
                <a:gridCol w="979418">
                  <a:extLst>
                    <a:ext uri="{9D8B030D-6E8A-4147-A177-3AD203B41FA5}">
                      <a16:colId xmlns:a16="http://schemas.microsoft.com/office/drawing/2014/main" xmlns="" val="4009725722"/>
                    </a:ext>
                  </a:extLst>
                </a:gridCol>
                <a:gridCol w="317649">
                  <a:extLst>
                    <a:ext uri="{9D8B030D-6E8A-4147-A177-3AD203B41FA5}">
                      <a16:colId xmlns:a16="http://schemas.microsoft.com/office/drawing/2014/main" xmlns="" val="20003"/>
                    </a:ext>
                  </a:extLst>
                </a:gridCol>
                <a:gridCol w="1211287">
                  <a:extLst>
                    <a:ext uri="{9D8B030D-6E8A-4147-A177-3AD203B41FA5}">
                      <a16:colId xmlns:a16="http://schemas.microsoft.com/office/drawing/2014/main" xmlns="" val="3168555197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/>
                      <a:r>
                        <a:rPr lang="ru-RU" sz="1200" b="0" kern="1200" dirty="0" smtClean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МАТЕРИАЛЫ</a:t>
                      </a:r>
                      <a:endParaRPr lang="ru-RU" sz="1200" b="0" kern="1200" dirty="0">
                        <a:solidFill>
                          <a:schemeClr val="bg2">
                            <a:lumMod val="25000"/>
                          </a:schemeClr>
                        </a:solidFill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36000" marR="36000" marT="36000" marB="3600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EEBF7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/>
                      <a:r>
                        <a:rPr lang="ru-RU" sz="1200" b="0" strike="noStrike" kern="1200" dirty="0" smtClean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ФЕР-2001,</a:t>
                      </a:r>
                    </a:p>
                    <a:p>
                      <a:pPr algn="ctr"/>
                      <a:r>
                        <a:rPr lang="ru-RU" sz="1200" b="0" strike="noStrike" kern="1200" dirty="0" smtClean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ФСЭМ-2001,</a:t>
                      </a:r>
                    </a:p>
                    <a:p>
                      <a:pPr marL="0" marR="0" indent="0" algn="ctr" defTabSz="1051998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200" b="0" strike="noStrike" kern="1200" dirty="0" smtClean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ФССЦ-2001</a:t>
                      </a:r>
                    </a:p>
                  </a:txBody>
                  <a:tcPr marL="36000" marR="36000" marT="36000" marB="3600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EEBF7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1051998" rtl="0" eaLnBrk="1" latinLnBrk="0" hangingPunct="1"/>
                      <a:r>
                        <a:rPr lang="ru-RU" sz="1200" b="0" kern="1200" dirty="0" smtClean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х</a:t>
                      </a:r>
                      <a:endParaRPr lang="ru-RU" sz="1200" b="0" kern="1200" dirty="0">
                        <a:solidFill>
                          <a:schemeClr val="bg2">
                            <a:lumMod val="25000"/>
                          </a:schemeClr>
                        </a:solidFill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36000" marR="36000" marT="36000" marB="3600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EEBF7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1051998" rtl="0" eaLnBrk="1" latinLnBrk="0" hangingPunct="1"/>
                      <a:r>
                        <a:rPr lang="ru-RU" sz="1200" b="0" kern="1200" dirty="0" smtClean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Индекс на материалы</a:t>
                      </a:r>
                      <a:endParaRPr lang="ru-RU" sz="1200" b="0" kern="1200" dirty="0">
                        <a:solidFill>
                          <a:schemeClr val="bg2">
                            <a:lumMod val="25000"/>
                          </a:schemeClr>
                        </a:solidFill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36000" marR="36000" marT="36000" marB="3600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EEBF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939891899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/>
                      <a:r>
                        <a:rPr lang="ru-RU" sz="1200" b="0" kern="1200" dirty="0" smtClean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МАШИНЫ</a:t>
                      </a:r>
                      <a:endParaRPr lang="ru-RU" sz="1200" b="0" kern="1200" dirty="0">
                        <a:solidFill>
                          <a:schemeClr val="bg2">
                            <a:lumMod val="25000"/>
                          </a:schemeClr>
                        </a:solidFill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36000" marR="36000" marT="36000" marB="3600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EEBF7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algn="ctr" defTabSz="1051998" rtl="0" eaLnBrk="1" latinLnBrk="0" hangingPunct="1"/>
                      <a:endParaRPr lang="ru-RU" sz="1200" b="0" kern="1200" dirty="0">
                        <a:solidFill>
                          <a:schemeClr val="bg2">
                            <a:lumMod val="25000"/>
                          </a:schemeClr>
                        </a:solidFill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36000" marR="36000" marT="36000" marB="3600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EEBF7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1051998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200" b="0" kern="1200" dirty="0" smtClean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х</a:t>
                      </a:r>
                    </a:p>
                  </a:txBody>
                  <a:tcPr marL="36000" marR="36000" marT="36000" marB="3600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EEBF7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1998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200" b="0" kern="1200" dirty="0" smtClean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Индекс на эксплуатацию машин</a:t>
                      </a:r>
                      <a:endParaRPr lang="ru-RU" sz="1200" b="0" kern="1200" dirty="0">
                        <a:solidFill>
                          <a:schemeClr val="bg2">
                            <a:lumMod val="25000"/>
                          </a:schemeClr>
                        </a:solidFill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36000" marR="36000" marT="36000" marB="3600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EEBF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678987897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/>
                      <a:r>
                        <a:rPr lang="ru-RU" sz="1200" b="0" kern="1200" dirty="0" smtClean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ЗАТРАТЫ</a:t>
                      </a:r>
                      <a:r>
                        <a:rPr lang="ru-RU" sz="1200" b="0" kern="1200" baseline="0" dirty="0" smtClean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 ТРУДА</a:t>
                      </a:r>
                      <a:endParaRPr lang="ru-RU" sz="1200" b="0" kern="1200" dirty="0">
                        <a:solidFill>
                          <a:schemeClr val="bg2">
                            <a:lumMod val="25000"/>
                          </a:schemeClr>
                        </a:solidFill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36000" marR="36000" marT="36000" marB="3600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EEBF7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algn="ctr" defTabSz="1051998" rtl="0" eaLnBrk="1" latinLnBrk="0" hangingPunct="1"/>
                      <a:endParaRPr lang="ru-RU" sz="1200" b="0" kern="1200" dirty="0" smtClean="0">
                        <a:solidFill>
                          <a:schemeClr val="bg2">
                            <a:lumMod val="25000"/>
                          </a:schemeClr>
                        </a:solidFill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36000" marR="36000" marT="36000" marB="3600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EEBF7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1051998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200" b="0" kern="1200" dirty="0" smtClean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х</a:t>
                      </a:r>
                    </a:p>
                  </a:txBody>
                  <a:tcPr marL="36000" marR="36000" marT="36000" marB="3600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EEBF7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1051998" rtl="0" eaLnBrk="1" latinLnBrk="0" hangingPunct="1"/>
                      <a:r>
                        <a:rPr lang="ru-RU" sz="1200" b="0" kern="1200" dirty="0" smtClean="0">
                          <a:solidFill>
                            <a:schemeClr val="bg2">
                              <a:lumMod val="25000"/>
                            </a:schemeClr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Индекс на зарплату</a:t>
                      </a:r>
                      <a:endParaRPr lang="ru-RU" sz="1200" b="0" kern="1200" dirty="0">
                        <a:solidFill>
                          <a:schemeClr val="bg2">
                            <a:lumMod val="25000"/>
                          </a:schemeClr>
                        </a:solidFill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36000" marR="36000" marT="36000" marB="3600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EEBF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805176933"/>
                  </a:ext>
                </a:extLst>
              </a:tr>
            </a:tbl>
          </a:graphicData>
        </a:graphic>
      </p:graphicFrame>
      <p:sp>
        <p:nvSpPr>
          <p:cNvPr id="80" name="Freeform 85"/>
          <p:cNvSpPr>
            <a:spLocks noEditPoints="1"/>
          </p:cNvSpPr>
          <p:nvPr/>
        </p:nvSpPr>
        <p:spPr bwMode="auto">
          <a:xfrm>
            <a:off x="4320859" y="4861950"/>
            <a:ext cx="373382" cy="376490"/>
          </a:xfrm>
          <a:custGeom>
            <a:avLst/>
            <a:gdLst>
              <a:gd name="T0" fmla="*/ 136 w 146"/>
              <a:gd name="T1" fmla="*/ 37 h 146"/>
              <a:gd name="T2" fmla="*/ 146 w 146"/>
              <a:gd name="T3" fmla="*/ 73 h 146"/>
              <a:gd name="T4" fmla="*/ 136 w 146"/>
              <a:gd name="T5" fmla="*/ 109 h 146"/>
              <a:gd name="T6" fmla="*/ 109 w 146"/>
              <a:gd name="T7" fmla="*/ 136 h 146"/>
              <a:gd name="T8" fmla="*/ 73 w 146"/>
              <a:gd name="T9" fmla="*/ 146 h 146"/>
              <a:gd name="T10" fmla="*/ 37 w 146"/>
              <a:gd name="T11" fmla="*/ 136 h 146"/>
              <a:gd name="T12" fmla="*/ 10 w 146"/>
              <a:gd name="T13" fmla="*/ 109 h 146"/>
              <a:gd name="T14" fmla="*/ 0 w 146"/>
              <a:gd name="T15" fmla="*/ 73 h 146"/>
              <a:gd name="T16" fmla="*/ 10 w 146"/>
              <a:gd name="T17" fmla="*/ 37 h 146"/>
              <a:gd name="T18" fmla="*/ 37 w 146"/>
              <a:gd name="T19" fmla="*/ 10 h 146"/>
              <a:gd name="T20" fmla="*/ 73 w 146"/>
              <a:gd name="T21" fmla="*/ 0 h 146"/>
              <a:gd name="T22" fmla="*/ 109 w 146"/>
              <a:gd name="T23" fmla="*/ 10 h 146"/>
              <a:gd name="T24" fmla="*/ 136 w 146"/>
              <a:gd name="T25" fmla="*/ 37 h 146"/>
              <a:gd name="T26" fmla="*/ 115 w 146"/>
              <a:gd name="T27" fmla="*/ 79 h 146"/>
              <a:gd name="T28" fmla="*/ 115 w 146"/>
              <a:gd name="T29" fmla="*/ 67 h 146"/>
              <a:gd name="T30" fmla="*/ 114 w 146"/>
              <a:gd name="T31" fmla="*/ 63 h 146"/>
              <a:gd name="T32" fmla="*/ 109 w 146"/>
              <a:gd name="T33" fmla="*/ 61 h 146"/>
              <a:gd name="T34" fmla="*/ 85 w 146"/>
              <a:gd name="T35" fmla="*/ 61 h 146"/>
              <a:gd name="T36" fmla="*/ 85 w 146"/>
              <a:gd name="T37" fmla="*/ 37 h 146"/>
              <a:gd name="T38" fmla="*/ 83 w 146"/>
              <a:gd name="T39" fmla="*/ 32 h 146"/>
              <a:gd name="T40" fmla="*/ 79 w 146"/>
              <a:gd name="T41" fmla="*/ 31 h 146"/>
              <a:gd name="T42" fmla="*/ 67 w 146"/>
              <a:gd name="T43" fmla="*/ 31 h 146"/>
              <a:gd name="T44" fmla="*/ 63 w 146"/>
              <a:gd name="T45" fmla="*/ 32 h 146"/>
              <a:gd name="T46" fmla="*/ 61 w 146"/>
              <a:gd name="T47" fmla="*/ 37 h 146"/>
              <a:gd name="T48" fmla="*/ 61 w 146"/>
              <a:gd name="T49" fmla="*/ 61 h 146"/>
              <a:gd name="T50" fmla="*/ 37 w 146"/>
              <a:gd name="T51" fmla="*/ 61 h 146"/>
              <a:gd name="T52" fmla="*/ 32 w 146"/>
              <a:gd name="T53" fmla="*/ 63 h 146"/>
              <a:gd name="T54" fmla="*/ 31 w 146"/>
              <a:gd name="T55" fmla="*/ 67 h 146"/>
              <a:gd name="T56" fmla="*/ 31 w 146"/>
              <a:gd name="T57" fmla="*/ 79 h 146"/>
              <a:gd name="T58" fmla="*/ 32 w 146"/>
              <a:gd name="T59" fmla="*/ 83 h 146"/>
              <a:gd name="T60" fmla="*/ 37 w 146"/>
              <a:gd name="T61" fmla="*/ 85 h 146"/>
              <a:gd name="T62" fmla="*/ 61 w 146"/>
              <a:gd name="T63" fmla="*/ 85 h 146"/>
              <a:gd name="T64" fmla="*/ 61 w 146"/>
              <a:gd name="T65" fmla="*/ 109 h 146"/>
              <a:gd name="T66" fmla="*/ 63 w 146"/>
              <a:gd name="T67" fmla="*/ 114 h 146"/>
              <a:gd name="T68" fmla="*/ 67 w 146"/>
              <a:gd name="T69" fmla="*/ 115 h 146"/>
              <a:gd name="T70" fmla="*/ 79 w 146"/>
              <a:gd name="T71" fmla="*/ 115 h 146"/>
              <a:gd name="T72" fmla="*/ 83 w 146"/>
              <a:gd name="T73" fmla="*/ 114 h 146"/>
              <a:gd name="T74" fmla="*/ 85 w 146"/>
              <a:gd name="T75" fmla="*/ 109 h 146"/>
              <a:gd name="T76" fmla="*/ 85 w 146"/>
              <a:gd name="T77" fmla="*/ 85 h 146"/>
              <a:gd name="T78" fmla="*/ 109 w 146"/>
              <a:gd name="T79" fmla="*/ 85 h 146"/>
              <a:gd name="T80" fmla="*/ 114 w 146"/>
              <a:gd name="T81" fmla="*/ 83 h 146"/>
              <a:gd name="T82" fmla="*/ 115 w 146"/>
              <a:gd name="T83" fmla="*/ 79 h 1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46" h="146">
                <a:moveTo>
                  <a:pt x="136" y="37"/>
                </a:moveTo>
                <a:cubicBezTo>
                  <a:pt x="142" y="48"/>
                  <a:pt x="146" y="60"/>
                  <a:pt x="146" y="73"/>
                </a:cubicBezTo>
                <a:cubicBezTo>
                  <a:pt x="146" y="86"/>
                  <a:pt x="142" y="98"/>
                  <a:pt x="136" y="109"/>
                </a:cubicBezTo>
                <a:cubicBezTo>
                  <a:pt x="129" y="121"/>
                  <a:pt x="121" y="129"/>
                  <a:pt x="109" y="136"/>
                </a:cubicBezTo>
                <a:cubicBezTo>
                  <a:pt x="98" y="142"/>
                  <a:pt x="86" y="146"/>
                  <a:pt x="73" y="146"/>
                </a:cubicBezTo>
                <a:cubicBezTo>
                  <a:pt x="60" y="146"/>
                  <a:pt x="48" y="142"/>
                  <a:pt x="37" y="136"/>
                </a:cubicBezTo>
                <a:cubicBezTo>
                  <a:pt x="25" y="129"/>
                  <a:pt x="17" y="121"/>
                  <a:pt x="10" y="109"/>
                </a:cubicBezTo>
                <a:cubicBezTo>
                  <a:pt x="4" y="98"/>
                  <a:pt x="0" y="86"/>
                  <a:pt x="0" y="73"/>
                </a:cubicBezTo>
                <a:cubicBezTo>
                  <a:pt x="0" y="60"/>
                  <a:pt x="4" y="48"/>
                  <a:pt x="10" y="37"/>
                </a:cubicBezTo>
                <a:cubicBezTo>
                  <a:pt x="17" y="25"/>
                  <a:pt x="25" y="17"/>
                  <a:pt x="37" y="10"/>
                </a:cubicBezTo>
                <a:cubicBezTo>
                  <a:pt x="48" y="4"/>
                  <a:pt x="60" y="0"/>
                  <a:pt x="73" y="0"/>
                </a:cubicBezTo>
                <a:cubicBezTo>
                  <a:pt x="86" y="0"/>
                  <a:pt x="98" y="4"/>
                  <a:pt x="109" y="10"/>
                </a:cubicBezTo>
                <a:cubicBezTo>
                  <a:pt x="121" y="17"/>
                  <a:pt x="129" y="25"/>
                  <a:pt x="136" y="37"/>
                </a:cubicBezTo>
                <a:close/>
                <a:moveTo>
                  <a:pt x="115" y="79"/>
                </a:moveTo>
                <a:cubicBezTo>
                  <a:pt x="115" y="67"/>
                  <a:pt x="115" y="67"/>
                  <a:pt x="115" y="67"/>
                </a:cubicBezTo>
                <a:cubicBezTo>
                  <a:pt x="115" y="65"/>
                  <a:pt x="115" y="64"/>
                  <a:pt x="114" y="63"/>
                </a:cubicBezTo>
                <a:cubicBezTo>
                  <a:pt x="112" y="61"/>
                  <a:pt x="111" y="61"/>
                  <a:pt x="109" y="61"/>
                </a:cubicBezTo>
                <a:cubicBezTo>
                  <a:pt x="85" y="61"/>
                  <a:pt x="85" y="61"/>
                  <a:pt x="85" y="61"/>
                </a:cubicBezTo>
                <a:cubicBezTo>
                  <a:pt x="85" y="37"/>
                  <a:pt x="85" y="37"/>
                  <a:pt x="85" y="37"/>
                </a:cubicBezTo>
                <a:cubicBezTo>
                  <a:pt x="85" y="35"/>
                  <a:pt x="85" y="34"/>
                  <a:pt x="83" y="32"/>
                </a:cubicBezTo>
                <a:cubicBezTo>
                  <a:pt x="82" y="31"/>
                  <a:pt x="81" y="31"/>
                  <a:pt x="79" y="31"/>
                </a:cubicBezTo>
                <a:cubicBezTo>
                  <a:pt x="67" y="31"/>
                  <a:pt x="67" y="31"/>
                  <a:pt x="67" y="31"/>
                </a:cubicBezTo>
                <a:cubicBezTo>
                  <a:pt x="65" y="31"/>
                  <a:pt x="64" y="31"/>
                  <a:pt x="63" y="32"/>
                </a:cubicBezTo>
                <a:cubicBezTo>
                  <a:pt x="61" y="34"/>
                  <a:pt x="61" y="35"/>
                  <a:pt x="61" y="37"/>
                </a:cubicBezTo>
                <a:cubicBezTo>
                  <a:pt x="61" y="61"/>
                  <a:pt x="61" y="61"/>
                  <a:pt x="61" y="61"/>
                </a:cubicBezTo>
                <a:cubicBezTo>
                  <a:pt x="37" y="61"/>
                  <a:pt x="37" y="61"/>
                  <a:pt x="37" y="61"/>
                </a:cubicBezTo>
                <a:cubicBezTo>
                  <a:pt x="35" y="61"/>
                  <a:pt x="34" y="61"/>
                  <a:pt x="32" y="63"/>
                </a:cubicBezTo>
                <a:cubicBezTo>
                  <a:pt x="31" y="64"/>
                  <a:pt x="31" y="65"/>
                  <a:pt x="31" y="67"/>
                </a:cubicBezTo>
                <a:cubicBezTo>
                  <a:pt x="31" y="79"/>
                  <a:pt x="31" y="79"/>
                  <a:pt x="31" y="79"/>
                </a:cubicBezTo>
                <a:cubicBezTo>
                  <a:pt x="31" y="81"/>
                  <a:pt x="31" y="82"/>
                  <a:pt x="32" y="83"/>
                </a:cubicBezTo>
                <a:cubicBezTo>
                  <a:pt x="34" y="84"/>
                  <a:pt x="35" y="85"/>
                  <a:pt x="37" y="85"/>
                </a:cubicBezTo>
                <a:cubicBezTo>
                  <a:pt x="61" y="85"/>
                  <a:pt x="61" y="85"/>
                  <a:pt x="61" y="85"/>
                </a:cubicBezTo>
                <a:cubicBezTo>
                  <a:pt x="61" y="109"/>
                  <a:pt x="61" y="109"/>
                  <a:pt x="61" y="109"/>
                </a:cubicBezTo>
                <a:cubicBezTo>
                  <a:pt x="61" y="111"/>
                  <a:pt x="61" y="112"/>
                  <a:pt x="63" y="114"/>
                </a:cubicBezTo>
                <a:cubicBezTo>
                  <a:pt x="64" y="115"/>
                  <a:pt x="65" y="115"/>
                  <a:pt x="67" y="115"/>
                </a:cubicBezTo>
                <a:cubicBezTo>
                  <a:pt x="79" y="115"/>
                  <a:pt x="79" y="115"/>
                  <a:pt x="79" y="115"/>
                </a:cubicBezTo>
                <a:cubicBezTo>
                  <a:pt x="81" y="115"/>
                  <a:pt x="82" y="115"/>
                  <a:pt x="83" y="114"/>
                </a:cubicBezTo>
                <a:cubicBezTo>
                  <a:pt x="85" y="112"/>
                  <a:pt x="85" y="111"/>
                  <a:pt x="85" y="109"/>
                </a:cubicBezTo>
                <a:cubicBezTo>
                  <a:pt x="85" y="85"/>
                  <a:pt x="85" y="85"/>
                  <a:pt x="85" y="85"/>
                </a:cubicBezTo>
                <a:cubicBezTo>
                  <a:pt x="109" y="85"/>
                  <a:pt x="109" y="85"/>
                  <a:pt x="109" y="85"/>
                </a:cubicBezTo>
                <a:cubicBezTo>
                  <a:pt x="111" y="85"/>
                  <a:pt x="112" y="84"/>
                  <a:pt x="114" y="83"/>
                </a:cubicBezTo>
                <a:cubicBezTo>
                  <a:pt x="115" y="82"/>
                  <a:pt x="115" y="81"/>
                  <a:pt x="115" y="79"/>
                </a:cubicBezTo>
                <a:close/>
              </a:path>
            </a:pathLst>
          </a:custGeom>
          <a:solidFill>
            <a:srgbClr val="137CBA"/>
          </a:solidFill>
          <a:ln>
            <a:noFill/>
          </a:ln>
          <a:extLst/>
        </p:spPr>
        <p:txBody>
          <a:bodyPr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</a:endParaRPr>
          </a:p>
        </p:txBody>
      </p:sp>
      <p:sp>
        <p:nvSpPr>
          <p:cNvPr id="81" name="Freeform 86"/>
          <p:cNvSpPr>
            <a:spLocks noEditPoints="1"/>
          </p:cNvSpPr>
          <p:nvPr/>
        </p:nvSpPr>
        <p:spPr bwMode="auto">
          <a:xfrm>
            <a:off x="422284" y="5165505"/>
            <a:ext cx="372334" cy="378213"/>
          </a:xfrm>
          <a:custGeom>
            <a:avLst/>
            <a:gdLst>
              <a:gd name="T0" fmla="*/ 136 w 145"/>
              <a:gd name="T1" fmla="*/ 37 h 146"/>
              <a:gd name="T2" fmla="*/ 145 w 145"/>
              <a:gd name="T3" fmla="*/ 73 h 146"/>
              <a:gd name="T4" fmla="*/ 136 w 145"/>
              <a:gd name="T5" fmla="*/ 109 h 146"/>
              <a:gd name="T6" fmla="*/ 109 w 145"/>
              <a:gd name="T7" fmla="*/ 136 h 146"/>
              <a:gd name="T8" fmla="*/ 73 w 145"/>
              <a:gd name="T9" fmla="*/ 146 h 146"/>
              <a:gd name="T10" fmla="*/ 36 w 145"/>
              <a:gd name="T11" fmla="*/ 136 h 146"/>
              <a:gd name="T12" fmla="*/ 10 w 145"/>
              <a:gd name="T13" fmla="*/ 109 h 146"/>
              <a:gd name="T14" fmla="*/ 0 w 145"/>
              <a:gd name="T15" fmla="*/ 73 h 146"/>
              <a:gd name="T16" fmla="*/ 10 w 145"/>
              <a:gd name="T17" fmla="*/ 37 h 146"/>
              <a:gd name="T18" fmla="*/ 36 w 145"/>
              <a:gd name="T19" fmla="*/ 10 h 146"/>
              <a:gd name="T20" fmla="*/ 73 w 145"/>
              <a:gd name="T21" fmla="*/ 0 h 146"/>
              <a:gd name="T22" fmla="*/ 109 w 145"/>
              <a:gd name="T23" fmla="*/ 10 h 146"/>
              <a:gd name="T24" fmla="*/ 136 w 145"/>
              <a:gd name="T25" fmla="*/ 37 h 146"/>
              <a:gd name="T26" fmla="*/ 115 w 145"/>
              <a:gd name="T27" fmla="*/ 79 h 146"/>
              <a:gd name="T28" fmla="*/ 115 w 145"/>
              <a:gd name="T29" fmla="*/ 67 h 146"/>
              <a:gd name="T30" fmla="*/ 113 w 145"/>
              <a:gd name="T31" fmla="*/ 63 h 146"/>
              <a:gd name="T32" fmla="*/ 109 w 145"/>
              <a:gd name="T33" fmla="*/ 61 h 146"/>
              <a:gd name="T34" fmla="*/ 36 w 145"/>
              <a:gd name="T35" fmla="*/ 61 h 146"/>
              <a:gd name="T36" fmla="*/ 32 w 145"/>
              <a:gd name="T37" fmla="*/ 63 h 146"/>
              <a:gd name="T38" fmla="*/ 30 w 145"/>
              <a:gd name="T39" fmla="*/ 67 h 146"/>
              <a:gd name="T40" fmla="*/ 30 w 145"/>
              <a:gd name="T41" fmla="*/ 79 h 146"/>
              <a:gd name="T42" fmla="*/ 32 w 145"/>
              <a:gd name="T43" fmla="*/ 83 h 146"/>
              <a:gd name="T44" fmla="*/ 36 w 145"/>
              <a:gd name="T45" fmla="*/ 85 h 146"/>
              <a:gd name="T46" fmla="*/ 109 w 145"/>
              <a:gd name="T47" fmla="*/ 85 h 146"/>
              <a:gd name="T48" fmla="*/ 113 w 145"/>
              <a:gd name="T49" fmla="*/ 83 h 146"/>
              <a:gd name="T50" fmla="*/ 115 w 145"/>
              <a:gd name="T51" fmla="*/ 79 h 1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45" h="146">
                <a:moveTo>
                  <a:pt x="136" y="37"/>
                </a:moveTo>
                <a:cubicBezTo>
                  <a:pt x="142" y="48"/>
                  <a:pt x="145" y="60"/>
                  <a:pt x="145" y="73"/>
                </a:cubicBezTo>
                <a:cubicBezTo>
                  <a:pt x="145" y="86"/>
                  <a:pt x="142" y="98"/>
                  <a:pt x="136" y="109"/>
                </a:cubicBezTo>
                <a:cubicBezTo>
                  <a:pt x="129" y="121"/>
                  <a:pt x="120" y="129"/>
                  <a:pt x="109" y="136"/>
                </a:cubicBezTo>
                <a:cubicBezTo>
                  <a:pt x="98" y="142"/>
                  <a:pt x="86" y="146"/>
                  <a:pt x="73" y="146"/>
                </a:cubicBezTo>
                <a:cubicBezTo>
                  <a:pt x="60" y="146"/>
                  <a:pt x="47" y="142"/>
                  <a:pt x="36" y="136"/>
                </a:cubicBezTo>
                <a:cubicBezTo>
                  <a:pt x="25" y="129"/>
                  <a:pt x="16" y="121"/>
                  <a:pt x="10" y="109"/>
                </a:cubicBezTo>
                <a:cubicBezTo>
                  <a:pt x="3" y="98"/>
                  <a:pt x="0" y="86"/>
                  <a:pt x="0" y="73"/>
                </a:cubicBezTo>
                <a:cubicBezTo>
                  <a:pt x="0" y="60"/>
                  <a:pt x="3" y="48"/>
                  <a:pt x="10" y="37"/>
                </a:cubicBezTo>
                <a:cubicBezTo>
                  <a:pt x="16" y="25"/>
                  <a:pt x="25" y="17"/>
                  <a:pt x="36" y="10"/>
                </a:cubicBezTo>
                <a:cubicBezTo>
                  <a:pt x="47" y="4"/>
                  <a:pt x="60" y="0"/>
                  <a:pt x="73" y="0"/>
                </a:cubicBezTo>
                <a:cubicBezTo>
                  <a:pt x="86" y="0"/>
                  <a:pt x="98" y="4"/>
                  <a:pt x="109" y="10"/>
                </a:cubicBezTo>
                <a:cubicBezTo>
                  <a:pt x="120" y="17"/>
                  <a:pt x="129" y="25"/>
                  <a:pt x="136" y="37"/>
                </a:cubicBezTo>
                <a:close/>
                <a:moveTo>
                  <a:pt x="115" y="79"/>
                </a:moveTo>
                <a:cubicBezTo>
                  <a:pt x="115" y="67"/>
                  <a:pt x="115" y="67"/>
                  <a:pt x="115" y="67"/>
                </a:cubicBezTo>
                <a:cubicBezTo>
                  <a:pt x="115" y="65"/>
                  <a:pt x="115" y="64"/>
                  <a:pt x="113" y="63"/>
                </a:cubicBezTo>
                <a:cubicBezTo>
                  <a:pt x="112" y="61"/>
                  <a:pt x="111" y="61"/>
                  <a:pt x="109" y="61"/>
                </a:cubicBezTo>
                <a:cubicBezTo>
                  <a:pt x="36" y="61"/>
                  <a:pt x="36" y="61"/>
                  <a:pt x="36" y="61"/>
                </a:cubicBezTo>
                <a:cubicBezTo>
                  <a:pt x="35" y="61"/>
                  <a:pt x="33" y="61"/>
                  <a:pt x="32" y="63"/>
                </a:cubicBezTo>
                <a:cubicBezTo>
                  <a:pt x="31" y="64"/>
                  <a:pt x="30" y="65"/>
                  <a:pt x="30" y="67"/>
                </a:cubicBezTo>
                <a:cubicBezTo>
                  <a:pt x="30" y="79"/>
                  <a:pt x="30" y="79"/>
                  <a:pt x="30" y="79"/>
                </a:cubicBezTo>
                <a:cubicBezTo>
                  <a:pt x="30" y="81"/>
                  <a:pt x="31" y="82"/>
                  <a:pt x="32" y="83"/>
                </a:cubicBezTo>
                <a:cubicBezTo>
                  <a:pt x="33" y="84"/>
                  <a:pt x="35" y="85"/>
                  <a:pt x="36" y="85"/>
                </a:cubicBezTo>
                <a:cubicBezTo>
                  <a:pt x="109" y="85"/>
                  <a:pt x="109" y="85"/>
                  <a:pt x="109" y="85"/>
                </a:cubicBezTo>
                <a:cubicBezTo>
                  <a:pt x="111" y="85"/>
                  <a:pt x="112" y="84"/>
                  <a:pt x="113" y="83"/>
                </a:cubicBezTo>
                <a:cubicBezTo>
                  <a:pt x="115" y="82"/>
                  <a:pt x="115" y="81"/>
                  <a:pt x="115" y="79"/>
                </a:cubicBezTo>
                <a:close/>
              </a:path>
            </a:pathLst>
          </a:custGeom>
          <a:solidFill>
            <a:srgbClr val="EC353E"/>
          </a:solidFill>
          <a:ln>
            <a:noFill/>
          </a:ln>
          <a:extLst/>
        </p:spPr>
        <p:txBody>
          <a:bodyPr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</a:endParaRPr>
          </a:p>
        </p:txBody>
      </p:sp>
      <p:sp>
        <p:nvSpPr>
          <p:cNvPr id="82" name="Прямоугольник 81"/>
          <p:cNvSpPr/>
          <p:nvPr/>
        </p:nvSpPr>
        <p:spPr>
          <a:xfrm>
            <a:off x="953139" y="5165505"/>
            <a:ext cx="2857979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defTabSz="1051998" fontAlgn="base">
              <a:spcBef>
                <a:spcPts val="200"/>
              </a:spcBef>
              <a:spcAft>
                <a:spcPct val="0"/>
              </a:spcAft>
            </a:pPr>
            <a:r>
              <a:rPr lang="ru-RU" altLang="ru-RU" sz="1200" dirty="0">
                <a:solidFill>
                  <a:schemeClr val="bg2">
                    <a:lumMod val="25000"/>
                  </a:schemeClr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Низкая точность </a:t>
            </a:r>
            <a:r>
              <a:rPr lang="ru-RU" altLang="ru-RU" sz="1200" dirty="0" smtClean="0">
                <a:solidFill>
                  <a:schemeClr val="bg2">
                    <a:lumMod val="25000"/>
                  </a:schemeClr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определения стоимости</a:t>
            </a:r>
          </a:p>
        </p:txBody>
      </p:sp>
      <p:sp>
        <p:nvSpPr>
          <p:cNvPr id="83" name="Freeform 86"/>
          <p:cNvSpPr>
            <a:spLocks noEditPoints="1"/>
          </p:cNvSpPr>
          <p:nvPr/>
        </p:nvSpPr>
        <p:spPr bwMode="auto">
          <a:xfrm>
            <a:off x="4304826" y="5479772"/>
            <a:ext cx="372334" cy="378213"/>
          </a:xfrm>
          <a:custGeom>
            <a:avLst/>
            <a:gdLst>
              <a:gd name="T0" fmla="*/ 136 w 145"/>
              <a:gd name="T1" fmla="*/ 37 h 146"/>
              <a:gd name="T2" fmla="*/ 145 w 145"/>
              <a:gd name="T3" fmla="*/ 73 h 146"/>
              <a:gd name="T4" fmla="*/ 136 w 145"/>
              <a:gd name="T5" fmla="*/ 109 h 146"/>
              <a:gd name="T6" fmla="*/ 109 w 145"/>
              <a:gd name="T7" fmla="*/ 136 h 146"/>
              <a:gd name="T8" fmla="*/ 73 w 145"/>
              <a:gd name="T9" fmla="*/ 146 h 146"/>
              <a:gd name="T10" fmla="*/ 36 w 145"/>
              <a:gd name="T11" fmla="*/ 136 h 146"/>
              <a:gd name="T12" fmla="*/ 10 w 145"/>
              <a:gd name="T13" fmla="*/ 109 h 146"/>
              <a:gd name="T14" fmla="*/ 0 w 145"/>
              <a:gd name="T15" fmla="*/ 73 h 146"/>
              <a:gd name="T16" fmla="*/ 10 w 145"/>
              <a:gd name="T17" fmla="*/ 37 h 146"/>
              <a:gd name="T18" fmla="*/ 36 w 145"/>
              <a:gd name="T19" fmla="*/ 10 h 146"/>
              <a:gd name="T20" fmla="*/ 73 w 145"/>
              <a:gd name="T21" fmla="*/ 0 h 146"/>
              <a:gd name="T22" fmla="*/ 109 w 145"/>
              <a:gd name="T23" fmla="*/ 10 h 146"/>
              <a:gd name="T24" fmla="*/ 136 w 145"/>
              <a:gd name="T25" fmla="*/ 37 h 146"/>
              <a:gd name="T26" fmla="*/ 115 w 145"/>
              <a:gd name="T27" fmla="*/ 79 h 146"/>
              <a:gd name="T28" fmla="*/ 115 w 145"/>
              <a:gd name="T29" fmla="*/ 67 h 146"/>
              <a:gd name="T30" fmla="*/ 113 w 145"/>
              <a:gd name="T31" fmla="*/ 63 h 146"/>
              <a:gd name="T32" fmla="*/ 109 w 145"/>
              <a:gd name="T33" fmla="*/ 61 h 146"/>
              <a:gd name="T34" fmla="*/ 36 w 145"/>
              <a:gd name="T35" fmla="*/ 61 h 146"/>
              <a:gd name="T36" fmla="*/ 32 w 145"/>
              <a:gd name="T37" fmla="*/ 63 h 146"/>
              <a:gd name="T38" fmla="*/ 30 w 145"/>
              <a:gd name="T39" fmla="*/ 67 h 146"/>
              <a:gd name="T40" fmla="*/ 30 w 145"/>
              <a:gd name="T41" fmla="*/ 79 h 146"/>
              <a:gd name="T42" fmla="*/ 32 w 145"/>
              <a:gd name="T43" fmla="*/ 83 h 146"/>
              <a:gd name="T44" fmla="*/ 36 w 145"/>
              <a:gd name="T45" fmla="*/ 85 h 146"/>
              <a:gd name="T46" fmla="*/ 109 w 145"/>
              <a:gd name="T47" fmla="*/ 85 h 146"/>
              <a:gd name="T48" fmla="*/ 113 w 145"/>
              <a:gd name="T49" fmla="*/ 83 h 146"/>
              <a:gd name="T50" fmla="*/ 115 w 145"/>
              <a:gd name="T51" fmla="*/ 79 h 1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45" h="146">
                <a:moveTo>
                  <a:pt x="136" y="37"/>
                </a:moveTo>
                <a:cubicBezTo>
                  <a:pt x="142" y="48"/>
                  <a:pt x="145" y="60"/>
                  <a:pt x="145" y="73"/>
                </a:cubicBezTo>
                <a:cubicBezTo>
                  <a:pt x="145" y="86"/>
                  <a:pt x="142" y="98"/>
                  <a:pt x="136" y="109"/>
                </a:cubicBezTo>
                <a:cubicBezTo>
                  <a:pt x="129" y="121"/>
                  <a:pt x="120" y="129"/>
                  <a:pt x="109" y="136"/>
                </a:cubicBezTo>
                <a:cubicBezTo>
                  <a:pt x="98" y="142"/>
                  <a:pt x="86" y="146"/>
                  <a:pt x="73" y="146"/>
                </a:cubicBezTo>
                <a:cubicBezTo>
                  <a:pt x="60" y="146"/>
                  <a:pt x="47" y="142"/>
                  <a:pt x="36" y="136"/>
                </a:cubicBezTo>
                <a:cubicBezTo>
                  <a:pt x="25" y="129"/>
                  <a:pt x="16" y="121"/>
                  <a:pt x="10" y="109"/>
                </a:cubicBezTo>
                <a:cubicBezTo>
                  <a:pt x="3" y="98"/>
                  <a:pt x="0" y="86"/>
                  <a:pt x="0" y="73"/>
                </a:cubicBezTo>
                <a:cubicBezTo>
                  <a:pt x="0" y="60"/>
                  <a:pt x="3" y="48"/>
                  <a:pt x="10" y="37"/>
                </a:cubicBezTo>
                <a:cubicBezTo>
                  <a:pt x="16" y="25"/>
                  <a:pt x="25" y="17"/>
                  <a:pt x="36" y="10"/>
                </a:cubicBezTo>
                <a:cubicBezTo>
                  <a:pt x="47" y="4"/>
                  <a:pt x="60" y="0"/>
                  <a:pt x="73" y="0"/>
                </a:cubicBezTo>
                <a:cubicBezTo>
                  <a:pt x="86" y="0"/>
                  <a:pt x="98" y="4"/>
                  <a:pt x="109" y="10"/>
                </a:cubicBezTo>
                <a:cubicBezTo>
                  <a:pt x="120" y="17"/>
                  <a:pt x="129" y="25"/>
                  <a:pt x="136" y="37"/>
                </a:cubicBezTo>
                <a:close/>
                <a:moveTo>
                  <a:pt x="115" y="79"/>
                </a:moveTo>
                <a:cubicBezTo>
                  <a:pt x="115" y="67"/>
                  <a:pt x="115" y="67"/>
                  <a:pt x="115" y="67"/>
                </a:cubicBezTo>
                <a:cubicBezTo>
                  <a:pt x="115" y="65"/>
                  <a:pt x="115" y="64"/>
                  <a:pt x="113" y="63"/>
                </a:cubicBezTo>
                <a:cubicBezTo>
                  <a:pt x="112" y="61"/>
                  <a:pt x="111" y="61"/>
                  <a:pt x="109" y="61"/>
                </a:cubicBezTo>
                <a:cubicBezTo>
                  <a:pt x="36" y="61"/>
                  <a:pt x="36" y="61"/>
                  <a:pt x="36" y="61"/>
                </a:cubicBezTo>
                <a:cubicBezTo>
                  <a:pt x="35" y="61"/>
                  <a:pt x="33" y="61"/>
                  <a:pt x="32" y="63"/>
                </a:cubicBezTo>
                <a:cubicBezTo>
                  <a:pt x="31" y="64"/>
                  <a:pt x="30" y="65"/>
                  <a:pt x="30" y="67"/>
                </a:cubicBezTo>
                <a:cubicBezTo>
                  <a:pt x="30" y="79"/>
                  <a:pt x="30" y="79"/>
                  <a:pt x="30" y="79"/>
                </a:cubicBezTo>
                <a:cubicBezTo>
                  <a:pt x="30" y="81"/>
                  <a:pt x="31" y="82"/>
                  <a:pt x="32" y="83"/>
                </a:cubicBezTo>
                <a:cubicBezTo>
                  <a:pt x="33" y="84"/>
                  <a:pt x="35" y="85"/>
                  <a:pt x="36" y="85"/>
                </a:cubicBezTo>
                <a:cubicBezTo>
                  <a:pt x="109" y="85"/>
                  <a:pt x="109" y="85"/>
                  <a:pt x="109" y="85"/>
                </a:cubicBezTo>
                <a:cubicBezTo>
                  <a:pt x="111" y="85"/>
                  <a:pt x="112" y="84"/>
                  <a:pt x="113" y="83"/>
                </a:cubicBezTo>
                <a:cubicBezTo>
                  <a:pt x="115" y="82"/>
                  <a:pt x="115" y="81"/>
                  <a:pt x="115" y="79"/>
                </a:cubicBezTo>
                <a:close/>
              </a:path>
            </a:pathLst>
          </a:custGeom>
          <a:solidFill>
            <a:srgbClr val="EC353E"/>
          </a:solidFill>
          <a:ln>
            <a:noFill/>
          </a:ln>
          <a:extLst/>
        </p:spPr>
        <p:txBody>
          <a:bodyPr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</a:endParaRPr>
          </a:p>
        </p:txBody>
      </p:sp>
      <p:sp>
        <p:nvSpPr>
          <p:cNvPr id="84" name="Прямоугольник 83"/>
          <p:cNvSpPr/>
          <p:nvPr/>
        </p:nvSpPr>
        <p:spPr>
          <a:xfrm>
            <a:off x="4744576" y="5345714"/>
            <a:ext cx="2946754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indent="0" algn="just" defTabSz="1051998" fontAlgn="base">
              <a:spcBef>
                <a:spcPts val="200"/>
              </a:spcBef>
              <a:spcAft>
                <a:spcPct val="0"/>
              </a:spcAft>
            </a:pPr>
            <a:r>
              <a:rPr lang="ru-RU" altLang="ru-RU" sz="1200" dirty="0" smtClean="0">
                <a:solidFill>
                  <a:schemeClr val="bg2">
                    <a:lumMod val="25000"/>
                  </a:schemeClr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Сохранение </a:t>
            </a:r>
            <a:r>
              <a:rPr lang="ru-RU" altLang="ru-RU" sz="1200" dirty="0">
                <a:solidFill>
                  <a:schemeClr val="bg2">
                    <a:lumMod val="25000"/>
                  </a:schemeClr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возможной погрешности в </a:t>
            </a:r>
            <a:r>
              <a:rPr lang="ru-RU" altLang="ru-RU" sz="1200" dirty="0" smtClean="0">
                <a:solidFill>
                  <a:schemeClr val="bg2">
                    <a:lumMod val="25000"/>
                  </a:schemeClr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расчетах из-за неравномерного удорожания </a:t>
            </a:r>
            <a:r>
              <a:rPr lang="ru-RU" altLang="ru-RU" sz="1200" dirty="0">
                <a:solidFill>
                  <a:schemeClr val="bg2">
                    <a:lumMod val="25000"/>
                  </a:schemeClr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ресурсов с 2001 года</a:t>
            </a:r>
          </a:p>
        </p:txBody>
      </p:sp>
      <p:sp>
        <p:nvSpPr>
          <p:cNvPr id="85" name="Прямоугольник 84"/>
          <p:cNvSpPr/>
          <p:nvPr/>
        </p:nvSpPr>
        <p:spPr>
          <a:xfrm>
            <a:off x="4761657" y="4788717"/>
            <a:ext cx="2948351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051998" fontAlgn="base">
              <a:spcBef>
                <a:spcPts val="200"/>
              </a:spcBef>
              <a:spcAft>
                <a:spcPct val="0"/>
              </a:spcAft>
            </a:pPr>
            <a:r>
              <a:rPr lang="ru-RU" altLang="ru-RU" sz="1200" dirty="0">
                <a:solidFill>
                  <a:schemeClr val="bg2">
                    <a:lumMod val="25000"/>
                  </a:schemeClr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Повышение достоверности базисно-индексного </a:t>
            </a:r>
            <a:r>
              <a:rPr lang="ru-RU" altLang="ru-RU" sz="1200" dirty="0" smtClean="0">
                <a:solidFill>
                  <a:schemeClr val="bg2">
                    <a:lumMod val="25000"/>
                  </a:schemeClr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метода за счет реализации комплекса мер</a:t>
            </a:r>
            <a:endParaRPr lang="ru-RU" altLang="ru-RU" sz="1200" dirty="0">
              <a:solidFill>
                <a:schemeClr val="bg2">
                  <a:lumMod val="25000"/>
                </a:schemeClr>
              </a:solidFill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86" name="Freeform 85"/>
          <p:cNvSpPr>
            <a:spLocks noEditPoints="1"/>
          </p:cNvSpPr>
          <p:nvPr/>
        </p:nvSpPr>
        <p:spPr bwMode="auto">
          <a:xfrm>
            <a:off x="8266811" y="5440455"/>
            <a:ext cx="373382" cy="376490"/>
          </a:xfrm>
          <a:custGeom>
            <a:avLst/>
            <a:gdLst>
              <a:gd name="T0" fmla="*/ 136 w 146"/>
              <a:gd name="T1" fmla="*/ 37 h 146"/>
              <a:gd name="T2" fmla="*/ 146 w 146"/>
              <a:gd name="T3" fmla="*/ 73 h 146"/>
              <a:gd name="T4" fmla="*/ 136 w 146"/>
              <a:gd name="T5" fmla="*/ 109 h 146"/>
              <a:gd name="T6" fmla="*/ 109 w 146"/>
              <a:gd name="T7" fmla="*/ 136 h 146"/>
              <a:gd name="T8" fmla="*/ 73 w 146"/>
              <a:gd name="T9" fmla="*/ 146 h 146"/>
              <a:gd name="T10" fmla="*/ 37 w 146"/>
              <a:gd name="T11" fmla="*/ 136 h 146"/>
              <a:gd name="T12" fmla="*/ 10 w 146"/>
              <a:gd name="T13" fmla="*/ 109 h 146"/>
              <a:gd name="T14" fmla="*/ 0 w 146"/>
              <a:gd name="T15" fmla="*/ 73 h 146"/>
              <a:gd name="T16" fmla="*/ 10 w 146"/>
              <a:gd name="T17" fmla="*/ 37 h 146"/>
              <a:gd name="T18" fmla="*/ 37 w 146"/>
              <a:gd name="T19" fmla="*/ 10 h 146"/>
              <a:gd name="T20" fmla="*/ 73 w 146"/>
              <a:gd name="T21" fmla="*/ 0 h 146"/>
              <a:gd name="T22" fmla="*/ 109 w 146"/>
              <a:gd name="T23" fmla="*/ 10 h 146"/>
              <a:gd name="T24" fmla="*/ 136 w 146"/>
              <a:gd name="T25" fmla="*/ 37 h 146"/>
              <a:gd name="T26" fmla="*/ 115 w 146"/>
              <a:gd name="T27" fmla="*/ 79 h 146"/>
              <a:gd name="T28" fmla="*/ 115 w 146"/>
              <a:gd name="T29" fmla="*/ 67 h 146"/>
              <a:gd name="T30" fmla="*/ 114 w 146"/>
              <a:gd name="T31" fmla="*/ 63 h 146"/>
              <a:gd name="T32" fmla="*/ 109 w 146"/>
              <a:gd name="T33" fmla="*/ 61 h 146"/>
              <a:gd name="T34" fmla="*/ 85 w 146"/>
              <a:gd name="T35" fmla="*/ 61 h 146"/>
              <a:gd name="T36" fmla="*/ 85 w 146"/>
              <a:gd name="T37" fmla="*/ 37 h 146"/>
              <a:gd name="T38" fmla="*/ 83 w 146"/>
              <a:gd name="T39" fmla="*/ 32 h 146"/>
              <a:gd name="T40" fmla="*/ 79 w 146"/>
              <a:gd name="T41" fmla="*/ 31 h 146"/>
              <a:gd name="T42" fmla="*/ 67 w 146"/>
              <a:gd name="T43" fmla="*/ 31 h 146"/>
              <a:gd name="T44" fmla="*/ 63 w 146"/>
              <a:gd name="T45" fmla="*/ 32 h 146"/>
              <a:gd name="T46" fmla="*/ 61 w 146"/>
              <a:gd name="T47" fmla="*/ 37 h 146"/>
              <a:gd name="T48" fmla="*/ 61 w 146"/>
              <a:gd name="T49" fmla="*/ 61 h 146"/>
              <a:gd name="T50" fmla="*/ 37 w 146"/>
              <a:gd name="T51" fmla="*/ 61 h 146"/>
              <a:gd name="T52" fmla="*/ 32 w 146"/>
              <a:gd name="T53" fmla="*/ 63 h 146"/>
              <a:gd name="T54" fmla="*/ 31 w 146"/>
              <a:gd name="T55" fmla="*/ 67 h 146"/>
              <a:gd name="T56" fmla="*/ 31 w 146"/>
              <a:gd name="T57" fmla="*/ 79 h 146"/>
              <a:gd name="T58" fmla="*/ 32 w 146"/>
              <a:gd name="T59" fmla="*/ 83 h 146"/>
              <a:gd name="T60" fmla="*/ 37 w 146"/>
              <a:gd name="T61" fmla="*/ 85 h 146"/>
              <a:gd name="T62" fmla="*/ 61 w 146"/>
              <a:gd name="T63" fmla="*/ 85 h 146"/>
              <a:gd name="T64" fmla="*/ 61 w 146"/>
              <a:gd name="T65" fmla="*/ 109 h 146"/>
              <a:gd name="T66" fmla="*/ 63 w 146"/>
              <a:gd name="T67" fmla="*/ 114 h 146"/>
              <a:gd name="T68" fmla="*/ 67 w 146"/>
              <a:gd name="T69" fmla="*/ 115 h 146"/>
              <a:gd name="T70" fmla="*/ 79 w 146"/>
              <a:gd name="T71" fmla="*/ 115 h 146"/>
              <a:gd name="T72" fmla="*/ 83 w 146"/>
              <a:gd name="T73" fmla="*/ 114 h 146"/>
              <a:gd name="T74" fmla="*/ 85 w 146"/>
              <a:gd name="T75" fmla="*/ 109 h 146"/>
              <a:gd name="T76" fmla="*/ 85 w 146"/>
              <a:gd name="T77" fmla="*/ 85 h 146"/>
              <a:gd name="T78" fmla="*/ 109 w 146"/>
              <a:gd name="T79" fmla="*/ 85 h 146"/>
              <a:gd name="T80" fmla="*/ 114 w 146"/>
              <a:gd name="T81" fmla="*/ 83 h 146"/>
              <a:gd name="T82" fmla="*/ 115 w 146"/>
              <a:gd name="T83" fmla="*/ 79 h 1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46" h="146">
                <a:moveTo>
                  <a:pt x="136" y="37"/>
                </a:moveTo>
                <a:cubicBezTo>
                  <a:pt x="142" y="48"/>
                  <a:pt x="146" y="60"/>
                  <a:pt x="146" y="73"/>
                </a:cubicBezTo>
                <a:cubicBezTo>
                  <a:pt x="146" y="86"/>
                  <a:pt x="142" y="98"/>
                  <a:pt x="136" y="109"/>
                </a:cubicBezTo>
                <a:cubicBezTo>
                  <a:pt x="129" y="121"/>
                  <a:pt x="121" y="129"/>
                  <a:pt x="109" y="136"/>
                </a:cubicBezTo>
                <a:cubicBezTo>
                  <a:pt x="98" y="142"/>
                  <a:pt x="86" y="146"/>
                  <a:pt x="73" y="146"/>
                </a:cubicBezTo>
                <a:cubicBezTo>
                  <a:pt x="60" y="146"/>
                  <a:pt x="48" y="142"/>
                  <a:pt x="37" y="136"/>
                </a:cubicBezTo>
                <a:cubicBezTo>
                  <a:pt x="25" y="129"/>
                  <a:pt x="17" y="121"/>
                  <a:pt x="10" y="109"/>
                </a:cubicBezTo>
                <a:cubicBezTo>
                  <a:pt x="4" y="98"/>
                  <a:pt x="0" y="86"/>
                  <a:pt x="0" y="73"/>
                </a:cubicBezTo>
                <a:cubicBezTo>
                  <a:pt x="0" y="60"/>
                  <a:pt x="4" y="48"/>
                  <a:pt x="10" y="37"/>
                </a:cubicBezTo>
                <a:cubicBezTo>
                  <a:pt x="17" y="25"/>
                  <a:pt x="25" y="17"/>
                  <a:pt x="37" y="10"/>
                </a:cubicBezTo>
                <a:cubicBezTo>
                  <a:pt x="48" y="4"/>
                  <a:pt x="60" y="0"/>
                  <a:pt x="73" y="0"/>
                </a:cubicBezTo>
                <a:cubicBezTo>
                  <a:pt x="86" y="0"/>
                  <a:pt x="98" y="4"/>
                  <a:pt x="109" y="10"/>
                </a:cubicBezTo>
                <a:cubicBezTo>
                  <a:pt x="121" y="17"/>
                  <a:pt x="129" y="25"/>
                  <a:pt x="136" y="37"/>
                </a:cubicBezTo>
                <a:close/>
                <a:moveTo>
                  <a:pt x="115" y="79"/>
                </a:moveTo>
                <a:cubicBezTo>
                  <a:pt x="115" y="67"/>
                  <a:pt x="115" y="67"/>
                  <a:pt x="115" y="67"/>
                </a:cubicBezTo>
                <a:cubicBezTo>
                  <a:pt x="115" y="65"/>
                  <a:pt x="115" y="64"/>
                  <a:pt x="114" y="63"/>
                </a:cubicBezTo>
                <a:cubicBezTo>
                  <a:pt x="112" y="61"/>
                  <a:pt x="111" y="61"/>
                  <a:pt x="109" y="61"/>
                </a:cubicBezTo>
                <a:cubicBezTo>
                  <a:pt x="85" y="61"/>
                  <a:pt x="85" y="61"/>
                  <a:pt x="85" y="61"/>
                </a:cubicBezTo>
                <a:cubicBezTo>
                  <a:pt x="85" y="37"/>
                  <a:pt x="85" y="37"/>
                  <a:pt x="85" y="37"/>
                </a:cubicBezTo>
                <a:cubicBezTo>
                  <a:pt x="85" y="35"/>
                  <a:pt x="85" y="34"/>
                  <a:pt x="83" y="32"/>
                </a:cubicBezTo>
                <a:cubicBezTo>
                  <a:pt x="82" y="31"/>
                  <a:pt x="81" y="31"/>
                  <a:pt x="79" y="31"/>
                </a:cubicBezTo>
                <a:cubicBezTo>
                  <a:pt x="67" y="31"/>
                  <a:pt x="67" y="31"/>
                  <a:pt x="67" y="31"/>
                </a:cubicBezTo>
                <a:cubicBezTo>
                  <a:pt x="65" y="31"/>
                  <a:pt x="64" y="31"/>
                  <a:pt x="63" y="32"/>
                </a:cubicBezTo>
                <a:cubicBezTo>
                  <a:pt x="61" y="34"/>
                  <a:pt x="61" y="35"/>
                  <a:pt x="61" y="37"/>
                </a:cubicBezTo>
                <a:cubicBezTo>
                  <a:pt x="61" y="61"/>
                  <a:pt x="61" y="61"/>
                  <a:pt x="61" y="61"/>
                </a:cubicBezTo>
                <a:cubicBezTo>
                  <a:pt x="37" y="61"/>
                  <a:pt x="37" y="61"/>
                  <a:pt x="37" y="61"/>
                </a:cubicBezTo>
                <a:cubicBezTo>
                  <a:pt x="35" y="61"/>
                  <a:pt x="34" y="61"/>
                  <a:pt x="32" y="63"/>
                </a:cubicBezTo>
                <a:cubicBezTo>
                  <a:pt x="31" y="64"/>
                  <a:pt x="31" y="65"/>
                  <a:pt x="31" y="67"/>
                </a:cubicBezTo>
                <a:cubicBezTo>
                  <a:pt x="31" y="79"/>
                  <a:pt x="31" y="79"/>
                  <a:pt x="31" y="79"/>
                </a:cubicBezTo>
                <a:cubicBezTo>
                  <a:pt x="31" y="81"/>
                  <a:pt x="31" y="82"/>
                  <a:pt x="32" y="83"/>
                </a:cubicBezTo>
                <a:cubicBezTo>
                  <a:pt x="34" y="84"/>
                  <a:pt x="35" y="85"/>
                  <a:pt x="37" y="85"/>
                </a:cubicBezTo>
                <a:cubicBezTo>
                  <a:pt x="61" y="85"/>
                  <a:pt x="61" y="85"/>
                  <a:pt x="61" y="85"/>
                </a:cubicBezTo>
                <a:cubicBezTo>
                  <a:pt x="61" y="109"/>
                  <a:pt x="61" y="109"/>
                  <a:pt x="61" y="109"/>
                </a:cubicBezTo>
                <a:cubicBezTo>
                  <a:pt x="61" y="111"/>
                  <a:pt x="61" y="112"/>
                  <a:pt x="63" y="114"/>
                </a:cubicBezTo>
                <a:cubicBezTo>
                  <a:pt x="64" y="115"/>
                  <a:pt x="65" y="115"/>
                  <a:pt x="67" y="115"/>
                </a:cubicBezTo>
                <a:cubicBezTo>
                  <a:pt x="79" y="115"/>
                  <a:pt x="79" y="115"/>
                  <a:pt x="79" y="115"/>
                </a:cubicBezTo>
                <a:cubicBezTo>
                  <a:pt x="81" y="115"/>
                  <a:pt x="82" y="115"/>
                  <a:pt x="83" y="114"/>
                </a:cubicBezTo>
                <a:cubicBezTo>
                  <a:pt x="85" y="112"/>
                  <a:pt x="85" y="111"/>
                  <a:pt x="85" y="109"/>
                </a:cubicBezTo>
                <a:cubicBezTo>
                  <a:pt x="85" y="85"/>
                  <a:pt x="85" y="85"/>
                  <a:pt x="85" y="85"/>
                </a:cubicBezTo>
                <a:cubicBezTo>
                  <a:pt x="109" y="85"/>
                  <a:pt x="109" y="85"/>
                  <a:pt x="109" y="85"/>
                </a:cubicBezTo>
                <a:cubicBezTo>
                  <a:pt x="111" y="85"/>
                  <a:pt x="112" y="84"/>
                  <a:pt x="114" y="83"/>
                </a:cubicBezTo>
                <a:cubicBezTo>
                  <a:pt x="115" y="82"/>
                  <a:pt x="115" y="81"/>
                  <a:pt x="115" y="79"/>
                </a:cubicBezTo>
                <a:close/>
              </a:path>
            </a:pathLst>
          </a:custGeom>
          <a:solidFill>
            <a:srgbClr val="137CBA"/>
          </a:solidFill>
          <a:ln>
            <a:noFill/>
          </a:ln>
          <a:extLst/>
        </p:spPr>
        <p:txBody>
          <a:bodyPr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</a:endParaRPr>
          </a:p>
        </p:txBody>
      </p:sp>
      <p:sp>
        <p:nvSpPr>
          <p:cNvPr id="87" name="Прямоугольник 86"/>
          <p:cNvSpPr/>
          <p:nvPr/>
        </p:nvSpPr>
        <p:spPr>
          <a:xfrm>
            <a:off x="8657953" y="5253923"/>
            <a:ext cx="2842163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051998" fontAlgn="base">
              <a:spcBef>
                <a:spcPts val="200"/>
              </a:spcBef>
              <a:spcAft>
                <a:spcPct val="0"/>
              </a:spcAft>
            </a:pPr>
            <a:r>
              <a:rPr lang="ru-RU" altLang="ru-RU" sz="1200" dirty="0">
                <a:solidFill>
                  <a:schemeClr val="bg2">
                    <a:lumMod val="25000"/>
                  </a:schemeClr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Значительное повышение точности и достоверности определения </a:t>
            </a:r>
            <a:r>
              <a:rPr lang="ru-RU" altLang="ru-RU" sz="1200" dirty="0" smtClean="0">
                <a:solidFill>
                  <a:schemeClr val="bg2">
                    <a:lumMod val="25000"/>
                  </a:schemeClr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стоимости</a:t>
            </a:r>
            <a:endParaRPr lang="ru-RU" altLang="ru-RU" sz="1200" dirty="0">
              <a:solidFill>
                <a:schemeClr val="bg2">
                  <a:lumMod val="25000"/>
                </a:schemeClr>
              </a:solidFill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88" name="Прямоугольник 87"/>
          <p:cNvSpPr/>
          <p:nvPr/>
        </p:nvSpPr>
        <p:spPr>
          <a:xfrm>
            <a:off x="695325" y="6611779"/>
            <a:ext cx="3192665" cy="21544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fontAlgn="base">
              <a:spcBef>
                <a:spcPct val="0"/>
              </a:spcBef>
              <a:spcAft>
                <a:spcPct val="0"/>
              </a:spcAft>
            </a:pPr>
            <a:r>
              <a:rPr lang="ru-RU" sz="800" i="1" dirty="0" smtClean="0">
                <a:solidFill>
                  <a:srgbClr val="002060"/>
                </a:solidFill>
              </a:rPr>
              <a:t>* - Процент реализации мероприятий</a:t>
            </a:r>
            <a:endParaRPr lang="ru-RU" sz="800" i="1" dirty="0">
              <a:solidFill>
                <a:srgbClr val="002060"/>
              </a:solidFill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89" name="Прямоугольник 8"/>
          <p:cNvSpPr>
            <a:spLocks noChangeArrowheads="1"/>
          </p:cNvSpPr>
          <p:nvPr/>
        </p:nvSpPr>
        <p:spPr bwMode="auto">
          <a:xfrm>
            <a:off x="9570542" y="6209326"/>
            <a:ext cx="764761" cy="276997"/>
          </a:xfrm>
          <a:prstGeom prst="rect">
            <a:avLst/>
          </a:prstGeom>
          <a:noFill/>
          <a:ln>
            <a:noFill/>
          </a:ln>
          <a:extLst/>
        </p:spPr>
        <p:txBody>
          <a:bodyPr wrap="square" lIns="91438" tIns="45719" rIns="91438" bIns="45719">
            <a:spAutoFit/>
          </a:bodyPr>
          <a:lstStyle>
            <a:lvl1pPr indent="449263">
              <a:defRPr>
                <a:solidFill>
                  <a:schemeClr val="tx1"/>
                </a:solidFill>
                <a:latin typeface="Helvetica Light"/>
                <a:ea typeface="Helvetica Light"/>
                <a:cs typeface="Helvetica Light"/>
              </a:defRPr>
            </a:lvl1pPr>
            <a:lvl2pPr marL="742950" indent="-285750">
              <a:defRPr>
                <a:solidFill>
                  <a:schemeClr val="tx1"/>
                </a:solidFill>
                <a:latin typeface="Helvetica Light"/>
                <a:ea typeface="Helvetica Light"/>
                <a:cs typeface="Helvetica Light"/>
              </a:defRPr>
            </a:lvl2pPr>
            <a:lvl3pPr marL="1143000" indent="-228600">
              <a:defRPr>
                <a:solidFill>
                  <a:schemeClr val="tx1"/>
                </a:solidFill>
                <a:latin typeface="Helvetica Light"/>
                <a:ea typeface="Helvetica Light"/>
                <a:cs typeface="Helvetica Light"/>
              </a:defRPr>
            </a:lvl3pPr>
            <a:lvl4pPr marL="1600200" indent="-228600">
              <a:defRPr>
                <a:solidFill>
                  <a:schemeClr val="tx1"/>
                </a:solidFill>
                <a:latin typeface="Helvetica Light"/>
                <a:ea typeface="Helvetica Light"/>
                <a:cs typeface="Helvetica Light"/>
              </a:defRPr>
            </a:lvl4pPr>
            <a:lvl5pPr marL="2057400" indent="-228600">
              <a:defRPr>
                <a:solidFill>
                  <a:schemeClr val="tx1"/>
                </a:solidFill>
                <a:latin typeface="Helvetica Light"/>
                <a:ea typeface="Helvetica Light"/>
                <a:cs typeface="Helvetica Light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Helvetica Light"/>
                <a:ea typeface="Helvetica Light"/>
                <a:cs typeface="Helvetica Light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Helvetica Light"/>
                <a:ea typeface="Helvetica Light"/>
                <a:cs typeface="Helvetica Light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Helvetica Light"/>
                <a:ea typeface="Helvetica Light"/>
                <a:cs typeface="Helvetica Light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Helvetica Light"/>
                <a:ea typeface="Helvetica Light"/>
                <a:cs typeface="Helvetica Light"/>
              </a:defRPr>
            </a:lvl9pPr>
          </a:lstStyle>
          <a:p>
            <a:pPr indent="0" algn="ctr" fontAlgn="base">
              <a:spcBef>
                <a:spcPct val="0"/>
              </a:spcBef>
              <a:spcAft>
                <a:spcPct val="0"/>
              </a:spcAft>
            </a:pPr>
            <a:r>
              <a:rPr lang="ru-RU" altLang="ru-RU" sz="1200" b="1" dirty="0" smtClean="0">
                <a:solidFill>
                  <a:srgbClr val="FFFFFF"/>
                </a:solidFill>
                <a:latin typeface="+mj-lt"/>
                <a:cs typeface="Arial" panose="020B0604020202020204" pitchFamily="34" charset="0"/>
              </a:rPr>
              <a:t>50%*</a:t>
            </a:r>
            <a:endParaRPr lang="ru-RU" altLang="ru-RU" sz="1200" b="1" dirty="0">
              <a:solidFill>
                <a:srgbClr val="FFFFFF"/>
              </a:solidFill>
              <a:latin typeface="+mj-lt"/>
              <a:cs typeface="Arial" panose="020B0604020202020204" pitchFamily="34" charset="0"/>
            </a:endParaRPr>
          </a:p>
        </p:txBody>
      </p:sp>
      <p:graphicFrame>
        <p:nvGraphicFramePr>
          <p:cNvPr id="90" name="Таблица 89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558339387"/>
              </p:ext>
            </p:extLst>
          </p:nvPr>
        </p:nvGraphicFramePr>
        <p:xfrm>
          <a:off x="8282844" y="3157738"/>
          <a:ext cx="3492883" cy="18230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096496">
                  <a:extLst>
                    <a:ext uri="{9D8B030D-6E8A-4147-A177-3AD203B41FA5}">
                      <a16:colId xmlns:a16="http://schemas.microsoft.com/office/drawing/2014/main" xmlns="" val="697652335"/>
                    </a:ext>
                  </a:extLst>
                </a:gridCol>
                <a:gridCol w="619759">
                  <a:extLst>
                    <a:ext uri="{9D8B030D-6E8A-4147-A177-3AD203B41FA5}">
                      <a16:colId xmlns:a16="http://schemas.microsoft.com/office/drawing/2014/main" xmlns="" val="4009725722"/>
                    </a:ext>
                  </a:extLst>
                </a:gridCol>
                <a:gridCol w="286042">
                  <a:extLst>
                    <a:ext uri="{9D8B030D-6E8A-4147-A177-3AD203B41FA5}">
                      <a16:colId xmlns:a16="http://schemas.microsoft.com/office/drawing/2014/main" xmlns="" val="3871950714"/>
                    </a:ext>
                  </a:extLst>
                </a:gridCol>
                <a:gridCol w="1490586">
                  <a:extLst>
                    <a:ext uri="{9D8B030D-6E8A-4147-A177-3AD203B41FA5}">
                      <a16:colId xmlns:a16="http://schemas.microsoft.com/office/drawing/2014/main" xmlns="" val="3168555197"/>
                    </a:ext>
                  </a:extLst>
                </a:gridCol>
              </a:tblGrid>
              <a:tr h="0">
                <a:tc rowSpan="2">
                  <a:txBody>
                    <a:bodyPr/>
                    <a:lstStyle/>
                    <a:p>
                      <a:pPr algn="ctr"/>
                      <a:r>
                        <a:rPr lang="ru-RU" sz="1200" b="0" kern="1200" dirty="0" smtClean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МАТЕРИАЛЫ</a:t>
                      </a:r>
                      <a:endParaRPr lang="ru-RU" sz="1200" b="0" kern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36000" marR="36000" marT="36000" marB="36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EEBF7"/>
                    </a:solidFill>
                  </a:tcPr>
                </a:tc>
                <a:tc gridSpan="3">
                  <a:txBody>
                    <a:bodyPr/>
                    <a:lstStyle/>
                    <a:p>
                      <a:pPr algn="ctr"/>
                      <a:r>
                        <a:rPr lang="ru-RU" sz="1200" b="0" kern="1200" dirty="0" smtClean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Прямые цены из ФГИС ЦС</a:t>
                      </a:r>
                      <a:endParaRPr lang="ru-RU" sz="1200" b="0" kern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36000" marR="36000" marT="36000" marB="36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EEBF7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ctr"/>
                      <a:endParaRPr lang="ru-RU" sz="600" b="1" kern="1200" dirty="0">
                        <a:solidFill>
                          <a:srgbClr val="1F264A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939891899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>
                    <a:lnL w="12700" cmpd="sng">
                      <a:noFill/>
                    </a:ln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200" b="0" kern="1200" dirty="0" smtClean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ФССЦ-2021</a:t>
                      </a:r>
                      <a:endParaRPr lang="ru-RU" sz="1200" b="0" kern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36000" marR="36000" marT="36000" marB="36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EEBF7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200" b="0" kern="1200" dirty="0" smtClean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х</a:t>
                      </a:r>
                      <a:endParaRPr lang="ru-RU" sz="1200" b="0" kern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36000" marR="36000" marT="36000" marB="36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EEBF7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200" b="0" kern="1200" dirty="0" smtClean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Индекс</a:t>
                      </a:r>
                      <a:r>
                        <a:rPr lang="ru-RU" sz="1200" b="0" kern="1200" baseline="0" dirty="0" smtClean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 по группе ресурсов</a:t>
                      </a:r>
                      <a:endParaRPr lang="ru-RU" sz="1200" b="0" kern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36000" marR="36000" marT="36000" marB="36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EEBF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003417034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algn="ctr"/>
                      <a:r>
                        <a:rPr lang="ru-RU" sz="1200" b="0" kern="1200" dirty="0" smtClean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МАШИНЫ</a:t>
                      </a:r>
                      <a:endParaRPr lang="ru-RU" sz="1200" b="0" kern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36000" marR="36000" marT="36000" marB="36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EEBF7"/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indent="0" algn="ctr" defTabSz="1051998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200" b="0" kern="1200" dirty="0" smtClean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Прямые цены из ФГИС ЦС</a:t>
                      </a:r>
                    </a:p>
                  </a:txBody>
                  <a:tcPr marL="36000" marR="36000" marT="36000" marB="36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EEBF7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ru-RU" sz="600" b="1" kern="1200" dirty="0">
                        <a:solidFill>
                          <a:srgbClr val="1F264A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1051998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ru-RU" sz="600" b="1" kern="1200" dirty="0">
                        <a:solidFill>
                          <a:srgbClr val="1F264A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algn="ctr"/>
                      <a:endParaRPr lang="ru-RU" sz="600" b="1" kern="1200" dirty="0">
                        <a:solidFill>
                          <a:srgbClr val="1F264A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200" b="0" kern="1200" dirty="0" smtClean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ФСЭМ-2021</a:t>
                      </a:r>
                      <a:endParaRPr lang="ru-RU" sz="1200" b="0" kern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36000" marR="36000" marT="36000" marB="36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EEBF7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200" b="0" kern="1200" dirty="0" smtClean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х</a:t>
                      </a:r>
                      <a:endParaRPr lang="ru-RU" sz="1200" b="0" kern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36000" marR="36000" marT="36000" marB="36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EEBF7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1998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200" b="0" kern="1200" dirty="0" smtClean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Индекс</a:t>
                      </a:r>
                      <a:r>
                        <a:rPr lang="ru-RU" sz="1200" b="0" kern="1200" baseline="0" dirty="0" smtClean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 по группе ресурсов</a:t>
                      </a:r>
                      <a:endParaRPr lang="ru-RU" sz="1200" b="0" kern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36000" marR="36000" marT="36000" marB="36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EEBF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678987897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/>
                      <a:r>
                        <a:rPr lang="ru-RU" sz="1200" b="0" kern="1200" dirty="0" smtClean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ЗАТРАТЫ</a:t>
                      </a:r>
                      <a:r>
                        <a:rPr lang="ru-RU" sz="1200" b="0" kern="1200" baseline="0" dirty="0" smtClean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 ТРУДА</a:t>
                      </a:r>
                      <a:endParaRPr lang="ru-RU" sz="1200" b="0" kern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36000" marR="36000" marT="36000" marB="36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EEBF7"/>
                    </a:solidFill>
                  </a:tcPr>
                </a:tc>
                <a:tc gridSpan="3">
                  <a:txBody>
                    <a:bodyPr/>
                    <a:lstStyle/>
                    <a:p>
                      <a:pPr algn="ctr"/>
                      <a:r>
                        <a:rPr lang="ru-RU" sz="1200" b="0" kern="1200" dirty="0" smtClean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Информация из ФГИС ЦС</a:t>
                      </a:r>
                      <a:endParaRPr lang="ru-RU" sz="1200" b="0" kern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36000" marR="36000" marT="36000" marB="3600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EEBF7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ctr"/>
                      <a:endParaRPr lang="ru-RU" sz="600" b="1" kern="1200" dirty="0">
                        <a:solidFill>
                          <a:srgbClr val="1F264A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805176933"/>
                  </a:ext>
                </a:extLst>
              </a:tr>
            </a:tbl>
          </a:graphicData>
        </a:graphic>
      </p:graphicFrame>
      <p:sp>
        <p:nvSpPr>
          <p:cNvPr id="91" name="Стрелка вправо с вырезом 90"/>
          <p:cNvSpPr/>
          <p:nvPr/>
        </p:nvSpPr>
        <p:spPr>
          <a:xfrm>
            <a:off x="3883302" y="2998121"/>
            <a:ext cx="360822" cy="2199917"/>
          </a:xfrm>
          <a:prstGeom prst="notchedRightArrow">
            <a:avLst>
              <a:gd name="adj1" fmla="val 21130"/>
              <a:gd name="adj2" fmla="val 50000"/>
            </a:avLst>
          </a:prstGeom>
          <a:solidFill>
            <a:srgbClr val="137CBA">
              <a:alpha val="25000"/>
            </a:srgbClr>
          </a:solidFill>
          <a:ln>
            <a:solidFill>
              <a:srgbClr val="0E3D60">
                <a:alpha val="25000"/>
              </a:srgb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36000" rIns="36000" bIns="36000" rtlCol="0" anchor="ctr"/>
          <a:lstStyle/>
          <a:p>
            <a:pPr algn="ctr"/>
            <a:endParaRPr lang="ru-RU" sz="1200">
              <a:solidFill>
                <a:schemeClr val="bg1"/>
              </a:solidFill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92" name="Стрелка вправо с вырезом 91"/>
          <p:cNvSpPr/>
          <p:nvPr/>
        </p:nvSpPr>
        <p:spPr>
          <a:xfrm>
            <a:off x="7855658" y="2978334"/>
            <a:ext cx="350339" cy="2199917"/>
          </a:xfrm>
          <a:prstGeom prst="notchedRightArrow">
            <a:avLst>
              <a:gd name="adj1" fmla="val 21130"/>
              <a:gd name="adj2" fmla="val 50000"/>
            </a:avLst>
          </a:prstGeom>
          <a:solidFill>
            <a:srgbClr val="137CBA">
              <a:alpha val="25000"/>
            </a:srgbClr>
          </a:solidFill>
          <a:ln>
            <a:solidFill>
              <a:srgbClr val="0E3D60">
                <a:alpha val="25000"/>
              </a:srgb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36000" rIns="36000" bIns="36000" rtlCol="0" anchor="ctr"/>
          <a:lstStyle/>
          <a:p>
            <a:pPr algn="ctr"/>
            <a:endParaRPr lang="ru-RU" sz="1200">
              <a:solidFill>
                <a:schemeClr val="bg1"/>
              </a:solidFill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93" name="Прямоугольник 92"/>
          <p:cNvSpPr/>
          <p:nvPr/>
        </p:nvSpPr>
        <p:spPr>
          <a:xfrm>
            <a:off x="298063" y="2638619"/>
            <a:ext cx="3598836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ru-RU" sz="1200" b="1" dirty="0">
                <a:solidFill>
                  <a:srgbClr val="0E3D6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Стоимость </a:t>
            </a:r>
            <a:r>
              <a:rPr lang="ru-RU" sz="1200" b="1" dirty="0" smtClean="0">
                <a:solidFill>
                  <a:srgbClr val="0E3D6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строительства</a:t>
            </a:r>
          </a:p>
          <a:p>
            <a:pPr algn="ctr"/>
            <a:r>
              <a:rPr lang="ru-RU" sz="1200" b="1" dirty="0" smtClean="0">
                <a:solidFill>
                  <a:srgbClr val="0E3D6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(в </a:t>
            </a:r>
            <a:r>
              <a:rPr lang="ru-RU" sz="1200" b="1" dirty="0">
                <a:solidFill>
                  <a:srgbClr val="0E3D6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текущем уровне цен)</a:t>
            </a:r>
          </a:p>
        </p:txBody>
      </p:sp>
      <p:sp>
        <p:nvSpPr>
          <p:cNvPr id="94" name="Прямоугольник 93"/>
          <p:cNvSpPr/>
          <p:nvPr/>
        </p:nvSpPr>
        <p:spPr>
          <a:xfrm>
            <a:off x="4270421" y="2652571"/>
            <a:ext cx="3598836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ru-RU" sz="1200" b="1" dirty="0">
                <a:solidFill>
                  <a:srgbClr val="0E3D6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Стоимость </a:t>
            </a:r>
            <a:r>
              <a:rPr lang="ru-RU" sz="1200" b="1" dirty="0" smtClean="0">
                <a:solidFill>
                  <a:srgbClr val="0E3D6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строительства</a:t>
            </a:r>
          </a:p>
          <a:p>
            <a:pPr algn="ctr"/>
            <a:r>
              <a:rPr lang="ru-RU" sz="1200" b="1" dirty="0" smtClean="0">
                <a:solidFill>
                  <a:srgbClr val="0E3D6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(в </a:t>
            </a:r>
            <a:r>
              <a:rPr lang="ru-RU" sz="1200" b="1" dirty="0">
                <a:solidFill>
                  <a:srgbClr val="0E3D6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текущем уровне цен)</a:t>
            </a:r>
          </a:p>
        </p:txBody>
      </p:sp>
      <p:sp>
        <p:nvSpPr>
          <p:cNvPr id="95" name="Прямоугольник 94"/>
          <p:cNvSpPr/>
          <p:nvPr/>
        </p:nvSpPr>
        <p:spPr>
          <a:xfrm>
            <a:off x="8231897" y="2653823"/>
            <a:ext cx="3598836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ru-RU" sz="1200" b="1" dirty="0">
                <a:solidFill>
                  <a:srgbClr val="0E3D6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Стоимость </a:t>
            </a:r>
            <a:r>
              <a:rPr lang="ru-RU" sz="1200" b="1" dirty="0" smtClean="0">
                <a:solidFill>
                  <a:srgbClr val="0E3D6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строительства</a:t>
            </a:r>
          </a:p>
          <a:p>
            <a:pPr algn="ctr"/>
            <a:r>
              <a:rPr lang="ru-RU" sz="1200" b="1" dirty="0" smtClean="0">
                <a:solidFill>
                  <a:srgbClr val="0E3D6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(в </a:t>
            </a:r>
            <a:r>
              <a:rPr lang="ru-RU" sz="1200" b="1" dirty="0">
                <a:solidFill>
                  <a:srgbClr val="0E3D6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текущем уровне цен)</a:t>
            </a:r>
          </a:p>
        </p:txBody>
      </p:sp>
    </p:spTree>
    <p:extLst>
      <p:ext uri="{BB962C8B-B14F-4D97-AF65-F5344CB8AC3E}">
        <p14:creationId xmlns:p14="http://schemas.microsoft.com/office/powerpoint/2010/main" val="203906283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Рисунок 8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313783" y="3680366"/>
            <a:ext cx="1052708" cy="540580"/>
          </a:xfrm>
          <a:prstGeom prst="rect">
            <a:avLst/>
          </a:prstGeom>
        </p:spPr>
      </p:pic>
      <p:grpSp>
        <p:nvGrpSpPr>
          <p:cNvPr id="18" name="Группа 17"/>
          <p:cNvGrpSpPr/>
          <p:nvPr/>
        </p:nvGrpSpPr>
        <p:grpSpPr>
          <a:xfrm rot="16200000" flipH="1">
            <a:off x="6826553" y="588610"/>
            <a:ext cx="5967240" cy="4763655"/>
            <a:chOff x="3983" y="7172665"/>
            <a:chExt cx="4740915" cy="3784678"/>
          </a:xfrm>
          <a:solidFill>
            <a:srgbClr val="DDEAF7"/>
          </a:solidFill>
        </p:grpSpPr>
        <p:sp>
          <p:nvSpPr>
            <p:cNvPr id="19" name="Freeform 5"/>
            <p:cNvSpPr>
              <a:spLocks/>
            </p:cNvSpPr>
            <p:nvPr/>
          </p:nvSpPr>
          <p:spPr bwMode="auto">
            <a:xfrm>
              <a:off x="172306" y="10637219"/>
              <a:ext cx="123918" cy="30980"/>
            </a:xfrm>
            <a:custGeom>
              <a:avLst/>
              <a:gdLst>
                <a:gd name="T0" fmla="*/ 2 w 80"/>
                <a:gd name="T1" fmla="*/ 0 h 20"/>
                <a:gd name="T2" fmla="*/ 0 w 80"/>
                <a:gd name="T3" fmla="*/ 2 h 20"/>
                <a:gd name="T4" fmla="*/ 2 w 80"/>
                <a:gd name="T5" fmla="*/ 3 h 20"/>
                <a:gd name="T6" fmla="*/ 78 w 80"/>
                <a:gd name="T7" fmla="*/ 19 h 20"/>
                <a:gd name="T8" fmla="*/ 80 w 80"/>
                <a:gd name="T9" fmla="*/ 19 h 20"/>
                <a:gd name="T10" fmla="*/ 80 w 80"/>
                <a:gd name="T11" fmla="*/ 18 h 20"/>
                <a:gd name="T12" fmla="*/ 79 w 80"/>
                <a:gd name="T13" fmla="*/ 16 h 20"/>
                <a:gd name="T14" fmla="*/ 2 w 80"/>
                <a:gd name="T15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0" h="20">
                  <a:moveTo>
                    <a:pt x="2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1" y="3"/>
                    <a:pt x="2" y="3"/>
                  </a:cubicBezTo>
                  <a:cubicBezTo>
                    <a:pt x="28" y="5"/>
                    <a:pt x="53" y="11"/>
                    <a:pt x="78" y="19"/>
                  </a:cubicBezTo>
                  <a:cubicBezTo>
                    <a:pt x="78" y="20"/>
                    <a:pt x="79" y="19"/>
                    <a:pt x="80" y="19"/>
                  </a:cubicBezTo>
                  <a:cubicBezTo>
                    <a:pt x="80" y="18"/>
                    <a:pt x="80" y="18"/>
                    <a:pt x="80" y="18"/>
                  </a:cubicBezTo>
                  <a:cubicBezTo>
                    <a:pt x="80" y="17"/>
                    <a:pt x="80" y="17"/>
                    <a:pt x="79" y="16"/>
                  </a:cubicBezTo>
                  <a:cubicBezTo>
                    <a:pt x="54" y="7"/>
                    <a:pt x="28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1219170">
                <a:defRPr/>
              </a:pPr>
              <a:endParaRPr lang="ru-RU" sz="2400">
                <a:solidFill>
                  <a:prstClr val="black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20" name="Freeform 6"/>
            <p:cNvSpPr>
              <a:spLocks/>
            </p:cNvSpPr>
            <p:nvPr/>
          </p:nvSpPr>
          <p:spPr bwMode="auto">
            <a:xfrm>
              <a:off x="4182102" y="9645871"/>
              <a:ext cx="446107" cy="519425"/>
            </a:xfrm>
            <a:custGeom>
              <a:avLst/>
              <a:gdLst>
                <a:gd name="T0" fmla="*/ 33 w 287"/>
                <a:gd name="T1" fmla="*/ 0 h 334"/>
                <a:gd name="T2" fmla="*/ 0 w 287"/>
                <a:gd name="T3" fmla="*/ 34 h 334"/>
                <a:gd name="T4" fmla="*/ 0 w 287"/>
                <a:gd name="T5" fmla="*/ 36 h 334"/>
                <a:gd name="T6" fmla="*/ 178 w 287"/>
                <a:gd name="T7" fmla="*/ 214 h 334"/>
                <a:gd name="T8" fmla="*/ 179 w 287"/>
                <a:gd name="T9" fmla="*/ 215 h 334"/>
                <a:gd name="T10" fmla="*/ 181 w 287"/>
                <a:gd name="T11" fmla="*/ 215 h 334"/>
                <a:gd name="T12" fmla="*/ 197 w 287"/>
                <a:gd name="T13" fmla="*/ 199 h 334"/>
                <a:gd name="T14" fmla="*/ 282 w 287"/>
                <a:gd name="T15" fmla="*/ 285 h 334"/>
                <a:gd name="T16" fmla="*/ 236 w 287"/>
                <a:gd name="T17" fmla="*/ 331 h 334"/>
                <a:gd name="T18" fmla="*/ 236 w 287"/>
                <a:gd name="T19" fmla="*/ 334 h 334"/>
                <a:gd name="T20" fmla="*/ 238 w 287"/>
                <a:gd name="T21" fmla="*/ 334 h 334"/>
                <a:gd name="T22" fmla="*/ 286 w 287"/>
                <a:gd name="T23" fmla="*/ 286 h 334"/>
                <a:gd name="T24" fmla="*/ 286 w 287"/>
                <a:gd name="T25" fmla="*/ 284 h 334"/>
                <a:gd name="T26" fmla="*/ 199 w 287"/>
                <a:gd name="T27" fmla="*/ 197 h 334"/>
                <a:gd name="T28" fmla="*/ 215 w 287"/>
                <a:gd name="T29" fmla="*/ 181 h 334"/>
                <a:gd name="T30" fmla="*/ 215 w 287"/>
                <a:gd name="T31" fmla="*/ 180 h 334"/>
                <a:gd name="T32" fmla="*/ 215 w 287"/>
                <a:gd name="T33" fmla="*/ 180 h 334"/>
                <a:gd name="T34" fmla="*/ 215 w 287"/>
                <a:gd name="T35" fmla="*/ 179 h 334"/>
                <a:gd name="T36" fmla="*/ 215 w 287"/>
                <a:gd name="T37" fmla="*/ 179 h 334"/>
                <a:gd name="T38" fmla="*/ 215 w 287"/>
                <a:gd name="T39" fmla="*/ 179 h 334"/>
                <a:gd name="T40" fmla="*/ 36 w 287"/>
                <a:gd name="T41" fmla="*/ 0 h 334"/>
                <a:gd name="T42" fmla="*/ 33 w 287"/>
                <a:gd name="T43" fmla="*/ 0 h 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87" h="334">
                  <a:moveTo>
                    <a:pt x="33" y="0"/>
                  </a:moveTo>
                  <a:cubicBezTo>
                    <a:pt x="0" y="34"/>
                    <a:pt x="0" y="34"/>
                    <a:pt x="0" y="34"/>
                  </a:cubicBezTo>
                  <a:cubicBezTo>
                    <a:pt x="0" y="34"/>
                    <a:pt x="0" y="35"/>
                    <a:pt x="0" y="36"/>
                  </a:cubicBezTo>
                  <a:cubicBezTo>
                    <a:pt x="178" y="214"/>
                    <a:pt x="178" y="214"/>
                    <a:pt x="178" y="214"/>
                  </a:cubicBezTo>
                  <a:cubicBezTo>
                    <a:pt x="179" y="215"/>
                    <a:pt x="179" y="215"/>
                    <a:pt x="179" y="215"/>
                  </a:cubicBezTo>
                  <a:cubicBezTo>
                    <a:pt x="179" y="215"/>
                    <a:pt x="181" y="215"/>
                    <a:pt x="181" y="215"/>
                  </a:cubicBezTo>
                  <a:cubicBezTo>
                    <a:pt x="197" y="199"/>
                    <a:pt x="197" y="199"/>
                    <a:pt x="197" y="199"/>
                  </a:cubicBezTo>
                  <a:cubicBezTo>
                    <a:pt x="282" y="285"/>
                    <a:pt x="282" y="285"/>
                    <a:pt x="282" y="285"/>
                  </a:cubicBezTo>
                  <a:cubicBezTo>
                    <a:pt x="236" y="331"/>
                    <a:pt x="236" y="331"/>
                    <a:pt x="236" y="331"/>
                  </a:cubicBezTo>
                  <a:cubicBezTo>
                    <a:pt x="235" y="332"/>
                    <a:pt x="235" y="333"/>
                    <a:pt x="236" y="334"/>
                  </a:cubicBezTo>
                  <a:cubicBezTo>
                    <a:pt x="237" y="334"/>
                    <a:pt x="238" y="334"/>
                    <a:pt x="238" y="334"/>
                  </a:cubicBezTo>
                  <a:cubicBezTo>
                    <a:pt x="286" y="286"/>
                    <a:pt x="286" y="286"/>
                    <a:pt x="286" y="286"/>
                  </a:cubicBezTo>
                  <a:cubicBezTo>
                    <a:pt x="287" y="285"/>
                    <a:pt x="287" y="284"/>
                    <a:pt x="286" y="284"/>
                  </a:cubicBezTo>
                  <a:cubicBezTo>
                    <a:pt x="199" y="197"/>
                    <a:pt x="199" y="197"/>
                    <a:pt x="199" y="197"/>
                  </a:cubicBezTo>
                  <a:cubicBezTo>
                    <a:pt x="215" y="181"/>
                    <a:pt x="215" y="181"/>
                    <a:pt x="215" y="181"/>
                  </a:cubicBezTo>
                  <a:cubicBezTo>
                    <a:pt x="215" y="181"/>
                    <a:pt x="215" y="181"/>
                    <a:pt x="215" y="180"/>
                  </a:cubicBezTo>
                  <a:cubicBezTo>
                    <a:pt x="215" y="180"/>
                    <a:pt x="215" y="180"/>
                    <a:pt x="215" y="180"/>
                  </a:cubicBezTo>
                  <a:cubicBezTo>
                    <a:pt x="215" y="179"/>
                    <a:pt x="215" y="179"/>
                    <a:pt x="215" y="179"/>
                  </a:cubicBezTo>
                  <a:cubicBezTo>
                    <a:pt x="215" y="179"/>
                    <a:pt x="215" y="179"/>
                    <a:pt x="215" y="179"/>
                  </a:cubicBezTo>
                  <a:cubicBezTo>
                    <a:pt x="215" y="179"/>
                    <a:pt x="215" y="179"/>
                    <a:pt x="215" y="179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35" y="0"/>
                    <a:pt x="34" y="0"/>
                    <a:pt x="33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1219170">
                <a:defRPr/>
              </a:pPr>
              <a:endParaRPr lang="ru-RU" sz="2400">
                <a:solidFill>
                  <a:prstClr val="black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21" name="Freeform 8"/>
            <p:cNvSpPr>
              <a:spLocks/>
            </p:cNvSpPr>
            <p:nvPr/>
          </p:nvSpPr>
          <p:spPr bwMode="auto">
            <a:xfrm>
              <a:off x="231167" y="8768115"/>
              <a:ext cx="47502" cy="48535"/>
            </a:xfrm>
            <a:custGeom>
              <a:avLst/>
              <a:gdLst>
                <a:gd name="T0" fmla="*/ 3 w 31"/>
                <a:gd name="T1" fmla="*/ 30 h 31"/>
                <a:gd name="T2" fmla="*/ 30 w 31"/>
                <a:gd name="T3" fmla="*/ 3 h 31"/>
                <a:gd name="T4" fmla="*/ 30 w 31"/>
                <a:gd name="T5" fmla="*/ 0 h 31"/>
                <a:gd name="T6" fmla="*/ 28 w 31"/>
                <a:gd name="T7" fmla="*/ 0 h 31"/>
                <a:gd name="T8" fmla="*/ 0 w 31"/>
                <a:gd name="T9" fmla="*/ 28 h 31"/>
                <a:gd name="T10" fmla="*/ 0 w 31"/>
                <a:gd name="T11" fmla="*/ 30 h 31"/>
                <a:gd name="T12" fmla="*/ 3 w 31"/>
                <a:gd name="T13" fmla="*/ 3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" h="31">
                  <a:moveTo>
                    <a:pt x="3" y="30"/>
                  </a:moveTo>
                  <a:cubicBezTo>
                    <a:pt x="30" y="3"/>
                    <a:pt x="30" y="3"/>
                    <a:pt x="30" y="3"/>
                  </a:cubicBezTo>
                  <a:cubicBezTo>
                    <a:pt x="31" y="2"/>
                    <a:pt x="31" y="1"/>
                    <a:pt x="30" y="0"/>
                  </a:cubicBezTo>
                  <a:cubicBezTo>
                    <a:pt x="30" y="0"/>
                    <a:pt x="29" y="0"/>
                    <a:pt x="28" y="0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29"/>
                    <a:pt x="0" y="30"/>
                    <a:pt x="0" y="30"/>
                  </a:cubicBezTo>
                  <a:cubicBezTo>
                    <a:pt x="1" y="31"/>
                    <a:pt x="2" y="31"/>
                    <a:pt x="3" y="3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1219170">
                <a:defRPr/>
              </a:pPr>
              <a:endParaRPr lang="ru-RU" sz="2400">
                <a:solidFill>
                  <a:prstClr val="black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22" name="Freeform 9"/>
            <p:cNvSpPr>
              <a:spLocks/>
            </p:cNvSpPr>
            <p:nvPr/>
          </p:nvSpPr>
          <p:spPr bwMode="auto">
            <a:xfrm>
              <a:off x="294159" y="8703058"/>
              <a:ext cx="50600" cy="48535"/>
            </a:xfrm>
            <a:custGeom>
              <a:avLst/>
              <a:gdLst>
                <a:gd name="T0" fmla="*/ 3 w 32"/>
                <a:gd name="T1" fmla="*/ 31 h 31"/>
                <a:gd name="T2" fmla="*/ 31 w 32"/>
                <a:gd name="T3" fmla="*/ 3 h 31"/>
                <a:gd name="T4" fmla="*/ 31 w 32"/>
                <a:gd name="T5" fmla="*/ 1 h 31"/>
                <a:gd name="T6" fmla="*/ 29 w 32"/>
                <a:gd name="T7" fmla="*/ 1 h 31"/>
                <a:gd name="T8" fmla="*/ 1 w 32"/>
                <a:gd name="T9" fmla="*/ 28 h 31"/>
                <a:gd name="T10" fmla="*/ 1 w 32"/>
                <a:gd name="T11" fmla="*/ 31 h 31"/>
                <a:gd name="T12" fmla="*/ 3 w 32"/>
                <a:gd name="T13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" h="31">
                  <a:moveTo>
                    <a:pt x="3" y="31"/>
                  </a:moveTo>
                  <a:cubicBezTo>
                    <a:pt x="31" y="3"/>
                    <a:pt x="31" y="3"/>
                    <a:pt x="31" y="3"/>
                  </a:cubicBezTo>
                  <a:cubicBezTo>
                    <a:pt x="32" y="2"/>
                    <a:pt x="32" y="1"/>
                    <a:pt x="31" y="1"/>
                  </a:cubicBezTo>
                  <a:cubicBezTo>
                    <a:pt x="30" y="0"/>
                    <a:pt x="29" y="0"/>
                    <a:pt x="29" y="1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0" y="29"/>
                    <a:pt x="0" y="30"/>
                    <a:pt x="1" y="31"/>
                  </a:cubicBezTo>
                  <a:cubicBezTo>
                    <a:pt x="2" y="31"/>
                    <a:pt x="3" y="31"/>
                    <a:pt x="3" y="3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1219170">
                <a:defRPr/>
              </a:pPr>
              <a:endParaRPr lang="ru-RU" sz="2400">
                <a:solidFill>
                  <a:prstClr val="black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24" name="Freeform 10"/>
            <p:cNvSpPr>
              <a:spLocks/>
            </p:cNvSpPr>
            <p:nvPr/>
          </p:nvSpPr>
          <p:spPr bwMode="auto">
            <a:xfrm>
              <a:off x="360249" y="8638001"/>
              <a:ext cx="47502" cy="49567"/>
            </a:xfrm>
            <a:custGeom>
              <a:avLst/>
              <a:gdLst>
                <a:gd name="T0" fmla="*/ 3 w 31"/>
                <a:gd name="T1" fmla="*/ 31 h 32"/>
                <a:gd name="T2" fmla="*/ 31 w 31"/>
                <a:gd name="T3" fmla="*/ 3 h 32"/>
                <a:gd name="T4" fmla="*/ 31 w 31"/>
                <a:gd name="T5" fmla="*/ 1 h 32"/>
                <a:gd name="T6" fmla="*/ 28 w 31"/>
                <a:gd name="T7" fmla="*/ 1 h 32"/>
                <a:gd name="T8" fmla="*/ 1 w 31"/>
                <a:gd name="T9" fmla="*/ 29 h 32"/>
                <a:gd name="T10" fmla="*/ 1 w 31"/>
                <a:gd name="T11" fmla="*/ 31 h 32"/>
                <a:gd name="T12" fmla="*/ 3 w 31"/>
                <a:gd name="T13" fmla="*/ 31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" h="32">
                  <a:moveTo>
                    <a:pt x="3" y="31"/>
                  </a:moveTo>
                  <a:cubicBezTo>
                    <a:pt x="31" y="3"/>
                    <a:pt x="31" y="3"/>
                    <a:pt x="31" y="3"/>
                  </a:cubicBezTo>
                  <a:cubicBezTo>
                    <a:pt x="31" y="3"/>
                    <a:pt x="31" y="2"/>
                    <a:pt x="31" y="1"/>
                  </a:cubicBezTo>
                  <a:cubicBezTo>
                    <a:pt x="30" y="0"/>
                    <a:pt x="29" y="0"/>
                    <a:pt x="28" y="1"/>
                  </a:cubicBezTo>
                  <a:cubicBezTo>
                    <a:pt x="1" y="29"/>
                    <a:pt x="1" y="29"/>
                    <a:pt x="1" y="29"/>
                  </a:cubicBezTo>
                  <a:cubicBezTo>
                    <a:pt x="0" y="29"/>
                    <a:pt x="0" y="30"/>
                    <a:pt x="1" y="31"/>
                  </a:cubicBezTo>
                  <a:cubicBezTo>
                    <a:pt x="1" y="32"/>
                    <a:pt x="2" y="32"/>
                    <a:pt x="3" y="3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1219170">
                <a:defRPr/>
              </a:pPr>
              <a:endParaRPr lang="ru-RU" sz="2400">
                <a:solidFill>
                  <a:prstClr val="black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26" name="Freeform 11"/>
            <p:cNvSpPr>
              <a:spLocks/>
            </p:cNvSpPr>
            <p:nvPr/>
          </p:nvSpPr>
          <p:spPr bwMode="auto">
            <a:xfrm>
              <a:off x="165077" y="8832140"/>
              <a:ext cx="48535" cy="49567"/>
            </a:xfrm>
            <a:custGeom>
              <a:avLst/>
              <a:gdLst>
                <a:gd name="T0" fmla="*/ 3 w 31"/>
                <a:gd name="T1" fmla="*/ 31 h 32"/>
                <a:gd name="T2" fmla="*/ 31 w 31"/>
                <a:gd name="T3" fmla="*/ 3 h 32"/>
                <a:gd name="T4" fmla="*/ 31 w 31"/>
                <a:gd name="T5" fmla="*/ 1 h 32"/>
                <a:gd name="T6" fmla="*/ 28 w 31"/>
                <a:gd name="T7" fmla="*/ 1 h 32"/>
                <a:gd name="T8" fmla="*/ 1 w 31"/>
                <a:gd name="T9" fmla="*/ 29 h 32"/>
                <a:gd name="T10" fmla="*/ 1 w 31"/>
                <a:gd name="T11" fmla="*/ 31 h 32"/>
                <a:gd name="T12" fmla="*/ 3 w 31"/>
                <a:gd name="T13" fmla="*/ 31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" h="32">
                  <a:moveTo>
                    <a:pt x="3" y="31"/>
                  </a:moveTo>
                  <a:cubicBezTo>
                    <a:pt x="31" y="3"/>
                    <a:pt x="31" y="3"/>
                    <a:pt x="31" y="3"/>
                  </a:cubicBezTo>
                  <a:cubicBezTo>
                    <a:pt x="31" y="3"/>
                    <a:pt x="31" y="2"/>
                    <a:pt x="31" y="1"/>
                  </a:cubicBezTo>
                  <a:cubicBezTo>
                    <a:pt x="30" y="0"/>
                    <a:pt x="29" y="0"/>
                    <a:pt x="28" y="1"/>
                  </a:cubicBezTo>
                  <a:cubicBezTo>
                    <a:pt x="1" y="29"/>
                    <a:pt x="1" y="29"/>
                    <a:pt x="1" y="29"/>
                  </a:cubicBezTo>
                  <a:cubicBezTo>
                    <a:pt x="0" y="29"/>
                    <a:pt x="0" y="30"/>
                    <a:pt x="1" y="31"/>
                  </a:cubicBezTo>
                  <a:cubicBezTo>
                    <a:pt x="1" y="32"/>
                    <a:pt x="2" y="32"/>
                    <a:pt x="3" y="3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1219170">
                <a:defRPr/>
              </a:pPr>
              <a:endParaRPr lang="ru-RU" sz="2400">
                <a:solidFill>
                  <a:prstClr val="black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27" name="Freeform 12"/>
            <p:cNvSpPr>
              <a:spLocks/>
            </p:cNvSpPr>
            <p:nvPr/>
          </p:nvSpPr>
          <p:spPr bwMode="auto">
            <a:xfrm>
              <a:off x="425306" y="8571911"/>
              <a:ext cx="47502" cy="50600"/>
            </a:xfrm>
            <a:custGeom>
              <a:avLst/>
              <a:gdLst>
                <a:gd name="T0" fmla="*/ 3 w 31"/>
                <a:gd name="T1" fmla="*/ 31 h 32"/>
                <a:gd name="T2" fmla="*/ 31 w 31"/>
                <a:gd name="T3" fmla="*/ 4 h 32"/>
                <a:gd name="T4" fmla="*/ 31 w 31"/>
                <a:gd name="T5" fmla="*/ 1 h 32"/>
                <a:gd name="T6" fmla="*/ 28 w 31"/>
                <a:gd name="T7" fmla="*/ 1 h 32"/>
                <a:gd name="T8" fmla="*/ 0 w 31"/>
                <a:gd name="T9" fmla="*/ 29 h 32"/>
                <a:gd name="T10" fmla="*/ 0 w 31"/>
                <a:gd name="T11" fmla="*/ 31 h 32"/>
                <a:gd name="T12" fmla="*/ 3 w 31"/>
                <a:gd name="T13" fmla="*/ 31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" h="32">
                  <a:moveTo>
                    <a:pt x="3" y="31"/>
                  </a:moveTo>
                  <a:cubicBezTo>
                    <a:pt x="31" y="4"/>
                    <a:pt x="31" y="4"/>
                    <a:pt x="31" y="4"/>
                  </a:cubicBezTo>
                  <a:cubicBezTo>
                    <a:pt x="31" y="3"/>
                    <a:pt x="31" y="2"/>
                    <a:pt x="31" y="1"/>
                  </a:cubicBezTo>
                  <a:cubicBezTo>
                    <a:pt x="30" y="0"/>
                    <a:pt x="29" y="0"/>
                    <a:pt x="28" y="1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30"/>
                    <a:pt x="0" y="31"/>
                    <a:pt x="0" y="31"/>
                  </a:cubicBezTo>
                  <a:cubicBezTo>
                    <a:pt x="1" y="32"/>
                    <a:pt x="2" y="32"/>
                    <a:pt x="3" y="3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1219170">
                <a:defRPr/>
              </a:pPr>
              <a:endParaRPr lang="ru-RU" sz="2400">
                <a:solidFill>
                  <a:prstClr val="black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28" name="Freeform 13"/>
            <p:cNvSpPr>
              <a:spLocks/>
            </p:cNvSpPr>
            <p:nvPr/>
          </p:nvSpPr>
          <p:spPr bwMode="auto">
            <a:xfrm>
              <a:off x="488298" y="8508919"/>
              <a:ext cx="50600" cy="47502"/>
            </a:xfrm>
            <a:custGeom>
              <a:avLst/>
              <a:gdLst>
                <a:gd name="T0" fmla="*/ 31 w 32"/>
                <a:gd name="T1" fmla="*/ 0 h 31"/>
                <a:gd name="T2" fmla="*/ 29 w 32"/>
                <a:gd name="T3" fmla="*/ 0 h 31"/>
                <a:gd name="T4" fmla="*/ 1 w 32"/>
                <a:gd name="T5" fmla="*/ 28 h 31"/>
                <a:gd name="T6" fmla="*/ 1 w 32"/>
                <a:gd name="T7" fmla="*/ 31 h 31"/>
                <a:gd name="T8" fmla="*/ 3 w 32"/>
                <a:gd name="T9" fmla="*/ 31 h 31"/>
                <a:gd name="T10" fmla="*/ 31 w 32"/>
                <a:gd name="T11" fmla="*/ 3 h 31"/>
                <a:gd name="T12" fmla="*/ 31 w 32"/>
                <a:gd name="T13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" h="31">
                  <a:moveTo>
                    <a:pt x="31" y="0"/>
                  </a:moveTo>
                  <a:cubicBezTo>
                    <a:pt x="31" y="0"/>
                    <a:pt x="29" y="0"/>
                    <a:pt x="29" y="0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0" y="29"/>
                    <a:pt x="0" y="30"/>
                    <a:pt x="1" y="31"/>
                  </a:cubicBezTo>
                  <a:cubicBezTo>
                    <a:pt x="2" y="31"/>
                    <a:pt x="3" y="31"/>
                    <a:pt x="3" y="31"/>
                  </a:cubicBezTo>
                  <a:cubicBezTo>
                    <a:pt x="31" y="3"/>
                    <a:pt x="31" y="3"/>
                    <a:pt x="31" y="3"/>
                  </a:cubicBezTo>
                  <a:cubicBezTo>
                    <a:pt x="32" y="2"/>
                    <a:pt x="32" y="1"/>
                    <a:pt x="3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1219170">
                <a:defRPr/>
              </a:pPr>
              <a:endParaRPr lang="ru-RU" sz="2400">
                <a:solidFill>
                  <a:prstClr val="black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29" name="Freeform 14"/>
            <p:cNvSpPr>
              <a:spLocks/>
            </p:cNvSpPr>
            <p:nvPr/>
          </p:nvSpPr>
          <p:spPr bwMode="auto">
            <a:xfrm>
              <a:off x="100020" y="8897197"/>
              <a:ext cx="49567" cy="48535"/>
            </a:xfrm>
            <a:custGeom>
              <a:avLst/>
              <a:gdLst>
                <a:gd name="T0" fmla="*/ 3 w 32"/>
                <a:gd name="T1" fmla="*/ 31 h 31"/>
                <a:gd name="T2" fmla="*/ 31 w 32"/>
                <a:gd name="T3" fmla="*/ 3 h 31"/>
                <a:gd name="T4" fmla="*/ 31 w 32"/>
                <a:gd name="T5" fmla="*/ 1 h 31"/>
                <a:gd name="T6" fmla="*/ 29 w 32"/>
                <a:gd name="T7" fmla="*/ 1 h 31"/>
                <a:gd name="T8" fmla="*/ 1 w 32"/>
                <a:gd name="T9" fmla="*/ 28 h 31"/>
                <a:gd name="T10" fmla="*/ 1 w 32"/>
                <a:gd name="T11" fmla="*/ 31 h 31"/>
                <a:gd name="T12" fmla="*/ 3 w 32"/>
                <a:gd name="T13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" h="31">
                  <a:moveTo>
                    <a:pt x="3" y="31"/>
                  </a:moveTo>
                  <a:cubicBezTo>
                    <a:pt x="31" y="3"/>
                    <a:pt x="31" y="3"/>
                    <a:pt x="31" y="3"/>
                  </a:cubicBezTo>
                  <a:cubicBezTo>
                    <a:pt x="32" y="2"/>
                    <a:pt x="32" y="1"/>
                    <a:pt x="31" y="1"/>
                  </a:cubicBezTo>
                  <a:cubicBezTo>
                    <a:pt x="30" y="0"/>
                    <a:pt x="29" y="0"/>
                    <a:pt x="29" y="1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0" y="29"/>
                    <a:pt x="0" y="30"/>
                    <a:pt x="1" y="31"/>
                  </a:cubicBezTo>
                  <a:cubicBezTo>
                    <a:pt x="2" y="31"/>
                    <a:pt x="3" y="31"/>
                    <a:pt x="3" y="31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1219170">
                <a:defRPr/>
              </a:pPr>
              <a:endParaRPr lang="ru-RU" sz="2400">
                <a:solidFill>
                  <a:prstClr val="black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30" name="Freeform 15"/>
            <p:cNvSpPr>
              <a:spLocks/>
            </p:cNvSpPr>
            <p:nvPr/>
          </p:nvSpPr>
          <p:spPr bwMode="auto">
            <a:xfrm>
              <a:off x="37028" y="8963287"/>
              <a:ext cx="47502" cy="47502"/>
            </a:xfrm>
            <a:custGeom>
              <a:avLst/>
              <a:gdLst>
                <a:gd name="T0" fmla="*/ 3 w 31"/>
                <a:gd name="T1" fmla="*/ 31 h 31"/>
                <a:gd name="T2" fmla="*/ 30 w 31"/>
                <a:gd name="T3" fmla="*/ 3 h 31"/>
                <a:gd name="T4" fmla="*/ 30 w 31"/>
                <a:gd name="T5" fmla="*/ 0 h 31"/>
                <a:gd name="T6" fmla="*/ 28 w 31"/>
                <a:gd name="T7" fmla="*/ 0 h 31"/>
                <a:gd name="T8" fmla="*/ 0 w 31"/>
                <a:gd name="T9" fmla="*/ 28 h 31"/>
                <a:gd name="T10" fmla="*/ 0 w 31"/>
                <a:gd name="T11" fmla="*/ 31 h 31"/>
                <a:gd name="T12" fmla="*/ 3 w 31"/>
                <a:gd name="T13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" h="31">
                  <a:moveTo>
                    <a:pt x="3" y="31"/>
                  </a:moveTo>
                  <a:cubicBezTo>
                    <a:pt x="30" y="3"/>
                    <a:pt x="30" y="3"/>
                    <a:pt x="30" y="3"/>
                  </a:cubicBezTo>
                  <a:cubicBezTo>
                    <a:pt x="31" y="2"/>
                    <a:pt x="31" y="1"/>
                    <a:pt x="30" y="0"/>
                  </a:cubicBezTo>
                  <a:cubicBezTo>
                    <a:pt x="30" y="0"/>
                    <a:pt x="29" y="0"/>
                    <a:pt x="28" y="0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29"/>
                    <a:pt x="0" y="30"/>
                    <a:pt x="0" y="31"/>
                  </a:cubicBezTo>
                  <a:cubicBezTo>
                    <a:pt x="1" y="31"/>
                    <a:pt x="2" y="31"/>
                    <a:pt x="3" y="3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1219170">
                <a:defRPr/>
              </a:pPr>
              <a:endParaRPr lang="ru-RU" sz="2400">
                <a:solidFill>
                  <a:prstClr val="black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31" name="Freeform 16"/>
            <p:cNvSpPr>
              <a:spLocks/>
            </p:cNvSpPr>
            <p:nvPr/>
          </p:nvSpPr>
          <p:spPr bwMode="auto">
            <a:xfrm>
              <a:off x="554388" y="8442829"/>
              <a:ext cx="49567" cy="50600"/>
            </a:xfrm>
            <a:custGeom>
              <a:avLst/>
              <a:gdLst>
                <a:gd name="T0" fmla="*/ 3 w 32"/>
                <a:gd name="T1" fmla="*/ 31 h 32"/>
                <a:gd name="T2" fmla="*/ 31 w 32"/>
                <a:gd name="T3" fmla="*/ 3 h 32"/>
                <a:gd name="T4" fmla="*/ 31 w 32"/>
                <a:gd name="T5" fmla="*/ 1 h 32"/>
                <a:gd name="T6" fmla="*/ 29 w 32"/>
                <a:gd name="T7" fmla="*/ 1 h 32"/>
                <a:gd name="T8" fmla="*/ 1 w 32"/>
                <a:gd name="T9" fmla="*/ 29 h 32"/>
                <a:gd name="T10" fmla="*/ 1 w 32"/>
                <a:gd name="T11" fmla="*/ 31 h 32"/>
                <a:gd name="T12" fmla="*/ 3 w 32"/>
                <a:gd name="T13" fmla="*/ 31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" h="32">
                  <a:moveTo>
                    <a:pt x="3" y="31"/>
                  </a:moveTo>
                  <a:cubicBezTo>
                    <a:pt x="31" y="3"/>
                    <a:pt x="31" y="3"/>
                    <a:pt x="31" y="3"/>
                  </a:cubicBezTo>
                  <a:cubicBezTo>
                    <a:pt x="32" y="3"/>
                    <a:pt x="32" y="1"/>
                    <a:pt x="31" y="1"/>
                  </a:cubicBezTo>
                  <a:cubicBezTo>
                    <a:pt x="30" y="0"/>
                    <a:pt x="29" y="0"/>
                    <a:pt x="29" y="1"/>
                  </a:cubicBezTo>
                  <a:cubicBezTo>
                    <a:pt x="1" y="29"/>
                    <a:pt x="1" y="29"/>
                    <a:pt x="1" y="29"/>
                  </a:cubicBezTo>
                  <a:cubicBezTo>
                    <a:pt x="0" y="29"/>
                    <a:pt x="0" y="30"/>
                    <a:pt x="1" y="31"/>
                  </a:cubicBezTo>
                  <a:cubicBezTo>
                    <a:pt x="1" y="32"/>
                    <a:pt x="2" y="32"/>
                    <a:pt x="3" y="3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1219170">
                <a:defRPr/>
              </a:pPr>
              <a:endParaRPr lang="ru-RU" sz="2400">
                <a:solidFill>
                  <a:prstClr val="black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32" name="Freeform 17"/>
            <p:cNvSpPr>
              <a:spLocks noEditPoints="1"/>
            </p:cNvSpPr>
            <p:nvPr/>
          </p:nvSpPr>
          <p:spPr bwMode="auto">
            <a:xfrm>
              <a:off x="764016" y="9600435"/>
              <a:ext cx="1388920" cy="1292883"/>
            </a:xfrm>
            <a:custGeom>
              <a:avLst/>
              <a:gdLst>
                <a:gd name="T0" fmla="*/ 139 w 894"/>
                <a:gd name="T1" fmla="*/ 672 h 831"/>
                <a:gd name="T2" fmla="*/ 291 w 894"/>
                <a:gd name="T3" fmla="*/ 711 h 831"/>
                <a:gd name="T4" fmla="*/ 579 w 894"/>
                <a:gd name="T5" fmla="*/ 777 h 831"/>
                <a:gd name="T6" fmla="*/ 756 w 894"/>
                <a:gd name="T7" fmla="*/ 599 h 831"/>
                <a:gd name="T8" fmla="*/ 839 w 894"/>
                <a:gd name="T9" fmla="*/ 516 h 831"/>
                <a:gd name="T10" fmla="*/ 817 w 894"/>
                <a:gd name="T11" fmla="*/ 160 h 831"/>
                <a:gd name="T12" fmla="*/ 671 w 894"/>
                <a:gd name="T13" fmla="*/ 20 h 831"/>
                <a:gd name="T14" fmla="*/ 378 w 894"/>
                <a:gd name="T15" fmla="*/ 55 h 831"/>
                <a:gd name="T16" fmla="*/ 117 w 894"/>
                <a:gd name="T17" fmla="*/ 316 h 831"/>
                <a:gd name="T18" fmla="*/ 224 w 894"/>
                <a:gd name="T19" fmla="*/ 752 h 831"/>
                <a:gd name="T20" fmla="*/ 227 w 894"/>
                <a:gd name="T21" fmla="*/ 748 h 831"/>
                <a:gd name="T22" fmla="*/ 331 w 894"/>
                <a:gd name="T23" fmla="*/ 660 h 831"/>
                <a:gd name="T24" fmla="*/ 288 w 894"/>
                <a:gd name="T25" fmla="*/ 703 h 831"/>
                <a:gd name="T26" fmla="*/ 157 w 894"/>
                <a:gd name="T27" fmla="*/ 658 h 831"/>
                <a:gd name="T28" fmla="*/ 149 w 894"/>
                <a:gd name="T29" fmla="*/ 666 h 831"/>
                <a:gd name="T30" fmla="*/ 239 w 894"/>
                <a:gd name="T31" fmla="*/ 736 h 831"/>
                <a:gd name="T32" fmla="*/ 659 w 894"/>
                <a:gd name="T33" fmla="*/ 692 h 831"/>
                <a:gd name="T34" fmla="*/ 574 w 894"/>
                <a:gd name="T35" fmla="*/ 771 h 831"/>
                <a:gd name="T36" fmla="*/ 547 w 894"/>
                <a:gd name="T37" fmla="*/ 586 h 831"/>
                <a:gd name="T38" fmla="*/ 470 w 894"/>
                <a:gd name="T39" fmla="*/ 683 h 831"/>
                <a:gd name="T40" fmla="*/ 652 w 894"/>
                <a:gd name="T41" fmla="*/ 688 h 831"/>
                <a:gd name="T42" fmla="*/ 644 w 894"/>
                <a:gd name="T43" fmla="*/ 680 h 831"/>
                <a:gd name="T44" fmla="*/ 561 w 894"/>
                <a:gd name="T45" fmla="*/ 758 h 831"/>
                <a:gd name="T46" fmla="*/ 470 w 894"/>
                <a:gd name="T47" fmla="*/ 686 h 831"/>
                <a:gd name="T48" fmla="*/ 693 w 894"/>
                <a:gd name="T49" fmla="*/ 550 h 831"/>
                <a:gd name="T50" fmla="*/ 793 w 894"/>
                <a:gd name="T51" fmla="*/ 450 h 831"/>
                <a:gd name="T52" fmla="*/ 745 w 894"/>
                <a:gd name="T53" fmla="*/ 408 h 831"/>
                <a:gd name="T54" fmla="*/ 749 w 894"/>
                <a:gd name="T55" fmla="*/ 407 h 831"/>
                <a:gd name="T56" fmla="*/ 742 w 894"/>
                <a:gd name="T57" fmla="*/ 582 h 831"/>
                <a:gd name="T58" fmla="*/ 739 w 894"/>
                <a:gd name="T59" fmla="*/ 580 h 831"/>
                <a:gd name="T60" fmla="*/ 644 w 894"/>
                <a:gd name="T61" fmla="*/ 512 h 831"/>
                <a:gd name="T62" fmla="*/ 812 w 894"/>
                <a:gd name="T63" fmla="*/ 162 h 831"/>
                <a:gd name="T64" fmla="*/ 626 w 894"/>
                <a:gd name="T65" fmla="*/ 172 h 831"/>
                <a:gd name="T66" fmla="*/ 625 w 894"/>
                <a:gd name="T67" fmla="*/ 168 h 831"/>
                <a:gd name="T68" fmla="*/ 800 w 894"/>
                <a:gd name="T69" fmla="*/ 174 h 831"/>
                <a:gd name="T70" fmla="*/ 728 w 894"/>
                <a:gd name="T71" fmla="*/ 87 h 831"/>
                <a:gd name="T72" fmla="*/ 715 w 894"/>
                <a:gd name="T73" fmla="*/ 91 h 831"/>
                <a:gd name="T74" fmla="*/ 762 w 894"/>
                <a:gd name="T75" fmla="*/ 107 h 831"/>
                <a:gd name="T76" fmla="*/ 671 w 894"/>
                <a:gd name="T77" fmla="*/ 126 h 831"/>
                <a:gd name="T78" fmla="*/ 380 w 894"/>
                <a:gd name="T79" fmla="*/ 58 h 831"/>
                <a:gd name="T80" fmla="*/ 302 w 894"/>
                <a:gd name="T81" fmla="*/ 154 h 831"/>
                <a:gd name="T82" fmla="*/ 349 w 894"/>
                <a:gd name="T83" fmla="*/ 201 h 831"/>
                <a:gd name="T84" fmla="*/ 343 w 894"/>
                <a:gd name="T85" fmla="*/ 206 h 831"/>
                <a:gd name="T86" fmla="*/ 392 w 894"/>
                <a:gd name="T87" fmla="*/ 64 h 831"/>
                <a:gd name="T88" fmla="*/ 309 w 894"/>
                <a:gd name="T89" fmla="*/ 157 h 831"/>
                <a:gd name="T90" fmla="*/ 309 w 894"/>
                <a:gd name="T91" fmla="*/ 157 h 831"/>
                <a:gd name="T92" fmla="*/ 120 w 894"/>
                <a:gd name="T93" fmla="*/ 317 h 831"/>
                <a:gd name="T94" fmla="*/ 204 w 894"/>
                <a:gd name="T95" fmla="*/ 239 h 831"/>
                <a:gd name="T96" fmla="*/ 232 w 894"/>
                <a:gd name="T97" fmla="*/ 424 h 831"/>
                <a:gd name="T98" fmla="*/ 309 w 894"/>
                <a:gd name="T99" fmla="*/ 328 h 831"/>
                <a:gd name="T100" fmla="*/ 206 w 894"/>
                <a:gd name="T101" fmla="*/ 242 h 831"/>
                <a:gd name="T102" fmla="*/ 135 w 894"/>
                <a:gd name="T103" fmla="*/ 330 h 831"/>
                <a:gd name="T104" fmla="*/ 219 w 894"/>
                <a:gd name="T105" fmla="*/ 247 h 831"/>
                <a:gd name="T106" fmla="*/ 203 w 894"/>
                <a:gd name="T107" fmla="*/ 431 h 831"/>
                <a:gd name="T108" fmla="*/ 271 w 894"/>
                <a:gd name="T109" fmla="*/ 279 h 831"/>
                <a:gd name="T110" fmla="*/ 494 w 894"/>
                <a:gd name="T111" fmla="*/ 143 h 831"/>
                <a:gd name="T112" fmla="*/ 623 w 894"/>
                <a:gd name="T113" fmla="*/ 194 h 831"/>
                <a:gd name="T114" fmla="*/ 793 w 894"/>
                <a:gd name="T115" fmla="*/ 445 h 831"/>
                <a:gd name="T116" fmla="*/ 641 w 894"/>
                <a:gd name="T117" fmla="*/ 511 h 831"/>
                <a:gd name="T118" fmla="*/ 544 w 894"/>
                <a:gd name="T119" fmla="*/ 583 h 831"/>
                <a:gd name="T120" fmla="*/ 338 w 894"/>
                <a:gd name="T121" fmla="*/ 669 h 831"/>
                <a:gd name="T122" fmla="*/ 225 w 894"/>
                <a:gd name="T123" fmla="*/ 556 h 831"/>
                <a:gd name="T124" fmla="*/ 163 w 894"/>
                <a:gd name="T125" fmla="*/ 387 h 8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894" h="831">
                  <a:moveTo>
                    <a:pt x="63" y="484"/>
                  </a:moveTo>
                  <a:cubicBezTo>
                    <a:pt x="121" y="542"/>
                    <a:pt x="121" y="542"/>
                    <a:pt x="121" y="542"/>
                  </a:cubicBezTo>
                  <a:cubicBezTo>
                    <a:pt x="1" y="661"/>
                    <a:pt x="1" y="661"/>
                    <a:pt x="1" y="661"/>
                  </a:cubicBezTo>
                  <a:cubicBezTo>
                    <a:pt x="0" y="662"/>
                    <a:pt x="0" y="663"/>
                    <a:pt x="1" y="664"/>
                  </a:cubicBezTo>
                  <a:cubicBezTo>
                    <a:pt x="2" y="664"/>
                    <a:pt x="3" y="665"/>
                    <a:pt x="3" y="664"/>
                  </a:cubicBezTo>
                  <a:cubicBezTo>
                    <a:pt x="123" y="544"/>
                    <a:pt x="123" y="544"/>
                    <a:pt x="123" y="544"/>
                  </a:cubicBezTo>
                  <a:cubicBezTo>
                    <a:pt x="183" y="603"/>
                    <a:pt x="183" y="603"/>
                    <a:pt x="183" y="603"/>
                  </a:cubicBezTo>
                  <a:cubicBezTo>
                    <a:pt x="141" y="650"/>
                    <a:pt x="141" y="650"/>
                    <a:pt x="141" y="650"/>
                  </a:cubicBezTo>
                  <a:cubicBezTo>
                    <a:pt x="135" y="656"/>
                    <a:pt x="135" y="665"/>
                    <a:pt x="139" y="672"/>
                  </a:cubicBezTo>
                  <a:cubicBezTo>
                    <a:pt x="139" y="672"/>
                    <a:pt x="139" y="672"/>
                    <a:pt x="139" y="672"/>
                  </a:cubicBezTo>
                  <a:cubicBezTo>
                    <a:pt x="139" y="672"/>
                    <a:pt x="139" y="672"/>
                    <a:pt x="139" y="672"/>
                  </a:cubicBezTo>
                  <a:cubicBezTo>
                    <a:pt x="139" y="672"/>
                    <a:pt x="139" y="672"/>
                    <a:pt x="139" y="672"/>
                  </a:cubicBezTo>
                  <a:cubicBezTo>
                    <a:pt x="160" y="706"/>
                    <a:pt x="188" y="734"/>
                    <a:pt x="222" y="755"/>
                  </a:cubicBezTo>
                  <a:cubicBezTo>
                    <a:pt x="222" y="755"/>
                    <a:pt x="222" y="755"/>
                    <a:pt x="222" y="755"/>
                  </a:cubicBezTo>
                  <a:cubicBezTo>
                    <a:pt x="222" y="755"/>
                    <a:pt x="222" y="755"/>
                    <a:pt x="222" y="755"/>
                  </a:cubicBezTo>
                  <a:cubicBezTo>
                    <a:pt x="222" y="755"/>
                    <a:pt x="222" y="755"/>
                    <a:pt x="222" y="755"/>
                  </a:cubicBezTo>
                  <a:cubicBezTo>
                    <a:pt x="229" y="760"/>
                    <a:pt x="238" y="759"/>
                    <a:pt x="244" y="754"/>
                  </a:cubicBezTo>
                  <a:cubicBezTo>
                    <a:pt x="291" y="711"/>
                    <a:pt x="291" y="711"/>
                    <a:pt x="291" y="711"/>
                  </a:cubicBezTo>
                  <a:cubicBezTo>
                    <a:pt x="410" y="831"/>
                    <a:pt x="410" y="831"/>
                    <a:pt x="410" y="831"/>
                  </a:cubicBezTo>
                  <a:cubicBezTo>
                    <a:pt x="411" y="831"/>
                    <a:pt x="412" y="831"/>
                    <a:pt x="413" y="831"/>
                  </a:cubicBezTo>
                  <a:cubicBezTo>
                    <a:pt x="510" y="734"/>
                    <a:pt x="510" y="734"/>
                    <a:pt x="510" y="734"/>
                  </a:cubicBezTo>
                  <a:cubicBezTo>
                    <a:pt x="557" y="776"/>
                    <a:pt x="557" y="776"/>
                    <a:pt x="557" y="776"/>
                  </a:cubicBezTo>
                  <a:cubicBezTo>
                    <a:pt x="563" y="781"/>
                    <a:pt x="572" y="782"/>
                    <a:pt x="578" y="777"/>
                  </a:cubicBezTo>
                  <a:cubicBezTo>
                    <a:pt x="578" y="777"/>
                    <a:pt x="578" y="777"/>
                    <a:pt x="578" y="777"/>
                  </a:cubicBezTo>
                  <a:cubicBezTo>
                    <a:pt x="579" y="777"/>
                    <a:pt x="579" y="777"/>
                    <a:pt x="579" y="777"/>
                  </a:cubicBezTo>
                  <a:cubicBezTo>
                    <a:pt x="579" y="777"/>
                    <a:pt x="579" y="777"/>
                    <a:pt x="579" y="777"/>
                  </a:cubicBezTo>
                  <a:cubicBezTo>
                    <a:pt x="579" y="777"/>
                    <a:pt x="579" y="777"/>
                    <a:pt x="579" y="777"/>
                  </a:cubicBezTo>
                  <a:cubicBezTo>
                    <a:pt x="595" y="767"/>
                    <a:pt x="611" y="755"/>
                    <a:pt x="625" y="741"/>
                  </a:cubicBezTo>
                  <a:cubicBezTo>
                    <a:pt x="639" y="727"/>
                    <a:pt x="651" y="711"/>
                    <a:pt x="661" y="694"/>
                  </a:cubicBezTo>
                  <a:cubicBezTo>
                    <a:pt x="661" y="694"/>
                    <a:pt x="661" y="694"/>
                    <a:pt x="661" y="694"/>
                  </a:cubicBezTo>
                  <a:cubicBezTo>
                    <a:pt x="661" y="694"/>
                    <a:pt x="661" y="694"/>
                    <a:pt x="661" y="694"/>
                  </a:cubicBezTo>
                  <a:cubicBezTo>
                    <a:pt x="666" y="687"/>
                    <a:pt x="666" y="678"/>
                    <a:pt x="660" y="672"/>
                  </a:cubicBezTo>
                  <a:cubicBezTo>
                    <a:pt x="618" y="626"/>
                    <a:pt x="618" y="626"/>
                    <a:pt x="618" y="626"/>
                  </a:cubicBezTo>
                  <a:cubicBezTo>
                    <a:pt x="688" y="556"/>
                    <a:pt x="688" y="556"/>
                    <a:pt x="688" y="556"/>
                  </a:cubicBezTo>
                  <a:cubicBezTo>
                    <a:pt x="735" y="598"/>
                    <a:pt x="735" y="598"/>
                    <a:pt x="735" y="598"/>
                  </a:cubicBezTo>
                  <a:cubicBezTo>
                    <a:pt x="741" y="603"/>
                    <a:pt x="750" y="604"/>
                    <a:pt x="756" y="599"/>
                  </a:cubicBezTo>
                  <a:cubicBezTo>
                    <a:pt x="756" y="599"/>
                    <a:pt x="756" y="599"/>
                    <a:pt x="756" y="599"/>
                  </a:cubicBezTo>
                  <a:cubicBezTo>
                    <a:pt x="756" y="599"/>
                    <a:pt x="756" y="599"/>
                    <a:pt x="756" y="599"/>
                  </a:cubicBezTo>
                  <a:cubicBezTo>
                    <a:pt x="757" y="599"/>
                    <a:pt x="757" y="599"/>
                    <a:pt x="757" y="599"/>
                  </a:cubicBezTo>
                  <a:cubicBezTo>
                    <a:pt x="773" y="589"/>
                    <a:pt x="789" y="577"/>
                    <a:pt x="803" y="563"/>
                  </a:cubicBezTo>
                  <a:cubicBezTo>
                    <a:pt x="817" y="549"/>
                    <a:pt x="829" y="533"/>
                    <a:pt x="839" y="516"/>
                  </a:cubicBezTo>
                  <a:cubicBezTo>
                    <a:pt x="839" y="516"/>
                    <a:pt x="839" y="516"/>
                    <a:pt x="839" y="516"/>
                  </a:cubicBezTo>
                  <a:cubicBezTo>
                    <a:pt x="839" y="516"/>
                    <a:pt x="839" y="516"/>
                    <a:pt x="839" y="516"/>
                  </a:cubicBezTo>
                  <a:cubicBezTo>
                    <a:pt x="839" y="516"/>
                    <a:pt x="839" y="516"/>
                    <a:pt x="839" y="516"/>
                  </a:cubicBezTo>
                  <a:cubicBezTo>
                    <a:pt x="839" y="516"/>
                    <a:pt x="839" y="516"/>
                    <a:pt x="839" y="516"/>
                  </a:cubicBezTo>
                  <a:cubicBezTo>
                    <a:pt x="844" y="510"/>
                    <a:pt x="844" y="500"/>
                    <a:pt x="838" y="494"/>
                  </a:cubicBezTo>
                  <a:cubicBezTo>
                    <a:pt x="796" y="448"/>
                    <a:pt x="796" y="448"/>
                    <a:pt x="796" y="448"/>
                  </a:cubicBezTo>
                  <a:cubicBezTo>
                    <a:pt x="893" y="350"/>
                    <a:pt x="893" y="350"/>
                    <a:pt x="893" y="350"/>
                  </a:cubicBezTo>
                  <a:cubicBezTo>
                    <a:pt x="894" y="350"/>
                    <a:pt x="894" y="349"/>
                    <a:pt x="893" y="348"/>
                  </a:cubicBezTo>
                  <a:cubicBezTo>
                    <a:pt x="774" y="229"/>
                    <a:pt x="774" y="229"/>
                    <a:pt x="774" y="229"/>
                  </a:cubicBezTo>
                  <a:cubicBezTo>
                    <a:pt x="816" y="182"/>
                    <a:pt x="816" y="182"/>
                    <a:pt x="816" y="182"/>
                  </a:cubicBezTo>
                  <a:cubicBezTo>
                    <a:pt x="821" y="176"/>
                    <a:pt x="822" y="167"/>
                    <a:pt x="817" y="160"/>
                  </a:cubicBezTo>
                  <a:cubicBezTo>
                    <a:pt x="817" y="160"/>
                    <a:pt x="817" y="160"/>
                    <a:pt x="817" y="160"/>
                  </a:cubicBezTo>
                  <a:cubicBezTo>
                    <a:pt x="817" y="160"/>
                    <a:pt x="817" y="160"/>
                    <a:pt x="817" y="160"/>
                  </a:cubicBezTo>
                  <a:cubicBezTo>
                    <a:pt x="817" y="160"/>
                    <a:pt x="817" y="160"/>
                    <a:pt x="817" y="160"/>
                  </a:cubicBezTo>
                  <a:cubicBezTo>
                    <a:pt x="817" y="160"/>
                    <a:pt x="817" y="160"/>
                    <a:pt x="817" y="160"/>
                  </a:cubicBezTo>
                  <a:cubicBezTo>
                    <a:pt x="797" y="126"/>
                    <a:pt x="768" y="98"/>
                    <a:pt x="734" y="77"/>
                  </a:cubicBezTo>
                  <a:cubicBezTo>
                    <a:pt x="734" y="77"/>
                    <a:pt x="734" y="77"/>
                    <a:pt x="734" y="77"/>
                  </a:cubicBezTo>
                  <a:cubicBezTo>
                    <a:pt x="734" y="77"/>
                    <a:pt x="734" y="77"/>
                    <a:pt x="734" y="77"/>
                  </a:cubicBezTo>
                  <a:cubicBezTo>
                    <a:pt x="733" y="76"/>
                    <a:pt x="731" y="76"/>
                    <a:pt x="730" y="75"/>
                  </a:cubicBezTo>
                  <a:cubicBezTo>
                    <a:pt x="673" y="18"/>
                    <a:pt x="673" y="18"/>
                    <a:pt x="673" y="18"/>
                  </a:cubicBezTo>
                  <a:cubicBezTo>
                    <a:pt x="672" y="17"/>
                    <a:pt x="671" y="17"/>
                    <a:pt x="671" y="18"/>
                  </a:cubicBezTo>
                  <a:cubicBezTo>
                    <a:pt x="670" y="19"/>
                    <a:pt x="670" y="20"/>
                    <a:pt x="671" y="20"/>
                  </a:cubicBezTo>
                  <a:cubicBezTo>
                    <a:pt x="724" y="74"/>
                    <a:pt x="724" y="74"/>
                    <a:pt x="724" y="74"/>
                  </a:cubicBezTo>
                  <a:cubicBezTo>
                    <a:pt x="720" y="74"/>
                    <a:pt x="716" y="75"/>
                    <a:pt x="712" y="78"/>
                  </a:cubicBezTo>
                  <a:cubicBezTo>
                    <a:pt x="666" y="121"/>
                    <a:pt x="666" y="121"/>
                    <a:pt x="666" y="121"/>
                  </a:cubicBezTo>
                  <a:cubicBezTo>
                    <a:pt x="546" y="1"/>
                    <a:pt x="546" y="1"/>
                    <a:pt x="546" y="1"/>
                  </a:cubicBezTo>
                  <a:cubicBezTo>
                    <a:pt x="545" y="0"/>
                    <a:pt x="544" y="1"/>
                    <a:pt x="544" y="1"/>
                  </a:cubicBezTo>
                  <a:cubicBezTo>
                    <a:pt x="446" y="98"/>
                    <a:pt x="446" y="98"/>
                    <a:pt x="446" y="98"/>
                  </a:cubicBezTo>
                  <a:cubicBezTo>
                    <a:pt x="400" y="56"/>
                    <a:pt x="400" y="56"/>
                    <a:pt x="400" y="56"/>
                  </a:cubicBezTo>
                  <a:cubicBezTo>
                    <a:pt x="394" y="51"/>
                    <a:pt x="385" y="50"/>
                    <a:pt x="378" y="55"/>
                  </a:cubicBezTo>
                  <a:cubicBezTo>
                    <a:pt x="378" y="55"/>
                    <a:pt x="378" y="55"/>
                    <a:pt x="378" y="55"/>
                  </a:cubicBezTo>
                  <a:cubicBezTo>
                    <a:pt x="344" y="75"/>
                    <a:pt x="315" y="104"/>
                    <a:pt x="295" y="138"/>
                  </a:cubicBezTo>
                  <a:cubicBezTo>
                    <a:pt x="295" y="138"/>
                    <a:pt x="295" y="138"/>
                    <a:pt x="295" y="138"/>
                  </a:cubicBezTo>
                  <a:cubicBezTo>
                    <a:pt x="290" y="144"/>
                    <a:pt x="291" y="154"/>
                    <a:pt x="296" y="160"/>
                  </a:cubicBezTo>
                  <a:cubicBezTo>
                    <a:pt x="339" y="206"/>
                    <a:pt x="339" y="206"/>
                    <a:pt x="339" y="206"/>
                  </a:cubicBezTo>
                  <a:cubicBezTo>
                    <a:pt x="269" y="276"/>
                    <a:pt x="269" y="276"/>
                    <a:pt x="269" y="276"/>
                  </a:cubicBezTo>
                  <a:cubicBezTo>
                    <a:pt x="222" y="234"/>
                    <a:pt x="222" y="234"/>
                    <a:pt x="222" y="234"/>
                  </a:cubicBezTo>
                  <a:cubicBezTo>
                    <a:pt x="216" y="229"/>
                    <a:pt x="207" y="228"/>
                    <a:pt x="200" y="233"/>
                  </a:cubicBezTo>
                  <a:cubicBezTo>
                    <a:pt x="200" y="233"/>
                    <a:pt x="200" y="233"/>
                    <a:pt x="200" y="233"/>
                  </a:cubicBezTo>
                  <a:cubicBezTo>
                    <a:pt x="166" y="253"/>
                    <a:pt x="138" y="282"/>
                    <a:pt x="117" y="316"/>
                  </a:cubicBezTo>
                  <a:cubicBezTo>
                    <a:pt x="117" y="316"/>
                    <a:pt x="117" y="316"/>
                    <a:pt x="117" y="316"/>
                  </a:cubicBezTo>
                  <a:cubicBezTo>
                    <a:pt x="112" y="322"/>
                    <a:pt x="113" y="331"/>
                    <a:pt x="118" y="338"/>
                  </a:cubicBezTo>
                  <a:cubicBezTo>
                    <a:pt x="161" y="384"/>
                    <a:pt x="161" y="384"/>
                    <a:pt x="161" y="384"/>
                  </a:cubicBezTo>
                  <a:cubicBezTo>
                    <a:pt x="63" y="482"/>
                    <a:pt x="63" y="482"/>
                    <a:pt x="63" y="482"/>
                  </a:cubicBezTo>
                  <a:cubicBezTo>
                    <a:pt x="63" y="482"/>
                    <a:pt x="63" y="483"/>
                    <a:pt x="63" y="484"/>
                  </a:cubicBezTo>
                  <a:moveTo>
                    <a:pt x="242" y="751"/>
                  </a:moveTo>
                  <a:cubicBezTo>
                    <a:pt x="237" y="756"/>
                    <a:pt x="229" y="756"/>
                    <a:pt x="224" y="752"/>
                  </a:cubicBezTo>
                  <a:cubicBezTo>
                    <a:pt x="224" y="752"/>
                    <a:pt x="224" y="752"/>
                    <a:pt x="224" y="752"/>
                  </a:cubicBezTo>
                  <a:cubicBezTo>
                    <a:pt x="224" y="752"/>
                    <a:pt x="224" y="752"/>
                    <a:pt x="224" y="752"/>
                  </a:cubicBezTo>
                  <a:cubicBezTo>
                    <a:pt x="191" y="732"/>
                    <a:pt x="162" y="703"/>
                    <a:pt x="142" y="670"/>
                  </a:cubicBezTo>
                  <a:cubicBezTo>
                    <a:pt x="142" y="670"/>
                    <a:pt x="142" y="670"/>
                    <a:pt x="142" y="670"/>
                  </a:cubicBezTo>
                  <a:cubicBezTo>
                    <a:pt x="138" y="665"/>
                    <a:pt x="139" y="657"/>
                    <a:pt x="143" y="652"/>
                  </a:cubicBezTo>
                  <a:cubicBezTo>
                    <a:pt x="185" y="606"/>
                    <a:pt x="185" y="606"/>
                    <a:pt x="185" y="606"/>
                  </a:cubicBezTo>
                  <a:cubicBezTo>
                    <a:pt x="188" y="609"/>
                    <a:pt x="188" y="609"/>
                    <a:pt x="188" y="609"/>
                  </a:cubicBezTo>
                  <a:cubicBezTo>
                    <a:pt x="146" y="655"/>
                    <a:pt x="146" y="655"/>
                    <a:pt x="146" y="655"/>
                  </a:cubicBezTo>
                  <a:cubicBezTo>
                    <a:pt x="143" y="659"/>
                    <a:pt x="143" y="664"/>
                    <a:pt x="146" y="667"/>
                  </a:cubicBezTo>
                  <a:cubicBezTo>
                    <a:pt x="146" y="667"/>
                    <a:pt x="146" y="667"/>
                    <a:pt x="146" y="667"/>
                  </a:cubicBezTo>
                  <a:cubicBezTo>
                    <a:pt x="166" y="701"/>
                    <a:pt x="194" y="728"/>
                    <a:pt x="227" y="748"/>
                  </a:cubicBezTo>
                  <a:cubicBezTo>
                    <a:pt x="227" y="748"/>
                    <a:pt x="227" y="748"/>
                    <a:pt x="227" y="748"/>
                  </a:cubicBezTo>
                  <a:cubicBezTo>
                    <a:pt x="230" y="751"/>
                    <a:pt x="235" y="751"/>
                    <a:pt x="239" y="748"/>
                  </a:cubicBezTo>
                  <a:cubicBezTo>
                    <a:pt x="285" y="706"/>
                    <a:pt x="285" y="706"/>
                    <a:pt x="285" y="706"/>
                  </a:cubicBezTo>
                  <a:cubicBezTo>
                    <a:pt x="288" y="709"/>
                    <a:pt x="288" y="709"/>
                    <a:pt x="288" y="709"/>
                  </a:cubicBezTo>
                  <a:cubicBezTo>
                    <a:pt x="242" y="751"/>
                    <a:pt x="242" y="751"/>
                    <a:pt x="242" y="751"/>
                  </a:cubicBezTo>
                  <a:moveTo>
                    <a:pt x="331" y="640"/>
                  </a:moveTo>
                  <a:cubicBezTo>
                    <a:pt x="331" y="641"/>
                    <a:pt x="331" y="641"/>
                    <a:pt x="331" y="641"/>
                  </a:cubicBezTo>
                  <a:cubicBezTo>
                    <a:pt x="334" y="643"/>
                    <a:pt x="335" y="647"/>
                    <a:pt x="335" y="651"/>
                  </a:cubicBezTo>
                  <a:cubicBezTo>
                    <a:pt x="335" y="654"/>
                    <a:pt x="333" y="658"/>
                    <a:pt x="331" y="660"/>
                  </a:cubicBezTo>
                  <a:cubicBezTo>
                    <a:pt x="330" y="660"/>
                    <a:pt x="330" y="660"/>
                    <a:pt x="330" y="660"/>
                  </a:cubicBezTo>
                  <a:cubicBezTo>
                    <a:pt x="285" y="701"/>
                    <a:pt x="285" y="701"/>
                    <a:pt x="285" y="701"/>
                  </a:cubicBezTo>
                  <a:cubicBezTo>
                    <a:pt x="193" y="609"/>
                    <a:pt x="193" y="609"/>
                    <a:pt x="193" y="609"/>
                  </a:cubicBezTo>
                  <a:cubicBezTo>
                    <a:pt x="234" y="564"/>
                    <a:pt x="234" y="564"/>
                    <a:pt x="234" y="564"/>
                  </a:cubicBezTo>
                  <a:cubicBezTo>
                    <a:pt x="234" y="563"/>
                    <a:pt x="234" y="563"/>
                    <a:pt x="234" y="563"/>
                  </a:cubicBezTo>
                  <a:cubicBezTo>
                    <a:pt x="240" y="558"/>
                    <a:pt x="249" y="558"/>
                    <a:pt x="254" y="563"/>
                  </a:cubicBezTo>
                  <a:cubicBezTo>
                    <a:pt x="331" y="640"/>
                    <a:pt x="331" y="640"/>
                    <a:pt x="331" y="640"/>
                  </a:cubicBezTo>
                  <a:moveTo>
                    <a:pt x="291" y="707"/>
                  </a:moveTo>
                  <a:cubicBezTo>
                    <a:pt x="288" y="703"/>
                    <a:pt x="288" y="703"/>
                    <a:pt x="288" y="703"/>
                  </a:cubicBezTo>
                  <a:cubicBezTo>
                    <a:pt x="331" y="664"/>
                    <a:pt x="331" y="664"/>
                    <a:pt x="331" y="664"/>
                  </a:cubicBezTo>
                  <a:cubicBezTo>
                    <a:pt x="334" y="667"/>
                    <a:pt x="334" y="667"/>
                    <a:pt x="334" y="667"/>
                  </a:cubicBezTo>
                  <a:cubicBezTo>
                    <a:pt x="291" y="707"/>
                    <a:pt x="291" y="707"/>
                    <a:pt x="291" y="707"/>
                  </a:cubicBezTo>
                  <a:moveTo>
                    <a:pt x="149" y="666"/>
                  </a:moveTo>
                  <a:cubicBezTo>
                    <a:pt x="149" y="666"/>
                    <a:pt x="149" y="666"/>
                    <a:pt x="149" y="666"/>
                  </a:cubicBezTo>
                  <a:cubicBezTo>
                    <a:pt x="149" y="666"/>
                    <a:pt x="149" y="666"/>
                    <a:pt x="149" y="666"/>
                  </a:cubicBezTo>
                  <a:cubicBezTo>
                    <a:pt x="147" y="663"/>
                    <a:pt x="147" y="660"/>
                    <a:pt x="149" y="658"/>
                  </a:cubicBezTo>
                  <a:cubicBezTo>
                    <a:pt x="151" y="656"/>
                    <a:pt x="154" y="656"/>
                    <a:pt x="157" y="658"/>
                  </a:cubicBezTo>
                  <a:cubicBezTo>
                    <a:pt x="157" y="658"/>
                    <a:pt x="157" y="658"/>
                    <a:pt x="157" y="658"/>
                  </a:cubicBezTo>
                  <a:cubicBezTo>
                    <a:pt x="157" y="658"/>
                    <a:pt x="157" y="658"/>
                    <a:pt x="157" y="658"/>
                  </a:cubicBezTo>
                  <a:cubicBezTo>
                    <a:pt x="189" y="677"/>
                    <a:pt x="217" y="705"/>
                    <a:pt x="237" y="737"/>
                  </a:cubicBezTo>
                  <a:cubicBezTo>
                    <a:pt x="237" y="737"/>
                    <a:pt x="237" y="737"/>
                    <a:pt x="237" y="737"/>
                  </a:cubicBezTo>
                  <a:cubicBezTo>
                    <a:pt x="237" y="737"/>
                    <a:pt x="237" y="737"/>
                    <a:pt x="237" y="737"/>
                  </a:cubicBezTo>
                  <a:cubicBezTo>
                    <a:pt x="239" y="740"/>
                    <a:pt x="238" y="743"/>
                    <a:pt x="236" y="745"/>
                  </a:cubicBezTo>
                  <a:cubicBezTo>
                    <a:pt x="234" y="747"/>
                    <a:pt x="231" y="747"/>
                    <a:pt x="229" y="746"/>
                  </a:cubicBezTo>
                  <a:cubicBezTo>
                    <a:pt x="229" y="746"/>
                    <a:pt x="229" y="746"/>
                    <a:pt x="229" y="746"/>
                  </a:cubicBezTo>
                  <a:cubicBezTo>
                    <a:pt x="228" y="745"/>
                    <a:pt x="228" y="745"/>
                    <a:pt x="228" y="745"/>
                  </a:cubicBezTo>
                  <a:cubicBezTo>
                    <a:pt x="196" y="726"/>
                    <a:pt x="168" y="698"/>
                    <a:pt x="149" y="666"/>
                  </a:cubicBezTo>
                  <a:moveTo>
                    <a:pt x="239" y="736"/>
                  </a:moveTo>
                  <a:cubicBezTo>
                    <a:pt x="239" y="736"/>
                    <a:pt x="239" y="736"/>
                    <a:pt x="239" y="736"/>
                  </a:cubicBezTo>
                  <a:cubicBezTo>
                    <a:pt x="220" y="703"/>
                    <a:pt x="192" y="675"/>
                    <a:pt x="159" y="655"/>
                  </a:cubicBezTo>
                  <a:cubicBezTo>
                    <a:pt x="159" y="655"/>
                    <a:pt x="159" y="655"/>
                    <a:pt x="159" y="655"/>
                  </a:cubicBezTo>
                  <a:cubicBezTo>
                    <a:pt x="157" y="654"/>
                    <a:pt x="155" y="653"/>
                    <a:pt x="153" y="653"/>
                  </a:cubicBezTo>
                  <a:cubicBezTo>
                    <a:pt x="191" y="611"/>
                    <a:pt x="191" y="611"/>
                    <a:pt x="191" y="611"/>
                  </a:cubicBezTo>
                  <a:cubicBezTo>
                    <a:pt x="283" y="703"/>
                    <a:pt x="283" y="703"/>
                    <a:pt x="283" y="703"/>
                  </a:cubicBezTo>
                  <a:cubicBezTo>
                    <a:pt x="241" y="741"/>
                    <a:pt x="241" y="741"/>
                    <a:pt x="241" y="741"/>
                  </a:cubicBezTo>
                  <a:cubicBezTo>
                    <a:pt x="241" y="739"/>
                    <a:pt x="241" y="737"/>
                    <a:pt x="239" y="736"/>
                  </a:cubicBezTo>
                  <a:moveTo>
                    <a:pt x="227" y="560"/>
                  </a:moveTo>
                  <a:cubicBezTo>
                    <a:pt x="230" y="563"/>
                    <a:pt x="230" y="563"/>
                    <a:pt x="230" y="563"/>
                  </a:cubicBezTo>
                  <a:cubicBezTo>
                    <a:pt x="191" y="606"/>
                    <a:pt x="191" y="606"/>
                    <a:pt x="191" y="606"/>
                  </a:cubicBezTo>
                  <a:cubicBezTo>
                    <a:pt x="188" y="603"/>
                    <a:pt x="188" y="603"/>
                    <a:pt x="188" y="603"/>
                  </a:cubicBezTo>
                  <a:cubicBezTo>
                    <a:pt x="227" y="560"/>
                    <a:pt x="227" y="560"/>
                    <a:pt x="227" y="560"/>
                  </a:cubicBezTo>
                  <a:moveTo>
                    <a:pt x="658" y="675"/>
                  </a:moveTo>
                  <a:cubicBezTo>
                    <a:pt x="662" y="680"/>
                    <a:pt x="663" y="687"/>
                    <a:pt x="659" y="692"/>
                  </a:cubicBezTo>
                  <a:cubicBezTo>
                    <a:pt x="659" y="692"/>
                    <a:pt x="659" y="692"/>
                    <a:pt x="659" y="692"/>
                  </a:cubicBezTo>
                  <a:cubicBezTo>
                    <a:pt x="659" y="692"/>
                    <a:pt x="659" y="692"/>
                    <a:pt x="659" y="692"/>
                  </a:cubicBezTo>
                  <a:cubicBezTo>
                    <a:pt x="638" y="726"/>
                    <a:pt x="610" y="754"/>
                    <a:pt x="577" y="774"/>
                  </a:cubicBezTo>
                  <a:cubicBezTo>
                    <a:pt x="577" y="774"/>
                    <a:pt x="577" y="774"/>
                    <a:pt x="577" y="774"/>
                  </a:cubicBezTo>
                  <a:cubicBezTo>
                    <a:pt x="577" y="774"/>
                    <a:pt x="577" y="774"/>
                    <a:pt x="577" y="774"/>
                  </a:cubicBezTo>
                  <a:cubicBezTo>
                    <a:pt x="571" y="778"/>
                    <a:pt x="564" y="778"/>
                    <a:pt x="559" y="773"/>
                  </a:cubicBezTo>
                  <a:cubicBezTo>
                    <a:pt x="512" y="731"/>
                    <a:pt x="512" y="731"/>
                    <a:pt x="512" y="731"/>
                  </a:cubicBezTo>
                  <a:cubicBezTo>
                    <a:pt x="516" y="728"/>
                    <a:pt x="516" y="728"/>
                    <a:pt x="516" y="728"/>
                  </a:cubicBezTo>
                  <a:cubicBezTo>
                    <a:pt x="562" y="770"/>
                    <a:pt x="562" y="770"/>
                    <a:pt x="562" y="770"/>
                  </a:cubicBezTo>
                  <a:cubicBezTo>
                    <a:pt x="565" y="773"/>
                    <a:pt x="570" y="773"/>
                    <a:pt x="574" y="771"/>
                  </a:cubicBezTo>
                  <a:cubicBezTo>
                    <a:pt x="574" y="771"/>
                    <a:pt x="574" y="771"/>
                    <a:pt x="574" y="771"/>
                  </a:cubicBezTo>
                  <a:cubicBezTo>
                    <a:pt x="591" y="761"/>
                    <a:pt x="606" y="749"/>
                    <a:pt x="619" y="735"/>
                  </a:cubicBezTo>
                  <a:cubicBezTo>
                    <a:pt x="633" y="721"/>
                    <a:pt x="645" y="706"/>
                    <a:pt x="655" y="690"/>
                  </a:cubicBezTo>
                  <a:cubicBezTo>
                    <a:pt x="655" y="690"/>
                    <a:pt x="655" y="690"/>
                    <a:pt x="655" y="690"/>
                  </a:cubicBezTo>
                  <a:cubicBezTo>
                    <a:pt x="658" y="686"/>
                    <a:pt x="657" y="681"/>
                    <a:pt x="654" y="678"/>
                  </a:cubicBezTo>
                  <a:cubicBezTo>
                    <a:pt x="612" y="631"/>
                    <a:pt x="612" y="631"/>
                    <a:pt x="612" y="631"/>
                  </a:cubicBezTo>
                  <a:cubicBezTo>
                    <a:pt x="615" y="628"/>
                    <a:pt x="615" y="628"/>
                    <a:pt x="615" y="628"/>
                  </a:cubicBezTo>
                  <a:cubicBezTo>
                    <a:pt x="658" y="675"/>
                    <a:pt x="658" y="675"/>
                    <a:pt x="658" y="675"/>
                  </a:cubicBezTo>
                  <a:moveTo>
                    <a:pt x="470" y="662"/>
                  </a:moveTo>
                  <a:cubicBezTo>
                    <a:pt x="547" y="586"/>
                    <a:pt x="547" y="586"/>
                    <a:pt x="547" y="586"/>
                  </a:cubicBezTo>
                  <a:cubicBezTo>
                    <a:pt x="547" y="585"/>
                    <a:pt x="547" y="585"/>
                    <a:pt x="547" y="585"/>
                  </a:cubicBezTo>
                  <a:cubicBezTo>
                    <a:pt x="550" y="583"/>
                    <a:pt x="554" y="581"/>
                    <a:pt x="557" y="582"/>
                  </a:cubicBezTo>
                  <a:cubicBezTo>
                    <a:pt x="561" y="582"/>
                    <a:pt x="564" y="583"/>
                    <a:pt x="567" y="586"/>
                  </a:cubicBezTo>
                  <a:cubicBezTo>
                    <a:pt x="567" y="586"/>
                    <a:pt x="567" y="586"/>
                    <a:pt x="567" y="586"/>
                  </a:cubicBezTo>
                  <a:cubicBezTo>
                    <a:pt x="567" y="586"/>
                    <a:pt x="567" y="586"/>
                    <a:pt x="567" y="586"/>
                  </a:cubicBezTo>
                  <a:cubicBezTo>
                    <a:pt x="567" y="586"/>
                    <a:pt x="567" y="586"/>
                    <a:pt x="567" y="586"/>
                  </a:cubicBezTo>
                  <a:cubicBezTo>
                    <a:pt x="608" y="631"/>
                    <a:pt x="608" y="631"/>
                    <a:pt x="608" y="631"/>
                  </a:cubicBezTo>
                  <a:cubicBezTo>
                    <a:pt x="515" y="723"/>
                    <a:pt x="515" y="723"/>
                    <a:pt x="515" y="723"/>
                  </a:cubicBezTo>
                  <a:cubicBezTo>
                    <a:pt x="470" y="683"/>
                    <a:pt x="470" y="683"/>
                    <a:pt x="470" y="683"/>
                  </a:cubicBezTo>
                  <a:cubicBezTo>
                    <a:pt x="470" y="682"/>
                    <a:pt x="470" y="682"/>
                    <a:pt x="470" y="682"/>
                  </a:cubicBezTo>
                  <a:cubicBezTo>
                    <a:pt x="465" y="677"/>
                    <a:pt x="465" y="668"/>
                    <a:pt x="470" y="662"/>
                  </a:cubicBezTo>
                  <a:moveTo>
                    <a:pt x="571" y="585"/>
                  </a:moveTo>
                  <a:cubicBezTo>
                    <a:pt x="574" y="582"/>
                    <a:pt x="574" y="582"/>
                    <a:pt x="574" y="582"/>
                  </a:cubicBezTo>
                  <a:cubicBezTo>
                    <a:pt x="613" y="626"/>
                    <a:pt x="613" y="626"/>
                    <a:pt x="613" y="626"/>
                  </a:cubicBezTo>
                  <a:cubicBezTo>
                    <a:pt x="610" y="629"/>
                    <a:pt x="610" y="629"/>
                    <a:pt x="610" y="629"/>
                  </a:cubicBezTo>
                  <a:cubicBezTo>
                    <a:pt x="571" y="585"/>
                    <a:pt x="571" y="585"/>
                    <a:pt x="571" y="585"/>
                  </a:cubicBezTo>
                  <a:moveTo>
                    <a:pt x="652" y="688"/>
                  </a:moveTo>
                  <a:cubicBezTo>
                    <a:pt x="652" y="688"/>
                    <a:pt x="652" y="688"/>
                    <a:pt x="652" y="688"/>
                  </a:cubicBezTo>
                  <a:cubicBezTo>
                    <a:pt x="652" y="688"/>
                    <a:pt x="652" y="688"/>
                    <a:pt x="652" y="688"/>
                  </a:cubicBezTo>
                  <a:cubicBezTo>
                    <a:pt x="632" y="721"/>
                    <a:pt x="605" y="748"/>
                    <a:pt x="572" y="768"/>
                  </a:cubicBezTo>
                  <a:cubicBezTo>
                    <a:pt x="572" y="768"/>
                    <a:pt x="572" y="768"/>
                    <a:pt x="572" y="768"/>
                  </a:cubicBezTo>
                  <a:cubicBezTo>
                    <a:pt x="572" y="768"/>
                    <a:pt x="572" y="768"/>
                    <a:pt x="572" y="768"/>
                  </a:cubicBezTo>
                  <a:cubicBezTo>
                    <a:pt x="570" y="770"/>
                    <a:pt x="567" y="770"/>
                    <a:pt x="564" y="768"/>
                  </a:cubicBezTo>
                  <a:cubicBezTo>
                    <a:pt x="562" y="765"/>
                    <a:pt x="562" y="762"/>
                    <a:pt x="564" y="760"/>
                  </a:cubicBezTo>
                  <a:cubicBezTo>
                    <a:pt x="564" y="760"/>
                    <a:pt x="564" y="760"/>
                    <a:pt x="564" y="760"/>
                  </a:cubicBezTo>
                  <a:cubicBezTo>
                    <a:pt x="564" y="759"/>
                    <a:pt x="564" y="759"/>
                    <a:pt x="564" y="759"/>
                  </a:cubicBezTo>
                  <a:cubicBezTo>
                    <a:pt x="584" y="727"/>
                    <a:pt x="611" y="699"/>
                    <a:pt x="644" y="680"/>
                  </a:cubicBezTo>
                  <a:cubicBezTo>
                    <a:pt x="644" y="680"/>
                    <a:pt x="644" y="680"/>
                    <a:pt x="644" y="680"/>
                  </a:cubicBezTo>
                  <a:cubicBezTo>
                    <a:pt x="644" y="680"/>
                    <a:pt x="644" y="680"/>
                    <a:pt x="644" y="680"/>
                  </a:cubicBezTo>
                  <a:cubicBezTo>
                    <a:pt x="646" y="678"/>
                    <a:pt x="650" y="678"/>
                    <a:pt x="652" y="680"/>
                  </a:cubicBezTo>
                  <a:cubicBezTo>
                    <a:pt x="654" y="682"/>
                    <a:pt x="654" y="686"/>
                    <a:pt x="652" y="688"/>
                  </a:cubicBezTo>
                  <a:moveTo>
                    <a:pt x="648" y="675"/>
                  </a:moveTo>
                  <a:cubicBezTo>
                    <a:pt x="646" y="675"/>
                    <a:pt x="644" y="676"/>
                    <a:pt x="642" y="677"/>
                  </a:cubicBezTo>
                  <a:cubicBezTo>
                    <a:pt x="642" y="677"/>
                    <a:pt x="642" y="677"/>
                    <a:pt x="642" y="677"/>
                  </a:cubicBezTo>
                  <a:cubicBezTo>
                    <a:pt x="609" y="697"/>
                    <a:pt x="581" y="725"/>
                    <a:pt x="561" y="758"/>
                  </a:cubicBezTo>
                  <a:cubicBezTo>
                    <a:pt x="561" y="758"/>
                    <a:pt x="561" y="758"/>
                    <a:pt x="561" y="758"/>
                  </a:cubicBezTo>
                  <a:cubicBezTo>
                    <a:pt x="560" y="759"/>
                    <a:pt x="560" y="761"/>
                    <a:pt x="559" y="763"/>
                  </a:cubicBezTo>
                  <a:cubicBezTo>
                    <a:pt x="518" y="726"/>
                    <a:pt x="518" y="726"/>
                    <a:pt x="518" y="726"/>
                  </a:cubicBezTo>
                  <a:cubicBezTo>
                    <a:pt x="610" y="634"/>
                    <a:pt x="610" y="634"/>
                    <a:pt x="610" y="634"/>
                  </a:cubicBezTo>
                  <a:cubicBezTo>
                    <a:pt x="648" y="675"/>
                    <a:pt x="648" y="675"/>
                    <a:pt x="648" y="675"/>
                  </a:cubicBezTo>
                  <a:moveTo>
                    <a:pt x="470" y="686"/>
                  </a:moveTo>
                  <a:cubicBezTo>
                    <a:pt x="513" y="726"/>
                    <a:pt x="513" y="726"/>
                    <a:pt x="513" y="726"/>
                  </a:cubicBezTo>
                  <a:cubicBezTo>
                    <a:pt x="510" y="729"/>
                    <a:pt x="510" y="729"/>
                    <a:pt x="510" y="729"/>
                  </a:cubicBezTo>
                  <a:cubicBezTo>
                    <a:pt x="466" y="690"/>
                    <a:pt x="466" y="690"/>
                    <a:pt x="466" y="690"/>
                  </a:cubicBezTo>
                  <a:cubicBezTo>
                    <a:pt x="470" y="686"/>
                    <a:pt x="470" y="686"/>
                    <a:pt x="470" y="686"/>
                  </a:cubicBezTo>
                  <a:moveTo>
                    <a:pt x="836" y="497"/>
                  </a:moveTo>
                  <a:cubicBezTo>
                    <a:pt x="840" y="502"/>
                    <a:pt x="840" y="509"/>
                    <a:pt x="837" y="514"/>
                  </a:cubicBezTo>
                  <a:cubicBezTo>
                    <a:pt x="837" y="514"/>
                    <a:pt x="837" y="514"/>
                    <a:pt x="837" y="514"/>
                  </a:cubicBezTo>
                  <a:cubicBezTo>
                    <a:pt x="836" y="515"/>
                    <a:pt x="836" y="515"/>
                    <a:pt x="836" y="515"/>
                  </a:cubicBezTo>
                  <a:cubicBezTo>
                    <a:pt x="816" y="548"/>
                    <a:pt x="788" y="576"/>
                    <a:pt x="755" y="596"/>
                  </a:cubicBezTo>
                  <a:cubicBezTo>
                    <a:pt x="755" y="596"/>
                    <a:pt x="755" y="596"/>
                    <a:pt x="755" y="596"/>
                  </a:cubicBezTo>
                  <a:cubicBezTo>
                    <a:pt x="749" y="600"/>
                    <a:pt x="742" y="600"/>
                    <a:pt x="737" y="595"/>
                  </a:cubicBezTo>
                  <a:cubicBezTo>
                    <a:pt x="690" y="553"/>
                    <a:pt x="690" y="553"/>
                    <a:pt x="690" y="553"/>
                  </a:cubicBezTo>
                  <a:cubicBezTo>
                    <a:pt x="693" y="550"/>
                    <a:pt x="693" y="550"/>
                    <a:pt x="693" y="550"/>
                  </a:cubicBezTo>
                  <a:cubicBezTo>
                    <a:pt x="740" y="592"/>
                    <a:pt x="740" y="592"/>
                    <a:pt x="740" y="592"/>
                  </a:cubicBezTo>
                  <a:cubicBezTo>
                    <a:pt x="743" y="595"/>
                    <a:pt x="748" y="595"/>
                    <a:pt x="752" y="593"/>
                  </a:cubicBezTo>
                  <a:cubicBezTo>
                    <a:pt x="752" y="593"/>
                    <a:pt x="752" y="593"/>
                    <a:pt x="752" y="593"/>
                  </a:cubicBezTo>
                  <a:cubicBezTo>
                    <a:pt x="768" y="583"/>
                    <a:pt x="784" y="571"/>
                    <a:pt x="797" y="557"/>
                  </a:cubicBezTo>
                  <a:cubicBezTo>
                    <a:pt x="811" y="544"/>
                    <a:pt x="823" y="528"/>
                    <a:pt x="833" y="512"/>
                  </a:cubicBezTo>
                  <a:cubicBezTo>
                    <a:pt x="833" y="512"/>
                    <a:pt x="833" y="512"/>
                    <a:pt x="833" y="512"/>
                  </a:cubicBezTo>
                  <a:cubicBezTo>
                    <a:pt x="835" y="508"/>
                    <a:pt x="835" y="503"/>
                    <a:pt x="832" y="500"/>
                  </a:cubicBezTo>
                  <a:cubicBezTo>
                    <a:pt x="790" y="453"/>
                    <a:pt x="790" y="453"/>
                    <a:pt x="790" y="453"/>
                  </a:cubicBezTo>
                  <a:cubicBezTo>
                    <a:pt x="793" y="450"/>
                    <a:pt x="793" y="450"/>
                    <a:pt x="793" y="450"/>
                  </a:cubicBezTo>
                  <a:cubicBezTo>
                    <a:pt x="836" y="497"/>
                    <a:pt x="836" y="497"/>
                    <a:pt x="836" y="497"/>
                  </a:cubicBezTo>
                  <a:moveTo>
                    <a:pt x="648" y="504"/>
                  </a:moveTo>
                  <a:cubicBezTo>
                    <a:pt x="642" y="499"/>
                    <a:pt x="642" y="490"/>
                    <a:pt x="648" y="484"/>
                  </a:cubicBezTo>
                  <a:cubicBezTo>
                    <a:pt x="725" y="408"/>
                    <a:pt x="725" y="408"/>
                    <a:pt x="725" y="408"/>
                  </a:cubicBezTo>
                  <a:cubicBezTo>
                    <a:pt x="725" y="407"/>
                    <a:pt x="725" y="407"/>
                    <a:pt x="725" y="407"/>
                  </a:cubicBezTo>
                  <a:cubicBezTo>
                    <a:pt x="728" y="405"/>
                    <a:pt x="731" y="403"/>
                    <a:pt x="735" y="404"/>
                  </a:cubicBezTo>
                  <a:cubicBezTo>
                    <a:pt x="739" y="404"/>
                    <a:pt x="742" y="405"/>
                    <a:pt x="745" y="408"/>
                  </a:cubicBezTo>
                  <a:cubicBezTo>
                    <a:pt x="745" y="408"/>
                    <a:pt x="745" y="408"/>
                    <a:pt x="745" y="408"/>
                  </a:cubicBezTo>
                  <a:cubicBezTo>
                    <a:pt x="745" y="408"/>
                    <a:pt x="745" y="408"/>
                    <a:pt x="745" y="408"/>
                  </a:cubicBezTo>
                  <a:cubicBezTo>
                    <a:pt x="786" y="453"/>
                    <a:pt x="786" y="453"/>
                    <a:pt x="786" y="453"/>
                  </a:cubicBezTo>
                  <a:cubicBezTo>
                    <a:pt x="693" y="545"/>
                    <a:pt x="693" y="545"/>
                    <a:pt x="693" y="545"/>
                  </a:cubicBezTo>
                  <a:cubicBezTo>
                    <a:pt x="648" y="505"/>
                    <a:pt x="648" y="505"/>
                    <a:pt x="648" y="505"/>
                  </a:cubicBezTo>
                  <a:cubicBezTo>
                    <a:pt x="648" y="504"/>
                    <a:pt x="648" y="504"/>
                    <a:pt x="648" y="504"/>
                  </a:cubicBezTo>
                  <a:moveTo>
                    <a:pt x="749" y="407"/>
                  </a:moveTo>
                  <a:cubicBezTo>
                    <a:pt x="752" y="404"/>
                    <a:pt x="752" y="404"/>
                    <a:pt x="752" y="404"/>
                  </a:cubicBezTo>
                  <a:cubicBezTo>
                    <a:pt x="791" y="448"/>
                    <a:pt x="791" y="448"/>
                    <a:pt x="791" y="448"/>
                  </a:cubicBezTo>
                  <a:cubicBezTo>
                    <a:pt x="788" y="451"/>
                    <a:pt x="788" y="451"/>
                    <a:pt x="788" y="451"/>
                  </a:cubicBezTo>
                  <a:cubicBezTo>
                    <a:pt x="749" y="407"/>
                    <a:pt x="749" y="407"/>
                    <a:pt x="749" y="407"/>
                  </a:cubicBezTo>
                  <a:moveTo>
                    <a:pt x="830" y="510"/>
                  </a:moveTo>
                  <a:cubicBezTo>
                    <a:pt x="830" y="510"/>
                    <a:pt x="830" y="510"/>
                    <a:pt x="830" y="510"/>
                  </a:cubicBezTo>
                  <a:cubicBezTo>
                    <a:pt x="830" y="510"/>
                    <a:pt x="830" y="510"/>
                    <a:pt x="830" y="510"/>
                  </a:cubicBezTo>
                  <a:cubicBezTo>
                    <a:pt x="810" y="543"/>
                    <a:pt x="783" y="570"/>
                    <a:pt x="750" y="590"/>
                  </a:cubicBezTo>
                  <a:cubicBezTo>
                    <a:pt x="750" y="590"/>
                    <a:pt x="750" y="590"/>
                    <a:pt x="750" y="590"/>
                  </a:cubicBezTo>
                  <a:cubicBezTo>
                    <a:pt x="750" y="590"/>
                    <a:pt x="750" y="590"/>
                    <a:pt x="750" y="590"/>
                  </a:cubicBezTo>
                  <a:cubicBezTo>
                    <a:pt x="748" y="592"/>
                    <a:pt x="744" y="592"/>
                    <a:pt x="742" y="590"/>
                  </a:cubicBezTo>
                  <a:cubicBezTo>
                    <a:pt x="740" y="587"/>
                    <a:pt x="740" y="584"/>
                    <a:pt x="742" y="582"/>
                  </a:cubicBezTo>
                  <a:cubicBezTo>
                    <a:pt x="742" y="582"/>
                    <a:pt x="742" y="582"/>
                    <a:pt x="742" y="582"/>
                  </a:cubicBezTo>
                  <a:cubicBezTo>
                    <a:pt x="742" y="582"/>
                    <a:pt x="742" y="582"/>
                    <a:pt x="742" y="582"/>
                  </a:cubicBezTo>
                  <a:cubicBezTo>
                    <a:pt x="762" y="549"/>
                    <a:pt x="789" y="522"/>
                    <a:pt x="822" y="502"/>
                  </a:cubicBezTo>
                  <a:cubicBezTo>
                    <a:pt x="822" y="502"/>
                    <a:pt x="822" y="502"/>
                    <a:pt x="822" y="502"/>
                  </a:cubicBezTo>
                  <a:cubicBezTo>
                    <a:pt x="824" y="500"/>
                    <a:pt x="828" y="500"/>
                    <a:pt x="830" y="502"/>
                  </a:cubicBezTo>
                  <a:cubicBezTo>
                    <a:pt x="832" y="504"/>
                    <a:pt x="832" y="508"/>
                    <a:pt x="830" y="510"/>
                  </a:cubicBezTo>
                  <a:moveTo>
                    <a:pt x="825" y="497"/>
                  </a:moveTo>
                  <a:cubicBezTo>
                    <a:pt x="824" y="497"/>
                    <a:pt x="822" y="498"/>
                    <a:pt x="820" y="499"/>
                  </a:cubicBezTo>
                  <a:cubicBezTo>
                    <a:pt x="820" y="499"/>
                    <a:pt x="820" y="499"/>
                    <a:pt x="820" y="499"/>
                  </a:cubicBezTo>
                  <a:cubicBezTo>
                    <a:pt x="787" y="519"/>
                    <a:pt x="759" y="547"/>
                    <a:pt x="739" y="580"/>
                  </a:cubicBezTo>
                  <a:cubicBezTo>
                    <a:pt x="739" y="580"/>
                    <a:pt x="739" y="580"/>
                    <a:pt x="739" y="580"/>
                  </a:cubicBezTo>
                  <a:cubicBezTo>
                    <a:pt x="738" y="582"/>
                    <a:pt x="737" y="584"/>
                    <a:pt x="737" y="585"/>
                  </a:cubicBezTo>
                  <a:cubicBezTo>
                    <a:pt x="696" y="548"/>
                    <a:pt x="696" y="548"/>
                    <a:pt x="696" y="548"/>
                  </a:cubicBezTo>
                  <a:cubicBezTo>
                    <a:pt x="788" y="456"/>
                    <a:pt x="788" y="456"/>
                    <a:pt x="788" y="456"/>
                  </a:cubicBezTo>
                  <a:cubicBezTo>
                    <a:pt x="825" y="497"/>
                    <a:pt x="825" y="497"/>
                    <a:pt x="825" y="497"/>
                  </a:cubicBezTo>
                  <a:moveTo>
                    <a:pt x="647" y="508"/>
                  </a:moveTo>
                  <a:cubicBezTo>
                    <a:pt x="691" y="548"/>
                    <a:pt x="691" y="548"/>
                    <a:pt x="691" y="548"/>
                  </a:cubicBezTo>
                  <a:cubicBezTo>
                    <a:pt x="688" y="551"/>
                    <a:pt x="688" y="551"/>
                    <a:pt x="688" y="551"/>
                  </a:cubicBezTo>
                  <a:cubicBezTo>
                    <a:pt x="644" y="512"/>
                    <a:pt x="644" y="512"/>
                    <a:pt x="644" y="512"/>
                  </a:cubicBezTo>
                  <a:cubicBezTo>
                    <a:pt x="647" y="508"/>
                    <a:pt x="647" y="508"/>
                    <a:pt x="647" y="508"/>
                  </a:cubicBezTo>
                  <a:moveTo>
                    <a:pt x="813" y="180"/>
                  </a:moveTo>
                  <a:cubicBezTo>
                    <a:pt x="771" y="226"/>
                    <a:pt x="771" y="226"/>
                    <a:pt x="771" y="226"/>
                  </a:cubicBezTo>
                  <a:cubicBezTo>
                    <a:pt x="768" y="223"/>
                    <a:pt x="768" y="223"/>
                    <a:pt x="768" y="223"/>
                  </a:cubicBezTo>
                  <a:cubicBezTo>
                    <a:pt x="810" y="177"/>
                    <a:pt x="810" y="177"/>
                    <a:pt x="810" y="177"/>
                  </a:cubicBezTo>
                  <a:cubicBezTo>
                    <a:pt x="813" y="173"/>
                    <a:pt x="813" y="168"/>
                    <a:pt x="811" y="165"/>
                  </a:cubicBezTo>
                  <a:cubicBezTo>
                    <a:pt x="811" y="164"/>
                    <a:pt x="811" y="164"/>
                    <a:pt x="811" y="164"/>
                  </a:cubicBezTo>
                  <a:cubicBezTo>
                    <a:pt x="808" y="161"/>
                    <a:pt x="806" y="157"/>
                    <a:pt x="803" y="153"/>
                  </a:cubicBezTo>
                  <a:cubicBezTo>
                    <a:pt x="812" y="162"/>
                    <a:pt x="812" y="162"/>
                    <a:pt x="812" y="162"/>
                  </a:cubicBezTo>
                  <a:cubicBezTo>
                    <a:pt x="812" y="162"/>
                    <a:pt x="813" y="162"/>
                    <a:pt x="814" y="162"/>
                  </a:cubicBezTo>
                  <a:cubicBezTo>
                    <a:pt x="814" y="162"/>
                    <a:pt x="814" y="162"/>
                    <a:pt x="814" y="162"/>
                  </a:cubicBezTo>
                  <a:cubicBezTo>
                    <a:pt x="814" y="162"/>
                    <a:pt x="814" y="162"/>
                    <a:pt x="814" y="162"/>
                  </a:cubicBezTo>
                  <a:cubicBezTo>
                    <a:pt x="814" y="162"/>
                    <a:pt x="814" y="162"/>
                    <a:pt x="814" y="162"/>
                  </a:cubicBezTo>
                  <a:cubicBezTo>
                    <a:pt x="818" y="167"/>
                    <a:pt x="818" y="175"/>
                    <a:pt x="813" y="180"/>
                  </a:cubicBezTo>
                  <a:moveTo>
                    <a:pt x="626" y="192"/>
                  </a:moveTo>
                  <a:cubicBezTo>
                    <a:pt x="625" y="191"/>
                    <a:pt x="625" y="191"/>
                    <a:pt x="625" y="191"/>
                  </a:cubicBezTo>
                  <a:cubicBezTo>
                    <a:pt x="620" y="186"/>
                    <a:pt x="620" y="177"/>
                    <a:pt x="626" y="172"/>
                  </a:cubicBezTo>
                  <a:cubicBezTo>
                    <a:pt x="626" y="172"/>
                    <a:pt x="626" y="172"/>
                    <a:pt x="626" y="172"/>
                  </a:cubicBezTo>
                  <a:cubicBezTo>
                    <a:pt x="671" y="131"/>
                    <a:pt x="671" y="131"/>
                    <a:pt x="671" y="131"/>
                  </a:cubicBezTo>
                  <a:cubicBezTo>
                    <a:pt x="763" y="223"/>
                    <a:pt x="763" y="223"/>
                    <a:pt x="763" y="223"/>
                  </a:cubicBezTo>
                  <a:cubicBezTo>
                    <a:pt x="723" y="268"/>
                    <a:pt x="723" y="268"/>
                    <a:pt x="723" y="268"/>
                  </a:cubicBezTo>
                  <a:cubicBezTo>
                    <a:pt x="722" y="269"/>
                    <a:pt x="722" y="269"/>
                    <a:pt x="722" y="269"/>
                  </a:cubicBezTo>
                  <a:cubicBezTo>
                    <a:pt x="717" y="274"/>
                    <a:pt x="708" y="274"/>
                    <a:pt x="702" y="269"/>
                  </a:cubicBezTo>
                  <a:cubicBezTo>
                    <a:pt x="626" y="192"/>
                    <a:pt x="626" y="192"/>
                    <a:pt x="626" y="192"/>
                  </a:cubicBezTo>
                  <a:moveTo>
                    <a:pt x="665" y="125"/>
                  </a:moveTo>
                  <a:cubicBezTo>
                    <a:pt x="669" y="129"/>
                    <a:pt x="669" y="129"/>
                    <a:pt x="669" y="129"/>
                  </a:cubicBezTo>
                  <a:cubicBezTo>
                    <a:pt x="625" y="168"/>
                    <a:pt x="625" y="168"/>
                    <a:pt x="625" y="168"/>
                  </a:cubicBezTo>
                  <a:cubicBezTo>
                    <a:pt x="622" y="165"/>
                    <a:pt x="622" y="165"/>
                    <a:pt x="622" y="165"/>
                  </a:cubicBezTo>
                  <a:cubicBezTo>
                    <a:pt x="665" y="125"/>
                    <a:pt x="665" y="125"/>
                    <a:pt x="665" y="125"/>
                  </a:cubicBezTo>
                  <a:moveTo>
                    <a:pt x="760" y="110"/>
                  </a:moveTo>
                  <a:cubicBezTo>
                    <a:pt x="785" y="134"/>
                    <a:pt x="785" y="134"/>
                    <a:pt x="785" y="134"/>
                  </a:cubicBezTo>
                  <a:cubicBezTo>
                    <a:pt x="793" y="144"/>
                    <a:pt x="801" y="155"/>
                    <a:pt x="808" y="166"/>
                  </a:cubicBezTo>
                  <a:cubicBezTo>
                    <a:pt x="808" y="166"/>
                    <a:pt x="808" y="166"/>
                    <a:pt x="808" y="166"/>
                  </a:cubicBezTo>
                  <a:cubicBezTo>
                    <a:pt x="808" y="166"/>
                    <a:pt x="808" y="166"/>
                    <a:pt x="808" y="166"/>
                  </a:cubicBezTo>
                  <a:cubicBezTo>
                    <a:pt x="810" y="169"/>
                    <a:pt x="810" y="172"/>
                    <a:pt x="808" y="174"/>
                  </a:cubicBezTo>
                  <a:cubicBezTo>
                    <a:pt x="805" y="176"/>
                    <a:pt x="802" y="176"/>
                    <a:pt x="800" y="174"/>
                  </a:cubicBezTo>
                  <a:cubicBezTo>
                    <a:pt x="800" y="174"/>
                    <a:pt x="800" y="174"/>
                    <a:pt x="800" y="174"/>
                  </a:cubicBezTo>
                  <a:cubicBezTo>
                    <a:pt x="800" y="174"/>
                    <a:pt x="800" y="174"/>
                    <a:pt x="800" y="174"/>
                  </a:cubicBezTo>
                  <a:cubicBezTo>
                    <a:pt x="767" y="155"/>
                    <a:pt x="739" y="127"/>
                    <a:pt x="720" y="95"/>
                  </a:cubicBezTo>
                  <a:cubicBezTo>
                    <a:pt x="720" y="95"/>
                    <a:pt x="720" y="95"/>
                    <a:pt x="720" y="95"/>
                  </a:cubicBezTo>
                  <a:cubicBezTo>
                    <a:pt x="720" y="95"/>
                    <a:pt x="720" y="95"/>
                    <a:pt x="720" y="95"/>
                  </a:cubicBezTo>
                  <a:cubicBezTo>
                    <a:pt x="718" y="92"/>
                    <a:pt x="718" y="89"/>
                    <a:pt x="720" y="87"/>
                  </a:cubicBezTo>
                  <a:cubicBezTo>
                    <a:pt x="722" y="85"/>
                    <a:pt x="725" y="85"/>
                    <a:pt x="728" y="86"/>
                  </a:cubicBezTo>
                  <a:cubicBezTo>
                    <a:pt x="728" y="86"/>
                    <a:pt x="728" y="86"/>
                    <a:pt x="728" y="86"/>
                  </a:cubicBezTo>
                  <a:cubicBezTo>
                    <a:pt x="728" y="87"/>
                    <a:pt x="728" y="87"/>
                    <a:pt x="728" y="87"/>
                  </a:cubicBezTo>
                  <a:cubicBezTo>
                    <a:pt x="739" y="93"/>
                    <a:pt x="750" y="101"/>
                    <a:pt x="760" y="110"/>
                  </a:cubicBezTo>
                  <a:moveTo>
                    <a:pt x="717" y="96"/>
                  </a:moveTo>
                  <a:cubicBezTo>
                    <a:pt x="717" y="96"/>
                    <a:pt x="717" y="96"/>
                    <a:pt x="717" y="96"/>
                  </a:cubicBezTo>
                  <a:cubicBezTo>
                    <a:pt x="737" y="129"/>
                    <a:pt x="765" y="157"/>
                    <a:pt x="798" y="177"/>
                  </a:cubicBezTo>
                  <a:cubicBezTo>
                    <a:pt x="798" y="177"/>
                    <a:pt x="798" y="177"/>
                    <a:pt x="798" y="177"/>
                  </a:cubicBezTo>
                  <a:cubicBezTo>
                    <a:pt x="799" y="178"/>
                    <a:pt x="801" y="179"/>
                    <a:pt x="803" y="179"/>
                  </a:cubicBezTo>
                  <a:cubicBezTo>
                    <a:pt x="766" y="221"/>
                    <a:pt x="766" y="221"/>
                    <a:pt x="766" y="221"/>
                  </a:cubicBezTo>
                  <a:cubicBezTo>
                    <a:pt x="674" y="129"/>
                    <a:pt x="674" y="129"/>
                    <a:pt x="674" y="129"/>
                  </a:cubicBezTo>
                  <a:cubicBezTo>
                    <a:pt x="715" y="91"/>
                    <a:pt x="715" y="91"/>
                    <a:pt x="715" y="91"/>
                  </a:cubicBezTo>
                  <a:cubicBezTo>
                    <a:pt x="715" y="93"/>
                    <a:pt x="716" y="95"/>
                    <a:pt x="717" y="96"/>
                  </a:cubicBezTo>
                  <a:moveTo>
                    <a:pt x="730" y="272"/>
                  </a:moveTo>
                  <a:cubicBezTo>
                    <a:pt x="726" y="269"/>
                    <a:pt x="726" y="269"/>
                    <a:pt x="726" y="269"/>
                  </a:cubicBezTo>
                  <a:cubicBezTo>
                    <a:pt x="766" y="226"/>
                    <a:pt x="766" y="226"/>
                    <a:pt x="766" y="226"/>
                  </a:cubicBezTo>
                  <a:cubicBezTo>
                    <a:pt x="769" y="229"/>
                    <a:pt x="769" y="229"/>
                    <a:pt x="769" y="229"/>
                  </a:cubicBezTo>
                  <a:cubicBezTo>
                    <a:pt x="730" y="272"/>
                    <a:pt x="730" y="272"/>
                    <a:pt x="730" y="272"/>
                  </a:cubicBezTo>
                  <a:moveTo>
                    <a:pt x="810" y="155"/>
                  </a:moveTo>
                  <a:cubicBezTo>
                    <a:pt x="787" y="132"/>
                    <a:pt x="787" y="132"/>
                    <a:pt x="787" y="132"/>
                  </a:cubicBezTo>
                  <a:cubicBezTo>
                    <a:pt x="779" y="123"/>
                    <a:pt x="771" y="115"/>
                    <a:pt x="762" y="107"/>
                  </a:cubicBezTo>
                  <a:cubicBezTo>
                    <a:pt x="740" y="85"/>
                    <a:pt x="740" y="85"/>
                    <a:pt x="740" y="85"/>
                  </a:cubicBezTo>
                  <a:cubicBezTo>
                    <a:pt x="767" y="103"/>
                    <a:pt x="791" y="127"/>
                    <a:pt x="810" y="155"/>
                  </a:cubicBezTo>
                  <a:moveTo>
                    <a:pt x="715" y="81"/>
                  </a:moveTo>
                  <a:cubicBezTo>
                    <a:pt x="718" y="78"/>
                    <a:pt x="723" y="76"/>
                    <a:pt x="728" y="78"/>
                  </a:cubicBezTo>
                  <a:cubicBezTo>
                    <a:pt x="741" y="91"/>
                    <a:pt x="741" y="91"/>
                    <a:pt x="741" y="91"/>
                  </a:cubicBezTo>
                  <a:cubicBezTo>
                    <a:pt x="737" y="88"/>
                    <a:pt x="734" y="86"/>
                    <a:pt x="730" y="84"/>
                  </a:cubicBezTo>
                  <a:cubicBezTo>
                    <a:pt x="730" y="84"/>
                    <a:pt x="730" y="84"/>
                    <a:pt x="730" y="84"/>
                  </a:cubicBezTo>
                  <a:cubicBezTo>
                    <a:pt x="726" y="81"/>
                    <a:pt x="721" y="81"/>
                    <a:pt x="718" y="84"/>
                  </a:cubicBezTo>
                  <a:cubicBezTo>
                    <a:pt x="671" y="126"/>
                    <a:pt x="671" y="126"/>
                    <a:pt x="671" y="126"/>
                  </a:cubicBezTo>
                  <a:cubicBezTo>
                    <a:pt x="668" y="123"/>
                    <a:pt x="668" y="123"/>
                    <a:pt x="668" y="123"/>
                  </a:cubicBezTo>
                  <a:cubicBezTo>
                    <a:pt x="715" y="81"/>
                    <a:pt x="715" y="81"/>
                    <a:pt x="715" y="81"/>
                  </a:cubicBezTo>
                  <a:moveTo>
                    <a:pt x="299" y="157"/>
                  </a:moveTo>
                  <a:cubicBezTo>
                    <a:pt x="294" y="152"/>
                    <a:pt x="294" y="145"/>
                    <a:pt x="298" y="140"/>
                  </a:cubicBezTo>
                  <a:cubicBezTo>
                    <a:pt x="298" y="140"/>
                    <a:pt x="298" y="140"/>
                    <a:pt x="298" y="140"/>
                  </a:cubicBezTo>
                  <a:cubicBezTo>
                    <a:pt x="298" y="140"/>
                    <a:pt x="298" y="140"/>
                    <a:pt x="298" y="140"/>
                  </a:cubicBezTo>
                  <a:cubicBezTo>
                    <a:pt x="318" y="106"/>
                    <a:pt x="346" y="78"/>
                    <a:pt x="380" y="58"/>
                  </a:cubicBezTo>
                  <a:cubicBezTo>
                    <a:pt x="380" y="58"/>
                    <a:pt x="380" y="58"/>
                    <a:pt x="380" y="58"/>
                  </a:cubicBezTo>
                  <a:cubicBezTo>
                    <a:pt x="380" y="58"/>
                    <a:pt x="380" y="58"/>
                    <a:pt x="380" y="58"/>
                  </a:cubicBezTo>
                  <a:cubicBezTo>
                    <a:pt x="385" y="54"/>
                    <a:pt x="393" y="54"/>
                    <a:pt x="397" y="59"/>
                  </a:cubicBezTo>
                  <a:cubicBezTo>
                    <a:pt x="444" y="101"/>
                    <a:pt x="444" y="101"/>
                    <a:pt x="444" y="101"/>
                  </a:cubicBezTo>
                  <a:cubicBezTo>
                    <a:pt x="441" y="104"/>
                    <a:pt x="441" y="104"/>
                    <a:pt x="441" y="104"/>
                  </a:cubicBezTo>
                  <a:cubicBezTo>
                    <a:pt x="394" y="62"/>
                    <a:pt x="394" y="62"/>
                    <a:pt x="394" y="62"/>
                  </a:cubicBezTo>
                  <a:cubicBezTo>
                    <a:pt x="391" y="59"/>
                    <a:pt x="386" y="59"/>
                    <a:pt x="382" y="61"/>
                  </a:cubicBezTo>
                  <a:cubicBezTo>
                    <a:pt x="382" y="61"/>
                    <a:pt x="382" y="61"/>
                    <a:pt x="382" y="61"/>
                  </a:cubicBezTo>
                  <a:cubicBezTo>
                    <a:pt x="349" y="81"/>
                    <a:pt x="321" y="109"/>
                    <a:pt x="302" y="142"/>
                  </a:cubicBezTo>
                  <a:cubicBezTo>
                    <a:pt x="302" y="142"/>
                    <a:pt x="302" y="142"/>
                    <a:pt x="302" y="142"/>
                  </a:cubicBezTo>
                  <a:cubicBezTo>
                    <a:pt x="299" y="146"/>
                    <a:pt x="299" y="151"/>
                    <a:pt x="302" y="154"/>
                  </a:cubicBezTo>
                  <a:cubicBezTo>
                    <a:pt x="344" y="201"/>
                    <a:pt x="344" y="201"/>
                    <a:pt x="344" y="201"/>
                  </a:cubicBezTo>
                  <a:cubicBezTo>
                    <a:pt x="341" y="204"/>
                    <a:pt x="341" y="204"/>
                    <a:pt x="341" y="204"/>
                  </a:cubicBezTo>
                  <a:cubicBezTo>
                    <a:pt x="299" y="157"/>
                    <a:pt x="299" y="157"/>
                    <a:pt x="299" y="157"/>
                  </a:cubicBezTo>
                  <a:moveTo>
                    <a:pt x="486" y="150"/>
                  </a:moveTo>
                  <a:cubicBezTo>
                    <a:pt x="492" y="155"/>
                    <a:pt x="492" y="164"/>
                    <a:pt x="486" y="170"/>
                  </a:cubicBezTo>
                  <a:cubicBezTo>
                    <a:pt x="410" y="246"/>
                    <a:pt x="410" y="246"/>
                    <a:pt x="410" y="246"/>
                  </a:cubicBezTo>
                  <a:cubicBezTo>
                    <a:pt x="409" y="247"/>
                    <a:pt x="409" y="247"/>
                    <a:pt x="409" y="247"/>
                  </a:cubicBezTo>
                  <a:cubicBezTo>
                    <a:pt x="403" y="252"/>
                    <a:pt x="395" y="252"/>
                    <a:pt x="389" y="246"/>
                  </a:cubicBezTo>
                  <a:cubicBezTo>
                    <a:pt x="349" y="201"/>
                    <a:pt x="349" y="201"/>
                    <a:pt x="349" y="201"/>
                  </a:cubicBezTo>
                  <a:cubicBezTo>
                    <a:pt x="441" y="109"/>
                    <a:pt x="441" y="109"/>
                    <a:pt x="441" y="109"/>
                  </a:cubicBezTo>
                  <a:cubicBezTo>
                    <a:pt x="486" y="149"/>
                    <a:pt x="486" y="149"/>
                    <a:pt x="486" y="149"/>
                  </a:cubicBezTo>
                  <a:cubicBezTo>
                    <a:pt x="486" y="149"/>
                    <a:pt x="486" y="149"/>
                    <a:pt x="486" y="149"/>
                  </a:cubicBezTo>
                  <a:cubicBezTo>
                    <a:pt x="486" y="149"/>
                    <a:pt x="486" y="149"/>
                    <a:pt x="486" y="149"/>
                  </a:cubicBezTo>
                  <a:cubicBezTo>
                    <a:pt x="486" y="149"/>
                    <a:pt x="486" y="149"/>
                    <a:pt x="486" y="149"/>
                  </a:cubicBezTo>
                  <a:cubicBezTo>
                    <a:pt x="486" y="150"/>
                    <a:pt x="486" y="150"/>
                    <a:pt x="486" y="150"/>
                  </a:cubicBezTo>
                  <a:moveTo>
                    <a:pt x="386" y="247"/>
                  </a:moveTo>
                  <a:cubicBezTo>
                    <a:pt x="382" y="250"/>
                    <a:pt x="382" y="250"/>
                    <a:pt x="382" y="250"/>
                  </a:cubicBezTo>
                  <a:cubicBezTo>
                    <a:pt x="343" y="206"/>
                    <a:pt x="343" y="206"/>
                    <a:pt x="343" y="206"/>
                  </a:cubicBezTo>
                  <a:cubicBezTo>
                    <a:pt x="346" y="203"/>
                    <a:pt x="346" y="203"/>
                    <a:pt x="346" y="203"/>
                  </a:cubicBezTo>
                  <a:cubicBezTo>
                    <a:pt x="386" y="247"/>
                    <a:pt x="386" y="247"/>
                    <a:pt x="386" y="247"/>
                  </a:cubicBezTo>
                  <a:moveTo>
                    <a:pt x="304" y="144"/>
                  </a:moveTo>
                  <a:cubicBezTo>
                    <a:pt x="304" y="144"/>
                    <a:pt x="304" y="144"/>
                    <a:pt x="304" y="144"/>
                  </a:cubicBezTo>
                  <a:cubicBezTo>
                    <a:pt x="304" y="144"/>
                    <a:pt x="304" y="144"/>
                    <a:pt x="304" y="144"/>
                  </a:cubicBezTo>
                  <a:cubicBezTo>
                    <a:pt x="324" y="111"/>
                    <a:pt x="352" y="84"/>
                    <a:pt x="384" y="64"/>
                  </a:cubicBezTo>
                  <a:cubicBezTo>
                    <a:pt x="384" y="64"/>
                    <a:pt x="384" y="64"/>
                    <a:pt x="384" y="64"/>
                  </a:cubicBezTo>
                  <a:cubicBezTo>
                    <a:pt x="384" y="64"/>
                    <a:pt x="384" y="64"/>
                    <a:pt x="384" y="64"/>
                  </a:cubicBezTo>
                  <a:cubicBezTo>
                    <a:pt x="387" y="62"/>
                    <a:pt x="390" y="62"/>
                    <a:pt x="392" y="64"/>
                  </a:cubicBezTo>
                  <a:cubicBezTo>
                    <a:pt x="394" y="67"/>
                    <a:pt x="394" y="70"/>
                    <a:pt x="392" y="72"/>
                  </a:cubicBezTo>
                  <a:cubicBezTo>
                    <a:pt x="392" y="72"/>
                    <a:pt x="392" y="72"/>
                    <a:pt x="392" y="72"/>
                  </a:cubicBezTo>
                  <a:cubicBezTo>
                    <a:pt x="392" y="72"/>
                    <a:pt x="392" y="72"/>
                    <a:pt x="392" y="72"/>
                  </a:cubicBezTo>
                  <a:cubicBezTo>
                    <a:pt x="373" y="105"/>
                    <a:pt x="345" y="133"/>
                    <a:pt x="313" y="152"/>
                  </a:cubicBezTo>
                  <a:cubicBezTo>
                    <a:pt x="313" y="152"/>
                    <a:pt x="313" y="152"/>
                    <a:pt x="313" y="152"/>
                  </a:cubicBezTo>
                  <a:cubicBezTo>
                    <a:pt x="312" y="152"/>
                    <a:pt x="312" y="152"/>
                    <a:pt x="312" y="152"/>
                  </a:cubicBezTo>
                  <a:cubicBezTo>
                    <a:pt x="310" y="154"/>
                    <a:pt x="307" y="154"/>
                    <a:pt x="305" y="152"/>
                  </a:cubicBezTo>
                  <a:cubicBezTo>
                    <a:pt x="303" y="150"/>
                    <a:pt x="302" y="146"/>
                    <a:pt x="304" y="144"/>
                  </a:cubicBezTo>
                  <a:moveTo>
                    <a:pt x="309" y="157"/>
                  </a:moveTo>
                  <a:cubicBezTo>
                    <a:pt x="311" y="157"/>
                    <a:pt x="313" y="156"/>
                    <a:pt x="314" y="155"/>
                  </a:cubicBezTo>
                  <a:cubicBezTo>
                    <a:pt x="314" y="155"/>
                    <a:pt x="314" y="155"/>
                    <a:pt x="314" y="155"/>
                  </a:cubicBezTo>
                  <a:cubicBezTo>
                    <a:pt x="331" y="145"/>
                    <a:pt x="346" y="133"/>
                    <a:pt x="360" y="120"/>
                  </a:cubicBezTo>
                  <a:cubicBezTo>
                    <a:pt x="373" y="106"/>
                    <a:pt x="385" y="91"/>
                    <a:pt x="395" y="74"/>
                  </a:cubicBezTo>
                  <a:cubicBezTo>
                    <a:pt x="395" y="74"/>
                    <a:pt x="395" y="74"/>
                    <a:pt x="395" y="74"/>
                  </a:cubicBezTo>
                  <a:cubicBezTo>
                    <a:pt x="396" y="72"/>
                    <a:pt x="397" y="71"/>
                    <a:pt x="397" y="69"/>
                  </a:cubicBezTo>
                  <a:cubicBezTo>
                    <a:pt x="439" y="106"/>
                    <a:pt x="439" y="106"/>
                    <a:pt x="439" y="106"/>
                  </a:cubicBezTo>
                  <a:cubicBezTo>
                    <a:pt x="347" y="198"/>
                    <a:pt x="347" y="198"/>
                    <a:pt x="347" y="198"/>
                  </a:cubicBezTo>
                  <a:cubicBezTo>
                    <a:pt x="309" y="157"/>
                    <a:pt x="309" y="157"/>
                    <a:pt x="309" y="157"/>
                  </a:cubicBezTo>
                  <a:moveTo>
                    <a:pt x="487" y="146"/>
                  </a:moveTo>
                  <a:cubicBezTo>
                    <a:pt x="443" y="106"/>
                    <a:pt x="443" y="106"/>
                    <a:pt x="443" y="106"/>
                  </a:cubicBezTo>
                  <a:cubicBezTo>
                    <a:pt x="447" y="103"/>
                    <a:pt x="447" y="103"/>
                    <a:pt x="447" y="103"/>
                  </a:cubicBezTo>
                  <a:cubicBezTo>
                    <a:pt x="490" y="142"/>
                    <a:pt x="490" y="142"/>
                    <a:pt x="490" y="142"/>
                  </a:cubicBezTo>
                  <a:cubicBezTo>
                    <a:pt x="487" y="146"/>
                    <a:pt x="487" y="146"/>
                    <a:pt x="487" y="146"/>
                  </a:cubicBezTo>
                  <a:moveTo>
                    <a:pt x="121" y="335"/>
                  </a:moveTo>
                  <a:cubicBezTo>
                    <a:pt x="116" y="330"/>
                    <a:pt x="116" y="323"/>
                    <a:pt x="120" y="318"/>
                  </a:cubicBezTo>
                  <a:cubicBezTo>
                    <a:pt x="120" y="318"/>
                    <a:pt x="120" y="318"/>
                    <a:pt x="120" y="318"/>
                  </a:cubicBezTo>
                  <a:cubicBezTo>
                    <a:pt x="120" y="317"/>
                    <a:pt x="120" y="317"/>
                    <a:pt x="120" y="317"/>
                  </a:cubicBezTo>
                  <a:cubicBezTo>
                    <a:pt x="140" y="284"/>
                    <a:pt x="168" y="256"/>
                    <a:pt x="202" y="236"/>
                  </a:cubicBezTo>
                  <a:cubicBezTo>
                    <a:pt x="202" y="236"/>
                    <a:pt x="202" y="236"/>
                    <a:pt x="202" y="236"/>
                  </a:cubicBezTo>
                  <a:cubicBezTo>
                    <a:pt x="202" y="236"/>
                    <a:pt x="202" y="236"/>
                    <a:pt x="202" y="236"/>
                  </a:cubicBezTo>
                  <a:cubicBezTo>
                    <a:pt x="207" y="232"/>
                    <a:pt x="215" y="232"/>
                    <a:pt x="220" y="236"/>
                  </a:cubicBezTo>
                  <a:cubicBezTo>
                    <a:pt x="266" y="279"/>
                    <a:pt x="266" y="279"/>
                    <a:pt x="266" y="279"/>
                  </a:cubicBezTo>
                  <a:cubicBezTo>
                    <a:pt x="263" y="282"/>
                    <a:pt x="263" y="282"/>
                    <a:pt x="263" y="282"/>
                  </a:cubicBezTo>
                  <a:cubicBezTo>
                    <a:pt x="217" y="240"/>
                    <a:pt x="217" y="240"/>
                    <a:pt x="217" y="240"/>
                  </a:cubicBezTo>
                  <a:cubicBezTo>
                    <a:pt x="213" y="237"/>
                    <a:pt x="208" y="237"/>
                    <a:pt x="204" y="239"/>
                  </a:cubicBezTo>
                  <a:cubicBezTo>
                    <a:pt x="204" y="239"/>
                    <a:pt x="204" y="239"/>
                    <a:pt x="204" y="239"/>
                  </a:cubicBezTo>
                  <a:cubicBezTo>
                    <a:pt x="171" y="259"/>
                    <a:pt x="143" y="287"/>
                    <a:pt x="124" y="320"/>
                  </a:cubicBezTo>
                  <a:cubicBezTo>
                    <a:pt x="124" y="320"/>
                    <a:pt x="124" y="320"/>
                    <a:pt x="124" y="320"/>
                  </a:cubicBezTo>
                  <a:cubicBezTo>
                    <a:pt x="121" y="324"/>
                    <a:pt x="121" y="329"/>
                    <a:pt x="124" y="332"/>
                  </a:cubicBezTo>
                  <a:cubicBezTo>
                    <a:pt x="166" y="379"/>
                    <a:pt x="166" y="379"/>
                    <a:pt x="166" y="379"/>
                  </a:cubicBezTo>
                  <a:cubicBezTo>
                    <a:pt x="163" y="382"/>
                    <a:pt x="163" y="382"/>
                    <a:pt x="163" y="382"/>
                  </a:cubicBezTo>
                  <a:cubicBezTo>
                    <a:pt x="121" y="335"/>
                    <a:pt x="121" y="335"/>
                    <a:pt x="121" y="335"/>
                  </a:cubicBezTo>
                  <a:moveTo>
                    <a:pt x="309" y="328"/>
                  </a:moveTo>
                  <a:cubicBezTo>
                    <a:pt x="314" y="333"/>
                    <a:pt x="314" y="342"/>
                    <a:pt x="309" y="348"/>
                  </a:cubicBezTo>
                  <a:cubicBezTo>
                    <a:pt x="232" y="424"/>
                    <a:pt x="232" y="424"/>
                    <a:pt x="232" y="424"/>
                  </a:cubicBezTo>
                  <a:cubicBezTo>
                    <a:pt x="231" y="425"/>
                    <a:pt x="231" y="425"/>
                    <a:pt x="231" y="425"/>
                  </a:cubicBezTo>
                  <a:cubicBezTo>
                    <a:pt x="226" y="430"/>
                    <a:pt x="217" y="429"/>
                    <a:pt x="212" y="424"/>
                  </a:cubicBezTo>
                  <a:cubicBezTo>
                    <a:pt x="171" y="379"/>
                    <a:pt x="171" y="379"/>
                    <a:pt x="171" y="379"/>
                  </a:cubicBezTo>
                  <a:cubicBezTo>
                    <a:pt x="263" y="287"/>
                    <a:pt x="263" y="287"/>
                    <a:pt x="263" y="287"/>
                  </a:cubicBezTo>
                  <a:cubicBezTo>
                    <a:pt x="308" y="327"/>
                    <a:pt x="308" y="327"/>
                    <a:pt x="308" y="327"/>
                  </a:cubicBezTo>
                  <a:cubicBezTo>
                    <a:pt x="308" y="327"/>
                    <a:pt x="308" y="327"/>
                    <a:pt x="308" y="327"/>
                  </a:cubicBezTo>
                  <a:cubicBezTo>
                    <a:pt x="308" y="327"/>
                    <a:pt x="308" y="327"/>
                    <a:pt x="308" y="327"/>
                  </a:cubicBezTo>
                  <a:cubicBezTo>
                    <a:pt x="308" y="327"/>
                    <a:pt x="308" y="327"/>
                    <a:pt x="308" y="327"/>
                  </a:cubicBezTo>
                  <a:cubicBezTo>
                    <a:pt x="309" y="328"/>
                    <a:pt x="309" y="328"/>
                    <a:pt x="309" y="328"/>
                  </a:cubicBezTo>
                  <a:moveTo>
                    <a:pt x="208" y="425"/>
                  </a:moveTo>
                  <a:cubicBezTo>
                    <a:pt x="205" y="428"/>
                    <a:pt x="205" y="428"/>
                    <a:pt x="205" y="428"/>
                  </a:cubicBezTo>
                  <a:cubicBezTo>
                    <a:pt x="165" y="384"/>
                    <a:pt x="165" y="384"/>
                    <a:pt x="165" y="384"/>
                  </a:cubicBezTo>
                  <a:cubicBezTo>
                    <a:pt x="168" y="381"/>
                    <a:pt x="168" y="381"/>
                    <a:pt x="168" y="381"/>
                  </a:cubicBezTo>
                  <a:cubicBezTo>
                    <a:pt x="208" y="425"/>
                    <a:pt x="208" y="425"/>
                    <a:pt x="208" y="425"/>
                  </a:cubicBezTo>
                  <a:moveTo>
                    <a:pt x="126" y="322"/>
                  </a:moveTo>
                  <a:cubicBezTo>
                    <a:pt x="126" y="322"/>
                    <a:pt x="126" y="322"/>
                    <a:pt x="126" y="322"/>
                  </a:cubicBezTo>
                  <a:cubicBezTo>
                    <a:pt x="127" y="322"/>
                    <a:pt x="127" y="322"/>
                    <a:pt x="127" y="322"/>
                  </a:cubicBezTo>
                  <a:cubicBezTo>
                    <a:pt x="146" y="289"/>
                    <a:pt x="174" y="262"/>
                    <a:pt x="206" y="242"/>
                  </a:cubicBezTo>
                  <a:cubicBezTo>
                    <a:pt x="206" y="242"/>
                    <a:pt x="206" y="242"/>
                    <a:pt x="206" y="242"/>
                  </a:cubicBezTo>
                  <a:cubicBezTo>
                    <a:pt x="206" y="242"/>
                    <a:pt x="206" y="242"/>
                    <a:pt x="206" y="242"/>
                  </a:cubicBezTo>
                  <a:cubicBezTo>
                    <a:pt x="209" y="240"/>
                    <a:pt x="212" y="240"/>
                    <a:pt x="214" y="242"/>
                  </a:cubicBezTo>
                  <a:cubicBezTo>
                    <a:pt x="216" y="245"/>
                    <a:pt x="216" y="248"/>
                    <a:pt x="214" y="250"/>
                  </a:cubicBezTo>
                  <a:cubicBezTo>
                    <a:pt x="214" y="250"/>
                    <a:pt x="214" y="250"/>
                    <a:pt x="214" y="250"/>
                  </a:cubicBezTo>
                  <a:cubicBezTo>
                    <a:pt x="214" y="250"/>
                    <a:pt x="214" y="250"/>
                    <a:pt x="214" y="250"/>
                  </a:cubicBezTo>
                  <a:cubicBezTo>
                    <a:pt x="195" y="283"/>
                    <a:pt x="167" y="310"/>
                    <a:pt x="135" y="330"/>
                  </a:cubicBezTo>
                  <a:cubicBezTo>
                    <a:pt x="135" y="330"/>
                    <a:pt x="135" y="330"/>
                    <a:pt x="135" y="330"/>
                  </a:cubicBezTo>
                  <a:cubicBezTo>
                    <a:pt x="135" y="330"/>
                    <a:pt x="135" y="330"/>
                    <a:pt x="135" y="330"/>
                  </a:cubicBezTo>
                  <a:cubicBezTo>
                    <a:pt x="132" y="332"/>
                    <a:pt x="129" y="332"/>
                    <a:pt x="127" y="330"/>
                  </a:cubicBezTo>
                  <a:cubicBezTo>
                    <a:pt x="125" y="328"/>
                    <a:pt x="125" y="324"/>
                    <a:pt x="126" y="322"/>
                  </a:cubicBezTo>
                  <a:moveTo>
                    <a:pt x="131" y="335"/>
                  </a:moveTo>
                  <a:cubicBezTo>
                    <a:pt x="133" y="335"/>
                    <a:pt x="135" y="334"/>
                    <a:pt x="136" y="333"/>
                  </a:cubicBezTo>
                  <a:cubicBezTo>
                    <a:pt x="136" y="333"/>
                    <a:pt x="136" y="333"/>
                    <a:pt x="136" y="333"/>
                  </a:cubicBezTo>
                  <a:cubicBezTo>
                    <a:pt x="153" y="323"/>
                    <a:pt x="168" y="311"/>
                    <a:pt x="182" y="297"/>
                  </a:cubicBezTo>
                  <a:cubicBezTo>
                    <a:pt x="195" y="284"/>
                    <a:pt x="207" y="269"/>
                    <a:pt x="217" y="252"/>
                  </a:cubicBezTo>
                  <a:cubicBezTo>
                    <a:pt x="217" y="252"/>
                    <a:pt x="217" y="252"/>
                    <a:pt x="217" y="252"/>
                  </a:cubicBezTo>
                  <a:cubicBezTo>
                    <a:pt x="218" y="250"/>
                    <a:pt x="219" y="249"/>
                    <a:pt x="219" y="247"/>
                  </a:cubicBezTo>
                  <a:cubicBezTo>
                    <a:pt x="261" y="284"/>
                    <a:pt x="261" y="284"/>
                    <a:pt x="261" y="284"/>
                  </a:cubicBezTo>
                  <a:cubicBezTo>
                    <a:pt x="169" y="376"/>
                    <a:pt x="169" y="376"/>
                    <a:pt x="169" y="376"/>
                  </a:cubicBezTo>
                  <a:cubicBezTo>
                    <a:pt x="131" y="335"/>
                    <a:pt x="131" y="335"/>
                    <a:pt x="131" y="335"/>
                  </a:cubicBezTo>
                  <a:moveTo>
                    <a:pt x="309" y="324"/>
                  </a:moveTo>
                  <a:cubicBezTo>
                    <a:pt x="266" y="284"/>
                    <a:pt x="266" y="284"/>
                    <a:pt x="266" y="284"/>
                  </a:cubicBezTo>
                  <a:cubicBezTo>
                    <a:pt x="269" y="281"/>
                    <a:pt x="269" y="281"/>
                    <a:pt x="269" y="281"/>
                  </a:cubicBezTo>
                  <a:cubicBezTo>
                    <a:pt x="312" y="320"/>
                    <a:pt x="312" y="320"/>
                    <a:pt x="312" y="320"/>
                  </a:cubicBezTo>
                  <a:cubicBezTo>
                    <a:pt x="309" y="324"/>
                    <a:pt x="309" y="324"/>
                    <a:pt x="309" y="324"/>
                  </a:cubicBezTo>
                  <a:moveTo>
                    <a:pt x="203" y="431"/>
                  </a:moveTo>
                  <a:cubicBezTo>
                    <a:pt x="204" y="432"/>
                    <a:pt x="205" y="432"/>
                    <a:pt x="206" y="431"/>
                  </a:cubicBezTo>
                  <a:cubicBezTo>
                    <a:pt x="210" y="427"/>
                    <a:pt x="210" y="427"/>
                    <a:pt x="210" y="427"/>
                  </a:cubicBezTo>
                  <a:cubicBezTo>
                    <a:pt x="217" y="433"/>
                    <a:pt x="227" y="433"/>
                    <a:pt x="234" y="427"/>
                  </a:cubicBezTo>
                  <a:cubicBezTo>
                    <a:pt x="234" y="427"/>
                    <a:pt x="234" y="427"/>
                    <a:pt x="234" y="427"/>
                  </a:cubicBezTo>
                  <a:cubicBezTo>
                    <a:pt x="311" y="350"/>
                    <a:pt x="311" y="350"/>
                    <a:pt x="311" y="350"/>
                  </a:cubicBezTo>
                  <a:cubicBezTo>
                    <a:pt x="318" y="343"/>
                    <a:pt x="318" y="333"/>
                    <a:pt x="311" y="326"/>
                  </a:cubicBezTo>
                  <a:cubicBezTo>
                    <a:pt x="316" y="321"/>
                    <a:pt x="316" y="321"/>
                    <a:pt x="316" y="321"/>
                  </a:cubicBezTo>
                  <a:cubicBezTo>
                    <a:pt x="316" y="321"/>
                    <a:pt x="316" y="320"/>
                    <a:pt x="316" y="319"/>
                  </a:cubicBezTo>
                  <a:cubicBezTo>
                    <a:pt x="271" y="279"/>
                    <a:pt x="271" y="279"/>
                    <a:pt x="271" y="279"/>
                  </a:cubicBezTo>
                  <a:cubicBezTo>
                    <a:pt x="341" y="209"/>
                    <a:pt x="341" y="209"/>
                    <a:pt x="341" y="209"/>
                  </a:cubicBezTo>
                  <a:cubicBezTo>
                    <a:pt x="381" y="253"/>
                    <a:pt x="381" y="253"/>
                    <a:pt x="381" y="253"/>
                  </a:cubicBezTo>
                  <a:cubicBezTo>
                    <a:pt x="382" y="254"/>
                    <a:pt x="383" y="254"/>
                    <a:pt x="383" y="254"/>
                  </a:cubicBezTo>
                  <a:cubicBezTo>
                    <a:pt x="388" y="249"/>
                    <a:pt x="388" y="249"/>
                    <a:pt x="388" y="249"/>
                  </a:cubicBezTo>
                  <a:cubicBezTo>
                    <a:pt x="395" y="255"/>
                    <a:pt x="405" y="255"/>
                    <a:pt x="412" y="249"/>
                  </a:cubicBezTo>
                  <a:cubicBezTo>
                    <a:pt x="412" y="249"/>
                    <a:pt x="412" y="249"/>
                    <a:pt x="412" y="249"/>
                  </a:cubicBezTo>
                  <a:cubicBezTo>
                    <a:pt x="489" y="172"/>
                    <a:pt x="489" y="172"/>
                    <a:pt x="489" y="172"/>
                  </a:cubicBezTo>
                  <a:cubicBezTo>
                    <a:pt x="495" y="165"/>
                    <a:pt x="496" y="155"/>
                    <a:pt x="489" y="148"/>
                  </a:cubicBezTo>
                  <a:cubicBezTo>
                    <a:pt x="494" y="143"/>
                    <a:pt x="494" y="143"/>
                    <a:pt x="494" y="143"/>
                  </a:cubicBezTo>
                  <a:cubicBezTo>
                    <a:pt x="494" y="143"/>
                    <a:pt x="494" y="142"/>
                    <a:pt x="494" y="141"/>
                  </a:cubicBezTo>
                  <a:cubicBezTo>
                    <a:pt x="449" y="101"/>
                    <a:pt x="449" y="101"/>
                    <a:pt x="449" y="101"/>
                  </a:cubicBezTo>
                  <a:cubicBezTo>
                    <a:pt x="545" y="5"/>
                    <a:pt x="545" y="5"/>
                    <a:pt x="545" y="5"/>
                  </a:cubicBezTo>
                  <a:cubicBezTo>
                    <a:pt x="663" y="123"/>
                    <a:pt x="663" y="123"/>
                    <a:pt x="663" y="123"/>
                  </a:cubicBezTo>
                  <a:cubicBezTo>
                    <a:pt x="619" y="163"/>
                    <a:pt x="619" y="163"/>
                    <a:pt x="619" y="163"/>
                  </a:cubicBezTo>
                  <a:cubicBezTo>
                    <a:pt x="619" y="163"/>
                    <a:pt x="619" y="163"/>
                    <a:pt x="619" y="163"/>
                  </a:cubicBezTo>
                  <a:cubicBezTo>
                    <a:pt x="618" y="164"/>
                    <a:pt x="618" y="165"/>
                    <a:pt x="618" y="166"/>
                  </a:cubicBezTo>
                  <a:cubicBezTo>
                    <a:pt x="623" y="170"/>
                    <a:pt x="623" y="170"/>
                    <a:pt x="623" y="170"/>
                  </a:cubicBezTo>
                  <a:cubicBezTo>
                    <a:pt x="617" y="177"/>
                    <a:pt x="617" y="187"/>
                    <a:pt x="623" y="194"/>
                  </a:cubicBezTo>
                  <a:cubicBezTo>
                    <a:pt x="623" y="194"/>
                    <a:pt x="623" y="194"/>
                    <a:pt x="623" y="194"/>
                  </a:cubicBezTo>
                  <a:cubicBezTo>
                    <a:pt x="700" y="271"/>
                    <a:pt x="700" y="271"/>
                    <a:pt x="700" y="271"/>
                  </a:cubicBezTo>
                  <a:cubicBezTo>
                    <a:pt x="707" y="278"/>
                    <a:pt x="717" y="278"/>
                    <a:pt x="724" y="272"/>
                  </a:cubicBezTo>
                  <a:cubicBezTo>
                    <a:pt x="729" y="276"/>
                    <a:pt x="729" y="276"/>
                    <a:pt x="729" y="276"/>
                  </a:cubicBezTo>
                  <a:cubicBezTo>
                    <a:pt x="729" y="276"/>
                    <a:pt x="730" y="276"/>
                    <a:pt x="731" y="276"/>
                  </a:cubicBezTo>
                  <a:cubicBezTo>
                    <a:pt x="731" y="276"/>
                    <a:pt x="731" y="276"/>
                    <a:pt x="731" y="276"/>
                  </a:cubicBezTo>
                  <a:cubicBezTo>
                    <a:pt x="771" y="231"/>
                    <a:pt x="771" y="231"/>
                    <a:pt x="771" y="231"/>
                  </a:cubicBezTo>
                  <a:cubicBezTo>
                    <a:pt x="889" y="349"/>
                    <a:pt x="889" y="349"/>
                    <a:pt x="889" y="349"/>
                  </a:cubicBezTo>
                  <a:cubicBezTo>
                    <a:pt x="793" y="445"/>
                    <a:pt x="793" y="445"/>
                    <a:pt x="793" y="445"/>
                  </a:cubicBezTo>
                  <a:cubicBezTo>
                    <a:pt x="753" y="401"/>
                    <a:pt x="753" y="401"/>
                    <a:pt x="753" y="401"/>
                  </a:cubicBezTo>
                  <a:cubicBezTo>
                    <a:pt x="753" y="400"/>
                    <a:pt x="752" y="400"/>
                    <a:pt x="751" y="401"/>
                  </a:cubicBezTo>
                  <a:cubicBezTo>
                    <a:pt x="746" y="405"/>
                    <a:pt x="746" y="405"/>
                    <a:pt x="746" y="405"/>
                  </a:cubicBezTo>
                  <a:cubicBezTo>
                    <a:pt x="743" y="402"/>
                    <a:pt x="739" y="401"/>
                    <a:pt x="735" y="400"/>
                  </a:cubicBezTo>
                  <a:cubicBezTo>
                    <a:pt x="731" y="400"/>
                    <a:pt x="726" y="402"/>
                    <a:pt x="723" y="405"/>
                  </a:cubicBezTo>
                  <a:cubicBezTo>
                    <a:pt x="722" y="405"/>
                    <a:pt x="722" y="405"/>
                    <a:pt x="722" y="405"/>
                  </a:cubicBezTo>
                  <a:cubicBezTo>
                    <a:pt x="646" y="482"/>
                    <a:pt x="646" y="482"/>
                    <a:pt x="646" y="482"/>
                  </a:cubicBezTo>
                  <a:cubicBezTo>
                    <a:pt x="639" y="489"/>
                    <a:pt x="639" y="499"/>
                    <a:pt x="645" y="506"/>
                  </a:cubicBezTo>
                  <a:cubicBezTo>
                    <a:pt x="641" y="511"/>
                    <a:pt x="641" y="511"/>
                    <a:pt x="641" y="511"/>
                  </a:cubicBezTo>
                  <a:cubicBezTo>
                    <a:pt x="640" y="511"/>
                    <a:pt x="640" y="512"/>
                    <a:pt x="641" y="513"/>
                  </a:cubicBezTo>
                  <a:cubicBezTo>
                    <a:pt x="685" y="553"/>
                    <a:pt x="685" y="553"/>
                    <a:pt x="685" y="553"/>
                  </a:cubicBezTo>
                  <a:cubicBezTo>
                    <a:pt x="616" y="623"/>
                    <a:pt x="616" y="623"/>
                    <a:pt x="616" y="623"/>
                  </a:cubicBezTo>
                  <a:cubicBezTo>
                    <a:pt x="575" y="579"/>
                    <a:pt x="575" y="579"/>
                    <a:pt x="575" y="579"/>
                  </a:cubicBezTo>
                  <a:cubicBezTo>
                    <a:pt x="575" y="578"/>
                    <a:pt x="574" y="578"/>
                    <a:pt x="573" y="579"/>
                  </a:cubicBezTo>
                  <a:cubicBezTo>
                    <a:pt x="568" y="583"/>
                    <a:pt x="568" y="583"/>
                    <a:pt x="568" y="583"/>
                  </a:cubicBezTo>
                  <a:cubicBezTo>
                    <a:pt x="565" y="580"/>
                    <a:pt x="562" y="578"/>
                    <a:pt x="557" y="578"/>
                  </a:cubicBezTo>
                  <a:cubicBezTo>
                    <a:pt x="553" y="578"/>
                    <a:pt x="548" y="580"/>
                    <a:pt x="545" y="583"/>
                  </a:cubicBezTo>
                  <a:cubicBezTo>
                    <a:pt x="544" y="583"/>
                    <a:pt x="544" y="583"/>
                    <a:pt x="544" y="583"/>
                  </a:cubicBezTo>
                  <a:cubicBezTo>
                    <a:pt x="468" y="660"/>
                    <a:pt x="468" y="660"/>
                    <a:pt x="468" y="660"/>
                  </a:cubicBezTo>
                  <a:cubicBezTo>
                    <a:pt x="461" y="667"/>
                    <a:pt x="461" y="677"/>
                    <a:pt x="467" y="684"/>
                  </a:cubicBezTo>
                  <a:cubicBezTo>
                    <a:pt x="463" y="689"/>
                    <a:pt x="463" y="689"/>
                    <a:pt x="463" y="689"/>
                  </a:cubicBezTo>
                  <a:cubicBezTo>
                    <a:pt x="462" y="689"/>
                    <a:pt x="462" y="690"/>
                    <a:pt x="463" y="691"/>
                  </a:cubicBezTo>
                  <a:cubicBezTo>
                    <a:pt x="507" y="731"/>
                    <a:pt x="507" y="731"/>
                    <a:pt x="507" y="731"/>
                  </a:cubicBezTo>
                  <a:cubicBezTo>
                    <a:pt x="411" y="827"/>
                    <a:pt x="411" y="827"/>
                    <a:pt x="411" y="827"/>
                  </a:cubicBezTo>
                  <a:cubicBezTo>
                    <a:pt x="293" y="709"/>
                    <a:pt x="293" y="709"/>
                    <a:pt x="293" y="709"/>
                  </a:cubicBezTo>
                  <a:cubicBezTo>
                    <a:pt x="338" y="669"/>
                    <a:pt x="338" y="669"/>
                    <a:pt x="338" y="669"/>
                  </a:cubicBezTo>
                  <a:cubicBezTo>
                    <a:pt x="338" y="669"/>
                    <a:pt x="338" y="669"/>
                    <a:pt x="338" y="669"/>
                  </a:cubicBezTo>
                  <a:cubicBezTo>
                    <a:pt x="338" y="668"/>
                    <a:pt x="339" y="667"/>
                    <a:pt x="338" y="666"/>
                  </a:cubicBezTo>
                  <a:cubicBezTo>
                    <a:pt x="334" y="662"/>
                    <a:pt x="334" y="662"/>
                    <a:pt x="334" y="662"/>
                  </a:cubicBezTo>
                  <a:cubicBezTo>
                    <a:pt x="336" y="659"/>
                    <a:pt x="338" y="655"/>
                    <a:pt x="338" y="651"/>
                  </a:cubicBezTo>
                  <a:cubicBezTo>
                    <a:pt x="338" y="646"/>
                    <a:pt x="337" y="642"/>
                    <a:pt x="334" y="638"/>
                  </a:cubicBezTo>
                  <a:cubicBezTo>
                    <a:pt x="333" y="638"/>
                    <a:pt x="333" y="638"/>
                    <a:pt x="333" y="638"/>
                  </a:cubicBezTo>
                  <a:cubicBezTo>
                    <a:pt x="256" y="561"/>
                    <a:pt x="256" y="561"/>
                    <a:pt x="256" y="561"/>
                  </a:cubicBezTo>
                  <a:cubicBezTo>
                    <a:pt x="250" y="554"/>
                    <a:pt x="239" y="554"/>
                    <a:pt x="232" y="561"/>
                  </a:cubicBezTo>
                  <a:cubicBezTo>
                    <a:pt x="228" y="556"/>
                    <a:pt x="228" y="556"/>
                    <a:pt x="228" y="556"/>
                  </a:cubicBezTo>
                  <a:cubicBezTo>
                    <a:pt x="227" y="556"/>
                    <a:pt x="226" y="556"/>
                    <a:pt x="225" y="556"/>
                  </a:cubicBezTo>
                  <a:cubicBezTo>
                    <a:pt x="225" y="556"/>
                    <a:pt x="225" y="556"/>
                    <a:pt x="225" y="556"/>
                  </a:cubicBezTo>
                  <a:cubicBezTo>
                    <a:pt x="185" y="601"/>
                    <a:pt x="185" y="601"/>
                    <a:pt x="185" y="601"/>
                  </a:cubicBezTo>
                  <a:cubicBezTo>
                    <a:pt x="126" y="541"/>
                    <a:pt x="126" y="541"/>
                    <a:pt x="126" y="541"/>
                  </a:cubicBezTo>
                  <a:cubicBezTo>
                    <a:pt x="145" y="523"/>
                    <a:pt x="145" y="523"/>
                    <a:pt x="145" y="523"/>
                  </a:cubicBezTo>
                  <a:cubicBezTo>
                    <a:pt x="145" y="522"/>
                    <a:pt x="145" y="521"/>
                    <a:pt x="145" y="520"/>
                  </a:cubicBezTo>
                  <a:cubicBezTo>
                    <a:pt x="144" y="520"/>
                    <a:pt x="143" y="520"/>
                    <a:pt x="142" y="520"/>
                  </a:cubicBezTo>
                  <a:cubicBezTo>
                    <a:pt x="123" y="539"/>
                    <a:pt x="123" y="539"/>
                    <a:pt x="123" y="53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163" y="387"/>
                    <a:pt x="163" y="387"/>
                    <a:pt x="163" y="387"/>
                  </a:cubicBezTo>
                  <a:cubicBezTo>
                    <a:pt x="203" y="431"/>
                    <a:pt x="203" y="431"/>
                    <a:pt x="203" y="431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1219170">
                <a:defRPr/>
              </a:pPr>
              <a:endParaRPr lang="ru-RU" sz="2400">
                <a:solidFill>
                  <a:prstClr val="black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33" name="Freeform 18"/>
            <p:cNvSpPr>
              <a:spLocks noEditPoints="1"/>
            </p:cNvSpPr>
            <p:nvPr/>
          </p:nvSpPr>
          <p:spPr bwMode="auto">
            <a:xfrm>
              <a:off x="1068649" y="9809031"/>
              <a:ext cx="875691" cy="877756"/>
            </a:xfrm>
            <a:custGeom>
              <a:avLst/>
              <a:gdLst>
                <a:gd name="T0" fmla="*/ 348 w 564"/>
                <a:gd name="T1" fmla="*/ 1 h 564"/>
                <a:gd name="T2" fmla="*/ 1 w 564"/>
                <a:gd name="T3" fmla="*/ 347 h 564"/>
                <a:gd name="T4" fmla="*/ 1 w 564"/>
                <a:gd name="T5" fmla="*/ 350 h 564"/>
                <a:gd name="T6" fmla="*/ 214 w 564"/>
                <a:gd name="T7" fmla="*/ 563 h 564"/>
                <a:gd name="T8" fmla="*/ 217 w 564"/>
                <a:gd name="T9" fmla="*/ 563 h 564"/>
                <a:gd name="T10" fmla="*/ 564 w 564"/>
                <a:gd name="T11" fmla="*/ 216 h 564"/>
                <a:gd name="T12" fmla="*/ 564 w 564"/>
                <a:gd name="T13" fmla="*/ 214 h 564"/>
                <a:gd name="T14" fmla="*/ 350 w 564"/>
                <a:gd name="T15" fmla="*/ 1 h 564"/>
                <a:gd name="T16" fmla="*/ 348 w 564"/>
                <a:gd name="T17" fmla="*/ 1 h 564"/>
                <a:gd name="T18" fmla="*/ 349 w 564"/>
                <a:gd name="T19" fmla="*/ 4 h 564"/>
                <a:gd name="T20" fmla="*/ 560 w 564"/>
                <a:gd name="T21" fmla="*/ 215 h 564"/>
                <a:gd name="T22" fmla="*/ 215 w 564"/>
                <a:gd name="T23" fmla="*/ 560 h 564"/>
                <a:gd name="T24" fmla="*/ 4 w 564"/>
                <a:gd name="T25" fmla="*/ 349 h 564"/>
                <a:gd name="T26" fmla="*/ 349 w 564"/>
                <a:gd name="T27" fmla="*/ 4 h 5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64" h="564">
                  <a:moveTo>
                    <a:pt x="348" y="1"/>
                  </a:moveTo>
                  <a:cubicBezTo>
                    <a:pt x="1" y="347"/>
                    <a:pt x="1" y="347"/>
                    <a:pt x="1" y="347"/>
                  </a:cubicBezTo>
                  <a:cubicBezTo>
                    <a:pt x="0" y="348"/>
                    <a:pt x="0" y="349"/>
                    <a:pt x="1" y="350"/>
                  </a:cubicBezTo>
                  <a:cubicBezTo>
                    <a:pt x="214" y="563"/>
                    <a:pt x="214" y="563"/>
                    <a:pt x="214" y="563"/>
                  </a:cubicBezTo>
                  <a:cubicBezTo>
                    <a:pt x="215" y="564"/>
                    <a:pt x="216" y="564"/>
                    <a:pt x="217" y="563"/>
                  </a:cubicBezTo>
                  <a:cubicBezTo>
                    <a:pt x="564" y="216"/>
                    <a:pt x="564" y="216"/>
                    <a:pt x="564" y="216"/>
                  </a:cubicBezTo>
                  <a:cubicBezTo>
                    <a:pt x="564" y="216"/>
                    <a:pt x="564" y="215"/>
                    <a:pt x="564" y="214"/>
                  </a:cubicBezTo>
                  <a:cubicBezTo>
                    <a:pt x="350" y="1"/>
                    <a:pt x="350" y="1"/>
                    <a:pt x="350" y="1"/>
                  </a:cubicBezTo>
                  <a:cubicBezTo>
                    <a:pt x="349" y="0"/>
                    <a:pt x="348" y="0"/>
                    <a:pt x="348" y="1"/>
                  </a:cubicBezTo>
                  <a:moveTo>
                    <a:pt x="349" y="4"/>
                  </a:moveTo>
                  <a:cubicBezTo>
                    <a:pt x="560" y="215"/>
                    <a:pt x="560" y="215"/>
                    <a:pt x="560" y="215"/>
                  </a:cubicBezTo>
                  <a:cubicBezTo>
                    <a:pt x="215" y="560"/>
                    <a:pt x="215" y="560"/>
                    <a:pt x="215" y="560"/>
                  </a:cubicBezTo>
                  <a:cubicBezTo>
                    <a:pt x="4" y="349"/>
                    <a:pt x="4" y="349"/>
                    <a:pt x="4" y="349"/>
                  </a:cubicBezTo>
                  <a:cubicBezTo>
                    <a:pt x="349" y="4"/>
                    <a:pt x="349" y="4"/>
                    <a:pt x="349" y="4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1219170">
                <a:defRPr/>
              </a:pPr>
              <a:endParaRPr lang="ru-RU" sz="2400">
                <a:solidFill>
                  <a:prstClr val="black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34" name="Freeform 19"/>
            <p:cNvSpPr>
              <a:spLocks noEditPoints="1"/>
            </p:cNvSpPr>
            <p:nvPr/>
          </p:nvSpPr>
          <p:spPr bwMode="auto">
            <a:xfrm>
              <a:off x="1054192" y="9795606"/>
              <a:ext cx="904605" cy="904605"/>
            </a:xfrm>
            <a:custGeom>
              <a:avLst/>
              <a:gdLst>
                <a:gd name="T0" fmla="*/ 1 w 582"/>
                <a:gd name="T1" fmla="*/ 359 h 582"/>
                <a:gd name="T2" fmla="*/ 223 w 582"/>
                <a:gd name="T3" fmla="*/ 581 h 582"/>
                <a:gd name="T4" fmla="*/ 226 w 582"/>
                <a:gd name="T5" fmla="*/ 581 h 582"/>
                <a:gd name="T6" fmla="*/ 581 w 582"/>
                <a:gd name="T7" fmla="*/ 226 h 582"/>
                <a:gd name="T8" fmla="*/ 581 w 582"/>
                <a:gd name="T9" fmla="*/ 223 h 582"/>
                <a:gd name="T10" fmla="*/ 359 w 582"/>
                <a:gd name="T11" fmla="*/ 1 h 582"/>
                <a:gd name="T12" fmla="*/ 357 w 582"/>
                <a:gd name="T13" fmla="*/ 1 h 582"/>
                <a:gd name="T14" fmla="*/ 1 w 582"/>
                <a:gd name="T15" fmla="*/ 357 h 582"/>
                <a:gd name="T16" fmla="*/ 1 w 582"/>
                <a:gd name="T17" fmla="*/ 359 h 582"/>
                <a:gd name="T18" fmla="*/ 4 w 582"/>
                <a:gd name="T19" fmla="*/ 358 h 582"/>
                <a:gd name="T20" fmla="*/ 358 w 582"/>
                <a:gd name="T21" fmla="*/ 4 h 582"/>
                <a:gd name="T22" fmla="*/ 578 w 582"/>
                <a:gd name="T23" fmla="*/ 224 h 582"/>
                <a:gd name="T24" fmla="*/ 224 w 582"/>
                <a:gd name="T25" fmla="*/ 578 h 582"/>
                <a:gd name="T26" fmla="*/ 4 w 582"/>
                <a:gd name="T27" fmla="*/ 358 h 5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82" h="582">
                  <a:moveTo>
                    <a:pt x="1" y="359"/>
                  </a:moveTo>
                  <a:cubicBezTo>
                    <a:pt x="223" y="581"/>
                    <a:pt x="223" y="581"/>
                    <a:pt x="223" y="581"/>
                  </a:cubicBezTo>
                  <a:cubicBezTo>
                    <a:pt x="224" y="582"/>
                    <a:pt x="225" y="582"/>
                    <a:pt x="226" y="581"/>
                  </a:cubicBezTo>
                  <a:cubicBezTo>
                    <a:pt x="581" y="226"/>
                    <a:pt x="581" y="226"/>
                    <a:pt x="581" y="226"/>
                  </a:cubicBezTo>
                  <a:cubicBezTo>
                    <a:pt x="582" y="225"/>
                    <a:pt x="582" y="224"/>
                    <a:pt x="581" y="223"/>
                  </a:cubicBezTo>
                  <a:cubicBezTo>
                    <a:pt x="359" y="1"/>
                    <a:pt x="359" y="1"/>
                    <a:pt x="359" y="1"/>
                  </a:cubicBezTo>
                  <a:cubicBezTo>
                    <a:pt x="359" y="0"/>
                    <a:pt x="357" y="0"/>
                    <a:pt x="357" y="1"/>
                  </a:cubicBezTo>
                  <a:cubicBezTo>
                    <a:pt x="1" y="357"/>
                    <a:pt x="1" y="357"/>
                    <a:pt x="1" y="357"/>
                  </a:cubicBezTo>
                  <a:cubicBezTo>
                    <a:pt x="0" y="357"/>
                    <a:pt x="0" y="358"/>
                    <a:pt x="1" y="359"/>
                  </a:cubicBezTo>
                  <a:moveTo>
                    <a:pt x="4" y="358"/>
                  </a:moveTo>
                  <a:cubicBezTo>
                    <a:pt x="358" y="4"/>
                    <a:pt x="358" y="4"/>
                    <a:pt x="358" y="4"/>
                  </a:cubicBezTo>
                  <a:cubicBezTo>
                    <a:pt x="578" y="224"/>
                    <a:pt x="578" y="224"/>
                    <a:pt x="578" y="224"/>
                  </a:cubicBezTo>
                  <a:cubicBezTo>
                    <a:pt x="224" y="578"/>
                    <a:pt x="224" y="578"/>
                    <a:pt x="224" y="578"/>
                  </a:cubicBezTo>
                  <a:cubicBezTo>
                    <a:pt x="4" y="358"/>
                    <a:pt x="4" y="358"/>
                    <a:pt x="4" y="358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1219170">
                <a:defRPr/>
              </a:pPr>
              <a:endParaRPr lang="ru-RU" sz="2400">
                <a:solidFill>
                  <a:prstClr val="black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35" name="Freeform 20"/>
            <p:cNvSpPr>
              <a:spLocks noEditPoints="1"/>
            </p:cNvSpPr>
            <p:nvPr/>
          </p:nvSpPr>
          <p:spPr bwMode="auto">
            <a:xfrm>
              <a:off x="3138088" y="9978386"/>
              <a:ext cx="52665" cy="53698"/>
            </a:xfrm>
            <a:custGeom>
              <a:avLst/>
              <a:gdLst>
                <a:gd name="T0" fmla="*/ 24 w 34"/>
                <a:gd name="T1" fmla="*/ 25 h 34"/>
                <a:gd name="T2" fmla="*/ 29 w 34"/>
                <a:gd name="T3" fmla="*/ 5 h 34"/>
                <a:gd name="T4" fmla="*/ 9 w 34"/>
                <a:gd name="T5" fmla="*/ 10 h 34"/>
                <a:gd name="T6" fmla="*/ 5 w 34"/>
                <a:gd name="T7" fmla="*/ 29 h 34"/>
                <a:gd name="T8" fmla="*/ 24 w 34"/>
                <a:gd name="T9" fmla="*/ 25 h 34"/>
                <a:gd name="T10" fmla="*/ 8 w 34"/>
                <a:gd name="T11" fmla="*/ 27 h 34"/>
                <a:gd name="T12" fmla="*/ 12 w 34"/>
                <a:gd name="T13" fmla="*/ 13 h 34"/>
                <a:gd name="T14" fmla="*/ 26 w 34"/>
                <a:gd name="T15" fmla="*/ 8 h 34"/>
                <a:gd name="T16" fmla="*/ 22 w 34"/>
                <a:gd name="T17" fmla="*/ 22 h 34"/>
                <a:gd name="T18" fmla="*/ 13 w 34"/>
                <a:gd name="T19" fmla="*/ 28 h 34"/>
                <a:gd name="T20" fmla="*/ 8 w 34"/>
                <a:gd name="T21" fmla="*/ 27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4" h="34">
                  <a:moveTo>
                    <a:pt x="24" y="25"/>
                  </a:moveTo>
                  <a:cubicBezTo>
                    <a:pt x="32" y="17"/>
                    <a:pt x="34" y="10"/>
                    <a:pt x="29" y="5"/>
                  </a:cubicBezTo>
                  <a:cubicBezTo>
                    <a:pt x="24" y="0"/>
                    <a:pt x="17" y="2"/>
                    <a:pt x="9" y="10"/>
                  </a:cubicBezTo>
                  <a:cubicBezTo>
                    <a:pt x="2" y="18"/>
                    <a:pt x="0" y="24"/>
                    <a:pt x="5" y="29"/>
                  </a:cubicBezTo>
                  <a:cubicBezTo>
                    <a:pt x="10" y="34"/>
                    <a:pt x="17" y="32"/>
                    <a:pt x="24" y="25"/>
                  </a:cubicBezTo>
                  <a:close/>
                  <a:moveTo>
                    <a:pt x="8" y="27"/>
                  </a:moveTo>
                  <a:cubicBezTo>
                    <a:pt x="4" y="24"/>
                    <a:pt x="6" y="19"/>
                    <a:pt x="12" y="13"/>
                  </a:cubicBezTo>
                  <a:cubicBezTo>
                    <a:pt x="19" y="6"/>
                    <a:pt x="23" y="5"/>
                    <a:pt x="26" y="8"/>
                  </a:cubicBezTo>
                  <a:cubicBezTo>
                    <a:pt x="29" y="11"/>
                    <a:pt x="28" y="16"/>
                    <a:pt x="22" y="22"/>
                  </a:cubicBezTo>
                  <a:cubicBezTo>
                    <a:pt x="18" y="25"/>
                    <a:pt x="15" y="27"/>
                    <a:pt x="13" y="28"/>
                  </a:cubicBezTo>
                  <a:cubicBezTo>
                    <a:pt x="11" y="29"/>
                    <a:pt x="9" y="28"/>
                    <a:pt x="8" y="2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1219170">
                <a:defRPr/>
              </a:pPr>
              <a:endParaRPr lang="ru-RU" sz="2400">
                <a:solidFill>
                  <a:prstClr val="black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36" name="Freeform 21"/>
            <p:cNvSpPr>
              <a:spLocks/>
            </p:cNvSpPr>
            <p:nvPr/>
          </p:nvSpPr>
          <p:spPr bwMode="auto">
            <a:xfrm>
              <a:off x="3153578" y="9964961"/>
              <a:ext cx="9294" cy="9294"/>
            </a:xfrm>
            <a:custGeom>
              <a:avLst/>
              <a:gdLst>
                <a:gd name="T0" fmla="*/ 5 w 9"/>
                <a:gd name="T1" fmla="*/ 9 h 9"/>
                <a:gd name="T2" fmla="*/ 9 w 9"/>
                <a:gd name="T3" fmla="*/ 4 h 9"/>
                <a:gd name="T4" fmla="*/ 5 w 9"/>
                <a:gd name="T5" fmla="*/ 0 h 9"/>
                <a:gd name="T6" fmla="*/ 0 w 9"/>
                <a:gd name="T7" fmla="*/ 4 h 9"/>
                <a:gd name="T8" fmla="*/ 5 w 9"/>
                <a:gd name="T9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9">
                  <a:moveTo>
                    <a:pt x="5" y="9"/>
                  </a:moveTo>
                  <a:lnTo>
                    <a:pt x="9" y="4"/>
                  </a:lnTo>
                  <a:lnTo>
                    <a:pt x="5" y="0"/>
                  </a:lnTo>
                  <a:lnTo>
                    <a:pt x="0" y="4"/>
                  </a:lnTo>
                  <a:lnTo>
                    <a:pt x="5" y="9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1219170">
                <a:defRPr/>
              </a:pPr>
              <a:endParaRPr lang="ru-RU" sz="2400">
                <a:solidFill>
                  <a:prstClr val="black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37" name="Freeform 22"/>
            <p:cNvSpPr>
              <a:spLocks noEditPoints="1"/>
            </p:cNvSpPr>
            <p:nvPr/>
          </p:nvSpPr>
          <p:spPr bwMode="auto">
            <a:xfrm>
              <a:off x="3099880" y="9940178"/>
              <a:ext cx="46469" cy="46469"/>
            </a:xfrm>
            <a:custGeom>
              <a:avLst/>
              <a:gdLst>
                <a:gd name="T0" fmla="*/ 16 w 30"/>
                <a:gd name="T1" fmla="*/ 28 h 30"/>
                <a:gd name="T2" fmla="*/ 17 w 30"/>
                <a:gd name="T3" fmla="*/ 20 h 30"/>
                <a:gd name="T4" fmla="*/ 27 w 30"/>
                <a:gd name="T5" fmla="*/ 18 h 30"/>
                <a:gd name="T6" fmla="*/ 30 w 30"/>
                <a:gd name="T7" fmla="*/ 14 h 30"/>
                <a:gd name="T8" fmla="*/ 30 w 30"/>
                <a:gd name="T9" fmla="*/ 8 h 30"/>
                <a:gd name="T10" fmla="*/ 27 w 30"/>
                <a:gd name="T11" fmla="*/ 4 h 30"/>
                <a:gd name="T12" fmla="*/ 19 w 30"/>
                <a:gd name="T13" fmla="*/ 0 h 30"/>
                <a:gd name="T14" fmla="*/ 12 w 30"/>
                <a:gd name="T15" fmla="*/ 3 h 30"/>
                <a:gd name="T16" fmla="*/ 11 w 30"/>
                <a:gd name="T17" fmla="*/ 13 h 30"/>
                <a:gd name="T18" fmla="*/ 3 w 30"/>
                <a:gd name="T19" fmla="*/ 14 h 30"/>
                <a:gd name="T20" fmla="*/ 0 w 30"/>
                <a:gd name="T21" fmla="*/ 21 h 30"/>
                <a:gd name="T22" fmla="*/ 3 w 30"/>
                <a:gd name="T23" fmla="*/ 27 h 30"/>
                <a:gd name="T24" fmla="*/ 10 w 30"/>
                <a:gd name="T25" fmla="*/ 30 h 30"/>
                <a:gd name="T26" fmla="*/ 16 w 30"/>
                <a:gd name="T27" fmla="*/ 28 h 30"/>
                <a:gd name="T28" fmla="*/ 13 w 30"/>
                <a:gd name="T29" fmla="*/ 11 h 30"/>
                <a:gd name="T30" fmla="*/ 15 w 30"/>
                <a:gd name="T31" fmla="*/ 6 h 30"/>
                <a:gd name="T32" fmla="*/ 20 w 30"/>
                <a:gd name="T33" fmla="*/ 4 h 30"/>
                <a:gd name="T34" fmla="*/ 24 w 30"/>
                <a:gd name="T35" fmla="*/ 6 h 30"/>
                <a:gd name="T36" fmla="*/ 27 w 30"/>
                <a:gd name="T37" fmla="*/ 10 h 30"/>
                <a:gd name="T38" fmla="*/ 24 w 30"/>
                <a:gd name="T39" fmla="*/ 15 h 30"/>
                <a:gd name="T40" fmla="*/ 19 w 30"/>
                <a:gd name="T41" fmla="*/ 17 h 30"/>
                <a:gd name="T42" fmla="*/ 15 w 30"/>
                <a:gd name="T43" fmla="*/ 15 h 30"/>
                <a:gd name="T44" fmla="*/ 13 w 30"/>
                <a:gd name="T45" fmla="*/ 11 h 30"/>
                <a:gd name="T46" fmla="*/ 4 w 30"/>
                <a:gd name="T47" fmla="*/ 21 h 30"/>
                <a:gd name="T48" fmla="*/ 5 w 30"/>
                <a:gd name="T49" fmla="*/ 17 h 30"/>
                <a:gd name="T50" fmla="*/ 9 w 30"/>
                <a:gd name="T51" fmla="*/ 16 h 30"/>
                <a:gd name="T52" fmla="*/ 13 w 30"/>
                <a:gd name="T53" fmla="*/ 17 h 30"/>
                <a:gd name="T54" fmla="*/ 15 w 30"/>
                <a:gd name="T55" fmla="*/ 21 h 30"/>
                <a:gd name="T56" fmla="*/ 13 w 30"/>
                <a:gd name="T57" fmla="*/ 25 h 30"/>
                <a:gd name="T58" fmla="*/ 9 w 30"/>
                <a:gd name="T59" fmla="*/ 26 h 30"/>
                <a:gd name="T60" fmla="*/ 6 w 30"/>
                <a:gd name="T61" fmla="*/ 25 h 30"/>
                <a:gd name="T62" fmla="*/ 4 w 30"/>
                <a:gd name="T63" fmla="*/ 21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0" h="30">
                  <a:moveTo>
                    <a:pt x="16" y="28"/>
                  </a:moveTo>
                  <a:cubicBezTo>
                    <a:pt x="18" y="26"/>
                    <a:pt x="19" y="23"/>
                    <a:pt x="17" y="20"/>
                  </a:cubicBezTo>
                  <a:cubicBezTo>
                    <a:pt x="21" y="22"/>
                    <a:pt x="24" y="21"/>
                    <a:pt x="27" y="18"/>
                  </a:cubicBezTo>
                  <a:cubicBezTo>
                    <a:pt x="29" y="17"/>
                    <a:pt x="30" y="15"/>
                    <a:pt x="30" y="14"/>
                  </a:cubicBezTo>
                  <a:cubicBezTo>
                    <a:pt x="30" y="12"/>
                    <a:pt x="30" y="10"/>
                    <a:pt x="30" y="8"/>
                  </a:cubicBezTo>
                  <a:cubicBezTo>
                    <a:pt x="29" y="7"/>
                    <a:pt x="28" y="5"/>
                    <a:pt x="27" y="4"/>
                  </a:cubicBezTo>
                  <a:cubicBezTo>
                    <a:pt x="25" y="1"/>
                    <a:pt x="22" y="0"/>
                    <a:pt x="19" y="0"/>
                  </a:cubicBezTo>
                  <a:cubicBezTo>
                    <a:pt x="17" y="0"/>
                    <a:pt x="14" y="1"/>
                    <a:pt x="12" y="3"/>
                  </a:cubicBezTo>
                  <a:cubicBezTo>
                    <a:pt x="9" y="6"/>
                    <a:pt x="9" y="9"/>
                    <a:pt x="11" y="13"/>
                  </a:cubicBezTo>
                  <a:cubicBezTo>
                    <a:pt x="8" y="12"/>
                    <a:pt x="5" y="12"/>
                    <a:pt x="3" y="14"/>
                  </a:cubicBezTo>
                  <a:cubicBezTo>
                    <a:pt x="1" y="16"/>
                    <a:pt x="0" y="19"/>
                    <a:pt x="0" y="21"/>
                  </a:cubicBezTo>
                  <a:cubicBezTo>
                    <a:pt x="1" y="23"/>
                    <a:pt x="2" y="25"/>
                    <a:pt x="3" y="27"/>
                  </a:cubicBezTo>
                  <a:cubicBezTo>
                    <a:pt x="5" y="29"/>
                    <a:pt x="7" y="30"/>
                    <a:pt x="10" y="30"/>
                  </a:cubicBezTo>
                  <a:cubicBezTo>
                    <a:pt x="12" y="30"/>
                    <a:pt x="14" y="30"/>
                    <a:pt x="16" y="28"/>
                  </a:cubicBezTo>
                  <a:close/>
                  <a:moveTo>
                    <a:pt x="13" y="11"/>
                  </a:moveTo>
                  <a:cubicBezTo>
                    <a:pt x="13" y="9"/>
                    <a:pt x="14" y="7"/>
                    <a:pt x="15" y="6"/>
                  </a:cubicBezTo>
                  <a:cubicBezTo>
                    <a:pt x="17" y="4"/>
                    <a:pt x="18" y="4"/>
                    <a:pt x="20" y="4"/>
                  </a:cubicBezTo>
                  <a:cubicBezTo>
                    <a:pt x="22" y="4"/>
                    <a:pt x="23" y="5"/>
                    <a:pt x="24" y="6"/>
                  </a:cubicBezTo>
                  <a:cubicBezTo>
                    <a:pt x="26" y="7"/>
                    <a:pt x="26" y="9"/>
                    <a:pt x="27" y="10"/>
                  </a:cubicBezTo>
                  <a:cubicBezTo>
                    <a:pt x="27" y="12"/>
                    <a:pt x="26" y="14"/>
                    <a:pt x="24" y="15"/>
                  </a:cubicBezTo>
                  <a:cubicBezTo>
                    <a:pt x="23" y="17"/>
                    <a:pt x="21" y="17"/>
                    <a:pt x="19" y="17"/>
                  </a:cubicBezTo>
                  <a:cubicBezTo>
                    <a:pt x="18" y="17"/>
                    <a:pt x="16" y="16"/>
                    <a:pt x="15" y="15"/>
                  </a:cubicBezTo>
                  <a:cubicBezTo>
                    <a:pt x="14" y="14"/>
                    <a:pt x="13" y="12"/>
                    <a:pt x="13" y="11"/>
                  </a:cubicBezTo>
                  <a:close/>
                  <a:moveTo>
                    <a:pt x="4" y="21"/>
                  </a:moveTo>
                  <a:cubicBezTo>
                    <a:pt x="4" y="20"/>
                    <a:pt x="4" y="18"/>
                    <a:pt x="5" y="17"/>
                  </a:cubicBezTo>
                  <a:cubicBezTo>
                    <a:pt x="7" y="16"/>
                    <a:pt x="8" y="16"/>
                    <a:pt x="9" y="16"/>
                  </a:cubicBezTo>
                  <a:cubicBezTo>
                    <a:pt x="11" y="16"/>
                    <a:pt x="12" y="17"/>
                    <a:pt x="13" y="17"/>
                  </a:cubicBezTo>
                  <a:cubicBezTo>
                    <a:pt x="14" y="19"/>
                    <a:pt x="14" y="20"/>
                    <a:pt x="15" y="21"/>
                  </a:cubicBezTo>
                  <a:cubicBezTo>
                    <a:pt x="15" y="23"/>
                    <a:pt x="14" y="24"/>
                    <a:pt x="13" y="25"/>
                  </a:cubicBezTo>
                  <a:cubicBezTo>
                    <a:pt x="12" y="26"/>
                    <a:pt x="11" y="26"/>
                    <a:pt x="9" y="26"/>
                  </a:cubicBezTo>
                  <a:cubicBezTo>
                    <a:pt x="8" y="26"/>
                    <a:pt x="7" y="26"/>
                    <a:pt x="6" y="25"/>
                  </a:cubicBezTo>
                  <a:cubicBezTo>
                    <a:pt x="5" y="24"/>
                    <a:pt x="4" y="23"/>
                    <a:pt x="4" y="2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1219170">
                <a:defRPr/>
              </a:pPr>
              <a:endParaRPr lang="ru-RU" sz="2400">
                <a:solidFill>
                  <a:prstClr val="black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38" name="Freeform 23"/>
            <p:cNvSpPr>
              <a:spLocks noEditPoints="1"/>
            </p:cNvSpPr>
            <p:nvPr/>
          </p:nvSpPr>
          <p:spPr bwMode="auto">
            <a:xfrm>
              <a:off x="3067868" y="9910231"/>
              <a:ext cx="53698" cy="51633"/>
            </a:xfrm>
            <a:custGeom>
              <a:avLst/>
              <a:gdLst>
                <a:gd name="T0" fmla="*/ 25 w 34"/>
                <a:gd name="T1" fmla="*/ 24 h 33"/>
                <a:gd name="T2" fmla="*/ 29 w 34"/>
                <a:gd name="T3" fmla="*/ 5 h 33"/>
                <a:gd name="T4" fmla="*/ 10 w 34"/>
                <a:gd name="T5" fmla="*/ 9 h 33"/>
                <a:gd name="T6" fmla="*/ 5 w 34"/>
                <a:gd name="T7" fmla="*/ 28 h 33"/>
                <a:gd name="T8" fmla="*/ 25 w 34"/>
                <a:gd name="T9" fmla="*/ 24 h 33"/>
                <a:gd name="T10" fmla="*/ 8 w 34"/>
                <a:gd name="T11" fmla="*/ 26 h 33"/>
                <a:gd name="T12" fmla="*/ 13 w 34"/>
                <a:gd name="T13" fmla="*/ 12 h 33"/>
                <a:gd name="T14" fmla="*/ 27 w 34"/>
                <a:gd name="T15" fmla="*/ 7 h 33"/>
                <a:gd name="T16" fmla="*/ 22 w 34"/>
                <a:gd name="T17" fmla="*/ 21 h 33"/>
                <a:gd name="T18" fmla="*/ 13 w 34"/>
                <a:gd name="T19" fmla="*/ 27 h 33"/>
                <a:gd name="T20" fmla="*/ 8 w 34"/>
                <a:gd name="T21" fmla="*/ 26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4" h="33">
                  <a:moveTo>
                    <a:pt x="25" y="24"/>
                  </a:moveTo>
                  <a:cubicBezTo>
                    <a:pt x="32" y="16"/>
                    <a:pt x="34" y="10"/>
                    <a:pt x="29" y="5"/>
                  </a:cubicBezTo>
                  <a:cubicBezTo>
                    <a:pt x="24" y="0"/>
                    <a:pt x="18" y="1"/>
                    <a:pt x="10" y="9"/>
                  </a:cubicBezTo>
                  <a:cubicBezTo>
                    <a:pt x="2" y="17"/>
                    <a:pt x="0" y="23"/>
                    <a:pt x="5" y="28"/>
                  </a:cubicBezTo>
                  <a:cubicBezTo>
                    <a:pt x="10" y="33"/>
                    <a:pt x="17" y="32"/>
                    <a:pt x="25" y="24"/>
                  </a:cubicBezTo>
                  <a:close/>
                  <a:moveTo>
                    <a:pt x="8" y="26"/>
                  </a:moveTo>
                  <a:cubicBezTo>
                    <a:pt x="5" y="23"/>
                    <a:pt x="6" y="18"/>
                    <a:pt x="13" y="12"/>
                  </a:cubicBezTo>
                  <a:cubicBezTo>
                    <a:pt x="19" y="6"/>
                    <a:pt x="24" y="4"/>
                    <a:pt x="27" y="7"/>
                  </a:cubicBezTo>
                  <a:cubicBezTo>
                    <a:pt x="30" y="10"/>
                    <a:pt x="28" y="15"/>
                    <a:pt x="22" y="21"/>
                  </a:cubicBezTo>
                  <a:cubicBezTo>
                    <a:pt x="18" y="24"/>
                    <a:pt x="16" y="27"/>
                    <a:pt x="13" y="27"/>
                  </a:cubicBezTo>
                  <a:cubicBezTo>
                    <a:pt x="11" y="28"/>
                    <a:pt x="9" y="27"/>
                    <a:pt x="8" y="2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1219170">
                <a:defRPr/>
              </a:pPr>
              <a:endParaRPr lang="ru-RU" sz="2400">
                <a:solidFill>
                  <a:prstClr val="black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39" name="Freeform 24"/>
            <p:cNvSpPr>
              <a:spLocks/>
            </p:cNvSpPr>
            <p:nvPr/>
          </p:nvSpPr>
          <p:spPr bwMode="auto">
            <a:xfrm>
              <a:off x="40126" y="10489550"/>
              <a:ext cx="9294" cy="9294"/>
            </a:xfrm>
            <a:custGeom>
              <a:avLst/>
              <a:gdLst>
                <a:gd name="T0" fmla="*/ 4 w 9"/>
                <a:gd name="T1" fmla="*/ 9 h 9"/>
                <a:gd name="T2" fmla="*/ 9 w 9"/>
                <a:gd name="T3" fmla="*/ 4 h 9"/>
                <a:gd name="T4" fmla="*/ 4 w 9"/>
                <a:gd name="T5" fmla="*/ 0 h 9"/>
                <a:gd name="T6" fmla="*/ 0 w 9"/>
                <a:gd name="T7" fmla="*/ 4 h 9"/>
                <a:gd name="T8" fmla="*/ 4 w 9"/>
                <a:gd name="T9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9">
                  <a:moveTo>
                    <a:pt x="4" y="9"/>
                  </a:moveTo>
                  <a:lnTo>
                    <a:pt x="9" y="4"/>
                  </a:lnTo>
                  <a:lnTo>
                    <a:pt x="4" y="0"/>
                  </a:lnTo>
                  <a:lnTo>
                    <a:pt x="0" y="4"/>
                  </a:lnTo>
                  <a:lnTo>
                    <a:pt x="4" y="9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1219170">
                <a:defRPr/>
              </a:pPr>
              <a:endParaRPr lang="ru-RU" sz="2400">
                <a:solidFill>
                  <a:prstClr val="black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40" name="Freeform 25"/>
            <p:cNvSpPr>
              <a:spLocks noEditPoints="1"/>
            </p:cNvSpPr>
            <p:nvPr/>
          </p:nvSpPr>
          <p:spPr bwMode="auto">
            <a:xfrm>
              <a:off x="1964993" y="9133675"/>
              <a:ext cx="52665" cy="53698"/>
            </a:xfrm>
            <a:custGeom>
              <a:avLst/>
              <a:gdLst>
                <a:gd name="T0" fmla="*/ 29 w 34"/>
                <a:gd name="T1" fmla="*/ 29 h 34"/>
                <a:gd name="T2" fmla="*/ 25 w 34"/>
                <a:gd name="T3" fmla="*/ 9 h 34"/>
                <a:gd name="T4" fmla="*/ 5 w 34"/>
                <a:gd name="T5" fmla="*/ 5 h 34"/>
                <a:gd name="T6" fmla="*/ 10 w 34"/>
                <a:gd name="T7" fmla="*/ 24 h 34"/>
                <a:gd name="T8" fmla="*/ 29 w 34"/>
                <a:gd name="T9" fmla="*/ 29 h 34"/>
                <a:gd name="T10" fmla="*/ 6 w 34"/>
                <a:gd name="T11" fmla="*/ 13 h 34"/>
                <a:gd name="T12" fmla="*/ 8 w 34"/>
                <a:gd name="T13" fmla="*/ 8 h 34"/>
                <a:gd name="T14" fmla="*/ 22 w 34"/>
                <a:gd name="T15" fmla="*/ 12 h 34"/>
                <a:gd name="T16" fmla="*/ 26 w 34"/>
                <a:gd name="T17" fmla="*/ 26 h 34"/>
                <a:gd name="T18" fmla="*/ 12 w 34"/>
                <a:gd name="T19" fmla="*/ 22 h 34"/>
                <a:gd name="T20" fmla="*/ 6 w 34"/>
                <a:gd name="T21" fmla="*/ 13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4" h="34">
                  <a:moveTo>
                    <a:pt x="29" y="29"/>
                  </a:moveTo>
                  <a:cubicBezTo>
                    <a:pt x="34" y="24"/>
                    <a:pt x="32" y="17"/>
                    <a:pt x="25" y="9"/>
                  </a:cubicBezTo>
                  <a:cubicBezTo>
                    <a:pt x="17" y="2"/>
                    <a:pt x="10" y="0"/>
                    <a:pt x="5" y="5"/>
                  </a:cubicBezTo>
                  <a:cubicBezTo>
                    <a:pt x="0" y="10"/>
                    <a:pt x="2" y="17"/>
                    <a:pt x="10" y="24"/>
                  </a:cubicBezTo>
                  <a:cubicBezTo>
                    <a:pt x="17" y="32"/>
                    <a:pt x="24" y="34"/>
                    <a:pt x="29" y="29"/>
                  </a:cubicBezTo>
                  <a:close/>
                  <a:moveTo>
                    <a:pt x="6" y="13"/>
                  </a:moveTo>
                  <a:cubicBezTo>
                    <a:pt x="6" y="11"/>
                    <a:pt x="6" y="9"/>
                    <a:pt x="8" y="8"/>
                  </a:cubicBezTo>
                  <a:cubicBezTo>
                    <a:pt x="11" y="4"/>
                    <a:pt x="15" y="6"/>
                    <a:pt x="22" y="12"/>
                  </a:cubicBezTo>
                  <a:cubicBezTo>
                    <a:pt x="28" y="19"/>
                    <a:pt x="30" y="23"/>
                    <a:pt x="26" y="26"/>
                  </a:cubicBezTo>
                  <a:cubicBezTo>
                    <a:pt x="23" y="29"/>
                    <a:pt x="19" y="28"/>
                    <a:pt x="12" y="22"/>
                  </a:cubicBezTo>
                  <a:cubicBezTo>
                    <a:pt x="9" y="18"/>
                    <a:pt x="7" y="15"/>
                    <a:pt x="6" y="1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1219170">
                <a:defRPr/>
              </a:pPr>
              <a:endParaRPr lang="ru-RU" sz="2400">
                <a:solidFill>
                  <a:prstClr val="black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41" name="Freeform 26"/>
            <p:cNvSpPr>
              <a:spLocks/>
            </p:cNvSpPr>
            <p:nvPr/>
          </p:nvSpPr>
          <p:spPr bwMode="auto">
            <a:xfrm>
              <a:off x="2007332" y="9095467"/>
              <a:ext cx="55763" cy="52665"/>
            </a:xfrm>
            <a:custGeom>
              <a:avLst/>
              <a:gdLst>
                <a:gd name="T0" fmla="*/ 21 w 36"/>
                <a:gd name="T1" fmla="*/ 23 h 34"/>
                <a:gd name="T2" fmla="*/ 22 w 36"/>
                <a:gd name="T3" fmla="*/ 19 h 34"/>
                <a:gd name="T4" fmla="*/ 21 w 36"/>
                <a:gd name="T5" fmla="*/ 7 h 34"/>
                <a:gd name="T6" fmla="*/ 19 w 36"/>
                <a:gd name="T7" fmla="*/ 2 h 34"/>
                <a:gd name="T8" fmla="*/ 12 w 36"/>
                <a:gd name="T9" fmla="*/ 0 h 34"/>
                <a:gd name="T10" fmla="*/ 5 w 36"/>
                <a:gd name="T11" fmla="*/ 3 h 34"/>
                <a:gd name="T12" fmla="*/ 4 w 36"/>
                <a:gd name="T13" fmla="*/ 17 h 34"/>
                <a:gd name="T14" fmla="*/ 8 w 36"/>
                <a:gd name="T15" fmla="*/ 15 h 34"/>
                <a:gd name="T16" fmla="*/ 5 w 36"/>
                <a:gd name="T17" fmla="*/ 10 h 34"/>
                <a:gd name="T18" fmla="*/ 7 w 36"/>
                <a:gd name="T19" fmla="*/ 6 h 34"/>
                <a:gd name="T20" fmla="*/ 11 w 36"/>
                <a:gd name="T21" fmla="*/ 4 h 34"/>
                <a:gd name="T22" fmla="*/ 16 w 36"/>
                <a:gd name="T23" fmla="*/ 5 h 34"/>
                <a:gd name="T24" fmla="*/ 18 w 36"/>
                <a:gd name="T25" fmla="*/ 10 h 34"/>
                <a:gd name="T26" fmla="*/ 18 w 36"/>
                <a:gd name="T27" fmla="*/ 20 h 34"/>
                <a:gd name="T28" fmla="*/ 20 w 36"/>
                <a:gd name="T29" fmla="*/ 34 h 34"/>
                <a:gd name="T30" fmla="*/ 36 w 36"/>
                <a:gd name="T31" fmla="*/ 19 h 34"/>
                <a:gd name="T32" fmla="*/ 33 w 36"/>
                <a:gd name="T33" fmla="*/ 16 h 34"/>
                <a:gd name="T34" fmla="*/ 22 w 36"/>
                <a:gd name="T35" fmla="*/ 28 h 34"/>
                <a:gd name="T36" fmla="*/ 21 w 36"/>
                <a:gd name="T37" fmla="*/ 23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6" h="34">
                  <a:moveTo>
                    <a:pt x="21" y="23"/>
                  </a:moveTo>
                  <a:cubicBezTo>
                    <a:pt x="22" y="19"/>
                    <a:pt x="22" y="19"/>
                    <a:pt x="22" y="19"/>
                  </a:cubicBezTo>
                  <a:cubicBezTo>
                    <a:pt x="22" y="13"/>
                    <a:pt x="22" y="9"/>
                    <a:pt x="21" y="7"/>
                  </a:cubicBezTo>
                  <a:cubicBezTo>
                    <a:pt x="21" y="5"/>
                    <a:pt x="20" y="4"/>
                    <a:pt x="19" y="2"/>
                  </a:cubicBezTo>
                  <a:cubicBezTo>
                    <a:pt x="17" y="1"/>
                    <a:pt x="15" y="0"/>
                    <a:pt x="12" y="0"/>
                  </a:cubicBezTo>
                  <a:cubicBezTo>
                    <a:pt x="10" y="0"/>
                    <a:pt x="7" y="1"/>
                    <a:pt x="5" y="3"/>
                  </a:cubicBezTo>
                  <a:cubicBezTo>
                    <a:pt x="1" y="8"/>
                    <a:pt x="0" y="12"/>
                    <a:pt x="4" y="17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6" y="13"/>
                    <a:pt x="6" y="12"/>
                    <a:pt x="5" y="10"/>
                  </a:cubicBezTo>
                  <a:cubicBezTo>
                    <a:pt x="5" y="9"/>
                    <a:pt x="6" y="7"/>
                    <a:pt x="7" y="6"/>
                  </a:cubicBezTo>
                  <a:cubicBezTo>
                    <a:pt x="9" y="5"/>
                    <a:pt x="10" y="4"/>
                    <a:pt x="11" y="4"/>
                  </a:cubicBezTo>
                  <a:cubicBezTo>
                    <a:pt x="13" y="3"/>
                    <a:pt x="14" y="4"/>
                    <a:pt x="16" y="5"/>
                  </a:cubicBezTo>
                  <a:cubicBezTo>
                    <a:pt x="17" y="6"/>
                    <a:pt x="17" y="8"/>
                    <a:pt x="18" y="10"/>
                  </a:cubicBezTo>
                  <a:cubicBezTo>
                    <a:pt x="18" y="12"/>
                    <a:pt x="18" y="15"/>
                    <a:pt x="18" y="20"/>
                  </a:cubicBezTo>
                  <a:cubicBezTo>
                    <a:pt x="17" y="27"/>
                    <a:pt x="18" y="32"/>
                    <a:pt x="20" y="34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3" y="16"/>
                    <a:pt x="33" y="16"/>
                    <a:pt x="33" y="16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1" y="26"/>
                    <a:pt x="21" y="25"/>
                    <a:pt x="21" y="2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1219170">
                <a:defRPr/>
              </a:pPr>
              <a:endParaRPr lang="ru-RU" sz="2400">
                <a:solidFill>
                  <a:prstClr val="black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42" name="Freeform 27"/>
            <p:cNvSpPr>
              <a:spLocks/>
            </p:cNvSpPr>
            <p:nvPr/>
          </p:nvSpPr>
          <p:spPr bwMode="auto">
            <a:xfrm>
              <a:off x="592596" y="8622511"/>
              <a:ext cx="9294" cy="10327"/>
            </a:xfrm>
            <a:custGeom>
              <a:avLst/>
              <a:gdLst>
                <a:gd name="T0" fmla="*/ 9 w 9"/>
                <a:gd name="T1" fmla="*/ 4 h 10"/>
                <a:gd name="T2" fmla="*/ 5 w 9"/>
                <a:gd name="T3" fmla="*/ 0 h 10"/>
                <a:gd name="T4" fmla="*/ 0 w 9"/>
                <a:gd name="T5" fmla="*/ 4 h 10"/>
                <a:gd name="T6" fmla="*/ 5 w 9"/>
                <a:gd name="T7" fmla="*/ 10 h 10"/>
                <a:gd name="T8" fmla="*/ 9 w 9"/>
                <a:gd name="T9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0">
                  <a:moveTo>
                    <a:pt x="9" y="4"/>
                  </a:moveTo>
                  <a:lnTo>
                    <a:pt x="5" y="0"/>
                  </a:lnTo>
                  <a:lnTo>
                    <a:pt x="0" y="4"/>
                  </a:lnTo>
                  <a:lnTo>
                    <a:pt x="5" y="10"/>
                  </a:lnTo>
                  <a:lnTo>
                    <a:pt x="9" y="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1219170">
                <a:defRPr/>
              </a:pPr>
              <a:endParaRPr lang="ru-RU" sz="2400">
                <a:solidFill>
                  <a:prstClr val="black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43" name="Freeform 28"/>
            <p:cNvSpPr>
              <a:spLocks noEditPoints="1"/>
            </p:cNvSpPr>
            <p:nvPr/>
          </p:nvSpPr>
          <p:spPr bwMode="auto">
            <a:xfrm>
              <a:off x="588465" y="8565715"/>
              <a:ext cx="38208" cy="48535"/>
            </a:xfrm>
            <a:custGeom>
              <a:avLst/>
              <a:gdLst>
                <a:gd name="T0" fmla="*/ 37 w 37"/>
                <a:gd name="T1" fmla="*/ 35 h 47"/>
                <a:gd name="T2" fmla="*/ 30 w 37"/>
                <a:gd name="T3" fmla="*/ 28 h 47"/>
                <a:gd name="T4" fmla="*/ 34 w 37"/>
                <a:gd name="T5" fmla="*/ 23 h 47"/>
                <a:gd name="T6" fmla="*/ 30 w 37"/>
                <a:gd name="T7" fmla="*/ 19 h 47"/>
                <a:gd name="T8" fmla="*/ 25 w 37"/>
                <a:gd name="T9" fmla="*/ 23 h 47"/>
                <a:gd name="T10" fmla="*/ 3 w 37"/>
                <a:gd name="T11" fmla="*/ 0 h 47"/>
                <a:gd name="T12" fmla="*/ 0 w 37"/>
                <a:gd name="T13" fmla="*/ 5 h 47"/>
                <a:gd name="T14" fmla="*/ 7 w 37"/>
                <a:gd name="T15" fmla="*/ 43 h 47"/>
                <a:gd name="T16" fmla="*/ 10 w 37"/>
                <a:gd name="T17" fmla="*/ 47 h 47"/>
                <a:gd name="T18" fmla="*/ 25 w 37"/>
                <a:gd name="T19" fmla="*/ 32 h 47"/>
                <a:gd name="T20" fmla="*/ 34 w 37"/>
                <a:gd name="T21" fmla="*/ 40 h 47"/>
                <a:gd name="T22" fmla="*/ 37 w 37"/>
                <a:gd name="T23" fmla="*/ 35 h 47"/>
                <a:gd name="T24" fmla="*/ 10 w 37"/>
                <a:gd name="T25" fmla="*/ 38 h 47"/>
                <a:gd name="T26" fmla="*/ 6 w 37"/>
                <a:gd name="T27" fmla="*/ 12 h 47"/>
                <a:gd name="T28" fmla="*/ 21 w 37"/>
                <a:gd name="T29" fmla="*/ 28 h 47"/>
                <a:gd name="T30" fmla="*/ 10 w 37"/>
                <a:gd name="T31" fmla="*/ 38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7" h="47">
                  <a:moveTo>
                    <a:pt x="37" y="35"/>
                  </a:moveTo>
                  <a:lnTo>
                    <a:pt x="30" y="28"/>
                  </a:lnTo>
                  <a:lnTo>
                    <a:pt x="34" y="23"/>
                  </a:lnTo>
                  <a:lnTo>
                    <a:pt x="30" y="19"/>
                  </a:lnTo>
                  <a:lnTo>
                    <a:pt x="25" y="23"/>
                  </a:lnTo>
                  <a:lnTo>
                    <a:pt x="3" y="0"/>
                  </a:lnTo>
                  <a:lnTo>
                    <a:pt x="0" y="5"/>
                  </a:lnTo>
                  <a:lnTo>
                    <a:pt x="7" y="43"/>
                  </a:lnTo>
                  <a:lnTo>
                    <a:pt x="10" y="47"/>
                  </a:lnTo>
                  <a:lnTo>
                    <a:pt x="25" y="32"/>
                  </a:lnTo>
                  <a:lnTo>
                    <a:pt x="34" y="40"/>
                  </a:lnTo>
                  <a:lnTo>
                    <a:pt x="37" y="35"/>
                  </a:lnTo>
                  <a:close/>
                  <a:moveTo>
                    <a:pt x="10" y="38"/>
                  </a:moveTo>
                  <a:lnTo>
                    <a:pt x="6" y="12"/>
                  </a:lnTo>
                  <a:lnTo>
                    <a:pt x="21" y="28"/>
                  </a:lnTo>
                  <a:lnTo>
                    <a:pt x="10" y="38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1219170">
                <a:defRPr/>
              </a:pPr>
              <a:endParaRPr lang="ru-RU" sz="2400">
                <a:solidFill>
                  <a:prstClr val="black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44" name="Freeform 29"/>
            <p:cNvSpPr>
              <a:spLocks noEditPoints="1"/>
            </p:cNvSpPr>
            <p:nvPr/>
          </p:nvSpPr>
          <p:spPr bwMode="auto">
            <a:xfrm>
              <a:off x="604988" y="8537834"/>
              <a:ext cx="51633" cy="51633"/>
            </a:xfrm>
            <a:custGeom>
              <a:avLst/>
              <a:gdLst>
                <a:gd name="T0" fmla="*/ 28 w 33"/>
                <a:gd name="T1" fmla="*/ 28 h 33"/>
                <a:gd name="T2" fmla="*/ 24 w 33"/>
                <a:gd name="T3" fmla="*/ 9 h 33"/>
                <a:gd name="T4" fmla="*/ 5 w 33"/>
                <a:gd name="T5" fmla="*/ 5 h 33"/>
                <a:gd name="T6" fmla="*/ 9 w 33"/>
                <a:gd name="T7" fmla="*/ 24 h 33"/>
                <a:gd name="T8" fmla="*/ 28 w 33"/>
                <a:gd name="T9" fmla="*/ 28 h 33"/>
                <a:gd name="T10" fmla="*/ 6 w 33"/>
                <a:gd name="T11" fmla="*/ 13 h 33"/>
                <a:gd name="T12" fmla="*/ 7 w 33"/>
                <a:gd name="T13" fmla="*/ 7 h 33"/>
                <a:gd name="T14" fmla="*/ 21 w 33"/>
                <a:gd name="T15" fmla="*/ 12 h 33"/>
                <a:gd name="T16" fmla="*/ 26 w 33"/>
                <a:gd name="T17" fmla="*/ 26 h 33"/>
                <a:gd name="T18" fmla="*/ 12 w 33"/>
                <a:gd name="T19" fmla="*/ 21 h 33"/>
                <a:gd name="T20" fmla="*/ 6 w 33"/>
                <a:gd name="T21" fmla="*/ 1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33">
                  <a:moveTo>
                    <a:pt x="28" y="28"/>
                  </a:moveTo>
                  <a:cubicBezTo>
                    <a:pt x="33" y="23"/>
                    <a:pt x="32" y="17"/>
                    <a:pt x="24" y="9"/>
                  </a:cubicBezTo>
                  <a:cubicBezTo>
                    <a:pt x="16" y="1"/>
                    <a:pt x="10" y="0"/>
                    <a:pt x="5" y="5"/>
                  </a:cubicBezTo>
                  <a:cubicBezTo>
                    <a:pt x="0" y="10"/>
                    <a:pt x="1" y="16"/>
                    <a:pt x="9" y="24"/>
                  </a:cubicBezTo>
                  <a:cubicBezTo>
                    <a:pt x="17" y="32"/>
                    <a:pt x="23" y="33"/>
                    <a:pt x="28" y="28"/>
                  </a:cubicBezTo>
                  <a:close/>
                  <a:moveTo>
                    <a:pt x="6" y="13"/>
                  </a:moveTo>
                  <a:cubicBezTo>
                    <a:pt x="5" y="10"/>
                    <a:pt x="6" y="9"/>
                    <a:pt x="7" y="7"/>
                  </a:cubicBezTo>
                  <a:cubicBezTo>
                    <a:pt x="10" y="4"/>
                    <a:pt x="15" y="6"/>
                    <a:pt x="21" y="12"/>
                  </a:cubicBezTo>
                  <a:cubicBezTo>
                    <a:pt x="27" y="18"/>
                    <a:pt x="29" y="23"/>
                    <a:pt x="26" y="26"/>
                  </a:cubicBezTo>
                  <a:cubicBezTo>
                    <a:pt x="23" y="29"/>
                    <a:pt x="18" y="27"/>
                    <a:pt x="12" y="21"/>
                  </a:cubicBezTo>
                  <a:cubicBezTo>
                    <a:pt x="9" y="18"/>
                    <a:pt x="7" y="15"/>
                    <a:pt x="6" y="1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1219170">
                <a:defRPr/>
              </a:pPr>
              <a:endParaRPr lang="ru-RU" sz="2400">
                <a:solidFill>
                  <a:prstClr val="black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45" name="Freeform 30"/>
            <p:cNvSpPr>
              <a:spLocks/>
            </p:cNvSpPr>
            <p:nvPr/>
          </p:nvSpPr>
          <p:spPr bwMode="auto">
            <a:xfrm>
              <a:off x="4614784" y="10712603"/>
              <a:ext cx="130114" cy="116690"/>
            </a:xfrm>
            <a:custGeom>
              <a:avLst/>
              <a:gdLst>
                <a:gd name="T0" fmla="*/ 73 w 84"/>
                <a:gd name="T1" fmla="*/ 34 h 75"/>
                <a:gd name="T2" fmla="*/ 73 w 84"/>
                <a:gd name="T3" fmla="*/ 34 h 75"/>
                <a:gd name="T4" fmla="*/ 66 w 84"/>
                <a:gd name="T5" fmla="*/ 42 h 75"/>
                <a:gd name="T6" fmla="*/ 66 w 84"/>
                <a:gd name="T7" fmla="*/ 43 h 75"/>
                <a:gd name="T8" fmla="*/ 60 w 84"/>
                <a:gd name="T9" fmla="*/ 48 h 75"/>
                <a:gd name="T10" fmla="*/ 60 w 84"/>
                <a:gd name="T11" fmla="*/ 46 h 75"/>
                <a:gd name="T12" fmla="*/ 58 w 84"/>
                <a:gd name="T13" fmla="*/ 45 h 75"/>
                <a:gd name="T14" fmla="*/ 57 w 84"/>
                <a:gd name="T15" fmla="*/ 47 h 75"/>
                <a:gd name="T16" fmla="*/ 57 w 84"/>
                <a:gd name="T17" fmla="*/ 49 h 75"/>
                <a:gd name="T18" fmla="*/ 3 w 84"/>
                <a:gd name="T19" fmla="*/ 1 h 75"/>
                <a:gd name="T20" fmla="*/ 1 w 84"/>
                <a:gd name="T21" fmla="*/ 1 h 75"/>
                <a:gd name="T22" fmla="*/ 1 w 84"/>
                <a:gd name="T23" fmla="*/ 1 h 75"/>
                <a:gd name="T24" fmla="*/ 1 w 84"/>
                <a:gd name="T25" fmla="*/ 4 h 75"/>
                <a:gd name="T26" fmla="*/ 49 w 84"/>
                <a:gd name="T27" fmla="*/ 46 h 75"/>
                <a:gd name="T28" fmla="*/ 57 w 84"/>
                <a:gd name="T29" fmla="*/ 53 h 75"/>
                <a:gd name="T30" fmla="*/ 50 w 84"/>
                <a:gd name="T31" fmla="*/ 60 h 75"/>
                <a:gd name="T32" fmla="*/ 50 w 84"/>
                <a:gd name="T33" fmla="*/ 63 h 75"/>
                <a:gd name="T34" fmla="*/ 52 w 84"/>
                <a:gd name="T35" fmla="*/ 63 h 75"/>
                <a:gd name="T36" fmla="*/ 52 w 84"/>
                <a:gd name="T37" fmla="*/ 62 h 75"/>
                <a:gd name="T38" fmla="*/ 57 w 84"/>
                <a:gd name="T39" fmla="*/ 57 h 75"/>
                <a:gd name="T40" fmla="*/ 58 w 84"/>
                <a:gd name="T41" fmla="*/ 58 h 75"/>
                <a:gd name="T42" fmla="*/ 59 w 84"/>
                <a:gd name="T43" fmla="*/ 60 h 75"/>
                <a:gd name="T44" fmla="*/ 61 w 84"/>
                <a:gd name="T45" fmla="*/ 60 h 75"/>
                <a:gd name="T46" fmla="*/ 61 w 84"/>
                <a:gd name="T47" fmla="*/ 58 h 75"/>
                <a:gd name="T48" fmla="*/ 61 w 84"/>
                <a:gd name="T49" fmla="*/ 56 h 75"/>
                <a:gd name="T50" fmla="*/ 67 w 84"/>
                <a:gd name="T51" fmla="*/ 62 h 75"/>
                <a:gd name="T52" fmla="*/ 81 w 84"/>
                <a:gd name="T53" fmla="*/ 75 h 75"/>
                <a:gd name="T54" fmla="*/ 84 w 84"/>
                <a:gd name="T55" fmla="*/ 74 h 75"/>
                <a:gd name="T56" fmla="*/ 84 w 84"/>
                <a:gd name="T57" fmla="*/ 74 h 75"/>
                <a:gd name="T58" fmla="*/ 84 w 84"/>
                <a:gd name="T59" fmla="*/ 72 h 75"/>
                <a:gd name="T60" fmla="*/ 61 w 84"/>
                <a:gd name="T61" fmla="*/ 52 h 75"/>
                <a:gd name="T62" fmla="*/ 68 w 84"/>
                <a:gd name="T63" fmla="*/ 45 h 75"/>
                <a:gd name="T64" fmla="*/ 68 w 84"/>
                <a:gd name="T65" fmla="*/ 45 h 75"/>
                <a:gd name="T66" fmla="*/ 76 w 84"/>
                <a:gd name="T67" fmla="*/ 36 h 75"/>
                <a:gd name="T68" fmla="*/ 76 w 84"/>
                <a:gd name="T69" fmla="*/ 34 h 75"/>
                <a:gd name="T70" fmla="*/ 73 w 84"/>
                <a:gd name="T71" fmla="*/ 34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84" h="75">
                  <a:moveTo>
                    <a:pt x="73" y="34"/>
                  </a:moveTo>
                  <a:cubicBezTo>
                    <a:pt x="73" y="34"/>
                    <a:pt x="73" y="34"/>
                    <a:pt x="73" y="34"/>
                  </a:cubicBezTo>
                  <a:cubicBezTo>
                    <a:pt x="66" y="42"/>
                    <a:pt x="66" y="42"/>
                    <a:pt x="66" y="42"/>
                  </a:cubicBezTo>
                  <a:cubicBezTo>
                    <a:pt x="66" y="43"/>
                    <a:pt x="66" y="43"/>
                    <a:pt x="66" y="43"/>
                  </a:cubicBezTo>
                  <a:cubicBezTo>
                    <a:pt x="60" y="48"/>
                    <a:pt x="60" y="48"/>
                    <a:pt x="60" y="48"/>
                  </a:cubicBezTo>
                  <a:cubicBezTo>
                    <a:pt x="60" y="46"/>
                    <a:pt x="60" y="46"/>
                    <a:pt x="60" y="46"/>
                  </a:cubicBezTo>
                  <a:cubicBezTo>
                    <a:pt x="60" y="46"/>
                    <a:pt x="59" y="45"/>
                    <a:pt x="58" y="45"/>
                  </a:cubicBezTo>
                  <a:cubicBezTo>
                    <a:pt x="57" y="45"/>
                    <a:pt x="57" y="46"/>
                    <a:pt x="57" y="47"/>
                  </a:cubicBezTo>
                  <a:cubicBezTo>
                    <a:pt x="57" y="49"/>
                    <a:pt x="57" y="49"/>
                    <a:pt x="57" y="49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2" y="0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2"/>
                    <a:pt x="0" y="3"/>
                    <a:pt x="1" y="4"/>
                  </a:cubicBezTo>
                  <a:cubicBezTo>
                    <a:pt x="49" y="46"/>
                    <a:pt x="49" y="46"/>
                    <a:pt x="49" y="46"/>
                  </a:cubicBezTo>
                  <a:cubicBezTo>
                    <a:pt x="57" y="53"/>
                    <a:pt x="57" y="53"/>
                    <a:pt x="57" y="53"/>
                  </a:cubicBezTo>
                  <a:cubicBezTo>
                    <a:pt x="50" y="60"/>
                    <a:pt x="50" y="60"/>
                    <a:pt x="50" y="60"/>
                  </a:cubicBezTo>
                  <a:cubicBezTo>
                    <a:pt x="49" y="61"/>
                    <a:pt x="49" y="62"/>
                    <a:pt x="50" y="63"/>
                  </a:cubicBezTo>
                  <a:cubicBezTo>
                    <a:pt x="51" y="63"/>
                    <a:pt x="52" y="63"/>
                    <a:pt x="52" y="63"/>
                  </a:cubicBezTo>
                  <a:cubicBezTo>
                    <a:pt x="52" y="62"/>
                    <a:pt x="52" y="62"/>
                    <a:pt x="52" y="62"/>
                  </a:cubicBezTo>
                  <a:cubicBezTo>
                    <a:pt x="57" y="57"/>
                    <a:pt x="57" y="57"/>
                    <a:pt x="57" y="57"/>
                  </a:cubicBezTo>
                  <a:cubicBezTo>
                    <a:pt x="58" y="58"/>
                    <a:pt x="58" y="58"/>
                    <a:pt x="58" y="58"/>
                  </a:cubicBezTo>
                  <a:cubicBezTo>
                    <a:pt x="58" y="59"/>
                    <a:pt x="59" y="60"/>
                    <a:pt x="59" y="60"/>
                  </a:cubicBezTo>
                  <a:cubicBezTo>
                    <a:pt x="60" y="60"/>
                    <a:pt x="60" y="60"/>
                    <a:pt x="61" y="60"/>
                  </a:cubicBezTo>
                  <a:cubicBezTo>
                    <a:pt x="61" y="59"/>
                    <a:pt x="61" y="59"/>
                    <a:pt x="61" y="58"/>
                  </a:cubicBezTo>
                  <a:cubicBezTo>
                    <a:pt x="61" y="56"/>
                    <a:pt x="61" y="56"/>
                    <a:pt x="61" y="56"/>
                  </a:cubicBezTo>
                  <a:cubicBezTo>
                    <a:pt x="67" y="62"/>
                    <a:pt x="67" y="62"/>
                    <a:pt x="67" y="62"/>
                  </a:cubicBezTo>
                  <a:cubicBezTo>
                    <a:pt x="81" y="75"/>
                    <a:pt x="81" y="75"/>
                    <a:pt x="81" y="75"/>
                  </a:cubicBezTo>
                  <a:cubicBezTo>
                    <a:pt x="82" y="75"/>
                    <a:pt x="83" y="75"/>
                    <a:pt x="84" y="74"/>
                  </a:cubicBezTo>
                  <a:cubicBezTo>
                    <a:pt x="84" y="74"/>
                    <a:pt x="84" y="74"/>
                    <a:pt x="84" y="74"/>
                  </a:cubicBezTo>
                  <a:cubicBezTo>
                    <a:pt x="84" y="74"/>
                    <a:pt x="84" y="73"/>
                    <a:pt x="84" y="72"/>
                  </a:cubicBezTo>
                  <a:cubicBezTo>
                    <a:pt x="61" y="52"/>
                    <a:pt x="61" y="52"/>
                    <a:pt x="61" y="52"/>
                  </a:cubicBezTo>
                  <a:cubicBezTo>
                    <a:pt x="68" y="45"/>
                    <a:pt x="68" y="45"/>
                    <a:pt x="68" y="45"/>
                  </a:cubicBezTo>
                  <a:cubicBezTo>
                    <a:pt x="68" y="45"/>
                    <a:pt x="68" y="45"/>
                    <a:pt x="68" y="45"/>
                  </a:cubicBezTo>
                  <a:cubicBezTo>
                    <a:pt x="76" y="36"/>
                    <a:pt x="76" y="36"/>
                    <a:pt x="76" y="36"/>
                  </a:cubicBezTo>
                  <a:cubicBezTo>
                    <a:pt x="76" y="35"/>
                    <a:pt x="76" y="34"/>
                    <a:pt x="76" y="34"/>
                  </a:cubicBezTo>
                  <a:cubicBezTo>
                    <a:pt x="75" y="33"/>
                    <a:pt x="74" y="33"/>
                    <a:pt x="73" y="34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1219170">
                <a:defRPr/>
              </a:pPr>
              <a:endParaRPr lang="ru-RU" sz="2400">
                <a:solidFill>
                  <a:prstClr val="black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46" name="Freeform 31"/>
            <p:cNvSpPr>
              <a:spLocks/>
            </p:cNvSpPr>
            <p:nvPr/>
          </p:nvSpPr>
          <p:spPr bwMode="auto">
            <a:xfrm>
              <a:off x="4597228" y="10862338"/>
              <a:ext cx="9294" cy="11359"/>
            </a:xfrm>
            <a:custGeom>
              <a:avLst/>
              <a:gdLst>
                <a:gd name="T0" fmla="*/ 5 w 9"/>
                <a:gd name="T1" fmla="*/ 11 h 11"/>
                <a:gd name="T2" fmla="*/ 9 w 9"/>
                <a:gd name="T3" fmla="*/ 5 h 11"/>
                <a:gd name="T4" fmla="*/ 5 w 9"/>
                <a:gd name="T5" fmla="*/ 0 h 11"/>
                <a:gd name="T6" fmla="*/ 0 w 9"/>
                <a:gd name="T7" fmla="*/ 6 h 11"/>
                <a:gd name="T8" fmla="*/ 5 w 9"/>
                <a:gd name="T9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1">
                  <a:moveTo>
                    <a:pt x="5" y="11"/>
                  </a:moveTo>
                  <a:lnTo>
                    <a:pt x="9" y="5"/>
                  </a:lnTo>
                  <a:lnTo>
                    <a:pt x="5" y="0"/>
                  </a:lnTo>
                  <a:lnTo>
                    <a:pt x="0" y="6"/>
                  </a:lnTo>
                  <a:lnTo>
                    <a:pt x="5" y="1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1219170">
                <a:defRPr/>
              </a:pPr>
              <a:endParaRPr lang="ru-RU" sz="2400">
                <a:solidFill>
                  <a:prstClr val="black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47" name="Freeform 32"/>
            <p:cNvSpPr>
              <a:spLocks/>
            </p:cNvSpPr>
            <p:nvPr/>
          </p:nvSpPr>
          <p:spPr bwMode="auto">
            <a:xfrm>
              <a:off x="4581739" y="10809672"/>
              <a:ext cx="48535" cy="45437"/>
            </a:xfrm>
            <a:custGeom>
              <a:avLst/>
              <a:gdLst>
                <a:gd name="T0" fmla="*/ 17 w 31"/>
                <a:gd name="T1" fmla="*/ 10 h 29"/>
                <a:gd name="T2" fmla="*/ 15 w 31"/>
                <a:gd name="T3" fmla="*/ 2 h 29"/>
                <a:gd name="T4" fmla="*/ 9 w 31"/>
                <a:gd name="T5" fmla="*/ 0 h 29"/>
                <a:gd name="T6" fmla="*/ 2 w 31"/>
                <a:gd name="T7" fmla="*/ 4 h 29"/>
                <a:gd name="T8" fmla="*/ 0 w 31"/>
                <a:gd name="T9" fmla="*/ 10 h 29"/>
                <a:gd name="T10" fmla="*/ 2 w 31"/>
                <a:gd name="T11" fmla="*/ 16 h 29"/>
                <a:gd name="T12" fmla="*/ 6 w 31"/>
                <a:gd name="T13" fmla="*/ 14 h 29"/>
                <a:gd name="T14" fmla="*/ 5 w 31"/>
                <a:gd name="T15" fmla="*/ 6 h 29"/>
                <a:gd name="T16" fmla="*/ 9 w 31"/>
                <a:gd name="T17" fmla="*/ 4 h 29"/>
                <a:gd name="T18" fmla="*/ 12 w 31"/>
                <a:gd name="T19" fmla="*/ 5 h 29"/>
                <a:gd name="T20" fmla="*/ 14 w 31"/>
                <a:gd name="T21" fmla="*/ 8 h 29"/>
                <a:gd name="T22" fmla="*/ 14 w 31"/>
                <a:gd name="T23" fmla="*/ 11 h 29"/>
                <a:gd name="T24" fmla="*/ 12 w 31"/>
                <a:gd name="T25" fmla="*/ 14 h 29"/>
                <a:gd name="T26" fmla="*/ 14 w 31"/>
                <a:gd name="T27" fmla="*/ 17 h 29"/>
                <a:gd name="T28" fmla="*/ 15 w 31"/>
                <a:gd name="T29" fmla="*/ 14 h 29"/>
                <a:gd name="T30" fmla="*/ 20 w 31"/>
                <a:gd name="T31" fmla="*/ 12 h 29"/>
                <a:gd name="T32" fmla="*/ 24 w 31"/>
                <a:gd name="T33" fmla="*/ 14 h 29"/>
                <a:gd name="T34" fmla="*/ 27 w 31"/>
                <a:gd name="T35" fmla="*/ 18 h 29"/>
                <a:gd name="T36" fmla="*/ 25 w 31"/>
                <a:gd name="T37" fmla="*/ 23 h 29"/>
                <a:gd name="T38" fmla="*/ 16 w 31"/>
                <a:gd name="T39" fmla="*/ 24 h 29"/>
                <a:gd name="T40" fmla="*/ 14 w 31"/>
                <a:gd name="T41" fmla="*/ 27 h 29"/>
                <a:gd name="T42" fmla="*/ 21 w 31"/>
                <a:gd name="T43" fmla="*/ 29 h 29"/>
                <a:gd name="T44" fmla="*/ 28 w 31"/>
                <a:gd name="T45" fmla="*/ 25 h 29"/>
                <a:gd name="T46" fmla="*/ 31 w 31"/>
                <a:gd name="T47" fmla="*/ 18 h 29"/>
                <a:gd name="T48" fmla="*/ 27 w 31"/>
                <a:gd name="T49" fmla="*/ 11 h 29"/>
                <a:gd name="T50" fmla="*/ 17 w 31"/>
                <a:gd name="T51" fmla="*/ 1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1" h="29">
                  <a:moveTo>
                    <a:pt x="17" y="10"/>
                  </a:moveTo>
                  <a:cubicBezTo>
                    <a:pt x="18" y="7"/>
                    <a:pt x="17" y="4"/>
                    <a:pt x="15" y="2"/>
                  </a:cubicBezTo>
                  <a:cubicBezTo>
                    <a:pt x="14" y="1"/>
                    <a:pt x="12" y="0"/>
                    <a:pt x="9" y="0"/>
                  </a:cubicBezTo>
                  <a:cubicBezTo>
                    <a:pt x="7" y="0"/>
                    <a:pt x="5" y="1"/>
                    <a:pt x="2" y="4"/>
                  </a:cubicBezTo>
                  <a:cubicBezTo>
                    <a:pt x="1" y="5"/>
                    <a:pt x="0" y="8"/>
                    <a:pt x="0" y="10"/>
                  </a:cubicBezTo>
                  <a:cubicBezTo>
                    <a:pt x="0" y="12"/>
                    <a:pt x="1" y="14"/>
                    <a:pt x="2" y="16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3" y="11"/>
                    <a:pt x="3" y="8"/>
                    <a:pt x="5" y="6"/>
                  </a:cubicBezTo>
                  <a:cubicBezTo>
                    <a:pt x="6" y="5"/>
                    <a:pt x="7" y="4"/>
                    <a:pt x="9" y="4"/>
                  </a:cubicBezTo>
                  <a:cubicBezTo>
                    <a:pt x="10" y="4"/>
                    <a:pt x="11" y="4"/>
                    <a:pt x="12" y="5"/>
                  </a:cubicBezTo>
                  <a:cubicBezTo>
                    <a:pt x="13" y="6"/>
                    <a:pt x="14" y="7"/>
                    <a:pt x="14" y="8"/>
                  </a:cubicBezTo>
                  <a:cubicBezTo>
                    <a:pt x="14" y="9"/>
                    <a:pt x="14" y="10"/>
                    <a:pt x="14" y="11"/>
                  </a:cubicBezTo>
                  <a:cubicBezTo>
                    <a:pt x="13" y="12"/>
                    <a:pt x="13" y="13"/>
                    <a:pt x="12" y="14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6"/>
                    <a:pt x="15" y="15"/>
                    <a:pt x="15" y="14"/>
                  </a:cubicBezTo>
                  <a:cubicBezTo>
                    <a:pt x="17" y="13"/>
                    <a:pt x="18" y="12"/>
                    <a:pt x="20" y="12"/>
                  </a:cubicBezTo>
                  <a:cubicBezTo>
                    <a:pt x="22" y="12"/>
                    <a:pt x="23" y="12"/>
                    <a:pt x="24" y="14"/>
                  </a:cubicBezTo>
                  <a:cubicBezTo>
                    <a:pt x="26" y="15"/>
                    <a:pt x="27" y="17"/>
                    <a:pt x="27" y="18"/>
                  </a:cubicBezTo>
                  <a:cubicBezTo>
                    <a:pt x="27" y="20"/>
                    <a:pt x="26" y="22"/>
                    <a:pt x="25" y="23"/>
                  </a:cubicBezTo>
                  <a:cubicBezTo>
                    <a:pt x="23" y="26"/>
                    <a:pt x="20" y="26"/>
                    <a:pt x="16" y="24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6" y="29"/>
                    <a:pt x="18" y="29"/>
                    <a:pt x="21" y="29"/>
                  </a:cubicBezTo>
                  <a:cubicBezTo>
                    <a:pt x="24" y="29"/>
                    <a:pt x="26" y="28"/>
                    <a:pt x="28" y="25"/>
                  </a:cubicBezTo>
                  <a:cubicBezTo>
                    <a:pt x="29" y="23"/>
                    <a:pt x="30" y="21"/>
                    <a:pt x="31" y="18"/>
                  </a:cubicBezTo>
                  <a:cubicBezTo>
                    <a:pt x="31" y="15"/>
                    <a:pt x="30" y="13"/>
                    <a:pt x="27" y="11"/>
                  </a:cubicBezTo>
                  <a:cubicBezTo>
                    <a:pt x="24" y="8"/>
                    <a:pt x="21" y="7"/>
                    <a:pt x="17" y="1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1219170">
                <a:defRPr/>
              </a:pPr>
              <a:endParaRPr lang="ru-RU" sz="2400">
                <a:solidFill>
                  <a:prstClr val="black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50" name="Freeform 33"/>
            <p:cNvSpPr>
              <a:spLocks noEditPoints="1"/>
            </p:cNvSpPr>
            <p:nvPr/>
          </p:nvSpPr>
          <p:spPr bwMode="auto">
            <a:xfrm>
              <a:off x="4605490" y="10776628"/>
              <a:ext cx="52665" cy="51633"/>
            </a:xfrm>
            <a:custGeom>
              <a:avLst/>
              <a:gdLst>
                <a:gd name="T0" fmla="*/ 5 w 34"/>
                <a:gd name="T1" fmla="*/ 5 h 33"/>
                <a:gd name="T2" fmla="*/ 10 w 34"/>
                <a:gd name="T3" fmla="*/ 24 h 33"/>
                <a:gd name="T4" fmla="*/ 29 w 34"/>
                <a:gd name="T5" fmla="*/ 27 h 33"/>
                <a:gd name="T6" fmla="*/ 24 w 34"/>
                <a:gd name="T7" fmla="*/ 8 h 33"/>
                <a:gd name="T8" fmla="*/ 5 w 34"/>
                <a:gd name="T9" fmla="*/ 5 h 33"/>
                <a:gd name="T10" fmla="*/ 27 w 34"/>
                <a:gd name="T11" fmla="*/ 25 h 33"/>
                <a:gd name="T12" fmla="*/ 13 w 34"/>
                <a:gd name="T13" fmla="*/ 21 h 33"/>
                <a:gd name="T14" fmla="*/ 6 w 34"/>
                <a:gd name="T15" fmla="*/ 13 h 33"/>
                <a:gd name="T16" fmla="*/ 7 w 34"/>
                <a:gd name="T17" fmla="*/ 8 h 33"/>
                <a:gd name="T18" fmla="*/ 21 w 34"/>
                <a:gd name="T19" fmla="*/ 11 h 33"/>
                <a:gd name="T20" fmla="*/ 27 w 34"/>
                <a:gd name="T21" fmla="*/ 2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4" h="33">
                  <a:moveTo>
                    <a:pt x="5" y="5"/>
                  </a:moveTo>
                  <a:cubicBezTo>
                    <a:pt x="0" y="11"/>
                    <a:pt x="2" y="17"/>
                    <a:pt x="10" y="24"/>
                  </a:cubicBezTo>
                  <a:cubicBezTo>
                    <a:pt x="18" y="32"/>
                    <a:pt x="25" y="33"/>
                    <a:pt x="29" y="27"/>
                  </a:cubicBezTo>
                  <a:cubicBezTo>
                    <a:pt x="34" y="22"/>
                    <a:pt x="32" y="16"/>
                    <a:pt x="24" y="8"/>
                  </a:cubicBezTo>
                  <a:cubicBezTo>
                    <a:pt x="16" y="1"/>
                    <a:pt x="9" y="0"/>
                    <a:pt x="5" y="5"/>
                  </a:cubicBezTo>
                  <a:moveTo>
                    <a:pt x="27" y="25"/>
                  </a:moveTo>
                  <a:cubicBezTo>
                    <a:pt x="24" y="28"/>
                    <a:pt x="19" y="27"/>
                    <a:pt x="13" y="21"/>
                  </a:cubicBezTo>
                  <a:cubicBezTo>
                    <a:pt x="9" y="18"/>
                    <a:pt x="7" y="15"/>
                    <a:pt x="6" y="13"/>
                  </a:cubicBezTo>
                  <a:cubicBezTo>
                    <a:pt x="5" y="11"/>
                    <a:pt x="6" y="9"/>
                    <a:pt x="7" y="8"/>
                  </a:cubicBezTo>
                  <a:cubicBezTo>
                    <a:pt x="10" y="4"/>
                    <a:pt x="15" y="6"/>
                    <a:pt x="21" y="11"/>
                  </a:cubicBezTo>
                  <a:cubicBezTo>
                    <a:pt x="28" y="17"/>
                    <a:pt x="30" y="22"/>
                    <a:pt x="27" y="25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1219170">
                <a:defRPr/>
              </a:pPr>
              <a:endParaRPr lang="ru-RU" sz="2400">
                <a:solidFill>
                  <a:prstClr val="black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51" name="Freeform 34"/>
            <p:cNvSpPr>
              <a:spLocks/>
            </p:cNvSpPr>
            <p:nvPr/>
          </p:nvSpPr>
          <p:spPr bwMode="auto">
            <a:xfrm>
              <a:off x="3944591" y="10709505"/>
              <a:ext cx="60927" cy="60927"/>
            </a:xfrm>
            <a:custGeom>
              <a:avLst/>
              <a:gdLst>
                <a:gd name="T0" fmla="*/ 36 w 39"/>
                <a:gd name="T1" fmla="*/ 0 h 39"/>
                <a:gd name="T2" fmla="*/ 1 w 39"/>
                <a:gd name="T3" fmla="*/ 36 h 39"/>
                <a:gd name="T4" fmla="*/ 1 w 39"/>
                <a:gd name="T5" fmla="*/ 38 h 39"/>
                <a:gd name="T6" fmla="*/ 3 w 39"/>
                <a:gd name="T7" fmla="*/ 38 h 39"/>
                <a:gd name="T8" fmla="*/ 38 w 39"/>
                <a:gd name="T9" fmla="*/ 3 h 39"/>
                <a:gd name="T10" fmla="*/ 38 w 39"/>
                <a:gd name="T11" fmla="*/ 0 h 39"/>
                <a:gd name="T12" fmla="*/ 36 w 39"/>
                <a:gd name="T13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39">
                  <a:moveTo>
                    <a:pt x="36" y="0"/>
                  </a:moveTo>
                  <a:cubicBezTo>
                    <a:pt x="1" y="36"/>
                    <a:pt x="1" y="36"/>
                    <a:pt x="1" y="36"/>
                  </a:cubicBezTo>
                  <a:cubicBezTo>
                    <a:pt x="0" y="36"/>
                    <a:pt x="0" y="37"/>
                    <a:pt x="1" y="38"/>
                  </a:cubicBezTo>
                  <a:cubicBezTo>
                    <a:pt x="1" y="39"/>
                    <a:pt x="2" y="39"/>
                    <a:pt x="3" y="38"/>
                  </a:cubicBezTo>
                  <a:cubicBezTo>
                    <a:pt x="38" y="3"/>
                    <a:pt x="38" y="3"/>
                    <a:pt x="38" y="3"/>
                  </a:cubicBezTo>
                  <a:cubicBezTo>
                    <a:pt x="39" y="2"/>
                    <a:pt x="39" y="1"/>
                    <a:pt x="38" y="0"/>
                  </a:cubicBezTo>
                  <a:cubicBezTo>
                    <a:pt x="38" y="0"/>
                    <a:pt x="37" y="0"/>
                    <a:pt x="36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1219170">
                <a:defRPr/>
              </a:pPr>
              <a:endParaRPr lang="ru-RU" sz="2400">
                <a:solidFill>
                  <a:prstClr val="black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52" name="Freeform 35"/>
            <p:cNvSpPr>
              <a:spLocks/>
            </p:cNvSpPr>
            <p:nvPr/>
          </p:nvSpPr>
          <p:spPr bwMode="auto">
            <a:xfrm>
              <a:off x="4439232" y="10214864"/>
              <a:ext cx="59894" cy="60927"/>
            </a:xfrm>
            <a:custGeom>
              <a:avLst/>
              <a:gdLst>
                <a:gd name="T0" fmla="*/ 36 w 39"/>
                <a:gd name="T1" fmla="*/ 1 h 39"/>
                <a:gd name="T2" fmla="*/ 0 w 39"/>
                <a:gd name="T3" fmla="*/ 36 h 39"/>
                <a:gd name="T4" fmla="*/ 0 w 39"/>
                <a:gd name="T5" fmla="*/ 38 h 39"/>
                <a:gd name="T6" fmla="*/ 3 w 39"/>
                <a:gd name="T7" fmla="*/ 38 h 39"/>
                <a:gd name="T8" fmla="*/ 38 w 39"/>
                <a:gd name="T9" fmla="*/ 3 h 39"/>
                <a:gd name="T10" fmla="*/ 38 w 39"/>
                <a:gd name="T11" fmla="*/ 1 h 39"/>
                <a:gd name="T12" fmla="*/ 36 w 39"/>
                <a:gd name="T13" fmla="*/ 1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39">
                  <a:moveTo>
                    <a:pt x="36" y="1"/>
                  </a:moveTo>
                  <a:cubicBezTo>
                    <a:pt x="0" y="36"/>
                    <a:pt x="0" y="36"/>
                    <a:pt x="0" y="36"/>
                  </a:cubicBezTo>
                  <a:cubicBezTo>
                    <a:pt x="0" y="37"/>
                    <a:pt x="0" y="38"/>
                    <a:pt x="0" y="38"/>
                  </a:cubicBezTo>
                  <a:cubicBezTo>
                    <a:pt x="1" y="39"/>
                    <a:pt x="2" y="39"/>
                    <a:pt x="3" y="38"/>
                  </a:cubicBezTo>
                  <a:cubicBezTo>
                    <a:pt x="38" y="3"/>
                    <a:pt x="38" y="3"/>
                    <a:pt x="38" y="3"/>
                  </a:cubicBezTo>
                  <a:cubicBezTo>
                    <a:pt x="39" y="2"/>
                    <a:pt x="39" y="1"/>
                    <a:pt x="38" y="1"/>
                  </a:cubicBezTo>
                  <a:cubicBezTo>
                    <a:pt x="37" y="0"/>
                    <a:pt x="36" y="0"/>
                    <a:pt x="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1219170">
                <a:defRPr/>
              </a:pPr>
              <a:endParaRPr lang="ru-RU" sz="2400">
                <a:solidFill>
                  <a:prstClr val="black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53" name="Freeform 36"/>
            <p:cNvSpPr>
              <a:spLocks/>
            </p:cNvSpPr>
            <p:nvPr/>
          </p:nvSpPr>
          <p:spPr bwMode="auto">
            <a:xfrm>
              <a:off x="1472417" y="8235266"/>
              <a:ext cx="60927" cy="59894"/>
            </a:xfrm>
            <a:custGeom>
              <a:avLst/>
              <a:gdLst>
                <a:gd name="T0" fmla="*/ 0 w 39"/>
                <a:gd name="T1" fmla="*/ 35 h 39"/>
                <a:gd name="T2" fmla="*/ 0 w 39"/>
                <a:gd name="T3" fmla="*/ 38 h 39"/>
                <a:gd name="T4" fmla="*/ 3 w 39"/>
                <a:gd name="T5" fmla="*/ 38 h 39"/>
                <a:gd name="T6" fmla="*/ 38 w 39"/>
                <a:gd name="T7" fmla="*/ 3 h 39"/>
                <a:gd name="T8" fmla="*/ 38 w 39"/>
                <a:gd name="T9" fmla="*/ 0 h 39"/>
                <a:gd name="T10" fmla="*/ 36 w 39"/>
                <a:gd name="T11" fmla="*/ 0 h 39"/>
                <a:gd name="T12" fmla="*/ 0 w 39"/>
                <a:gd name="T13" fmla="*/ 35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39">
                  <a:moveTo>
                    <a:pt x="0" y="35"/>
                  </a:moveTo>
                  <a:cubicBezTo>
                    <a:pt x="0" y="36"/>
                    <a:pt x="0" y="37"/>
                    <a:pt x="0" y="38"/>
                  </a:cubicBezTo>
                  <a:cubicBezTo>
                    <a:pt x="1" y="39"/>
                    <a:pt x="2" y="39"/>
                    <a:pt x="3" y="38"/>
                  </a:cubicBezTo>
                  <a:cubicBezTo>
                    <a:pt x="38" y="3"/>
                    <a:pt x="38" y="3"/>
                    <a:pt x="38" y="3"/>
                  </a:cubicBezTo>
                  <a:cubicBezTo>
                    <a:pt x="39" y="2"/>
                    <a:pt x="39" y="1"/>
                    <a:pt x="38" y="0"/>
                  </a:cubicBezTo>
                  <a:cubicBezTo>
                    <a:pt x="37" y="0"/>
                    <a:pt x="36" y="0"/>
                    <a:pt x="36" y="0"/>
                  </a:cubicBezTo>
                  <a:lnTo>
                    <a:pt x="0" y="35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1219170">
                <a:defRPr/>
              </a:pPr>
              <a:endParaRPr lang="ru-RU" sz="2400">
                <a:solidFill>
                  <a:prstClr val="black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54" name="Freeform 37"/>
            <p:cNvSpPr>
              <a:spLocks/>
            </p:cNvSpPr>
            <p:nvPr/>
          </p:nvSpPr>
          <p:spPr bwMode="auto">
            <a:xfrm>
              <a:off x="1580846" y="7849053"/>
              <a:ext cx="335613" cy="335613"/>
            </a:xfrm>
            <a:custGeom>
              <a:avLst/>
              <a:gdLst>
                <a:gd name="T0" fmla="*/ 213 w 216"/>
                <a:gd name="T1" fmla="*/ 1 h 216"/>
                <a:gd name="T2" fmla="*/ 1 w 216"/>
                <a:gd name="T3" fmla="*/ 213 h 216"/>
                <a:gd name="T4" fmla="*/ 1 w 216"/>
                <a:gd name="T5" fmla="*/ 215 h 216"/>
                <a:gd name="T6" fmla="*/ 3 w 216"/>
                <a:gd name="T7" fmla="*/ 215 h 216"/>
                <a:gd name="T8" fmla="*/ 215 w 216"/>
                <a:gd name="T9" fmla="*/ 3 h 216"/>
                <a:gd name="T10" fmla="*/ 215 w 216"/>
                <a:gd name="T11" fmla="*/ 1 h 216"/>
                <a:gd name="T12" fmla="*/ 213 w 216"/>
                <a:gd name="T13" fmla="*/ 1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6" h="216">
                  <a:moveTo>
                    <a:pt x="213" y="1"/>
                  </a:moveTo>
                  <a:cubicBezTo>
                    <a:pt x="1" y="213"/>
                    <a:pt x="1" y="213"/>
                    <a:pt x="1" y="213"/>
                  </a:cubicBezTo>
                  <a:cubicBezTo>
                    <a:pt x="0" y="214"/>
                    <a:pt x="0" y="215"/>
                    <a:pt x="1" y="215"/>
                  </a:cubicBezTo>
                  <a:cubicBezTo>
                    <a:pt x="2" y="216"/>
                    <a:pt x="3" y="216"/>
                    <a:pt x="3" y="215"/>
                  </a:cubicBezTo>
                  <a:cubicBezTo>
                    <a:pt x="215" y="3"/>
                    <a:pt x="215" y="3"/>
                    <a:pt x="215" y="3"/>
                  </a:cubicBezTo>
                  <a:cubicBezTo>
                    <a:pt x="216" y="3"/>
                    <a:pt x="216" y="2"/>
                    <a:pt x="215" y="1"/>
                  </a:cubicBezTo>
                  <a:cubicBezTo>
                    <a:pt x="215" y="0"/>
                    <a:pt x="214" y="0"/>
                    <a:pt x="2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1219170">
                <a:defRPr/>
              </a:pPr>
              <a:endParaRPr lang="ru-RU" sz="2400">
                <a:solidFill>
                  <a:prstClr val="black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55" name="Freeform 38"/>
            <p:cNvSpPr>
              <a:spLocks/>
            </p:cNvSpPr>
            <p:nvPr/>
          </p:nvSpPr>
          <p:spPr bwMode="auto">
            <a:xfrm>
              <a:off x="1967058" y="7739592"/>
              <a:ext cx="59894" cy="60927"/>
            </a:xfrm>
            <a:custGeom>
              <a:avLst/>
              <a:gdLst>
                <a:gd name="T0" fmla="*/ 35 w 39"/>
                <a:gd name="T1" fmla="*/ 0 h 39"/>
                <a:gd name="T2" fmla="*/ 0 w 39"/>
                <a:gd name="T3" fmla="*/ 36 h 39"/>
                <a:gd name="T4" fmla="*/ 0 w 39"/>
                <a:gd name="T5" fmla="*/ 38 h 39"/>
                <a:gd name="T6" fmla="*/ 3 w 39"/>
                <a:gd name="T7" fmla="*/ 38 h 39"/>
                <a:gd name="T8" fmla="*/ 38 w 39"/>
                <a:gd name="T9" fmla="*/ 3 h 39"/>
                <a:gd name="T10" fmla="*/ 38 w 39"/>
                <a:gd name="T11" fmla="*/ 0 h 39"/>
                <a:gd name="T12" fmla="*/ 35 w 39"/>
                <a:gd name="T13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39">
                  <a:moveTo>
                    <a:pt x="35" y="0"/>
                  </a:moveTo>
                  <a:cubicBezTo>
                    <a:pt x="0" y="36"/>
                    <a:pt x="0" y="36"/>
                    <a:pt x="0" y="36"/>
                  </a:cubicBezTo>
                  <a:cubicBezTo>
                    <a:pt x="0" y="36"/>
                    <a:pt x="0" y="38"/>
                    <a:pt x="0" y="38"/>
                  </a:cubicBezTo>
                  <a:cubicBezTo>
                    <a:pt x="1" y="39"/>
                    <a:pt x="2" y="39"/>
                    <a:pt x="3" y="38"/>
                  </a:cubicBezTo>
                  <a:cubicBezTo>
                    <a:pt x="38" y="3"/>
                    <a:pt x="38" y="3"/>
                    <a:pt x="38" y="3"/>
                  </a:cubicBezTo>
                  <a:cubicBezTo>
                    <a:pt x="38" y="2"/>
                    <a:pt x="39" y="1"/>
                    <a:pt x="38" y="0"/>
                  </a:cubicBezTo>
                  <a:cubicBezTo>
                    <a:pt x="37" y="0"/>
                    <a:pt x="36" y="0"/>
                    <a:pt x="3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1219170">
                <a:defRPr/>
              </a:pPr>
              <a:endParaRPr lang="ru-RU" sz="2400">
                <a:solidFill>
                  <a:prstClr val="black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56" name="Freeform 39"/>
            <p:cNvSpPr>
              <a:spLocks/>
            </p:cNvSpPr>
            <p:nvPr/>
          </p:nvSpPr>
          <p:spPr bwMode="auto">
            <a:xfrm>
              <a:off x="594661" y="8838336"/>
              <a:ext cx="333547" cy="334580"/>
            </a:xfrm>
            <a:custGeom>
              <a:avLst/>
              <a:gdLst>
                <a:gd name="T0" fmla="*/ 1 w 215"/>
                <a:gd name="T1" fmla="*/ 215 h 215"/>
                <a:gd name="T2" fmla="*/ 3 w 215"/>
                <a:gd name="T3" fmla="*/ 215 h 215"/>
                <a:gd name="T4" fmla="*/ 215 w 215"/>
                <a:gd name="T5" fmla="*/ 3 h 215"/>
                <a:gd name="T6" fmla="*/ 215 w 215"/>
                <a:gd name="T7" fmla="*/ 1 h 215"/>
                <a:gd name="T8" fmla="*/ 212 w 215"/>
                <a:gd name="T9" fmla="*/ 1 h 215"/>
                <a:gd name="T10" fmla="*/ 1 w 215"/>
                <a:gd name="T11" fmla="*/ 212 h 215"/>
                <a:gd name="T12" fmla="*/ 1 w 215"/>
                <a:gd name="T13" fmla="*/ 215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5" h="215">
                  <a:moveTo>
                    <a:pt x="1" y="215"/>
                  </a:moveTo>
                  <a:cubicBezTo>
                    <a:pt x="1" y="215"/>
                    <a:pt x="2" y="215"/>
                    <a:pt x="3" y="215"/>
                  </a:cubicBezTo>
                  <a:cubicBezTo>
                    <a:pt x="215" y="3"/>
                    <a:pt x="215" y="3"/>
                    <a:pt x="215" y="3"/>
                  </a:cubicBezTo>
                  <a:cubicBezTo>
                    <a:pt x="215" y="2"/>
                    <a:pt x="215" y="1"/>
                    <a:pt x="215" y="1"/>
                  </a:cubicBezTo>
                  <a:cubicBezTo>
                    <a:pt x="214" y="0"/>
                    <a:pt x="213" y="0"/>
                    <a:pt x="212" y="1"/>
                  </a:cubicBezTo>
                  <a:cubicBezTo>
                    <a:pt x="1" y="212"/>
                    <a:pt x="1" y="212"/>
                    <a:pt x="1" y="212"/>
                  </a:cubicBezTo>
                  <a:cubicBezTo>
                    <a:pt x="0" y="213"/>
                    <a:pt x="0" y="214"/>
                    <a:pt x="1" y="215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1219170">
                <a:defRPr/>
              </a:pPr>
              <a:endParaRPr lang="ru-RU" sz="2400">
                <a:solidFill>
                  <a:prstClr val="black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57" name="Freeform 40"/>
            <p:cNvSpPr>
              <a:spLocks/>
            </p:cNvSpPr>
            <p:nvPr/>
          </p:nvSpPr>
          <p:spPr bwMode="auto">
            <a:xfrm>
              <a:off x="978808" y="8727842"/>
              <a:ext cx="59894" cy="60927"/>
            </a:xfrm>
            <a:custGeom>
              <a:avLst/>
              <a:gdLst>
                <a:gd name="T0" fmla="*/ 3 w 39"/>
                <a:gd name="T1" fmla="*/ 39 h 39"/>
                <a:gd name="T2" fmla="*/ 38 w 39"/>
                <a:gd name="T3" fmla="*/ 3 h 39"/>
                <a:gd name="T4" fmla="*/ 38 w 39"/>
                <a:gd name="T5" fmla="*/ 1 h 39"/>
                <a:gd name="T6" fmla="*/ 36 w 39"/>
                <a:gd name="T7" fmla="*/ 1 h 39"/>
                <a:gd name="T8" fmla="*/ 1 w 39"/>
                <a:gd name="T9" fmla="*/ 36 h 39"/>
                <a:gd name="T10" fmla="*/ 1 w 39"/>
                <a:gd name="T11" fmla="*/ 39 h 39"/>
                <a:gd name="T12" fmla="*/ 3 w 39"/>
                <a:gd name="T13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39">
                  <a:moveTo>
                    <a:pt x="3" y="39"/>
                  </a:moveTo>
                  <a:cubicBezTo>
                    <a:pt x="38" y="3"/>
                    <a:pt x="38" y="3"/>
                    <a:pt x="38" y="3"/>
                  </a:cubicBezTo>
                  <a:cubicBezTo>
                    <a:pt x="39" y="3"/>
                    <a:pt x="39" y="2"/>
                    <a:pt x="38" y="1"/>
                  </a:cubicBezTo>
                  <a:cubicBezTo>
                    <a:pt x="38" y="0"/>
                    <a:pt x="37" y="0"/>
                    <a:pt x="36" y="1"/>
                  </a:cubicBezTo>
                  <a:cubicBezTo>
                    <a:pt x="1" y="36"/>
                    <a:pt x="1" y="36"/>
                    <a:pt x="1" y="36"/>
                  </a:cubicBezTo>
                  <a:cubicBezTo>
                    <a:pt x="0" y="37"/>
                    <a:pt x="0" y="38"/>
                    <a:pt x="1" y="39"/>
                  </a:cubicBezTo>
                  <a:cubicBezTo>
                    <a:pt x="1" y="39"/>
                    <a:pt x="2" y="39"/>
                    <a:pt x="3" y="39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1219170">
                <a:defRPr/>
              </a:pPr>
              <a:endParaRPr lang="ru-RU" sz="2400">
                <a:solidFill>
                  <a:prstClr val="black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58" name="Freeform 41"/>
            <p:cNvSpPr>
              <a:spLocks/>
            </p:cNvSpPr>
            <p:nvPr/>
          </p:nvSpPr>
          <p:spPr bwMode="auto">
            <a:xfrm>
              <a:off x="698959" y="7883131"/>
              <a:ext cx="49567" cy="49567"/>
            </a:xfrm>
            <a:custGeom>
              <a:avLst/>
              <a:gdLst>
                <a:gd name="T0" fmla="*/ 1 w 32"/>
                <a:gd name="T1" fmla="*/ 29 h 32"/>
                <a:gd name="T2" fmla="*/ 1 w 32"/>
                <a:gd name="T3" fmla="*/ 31 h 32"/>
                <a:gd name="T4" fmla="*/ 3 w 32"/>
                <a:gd name="T5" fmla="*/ 31 h 32"/>
                <a:gd name="T6" fmla="*/ 31 w 32"/>
                <a:gd name="T7" fmla="*/ 3 h 32"/>
                <a:gd name="T8" fmla="*/ 31 w 32"/>
                <a:gd name="T9" fmla="*/ 0 h 32"/>
                <a:gd name="T10" fmla="*/ 29 w 32"/>
                <a:gd name="T11" fmla="*/ 0 h 32"/>
                <a:gd name="T12" fmla="*/ 1 w 32"/>
                <a:gd name="T13" fmla="*/ 29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" h="32">
                  <a:moveTo>
                    <a:pt x="1" y="29"/>
                  </a:moveTo>
                  <a:cubicBezTo>
                    <a:pt x="0" y="29"/>
                    <a:pt x="0" y="30"/>
                    <a:pt x="1" y="31"/>
                  </a:cubicBezTo>
                  <a:cubicBezTo>
                    <a:pt x="1" y="32"/>
                    <a:pt x="3" y="32"/>
                    <a:pt x="3" y="31"/>
                  </a:cubicBezTo>
                  <a:cubicBezTo>
                    <a:pt x="31" y="3"/>
                    <a:pt x="31" y="3"/>
                    <a:pt x="31" y="3"/>
                  </a:cubicBezTo>
                  <a:cubicBezTo>
                    <a:pt x="32" y="2"/>
                    <a:pt x="32" y="1"/>
                    <a:pt x="31" y="0"/>
                  </a:cubicBezTo>
                  <a:cubicBezTo>
                    <a:pt x="31" y="0"/>
                    <a:pt x="30" y="0"/>
                    <a:pt x="29" y="0"/>
                  </a:cubicBezTo>
                  <a:lnTo>
                    <a:pt x="1" y="29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1219170">
                <a:defRPr/>
              </a:pPr>
              <a:endParaRPr lang="ru-RU" sz="2400">
                <a:solidFill>
                  <a:prstClr val="black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59" name="Freeform 42"/>
            <p:cNvSpPr>
              <a:spLocks/>
            </p:cNvSpPr>
            <p:nvPr/>
          </p:nvSpPr>
          <p:spPr bwMode="auto">
            <a:xfrm>
              <a:off x="1050062" y="7532029"/>
              <a:ext cx="49567" cy="49567"/>
            </a:xfrm>
            <a:custGeom>
              <a:avLst/>
              <a:gdLst>
                <a:gd name="T0" fmla="*/ 3 w 32"/>
                <a:gd name="T1" fmla="*/ 31 h 32"/>
                <a:gd name="T2" fmla="*/ 31 w 32"/>
                <a:gd name="T3" fmla="*/ 3 h 32"/>
                <a:gd name="T4" fmla="*/ 31 w 32"/>
                <a:gd name="T5" fmla="*/ 1 h 32"/>
                <a:gd name="T6" fmla="*/ 29 w 32"/>
                <a:gd name="T7" fmla="*/ 1 h 32"/>
                <a:gd name="T8" fmla="*/ 1 w 32"/>
                <a:gd name="T9" fmla="*/ 29 h 32"/>
                <a:gd name="T10" fmla="*/ 1 w 32"/>
                <a:gd name="T11" fmla="*/ 31 h 32"/>
                <a:gd name="T12" fmla="*/ 3 w 32"/>
                <a:gd name="T13" fmla="*/ 31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" h="32">
                  <a:moveTo>
                    <a:pt x="3" y="31"/>
                  </a:moveTo>
                  <a:cubicBezTo>
                    <a:pt x="31" y="3"/>
                    <a:pt x="31" y="3"/>
                    <a:pt x="31" y="3"/>
                  </a:cubicBezTo>
                  <a:cubicBezTo>
                    <a:pt x="32" y="2"/>
                    <a:pt x="32" y="1"/>
                    <a:pt x="31" y="1"/>
                  </a:cubicBezTo>
                  <a:cubicBezTo>
                    <a:pt x="31" y="0"/>
                    <a:pt x="30" y="0"/>
                    <a:pt x="29" y="1"/>
                  </a:cubicBezTo>
                  <a:cubicBezTo>
                    <a:pt x="1" y="29"/>
                    <a:pt x="1" y="29"/>
                    <a:pt x="1" y="29"/>
                  </a:cubicBezTo>
                  <a:cubicBezTo>
                    <a:pt x="0" y="29"/>
                    <a:pt x="0" y="30"/>
                    <a:pt x="1" y="31"/>
                  </a:cubicBezTo>
                  <a:cubicBezTo>
                    <a:pt x="1" y="32"/>
                    <a:pt x="2" y="32"/>
                    <a:pt x="3" y="3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1219170">
                <a:defRPr/>
              </a:pPr>
              <a:endParaRPr lang="ru-RU" sz="2400">
                <a:solidFill>
                  <a:prstClr val="black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60" name="Freeform 43"/>
            <p:cNvSpPr>
              <a:spLocks/>
            </p:cNvSpPr>
            <p:nvPr/>
          </p:nvSpPr>
          <p:spPr bwMode="auto">
            <a:xfrm>
              <a:off x="1136805" y="7481429"/>
              <a:ext cx="12392" cy="11359"/>
            </a:xfrm>
            <a:custGeom>
              <a:avLst/>
              <a:gdLst>
                <a:gd name="T0" fmla="*/ 4 w 8"/>
                <a:gd name="T1" fmla="*/ 7 h 7"/>
                <a:gd name="T2" fmla="*/ 7 w 8"/>
                <a:gd name="T3" fmla="*/ 3 h 7"/>
                <a:gd name="T4" fmla="*/ 7 w 8"/>
                <a:gd name="T5" fmla="*/ 1 h 7"/>
                <a:gd name="T6" fmla="*/ 5 w 8"/>
                <a:gd name="T7" fmla="*/ 1 h 7"/>
                <a:gd name="T8" fmla="*/ 1 w 8"/>
                <a:gd name="T9" fmla="*/ 4 h 7"/>
                <a:gd name="T10" fmla="*/ 1 w 8"/>
                <a:gd name="T11" fmla="*/ 7 h 7"/>
                <a:gd name="T12" fmla="*/ 4 w 8"/>
                <a:gd name="T13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7">
                  <a:moveTo>
                    <a:pt x="4" y="7"/>
                  </a:moveTo>
                  <a:cubicBezTo>
                    <a:pt x="7" y="3"/>
                    <a:pt x="7" y="3"/>
                    <a:pt x="7" y="3"/>
                  </a:cubicBezTo>
                  <a:cubicBezTo>
                    <a:pt x="8" y="2"/>
                    <a:pt x="8" y="1"/>
                    <a:pt x="7" y="1"/>
                  </a:cubicBezTo>
                  <a:cubicBezTo>
                    <a:pt x="7" y="0"/>
                    <a:pt x="6" y="0"/>
                    <a:pt x="5" y="1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0" y="6"/>
                    <a:pt x="1" y="7"/>
                  </a:cubicBezTo>
                  <a:cubicBezTo>
                    <a:pt x="2" y="7"/>
                    <a:pt x="3" y="7"/>
                    <a:pt x="4" y="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1219170">
                <a:defRPr/>
              </a:pPr>
              <a:endParaRPr lang="ru-RU" sz="2400">
                <a:solidFill>
                  <a:prstClr val="black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61" name="Freeform 44"/>
            <p:cNvSpPr>
              <a:spLocks/>
            </p:cNvSpPr>
            <p:nvPr/>
          </p:nvSpPr>
          <p:spPr bwMode="auto">
            <a:xfrm>
              <a:off x="786735" y="7618772"/>
              <a:ext cx="224086" cy="225119"/>
            </a:xfrm>
            <a:custGeom>
              <a:avLst/>
              <a:gdLst>
                <a:gd name="T0" fmla="*/ 0 w 144"/>
                <a:gd name="T1" fmla="*/ 145 h 145"/>
                <a:gd name="T2" fmla="*/ 3 w 144"/>
                <a:gd name="T3" fmla="*/ 145 h 145"/>
                <a:gd name="T4" fmla="*/ 144 w 144"/>
                <a:gd name="T5" fmla="*/ 3 h 145"/>
                <a:gd name="T6" fmla="*/ 144 w 144"/>
                <a:gd name="T7" fmla="*/ 1 h 145"/>
                <a:gd name="T8" fmla="*/ 141 w 144"/>
                <a:gd name="T9" fmla="*/ 1 h 145"/>
                <a:gd name="T10" fmla="*/ 0 w 144"/>
                <a:gd name="T11" fmla="*/ 142 h 145"/>
                <a:gd name="T12" fmla="*/ 0 w 144"/>
                <a:gd name="T13" fmla="*/ 145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4" h="145">
                  <a:moveTo>
                    <a:pt x="0" y="145"/>
                  </a:moveTo>
                  <a:cubicBezTo>
                    <a:pt x="1" y="145"/>
                    <a:pt x="2" y="145"/>
                    <a:pt x="3" y="145"/>
                  </a:cubicBezTo>
                  <a:cubicBezTo>
                    <a:pt x="144" y="3"/>
                    <a:pt x="144" y="3"/>
                    <a:pt x="144" y="3"/>
                  </a:cubicBezTo>
                  <a:cubicBezTo>
                    <a:pt x="144" y="3"/>
                    <a:pt x="144" y="2"/>
                    <a:pt x="144" y="1"/>
                  </a:cubicBezTo>
                  <a:cubicBezTo>
                    <a:pt x="143" y="0"/>
                    <a:pt x="142" y="0"/>
                    <a:pt x="141" y="1"/>
                  </a:cubicBezTo>
                  <a:cubicBezTo>
                    <a:pt x="0" y="142"/>
                    <a:pt x="0" y="142"/>
                    <a:pt x="0" y="142"/>
                  </a:cubicBezTo>
                  <a:cubicBezTo>
                    <a:pt x="0" y="143"/>
                    <a:pt x="0" y="144"/>
                    <a:pt x="0" y="145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1219170">
                <a:defRPr/>
              </a:pPr>
              <a:endParaRPr lang="ru-RU" sz="2400">
                <a:solidFill>
                  <a:prstClr val="black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62" name="Freeform 45"/>
            <p:cNvSpPr>
              <a:spLocks/>
            </p:cNvSpPr>
            <p:nvPr/>
          </p:nvSpPr>
          <p:spPr bwMode="auto">
            <a:xfrm>
              <a:off x="2432785" y="8914752"/>
              <a:ext cx="48535" cy="49567"/>
            </a:xfrm>
            <a:custGeom>
              <a:avLst/>
              <a:gdLst>
                <a:gd name="T0" fmla="*/ 31 w 31"/>
                <a:gd name="T1" fmla="*/ 3 h 32"/>
                <a:gd name="T2" fmla="*/ 31 w 31"/>
                <a:gd name="T3" fmla="*/ 1 h 32"/>
                <a:gd name="T4" fmla="*/ 28 w 31"/>
                <a:gd name="T5" fmla="*/ 1 h 32"/>
                <a:gd name="T6" fmla="*/ 0 w 31"/>
                <a:gd name="T7" fmla="*/ 29 h 32"/>
                <a:gd name="T8" fmla="*/ 0 w 31"/>
                <a:gd name="T9" fmla="*/ 32 h 32"/>
                <a:gd name="T10" fmla="*/ 3 w 31"/>
                <a:gd name="T11" fmla="*/ 32 h 32"/>
                <a:gd name="T12" fmla="*/ 31 w 31"/>
                <a:gd name="T13" fmla="*/ 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" h="32">
                  <a:moveTo>
                    <a:pt x="31" y="3"/>
                  </a:moveTo>
                  <a:cubicBezTo>
                    <a:pt x="31" y="3"/>
                    <a:pt x="31" y="2"/>
                    <a:pt x="31" y="1"/>
                  </a:cubicBezTo>
                  <a:cubicBezTo>
                    <a:pt x="30" y="0"/>
                    <a:pt x="29" y="0"/>
                    <a:pt x="28" y="1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30"/>
                    <a:pt x="0" y="31"/>
                    <a:pt x="0" y="32"/>
                  </a:cubicBezTo>
                  <a:cubicBezTo>
                    <a:pt x="1" y="32"/>
                    <a:pt x="2" y="32"/>
                    <a:pt x="3" y="32"/>
                  </a:cubicBezTo>
                  <a:lnTo>
                    <a:pt x="31" y="3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1219170">
                <a:defRPr/>
              </a:pPr>
              <a:endParaRPr lang="ru-RU" sz="2400">
                <a:solidFill>
                  <a:prstClr val="black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63" name="Freeform 46"/>
            <p:cNvSpPr>
              <a:spLocks/>
            </p:cNvSpPr>
            <p:nvPr/>
          </p:nvSpPr>
          <p:spPr bwMode="auto">
            <a:xfrm>
              <a:off x="1817324" y="9354663"/>
              <a:ext cx="225119" cy="226151"/>
            </a:xfrm>
            <a:custGeom>
              <a:avLst/>
              <a:gdLst>
                <a:gd name="T0" fmla="*/ 1 w 145"/>
                <a:gd name="T1" fmla="*/ 144 h 145"/>
                <a:gd name="T2" fmla="*/ 3 w 145"/>
                <a:gd name="T3" fmla="*/ 144 h 145"/>
                <a:gd name="T4" fmla="*/ 144 w 145"/>
                <a:gd name="T5" fmla="*/ 3 h 145"/>
                <a:gd name="T6" fmla="*/ 144 w 145"/>
                <a:gd name="T7" fmla="*/ 1 h 145"/>
                <a:gd name="T8" fmla="*/ 142 w 145"/>
                <a:gd name="T9" fmla="*/ 1 h 145"/>
                <a:gd name="T10" fmla="*/ 1 w 145"/>
                <a:gd name="T11" fmla="*/ 142 h 145"/>
                <a:gd name="T12" fmla="*/ 1 w 145"/>
                <a:gd name="T13" fmla="*/ 144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5" h="145">
                  <a:moveTo>
                    <a:pt x="1" y="144"/>
                  </a:moveTo>
                  <a:cubicBezTo>
                    <a:pt x="1" y="145"/>
                    <a:pt x="3" y="145"/>
                    <a:pt x="3" y="144"/>
                  </a:cubicBezTo>
                  <a:cubicBezTo>
                    <a:pt x="144" y="3"/>
                    <a:pt x="144" y="3"/>
                    <a:pt x="144" y="3"/>
                  </a:cubicBezTo>
                  <a:cubicBezTo>
                    <a:pt x="145" y="2"/>
                    <a:pt x="145" y="1"/>
                    <a:pt x="144" y="1"/>
                  </a:cubicBezTo>
                  <a:cubicBezTo>
                    <a:pt x="144" y="0"/>
                    <a:pt x="143" y="0"/>
                    <a:pt x="142" y="1"/>
                  </a:cubicBezTo>
                  <a:cubicBezTo>
                    <a:pt x="1" y="142"/>
                    <a:pt x="1" y="142"/>
                    <a:pt x="1" y="142"/>
                  </a:cubicBezTo>
                  <a:cubicBezTo>
                    <a:pt x="0" y="142"/>
                    <a:pt x="0" y="143"/>
                    <a:pt x="1" y="14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1219170">
                <a:defRPr/>
              </a:pPr>
              <a:endParaRPr lang="ru-RU" sz="2400">
                <a:solidFill>
                  <a:prstClr val="black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64" name="Freeform 47"/>
            <p:cNvSpPr>
              <a:spLocks/>
            </p:cNvSpPr>
            <p:nvPr/>
          </p:nvSpPr>
          <p:spPr bwMode="auto">
            <a:xfrm>
              <a:off x="1730581" y="9617990"/>
              <a:ext cx="49567" cy="49567"/>
            </a:xfrm>
            <a:custGeom>
              <a:avLst/>
              <a:gdLst>
                <a:gd name="T0" fmla="*/ 0 w 32"/>
                <a:gd name="T1" fmla="*/ 31 h 32"/>
                <a:gd name="T2" fmla="*/ 3 w 32"/>
                <a:gd name="T3" fmla="*/ 31 h 32"/>
                <a:gd name="T4" fmla="*/ 31 w 32"/>
                <a:gd name="T5" fmla="*/ 3 h 32"/>
                <a:gd name="T6" fmla="*/ 31 w 32"/>
                <a:gd name="T7" fmla="*/ 1 h 32"/>
                <a:gd name="T8" fmla="*/ 29 w 32"/>
                <a:gd name="T9" fmla="*/ 1 h 32"/>
                <a:gd name="T10" fmla="*/ 0 w 32"/>
                <a:gd name="T11" fmla="*/ 29 h 32"/>
                <a:gd name="T12" fmla="*/ 0 w 32"/>
                <a:gd name="T13" fmla="*/ 31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" h="32">
                  <a:moveTo>
                    <a:pt x="0" y="31"/>
                  </a:moveTo>
                  <a:cubicBezTo>
                    <a:pt x="1" y="32"/>
                    <a:pt x="2" y="32"/>
                    <a:pt x="3" y="31"/>
                  </a:cubicBezTo>
                  <a:cubicBezTo>
                    <a:pt x="31" y="3"/>
                    <a:pt x="31" y="3"/>
                    <a:pt x="31" y="3"/>
                  </a:cubicBezTo>
                  <a:cubicBezTo>
                    <a:pt x="32" y="3"/>
                    <a:pt x="32" y="2"/>
                    <a:pt x="31" y="1"/>
                  </a:cubicBezTo>
                  <a:cubicBezTo>
                    <a:pt x="30" y="0"/>
                    <a:pt x="29" y="0"/>
                    <a:pt x="29" y="1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30"/>
                    <a:pt x="0" y="31"/>
                    <a:pt x="0" y="31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1219170">
                <a:defRPr/>
              </a:pPr>
              <a:endParaRPr lang="ru-RU" sz="2400">
                <a:solidFill>
                  <a:prstClr val="black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65" name="Freeform 48"/>
            <p:cNvSpPr>
              <a:spLocks/>
            </p:cNvSpPr>
            <p:nvPr/>
          </p:nvSpPr>
          <p:spPr bwMode="auto">
            <a:xfrm>
              <a:off x="1466221" y="9706798"/>
              <a:ext cx="225119" cy="225119"/>
            </a:xfrm>
            <a:custGeom>
              <a:avLst/>
              <a:gdLst>
                <a:gd name="T0" fmla="*/ 3 w 145"/>
                <a:gd name="T1" fmla="*/ 144 h 145"/>
                <a:gd name="T2" fmla="*/ 144 w 145"/>
                <a:gd name="T3" fmla="*/ 3 h 145"/>
                <a:gd name="T4" fmla="*/ 144 w 145"/>
                <a:gd name="T5" fmla="*/ 0 h 145"/>
                <a:gd name="T6" fmla="*/ 142 w 145"/>
                <a:gd name="T7" fmla="*/ 0 h 145"/>
                <a:gd name="T8" fmla="*/ 1 w 145"/>
                <a:gd name="T9" fmla="*/ 142 h 145"/>
                <a:gd name="T10" fmla="*/ 1 w 145"/>
                <a:gd name="T11" fmla="*/ 144 h 145"/>
                <a:gd name="T12" fmla="*/ 3 w 145"/>
                <a:gd name="T13" fmla="*/ 144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5" h="145">
                  <a:moveTo>
                    <a:pt x="3" y="144"/>
                  </a:moveTo>
                  <a:cubicBezTo>
                    <a:pt x="144" y="3"/>
                    <a:pt x="144" y="3"/>
                    <a:pt x="144" y="3"/>
                  </a:cubicBezTo>
                  <a:cubicBezTo>
                    <a:pt x="145" y="2"/>
                    <a:pt x="145" y="1"/>
                    <a:pt x="144" y="0"/>
                  </a:cubicBezTo>
                  <a:cubicBezTo>
                    <a:pt x="144" y="0"/>
                    <a:pt x="143" y="0"/>
                    <a:pt x="142" y="0"/>
                  </a:cubicBezTo>
                  <a:cubicBezTo>
                    <a:pt x="1" y="142"/>
                    <a:pt x="1" y="142"/>
                    <a:pt x="1" y="142"/>
                  </a:cubicBezTo>
                  <a:cubicBezTo>
                    <a:pt x="0" y="142"/>
                    <a:pt x="0" y="143"/>
                    <a:pt x="1" y="144"/>
                  </a:cubicBezTo>
                  <a:cubicBezTo>
                    <a:pt x="2" y="145"/>
                    <a:pt x="3" y="145"/>
                    <a:pt x="3" y="144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1219170">
                <a:defRPr/>
              </a:pPr>
              <a:endParaRPr lang="ru-RU" sz="2400">
                <a:solidFill>
                  <a:prstClr val="black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66" name="Freeform 49"/>
            <p:cNvSpPr>
              <a:spLocks/>
            </p:cNvSpPr>
            <p:nvPr/>
          </p:nvSpPr>
          <p:spPr bwMode="auto">
            <a:xfrm>
              <a:off x="1115119" y="10057900"/>
              <a:ext cx="225119" cy="226151"/>
            </a:xfrm>
            <a:custGeom>
              <a:avLst/>
              <a:gdLst>
                <a:gd name="T0" fmla="*/ 3 w 145"/>
                <a:gd name="T1" fmla="*/ 144 h 145"/>
                <a:gd name="T2" fmla="*/ 145 w 145"/>
                <a:gd name="T3" fmla="*/ 3 h 145"/>
                <a:gd name="T4" fmla="*/ 145 w 145"/>
                <a:gd name="T5" fmla="*/ 0 h 145"/>
                <a:gd name="T6" fmla="*/ 142 w 145"/>
                <a:gd name="T7" fmla="*/ 0 h 145"/>
                <a:gd name="T8" fmla="*/ 1 w 145"/>
                <a:gd name="T9" fmla="*/ 142 h 145"/>
                <a:gd name="T10" fmla="*/ 1 w 145"/>
                <a:gd name="T11" fmla="*/ 144 h 145"/>
                <a:gd name="T12" fmla="*/ 3 w 145"/>
                <a:gd name="T13" fmla="*/ 144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5" h="145">
                  <a:moveTo>
                    <a:pt x="3" y="144"/>
                  </a:moveTo>
                  <a:cubicBezTo>
                    <a:pt x="145" y="3"/>
                    <a:pt x="145" y="3"/>
                    <a:pt x="145" y="3"/>
                  </a:cubicBezTo>
                  <a:cubicBezTo>
                    <a:pt x="145" y="2"/>
                    <a:pt x="145" y="1"/>
                    <a:pt x="145" y="0"/>
                  </a:cubicBezTo>
                  <a:cubicBezTo>
                    <a:pt x="144" y="0"/>
                    <a:pt x="143" y="0"/>
                    <a:pt x="142" y="0"/>
                  </a:cubicBezTo>
                  <a:cubicBezTo>
                    <a:pt x="1" y="142"/>
                    <a:pt x="1" y="142"/>
                    <a:pt x="1" y="142"/>
                  </a:cubicBezTo>
                  <a:cubicBezTo>
                    <a:pt x="0" y="142"/>
                    <a:pt x="0" y="143"/>
                    <a:pt x="1" y="144"/>
                  </a:cubicBezTo>
                  <a:cubicBezTo>
                    <a:pt x="2" y="145"/>
                    <a:pt x="3" y="145"/>
                    <a:pt x="3" y="144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1219170">
                <a:defRPr/>
              </a:pPr>
              <a:endParaRPr lang="ru-RU" sz="2400">
                <a:solidFill>
                  <a:prstClr val="black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67" name="Freeform 50"/>
            <p:cNvSpPr>
              <a:spLocks/>
            </p:cNvSpPr>
            <p:nvPr/>
          </p:nvSpPr>
          <p:spPr bwMode="auto">
            <a:xfrm>
              <a:off x="1379478" y="9969092"/>
              <a:ext cx="49567" cy="50600"/>
            </a:xfrm>
            <a:custGeom>
              <a:avLst/>
              <a:gdLst>
                <a:gd name="T0" fmla="*/ 3 w 32"/>
                <a:gd name="T1" fmla="*/ 31 h 32"/>
                <a:gd name="T2" fmla="*/ 31 w 32"/>
                <a:gd name="T3" fmla="*/ 3 h 32"/>
                <a:gd name="T4" fmla="*/ 31 w 32"/>
                <a:gd name="T5" fmla="*/ 1 h 32"/>
                <a:gd name="T6" fmla="*/ 29 w 32"/>
                <a:gd name="T7" fmla="*/ 1 h 32"/>
                <a:gd name="T8" fmla="*/ 0 w 32"/>
                <a:gd name="T9" fmla="*/ 29 h 32"/>
                <a:gd name="T10" fmla="*/ 0 w 32"/>
                <a:gd name="T11" fmla="*/ 31 h 32"/>
                <a:gd name="T12" fmla="*/ 3 w 32"/>
                <a:gd name="T13" fmla="*/ 31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" h="32">
                  <a:moveTo>
                    <a:pt x="3" y="31"/>
                  </a:moveTo>
                  <a:cubicBezTo>
                    <a:pt x="31" y="3"/>
                    <a:pt x="31" y="3"/>
                    <a:pt x="31" y="3"/>
                  </a:cubicBezTo>
                  <a:cubicBezTo>
                    <a:pt x="32" y="3"/>
                    <a:pt x="32" y="2"/>
                    <a:pt x="31" y="1"/>
                  </a:cubicBezTo>
                  <a:cubicBezTo>
                    <a:pt x="30" y="0"/>
                    <a:pt x="29" y="0"/>
                    <a:pt x="29" y="1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30"/>
                    <a:pt x="0" y="31"/>
                    <a:pt x="0" y="31"/>
                  </a:cubicBezTo>
                  <a:cubicBezTo>
                    <a:pt x="1" y="32"/>
                    <a:pt x="2" y="32"/>
                    <a:pt x="3" y="3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1219170">
                <a:defRPr/>
              </a:pPr>
              <a:endParaRPr lang="ru-RU" sz="2400">
                <a:solidFill>
                  <a:prstClr val="black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68" name="Freeform 51"/>
            <p:cNvSpPr>
              <a:spLocks/>
            </p:cNvSpPr>
            <p:nvPr/>
          </p:nvSpPr>
          <p:spPr bwMode="auto">
            <a:xfrm>
              <a:off x="1028376" y="10321227"/>
              <a:ext cx="49567" cy="49567"/>
            </a:xfrm>
            <a:custGeom>
              <a:avLst/>
              <a:gdLst>
                <a:gd name="T0" fmla="*/ 3 w 32"/>
                <a:gd name="T1" fmla="*/ 31 h 32"/>
                <a:gd name="T2" fmla="*/ 31 w 32"/>
                <a:gd name="T3" fmla="*/ 3 h 32"/>
                <a:gd name="T4" fmla="*/ 31 w 32"/>
                <a:gd name="T5" fmla="*/ 1 h 32"/>
                <a:gd name="T6" fmla="*/ 29 w 32"/>
                <a:gd name="T7" fmla="*/ 1 h 32"/>
                <a:gd name="T8" fmla="*/ 0 w 32"/>
                <a:gd name="T9" fmla="*/ 29 h 32"/>
                <a:gd name="T10" fmla="*/ 0 w 32"/>
                <a:gd name="T11" fmla="*/ 31 h 32"/>
                <a:gd name="T12" fmla="*/ 3 w 32"/>
                <a:gd name="T13" fmla="*/ 31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" h="32">
                  <a:moveTo>
                    <a:pt x="3" y="31"/>
                  </a:moveTo>
                  <a:cubicBezTo>
                    <a:pt x="31" y="3"/>
                    <a:pt x="31" y="3"/>
                    <a:pt x="31" y="3"/>
                  </a:cubicBezTo>
                  <a:cubicBezTo>
                    <a:pt x="32" y="3"/>
                    <a:pt x="32" y="2"/>
                    <a:pt x="31" y="1"/>
                  </a:cubicBezTo>
                  <a:cubicBezTo>
                    <a:pt x="30" y="0"/>
                    <a:pt x="29" y="0"/>
                    <a:pt x="29" y="1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30"/>
                    <a:pt x="0" y="31"/>
                    <a:pt x="0" y="31"/>
                  </a:cubicBezTo>
                  <a:cubicBezTo>
                    <a:pt x="1" y="32"/>
                    <a:pt x="2" y="32"/>
                    <a:pt x="3" y="3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1219170">
                <a:defRPr/>
              </a:pPr>
              <a:endParaRPr lang="ru-RU" sz="2400">
                <a:solidFill>
                  <a:prstClr val="black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69" name="Freeform 52"/>
            <p:cNvSpPr>
              <a:spLocks/>
            </p:cNvSpPr>
            <p:nvPr/>
          </p:nvSpPr>
          <p:spPr bwMode="auto">
            <a:xfrm>
              <a:off x="2519528" y="8865185"/>
              <a:ext cx="11359" cy="12392"/>
            </a:xfrm>
            <a:custGeom>
              <a:avLst/>
              <a:gdLst>
                <a:gd name="T0" fmla="*/ 3 w 7"/>
                <a:gd name="T1" fmla="*/ 7 h 8"/>
                <a:gd name="T2" fmla="*/ 7 w 7"/>
                <a:gd name="T3" fmla="*/ 3 h 8"/>
                <a:gd name="T4" fmla="*/ 7 w 7"/>
                <a:gd name="T5" fmla="*/ 1 h 8"/>
                <a:gd name="T6" fmla="*/ 4 w 7"/>
                <a:gd name="T7" fmla="*/ 1 h 8"/>
                <a:gd name="T8" fmla="*/ 1 w 7"/>
                <a:gd name="T9" fmla="*/ 5 h 8"/>
                <a:gd name="T10" fmla="*/ 1 w 7"/>
                <a:gd name="T11" fmla="*/ 7 h 8"/>
                <a:gd name="T12" fmla="*/ 3 w 7"/>
                <a:gd name="T13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8">
                  <a:moveTo>
                    <a:pt x="3" y="7"/>
                  </a:move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7" y="2"/>
                    <a:pt x="7" y="1"/>
                  </a:cubicBezTo>
                  <a:cubicBezTo>
                    <a:pt x="6" y="0"/>
                    <a:pt x="5" y="0"/>
                    <a:pt x="4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7"/>
                    <a:pt x="1" y="7"/>
                  </a:cubicBezTo>
                  <a:cubicBezTo>
                    <a:pt x="1" y="8"/>
                    <a:pt x="2" y="8"/>
                    <a:pt x="3" y="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1219170">
                <a:defRPr/>
              </a:pPr>
              <a:endParaRPr lang="ru-RU" sz="2400">
                <a:solidFill>
                  <a:prstClr val="black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70" name="Freeform 53"/>
            <p:cNvSpPr>
              <a:spLocks/>
            </p:cNvSpPr>
            <p:nvPr/>
          </p:nvSpPr>
          <p:spPr bwMode="auto">
            <a:xfrm>
              <a:off x="677273" y="10672329"/>
              <a:ext cx="49567" cy="50600"/>
            </a:xfrm>
            <a:custGeom>
              <a:avLst/>
              <a:gdLst>
                <a:gd name="T0" fmla="*/ 3 w 32"/>
                <a:gd name="T1" fmla="*/ 31 h 32"/>
                <a:gd name="T2" fmla="*/ 31 w 32"/>
                <a:gd name="T3" fmla="*/ 3 h 32"/>
                <a:gd name="T4" fmla="*/ 31 w 32"/>
                <a:gd name="T5" fmla="*/ 1 h 32"/>
                <a:gd name="T6" fmla="*/ 29 w 32"/>
                <a:gd name="T7" fmla="*/ 1 h 32"/>
                <a:gd name="T8" fmla="*/ 1 w 32"/>
                <a:gd name="T9" fmla="*/ 29 h 32"/>
                <a:gd name="T10" fmla="*/ 0 w 32"/>
                <a:gd name="T11" fmla="*/ 31 h 32"/>
                <a:gd name="T12" fmla="*/ 3 w 32"/>
                <a:gd name="T13" fmla="*/ 31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" h="32">
                  <a:moveTo>
                    <a:pt x="3" y="31"/>
                  </a:moveTo>
                  <a:cubicBezTo>
                    <a:pt x="31" y="3"/>
                    <a:pt x="31" y="3"/>
                    <a:pt x="31" y="3"/>
                  </a:cubicBezTo>
                  <a:cubicBezTo>
                    <a:pt x="32" y="3"/>
                    <a:pt x="32" y="1"/>
                    <a:pt x="31" y="1"/>
                  </a:cubicBezTo>
                  <a:cubicBezTo>
                    <a:pt x="30" y="0"/>
                    <a:pt x="29" y="0"/>
                    <a:pt x="29" y="1"/>
                  </a:cubicBezTo>
                  <a:cubicBezTo>
                    <a:pt x="1" y="29"/>
                    <a:pt x="1" y="29"/>
                    <a:pt x="1" y="29"/>
                  </a:cubicBezTo>
                  <a:cubicBezTo>
                    <a:pt x="0" y="30"/>
                    <a:pt x="0" y="31"/>
                    <a:pt x="0" y="31"/>
                  </a:cubicBezTo>
                  <a:cubicBezTo>
                    <a:pt x="1" y="32"/>
                    <a:pt x="2" y="32"/>
                    <a:pt x="3" y="3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1219170">
                <a:defRPr/>
              </a:pPr>
              <a:endParaRPr lang="ru-RU" sz="2400">
                <a:solidFill>
                  <a:prstClr val="black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71" name="Freeform 54"/>
            <p:cNvSpPr>
              <a:spLocks/>
            </p:cNvSpPr>
            <p:nvPr/>
          </p:nvSpPr>
          <p:spPr bwMode="auto">
            <a:xfrm>
              <a:off x="3122598" y="9606631"/>
              <a:ext cx="49567" cy="50600"/>
            </a:xfrm>
            <a:custGeom>
              <a:avLst/>
              <a:gdLst>
                <a:gd name="T0" fmla="*/ 3 w 32"/>
                <a:gd name="T1" fmla="*/ 31 h 32"/>
                <a:gd name="T2" fmla="*/ 32 w 32"/>
                <a:gd name="T3" fmla="*/ 3 h 32"/>
                <a:gd name="T4" fmla="*/ 32 w 32"/>
                <a:gd name="T5" fmla="*/ 1 h 32"/>
                <a:gd name="T6" fmla="*/ 29 w 32"/>
                <a:gd name="T7" fmla="*/ 1 h 32"/>
                <a:gd name="T8" fmla="*/ 1 w 32"/>
                <a:gd name="T9" fmla="*/ 29 h 32"/>
                <a:gd name="T10" fmla="*/ 1 w 32"/>
                <a:gd name="T11" fmla="*/ 31 h 32"/>
                <a:gd name="T12" fmla="*/ 3 w 32"/>
                <a:gd name="T13" fmla="*/ 31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" h="32">
                  <a:moveTo>
                    <a:pt x="3" y="31"/>
                  </a:moveTo>
                  <a:cubicBezTo>
                    <a:pt x="32" y="3"/>
                    <a:pt x="32" y="3"/>
                    <a:pt x="32" y="3"/>
                  </a:cubicBezTo>
                  <a:cubicBezTo>
                    <a:pt x="32" y="3"/>
                    <a:pt x="32" y="2"/>
                    <a:pt x="32" y="1"/>
                  </a:cubicBezTo>
                  <a:cubicBezTo>
                    <a:pt x="31" y="0"/>
                    <a:pt x="30" y="0"/>
                    <a:pt x="29" y="1"/>
                  </a:cubicBezTo>
                  <a:cubicBezTo>
                    <a:pt x="1" y="29"/>
                    <a:pt x="1" y="29"/>
                    <a:pt x="1" y="29"/>
                  </a:cubicBezTo>
                  <a:cubicBezTo>
                    <a:pt x="0" y="30"/>
                    <a:pt x="0" y="31"/>
                    <a:pt x="1" y="31"/>
                  </a:cubicBezTo>
                  <a:cubicBezTo>
                    <a:pt x="2" y="32"/>
                    <a:pt x="3" y="32"/>
                    <a:pt x="3" y="3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1219170">
                <a:defRPr/>
              </a:pPr>
              <a:endParaRPr lang="ru-RU" sz="2400">
                <a:solidFill>
                  <a:prstClr val="black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72" name="Freeform 55"/>
            <p:cNvSpPr>
              <a:spLocks/>
            </p:cNvSpPr>
            <p:nvPr/>
          </p:nvSpPr>
          <p:spPr bwMode="auto">
            <a:xfrm>
              <a:off x="3211407" y="9557063"/>
              <a:ext cx="10327" cy="12392"/>
            </a:xfrm>
            <a:custGeom>
              <a:avLst/>
              <a:gdLst>
                <a:gd name="T0" fmla="*/ 3 w 7"/>
                <a:gd name="T1" fmla="*/ 7 h 8"/>
                <a:gd name="T2" fmla="*/ 7 w 7"/>
                <a:gd name="T3" fmla="*/ 3 h 8"/>
                <a:gd name="T4" fmla="*/ 7 w 7"/>
                <a:gd name="T5" fmla="*/ 1 h 8"/>
                <a:gd name="T6" fmla="*/ 4 w 7"/>
                <a:gd name="T7" fmla="*/ 1 h 8"/>
                <a:gd name="T8" fmla="*/ 0 w 7"/>
                <a:gd name="T9" fmla="*/ 5 h 8"/>
                <a:gd name="T10" fmla="*/ 0 w 7"/>
                <a:gd name="T11" fmla="*/ 7 h 8"/>
                <a:gd name="T12" fmla="*/ 3 w 7"/>
                <a:gd name="T13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8">
                  <a:moveTo>
                    <a:pt x="3" y="7"/>
                  </a:move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7" y="2"/>
                    <a:pt x="7" y="1"/>
                  </a:cubicBezTo>
                  <a:cubicBezTo>
                    <a:pt x="6" y="0"/>
                    <a:pt x="5" y="0"/>
                    <a:pt x="4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6"/>
                    <a:pt x="0" y="7"/>
                  </a:cubicBezTo>
                  <a:cubicBezTo>
                    <a:pt x="1" y="8"/>
                    <a:pt x="2" y="8"/>
                    <a:pt x="3" y="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1219170">
                <a:defRPr/>
              </a:pPr>
              <a:endParaRPr lang="ru-RU" sz="2400">
                <a:solidFill>
                  <a:prstClr val="black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73" name="Freeform 56"/>
            <p:cNvSpPr>
              <a:spLocks/>
            </p:cNvSpPr>
            <p:nvPr/>
          </p:nvSpPr>
          <p:spPr bwMode="auto">
            <a:xfrm>
              <a:off x="3463374" y="10650644"/>
              <a:ext cx="49567" cy="49567"/>
            </a:xfrm>
            <a:custGeom>
              <a:avLst/>
              <a:gdLst>
                <a:gd name="T0" fmla="*/ 3 w 32"/>
                <a:gd name="T1" fmla="*/ 31 h 32"/>
                <a:gd name="T2" fmla="*/ 31 w 32"/>
                <a:gd name="T3" fmla="*/ 3 h 32"/>
                <a:gd name="T4" fmla="*/ 31 w 32"/>
                <a:gd name="T5" fmla="*/ 1 h 32"/>
                <a:gd name="T6" fmla="*/ 29 w 32"/>
                <a:gd name="T7" fmla="*/ 0 h 32"/>
                <a:gd name="T8" fmla="*/ 1 w 32"/>
                <a:gd name="T9" fmla="*/ 29 h 32"/>
                <a:gd name="T10" fmla="*/ 1 w 32"/>
                <a:gd name="T11" fmla="*/ 31 h 32"/>
                <a:gd name="T12" fmla="*/ 3 w 32"/>
                <a:gd name="T13" fmla="*/ 31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" h="32">
                  <a:moveTo>
                    <a:pt x="3" y="31"/>
                  </a:moveTo>
                  <a:cubicBezTo>
                    <a:pt x="31" y="3"/>
                    <a:pt x="31" y="3"/>
                    <a:pt x="31" y="3"/>
                  </a:cubicBezTo>
                  <a:cubicBezTo>
                    <a:pt x="32" y="2"/>
                    <a:pt x="32" y="1"/>
                    <a:pt x="31" y="1"/>
                  </a:cubicBezTo>
                  <a:cubicBezTo>
                    <a:pt x="31" y="0"/>
                    <a:pt x="30" y="0"/>
                    <a:pt x="29" y="0"/>
                  </a:cubicBezTo>
                  <a:cubicBezTo>
                    <a:pt x="1" y="29"/>
                    <a:pt x="1" y="29"/>
                    <a:pt x="1" y="29"/>
                  </a:cubicBezTo>
                  <a:cubicBezTo>
                    <a:pt x="0" y="29"/>
                    <a:pt x="0" y="31"/>
                    <a:pt x="1" y="31"/>
                  </a:cubicBezTo>
                  <a:cubicBezTo>
                    <a:pt x="2" y="32"/>
                    <a:pt x="3" y="32"/>
                    <a:pt x="3" y="3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1219170">
                <a:defRPr/>
              </a:pPr>
              <a:endParaRPr lang="ru-RU" sz="2400">
                <a:solidFill>
                  <a:prstClr val="black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74" name="Freeform 57"/>
            <p:cNvSpPr>
              <a:spLocks/>
            </p:cNvSpPr>
            <p:nvPr/>
          </p:nvSpPr>
          <p:spPr bwMode="auto">
            <a:xfrm>
              <a:off x="3814477" y="10299541"/>
              <a:ext cx="49567" cy="49567"/>
            </a:xfrm>
            <a:custGeom>
              <a:avLst/>
              <a:gdLst>
                <a:gd name="T0" fmla="*/ 3 w 32"/>
                <a:gd name="T1" fmla="*/ 31 h 32"/>
                <a:gd name="T2" fmla="*/ 31 w 32"/>
                <a:gd name="T3" fmla="*/ 3 h 32"/>
                <a:gd name="T4" fmla="*/ 31 w 32"/>
                <a:gd name="T5" fmla="*/ 1 h 32"/>
                <a:gd name="T6" fmla="*/ 29 w 32"/>
                <a:gd name="T7" fmla="*/ 1 h 32"/>
                <a:gd name="T8" fmla="*/ 1 w 32"/>
                <a:gd name="T9" fmla="*/ 29 h 32"/>
                <a:gd name="T10" fmla="*/ 1 w 32"/>
                <a:gd name="T11" fmla="*/ 31 h 32"/>
                <a:gd name="T12" fmla="*/ 3 w 32"/>
                <a:gd name="T13" fmla="*/ 31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" h="32">
                  <a:moveTo>
                    <a:pt x="3" y="31"/>
                  </a:moveTo>
                  <a:cubicBezTo>
                    <a:pt x="31" y="3"/>
                    <a:pt x="31" y="3"/>
                    <a:pt x="31" y="3"/>
                  </a:cubicBezTo>
                  <a:cubicBezTo>
                    <a:pt x="32" y="2"/>
                    <a:pt x="32" y="1"/>
                    <a:pt x="31" y="1"/>
                  </a:cubicBezTo>
                  <a:cubicBezTo>
                    <a:pt x="31" y="0"/>
                    <a:pt x="30" y="0"/>
                    <a:pt x="29" y="1"/>
                  </a:cubicBezTo>
                  <a:cubicBezTo>
                    <a:pt x="1" y="29"/>
                    <a:pt x="1" y="29"/>
                    <a:pt x="1" y="29"/>
                  </a:cubicBezTo>
                  <a:cubicBezTo>
                    <a:pt x="0" y="29"/>
                    <a:pt x="0" y="31"/>
                    <a:pt x="1" y="31"/>
                  </a:cubicBezTo>
                  <a:cubicBezTo>
                    <a:pt x="1" y="32"/>
                    <a:pt x="2" y="32"/>
                    <a:pt x="3" y="3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1219170">
                <a:defRPr/>
              </a:pPr>
              <a:endParaRPr lang="ru-RU" sz="2400">
                <a:solidFill>
                  <a:prstClr val="black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75" name="Freeform 58"/>
            <p:cNvSpPr>
              <a:spLocks/>
            </p:cNvSpPr>
            <p:nvPr/>
          </p:nvSpPr>
          <p:spPr bwMode="auto">
            <a:xfrm>
              <a:off x="3551150" y="10386284"/>
              <a:ext cx="226151" cy="226151"/>
            </a:xfrm>
            <a:custGeom>
              <a:avLst/>
              <a:gdLst>
                <a:gd name="T0" fmla="*/ 142 w 145"/>
                <a:gd name="T1" fmla="*/ 1 h 145"/>
                <a:gd name="T2" fmla="*/ 0 w 145"/>
                <a:gd name="T3" fmla="*/ 142 h 145"/>
                <a:gd name="T4" fmla="*/ 0 w 145"/>
                <a:gd name="T5" fmla="*/ 145 h 145"/>
                <a:gd name="T6" fmla="*/ 3 w 145"/>
                <a:gd name="T7" fmla="*/ 145 h 145"/>
                <a:gd name="T8" fmla="*/ 144 w 145"/>
                <a:gd name="T9" fmla="*/ 3 h 145"/>
                <a:gd name="T10" fmla="*/ 144 w 145"/>
                <a:gd name="T11" fmla="*/ 1 h 145"/>
                <a:gd name="T12" fmla="*/ 142 w 145"/>
                <a:gd name="T13" fmla="*/ 1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5" h="145">
                  <a:moveTo>
                    <a:pt x="142" y="1"/>
                  </a:moveTo>
                  <a:cubicBezTo>
                    <a:pt x="0" y="142"/>
                    <a:pt x="0" y="142"/>
                    <a:pt x="0" y="142"/>
                  </a:cubicBezTo>
                  <a:cubicBezTo>
                    <a:pt x="0" y="143"/>
                    <a:pt x="0" y="144"/>
                    <a:pt x="0" y="145"/>
                  </a:cubicBezTo>
                  <a:cubicBezTo>
                    <a:pt x="1" y="145"/>
                    <a:pt x="2" y="145"/>
                    <a:pt x="3" y="145"/>
                  </a:cubicBezTo>
                  <a:cubicBezTo>
                    <a:pt x="144" y="3"/>
                    <a:pt x="144" y="3"/>
                    <a:pt x="144" y="3"/>
                  </a:cubicBezTo>
                  <a:cubicBezTo>
                    <a:pt x="144" y="3"/>
                    <a:pt x="145" y="2"/>
                    <a:pt x="144" y="1"/>
                  </a:cubicBezTo>
                  <a:cubicBezTo>
                    <a:pt x="143" y="0"/>
                    <a:pt x="142" y="0"/>
                    <a:pt x="142" y="1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1219170">
                <a:defRPr/>
              </a:pPr>
              <a:endParaRPr lang="ru-RU" sz="2400">
                <a:solidFill>
                  <a:prstClr val="black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76" name="Freeform 59"/>
            <p:cNvSpPr>
              <a:spLocks/>
            </p:cNvSpPr>
            <p:nvPr/>
          </p:nvSpPr>
          <p:spPr bwMode="auto">
            <a:xfrm>
              <a:off x="4593098" y="10941852"/>
              <a:ext cx="12392" cy="11359"/>
            </a:xfrm>
            <a:custGeom>
              <a:avLst/>
              <a:gdLst>
                <a:gd name="T0" fmla="*/ 5 w 8"/>
                <a:gd name="T1" fmla="*/ 0 h 7"/>
                <a:gd name="T2" fmla="*/ 1 w 8"/>
                <a:gd name="T3" fmla="*/ 4 h 7"/>
                <a:gd name="T4" fmla="*/ 1 w 8"/>
                <a:gd name="T5" fmla="*/ 7 h 7"/>
                <a:gd name="T6" fmla="*/ 3 w 8"/>
                <a:gd name="T7" fmla="*/ 6 h 7"/>
                <a:gd name="T8" fmla="*/ 7 w 8"/>
                <a:gd name="T9" fmla="*/ 3 h 7"/>
                <a:gd name="T10" fmla="*/ 7 w 8"/>
                <a:gd name="T11" fmla="*/ 0 h 7"/>
                <a:gd name="T12" fmla="*/ 5 w 8"/>
                <a:gd name="T1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7">
                  <a:moveTo>
                    <a:pt x="5" y="0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6"/>
                    <a:pt x="1" y="7"/>
                  </a:cubicBezTo>
                  <a:cubicBezTo>
                    <a:pt x="2" y="7"/>
                    <a:pt x="3" y="7"/>
                    <a:pt x="3" y="6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8" y="2"/>
                    <a:pt x="8" y="1"/>
                    <a:pt x="7" y="0"/>
                  </a:cubicBezTo>
                  <a:cubicBezTo>
                    <a:pt x="7" y="0"/>
                    <a:pt x="5" y="0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1219170">
                <a:defRPr/>
              </a:pPr>
              <a:endParaRPr lang="ru-RU" sz="2400">
                <a:solidFill>
                  <a:prstClr val="black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77" name="Freeform 60"/>
            <p:cNvSpPr>
              <a:spLocks/>
            </p:cNvSpPr>
            <p:nvPr/>
          </p:nvSpPr>
          <p:spPr bwMode="auto">
            <a:xfrm>
              <a:off x="134097" y="10376990"/>
              <a:ext cx="50600" cy="49567"/>
            </a:xfrm>
            <a:custGeom>
              <a:avLst/>
              <a:gdLst>
                <a:gd name="T0" fmla="*/ 0 w 32"/>
                <a:gd name="T1" fmla="*/ 1 h 32"/>
                <a:gd name="T2" fmla="*/ 0 w 32"/>
                <a:gd name="T3" fmla="*/ 3 h 32"/>
                <a:gd name="T4" fmla="*/ 29 w 32"/>
                <a:gd name="T5" fmla="*/ 31 h 32"/>
                <a:gd name="T6" fmla="*/ 31 w 32"/>
                <a:gd name="T7" fmla="*/ 31 h 32"/>
                <a:gd name="T8" fmla="*/ 31 w 32"/>
                <a:gd name="T9" fmla="*/ 29 h 32"/>
                <a:gd name="T10" fmla="*/ 3 w 32"/>
                <a:gd name="T11" fmla="*/ 0 h 32"/>
                <a:gd name="T12" fmla="*/ 0 w 32"/>
                <a:gd name="T13" fmla="*/ 1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" h="32">
                  <a:moveTo>
                    <a:pt x="0" y="1"/>
                  </a:moveTo>
                  <a:cubicBezTo>
                    <a:pt x="0" y="1"/>
                    <a:pt x="0" y="2"/>
                    <a:pt x="0" y="3"/>
                  </a:cubicBezTo>
                  <a:cubicBezTo>
                    <a:pt x="29" y="31"/>
                    <a:pt x="29" y="31"/>
                    <a:pt x="29" y="31"/>
                  </a:cubicBezTo>
                  <a:cubicBezTo>
                    <a:pt x="29" y="32"/>
                    <a:pt x="30" y="32"/>
                    <a:pt x="31" y="31"/>
                  </a:cubicBezTo>
                  <a:cubicBezTo>
                    <a:pt x="32" y="30"/>
                    <a:pt x="32" y="29"/>
                    <a:pt x="31" y="29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1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1219170">
                <a:defRPr/>
              </a:pPr>
              <a:endParaRPr lang="ru-RU" sz="2400">
                <a:solidFill>
                  <a:prstClr val="black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78" name="Freeform 61"/>
            <p:cNvSpPr>
              <a:spLocks/>
            </p:cNvSpPr>
            <p:nvPr/>
          </p:nvSpPr>
          <p:spPr bwMode="auto">
            <a:xfrm>
              <a:off x="221873" y="10463733"/>
              <a:ext cx="225119" cy="226151"/>
            </a:xfrm>
            <a:custGeom>
              <a:avLst/>
              <a:gdLst>
                <a:gd name="T0" fmla="*/ 1 w 145"/>
                <a:gd name="T1" fmla="*/ 1 h 145"/>
                <a:gd name="T2" fmla="*/ 1 w 145"/>
                <a:gd name="T3" fmla="*/ 3 h 145"/>
                <a:gd name="T4" fmla="*/ 142 w 145"/>
                <a:gd name="T5" fmla="*/ 145 h 145"/>
                <a:gd name="T6" fmla="*/ 144 w 145"/>
                <a:gd name="T7" fmla="*/ 145 h 145"/>
                <a:gd name="T8" fmla="*/ 144 w 145"/>
                <a:gd name="T9" fmla="*/ 142 h 145"/>
                <a:gd name="T10" fmla="*/ 3 w 145"/>
                <a:gd name="T11" fmla="*/ 1 h 145"/>
                <a:gd name="T12" fmla="*/ 1 w 145"/>
                <a:gd name="T13" fmla="*/ 1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5" h="145">
                  <a:moveTo>
                    <a:pt x="1" y="1"/>
                  </a:moveTo>
                  <a:cubicBezTo>
                    <a:pt x="0" y="2"/>
                    <a:pt x="0" y="3"/>
                    <a:pt x="1" y="3"/>
                  </a:cubicBezTo>
                  <a:cubicBezTo>
                    <a:pt x="142" y="145"/>
                    <a:pt x="142" y="145"/>
                    <a:pt x="142" y="145"/>
                  </a:cubicBezTo>
                  <a:cubicBezTo>
                    <a:pt x="143" y="145"/>
                    <a:pt x="144" y="145"/>
                    <a:pt x="144" y="145"/>
                  </a:cubicBezTo>
                  <a:cubicBezTo>
                    <a:pt x="145" y="144"/>
                    <a:pt x="145" y="143"/>
                    <a:pt x="144" y="14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2" y="0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1219170">
                <a:defRPr/>
              </a:pPr>
              <a:endParaRPr lang="ru-RU" sz="2400">
                <a:solidFill>
                  <a:prstClr val="black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79" name="Freeform 62"/>
            <p:cNvSpPr>
              <a:spLocks/>
            </p:cNvSpPr>
            <p:nvPr/>
          </p:nvSpPr>
          <p:spPr bwMode="auto">
            <a:xfrm>
              <a:off x="485200" y="10729125"/>
              <a:ext cx="50600" cy="49567"/>
            </a:xfrm>
            <a:custGeom>
              <a:avLst/>
              <a:gdLst>
                <a:gd name="T0" fmla="*/ 0 w 32"/>
                <a:gd name="T1" fmla="*/ 0 h 32"/>
                <a:gd name="T2" fmla="*/ 0 w 32"/>
                <a:gd name="T3" fmla="*/ 3 h 32"/>
                <a:gd name="T4" fmla="*/ 29 w 32"/>
                <a:gd name="T5" fmla="*/ 31 h 32"/>
                <a:gd name="T6" fmla="*/ 31 w 32"/>
                <a:gd name="T7" fmla="*/ 31 h 32"/>
                <a:gd name="T8" fmla="*/ 31 w 32"/>
                <a:gd name="T9" fmla="*/ 29 h 32"/>
                <a:gd name="T10" fmla="*/ 3 w 32"/>
                <a:gd name="T11" fmla="*/ 0 h 32"/>
                <a:gd name="T12" fmla="*/ 0 w 32"/>
                <a:gd name="T13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" h="32">
                  <a:moveTo>
                    <a:pt x="0" y="0"/>
                  </a:moveTo>
                  <a:cubicBezTo>
                    <a:pt x="0" y="1"/>
                    <a:pt x="0" y="2"/>
                    <a:pt x="0" y="3"/>
                  </a:cubicBezTo>
                  <a:cubicBezTo>
                    <a:pt x="29" y="31"/>
                    <a:pt x="29" y="31"/>
                    <a:pt x="29" y="31"/>
                  </a:cubicBezTo>
                  <a:cubicBezTo>
                    <a:pt x="29" y="32"/>
                    <a:pt x="30" y="32"/>
                    <a:pt x="31" y="31"/>
                  </a:cubicBezTo>
                  <a:cubicBezTo>
                    <a:pt x="32" y="30"/>
                    <a:pt x="32" y="29"/>
                    <a:pt x="31" y="29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1219170">
                <a:defRPr/>
              </a:pPr>
              <a:endParaRPr lang="ru-RU" sz="2400">
                <a:solidFill>
                  <a:prstClr val="black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80" name="Freeform 63"/>
            <p:cNvSpPr>
              <a:spLocks/>
            </p:cNvSpPr>
            <p:nvPr/>
          </p:nvSpPr>
          <p:spPr bwMode="auto">
            <a:xfrm>
              <a:off x="1015984" y="8837303"/>
              <a:ext cx="49567" cy="49567"/>
            </a:xfrm>
            <a:custGeom>
              <a:avLst/>
              <a:gdLst>
                <a:gd name="T0" fmla="*/ 31 w 32"/>
                <a:gd name="T1" fmla="*/ 31 h 32"/>
                <a:gd name="T2" fmla="*/ 31 w 32"/>
                <a:gd name="T3" fmla="*/ 29 h 32"/>
                <a:gd name="T4" fmla="*/ 3 w 32"/>
                <a:gd name="T5" fmla="*/ 1 h 32"/>
                <a:gd name="T6" fmla="*/ 0 w 32"/>
                <a:gd name="T7" fmla="*/ 1 h 32"/>
                <a:gd name="T8" fmla="*/ 0 w 32"/>
                <a:gd name="T9" fmla="*/ 3 h 32"/>
                <a:gd name="T10" fmla="*/ 28 w 32"/>
                <a:gd name="T11" fmla="*/ 31 h 32"/>
                <a:gd name="T12" fmla="*/ 31 w 32"/>
                <a:gd name="T13" fmla="*/ 31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" h="32">
                  <a:moveTo>
                    <a:pt x="31" y="31"/>
                  </a:moveTo>
                  <a:cubicBezTo>
                    <a:pt x="32" y="31"/>
                    <a:pt x="32" y="30"/>
                    <a:pt x="31" y="29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1" y="0"/>
                    <a:pt x="0" y="1"/>
                  </a:cubicBezTo>
                  <a:cubicBezTo>
                    <a:pt x="0" y="1"/>
                    <a:pt x="0" y="2"/>
                    <a:pt x="0" y="3"/>
                  </a:cubicBezTo>
                  <a:cubicBezTo>
                    <a:pt x="28" y="31"/>
                    <a:pt x="28" y="31"/>
                    <a:pt x="28" y="31"/>
                  </a:cubicBezTo>
                  <a:cubicBezTo>
                    <a:pt x="29" y="32"/>
                    <a:pt x="30" y="32"/>
                    <a:pt x="31" y="31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1219170">
                <a:defRPr/>
              </a:pPr>
              <a:endParaRPr lang="ru-RU" sz="2400">
                <a:solidFill>
                  <a:prstClr val="black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81" name="Freeform 64"/>
            <p:cNvSpPr>
              <a:spLocks/>
            </p:cNvSpPr>
            <p:nvPr/>
          </p:nvSpPr>
          <p:spPr bwMode="auto">
            <a:xfrm>
              <a:off x="2156034" y="9978386"/>
              <a:ext cx="225119" cy="226151"/>
            </a:xfrm>
            <a:custGeom>
              <a:avLst/>
              <a:gdLst>
                <a:gd name="T0" fmla="*/ 1 w 145"/>
                <a:gd name="T1" fmla="*/ 1 h 145"/>
                <a:gd name="T2" fmla="*/ 1 w 145"/>
                <a:gd name="T3" fmla="*/ 3 h 145"/>
                <a:gd name="T4" fmla="*/ 142 w 145"/>
                <a:gd name="T5" fmla="*/ 145 h 145"/>
                <a:gd name="T6" fmla="*/ 144 w 145"/>
                <a:gd name="T7" fmla="*/ 145 h 145"/>
                <a:gd name="T8" fmla="*/ 144 w 145"/>
                <a:gd name="T9" fmla="*/ 142 h 145"/>
                <a:gd name="T10" fmla="*/ 3 w 145"/>
                <a:gd name="T11" fmla="*/ 1 h 145"/>
                <a:gd name="T12" fmla="*/ 1 w 145"/>
                <a:gd name="T13" fmla="*/ 1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5" h="145">
                  <a:moveTo>
                    <a:pt x="1" y="1"/>
                  </a:moveTo>
                  <a:cubicBezTo>
                    <a:pt x="0" y="2"/>
                    <a:pt x="0" y="3"/>
                    <a:pt x="1" y="3"/>
                  </a:cubicBezTo>
                  <a:cubicBezTo>
                    <a:pt x="142" y="145"/>
                    <a:pt x="142" y="145"/>
                    <a:pt x="142" y="145"/>
                  </a:cubicBezTo>
                  <a:cubicBezTo>
                    <a:pt x="142" y="145"/>
                    <a:pt x="143" y="145"/>
                    <a:pt x="144" y="145"/>
                  </a:cubicBezTo>
                  <a:cubicBezTo>
                    <a:pt x="145" y="144"/>
                    <a:pt x="145" y="143"/>
                    <a:pt x="144" y="14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1" y="0"/>
                    <a:pt x="1" y="1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1219170">
                <a:defRPr/>
              </a:pPr>
              <a:endParaRPr lang="ru-RU" sz="2400">
                <a:solidFill>
                  <a:prstClr val="black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82" name="Freeform 65"/>
            <p:cNvSpPr>
              <a:spLocks/>
            </p:cNvSpPr>
            <p:nvPr/>
          </p:nvSpPr>
          <p:spPr bwMode="auto">
            <a:xfrm>
              <a:off x="2067226" y="9891643"/>
              <a:ext cx="50600" cy="49567"/>
            </a:xfrm>
            <a:custGeom>
              <a:avLst/>
              <a:gdLst>
                <a:gd name="T0" fmla="*/ 1 w 32"/>
                <a:gd name="T1" fmla="*/ 0 h 32"/>
                <a:gd name="T2" fmla="*/ 1 w 32"/>
                <a:gd name="T3" fmla="*/ 3 h 32"/>
                <a:gd name="T4" fmla="*/ 29 w 32"/>
                <a:gd name="T5" fmla="*/ 31 h 32"/>
                <a:gd name="T6" fmla="*/ 32 w 32"/>
                <a:gd name="T7" fmla="*/ 31 h 32"/>
                <a:gd name="T8" fmla="*/ 32 w 32"/>
                <a:gd name="T9" fmla="*/ 29 h 32"/>
                <a:gd name="T10" fmla="*/ 3 w 32"/>
                <a:gd name="T11" fmla="*/ 0 h 32"/>
                <a:gd name="T12" fmla="*/ 1 w 32"/>
                <a:gd name="T13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" h="32">
                  <a:moveTo>
                    <a:pt x="1" y="0"/>
                  </a:moveTo>
                  <a:cubicBezTo>
                    <a:pt x="0" y="1"/>
                    <a:pt x="0" y="2"/>
                    <a:pt x="1" y="3"/>
                  </a:cubicBezTo>
                  <a:cubicBezTo>
                    <a:pt x="29" y="31"/>
                    <a:pt x="29" y="31"/>
                    <a:pt x="29" y="31"/>
                  </a:cubicBezTo>
                  <a:cubicBezTo>
                    <a:pt x="30" y="32"/>
                    <a:pt x="31" y="32"/>
                    <a:pt x="32" y="31"/>
                  </a:cubicBezTo>
                  <a:cubicBezTo>
                    <a:pt x="32" y="30"/>
                    <a:pt x="32" y="29"/>
                    <a:pt x="32" y="29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2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1219170">
                <a:defRPr/>
              </a:pPr>
              <a:endParaRPr lang="ru-RU" sz="2400">
                <a:solidFill>
                  <a:prstClr val="black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83" name="Freeform 66"/>
            <p:cNvSpPr>
              <a:spLocks/>
            </p:cNvSpPr>
            <p:nvPr/>
          </p:nvSpPr>
          <p:spPr bwMode="auto">
            <a:xfrm>
              <a:off x="1365021" y="9188406"/>
              <a:ext cx="49567" cy="49567"/>
            </a:xfrm>
            <a:custGeom>
              <a:avLst/>
              <a:gdLst>
                <a:gd name="T0" fmla="*/ 32 w 32"/>
                <a:gd name="T1" fmla="*/ 31 h 32"/>
                <a:gd name="T2" fmla="*/ 32 w 32"/>
                <a:gd name="T3" fmla="*/ 29 h 32"/>
                <a:gd name="T4" fmla="*/ 4 w 32"/>
                <a:gd name="T5" fmla="*/ 1 h 32"/>
                <a:gd name="T6" fmla="*/ 1 w 32"/>
                <a:gd name="T7" fmla="*/ 1 h 32"/>
                <a:gd name="T8" fmla="*/ 1 w 32"/>
                <a:gd name="T9" fmla="*/ 3 h 32"/>
                <a:gd name="T10" fmla="*/ 29 w 32"/>
                <a:gd name="T11" fmla="*/ 31 h 32"/>
                <a:gd name="T12" fmla="*/ 32 w 32"/>
                <a:gd name="T13" fmla="*/ 31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" h="32">
                  <a:moveTo>
                    <a:pt x="32" y="31"/>
                  </a:moveTo>
                  <a:cubicBezTo>
                    <a:pt x="32" y="31"/>
                    <a:pt x="32" y="29"/>
                    <a:pt x="32" y="29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0"/>
                    <a:pt x="2" y="0"/>
                    <a:pt x="1" y="1"/>
                  </a:cubicBezTo>
                  <a:cubicBezTo>
                    <a:pt x="0" y="1"/>
                    <a:pt x="1" y="2"/>
                    <a:pt x="1" y="3"/>
                  </a:cubicBezTo>
                  <a:cubicBezTo>
                    <a:pt x="29" y="31"/>
                    <a:pt x="29" y="31"/>
                    <a:pt x="29" y="31"/>
                  </a:cubicBezTo>
                  <a:cubicBezTo>
                    <a:pt x="30" y="32"/>
                    <a:pt x="31" y="32"/>
                    <a:pt x="32" y="3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1219170">
                <a:defRPr/>
              </a:pPr>
              <a:endParaRPr lang="ru-RU" sz="2400">
                <a:solidFill>
                  <a:prstClr val="black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84" name="Freeform 67"/>
            <p:cNvSpPr>
              <a:spLocks/>
            </p:cNvSpPr>
            <p:nvPr/>
          </p:nvSpPr>
          <p:spPr bwMode="auto">
            <a:xfrm>
              <a:off x="1102727" y="8924046"/>
              <a:ext cx="225119" cy="225119"/>
            </a:xfrm>
            <a:custGeom>
              <a:avLst/>
              <a:gdLst>
                <a:gd name="T0" fmla="*/ 144 w 145"/>
                <a:gd name="T1" fmla="*/ 145 h 145"/>
                <a:gd name="T2" fmla="*/ 144 w 145"/>
                <a:gd name="T3" fmla="*/ 142 h 145"/>
                <a:gd name="T4" fmla="*/ 3 w 145"/>
                <a:gd name="T5" fmla="*/ 1 h 145"/>
                <a:gd name="T6" fmla="*/ 1 w 145"/>
                <a:gd name="T7" fmla="*/ 1 h 145"/>
                <a:gd name="T8" fmla="*/ 1 w 145"/>
                <a:gd name="T9" fmla="*/ 4 h 145"/>
                <a:gd name="T10" fmla="*/ 142 w 145"/>
                <a:gd name="T11" fmla="*/ 145 h 145"/>
                <a:gd name="T12" fmla="*/ 144 w 145"/>
                <a:gd name="T13" fmla="*/ 145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5" h="145">
                  <a:moveTo>
                    <a:pt x="144" y="145"/>
                  </a:moveTo>
                  <a:cubicBezTo>
                    <a:pt x="145" y="144"/>
                    <a:pt x="145" y="143"/>
                    <a:pt x="144" y="14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1" y="0"/>
                    <a:pt x="1" y="1"/>
                  </a:cubicBezTo>
                  <a:cubicBezTo>
                    <a:pt x="0" y="2"/>
                    <a:pt x="0" y="3"/>
                    <a:pt x="1" y="4"/>
                  </a:cubicBezTo>
                  <a:cubicBezTo>
                    <a:pt x="142" y="145"/>
                    <a:pt x="142" y="145"/>
                    <a:pt x="142" y="145"/>
                  </a:cubicBezTo>
                  <a:cubicBezTo>
                    <a:pt x="143" y="145"/>
                    <a:pt x="144" y="145"/>
                    <a:pt x="144" y="145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1219170">
                <a:defRPr/>
              </a:pPr>
              <a:endParaRPr lang="ru-RU" sz="2400">
                <a:solidFill>
                  <a:prstClr val="black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85" name="Freeform 68"/>
            <p:cNvSpPr>
              <a:spLocks/>
            </p:cNvSpPr>
            <p:nvPr/>
          </p:nvSpPr>
          <p:spPr bwMode="auto">
            <a:xfrm>
              <a:off x="2418328" y="10243778"/>
              <a:ext cx="50600" cy="49567"/>
            </a:xfrm>
            <a:custGeom>
              <a:avLst/>
              <a:gdLst>
                <a:gd name="T0" fmla="*/ 1 w 32"/>
                <a:gd name="T1" fmla="*/ 0 h 32"/>
                <a:gd name="T2" fmla="*/ 1 w 32"/>
                <a:gd name="T3" fmla="*/ 3 h 32"/>
                <a:gd name="T4" fmla="*/ 29 w 32"/>
                <a:gd name="T5" fmla="*/ 31 h 32"/>
                <a:gd name="T6" fmla="*/ 32 w 32"/>
                <a:gd name="T7" fmla="*/ 31 h 32"/>
                <a:gd name="T8" fmla="*/ 32 w 32"/>
                <a:gd name="T9" fmla="*/ 29 h 32"/>
                <a:gd name="T10" fmla="*/ 3 w 32"/>
                <a:gd name="T11" fmla="*/ 0 h 32"/>
                <a:gd name="T12" fmla="*/ 1 w 32"/>
                <a:gd name="T13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" h="32">
                  <a:moveTo>
                    <a:pt x="1" y="0"/>
                  </a:moveTo>
                  <a:cubicBezTo>
                    <a:pt x="0" y="1"/>
                    <a:pt x="0" y="2"/>
                    <a:pt x="1" y="3"/>
                  </a:cubicBezTo>
                  <a:cubicBezTo>
                    <a:pt x="29" y="31"/>
                    <a:pt x="29" y="31"/>
                    <a:pt x="29" y="31"/>
                  </a:cubicBezTo>
                  <a:cubicBezTo>
                    <a:pt x="30" y="32"/>
                    <a:pt x="31" y="32"/>
                    <a:pt x="32" y="31"/>
                  </a:cubicBezTo>
                  <a:cubicBezTo>
                    <a:pt x="32" y="30"/>
                    <a:pt x="32" y="29"/>
                    <a:pt x="32" y="29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1219170">
                <a:defRPr/>
              </a:pPr>
              <a:endParaRPr lang="ru-RU" sz="2400">
                <a:solidFill>
                  <a:prstClr val="black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86" name="Freeform 69"/>
            <p:cNvSpPr>
              <a:spLocks/>
            </p:cNvSpPr>
            <p:nvPr/>
          </p:nvSpPr>
          <p:spPr bwMode="auto">
            <a:xfrm>
              <a:off x="1716124" y="9540541"/>
              <a:ext cx="49567" cy="49567"/>
            </a:xfrm>
            <a:custGeom>
              <a:avLst/>
              <a:gdLst>
                <a:gd name="T0" fmla="*/ 32 w 32"/>
                <a:gd name="T1" fmla="*/ 31 h 32"/>
                <a:gd name="T2" fmla="*/ 32 w 32"/>
                <a:gd name="T3" fmla="*/ 29 h 32"/>
                <a:gd name="T4" fmla="*/ 3 w 32"/>
                <a:gd name="T5" fmla="*/ 1 h 32"/>
                <a:gd name="T6" fmla="*/ 1 w 32"/>
                <a:gd name="T7" fmla="*/ 1 h 32"/>
                <a:gd name="T8" fmla="*/ 1 w 32"/>
                <a:gd name="T9" fmla="*/ 3 h 32"/>
                <a:gd name="T10" fmla="*/ 29 w 32"/>
                <a:gd name="T11" fmla="*/ 31 h 32"/>
                <a:gd name="T12" fmla="*/ 32 w 32"/>
                <a:gd name="T13" fmla="*/ 31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" h="32">
                  <a:moveTo>
                    <a:pt x="32" y="31"/>
                  </a:moveTo>
                  <a:cubicBezTo>
                    <a:pt x="32" y="30"/>
                    <a:pt x="32" y="29"/>
                    <a:pt x="32" y="29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2" y="0"/>
                    <a:pt x="1" y="1"/>
                  </a:cubicBezTo>
                  <a:cubicBezTo>
                    <a:pt x="0" y="1"/>
                    <a:pt x="0" y="2"/>
                    <a:pt x="1" y="3"/>
                  </a:cubicBezTo>
                  <a:cubicBezTo>
                    <a:pt x="29" y="31"/>
                    <a:pt x="29" y="31"/>
                    <a:pt x="29" y="31"/>
                  </a:cubicBezTo>
                  <a:cubicBezTo>
                    <a:pt x="30" y="32"/>
                    <a:pt x="31" y="32"/>
                    <a:pt x="32" y="3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1219170">
                <a:defRPr/>
              </a:pPr>
              <a:endParaRPr lang="ru-RU" sz="2400">
                <a:solidFill>
                  <a:prstClr val="black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87" name="Freeform 70"/>
            <p:cNvSpPr>
              <a:spLocks/>
            </p:cNvSpPr>
            <p:nvPr/>
          </p:nvSpPr>
          <p:spPr bwMode="auto">
            <a:xfrm>
              <a:off x="1453829" y="9275149"/>
              <a:ext cx="225119" cy="226151"/>
            </a:xfrm>
            <a:custGeom>
              <a:avLst/>
              <a:gdLst>
                <a:gd name="T0" fmla="*/ 144 w 145"/>
                <a:gd name="T1" fmla="*/ 145 h 145"/>
                <a:gd name="T2" fmla="*/ 144 w 145"/>
                <a:gd name="T3" fmla="*/ 142 h 145"/>
                <a:gd name="T4" fmla="*/ 3 w 145"/>
                <a:gd name="T5" fmla="*/ 1 h 145"/>
                <a:gd name="T6" fmla="*/ 1 w 145"/>
                <a:gd name="T7" fmla="*/ 1 h 145"/>
                <a:gd name="T8" fmla="*/ 1 w 145"/>
                <a:gd name="T9" fmla="*/ 3 h 145"/>
                <a:gd name="T10" fmla="*/ 142 w 145"/>
                <a:gd name="T11" fmla="*/ 145 h 145"/>
                <a:gd name="T12" fmla="*/ 144 w 145"/>
                <a:gd name="T13" fmla="*/ 145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5" h="145">
                  <a:moveTo>
                    <a:pt x="144" y="145"/>
                  </a:moveTo>
                  <a:cubicBezTo>
                    <a:pt x="145" y="144"/>
                    <a:pt x="145" y="143"/>
                    <a:pt x="144" y="14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1" y="0"/>
                    <a:pt x="1" y="1"/>
                  </a:cubicBezTo>
                  <a:cubicBezTo>
                    <a:pt x="0" y="2"/>
                    <a:pt x="0" y="3"/>
                    <a:pt x="1" y="3"/>
                  </a:cubicBezTo>
                  <a:cubicBezTo>
                    <a:pt x="142" y="145"/>
                    <a:pt x="142" y="145"/>
                    <a:pt x="142" y="145"/>
                  </a:cubicBezTo>
                  <a:cubicBezTo>
                    <a:pt x="143" y="145"/>
                    <a:pt x="144" y="145"/>
                    <a:pt x="144" y="145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1219170">
                <a:defRPr/>
              </a:pPr>
              <a:endParaRPr lang="ru-RU" sz="2400">
                <a:solidFill>
                  <a:prstClr val="black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88" name="Freeform 71"/>
            <p:cNvSpPr>
              <a:spLocks/>
            </p:cNvSpPr>
            <p:nvPr/>
          </p:nvSpPr>
          <p:spPr bwMode="auto">
            <a:xfrm>
              <a:off x="2770463" y="10594880"/>
              <a:ext cx="49567" cy="49567"/>
            </a:xfrm>
            <a:custGeom>
              <a:avLst/>
              <a:gdLst>
                <a:gd name="T0" fmla="*/ 1 w 32"/>
                <a:gd name="T1" fmla="*/ 0 h 32"/>
                <a:gd name="T2" fmla="*/ 1 w 32"/>
                <a:gd name="T3" fmla="*/ 3 h 32"/>
                <a:gd name="T4" fmla="*/ 29 w 32"/>
                <a:gd name="T5" fmla="*/ 31 h 32"/>
                <a:gd name="T6" fmla="*/ 32 w 32"/>
                <a:gd name="T7" fmla="*/ 31 h 32"/>
                <a:gd name="T8" fmla="*/ 32 w 32"/>
                <a:gd name="T9" fmla="*/ 29 h 32"/>
                <a:gd name="T10" fmla="*/ 3 w 32"/>
                <a:gd name="T11" fmla="*/ 0 h 32"/>
                <a:gd name="T12" fmla="*/ 1 w 32"/>
                <a:gd name="T13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" h="32">
                  <a:moveTo>
                    <a:pt x="1" y="0"/>
                  </a:moveTo>
                  <a:cubicBezTo>
                    <a:pt x="0" y="1"/>
                    <a:pt x="0" y="2"/>
                    <a:pt x="1" y="3"/>
                  </a:cubicBezTo>
                  <a:cubicBezTo>
                    <a:pt x="29" y="31"/>
                    <a:pt x="29" y="31"/>
                    <a:pt x="29" y="31"/>
                  </a:cubicBezTo>
                  <a:cubicBezTo>
                    <a:pt x="30" y="32"/>
                    <a:pt x="31" y="32"/>
                    <a:pt x="32" y="31"/>
                  </a:cubicBezTo>
                  <a:cubicBezTo>
                    <a:pt x="32" y="30"/>
                    <a:pt x="32" y="29"/>
                    <a:pt x="32" y="29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2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1219170">
                <a:defRPr/>
              </a:pPr>
              <a:endParaRPr lang="ru-RU" sz="2400">
                <a:solidFill>
                  <a:prstClr val="black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89" name="Freeform 72"/>
            <p:cNvSpPr>
              <a:spLocks/>
            </p:cNvSpPr>
            <p:nvPr/>
          </p:nvSpPr>
          <p:spPr bwMode="auto">
            <a:xfrm>
              <a:off x="2858239" y="10681623"/>
              <a:ext cx="225119" cy="226151"/>
            </a:xfrm>
            <a:custGeom>
              <a:avLst/>
              <a:gdLst>
                <a:gd name="T0" fmla="*/ 0 w 145"/>
                <a:gd name="T1" fmla="*/ 1 h 145"/>
                <a:gd name="T2" fmla="*/ 0 w 145"/>
                <a:gd name="T3" fmla="*/ 3 h 145"/>
                <a:gd name="T4" fmla="*/ 142 w 145"/>
                <a:gd name="T5" fmla="*/ 144 h 145"/>
                <a:gd name="T6" fmla="*/ 144 w 145"/>
                <a:gd name="T7" fmla="*/ 144 h 145"/>
                <a:gd name="T8" fmla="*/ 144 w 145"/>
                <a:gd name="T9" fmla="*/ 142 h 145"/>
                <a:gd name="T10" fmla="*/ 3 w 145"/>
                <a:gd name="T11" fmla="*/ 1 h 145"/>
                <a:gd name="T12" fmla="*/ 0 w 145"/>
                <a:gd name="T13" fmla="*/ 1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5" h="145">
                  <a:moveTo>
                    <a:pt x="0" y="1"/>
                  </a:moveTo>
                  <a:cubicBezTo>
                    <a:pt x="0" y="2"/>
                    <a:pt x="0" y="3"/>
                    <a:pt x="0" y="3"/>
                  </a:cubicBezTo>
                  <a:cubicBezTo>
                    <a:pt x="142" y="144"/>
                    <a:pt x="142" y="144"/>
                    <a:pt x="142" y="144"/>
                  </a:cubicBezTo>
                  <a:cubicBezTo>
                    <a:pt x="142" y="145"/>
                    <a:pt x="143" y="145"/>
                    <a:pt x="144" y="144"/>
                  </a:cubicBezTo>
                  <a:cubicBezTo>
                    <a:pt x="145" y="144"/>
                    <a:pt x="145" y="143"/>
                    <a:pt x="144" y="14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1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1219170">
                <a:defRPr/>
              </a:pPr>
              <a:endParaRPr lang="ru-RU" sz="2400">
                <a:solidFill>
                  <a:prstClr val="black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90" name="Freeform 73"/>
            <p:cNvSpPr>
              <a:spLocks/>
            </p:cNvSpPr>
            <p:nvPr/>
          </p:nvSpPr>
          <p:spPr bwMode="auto">
            <a:xfrm>
              <a:off x="1360890" y="8491364"/>
              <a:ext cx="49567" cy="49567"/>
            </a:xfrm>
            <a:custGeom>
              <a:avLst/>
              <a:gdLst>
                <a:gd name="T0" fmla="*/ 1 w 32"/>
                <a:gd name="T1" fmla="*/ 0 h 32"/>
                <a:gd name="T2" fmla="*/ 1 w 32"/>
                <a:gd name="T3" fmla="*/ 3 h 32"/>
                <a:gd name="T4" fmla="*/ 29 w 32"/>
                <a:gd name="T5" fmla="*/ 31 h 32"/>
                <a:gd name="T6" fmla="*/ 31 w 32"/>
                <a:gd name="T7" fmla="*/ 31 h 32"/>
                <a:gd name="T8" fmla="*/ 31 w 32"/>
                <a:gd name="T9" fmla="*/ 29 h 32"/>
                <a:gd name="T10" fmla="*/ 3 w 32"/>
                <a:gd name="T11" fmla="*/ 0 h 32"/>
                <a:gd name="T12" fmla="*/ 1 w 32"/>
                <a:gd name="T13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" h="32">
                  <a:moveTo>
                    <a:pt x="1" y="0"/>
                  </a:moveTo>
                  <a:cubicBezTo>
                    <a:pt x="0" y="1"/>
                    <a:pt x="0" y="2"/>
                    <a:pt x="1" y="3"/>
                  </a:cubicBezTo>
                  <a:cubicBezTo>
                    <a:pt x="29" y="31"/>
                    <a:pt x="29" y="31"/>
                    <a:pt x="29" y="31"/>
                  </a:cubicBezTo>
                  <a:cubicBezTo>
                    <a:pt x="29" y="32"/>
                    <a:pt x="31" y="32"/>
                    <a:pt x="31" y="31"/>
                  </a:cubicBezTo>
                  <a:cubicBezTo>
                    <a:pt x="32" y="30"/>
                    <a:pt x="32" y="29"/>
                    <a:pt x="31" y="29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1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1219170">
                <a:defRPr/>
              </a:pPr>
              <a:endParaRPr lang="ru-RU" sz="2400">
                <a:solidFill>
                  <a:prstClr val="black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91" name="Freeform 74"/>
            <p:cNvSpPr>
              <a:spLocks/>
            </p:cNvSpPr>
            <p:nvPr/>
          </p:nvSpPr>
          <p:spPr bwMode="auto">
            <a:xfrm>
              <a:off x="746461" y="7875902"/>
              <a:ext cx="224086" cy="225119"/>
            </a:xfrm>
            <a:custGeom>
              <a:avLst/>
              <a:gdLst>
                <a:gd name="T0" fmla="*/ 3 w 144"/>
                <a:gd name="T1" fmla="*/ 1 h 145"/>
                <a:gd name="T2" fmla="*/ 0 w 144"/>
                <a:gd name="T3" fmla="*/ 1 h 145"/>
                <a:gd name="T4" fmla="*/ 0 w 144"/>
                <a:gd name="T5" fmla="*/ 3 h 145"/>
                <a:gd name="T6" fmla="*/ 141 w 144"/>
                <a:gd name="T7" fmla="*/ 145 h 145"/>
                <a:gd name="T8" fmla="*/ 144 w 144"/>
                <a:gd name="T9" fmla="*/ 144 h 145"/>
                <a:gd name="T10" fmla="*/ 144 w 144"/>
                <a:gd name="T11" fmla="*/ 142 h 145"/>
                <a:gd name="T12" fmla="*/ 3 w 144"/>
                <a:gd name="T13" fmla="*/ 1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4" h="145">
                  <a:moveTo>
                    <a:pt x="3" y="1"/>
                  </a:moveTo>
                  <a:cubicBezTo>
                    <a:pt x="2" y="0"/>
                    <a:pt x="1" y="0"/>
                    <a:pt x="0" y="1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141" y="145"/>
                    <a:pt x="141" y="145"/>
                    <a:pt x="141" y="145"/>
                  </a:cubicBezTo>
                  <a:cubicBezTo>
                    <a:pt x="142" y="145"/>
                    <a:pt x="143" y="145"/>
                    <a:pt x="144" y="144"/>
                  </a:cubicBezTo>
                  <a:cubicBezTo>
                    <a:pt x="144" y="144"/>
                    <a:pt x="144" y="143"/>
                    <a:pt x="144" y="142"/>
                  </a:cubicBezTo>
                  <a:cubicBezTo>
                    <a:pt x="3" y="1"/>
                    <a:pt x="3" y="1"/>
                    <a:pt x="3" y="1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1219170">
                <a:defRPr/>
              </a:pPr>
              <a:endParaRPr lang="ru-RU" sz="2400">
                <a:solidFill>
                  <a:prstClr val="black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92" name="Freeform 75"/>
            <p:cNvSpPr>
              <a:spLocks/>
            </p:cNvSpPr>
            <p:nvPr/>
          </p:nvSpPr>
          <p:spPr bwMode="auto">
            <a:xfrm>
              <a:off x="658686" y="7788127"/>
              <a:ext cx="49567" cy="49567"/>
            </a:xfrm>
            <a:custGeom>
              <a:avLst/>
              <a:gdLst>
                <a:gd name="T0" fmla="*/ 3 w 32"/>
                <a:gd name="T1" fmla="*/ 0 h 32"/>
                <a:gd name="T2" fmla="*/ 1 w 32"/>
                <a:gd name="T3" fmla="*/ 0 h 32"/>
                <a:gd name="T4" fmla="*/ 1 w 32"/>
                <a:gd name="T5" fmla="*/ 3 h 32"/>
                <a:gd name="T6" fmla="*/ 29 w 32"/>
                <a:gd name="T7" fmla="*/ 31 h 32"/>
                <a:gd name="T8" fmla="*/ 31 w 32"/>
                <a:gd name="T9" fmla="*/ 31 h 32"/>
                <a:gd name="T10" fmla="*/ 31 w 32"/>
                <a:gd name="T11" fmla="*/ 29 h 32"/>
                <a:gd name="T12" fmla="*/ 3 w 32"/>
                <a:gd name="T13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" h="32">
                  <a:moveTo>
                    <a:pt x="3" y="0"/>
                  </a:moveTo>
                  <a:cubicBezTo>
                    <a:pt x="2" y="0"/>
                    <a:pt x="1" y="0"/>
                    <a:pt x="1" y="0"/>
                  </a:cubicBezTo>
                  <a:cubicBezTo>
                    <a:pt x="0" y="1"/>
                    <a:pt x="0" y="2"/>
                    <a:pt x="1" y="3"/>
                  </a:cubicBezTo>
                  <a:cubicBezTo>
                    <a:pt x="29" y="31"/>
                    <a:pt x="29" y="31"/>
                    <a:pt x="29" y="31"/>
                  </a:cubicBezTo>
                  <a:cubicBezTo>
                    <a:pt x="30" y="32"/>
                    <a:pt x="31" y="32"/>
                    <a:pt x="31" y="31"/>
                  </a:cubicBezTo>
                  <a:cubicBezTo>
                    <a:pt x="32" y="30"/>
                    <a:pt x="32" y="29"/>
                    <a:pt x="31" y="29"/>
                  </a:cubicBez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1219170">
                <a:defRPr/>
              </a:pPr>
              <a:endParaRPr lang="ru-RU" sz="2400">
                <a:solidFill>
                  <a:prstClr val="black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93" name="Freeform 76"/>
            <p:cNvSpPr>
              <a:spLocks/>
            </p:cNvSpPr>
            <p:nvPr/>
          </p:nvSpPr>
          <p:spPr bwMode="auto">
            <a:xfrm>
              <a:off x="395359" y="7523767"/>
              <a:ext cx="224086" cy="225119"/>
            </a:xfrm>
            <a:custGeom>
              <a:avLst/>
              <a:gdLst>
                <a:gd name="T0" fmla="*/ 3 w 144"/>
                <a:gd name="T1" fmla="*/ 1 h 145"/>
                <a:gd name="T2" fmla="*/ 0 w 144"/>
                <a:gd name="T3" fmla="*/ 1 h 145"/>
                <a:gd name="T4" fmla="*/ 0 w 144"/>
                <a:gd name="T5" fmla="*/ 3 h 145"/>
                <a:gd name="T6" fmla="*/ 141 w 144"/>
                <a:gd name="T7" fmla="*/ 145 h 145"/>
                <a:gd name="T8" fmla="*/ 144 w 144"/>
                <a:gd name="T9" fmla="*/ 145 h 145"/>
                <a:gd name="T10" fmla="*/ 144 w 144"/>
                <a:gd name="T11" fmla="*/ 142 h 145"/>
                <a:gd name="T12" fmla="*/ 3 w 144"/>
                <a:gd name="T13" fmla="*/ 1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4" h="145">
                  <a:moveTo>
                    <a:pt x="3" y="1"/>
                  </a:moveTo>
                  <a:cubicBezTo>
                    <a:pt x="2" y="0"/>
                    <a:pt x="1" y="0"/>
                    <a:pt x="0" y="1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141" y="145"/>
                    <a:pt x="141" y="145"/>
                    <a:pt x="141" y="145"/>
                  </a:cubicBezTo>
                  <a:cubicBezTo>
                    <a:pt x="142" y="145"/>
                    <a:pt x="143" y="145"/>
                    <a:pt x="144" y="145"/>
                  </a:cubicBezTo>
                  <a:cubicBezTo>
                    <a:pt x="144" y="144"/>
                    <a:pt x="144" y="143"/>
                    <a:pt x="144" y="142"/>
                  </a:cubicBezTo>
                  <a:lnTo>
                    <a:pt x="3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1219170">
                <a:defRPr/>
              </a:pPr>
              <a:endParaRPr lang="ru-RU" sz="2400">
                <a:solidFill>
                  <a:prstClr val="black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94" name="Freeform 77"/>
            <p:cNvSpPr>
              <a:spLocks/>
            </p:cNvSpPr>
            <p:nvPr/>
          </p:nvSpPr>
          <p:spPr bwMode="auto">
            <a:xfrm>
              <a:off x="306551" y="7437024"/>
              <a:ext cx="50600" cy="49567"/>
            </a:xfrm>
            <a:custGeom>
              <a:avLst/>
              <a:gdLst>
                <a:gd name="T0" fmla="*/ 3 w 32"/>
                <a:gd name="T1" fmla="*/ 0 h 32"/>
                <a:gd name="T2" fmla="*/ 1 w 32"/>
                <a:gd name="T3" fmla="*/ 0 h 32"/>
                <a:gd name="T4" fmla="*/ 1 w 32"/>
                <a:gd name="T5" fmla="*/ 3 h 32"/>
                <a:gd name="T6" fmla="*/ 29 w 32"/>
                <a:gd name="T7" fmla="*/ 31 h 32"/>
                <a:gd name="T8" fmla="*/ 31 w 32"/>
                <a:gd name="T9" fmla="*/ 31 h 32"/>
                <a:gd name="T10" fmla="*/ 31 w 32"/>
                <a:gd name="T11" fmla="*/ 29 h 32"/>
                <a:gd name="T12" fmla="*/ 3 w 32"/>
                <a:gd name="T13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" h="32">
                  <a:moveTo>
                    <a:pt x="3" y="0"/>
                  </a:moveTo>
                  <a:cubicBezTo>
                    <a:pt x="2" y="0"/>
                    <a:pt x="1" y="0"/>
                    <a:pt x="1" y="0"/>
                  </a:cubicBezTo>
                  <a:cubicBezTo>
                    <a:pt x="0" y="1"/>
                    <a:pt x="0" y="2"/>
                    <a:pt x="1" y="3"/>
                  </a:cubicBezTo>
                  <a:cubicBezTo>
                    <a:pt x="29" y="31"/>
                    <a:pt x="29" y="31"/>
                    <a:pt x="29" y="31"/>
                  </a:cubicBezTo>
                  <a:cubicBezTo>
                    <a:pt x="30" y="32"/>
                    <a:pt x="31" y="32"/>
                    <a:pt x="31" y="31"/>
                  </a:cubicBezTo>
                  <a:cubicBezTo>
                    <a:pt x="32" y="30"/>
                    <a:pt x="32" y="29"/>
                    <a:pt x="31" y="29"/>
                  </a:cubicBez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1219170">
                <a:defRPr/>
              </a:pPr>
              <a:endParaRPr lang="ru-RU" sz="2400">
                <a:solidFill>
                  <a:prstClr val="black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95" name="Freeform 78"/>
            <p:cNvSpPr>
              <a:spLocks/>
            </p:cNvSpPr>
            <p:nvPr/>
          </p:nvSpPr>
          <p:spPr bwMode="auto">
            <a:xfrm>
              <a:off x="1009788" y="8140262"/>
              <a:ext cx="49567" cy="49567"/>
            </a:xfrm>
            <a:custGeom>
              <a:avLst/>
              <a:gdLst>
                <a:gd name="T0" fmla="*/ 1 w 32"/>
                <a:gd name="T1" fmla="*/ 0 h 32"/>
                <a:gd name="T2" fmla="*/ 1 w 32"/>
                <a:gd name="T3" fmla="*/ 3 h 32"/>
                <a:gd name="T4" fmla="*/ 29 w 32"/>
                <a:gd name="T5" fmla="*/ 31 h 32"/>
                <a:gd name="T6" fmla="*/ 31 w 32"/>
                <a:gd name="T7" fmla="*/ 31 h 32"/>
                <a:gd name="T8" fmla="*/ 31 w 32"/>
                <a:gd name="T9" fmla="*/ 29 h 32"/>
                <a:gd name="T10" fmla="*/ 3 w 32"/>
                <a:gd name="T11" fmla="*/ 0 h 32"/>
                <a:gd name="T12" fmla="*/ 1 w 32"/>
                <a:gd name="T13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" h="32">
                  <a:moveTo>
                    <a:pt x="1" y="0"/>
                  </a:moveTo>
                  <a:cubicBezTo>
                    <a:pt x="0" y="1"/>
                    <a:pt x="0" y="2"/>
                    <a:pt x="1" y="3"/>
                  </a:cubicBezTo>
                  <a:cubicBezTo>
                    <a:pt x="29" y="31"/>
                    <a:pt x="29" y="31"/>
                    <a:pt x="29" y="31"/>
                  </a:cubicBezTo>
                  <a:cubicBezTo>
                    <a:pt x="30" y="32"/>
                    <a:pt x="31" y="32"/>
                    <a:pt x="31" y="31"/>
                  </a:cubicBezTo>
                  <a:cubicBezTo>
                    <a:pt x="32" y="30"/>
                    <a:pt x="32" y="29"/>
                    <a:pt x="31" y="29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1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1219170">
                <a:defRPr/>
              </a:pPr>
              <a:endParaRPr lang="ru-RU" sz="2400">
                <a:solidFill>
                  <a:prstClr val="black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96" name="Freeform 79"/>
            <p:cNvSpPr>
              <a:spLocks/>
            </p:cNvSpPr>
            <p:nvPr/>
          </p:nvSpPr>
          <p:spPr bwMode="auto">
            <a:xfrm>
              <a:off x="44257" y="7172665"/>
              <a:ext cx="225119" cy="225119"/>
            </a:xfrm>
            <a:custGeom>
              <a:avLst/>
              <a:gdLst>
                <a:gd name="T0" fmla="*/ 3 w 145"/>
                <a:gd name="T1" fmla="*/ 1 h 145"/>
                <a:gd name="T2" fmla="*/ 0 w 145"/>
                <a:gd name="T3" fmla="*/ 1 h 145"/>
                <a:gd name="T4" fmla="*/ 0 w 145"/>
                <a:gd name="T5" fmla="*/ 3 h 145"/>
                <a:gd name="T6" fmla="*/ 142 w 145"/>
                <a:gd name="T7" fmla="*/ 145 h 145"/>
                <a:gd name="T8" fmla="*/ 144 w 145"/>
                <a:gd name="T9" fmla="*/ 145 h 145"/>
                <a:gd name="T10" fmla="*/ 144 w 145"/>
                <a:gd name="T11" fmla="*/ 142 h 145"/>
                <a:gd name="T12" fmla="*/ 3 w 145"/>
                <a:gd name="T13" fmla="*/ 1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5" h="145">
                  <a:moveTo>
                    <a:pt x="3" y="1"/>
                  </a:moveTo>
                  <a:cubicBezTo>
                    <a:pt x="2" y="0"/>
                    <a:pt x="1" y="0"/>
                    <a:pt x="0" y="1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142" y="145"/>
                    <a:pt x="142" y="145"/>
                    <a:pt x="142" y="145"/>
                  </a:cubicBezTo>
                  <a:cubicBezTo>
                    <a:pt x="142" y="145"/>
                    <a:pt x="143" y="145"/>
                    <a:pt x="144" y="145"/>
                  </a:cubicBezTo>
                  <a:cubicBezTo>
                    <a:pt x="145" y="144"/>
                    <a:pt x="145" y="143"/>
                    <a:pt x="144" y="142"/>
                  </a:cubicBezTo>
                  <a:lnTo>
                    <a:pt x="3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1219170">
                <a:defRPr/>
              </a:pPr>
              <a:endParaRPr lang="ru-RU" sz="2400">
                <a:solidFill>
                  <a:prstClr val="black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97" name="Freeform 80"/>
            <p:cNvSpPr>
              <a:spLocks/>
            </p:cNvSpPr>
            <p:nvPr/>
          </p:nvSpPr>
          <p:spPr bwMode="auto">
            <a:xfrm>
              <a:off x="247689" y="10686787"/>
              <a:ext cx="217890" cy="270555"/>
            </a:xfrm>
            <a:custGeom>
              <a:avLst/>
              <a:gdLst>
                <a:gd name="T0" fmla="*/ 5 w 140"/>
                <a:gd name="T1" fmla="*/ 174 h 174"/>
                <a:gd name="T2" fmla="*/ 129 w 140"/>
                <a:gd name="T3" fmla="*/ 50 h 174"/>
                <a:gd name="T4" fmla="*/ 135 w 140"/>
                <a:gd name="T5" fmla="*/ 56 h 174"/>
                <a:gd name="T6" fmla="*/ 18 w 140"/>
                <a:gd name="T7" fmla="*/ 174 h 174"/>
                <a:gd name="T8" fmla="*/ 23 w 140"/>
                <a:gd name="T9" fmla="*/ 174 h 174"/>
                <a:gd name="T10" fmla="*/ 139 w 140"/>
                <a:gd name="T11" fmla="*/ 58 h 174"/>
                <a:gd name="T12" fmla="*/ 139 w 140"/>
                <a:gd name="T13" fmla="*/ 55 h 174"/>
                <a:gd name="T14" fmla="*/ 130 w 140"/>
                <a:gd name="T15" fmla="*/ 46 h 174"/>
                <a:gd name="T16" fmla="*/ 130 w 140"/>
                <a:gd name="T17" fmla="*/ 46 h 174"/>
                <a:gd name="T18" fmla="*/ 66 w 140"/>
                <a:gd name="T19" fmla="*/ 0 h 174"/>
                <a:gd name="T20" fmla="*/ 64 w 140"/>
                <a:gd name="T21" fmla="*/ 1 h 174"/>
                <a:gd name="T22" fmla="*/ 65 w 140"/>
                <a:gd name="T23" fmla="*/ 3 h 174"/>
                <a:gd name="T24" fmla="*/ 126 w 140"/>
                <a:gd name="T25" fmla="*/ 48 h 174"/>
                <a:gd name="T26" fmla="*/ 0 w 140"/>
                <a:gd name="T27" fmla="*/ 174 h 174"/>
                <a:gd name="T28" fmla="*/ 5 w 140"/>
                <a:gd name="T29" fmla="*/ 174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40" h="174">
                  <a:moveTo>
                    <a:pt x="5" y="174"/>
                  </a:moveTo>
                  <a:cubicBezTo>
                    <a:pt x="129" y="50"/>
                    <a:pt x="129" y="50"/>
                    <a:pt x="129" y="50"/>
                  </a:cubicBezTo>
                  <a:cubicBezTo>
                    <a:pt x="135" y="56"/>
                    <a:pt x="135" y="56"/>
                    <a:pt x="135" y="56"/>
                  </a:cubicBezTo>
                  <a:cubicBezTo>
                    <a:pt x="18" y="174"/>
                    <a:pt x="18" y="174"/>
                    <a:pt x="18" y="174"/>
                  </a:cubicBezTo>
                  <a:cubicBezTo>
                    <a:pt x="23" y="174"/>
                    <a:pt x="23" y="174"/>
                    <a:pt x="23" y="174"/>
                  </a:cubicBezTo>
                  <a:cubicBezTo>
                    <a:pt x="139" y="58"/>
                    <a:pt x="139" y="58"/>
                    <a:pt x="139" y="58"/>
                  </a:cubicBezTo>
                  <a:cubicBezTo>
                    <a:pt x="140" y="57"/>
                    <a:pt x="140" y="56"/>
                    <a:pt x="139" y="55"/>
                  </a:cubicBezTo>
                  <a:cubicBezTo>
                    <a:pt x="130" y="46"/>
                    <a:pt x="130" y="46"/>
                    <a:pt x="130" y="46"/>
                  </a:cubicBezTo>
                  <a:cubicBezTo>
                    <a:pt x="130" y="46"/>
                    <a:pt x="130" y="46"/>
                    <a:pt x="130" y="46"/>
                  </a:cubicBezTo>
                  <a:cubicBezTo>
                    <a:pt x="111" y="28"/>
                    <a:pt x="89" y="12"/>
                    <a:pt x="66" y="0"/>
                  </a:cubicBezTo>
                  <a:cubicBezTo>
                    <a:pt x="65" y="0"/>
                    <a:pt x="64" y="0"/>
                    <a:pt x="64" y="1"/>
                  </a:cubicBezTo>
                  <a:cubicBezTo>
                    <a:pt x="63" y="2"/>
                    <a:pt x="64" y="3"/>
                    <a:pt x="65" y="3"/>
                  </a:cubicBezTo>
                  <a:cubicBezTo>
                    <a:pt x="87" y="15"/>
                    <a:pt x="108" y="30"/>
                    <a:pt x="126" y="48"/>
                  </a:cubicBezTo>
                  <a:cubicBezTo>
                    <a:pt x="0" y="174"/>
                    <a:pt x="0" y="174"/>
                    <a:pt x="0" y="174"/>
                  </a:cubicBezTo>
                  <a:lnTo>
                    <a:pt x="5" y="17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1219170">
                <a:defRPr/>
              </a:pPr>
              <a:endParaRPr lang="ru-RU" sz="2400">
                <a:solidFill>
                  <a:prstClr val="black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98" name="Freeform 81"/>
            <p:cNvSpPr>
              <a:spLocks noEditPoints="1"/>
            </p:cNvSpPr>
            <p:nvPr/>
          </p:nvSpPr>
          <p:spPr bwMode="auto">
            <a:xfrm>
              <a:off x="4434069" y="10823097"/>
              <a:ext cx="214792" cy="134245"/>
            </a:xfrm>
            <a:custGeom>
              <a:avLst/>
              <a:gdLst>
                <a:gd name="T0" fmla="*/ 100 w 138"/>
                <a:gd name="T1" fmla="*/ 39 h 86"/>
                <a:gd name="T2" fmla="*/ 78 w 138"/>
                <a:gd name="T3" fmla="*/ 20 h 86"/>
                <a:gd name="T4" fmla="*/ 80 w 138"/>
                <a:gd name="T5" fmla="*/ 11 h 86"/>
                <a:gd name="T6" fmla="*/ 78 w 138"/>
                <a:gd name="T7" fmla="*/ 9 h 86"/>
                <a:gd name="T8" fmla="*/ 72 w 138"/>
                <a:gd name="T9" fmla="*/ 12 h 86"/>
                <a:gd name="T10" fmla="*/ 69 w 138"/>
                <a:gd name="T11" fmla="*/ 12 h 86"/>
                <a:gd name="T12" fmla="*/ 55 w 138"/>
                <a:gd name="T13" fmla="*/ 1 h 86"/>
                <a:gd name="T14" fmla="*/ 54 w 138"/>
                <a:gd name="T15" fmla="*/ 1 h 86"/>
                <a:gd name="T16" fmla="*/ 54 w 138"/>
                <a:gd name="T17" fmla="*/ 4 h 86"/>
                <a:gd name="T18" fmla="*/ 68 w 138"/>
                <a:gd name="T19" fmla="*/ 18 h 86"/>
                <a:gd name="T20" fmla="*/ 0 w 138"/>
                <a:gd name="T21" fmla="*/ 86 h 86"/>
                <a:gd name="T22" fmla="*/ 63 w 138"/>
                <a:gd name="T23" fmla="*/ 28 h 86"/>
                <a:gd name="T24" fmla="*/ 69 w 138"/>
                <a:gd name="T25" fmla="*/ 24 h 86"/>
                <a:gd name="T26" fmla="*/ 71 w 138"/>
                <a:gd name="T27" fmla="*/ 26 h 86"/>
                <a:gd name="T28" fmla="*/ 98 w 138"/>
                <a:gd name="T29" fmla="*/ 45 h 86"/>
                <a:gd name="T30" fmla="*/ 110 w 138"/>
                <a:gd name="T31" fmla="*/ 52 h 86"/>
                <a:gd name="T32" fmla="*/ 103 w 138"/>
                <a:gd name="T33" fmla="*/ 60 h 86"/>
                <a:gd name="T34" fmla="*/ 96 w 138"/>
                <a:gd name="T35" fmla="*/ 71 h 86"/>
                <a:gd name="T36" fmla="*/ 98 w 138"/>
                <a:gd name="T37" fmla="*/ 71 h 86"/>
                <a:gd name="T38" fmla="*/ 106 w 138"/>
                <a:gd name="T39" fmla="*/ 62 h 86"/>
                <a:gd name="T40" fmla="*/ 111 w 138"/>
                <a:gd name="T41" fmla="*/ 58 h 86"/>
                <a:gd name="T42" fmla="*/ 114 w 138"/>
                <a:gd name="T43" fmla="*/ 59 h 86"/>
                <a:gd name="T44" fmla="*/ 114 w 138"/>
                <a:gd name="T45" fmla="*/ 56 h 86"/>
                <a:gd name="T46" fmla="*/ 137 w 138"/>
                <a:gd name="T47" fmla="*/ 74 h 86"/>
                <a:gd name="T48" fmla="*/ 137 w 138"/>
                <a:gd name="T49" fmla="*/ 72 h 86"/>
                <a:gd name="T50" fmla="*/ 122 w 138"/>
                <a:gd name="T51" fmla="*/ 59 h 86"/>
                <a:gd name="T52" fmla="*/ 121 w 138"/>
                <a:gd name="T53" fmla="*/ 44 h 86"/>
                <a:gd name="T54" fmla="*/ 119 w 138"/>
                <a:gd name="T55" fmla="*/ 42 h 86"/>
                <a:gd name="T56" fmla="*/ 114 w 138"/>
                <a:gd name="T57" fmla="*/ 48 h 86"/>
                <a:gd name="T58" fmla="*/ 112 w 138"/>
                <a:gd name="T59" fmla="*/ 45 h 86"/>
                <a:gd name="T60" fmla="*/ 110 w 138"/>
                <a:gd name="T61" fmla="*/ 48 h 86"/>
                <a:gd name="T62" fmla="*/ 89 w 138"/>
                <a:gd name="T63" fmla="*/ 29 h 86"/>
                <a:gd name="T64" fmla="*/ 84 w 138"/>
                <a:gd name="T65" fmla="*/ 25 h 86"/>
                <a:gd name="T66" fmla="*/ 72 w 138"/>
                <a:gd name="T67" fmla="*/ 23 h 86"/>
                <a:gd name="T68" fmla="*/ 73 w 138"/>
                <a:gd name="T69" fmla="*/ 23 h 86"/>
                <a:gd name="T70" fmla="*/ 95 w 138"/>
                <a:gd name="T71" fmla="*/ 42 h 86"/>
                <a:gd name="T72" fmla="*/ 74 w 138"/>
                <a:gd name="T73" fmla="*/ 31 h 86"/>
                <a:gd name="T74" fmla="*/ 78 w 138"/>
                <a:gd name="T75" fmla="*/ 28 h 86"/>
                <a:gd name="T76" fmla="*/ 94 w 138"/>
                <a:gd name="T77" fmla="*/ 42 h 86"/>
                <a:gd name="T78" fmla="*/ 84 w 138"/>
                <a:gd name="T79" fmla="*/ 29 h 86"/>
                <a:gd name="T80" fmla="*/ 95 w 138"/>
                <a:gd name="T81" fmla="*/ 42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38" h="86">
                  <a:moveTo>
                    <a:pt x="105" y="43"/>
                  </a:moveTo>
                  <a:cubicBezTo>
                    <a:pt x="100" y="39"/>
                    <a:pt x="100" y="39"/>
                    <a:pt x="100" y="39"/>
                  </a:cubicBezTo>
                  <a:cubicBezTo>
                    <a:pt x="100" y="35"/>
                    <a:pt x="98" y="30"/>
                    <a:pt x="92" y="26"/>
                  </a:cubicBezTo>
                  <a:cubicBezTo>
                    <a:pt x="87" y="21"/>
                    <a:pt x="82" y="19"/>
                    <a:pt x="78" y="20"/>
                  </a:cubicBezTo>
                  <a:cubicBezTo>
                    <a:pt x="75" y="16"/>
                    <a:pt x="75" y="16"/>
                    <a:pt x="75" y="16"/>
                  </a:cubicBezTo>
                  <a:cubicBezTo>
                    <a:pt x="80" y="11"/>
                    <a:pt x="80" y="11"/>
                    <a:pt x="80" y="11"/>
                  </a:cubicBezTo>
                  <a:cubicBezTo>
                    <a:pt x="81" y="10"/>
                    <a:pt x="81" y="9"/>
                    <a:pt x="80" y="9"/>
                  </a:cubicBezTo>
                  <a:cubicBezTo>
                    <a:pt x="79" y="8"/>
                    <a:pt x="78" y="8"/>
                    <a:pt x="78" y="9"/>
                  </a:cubicBezTo>
                  <a:cubicBezTo>
                    <a:pt x="72" y="14"/>
                    <a:pt x="72" y="14"/>
                    <a:pt x="72" y="14"/>
                  </a:cubicBezTo>
                  <a:cubicBezTo>
                    <a:pt x="72" y="12"/>
                    <a:pt x="72" y="12"/>
                    <a:pt x="72" y="12"/>
                  </a:cubicBezTo>
                  <a:cubicBezTo>
                    <a:pt x="72" y="11"/>
                    <a:pt x="71" y="11"/>
                    <a:pt x="71" y="11"/>
                  </a:cubicBezTo>
                  <a:cubicBezTo>
                    <a:pt x="70" y="11"/>
                    <a:pt x="69" y="11"/>
                    <a:pt x="69" y="12"/>
                  </a:cubicBezTo>
                  <a:cubicBezTo>
                    <a:pt x="57" y="1"/>
                    <a:pt x="57" y="1"/>
                    <a:pt x="57" y="1"/>
                  </a:cubicBezTo>
                  <a:cubicBezTo>
                    <a:pt x="56" y="0"/>
                    <a:pt x="55" y="0"/>
                    <a:pt x="55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54" y="2"/>
                    <a:pt x="54" y="2"/>
                    <a:pt x="54" y="2"/>
                  </a:cubicBezTo>
                  <a:cubicBezTo>
                    <a:pt x="53" y="2"/>
                    <a:pt x="53" y="3"/>
                    <a:pt x="54" y="4"/>
                  </a:cubicBezTo>
                  <a:cubicBezTo>
                    <a:pt x="61" y="11"/>
                    <a:pt x="61" y="11"/>
                    <a:pt x="61" y="11"/>
                  </a:cubicBezTo>
                  <a:cubicBezTo>
                    <a:pt x="68" y="18"/>
                    <a:pt x="68" y="18"/>
                    <a:pt x="68" y="18"/>
                  </a:cubicBezTo>
                  <a:cubicBezTo>
                    <a:pt x="61" y="25"/>
                    <a:pt x="61" y="25"/>
                    <a:pt x="61" y="25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5" y="86"/>
                    <a:pt x="5" y="86"/>
                    <a:pt x="5" y="86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9" y="22"/>
                    <a:pt x="69" y="22"/>
                    <a:pt x="69" y="22"/>
                  </a:cubicBezTo>
                  <a:cubicBezTo>
                    <a:pt x="69" y="24"/>
                    <a:pt x="69" y="24"/>
                    <a:pt x="69" y="24"/>
                  </a:cubicBezTo>
                  <a:cubicBezTo>
                    <a:pt x="69" y="25"/>
                    <a:pt x="70" y="26"/>
                    <a:pt x="71" y="26"/>
                  </a:cubicBezTo>
                  <a:cubicBezTo>
                    <a:pt x="71" y="26"/>
                    <a:pt x="71" y="26"/>
                    <a:pt x="71" y="26"/>
                  </a:cubicBezTo>
                  <a:cubicBezTo>
                    <a:pt x="69" y="30"/>
                    <a:pt x="71" y="36"/>
                    <a:pt x="78" y="42"/>
                  </a:cubicBezTo>
                  <a:cubicBezTo>
                    <a:pt x="86" y="49"/>
                    <a:pt x="93" y="50"/>
                    <a:pt x="98" y="45"/>
                  </a:cubicBezTo>
                  <a:cubicBezTo>
                    <a:pt x="98" y="44"/>
                    <a:pt x="98" y="43"/>
                    <a:pt x="99" y="42"/>
                  </a:cubicBezTo>
                  <a:cubicBezTo>
                    <a:pt x="110" y="52"/>
                    <a:pt x="110" y="52"/>
                    <a:pt x="110" y="52"/>
                  </a:cubicBezTo>
                  <a:cubicBezTo>
                    <a:pt x="103" y="60"/>
                    <a:pt x="103" y="60"/>
                    <a:pt x="103" y="60"/>
                  </a:cubicBezTo>
                  <a:cubicBezTo>
                    <a:pt x="103" y="60"/>
                    <a:pt x="103" y="60"/>
                    <a:pt x="103" y="60"/>
                  </a:cubicBezTo>
                  <a:cubicBezTo>
                    <a:pt x="96" y="69"/>
                    <a:pt x="96" y="69"/>
                    <a:pt x="96" y="69"/>
                  </a:cubicBezTo>
                  <a:cubicBezTo>
                    <a:pt x="95" y="69"/>
                    <a:pt x="95" y="70"/>
                    <a:pt x="96" y="71"/>
                  </a:cubicBezTo>
                  <a:cubicBezTo>
                    <a:pt x="96" y="72"/>
                    <a:pt x="97" y="72"/>
                    <a:pt x="98" y="71"/>
                  </a:cubicBezTo>
                  <a:cubicBezTo>
                    <a:pt x="98" y="71"/>
                    <a:pt x="98" y="71"/>
                    <a:pt x="98" y="71"/>
                  </a:cubicBezTo>
                  <a:cubicBezTo>
                    <a:pt x="106" y="62"/>
                    <a:pt x="106" y="62"/>
                    <a:pt x="106" y="62"/>
                  </a:cubicBezTo>
                  <a:cubicBezTo>
                    <a:pt x="106" y="62"/>
                    <a:pt x="106" y="62"/>
                    <a:pt x="106" y="62"/>
                  </a:cubicBezTo>
                  <a:cubicBezTo>
                    <a:pt x="111" y="56"/>
                    <a:pt x="111" y="56"/>
                    <a:pt x="111" y="56"/>
                  </a:cubicBezTo>
                  <a:cubicBezTo>
                    <a:pt x="111" y="58"/>
                    <a:pt x="111" y="58"/>
                    <a:pt x="111" y="58"/>
                  </a:cubicBezTo>
                  <a:cubicBezTo>
                    <a:pt x="111" y="59"/>
                    <a:pt x="112" y="60"/>
                    <a:pt x="113" y="60"/>
                  </a:cubicBezTo>
                  <a:cubicBezTo>
                    <a:pt x="113" y="60"/>
                    <a:pt x="114" y="60"/>
                    <a:pt x="114" y="59"/>
                  </a:cubicBezTo>
                  <a:cubicBezTo>
                    <a:pt x="114" y="59"/>
                    <a:pt x="115" y="58"/>
                    <a:pt x="115" y="58"/>
                  </a:cubicBezTo>
                  <a:cubicBezTo>
                    <a:pt x="114" y="56"/>
                    <a:pt x="114" y="56"/>
                    <a:pt x="114" y="56"/>
                  </a:cubicBezTo>
                  <a:cubicBezTo>
                    <a:pt x="135" y="74"/>
                    <a:pt x="135" y="74"/>
                    <a:pt x="135" y="74"/>
                  </a:cubicBezTo>
                  <a:cubicBezTo>
                    <a:pt x="136" y="75"/>
                    <a:pt x="137" y="75"/>
                    <a:pt x="137" y="74"/>
                  </a:cubicBezTo>
                  <a:cubicBezTo>
                    <a:pt x="137" y="74"/>
                    <a:pt x="137" y="74"/>
                    <a:pt x="137" y="74"/>
                  </a:cubicBezTo>
                  <a:cubicBezTo>
                    <a:pt x="138" y="73"/>
                    <a:pt x="138" y="72"/>
                    <a:pt x="137" y="72"/>
                  </a:cubicBezTo>
                  <a:cubicBezTo>
                    <a:pt x="122" y="59"/>
                    <a:pt x="122" y="59"/>
                    <a:pt x="122" y="59"/>
                  </a:cubicBezTo>
                  <a:cubicBezTo>
                    <a:pt x="122" y="59"/>
                    <a:pt x="122" y="59"/>
                    <a:pt x="122" y="59"/>
                  </a:cubicBezTo>
                  <a:cubicBezTo>
                    <a:pt x="115" y="52"/>
                    <a:pt x="115" y="52"/>
                    <a:pt x="115" y="52"/>
                  </a:cubicBezTo>
                  <a:cubicBezTo>
                    <a:pt x="121" y="44"/>
                    <a:pt x="121" y="44"/>
                    <a:pt x="121" y="44"/>
                  </a:cubicBezTo>
                  <a:cubicBezTo>
                    <a:pt x="122" y="44"/>
                    <a:pt x="122" y="43"/>
                    <a:pt x="121" y="42"/>
                  </a:cubicBezTo>
                  <a:cubicBezTo>
                    <a:pt x="121" y="41"/>
                    <a:pt x="120" y="41"/>
                    <a:pt x="119" y="42"/>
                  </a:cubicBezTo>
                  <a:cubicBezTo>
                    <a:pt x="119" y="42"/>
                    <a:pt x="119" y="42"/>
                    <a:pt x="119" y="42"/>
                  </a:cubicBezTo>
                  <a:cubicBezTo>
                    <a:pt x="114" y="48"/>
                    <a:pt x="114" y="48"/>
                    <a:pt x="114" y="48"/>
                  </a:cubicBezTo>
                  <a:cubicBezTo>
                    <a:pt x="114" y="46"/>
                    <a:pt x="114" y="46"/>
                    <a:pt x="114" y="46"/>
                  </a:cubicBezTo>
                  <a:cubicBezTo>
                    <a:pt x="114" y="45"/>
                    <a:pt x="113" y="45"/>
                    <a:pt x="112" y="45"/>
                  </a:cubicBezTo>
                  <a:cubicBezTo>
                    <a:pt x="111" y="45"/>
                    <a:pt x="110" y="45"/>
                    <a:pt x="110" y="46"/>
                  </a:cubicBezTo>
                  <a:cubicBezTo>
                    <a:pt x="110" y="48"/>
                    <a:pt x="110" y="48"/>
                    <a:pt x="110" y="48"/>
                  </a:cubicBezTo>
                  <a:cubicBezTo>
                    <a:pt x="105" y="43"/>
                    <a:pt x="105" y="43"/>
                    <a:pt x="105" y="43"/>
                  </a:cubicBezTo>
                  <a:moveTo>
                    <a:pt x="89" y="29"/>
                  </a:moveTo>
                  <a:cubicBezTo>
                    <a:pt x="91" y="30"/>
                    <a:pt x="93" y="32"/>
                    <a:pt x="94" y="33"/>
                  </a:cubicBezTo>
                  <a:cubicBezTo>
                    <a:pt x="84" y="25"/>
                    <a:pt x="84" y="25"/>
                    <a:pt x="84" y="25"/>
                  </a:cubicBezTo>
                  <a:cubicBezTo>
                    <a:pt x="86" y="26"/>
                    <a:pt x="88" y="27"/>
                    <a:pt x="89" y="29"/>
                  </a:cubicBezTo>
                  <a:moveTo>
                    <a:pt x="72" y="23"/>
                  </a:moveTo>
                  <a:cubicBezTo>
                    <a:pt x="72" y="22"/>
                    <a:pt x="72" y="22"/>
                    <a:pt x="72" y="22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2" y="23"/>
                    <a:pt x="72" y="23"/>
                    <a:pt x="72" y="23"/>
                  </a:cubicBezTo>
                  <a:moveTo>
                    <a:pt x="95" y="42"/>
                  </a:moveTo>
                  <a:cubicBezTo>
                    <a:pt x="92" y="46"/>
                    <a:pt x="87" y="44"/>
                    <a:pt x="81" y="39"/>
                  </a:cubicBezTo>
                  <a:cubicBezTo>
                    <a:pt x="77" y="35"/>
                    <a:pt x="75" y="33"/>
                    <a:pt x="74" y="31"/>
                  </a:cubicBezTo>
                  <a:cubicBezTo>
                    <a:pt x="73" y="28"/>
                    <a:pt x="74" y="27"/>
                    <a:pt x="75" y="25"/>
                  </a:cubicBezTo>
                  <a:cubicBezTo>
                    <a:pt x="78" y="28"/>
                    <a:pt x="78" y="28"/>
                    <a:pt x="78" y="28"/>
                  </a:cubicBezTo>
                  <a:cubicBezTo>
                    <a:pt x="92" y="42"/>
                    <a:pt x="92" y="42"/>
                    <a:pt x="92" y="42"/>
                  </a:cubicBezTo>
                  <a:cubicBezTo>
                    <a:pt x="92" y="42"/>
                    <a:pt x="93" y="42"/>
                    <a:pt x="94" y="42"/>
                  </a:cubicBezTo>
                  <a:cubicBezTo>
                    <a:pt x="95" y="41"/>
                    <a:pt x="95" y="40"/>
                    <a:pt x="94" y="39"/>
                  </a:cubicBezTo>
                  <a:cubicBezTo>
                    <a:pt x="84" y="29"/>
                    <a:pt x="84" y="29"/>
                    <a:pt x="84" y="29"/>
                  </a:cubicBezTo>
                  <a:cubicBezTo>
                    <a:pt x="96" y="40"/>
                    <a:pt x="96" y="40"/>
                    <a:pt x="96" y="40"/>
                  </a:cubicBezTo>
                  <a:cubicBezTo>
                    <a:pt x="96" y="41"/>
                    <a:pt x="96" y="42"/>
                    <a:pt x="95" y="42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1219170">
                <a:defRPr/>
              </a:pPr>
              <a:endParaRPr lang="ru-RU" sz="2400">
                <a:solidFill>
                  <a:prstClr val="black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99" name="Freeform 82"/>
            <p:cNvSpPr>
              <a:spLocks noEditPoints="1"/>
            </p:cNvSpPr>
            <p:nvPr/>
          </p:nvSpPr>
          <p:spPr bwMode="auto">
            <a:xfrm>
              <a:off x="369543" y="10748746"/>
              <a:ext cx="417192" cy="208596"/>
            </a:xfrm>
            <a:custGeom>
              <a:avLst/>
              <a:gdLst>
                <a:gd name="T0" fmla="*/ 157 w 269"/>
                <a:gd name="T1" fmla="*/ 22 h 134"/>
                <a:gd name="T2" fmla="*/ 89 w 269"/>
                <a:gd name="T3" fmla="*/ 45 h 134"/>
                <a:gd name="T4" fmla="*/ 10 w 269"/>
                <a:gd name="T5" fmla="*/ 133 h 134"/>
                <a:gd name="T6" fmla="*/ 18 w 269"/>
                <a:gd name="T7" fmla="*/ 134 h 134"/>
                <a:gd name="T8" fmla="*/ 22 w 269"/>
                <a:gd name="T9" fmla="*/ 134 h 134"/>
                <a:gd name="T10" fmla="*/ 30 w 269"/>
                <a:gd name="T11" fmla="*/ 113 h 134"/>
                <a:gd name="T12" fmla="*/ 34 w 269"/>
                <a:gd name="T13" fmla="*/ 110 h 134"/>
                <a:gd name="T14" fmla="*/ 49 w 269"/>
                <a:gd name="T15" fmla="*/ 134 h 134"/>
                <a:gd name="T16" fmla="*/ 136 w 269"/>
                <a:gd name="T17" fmla="*/ 92 h 134"/>
                <a:gd name="T18" fmla="*/ 229 w 269"/>
                <a:gd name="T19" fmla="*/ 134 h 134"/>
                <a:gd name="T20" fmla="*/ 230 w 269"/>
                <a:gd name="T21" fmla="*/ 104 h 134"/>
                <a:gd name="T22" fmla="*/ 233 w 269"/>
                <a:gd name="T23" fmla="*/ 108 h 134"/>
                <a:gd name="T24" fmla="*/ 241 w 269"/>
                <a:gd name="T25" fmla="*/ 134 h 134"/>
                <a:gd name="T26" fmla="*/ 246 w 269"/>
                <a:gd name="T27" fmla="*/ 134 h 134"/>
                <a:gd name="T28" fmla="*/ 253 w 269"/>
                <a:gd name="T29" fmla="*/ 128 h 134"/>
                <a:gd name="T30" fmla="*/ 257 w 269"/>
                <a:gd name="T31" fmla="*/ 131 h 134"/>
                <a:gd name="T32" fmla="*/ 180 w 269"/>
                <a:gd name="T33" fmla="*/ 45 h 134"/>
                <a:gd name="T34" fmla="*/ 173 w 269"/>
                <a:gd name="T35" fmla="*/ 8 h 134"/>
                <a:gd name="T36" fmla="*/ 41 w 269"/>
                <a:gd name="T37" fmla="*/ 102 h 134"/>
                <a:gd name="T38" fmla="*/ 49 w 269"/>
                <a:gd name="T39" fmla="*/ 125 h 134"/>
                <a:gd name="T40" fmla="*/ 54 w 269"/>
                <a:gd name="T41" fmla="*/ 120 h 134"/>
                <a:gd name="T42" fmla="*/ 57 w 269"/>
                <a:gd name="T43" fmla="*/ 117 h 134"/>
                <a:gd name="T44" fmla="*/ 62 w 269"/>
                <a:gd name="T45" fmla="*/ 112 h 134"/>
                <a:gd name="T46" fmla="*/ 65 w 269"/>
                <a:gd name="T47" fmla="*/ 78 h 134"/>
                <a:gd name="T48" fmla="*/ 77 w 269"/>
                <a:gd name="T49" fmla="*/ 97 h 134"/>
                <a:gd name="T50" fmla="*/ 77 w 269"/>
                <a:gd name="T51" fmla="*/ 66 h 134"/>
                <a:gd name="T52" fmla="*/ 81 w 269"/>
                <a:gd name="T53" fmla="*/ 93 h 134"/>
                <a:gd name="T54" fmla="*/ 85 w 269"/>
                <a:gd name="T55" fmla="*/ 89 h 134"/>
                <a:gd name="T56" fmla="*/ 89 w 269"/>
                <a:gd name="T57" fmla="*/ 55 h 134"/>
                <a:gd name="T58" fmla="*/ 93 w 269"/>
                <a:gd name="T59" fmla="*/ 81 h 134"/>
                <a:gd name="T60" fmla="*/ 96 w 269"/>
                <a:gd name="T61" fmla="*/ 55 h 134"/>
                <a:gd name="T62" fmla="*/ 104 w 269"/>
                <a:gd name="T63" fmla="*/ 70 h 134"/>
                <a:gd name="T64" fmla="*/ 104 w 269"/>
                <a:gd name="T65" fmla="*/ 70 h 134"/>
                <a:gd name="T66" fmla="*/ 92 w 269"/>
                <a:gd name="T67" fmla="*/ 47 h 134"/>
                <a:gd name="T68" fmla="*/ 134 w 269"/>
                <a:gd name="T69" fmla="*/ 44 h 134"/>
                <a:gd name="T70" fmla="*/ 132 w 269"/>
                <a:gd name="T71" fmla="*/ 46 h 134"/>
                <a:gd name="T72" fmla="*/ 111 w 269"/>
                <a:gd name="T73" fmla="*/ 65 h 134"/>
                <a:gd name="T74" fmla="*/ 134 w 269"/>
                <a:gd name="T75" fmla="*/ 49 h 134"/>
                <a:gd name="T76" fmla="*/ 162 w 269"/>
                <a:gd name="T77" fmla="*/ 68 h 134"/>
                <a:gd name="T78" fmla="*/ 167 w 269"/>
                <a:gd name="T79" fmla="*/ 72 h 134"/>
                <a:gd name="T80" fmla="*/ 170 w 269"/>
                <a:gd name="T81" fmla="*/ 57 h 134"/>
                <a:gd name="T82" fmla="*/ 170 w 269"/>
                <a:gd name="T83" fmla="*/ 76 h 134"/>
                <a:gd name="T84" fmla="*/ 218 w 269"/>
                <a:gd name="T85" fmla="*/ 123 h 134"/>
                <a:gd name="T86" fmla="*/ 214 w 269"/>
                <a:gd name="T87" fmla="*/ 89 h 134"/>
                <a:gd name="T88" fmla="*/ 210 w 269"/>
                <a:gd name="T89" fmla="*/ 84 h 134"/>
                <a:gd name="T90" fmla="*/ 206 w 269"/>
                <a:gd name="T91" fmla="*/ 112 h 134"/>
                <a:gd name="T92" fmla="*/ 206 w 269"/>
                <a:gd name="T93" fmla="*/ 81 h 134"/>
                <a:gd name="T94" fmla="*/ 198 w 269"/>
                <a:gd name="T95" fmla="*/ 104 h 134"/>
                <a:gd name="T96" fmla="*/ 186 w 269"/>
                <a:gd name="T97" fmla="*/ 61 h 134"/>
                <a:gd name="T98" fmla="*/ 186 w 269"/>
                <a:gd name="T99" fmla="*/ 91 h 134"/>
                <a:gd name="T100" fmla="*/ 183 w 269"/>
                <a:gd name="T101" fmla="*/ 88 h 134"/>
                <a:gd name="T102" fmla="*/ 183 w 269"/>
                <a:gd name="T103" fmla="*/ 57 h 134"/>
                <a:gd name="T104" fmla="*/ 158 w 269"/>
                <a:gd name="T105" fmla="*/ 65 h 134"/>
                <a:gd name="T106" fmla="*/ 157 w 269"/>
                <a:gd name="T107" fmla="*/ 27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69" h="134">
                  <a:moveTo>
                    <a:pt x="173" y="8"/>
                  </a:moveTo>
                  <a:cubicBezTo>
                    <a:pt x="172" y="8"/>
                    <a:pt x="171" y="8"/>
                    <a:pt x="170" y="8"/>
                  </a:cubicBezTo>
                  <a:cubicBezTo>
                    <a:pt x="157" y="22"/>
                    <a:pt x="157" y="22"/>
                    <a:pt x="157" y="22"/>
                  </a:cubicBezTo>
                  <a:cubicBezTo>
                    <a:pt x="136" y="1"/>
                    <a:pt x="136" y="1"/>
                    <a:pt x="136" y="1"/>
                  </a:cubicBezTo>
                  <a:cubicBezTo>
                    <a:pt x="135" y="0"/>
                    <a:pt x="134" y="0"/>
                    <a:pt x="133" y="1"/>
                  </a:cubicBezTo>
                  <a:cubicBezTo>
                    <a:pt x="89" y="45"/>
                    <a:pt x="89" y="45"/>
                    <a:pt x="89" y="45"/>
                  </a:cubicBezTo>
                  <a:cubicBezTo>
                    <a:pt x="0" y="134"/>
                    <a:pt x="0" y="134"/>
                    <a:pt x="0" y="134"/>
                  </a:cubicBezTo>
                  <a:cubicBezTo>
                    <a:pt x="10" y="134"/>
                    <a:pt x="10" y="134"/>
                    <a:pt x="10" y="134"/>
                  </a:cubicBezTo>
                  <a:cubicBezTo>
                    <a:pt x="10" y="133"/>
                    <a:pt x="10" y="133"/>
                    <a:pt x="10" y="133"/>
                  </a:cubicBezTo>
                  <a:cubicBezTo>
                    <a:pt x="14" y="129"/>
                    <a:pt x="14" y="129"/>
                    <a:pt x="14" y="129"/>
                  </a:cubicBezTo>
                  <a:cubicBezTo>
                    <a:pt x="14" y="134"/>
                    <a:pt x="14" y="134"/>
                    <a:pt x="14" y="134"/>
                  </a:cubicBezTo>
                  <a:cubicBezTo>
                    <a:pt x="18" y="134"/>
                    <a:pt x="18" y="134"/>
                    <a:pt x="18" y="134"/>
                  </a:cubicBezTo>
                  <a:cubicBezTo>
                    <a:pt x="18" y="125"/>
                    <a:pt x="18" y="125"/>
                    <a:pt x="18" y="125"/>
                  </a:cubicBezTo>
                  <a:cubicBezTo>
                    <a:pt x="22" y="121"/>
                    <a:pt x="22" y="121"/>
                    <a:pt x="22" y="121"/>
                  </a:cubicBezTo>
                  <a:cubicBezTo>
                    <a:pt x="22" y="134"/>
                    <a:pt x="22" y="134"/>
                    <a:pt x="22" y="134"/>
                  </a:cubicBezTo>
                  <a:cubicBezTo>
                    <a:pt x="26" y="134"/>
                    <a:pt x="26" y="134"/>
                    <a:pt x="26" y="134"/>
                  </a:cubicBezTo>
                  <a:cubicBezTo>
                    <a:pt x="26" y="118"/>
                    <a:pt x="26" y="118"/>
                    <a:pt x="26" y="118"/>
                  </a:cubicBezTo>
                  <a:cubicBezTo>
                    <a:pt x="30" y="113"/>
                    <a:pt x="30" y="113"/>
                    <a:pt x="30" y="113"/>
                  </a:cubicBezTo>
                  <a:cubicBezTo>
                    <a:pt x="30" y="134"/>
                    <a:pt x="30" y="134"/>
                    <a:pt x="30" y="134"/>
                  </a:cubicBezTo>
                  <a:cubicBezTo>
                    <a:pt x="34" y="134"/>
                    <a:pt x="34" y="134"/>
                    <a:pt x="34" y="134"/>
                  </a:cubicBezTo>
                  <a:cubicBezTo>
                    <a:pt x="34" y="110"/>
                    <a:pt x="34" y="110"/>
                    <a:pt x="34" y="110"/>
                  </a:cubicBezTo>
                  <a:cubicBezTo>
                    <a:pt x="38" y="105"/>
                    <a:pt x="38" y="105"/>
                    <a:pt x="38" y="105"/>
                  </a:cubicBezTo>
                  <a:cubicBezTo>
                    <a:pt x="38" y="134"/>
                    <a:pt x="38" y="134"/>
                    <a:pt x="38" y="134"/>
                  </a:cubicBezTo>
                  <a:cubicBezTo>
                    <a:pt x="49" y="134"/>
                    <a:pt x="49" y="134"/>
                    <a:pt x="49" y="134"/>
                  </a:cubicBezTo>
                  <a:cubicBezTo>
                    <a:pt x="112" y="71"/>
                    <a:pt x="112" y="71"/>
                    <a:pt x="112" y="71"/>
                  </a:cubicBezTo>
                  <a:cubicBezTo>
                    <a:pt x="133" y="92"/>
                    <a:pt x="133" y="92"/>
                    <a:pt x="133" y="92"/>
                  </a:cubicBezTo>
                  <a:cubicBezTo>
                    <a:pt x="134" y="93"/>
                    <a:pt x="135" y="93"/>
                    <a:pt x="136" y="92"/>
                  </a:cubicBezTo>
                  <a:cubicBezTo>
                    <a:pt x="157" y="71"/>
                    <a:pt x="157" y="71"/>
                    <a:pt x="157" y="71"/>
                  </a:cubicBezTo>
                  <a:cubicBezTo>
                    <a:pt x="219" y="134"/>
                    <a:pt x="219" y="134"/>
                    <a:pt x="219" y="134"/>
                  </a:cubicBezTo>
                  <a:cubicBezTo>
                    <a:pt x="229" y="134"/>
                    <a:pt x="229" y="134"/>
                    <a:pt x="229" y="134"/>
                  </a:cubicBezTo>
                  <a:cubicBezTo>
                    <a:pt x="225" y="131"/>
                    <a:pt x="225" y="131"/>
                    <a:pt x="225" y="131"/>
                  </a:cubicBezTo>
                  <a:cubicBezTo>
                    <a:pt x="225" y="100"/>
                    <a:pt x="225" y="100"/>
                    <a:pt x="225" y="100"/>
                  </a:cubicBezTo>
                  <a:cubicBezTo>
                    <a:pt x="230" y="104"/>
                    <a:pt x="230" y="104"/>
                    <a:pt x="230" y="104"/>
                  </a:cubicBezTo>
                  <a:cubicBezTo>
                    <a:pt x="230" y="134"/>
                    <a:pt x="230" y="134"/>
                    <a:pt x="230" y="134"/>
                  </a:cubicBezTo>
                  <a:cubicBezTo>
                    <a:pt x="233" y="134"/>
                    <a:pt x="233" y="134"/>
                    <a:pt x="233" y="134"/>
                  </a:cubicBezTo>
                  <a:cubicBezTo>
                    <a:pt x="233" y="108"/>
                    <a:pt x="233" y="108"/>
                    <a:pt x="233" y="108"/>
                  </a:cubicBezTo>
                  <a:cubicBezTo>
                    <a:pt x="238" y="112"/>
                    <a:pt x="238" y="112"/>
                    <a:pt x="238" y="112"/>
                  </a:cubicBezTo>
                  <a:cubicBezTo>
                    <a:pt x="238" y="134"/>
                    <a:pt x="238" y="134"/>
                    <a:pt x="238" y="134"/>
                  </a:cubicBezTo>
                  <a:cubicBezTo>
                    <a:pt x="241" y="134"/>
                    <a:pt x="241" y="134"/>
                    <a:pt x="241" y="134"/>
                  </a:cubicBezTo>
                  <a:cubicBezTo>
                    <a:pt x="241" y="116"/>
                    <a:pt x="241" y="116"/>
                    <a:pt x="241" y="116"/>
                  </a:cubicBezTo>
                  <a:cubicBezTo>
                    <a:pt x="246" y="120"/>
                    <a:pt x="246" y="120"/>
                    <a:pt x="246" y="120"/>
                  </a:cubicBezTo>
                  <a:cubicBezTo>
                    <a:pt x="246" y="134"/>
                    <a:pt x="246" y="134"/>
                    <a:pt x="246" y="134"/>
                  </a:cubicBezTo>
                  <a:cubicBezTo>
                    <a:pt x="249" y="134"/>
                    <a:pt x="249" y="134"/>
                    <a:pt x="249" y="134"/>
                  </a:cubicBezTo>
                  <a:cubicBezTo>
                    <a:pt x="249" y="123"/>
                    <a:pt x="249" y="123"/>
                    <a:pt x="249" y="123"/>
                  </a:cubicBezTo>
                  <a:cubicBezTo>
                    <a:pt x="253" y="128"/>
                    <a:pt x="253" y="128"/>
                    <a:pt x="253" y="128"/>
                  </a:cubicBezTo>
                  <a:cubicBezTo>
                    <a:pt x="253" y="134"/>
                    <a:pt x="253" y="134"/>
                    <a:pt x="253" y="134"/>
                  </a:cubicBezTo>
                  <a:cubicBezTo>
                    <a:pt x="257" y="134"/>
                    <a:pt x="257" y="134"/>
                    <a:pt x="257" y="134"/>
                  </a:cubicBezTo>
                  <a:cubicBezTo>
                    <a:pt x="257" y="131"/>
                    <a:pt x="257" y="131"/>
                    <a:pt x="257" y="131"/>
                  </a:cubicBezTo>
                  <a:cubicBezTo>
                    <a:pt x="259" y="134"/>
                    <a:pt x="259" y="134"/>
                    <a:pt x="259" y="134"/>
                  </a:cubicBezTo>
                  <a:cubicBezTo>
                    <a:pt x="269" y="134"/>
                    <a:pt x="269" y="134"/>
                    <a:pt x="269" y="134"/>
                  </a:cubicBezTo>
                  <a:cubicBezTo>
                    <a:pt x="180" y="45"/>
                    <a:pt x="180" y="45"/>
                    <a:pt x="180" y="45"/>
                  </a:cubicBezTo>
                  <a:cubicBezTo>
                    <a:pt x="159" y="24"/>
                    <a:pt x="159" y="24"/>
                    <a:pt x="159" y="24"/>
                  </a:cubicBezTo>
                  <a:cubicBezTo>
                    <a:pt x="173" y="11"/>
                    <a:pt x="173" y="11"/>
                    <a:pt x="173" y="11"/>
                  </a:cubicBezTo>
                  <a:cubicBezTo>
                    <a:pt x="173" y="10"/>
                    <a:pt x="173" y="9"/>
                    <a:pt x="173" y="8"/>
                  </a:cubicBezTo>
                  <a:close/>
                  <a:moveTo>
                    <a:pt x="46" y="128"/>
                  </a:moveTo>
                  <a:cubicBezTo>
                    <a:pt x="41" y="133"/>
                    <a:pt x="41" y="133"/>
                    <a:pt x="41" y="133"/>
                  </a:cubicBezTo>
                  <a:cubicBezTo>
                    <a:pt x="41" y="102"/>
                    <a:pt x="41" y="102"/>
                    <a:pt x="41" y="102"/>
                  </a:cubicBezTo>
                  <a:cubicBezTo>
                    <a:pt x="46" y="97"/>
                    <a:pt x="46" y="97"/>
                    <a:pt x="46" y="97"/>
                  </a:cubicBezTo>
                  <a:lnTo>
                    <a:pt x="46" y="128"/>
                  </a:lnTo>
                  <a:close/>
                  <a:moveTo>
                    <a:pt x="49" y="125"/>
                  </a:moveTo>
                  <a:cubicBezTo>
                    <a:pt x="49" y="94"/>
                    <a:pt x="49" y="94"/>
                    <a:pt x="49" y="94"/>
                  </a:cubicBezTo>
                  <a:cubicBezTo>
                    <a:pt x="54" y="90"/>
                    <a:pt x="54" y="90"/>
                    <a:pt x="54" y="90"/>
                  </a:cubicBezTo>
                  <a:cubicBezTo>
                    <a:pt x="54" y="120"/>
                    <a:pt x="54" y="120"/>
                    <a:pt x="54" y="120"/>
                  </a:cubicBezTo>
                  <a:lnTo>
                    <a:pt x="49" y="125"/>
                  </a:lnTo>
                  <a:close/>
                  <a:moveTo>
                    <a:pt x="62" y="112"/>
                  </a:moveTo>
                  <a:cubicBezTo>
                    <a:pt x="57" y="117"/>
                    <a:pt x="57" y="117"/>
                    <a:pt x="57" y="117"/>
                  </a:cubicBezTo>
                  <a:cubicBezTo>
                    <a:pt x="57" y="86"/>
                    <a:pt x="57" y="86"/>
                    <a:pt x="57" y="86"/>
                  </a:cubicBezTo>
                  <a:cubicBezTo>
                    <a:pt x="62" y="82"/>
                    <a:pt x="62" y="82"/>
                    <a:pt x="62" y="82"/>
                  </a:cubicBezTo>
                  <a:lnTo>
                    <a:pt x="62" y="112"/>
                  </a:lnTo>
                  <a:close/>
                  <a:moveTo>
                    <a:pt x="69" y="105"/>
                  </a:moveTo>
                  <a:cubicBezTo>
                    <a:pt x="65" y="109"/>
                    <a:pt x="65" y="109"/>
                    <a:pt x="65" y="109"/>
                  </a:cubicBezTo>
                  <a:cubicBezTo>
                    <a:pt x="65" y="78"/>
                    <a:pt x="65" y="78"/>
                    <a:pt x="65" y="78"/>
                  </a:cubicBezTo>
                  <a:cubicBezTo>
                    <a:pt x="69" y="74"/>
                    <a:pt x="69" y="74"/>
                    <a:pt x="69" y="74"/>
                  </a:cubicBezTo>
                  <a:lnTo>
                    <a:pt x="69" y="105"/>
                  </a:lnTo>
                  <a:close/>
                  <a:moveTo>
                    <a:pt x="77" y="97"/>
                  </a:moveTo>
                  <a:cubicBezTo>
                    <a:pt x="73" y="101"/>
                    <a:pt x="73" y="101"/>
                    <a:pt x="73" y="101"/>
                  </a:cubicBezTo>
                  <a:cubicBezTo>
                    <a:pt x="73" y="70"/>
                    <a:pt x="73" y="70"/>
                    <a:pt x="73" y="70"/>
                  </a:cubicBezTo>
                  <a:cubicBezTo>
                    <a:pt x="77" y="66"/>
                    <a:pt x="77" y="66"/>
                    <a:pt x="77" y="66"/>
                  </a:cubicBezTo>
                  <a:lnTo>
                    <a:pt x="77" y="97"/>
                  </a:lnTo>
                  <a:close/>
                  <a:moveTo>
                    <a:pt x="85" y="89"/>
                  </a:moveTo>
                  <a:cubicBezTo>
                    <a:pt x="81" y="93"/>
                    <a:pt x="81" y="93"/>
                    <a:pt x="81" y="93"/>
                  </a:cubicBezTo>
                  <a:cubicBezTo>
                    <a:pt x="81" y="62"/>
                    <a:pt x="81" y="62"/>
                    <a:pt x="81" y="62"/>
                  </a:cubicBezTo>
                  <a:cubicBezTo>
                    <a:pt x="85" y="58"/>
                    <a:pt x="85" y="58"/>
                    <a:pt x="85" y="58"/>
                  </a:cubicBezTo>
                  <a:lnTo>
                    <a:pt x="85" y="89"/>
                  </a:lnTo>
                  <a:close/>
                  <a:moveTo>
                    <a:pt x="93" y="81"/>
                  </a:moveTo>
                  <a:cubicBezTo>
                    <a:pt x="89" y="85"/>
                    <a:pt x="89" y="85"/>
                    <a:pt x="89" y="85"/>
                  </a:cubicBezTo>
                  <a:cubicBezTo>
                    <a:pt x="89" y="55"/>
                    <a:pt x="89" y="55"/>
                    <a:pt x="89" y="55"/>
                  </a:cubicBezTo>
                  <a:cubicBezTo>
                    <a:pt x="92" y="51"/>
                    <a:pt x="92" y="51"/>
                    <a:pt x="92" y="51"/>
                  </a:cubicBezTo>
                  <a:cubicBezTo>
                    <a:pt x="93" y="52"/>
                    <a:pt x="93" y="52"/>
                    <a:pt x="93" y="52"/>
                  </a:cubicBezTo>
                  <a:lnTo>
                    <a:pt x="93" y="81"/>
                  </a:lnTo>
                  <a:close/>
                  <a:moveTo>
                    <a:pt x="101" y="73"/>
                  </a:moveTo>
                  <a:cubicBezTo>
                    <a:pt x="96" y="78"/>
                    <a:pt x="96" y="78"/>
                    <a:pt x="96" y="78"/>
                  </a:cubicBezTo>
                  <a:cubicBezTo>
                    <a:pt x="96" y="55"/>
                    <a:pt x="96" y="55"/>
                    <a:pt x="96" y="55"/>
                  </a:cubicBezTo>
                  <a:cubicBezTo>
                    <a:pt x="101" y="60"/>
                    <a:pt x="101" y="60"/>
                    <a:pt x="101" y="60"/>
                  </a:cubicBezTo>
                  <a:lnTo>
                    <a:pt x="101" y="73"/>
                  </a:lnTo>
                  <a:close/>
                  <a:moveTo>
                    <a:pt x="104" y="70"/>
                  </a:moveTo>
                  <a:cubicBezTo>
                    <a:pt x="104" y="63"/>
                    <a:pt x="104" y="63"/>
                    <a:pt x="104" y="63"/>
                  </a:cubicBezTo>
                  <a:cubicBezTo>
                    <a:pt x="108" y="67"/>
                    <a:pt x="108" y="67"/>
                    <a:pt x="108" y="67"/>
                  </a:cubicBezTo>
                  <a:lnTo>
                    <a:pt x="104" y="70"/>
                  </a:lnTo>
                  <a:close/>
                  <a:moveTo>
                    <a:pt x="111" y="65"/>
                  </a:moveTo>
                  <a:cubicBezTo>
                    <a:pt x="93" y="48"/>
                    <a:pt x="93" y="48"/>
                    <a:pt x="93" y="48"/>
                  </a:cubicBezTo>
                  <a:cubicBezTo>
                    <a:pt x="92" y="47"/>
                    <a:pt x="92" y="47"/>
                    <a:pt x="92" y="47"/>
                  </a:cubicBezTo>
                  <a:cubicBezTo>
                    <a:pt x="134" y="4"/>
                    <a:pt x="134" y="4"/>
                    <a:pt x="134" y="4"/>
                  </a:cubicBezTo>
                  <a:cubicBezTo>
                    <a:pt x="154" y="24"/>
                    <a:pt x="154" y="24"/>
                    <a:pt x="154" y="24"/>
                  </a:cubicBezTo>
                  <a:cubicBezTo>
                    <a:pt x="134" y="44"/>
                    <a:pt x="134" y="44"/>
                    <a:pt x="134" y="44"/>
                  </a:cubicBezTo>
                  <a:cubicBezTo>
                    <a:pt x="134" y="44"/>
                    <a:pt x="134" y="44"/>
                    <a:pt x="134" y="44"/>
                  </a:cubicBezTo>
                  <a:cubicBezTo>
                    <a:pt x="134" y="43"/>
                    <a:pt x="132" y="43"/>
                    <a:pt x="132" y="44"/>
                  </a:cubicBezTo>
                  <a:cubicBezTo>
                    <a:pt x="131" y="45"/>
                    <a:pt x="131" y="46"/>
                    <a:pt x="132" y="46"/>
                  </a:cubicBezTo>
                  <a:cubicBezTo>
                    <a:pt x="132" y="47"/>
                    <a:pt x="132" y="47"/>
                    <a:pt x="132" y="47"/>
                  </a:cubicBezTo>
                  <a:cubicBezTo>
                    <a:pt x="112" y="66"/>
                    <a:pt x="112" y="66"/>
                    <a:pt x="112" y="66"/>
                  </a:cubicBezTo>
                  <a:lnTo>
                    <a:pt x="111" y="65"/>
                  </a:lnTo>
                  <a:close/>
                  <a:moveTo>
                    <a:pt x="134" y="89"/>
                  </a:moveTo>
                  <a:cubicBezTo>
                    <a:pt x="114" y="69"/>
                    <a:pt x="114" y="69"/>
                    <a:pt x="114" y="69"/>
                  </a:cubicBezTo>
                  <a:cubicBezTo>
                    <a:pt x="134" y="49"/>
                    <a:pt x="134" y="49"/>
                    <a:pt x="134" y="49"/>
                  </a:cubicBezTo>
                  <a:cubicBezTo>
                    <a:pt x="154" y="69"/>
                    <a:pt x="154" y="69"/>
                    <a:pt x="154" y="69"/>
                  </a:cubicBezTo>
                  <a:lnTo>
                    <a:pt x="134" y="89"/>
                  </a:lnTo>
                  <a:close/>
                  <a:moveTo>
                    <a:pt x="162" y="68"/>
                  </a:moveTo>
                  <a:cubicBezTo>
                    <a:pt x="162" y="65"/>
                    <a:pt x="162" y="65"/>
                    <a:pt x="162" y="65"/>
                  </a:cubicBezTo>
                  <a:cubicBezTo>
                    <a:pt x="167" y="61"/>
                    <a:pt x="167" y="61"/>
                    <a:pt x="167" y="61"/>
                  </a:cubicBezTo>
                  <a:cubicBezTo>
                    <a:pt x="167" y="72"/>
                    <a:pt x="167" y="72"/>
                    <a:pt x="167" y="72"/>
                  </a:cubicBezTo>
                  <a:lnTo>
                    <a:pt x="162" y="68"/>
                  </a:lnTo>
                  <a:close/>
                  <a:moveTo>
                    <a:pt x="170" y="76"/>
                  </a:moveTo>
                  <a:cubicBezTo>
                    <a:pt x="170" y="57"/>
                    <a:pt x="170" y="57"/>
                    <a:pt x="170" y="57"/>
                  </a:cubicBezTo>
                  <a:cubicBezTo>
                    <a:pt x="175" y="53"/>
                    <a:pt x="175" y="53"/>
                    <a:pt x="175" y="53"/>
                  </a:cubicBezTo>
                  <a:cubicBezTo>
                    <a:pt x="175" y="80"/>
                    <a:pt x="175" y="80"/>
                    <a:pt x="175" y="80"/>
                  </a:cubicBezTo>
                  <a:lnTo>
                    <a:pt x="170" y="76"/>
                  </a:lnTo>
                  <a:close/>
                  <a:moveTo>
                    <a:pt x="222" y="96"/>
                  </a:moveTo>
                  <a:cubicBezTo>
                    <a:pt x="222" y="127"/>
                    <a:pt x="222" y="127"/>
                    <a:pt x="222" y="127"/>
                  </a:cubicBezTo>
                  <a:cubicBezTo>
                    <a:pt x="218" y="123"/>
                    <a:pt x="218" y="123"/>
                    <a:pt x="218" y="123"/>
                  </a:cubicBezTo>
                  <a:cubicBezTo>
                    <a:pt x="217" y="92"/>
                    <a:pt x="217" y="92"/>
                    <a:pt x="217" y="92"/>
                  </a:cubicBezTo>
                  <a:lnTo>
                    <a:pt x="222" y="96"/>
                  </a:lnTo>
                  <a:close/>
                  <a:moveTo>
                    <a:pt x="214" y="89"/>
                  </a:moveTo>
                  <a:cubicBezTo>
                    <a:pt x="214" y="119"/>
                    <a:pt x="214" y="119"/>
                    <a:pt x="214" y="119"/>
                  </a:cubicBezTo>
                  <a:cubicBezTo>
                    <a:pt x="210" y="115"/>
                    <a:pt x="210" y="115"/>
                    <a:pt x="210" y="115"/>
                  </a:cubicBezTo>
                  <a:cubicBezTo>
                    <a:pt x="210" y="84"/>
                    <a:pt x="210" y="84"/>
                    <a:pt x="210" y="84"/>
                  </a:cubicBezTo>
                  <a:lnTo>
                    <a:pt x="214" y="89"/>
                  </a:lnTo>
                  <a:close/>
                  <a:moveTo>
                    <a:pt x="206" y="81"/>
                  </a:moveTo>
                  <a:cubicBezTo>
                    <a:pt x="206" y="112"/>
                    <a:pt x="206" y="112"/>
                    <a:pt x="206" y="112"/>
                  </a:cubicBezTo>
                  <a:cubicBezTo>
                    <a:pt x="202" y="107"/>
                    <a:pt x="202" y="107"/>
                    <a:pt x="202" y="107"/>
                  </a:cubicBezTo>
                  <a:cubicBezTo>
                    <a:pt x="202" y="76"/>
                    <a:pt x="202" y="76"/>
                    <a:pt x="202" y="76"/>
                  </a:cubicBezTo>
                  <a:lnTo>
                    <a:pt x="206" y="81"/>
                  </a:lnTo>
                  <a:close/>
                  <a:moveTo>
                    <a:pt x="194" y="68"/>
                  </a:moveTo>
                  <a:cubicBezTo>
                    <a:pt x="198" y="73"/>
                    <a:pt x="198" y="73"/>
                    <a:pt x="198" y="73"/>
                  </a:cubicBezTo>
                  <a:cubicBezTo>
                    <a:pt x="198" y="104"/>
                    <a:pt x="198" y="104"/>
                    <a:pt x="198" y="104"/>
                  </a:cubicBezTo>
                  <a:cubicBezTo>
                    <a:pt x="194" y="99"/>
                    <a:pt x="194" y="99"/>
                    <a:pt x="194" y="99"/>
                  </a:cubicBezTo>
                  <a:lnTo>
                    <a:pt x="194" y="68"/>
                  </a:lnTo>
                  <a:close/>
                  <a:moveTo>
                    <a:pt x="186" y="61"/>
                  </a:moveTo>
                  <a:cubicBezTo>
                    <a:pt x="191" y="65"/>
                    <a:pt x="191" y="65"/>
                    <a:pt x="191" y="65"/>
                  </a:cubicBezTo>
                  <a:cubicBezTo>
                    <a:pt x="191" y="96"/>
                    <a:pt x="191" y="96"/>
                    <a:pt x="191" y="96"/>
                  </a:cubicBezTo>
                  <a:cubicBezTo>
                    <a:pt x="186" y="91"/>
                    <a:pt x="186" y="91"/>
                    <a:pt x="186" y="91"/>
                  </a:cubicBezTo>
                  <a:lnTo>
                    <a:pt x="186" y="61"/>
                  </a:lnTo>
                  <a:close/>
                  <a:moveTo>
                    <a:pt x="183" y="57"/>
                  </a:moveTo>
                  <a:cubicBezTo>
                    <a:pt x="183" y="88"/>
                    <a:pt x="183" y="88"/>
                    <a:pt x="183" y="88"/>
                  </a:cubicBezTo>
                  <a:cubicBezTo>
                    <a:pt x="178" y="83"/>
                    <a:pt x="178" y="83"/>
                    <a:pt x="178" y="83"/>
                  </a:cubicBezTo>
                  <a:cubicBezTo>
                    <a:pt x="178" y="53"/>
                    <a:pt x="178" y="53"/>
                    <a:pt x="178" y="53"/>
                  </a:cubicBezTo>
                  <a:lnTo>
                    <a:pt x="183" y="57"/>
                  </a:lnTo>
                  <a:close/>
                  <a:moveTo>
                    <a:pt x="177" y="47"/>
                  </a:moveTo>
                  <a:cubicBezTo>
                    <a:pt x="175" y="48"/>
                    <a:pt x="175" y="48"/>
                    <a:pt x="175" y="48"/>
                  </a:cubicBezTo>
                  <a:cubicBezTo>
                    <a:pt x="158" y="65"/>
                    <a:pt x="158" y="65"/>
                    <a:pt x="158" y="65"/>
                  </a:cubicBezTo>
                  <a:cubicBezTo>
                    <a:pt x="157" y="66"/>
                    <a:pt x="157" y="66"/>
                    <a:pt x="157" y="66"/>
                  </a:cubicBezTo>
                  <a:cubicBezTo>
                    <a:pt x="137" y="46"/>
                    <a:pt x="137" y="46"/>
                    <a:pt x="137" y="46"/>
                  </a:cubicBezTo>
                  <a:cubicBezTo>
                    <a:pt x="157" y="27"/>
                    <a:pt x="157" y="27"/>
                    <a:pt x="157" y="27"/>
                  </a:cubicBezTo>
                  <a:lnTo>
                    <a:pt x="177" y="47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1219170">
                <a:defRPr/>
              </a:pPr>
              <a:endParaRPr lang="ru-RU" sz="2400">
                <a:solidFill>
                  <a:prstClr val="black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100" name="Freeform 83"/>
            <p:cNvSpPr>
              <a:spLocks noEditPoints="1"/>
            </p:cNvSpPr>
            <p:nvPr/>
          </p:nvSpPr>
          <p:spPr bwMode="auto">
            <a:xfrm>
              <a:off x="3983" y="7870739"/>
              <a:ext cx="4598409" cy="3086603"/>
            </a:xfrm>
            <a:custGeom>
              <a:avLst/>
              <a:gdLst>
                <a:gd name="T0" fmla="*/ 878 w 2959"/>
                <a:gd name="T1" fmla="*/ 427 h 1984"/>
                <a:gd name="T2" fmla="*/ 94 w 2959"/>
                <a:gd name="T3" fmla="*/ 54 h 1984"/>
                <a:gd name="T4" fmla="*/ 20 w 2959"/>
                <a:gd name="T5" fmla="*/ 447 h 1984"/>
                <a:gd name="T6" fmla="*/ 397 w 2959"/>
                <a:gd name="T7" fmla="*/ 370 h 1984"/>
                <a:gd name="T8" fmla="*/ 829 w 2959"/>
                <a:gd name="T9" fmla="*/ 528 h 1984"/>
                <a:gd name="T10" fmla="*/ 1184 w 2959"/>
                <a:gd name="T11" fmla="*/ 1984 h 1984"/>
                <a:gd name="T12" fmla="*/ 2465 w 2959"/>
                <a:gd name="T13" fmla="*/ 1984 h 1984"/>
                <a:gd name="T14" fmla="*/ 1922 w 2959"/>
                <a:gd name="T15" fmla="*/ 1214 h 1984"/>
                <a:gd name="T16" fmla="*/ 2607 w 2959"/>
                <a:gd name="T17" fmla="*/ 1790 h 1984"/>
                <a:gd name="T18" fmla="*/ 61 w 2959"/>
                <a:gd name="T19" fmla="*/ 388 h 1984"/>
                <a:gd name="T20" fmla="*/ 112 w 2959"/>
                <a:gd name="T21" fmla="*/ 337 h 1984"/>
                <a:gd name="T22" fmla="*/ 466 w 2959"/>
                <a:gd name="T23" fmla="*/ 434 h 1984"/>
                <a:gd name="T24" fmla="*/ 1267 w 2959"/>
                <a:gd name="T25" fmla="*/ 1926 h 1984"/>
                <a:gd name="T26" fmla="*/ 1345 w 2959"/>
                <a:gd name="T27" fmla="*/ 1817 h 1984"/>
                <a:gd name="T28" fmla="*/ 1420 w 2959"/>
                <a:gd name="T29" fmla="*/ 1743 h 1984"/>
                <a:gd name="T30" fmla="*/ 1498 w 2959"/>
                <a:gd name="T31" fmla="*/ 1664 h 1984"/>
                <a:gd name="T32" fmla="*/ 1581 w 2959"/>
                <a:gd name="T33" fmla="*/ 1612 h 1984"/>
                <a:gd name="T34" fmla="*/ 2440 w 2959"/>
                <a:gd name="T35" fmla="*/ 1928 h 1984"/>
                <a:gd name="T36" fmla="*/ 2915 w 2959"/>
                <a:gd name="T37" fmla="*/ 1817 h 1984"/>
                <a:gd name="T38" fmla="*/ 2839 w 2959"/>
                <a:gd name="T39" fmla="*/ 1723 h 1984"/>
                <a:gd name="T40" fmla="*/ 2112 w 2959"/>
                <a:gd name="T41" fmla="*/ 1232 h 1984"/>
                <a:gd name="T42" fmla="*/ 1385 w 2959"/>
                <a:gd name="T43" fmla="*/ 784 h 1984"/>
                <a:gd name="T44" fmla="*/ 1341 w 2959"/>
                <a:gd name="T45" fmla="*/ 784 h 1984"/>
                <a:gd name="T46" fmla="*/ 1290 w 2959"/>
                <a:gd name="T47" fmla="*/ 756 h 1984"/>
                <a:gd name="T48" fmla="*/ 1200 w 2959"/>
                <a:gd name="T49" fmla="*/ 677 h 1984"/>
                <a:gd name="T50" fmla="*/ 1036 w 2959"/>
                <a:gd name="T51" fmla="*/ 592 h 1984"/>
                <a:gd name="T52" fmla="*/ 882 w 2959"/>
                <a:gd name="T53" fmla="*/ 431 h 1984"/>
                <a:gd name="T54" fmla="*/ 697 w 2959"/>
                <a:gd name="T55" fmla="*/ 348 h 1984"/>
                <a:gd name="T56" fmla="*/ 608 w 2959"/>
                <a:gd name="T57" fmla="*/ 324 h 1984"/>
                <a:gd name="T58" fmla="*/ 569 w 2959"/>
                <a:gd name="T59" fmla="*/ 307 h 1984"/>
                <a:gd name="T60" fmla="*/ 508 w 2959"/>
                <a:gd name="T61" fmla="*/ 284 h 1984"/>
                <a:gd name="T62" fmla="*/ 452 w 2959"/>
                <a:gd name="T63" fmla="*/ 262 h 1984"/>
                <a:gd name="T64" fmla="*/ 390 w 2959"/>
                <a:gd name="T65" fmla="*/ 259 h 1984"/>
                <a:gd name="T66" fmla="*/ 311 w 2959"/>
                <a:gd name="T67" fmla="*/ 201 h 1984"/>
                <a:gd name="T68" fmla="*/ 264 w 2959"/>
                <a:gd name="T69" fmla="*/ 186 h 1984"/>
                <a:gd name="T70" fmla="*/ 201 w 2959"/>
                <a:gd name="T71" fmla="*/ 169 h 1984"/>
                <a:gd name="T72" fmla="*/ 142 w 2959"/>
                <a:gd name="T73" fmla="*/ 140 h 1984"/>
                <a:gd name="T74" fmla="*/ 114 w 2959"/>
                <a:gd name="T75" fmla="*/ 197 h 1984"/>
                <a:gd name="T76" fmla="*/ 187 w 2959"/>
                <a:gd name="T77" fmla="*/ 293 h 1984"/>
                <a:gd name="T78" fmla="*/ 227 w 2959"/>
                <a:gd name="T79" fmla="*/ 244 h 1984"/>
                <a:gd name="T80" fmla="*/ 252 w 2959"/>
                <a:gd name="T81" fmla="*/ 234 h 1984"/>
                <a:gd name="T82" fmla="*/ 315 w 2959"/>
                <a:gd name="T83" fmla="*/ 297 h 1984"/>
                <a:gd name="T84" fmla="*/ 363 w 2959"/>
                <a:gd name="T85" fmla="*/ 316 h 1984"/>
                <a:gd name="T86" fmla="*/ 441 w 2959"/>
                <a:gd name="T87" fmla="*/ 325 h 1984"/>
                <a:gd name="T88" fmla="*/ 515 w 2959"/>
                <a:gd name="T89" fmla="*/ 356 h 1984"/>
                <a:gd name="T90" fmla="*/ 594 w 2959"/>
                <a:gd name="T91" fmla="*/ 414 h 1984"/>
                <a:gd name="T92" fmla="*/ 738 w 2959"/>
                <a:gd name="T93" fmla="*/ 482 h 1984"/>
                <a:gd name="T94" fmla="*/ 1318 w 2959"/>
                <a:gd name="T95" fmla="*/ 841 h 1984"/>
                <a:gd name="T96" fmla="*/ 1389 w 2959"/>
                <a:gd name="T97" fmla="*/ 957 h 1984"/>
                <a:gd name="T98" fmla="*/ 1576 w 2959"/>
                <a:gd name="T99" fmla="*/ 1126 h 1984"/>
                <a:gd name="T100" fmla="*/ 1660 w 2959"/>
                <a:gd name="T101" fmla="*/ 1533 h 1984"/>
                <a:gd name="T102" fmla="*/ 1739 w 2959"/>
                <a:gd name="T103" fmla="*/ 1424 h 1984"/>
                <a:gd name="T104" fmla="*/ 1845 w 2959"/>
                <a:gd name="T105" fmla="*/ 1357 h 1984"/>
                <a:gd name="T106" fmla="*/ 2393 w 2959"/>
                <a:gd name="T107" fmla="*/ 1912 h 1984"/>
                <a:gd name="T108" fmla="*/ 2024 w 2959"/>
                <a:gd name="T109" fmla="*/ 1507 h 1984"/>
                <a:gd name="T110" fmla="*/ 1919 w 2959"/>
                <a:gd name="T111" fmla="*/ 1408 h 1984"/>
                <a:gd name="T112" fmla="*/ 1837 w 2959"/>
                <a:gd name="T113" fmla="*/ 1360 h 1984"/>
                <a:gd name="T114" fmla="*/ 1395 w 2959"/>
                <a:gd name="T115" fmla="*/ 918 h 1984"/>
                <a:gd name="T116" fmla="*/ 1769 w 2959"/>
                <a:gd name="T117" fmla="*/ 1042 h 1984"/>
                <a:gd name="T118" fmla="*/ 2745 w 2959"/>
                <a:gd name="T119" fmla="*/ 1754 h 1984"/>
                <a:gd name="T120" fmla="*/ 2764 w 2959"/>
                <a:gd name="T121" fmla="*/ 1741 h 1984"/>
                <a:gd name="T122" fmla="*/ 2819 w 2959"/>
                <a:gd name="T123" fmla="*/ 1817 h 19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959" h="1984">
                  <a:moveTo>
                    <a:pt x="2959" y="1819"/>
                  </a:moveTo>
                  <a:cubicBezTo>
                    <a:pt x="2959" y="1818"/>
                    <a:pt x="2959" y="1818"/>
                    <a:pt x="2959" y="1818"/>
                  </a:cubicBezTo>
                  <a:cubicBezTo>
                    <a:pt x="2935" y="1797"/>
                    <a:pt x="2935" y="1797"/>
                    <a:pt x="2935" y="1797"/>
                  </a:cubicBezTo>
                  <a:cubicBezTo>
                    <a:pt x="2935" y="1797"/>
                    <a:pt x="2935" y="1797"/>
                    <a:pt x="2935" y="1797"/>
                  </a:cubicBezTo>
                  <a:cubicBezTo>
                    <a:pt x="2934" y="1797"/>
                    <a:pt x="2934" y="1797"/>
                    <a:pt x="2934" y="1797"/>
                  </a:cubicBezTo>
                  <a:cubicBezTo>
                    <a:pt x="2882" y="1751"/>
                    <a:pt x="2829" y="1705"/>
                    <a:pt x="2776" y="1661"/>
                  </a:cubicBezTo>
                  <a:cubicBezTo>
                    <a:pt x="2776" y="1661"/>
                    <a:pt x="2776" y="1661"/>
                    <a:pt x="2776" y="1661"/>
                  </a:cubicBezTo>
                  <a:cubicBezTo>
                    <a:pt x="2770" y="1655"/>
                    <a:pt x="2764" y="1650"/>
                    <a:pt x="2757" y="1645"/>
                  </a:cubicBezTo>
                  <a:cubicBezTo>
                    <a:pt x="2822" y="1581"/>
                    <a:pt x="2822" y="1581"/>
                    <a:pt x="2822" y="1581"/>
                  </a:cubicBezTo>
                  <a:cubicBezTo>
                    <a:pt x="2822" y="1580"/>
                    <a:pt x="2822" y="1579"/>
                    <a:pt x="2822" y="1578"/>
                  </a:cubicBezTo>
                  <a:cubicBezTo>
                    <a:pt x="2821" y="1578"/>
                    <a:pt x="2820" y="1578"/>
                    <a:pt x="2819" y="1578"/>
                  </a:cubicBezTo>
                  <a:cubicBezTo>
                    <a:pt x="2755" y="1643"/>
                    <a:pt x="2755" y="1643"/>
                    <a:pt x="2755" y="1643"/>
                  </a:cubicBezTo>
                  <a:cubicBezTo>
                    <a:pt x="2363" y="1317"/>
                    <a:pt x="1941" y="1024"/>
                    <a:pt x="1499" y="769"/>
                  </a:cubicBezTo>
                  <a:cubicBezTo>
                    <a:pt x="1537" y="731"/>
                    <a:pt x="1537" y="731"/>
                    <a:pt x="1537" y="731"/>
                  </a:cubicBezTo>
                  <a:cubicBezTo>
                    <a:pt x="1538" y="730"/>
                    <a:pt x="1538" y="729"/>
                    <a:pt x="1537" y="729"/>
                  </a:cubicBezTo>
                  <a:cubicBezTo>
                    <a:pt x="1537" y="728"/>
                    <a:pt x="1536" y="728"/>
                    <a:pt x="1535" y="729"/>
                  </a:cubicBezTo>
                  <a:cubicBezTo>
                    <a:pt x="1496" y="767"/>
                    <a:pt x="1496" y="767"/>
                    <a:pt x="1496" y="767"/>
                  </a:cubicBezTo>
                  <a:cubicBezTo>
                    <a:pt x="1423" y="725"/>
                    <a:pt x="1349" y="684"/>
                    <a:pt x="1275" y="644"/>
                  </a:cubicBezTo>
                  <a:cubicBezTo>
                    <a:pt x="1274" y="643"/>
                    <a:pt x="1274" y="643"/>
                    <a:pt x="1274" y="643"/>
                  </a:cubicBezTo>
                  <a:cubicBezTo>
                    <a:pt x="1274" y="643"/>
                    <a:pt x="1274" y="643"/>
                    <a:pt x="1274" y="643"/>
                  </a:cubicBezTo>
                  <a:cubicBezTo>
                    <a:pt x="1246" y="629"/>
                    <a:pt x="1246" y="629"/>
                    <a:pt x="1246" y="629"/>
                  </a:cubicBezTo>
                  <a:cubicBezTo>
                    <a:pt x="1246" y="629"/>
                    <a:pt x="1246" y="629"/>
                    <a:pt x="1246" y="629"/>
                  </a:cubicBezTo>
                  <a:cubicBezTo>
                    <a:pt x="1242" y="626"/>
                    <a:pt x="1238" y="624"/>
                    <a:pt x="1234" y="622"/>
                  </a:cubicBezTo>
                  <a:cubicBezTo>
                    <a:pt x="1241" y="609"/>
                    <a:pt x="1241" y="609"/>
                    <a:pt x="1241" y="609"/>
                  </a:cubicBezTo>
                  <a:cubicBezTo>
                    <a:pt x="1241" y="609"/>
                    <a:pt x="1241" y="609"/>
                    <a:pt x="1241" y="609"/>
                  </a:cubicBezTo>
                  <a:cubicBezTo>
                    <a:pt x="1241" y="608"/>
                    <a:pt x="1241" y="608"/>
                    <a:pt x="1241" y="608"/>
                  </a:cubicBezTo>
                  <a:cubicBezTo>
                    <a:pt x="1241" y="608"/>
                    <a:pt x="1241" y="608"/>
                    <a:pt x="1241" y="608"/>
                  </a:cubicBezTo>
                  <a:cubicBezTo>
                    <a:pt x="1240" y="608"/>
                    <a:pt x="1240" y="608"/>
                    <a:pt x="1240" y="608"/>
                  </a:cubicBezTo>
                  <a:cubicBezTo>
                    <a:pt x="1240" y="607"/>
                    <a:pt x="1240" y="607"/>
                    <a:pt x="1240" y="607"/>
                  </a:cubicBezTo>
                  <a:cubicBezTo>
                    <a:pt x="1071" y="520"/>
                    <a:pt x="1071" y="520"/>
                    <a:pt x="1071" y="520"/>
                  </a:cubicBezTo>
                  <a:cubicBezTo>
                    <a:pt x="1070" y="519"/>
                    <a:pt x="1070" y="519"/>
                    <a:pt x="1070" y="519"/>
                  </a:cubicBezTo>
                  <a:cubicBezTo>
                    <a:pt x="1070" y="519"/>
                    <a:pt x="1069" y="520"/>
                    <a:pt x="1068" y="520"/>
                  </a:cubicBezTo>
                  <a:cubicBezTo>
                    <a:pt x="1068" y="520"/>
                    <a:pt x="1068" y="520"/>
                    <a:pt x="1068" y="520"/>
                  </a:cubicBezTo>
                  <a:cubicBezTo>
                    <a:pt x="1062" y="533"/>
                    <a:pt x="1062" y="533"/>
                    <a:pt x="1062" y="533"/>
                  </a:cubicBezTo>
                  <a:cubicBezTo>
                    <a:pt x="1058" y="531"/>
                    <a:pt x="1055" y="529"/>
                    <a:pt x="1051" y="528"/>
                  </a:cubicBezTo>
                  <a:cubicBezTo>
                    <a:pt x="1057" y="515"/>
                    <a:pt x="1057" y="515"/>
                    <a:pt x="1057" y="515"/>
                  </a:cubicBezTo>
                  <a:cubicBezTo>
                    <a:pt x="1057" y="515"/>
                    <a:pt x="1057" y="515"/>
                    <a:pt x="1057" y="515"/>
                  </a:cubicBezTo>
                  <a:cubicBezTo>
                    <a:pt x="1057" y="514"/>
                    <a:pt x="1057" y="514"/>
                    <a:pt x="1057" y="514"/>
                  </a:cubicBezTo>
                  <a:cubicBezTo>
                    <a:pt x="1057" y="513"/>
                    <a:pt x="1057" y="513"/>
                    <a:pt x="1057" y="513"/>
                  </a:cubicBezTo>
                  <a:cubicBezTo>
                    <a:pt x="1057" y="513"/>
                    <a:pt x="1057" y="513"/>
                    <a:pt x="1057" y="513"/>
                  </a:cubicBezTo>
                  <a:cubicBezTo>
                    <a:pt x="1057" y="512"/>
                    <a:pt x="1057" y="512"/>
                    <a:pt x="1057" y="512"/>
                  </a:cubicBezTo>
                  <a:cubicBezTo>
                    <a:pt x="1057" y="512"/>
                    <a:pt x="1057" y="512"/>
                    <a:pt x="1057" y="512"/>
                  </a:cubicBezTo>
                  <a:cubicBezTo>
                    <a:pt x="880" y="426"/>
                    <a:pt x="880" y="426"/>
                    <a:pt x="880" y="426"/>
                  </a:cubicBezTo>
                  <a:cubicBezTo>
                    <a:pt x="880" y="426"/>
                    <a:pt x="880" y="426"/>
                    <a:pt x="880" y="426"/>
                  </a:cubicBezTo>
                  <a:cubicBezTo>
                    <a:pt x="880" y="426"/>
                    <a:pt x="880" y="426"/>
                    <a:pt x="880" y="426"/>
                  </a:cubicBezTo>
                  <a:cubicBezTo>
                    <a:pt x="880" y="426"/>
                    <a:pt x="880" y="426"/>
                    <a:pt x="880" y="426"/>
                  </a:cubicBezTo>
                  <a:cubicBezTo>
                    <a:pt x="879" y="426"/>
                    <a:pt x="879" y="426"/>
                    <a:pt x="879" y="426"/>
                  </a:cubicBezTo>
                  <a:cubicBezTo>
                    <a:pt x="879" y="427"/>
                    <a:pt x="879" y="427"/>
                    <a:pt x="879" y="427"/>
                  </a:cubicBezTo>
                  <a:cubicBezTo>
                    <a:pt x="878" y="427"/>
                    <a:pt x="878" y="427"/>
                    <a:pt x="878" y="427"/>
                  </a:cubicBezTo>
                  <a:cubicBezTo>
                    <a:pt x="878" y="427"/>
                    <a:pt x="878" y="427"/>
                    <a:pt x="878" y="427"/>
                  </a:cubicBezTo>
                  <a:cubicBezTo>
                    <a:pt x="878" y="427"/>
                    <a:pt x="878" y="427"/>
                    <a:pt x="878" y="427"/>
                  </a:cubicBezTo>
                  <a:cubicBezTo>
                    <a:pt x="872" y="441"/>
                    <a:pt x="872" y="441"/>
                    <a:pt x="872" y="441"/>
                  </a:cubicBezTo>
                  <a:cubicBezTo>
                    <a:pt x="869" y="439"/>
                    <a:pt x="865" y="437"/>
                    <a:pt x="861" y="435"/>
                  </a:cubicBezTo>
                  <a:cubicBezTo>
                    <a:pt x="866" y="423"/>
                    <a:pt x="866" y="423"/>
                    <a:pt x="866" y="423"/>
                  </a:cubicBezTo>
                  <a:cubicBezTo>
                    <a:pt x="866" y="423"/>
                    <a:pt x="866" y="423"/>
                    <a:pt x="866" y="423"/>
                  </a:cubicBezTo>
                  <a:cubicBezTo>
                    <a:pt x="866" y="423"/>
                    <a:pt x="866" y="423"/>
                    <a:pt x="866" y="423"/>
                  </a:cubicBezTo>
                  <a:cubicBezTo>
                    <a:pt x="866" y="422"/>
                    <a:pt x="866" y="422"/>
                    <a:pt x="866" y="422"/>
                  </a:cubicBezTo>
                  <a:cubicBezTo>
                    <a:pt x="866" y="421"/>
                    <a:pt x="866" y="421"/>
                    <a:pt x="866" y="421"/>
                  </a:cubicBezTo>
                  <a:cubicBezTo>
                    <a:pt x="866" y="421"/>
                    <a:pt x="866" y="421"/>
                    <a:pt x="866" y="421"/>
                  </a:cubicBezTo>
                  <a:cubicBezTo>
                    <a:pt x="866" y="421"/>
                    <a:pt x="866" y="421"/>
                    <a:pt x="866" y="421"/>
                  </a:cubicBezTo>
                  <a:cubicBezTo>
                    <a:pt x="866" y="421"/>
                    <a:pt x="866" y="421"/>
                    <a:pt x="866" y="421"/>
                  </a:cubicBezTo>
                  <a:cubicBezTo>
                    <a:pt x="866" y="420"/>
                    <a:pt x="866" y="420"/>
                    <a:pt x="866" y="420"/>
                  </a:cubicBezTo>
                  <a:cubicBezTo>
                    <a:pt x="866" y="420"/>
                    <a:pt x="866" y="420"/>
                    <a:pt x="866" y="420"/>
                  </a:cubicBezTo>
                  <a:cubicBezTo>
                    <a:pt x="866" y="420"/>
                    <a:pt x="866" y="420"/>
                    <a:pt x="866" y="420"/>
                  </a:cubicBezTo>
                  <a:cubicBezTo>
                    <a:pt x="820" y="399"/>
                    <a:pt x="820" y="399"/>
                    <a:pt x="820" y="399"/>
                  </a:cubicBezTo>
                  <a:cubicBezTo>
                    <a:pt x="846" y="374"/>
                    <a:pt x="846" y="374"/>
                    <a:pt x="846" y="374"/>
                  </a:cubicBezTo>
                  <a:cubicBezTo>
                    <a:pt x="847" y="374"/>
                    <a:pt x="847" y="374"/>
                    <a:pt x="848" y="373"/>
                  </a:cubicBezTo>
                  <a:cubicBezTo>
                    <a:pt x="848" y="373"/>
                    <a:pt x="848" y="372"/>
                    <a:pt x="848" y="372"/>
                  </a:cubicBezTo>
                  <a:cubicBezTo>
                    <a:pt x="912" y="307"/>
                    <a:pt x="912" y="307"/>
                    <a:pt x="912" y="307"/>
                  </a:cubicBezTo>
                  <a:cubicBezTo>
                    <a:pt x="913" y="307"/>
                    <a:pt x="913" y="305"/>
                    <a:pt x="912" y="305"/>
                  </a:cubicBezTo>
                  <a:cubicBezTo>
                    <a:pt x="912" y="304"/>
                    <a:pt x="911" y="304"/>
                    <a:pt x="910" y="305"/>
                  </a:cubicBezTo>
                  <a:cubicBezTo>
                    <a:pt x="846" y="369"/>
                    <a:pt x="846" y="369"/>
                    <a:pt x="846" y="369"/>
                  </a:cubicBezTo>
                  <a:cubicBezTo>
                    <a:pt x="706" y="230"/>
                    <a:pt x="706" y="230"/>
                    <a:pt x="706" y="230"/>
                  </a:cubicBezTo>
                  <a:cubicBezTo>
                    <a:pt x="706" y="229"/>
                    <a:pt x="705" y="229"/>
                    <a:pt x="704" y="230"/>
                  </a:cubicBezTo>
                  <a:cubicBezTo>
                    <a:pt x="703" y="230"/>
                    <a:pt x="703" y="232"/>
                    <a:pt x="704" y="232"/>
                  </a:cubicBezTo>
                  <a:cubicBezTo>
                    <a:pt x="843" y="372"/>
                    <a:pt x="843" y="372"/>
                    <a:pt x="843" y="372"/>
                  </a:cubicBezTo>
                  <a:cubicBezTo>
                    <a:pt x="817" y="398"/>
                    <a:pt x="817" y="398"/>
                    <a:pt x="817" y="398"/>
                  </a:cubicBezTo>
                  <a:cubicBezTo>
                    <a:pt x="697" y="342"/>
                    <a:pt x="697" y="342"/>
                    <a:pt x="697" y="342"/>
                  </a:cubicBezTo>
                  <a:cubicBezTo>
                    <a:pt x="697" y="342"/>
                    <a:pt x="697" y="342"/>
                    <a:pt x="697" y="342"/>
                  </a:cubicBezTo>
                  <a:cubicBezTo>
                    <a:pt x="696" y="342"/>
                    <a:pt x="696" y="342"/>
                    <a:pt x="696" y="342"/>
                  </a:cubicBezTo>
                  <a:cubicBezTo>
                    <a:pt x="696" y="343"/>
                    <a:pt x="696" y="343"/>
                    <a:pt x="696" y="343"/>
                  </a:cubicBezTo>
                  <a:cubicBezTo>
                    <a:pt x="695" y="343"/>
                    <a:pt x="695" y="343"/>
                    <a:pt x="695" y="343"/>
                  </a:cubicBezTo>
                  <a:cubicBezTo>
                    <a:pt x="689" y="356"/>
                    <a:pt x="689" y="356"/>
                    <a:pt x="689" y="356"/>
                  </a:cubicBezTo>
                  <a:cubicBezTo>
                    <a:pt x="685" y="354"/>
                    <a:pt x="680" y="352"/>
                    <a:pt x="676" y="350"/>
                  </a:cubicBezTo>
                  <a:cubicBezTo>
                    <a:pt x="551" y="295"/>
                    <a:pt x="425" y="242"/>
                    <a:pt x="297" y="192"/>
                  </a:cubicBezTo>
                  <a:cubicBezTo>
                    <a:pt x="422" y="67"/>
                    <a:pt x="422" y="67"/>
                    <a:pt x="422" y="67"/>
                  </a:cubicBezTo>
                  <a:cubicBezTo>
                    <a:pt x="423" y="67"/>
                    <a:pt x="423" y="66"/>
                    <a:pt x="422" y="65"/>
                  </a:cubicBezTo>
                  <a:cubicBezTo>
                    <a:pt x="421" y="64"/>
                    <a:pt x="420" y="64"/>
                    <a:pt x="420" y="65"/>
                  </a:cubicBezTo>
                  <a:cubicBezTo>
                    <a:pt x="294" y="191"/>
                    <a:pt x="294" y="191"/>
                    <a:pt x="294" y="191"/>
                  </a:cubicBezTo>
                  <a:cubicBezTo>
                    <a:pt x="255" y="176"/>
                    <a:pt x="217" y="161"/>
                    <a:pt x="178" y="146"/>
                  </a:cubicBezTo>
                  <a:cubicBezTo>
                    <a:pt x="174" y="142"/>
                    <a:pt x="174" y="142"/>
                    <a:pt x="174" y="142"/>
                  </a:cubicBezTo>
                  <a:cubicBezTo>
                    <a:pt x="99" y="67"/>
                    <a:pt x="99" y="67"/>
                    <a:pt x="99" y="67"/>
                  </a:cubicBezTo>
                  <a:cubicBezTo>
                    <a:pt x="96" y="64"/>
                    <a:pt x="96" y="64"/>
                    <a:pt x="96" y="64"/>
                  </a:cubicBezTo>
                  <a:cubicBezTo>
                    <a:pt x="97" y="62"/>
                    <a:pt x="97" y="59"/>
                    <a:pt x="96" y="56"/>
                  </a:cubicBezTo>
                  <a:cubicBezTo>
                    <a:pt x="99" y="53"/>
                    <a:pt x="99" y="53"/>
                    <a:pt x="99" y="53"/>
                  </a:cubicBezTo>
                  <a:cubicBezTo>
                    <a:pt x="100" y="52"/>
                    <a:pt x="100" y="51"/>
                    <a:pt x="99" y="50"/>
                  </a:cubicBezTo>
                  <a:cubicBezTo>
                    <a:pt x="98" y="50"/>
                    <a:pt x="97" y="50"/>
                    <a:pt x="97" y="50"/>
                  </a:cubicBezTo>
                  <a:cubicBezTo>
                    <a:pt x="94" y="54"/>
                    <a:pt x="94" y="54"/>
                    <a:pt x="94" y="54"/>
                  </a:cubicBezTo>
                  <a:cubicBezTo>
                    <a:pt x="91" y="52"/>
                    <a:pt x="88" y="52"/>
                    <a:pt x="86" y="54"/>
                  </a:cubicBezTo>
                  <a:cubicBezTo>
                    <a:pt x="82" y="50"/>
                    <a:pt x="82" y="50"/>
                    <a:pt x="82" y="50"/>
                  </a:cubicBezTo>
                  <a:cubicBezTo>
                    <a:pt x="69" y="37"/>
                    <a:pt x="69" y="37"/>
                    <a:pt x="69" y="37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2" y="0"/>
                    <a:pt x="31" y="0"/>
                    <a:pt x="30" y="0"/>
                  </a:cubicBezTo>
                  <a:cubicBezTo>
                    <a:pt x="29" y="1"/>
                    <a:pt x="29" y="2"/>
                    <a:pt x="30" y="3"/>
                  </a:cubicBezTo>
                  <a:cubicBezTo>
                    <a:pt x="66" y="39"/>
                    <a:pt x="66" y="39"/>
                    <a:pt x="66" y="39"/>
                  </a:cubicBezTo>
                  <a:cubicBezTo>
                    <a:pt x="80" y="53"/>
                    <a:pt x="80" y="53"/>
                    <a:pt x="80" y="53"/>
                  </a:cubicBezTo>
                  <a:cubicBezTo>
                    <a:pt x="83" y="56"/>
                    <a:pt x="83" y="56"/>
                    <a:pt x="83" y="56"/>
                  </a:cubicBezTo>
                  <a:cubicBezTo>
                    <a:pt x="82" y="59"/>
                    <a:pt x="82" y="62"/>
                    <a:pt x="83" y="64"/>
                  </a:cubicBezTo>
                  <a:cubicBezTo>
                    <a:pt x="80" y="67"/>
                    <a:pt x="80" y="67"/>
                    <a:pt x="80" y="67"/>
                  </a:cubicBezTo>
                  <a:cubicBezTo>
                    <a:pt x="0" y="147"/>
                    <a:pt x="0" y="147"/>
                    <a:pt x="0" y="147"/>
                  </a:cubicBezTo>
                  <a:cubicBezTo>
                    <a:pt x="0" y="152"/>
                    <a:pt x="0" y="152"/>
                    <a:pt x="0" y="152"/>
                  </a:cubicBezTo>
                  <a:cubicBezTo>
                    <a:pt x="82" y="70"/>
                    <a:pt x="82" y="70"/>
                    <a:pt x="82" y="70"/>
                  </a:cubicBezTo>
                  <a:cubicBezTo>
                    <a:pt x="86" y="66"/>
                    <a:pt x="86" y="66"/>
                    <a:pt x="86" y="66"/>
                  </a:cubicBezTo>
                  <a:cubicBezTo>
                    <a:pt x="88" y="68"/>
                    <a:pt x="91" y="68"/>
                    <a:pt x="94" y="66"/>
                  </a:cubicBezTo>
                  <a:cubicBezTo>
                    <a:pt x="97" y="70"/>
                    <a:pt x="97" y="70"/>
                    <a:pt x="97" y="70"/>
                  </a:cubicBezTo>
                  <a:cubicBezTo>
                    <a:pt x="171" y="144"/>
                    <a:pt x="171" y="144"/>
                    <a:pt x="171" y="144"/>
                  </a:cubicBezTo>
                  <a:cubicBezTo>
                    <a:pt x="154" y="137"/>
                    <a:pt x="137" y="131"/>
                    <a:pt x="120" y="125"/>
                  </a:cubicBezTo>
                  <a:cubicBezTo>
                    <a:pt x="120" y="125"/>
                    <a:pt x="120" y="125"/>
                    <a:pt x="120" y="125"/>
                  </a:cubicBezTo>
                  <a:cubicBezTo>
                    <a:pt x="102" y="118"/>
                    <a:pt x="102" y="118"/>
                    <a:pt x="102" y="118"/>
                  </a:cubicBezTo>
                  <a:cubicBezTo>
                    <a:pt x="98" y="117"/>
                    <a:pt x="94" y="115"/>
                    <a:pt x="90" y="114"/>
                  </a:cubicBezTo>
                  <a:cubicBezTo>
                    <a:pt x="90" y="114"/>
                    <a:pt x="89" y="114"/>
                    <a:pt x="88" y="115"/>
                  </a:cubicBezTo>
                  <a:cubicBezTo>
                    <a:pt x="88" y="115"/>
                    <a:pt x="88" y="115"/>
                    <a:pt x="88" y="115"/>
                  </a:cubicBezTo>
                  <a:cubicBezTo>
                    <a:pt x="56" y="204"/>
                    <a:pt x="56" y="204"/>
                    <a:pt x="56" y="204"/>
                  </a:cubicBezTo>
                  <a:cubicBezTo>
                    <a:pt x="56" y="204"/>
                    <a:pt x="56" y="205"/>
                    <a:pt x="56" y="205"/>
                  </a:cubicBezTo>
                  <a:cubicBezTo>
                    <a:pt x="56" y="205"/>
                    <a:pt x="57" y="206"/>
                    <a:pt x="57" y="206"/>
                  </a:cubicBezTo>
                  <a:cubicBezTo>
                    <a:pt x="87" y="217"/>
                    <a:pt x="87" y="217"/>
                    <a:pt x="87" y="217"/>
                  </a:cubicBezTo>
                  <a:cubicBezTo>
                    <a:pt x="120" y="229"/>
                    <a:pt x="153" y="241"/>
                    <a:pt x="186" y="254"/>
                  </a:cubicBezTo>
                  <a:cubicBezTo>
                    <a:pt x="148" y="292"/>
                    <a:pt x="148" y="292"/>
                    <a:pt x="148" y="292"/>
                  </a:cubicBezTo>
                  <a:cubicBezTo>
                    <a:pt x="70" y="214"/>
                    <a:pt x="70" y="214"/>
                    <a:pt x="70" y="214"/>
                  </a:cubicBezTo>
                  <a:cubicBezTo>
                    <a:pt x="69" y="214"/>
                    <a:pt x="68" y="214"/>
                    <a:pt x="68" y="214"/>
                  </a:cubicBezTo>
                  <a:cubicBezTo>
                    <a:pt x="67" y="215"/>
                    <a:pt x="67" y="216"/>
                    <a:pt x="68" y="217"/>
                  </a:cubicBezTo>
                  <a:cubicBezTo>
                    <a:pt x="145" y="294"/>
                    <a:pt x="145" y="294"/>
                    <a:pt x="145" y="294"/>
                  </a:cubicBezTo>
                  <a:cubicBezTo>
                    <a:pt x="51" y="389"/>
                    <a:pt x="51" y="389"/>
                    <a:pt x="51" y="389"/>
                  </a:cubicBezTo>
                  <a:cubicBezTo>
                    <a:pt x="29" y="411"/>
                    <a:pt x="29" y="411"/>
                    <a:pt x="29" y="411"/>
                  </a:cubicBezTo>
                  <a:cubicBezTo>
                    <a:pt x="18" y="422"/>
                    <a:pt x="18" y="422"/>
                    <a:pt x="18" y="422"/>
                  </a:cubicBezTo>
                  <a:cubicBezTo>
                    <a:pt x="7" y="433"/>
                    <a:pt x="7" y="433"/>
                    <a:pt x="7" y="433"/>
                  </a:cubicBezTo>
                  <a:cubicBezTo>
                    <a:pt x="0" y="440"/>
                    <a:pt x="0" y="440"/>
                    <a:pt x="0" y="440"/>
                  </a:cubicBezTo>
                  <a:cubicBezTo>
                    <a:pt x="0" y="445"/>
                    <a:pt x="0" y="445"/>
                    <a:pt x="0" y="445"/>
                  </a:cubicBezTo>
                  <a:cubicBezTo>
                    <a:pt x="8" y="437"/>
                    <a:pt x="8" y="437"/>
                    <a:pt x="8" y="437"/>
                  </a:cubicBezTo>
                  <a:cubicBezTo>
                    <a:pt x="11" y="440"/>
                    <a:pt x="11" y="440"/>
                    <a:pt x="11" y="440"/>
                  </a:cubicBezTo>
                  <a:cubicBezTo>
                    <a:pt x="0" y="451"/>
                    <a:pt x="0" y="451"/>
                    <a:pt x="0" y="451"/>
                  </a:cubicBezTo>
                  <a:cubicBezTo>
                    <a:pt x="0" y="456"/>
                    <a:pt x="0" y="456"/>
                    <a:pt x="0" y="456"/>
                  </a:cubicBezTo>
                  <a:cubicBezTo>
                    <a:pt x="14" y="442"/>
                    <a:pt x="14" y="442"/>
                    <a:pt x="14" y="442"/>
                  </a:cubicBezTo>
                  <a:cubicBezTo>
                    <a:pt x="17" y="445"/>
                    <a:pt x="17" y="445"/>
                    <a:pt x="17" y="445"/>
                  </a:cubicBezTo>
                  <a:cubicBezTo>
                    <a:pt x="0" y="462"/>
                    <a:pt x="0" y="462"/>
                    <a:pt x="0" y="462"/>
                  </a:cubicBezTo>
                  <a:cubicBezTo>
                    <a:pt x="0" y="467"/>
                    <a:pt x="0" y="467"/>
                    <a:pt x="0" y="467"/>
                  </a:cubicBezTo>
                  <a:cubicBezTo>
                    <a:pt x="20" y="447"/>
                    <a:pt x="20" y="447"/>
                    <a:pt x="20" y="447"/>
                  </a:cubicBezTo>
                  <a:cubicBezTo>
                    <a:pt x="30" y="437"/>
                    <a:pt x="30" y="437"/>
                    <a:pt x="30" y="437"/>
                  </a:cubicBezTo>
                  <a:cubicBezTo>
                    <a:pt x="39" y="445"/>
                    <a:pt x="39" y="445"/>
                    <a:pt x="39" y="445"/>
                  </a:cubicBezTo>
                  <a:cubicBezTo>
                    <a:pt x="24" y="460"/>
                    <a:pt x="24" y="460"/>
                    <a:pt x="24" y="460"/>
                  </a:cubicBezTo>
                  <a:cubicBezTo>
                    <a:pt x="0" y="484"/>
                    <a:pt x="0" y="484"/>
                    <a:pt x="0" y="484"/>
                  </a:cubicBezTo>
                  <a:cubicBezTo>
                    <a:pt x="0" y="489"/>
                    <a:pt x="0" y="489"/>
                    <a:pt x="0" y="489"/>
                  </a:cubicBezTo>
                  <a:cubicBezTo>
                    <a:pt x="26" y="463"/>
                    <a:pt x="26" y="463"/>
                    <a:pt x="26" y="463"/>
                  </a:cubicBezTo>
                  <a:cubicBezTo>
                    <a:pt x="43" y="447"/>
                    <a:pt x="43" y="447"/>
                    <a:pt x="43" y="447"/>
                  </a:cubicBezTo>
                  <a:cubicBezTo>
                    <a:pt x="54" y="436"/>
                    <a:pt x="54" y="436"/>
                    <a:pt x="54" y="436"/>
                  </a:cubicBezTo>
                  <a:cubicBezTo>
                    <a:pt x="55" y="434"/>
                    <a:pt x="55" y="434"/>
                    <a:pt x="55" y="434"/>
                  </a:cubicBezTo>
                  <a:cubicBezTo>
                    <a:pt x="76" y="413"/>
                    <a:pt x="76" y="413"/>
                    <a:pt x="76" y="413"/>
                  </a:cubicBezTo>
                  <a:cubicBezTo>
                    <a:pt x="170" y="319"/>
                    <a:pt x="170" y="319"/>
                    <a:pt x="170" y="319"/>
                  </a:cubicBezTo>
                  <a:cubicBezTo>
                    <a:pt x="365" y="514"/>
                    <a:pt x="365" y="514"/>
                    <a:pt x="365" y="514"/>
                  </a:cubicBezTo>
                  <a:cubicBezTo>
                    <a:pt x="372" y="521"/>
                    <a:pt x="372" y="521"/>
                    <a:pt x="372" y="521"/>
                  </a:cubicBezTo>
                  <a:cubicBezTo>
                    <a:pt x="365" y="528"/>
                    <a:pt x="365" y="528"/>
                    <a:pt x="365" y="528"/>
                  </a:cubicBezTo>
                  <a:cubicBezTo>
                    <a:pt x="356" y="536"/>
                    <a:pt x="356" y="536"/>
                    <a:pt x="356" y="536"/>
                  </a:cubicBezTo>
                  <a:cubicBezTo>
                    <a:pt x="356" y="537"/>
                    <a:pt x="356" y="538"/>
                    <a:pt x="356" y="539"/>
                  </a:cubicBezTo>
                  <a:cubicBezTo>
                    <a:pt x="357" y="539"/>
                    <a:pt x="358" y="539"/>
                    <a:pt x="359" y="539"/>
                  </a:cubicBezTo>
                  <a:cubicBezTo>
                    <a:pt x="367" y="530"/>
                    <a:pt x="367" y="530"/>
                    <a:pt x="367" y="530"/>
                  </a:cubicBezTo>
                  <a:cubicBezTo>
                    <a:pt x="373" y="525"/>
                    <a:pt x="373" y="525"/>
                    <a:pt x="373" y="525"/>
                  </a:cubicBezTo>
                  <a:cubicBezTo>
                    <a:pt x="373" y="527"/>
                    <a:pt x="373" y="527"/>
                    <a:pt x="373" y="527"/>
                  </a:cubicBezTo>
                  <a:cubicBezTo>
                    <a:pt x="373" y="528"/>
                    <a:pt x="373" y="529"/>
                    <a:pt x="374" y="529"/>
                  </a:cubicBezTo>
                  <a:cubicBezTo>
                    <a:pt x="375" y="529"/>
                    <a:pt x="375" y="528"/>
                    <a:pt x="375" y="528"/>
                  </a:cubicBezTo>
                  <a:cubicBezTo>
                    <a:pt x="376" y="528"/>
                    <a:pt x="376" y="527"/>
                    <a:pt x="376" y="527"/>
                  </a:cubicBezTo>
                  <a:cubicBezTo>
                    <a:pt x="376" y="525"/>
                    <a:pt x="376" y="525"/>
                    <a:pt x="376" y="525"/>
                  </a:cubicBezTo>
                  <a:cubicBezTo>
                    <a:pt x="381" y="530"/>
                    <a:pt x="381" y="530"/>
                    <a:pt x="381" y="530"/>
                  </a:cubicBezTo>
                  <a:cubicBezTo>
                    <a:pt x="395" y="544"/>
                    <a:pt x="395" y="544"/>
                    <a:pt x="395" y="544"/>
                  </a:cubicBezTo>
                  <a:cubicBezTo>
                    <a:pt x="396" y="545"/>
                    <a:pt x="397" y="545"/>
                    <a:pt x="398" y="544"/>
                  </a:cubicBezTo>
                  <a:cubicBezTo>
                    <a:pt x="398" y="544"/>
                    <a:pt x="398" y="543"/>
                    <a:pt x="398" y="542"/>
                  </a:cubicBezTo>
                  <a:cubicBezTo>
                    <a:pt x="384" y="528"/>
                    <a:pt x="384" y="528"/>
                    <a:pt x="384" y="528"/>
                  </a:cubicBezTo>
                  <a:cubicBezTo>
                    <a:pt x="377" y="521"/>
                    <a:pt x="377" y="521"/>
                    <a:pt x="377" y="521"/>
                  </a:cubicBezTo>
                  <a:cubicBezTo>
                    <a:pt x="384" y="514"/>
                    <a:pt x="384" y="514"/>
                    <a:pt x="384" y="514"/>
                  </a:cubicBezTo>
                  <a:cubicBezTo>
                    <a:pt x="385" y="513"/>
                    <a:pt x="385" y="512"/>
                    <a:pt x="384" y="511"/>
                  </a:cubicBezTo>
                  <a:cubicBezTo>
                    <a:pt x="383" y="511"/>
                    <a:pt x="382" y="511"/>
                    <a:pt x="381" y="511"/>
                  </a:cubicBezTo>
                  <a:cubicBezTo>
                    <a:pt x="376" y="517"/>
                    <a:pt x="376" y="517"/>
                    <a:pt x="376" y="517"/>
                  </a:cubicBezTo>
                  <a:cubicBezTo>
                    <a:pt x="376" y="515"/>
                    <a:pt x="376" y="515"/>
                    <a:pt x="376" y="515"/>
                  </a:cubicBezTo>
                  <a:cubicBezTo>
                    <a:pt x="376" y="514"/>
                    <a:pt x="375" y="513"/>
                    <a:pt x="374" y="513"/>
                  </a:cubicBezTo>
                  <a:cubicBezTo>
                    <a:pt x="373" y="513"/>
                    <a:pt x="373" y="514"/>
                    <a:pt x="373" y="515"/>
                  </a:cubicBezTo>
                  <a:cubicBezTo>
                    <a:pt x="373" y="517"/>
                    <a:pt x="373" y="517"/>
                    <a:pt x="373" y="517"/>
                  </a:cubicBezTo>
                  <a:cubicBezTo>
                    <a:pt x="367" y="511"/>
                    <a:pt x="367" y="511"/>
                    <a:pt x="367" y="511"/>
                  </a:cubicBezTo>
                  <a:cubicBezTo>
                    <a:pt x="359" y="503"/>
                    <a:pt x="359" y="503"/>
                    <a:pt x="359" y="503"/>
                  </a:cubicBezTo>
                  <a:cubicBezTo>
                    <a:pt x="363" y="505"/>
                    <a:pt x="367" y="505"/>
                    <a:pt x="371" y="502"/>
                  </a:cubicBezTo>
                  <a:cubicBezTo>
                    <a:pt x="376" y="497"/>
                    <a:pt x="374" y="491"/>
                    <a:pt x="366" y="483"/>
                  </a:cubicBezTo>
                  <a:cubicBezTo>
                    <a:pt x="359" y="475"/>
                    <a:pt x="352" y="473"/>
                    <a:pt x="347" y="478"/>
                  </a:cubicBezTo>
                  <a:cubicBezTo>
                    <a:pt x="344" y="482"/>
                    <a:pt x="344" y="486"/>
                    <a:pt x="346" y="490"/>
                  </a:cubicBezTo>
                  <a:cubicBezTo>
                    <a:pt x="172" y="317"/>
                    <a:pt x="172" y="317"/>
                    <a:pt x="172" y="317"/>
                  </a:cubicBezTo>
                  <a:cubicBezTo>
                    <a:pt x="196" y="293"/>
                    <a:pt x="196" y="293"/>
                    <a:pt x="196" y="293"/>
                  </a:cubicBezTo>
                  <a:cubicBezTo>
                    <a:pt x="222" y="267"/>
                    <a:pt x="222" y="267"/>
                    <a:pt x="222" y="267"/>
                  </a:cubicBezTo>
                  <a:cubicBezTo>
                    <a:pt x="262" y="283"/>
                    <a:pt x="302" y="299"/>
                    <a:pt x="342" y="315"/>
                  </a:cubicBezTo>
                  <a:cubicBezTo>
                    <a:pt x="397" y="370"/>
                    <a:pt x="397" y="370"/>
                    <a:pt x="397" y="370"/>
                  </a:cubicBezTo>
                  <a:cubicBezTo>
                    <a:pt x="425" y="398"/>
                    <a:pt x="425" y="398"/>
                    <a:pt x="425" y="398"/>
                  </a:cubicBezTo>
                  <a:cubicBezTo>
                    <a:pt x="453" y="426"/>
                    <a:pt x="453" y="426"/>
                    <a:pt x="453" y="426"/>
                  </a:cubicBezTo>
                  <a:cubicBezTo>
                    <a:pt x="454" y="426"/>
                    <a:pt x="454" y="426"/>
                    <a:pt x="454" y="426"/>
                  </a:cubicBezTo>
                  <a:cubicBezTo>
                    <a:pt x="456" y="429"/>
                    <a:pt x="456" y="429"/>
                    <a:pt x="456" y="429"/>
                  </a:cubicBezTo>
                  <a:cubicBezTo>
                    <a:pt x="455" y="431"/>
                    <a:pt x="455" y="434"/>
                    <a:pt x="456" y="437"/>
                  </a:cubicBezTo>
                  <a:cubicBezTo>
                    <a:pt x="453" y="440"/>
                    <a:pt x="453" y="440"/>
                    <a:pt x="453" y="440"/>
                  </a:cubicBezTo>
                  <a:cubicBezTo>
                    <a:pt x="452" y="441"/>
                    <a:pt x="452" y="442"/>
                    <a:pt x="453" y="442"/>
                  </a:cubicBezTo>
                  <a:cubicBezTo>
                    <a:pt x="454" y="443"/>
                    <a:pt x="455" y="443"/>
                    <a:pt x="455" y="442"/>
                  </a:cubicBezTo>
                  <a:cubicBezTo>
                    <a:pt x="458" y="439"/>
                    <a:pt x="458" y="439"/>
                    <a:pt x="458" y="439"/>
                  </a:cubicBezTo>
                  <a:cubicBezTo>
                    <a:pt x="461" y="441"/>
                    <a:pt x="464" y="441"/>
                    <a:pt x="466" y="439"/>
                  </a:cubicBezTo>
                  <a:cubicBezTo>
                    <a:pt x="470" y="442"/>
                    <a:pt x="470" y="442"/>
                    <a:pt x="470" y="442"/>
                  </a:cubicBezTo>
                  <a:cubicBezTo>
                    <a:pt x="482" y="455"/>
                    <a:pt x="482" y="455"/>
                    <a:pt x="482" y="455"/>
                  </a:cubicBezTo>
                  <a:cubicBezTo>
                    <a:pt x="483" y="456"/>
                    <a:pt x="483" y="456"/>
                    <a:pt x="483" y="456"/>
                  </a:cubicBezTo>
                  <a:cubicBezTo>
                    <a:pt x="623" y="596"/>
                    <a:pt x="623" y="596"/>
                    <a:pt x="623" y="596"/>
                  </a:cubicBezTo>
                  <a:cubicBezTo>
                    <a:pt x="624" y="597"/>
                    <a:pt x="625" y="597"/>
                    <a:pt x="625" y="596"/>
                  </a:cubicBezTo>
                  <a:cubicBezTo>
                    <a:pt x="626" y="595"/>
                    <a:pt x="626" y="594"/>
                    <a:pt x="625" y="593"/>
                  </a:cubicBezTo>
                  <a:cubicBezTo>
                    <a:pt x="486" y="454"/>
                    <a:pt x="486" y="454"/>
                    <a:pt x="486" y="454"/>
                  </a:cubicBezTo>
                  <a:cubicBezTo>
                    <a:pt x="484" y="452"/>
                    <a:pt x="484" y="452"/>
                    <a:pt x="484" y="452"/>
                  </a:cubicBezTo>
                  <a:cubicBezTo>
                    <a:pt x="472" y="440"/>
                    <a:pt x="472" y="440"/>
                    <a:pt x="472" y="440"/>
                  </a:cubicBezTo>
                  <a:cubicBezTo>
                    <a:pt x="469" y="437"/>
                    <a:pt x="469" y="437"/>
                    <a:pt x="469" y="437"/>
                  </a:cubicBezTo>
                  <a:cubicBezTo>
                    <a:pt x="470" y="434"/>
                    <a:pt x="470" y="431"/>
                    <a:pt x="469" y="429"/>
                  </a:cubicBezTo>
                  <a:cubicBezTo>
                    <a:pt x="472" y="426"/>
                    <a:pt x="472" y="426"/>
                    <a:pt x="472" y="426"/>
                  </a:cubicBezTo>
                  <a:cubicBezTo>
                    <a:pt x="480" y="417"/>
                    <a:pt x="480" y="417"/>
                    <a:pt x="480" y="417"/>
                  </a:cubicBezTo>
                  <a:cubicBezTo>
                    <a:pt x="481" y="417"/>
                    <a:pt x="481" y="416"/>
                    <a:pt x="480" y="415"/>
                  </a:cubicBezTo>
                  <a:cubicBezTo>
                    <a:pt x="480" y="414"/>
                    <a:pt x="479" y="414"/>
                    <a:pt x="478" y="415"/>
                  </a:cubicBezTo>
                  <a:cubicBezTo>
                    <a:pt x="470" y="423"/>
                    <a:pt x="470" y="423"/>
                    <a:pt x="470" y="423"/>
                  </a:cubicBezTo>
                  <a:cubicBezTo>
                    <a:pt x="466" y="427"/>
                    <a:pt x="466" y="427"/>
                    <a:pt x="466" y="427"/>
                  </a:cubicBezTo>
                  <a:cubicBezTo>
                    <a:pt x="464" y="425"/>
                    <a:pt x="461" y="425"/>
                    <a:pt x="458" y="427"/>
                  </a:cubicBezTo>
                  <a:cubicBezTo>
                    <a:pt x="456" y="424"/>
                    <a:pt x="456" y="424"/>
                    <a:pt x="456" y="424"/>
                  </a:cubicBezTo>
                  <a:cubicBezTo>
                    <a:pt x="455" y="423"/>
                    <a:pt x="455" y="423"/>
                    <a:pt x="455" y="423"/>
                  </a:cubicBezTo>
                  <a:cubicBezTo>
                    <a:pt x="428" y="396"/>
                    <a:pt x="428" y="396"/>
                    <a:pt x="428" y="396"/>
                  </a:cubicBezTo>
                  <a:cubicBezTo>
                    <a:pt x="399" y="367"/>
                    <a:pt x="399" y="367"/>
                    <a:pt x="399" y="367"/>
                  </a:cubicBezTo>
                  <a:cubicBezTo>
                    <a:pt x="350" y="318"/>
                    <a:pt x="350" y="318"/>
                    <a:pt x="350" y="318"/>
                  </a:cubicBezTo>
                  <a:cubicBezTo>
                    <a:pt x="370" y="326"/>
                    <a:pt x="389" y="334"/>
                    <a:pt x="409" y="342"/>
                  </a:cubicBezTo>
                  <a:cubicBezTo>
                    <a:pt x="396" y="355"/>
                    <a:pt x="396" y="355"/>
                    <a:pt x="396" y="355"/>
                  </a:cubicBezTo>
                  <a:cubicBezTo>
                    <a:pt x="396" y="356"/>
                    <a:pt x="396" y="357"/>
                    <a:pt x="396" y="357"/>
                  </a:cubicBezTo>
                  <a:cubicBezTo>
                    <a:pt x="397" y="358"/>
                    <a:pt x="398" y="358"/>
                    <a:pt x="399" y="357"/>
                  </a:cubicBezTo>
                  <a:cubicBezTo>
                    <a:pt x="412" y="344"/>
                    <a:pt x="412" y="344"/>
                    <a:pt x="412" y="344"/>
                  </a:cubicBezTo>
                  <a:cubicBezTo>
                    <a:pt x="478" y="371"/>
                    <a:pt x="543" y="398"/>
                    <a:pt x="608" y="427"/>
                  </a:cubicBezTo>
                  <a:cubicBezTo>
                    <a:pt x="608" y="427"/>
                    <a:pt x="608" y="427"/>
                    <a:pt x="608" y="427"/>
                  </a:cubicBezTo>
                  <a:cubicBezTo>
                    <a:pt x="618" y="431"/>
                    <a:pt x="618" y="431"/>
                    <a:pt x="618" y="431"/>
                  </a:cubicBezTo>
                  <a:cubicBezTo>
                    <a:pt x="656" y="448"/>
                    <a:pt x="694" y="465"/>
                    <a:pt x="732" y="483"/>
                  </a:cubicBezTo>
                  <a:cubicBezTo>
                    <a:pt x="698" y="517"/>
                    <a:pt x="698" y="517"/>
                    <a:pt x="698" y="517"/>
                  </a:cubicBezTo>
                  <a:cubicBezTo>
                    <a:pt x="698" y="517"/>
                    <a:pt x="698" y="518"/>
                    <a:pt x="698" y="519"/>
                  </a:cubicBezTo>
                  <a:cubicBezTo>
                    <a:pt x="699" y="520"/>
                    <a:pt x="700" y="520"/>
                    <a:pt x="701" y="519"/>
                  </a:cubicBezTo>
                  <a:cubicBezTo>
                    <a:pt x="735" y="484"/>
                    <a:pt x="735" y="484"/>
                    <a:pt x="735" y="484"/>
                  </a:cubicBezTo>
                  <a:cubicBezTo>
                    <a:pt x="764" y="498"/>
                    <a:pt x="793" y="511"/>
                    <a:pt x="821" y="524"/>
                  </a:cubicBezTo>
                  <a:cubicBezTo>
                    <a:pt x="822" y="525"/>
                    <a:pt x="822" y="525"/>
                    <a:pt x="822" y="525"/>
                  </a:cubicBezTo>
                  <a:cubicBezTo>
                    <a:pt x="829" y="528"/>
                    <a:pt x="829" y="528"/>
                    <a:pt x="829" y="528"/>
                  </a:cubicBezTo>
                  <a:cubicBezTo>
                    <a:pt x="945" y="583"/>
                    <a:pt x="1059" y="640"/>
                    <a:pt x="1172" y="700"/>
                  </a:cubicBezTo>
                  <a:cubicBezTo>
                    <a:pt x="1291" y="819"/>
                    <a:pt x="1291" y="819"/>
                    <a:pt x="1291" y="819"/>
                  </a:cubicBezTo>
                  <a:cubicBezTo>
                    <a:pt x="1297" y="825"/>
                    <a:pt x="1297" y="825"/>
                    <a:pt x="1297" y="825"/>
                  </a:cubicBezTo>
                  <a:cubicBezTo>
                    <a:pt x="1305" y="833"/>
                    <a:pt x="1305" y="833"/>
                    <a:pt x="1305" y="833"/>
                  </a:cubicBezTo>
                  <a:cubicBezTo>
                    <a:pt x="1308" y="836"/>
                    <a:pt x="1308" y="836"/>
                    <a:pt x="1308" y="836"/>
                  </a:cubicBezTo>
                  <a:cubicBezTo>
                    <a:pt x="1306" y="838"/>
                    <a:pt x="1306" y="841"/>
                    <a:pt x="1308" y="844"/>
                  </a:cubicBezTo>
                  <a:cubicBezTo>
                    <a:pt x="1305" y="847"/>
                    <a:pt x="1305" y="847"/>
                    <a:pt x="1305" y="847"/>
                  </a:cubicBezTo>
                  <a:cubicBezTo>
                    <a:pt x="1296" y="855"/>
                    <a:pt x="1296" y="855"/>
                    <a:pt x="1296" y="855"/>
                  </a:cubicBezTo>
                  <a:cubicBezTo>
                    <a:pt x="1296" y="856"/>
                    <a:pt x="1296" y="857"/>
                    <a:pt x="1296" y="858"/>
                  </a:cubicBezTo>
                  <a:cubicBezTo>
                    <a:pt x="1297" y="858"/>
                    <a:pt x="1298" y="858"/>
                    <a:pt x="1299" y="858"/>
                  </a:cubicBezTo>
                  <a:cubicBezTo>
                    <a:pt x="1307" y="849"/>
                    <a:pt x="1307" y="849"/>
                    <a:pt x="1307" y="849"/>
                  </a:cubicBezTo>
                  <a:cubicBezTo>
                    <a:pt x="1310" y="846"/>
                    <a:pt x="1310" y="846"/>
                    <a:pt x="1310" y="846"/>
                  </a:cubicBezTo>
                  <a:cubicBezTo>
                    <a:pt x="1313" y="848"/>
                    <a:pt x="1316" y="848"/>
                    <a:pt x="1318" y="846"/>
                  </a:cubicBezTo>
                  <a:cubicBezTo>
                    <a:pt x="1321" y="849"/>
                    <a:pt x="1321" y="849"/>
                    <a:pt x="1321" y="849"/>
                  </a:cubicBezTo>
                  <a:cubicBezTo>
                    <a:pt x="1325" y="854"/>
                    <a:pt x="1325" y="854"/>
                    <a:pt x="1325" y="854"/>
                  </a:cubicBezTo>
                  <a:cubicBezTo>
                    <a:pt x="1336" y="864"/>
                    <a:pt x="1336" y="864"/>
                    <a:pt x="1336" y="864"/>
                  </a:cubicBezTo>
                  <a:cubicBezTo>
                    <a:pt x="1345" y="874"/>
                    <a:pt x="1345" y="874"/>
                    <a:pt x="1345" y="874"/>
                  </a:cubicBezTo>
                  <a:cubicBezTo>
                    <a:pt x="1324" y="895"/>
                    <a:pt x="1324" y="895"/>
                    <a:pt x="1324" y="895"/>
                  </a:cubicBezTo>
                  <a:cubicBezTo>
                    <a:pt x="1324" y="895"/>
                    <a:pt x="1324" y="896"/>
                    <a:pt x="1324" y="897"/>
                  </a:cubicBezTo>
                  <a:cubicBezTo>
                    <a:pt x="1345" y="918"/>
                    <a:pt x="1345" y="918"/>
                    <a:pt x="1345" y="918"/>
                  </a:cubicBezTo>
                  <a:cubicBezTo>
                    <a:pt x="1337" y="926"/>
                    <a:pt x="1337" y="926"/>
                    <a:pt x="1337" y="926"/>
                  </a:cubicBezTo>
                  <a:cubicBezTo>
                    <a:pt x="1337" y="927"/>
                    <a:pt x="1337" y="928"/>
                    <a:pt x="1337" y="929"/>
                  </a:cubicBezTo>
                  <a:cubicBezTo>
                    <a:pt x="1338" y="929"/>
                    <a:pt x="1339" y="929"/>
                    <a:pt x="1340" y="929"/>
                  </a:cubicBezTo>
                  <a:cubicBezTo>
                    <a:pt x="1348" y="920"/>
                    <a:pt x="1348" y="920"/>
                    <a:pt x="1348" y="920"/>
                  </a:cubicBezTo>
                  <a:cubicBezTo>
                    <a:pt x="1369" y="941"/>
                    <a:pt x="1369" y="941"/>
                    <a:pt x="1369" y="941"/>
                  </a:cubicBezTo>
                  <a:cubicBezTo>
                    <a:pt x="1386" y="958"/>
                    <a:pt x="1386" y="958"/>
                    <a:pt x="1386" y="958"/>
                  </a:cubicBezTo>
                  <a:cubicBezTo>
                    <a:pt x="1397" y="969"/>
                    <a:pt x="1397" y="969"/>
                    <a:pt x="1397" y="969"/>
                  </a:cubicBezTo>
                  <a:cubicBezTo>
                    <a:pt x="1564" y="1136"/>
                    <a:pt x="1564" y="1136"/>
                    <a:pt x="1564" y="1136"/>
                  </a:cubicBezTo>
                  <a:cubicBezTo>
                    <a:pt x="1575" y="1147"/>
                    <a:pt x="1575" y="1147"/>
                    <a:pt x="1575" y="1147"/>
                  </a:cubicBezTo>
                  <a:cubicBezTo>
                    <a:pt x="1730" y="1303"/>
                    <a:pt x="1730" y="1303"/>
                    <a:pt x="1730" y="1303"/>
                  </a:cubicBezTo>
                  <a:cubicBezTo>
                    <a:pt x="1741" y="1314"/>
                    <a:pt x="1741" y="1314"/>
                    <a:pt x="1741" y="1314"/>
                  </a:cubicBezTo>
                  <a:cubicBezTo>
                    <a:pt x="1753" y="1325"/>
                    <a:pt x="1753" y="1325"/>
                    <a:pt x="1753" y="1325"/>
                  </a:cubicBezTo>
                  <a:cubicBezTo>
                    <a:pt x="1769" y="1342"/>
                    <a:pt x="1769" y="1342"/>
                    <a:pt x="1769" y="1342"/>
                  </a:cubicBezTo>
                  <a:cubicBezTo>
                    <a:pt x="1790" y="1363"/>
                    <a:pt x="1790" y="1363"/>
                    <a:pt x="1790" y="1363"/>
                  </a:cubicBezTo>
                  <a:cubicBezTo>
                    <a:pt x="1782" y="1371"/>
                    <a:pt x="1782" y="1371"/>
                    <a:pt x="1782" y="1371"/>
                  </a:cubicBezTo>
                  <a:cubicBezTo>
                    <a:pt x="1754" y="1399"/>
                    <a:pt x="1754" y="1399"/>
                    <a:pt x="1754" y="1399"/>
                  </a:cubicBezTo>
                  <a:cubicBezTo>
                    <a:pt x="1613" y="1540"/>
                    <a:pt x="1613" y="1540"/>
                    <a:pt x="1613" y="1540"/>
                  </a:cubicBezTo>
                  <a:cubicBezTo>
                    <a:pt x="1584" y="1569"/>
                    <a:pt x="1584" y="1569"/>
                    <a:pt x="1584" y="1569"/>
                  </a:cubicBezTo>
                  <a:cubicBezTo>
                    <a:pt x="1556" y="1597"/>
                    <a:pt x="1556" y="1597"/>
                    <a:pt x="1556" y="1597"/>
                  </a:cubicBezTo>
                  <a:cubicBezTo>
                    <a:pt x="1528" y="1625"/>
                    <a:pt x="1528" y="1625"/>
                    <a:pt x="1528" y="1625"/>
                  </a:cubicBezTo>
                  <a:cubicBezTo>
                    <a:pt x="1387" y="1766"/>
                    <a:pt x="1387" y="1766"/>
                    <a:pt x="1387" y="1766"/>
                  </a:cubicBezTo>
                  <a:cubicBezTo>
                    <a:pt x="1358" y="1795"/>
                    <a:pt x="1358" y="1795"/>
                    <a:pt x="1358" y="1795"/>
                  </a:cubicBezTo>
                  <a:cubicBezTo>
                    <a:pt x="1330" y="1823"/>
                    <a:pt x="1330" y="1823"/>
                    <a:pt x="1330" y="1823"/>
                  </a:cubicBezTo>
                  <a:cubicBezTo>
                    <a:pt x="1302" y="1851"/>
                    <a:pt x="1302" y="1851"/>
                    <a:pt x="1302" y="1851"/>
                  </a:cubicBezTo>
                  <a:cubicBezTo>
                    <a:pt x="1169" y="1984"/>
                    <a:pt x="1169" y="1984"/>
                    <a:pt x="1169" y="1984"/>
                  </a:cubicBezTo>
                  <a:cubicBezTo>
                    <a:pt x="1178" y="1984"/>
                    <a:pt x="1178" y="1984"/>
                    <a:pt x="1178" y="1984"/>
                  </a:cubicBezTo>
                  <a:cubicBezTo>
                    <a:pt x="1180" y="1982"/>
                    <a:pt x="1180" y="1982"/>
                    <a:pt x="1180" y="1982"/>
                  </a:cubicBezTo>
                  <a:cubicBezTo>
                    <a:pt x="1180" y="1984"/>
                    <a:pt x="1180" y="1984"/>
                    <a:pt x="1180" y="1984"/>
                  </a:cubicBezTo>
                  <a:cubicBezTo>
                    <a:pt x="1184" y="1984"/>
                    <a:pt x="1184" y="1984"/>
                    <a:pt x="1184" y="1984"/>
                  </a:cubicBezTo>
                  <a:cubicBezTo>
                    <a:pt x="1184" y="1979"/>
                    <a:pt x="1184" y="1979"/>
                    <a:pt x="1184" y="1979"/>
                  </a:cubicBezTo>
                  <a:cubicBezTo>
                    <a:pt x="1188" y="1974"/>
                    <a:pt x="1188" y="1974"/>
                    <a:pt x="1188" y="1974"/>
                  </a:cubicBezTo>
                  <a:cubicBezTo>
                    <a:pt x="1188" y="1984"/>
                    <a:pt x="1188" y="1984"/>
                    <a:pt x="1188" y="1984"/>
                  </a:cubicBezTo>
                  <a:cubicBezTo>
                    <a:pt x="1192" y="1984"/>
                    <a:pt x="1192" y="1984"/>
                    <a:pt x="1192" y="1984"/>
                  </a:cubicBezTo>
                  <a:cubicBezTo>
                    <a:pt x="1192" y="1971"/>
                    <a:pt x="1192" y="1971"/>
                    <a:pt x="1192" y="1971"/>
                  </a:cubicBezTo>
                  <a:cubicBezTo>
                    <a:pt x="1196" y="1966"/>
                    <a:pt x="1196" y="1966"/>
                    <a:pt x="1196" y="1966"/>
                  </a:cubicBezTo>
                  <a:cubicBezTo>
                    <a:pt x="1196" y="1984"/>
                    <a:pt x="1196" y="1984"/>
                    <a:pt x="1196" y="1984"/>
                  </a:cubicBezTo>
                  <a:cubicBezTo>
                    <a:pt x="1199" y="1984"/>
                    <a:pt x="1199" y="1984"/>
                    <a:pt x="1199" y="1984"/>
                  </a:cubicBezTo>
                  <a:cubicBezTo>
                    <a:pt x="1199" y="1963"/>
                    <a:pt x="1199" y="1963"/>
                    <a:pt x="1199" y="1963"/>
                  </a:cubicBezTo>
                  <a:cubicBezTo>
                    <a:pt x="1204" y="1958"/>
                    <a:pt x="1204" y="1958"/>
                    <a:pt x="1204" y="1958"/>
                  </a:cubicBezTo>
                  <a:cubicBezTo>
                    <a:pt x="1204" y="1984"/>
                    <a:pt x="1204" y="1984"/>
                    <a:pt x="1204" y="1984"/>
                  </a:cubicBezTo>
                  <a:cubicBezTo>
                    <a:pt x="1207" y="1984"/>
                    <a:pt x="1207" y="1984"/>
                    <a:pt x="1207" y="1984"/>
                  </a:cubicBezTo>
                  <a:cubicBezTo>
                    <a:pt x="1207" y="1955"/>
                    <a:pt x="1207" y="1955"/>
                    <a:pt x="1207" y="1955"/>
                  </a:cubicBezTo>
                  <a:cubicBezTo>
                    <a:pt x="1212" y="1950"/>
                    <a:pt x="1212" y="1950"/>
                    <a:pt x="1212" y="1950"/>
                  </a:cubicBezTo>
                  <a:cubicBezTo>
                    <a:pt x="1212" y="1981"/>
                    <a:pt x="1212" y="1981"/>
                    <a:pt x="1212" y="1981"/>
                  </a:cubicBezTo>
                  <a:cubicBezTo>
                    <a:pt x="1209" y="1984"/>
                    <a:pt x="1209" y="1984"/>
                    <a:pt x="1209" y="1984"/>
                  </a:cubicBezTo>
                  <a:cubicBezTo>
                    <a:pt x="1218" y="1984"/>
                    <a:pt x="1218" y="1984"/>
                    <a:pt x="1218" y="1984"/>
                  </a:cubicBezTo>
                  <a:cubicBezTo>
                    <a:pt x="1615" y="1588"/>
                    <a:pt x="1615" y="1588"/>
                    <a:pt x="1615" y="1588"/>
                  </a:cubicBezTo>
                  <a:cubicBezTo>
                    <a:pt x="1753" y="1726"/>
                    <a:pt x="1753" y="1726"/>
                    <a:pt x="1753" y="1726"/>
                  </a:cubicBezTo>
                  <a:cubicBezTo>
                    <a:pt x="1753" y="1726"/>
                    <a:pt x="1754" y="1726"/>
                    <a:pt x="1755" y="1726"/>
                  </a:cubicBezTo>
                  <a:cubicBezTo>
                    <a:pt x="1756" y="1725"/>
                    <a:pt x="1756" y="1724"/>
                    <a:pt x="1755" y="1723"/>
                  </a:cubicBezTo>
                  <a:cubicBezTo>
                    <a:pt x="1617" y="1585"/>
                    <a:pt x="1617" y="1585"/>
                    <a:pt x="1617" y="1585"/>
                  </a:cubicBezTo>
                  <a:cubicBezTo>
                    <a:pt x="1816" y="1386"/>
                    <a:pt x="1816" y="1386"/>
                    <a:pt x="1816" y="1386"/>
                  </a:cubicBezTo>
                  <a:cubicBezTo>
                    <a:pt x="1837" y="1365"/>
                    <a:pt x="1837" y="1365"/>
                    <a:pt x="1837" y="1365"/>
                  </a:cubicBezTo>
                  <a:cubicBezTo>
                    <a:pt x="1969" y="1497"/>
                    <a:pt x="1969" y="1497"/>
                    <a:pt x="1969" y="1497"/>
                  </a:cubicBezTo>
                  <a:cubicBezTo>
                    <a:pt x="1975" y="1503"/>
                    <a:pt x="1975" y="1503"/>
                    <a:pt x="1975" y="1503"/>
                  </a:cubicBezTo>
                  <a:cubicBezTo>
                    <a:pt x="1992" y="1520"/>
                    <a:pt x="1992" y="1520"/>
                    <a:pt x="1992" y="1520"/>
                  </a:cubicBezTo>
                  <a:cubicBezTo>
                    <a:pt x="2003" y="1531"/>
                    <a:pt x="2003" y="1531"/>
                    <a:pt x="2003" y="1531"/>
                  </a:cubicBezTo>
                  <a:cubicBezTo>
                    <a:pt x="2003" y="1531"/>
                    <a:pt x="2003" y="1531"/>
                    <a:pt x="2003" y="1531"/>
                  </a:cubicBezTo>
                  <a:cubicBezTo>
                    <a:pt x="2014" y="1542"/>
                    <a:pt x="2014" y="1542"/>
                    <a:pt x="2014" y="1542"/>
                  </a:cubicBezTo>
                  <a:cubicBezTo>
                    <a:pt x="2032" y="1560"/>
                    <a:pt x="2032" y="1560"/>
                    <a:pt x="2032" y="1560"/>
                  </a:cubicBezTo>
                  <a:cubicBezTo>
                    <a:pt x="2060" y="1588"/>
                    <a:pt x="2060" y="1588"/>
                    <a:pt x="2060" y="1588"/>
                  </a:cubicBezTo>
                  <a:cubicBezTo>
                    <a:pt x="2171" y="1699"/>
                    <a:pt x="2171" y="1699"/>
                    <a:pt x="2171" y="1699"/>
                  </a:cubicBezTo>
                  <a:cubicBezTo>
                    <a:pt x="2182" y="1710"/>
                    <a:pt x="2182" y="1710"/>
                    <a:pt x="2182" y="1710"/>
                  </a:cubicBezTo>
                  <a:cubicBezTo>
                    <a:pt x="2201" y="1729"/>
                    <a:pt x="2201" y="1729"/>
                    <a:pt x="2201" y="1729"/>
                  </a:cubicBezTo>
                  <a:cubicBezTo>
                    <a:pt x="2229" y="1757"/>
                    <a:pt x="2229" y="1757"/>
                    <a:pt x="2229" y="1757"/>
                  </a:cubicBezTo>
                  <a:cubicBezTo>
                    <a:pt x="2258" y="1786"/>
                    <a:pt x="2258" y="1786"/>
                    <a:pt x="2258" y="1786"/>
                  </a:cubicBezTo>
                  <a:cubicBezTo>
                    <a:pt x="2286" y="1814"/>
                    <a:pt x="2286" y="1814"/>
                    <a:pt x="2286" y="1814"/>
                  </a:cubicBezTo>
                  <a:cubicBezTo>
                    <a:pt x="2349" y="1877"/>
                    <a:pt x="2349" y="1877"/>
                    <a:pt x="2349" y="1877"/>
                  </a:cubicBezTo>
                  <a:cubicBezTo>
                    <a:pt x="2359" y="1887"/>
                    <a:pt x="2359" y="1887"/>
                    <a:pt x="2359" y="1887"/>
                  </a:cubicBezTo>
                  <a:cubicBezTo>
                    <a:pt x="2381" y="1909"/>
                    <a:pt x="2381" y="1909"/>
                    <a:pt x="2381" y="1909"/>
                  </a:cubicBezTo>
                  <a:cubicBezTo>
                    <a:pt x="2427" y="1955"/>
                    <a:pt x="2427" y="1955"/>
                    <a:pt x="2427" y="1955"/>
                  </a:cubicBezTo>
                  <a:cubicBezTo>
                    <a:pt x="2435" y="1963"/>
                    <a:pt x="2435" y="1963"/>
                    <a:pt x="2435" y="1963"/>
                  </a:cubicBezTo>
                  <a:cubicBezTo>
                    <a:pt x="2413" y="1984"/>
                    <a:pt x="2413" y="1984"/>
                    <a:pt x="2413" y="1984"/>
                  </a:cubicBezTo>
                  <a:cubicBezTo>
                    <a:pt x="2418" y="1984"/>
                    <a:pt x="2418" y="1984"/>
                    <a:pt x="2418" y="1984"/>
                  </a:cubicBezTo>
                  <a:cubicBezTo>
                    <a:pt x="2437" y="1965"/>
                    <a:pt x="2437" y="1965"/>
                    <a:pt x="2437" y="1965"/>
                  </a:cubicBezTo>
                  <a:cubicBezTo>
                    <a:pt x="2455" y="1983"/>
                    <a:pt x="2455" y="1983"/>
                    <a:pt x="2455" y="1983"/>
                  </a:cubicBezTo>
                  <a:cubicBezTo>
                    <a:pt x="2456" y="1984"/>
                    <a:pt x="2456" y="1984"/>
                    <a:pt x="2456" y="1984"/>
                  </a:cubicBezTo>
                  <a:cubicBezTo>
                    <a:pt x="2465" y="1984"/>
                    <a:pt x="2465" y="1984"/>
                    <a:pt x="2465" y="1984"/>
                  </a:cubicBezTo>
                  <a:cubicBezTo>
                    <a:pt x="2464" y="1983"/>
                    <a:pt x="2464" y="1983"/>
                    <a:pt x="2464" y="1983"/>
                  </a:cubicBezTo>
                  <a:cubicBezTo>
                    <a:pt x="2464" y="1952"/>
                    <a:pt x="2464" y="1952"/>
                    <a:pt x="2464" y="1952"/>
                  </a:cubicBezTo>
                  <a:cubicBezTo>
                    <a:pt x="2468" y="1956"/>
                    <a:pt x="2468" y="1956"/>
                    <a:pt x="2468" y="1956"/>
                  </a:cubicBezTo>
                  <a:cubicBezTo>
                    <a:pt x="2468" y="1984"/>
                    <a:pt x="2468" y="1984"/>
                    <a:pt x="2468" y="1984"/>
                  </a:cubicBezTo>
                  <a:cubicBezTo>
                    <a:pt x="2472" y="1984"/>
                    <a:pt x="2472" y="1984"/>
                    <a:pt x="2472" y="1984"/>
                  </a:cubicBezTo>
                  <a:cubicBezTo>
                    <a:pt x="2472" y="1960"/>
                    <a:pt x="2472" y="1960"/>
                    <a:pt x="2472" y="1960"/>
                  </a:cubicBezTo>
                  <a:cubicBezTo>
                    <a:pt x="2476" y="1964"/>
                    <a:pt x="2476" y="1964"/>
                    <a:pt x="2476" y="1964"/>
                  </a:cubicBezTo>
                  <a:cubicBezTo>
                    <a:pt x="2476" y="1984"/>
                    <a:pt x="2476" y="1984"/>
                    <a:pt x="2476" y="1984"/>
                  </a:cubicBezTo>
                  <a:cubicBezTo>
                    <a:pt x="2480" y="1984"/>
                    <a:pt x="2480" y="1984"/>
                    <a:pt x="2480" y="1984"/>
                  </a:cubicBezTo>
                  <a:cubicBezTo>
                    <a:pt x="2480" y="1968"/>
                    <a:pt x="2480" y="1968"/>
                    <a:pt x="2480" y="1968"/>
                  </a:cubicBezTo>
                  <a:cubicBezTo>
                    <a:pt x="2484" y="1972"/>
                    <a:pt x="2484" y="1972"/>
                    <a:pt x="2484" y="1972"/>
                  </a:cubicBezTo>
                  <a:cubicBezTo>
                    <a:pt x="2484" y="1984"/>
                    <a:pt x="2484" y="1984"/>
                    <a:pt x="2484" y="1984"/>
                  </a:cubicBezTo>
                  <a:cubicBezTo>
                    <a:pt x="2487" y="1984"/>
                    <a:pt x="2487" y="1984"/>
                    <a:pt x="2487" y="1984"/>
                  </a:cubicBezTo>
                  <a:cubicBezTo>
                    <a:pt x="2487" y="1975"/>
                    <a:pt x="2487" y="1975"/>
                    <a:pt x="2487" y="1975"/>
                  </a:cubicBezTo>
                  <a:cubicBezTo>
                    <a:pt x="2492" y="1980"/>
                    <a:pt x="2492" y="1980"/>
                    <a:pt x="2492" y="1980"/>
                  </a:cubicBezTo>
                  <a:cubicBezTo>
                    <a:pt x="2492" y="1984"/>
                    <a:pt x="2492" y="1984"/>
                    <a:pt x="2492" y="1984"/>
                  </a:cubicBezTo>
                  <a:cubicBezTo>
                    <a:pt x="2495" y="1984"/>
                    <a:pt x="2495" y="1984"/>
                    <a:pt x="2495" y="1984"/>
                  </a:cubicBezTo>
                  <a:cubicBezTo>
                    <a:pt x="2495" y="1983"/>
                    <a:pt x="2495" y="1983"/>
                    <a:pt x="2495" y="1983"/>
                  </a:cubicBezTo>
                  <a:cubicBezTo>
                    <a:pt x="2496" y="1984"/>
                    <a:pt x="2496" y="1984"/>
                    <a:pt x="2496" y="1984"/>
                  </a:cubicBezTo>
                  <a:cubicBezTo>
                    <a:pt x="2505" y="1984"/>
                    <a:pt x="2505" y="1984"/>
                    <a:pt x="2505" y="1984"/>
                  </a:cubicBezTo>
                  <a:cubicBezTo>
                    <a:pt x="2462" y="1940"/>
                    <a:pt x="2462" y="1940"/>
                    <a:pt x="2462" y="1940"/>
                  </a:cubicBezTo>
                  <a:cubicBezTo>
                    <a:pt x="2504" y="1898"/>
                    <a:pt x="2504" y="1898"/>
                    <a:pt x="2504" y="1898"/>
                  </a:cubicBezTo>
                  <a:cubicBezTo>
                    <a:pt x="2504" y="1898"/>
                    <a:pt x="2504" y="1897"/>
                    <a:pt x="2504" y="1896"/>
                  </a:cubicBezTo>
                  <a:cubicBezTo>
                    <a:pt x="2503" y="1895"/>
                    <a:pt x="2502" y="1895"/>
                    <a:pt x="2501" y="1896"/>
                  </a:cubicBezTo>
                  <a:cubicBezTo>
                    <a:pt x="2459" y="1938"/>
                    <a:pt x="2459" y="1938"/>
                    <a:pt x="2459" y="1938"/>
                  </a:cubicBezTo>
                  <a:cubicBezTo>
                    <a:pt x="2405" y="1884"/>
                    <a:pt x="2405" y="1884"/>
                    <a:pt x="2405" y="1884"/>
                  </a:cubicBezTo>
                  <a:cubicBezTo>
                    <a:pt x="2383" y="1862"/>
                    <a:pt x="2383" y="1862"/>
                    <a:pt x="2383" y="1862"/>
                  </a:cubicBezTo>
                  <a:cubicBezTo>
                    <a:pt x="2374" y="1852"/>
                    <a:pt x="2374" y="1852"/>
                    <a:pt x="2374" y="1852"/>
                  </a:cubicBezTo>
                  <a:cubicBezTo>
                    <a:pt x="2362" y="1841"/>
                    <a:pt x="2362" y="1841"/>
                    <a:pt x="2362" y="1841"/>
                  </a:cubicBezTo>
                  <a:cubicBezTo>
                    <a:pt x="2207" y="1685"/>
                    <a:pt x="2207" y="1685"/>
                    <a:pt x="2207" y="1685"/>
                  </a:cubicBezTo>
                  <a:cubicBezTo>
                    <a:pt x="2196" y="1674"/>
                    <a:pt x="2196" y="1674"/>
                    <a:pt x="2196" y="1674"/>
                  </a:cubicBezTo>
                  <a:cubicBezTo>
                    <a:pt x="2027" y="1506"/>
                    <a:pt x="2027" y="1506"/>
                    <a:pt x="2027" y="1506"/>
                  </a:cubicBezTo>
                  <a:cubicBezTo>
                    <a:pt x="2016" y="1495"/>
                    <a:pt x="2016" y="1495"/>
                    <a:pt x="2016" y="1495"/>
                  </a:cubicBezTo>
                  <a:cubicBezTo>
                    <a:pt x="1994" y="1473"/>
                    <a:pt x="1994" y="1473"/>
                    <a:pt x="1994" y="1473"/>
                  </a:cubicBezTo>
                  <a:cubicBezTo>
                    <a:pt x="1861" y="1339"/>
                    <a:pt x="1861" y="1339"/>
                    <a:pt x="1861" y="1339"/>
                  </a:cubicBezTo>
                  <a:cubicBezTo>
                    <a:pt x="1816" y="1295"/>
                    <a:pt x="1816" y="1295"/>
                    <a:pt x="1816" y="1295"/>
                  </a:cubicBezTo>
                  <a:cubicBezTo>
                    <a:pt x="1799" y="1278"/>
                    <a:pt x="1799" y="1278"/>
                    <a:pt x="1799" y="1278"/>
                  </a:cubicBezTo>
                  <a:cubicBezTo>
                    <a:pt x="1432" y="911"/>
                    <a:pt x="1432" y="911"/>
                    <a:pt x="1432" y="911"/>
                  </a:cubicBezTo>
                  <a:cubicBezTo>
                    <a:pt x="1416" y="895"/>
                    <a:pt x="1416" y="895"/>
                    <a:pt x="1416" y="895"/>
                  </a:cubicBezTo>
                  <a:cubicBezTo>
                    <a:pt x="1395" y="873"/>
                    <a:pt x="1395" y="873"/>
                    <a:pt x="1395" y="873"/>
                  </a:cubicBezTo>
                  <a:cubicBezTo>
                    <a:pt x="1396" y="872"/>
                    <a:pt x="1396" y="872"/>
                    <a:pt x="1396" y="872"/>
                  </a:cubicBezTo>
                  <a:cubicBezTo>
                    <a:pt x="1428" y="840"/>
                    <a:pt x="1428" y="840"/>
                    <a:pt x="1428" y="840"/>
                  </a:cubicBezTo>
                  <a:cubicBezTo>
                    <a:pt x="1613" y="947"/>
                    <a:pt x="1796" y="1060"/>
                    <a:pt x="1973" y="1180"/>
                  </a:cubicBezTo>
                  <a:cubicBezTo>
                    <a:pt x="1953" y="1200"/>
                    <a:pt x="1953" y="1200"/>
                    <a:pt x="1953" y="1200"/>
                  </a:cubicBezTo>
                  <a:cubicBezTo>
                    <a:pt x="1939" y="1214"/>
                    <a:pt x="1939" y="1214"/>
                    <a:pt x="1939" y="1214"/>
                  </a:cubicBezTo>
                  <a:cubicBezTo>
                    <a:pt x="1936" y="1217"/>
                    <a:pt x="1936" y="1217"/>
                    <a:pt x="1936" y="1217"/>
                  </a:cubicBezTo>
                  <a:cubicBezTo>
                    <a:pt x="1933" y="1216"/>
                    <a:pt x="1930" y="1216"/>
                    <a:pt x="1928" y="1217"/>
                  </a:cubicBezTo>
                  <a:cubicBezTo>
                    <a:pt x="1925" y="1214"/>
                    <a:pt x="1925" y="1214"/>
                    <a:pt x="1925" y="1214"/>
                  </a:cubicBezTo>
                  <a:cubicBezTo>
                    <a:pt x="1924" y="1214"/>
                    <a:pt x="1923" y="1214"/>
                    <a:pt x="1922" y="1214"/>
                  </a:cubicBezTo>
                  <a:cubicBezTo>
                    <a:pt x="1921" y="1215"/>
                    <a:pt x="1921" y="1216"/>
                    <a:pt x="1922" y="1217"/>
                  </a:cubicBezTo>
                  <a:cubicBezTo>
                    <a:pt x="1925" y="1220"/>
                    <a:pt x="1925" y="1220"/>
                    <a:pt x="1925" y="1220"/>
                  </a:cubicBezTo>
                  <a:cubicBezTo>
                    <a:pt x="1924" y="1222"/>
                    <a:pt x="1924" y="1225"/>
                    <a:pt x="1925" y="1228"/>
                  </a:cubicBezTo>
                  <a:cubicBezTo>
                    <a:pt x="1922" y="1231"/>
                    <a:pt x="1922" y="1231"/>
                    <a:pt x="1922" y="1231"/>
                  </a:cubicBezTo>
                  <a:cubicBezTo>
                    <a:pt x="1845" y="1308"/>
                    <a:pt x="1845" y="1308"/>
                    <a:pt x="1845" y="1308"/>
                  </a:cubicBezTo>
                  <a:cubicBezTo>
                    <a:pt x="1839" y="1314"/>
                    <a:pt x="1839" y="1314"/>
                    <a:pt x="1839" y="1314"/>
                  </a:cubicBezTo>
                  <a:cubicBezTo>
                    <a:pt x="1838" y="1315"/>
                    <a:pt x="1838" y="1316"/>
                    <a:pt x="1839" y="1317"/>
                  </a:cubicBezTo>
                  <a:cubicBezTo>
                    <a:pt x="1839" y="1318"/>
                    <a:pt x="1840" y="1318"/>
                    <a:pt x="1841" y="1317"/>
                  </a:cubicBezTo>
                  <a:cubicBezTo>
                    <a:pt x="1847" y="1311"/>
                    <a:pt x="1847" y="1311"/>
                    <a:pt x="1847" y="1311"/>
                  </a:cubicBezTo>
                  <a:cubicBezTo>
                    <a:pt x="1925" y="1233"/>
                    <a:pt x="1925" y="1233"/>
                    <a:pt x="1925" y="1233"/>
                  </a:cubicBezTo>
                  <a:cubicBezTo>
                    <a:pt x="1928" y="1230"/>
                    <a:pt x="1928" y="1230"/>
                    <a:pt x="1928" y="1230"/>
                  </a:cubicBezTo>
                  <a:cubicBezTo>
                    <a:pt x="1930" y="1232"/>
                    <a:pt x="1933" y="1232"/>
                    <a:pt x="1936" y="1230"/>
                  </a:cubicBezTo>
                  <a:cubicBezTo>
                    <a:pt x="1939" y="1233"/>
                    <a:pt x="1939" y="1233"/>
                    <a:pt x="1939" y="1233"/>
                  </a:cubicBezTo>
                  <a:cubicBezTo>
                    <a:pt x="2100" y="1395"/>
                    <a:pt x="2100" y="1395"/>
                    <a:pt x="2100" y="1395"/>
                  </a:cubicBezTo>
                  <a:cubicBezTo>
                    <a:pt x="2106" y="1400"/>
                    <a:pt x="2106" y="1400"/>
                    <a:pt x="2106" y="1400"/>
                  </a:cubicBezTo>
                  <a:cubicBezTo>
                    <a:pt x="2104" y="1400"/>
                    <a:pt x="2104" y="1400"/>
                    <a:pt x="2104" y="1400"/>
                  </a:cubicBezTo>
                  <a:cubicBezTo>
                    <a:pt x="2103" y="1400"/>
                    <a:pt x="2102" y="1401"/>
                    <a:pt x="2102" y="1402"/>
                  </a:cubicBezTo>
                  <a:cubicBezTo>
                    <a:pt x="2102" y="1403"/>
                    <a:pt x="2103" y="1403"/>
                    <a:pt x="2104" y="1403"/>
                  </a:cubicBezTo>
                  <a:cubicBezTo>
                    <a:pt x="2106" y="1403"/>
                    <a:pt x="2106" y="1403"/>
                    <a:pt x="2106" y="1403"/>
                  </a:cubicBezTo>
                  <a:cubicBezTo>
                    <a:pt x="2100" y="1409"/>
                    <a:pt x="2100" y="1409"/>
                    <a:pt x="2100" y="1409"/>
                  </a:cubicBezTo>
                  <a:cubicBezTo>
                    <a:pt x="2025" y="1484"/>
                    <a:pt x="2025" y="1484"/>
                    <a:pt x="2025" y="1484"/>
                  </a:cubicBezTo>
                  <a:cubicBezTo>
                    <a:pt x="2024" y="1485"/>
                    <a:pt x="2024" y="1486"/>
                    <a:pt x="2025" y="1486"/>
                  </a:cubicBezTo>
                  <a:cubicBezTo>
                    <a:pt x="2026" y="1487"/>
                    <a:pt x="2027" y="1487"/>
                    <a:pt x="2027" y="1486"/>
                  </a:cubicBezTo>
                  <a:cubicBezTo>
                    <a:pt x="2102" y="1411"/>
                    <a:pt x="2102" y="1411"/>
                    <a:pt x="2102" y="1411"/>
                  </a:cubicBezTo>
                  <a:cubicBezTo>
                    <a:pt x="2110" y="1404"/>
                    <a:pt x="2110" y="1404"/>
                    <a:pt x="2110" y="1404"/>
                  </a:cubicBezTo>
                  <a:cubicBezTo>
                    <a:pt x="2117" y="1411"/>
                    <a:pt x="2117" y="1411"/>
                    <a:pt x="2117" y="1411"/>
                  </a:cubicBezTo>
                  <a:cubicBezTo>
                    <a:pt x="2117" y="1412"/>
                    <a:pt x="2118" y="1412"/>
                    <a:pt x="2119" y="1411"/>
                  </a:cubicBezTo>
                  <a:cubicBezTo>
                    <a:pt x="2120" y="1411"/>
                    <a:pt x="2120" y="1410"/>
                    <a:pt x="2119" y="1409"/>
                  </a:cubicBezTo>
                  <a:cubicBezTo>
                    <a:pt x="2114" y="1403"/>
                    <a:pt x="2114" y="1403"/>
                    <a:pt x="2114" y="1403"/>
                  </a:cubicBezTo>
                  <a:cubicBezTo>
                    <a:pt x="2115" y="1403"/>
                    <a:pt x="2115" y="1403"/>
                    <a:pt x="2115" y="1403"/>
                  </a:cubicBezTo>
                  <a:cubicBezTo>
                    <a:pt x="2116" y="1403"/>
                    <a:pt x="2116" y="1403"/>
                    <a:pt x="2117" y="1403"/>
                  </a:cubicBezTo>
                  <a:cubicBezTo>
                    <a:pt x="2117" y="1403"/>
                    <a:pt x="2117" y="1402"/>
                    <a:pt x="2117" y="1402"/>
                  </a:cubicBezTo>
                  <a:cubicBezTo>
                    <a:pt x="2117" y="1401"/>
                    <a:pt x="2116" y="1400"/>
                    <a:pt x="2115" y="1400"/>
                  </a:cubicBezTo>
                  <a:cubicBezTo>
                    <a:pt x="2114" y="1400"/>
                    <a:pt x="2114" y="1400"/>
                    <a:pt x="2114" y="1400"/>
                  </a:cubicBezTo>
                  <a:cubicBezTo>
                    <a:pt x="2119" y="1395"/>
                    <a:pt x="2119" y="1395"/>
                    <a:pt x="2119" y="1395"/>
                  </a:cubicBezTo>
                  <a:cubicBezTo>
                    <a:pt x="2133" y="1381"/>
                    <a:pt x="2133" y="1381"/>
                    <a:pt x="2133" y="1381"/>
                  </a:cubicBezTo>
                  <a:cubicBezTo>
                    <a:pt x="2134" y="1380"/>
                    <a:pt x="2134" y="1379"/>
                    <a:pt x="2133" y="1378"/>
                  </a:cubicBezTo>
                  <a:cubicBezTo>
                    <a:pt x="2132" y="1378"/>
                    <a:pt x="2131" y="1378"/>
                    <a:pt x="2131" y="1378"/>
                  </a:cubicBezTo>
                  <a:cubicBezTo>
                    <a:pt x="2117" y="1392"/>
                    <a:pt x="2117" y="1392"/>
                    <a:pt x="2117" y="1392"/>
                  </a:cubicBezTo>
                  <a:cubicBezTo>
                    <a:pt x="2110" y="1399"/>
                    <a:pt x="2110" y="1399"/>
                    <a:pt x="2110" y="1399"/>
                  </a:cubicBezTo>
                  <a:cubicBezTo>
                    <a:pt x="2102" y="1392"/>
                    <a:pt x="2102" y="1392"/>
                    <a:pt x="2102" y="1392"/>
                  </a:cubicBezTo>
                  <a:cubicBezTo>
                    <a:pt x="1941" y="1231"/>
                    <a:pt x="1941" y="1231"/>
                    <a:pt x="1941" y="1231"/>
                  </a:cubicBezTo>
                  <a:cubicBezTo>
                    <a:pt x="1938" y="1228"/>
                    <a:pt x="1938" y="1228"/>
                    <a:pt x="1938" y="1228"/>
                  </a:cubicBezTo>
                  <a:cubicBezTo>
                    <a:pt x="1939" y="1225"/>
                    <a:pt x="1939" y="1222"/>
                    <a:pt x="1938" y="1220"/>
                  </a:cubicBezTo>
                  <a:cubicBezTo>
                    <a:pt x="1941" y="1217"/>
                    <a:pt x="1941" y="1217"/>
                    <a:pt x="1941" y="1217"/>
                  </a:cubicBezTo>
                  <a:cubicBezTo>
                    <a:pt x="1955" y="1203"/>
                    <a:pt x="1955" y="1203"/>
                    <a:pt x="1955" y="1203"/>
                  </a:cubicBezTo>
                  <a:cubicBezTo>
                    <a:pt x="1976" y="1182"/>
                    <a:pt x="1976" y="1182"/>
                    <a:pt x="1976" y="1182"/>
                  </a:cubicBezTo>
                  <a:cubicBezTo>
                    <a:pt x="2221" y="1347"/>
                    <a:pt x="2458" y="1524"/>
                    <a:pt x="2685" y="1712"/>
                  </a:cubicBezTo>
                  <a:cubicBezTo>
                    <a:pt x="2607" y="1790"/>
                    <a:pt x="2607" y="1790"/>
                    <a:pt x="2607" y="1790"/>
                  </a:cubicBezTo>
                  <a:cubicBezTo>
                    <a:pt x="2607" y="1791"/>
                    <a:pt x="2607" y="1792"/>
                    <a:pt x="2607" y="1793"/>
                  </a:cubicBezTo>
                  <a:cubicBezTo>
                    <a:pt x="2608" y="1793"/>
                    <a:pt x="2609" y="1793"/>
                    <a:pt x="2610" y="1793"/>
                  </a:cubicBezTo>
                  <a:cubicBezTo>
                    <a:pt x="2688" y="1714"/>
                    <a:pt x="2688" y="1714"/>
                    <a:pt x="2688" y="1714"/>
                  </a:cubicBezTo>
                  <a:cubicBezTo>
                    <a:pt x="2696" y="1721"/>
                    <a:pt x="2705" y="1729"/>
                    <a:pt x="2713" y="1736"/>
                  </a:cubicBezTo>
                  <a:cubicBezTo>
                    <a:pt x="2714" y="1736"/>
                    <a:pt x="2714" y="1736"/>
                    <a:pt x="2714" y="1736"/>
                  </a:cubicBezTo>
                  <a:cubicBezTo>
                    <a:pt x="2735" y="1755"/>
                    <a:pt x="2735" y="1755"/>
                    <a:pt x="2735" y="1755"/>
                  </a:cubicBezTo>
                  <a:cubicBezTo>
                    <a:pt x="2736" y="1755"/>
                    <a:pt x="2736" y="1755"/>
                    <a:pt x="2737" y="1755"/>
                  </a:cubicBezTo>
                  <a:cubicBezTo>
                    <a:pt x="2756" y="1771"/>
                    <a:pt x="2775" y="1787"/>
                    <a:pt x="2793" y="1803"/>
                  </a:cubicBezTo>
                  <a:cubicBezTo>
                    <a:pt x="2613" y="1984"/>
                    <a:pt x="2613" y="1984"/>
                    <a:pt x="2613" y="1984"/>
                  </a:cubicBezTo>
                  <a:cubicBezTo>
                    <a:pt x="2618" y="1984"/>
                    <a:pt x="2618" y="1984"/>
                    <a:pt x="2618" y="1984"/>
                  </a:cubicBezTo>
                  <a:cubicBezTo>
                    <a:pt x="2796" y="1806"/>
                    <a:pt x="2796" y="1806"/>
                    <a:pt x="2796" y="1806"/>
                  </a:cubicBezTo>
                  <a:cubicBezTo>
                    <a:pt x="2821" y="1827"/>
                    <a:pt x="2846" y="1849"/>
                    <a:pt x="2870" y="1870"/>
                  </a:cubicBezTo>
                  <a:cubicBezTo>
                    <a:pt x="2870" y="1870"/>
                    <a:pt x="2870" y="1870"/>
                    <a:pt x="2870" y="1870"/>
                  </a:cubicBezTo>
                  <a:cubicBezTo>
                    <a:pt x="2894" y="1891"/>
                    <a:pt x="2894" y="1891"/>
                    <a:pt x="2894" y="1891"/>
                  </a:cubicBezTo>
                  <a:cubicBezTo>
                    <a:pt x="2895" y="1891"/>
                    <a:pt x="2895" y="1891"/>
                    <a:pt x="2896" y="1891"/>
                  </a:cubicBezTo>
                  <a:cubicBezTo>
                    <a:pt x="2896" y="1891"/>
                    <a:pt x="2896" y="1891"/>
                    <a:pt x="2896" y="1891"/>
                  </a:cubicBezTo>
                  <a:cubicBezTo>
                    <a:pt x="2959" y="1820"/>
                    <a:pt x="2959" y="1820"/>
                    <a:pt x="2959" y="1820"/>
                  </a:cubicBezTo>
                  <a:cubicBezTo>
                    <a:pt x="2959" y="1820"/>
                    <a:pt x="2959" y="1820"/>
                    <a:pt x="2959" y="1820"/>
                  </a:cubicBezTo>
                  <a:cubicBezTo>
                    <a:pt x="2959" y="1820"/>
                    <a:pt x="2959" y="1819"/>
                    <a:pt x="2959" y="1819"/>
                  </a:cubicBezTo>
                  <a:cubicBezTo>
                    <a:pt x="2959" y="1819"/>
                    <a:pt x="2959" y="1819"/>
                    <a:pt x="2959" y="1819"/>
                  </a:cubicBezTo>
                  <a:cubicBezTo>
                    <a:pt x="2959" y="1819"/>
                    <a:pt x="2959" y="1819"/>
                    <a:pt x="2959" y="1819"/>
                  </a:cubicBezTo>
                  <a:moveTo>
                    <a:pt x="91" y="56"/>
                  </a:moveTo>
                  <a:cubicBezTo>
                    <a:pt x="90" y="58"/>
                    <a:pt x="90" y="58"/>
                    <a:pt x="90" y="58"/>
                  </a:cubicBezTo>
                  <a:cubicBezTo>
                    <a:pt x="88" y="56"/>
                    <a:pt x="88" y="56"/>
                    <a:pt x="88" y="56"/>
                  </a:cubicBezTo>
                  <a:cubicBezTo>
                    <a:pt x="89" y="56"/>
                    <a:pt x="90" y="56"/>
                    <a:pt x="91" y="56"/>
                  </a:cubicBezTo>
                  <a:moveTo>
                    <a:pt x="86" y="62"/>
                  </a:moveTo>
                  <a:cubicBezTo>
                    <a:pt x="85" y="61"/>
                    <a:pt x="85" y="59"/>
                    <a:pt x="86" y="58"/>
                  </a:cubicBezTo>
                  <a:cubicBezTo>
                    <a:pt x="87" y="60"/>
                    <a:pt x="87" y="60"/>
                    <a:pt x="87" y="60"/>
                  </a:cubicBezTo>
                  <a:cubicBezTo>
                    <a:pt x="86" y="62"/>
                    <a:pt x="86" y="62"/>
                    <a:pt x="86" y="62"/>
                  </a:cubicBezTo>
                  <a:moveTo>
                    <a:pt x="88" y="64"/>
                  </a:moveTo>
                  <a:cubicBezTo>
                    <a:pt x="90" y="62"/>
                    <a:pt x="90" y="62"/>
                    <a:pt x="90" y="62"/>
                  </a:cubicBezTo>
                  <a:cubicBezTo>
                    <a:pt x="91" y="64"/>
                    <a:pt x="91" y="64"/>
                    <a:pt x="91" y="64"/>
                  </a:cubicBezTo>
                  <a:cubicBezTo>
                    <a:pt x="90" y="64"/>
                    <a:pt x="89" y="64"/>
                    <a:pt x="88" y="64"/>
                  </a:cubicBezTo>
                  <a:moveTo>
                    <a:pt x="92" y="60"/>
                  </a:moveTo>
                  <a:cubicBezTo>
                    <a:pt x="93" y="59"/>
                    <a:pt x="93" y="59"/>
                    <a:pt x="93" y="59"/>
                  </a:cubicBezTo>
                  <a:cubicBezTo>
                    <a:pt x="94" y="59"/>
                    <a:pt x="94" y="61"/>
                    <a:pt x="94" y="62"/>
                  </a:cubicBezTo>
                  <a:cubicBezTo>
                    <a:pt x="92" y="60"/>
                    <a:pt x="92" y="60"/>
                    <a:pt x="92" y="60"/>
                  </a:cubicBezTo>
                  <a:moveTo>
                    <a:pt x="349" y="481"/>
                  </a:moveTo>
                  <a:cubicBezTo>
                    <a:pt x="353" y="478"/>
                    <a:pt x="357" y="479"/>
                    <a:pt x="363" y="486"/>
                  </a:cubicBezTo>
                  <a:cubicBezTo>
                    <a:pt x="370" y="492"/>
                    <a:pt x="371" y="497"/>
                    <a:pt x="368" y="500"/>
                  </a:cubicBezTo>
                  <a:cubicBezTo>
                    <a:pt x="365" y="503"/>
                    <a:pt x="361" y="501"/>
                    <a:pt x="354" y="495"/>
                  </a:cubicBezTo>
                  <a:cubicBezTo>
                    <a:pt x="351" y="491"/>
                    <a:pt x="349" y="489"/>
                    <a:pt x="348" y="486"/>
                  </a:cubicBezTo>
                  <a:cubicBezTo>
                    <a:pt x="348" y="484"/>
                    <a:pt x="348" y="482"/>
                    <a:pt x="349" y="481"/>
                  </a:cubicBezTo>
                  <a:moveTo>
                    <a:pt x="65" y="384"/>
                  </a:moveTo>
                  <a:cubicBezTo>
                    <a:pt x="69" y="380"/>
                    <a:pt x="69" y="380"/>
                    <a:pt x="69" y="380"/>
                  </a:cubicBezTo>
                  <a:cubicBezTo>
                    <a:pt x="69" y="404"/>
                    <a:pt x="69" y="404"/>
                    <a:pt x="69" y="404"/>
                  </a:cubicBezTo>
                  <a:cubicBezTo>
                    <a:pt x="65" y="400"/>
                    <a:pt x="65" y="400"/>
                    <a:pt x="65" y="400"/>
                  </a:cubicBezTo>
                  <a:cubicBezTo>
                    <a:pt x="65" y="384"/>
                    <a:pt x="65" y="384"/>
                    <a:pt x="65" y="384"/>
                  </a:cubicBezTo>
                  <a:moveTo>
                    <a:pt x="61" y="388"/>
                  </a:moveTo>
                  <a:cubicBezTo>
                    <a:pt x="61" y="396"/>
                    <a:pt x="61" y="396"/>
                    <a:pt x="61" y="396"/>
                  </a:cubicBezTo>
                  <a:cubicBezTo>
                    <a:pt x="57" y="392"/>
                    <a:pt x="57" y="392"/>
                    <a:pt x="57" y="392"/>
                  </a:cubicBezTo>
                  <a:cubicBezTo>
                    <a:pt x="61" y="388"/>
                    <a:pt x="61" y="388"/>
                    <a:pt x="61" y="388"/>
                  </a:cubicBezTo>
                  <a:moveTo>
                    <a:pt x="19" y="443"/>
                  </a:moveTo>
                  <a:cubicBezTo>
                    <a:pt x="10" y="434"/>
                    <a:pt x="10" y="434"/>
                    <a:pt x="10" y="434"/>
                  </a:cubicBezTo>
                  <a:cubicBezTo>
                    <a:pt x="19" y="426"/>
                    <a:pt x="19" y="426"/>
                    <a:pt x="19" y="426"/>
                  </a:cubicBezTo>
                  <a:cubicBezTo>
                    <a:pt x="28" y="434"/>
                    <a:pt x="28" y="434"/>
                    <a:pt x="28" y="434"/>
                  </a:cubicBezTo>
                  <a:cubicBezTo>
                    <a:pt x="19" y="443"/>
                    <a:pt x="19" y="443"/>
                    <a:pt x="19" y="443"/>
                  </a:cubicBezTo>
                  <a:moveTo>
                    <a:pt x="41" y="443"/>
                  </a:moveTo>
                  <a:cubicBezTo>
                    <a:pt x="31" y="433"/>
                    <a:pt x="31" y="433"/>
                    <a:pt x="31" y="433"/>
                  </a:cubicBezTo>
                  <a:cubicBezTo>
                    <a:pt x="22" y="423"/>
                    <a:pt x="22" y="423"/>
                    <a:pt x="22" y="423"/>
                  </a:cubicBezTo>
                  <a:cubicBezTo>
                    <a:pt x="30" y="414"/>
                    <a:pt x="30" y="414"/>
                    <a:pt x="30" y="414"/>
                  </a:cubicBezTo>
                  <a:cubicBezTo>
                    <a:pt x="50" y="434"/>
                    <a:pt x="50" y="434"/>
                    <a:pt x="50" y="434"/>
                  </a:cubicBezTo>
                  <a:cubicBezTo>
                    <a:pt x="41" y="443"/>
                    <a:pt x="41" y="443"/>
                    <a:pt x="41" y="443"/>
                  </a:cubicBezTo>
                  <a:moveTo>
                    <a:pt x="52" y="432"/>
                  </a:moveTo>
                  <a:cubicBezTo>
                    <a:pt x="33" y="412"/>
                    <a:pt x="33" y="412"/>
                    <a:pt x="33" y="412"/>
                  </a:cubicBezTo>
                  <a:cubicBezTo>
                    <a:pt x="52" y="392"/>
                    <a:pt x="52" y="392"/>
                    <a:pt x="52" y="392"/>
                  </a:cubicBezTo>
                  <a:cubicBezTo>
                    <a:pt x="54" y="393"/>
                    <a:pt x="54" y="393"/>
                    <a:pt x="54" y="393"/>
                  </a:cubicBezTo>
                  <a:cubicBezTo>
                    <a:pt x="71" y="411"/>
                    <a:pt x="71" y="411"/>
                    <a:pt x="71" y="411"/>
                  </a:cubicBezTo>
                  <a:cubicBezTo>
                    <a:pt x="72" y="412"/>
                    <a:pt x="72" y="412"/>
                    <a:pt x="72" y="412"/>
                  </a:cubicBezTo>
                  <a:cubicBezTo>
                    <a:pt x="52" y="432"/>
                    <a:pt x="52" y="432"/>
                    <a:pt x="52" y="432"/>
                  </a:cubicBezTo>
                  <a:moveTo>
                    <a:pt x="77" y="403"/>
                  </a:moveTo>
                  <a:cubicBezTo>
                    <a:pt x="73" y="407"/>
                    <a:pt x="73" y="407"/>
                    <a:pt x="73" y="407"/>
                  </a:cubicBezTo>
                  <a:cubicBezTo>
                    <a:pt x="73" y="376"/>
                    <a:pt x="73" y="376"/>
                    <a:pt x="73" y="376"/>
                  </a:cubicBezTo>
                  <a:cubicBezTo>
                    <a:pt x="77" y="372"/>
                    <a:pt x="77" y="372"/>
                    <a:pt x="77" y="372"/>
                  </a:cubicBezTo>
                  <a:cubicBezTo>
                    <a:pt x="77" y="403"/>
                    <a:pt x="77" y="403"/>
                    <a:pt x="77" y="403"/>
                  </a:cubicBezTo>
                  <a:moveTo>
                    <a:pt x="85" y="395"/>
                  </a:moveTo>
                  <a:cubicBezTo>
                    <a:pt x="81" y="399"/>
                    <a:pt x="81" y="399"/>
                    <a:pt x="81" y="399"/>
                  </a:cubicBezTo>
                  <a:cubicBezTo>
                    <a:pt x="81" y="369"/>
                    <a:pt x="81" y="369"/>
                    <a:pt x="81" y="369"/>
                  </a:cubicBezTo>
                  <a:cubicBezTo>
                    <a:pt x="85" y="364"/>
                    <a:pt x="85" y="364"/>
                    <a:pt x="85" y="364"/>
                  </a:cubicBezTo>
                  <a:cubicBezTo>
                    <a:pt x="85" y="395"/>
                    <a:pt x="85" y="395"/>
                    <a:pt x="85" y="395"/>
                  </a:cubicBezTo>
                  <a:moveTo>
                    <a:pt x="93" y="387"/>
                  </a:moveTo>
                  <a:cubicBezTo>
                    <a:pt x="88" y="392"/>
                    <a:pt x="88" y="392"/>
                    <a:pt x="88" y="392"/>
                  </a:cubicBezTo>
                  <a:cubicBezTo>
                    <a:pt x="88" y="361"/>
                    <a:pt x="88" y="361"/>
                    <a:pt x="88" y="361"/>
                  </a:cubicBezTo>
                  <a:cubicBezTo>
                    <a:pt x="93" y="356"/>
                    <a:pt x="93" y="356"/>
                    <a:pt x="93" y="356"/>
                  </a:cubicBezTo>
                  <a:cubicBezTo>
                    <a:pt x="93" y="387"/>
                    <a:pt x="93" y="387"/>
                    <a:pt x="93" y="387"/>
                  </a:cubicBezTo>
                  <a:moveTo>
                    <a:pt x="101" y="379"/>
                  </a:moveTo>
                  <a:cubicBezTo>
                    <a:pt x="96" y="384"/>
                    <a:pt x="96" y="384"/>
                    <a:pt x="96" y="384"/>
                  </a:cubicBezTo>
                  <a:cubicBezTo>
                    <a:pt x="96" y="353"/>
                    <a:pt x="96" y="353"/>
                    <a:pt x="96" y="353"/>
                  </a:cubicBezTo>
                  <a:cubicBezTo>
                    <a:pt x="101" y="348"/>
                    <a:pt x="101" y="348"/>
                    <a:pt x="101" y="348"/>
                  </a:cubicBezTo>
                  <a:cubicBezTo>
                    <a:pt x="101" y="379"/>
                    <a:pt x="101" y="379"/>
                    <a:pt x="101" y="379"/>
                  </a:cubicBezTo>
                  <a:moveTo>
                    <a:pt x="109" y="371"/>
                  </a:moveTo>
                  <a:cubicBezTo>
                    <a:pt x="104" y="376"/>
                    <a:pt x="104" y="376"/>
                    <a:pt x="104" y="376"/>
                  </a:cubicBezTo>
                  <a:cubicBezTo>
                    <a:pt x="104" y="345"/>
                    <a:pt x="104" y="345"/>
                    <a:pt x="104" y="345"/>
                  </a:cubicBezTo>
                  <a:cubicBezTo>
                    <a:pt x="109" y="340"/>
                    <a:pt x="109" y="340"/>
                    <a:pt x="109" y="340"/>
                  </a:cubicBezTo>
                  <a:cubicBezTo>
                    <a:pt x="109" y="371"/>
                    <a:pt x="109" y="371"/>
                    <a:pt x="109" y="371"/>
                  </a:cubicBezTo>
                  <a:moveTo>
                    <a:pt x="116" y="363"/>
                  </a:moveTo>
                  <a:cubicBezTo>
                    <a:pt x="112" y="368"/>
                    <a:pt x="112" y="368"/>
                    <a:pt x="112" y="368"/>
                  </a:cubicBezTo>
                  <a:cubicBezTo>
                    <a:pt x="112" y="337"/>
                    <a:pt x="112" y="337"/>
                    <a:pt x="112" y="337"/>
                  </a:cubicBezTo>
                  <a:cubicBezTo>
                    <a:pt x="117" y="333"/>
                    <a:pt x="117" y="333"/>
                    <a:pt x="117" y="333"/>
                  </a:cubicBezTo>
                  <a:cubicBezTo>
                    <a:pt x="116" y="363"/>
                    <a:pt x="116" y="363"/>
                    <a:pt x="116" y="363"/>
                  </a:cubicBezTo>
                  <a:moveTo>
                    <a:pt x="124" y="356"/>
                  </a:moveTo>
                  <a:cubicBezTo>
                    <a:pt x="120" y="360"/>
                    <a:pt x="120" y="360"/>
                    <a:pt x="120" y="360"/>
                  </a:cubicBezTo>
                  <a:cubicBezTo>
                    <a:pt x="120" y="329"/>
                    <a:pt x="120" y="329"/>
                    <a:pt x="120" y="329"/>
                  </a:cubicBezTo>
                  <a:cubicBezTo>
                    <a:pt x="124" y="325"/>
                    <a:pt x="124" y="325"/>
                    <a:pt x="124" y="325"/>
                  </a:cubicBezTo>
                  <a:cubicBezTo>
                    <a:pt x="124" y="356"/>
                    <a:pt x="124" y="356"/>
                    <a:pt x="124" y="356"/>
                  </a:cubicBezTo>
                  <a:moveTo>
                    <a:pt x="132" y="348"/>
                  </a:moveTo>
                  <a:cubicBezTo>
                    <a:pt x="128" y="352"/>
                    <a:pt x="128" y="352"/>
                    <a:pt x="128" y="352"/>
                  </a:cubicBezTo>
                  <a:cubicBezTo>
                    <a:pt x="128" y="321"/>
                    <a:pt x="128" y="321"/>
                    <a:pt x="128" y="321"/>
                  </a:cubicBezTo>
                  <a:cubicBezTo>
                    <a:pt x="132" y="317"/>
                    <a:pt x="132" y="317"/>
                    <a:pt x="132" y="317"/>
                  </a:cubicBezTo>
                  <a:cubicBezTo>
                    <a:pt x="132" y="348"/>
                    <a:pt x="132" y="348"/>
                    <a:pt x="132" y="348"/>
                  </a:cubicBezTo>
                  <a:moveTo>
                    <a:pt x="136" y="344"/>
                  </a:moveTo>
                  <a:cubicBezTo>
                    <a:pt x="136" y="314"/>
                    <a:pt x="136" y="314"/>
                    <a:pt x="136" y="314"/>
                  </a:cubicBezTo>
                  <a:cubicBezTo>
                    <a:pt x="140" y="309"/>
                    <a:pt x="140" y="309"/>
                    <a:pt x="140" y="309"/>
                  </a:cubicBezTo>
                  <a:cubicBezTo>
                    <a:pt x="140" y="340"/>
                    <a:pt x="140" y="340"/>
                    <a:pt x="140" y="340"/>
                  </a:cubicBezTo>
                  <a:cubicBezTo>
                    <a:pt x="136" y="344"/>
                    <a:pt x="136" y="344"/>
                    <a:pt x="136" y="344"/>
                  </a:cubicBezTo>
                  <a:moveTo>
                    <a:pt x="148" y="332"/>
                  </a:moveTo>
                  <a:cubicBezTo>
                    <a:pt x="143" y="337"/>
                    <a:pt x="143" y="337"/>
                    <a:pt x="143" y="337"/>
                  </a:cubicBezTo>
                  <a:cubicBezTo>
                    <a:pt x="143" y="306"/>
                    <a:pt x="143" y="306"/>
                    <a:pt x="143" y="306"/>
                  </a:cubicBezTo>
                  <a:cubicBezTo>
                    <a:pt x="148" y="301"/>
                    <a:pt x="148" y="301"/>
                    <a:pt x="148" y="301"/>
                  </a:cubicBezTo>
                  <a:cubicBezTo>
                    <a:pt x="148" y="332"/>
                    <a:pt x="148" y="332"/>
                    <a:pt x="148" y="332"/>
                  </a:cubicBezTo>
                  <a:moveTo>
                    <a:pt x="156" y="324"/>
                  </a:moveTo>
                  <a:cubicBezTo>
                    <a:pt x="151" y="329"/>
                    <a:pt x="151" y="329"/>
                    <a:pt x="151" y="329"/>
                  </a:cubicBezTo>
                  <a:cubicBezTo>
                    <a:pt x="151" y="300"/>
                    <a:pt x="151" y="300"/>
                    <a:pt x="151" y="300"/>
                  </a:cubicBezTo>
                  <a:cubicBezTo>
                    <a:pt x="156" y="305"/>
                    <a:pt x="156" y="305"/>
                    <a:pt x="156" y="305"/>
                  </a:cubicBezTo>
                  <a:cubicBezTo>
                    <a:pt x="156" y="324"/>
                    <a:pt x="156" y="324"/>
                    <a:pt x="156" y="324"/>
                  </a:cubicBezTo>
                  <a:moveTo>
                    <a:pt x="156" y="300"/>
                  </a:moveTo>
                  <a:cubicBezTo>
                    <a:pt x="152" y="297"/>
                    <a:pt x="152" y="297"/>
                    <a:pt x="152" y="297"/>
                  </a:cubicBezTo>
                  <a:cubicBezTo>
                    <a:pt x="156" y="293"/>
                    <a:pt x="156" y="293"/>
                    <a:pt x="156" y="293"/>
                  </a:cubicBezTo>
                  <a:cubicBezTo>
                    <a:pt x="156" y="300"/>
                    <a:pt x="156" y="300"/>
                    <a:pt x="156" y="300"/>
                  </a:cubicBezTo>
                  <a:moveTo>
                    <a:pt x="164" y="316"/>
                  </a:moveTo>
                  <a:cubicBezTo>
                    <a:pt x="159" y="321"/>
                    <a:pt x="159" y="321"/>
                    <a:pt x="159" y="321"/>
                  </a:cubicBezTo>
                  <a:cubicBezTo>
                    <a:pt x="159" y="308"/>
                    <a:pt x="159" y="308"/>
                    <a:pt x="159" y="308"/>
                  </a:cubicBezTo>
                  <a:cubicBezTo>
                    <a:pt x="164" y="313"/>
                    <a:pt x="164" y="313"/>
                    <a:pt x="164" y="313"/>
                  </a:cubicBezTo>
                  <a:cubicBezTo>
                    <a:pt x="164" y="316"/>
                    <a:pt x="164" y="316"/>
                    <a:pt x="164" y="316"/>
                  </a:cubicBezTo>
                  <a:moveTo>
                    <a:pt x="164" y="308"/>
                  </a:moveTo>
                  <a:cubicBezTo>
                    <a:pt x="159" y="303"/>
                    <a:pt x="159" y="303"/>
                    <a:pt x="159" y="303"/>
                  </a:cubicBezTo>
                  <a:cubicBezTo>
                    <a:pt x="159" y="290"/>
                    <a:pt x="159" y="290"/>
                    <a:pt x="159" y="290"/>
                  </a:cubicBezTo>
                  <a:cubicBezTo>
                    <a:pt x="164" y="285"/>
                    <a:pt x="164" y="285"/>
                    <a:pt x="164" y="285"/>
                  </a:cubicBezTo>
                  <a:cubicBezTo>
                    <a:pt x="164" y="308"/>
                    <a:pt x="164" y="308"/>
                    <a:pt x="164" y="308"/>
                  </a:cubicBezTo>
                  <a:moveTo>
                    <a:pt x="172" y="308"/>
                  </a:moveTo>
                  <a:cubicBezTo>
                    <a:pt x="168" y="312"/>
                    <a:pt x="168" y="312"/>
                    <a:pt x="168" y="312"/>
                  </a:cubicBezTo>
                  <a:cubicBezTo>
                    <a:pt x="167" y="311"/>
                    <a:pt x="167" y="311"/>
                    <a:pt x="167" y="311"/>
                  </a:cubicBezTo>
                  <a:cubicBezTo>
                    <a:pt x="167" y="282"/>
                    <a:pt x="167" y="282"/>
                    <a:pt x="167" y="282"/>
                  </a:cubicBezTo>
                  <a:cubicBezTo>
                    <a:pt x="172" y="278"/>
                    <a:pt x="172" y="278"/>
                    <a:pt x="172" y="278"/>
                  </a:cubicBezTo>
                  <a:cubicBezTo>
                    <a:pt x="172" y="308"/>
                    <a:pt x="172" y="308"/>
                    <a:pt x="172" y="308"/>
                  </a:cubicBezTo>
                  <a:moveTo>
                    <a:pt x="466" y="431"/>
                  </a:moveTo>
                  <a:cubicBezTo>
                    <a:pt x="467" y="432"/>
                    <a:pt x="467" y="433"/>
                    <a:pt x="466" y="434"/>
                  </a:cubicBezTo>
                  <a:cubicBezTo>
                    <a:pt x="465" y="433"/>
                    <a:pt x="465" y="433"/>
                    <a:pt x="465" y="433"/>
                  </a:cubicBezTo>
                  <a:cubicBezTo>
                    <a:pt x="466" y="431"/>
                    <a:pt x="466" y="431"/>
                    <a:pt x="466" y="431"/>
                  </a:cubicBezTo>
                  <a:moveTo>
                    <a:pt x="464" y="429"/>
                  </a:moveTo>
                  <a:cubicBezTo>
                    <a:pt x="462" y="430"/>
                    <a:pt x="462" y="430"/>
                    <a:pt x="462" y="430"/>
                  </a:cubicBezTo>
                  <a:cubicBezTo>
                    <a:pt x="461" y="429"/>
                    <a:pt x="461" y="429"/>
                    <a:pt x="461" y="429"/>
                  </a:cubicBezTo>
                  <a:cubicBezTo>
                    <a:pt x="462" y="429"/>
                    <a:pt x="463" y="429"/>
                    <a:pt x="464" y="429"/>
                  </a:cubicBezTo>
                  <a:moveTo>
                    <a:pt x="462" y="435"/>
                  </a:moveTo>
                  <a:cubicBezTo>
                    <a:pt x="464" y="437"/>
                    <a:pt x="464" y="437"/>
                    <a:pt x="464" y="437"/>
                  </a:cubicBezTo>
                  <a:cubicBezTo>
                    <a:pt x="463" y="437"/>
                    <a:pt x="462" y="437"/>
                    <a:pt x="461" y="437"/>
                  </a:cubicBezTo>
                  <a:cubicBezTo>
                    <a:pt x="462" y="435"/>
                    <a:pt x="462" y="435"/>
                    <a:pt x="462" y="435"/>
                  </a:cubicBezTo>
                  <a:moveTo>
                    <a:pt x="458" y="431"/>
                  </a:moveTo>
                  <a:cubicBezTo>
                    <a:pt x="460" y="433"/>
                    <a:pt x="460" y="433"/>
                    <a:pt x="460" y="433"/>
                  </a:cubicBezTo>
                  <a:cubicBezTo>
                    <a:pt x="458" y="434"/>
                    <a:pt x="458" y="434"/>
                    <a:pt x="458" y="434"/>
                  </a:cubicBezTo>
                  <a:cubicBezTo>
                    <a:pt x="458" y="433"/>
                    <a:pt x="458" y="432"/>
                    <a:pt x="458" y="431"/>
                  </a:cubicBezTo>
                  <a:moveTo>
                    <a:pt x="1220" y="1973"/>
                  </a:moveTo>
                  <a:cubicBezTo>
                    <a:pt x="1215" y="1978"/>
                    <a:pt x="1215" y="1978"/>
                    <a:pt x="1215" y="1978"/>
                  </a:cubicBezTo>
                  <a:cubicBezTo>
                    <a:pt x="1215" y="1947"/>
                    <a:pt x="1215" y="1947"/>
                    <a:pt x="1215" y="1947"/>
                  </a:cubicBezTo>
                  <a:cubicBezTo>
                    <a:pt x="1220" y="1943"/>
                    <a:pt x="1220" y="1943"/>
                    <a:pt x="1220" y="1943"/>
                  </a:cubicBezTo>
                  <a:cubicBezTo>
                    <a:pt x="1220" y="1973"/>
                    <a:pt x="1220" y="1973"/>
                    <a:pt x="1220" y="1973"/>
                  </a:cubicBezTo>
                  <a:moveTo>
                    <a:pt x="1228" y="1966"/>
                  </a:moveTo>
                  <a:cubicBezTo>
                    <a:pt x="1223" y="1970"/>
                    <a:pt x="1223" y="1970"/>
                    <a:pt x="1223" y="1970"/>
                  </a:cubicBezTo>
                  <a:cubicBezTo>
                    <a:pt x="1223" y="1939"/>
                    <a:pt x="1223" y="1939"/>
                    <a:pt x="1223" y="1939"/>
                  </a:cubicBezTo>
                  <a:cubicBezTo>
                    <a:pt x="1228" y="1935"/>
                    <a:pt x="1228" y="1935"/>
                    <a:pt x="1228" y="1935"/>
                  </a:cubicBezTo>
                  <a:cubicBezTo>
                    <a:pt x="1228" y="1966"/>
                    <a:pt x="1228" y="1966"/>
                    <a:pt x="1228" y="1966"/>
                  </a:cubicBezTo>
                  <a:moveTo>
                    <a:pt x="1235" y="1958"/>
                  </a:moveTo>
                  <a:cubicBezTo>
                    <a:pt x="1231" y="1962"/>
                    <a:pt x="1231" y="1962"/>
                    <a:pt x="1231" y="1962"/>
                  </a:cubicBezTo>
                  <a:cubicBezTo>
                    <a:pt x="1231" y="1931"/>
                    <a:pt x="1231" y="1931"/>
                    <a:pt x="1231" y="1931"/>
                  </a:cubicBezTo>
                  <a:cubicBezTo>
                    <a:pt x="1235" y="1927"/>
                    <a:pt x="1235" y="1927"/>
                    <a:pt x="1235" y="1927"/>
                  </a:cubicBezTo>
                  <a:cubicBezTo>
                    <a:pt x="1235" y="1958"/>
                    <a:pt x="1235" y="1958"/>
                    <a:pt x="1235" y="1958"/>
                  </a:cubicBezTo>
                  <a:moveTo>
                    <a:pt x="1243" y="1950"/>
                  </a:moveTo>
                  <a:cubicBezTo>
                    <a:pt x="1239" y="1954"/>
                    <a:pt x="1239" y="1954"/>
                    <a:pt x="1239" y="1954"/>
                  </a:cubicBezTo>
                  <a:cubicBezTo>
                    <a:pt x="1239" y="1924"/>
                    <a:pt x="1239" y="1924"/>
                    <a:pt x="1239" y="1924"/>
                  </a:cubicBezTo>
                  <a:cubicBezTo>
                    <a:pt x="1243" y="1919"/>
                    <a:pt x="1243" y="1919"/>
                    <a:pt x="1243" y="1919"/>
                  </a:cubicBezTo>
                  <a:cubicBezTo>
                    <a:pt x="1243" y="1950"/>
                    <a:pt x="1243" y="1950"/>
                    <a:pt x="1243" y="1950"/>
                  </a:cubicBezTo>
                  <a:moveTo>
                    <a:pt x="1247" y="1946"/>
                  </a:moveTo>
                  <a:cubicBezTo>
                    <a:pt x="1247" y="1916"/>
                    <a:pt x="1247" y="1916"/>
                    <a:pt x="1247" y="1916"/>
                  </a:cubicBezTo>
                  <a:cubicBezTo>
                    <a:pt x="1251" y="1911"/>
                    <a:pt x="1251" y="1911"/>
                    <a:pt x="1251" y="1911"/>
                  </a:cubicBezTo>
                  <a:cubicBezTo>
                    <a:pt x="1251" y="1942"/>
                    <a:pt x="1251" y="1942"/>
                    <a:pt x="1251" y="1942"/>
                  </a:cubicBezTo>
                  <a:cubicBezTo>
                    <a:pt x="1247" y="1946"/>
                    <a:pt x="1247" y="1946"/>
                    <a:pt x="1247" y="1946"/>
                  </a:cubicBezTo>
                  <a:moveTo>
                    <a:pt x="1255" y="1939"/>
                  </a:moveTo>
                  <a:cubicBezTo>
                    <a:pt x="1254" y="1908"/>
                    <a:pt x="1254" y="1908"/>
                    <a:pt x="1254" y="1908"/>
                  </a:cubicBezTo>
                  <a:cubicBezTo>
                    <a:pt x="1259" y="1903"/>
                    <a:pt x="1259" y="1903"/>
                    <a:pt x="1259" y="1903"/>
                  </a:cubicBezTo>
                  <a:cubicBezTo>
                    <a:pt x="1259" y="1934"/>
                    <a:pt x="1259" y="1934"/>
                    <a:pt x="1259" y="1934"/>
                  </a:cubicBezTo>
                  <a:cubicBezTo>
                    <a:pt x="1255" y="1939"/>
                    <a:pt x="1255" y="1939"/>
                    <a:pt x="1255" y="1939"/>
                  </a:cubicBezTo>
                  <a:moveTo>
                    <a:pt x="1267" y="1926"/>
                  </a:moveTo>
                  <a:cubicBezTo>
                    <a:pt x="1262" y="1931"/>
                    <a:pt x="1262" y="1931"/>
                    <a:pt x="1262" y="1931"/>
                  </a:cubicBezTo>
                  <a:cubicBezTo>
                    <a:pt x="1262" y="1900"/>
                    <a:pt x="1262" y="1900"/>
                    <a:pt x="1262" y="1900"/>
                  </a:cubicBezTo>
                  <a:cubicBezTo>
                    <a:pt x="1267" y="1895"/>
                    <a:pt x="1267" y="1895"/>
                    <a:pt x="1267" y="1895"/>
                  </a:cubicBezTo>
                  <a:cubicBezTo>
                    <a:pt x="1267" y="1926"/>
                    <a:pt x="1267" y="1926"/>
                    <a:pt x="1267" y="1926"/>
                  </a:cubicBezTo>
                  <a:moveTo>
                    <a:pt x="1275" y="1918"/>
                  </a:moveTo>
                  <a:cubicBezTo>
                    <a:pt x="1270" y="1923"/>
                    <a:pt x="1270" y="1923"/>
                    <a:pt x="1270" y="1923"/>
                  </a:cubicBezTo>
                  <a:cubicBezTo>
                    <a:pt x="1270" y="1892"/>
                    <a:pt x="1270" y="1892"/>
                    <a:pt x="1270" y="1892"/>
                  </a:cubicBezTo>
                  <a:cubicBezTo>
                    <a:pt x="1275" y="1888"/>
                    <a:pt x="1275" y="1888"/>
                    <a:pt x="1275" y="1888"/>
                  </a:cubicBezTo>
                  <a:cubicBezTo>
                    <a:pt x="1275" y="1918"/>
                    <a:pt x="1275" y="1918"/>
                    <a:pt x="1275" y="1918"/>
                  </a:cubicBezTo>
                  <a:moveTo>
                    <a:pt x="1283" y="1911"/>
                  </a:moveTo>
                  <a:cubicBezTo>
                    <a:pt x="1278" y="1915"/>
                    <a:pt x="1278" y="1915"/>
                    <a:pt x="1278" y="1915"/>
                  </a:cubicBezTo>
                  <a:cubicBezTo>
                    <a:pt x="1278" y="1884"/>
                    <a:pt x="1278" y="1884"/>
                    <a:pt x="1278" y="1884"/>
                  </a:cubicBezTo>
                  <a:cubicBezTo>
                    <a:pt x="1283" y="1880"/>
                    <a:pt x="1283" y="1880"/>
                    <a:pt x="1283" y="1880"/>
                  </a:cubicBezTo>
                  <a:cubicBezTo>
                    <a:pt x="1283" y="1911"/>
                    <a:pt x="1283" y="1911"/>
                    <a:pt x="1283" y="1911"/>
                  </a:cubicBezTo>
                  <a:moveTo>
                    <a:pt x="1290" y="1903"/>
                  </a:moveTo>
                  <a:cubicBezTo>
                    <a:pt x="1286" y="1907"/>
                    <a:pt x="1286" y="1907"/>
                    <a:pt x="1286" y="1907"/>
                  </a:cubicBezTo>
                  <a:cubicBezTo>
                    <a:pt x="1286" y="1876"/>
                    <a:pt x="1286" y="1876"/>
                    <a:pt x="1286" y="1876"/>
                  </a:cubicBezTo>
                  <a:cubicBezTo>
                    <a:pt x="1290" y="1872"/>
                    <a:pt x="1290" y="1872"/>
                    <a:pt x="1290" y="1872"/>
                  </a:cubicBezTo>
                  <a:cubicBezTo>
                    <a:pt x="1290" y="1903"/>
                    <a:pt x="1290" y="1903"/>
                    <a:pt x="1290" y="1903"/>
                  </a:cubicBezTo>
                  <a:moveTo>
                    <a:pt x="1298" y="1895"/>
                  </a:moveTo>
                  <a:cubicBezTo>
                    <a:pt x="1294" y="1899"/>
                    <a:pt x="1294" y="1899"/>
                    <a:pt x="1294" y="1899"/>
                  </a:cubicBezTo>
                  <a:cubicBezTo>
                    <a:pt x="1294" y="1868"/>
                    <a:pt x="1294" y="1868"/>
                    <a:pt x="1294" y="1868"/>
                  </a:cubicBezTo>
                  <a:cubicBezTo>
                    <a:pt x="1298" y="1864"/>
                    <a:pt x="1298" y="1864"/>
                    <a:pt x="1298" y="1864"/>
                  </a:cubicBezTo>
                  <a:cubicBezTo>
                    <a:pt x="1298" y="1895"/>
                    <a:pt x="1298" y="1895"/>
                    <a:pt x="1298" y="1895"/>
                  </a:cubicBezTo>
                  <a:moveTo>
                    <a:pt x="1306" y="1887"/>
                  </a:moveTo>
                  <a:cubicBezTo>
                    <a:pt x="1302" y="1891"/>
                    <a:pt x="1302" y="1891"/>
                    <a:pt x="1302" y="1891"/>
                  </a:cubicBezTo>
                  <a:cubicBezTo>
                    <a:pt x="1302" y="1861"/>
                    <a:pt x="1302" y="1861"/>
                    <a:pt x="1302" y="1861"/>
                  </a:cubicBezTo>
                  <a:cubicBezTo>
                    <a:pt x="1306" y="1856"/>
                    <a:pt x="1306" y="1856"/>
                    <a:pt x="1306" y="1856"/>
                  </a:cubicBezTo>
                  <a:cubicBezTo>
                    <a:pt x="1306" y="1887"/>
                    <a:pt x="1306" y="1887"/>
                    <a:pt x="1306" y="1887"/>
                  </a:cubicBezTo>
                  <a:moveTo>
                    <a:pt x="1310" y="1884"/>
                  </a:moveTo>
                  <a:cubicBezTo>
                    <a:pt x="1310" y="1853"/>
                    <a:pt x="1310" y="1853"/>
                    <a:pt x="1310" y="1853"/>
                  </a:cubicBezTo>
                  <a:cubicBezTo>
                    <a:pt x="1314" y="1848"/>
                    <a:pt x="1314" y="1848"/>
                    <a:pt x="1314" y="1848"/>
                  </a:cubicBezTo>
                  <a:cubicBezTo>
                    <a:pt x="1314" y="1879"/>
                    <a:pt x="1314" y="1879"/>
                    <a:pt x="1314" y="1879"/>
                  </a:cubicBezTo>
                  <a:cubicBezTo>
                    <a:pt x="1310" y="1884"/>
                    <a:pt x="1310" y="1884"/>
                    <a:pt x="1310" y="1884"/>
                  </a:cubicBezTo>
                  <a:moveTo>
                    <a:pt x="1322" y="1871"/>
                  </a:moveTo>
                  <a:cubicBezTo>
                    <a:pt x="1317" y="1876"/>
                    <a:pt x="1317" y="1876"/>
                    <a:pt x="1317" y="1876"/>
                  </a:cubicBezTo>
                  <a:cubicBezTo>
                    <a:pt x="1317" y="1845"/>
                    <a:pt x="1317" y="1845"/>
                    <a:pt x="1317" y="1845"/>
                  </a:cubicBezTo>
                  <a:cubicBezTo>
                    <a:pt x="1322" y="1840"/>
                    <a:pt x="1322" y="1840"/>
                    <a:pt x="1322" y="1840"/>
                  </a:cubicBezTo>
                  <a:cubicBezTo>
                    <a:pt x="1322" y="1871"/>
                    <a:pt x="1322" y="1871"/>
                    <a:pt x="1322" y="1871"/>
                  </a:cubicBezTo>
                  <a:moveTo>
                    <a:pt x="1330" y="1863"/>
                  </a:moveTo>
                  <a:cubicBezTo>
                    <a:pt x="1325" y="1868"/>
                    <a:pt x="1325" y="1868"/>
                    <a:pt x="1325" y="1868"/>
                  </a:cubicBezTo>
                  <a:cubicBezTo>
                    <a:pt x="1325" y="1837"/>
                    <a:pt x="1325" y="1837"/>
                    <a:pt x="1325" y="1837"/>
                  </a:cubicBezTo>
                  <a:cubicBezTo>
                    <a:pt x="1330" y="1833"/>
                    <a:pt x="1330" y="1833"/>
                    <a:pt x="1330" y="1833"/>
                  </a:cubicBezTo>
                  <a:cubicBezTo>
                    <a:pt x="1330" y="1863"/>
                    <a:pt x="1330" y="1863"/>
                    <a:pt x="1330" y="1863"/>
                  </a:cubicBezTo>
                  <a:moveTo>
                    <a:pt x="1338" y="1856"/>
                  </a:moveTo>
                  <a:cubicBezTo>
                    <a:pt x="1333" y="1860"/>
                    <a:pt x="1333" y="1860"/>
                    <a:pt x="1333" y="1860"/>
                  </a:cubicBezTo>
                  <a:cubicBezTo>
                    <a:pt x="1333" y="1829"/>
                    <a:pt x="1333" y="1829"/>
                    <a:pt x="1333" y="1829"/>
                  </a:cubicBezTo>
                  <a:cubicBezTo>
                    <a:pt x="1338" y="1825"/>
                    <a:pt x="1338" y="1825"/>
                    <a:pt x="1338" y="1825"/>
                  </a:cubicBezTo>
                  <a:cubicBezTo>
                    <a:pt x="1338" y="1856"/>
                    <a:pt x="1338" y="1856"/>
                    <a:pt x="1338" y="1856"/>
                  </a:cubicBezTo>
                  <a:moveTo>
                    <a:pt x="1345" y="1848"/>
                  </a:moveTo>
                  <a:cubicBezTo>
                    <a:pt x="1341" y="1852"/>
                    <a:pt x="1341" y="1852"/>
                    <a:pt x="1341" y="1852"/>
                  </a:cubicBezTo>
                  <a:cubicBezTo>
                    <a:pt x="1341" y="1821"/>
                    <a:pt x="1341" y="1821"/>
                    <a:pt x="1341" y="1821"/>
                  </a:cubicBezTo>
                  <a:cubicBezTo>
                    <a:pt x="1345" y="1817"/>
                    <a:pt x="1345" y="1817"/>
                    <a:pt x="1345" y="1817"/>
                  </a:cubicBezTo>
                  <a:cubicBezTo>
                    <a:pt x="1345" y="1848"/>
                    <a:pt x="1345" y="1848"/>
                    <a:pt x="1345" y="1848"/>
                  </a:cubicBezTo>
                  <a:moveTo>
                    <a:pt x="1353" y="1840"/>
                  </a:moveTo>
                  <a:cubicBezTo>
                    <a:pt x="1349" y="1844"/>
                    <a:pt x="1349" y="1844"/>
                    <a:pt x="1349" y="1844"/>
                  </a:cubicBezTo>
                  <a:cubicBezTo>
                    <a:pt x="1349" y="1813"/>
                    <a:pt x="1349" y="1813"/>
                    <a:pt x="1349" y="1813"/>
                  </a:cubicBezTo>
                  <a:cubicBezTo>
                    <a:pt x="1353" y="1809"/>
                    <a:pt x="1353" y="1809"/>
                    <a:pt x="1353" y="1809"/>
                  </a:cubicBezTo>
                  <a:cubicBezTo>
                    <a:pt x="1353" y="1840"/>
                    <a:pt x="1353" y="1840"/>
                    <a:pt x="1353" y="1840"/>
                  </a:cubicBezTo>
                  <a:moveTo>
                    <a:pt x="1361" y="1832"/>
                  </a:moveTo>
                  <a:cubicBezTo>
                    <a:pt x="1357" y="1836"/>
                    <a:pt x="1357" y="1836"/>
                    <a:pt x="1357" y="1836"/>
                  </a:cubicBezTo>
                  <a:cubicBezTo>
                    <a:pt x="1357" y="1806"/>
                    <a:pt x="1357" y="1806"/>
                    <a:pt x="1357" y="1806"/>
                  </a:cubicBezTo>
                  <a:cubicBezTo>
                    <a:pt x="1361" y="1801"/>
                    <a:pt x="1361" y="1801"/>
                    <a:pt x="1361" y="1801"/>
                  </a:cubicBezTo>
                  <a:cubicBezTo>
                    <a:pt x="1361" y="1832"/>
                    <a:pt x="1361" y="1832"/>
                    <a:pt x="1361" y="1832"/>
                  </a:cubicBezTo>
                  <a:moveTo>
                    <a:pt x="1369" y="1824"/>
                  </a:moveTo>
                  <a:cubicBezTo>
                    <a:pt x="1365" y="1829"/>
                    <a:pt x="1365" y="1829"/>
                    <a:pt x="1365" y="1829"/>
                  </a:cubicBezTo>
                  <a:cubicBezTo>
                    <a:pt x="1365" y="1798"/>
                    <a:pt x="1365" y="1798"/>
                    <a:pt x="1365" y="1798"/>
                  </a:cubicBezTo>
                  <a:cubicBezTo>
                    <a:pt x="1369" y="1793"/>
                    <a:pt x="1369" y="1793"/>
                    <a:pt x="1369" y="1793"/>
                  </a:cubicBezTo>
                  <a:cubicBezTo>
                    <a:pt x="1369" y="1824"/>
                    <a:pt x="1369" y="1824"/>
                    <a:pt x="1369" y="1824"/>
                  </a:cubicBezTo>
                  <a:moveTo>
                    <a:pt x="1377" y="1816"/>
                  </a:moveTo>
                  <a:cubicBezTo>
                    <a:pt x="1372" y="1821"/>
                    <a:pt x="1372" y="1821"/>
                    <a:pt x="1372" y="1821"/>
                  </a:cubicBezTo>
                  <a:cubicBezTo>
                    <a:pt x="1372" y="1790"/>
                    <a:pt x="1372" y="1790"/>
                    <a:pt x="1372" y="1790"/>
                  </a:cubicBezTo>
                  <a:cubicBezTo>
                    <a:pt x="1377" y="1785"/>
                    <a:pt x="1377" y="1785"/>
                    <a:pt x="1377" y="1785"/>
                  </a:cubicBezTo>
                  <a:cubicBezTo>
                    <a:pt x="1377" y="1816"/>
                    <a:pt x="1377" y="1816"/>
                    <a:pt x="1377" y="1816"/>
                  </a:cubicBezTo>
                  <a:moveTo>
                    <a:pt x="1385" y="1808"/>
                  </a:moveTo>
                  <a:cubicBezTo>
                    <a:pt x="1380" y="1813"/>
                    <a:pt x="1380" y="1813"/>
                    <a:pt x="1380" y="1813"/>
                  </a:cubicBezTo>
                  <a:cubicBezTo>
                    <a:pt x="1380" y="1782"/>
                    <a:pt x="1380" y="1782"/>
                    <a:pt x="1380" y="1782"/>
                  </a:cubicBezTo>
                  <a:cubicBezTo>
                    <a:pt x="1385" y="1777"/>
                    <a:pt x="1385" y="1777"/>
                    <a:pt x="1385" y="1777"/>
                  </a:cubicBezTo>
                  <a:cubicBezTo>
                    <a:pt x="1385" y="1808"/>
                    <a:pt x="1385" y="1808"/>
                    <a:pt x="1385" y="1808"/>
                  </a:cubicBezTo>
                  <a:moveTo>
                    <a:pt x="1393" y="1800"/>
                  </a:moveTo>
                  <a:cubicBezTo>
                    <a:pt x="1388" y="1805"/>
                    <a:pt x="1388" y="1805"/>
                    <a:pt x="1388" y="1805"/>
                  </a:cubicBezTo>
                  <a:cubicBezTo>
                    <a:pt x="1388" y="1774"/>
                    <a:pt x="1388" y="1774"/>
                    <a:pt x="1388" y="1774"/>
                  </a:cubicBezTo>
                  <a:cubicBezTo>
                    <a:pt x="1393" y="1770"/>
                    <a:pt x="1393" y="1770"/>
                    <a:pt x="1393" y="1770"/>
                  </a:cubicBezTo>
                  <a:cubicBezTo>
                    <a:pt x="1393" y="1800"/>
                    <a:pt x="1393" y="1800"/>
                    <a:pt x="1393" y="1800"/>
                  </a:cubicBezTo>
                  <a:moveTo>
                    <a:pt x="1400" y="1793"/>
                  </a:moveTo>
                  <a:cubicBezTo>
                    <a:pt x="1396" y="1797"/>
                    <a:pt x="1396" y="1797"/>
                    <a:pt x="1396" y="1797"/>
                  </a:cubicBezTo>
                  <a:cubicBezTo>
                    <a:pt x="1396" y="1766"/>
                    <a:pt x="1396" y="1766"/>
                    <a:pt x="1396" y="1766"/>
                  </a:cubicBezTo>
                  <a:cubicBezTo>
                    <a:pt x="1400" y="1762"/>
                    <a:pt x="1400" y="1762"/>
                    <a:pt x="1400" y="1762"/>
                  </a:cubicBezTo>
                  <a:cubicBezTo>
                    <a:pt x="1400" y="1793"/>
                    <a:pt x="1400" y="1793"/>
                    <a:pt x="1400" y="1793"/>
                  </a:cubicBezTo>
                  <a:moveTo>
                    <a:pt x="1408" y="1785"/>
                  </a:moveTo>
                  <a:cubicBezTo>
                    <a:pt x="1404" y="1789"/>
                    <a:pt x="1404" y="1789"/>
                    <a:pt x="1404" y="1789"/>
                  </a:cubicBezTo>
                  <a:cubicBezTo>
                    <a:pt x="1404" y="1758"/>
                    <a:pt x="1404" y="1758"/>
                    <a:pt x="1404" y="1758"/>
                  </a:cubicBezTo>
                  <a:cubicBezTo>
                    <a:pt x="1408" y="1754"/>
                    <a:pt x="1408" y="1754"/>
                    <a:pt x="1408" y="1754"/>
                  </a:cubicBezTo>
                  <a:cubicBezTo>
                    <a:pt x="1408" y="1785"/>
                    <a:pt x="1408" y="1785"/>
                    <a:pt x="1408" y="1785"/>
                  </a:cubicBezTo>
                  <a:moveTo>
                    <a:pt x="1416" y="1777"/>
                  </a:moveTo>
                  <a:cubicBezTo>
                    <a:pt x="1412" y="1781"/>
                    <a:pt x="1412" y="1781"/>
                    <a:pt x="1412" y="1781"/>
                  </a:cubicBezTo>
                  <a:cubicBezTo>
                    <a:pt x="1412" y="1751"/>
                    <a:pt x="1412" y="1751"/>
                    <a:pt x="1412" y="1751"/>
                  </a:cubicBezTo>
                  <a:cubicBezTo>
                    <a:pt x="1416" y="1746"/>
                    <a:pt x="1416" y="1746"/>
                    <a:pt x="1416" y="1746"/>
                  </a:cubicBezTo>
                  <a:cubicBezTo>
                    <a:pt x="1416" y="1777"/>
                    <a:pt x="1416" y="1777"/>
                    <a:pt x="1416" y="1777"/>
                  </a:cubicBezTo>
                  <a:moveTo>
                    <a:pt x="1424" y="1769"/>
                  </a:moveTo>
                  <a:cubicBezTo>
                    <a:pt x="1420" y="1774"/>
                    <a:pt x="1420" y="1774"/>
                    <a:pt x="1420" y="1774"/>
                  </a:cubicBezTo>
                  <a:cubicBezTo>
                    <a:pt x="1420" y="1743"/>
                    <a:pt x="1420" y="1743"/>
                    <a:pt x="1420" y="1743"/>
                  </a:cubicBezTo>
                  <a:cubicBezTo>
                    <a:pt x="1424" y="1738"/>
                    <a:pt x="1424" y="1738"/>
                    <a:pt x="1424" y="1738"/>
                  </a:cubicBezTo>
                  <a:cubicBezTo>
                    <a:pt x="1424" y="1769"/>
                    <a:pt x="1424" y="1769"/>
                    <a:pt x="1424" y="1769"/>
                  </a:cubicBezTo>
                  <a:moveTo>
                    <a:pt x="1427" y="1766"/>
                  </a:moveTo>
                  <a:cubicBezTo>
                    <a:pt x="1427" y="1735"/>
                    <a:pt x="1427" y="1735"/>
                    <a:pt x="1427" y="1735"/>
                  </a:cubicBezTo>
                  <a:cubicBezTo>
                    <a:pt x="1432" y="1730"/>
                    <a:pt x="1432" y="1730"/>
                    <a:pt x="1432" y="1730"/>
                  </a:cubicBezTo>
                  <a:cubicBezTo>
                    <a:pt x="1432" y="1761"/>
                    <a:pt x="1432" y="1761"/>
                    <a:pt x="1432" y="1761"/>
                  </a:cubicBezTo>
                  <a:cubicBezTo>
                    <a:pt x="1427" y="1766"/>
                    <a:pt x="1427" y="1766"/>
                    <a:pt x="1427" y="1766"/>
                  </a:cubicBezTo>
                  <a:moveTo>
                    <a:pt x="1440" y="1753"/>
                  </a:moveTo>
                  <a:cubicBezTo>
                    <a:pt x="1435" y="1758"/>
                    <a:pt x="1435" y="1758"/>
                    <a:pt x="1435" y="1758"/>
                  </a:cubicBezTo>
                  <a:cubicBezTo>
                    <a:pt x="1435" y="1727"/>
                    <a:pt x="1435" y="1727"/>
                    <a:pt x="1435" y="1727"/>
                  </a:cubicBezTo>
                  <a:cubicBezTo>
                    <a:pt x="1440" y="1723"/>
                    <a:pt x="1440" y="1723"/>
                    <a:pt x="1440" y="1723"/>
                  </a:cubicBezTo>
                  <a:cubicBezTo>
                    <a:pt x="1440" y="1753"/>
                    <a:pt x="1440" y="1753"/>
                    <a:pt x="1440" y="1753"/>
                  </a:cubicBezTo>
                  <a:moveTo>
                    <a:pt x="1448" y="1745"/>
                  </a:moveTo>
                  <a:cubicBezTo>
                    <a:pt x="1443" y="1750"/>
                    <a:pt x="1443" y="1750"/>
                    <a:pt x="1443" y="1750"/>
                  </a:cubicBezTo>
                  <a:cubicBezTo>
                    <a:pt x="1443" y="1719"/>
                    <a:pt x="1443" y="1719"/>
                    <a:pt x="1443" y="1719"/>
                  </a:cubicBezTo>
                  <a:cubicBezTo>
                    <a:pt x="1448" y="1715"/>
                    <a:pt x="1448" y="1715"/>
                    <a:pt x="1448" y="1715"/>
                  </a:cubicBezTo>
                  <a:cubicBezTo>
                    <a:pt x="1448" y="1745"/>
                    <a:pt x="1448" y="1745"/>
                    <a:pt x="1448" y="1745"/>
                  </a:cubicBezTo>
                  <a:moveTo>
                    <a:pt x="1456" y="1738"/>
                  </a:moveTo>
                  <a:cubicBezTo>
                    <a:pt x="1451" y="1742"/>
                    <a:pt x="1451" y="1742"/>
                    <a:pt x="1451" y="1742"/>
                  </a:cubicBezTo>
                  <a:cubicBezTo>
                    <a:pt x="1451" y="1711"/>
                    <a:pt x="1451" y="1711"/>
                    <a:pt x="1451" y="1711"/>
                  </a:cubicBezTo>
                  <a:cubicBezTo>
                    <a:pt x="1456" y="1707"/>
                    <a:pt x="1456" y="1707"/>
                    <a:pt x="1456" y="1707"/>
                  </a:cubicBezTo>
                  <a:cubicBezTo>
                    <a:pt x="1456" y="1738"/>
                    <a:pt x="1456" y="1738"/>
                    <a:pt x="1456" y="1738"/>
                  </a:cubicBezTo>
                  <a:moveTo>
                    <a:pt x="1463" y="1730"/>
                  </a:moveTo>
                  <a:cubicBezTo>
                    <a:pt x="1459" y="1734"/>
                    <a:pt x="1459" y="1734"/>
                    <a:pt x="1459" y="1734"/>
                  </a:cubicBezTo>
                  <a:cubicBezTo>
                    <a:pt x="1459" y="1703"/>
                    <a:pt x="1459" y="1703"/>
                    <a:pt x="1459" y="1703"/>
                  </a:cubicBezTo>
                  <a:cubicBezTo>
                    <a:pt x="1463" y="1699"/>
                    <a:pt x="1463" y="1699"/>
                    <a:pt x="1463" y="1699"/>
                  </a:cubicBezTo>
                  <a:cubicBezTo>
                    <a:pt x="1463" y="1730"/>
                    <a:pt x="1463" y="1730"/>
                    <a:pt x="1463" y="1730"/>
                  </a:cubicBezTo>
                  <a:moveTo>
                    <a:pt x="1471" y="1722"/>
                  </a:moveTo>
                  <a:cubicBezTo>
                    <a:pt x="1467" y="1726"/>
                    <a:pt x="1467" y="1726"/>
                    <a:pt x="1467" y="1726"/>
                  </a:cubicBezTo>
                  <a:cubicBezTo>
                    <a:pt x="1467" y="1696"/>
                    <a:pt x="1467" y="1696"/>
                    <a:pt x="1467" y="1696"/>
                  </a:cubicBezTo>
                  <a:cubicBezTo>
                    <a:pt x="1471" y="1691"/>
                    <a:pt x="1471" y="1691"/>
                    <a:pt x="1471" y="1691"/>
                  </a:cubicBezTo>
                  <a:cubicBezTo>
                    <a:pt x="1471" y="1722"/>
                    <a:pt x="1471" y="1722"/>
                    <a:pt x="1471" y="1722"/>
                  </a:cubicBezTo>
                  <a:moveTo>
                    <a:pt x="1479" y="1714"/>
                  </a:moveTo>
                  <a:cubicBezTo>
                    <a:pt x="1475" y="1718"/>
                    <a:pt x="1475" y="1718"/>
                    <a:pt x="1475" y="1718"/>
                  </a:cubicBezTo>
                  <a:cubicBezTo>
                    <a:pt x="1475" y="1688"/>
                    <a:pt x="1475" y="1688"/>
                    <a:pt x="1475" y="1688"/>
                  </a:cubicBezTo>
                  <a:cubicBezTo>
                    <a:pt x="1479" y="1683"/>
                    <a:pt x="1479" y="1683"/>
                    <a:pt x="1479" y="1683"/>
                  </a:cubicBezTo>
                  <a:cubicBezTo>
                    <a:pt x="1479" y="1714"/>
                    <a:pt x="1479" y="1714"/>
                    <a:pt x="1479" y="1714"/>
                  </a:cubicBezTo>
                  <a:moveTo>
                    <a:pt x="1487" y="1706"/>
                  </a:moveTo>
                  <a:cubicBezTo>
                    <a:pt x="1482" y="1711"/>
                    <a:pt x="1482" y="1711"/>
                    <a:pt x="1482" y="1711"/>
                  </a:cubicBezTo>
                  <a:cubicBezTo>
                    <a:pt x="1483" y="1680"/>
                    <a:pt x="1483" y="1680"/>
                    <a:pt x="1483" y="1680"/>
                  </a:cubicBezTo>
                  <a:cubicBezTo>
                    <a:pt x="1487" y="1675"/>
                    <a:pt x="1487" y="1675"/>
                    <a:pt x="1487" y="1675"/>
                  </a:cubicBezTo>
                  <a:cubicBezTo>
                    <a:pt x="1487" y="1706"/>
                    <a:pt x="1487" y="1706"/>
                    <a:pt x="1487" y="1706"/>
                  </a:cubicBezTo>
                  <a:moveTo>
                    <a:pt x="1490" y="1703"/>
                  </a:moveTo>
                  <a:cubicBezTo>
                    <a:pt x="1490" y="1672"/>
                    <a:pt x="1490" y="1672"/>
                    <a:pt x="1490" y="1672"/>
                  </a:cubicBezTo>
                  <a:cubicBezTo>
                    <a:pt x="1495" y="1667"/>
                    <a:pt x="1495" y="1667"/>
                    <a:pt x="1495" y="1667"/>
                  </a:cubicBezTo>
                  <a:cubicBezTo>
                    <a:pt x="1495" y="1698"/>
                    <a:pt x="1495" y="1698"/>
                    <a:pt x="1495" y="1698"/>
                  </a:cubicBezTo>
                  <a:cubicBezTo>
                    <a:pt x="1490" y="1703"/>
                    <a:pt x="1490" y="1703"/>
                    <a:pt x="1490" y="1703"/>
                  </a:cubicBezTo>
                  <a:moveTo>
                    <a:pt x="1498" y="1695"/>
                  </a:moveTo>
                  <a:cubicBezTo>
                    <a:pt x="1498" y="1664"/>
                    <a:pt x="1498" y="1664"/>
                    <a:pt x="1498" y="1664"/>
                  </a:cubicBezTo>
                  <a:cubicBezTo>
                    <a:pt x="1503" y="1660"/>
                    <a:pt x="1503" y="1660"/>
                    <a:pt x="1503" y="1660"/>
                  </a:cubicBezTo>
                  <a:cubicBezTo>
                    <a:pt x="1503" y="1690"/>
                    <a:pt x="1503" y="1690"/>
                    <a:pt x="1503" y="1690"/>
                  </a:cubicBezTo>
                  <a:cubicBezTo>
                    <a:pt x="1498" y="1695"/>
                    <a:pt x="1498" y="1695"/>
                    <a:pt x="1498" y="1695"/>
                  </a:cubicBezTo>
                  <a:moveTo>
                    <a:pt x="1506" y="1687"/>
                  </a:moveTo>
                  <a:cubicBezTo>
                    <a:pt x="1506" y="1656"/>
                    <a:pt x="1506" y="1656"/>
                    <a:pt x="1506" y="1656"/>
                  </a:cubicBezTo>
                  <a:cubicBezTo>
                    <a:pt x="1511" y="1652"/>
                    <a:pt x="1511" y="1652"/>
                    <a:pt x="1511" y="1652"/>
                  </a:cubicBezTo>
                  <a:cubicBezTo>
                    <a:pt x="1511" y="1683"/>
                    <a:pt x="1511" y="1683"/>
                    <a:pt x="1511" y="1683"/>
                  </a:cubicBezTo>
                  <a:cubicBezTo>
                    <a:pt x="1506" y="1687"/>
                    <a:pt x="1506" y="1687"/>
                    <a:pt x="1506" y="1687"/>
                  </a:cubicBezTo>
                  <a:moveTo>
                    <a:pt x="1518" y="1675"/>
                  </a:moveTo>
                  <a:cubicBezTo>
                    <a:pt x="1514" y="1679"/>
                    <a:pt x="1514" y="1679"/>
                    <a:pt x="1514" y="1679"/>
                  </a:cubicBezTo>
                  <a:cubicBezTo>
                    <a:pt x="1514" y="1648"/>
                    <a:pt x="1514" y="1648"/>
                    <a:pt x="1514" y="1648"/>
                  </a:cubicBezTo>
                  <a:cubicBezTo>
                    <a:pt x="1518" y="1644"/>
                    <a:pt x="1518" y="1644"/>
                    <a:pt x="1518" y="1644"/>
                  </a:cubicBezTo>
                  <a:cubicBezTo>
                    <a:pt x="1518" y="1675"/>
                    <a:pt x="1518" y="1675"/>
                    <a:pt x="1518" y="1675"/>
                  </a:cubicBezTo>
                  <a:moveTo>
                    <a:pt x="1526" y="1667"/>
                  </a:moveTo>
                  <a:cubicBezTo>
                    <a:pt x="1522" y="1671"/>
                    <a:pt x="1522" y="1671"/>
                    <a:pt x="1522" y="1671"/>
                  </a:cubicBezTo>
                  <a:cubicBezTo>
                    <a:pt x="1522" y="1640"/>
                    <a:pt x="1522" y="1640"/>
                    <a:pt x="1522" y="1640"/>
                  </a:cubicBezTo>
                  <a:cubicBezTo>
                    <a:pt x="1526" y="1636"/>
                    <a:pt x="1526" y="1636"/>
                    <a:pt x="1526" y="1636"/>
                  </a:cubicBezTo>
                  <a:cubicBezTo>
                    <a:pt x="1526" y="1667"/>
                    <a:pt x="1526" y="1667"/>
                    <a:pt x="1526" y="1667"/>
                  </a:cubicBezTo>
                  <a:moveTo>
                    <a:pt x="1534" y="1659"/>
                  </a:moveTo>
                  <a:cubicBezTo>
                    <a:pt x="1530" y="1663"/>
                    <a:pt x="1530" y="1663"/>
                    <a:pt x="1530" y="1663"/>
                  </a:cubicBezTo>
                  <a:cubicBezTo>
                    <a:pt x="1530" y="1633"/>
                    <a:pt x="1530" y="1633"/>
                    <a:pt x="1530" y="1633"/>
                  </a:cubicBezTo>
                  <a:cubicBezTo>
                    <a:pt x="1534" y="1628"/>
                    <a:pt x="1534" y="1628"/>
                    <a:pt x="1534" y="1628"/>
                  </a:cubicBezTo>
                  <a:cubicBezTo>
                    <a:pt x="1534" y="1659"/>
                    <a:pt x="1534" y="1659"/>
                    <a:pt x="1534" y="1659"/>
                  </a:cubicBezTo>
                  <a:moveTo>
                    <a:pt x="1542" y="1651"/>
                  </a:moveTo>
                  <a:cubicBezTo>
                    <a:pt x="1538" y="1656"/>
                    <a:pt x="1538" y="1656"/>
                    <a:pt x="1538" y="1656"/>
                  </a:cubicBezTo>
                  <a:cubicBezTo>
                    <a:pt x="1538" y="1625"/>
                    <a:pt x="1538" y="1625"/>
                    <a:pt x="1538" y="1625"/>
                  </a:cubicBezTo>
                  <a:cubicBezTo>
                    <a:pt x="1542" y="1620"/>
                    <a:pt x="1542" y="1620"/>
                    <a:pt x="1542" y="1620"/>
                  </a:cubicBezTo>
                  <a:cubicBezTo>
                    <a:pt x="1542" y="1651"/>
                    <a:pt x="1542" y="1651"/>
                    <a:pt x="1542" y="1651"/>
                  </a:cubicBezTo>
                  <a:moveTo>
                    <a:pt x="1550" y="1643"/>
                  </a:moveTo>
                  <a:cubicBezTo>
                    <a:pt x="1545" y="1648"/>
                    <a:pt x="1545" y="1648"/>
                    <a:pt x="1545" y="1648"/>
                  </a:cubicBezTo>
                  <a:cubicBezTo>
                    <a:pt x="1545" y="1617"/>
                    <a:pt x="1545" y="1617"/>
                    <a:pt x="1545" y="1617"/>
                  </a:cubicBezTo>
                  <a:cubicBezTo>
                    <a:pt x="1550" y="1612"/>
                    <a:pt x="1550" y="1612"/>
                    <a:pt x="1550" y="1612"/>
                  </a:cubicBezTo>
                  <a:cubicBezTo>
                    <a:pt x="1550" y="1643"/>
                    <a:pt x="1550" y="1643"/>
                    <a:pt x="1550" y="1643"/>
                  </a:cubicBezTo>
                  <a:moveTo>
                    <a:pt x="1553" y="1640"/>
                  </a:moveTo>
                  <a:cubicBezTo>
                    <a:pt x="1553" y="1609"/>
                    <a:pt x="1553" y="1609"/>
                    <a:pt x="1553" y="1609"/>
                  </a:cubicBezTo>
                  <a:cubicBezTo>
                    <a:pt x="1558" y="1605"/>
                    <a:pt x="1558" y="1605"/>
                    <a:pt x="1558" y="1605"/>
                  </a:cubicBezTo>
                  <a:cubicBezTo>
                    <a:pt x="1558" y="1635"/>
                    <a:pt x="1558" y="1635"/>
                    <a:pt x="1558" y="1635"/>
                  </a:cubicBezTo>
                  <a:cubicBezTo>
                    <a:pt x="1553" y="1640"/>
                    <a:pt x="1553" y="1640"/>
                    <a:pt x="1553" y="1640"/>
                  </a:cubicBezTo>
                  <a:moveTo>
                    <a:pt x="1561" y="1632"/>
                  </a:moveTo>
                  <a:cubicBezTo>
                    <a:pt x="1561" y="1601"/>
                    <a:pt x="1561" y="1601"/>
                    <a:pt x="1561" y="1601"/>
                  </a:cubicBezTo>
                  <a:cubicBezTo>
                    <a:pt x="1566" y="1597"/>
                    <a:pt x="1566" y="1597"/>
                    <a:pt x="1566" y="1597"/>
                  </a:cubicBezTo>
                  <a:cubicBezTo>
                    <a:pt x="1566" y="1627"/>
                    <a:pt x="1566" y="1627"/>
                    <a:pt x="1566" y="1627"/>
                  </a:cubicBezTo>
                  <a:cubicBezTo>
                    <a:pt x="1561" y="1632"/>
                    <a:pt x="1561" y="1632"/>
                    <a:pt x="1561" y="1632"/>
                  </a:cubicBezTo>
                  <a:moveTo>
                    <a:pt x="1569" y="1624"/>
                  </a:moveTo>
                  <a:cubicBezTo>
                    <a:pt x="1569" y="1593"/>
                    <a:pt x="1569" y="1593"/>
                    <a:pt x="1569" y="1593"/>
                  </a:cubicBezTo>
                  <a:cubicBezTo>
                    <a:pt x="1573" y="1589"/>
                    <a:pt x="1573" y="1589"/>
                    <a:pt x="1573" y="1589"/>
                  </a:cubicBezTo>
                  <a:cubicBezTo>
                    <a:pt x="1573" y="1620"/>
                    <a:pt x="1573" y="1620"/>
                    <a:pt x="1573" y="1620"/>
                  </a:cubicBezTo>
                  <a:cubicBezTo>
                    <a:pt x="1569" y="1624"/>
                    <a:pt x="1569" y="1624"/>
                    <a:pt x="1569" y="1624"/>
                  </a:cubicBezTo>
                  <a:moveTo>
                    <a:pt x="1581" y="1612"/>
                  </a:moveTo>
                  <a:cubicBezTo>
                    <a:pt x="1577" y="1616"/>
                    <a:pt x="1577" y="1616"/>
                    <a:pt x="1577" y="1616"/>
                  </a:cubicBezTo>
                  <a:cubicBezTo>
                    <a:pt x="1577" y="1585"/>
                    <a:pt x="1577" y="1585"/>
                    <a:pt x="1577" y="1585"/>
                  </a:cubicBezTo>
                  <a:cubicBezTo>
                    <a:pt x="1581" y="1581"/>
                    <a:pt x="1581" y="1581"/>
                    <a:pt x="1581" y="1581"/>
                  </a:cubicBezTo>
                  <a:cubicBezTo>
                    <a:pt x="1581" y="1612"/>
                    <a:pt x="1581" y="1612"/>
                    <a:pt x="1581" y="1612"/>
                  </a:cubicBezTo>
                  <a:moveTo>
                    <a:pt x="1589" y="1604"/>
                  </a:moveTo>
                  <a:cubicBezTo>
                    <a:pt x="1585" y="1608"/>
                    <a:pt x="1585" y="1608"/>
                    <a:pt x="1585" y="1608"/>
                  </a:cubicBezTo>
                  <a:cubicBezTo>
                    <a:pt x="1585" y="1578"/>
                    <a:pt x="1585" y="1578"/>
                    <a:pt x="1585" y="1578"/>
                  </a:cubicBezTo>
                  <a:cubicBezTo>
                    <a:pt x="1589" y="1573"/>
                    <a:pt x="1589" y="1573"/>
                    <a:pt x="1589" y="1573"/>
                  </a:cubicBezTo>
                  <a:cubicBezTo>
                    <a:pt x="1589" y="1604"/>
                    <a:pt x="1589" y="1604"/>
                    <a:pt x="1589" y="1604"/>
                  </a:cubicBezTo>
                  <a:moveTo>
                    <a:pt x="1597" y="1596"/>
                  </a:moveTo>
                  <a:cubicBezTo>
                    <a:pt x="1593" y="1601"/>
                    <a:pt x="1593" y="1601"/>
                    <a:pt x="1593" y="1601"/>
                  </a:cubicBezTo>
                  <a:cubicBezTo>
                    <a:pt x="1593" y="1570"/>
                    <a:pt x="1593" y="1570"/>
                    <a:pt x="1593" y="1570"/>
                  </a:cubicBezTo>
                  <a:cubicBezTo>
                    <a:pt x="1597" y="1565"/>
                    <a:pt x="1597" y="1565"/>
                    <a:pt x="1597" y="1565"/>
                  </a:cubicBezTo>
                  <a:cubicBezTo>
                    <a:pt x="1597" y="1596"/>
                    <a:pt x="1597" y="1596"/>
                    <a:pt x="1597" y="1596"/>
                  </a:cubicBezTo>
                  <a:moveTo>
                    <a:pt x="1605" y="1588"/>
                  </a:moveTo>
                  <a:cubicBezTo>
                    <a:pt x="1600" y="1593"/>
                    <a:pt x="1600" y="1593"/>
                    <a:pt x="1600" y="1593"/>
                  </a:cubicBezTo>
                  <a:cubicBezTo>
                    <a:pt x="1600" y="1562"/>
                    <a:pt x="1600" y="1562"/>
                    <a:pt x="1600" y="1562"/>
                  </a:cubicBezTo>
                  <a:cubicBezTo>
                    <a:pt x="1605" y="1557"/>
                    <a:pt x="1605" y="1557"/>
                    <a:pt x="1605" y="1557"/>
                  </a:cubicBezTo>
                  <a:cubicBezTo>
                    <a:pt x="1605" y="1588"/>
                    <a:pt x="1605" y="1588"/>
                    <a:pt x="1605" y="1588"/>
                  </a:cubicBezTo>
                  <a:moveTo>
                    <a:pt x="1608" y="1585"/>
                  </a:moveTo>
                  <a:cubicBezTo>
                    <a:pt x="1608" y="1554"/>
                    <a:pt x="1608" y="1554"/>
                    <a:pt x="1608" y="1554"/>
                  </a:cubicBezTo>
                  <a:cubicBezTo>
                    <a:pt x="1613" y="1549"/>
                    <a:pt x="1613" y="1549"/>
                    <a:pt x="1613" y="1549"/>
                  </a:cubicBezTo>
                  <a:cubicBezTo>
                    <a:pt x="1613" y="1580"/>
                    <a:pt x="1613" y="1580"/>
                    <a:pt x="1613" y="1580"/>
                  </a:cubicBezTo>
                  <a:cubicBezTo>
                    <a:pt x="1608" y="1585"/>
                    <a:pt x="1608" y="1585"/>
                    <a:pt x="1608" y="1585"/>
                  </a:cubicBezTo>
                  <a:moveTo>
                    <a:pt x="2456" y="1946"/>
                  </a:moveTo>
                  <a:cubicBezTo>
                    <a:pt x="2457" y="1945"/>
                    <a:pt x="2457" y="1945"/>
                    <a:pt x="2457" y="1945"/>
                  </a:cubicBezTo>
                  <a:cubicBezTo>
                    <a:pt x="2460" y="1948"/>
                    <a:pt x="2460" y="1948"/>
                    <a:pt x="2460" y="1948"/>
                  </a:cubicBezTo>
                  <a:cubicBezTo>
                    <a:pt x="2460" y="1979"/>
                    <a:pt x="2460" y="1979"/>
                    <a:pt x="2460" y="1979"/>
                  </a:cubicBezTo>
                  <a:cubicBezTo>
                    <a:pt x="2456" y="1975"/>
                    <a:pt x="2456" y="1975"/>
                    <a:pt x="2456" y="1975"/>
                  </a:cubicBezTo>
                  <a:cubicBezTo>
                    <a:pt x="2456" y="1946"/>
                    <a:pt x="2456" y="1946"/>
                    <a:pt x="2456" y="1946"/>
                  </a:cubicBezTo>
                  <a:moveTo>
                    <a:pt x="2445" y="1963"/>
                  </a:moveTo>
                  <a:cubicBezTo>
                    <a:pt x="2442" y="1961"/>
                    <a:pt x="2442" y="1961"/>
                    <a:pt x="2442" y="1961"/>
                  </a:cubicBezTo>
                  <a:cubicBezTo>
                    <a:pt x="2445" y="1958"/>
                    <a:pt x="2445" y="1958"/>
                    <a:pt x="2445" y="1958"/>
                  </a:cubicBezTo>
                  <a:cubicBezTo>
                    <a:pt x="2445" y="1963"/>
                    <a:pt x="2445" y="1963"/>
                    <a:pt x="2445" y="1963"/>
                  </a:cubicBezTo>
                  <a:moveTo>
                    <a:pt x="2453" y="1941"/>
                  </a:moveTo>
                  <a:cubicBezTo>
                    <a:pt x="2453" y="1945"/>
                    <a:pt x="2453" y="1945"/>
                    <a:pt x="2453" y="1945"/>
                  </a:cubicBezTo>
                  <a:cubicBezTo>
                    <a:pt x="2448" y="1949"/>
                    <a:pt x="2448" y="1949"/>
                    <a:pt x="2448" y="1949"/>
                  </a:cubicBezTo>
                  <a:cubicBezTo>
                    <a:pt x="2448" y="1936"/>
                    <a:pt x="2448" y="1936"/>
                    <a:pt x="2448" y="1936"/>
                  </a:cubicBezTo>
                  <a:cubicBezTo>
                    <a:pt x="2453" y="1941"/>
                    <a:pt x="2453" y="1941"/>
                    <a:pt x="2453" y="1941"/>
                  </a:cubicBezTo>
                  <a:moveTo>
                    <a:pt x="2448" y="1954"/>
                  </a:moveTo>
                  <a:cubicBezTo>
                    <a:pt x="2453" y="1950"/>
                    <a:pt x="2453" y="1950"/>
                    <a:pt x="2453" y="1950"/>
                  </a:cubicBezTo>
                  <a:cubicBezTo>
                    <a:pt x="2453" y="1971"/>
                    <a:pt x="2453" y="1971"/>
                    <a:pt x="2453" y="1971"/>
                  </a:cubicBezTo>
                  <a:cubicBezTo>
                    <a:pt x="2448" y="1967"/>
                    <a:pt x="2448" y="1967"/>
                    <a:pt x="2448" y="1967"/>
                  </a:cubicBezTo>
                  <a:cubicBezTo>
                    <a:pt x="2448" y="1954"/>
                    <a:pt x="2448" y="1954"/>
                    <a:pt x="2448" y="1954"/>
                  </a:cubicBezTo>
                  <a:moveTo>
                    <a:pt x="2440" y="1928"/>
                  </a:moveTo>
                  <a:cubicBezTo>
                    <a:pt x="2445" y="1933"/>
                    <a:pt x="2445" y="1933"/>
                    <a:pt x="2445" y="1933"/>
                  </a:cubicBezTo>
                  <a:cubicBezTo>
                    <a:pt x="2445" y="1953"/>
                    <a:pt x="2445" y="1953"/>
                    <a:pt x="2445" y="1953"/>
                  </a:cubicBezTo>
                  <a:cubicBezTo>
                    <a:pt x="2440" y="1957"/>
                    <a:pt x="2440" y="1957"/>
                    <a:pt x="2440" y="1957"/>
                  </a:cubicBezTo>
                  <a:cubicBezTo>
                    <a:pt x="2440" y="1928"/>
                    <a:pt x="2440" y="1928"/>
                    <a:pt x="2440" y="1928"/>
                  </a:cubicBezTo>
                  <a:moveTo>
                    <a:pt x="2432" y="1920"/>
                  </a:moveTo>
                  <a:cubicBezTo>
                    <a:pt x="2437" y="1925"/>
                    <a:pt x="2437" y="1925"/>
                    <a:pt x="2437" y="1925"/>
                  </a:cubicBezTo>
                  <a:cubicBezTo>
                    <a:pt x="2437" y="1956"/>
                    <a:pt x="2437" y="1956"/>
                    <a:pt x="2437" y="1956"/>
                  </a:cubicBezTo>
                  <a:cubicBezTo>
                    <a:pt x="2432" y="1951"/>
                    <a:pt x="2432" y="1951"/>
                    <a:pt x="2432" y="1951"/>
                  </a:cubicBezTo>
                  <a:cubicBezTo>
                    <a:pt x="2432" y="1920"/>
                    <a:pt x="2432" y="1920"/>
                    <a:pt x="2432" y="1920"/>
                  </a:cubicBezTo>
                  <a:moveTo>
                    <a:pt x="2424" y="1912"/>
                  </a:moveTo>
                  <a:cubicBezTo>
                    <a:pt x="2429" y="1917"/>
                    <a:pt x="2429" y="1917"/>
                    <a:pt x="2429" y="1917"/>
                  </a:cubicBezTo>
                  <a:cubicBezTo>
                    <a:pt x="2429" y="1948"/>
                    <a:pt x="2429" y="1948"/>
                    <a:pt x="2429" y="1948"/>
                  </a:cubicBezTo>
                  <a:cubicBezTo>
                    <a:pt x="2424" y="1943"/>
                    <a:pt x="2424" y="1943"/>
                    <a:pt x="2424" y="1943"/>
                  </a:cubicBezTo>
                  <a:cubicBezTo>
                    <a:pt x="2424" y="1912"/>
                    <a:pt x="2424" y="1912"/>
                    <a:pt x="2424" y="1912"/>
                  </a:cubicBezTo>
                  <a:moveTo>
                    <a:pt x="2417" y="1905"/>
                  </a:moveTo>
                  <a:cubicBezTo>
                    <a:pt x="2421" y="1909"/>
                    <a:pt x="2421" y="1909"/>
                    <a:pt x="2421" y="1909"/>
                  </a:cubicBezTo>
                  <a:cubicBezTo>
                    <a:pt x="2421" y="1940"/>
                    <a:pt x="2421" y="1940"/>
                    <a:pt x="2421" y="1940"/>
                  </a:cubicBezTo>
                  <a:cubicBezTo>
                    <a:pt x="2417" y="1935"/>
                    <a:pt x="2417" y="1935"/>
                    <a:pt x="2417" y="1935"/>
                  </a:cubicBezTo>
                  <a:cubicBezTo>
                    <a:pt x="2417" y="1905"/>
                    <a:pt x="2417" y="1905"/>
                    <a:pt x="2417" y="1905"/>
                  </a:cubicBezTo>
                  <a:moveTo>
                    <a:pt x="2409" y="1897"/>
                  </a:moveTo>
                  <a:cubicBezTo>
                    <a:pt x="2413" y="1901"/>
                    <a:pt x="2413" y="1901"/>
                    <a:pt x="2413" y="1901"/>
                  </a:cubicBezTo>
                  <a:cubicBezTo>
                    <a:pt x="2413" y="1932"/>
                    <a:pt x="2413" y="1932"/>
                    <a:pt x="2413" y="1932"/>
                  </a:cubicBezTo>
                  <a:cubicBezTo>
                    <a:pt x="2409" y="1928"/>
                    <a:pt x="2409" y="1928"/>
                    <a:pt x="2409" y="1928"/>
                  </a:cubicBezTo>
                  <a:cubicBezTo>
                    <a:pt x="2409" y="1897"/>
                    <a:pt x="2409" y="1897"/>
                    <a:pt x="2409" y="1897"/>
                  </a:cubicBezTo>
                  <a:moveTo>
                    <a:pt x="1928" y="1225"/>
                  </a:moveTo>
                  <a:cubicBezTo>
                    <a:pt x="1927" y="1224"/>
                    <a:pt x="1927" y="1223"/>
                    <a:pt x="1928" y="1222"/>
                  </a:cubicBezTo>
                  <a:cubicBezTo>
                    <a:pt x="1929" y="1224"/>
                    <a:pt x="1929" y="1224"/>
                    <a:pt x="1929" y="1224"/>
                  </a:cubicBezTo>
                  <a:cubicBezTo>
                    <a:pt x="1928" y="1225"/>
                    <a:pt x="1928" y="1225"/>
                    <a:pt x="1928" y="1225"/>
                  </a:cubicBezTo>
                  <a:moveTo>
                    <a:pt x="1930" y="1228"/>
                  </a:moveTo>
                  <a:cubicBezTo>
                    <a:pt x="1932" y="1226"/>
                    <a:pt x="1932" y="1226"/>
                    <a:pt x="1932" y="1226"/>
                  </a:cubicBezTo>
                  <a:cubicBezTo>
                    <a:pt x="1933" y="1228"/>
                    <a:pt x="1933" y="1228"/>
                    <a:pt x="1933" y="1228"/>
                  </a:cubicBezTo>
                  <a:cubicBezTo>
                    <a:pt x="1932" y="1228"/>
                    <a:pt x="1931" y="1228"/>
                    <a:pt x="1930" y="1228"/>
                  </a:cubicBezTo>
                  <a:moveTo>
                    <a:pt x="1932" y="1221"/>
                  </a:moveTo>
                  <a:cubicBezTo>
                    <a:pt x="1930" y="1220"/>
                    <a:pt x="1930" y="1220"/>
                    <a:pt x="1930" y="1220"/>
                  </a:cubicBezTo>
                  <a:cubicBezTo>
                    <a:pt x="1931" y="1219"/>
                    <a:pt x="1932" y="1219"/>
                    <a:pt x="1933" y="1220"/>
                  </a:cubicBezTo>
                  <a:cubicBezTo>
                    <a:pt x="1932" y="1221"/>
                    <a:pt x="1932" y="1221"/>
                    <a:pt x="1932" y="1221"/>
                  </a:cubicBezTo>
                  <a:moveTo>
                    <a:pt x="1936" y="1225"/>
                  </a:moveTo>
                  <a:cubicBezTo>
                    <a:pt x="1934" y="1224"/>
                    <a:pt x="1934" y="1224"/>
                    <a:pt x="1934" y="1224"/>
                  </a:cubicBezTo>
                  <a:cubicBezTo>
                    <a:pt x="1936" y="1222"/>
                    <a:pt x="1936" y="1222"/>
                    <a:pt x="1936" y="1222"/>
                  </a:cubicBezTo>
                  <a:cubicBezTo>
                    <a:pt x="1936" y="1223"/>
                    <a:pt x="1936" y="1224"/>
                    <a:pt x="1936" y="1225"/>
                  </a:cubicBezTo>
                  <a:moveTo>
                    <a:pt x="2929" y="1800"/>
                  </a:moveTo>
                  <a:cubicBezTo>
                    <a:pt x="2929" y="1801"/>
                    <a:pt x="2929" y="1801"/>
                    <a:pt x="2929" y="1801"/>
                  </a:cubicBezTo>
                  <a:cubicBezTo>
                    <a:pt x="2929" y="1801"/>
                    <a:pt x="2929" y="1801"/>
                    <a:pt x="2929" y="1801"/>
                  </a:cubicBezTo>
                  <a:cubicBezTo>
                    <a:pt x="2929" y="1800"/>
                    <a:pt x="2929" y="1800"/>
                    <a:pt x="2929" y="1800"/>
                  </a:cubicBezTo>
                  <a:moveTo>
                    <a:pt x="2921" y="1794"/>
                  </a:moveTo>
                  <a:cubicBezTo>
                    <a:pt x="2923" y="1795"/>
                    <a:pt x="2924" y="1796"/>
                    <a:pt x="2926" y="1798"/>
                  </a:cubicBezTo>
                  <a:cubicBezTo>
                    <a:pt x="2926" y="1805"/>
                    <a:pt x="2926" y="1805"/>
                    <a:pt x="2926" y="1805"/>
                  </a:cubicBezTo>
                  <a:cubicBezTo>
                    <a:pt x="2921" y="1810"/>
                    <a:pt x="2921" y="1810"/>
                    <a:pt x="2921" y="1810"/>
                  </a:cubicBezTo>
                  <a:cubicBezTo>
                    <a:pt x="2921" y="1794"/>
                    <a:pt x="2921" y="1794"/>
                    <a:pt x="2921" y="1794"/>
                  </a:cubicBezTo>
                  <a:moveTo>
                    <a:pt x="2913" y="1787"/>
                  </a:moveTo>
                  <a:cubicBezTo>
                    <a:pt x="2915" y="1788"/>
                    <a:pt x="2916" y="1789"/>
                    <a:pt x="2918" y="1791"/>
                  </a:cubicBezTo>
                  <a:cubicBezTo>
                    <a:pt x="2918" y="1814"/>
                    <a:pt x="2918" y="1814"/>
                    <a:pt x="2918" y="1814"/>
                  </a:cubicBezTo>
                  <a:cubicBezTo>
                    <a:pt x="2915" y="1817"/>
                    <a:pt x="2915" y="1817"/>
                    <a:pt x="2915" y="1817"/>
                  </a:cubicBezTo>
                  <a:cubicBezTo>
                    <a:pt x="2914" y="1817"/>
                    <a:pt x="2914" y="1816"/>
                    <a:pt x="2913" y="1816"/>
                  </a:cubicBezTo>
                  <a:cubicBezTo>
                    <a:pt x="2913" y="1787"/>
                    <a:pt x="2913" y="1787"/>
                    <a:pt x="2913" y="1787"/>
                  </a:cubicBezTo>
                  <a:moveTo>
                    <a:pt x="2906" y="1780"/>
                  </a:moveTo>
                  <a:cubicBezTo>
                    <a:pt x="2907" y="1781"/>
                    <a:pt x="2909" y="1783"/>
                    <a:pt x="2910" y="1784"/>
                  </a:cubicBezTo>
                  <a:cubicBezTo>
                    <a:pt x="2910" y="1813"/>
                    <a:pt x="2910" y="1813"/>
                    <a:pt x="2910" y="1813"/>
                  </a:cubicBezTo>
                  <a:cubicBezTo>
                    <a:pt x="2909" y="1811"/>
                    <a:pt x="2907" y="1810"/>
                    <a:pt x="2906" y="1809"/>
                  </a:cubicBezTo>
                  <a:cubicBezTo>
                    <a:pt x="2906" y="1780"/>
                    <a:pt x="2906" y="1780"/>
                    <a:pt x="2906" y="1780"/>
                  </a:cubicBezTo>
                  <a:moveTo>
                    <a:pt x="2898" y="1773"/>
                  </a:moveTo>
                  <a:cubicBezTo>
                    <a:pt x="2899" y="1774"/>
                    <a:pt x="2901" y="1776"/>
                    <a:pt x="2902" y="1777"/>
                  </a:cubicBezTo>
                  <a:cubicBezTo>
                    <a:pt x="2902" y="1806"/>
                    <a:pt x="2902" y="1806"/>
                    <a:pt x="2902" y="1806"/>
                  </a:cubicBezTo>
                  <a:cubicBezTo>
                    <a:pt x="2901" y="1805"/>
                    <a:pt x="2899" y="1803"/>
                    <a:pt x="2898" y="1802"/>
                  </a:cubicBezTo>
                  <a:cubicBezTo>
                    <a:pt x="2898" y="1773"/>
                    <a:pt x="2898" y="1773"/>
                    <a:pt x="2898" y="1773"/>
                  </a:cubicBezTo>
                  <a:moveTo>
                    <a:pt x="2890" y="1766"/>
                  </a:moveTo>
                  <a:cubicBezTo>
                    <a:pt x="2891" y="1768"/>
                    <a:pt x="2893" y="1769"/>
                    <a:pt x="2894" y="1770"/>
                  </a:cubicBezTo>
                  <a:cubicBezTo>
                    <a:pt x="2894" y="1799"/>
                    <a:pt x="2894" y="1799"/>
                    <a:pt x="2894" y="1799"/>
                  </a:cubicBezTo>
                  <a:cubicBezTo>
                    <a:pt x="2893" y="1798"/>
                    <a:pt x="2891" y="1796"/>
                    <a:pt x="2890" y="1795"/>
                  </a:cubicBezTo>
                  <a:cubicBezTo>
                    <a:pt x="2890" y="1766"/>
                    <a:pt x="2890" y="1766"/>
                    <a:pt x="2890" y="1766"/>
                  </a:cubicBezTo>
                  <a:moveTo>
                    <a:pt x="2882" y="1759"/>
                  </a:moveTo>
                  <a:cubicBezTo>
                    <a:pt x="2883" y="1761"/>
                    <a:pt x="2885" y="1762"/>
                    <a:pt x="2886" y="1763"/>
                  </a:cubicBezTo>
                  <a:cubicBezTo>
                    <a:pt x="2886" y="1792"/>
                    <a:pt x="2886" y="1792"/>
                    <a:pt x="2886" y="1792"/>
                  </a:cubicBezTo>
                  <a:cubicBezTo>
                    <a:pt x="2885" y="1791"/>
                    <a:pt x="2883" y="1790"/>
                    <a:pt x="2882" y="1788"/>
                  </a:cubicBezTo>
                  <a:cubicBezTo>
                    <a:pt x="2882" y="1759"/>
                    <a:pt x="2882" y="1759"/>
                    <a:pt x="2882" y="1759"/>
                  </a:cubicBezTo>
                  <a:moveTo>
                    <a:pt x="2874" y="1753"/>
                  </a:moveTo>
                  <a:cubicBezTo>
                    <a:pt x="2876" y="1754"/>
                    <a:pt x="2877" y="1755"/>
                    <a:pt x="2879" y="1756"/>
                  </a:cubicBezTo>
                  <a:cubicBezTo>
                    <a:pt x="2879" y="1785"/>
                    <a:pt x="2879" y="1785"/>
                    <a:pt x="2879" y="1785"/>
                  </a:cubicBezTo>
                  <a:cubicBezTo>
                    <a:pt x="2877" y="1784"/>
                    <a:pt x="2876" y="1783"/>
                    <a:pt x="2874" y="1781"/>
                  </a:cubicBezTo>
                  <a:cubicBezTo>
                    <a:pt x="2874" y="1753"/>
                    <a:pt x="2874" y="1753"/>
                    <a:pt x="2874" y="1753"/>
                  </a:cubicBezTo>
                  <a:moveTo>
                    <a:pt x="2866" y="1746"/>
                  </a:moveTo>
                  <a:cubicBezTo>
                    <a:pt x="2868" y="1747"/>
                    <a:pt x="2869" y="1748"/>
                    <a:pt x="2871" y="1750"/>
                  </a:cubicBezTo>
                  <a:cubicBezTo>
                    <a:pt x="2871" y="1779"/>
                    <a:pt x="2871" y="1779"/>
                    <a:pt x="2871" y="1779"/>
                  </a:cubicBezTo>
                  <a:cubicBezTo>
                    <a:pt x="2869" y="1777"/>
                    <a:pt x="2868" y="1776"/>
                    <a:pt x="2866" y="1775"/>
                  </a:cubicBezTo>
                  <a:cubicBezTo>
                    <a:pt x="2866" y="1746"/>
                    <a:pt x="2866" y="1746"/>
                    <a:pt x="2866" y="1746"/>
                  </a:cubicBezTo>
                  <a:moveTo>
                    <a:pt x="2858" y="1739"/>
                  </a:moveTo>
                  <a:cubicBezTo>
                    <a:pt x="2860" y="1740"/>
                    <a:pt x="2861" y="1742"/>
                    <a:pt x="2863" y="1743"/>
                  </a:cubicBezTo>
                  <a:cubicBezTo>
                    <a:pt x="2863" y="1772"/>
                    <a:pt x="2863" y="1772"/>
                    <a:pt x="2863" y="1772"/>
                  </a:cubicBezTo>
                  <a:cubicBezTo>
                    <a:pt x="2861" y="1770"/>
                    <a:pt x="2860" y="1769"/>
                    <a:pt x="2858" y="1768"/>
                  </a:cubicBezTo>
                  <a:cubicBezTo>
                    <a:pt x="2858" y="1739"/>
                    <a:pt x="2858" y="1739"/>
                    <a:pt x="2858" y="1739"/>
                  </a:cubicBezTo>
                  <a:moveTo>
                    <a:pt x="2851" y="1732"/>
                  </a:moveTo>
                  <a:cubicBezTo>
                    <a:pt x="2852" y="1734"/>
                    <a:pt x="2853" y="1735"/>
                    <a:pt x="2855" y="1736"/>
                  </a:cubicBezTo>
                  <a:cubicBezTo>
                    <a:pt x="2855" y="1765"/>
                    <a:pt x="2855" y="1765"/>
                    <a:pt x="2855" y="1765"/>
                  </a:cubicBezTo>
                  <a:cubicBezTo>
                    <a:pt x="2854" y="1764"/>
                    <a:pt x="2852" y="1762"/>
                    <a:pt x="2851" y="1761"/>
                  </a:cubicBezTo>
                  <a:cubicBezTo>
                    <a:pt x="2851" y="1732"/>
                    <a:pt x="2851" y="1732"/>
                    <a:pt x="2851" y="1732"/>
                  </a:cubicBezTo>
                  <a:moveTo>
                    <a:pt x="2843" y="1726"/>
                  </a:moveTo>
                  <a:cubicBezTo>
                    <a:pt x="2844" y="1727"/>
                    <a:pt x="2846" y="1728"/>
                    <a:pt x="2847" y="1729"/>
                  </a:cubicBezTo>
                  <a:cubicBezTo>
                    <a:pt x="2847" y="1758"/>
                    <a:pt x="2847" y="1758"/>
                    <a:pt x="2847" y="1758"/>
                  </a:cubicBezTo>
                  <a:cubicBezTo>
                    <a:pt x="2846" y="1757"/>
                    <a:pt x="2844" y="1755"/>
                    <a:pt x="2843" y="1754"/>
                  </a:cubicBezTo>
                  <a:cubicBezTo>
                    <a:pt x="2843" y="1726"/>
                    <a:pt x="2843" y="1726"/>
                    <a:pt x="2843" y="1726"/>
                  </a:cubicBezTo>
                  <a:moveTo>
                    <a:pt x="2835" y="1719"/>
                  </a:moveTo>
                  <a:cubicBezTo>
                    <a:pt x="2836" y="1720"/>
                    <a:pt x="2838" y="1721"/>
                    <a:pt x="2839" y="1723"/>
                  </a:cubicBezTo>
                  <a:cubicBezTo>
                    <a:pt x="2839" y="1751"/>
                    <a:pt x="2839" y="1751"/>
                    <a:pt x="2839" y="1751"/>
                  </a:cubicBezTo>
                  <a:cubicBezTo>
                    <a:pt x="2838" y="1750"/>
                    <a:pt x="2836" y="1749"/>
                    <a:pt x="2835" y="1747"/>
                  </a:cubicBezTo>
                  <a:cubicBezTo>
                    <a:pt x="2835" y="1719"/>
                    <a:pt x="2835" y="1719"/>
                    <a:pt x="2835" y="1719"/>
                  </a:cubicBezTo>
                  <a:moveTo>
                    <a:pt x="2827" y="1712"/>
                  </a:moveTo>
                  <a:cubicBezTo>
                    <a:pt x="2828" y="1713"/>
                    <a:pt x="2830" y="1715"/>
                    <a:pt x="2831" y="1716"/>
                  </a:cubicBezTo>
                  <a:cubicBezTo>
                    <a:pt x="2831" y="1745"/>
                    <a:pt x="2831" y="1745"/>
                    <a:pt x="2831" y="1745"/>
                  </a:cubicBezTo>
                  <a:cubicBezTo>
                    <a:pt x="2830" y="1743"/>
                    <a:pt x="2828" y="1742"/>
                    <a:pt x="2827" y="1741"/>
                  </a:cubicBezTo>
                  <a:cubicBezTo>
                    <a:pt x="2827" y="1712"/>
                    <a:pt x="2827" y="1712"/>
                    <a:pt x="2827" y="1712"/>
                  </a:cubicBezTo>
                  <a:moveTo>
                    <a:pt x="2819" y="1705"/>
                  </a:moveTo>
                  <a:cubicBezTo>
                    <a:pt x="2821" y="1707"/>
                    <a:pt x="2822" y="1708"/>
                    <a:pt x="2824" y="1709"/>
                  </a:cubicBezTo>
                  <a:cubicBezTo>
                    <a:pt x="2824" y="1738"/>
                    <a:pt x="2824" y="1738"/>
                    <a:pt x="2824" y="1738"/>
                  </a:cubicBezTo>
                  <a:cubicBezTo>
                    <a:pt x="2822" y="1737"/>
                    <a:pt x="2821" y="1735"/>
                    <a:pt x="2819" y="1734"/>
                  </a:cubicBezTo>
                  <a:cubicBezTo>
                    <a:pt x="2819" y="1705"/>
                    <a:pt x="2819" y="1705"/>
                    <a:pt x="2819" y="1705"/>
                  </a:cubicBezTo>
                  <a:moveTo>
                    <a:pt x="2811" y="1699"/>
                  </a:moveTo>
                  <a:cubicBezTo>
                    <a:pt x="2813" y="1700"/>
                    <a:pt x="2814" y="1701"/>
                    <a:pt x="2816" y="1703"/>
                  </a:cubicBezTo>
                  <a:cubicBezTo>
                    <a:pt x="2816" y="1731"/>
                    <a:pt x="2816" y="1731"/>
                    <a:pt x="2816" y="1731"/>
                  </a:cubicBezTo>
                  <a:cubicBezTo>
                    <a:pt x="2814" y="1730"/>
                    <a:pt x="2813" y="1729"/>
                    <a:pt x="2811" y="1727"/>
                  </a:cubicBezTo>
                  <a:cubicBezTo>
                    <a:pt x="2811" y="1699"/>
                    <a:pt x="2811" y="1699"/>
                    <a:pt x="2811" y="1699"/>
                  </a:cubicBezTo>
                  <a:moveTo>
                    <a:pt x="2803" y="1692"/>
                  </a:moveTo>
                  <a:cubicBezTo>
                    <a:pt x="2805" y="1693"/>
                    <a:pt x="2806" y="1695"/>
                    <a:pt x="2808" y="1696"/>
                  </a:cubicBezTo>
                  <a:cubicBezTo>
                    <a:pt x="2808" y="1725"/>
                    <a:pt x="2808" y="1725"/>
                    <a:pt x="2808" y="1725"/>
                  </a:cubicBezTo>
                  <a:cubicBezTo>
                    <a:pt x="2806" y="1723"/>
                    <a:pt x="2805" y="1722"/>
                    <a:pt x="2803" y="1721"/>
                  </a:cubicBezTo>
                  <a:cubicBezTo>
                    <a:pt x="2803" y="1692"/>
                    <a:pt x="2803" y="1692"/>
                    <a:pt x="2803" y="1692"/>
                  </a:cubicBezTo>
                  <a:moveTo>
                    <a:pt x="2800" y="1689"/>
                  </a:moveTo>
                  <a:cubicBezTo>
                    <a:pt x="2800" y="1718"/>
                    <a:pt x="2800" y="1718"/>
                    <a:pt x="2800" y="1718"/>
                  </a:cubicBezTo>
                  <a:cubicBezTo>
                    <a:pt x="2799" y="1717"/>
                    <a:pt x="2797" y="1715"/>
                    <a:pt x="2795" y="1714"/>
                  </a:cubicBezTo>
                  <a:cubicBezTo>
                    <a:pt x="2795" y="1689"/>
                    <a:pt x="2795" y="1689"/>
                    <a:pt x="2795" y="1689"/>
                  </a:cubicBezTo>
                  <a:cubicBezTo>
                    <a:pt x="2797" y="1687"/>
                    <a:pt x="2797" y="1687"/>
                    <a:pt x="2797" y="1687"/>
                  </a:cubicBezTo>
                  <a:cubicBezTo>
                    <a:pt x="2798" y="1688"/>
                    <a:pt x="2799" y="1688"/>
                    <a:pt x="2800" y="1689"/>
                  </a:cubicBezTo>
                  <a:moveTo>
                    <a:pt x="2755" y="1647"/>
                  </a:moveTo>
                  <a:cubicBezTo>
                    <a:pt x="2761" y="1652"/>
                    <a:pt x="2767" y="1657"/>
                    <a:pt x="2773" y="1662"/>
                  </a:cubicBezTo>
                  <a:cubicBezTo>
                    <a:pt x="2733" y="1707"/>
                    <a:pt x="2733" y="1707"/>
                    <a:pt x="2733" y="1707"/>
                  </a:cubicBezTo>
                  <a:cubicBezTo>
                    <a:pt x="2733" y="1707"/>
                    <a:pt x="2733" y="1707"/>
                    <a:pt x="2733" y="1707"/>
                  </a:cubicBezTo>
                  <a:cubicBezTo>
                    <a:pt x="2724" y="1699"/>
                    <a:pt x="2724" y="1699"/>
                    <a:pt x="2724" y="1699"/>
                  </a:cubicBezTo>
                  <a:cubicBezTo>
                    <a:pt x="2724" y="1699"/>
                    <a:pt x="2724" y="1699"/>
                    <a:pt x="2724" y="1699"/>
                  </a:cubicBezTo>
                  <a:cubicBezTo>
                    <a:pt x="2720" y="1696"/>
                    <a:pt x="2716" y="1693"/>
                    <a:pt x="2713" y="1690"/>
                  </a:cubicBezTo>
                  <a:cubicBezTo>
                    <a:pt x="2755" y="1647"/>
                    <a:pt x="2755" y="1647"/>
                    <a:pt x="2755" y="1647"/>
                  </a:cubicBezTo>
                  <a:moveTo>
                    <a:pt x="1497" y="772"/>
                  </a:moveTo>
                  <a:cubicBezTo>
                    <a:pt x="1939" y="1026"/>
                    <a:pt x="2360" y="1319"/>
                    <a:pt x="2752" y="1645"/>
                  </a:cubicBezTo>
                  <a:cubicBezTo>
                    <a:pt x="2710" y="1687"/>
                    <a:pt x="2710" y="1687"/>
                    <a:pt x="2710" y="1687"/>
                  </a:cubicBezTo>
                  <a:cubicBezTo>
                    <a:pt x="2646" y="1634"/>
                    <a:pt x="2581" y="1582"/>
                    <a:pt x="2516" y="1531"/>
                  </a:cubicBezTo>
                  <a:cubicBezTo>
                    <a:pt x="2515" y="1530"/>
                    <a:pt x="2515" y="1530"/>
                    <a:pt x="2515" y="1530"/>
                  </a:cubicBezTo>
                  <a:cubicBezTo>
                    <a:pt x="2515" y="1529"/>
                    <a:pt x="2514" y="1529"/>
                    <a:pt x="2514" y="1529"/>
                  </a:cubicBezTo>
                  <a:cubicBezTo>
                    <a:pt x="2486" y="1507"/>
                    <a:pt x="2457" y="1485"/>
                    <a:pt x="2429" y="1463"/>
                  </a:cubicBezTo>
                  <a:cubicBezTo>
                    <a:pt x="2429" y="1463"/>
                    <a:pt x="2429" y="1463"/>
                    <a:pt x="2429" y="1463"/>
                  </a:cubicBezTo>
                  <a:cubicBezTo>
                    <a:pt x="2416" y="1454"/>
                    <a:pt x="2416" y="1454"/>
                    <a:pt x="2416" y="1454"/>
                  </a:cubicBezTo>
                  <a:cubicBezTo>
                    <a:pt x="2416" y="1454"/>
                    <a:pt x="2416" y="1454"/>
                    <a:pt x="2416" y="1454"/>
                  </a:cubicBezTo>
                  <a:cubicBezTo>
                    <a:pt x="2316" y="1378"/>
                    <a:pt x="2215" y="1304"/>
                    <a:pt x="2112" y="1232"/>
                  </a:cubicBezTo>
                  <a:cubicBezTo>
                    <a:pt x="2112" y="1232"/>
                    <a:pt x="2112" y="1232"/>
                    <a:pt x="2112" y="1232"/>
                  </a:cubicBezTo>
                  <a:cubicBezTo>
                    <a:pt x="2099" y="1223"/>
                    <a:pt x="2099" y="1223"/>
                    <a:pt x="2099" y="1223"/>
                  </a:cubicBezTo>
                  <a:cubicBezTo>
                    <a:pt x="2099" y="1223"/>
                    <a:pt x="2099" y="1223"/>
                    <a:pt x="2099" y="1223"/>
                  </a:cubicBezTo>
                  <a:cubicBezTo>
                    <a:pt x="1997" y="1152"/>
                    <a:pt x="1893" y="1083"/>
                    <a:pt x="1787" y="1016"/>
                  </a:cubicBezTo>
                  <a:cubicBezTo>
                    <a:pt x="1787" y="1016"/>
                    <a:pt x="1787" y="1016"/>
                    <a:pt x="1787" y="1016"/>
                  </a:cubicBezTo>
                  <a:cubicBezTo>
                    <a:pt x="1787" y="1016"/>
                    <a:pt x="1787" y="1016"/>
                    <a:pt x="1787" y="1016"/>
                  </a:cubicBezTo>
                  <a:cubicBezTo>
                    <a:pt x="1774" y="1008"/>
                    <a:pt x="1774" y="1008"/>
                    <a:pt x="1774" y="1008"/>
                  </a:cubicBezTo>
                  <a:cubicBezTo>
                    <a:pt x="1774" y="1008"/>
                    <a:pt x="1774" y="1008"/>
                    <a:pt x="1774" y="1008"/>
                  </a:cubicBezTo>
                  <a:cubicBezTo>
                    <a:pt x="1674" y="945"/>
                    <a:pt x="1574" y="885"/>
                    <a:pt x="1473" y="826"/>
                  </a:cubicBezTo>
                  <a:cubicBezTo>
                    <a:pt x="1473" y="826"/>
                    <a:pt x="1473" y="826"/>
                    <a:pt x="1473" y="826"/>
                  </a:cubicBezTo>
                  <a:cubicBezTo>
                    <a:pt x="1459" y="818"/>
                    <a:pt x="1459" y="818"/>
                    <a:pt x="1459" y="818"/>
                  </a:cubicBezTo>
                  <a:cubicBezTo>
                    <a:pt x="1459" y="818"/>
                    <a:pt x="1459" y="818"/>
                    <a:pt x="1459" y="818"/>
                  </a:cubicBezTo>
                  <a:cubicBezTo>
                    <a:pt x="1453" y="815"/>
                    <a:pt x="1453" y="815"/>
                    <a:pt x="1453" y="815"/>
                  </a:cubicBezTo>
                  <a:cubicBezTo>
                    <a:pt x="1497" y="772"/>
                    <a:pt x="1497" y="772"/>
                    <a:pt x="1497" y="772"/>
                  </a:cubicBezTo>
                  <a:moveTo>
                    <a:pt x="1494" y="770"/>
                  </a:moveTo>
                  <a:cubicBezTo>
                    <a:pt x="1450" y="813"/>
                    <a:pt x="1450" y="813"/>
                    <a:pt x="1450" y="813"/>
                  </a:cubicBezTo>
                  <a:cubicBezTo>
                    <a:pt x="1444" y="810"/>
                    <a:pt x="1438" y="806"/>
                    <a:pt x="1432" y="803"/>
                  </a:cubicBezTo>
                  <a:cubicBezTo>
                    <a:pt x="1432" y="803"/>
                    <a:pt x="1432" y="803"/>
                    <a:pt x="1432" y="803"/>
                  </a:cubicBezTo>
                  <a:cubicBezTo>
                    <a:pt x="1423" y="798"/>
                    <a:pt x="1423" y="798"/>
                    <a:pt x="1423" y="798"/>
                  </a:cubicBezTo>
                  <a:cubicBezTo>
                    <a:pt x="1409" y="790"/>
                    <a:pt x="1395" y="782"/>
                    <a:pt x="1380" y="774"/>
                  </a:cubicBezTo>
                  <a:cubicBezTo>
                    <a:pt x="1380" y="774"/>
                    <a:pt x="1380" y="774"/>
                    <a:pt x="1380" y="774"/>
                  </a:cubicBezTo>
                  <a:cubicBezTo>
                    <a:pt x="1380" y="774"/>
                    <a:pt x="1380" y="774"/>
                    <a:pt x="1380" y="774"/>
                  </a:cubicBezTo>
                  <a:cubicBezTo>
                    <a:pt x="1336" y="749"/>
                    <a:pt x="1291" y="724"/>
                    <a:pt x="1246" y="700"/>
                  </a:cubicBezTo>
                  <a:cubicBezTo>
                    <a:pt x="1274" y="648"/>
                    <a:pt x="1274" y="648"/>
                    <a:pt x="1274" y="648"/>
                  </a:cubicBezTo>
                  <a:cubicBezTo>
                    <a:pt x="1348" y="687"/>
                    <a:pt x="1421" y="728"/>
                    <a:pt x="1494" y="770"/>
                  </a:cubicBezTo>
                  <a:moveTo>
                    <a:pt x="1416" y="801"/>
                  </a:moveTo>
                  <a:cubicBezTo>
                    <a:pt x="1416" y="803"/>
                    <a:pt x="1416" y="803"/>
                    <a:pt x="1416" y="803"/>
                  </a:cubicBezTo>
                  <a:cubicBezTo>
                    <a:pt x="1412" y="807"/>
                    <a:pt x="1412" y="807"/>
                    <a:pt x="1412" y="807"/>
                  </a:cubicBezTo>
                  <a:cubicBezTo>
                    <a:pt x="1412" y="799"/>
                    <a:pt x="1412" y="799"/>
                    <a:pt x="1412" y="799"/>
                  </a:cubicBezTo>
                  <a:cubicBezTo>
                    <a:pt x="1413" y="800"/>
                    <a:pt x="1415" y="800"/>
                    <a:pt x="1416" y="801"/>
                  </a:cubicBezTo>
                  <a:moveTo>
                    <a:pt x="1408" y="811"/>
                  </a:moveTo>
                  <a:cubicBezTo>
                    <a:pt x="1404" y="815"/>
                    <a:pt x="1404" y="815"/>
                    <a:pt x="1404" y="815"/>
                  </a:cubicBezTo>
                  <a:cubicBezTo>
                    <a:pt x="1404" y="794"/>
                    <a:pt x="1404" y="794"/>
                    <a:pt x="1404" y="794"/>
                  </a:cubicBezTo>
                  <a:cubicBezTo>
                    <a:pt x="1405" y="795"/>
                    <a:pt x="1407" y="796"/>
                    <a:pt x="1408" y="797"/>
                  </a:cubicBezTo>
                  <a:cubicBezTo>
                    <a:pt x="1408" y="811"/>
                    <a:pt x="1408" y="811"/>
                    <a:pt x="1408" y="811"/>
                  </a:cubicBezTo>
                  <a:moveTo>
                    <a:pt x="1400" y="793"/>
                  </a:moveTo>
                  <a:cubicBezTo>
                    <a:pt x="1400" y="817"/>
                    <a:pt x="1400" y="817"/>
                    <a:pt x="1400" y="817"/>
                  </a:cubicBezTo>
                  <a:cubicBezTo>
                    <a:pt x="1399" y="817"/>
                    <a:pt x="1397" y="816"/>
                    <a:pt x="1396" y="815"/>
                  </a:cubicBezTo>
                  <a:cubicBezTo>
                    <a:pt x="1396" y="790"/>
                    <a:pt x="1396" y="790"/>
                    <a:pt x="1396" y="790"/>
                  </a:cubicBezTo>
                  <a:cubicBezTo>
                    <a:pt x="1397" y="791"/>
                    <a:pt x="1399" y="792"/>
                    <a:pt x="1400" y="793"/>
                  </a:cubicBezTo>
                  <a:moveTo>
                    <a:pt x="1393" y="788"/>
                  </a:moveTo>
                  <a:cubicBezTo>
                    <a:pt x="1393" y="813"/>
                    <a:pt x="1393" y="813"/>
                    <a:pt x="1393" y="813"/>
                  </a:cubicBezTo>
                  <a:cubicBezTo>
                    <a:pt x="1391" y="812"/>
                    <a:pt x="1390" y="811"/>
                    <a:pt x="1388" y="811"/>
                  </a:cubicBezTo>
                  <a:cubicBezTo>
                    <a:pt x="1388" y="786"/>
                    <a:pt x="1388" y="786"/>
                    <a:pt x="1388" y="786"/>
                  </a:cubicBezTo>
                  <a:cubicBezTo>
                    <a:pt x="1390" y="786"/>
                    <a:pt x="1391" y="787"/>
                    <a:pt x="1393" y="788"/>
                  </a:cubicBezTo>
                  <a:moveTo>
                    <a:pt x="1385" y="784"/>
                  </a:moveTo>
                  <a:cubicBezTo>
                    <a:pt x="1385" y="809"/>
                    <a:pt x="1385" y="809"/>
                    <a:pt x="1385" y="809"/>
                  </a:cubicBezTo>
                  <a:cubicBezTo>
                    <a:pt x="1383" y="808"/>
                    <a:pt x="1382" y="807"/>
                    <a:pt x="1380" y="806"/>
                  </a:cubicBezTo>
                  <a:cubicBezTo>
                    <a:pt x="1380" y="781"/>
                    <a:pt x="1380" y="781"/>
                    <a:pt x="1380" y="781"/>
                  </a:cubicBezTo>
                  <a:cubicBezTo>
                    <a:pt x="1382" y="782"/>
                    <a:pt x="1383" y="783"/>
                    <a:pt x="1385" y="784"/>
                  </a:cubicBezTo>
                  <a:moveTo>
                    <a:pt x="1377" y="780"/>
                  </a:moveTo>
                  <a:cubicBezTo>
                    <a:pt x="1377" y="804"/>
                    <a:pt x="1377" y="804"/>
                    <a:pt x="1377" y="804"/>
                  </a:cubicBezTo>
                  <a:cubicBezTo>
                    <a:pt x="1372" y="799"/>
                    <a:pt x="1372" y="799"/>
                    <a:pt x="1372" y="799"/>
                  </a:cubicBezTo>
                  <a:cubicBezTo>
                    <a:pt x="1372" y="784"/>
                    <a:pt x="1372" y="784"/>
                    <a:pt x="1372" y="784"/>
                  </a:cubicBezTo>
                  <a:cubicBezTo>
                    <a:pt x="1377" y="780"/>
                    <a:pt x="1377" y="780"/>
                    <a:pt x="1377" y="780"/>
                  </a:cubicBezTo>
                  <a:moveTo>
                    <a:pt x="1372" y="779"/>
                  </a:moveTo>
                  <a:cubicBezTo>
                    <a:pt x="1372" y="777"/>
                    <a:pt x="1372" y="777"/>
                    <a:pt x="1372" y="777"/>
                  </a:cubicBezTo>
                  <a:cubicBezTo>
                    <a:pt x="1373" y="777"/>
                    <a:pt x="1374" y="777"/>
                    <a:pt x="1374" y="778"/>
                  </a:cubicBezTo>
                  <a:cubicBezTo>
                    <a:pt x="1372" y="779"/>
                    <a:pt x="1372" y="779"/>
                    <a:pt x="1372" y="779"/>
                  </a:cubicBezTo>
                  <a:moveTo>
                    <a:pt x="1365" y="792"/>
                  </a:moveTo>
                  <a:cubicBezTo>
                    <a:pt x="1369" y="788"/>
                    <a:pt x="1369" y="788"/>
                    <a:pt x="1369" y="788"/>
                  </a:cubicBezTo>
                  <a:cubicBezTo>
                    <a:pt x="1369" y="796"/>
                    <a:pt x="1369" y="796"/>
                    <a:pt x="1369" y="796"/>
                  </a:cubicBezTo>
                  <a:cubicBezTo>
                    <a:pt x="1365" y="792"/>
                    <a:pt x="1365" y="792"/>
                    <a:pt x="1365" y="792"/>
                  </a:cubicBezTo>
                  <a:moveTo>
                    <a:pt x="1368" y="799"/>
                  </a:moveTo>
                  <a:cubicBezTo>
                    <a:pt x="1367" y="799"/>
                    <a:pt x="1366" y="798"/>
                    <a:pt x="1365" y="797"/>
                  </a:cubicBezTo>
                  <a:cubicBezTo>
                    <a:pt x="1365" y="796"/>
                    <a:pt x="1365" y="796"/>
                    <a:pt x="1365" y="796"/>
                  </a:cubicBezTo>
                  <a:cubicBezTo>
                    <a:pt x="1368" y="799"/>
                    <a:pt x="1368" y="799"/>
                    <a:pt x="1368" y="799"/>
                  </a:cubicBezTo>
                  <a:moveTo>
                    <a:pt x="1365" y="787"/>
                  </a:moveTo>
                  <a:cubicBezTo>
                    <a:pt x="1365" y="772"/>
                    <a:pt x="1365" y="772"/>
                    <a:pt x="1365" y="772"/>
                  </a:cubicBezTo>
                  <a:cubicBezTo>
                    <a:pt x="1366" y="773"/>
                    <a:pt x="1368" y="774"/>
                    <a:pt x="1369" y="775"/>
                  </a:cubicBezTo>
                  <a:cubicBezTo>
                    <a:pt x="1369" y="783"/>
                    <a:pt x="1369" y="783"/>
                    <a:pt x="1369" y="783"/>
                  </a:cubicBezTo>
                  <a:cubicBezTo>
                    <a:pt x="1365" y="787"/>
                    <a:pt x="1365" y="787"/>
                    <a:pt x="1365" y="787"/>
                  </a:cubicBezTo>
                  <a:moveTo>
                    <a:pt x="1357" y="783"/>
                  </a:moveTo>
                  <a:cubicBezTo>
                    <a:pt x="1357" y="768"/>
                    <a:pt x="1357" y="768"/>
                    <a:pt x="1357" y="768"/>
                  </a:cubicBezTo>
                  <a:cubicBezTo>
                    <a:pt x="1358" y="769"/>
                    <a:pt x="1360" y="770"/>
                    <a:pt x="1361" y="770"/>
                  </a:cubicBezTo>
                  <a:cubicBezTo>
                    <a:pt x="1361" y="785"/>
                    <a:pt x="1361" y="785"/>
                    <a:pt x="1361" y="785"/>
                  </a:cubicBezTo>
                  <a:cubicBezTo>
                    <a:pt x="1361" y="786"/>
                    <a:pt x="1361" y="786"/>
                    <a:pt x="1361" y="786"/>
                  </a:cubicBezTo>
                  <a:cubicBezTo>
                    <a:pt x="1361" y="788"/>
                    <a:pt x="1361" y="788"/>
                    <a:pt x="1361" y="788"/>
                  </a:cubicBezTo>
                  <a:cubicBezTo>
                    <a:pt x="1357" y="783"/>
                    <a:pt x="1357" y="783"/>
                    <a:pt x="1357" y="783"/>
                  </a:cubicBezTo>
                  <a:moveTo>
                    <a:pt x="1360" y="792"/>
                  </a:moveTo>
                  <a:cubicBezTo>
                    <a:pt x="1358" y="794"/>
                    <a:pt x="1358" y="794"/>
                    <a:pt x="1358" y="794"/>
                  </a:cubicBezTo>
                  <a:cubicBezTo>
                    <a:pt x="1358" y="793"/>
                    <a:pt x="1357" y="793"/>
                    <a:pt x="1357" y="793"/>
                  </a:cubicBezTo>
                  <a:cubicBezTo>
                    <a:pt x="1357" y="788"/>
                    <a:pt x="1357" y="788"/>
                    <a:pt x="1357" y="788"/>
                  </a:cubicBezTo>
                  <a:cubicBezTo>
                    <a:pt x="1360" y="792"/>
                    <a:pt x="1360" y="792"/>
                    <a:pt x="1360" y="792"/>
                  </a:cubicBezTo>
                  <a:moveTo>
                    <a:pt x="1353" y="780"/>
                  </a:moveTo>
                  <a:cubicBezTo>
                    <a:pt x="1349" y="775"/>
                    <a:pt x="1349" y="775"/>
                    <a:pt x="1349" y="775"/>
                  </a:cubicBezTo>
                  <a:cubicBezTo>
                    <a:pt x="1349" y="764"/>
                    <a:pt x="1349" y="764"/>
                    <a:pt x="1349" y="764"/>
                  </a:cubicBezTo>
                  <a:cubicBezTo>
                    <a:pt x="1350" y="764"/>
                    <a:pt x="1352" y="765"/>
                    <a:pt x="1353" y="766"/>
                  </a:cubicBezTo>
                  <a:cubicBezTo>
                    <a:pt x="1353" y="780"/>
                    <a:pt x="1353" y="780"/>
                    <a:pt x="1353" y="780"/>
                  </a:cubicBezTo>
                  <a:moveTo>
                    <a:pt x="1353" y="785"/>
                  </a:moveTo>
                  <a:cubicBezTo>
                    <a:pt x="1353" y="791"/>
                    <a:pt x="1353" y="791"/>
                    <a:pt x="1353" y="791"/>
                  </a:cubicBezTo>
                  <a:cubicBezTo>
                    <a:pt x="1352" y="790"/>
                    <a:pt x="1350" y="789"/>
                    <a:pt x="1349" y="789"/>
                  </a:cubicBezTo>
                  <a:cubicBezTo>
                    <a:pt x="1349" y="780"/>
                    <a:pt x="1349" y="780"/>
                    <a:pt x="1349" y="780"/>
                  </a:cubicBezTo>
                  <a:cubicBezTo>
                    <a:pt x="1353" y="784"/>
                    <a:pt x="1353" y="784"/>
                    <a:pt x="1353" y="784"/>
                  </a:cubicBezTo>
                  <a:cubicBezTo>
                    <a:pt x="1353" y="785"/>
                    <a:pt x="1353" y="785"/>
                    <a:pt x="1353" y="785"/>
                  </a:cubicBezTo>
                  <a:moveTo>
                    <a:pt x="1341" y="772"/>
                  </a:moveTo>
                  <a:cubicBezTo>
                    <a:pt x="1345" y="777"/>
                    <a:pt x="1345" y="777"/>
                    <a:pt x="1345" y="777"/>
                  </a:cubicBezTo>
                  <a:cubicBezTo>
                    <a:pt x="1345" y="787"/>
                    <a:pt x="1345" y="787"/>
                    <a:pt x="1345" y="787"/>
                  </a:cubicBezTo>
                  <a:cubicBezTo>
                    <a:pt x="1344" y="786"/>
                    <a:pt x="1342" y="785"/>
                    <a:pt x="1341" y="784"/>
                  </a:cubicBezTo>
                  <a:cubicBezTo>
                    <a:pt x="1341" y="772"/>
                    <a:pt x="1341" y="772"/>
                    <a:pt x="1341" y="772"/>
                  </a:cubicBezTo>
                  <a:moveTo>
                    <a:pt x="1341" y="768"/>
                  </a:moveTo>
                  <a:cubicBezTo>
                    <a:pt x="1341" y="759"/>
                    <a:pt x="1341" y="759"/>
                    <a:pt x="1341" y="759"/>
                  </a:cubicBezTo>
                  <a:cubicBezTo>
                    <a:pt x="1342" y="760"/>
                    <a:pt x="1344" y="761"/>
                    <a:pt x="1345" y="762"/>
                  </a:cubicBezTo>
                  <a:cubicBezTo>
                    <a:pt x="1345" y="772"/>
                    <a:pt x="1345" y="772"/>
                    <a:pt x="1345" y="772"/>
                  </a:cubicBezTo>
                  <a:cubicBezTo>
                    <a:pt x="1342" y="768"/>
                    <a:pt x="1342" y="768"/>
                    <a:pt x="1342" y="768"/>
                  </a:cubicBezTo>
                  <a:cubicBezTo>
                    <a:pt x="1341" y="768"/>
                    <a:pt x="1341" y="768"/>
                    <a:pt x="1341" y="768"/>
                  </a:cubicBezTo>
                  <a:moveTo>
                    <a:pt x="1328" y="788"/>
                  </a:moveTo>
                  <a:cubicBezTo>
                    <a:pt x="1329" y="787"/>
                    <a:pt x="1329" y="786"/>
                    <a:pt x="1329" y="785"/>
                  </a:cubicBezTo>
                  <a:cubicBezTo>
                    <a:pt x="1331" y="786"/>
                    <a:pt x="1334" y="788"/>
                    <a:pt x="1336" y="789"/>
                  </a:cubicBezTo>
                  <a:cubicBezTo>
                    <a:pt x="1328" y="797"/>
                    <a:pt x="1328" y="797"/>
                    <a:pt x="1328" y="797"/>
                  </a:cubicBezTo>
                  <a:cubicBezTo>
                    <a:pt x="1328" y="795"/>
                    <a:pt x="1328" y="794"/>
                    <a:pt x="1328" y="792"/>
                  </a:cubicBezTo>
                  <a:cubicBezTo>
                    <a:pt x="1328" y="788"/>
                    <a:pt x="1328" y="788"/>
                    <a:pt x="1328" y="788"/>
                  </a:cubicBezTo>
                  <a:moveTo>
                    <a:pt x="1326" y="771"/>
                  </a:moveTo>
                  <a:cubicBezTo>
                    <a:pt x="1325" y="771"/>
                    <a:pt x="1325" y="771"/>
                    <a:pt x="1325" y="771"/>
                  </a:cubicBezTo>
                  <a:cubicBezTo>
                    <a:pt x="1325" y="750"/>
                    <a:pt x="1325" y="750"/>
                    <a:pt x="1325" y="750"/>
                  </a:cubicBezTo>
                  <a:cubicBezTo>
                    <a:pt x="1327" y="751"/>
                    <a:pt x="1328" y="752"/>
                    <a:pt x="1330" y="753"/>
                  </a:cubicBezTo>
                  <a:cubicBezTo>
                    <a:pt x="1330" y="778"/>
                    <a:pt x="1330" y="778"/>
                    <a:pt x="1330" y="778"/>
                  </a:cubicBezTo>
                  <a:cubicBezTo>
                    <a:pt x="1329" y="778"/>
                    <a:pt x="1329" y="777"/>
                    <a:pt x="1328" y="777"/>
                  </a:cubicBezTo>
                  <a:cubicBezTo>
                    <a:pt x="1328" y="777"/>
                    <a:pt x="1328" y="776"/>
                    <a:pt x="1328" y="776"/>
                  </a:cubicBezTo>
                  <a:cubicBezTo>
                    <a:pt x="1328" y="774"/>
                    <a:pt x="1327" y="773"/>
                    <a:pt x="1326" y="771"/>
                  </a:cubicBezTo>
                  <a:moveTo>
                    <a:pt x="1333" y="780"/>
                  </a:moveTo>
                  <a:cubicBezTo>
                    <a:pt x="1333" y="755"/>
                    <a:pt x="1333" y="755"/>
                    <a:pt x="1333" y="755"/>
                  </a:cubicBezTo>
                  <a:cubicBezTo>
                    <a:pt x="1335" y="756"/>
                    <a:pt x="1336" y="756"/>
                    <a:pt x="1338" y="757"/>
                  </a:cubicBezTo>
                  <a:cubicBezTo>
                    <a:pt x="1338" y="782"/>
                    <a:pt x="1338" y="782"/>
                    <a:pt x="1338" y="782"/>
                  </a:cubicBezTo>
                  <a:cubicBezTo>
                    <a:pt x="1336" y="781"/>
                    <a:pt x="1335" y="781"/>
                    <a:pt x="1333" y="780"/>
                  </a:cubicBezTo>
                  <a:moveTo>
                    <a:pt x="1322" y="749"/>
                  </a:moveTo>
                  <a:cubicBezTo>
                    <a:pt x="1322" y="769"/>
                    <a:pt x="1322" y="769"/>
                    <a:pt x="1322" y="769"/>
                  </a:cubicBezTo>
                  <a:cubicBezTo>
                    <a:pt x="1321" y="769"/>
                    <a:pt x="1320" y="769"/>
                    <a:pt x="1319" y="769"/>
                  </a:cubicBezTo>
                  <a:cubicBezTo>
                    <a:pt x="1318" y="769"/>
                    <a:pt x="1318" y="769"/>
                    <a:pt x="1317" y="769"/>
                  </a:cubicBezTo>
                  <a:cubicBezTo>
                    <a:pt x="1317" y="746"/>
                    <a:pt x="1317" y="746"/>
                    <a:pt x="1317" y="746"/>
                  </a:cubicBezTo>
                  <a:cubicBezTo>
                    <a:pt x="1319" y="747"/>
                    <a:pt x="1320" y="748"/>
                    <a:pt x="1322" y="749"/>
                  </a:cubicBezTo>
                  <a:moveTo>
                    <a:pt x="1314" y="744"/>
                  </a:moveTo>
                  <a:cubicBezTo>
                    <a:pt x="1314" y="769"/>
                    <a:pt x="1314" y="769"/>
                    <a:pt x="1314" y="769"/>
                  </a:cubicBezTo>
                  <a:cubicBezTo>
                    <a:pt x="1312" y="768"/>
                    <a:pt x="1311" y="767"/>
                    <a:pt x="1310" y="767"/>
                  </a:cubicBezTo>
                  <a:cubicBezTo>
                    <a:pt x="1310" y="742"/>
                    <a:pt x="1310" y="742"/>
                    <a:pt x="1310" y="742"/>
                  </a:cubicBezTo>
                  <a:cubicBezTo>
                    <a:pt x="1311" y="743"/>
                    <a:pt x="1312" y="743"/>
                    <a:pt x="1314" y="744"/>
                  </a:cubicBezTo>
                  <a:moveTo>
                    <a:pt x="1306" y="740"/>
                  </a:moveTo>
                  <a:cubicBezTo>
                    <a:pt x="1306" y="765"/>
                    <a:pt x="1306" y="765"/>
                    <a:pt x="1306" y="765"/>
                  </a:cubicBezTo>
                  <a:cubicBezTo>
                    <a:pt x="1305" y="764"/>
                    <a:pt x="1303" y="763"/>
                    <a:pt x="1302" y="762"/>
                  </a:cubicBezTo>
                  <a:cubicBezTo>
                    <a:pt x="1302" y="738"/>
                    <a:pt x="1302" y="738"/>
                    <a:pt x="1302" y="738"/>
                  </a:cubicBezTo>
                  <a:cubicBezTo>
                    <a:pt x="1303" y="738"/>
                    <a:pt x="1305" y="739"/>
                    <a:pt x="1306" y="740"/>
                  </a:cubicBezTo>
                  <a:moveTo>
                    <a:pt x="1298" y="761"/>
                  </a:moveTo>
                  <a:cubicBezTo>
                    <a:pt x="1297" y="760"/>
                    <a:pt x="1295" y="759"/>
                    <a:pt x="1294" y="758"/>
                  </a:cubicBezTo>
                  <a:cubicBezTo>
                    <a:pt x="1294" y="733"/>
                    <a:pt x="1294" y="733"/>
                    <a:pt x="1294" y="733"/>
                  </a:cubicBezTo>
                  <a:cubicBezTo>
                    <a:pt x="1295" y="734"/>
                    <a:pt x="1297" y="735"/>
                    <a:pt x="1298" y="736"/>
                  </a:cubicBezTo>
                  <a:cubicBezTo>
                    <a:pt x="1298" y="761"/>
                    <a:pt x="1298" y="761"/>
                    <a:pt x="1298" y="761"/>
                  </a:cubicBezTo>
                  <a:moveTo>
                    <a:pt x="1290" y="731"/>
                  </a:moveTo>
                  <a:cubicBezTo>
                    <a:pt x="1290" y="756"/>
                    <a:pt x="1290" y="756"/>
                    <a:pt x="1290" y="756"/>
                  </a:cubicBezTo>
                  <a:cubicBezTo>
                    <a:pt x="1289" y="755"/>
                    <a:pt x="1287" y="755"/>
                    <a:pt x="1286" y="754"/>
                  </a:cubicBezTo>
                  <a:cubicBezTo>
                    <a:pt x="1286" y="729"/>
                    <a:pt x="1286" y="729"/>
                    <a:pt x="1286" y="729"/>
                  </a:cubicBezTo>
                  <a:cubicBezTo>
                    <a:pt x="1287" y="730"/>
                    <a:pt x="1289" y="731"/>
                    <a:pt x="1290" y="731"/>
                  </a:cubicBezTo>
                  <a:moveTo>
                    <a:pt x="1283" y="727"/>
                  </a:moveTo>
                  <a:cubicBezTo>
                    <a:pt x="1283" y="752"/>
                    <a:pt x="1283" y="752"/>
                    <a:pt x="1283" y="752"/>
                  </a:cubicBezTo>
                  <a:cubicBezTo>
                    <a:pt x="1281" y="751"/>
                    <a:pt x="1280" y="750"/>
                    <a:pt x="1278" y="749"/>
                  </a:cubicBezTo>
                  <a:cubicBezTo>
                    <a:pt x="1278" y="725"/>
                    <a:pt x="1278" y="725"/>
                    <a:pt x="1278" y="725"/>
                  </a:cubicBezTo>
                  <a:cubicBezTo>
                    <a:pt x="1280" y="726"/>
                    <a:pt x="1281" y="726"/>
                    <a:pt x="1283" y="727"/>
                  </a:cubicBezTo>
                  <a:moveTo>
                    <a:pt x="1275" y="723"/>
                  </a:moveTo>
                  <a:cubicBezTo>
                    <a:pt x="1275" y="748"/>
                    <a:pt x="1275" y="748"/>
                    <a:pt x="1275" y="748"/>
                  </a:cubicBezTo>
                  <a:cubicBezTo>
                    <a:pt x="1273" y="747"/>
                    <a:pt x="1272" y="746"/>
                    <a:pt x="1270" y="745"/>
                  </a:cubicBezTo>
                  <a:cubicBezTo>
                    <a:pt x="1270" y="720"/>
                    <a:pt x="1270" y="720"/>
                    <a:pt x="1270" y="720"/>
                  </a:cubicBezTo>
                  <a:cubicBezTo>
                    <a:pt x="1272" y="721"/>
                    <a:pt x="1273" y="722"/>
                    <a:pt x="1275" y="723"/>
                  </a:cubicBezTo>
                  <a:moveTo>
                    <a:pt x="1267" y="719"/>
                  </a:moveTo>
                  <a:cubicBezTo>
                    <a:pt x="1267" y="743"/>
                    <a:pt x="1267" y="743"/>
                    <a:pt x="1267" y="743"/>
                  </a:cubicBezTo>
                  <a:cubicBezTo>
                    <a:pt x="1265" y="743"/>
                    <a:pt x="1264" y="742"/>
                    <a:pt x="1262" y="741"/>
                  </a:cubicBezTo>
                  <a:cubicBezTo>
                    <a:pt x="1262" y="716"/>
                    <a:pt x="1262" y="716"/>
                    <a:pt x="1262" y="716"/>
                  </a:cubicBezTo>
                  <a:cubicBezTo>
                    <a:pt x="1264" y="717"/>
                    <a:pt x="1265" y="718"/>
                    <a:pt x="1267" y="719"/>
                  </a:cubicBezTo>
                  <a:moveTo>
                    <a:pt x="1259" y="739"/>
                  </a:moveTo>
                  <a:cubicBezTo>
                    <a:pt x="1257" y="738"/>
                    <a:pt x="1256" y="737"/>
                    <a:pt x="1254" y="737"/>
                  </a:cubicBezTo>
                  <a:cubicBezTo>
                    <a:pt x="1254" y="712"/>
                    <a:pt x="1254" y="712"/>
                    <a:pt x="1254" y="712"/>
                  </a:cubicBezTo>
                  <a:cubicBezTo>
                    <a:pt x="1256" y="713"/>
                    <a:pt x="1257" y="713"/>
                    <a:pt x="1259" y="714"/>
                  </a:cubicBezTo>
                  <a:cubicBezTo>
                    <a:pt x="1259" y="739"/>
                    <a:pt x="1259" y="739"/>
                    <a:pt x="1259" y="739"/>
                  </a:cubicBezTo>
                  <a:moveTo>
                    <a:pt x="1251" y="710"/>
                  </a:moveTo>
                  <a:cubicBezTo>
                    <a:pt x="1251" y="735"/>
                    <a:pt x="1251" y="735"/>
                    <a:pt x="1251" y="735"/>
                  </a:cubicBezTo>
                  <a:cubicBezTo>
                    <a:pt x="1250" y="734"/>
                    <a:pt x="1248" y="733"/>
                    <a:pt x="1247" y="732"/>
                  </a:cubicBezTo>
                  <a:cubicBezTo>
                    <a:pt x="1247" y="708"/>
                    <a:pt x="1247" y="708"/>
                    <a:pt x="1247" y="708"/>
                  </a:cubicBezTo>
                  <a:cubicBezTo>
                    <a:pt x="1248" y="708"/>
                    <a:pt x="1250" y="709"/>
                    <a:pt x="1251" y="710"/>
                  </a:cubicBezTo>
                  <a:moveTo>
                    <a:pt x="1271" y="646"/>
                  </a:moveTo>
                  <a:cubicBezTo>
                    <a:pt x="1228" y="726"/>
                    <a:pt x="1228" y="726"/>
                    <a:pt x="1228" y="726"/>
                  </a:cubicBezTo>
                  <a:cubicBezTo>
                    <a:pt x="1204" y="712"/>
                    <a:pt x="1204" y="712"/>
                    <a:pt x="1204" y="712"/>
                  </a:cubicBezTo>
                  <a:cubicBezTo>
                    <a:pt x="1246" y="633"/>
                    <a:pt x="1246" y="633"/>
                    <a:pt x="1246" y="633"/>
                  </a:cubicBezTo>
                  <a:cubicBezTo>
                    <a:pt x="1254" y="637"/>
                    <a:pt x="1263" y="642"/>
                    <a:pt x="1271" y="646"/>
                  </a:cubicBezTo>
                  <a:moveTo>
                    <a:pt x="1243" y="706"/>
                  </a:moveTo>
                  <a:cubicBezTo>
                    <a:pt x="1243" y="731"/>
                    <a:pt x="1243" y="731"/>
                    <a:pt x="1243" y="731"/>
                  </a:cubicBezTo>
                  <a:cubicBezTo>
                    <a:pt x="1242" y="730"/>
                    <a:pt x="1240" y="729"/>
                    <a:pt x="1239" y="728"/>
                  </a:cubicBezTo>
                  <a:cubicBezTo>
                    <a:pt x="1239" y="713"/>
                    <a:pt x="1239" y="713"/>
                    <a:pt x="1239" y="713"/>
                  </a:cubicBezTo>
                  <a:cubicBezTo>
                    <a:pt x="1243" y="706"/>
                    <a:pt x="1243" y="706"/>
                    <a:pt x="1243" y="706"/>
                  </a:cubicBezTo>
                  <a:cubicBezTo>
                    <a:pt x="1243" y="706"/>
                    <a:pt x="1243" y="706"/>
                    <a:pt x="1243" y="706"/>
                  </a:cubicBezTo>
                  <a:moveTo>
                    <a:pt x="1235" y="720"/>
                  </a:moveTo>
                  <a:cubicBezTo>
                    <a:pt x="1235" y="726"/>
                    <a:pt x="1235" y="726"/>
                    <a:pt x="1235" y="726"/>
                  </a:cubicBezTo>
                  <a:cubicBezTo>
                    <a:pt x="1234" y="726"/>
                    <a:pt x="1234" y="725"/>
                    <a:pt x="1233" y="725"/>
                  </a:cubicBezTo>
                  <a:cubicBezTo>
                    <a:pt x="1235" y="720"/>
                    <a:pt x="1235" y="720"/>
                    <a:pt x="1235" y="720"/>
                  </a:cubicBezTo>
                  <a:moveTo>
                    <a:pt x="1130" y="653"/>
                  </a:moveTo>
                  <a:cubicBezTo>
                    <a:pt x="1123" y="646"/>
                    <a:pt x="1123" y="646"/>
                    <a:pt x="1123" y="646"/>
                  </a:cubicBezTo>
                  <a:cubicBezTo>
                    <a:pt x="1217" y="617"/>
                    <a:pt x="1217" y="617"/>
                    <a:pt x="1217" y="617"/>
                  </a:cubicBezTo>
                  <a:cubicBezTo>
                    <a:pt x="1221" y="619"/>
                    <a:pt x="1225" y="621"/>
                    <a:pt x="1229" y="623"/>
                  </a:cubicBezTo>
                  <a:cubicBezTo>
                    <a:pt x="1201" y="677"/>
                    <a:pt x="1201" y="677"/>
                    <a:pt x="1201" y="677"/>
                  </a:cubicBezTo>
                  <a:cubicBezTo>
                    <a:pt x="1200" y="677"/>
                    <a:pt x="1200" y="677"/>
                    <a:pt x="1200" y="677"/>
                  </a:cubicBezTo>
                  <a:cubicBezTo>
                    <a:pt x="1194" y="690"/>
                    <a:pt x="1194" y="690"/>
                    <a:pt x="1194" y="690"/>
                  </a:cubicBezTo>
                  <a:cubicBezTo>
                    <a:pt x="1129" y="656"/>
                    <a:pt x="1129" y="656"/>
                    <a:pt x="1129" y="656"/>
                  </a:cubicBezTo>
                  <a:cubicBezTo>
                    <a:pt x="1130" y="656"/>
                    <a:pt x="1130" y="656"/>
                    <a:pt x="1130" y="656"/>
                  </a:cubicBezTo>
                  <a:cubicBezTo>
                    <a:pt x="1131" y="655"/>
                    <a:pt x="1131" y="654"/>
                    <a:pt x="1130" y="653"/>
                  </a:cubicBezTo>
                  <a:moveTo>
                    <a:pt x="1117" y="645"/>
                  </a:moveTo>
                  <a:cubicBezTo>
                    <a:pt x="1112" y="646"/>
                    <a:pt x="1112" y="646"/>
                    <a:pt x="1112" y="646"/>
                  </a:cubicBezTo>
                  <a:cubicBezTo>
                    <a:pt x="1109" y="637"/>
                    <a:pt x="1109" y="637"/>
                    <a:pt x="1109" y="637"/>
                  </a:cubicBezTo>
                  <a:cubicBezTo>
                    <a:pt x="1117" y="645"/>
                    <a:pt x="1117" y="645"/>
                    <a:pt x="1117" y="645"/>
                  </a:cubicBezTo>
                  <a:moveTo>
                    <a:pt x="1107" y="630"/>
                  </a:moveTo>
                  <a:cubicBezTo>
                    <a:pt x="1080" y="546"/>
                    <a:pt x="1080" y="546"/>
                    <a:pt x="1080" y="546"/>
                  </a:cubicBezTo>
                  <a:cubicBezTo>
                    <a:pt x="1124" y="569"/>
                    <a:pt x="1169" y="592"/>
                    <a:pt x="1213" y="615"/>
                  </a:cubicBezTo>
                  <a:cubicBezTo>
                    <a:pt x="1120" y="644"/>
                    <a:pt x="1120" y="644"/>
                    <a:pt x="1120" y="644"/>
                  </a:cubicBezTo>
                  <a:cubicBezTo>
                    <a:pt x="1107" y="630"/>
                    <a:pt x="1107" y="630"/>
                    <a:pt x="1107" y="630"/>
                  </a:cubicBezTo>
                  <a:moveTo>
                    <a:pt x="1119" y="648"/>
                  </a:moveTo>
                  <a:cubicBezTo>
                    <a:pt x="1127" y="655"/>
                    <a:pt x="1127" y="655"/>
                    <a:pt x="1127" y="655"/>
                  </a:cubicBezTo>
                  <a:cubicBezTo>
                    <a:pt x="1115" y="649"/>
                    <a:pt x="1115" y="649"/>
                    <a:pt x="1115" y="649"/>
                  </a:cubicBezTo>
                  <a:cubicBezTo>
                    <a:pt x="1119" y="648"/>
                    <a:pt x="1119" y="648"/>
                    <a:pt x="1119" y="648"/>
                  </a:cubicBezTo>
                  <a:moveTo>
                    <a:pt x="1203" y="680"/>
                  </a:moveTo>
                  <a:cubicBezTo>
                    <a:pt x="1214" y="686"/>
                    <a:pt x="1214" y="686"/>
                    <a:pt x="1214" y="686"/>
                  </a:cubicBezTo>
                  <a:cubicBezTo>
                    <a:pt x="1201" y="711"/>
                    <a:pt x="1201" y="711"/>
                    <a:pt x="1201" y="711"/>
                  </a:cubicBezTo>
                  <a:cubicBezTo>
                    <a:pt x="1190" y="705"/>
                    <a:pt x="1190" y="705"/>
                    <a:pt x="1190" y="705"/>
                  </a:cubicBezTo>
                  <a:cubicBezTo>
                    <a:pt x="1203" y="680"/>
                    <a:pt x="1203" y="680"/>
                    <a:pt x="1203" y="680"/>
                  </a:cubicBezTo>
                  <a:moveTo>
                    <a:pt x="1243" y="631"/>
                  </a:moveTo>
                  <a:cubicBezTo>
                    <a:pt x="1215" y="683"/>
                    <a:pt x="1215" y="683"/>
                    <a:pt x="1215" y="683"/>
                  </a:cubicBezTo>
                  <a:cubicBezTo>
                    <a:pt x="1205" y="677"/>
                    <a:pt x="1205" y="677"/>
                    <a:pt x="1205" y="677"/>
                  </a:cubicBezTo>
                  <a:cubicBezTo>
                    <a:pt x="1232" y="625"/>
                    <a:pt x="1232" y="625"/>
                    <a:pt x="1232" y="625"/>
                  </a:cubicBezTo>
                  <a:cubicBezTo>
                    <a:pt x="1236" y="627"/>
                    <a:pt x="1240" y="629"/>
                    <a:pt x="1243" y="631"/>
                  </a:cubicBezTo>
                  <a:moveTo>
                    <a:pt x="1231" y="620"/>
                  </a:moveTo>
                  <a:cubicBezTo>
                    <a:pt x="1228" y="619"/>
                    <a:pt x="1225" y="617"/>
                    <a:pt x="1222" y="616"/>
                  </a:cubicBezTo>
                  <a:cubicBezTo>
                    <a:pt x="1236" y="611"/>
                    <a:pt x="1236" y="611"/>
                    <a:pt x="1236" y="611"/>
                  </a:cubicBezTo>
                  <a:cubicBezTo>
                    <a:pt x="1231" y="620"/>
                    <a:pt x="1231" y="620"/>
                    <a:pt x="1231" y="620"/>
                  </a:cubicBezTo>
                  <a:moveTo>
                    <a:pt x="1235" y="608"/>
                  </a:moveTo>
                  <a:cubicBezTo>
                    <a:pt x="1218" y="613"/>
                    <a:pt x="1218" y="613"/>
                    <a:pt x="1218" y="613"/>
                  </a:cubicBezTo>
                  <a:cubicBezTo>
                    <a:pt x="1172" y="589"/>
                    <a:pt x="1125" y="565"/>
                    <a:pt x="1078" y="541"/>
                  </a:cubicBezTo>
                  <a:cubicBezTo>
                    <a:pt x="1073" y="524"/>
                    <a:pt x="1073" y="524"/>
                    <a:pt x="1073" y="524"/>
                  </a:cubicBezTo>
                  <a:cubicBezTo>
                    <a:pt x="1235" y="608"/>
                    <a:pt x="1235" y="608"/>
                    <a:pt x="1235" y="608"/>
                  </a:cubicBezTo>
                  <a:moveTo>
                    <a:pt x="1070" y="526"/>
                  </a:moveTo>
                  <a:cubicBezTo>
                    <a:pt x="1074" y="539"/>
                    <a:pt x="1074" y="539"/>
                    <a:pt x="1074" y="539"/>
                  </a:cubicBezTo>
                  <a:cubicBezTo>
                    <a:pt x="1071" y="538"/>
                    <a:pt x="1068" y="536"/>
                    <a:pt x="1065" y="535"/>
                  </a:cubicBezTo>
                  <a:cubicBezTo>
                    <a:pt x="1070" y="526"/>
                    <a:pt x="1070" y="526"/>
                    <a:pt x="1070" y="526"/>
                  </a:cubicBezTo>
                  <a:moveTo>
                    <a:pt x="1064" y="538"/>
                  </a:moveTo>
                  <a:cubicBezTo>
                    <a:pt x="1067" y="540"/>
                    <a:pt x="1072" y="542"/>
                    <a:pt x="1075" y="544"/>
                  </a:cubicBezTo>
                  <a:cubicBezTo>
                    <a:pt x="1102" y="625"/>
                    <a:pt x="1102" y="625"/>
                    <a:pt x="1102" y="625"/>
                  </a:cubicBezTo>
                  <a:cubicBezTo>
                    <a:pt x="1101" y="625"/>
                    <a:pt x="1100" y="625"/>
                    <a:pt x="1100" y="625"/>
                  </a:cubicBezTo>
                  <a:cubicBezTo>
                    <a:pt x="1099" y="626"/>
                    <a:pt x="1099" y="627"/>
                    <a:pt x="1100" y="628"/>
                  </a:cubicBezTo>
                  <a:cubicBezTo>
                    <a:pt x="1104" y="632"/>
                    <a:pt x="1104" y="632"/>
                    <a:pt x="1104" y="632"/>
                  </a:cubicBezTo>
                  <a:cubicBezTo>
                    <a:pt x="1108" y="645"/>
                    <a:pt x="1108" y="645"/>
                    <a:pt x="1108" y="645"/>
                  </a:cubicBezTo>
                  <a:cubicBezTo>
                    <a:pt x="1030" y="605"/>
                    <a:pt x="1030" y="605"/>
                    <a:pt x="1030" y="605"/>
                  </a:cubicBezTo>
                  <a:cubicBezTo>
                    <a:pt x="1036" y="592"/>
                    <a:pt x="1036" y="592"/>
                    <a:pt x="1036" y="592"/>
                  </a:cubicBezTo>
                  <a:cubicBezTo>
                    <a:pt x="1036" y="592"/>
                    <a:pt x="1036" y="592"/>
                    <a:pt x="1036" y="592"/>
                  </a:cubicBezTo>
                  <a:cubicBezTo>
                    <a:pt x="1045" y="573"/>
                    <a:pt x="1045" y="573"/>
                    <a:pt x="1045" y="573"/>
                  </a:cubicBezTo>
                  <a:cubicBezTo>
                    <a:pt x="1071" y="599"/>
                    <a:pt x="1071" y="599"/>
                    <a:pt x="1071" y="599"/>
                  </a:cubicBezTo>
                  <a:cubicBezTo>
                    <a:pt x="1072" y="600"/>
                    <a:pt x="1073" y="600"/>
                    <a:pt x="1074" y="599"/>
                  </a:cubicBezTo>
                  <a:cubicBezTo>
                    <a:pt x="1074" y="599"/>
                    <a:pt x="1074" y="598"/>
                    <a:pt x="1074" y="597"/>
                  </a:cubicBezTo>
                  <a:cubicBezTo>
                    <a:pt x="1047" y="570"/>
                    <a:pt x="1047" y="570"/>
                    <a:pt x="1047" y="570"/>
                  </a:cubicBezTo>
                  <a:cubicBezTo>
                    <a:pt x="1064" y="538"/>
                    <a:pt x="1064" y="538"/>
                    <a:pt x="1064" y="538"/>
                  </a:cubicBezTo>
                  <a:moveTo>
                    <a:pt x="1006" y="529"/>
                  </a:moveTo>
                  <a:cubicBezTo>
                    <a:pt x="966" y="489"/>
                    <a:pt x="966" y="489"/>
                    <a:pt x="966" y="489"/>
                  </a:cubicBezTo>
                  <a:cubicBezTo>
                    <a:pt x="987" y="500"/>
                    <a:pt x="1009" y="510"/>
                    <a:pt x="1030" y="521"/>
                  </a:cubicBezTo>
                  <a:cubicBezTo>
                    <a:pt x="1006" y="529"/>
                    <a:pt x="1006" y="529"/>
                    <a:pt x="1006" y="529"/>
                  </a:cubicBezTo>
                  <a:moveTo>
                    <a:pt x="1034" y="523"/>
                  </a:moveTo>
                  <a:cubicBezTo>
                    <a:pt x="1038" y="525"/>
                    <a:pt x="1042" y="527"/>
                    <a:pt x="1046" y="529"/>
                  </a:cubicBezTo>
                  <a:cubicBezTo>
                    <a:pt x="1033" y="556"/>
                    <a:pt x="1033" y="556"/>
                    <a:pt x="1033" y="556"/>
                  </a:cubicBezTo>
                  <a:cubicBezTo>
                    <a:pt x="1008" y="532"/>
                    <a:pt x="1008" y="532"/>
                    <a:pt x="1008" y="532"/>
                  </a:cubicBezTo>
                  <a:cubicBezTo>
                    <a:pt x="1034" y="523"/>
                    <a:pt x="1034" y="523"/>
                    <a:pt x="1034" y="523"/>
                  </a:cubicBezTo>
                  <a:moveTo>
                    <a:pt x="1002" y="530"/>
                  </a:moveTo>
                  <a:cubicBezTo>
                    <a:pt x="929" y="554"/>
                    <a:pt x="929" y="554"/>
                    <a:pt x="929" y="554"/>
                  </a:cubicBezTo>
                  <a:cubicBezTo>
                    <a:pt x="891" y="453"/>
                    <a:pt x="891" y="453"/>
                    <a:pt x="891" y="453"/>
                  </a:cubicBezTo>
                  <a:cubicBezTo>
                    <a:pt x="913" y="463"/>
                    <a:pt x="935" y="474"/>
                    <a:pt x="957" y="485"/>
                  </a:cubicBezTo>
                  <a:cubicBezTo>
                    <a:pt x="1002" y="530"/>
                    <a:pt x="1002" y="530"/>
                    <a:pt x="1002" y="530"/>
                  </a:cubicBezTo>
                  <a:moveTo>
                    <a:pt x="1005" y="533"/>
                  </a:moveTo>
                  <a:cubicBezTo>
                    <a:pt x="1031" y="559"/>
                    <a:pt x="1031" y="559"/>
                    <a:pt x="1031" y="559"/>
                  </a:cubicBezTo>
                  <a:cubicBezTo>
                    <a:pt x="1013" y="596"/>
                    <a:pt x="1013" y="596"/>
                    <a:pt x="1013" y="596"/>
                  </a:cubicBezTo>
                  <a:cubicBezTo>
                    <a:pt x="932" y="557"/>
                    <a:pt x="932" y="557"/>
                    <a:pt x="932" y="557"/>
                  </a:cubicBezTo>
                  <a:cubicBezTo>
                    <a:pt x="1005" y="533"/>
                    <a:pt x="1005" y="533"/>
                    <a:pt x="1005" y="533"/>
                  </a:cubicBezTo>
                  <a:moveTo>
                    <a:pt x="1034" y="562"/>
                  </a:moveTo>
                  <a:cubicBezTo>
                    <a:pt x="1043" y="571"/>
                    <a:pt x="1043" y="571"/>
                    <a:pt x="1043" y="571"/>
                  </a:cubicBezTo>
                  <a:cubicBezTo>
                    <a:pt x="1034" y="589"/>
                    <a:pt x="1034" y="589"/>
                    <a:pt x="1034" y="589"/>
                  </a:cubicBezTo>
                  <a:cubicBezTo>
                    <a:pt x="1023" y="584"/>
                    <a:pt x="1023" y="584"/>
                    <a:pt x="1023" y="584"/>
                  </a:cubicBezTo>
                  <a:cubicBezTo>
                    <a:pt x="1034" y="562"/>
                    <a:pt x="1034" y="562"/>
                    <a:pt x="1034" y="562"/>
                  </a:cubicBezTo>
                  <a:moveTo>
                    <a:pt x="1060" y="536"/>
                  </a:moveTo>
                  <a:cubicBezTo>
                    <a:pt x="1045" y="568"/>
                    <a:pt x="1045" y="568"/>
                    <a:pt x="1045" y="568"/>
                  </a:cubicBezTo>
                  <a:cubicBezTo>
                    <a:pt x="1035" y="559"/>
                    <a:pt x="1035" y="559"/>
                    <a:pt x="1035" y="559"/>
                  </a:cubicBezTo>
                  <a:cubicBezTo>
                    <a:pt x="1049" y="531"/>
                    <a:pt x="1049" y="531"/>
                    <a:pt x="1049" y="531"/>
                  </a:cubicBezTo>
                  <a:cubicBezTo>
                    <a:pt x="1053" y="532"/>
                    <a:pt x="1057" y="534"/>
                    <a:pt x="1060" y="536"/>
                  </a:cubicBezTo>
                  <a:moveTo>
                    <a:pt x="1048" y="526"/>
                  </a:moveTo>
                  <a:cubicBezTo>
                    <a:pt x="1045" y="525"/>
                    <a:pt x="1042" y="523"/>
                    <a:pt x="1039" y="521"/>
                  </a:cubicBezTo>
                  <a:cubicBezTo>
                    <a:pt x="1053" y="517"/>
                    <a:pt x="1053" y="517"/>
                    <a:pt x="1053" y="517"/>
                  </a:cubicBezTo>
                  <a:cubicBezTo>
                    <a:pt x="1048" y="526"/>
                    <a:pt x="1048" y="526"/>
                    <a:pt x="1048" y="526"/>
                  </a:cubicBezTo>
                  <a:moveTo>
                    <a:pt x="1051" y="514"/>
                  </a:moveTo>
                  <a:cubicBezTo>
                    <a:pt x="1034" y="519"/>
                    <a:pt x="1034" y="519"/>
                    <a:pt x="1034" y="519"/>
                  </a:cubicBezTo>
                  <a:cubicBezTo>
                    <a:pt x="1009" y="507"/>
                    <a:pt x="984" y="494"/>
                    <a:pt x="959" y="482"/>
                  </a:cubicBezTo>
                  <a:cubicBezTo>
                    <a:pt x="932" y="456"/>
                    <a:pt x="932" y="456"/>
                    <a:pt x="932" y="456"/>
                  </a:cubicBezTo>
                  <a:cubicBezTo>
                    <a:pt x="932" y="455"/>
                    <a:pt x="931" y="455"/>
                    <a:pt x="930" y="456"/>
                  </a:cubicBezTo>
                  <a:cubicBezTo>
                    <a:pt x="929" y="456"/>
                    <a:pt x="929" y="458"/>
                    <a:pt x="930" y="458"/>
                  </a:cubicBezTo>
                  <a:cubicBezTo>
                    <a:pt x="949" y="477"/>
                    <a:pt x="949" y="477"/>
                    <a:pt x="949" y="477"/>
                  </a:cubicBezTo>
                  <a:cubicBezTo>
                    <a:pt x="929" y="468"/>
                    <a:pt x="909" y="458"/>
                    <a:pt x="889" y="448"/>
                  </a:cubicBezTo>
                  <a:cubicBezTo>
                    <a:pt x="882" y="431"/>
                    <a:pt x="882" y="431"/>
                    <a:pt x="882" y="431"/>
                  </a:cubicBezTo>
                  <a:cubicBezTo>
                    <a:pt x="1051" y="514"/>
                    <a:pt x="1051" y="514"/>
                    <a:pt x="1051" y="514"/>
                  </a:cubicBezTo>
                  <a:moveTo>
                    <a:pt x="879" y="433"/>
                  </a:moveTo>
                  <a:cubicBezTo>
                    <a:pt x="884" y="446"/>
                    <a:pt x="884" y="446"/>
                    <a:pt x="884" y="446"/>
                  </a:cubicBezTo>
                  <a:cubicBezTo>
                    <a:pt x="882" y="445"/>
                    <a:pt x="879" y="443"/>
                    <a:pt x="875" y="442"/>
                  </a:cubicBezTo>
                  <a:cubicBezTo>
                    <a:pt x="879" y="433"/>
                    <a:pt x="879" y="433"/>
                    <a:pt x="879" y="433"/>
                  </a:cubicBezTo>
                  <a:moveTo>
                    <a:pt x="874" y="445"/>
                  </a:moveTo>
                  <a:cubicBezTo>
                    <a:pt x="878" y="447"/>
                    <a:pt x="882" y="449"/>
                    <a:pt x="886" y="451"/>
                  </a:cubicBezTo>
                  <a:cubicBezTo>
                    <a:pt x="925" y="553"/>
                    <a:pt x="925" y="553"/>
                    <a:pt x="925" y="553"/>
                  </a:cubicBezTo>
                  <a:cubicBezTo>
                    <a:pt x="845" y="514"/>
                    <a:pt x="845" y="514"/>
                    <a:pt x="845" y="514"/>
                  </a:cubicBezTo>
                  <a:cubicBezTo>
                    <a:pt x="874" y="445"/>
                    <a:pt x="874" y="445"/>
                    <a:pt x="874" y="445"/>
                  </a:cubicBezTo>
                  <a:moveTo>
                    <a:pt x="871" y="444"/>
                  </a:moveTo>
                  <a:cubicBezTo>
                    <a:pt x="848" y="498"/>
                    <a:pt x="848" y="498"/>
                    <a:pt x="848" y="498"/>
                  </a:cubicBezTo>
                  <a:cubicBezTo>
                    <a:pt x="837" y="494"/>
                    <a:pt x="837" y="494"/>
                    <a:pt x="837" y="494"/>
                  </a:cubicBezTo>
                  <a:cubicBezTo>
                    <a:pt x="860" y="438"/>
                    <a:pt x="860" y="438"/>
                    <a:pt x="860" y="438"/>
                  </a:cubicBezTo>
                  <a:cubicBezTo>
                    <a:pt x="864" y="440"/>
                    <a:pt x="867" y="442"/>
                    <a:pt x="871" y="444"/>
                  </a:cubicBezTo>
                  <a:moveTo>
                    <a:pt x="750" y="465"/>
                  </a:moveTo>
                  <a:cubicBezTo>
                    <a:pt x="744" y="467"/>
                    <a:pt x="744" y="467"/>
                    <a:pt x="744" y="467"/>
                  </a:cubicBezTo>
                  <a:cubicBezTo>
                    <a:pt x="707" y="368"/>
                    <a:pt x="707" y="368"/>
                    <a:pt x="707" y="368"/>
                  </a:cubicBezTo>
                  <a:cubicBezTo>
                    <a:pt x="739" y="382"/>
                    <a:pt x="771" y="397"/>
                    <a:pt x="803" y="412"/>
                  </a:cubicBezTo>
                  <a:cubicBezTo>
                    <a:pt x="750" y="465"/>
                    <a:pt x="750" y="465"/>
                    <a:pt x="750" y="465"/>
                  </a:cubicBezTo>
                  <a:moveTo>
                    <a:pt x="807" y="413"/>
                  </a:moveTo>
                  <a:cubicBezTo>
                    <a:pt x="818" y="419"/>
                    <a:pt x="830" y="424"/>
                    <a:pt x="841" y="429"/>
                  </a:cubicBezTo>
                  <a:cubicBezTo>
                    <a:pt x="758" y="462"/>
                    <a:pt x="758" y="462"/>
                    <a:pt x="758" y="462"/>
                  </a:cubicBezTo>
                  <a:cubicBezTo>
                    <a:pt x="807" y="413"/>
                    <a:pt x="807" y="413"/>
                    <a:pt x="807" y="413"/>
                  </a:cubicBezTo>
                  <a:moveTo>
                    <a:pt x="752" y="468"/>
                  </a:moveTo>
                  <a:cubicBezTo>
                    <a:pt x="845" y="431"/>
                    <a:pt x="845" y="431"/>
                    <a:pt x="845" y="431"/>
                  </a:cubicBezTo>
                  <a:cubicBezTo>
                    <a:pt x="849" y="433"/>
                    <a:pt x="853" y="435"/>
                    <a:pt x="857" y="437"/>
                  </a:cubicBezTo>
                  <a:cubicBezTo>
                    <a:pt x="833" y="494"/>
                    <a:pt x="833" y="494"/>
                    <a:pt x="833" y="494"/>
                  </a:cubicBezTo>
                  <a:cubicBezTo>
                    <a:pt x="828" y="507"/>
                    <a:pt x="828" y="507"/>
                    <a:pt x="828" y="507"/>
                  </a:cubicBezTo>
                  <a:cubicBezTo>
                    <a:pt x="749" y="470"/>
                    <a:pt x="749" y="470"/>
                    <a:pt x="749" y="470"/>
                  </a:cubicBezTo>
                  <a:cubicBezTo>
                    <a:pt x="752" y="468"/>
                    <a:pt x="752" y="468"/>
                    <a:pt x="752" y="468"/>
                  </a:cubicBezTo>
                  <a:moveTo>
                    <a:pt x="858" y="434"/>
                  </a:moveTo>
                  <a:cubicBezTo>
                    <a:pt x="855" y="432"/>
                    <a:pt x="852" y="431"/>
                    <a:pt x="850" y="430"/>
                  </a:cubicBezTo>
                  <a:cubicBezTo>
                    <a:pt x="862" y="425"/>
                    <a:pt x="862" y="425"/>
                    <a:pt x="862" y="425"/>
                  </a:cubicBezTo>
                  <a:cubicBezTo>
                    <a:pt x="858" y="434"/>
                    <a:pt x="858" y="434"/>
                    <a:pt x="858" y="434"/>
                  </a:cubicBezTo>
                  <a:moveTo>
                    <a:pt x="818" y="402"/>
                  </a:moveTo>
                  <a:cubicBezTo>
                    <a:pt x="861" y="422"/>
                    <a:pt x="861" y="422"/>
                    <a:pt x="861" y="422"/>
                  </a:cubicBezTo>
                  <a:cubicBezTo>
                    <a:pt x="845" y="428"/>
                    <a:pt x="845" y="428"/>
                    <a:pt x="845" y="428"/>
                  </a:cubicBezTo>
                  <a:cubicBezTo>
                    <a:pt x="833" y="422"/>
                    <a:pt x="821" y="416"/>
                    <a:pt x="809" y="411"/>
                  </a:cubicBezTo>
                  <a:cubicBezTo>
                    <a:pt x="818" y="402"/>
                    <a:pt x="818" y="402"/>
                    <a:pt x="818" y="402"/>
                  </a:cubicBezTo>
                  <a:moveTo>
                    <a:pt x="815" y="400"/>
                  </a:moveTo>
                  <a:cubicBezTo>
                    <a:pt x="806" y="409"/>
                    <a:pt x="806" y="409"/>
                    <a:pt x="806" y="409"/>
                  </a:cubicBezTo>
                  <a:cubicBezTo>
                    <a:pt x="773" y="394"/>
                    <a:pt x="739" y="378"/>
                    <a:pt x="706" y="363"/>
                  </a:cubicBezTo>
                  <a:cubicBezTo>
                    <a:pt x="700" y="347"/>
                    <a:pt x="700" y="347"/>
                    <a:pt x="700" y="347"/>
                  </a:cubicBezTo>
                  <a:cubicBezTo>
                    <a:pt x="815" y="400"/>
                    <a:pt x="815" y="400"/>
                    <a:pt x="815" y="400"/>
                  </a:cubicBezTo>
                  <a:moveTo>
                    <a:pt x="697" y="348"/>
                  </a:moveTo>
                  <a:cubicBezTo>
                    <a:pt x="701" y="361"/>
                    <a:pt x="701" y="361"/>
                    <a:pt x="701" y="361"/>
                  </a:cubicBezTo>
                  <a:cubicBezTo>
                    <a:pt x="698" y="360"/>
                    <a:pt x="695" y="359"/>
                    <a:pt x="693" y="357"/>
                  </a:cubicBezTo>
                  <a:cubicBezTo>
                    <a:pt x="697" y="348"/>
                    <a:pt x="697" y="348"/>
                    <a:pt x="697" y="348"/>
                  </a:cubicBezTo>
                  <a:moveTo>
                    <a:pt x="691" y="360"/>
                  </a:moveTo>
                  <a:cubicBezTo>
                    <a:pt x="695" y="362"/>
                    <a:pt x="699" y="364"/>
                    <a:pt x="703" y="366"/>
                  </a:cubicBezTo>
                  <a:cubicBezTo>
                    <a:pt x="740" y="466"/>
                    <a:pt x="740" y="466"/>
                    <a:pt x="740" y="466"/>
                  </a:cubicBezTo>
                  <a:cubicBezTo>
                    <a:pt x="660" y="429"/>
                    <a:pt x="660" y="429"/>
                    <a:pt x="660" y="429"/>
                  </a:cubicBezTo>
                  <a:cubicBezTo>
                    <a:pt x="691" y="360"/>
                    <a:pt x="691" y="360"/>
                    <a:pt x="691" y="360"/>
                  </a:cubicBezTo>
                  <a:moveTo>
                    <a:pt x="677" y="354"/>
                  </a:moveTo>
                  <a:cubicBezTo>
                    <a:pt x="680" y="356"/>
                    <a:pt x="684" y="357"/>
                    <a:pt x="688" y="359"/>
                  </a:cubicBezTo>
                  <a:cubicBezTo>
                    <a:pt x="664" y="413"/>
                    <a:pt x="664" y="413"/>
                    <a:pt x="664" y="413"/>
                  </a:cubicBezTo>
                  <a:cubicBezTo>
                    <a:pt x="652" y="409"/>
                    <a:pt x="652" y="409"/>
                    <a:pt x="652" y="409"/>
                  </a:cubicBezTo>
                  <a:cubicBezTo>
                    <a:pt x="677" y="354"/>
                    <a:pt x="677" y="354"/>
                    <a:pt x="677" y="354"/>
                  </a:cubicBezTo>
                  <a:moveTo>
                    <a:pt x="641" y="342"/>
                  </a:moveTo>
                  <a:cubicBezTo>
                    <a:pt x="642" y="342"/>
                    <a:pt x="643" y="343"/>
                    <a:pt x="644" y="343"/>
                  </a:cubicBezTo>
                  <a:cubicBezTo>
                    <a:pt x="641" y="348"/>
                    <a:pt x="641" y="348"/>
                    <a:pt x="641" y="348"/>
                  </a:cubicBezTo>
                  <a:cubicBezTo>
                    <a:pt x="641" y="342"/>
                    <a:pt x="641" y="342"/>
                    <a:pt x="641" y="342"/>
                  </a:cubicBezTo>
                  <a:moveTo>
                    <a:pt x="633" y="338"/>
                  </a:moveTo>
                  <a:cubicBezTo>
                    <a:pt x="635" y="339"/>
                    <a:pt x="636" y="340"/>
                    <a:pt x="638" y="340"/>
                  </a:cubicBezTo>
                  <a:cubicBezTo>
                    <a:pt x="638" y="356"/>
                    <a:pt x="638" y="356"/>
                    <a:pt x="638" y="356"/>
                  </a:cubicBezTo>
                  <a:cubicBezTo>
                    <a:pt x="635" y="363"/>
                    <a:pt x="635" y="363"/>
                    <a:pt x="635" y="363"/>
                  </a:cubicBezTo>
                  <a:cubicBezTo>
                    <a:pt x="634" y="363"/>
                    <a:pt x="634" y="362"/>
                    <a:pt x="633" y="362"/>
                  </a:cubicBezTo>
                  <a:cubicBezTo>
                    <a:pt x="633" y="338"/>
                    <a:pt x="633" y="338"/>
                    <a:pt x="633" y="338"/>
                  </a:cubicBezTo>
                  <a:moveTo>
                    <a:pt x="625" y="335"/>
                  </a:moveTo>
                  <a:cubicBezTo>
                    <a:pt x="627" y="336"/>
                    <a:pt x="628" y="336"/>
                    <a:pt x="630" y="337"/>
                  </a:cubicBezTo>
                  <a:cubicBezTo>
                    <a:pt x="630" y="361"/>
                    <a:pt x="630" y="361"/>
                    <a:pt x="630" y="361"/>
                  </a:cubicBezTo>
                  <a:cubicBezTo>
                    <a:pt x="628" y="360"/>
                    <a:pt x="627" y="359"/>
                    <a:pt x="625" y="359"/>
                  </a:cubicBezTo>
                  <a:cubicBezTo>
                    <a:pt x="625" y="335"/>
                    <a:pt x="625" y="335"/>
                    <a:pt x="625" y="335"/>
                  </a:cubicBezTo>
                  <a:moveTo>
                    <a:pt x="617" y="328"/>
                  </a:moveTo>
                  <a:cubicBezTo>
                    <a:pt x="619" y="329"/>
                    <a:pt x="621" y="330"/>
                    <a:pt x="623" y="330"/>
                  </a:cubicBezTo>
                  <a:cubicBezTo>
                    <a:pt x="621" y="330"/>
                    <a:pt x="619" y="329"/>
                    <a:pt x="617" y="328"/>
                  </a:cubicBezTo>
                  <a:cubicBezTo>
                    <a:pt x="617" y="328"/>
                    <a:pt x="617" y="328"/>
                    <a:pt x="617" y="328"/>
                  </a:cubicBezTo>
                  <a:moveTo>
                    <a:pt x="622" y="334"/>
                  </a:moveTo>
                  <a:cubicBezTo>
                    <a:pt x="622" y="357"/>
                    <a:pt x="622" y="357"/>
                    <a:pt x="622" y="357"/>
                  </a:cubicBezTo>
                  <a:cubicBezTo>
                    <a:pt x="621" y="357"/>
                    <a:pt x="619" y="356"/>
                    <a:pt x="618" y="355"/>
                  </a:cubicBezTo>
                  <a:cubicBezTo>
                    <a:pt x="618" y="332"/>
                    <a:pt x="618" y="332"/>
                    <a:pt x="618" y="332"/>
                  </a:cubicBezTo>
                  <a:cubicBezTo>
                    <a:pt x="619" y="332"/>
                    <a:pt x="621" y="333"/>
                    <a:pt x="622" y="334"/>
                  </a:cubicBezTo>
                  <a:moveTo>
                    <a:pt x="616" y="327"/>
                  </a:moveTo>
                  <a:cubicBezTo>
                    <a:pt x="616" y="327"/>
                    <a:pt x="616" y="327"/>
                    <a:pt x="616" y="327"/>
                  </a:cubicBezTo>
                  <a:cubicBezTo>
                    <a:pt x="614" y="326"/>
                    <a:pt x="612" y="325"/>
                    <a:pt x="609" y="324"/>
                  </a:cubicBezTo>
                  <a:cubicBezTo>
                    <a:pt x="609" y="324"/>
                    <a:pt x="609" y="324"/>
                    <a:pt x="609" y="324"/>
                  </a:cubicBezTo>
                  <a:cubicBezTo>
                    <a:pt x="611" y="325"/>
                    <a:pt x="614" y="326"/>
                    <a:pt x="616" y="327"/>
                  </a:cubicBezTo>
                  <a:moveTo>
                    <a:pt x="614" y="330"/>
                  </a:moveTo>
                  <a:cubicBezTo>
                    <a:pt x="614" y="354"/>
                    <a:pt x="614" y="354"/>
                    <a:pt x="614" y="354"/>
                  </a:cubicBezTo>
                  <a:cubicBezTo>
                    <a:pt x="613" y="353"/>
                    <a:pt x="611" y="353"/>
                    <a:pt x="610" y="352"/>
                  </a:cubicBezTo>
                  <a:cubicBezTo>
                    <a:pt x="610" y="328"/>
                    <a:pt x="610" y="328"/>
                    <a:pt x="610" y="328"/>
                  </a:cubicBezTo>
                  <a:cubicBezTo>
                    <a:pt x="611" y="329"/>
                    <a:pt x="613" y="330"/>
                    <a:pt x="614" y="330"/>
                  </a:cubicBezTo>
                  <a:moveTo>
                    <a:pt x="608" y="324"/>
                  </a:moveTo>
                  <a:cubicBezTo>
                    <a:pt x="608" y="324"/>
                    <a:pt x="608" y="324"/>
                    <a:pt x="608" y="324"/>
                  </a:cubicBezTo>
                  <a:cubicBezTo>
                    <a:pt x="606" y="323"/>
                    <a:pt x="604" y="322"/>
                    <a:pt x="602" y="321"/>
                  </a:cubicBezTo>
                  <a:cubicBezTo>
                    <a:pt x="601" y="321"/>
                    <a:pt x="601" y="321"/>
                    <a:pt x="601" y="321"/>
                  </a:cubicBezTo>
                  <a:cubicBezTo>
                    <a:pt x="604" y="322"/>
                    <a:pt x="606" y="323"/>
                    <a:pt x="608" y="324"/>
                  </a:cubicBezTo>
                  <a:moveTo>
                    <a:pt x="606" y="351"/>
                  </a:moveTo>
                  <a:cubicBezTo>
                    <a:pt x="605" y="350"/>
                    <a:pt x="603" y="349"/>
                    <a:pt x="602" y="349"/>
                  </a:cubicBezTo>
                  <a:cubicBezTo>
                    <a:pt x="602" y="325"/>
                    <a:pt x="602" y="325"/>
                    <a:pt x="602" y="325"/>
                  </a:cubicBezTo>
                  <a:cubicBezTo>
                    <a:pt x="603" y="326"/>
                    <a:pt x="605" y="326"/>
                    <a:pt x="606" y="327"/>
                  </a:cubicBezTo>
                  <a:cubicBezTo>
                    <a:pt x="606" y="351"/>
                    <a:pt x="606" y="351"/>
                    <a:pt x="606" y="351"/>
                  </a:cubicBezTo>
                  <a:moveTo>
                    <a:pt x="600" y="320"/>
                  </a:moveTo>
                  <a:cubicBezTo>
                    <a:pt x="600" y="320"/>
                    <a:pt x="600" y="320"/>
                    <a:pt x="600" y="320"/>
                  </a:cubicBezTo>
                  <a:cubicBezTo>
                    <a:pt x="600" y="320"/>
                    <a:pt x="600" y="320"/>
                    <a:pt x="600" y="320"/>
                  </a:cubicBezTo>
                  <a:cubicBezTo>
                    <a:pt x="598" y="320"/>
                    <a:pt x="596" y="319"/>
                    <a:pt x="594" y="318"/>
                  </a:cubicBezTo>
                  <a:cubicBezTo>
                    <a:pt x="594" y="318"/>
                    <a:pt x="594" y="318"/>
                    <a:pt x="594" y="318"/>
                  </a:cubicBezTo>
                  <a:cubicBezTo>
                    <a:pt x="596" y="318"/>
                    <a:pt x="598" y="319"/>
                    <a:pt x="600" y="320"/>
                  </a:cubicBezTo>
                  <a:moveTo>
                    <a:pt x="599" y="347"/>
                  </a:moveTo>
                  <a:cubicBezTo>
                    <a:pt x="597" y="346"/>
                    <a:pt x="596" y="346"/>
                    <a:pt x="594" y="345"/>
                  </a:cubicBezTo>
                  <a:cubicBezTo>
                    <a:pt x="594" y="322"/>
                    <a:pt x="594" y="322"/>
                    <a:pt x="594" y="322"/>
                  </a:cubicBezTo>
                  <a:cubicBezTo>
                    <a:pt x="596" y="322"/>
                    <a:pt x="597" y="323"/>
                    <a:pt x="598" y="323"/>
                  </a:cubicBezTo>
                  <a:cubicBezTo>
                    <a:pt x="599" y="347"/>
                    <a:pt x="599" y="347"/>
                    <a:pt x="599" y="347"/>
                  </a:cubicBezTo>
                  <a:moveTo>
                    <a:pt x="592" y="317"/>
                  </a:moveTo>
                  <a:cubicBezTo>
                    <a:pt x="592" y="317"/>
                    <a:pt x="592" y="317"/>
                    <a:pt x="592" y="317"/>
                  </a:cubicBezTo>
                  <a:cubicBezTo>
                    <a:pt x="590" y="316"/>
                    <a:pt x="588" y="315"/>
                    <a:pt x="586" y="314"/>
                  </a:cubicBezTo>
                  <a:cubicBezTo>
                    <a:pt x="586" y="314"/>
                    <a:pt x="586" y="314"/>
                    <a:pt x="586" y="314"/>
                  </a:cubicBezTo>
                  <a:cubicBezTo>
                    <a:pt x="588" y="315"/>
                    <a:pt x="590" y="316"/>
                    <a:pt x="592" y="317"/>
                  </a:cubicBezTo>
                  <a:moveTo>
                    <a:pt x="591" y="320"/>
                  </a:moveTo>
                  <a:cubicBezTo>
                    <a:pt x="591" y="344"/>
                    <a:pt x="591" y="344"/>
                    <a:pt x="591" y="344"/>
                  </a:cubicBezTo>
                  <a:cubicBezTo>
                    <a:pt x="589" y="343"/>
                    <a:pt x="588" y="342"/>
                    <a:pt x="586" y="342"/>
                  </a:cubicBezTo>
                  <a:cubicBezTo>
                    <a:pt x="586" y="318"/>
                    <a:pt x="586" y="318"/>
                    <a:pt x="586" y="318"/>
                  </a:cubicBezTo>
                  <a:cubicBezTo>
                    <a:pt x="588" y="319"/>
                    <a:pt x="589" y="319"/>
                    <a:pt x="591" y="320"/>
                  </a:cubicBezTo>
                  <a:moveTo>
                    <a:pt x="584" y="314"/>
                  </a:moveTo>
                  <a:cubicBezTo>
                    <a:pt x="584" y="314"/>
                    <a:pt x="584" y="314"/>
                    <a:pt x="584" y="314"/>
                  </a:cubicBezTo>
                  <a:cubicBezTo>
                    <a:pt x="582" y="313"/>
                    <a:pt x="580" y="312"/>
                    <a:pt x="578" y="311"/>
                  </a:cubicBezTo>
                  <a:cubicBezTo>
                    <a:pt x="578" y="311"/>
                    <a:pt x="578" y="311"/>
                    <a:pt x="578" y="311"/>
                  </a:cubicBezTo>
                  <a:cubicBezTo>
                    <a:pt x="580" y="312"/>
                    <a:pt x="582" y="313"/>
                    <a:pt x="584" y="314"/>
                  </a:cubicBezTo>
                  <a:moveTo>
                    <a:pt x="583" y="317"/>
                  </a:moveTo>
                  <a:cubicBezTo>
                    <a:pt x="583" y="340"/>
                    <a:pt x="583" y="340"/>
                    <a:pt x="583" y="340"/>
                  </a:cubicBezTo>
                  <a:cubicBezTo>
                    <a:pt x="581" y="340"/>
                    <a:pt x="580" y="339"/>
                    <a:pt x="578" y="338"/>
                  </a:cubicBezTo>
                  <a:cubicBezTo>
                    <a:pt x="578" y="315"/>
                    <a:pt x="578" y="315"/>
                    <a:pt x="578" y="315"/>
                  </a:cubicBezTo>
                  <a:cubicBezTo>
                    <a:pt x="580" y="315"/>
                    <a:pt x="581" y="316"/>
                    <a:pt x="583" y="317"/>
                  </a:cubicBezTo>
                  <a:moveTo>
                    <a:pt x="577" y="310"/>
                  </a:moveTo>
                  <a:cubicBezTo>
                    <a:pt x="576" y="310"/>
                    <a:pt x="576" y="310"/>
                    <a:pt x="576" y="310"/>
                  </a:cubicBezTo>
                  <a:cubicBezTo>
                    <a:pt x="574" y="309"/>
                    <a:pt x="572" y="308"/>
                    <a:pt x="570" y="307"/>
                  </a:cubicBezTo>
                  <a:cubicBezTo>
                    <a:pt x="570" y="307"/>
                    <a:pt x="570" y="307"/>
                    <a:pt x="570" y="307"/>
                  </a:cubicBezTo>
                  <a:cubicBezTo>
                    <a:pt x="572" y="308"/>
                    <a:pt x="574" y="309"/>
                    <a:pt x="577" y="310"/>
                  </a:cubicBezTo>
                  <a:moveTo>
                    <a:pt x="575" y="313"/>
                  </a:moveTo>
                  <a:cubicBezTo>
                    <a:pt x="575" y="337"/>
                    <a:pt x="575" y="337"/>
                    <a:pt x="575" y="337"/>
                  </a:cubicBezTo>
                  <a:cubicBezTo>
                    <a:pt x="573" y="336"/>
                    <a:pt x="572" y="336"/>
                    <a:pt x="570" y="335"/>
                  </a:cubicBezTo>
                  <a:cubicBezTo>
                    <a:pt x="570" y="311"/>
                    <a:pt x="570" y="311"/>
                    <a:pt x="570" y="311"/>
                  </a:cubicBezTo>
                  <a:cubicBezTo>
                    <a:pt x="572" y="312"/>
                    <a:pt x="573" y="313"/>
                    <a:pt x="575" y="313"/>
                  </a:cubicBezTo>
                  <a:moveTo>
                    <a:pt x="562" y="304"/>
                  </a:moveTo>
                  <a:cubicBezTo>
                    <a:pt x="564" y="305"/>
                    <a:pt x="566" y="306"/>
                    <a:pt x="569" y="307"/>
                  </a:cubicBezTo>
                  <a:cubicBezTo>
                    <a:pt x="569" y="307"/>
                    <a:pt x="569" y="307"/>
                    <a:pt x="569" y="307"/>
                  </a:cubicBezTo>
                  <a:cubicBezTo>
                    <a:pt x="566" y="306"/>
                    <a:pt x="564" y="305"/>
                    <a:pt x="562" y="304"/>
                  </a:cubicBezTo>
                  <a:cubicBezTo>
                    <a:pt x="562" y="304"/>
                    <a:pt x="562" y="304"/>
                    <a:pt x="562" y="304"/>
                  </a:cubicBezTo>
                  <a:moveTo>
                    <a:pt x="567" y="310"/>
                  </a:moveTo>
                  <a:cubicBezTo>
                    <a:pt x="567" y="333"/>
                    <a:pt x="567" y="333"/>
                    <a:pt x="567" y="333"/>
                  </a:cubicBezTo>
                  <a:cubicBezTo>
                    <a:pt x="566" y="333"/>
                    <a:pt x="564" y="332"/>
                    <a:pt x="563" y="331"/>
                  </a:cubicBezTo>
                  <a:cubicBezTo>
                    <a:pt x="563" y="308"/>
                    <a:pt x="563" y="308"/>
                    <a:pt x="563" y="308"/>
                  </a:cubicBezTo>
                  <a:cubicBezTo>
                    <a:pt x="564" y="309"/>
                    <a:pt x="566" y="309"/>
                    <a:pt x="567" y="310"/>
                  </a:cubicBezTo>
                  <a:moveTo>
                    <a:pt x="561" y="303"/>
                  </a:moveTo>
                  <a:cubicBezTo>
                    <a:pt x="561" y="303"/>
                    <a:pt x="561" y="303"/>
                    <a:pt x="561" y="303"/>
                  </a:cubicBezTo>
                  <a:cubicBezTo>
                    <a:pt x="560" y="303"/>
                    <a:pt x="559" y="303"/>
                    <a:pt x="558" y="302"/>
                  </a:cubicBezTo>
                  <a:cubicBezTo>
                    <a:pt x="559" y="303"/>
                    <a:pt x="560" y="303"/>
                    <a:pt x="561" y="303"/>
                  </a:cubicBezTo>
                  <a:moveTo>
                    <a:pt x="559" y="306"/>
                  </a:moveTo>
                  <a:cubicBezTo>
                    <a:pt x="559" y="330"/>
                    <a:pt x="559" y="330"/>
                    <a:pt x="559" y="330"/>
                  </a:cubicBezTo>
                  <a:cubicBezTo>
                    <a:pt x="558" y="329"/>
                    <a:pt x="556" y="329"/>
                    <a:pt x="555" y="328"/>
                  </a:cubicBezTo>
                  <a:cubicBezTo>
                    <a:pt x="555" y="305"/>
                    <a:pt x="555" y="305"/>
                    <a:pt x="555" y="305"/>
                  </a:cubicBezTo>
                  <a:cubicBezTo>
                    <a:pt x="556" y="305"/>
                    <a:pt x="558" y="306"/>
                    <a:pt x="559" y="306"/>
                  </a:cubicBezTo>
                  <a:moveTo>
                    <a:pt x="553" y="300"/>
                  </a:moveTo>
                  <a:cubicBezTo>
                    <a:pt x="553" y="300"/>
                    <a:pt x="553" y="300"/>
                    <a:pt x="553" y="300"/>
                  </a:cubicBezTo>
                  <a:cubicBezTo>
                    <a:pt x="551" y="299"/>
                    <a:pt x="550" y="299"/>
                    <a:pt x="549" y="298"/>
                  </a:cubicBezTo>
                  <a:cubicBezTo>
                    <a:pt x="550" y="299"/>
                    <a:pt x="551" y="299"/>
                    <a:pt x="553" y="300"/>
                  </a:cubicBezTo>
                  <a:moveTo>
                    <a:pt x="547" y="301"/>
                  </a:moveTo>
                  <a:cubicBezTo>
                    <a:pt x="548" y="302"/>
                    <a:pt x="550" y="302"/>
                    <a:pt x="551" y="303"/>
                  </a:cubicBezTo>
                  <a:cubicBezTo>
                    <a:pt x="551" y="327"/>
                    <a:pt x="551" y="327"/>
                    <a:pt x="551" y="327"/>
                  </a:cubicBezTo>
                  <a:cubicBezTo>
                    <a:pt x="550" y="326"/>
                    <a:pt x="548" y="325"/>
                    <a:pt x="547" y="325"/>
                  </a:cubicBezTo>
                  <a:cubicBezTo>
                    <a:pt x="547" y="301"/>
                    <a:pt x="547" y="301"/>
                    <a:pt x="547" y="301"/>
                  </a:cubicBezTo>
                  <a:moveTo>
                    <a:pt x="539" y="298"/>
                  </a:moveTo>
                  <a:cubicBezTo>
                    <a:pt x="540" y="298"/>
                    <a:pt x="542" y="299"/>
                    <a:pt x="543" y="300"/>
                  </a:cubicBezTo>
                  <a:cubicBezTo>
                    <a:pt x="543" y="323"/>
                    <a:pt x="543" y="323"/>
                    <a:pt x="543" y="323"/>
                  </a:cubicBezTo>
                  <a:cubicBezTo>
                    <a:pt x="542" y="323"/>
                    <a:pt x="540" y="322"/>
                    <a:pt x="539" y="321"/>
                  </a:cubicBezTo>
                  <a:cubicBezTo>
                    <a:pt x="539" y="298"/>
                    <a:pt x="539" y="298"/>
                    <a:pt x="539" y="298"/>
                  </a:cubicBezTo>
                  <a:moveTo>
                    <a:pt x="531" y="294"/>
                  </a:moveTo>
                  <a:cubicBezTo>
                    <a:pt x="533" y="295"/>
                    <a:pt x="534" y="296"/>
                    <a:pt x="536" y="296"/>
                  </a:cubicBezTo>
                  <a:cubicBezTo>
                    <a:pt x="536" y="320"/>
                    <a:pt x="536" y="320"/>
                    <a:pt x="536" y="320"/>
                  </a:cubicBezTo>
                  <a:cubicBezTo>
                    <a:pt x="534" y="319"/>
                    <a:pt x="533" y="319"/>
                    <a:pt x="531" y="318"/>
                  </a:cubicBezTo>
                  <a:cubicBezTo>
                    <a:pt x="531" y="294"/>
                    <a:pt x="531" y="294"/>
                    <a:pt x="531" y="294"/>
                  </a:cubicBezTo>
                  <a:moveTo>
                    <a:pt x="528" y="293"/>
                  </a:moveTo>
                  <a:cubicBezTo>
                    <a:pt x="528" y="317"/>
                    <a:pt x="528" y="317"/>
                    <a:pt x="528" y="317"/>
                  </a:cubicBezTo>
                  <a:cubicBezTo>
                    <a:pt x="526" y="316"/>
                    <a:pt x="525" y="315"/>
                    <a:pt x="523" y="315"/>
                  </a:cubicBezTo>
                  <a:cubicBezTo>
                    <a:pt x="523" y="291"/>
                    <a:pt x="523" y="291"/>
                    <a:pt x="523" y="291"/>
                  </a:cubicBezTo>
                  <a:cubicBezTo>
                    <a:pt x="525" y="292"/>
                    <a:pt x="526" y="292"/>
                    <a:pt x="528" y="293"/>
                  </a:cubicBezTo>
                  <a:moveTo>
                    <a:pt x="515" y="288"/>
                  </a:moveTo>
                  <a:cubicBezTo>
                    <a:pt x="517" y="288"/>
                    <a:pt x="518" y="289"/>
                    <a:pt x="520" y="290"/>
                  </a:cubicBezTo>
                  <a:cubicBezTo>
                    <a:pt x="520" y="313"/>
                    <a:pt x="520" y="313"/>
                    <a:pt x="520" y="313"/>
                  </a:cubicBezTo>
                  <a:cubicBezTo>
                    <a:pt x="518" y="313"/>
                    <a:pt x="517" y="312"/>
                    <a:pt x="515" y="311"/>
                  </a:cubicBezTo>
                  <a:cubicBezTo>
                    <a:pt x="515" y="288"/>
                    <a:pt x="515" y="288"/>
                    <a:pt x="515" y="288"/>
                  </a:cubicBezTo>
                  <a:moveTo>
                    <a:pt x="512" y="286"/>
                  </a:moveTo>
                  <a:cubicBezTo>
                    <a:pt x="512" y="310"/>
                    <a:pt x="512" y="310"/>
                    <a:pt x="512" y="310"/>
                  </a:cubicBezTo>
                  <a:cubicBezTo>
                    <a:pt x="510" y="309"/>
                    <a:pt x="509" y="309"/>
                    <a:pt x="508" y="308"/>
                  </a:cubicBezTo>
                  <a:cubicBezTo>
                    <a:pt x="508" y="284"/>
                    <a:pt x="508" y="284"/>
                    <a:pt x="508" y="284"/>
                  </a:cubicBezTo>
                  <a:cubicBezTo>
                    <a:pt x="509" y="285"/>
                    <a:pt x="510" y="286"/>
                    <a:pt x="512" y="286"/>
                  </a:cubicBezTo>
                  <a:moveTo>
                    <a:pt x="500" y="281"/>
                  </a:moveTo>
                  <a:cubicBezTo>
                    <a:pt x="501" y="282"/>
                    <a:pt x="503" y="282"/>
                    <a:pt x="504" y="283"/>
                  </a:cubicBezTo>
                  <a:cubicBezTo>
                    <a:pt x="504" y="307"/>
                    <a:pt x="504" y="307"/>
                    <a:pt x="504" y="307"/>
                  </a:cubicBezTo>
                  <a:cubicBezTo>
                    <a:pt x="503" y="306"/>
                    <a:pt x="501" y="305"/>
                    <a:pt x="500" y="305"/>
                  </a:cubicBezTo>
                  <a:cubicBezTo>
                    <a:pt x="500" y="281"/>
                    <a:pt x="500" y="281"/>
                    <a:pt x="500" y="281"/>
                  </a:cubicBezTo>
                  <a:moveTo>
                    <a:pt x="492" y="278"/>
                  </a:moveTo>
                  <a:cubicBezTo>
                    <a:pt x="493" y="278"/>
                    <a:pt x="495" y="279"/>
                    <a:pt x="496" y="280"/>
                  </a:cubicBezTo>
                  <a:cubicBezTo>
                    <a:pt x="496" y="303"/>
                    <a:pt x="496" y="303"/>
                    <a:pt x="496" y="303"/>
                  </a:cubicBezTo>
                  <a:cubicBezTo>
                    <a:pt x="495" y="303"/>
                    <a:pt x="493" y="302"/>
                    <a:pt x="492" y="301"/>
                  </a:cubicBezTo>
                  <a:cubicBezTo>
                    <a:pt x="492" y="278"/>
                    <a:pt x="492" y="278"/>
                    <a:pt x="492" y="278"/>
                  </a:cubicBezTo>
                  <a:moveTo>
                    <a:pt x="484" y="275"/>
                  </a:moveTo>
                  <a:cubicBezTo>
                    <a:pt x="485" y="275"/>
                    <a:pt x="487" y="276"/>
                    <a:pt x="488" y="276"/>
                  </a:cubicBezTo>
                  <a:cubicBezTo>
                    <a:pt x="488" y="300"/>
                    <a:pt x="488" y="300"/>
                    <a:pt x="488" y="300"/>
                  </a:cubicBezTo>
                  <a:cubicBezTo>
                    <a:pt x="487" y="299"/>
                    <a:pt x="485" y="299"/>
                    <a:pt x="484" y="298"/>
                  </a:cubicBezTo>
                  <a:cubicBezTo>
                    <a:pt x="484" y="275"/>
                    <a:pt x="484" y="275"/>
                    <a:pt x="484" y="275"/>
                  </a:cubicBezTo>
                  <a:moveTo>
                    <a:pt x="476" y="271"/>
                  </a:moveTo>
                  <a:cubicBezTo>
                    <a:pt x="478" y="272"/>
                    <a:pt x="479" y="273"/>
                    <a:pt x="481" y="273"/>
                  </a:cubicBezTo>
                  <a:cubicBezTo>
                    <a:pt x="481" y="297"/>
                    <a:pt x="481" y="297"/>
                    <a:pt x="481" y="297"/>
                  </a:cubicBezTo>
                  <a:cubicBezTo>
                    <a:pt x="479" y="296"/>
                    <a:pt x="478" y="295"/>
                    <a:pt x="476" y="295"/>
                  </a:cubicBezTo>
                  <a:cubicBezTo>
                    <a:pt x="476" y="271"/>
                    <a:pt x="476" y="271"/>
                    <a:pt x="476" y="271"/>
                  </a:cubicBezTo>
                  <a:moveTo>
                    <a:pt x="468" y="264"/>
                  </a:moveTo>
                  <a:cubicBezTo>
                    <a:pt x="470" y="265"/>
                    <a:pt x="472" y="266"/>
                    <a:pt x="474" y="267"/>
                  </a:cubicBezTo>
                  <a:cubicBezTo>
                    <a:pt x="472" y="266"/>
                    <a:pt x="470" y="265"/>
                    <a:pt x="468" y="264"/>
                  </a:cubicBezTo>
                  <a:cubicBezTo>
                    <a:pt x="468" y="264"/>
                    <a:pt x="468" y="264"/>
                    <a:pt x="468" y="264"/>
                  </a:cubicBezTo>
                  <a:moveTo>
                    <a:pt x="473" y="270"/>
                  </a:moveTo>
                  <a:cubicBezTo>
                    <a:pt x="473" y="293"/>
                    <a:pt x="473" y="293"/>
                    <a:pt x="473" y="293"/>
                  </a:cubicBezTo>
                  <a:cubicBezTo>
                    <a:pt x="471" y="293"/>
                    <a:pt x="470" y="292"/>
                    <a:pt x="468" y="292"/>
                  </a:cubicBezTo>
                  <a:cubicBezTo>
                    <a:pt x="468" y="268"/>
                    <a:pt x="468" y="268"/>
                    <a:pt x="468" y="268"/>
                  </a:cubicBezTo>
                  <a:cubicBezTo>
                    <a:pt x="470" y="269"/>
                    <a:pt x="471" y="269"/>
                    <a:pt x="473" y="270"/>
                  </a:cubicBezTo>
                  <a:moveTo>
                    <a:pt x="460" y="261"/>
                  </a:moveTo>
                  <a:cubicBezTo>
                    <a:pt x="462" y="262"/>
                    <a:pt x="464" y="263"/>
                    <a:pt x="466" y="264"/>
                  </a:cubicBezTo>
                  <a:cubicBezTo>
                    <a:pt x="466" y="264"/>
                    <a:pt x="466" y="264"/>
                    <a:pt x="466" y="264"/>
                  </a:cubicBezTo>
                  <a:cubicBezTo>
                    <a:pt x="464" y="263"/>
                    <a:pt x="462" y="262"/>
                    <a:pt x="460" y="261"/>
                  </a:cubicBezTo>
                  <a:cubicBezTo>
                    <a:pt x="460" y="261"/>
                    <a:pt x="460" y="261"/>
                    <a:pt x="460" y="261"/>
                  </a:cubicBezTo>
                  <a:moveTo>
                    <a:pt x="465" y="267"/>
                  </a:moveTo>
                  <a:cubicBezTo>
                    <a:pt x="465" y="290"/>
                    <a:pt x="465" y="290"/>
                    <a:pt x="465" y="290"/>
                  </a:cubicBezTo>
                  <a:cubicBezTo>
                    <a:pt x="463" y="289"/>
                    <a:pt x="462" y="289"/>
                    <a:pt x="460" y="288"/>
                  </a:cubicBezTo>
                  <a:cubicBezTo>
                    <a:pt x="460" y="265"/>
                    <a:pt x="460" y="265"/>
                    <a:pt x="460" y="265"/>
                  </a:cubicBezTo>
                  <a:cubicBezTo>
                    <a:pt x="462" y="266"/>
                    <a:pt x="463" y="266"/>
                    <a:pt x="465" y="267"/>
                  </a:cubicBezTo>
                  <a:moveTo>
                    <a:pt x="452" y="258"/>
                  </a:moveTo>
                  <a:cubicBezTo>
                    <a:pt x="454" y="259"/>
                    <a:pt x="456" y="260"/>
                    <a:pt x="459" y="260"/>
                  </a:cubicBezTo>
                  <a:cubicBezTo>
                    <a:pt x="458" y="260"/>
                    <a:pt x="458" y="260"/>
                    <a:pt x="458" y="260"/>
                  </a:cubicBezTo>
                  <a:cubicBezTo>
                    <a:pt x="456" y="260"/>
                    <a:pt x="454" y="259"/>
                    <a:pt x="452" y="258"/>
                  </a:cubicBezTo>
                  <a:cubicBezTo>
                    <a:pt x="452" y="258"/>
                    <a:pt x="452" y="258"/>
                    <a:pt x="452" y="258"/>
                  </a:cubicBezTo>
                  <a:moveTo>
                    <a:pt x="457" y="263"/>
                  </a:moveTo>
                  <a:cubicBezTo>
                    <a:pt x="457" y="287"/>
                    <a:pt x="457" y="287"/>
                    <a:pt x="457" y="287"/>
                  </a:cubicBezTo>
                  <a:cubicBezTo>
                    <a:pt x="455" y="286"/>
                    <a:pt x="454" y="286"/>
                    <a:pt x="452" y="285"/>
                  </a:cubicBezTo>
                  <a:cubicBezTo>
                    <a:pt x="452" y="262"/>
                    <a:pt x="452" y="262"/>
                    <a:pt x="452" y="262"/>
                  </a:cubicBezTo>
                  <a:cubicBezTo>
                    <a:pt x="454" y="262"/>
                    <a:pt x="455" y="263"/>
                    <a:pt x="457" y="263"/>
                  </a:cubicBezTo>
                  <a:moveTo>
                    <a:pt x="444" y="255"/>
                  </a:moveTo>
                  <a:cubicBezTo>
                    <a:pt x="446" y="255"/>
                    <a:pt x="449" y="256"/>
                    <a:pt x="451" y="257"/>
                  </a:cubicBezTo>
                  <a:cubicBezTo>
                    <a:pt x="451" y="257"/>
                    <a:pt x="451" y="257"/>
                    <a:pt x="451" y="257"/>
                  </a:cubicBezTo>
                  <a:cubicBezTo>
                    <a:pt x="449" y="256"/>
                    <a:pt x="446" y="255"/>
                    <a:pt x="444" y="255"/>
                  </a:cubicBezTo>
                  <a:cubicBezTo>
                    <a:pt x="444" y="255"/>
                    <a:pt x="444" y="255"/>
                    <a:pt x="444" y="255"/>
                  </a:cubicBezTo>
                  <a:moveTo>
                    <a:pt x="449" y="260"/>
                  </a:moveTo>
                  <a:cubicBezTo>
                    <a:pt x="449" y="284"/>
                    <a:pt x="449" y="284"/>
                    <a:pt x="449" y="284"/>
                  </a:cubicBezTo>
                  <a:cubicBezTo>
                    <a:pt x="448" y="283"/>
                    <a:pt x="446" y="282"/>
                    <a:pt x="445" y="282"/>
                  </a:cubicBezTo>
                  <a:cubicBezTo>
                    <a:pt x="445" y="258"/>
                    <a:pt x="445" y="258"/>
                    <a:pt x="445" y="258"/>
                  </a:cubicBezTo>
                  <a:cubicBezTo>
                    <a:pt x="446" y="259"/>
                    <a:pt x="448" y="260"/>
                    <a:pt x="449" y="260"/>
                  </a:cubicBezTo>
                  <a:moveTo>
                    <a:pt x="443" y="254"/>
                  </a:moveTo>
                  <a:cubicBezTo>
                    <a:pt x="443" y="254"/>
                    <a:pt x="443" y="254"/>
                    <a:pt x="443" y="254"/>
                  </a:cubicBezTo>
                  <a:cubicBezTo>
                    <a:pt x="441" y="253"/>
                    <a:pt x="439" y="252"/>
                    <a:pt x="437" y="251"/>
                  </a:cubicBezTo>
                  <a:cubicBezTo>
                    <a:pt x="439" y="252"/>
                    <a:pt x="441" y="253"/>
                    <a:pt x="443" y="254"/>
                  </a:cubicBezTo>
                  <a:moveTo>
                    <a:pt x="441" y="257"/>
                  </a:moveTo>
                  <a:cubicBezTo>
                    <a:pt x="441" y="280"/>
                    <a:pt x="441" y="280"/>
                    <a:pt x="441" y="280"/>
                  </a:cubicBezTo>
                  <a:cubicBezTo>
                    <a:pt x="440" y="280"/>
                    <a:pt x="438" y="279"/>
                    <a:pt x="437" y="279"/>
                  </a:cubicBezTo>
                  <a:cubicBezTo>
                    <a:pt x="437" y="255"/>
                    <a:pt x="437" y="255"/>
                    <a:pt x="437" y="255"/>
                  </a:cubicBezTo>
                  <a:cubicBezTo>
                    <a:pt x="438" y="256"/>
                    <a:pt x="440" y="256"/>
                    <a:pt x="441" y="257"/>
                  </a:cubicBezTo>
                  <a:moveTo>
                    <a:pt x="429" y="252"/>
                  </a:moveTo>
                  <a:cubicBezTo>
                    <a:pt x="430" y="253"/>
                    <a:pt x="432" y="253"/>
                    <a:pt x="433" y="254"/>
                  </a:cubicBezTo>
                  <a:cubicBezTo>
                    <a:pt x="433" y="277"/>
                    <a:pt x="433" y="277"/>
                    <a:pt x="433" y="277"/>
                  </a:cubicBezTo>
                  <a:cubicBezTo>
                    <a:pt x="432" y="277"/>
                    <a:pt x="430" y="276"/>
                    <a:pt x="429" y="275"/>
                  </a:cubicBezTo>
                  <a:cubicBezTo>
                    <a:pt x="429" y="252"/>
                    <a:pt x="429" y="252"/>
                    <a:pt x="429" y="252"/>
                  </a:cubicBezTo>
                  <a:moveTo>
                    <a:pt x="421" y="249"/>
                  </a:moveTo>
                  <a:cubicBezTo>
                    <a:pt x="423" y="249"/>
                    <a:pt x="424" y="250"/>
                    <a:pt x="426" y="251"/>
                  </a:cubicBezTo>
                  <a:cubicBezTo>
                    <a:pt x="426" y="274"/>
                    <a:pt x="426" y="274"/>
                    <a:pt x="426" y="274"/>
                  </a:cubicBezTo>
                  <a:cubicBezTo>
                    <a:pt x="424" y="273"/>
                    <a:pt x="423" y="273"/>
                    <a:pt x="421" y="272"/>
                  </a:cubicBezTo>
                  <a:cubicBezTo>
                    <a:pt x="421" y="249"/>
                    <a:pt x="421" y="249"/>
                    <a:pt x="421" y="249"/>
                  </a:cubicBezTo>
                  <a:moveTo>
                    <a:pt x="413" y="245"/>
                  </a:moveTo>
                  <a:cubicBezTo>
                    <a:pt x="415" y="246"/>
                    <a:pt x="416" y="247"/>
                    <a:pt x="418" y="247"/>
                  </a:cubicBezTo>
                  <a:cubicBezTo>
                    <a:pt x="418" y="271"/>
                    <a:pt x="418" y="271"/>
                    <a:pt x="418" y="271"/>
                  </a:cubicBezTo>
                  <a:cubicBezTo>
                    <a:pt x="416" y="270"/>
                    <a:pt x="415" y="269"/>
                    <a:pt x="413" y="269"/>
                  </a:cubicBezTo>
                  <a:cubicBezTo>
                    <a:pt x="413" y="245"/>
                    <a:pt x="413" y="245"/>
                    <a:pt x="413" y="245"/>
                  </a:cubicBezTo>
                  <a:moveTo>
                    <a:pt x="405" y="242"/>
                  </a:moveTo>
                  <a:cubicBezTo>
                    <a:pt x="407" y="243"/>
                    <a:pt x="408" y="243"/>
                    <a:pt x="410" y="244"/>
                  </a:cubicBezTo>
                  <a:cubicBezTo>
                    <a:pt x="410" y="267"/>
                    <a:pt x="410" y="267"/>
                    <a:pt x="410" y="267"/>
                  </a:cubicBezTo>
                  <a:cubicBezTo>
                    <a:pt x="408" y="267"/>
                    <a:pt x="407" y="266"/>
                    <a:pt x="405" y="266"/>
                  </a:cubicBezTo>
                  <a:cubicBezTo>
                    <a:pt x="405" y="242"/>
                    <a:pt x="405" y="242"/>
                    <a:pt x="405" y="242"/>
                  </a:cubicBezTo>
                  <a:moveTo>
                    <a:pt x="397" y="239"/>
                  </a:moveTo>
                  <a:cubicBezTo>
                    <a:pt x="399" y="240"/>
                    <a:pt x="400" y="240"/>
                    <a:pt x="402" y="241"/>
                  </a:cubicBezTo>
                  <a:cubicBezTo>
                    <a:pt x="402" y="264"/>
                    <a:pt x="402" y="264"/>
                    <a:pt x="402" y="264"/>
                  </a:cubicBezTo>
                  <a:cubicBezTo>
                    <a:pt x="400" y="264"/>
                    <a:pt x="399" y="263"/>
                    <a:pt x="397" y="262"/>
                  </a:cubicBezTo>
                  <a:cubicBezTo>
                    <a:pt x="397" y="239"/>
                    <a:pt x="397" y="239"/>
                    <a:pt x="397" y="239"/>
                  </a:cubicBezTo>
                  <a:moveTo>
                    <a:pt x="390" y="236"/>
                  </a:moveTo>
                  <a:cubicBezTo>
                    <a:pt x="391" y="236"/>
                    <a:pt x="393" y="237"/>
                    <a:pt x="394" y="238"/>
                  </a:cubicBezTo>
                  <a:cubicBezTo>
                    <a:pt x="394" y="261"/>
                    <a:pt x="394" y="261"/>
                    <a:pt x="394" y="261"/>
                  </a:cubicBezTo>
                  <a:cubicBezTo>
                    <a:pt x="393" y="260"/>
                    <a:pt x="391" y="260"/>
                    <a:pt x="390" y="259"/>
                  </a:cubicBezTo>
                  <a:cubicBezTo>
                    <a:pt x="390" y="236"/>
                    <a:pt x="390" y="236"/>
                    <a:pt x="390" y="236"/>
                  </a:cubicBezTo>
                  <a:moveTo>
                    <a:pt x="382" y="232"/>
                  </a:moveTo>
                  <a:cubicBezTo>
                    <a:pt x="383" y="233"/>
                    <a:pt x="385" y="234"/>
                    <a:pt x="386" y="234"/>
                  </a:cubicBezTo>
                  <a:cubicBezTo>
                    <a:pt x="386" y="258"/>
                    <a:pt x="386" y="258"/>
                    <a:pt x="386" y="258"/>
                  </a:cubicBezTo>
                  <a:cubicBezTo>
                    <a:pt x="385" y="257"/>
                    <a:pt x="383" y="257"/>
                    <a:pt x="382" y="256"/>
                  </a:cubicBezTo>
                  <a:cubicBezTo>
                    <a:pt x="382" y="232"/>
                    <a:pt x="382" y="232"/>
                    <a:pt x="382" y="232"/>
                  </a:cubicBezTo>
                  <a:moveTo>
                    <a:pt x="374" y="229"/>
                  </a:moveTo>
                  <a:cubicBezTo>
                    <a:pt x="375" y="230"/>
                    <a:pt x="377" y="231"/>
                    <a:pt x="378" y="231"/>
                  </a:cubicBezTo>
                  <a:cubicBezTo>
                    <a:pt x="378" y="255"/>
                    <a:pt x="378" y="255"/>
                    <a:pt x="378" y="255"/>
                  </a:cubicBezTo>
                  <a:cubicBezTo>
                    <a:pt x="377" y="254"/>
                    <a:pt x="375" y="253"/>
                    <a:pt x="374" y="253"/>
                  </a:cubicBezTo>
                  <a:cubicBezTo>
                    <a:pt x="374" y="229"/>
                    <a:pt x="374" y="229"/>
                    <a:pt x="374" y="229"/>
                  </a:cubicBezTo>
                  <a:moveTo>
                    <a:pt x="366" y="226"/>
                  </a:moveTo>
                  <a:cubicBezTo>
                    <a:pt x="367" y="227"/>
                    <a:pt x="369" y="227"/>
                    <a:pt x="371" y="228"/>
                  </a:cubicBezTo>
                  <a:cubicBezTo>
                    <a:pt x="370" y="251"/>
                    <a:pt x="370" y="251"/>
                    <a:pt x="370" y="251"/>
                  </a:cubicBezTo>
                  <a:cubicBezTo>
                    <a:pt x="369" y="251"/>
                    <a:pt x="367" y="250"/>
                    <a:pt x="366" y="250"/>
                  </a:cubicBezTo>
                  <a:cubicBezTo>
                    <a:pt x="366" y="226"/>
                    <a:pt x="366" y="226"/>
                    <a:pt x="366" y="226"/>
                  </a:cubicBezTo>
                  <a:moveTo>
                    <a:pt x="358" y="223"/>
                  </a:moveTo>
                  <a:cubicBezTo>
                    <a:pt x="360" y="224"/>
                    <a:pt x="361" y="224"/>
                    <a:pt x="363" y="225"/>
                  </a:cubicBezTo>
                  <a:cubicBezTo>
                    <a:pt x="363" y="248"/>
                    <a:pt x="363" y="248"/>
                    <a:pt x="363" y="248"/>
                  </a:cubicBezTo>
                  <a:cubicBezTo>
                    <a:pt x="361" y="248"/>
                    <a:pt x="360" y="247"/>
                    <a:pt x="358" y="247"/>
                  </a:cubicBezTo>
                  <a:cubicBezTo>
                    <a:pt x="358" y="223"/>
                    <a:pt x="358" y="223"/>
                    <a:pt x="358" y="223"/>
                  </a:cubicBezTo>
                  <a:moveTo>
                    <a:pt x="355" y="222"/>
                  </a:moveTo>
                  <a:cubicBezTo>
                    <a:pt x="355" y="245"/>
                    <a:pt x="355" y="245"/>
                    <a:pt x="355" y="245"/>
                  </a:cubicBezTo>
                  <a:cubicBezTo>
                    <a:pt x="353" y="245"/>
                    <a:pt x="352" y="244"/>
                    <a:pt x="350" y="243"/>
                  </a:cubicBezTo>
                  <a:cubicBezTo>
                    <a:pt x="350" y="220"/>
                    <a:pt x="350" y="220"/>
                    <a:pt x="350" y="220"/>
                  </a:cubicBezTo>
                  <a:cubicBezTo>
                    <a:pt x="352" y="221"/>
                    <a:pt x="353" y="221"/>
                    <a:pt x="355" y="222"/>
                  </a:cubicBezTo>
                  <a:moveTo>
                    <a:pt x="347" y="219"/>
                  </a:moveTo>
                  <a:cubicBezTo>
                    <a:pt x="347" y="242"/>
                    <a:pt x="347" y="242"/>
                    <a:pt x="347" y="242"/>
                  </a:cubicBezTo>
                  <a:cubicBezTo>
                    <a:pt x="345" y="242"/>
                    <a:pt x="344" y="241"/>
                    <a:pt x="342" y="240"/>
                  </a:cubicBezTo>
                  <a:cubicBezTo>
                    <a:pt x="342" y="217"/>
                    <a:pt x="342" y="217"/>
                    <a:pt x="342" y="217"/>
                  </a:cubicBezTo>
                  <a:cubicBezTo>
                    <a:pt x="344" y="218"/>
                    <a:pt x="345" y="218"/>
                    <a:pt x="347" y="219"/>
                  </a:cubicBezTo>
                  <a:moveTo>
                    <a:pt x="335" y="214"/>
                  </a:moveTo>
                  <a:cubicBezTo>
                    <a:pt x="336" y="214"/>
                    <a:pt x="338" y="215"/>
                    <a:pt x="339" y="216"/>
                  </a:cubicBezTo>
                  <a:cubicBezTo>
                    <a:pt x="339" y="239"/>
                    <a:pt x="339" y="239"/>
                    <a:pt x="339" y="239"/>
                  </a:cubicBezTo>
                  <a:cubicBezTo>
                    <a:pt x="338" y="238"/>
                    <a:pt x="336" y="238"/>
                    <a:pt x="335" y="237"/>
                  </a:cubicBezTo>
                  <a:cubicBezTo>
                    <a:pt x="335" y="214"/>
                    <a:pt x="335" y="214"/>
                    <a:pt x="335" y="214"/>
                  </a:cubicBezTo>
                  <a:moveTo>
                    <a:pt x="327" y="211"/>
                  </a:moveTo>
                  <a:cubicBezTo>
                    <a:pt x="328" y="211"/>
                    <a:pt x="330" y="212"/>
                    <a:pt x="331" y="213"/>
                  </a:cubicBezTo>
                  <a:cubicBezTo>
                    <a:pt x="331" y="236"/>
                    <a:pt x="331" y="236"/>
                    <a:pt x="331" y="236"/>
                  </a:cubicBezTo>
                  <a:cubicBezTo>
                    <a:pt x="330" y="235"/>
                    <a:pt x="328" y="235"/>
                    <a:pt x="327" y="234"/>
                  </a:cubicBezTo>
                  <a:cubicBezTo>
                    <a:pt x="327" y="211"/>
                    <a:pt x="327" y="211"/>
                    <a:pt x="327" y="211"/>
                  </a:cubicBezTo>
                  <a:moveTo>
                    <a:pt x="319" y="208"/>
                  </a:moveTo>
                  <a:cubicBezTo>
                    <a:pt x="320" y="208"/>
                    <a:pt x="322" y="209"/>
                    <a:pt x="323" y="209"/>
                  </a:cubicBezTo>
                  <a:cubicBezTo>
                    <a:pt x="323" y="233"/>
                    <a:pt x="323" y="233"/>
                    <a:pt x="323" y="233"/>
                  </a:cubicBezTo>
                  <a:cubicBezTo>
                    <a:pt x="322" y="232"/>
                    <a:pt x="320" y="231"/>
                    <a:pt x="319" y="231"/>
                  </a:cubicBezTo>
                  <a:cubicBezTo>
                    <a:pt x="319" y="208"/>
                    <a:pt x="319" y="208"/>
                    <a:pt x="319" y="208"/>
                  </a:cubicBezTo>
                  <a:moveTo>
                    <a:pt x="311" y="201"/>
                  </a:moveTo>
                  <a:cubicBezTo>
                    <a:pt x="312" y="201"/>
                    <a:pt x="313" y="202"/>
                    <a:pt x="315" y="202"/>
                  </a:cubicBezTo>
                  <a:cubicBezTo>
                    <a:pt x="313" y="202"/>
                    <a:pt x="312" y="201"/>
                    <a:pt x="311" y="201"/>
                  </a:cubicBezTo>
                  <a:cubicBezTo>
                    <a:pt x="311" y="201"/>
                    <a:pt x="311" y="201"/>
                    <a:pt x="311" y="201"/>
                  </a:cubicBezTo>
                  <a:moveTo>
                    <a:pt x="315" y="206"/>
                  </a:moveTo>
                  <a:cubicBezTo>
                    <a:pt x="315" y="230"/>
                    <a:pt x="315" y="230"/>
                    <a:pt x="315" y="230"/>
                  </a:cubicBezTo>
                  <a:cubicBezTo>
                    <a:pt x="314" y="229"/>
                    <a:pt x="312" y="228"/>
                    <a:pt x="311" y="228"/>
                  </a:cubicBezTo>
                  <a:cubicBezTo>
                    <a:pt x="311" y="205"/>
                    <a:pt x="311" y="205"/>
                    <a:pt x="311" y="205"/>
                  </a:cubicBezTo>
                  <a:cubicBezTo>
                    <a:pt x="312" y="205"/>
                    <a:pt x="314" y="206"/>
                    <a:pt x="315" y="206"/>
                  </a:cubicBezTo>
                  <a:moveTo>
                    <a:pt x="309" y="200"/>
                  </a:moveTo>
                  <a:cubicBezTo>
                    <a:pt x="309" y="200"/>
                    <a:pt x="309" y="200"/>
                    <a:pt x="309" y="200"/>
                  </a:cubicBezTo>
                  <a:cubicBezTo>
                    <a:pt x="307" y="199"/>
                    <a:pt x="305" y="199"/>
                    <a:pt x="303" y="198"/>
                  </a:cubicBezTo>
                  <a:cubicBezTo>
                    <a:pt x="305" y="199"/>
                    <a:pt x="307" y="199"/>
                    <a:pt x="309" y="200"/>
                  </a:cubicBezTo>
                  <a:moveTo>
                    <a:pt x="308" y="226"/>
                  </a:moveTo>
                  <a:cubicBezTo>
                    <a:pt x="306" y="226"/>
                    <a:pt x="305" y="225"/>
                    <a:pt x="303" y="225"/>
                  </a:cubicBezTo>
                  <a:cubicBezTo>
                    <a:pt x="303" y="202"/>
                    <a:pt x="303" y="202"/>
                    <a:pt x="303" y="202"/>
                  </a:cubicBezTo>
                  <a:cubicBezTo>
                    <a:pt x="305" y="202"/>
                    <a:pt x="306" y="203"/>
                    <a:pt x="308" y="203"/>
                  </a:cubicBezTo>
                  <a:cubicBezTo>
                    <a:pt x="308" y="226"/>
                    <a:pt x="308" y="226"/>
                    <a:pt x="308" y="226"/>
                  </a:cubicBezTo>
                  <a:moveTo>
                    <a:pt x="295" y="198"/>
                  </a:moveTo>
                  <a:cubicBezTo>
                    <a:pt x="297" y="199"/>
                    <a:pt x="298" y="200"/>
                    <a:pt x="300" y="200"/>
                  </a:cubicBezTo>
                  <a:cubicBezTo>
                    <a:pt x="300" y="223"/>
                    <a:pt x="300" y="223"/>
                    <a:pt x="300" y="223"/>
                  </a:cubicBezTo>
                  <a:cubicBezTo>
                    <a:pt x="295" y="219"/>
                    <a:pt x="295" y="219"/>
                    <a:pt x="295" y="219"/>
                  </a:cubicBezTo>
                  <a:cubicBezTo>
                    <a:pt x="295" y="198"/>
                    <a:pt x="295" y="198"/>
                    <a:pt x="295" y="198"/>
                  </a:cubicBezTo>
                  <a:moveTo>
                    <a:pt x="287" y="195"/>
                  </a:moveTo>
                  <a:cubicBezTo>
                    <a:pt x="288" y="195"/>
                    <a:pt x="288" y="196"/>
                    <a:pt x="289" y="196"/>
                  </a:cubicBezTo>
                  <a:cubicBezTo>
                    <a:pt x="287" y="197"/>
                    <a:pt x="287" y="197"/>
                    <a:pt x="287" y="197"/>
                  </a:cubicBezTo>
                  <a:cubicBezTo>
                    <a:pt x="287" y="195"/>
                    <a:pt x="287" y="195"/>
                    <a:pt x="287" y="195"/>
                  </a:cubicBezTo>
                  <a:moveTo>
                    <a:pt x="287" y="202"/>
                  </a:moveTo>
                  <a:cubicBezTo>
                    <a:pt x="292" y="197"/>
                    <a:pt x="292" y="197"/>
                    <a:pt x="292" y="197"/>
                  </a:cubicBezTo>
                  <a:cubicBezTo>
                    <a:pt x="292" y="215"/>
                    <a:pt x="292" y="215"/>
                    <a:pt x="292" y="215"/>
                  </a:cubicBezTo>
                  <a:cubicBezTo>
                    <a:pt x="287" y="211"/>
                    <a:pt x="287" y="211"/>
                    <a:pt x="287" y="211"/>
                  </a:cubicBezTo>
                  <a:cubicBezTo>
                    <a:pt x="287" y="202"/>
                    <a:pt x="287" y="202"/>
                    <a:pt x="287" y="202"/>
                  </a:cubicBezTo>
                  <a:moveTo>
                    <a:pt x="280" y="192"/>
                  </a:moveTo>
                  <a:cubicBezTo>
                    <a:pt x="281" y="193"/>
                    <a:pt x="283" y="193"/>
                    <a:pt x="284" y="194"/>
                  </a:cubicBezTo>
                  <a:cubicBezTo>
                    <a:pt x="284" y="200"/>
                    <a:pt x="284" y="200"/>
                    <a:pt x="284" y="200"/>
                  </a:cubicBezTo>
                  <a:cubicBezTo>
                    <a:pt x="280" y="204"/>
                    <a:pt x="280" y="204"/>
                    <a:pt x="280" y="204"/>
                  </a:cubicBezTo>
                  <a:cubicBezTo>
                    <a:pt x="280" y="203"/>
                    <a:pt x="280" y="203"/>
                    <a:pt x="280" y="203"/>
                  </a:cubicBezTo>
                  <a:cubicBezTo>
                    <a:pt x="280" y="192"/>
                    <a:pt x="280" y="192"/>
                    <a:pt x="280" y="192"/>
                  </a:cubicBezTo>
                  <a:moveTo>
                    <a:pt x="284" y="205"/>
                  </a:moveTo>
                  <a:cubicBezTo>
                    <a:pt x="284" y="208"/>
                    <a:pt x="284" y="208"/>
                    <a:pt x="284" y="208"/>
                  </a:cubicBezTo>
                  <a:cubicBezTo>
                    <a:pt x="283" y="206"/>
                    <a:pt x="283" y="206"/>
                    <a:pt x="283" y="206"/>
                  </a:cubicBezTo>
                  <a:cubicBezTo>
                    <a:pt x="284" y="205"/>
                    <a:pt x="284" y="205"/>
                    <a:pt x="284" y="205"/>
                  </a:cubicBezTo>
                  <a:moveTo>
                    <a:pt x="272" y="189"/>
                  </a:moveTo>
                  <a:cubicBezTo>
                    <a:pt x="273" y="190"/>
                    <a:pt x="275" y="190"/>
                    <a:pt x="276" y="191"/>
                  </a:cubicBezTo>
                  <a:cubicBezTo>
                    <a:pt x="276" y="200"/>
                    <a:pt x="276" y="200"/>
                    <a:pt x="276" y="200"/>
                  </a:cubicBezTo>
                  <a:cubicBezTo>
                    <a:pt x="272" y="195"/>
                    <a:pt x="272" y="195"/>
                    <a:pt x="272" y="195"/>
                  </a:cubicBezTo>
                  <a:cubicBezTo>
                    <a:pt x="272" y="189"/>
                    <a:pt x="272" y="189"/>
                    <a:pt x="272" y="189"/>
                  </a:cubicBezTo>
                  <a:moveTo>
                    <a:pt x="264" y="186"/>
                  </a:moveTo>
                  <a:cubicBezTo>
                    <a:pt x="265" y="187"/>
                    <a:pt x="267" y="187"/>
                    <a:pt x="268" y="188"/>
                  </a:cubicBezTo>
                  <a:cubicBezTo>
                    <a:pt x="268" y="192"/>
                    <a:pt x="268" y="192"/>
                    <a:pt x="268" y="192"/>
                  </a:cubicBezTo>
                  <a:cubicBezTo>
                    <a:pt x="264" y="187"/>
                    <a:pt x="264" y="187"/>
                    <a:pt x="264" y="187"/>
                  </a:cubicBezTo>
                  <a:cubicBezTo>
                    <a:pt x="264" y="186"/>
                    <a:pt x="264" y="186"/>
                    <a:pt x="264" y="186"/>
                  </a:cubicBezTo>
                  <a:moveTo>
                    <a:pt x="256" y="183"/>
                  </a:moveTo>
                  <a:cubicBezTo>
                    <a:pt x="257" y="183"/>
                    <a:pt x="257" y="183"/>
                    <a:pt x="257" y="183"/>
                  </a:cubicBezTo>
                  <a:cubicBezTo>
                    <a:pt x="256" y="184"/>
                    <a:pt x="256" y="184"/>
                    <a:pt x="256" y="184"/>
                  </a:cubicBezTo>
                  <a:cubicBezTo>
                    <a:pt x="256" y="183"/>
                    <a:pt x="256" y="183"/>
                    <a:pt x="256" y="183"/>
                  </a:cubicBezTo>
                  <a:moveTo>
                    <a:pt x="253" y="182"/>
                  </a:moveTo>
                  <a:cubicBezTo>
                    <a:pt x="253" y="187"/>
                    <a:pt x="253" y="187"/>
                    <a:pt x="253" y="187"/>
                  </a:cubicBezTo>
                  <a:cubicBezTo>
                    <a:pt x="248" y="192"/>
                    <a:pt x="248" y="192"/>
                    <a:pt x="248" y="192"/>
                  </a:cubicBezTo>
                  <a:cubicBezTo>
                    <a:pt x="248" y="180"/>
                    <a:pt x="248" y="180"/>
                    <a:pt x="248" y="180"/>
                  </a:cubicBezTo>
                  <a:cubicBezTo>
                    <a:pt x="250" y="180"/>
                    <a:pt x="251" y="181"/>
                    <a:pt x="253" y="182"/>
                  </a:cubicBezTo>
                  <a:moveTo>
                    <a:pt x="240" y="177"/>
                  </a:moveTo>
                  <a:cubicBezTo>
                    <a:pt x="242" y="177"/>
                    <a:pt x="243" y="178"/>
                    <a:pt x="245" y="179"/>
                  </a:cubicBezTo>
                  <a:cubicBezTo>
                    <a:pt x="245" y="195"/>
                    <a:pt x="245" y="195"/>
                    <a:pt x="245" y="195"/>
                  </a:cubicBezTo>
                  <a:cubicBezTo>
                    <a:pt x="240" y="200"/>
                    <a:pt x="240" y="200"/>
                    <a:pt x="240" y="200"/>
                  </a:cubicBezTo>
                  <a:cubicBezTo>
                    <a:pt x="240" y="177"/>
                    <a:pt x="240" y="177"/>
                    <a:pt x="240" y="177"/>
                  </a:cubicBezTo>
                  <a:moveTo>
                    <a:pt x="232" y="174"/>
                  </a:moveTo>
                  <a:cubicBezTo>
                    <a:pt x="234" y="175"/>
                    <a:pt x="235" y="175"/>
                    <a:pt x="237" y="176"/>
                  </a:cubicBezTo>
                  <a:cubicBezTo>
                    <a:pt x="237" y="199"/>
                    <a:pt x="237" y="199"/>
                    <a:pt x="237" y="199"/>
                  </a:cubicBezTo>
                  <a:cubicBezTo>
                    <a:pt x="235" y="198"/>
                    <a:pt x="234" y="198"/>
                    <a:pt x="232" y="197"/>
                  </a:cubicBezTo>
                  <a:cubicBezTo>
                    <a:pt x="232" y="174"/>
                    <a:pt x="232" y="174"/>
                    <a:pt x="232" y="174"/>
                  </a:cubicBezTo>
                  <a:moveTo>
                    <a:pt x="224" y="171"/>
                  </a:moveTo>
                  <a:cubicBezTo>
                    <a:pt x="226" y="172"/>
                    <a:pt x="228" y="172"/>
                    <a:pt x="229" y="173"/>
                  </a:cubicBezTo>
                  <a:cubicBezTo>
                    <a:pt x="229" y="196"/>
                    <a:pt x="229" y="196"/>
                    <a:pt x="229" y="196"/>
                  </a:cubicBezTo>
                  <a:cubicBezTo>
                    <a:pt x="228" y="196"/>
                    <a:pt x="228" y="195"/>
                    <a:pt x="227" y="195"/>
                  </a:cubicBezTo>
                  <a:cubicBezTo>
                    <a:pt x="226" y="194"/>
                    <a:pt x="226" y="194"/>
                    <a:pt x="226" y="194"/>
                  </a:cubicBezTo>
                  <a:cubicBezTo>
                    <a:pt x="224" y="193"/>
                    <a:pt x="224" y="193"/>
                    <a:pt x="224" y="193"/>
                  </a:cubicBezTo>
                  <a:cubicBezTo>
                    <a:pt x="224" y="171"/>
                    <a:pt x="224" y="171"/>
                    <a:pt x="224" y="171"/>
                  </a:cubicBezTo>
                  <a:moveTo>
                    <a:pt x="217" y="168"/>
                  </a:moveTo>
                  <a:cubicBezTo>
                    <a:pt x="218" y="169"/>
                    <a:pt x="220" y="169"/>
                    <a:pt x="221" y="170"/>
                  </a:cubicBezTo>
                  <a:cubicBezTo>
                    <a:pt x="221" y="189"/>
                    <a:pt x="221" y="189"/>
                    <a:pt x="221" y="189"/>
                  </a:cubicBezTo>
                  <a:cubicBezTo>
                    <a:pt x="217" y="185"/>
                    <a:pt x="217" y="185"/>
                    <a:pt x="217" y="185"/>
                  </a:cubicBezTo>
                  <a:cubicBezTo>
                    <a:pt x="217" y="168"/>
                    <a:pt x="217" y="168"/>
                    <a:pt x="217" y="168"/>
                  </a:cubicBezTo>
                  <a:moveTo>
                    <a:pt x="217" y="189"/>
                  </a:moveTo>
                  <a:cubicBezTo>
                    <a:pt x="219" y="192"/>
                    <a:pt x="219" y="192"/>
                    <a:pt x="219" y="192"/>
                  </a:cubicBezTo>
                  <a:cubicBezTo>
                    <a:pt x="219" y="192"/>
                    <a:pt x="218" y="192"/>
                    <a:pt x="217" y="191"/>
                  </a:cubicBezTo>
                  <a:cubicBezTo>
                    <a:pt x="217" y="189"/>
                    <a:pt x="217" y="189"/>
                    <a:pt x="217" y="189"/>
                  </a:cubicBezTo>
                  <a:moveTo>
                    <a:pt x="213" y="167"/>
                  </a:moveTo>
                  <a:cubicBezTo>
                    <a:pt x="213" y="181"/>
                    <a:pt x="213" y="181"/>
                    <a:pt x="213" y="181"/>
                  </a:cubicBezTo>
                  <a:cubicBezTo>
                    <a:pt x="209" y="177"/>
                    <a:pt x="209" y="177"/>
                    <a:pt x="209" y="177"/>
                  </a:cubicBezTo>
                  <a:cubicBezTo>
                    <a:pt x="209" y="165"/>
                    <a:pt x="209" y="165"/>
                    <a:pt x="209" y="165"/>
                  </a:cubicBezTo>
                  <a:cubicBezTo>
                    <a:pt x="210" y="166"/>
                    <a:pt x="212" y="166"/>
                    <a:pt x="213" y="167"/>
                  </a:cubicBezTo>
                  <a:moveTo>
                    <a:pt x="213" y="186"/>
                  </a:moveTo>
                  <a:cubicBezTo>
                    <a:pt x="213" y="190"/>
                    <a:pt x="213" y="190"/>
                    <a:pt x="213" y="190"/>
                  </a:cubicBezTo>
                  <a:cubicBezTo>
                    <a:pt x="212" y="189"/>
                    <a:pt x="210" y="189"/>
                    <a:pt x="209" y="188"/>
                  </a:cubicBezTo>
                  <a:cubicBezTo>
                    <a:pt x="209" y="182"/>
                    <a:pt x="209" y="182"/>
                    <a:pt x="209" y="182"/>
                  </a:cubicBezTo>
                  <a:cubicBezTo>
                    <a:pt x="213" y="186"/>
                    <a:pt x="213" y="186"/>
                    <a:pt x="213" y="186"/>
                  </a:cubicBezTo>
                  <a:moveTo>
                    <a:pt x="205" y="164"/>
                  </a:moveTo>
                  <a:cubicBezTo>
                    <a:pt x="205" y="173"/>
                    <a:pt x="205" y="173"/>
                    <a:pt x="205" y="173"/>
                  </a:cubicBezTo>
                  <a:cubicBezTo>
                    <a:pt x="202" y="170"/>
                    <a:pt x="202" y="170"/>
                    <a:pt x="202" y="170"/>
                  </a:cubicBezTo>
                  <a:cubicBezTo>
                    <a:pt x="201" y="169"/>
                    <a:pt x="201" y="169"/>
                    <a:pt x="201" y="169"/>
                  </a:cubicBezTo>
                  <a:cubicBezTo>
                    <a:pt x="201" y="162"/>
                    <a:pt x="201" y="162"/>
                    <a:pt x="201" y="162"/>
                  </a:cubicBezTo>
                  <a:cubicBezTo>
                    <a:pt x="202" y="163"/>
                    <a:pt x="204" y="163"/>
                    <a:pt x="205" y="164"/>
                  </a:cubicBezTo>
                  <a:moveTo>
                    <a:pt x="201" y="174"/>
                  </a:moveTo>
                  <a:cubicBezTo>
                    <a:pt x="205" y="178"/>
                    <a:pt x="205" y="178"/>
                    <a:pt x="205" y="178"/>
                  </a:cubicBezTo>
                  <a:cubicBezTo>
                    <a:pt x="205" y="187"/>
                    <a:pt x="205" y="187"/>
                    <a:pt x="205" y="187"/>
                  </a:cubicBezTo>
                  <a:cubicBezTo>
                    <a:pt x="204" y="186"/>
                    <a:pt x="202" y="186"/>
                    <a:pt x="201" y="185"/>
                  </a:cubicBezTo>
                  <a:cubicBezTo>
                    <a:pt x="201" y="174"/>
                    <a:pt x="201" y="174"/>
                    <a:pt x="201" y="174"/>
                  </a:cubicBezTo>
                  <a:moveTo>
                    <a:pt x="193" y="159"/>
                  </a:moveTo>
                  <a:cubicBezTo>
                    <a:pt x="195" y="160"/>
                    <a:pt x="196" y="160"/>
                    <a:pt x="198" y="161"/>
                  </a:cubicBezTo>
                  <a:cubicBezTo>
                    <a:pt x="198" y="166"/>
                    <a:pt x="198" y="166"/>
                    <a:pt x="198" y="166"/>
                  </a:cubicBezTo>
                  <a:cubicBezTo>
                    <a:pt x="193" y="161"/>
                    <a:pt x="193" y="161"/>
                    <a:pt x="193" y="161"/>
                  </a:cubicBezTo>
                  <a:cubicBezTo>
                    <a:pt x="193" y="159"/>
                    <a:pt x="193" y="159"/>
                    <a:pt x="193" y="159"/>
                  </a:cubicBezTo>
                  <a:moveTo>
                    <a:pt x="193" y="166"/>
                  </a:moveTo>
                  <a:cubicBezTo>
                    <a:pt x="198" y="170"/>
                    <a:pt x="198" y="170"/>
                    <a:pt x="198" y="170"/>
                  </a:cubicBezTo>
                  <a:cubicBezTo>
                    <a:pt x="198" y="184"/>
                    <a:pt x="198" y="184"/>
                    <a:pt x="198" y="184"/>
                  </a:cubicBezTo>
                  <a:cubicBezTo>
                    <a:pt x="196" y="183"/>
                    <a:pt x="195" y="183"/>
                    <a:pt x="193" y="182"/>
                  </a:cubicBezTo>
                  <a:cubicBezTo>
                    <a:pt x="193" y="166"/>
                    <a:pt x="193" y="166"/>
                    <a:pt x="193" y="166"/>
                  </a:cubicBezTo>
                  <a:moveTo>
                    <a:pt x="185" y="158"/>
                  </a:moveTo>
                  <a:cubicBezTo>
                    <a:pt x="190" y="162"/>
                    <a:pt x="190" y="162"/>
                    <a:pt x="190" y="162"/>
                  </a:cubicBezTo>
                  <a:cubicBezTo>
                    <a:pt x="190" y="181"/>
                    <a:pt x="190" y="181"/>
                    <a:pt x="190" y="181"/>
                  </a:cubicBezTo>
                  <a:cubicBezTo>
                    <a:pt x="188" y="180"/>
                    <a:pt x="187" y="180"/>
                    <a:pt x="185" y="179"/>
                  </a:cubicBezTo>
                  <a:cubicBezTo>
                    <a:pt x="185" y="158"/>
                    <a:pt x="185" y="158"/>
                    <a:pt x="185" y="158"/>
                  </a:cubicBezTo>
                  <a:moveTo>
                    <a:pt x="177" y="153"/>
                  </a:moveTo>
                  <a:cubicBezTo>
                    <a:pt x="179" y="154"/>
                    <a:pt x="180" y="154"/>
                    <a:pt x="182" y="155"/>
                  </a:cubicBezTo>
                  <a:cubicBezTo>
                    <a:pt x="182" y="178"/>
                    <a:pt x="182" y="178"/>
                    <a:pt x="182" y="178"/>
                  </a:cubicBezTo>
                  <a:cubicBezTo>
                    <a:pt x="180" y="177"/>
                    <a:pt x="179" y="177"/>
                    <a:pt x="177" y="176"/>
                  </a:cubicBezTo>
                  <a:cubicBezTo>
                    <a:pt x="177" y="153"/>
                    <a:pt x="177" y="153"/>
                    <a:pt x="177" y="153"/>
                  </a:cubicBezTo>
                  <a:moveTo>
                    <a:pt x="169" y="150"/>
                  </a:moveTo>
                  <a:cubicBezTo>
                    <a:pt x="171" y="151"/>
                    <a:pt x="172" y="151"/>
                    <a:pt x="174" y="152"/>
                  </a:cubicBezTo>
                  <a:cubicBezTo>
                    <a:pt x="174" y="175"/>
                    <a:pt x="174" y="175"/>
                    <a:pt x="174" y="175"/>
                  </a:cubicBezTo>
                  <a:cubicBezTo>
                    <a:pt x="172" y="174"/>
                    <a:pt x="171" y="174"/>
                    <a:pt x="169" y="173"/>
                  </a:cubicBezTo>
                  <a:cubicBezTo>
                    <a:pt x="169" y="150"/>
                    <a:pt x="169" y="150"/>
                    <a:pt x="169" y="150"/>
                  </a:cubicBezTo>
                  <a:moveTo>
                    <a:pt x="162" y="147"/>
                  </a:moveTo>
                  <a:cubicBezTo>
                    <a:pt x="163" y="148"/>
                    <a:pt x="165" y="148"/>
                    <a:pt x="166" y="149"/>
                  </a:cubicBezTo>
                  <a:cubicBezTo>
                    <a:pt x="166" y="172"/>
                    <a:pt x="166" y="172"/>
                    <a:pt x="166" y="172"/>
                  </a:cubicBezTo>
                  <a:cubicBezTo>
                    <a:pt x="165" y="172"/>
                    <a:pt x="163" y="171"/>
                    <a:pt x="162" y="170"/>
                  </a:cubicBezTo>
                  <a:cubicBezTo>
                    <a:pt x="162" y="147"/>
                    <a:pt x="162" y="147"/>
                    <a:pt x="162" y="147"/>
                  </a:cubicBezTo>
                  <a:moveTo>
                    <a:pt x="154" y="144"/>
                  </a:moveTo>
                  <a:cubicBezTo>
                    <a:pt x="155" y="145"/>
                    <a:pt x="157" y="145"/>
                    <a:pt x="158" y="146"/>
                  </a:cubicBezTo>
                  <a:cubicBezTo>
                    <a:pt x="158" y="169"/>
                    <a:pt x="158" y="169"/>
                    <a:pt x="158" y="169"/>
                  </a:cubicBezTo>
                  <a:cubicBezTo>
                    <a:pt x="157" y="169"/>
                    <a:pt x="155" y="168"/>
                    <a:pt x="154" y="168"/>
                  </a:cubicBezTo>
                  <a:cubicBezTo>
                    <a:pt x="154" y="144"/>
                    <a:pt x="154" y="144"/>
                    <a:pt x="154" y="144"/>
                  </a:cubicBezTo>
                  <a:moveTo>
                    <a:pt x="150" y="143"/>
                  </a:moveTo>
                  <a:cubicBezTo>
                    <a:pt x="150" y="166"/>
                    <a:pt x="150" y="166"/>
                    <a:pt x="150" y="166"/>
                  </a:cubicBezTo>
                  <a:cubicBezTo>
                    <a:pt x="149" y="166"/>
                    <a:pt x="147" y="165"/>
                    <a:pt x="146" y="165"/>
                  </a:cubicBezTo>
                  <a:cubicBezTo>
                    <a:pt x="146" y="141"/>
                    <a:pt x="146" y="141"/>
                    <a:pt x="146" y="141"/>
                  </a:cubicBezTo>
                  <a:cubicBezTo>
                    <a:pt x="147" y="142"/>
                    <a:pt x="149" y="143"/>
                    <a:pt x="150" y="143"/>
                  </a:cubicBezTo>
                  <a:moveTo>
                    <a:pt x="138" y="139"/>
                  </a:moveTo>
                  <a:cubicBezTo>
                    <a:pt x="139" y="139"/>
                    <a:pt x="141" y="140"/>
                    <a:pt x="142" y="140"/>
                  </a:cubicBezTo>
                  <a:cubicBezTo>
                    <a:pt x="142" y="163"/>
                    <a:pt x="142" y="163"/>
                    <a:pt x="142" y="163"/>
                  </a:cubicBezTo>
                  <a:cubicBezTo>
                    <a:pt x="141" y="163"/>
                    <a:pt x="140" y="162"/>
                    <a:pt x="138" y="162"/>
                  </a:cubicBezTo>
                  <a:cubicBezTo>
                    <a:pt x="138" y="139"/>
                    <a:pt x="138" y="139"/>
                    <a:pt x="138" y="139"/>
                  </a:cubicBezTo>
                  <a:moveTo>
                    <a:pt x="130" y="136"/>
                  </a:moveTo>
                  <a:cubicBezTo>
                    <a:pt x="132" y="136"/>
                    <a:pt x="133" y="137"/>
                    <a:pt x="135" y="137"/>
                  </a:cubicBezTo>
                  <a:cubicBezTo>
                    <a:pt x="135" y="160"/>
                    <a:pt x="135" y="160"/>
                    <a:pt x="135" y="160"/>
                  </a:cubicBezTo>
                  <a:cubicBezTo>
                    <a:pt x="133" y="160"/>
                    <a:pt x="132" y="159"/>
                    <a:pt x="130" y="159"/>
                  </a:cubicBezTo>
                  <a:cubicBezTo>
                    <a:pt x="130" y="136"/>
                    <a:pt x="130" y="136"/>
                    <a:pt x="130" y="136"/>
                  </a:cubicBezTo>
                  <a:moveTo>
                    <a:pt x="122" y="133"/>
                  </a:moveTo>
                  <a:cubicBezTo>
                    <a:pt x="124" y="133"/>
                    <a:pt x="125" y="134"/>
                    <a:pt x="127" y="134"/>
                  </a:cubicBezTo>
                  <a:cubicBezTo>
                    <a:pt x="127" y="157"/>
                    <a:pt x="127" y="157"/>
                    <a:pt x="127" y="157"/>
                  </a:cubicBezTo>
                  <a:cubicBezTo>
                    <a:pt x="125" y="157"/>
                    <a:pt x="124" y="156"/>
                    <a:pt x="122" y="156"/>
                  </a:cubicBezTo>
                  <a:cubicBezTo>
                    <a:pt x="122" y="133"/>
                    <a:pt x="122" y="133"/>
                    <a:pt x="122" y="133"/>
                  </a:cubicBezTo>
                  <a:moveTo>
                    <a:pt x="91" y="211"/>
                  </a:moveTo>
                  <a:cubicBezTo>
                    <a:pt x="91" y="210"/>
                    <a:pt x="91" y="210"/>
                    <a:pt x="91" y="210"/>
                  </a:cubicBezTo>
                  <a:cubicBezTo>
                    <a:pt x="95" y="198"/>
                    <a:pt x="95" y="198"/>
                    <a:pt x="95" y="198"/>
                  </a:cubicBezTo>
                  <a:cubicBezTo>
                    <a:pt x="95" y="213"/>
                    <a:pt x="95" y="213"/>
                    <a:pt x="95" y="213"/>
                  </a:cubicBezTo>
                  <a:cubicBezTo>
                    <a:pt x="94" y="212"/>
                    <a:pt x="92" y="212"/>
                    <a:pt x="91" y="211"/>
                  </a:cubicBezTo>
                  <a:moveTo>
                    <a:pt x="96" y="185"/>
                  </a:moveTo>
                  <a:cubicBezTo>
                    <a:pt x="95" y="188"/>
                    <a:pt x="95" y="188"/>
                    <a:pt x="95" y="188"/>
                  </a:cubicBezTo>
                  <a:cubicBezTo>
                    <a:pt x="95" y="188"/>
                    <a:pt x="95" y="188"/>
                    <a:pt x="95" y="188"/>
                  </a:cubicBezTo>
                  <a:cubicBezTo>
                    <a:pt x="86" y="213"/>
                    <a:pt x="86" y="213"/>
                    <a:pt x="86" y="213"/>
                  </a:cubicBezTo>
                  <a:cubicBezTo>
                    <a:pt x="60" y="203"/>
                    <a:pt x="60" y="203"/>
                    <a:pt x="60" y="203"/>
                  </a:cubicBezTo>
                  <a:cubicBezTo>
                    <a:pt x="91" y="118"/>
                    <a:pt x="91" y="118"/>
                    <a:pt x="91" y="118"/>
                  </a:cubicBezTo>
                  <a:cubicBezTo>
                    <a:pt x="101" y="121"/>
                    <a:pt x="101" y="121"/>
                    <a:pt x="101" y="121"/>
                  </a:cubicBezTo>
                  <a:cubicBezTo>
                    <a:pt x="106" y="123"/>
                    <a:pt x="112" y="125"/>
                    <a:pt x="117" y="127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07" y="155"/>
                    <a:pt x="107" y="155"/>
                    <a:pt x="107" y="155"/>
                  </a:cubicBezTo>
                  <a:cubicBezTo>
                    <a:pt x="96" y="185"/>
                    <a:pt x="96" y="185"/>
                    <a:pt x="96" y="185"/>
                  </a:cubicBezTo>
                  <a:cubicBezTo>
                    <a:pt x="96" y="185"/>
                    <a:pt x="96" y="185"/>
                    <a:pt x="96" y="185"/>
                  </a:cubicBezTo>
                  <a:moveTo>
                    <a:pt x="119" y="133"/>
                  </a:moveTo>
                  <a:cubicBezTo>
                    <a:pt x="119" y="155"/>
                    <a:pt x="119" y="155"/>
                    <a:pt x="119" y="155"/>
                  </a:cubicBezTo>
                  <a:cubicBezTo>
                    <a:pt x="117" y="154"/>
                    <a:pt x="116" y="154"/>
                    <a:pt x="114" y="153"/>
                  </a:cubicBezTo>
                  <a:cubicBezTo>
                    <a:pt x="114" y="145"/>
                    <a:pt x="114" y="145"/>
                    <a:pt x="114" y="145"/>
                  </a:cubicBezTo>
                  <a:cubicBezTo>
                    <a:pt x="119" y="133"/>
                    <a:pt x="119" y="133"/>
                    <a:pt x="119" y="133"/>
                  </a:cubicBezTo>
                  <a:moveTo>
                    <a:pt x="103" y="216"/>
                  </a:moveTo>
                  <a:cubicBezTo>
                    <a:pt x="102" y="215"/>
                    <a:pt x="100" y="215"/>
                    <a:pt x="99" y="214"/>
                  </a:cubicBezTo>
                  <a:cubicBezTo>
                    <a:pt x="99" y="191"/>
                    <a:pt x="99" y="191"/>
                    <a:pt x="99" y="191"/>
                  </a:cubicBezTo>
                  <a:cubicBezTo>
                    <a:pt x="100" y="191"/>
                    <a:pt x="102" y="192"/>
                    <a:pt x="103" y="193"/>
                  </a:cubicBezTo>
                  <a:cubicBezTo>
                    <a:pt x="103" y="216"/>
                    <a:pt x="103" y="216"/>
                    <a:pt x="103" y="216"/>
                  </a:cubicBezTo>
                  <a:moveTo>
                    <a:pt x="107" y="217"/>
                  </a:moveTo>
                  <a:cubicBezTo>
                    <a:pt x="107" y="194"/>
                    <a:pt x="107" y="194"/>
                    <a:pt x="107" y="194"/>
                  </a:cubicBezTo>
                  <a:cubicBezTo>
                    <a:pt x="108" y="194"/>
                    <a:pt x="110" y="195"/>
                    <a:pt x="111" y="196"/>
                  </a:cubicBezTo>
                  <a:cubicBezTo>
                    <a:pt x="111" y="219"/>
                    <a:pt x="111" y="219"/>
                    <a:pt x="111" y="219"/>
                  </a:cubicBezTo>
                  <a:cubicBezTo>
                    <a:pt x="110" y="218"/>
                    <a:pt x="108" y="218"/>
                    <a:pt x="107" y="217"/>
                  </a:cubicBezTo>
                  <a:moveTo>
                    <a:pt x="114" y="220"/>
                  </a:moveTo>
                  <a:cubicBezTo>
                    <a:pt x="114" y="197"/>
                    <a:pt x="114" y="197"/>
                    <a:pt x="114" y="197"/>
                  </a:cubicBezTo>
                  <a:cubicBezTo>
                    <a:pt x="116" y="197"/>
                    <a:pt x="117" y="198"/>
                    <a:pt x="119" y="198"/>
                  </a:cubicBezTo>
                  <a:cubicBezTo>
                    <a:pt x="119" y="222"/>
                    <a:pt x="119" y="222"/>
                    <a:pt x="119" y="222"/>
                  </a:cubicBezTo>
                  <a:cubicBezTo>
                    <a:pt x="117" y="221"/>
                    <a:pt x="116" y="220"/>
                    <a:pt x="114" y="220"/>
                  </a:cubicBezTo>
                  <a:moveTo>
                    <a:pt x="127" y="224"/>
                  </a:moveTo>
                  <a:cubicBezTo>
                    <a:pt x="125" y="224"/>
                    <a:pt x="124" y="223"/>
                    <a:pt x="122" y="223"/>
                  </a:cubicBezTo>
                  <a:cubicBezTo>
                    <a:pt x="122" y="200"/>
                    <a:pt x="122" y="200"/>
                    <a:pt x="122" y="200"/>
                  </a:cubicBezTo>
                  <a:cubicBezTo>
                    <a:pt x="124" y="200"/>
                    <a:pt x="125" y="201"/>
                    <a:pt x="127" y="201"/>
                  </a:cubicBezTo>
                  <a:cubicBezTo>
                    <a:pt x="127" y="224"/>
                    <a:pt x="127" y="224"/>
                    <a:pt x="127" y="224"/>
                  </a:cubicBezTo>
                  <a:moveTo>
                    <a:pt x="135" y="227"/>
                  </a:moveTo>
                  <a:cubicBezTo>
                    <a:pt x="133" y="227"/>
                    <a:pt x="132" y="226"/>
                    <a:pt x="130" y="226"/>
                  </a:cubicBezTo>
                  <a:cubicBezTo>
                    <a:pt x="130" y="203"/>
                    <a:pt x="130" y="203"/>
                    <a:pt x="130" y="203"/>
                  </a:cubicBezTo>
                  <a:cubicBezTo>
                    <a:pt x="132" y="203"/>
                    <a:pt x="133" y="204"/>
                    <a:pt x="135" y="204"/>
                  </a:cubicBezTo>
                  <a:cubicBezTo>
                    <a:pt x="135" y="227"/>
                    <a:pt x="135" y="227"/>
                    <a:pt x="135" y="227"/>
                  </a:cubicBezTo>
                  <a:moveTo>
                    <a:pt x="142" y="230"/>
                  </a:moveTo>
                  <a:cubicBezTo>
                    <a:pt x="141" y="230"/>
                    <a:pt x="140" y="229"/>
                    <a:pt x="138" y="229"/>
                  </a:cubicBezTo>
                  <a:cubicBezTo>
                    <a:pt x="138" y="206"/>
                    <a:pt x="138" y="206"/>
                    <a:pt x="138" y="206"/>
                  </a:cubicBezTo>
                  <a:cubicBezTo>
                    <a:pt x="139" y="206"/>
                    <a:pt x="141" y="207"/>
                    <a:pt x="142" y="207"/>
                  </a:cubicBezTo>
                  <a:cubicBezTo>
                    <a:pt x="142" y="230"/>
                    <a:pt x="142" y="230"/>
                    <a:pt x="142" y="230"/>
                  </a:cubicBezTo>
                  <a:moveTo>
                    <a:pt x="150" y="233"/>
                  </a:moveTo>
                  <a:cubicBezTo>
                    <a:pt x="149" y="233"/>
                    <a:pt x="147" y="232"/>
                    <a:pt x="146" y="232"/>
                  </a:cubicBezTo>
                  <a:cubicBezTo>
                    <a:pt x="146" y="208"/>
                    <a:pt x="146" y="208"/>
                    <a:pt x="146" y="208"/>
                  </a:cubicBezTo>
                  <a:cubicBezTo>
                    <a:pt x="147" y="209"/>
                    <a:pt x="149" y="209"/>
                    <a:pt x="150" y="210"/>
                  </a:cubicBezTo>
                  <a:cubicBezTo>
                    <a:pt x="150" y="233"/>
                    <a:pt x="150" y="233"/>
                    <a:pt x="150" y="233"/>
                  </a:cubicBezTo>
                  <a:moveTo>
                    <a:pt x="158" y="236"/>
                  </a:moveTo>
                  <a:cubicBezTo>
                    <a:pt x="157" y="236"/>
                    <a:pt x="155" y="235"/>
                    <a:pt x="154" y="235"/>
                  </a:cubicBezTo>
                  <a:cubicBezTo>
                    <a:pt x="154" y="211"/>
                    <a:pt x="154" y="211"/>
                    <a:pt x="154" y="211"/>
                  </a:cubicBezTo>
                  <a:cubicBezTo>
                    <a:pt x="155" y="212"/>
                    <a:pt x="157" y="212"/>
                    <a:pt x="158" y="213"/>
                  </a:cubicBezTo>
                  <a:cubicBezTo>
                    <a:pt x="158" y="236"/>
                    <a:pt x="158" y="236"/>
                    <a:pt x="158" y="236"/>
                  </a:cubicBezTo>
                  <a:moveTo>
                    <a:pt x="166" y="239"/>
                  </a:moveTo>
                  <a:cubicBezTo>
                    <a:pt x="165" y="239"/>
                    <a:pt x="163" y="238"/>
                    <a:pt x="162" y="238"/>
                  </a:cubicBezTo>
                  <a:cubicBezTo>
                    <a:pt x="162" y="214"/>
                    <a:pt x="162" y="214"/>
                    <a:pt x="162" y="214"/>
                  </a:cubicBezTo>
                  <a:cubicBezTo>
                    <a:pt x="163" y="215"/>
                    <a:pt x="165" y="215"/>
                    <a:pt x="166" y="216"/>
                  </a:cubicBezTo>
                  <a:cubicBezTo>
                    <a:pt x="166" y="239"/>
                    <a:pt x="166" y="239"/>
                    <a:pt x="166" y="239"/>
                  </a:cubicBezTo>
                  <a:moveTo>
                    <a:pt x="174" y="242"/>
                  </a:moveTo>
                  <a:cubicBezTo>
                    <a:pt x="172" y="242"/>
                    <a:pt x="171" y="241"/>
                    <a:pt x="169" y="241"/>
                  </a:cubicBezTo>
                  <a:cubicBezTo>
                    <a:pt x="169" y="217"/>
                    <a:pt x="169" y="217"/>
                    <a:pt x="169" y="217"/>
                  </a:cubicBezTo>
                  <a:cubicBezTo>
                    <a:pt x="171" y="218"/>
                    <a:pt x="172" y="218"/>
                    <a:pt x="174" y="219"/>
                  </a:cubicBezTo>
                  <a:cubicBezTo>
                    <a:pt x="174" y="242"/>
                    <a:pt x="174" y="242"/>
                    <a:pt x="174" y="242"/>
                  </a:cubicBezTo>
                  <a:moveTo>
                    <a:pt x="177" y="243"/>
                  </a:moveTo>
                  <a:cubicBezTo>
                    <a:pt x="177" y="220"/>
                    <a:pt x="177" y="220"/>
                    <a:pt x="177" y="220"/>
                  </a:cubicBezTo>
                  <a:cubicBezTo>
                    <a:pt x="179" y="221"/>
                    <a:pt x="180" y="221"/>
                    <a:pt x="182" y="222"/>
                  </a:cubicBezTo>
                  <a:cubicBezTo>
                    <a:pt x="182" y="245"/>
                    <a:pt x="182" y="245"/>
                    <a:pt x="182" y="245"/>
                  </a:cubicBezTo>
                  <a:cubicBezTo>
                    <a:pt x="180" y="245"/>
                    <a:pt x="179" y="244"/>
                    <a:pt x="177" y="243"/>
                  </a:cubicBezTo>
                  <a:moveTo>
                    <a:pt x="179" y="301"/>
                  </a:moveTo>
                  <a:cubicBezTo>
                    <a:pt x="175" y="305"/>
                    <a:pt x="175" y="305"/>
                    <a:pt x="175" y="305"/>
                  </a:cubicBezTo>
                  <a:cubicBezTo>
                    <a:pt x="175" y="274"/>
                    <a:pt x="175" y="274"/>
                    <a:pt x="175" y="274"/>
                  </a:cubicBezTo>
                  <a:cubicBezTo>
                    <a:pt x="179" y="270"/>
                    <a:pt x="179" y="270"/>
                    <a:pt x="179" y="270"/>
                  </a:cubicBezTo>
                  <a:cubicBezTo>
                    <a:pt x="179" y="301"/>
                    <a:pt x="179" y="301"/>
                    <a:pt x="179" y="301"/>
                  </a:cubicBezTo>
                  <a:moveTo>
                    <a:pt x="187" y="293"/>
                  </a:moveTo>
                  <a:cubicBezTo>
                    <a:pt x="183" y="297"/>
                    <a:pt x="183" y="297"/>
                    <a:pt x="183" y="297"/>
                  </a:cubicBezTo>
                  <a:cubicBezTo>
                    <a:pt x="183" y="266"/>
                    <a:pt x="183" y="266"/>
                    <a:pt x="183" y="266"/>
                  </a:cubicBezTo>
                  <a:cubicBezTo>
                    <a:pt x="187" y="262"/>
                    <a:pt x="187" y="262"/>
                    <a:pt x="187" y="262"/>
                  </a:cubicBezTo>
                  <a:cubicBezTo>
                    <a:pt x="187" y="293"/>
                    <a:pt x="187" y="293"/>
                    <a:pt x="187" y="293"/>
                  </a:cubicBezTo>
                  <a:moveTo>
                    <a:pt x="185" y="247"/>
                  </a:moveTo>
                  <a:cubicBezTo>
                    <a:pt x="185" y="223"/>
                    <a:pt x="185" y="223"/>
                    <a:pt x="185" y="223"/>
                  </a:cubicBezTo>
                  <a:cubicBezTo>
                    <a:pt x="187" y="224"/>
                    <a:pt x="188" y="224"/>
                    <a:pt x="190" y="225"/>
                  </a:cubicBezTo>
                  <a:cubicBezTo>
                    <a:pt x="190" y="248"/>
                    <a:pt x="190" y="248"/>
                    <a:pt x="190" y="248"/>
                  </a:cubicBezTo>
                  <a:cubicBezTo>
                    <a:pt x="188" y="248"/>
                    <a:pt x="187" y="247"/>
                    <a:pt x="185" y="247"/>
                  </a:cubicBezTo>
                  <a:moveTo>
                    <a:pt x="191" y="289"/>
                  </a:moveTo>
                  <a:cubicBezTo>
                    <a:pt x="191" y="258"/>
                    <a:pt x="191" y="258"/>
                    <a:pt x="191" y="258"/>
                  </a:cubicBezTo>
                  <a:cubicBezTo>
                    <a:pt x="195" y="254"/>
                    <a:pt x="195" y="254"/>
                    <a:pt x="195" y="254"/>
                  </a:cubicBezTo>
                  <a:cubicBezTo>
                    <a:pt x="195" y="285"/>
                    <a:pt x="195" y="285"/>
                    <a:pt x="195" y="285"/>
                  </a:cubicBezTo>
                  <a:cubicBezTo>
                    <a:pt x="191" y="289"/>
                    <a:pt x="191" y="289"/>
                    <a:pt x="191" y="289"/>
                  </a:cubicBezTo>
                  <a:moveTo>
                    <a:pt x="198" y="242"/>
                  </a:moveTo>
                  <a:cubicBezTo>
                    <a:pt x="193" y="247"/>
                    <a:pt x="193" y="247"/>
                    <a:pt x="193" y="247"/>
                  </a:cubicBezTo>
                  <a:cubicBezTo>
                    <a:pt x="193" y="226"/>
                    <a:pt x="193" y="226"/>
                    <a:pt x="193" y="226"/>
                  </a:cubicBezTo>
                  <a:cubicBezTo>
                    <a:pt x="195" y="227"/>
                    <a:pt x="196" y="227"/>
                    <a:pt x="198" y="228"/>
                  </a:cubicBezTo>
                  <a:cubicBezTo>
                    <a:pt x="198" y="242"/>
                    <a:pt x="198" y="242"/>
                    <a:pt x="198" y="242"/>
                  </a:cubicBezTo>
                  <a:moveTo>
                    <a:pt x="198" y="281"/>
                  </a:moveTo>
                  <a:cubicBezTo>
                    <a:pt x="199" y="251"/>
                    <a:pt x="199" y="251"/>
                    <a:pt x="199" y="251"/>
                  </a:cubicBezTo>
                  <a:cubicBezTo>
                    <a:pt x="203" y="246"/>
                    <a:pt x="203" y="246"/>
                    <a:pt x="203" y="246"/>
                  </a:cubicBezTo>
                  <a:cubicBezTo>
                    <a:pt x="203" y="277"/>
                    <a:pt x="203" y="277"/>
                    <a:pt x="203" y="277"/>
                  </a:cubicBezTo>
                  <a:cubicBezTo>
                    <a:pt x="198" y="281"/>
                    <a:pt x="198" y="281"/>
                    <a:pt x="198" y="281"/>
                  </a:cubicBezTo>
                  <a:moveTo>
                    <a:pt x="205" y="235"/>
                  </a:moveTo>
                  <a:cubicBezTo>
                    <a:pt x="201" y="239"/>
                    <a:pt x="201" y="239"/>
                    <a:pt x="201" y="239"/>
                  </a:cubicBezTo>
                  <a:cubicBezTo>
                    <a:pt x="201" y="229"/>
                    <a:pt x="201" y="229"/>
                    <a:pt x="201" y="229"/>
                  </a:cubicBezTo>
                  <a:cubicBezTo>
                    <a:pt x="202" y="230"/>
                    <a:pt x="204" y="230"/>
                    <a:pt x="205" y="231"/>
                  </a:cubicBezTo>
                  <a:cubicBezTo>
                    <a:pt x="205" y="235"/>
                    <a:pt x="205" y="235"/>
                    <a:pt x="205" y="235"/>
                  </a:cubicBezTo>
                  <a:moveTo>
                    <a:pt x="211" y="269"/>
                  </a:moveTo>
                  <a:cubicBezTo>
                    <a:pt x="206" y="274"/>
                    <a:pt x="206" y="274"/>
                    <a:pt x="206" y="274"/>
                  </a:cubicBezTo>
                  <a:cubicBezTo>
                    <a:pt x="206" y="243"/>
                    <a:pt x="206" y="243"/>
                    <a:pt x="206" y="243"/>
                  </a:cubicBezTo>
                  <a:cubicBezTo>
                    <a:pt x="211" y="238"/>
                    <a:pt x="211" y="238"/>
                    <a:pt x="211" y="238"/>
                  </a:cubicBezTo>
                  <a:cubicBezTo>
                    <a:pt x="211" y="269"/>
                    <a:pt x="211" y="269"/>
                    <a:pt x="211" y="269"/>
                  </a:cubicBezTo>
                  <a:moveTo>
                    <a:pt x="100" y="185"/>
                  </a:moveTo>
                  <a:cubicBezTo>
                    <a:pt x="110" y="158"/>
                    <a:pt x="110" y="158"/>
                    <a:pt x="110" y="158"/>
                  </a:cubicBezTo>
                  <a:cubicBezTo>
                    <a:pt x="151" y="173"/>
                    <a:pt x="193" y="189"/>
                    <a:pt x="235" y="205"/>
                  </a:cubicBezTo>
                  <a:cubicBezTo>
                    <a:pt x="213" y="227"/>
                    <a:pt x="213" y="227"/>
                    <a:pt x="213" y="227"/>
                  </a:cubicBezTo>
                  <a:cubicBezTo>
                    <a:pt x="176" y="213"/>
                    <a:pt x="138" y="198"/>
                    <a:pt x="100" y="185"/>
                  </a:cubicBezTo>
                  <a:moveTo>
                    <a:pt x="219" y="261"/>
                  </a:moveTo>
                  <a:cubicBezTo>
                    <a:pt x="214" y="266"/>
                    <a:pt x="214" y="266"/>
                    <a:pt x="214" y="266"/>
                  </a:cubicBezTo>
                  <a:cubicBezTo>
                    <a:pt x="214" y="235"/>
                    <a:pt x="214" y="235"/>
                    <a:pt x="214" y="235"/>
                  </a:cubicBezTo>
                  <a:cubicBezTo>
                    <a:pt x="216" y="233"/>
                    <a:pt x="216" y="233"/>
                    <a:pt x="216" y="233"/>
                  </a:cubicBezTo>
                  <a:cubicBezTo>
                    <a:pt x="219" y="236"/>
                    <a:pt x="219" y="236"/>
                    <a:pt x="219" y="236"/>
                  </a:cubicBezTo>
                  <a:cubicBezTo>
                    <a:pt x="219" y="261"/>
                    <a:pt x="219" y="261"/>
                    <a:pt x="219" y="261"/>
                  </a:cubicBezTo>
                  <a:moveTo>
                    <a:pt x="227" y="253"/>
                  </a:moveTo>
                  <a:cubicBezTo>
                    <a:pt x="222" y="258"/>
                    <a:pt x="222" y="258"/>
                    <a:pt x="222" y="258"/>
                  </a:cubicBezTo>
                  <a:cubicBezTo>
                    <a:pt x="222" y="239"/>
                    <a:pt x="222" y="239"/>
                    <a:pt x="222" y="239"/>
                  </a:cubicBezTo>
                  <a:cubicBezTo>
                    <a:pt x="227" y="244"/>
                    <a:pt x="227" y="244"/>
                    <a:pt x="227" y="244"/>
                  </a:cubicBezTo>
                  <a:cubicBezTo>
                    <a:pt x="227" y="253"/>
                    <a:pt x="227" y="253"/>
                    <a:pt x="227" y="253"/>
                  </a:cubicBezTo>
                  <a:moveTo>
                    <a:pt x="227" y="262"/>
                  </a:moveTo>
                  <a:cubicBezTo>
                    <a:pt x="229" y="260"/>
                    <a:pt x="229" y="260"/>
                    <a:pt x="229" y="260"/>
                  </a:cubicBezTo>
                  <a:cubicBezTo>
                    <a:pt x="229" y="263"/>
                    <a:pt x="229" y="263"/>
                    <a:pt x="229" y="263"/>
                  </a:cubicBezTo>
                  <a:cubicBezTo>
                    <a:pt x="228" y="263"/>
                    <a:pt x="228" y="263"/>
                    <a:pt x="227" y="262"/>
                  </a:cubicBezTo>
                  <a:moveTo>
                    <a:pt x="230" y="250"/>
                  </a:moveTo>
                  <a:cubicBezTo>
                    <a:pt x="230" y="247"/>
                    <a:pt x="230" y="247"/>
                    <a:pt x="230" y="247"/>
                  </a:cubicBezTo>
                  <a:cubicBezTo>
                    <a:pt x="231" y="249"/>
                    <a:pt x="231" y="249"/>
                    <a:pt x="231" y="249"/>
                  </a:cubicBezTo>
                  <a:cubicBezTo>
                    <a:pt x="230" y="250"/>
                    <a:pt x="230" y="250"/>
                    <a:pt x="230" y="250"/>
                  </a:cubicBezTo>
                  <a:moveTo>
                    <a:pt x="237" y="266"/>
                  </a:moveTo>
                  <a:cubicBezTo>
                    <a:pt x="235" y="266"/>
                    <a:pt x="234" y="265"/>
                    <a:pt x="232" y="265"/>
                  </a:cubicBezTo>
                  <a:cubicBezTo>
                    <a:pt x="232" y="257"/>
                    <a:pt x="232" y="257"/>
                    <a:pt x="232" y="257"/>
                  </a:cubicBezTo>
                  <a:cubicBezTo>
                    <a:pt x="236" y="253"/>
                    <a:pt x="236" y="253"/>
                    <a:pt x="236" y="253"/>
                  </a:cubicBezTo>
                  <a:cubicBezTo>
                    <a:pt x="237" y="254"/>
                    <a:pt x="237" y="254"/>
                    <a:pt x="237" y="254"/>
                  </a:cubicBezTo>
                  <a:cubicBezTo>
                    <a:pt x="237" y="266"/>
                    <a:pt x="237" y="266"/>
                    <a:pt x="237" y="266"/>
                  </a:cubicBezTo>
                  <a:moveTo>
                    <a:pt x="245" y="269"/>
                  </a:moveTo>
                  <a:cubicBezTo>
                    <a:pt x="243" y="269"/>
                    <a:pt x="242" y="268"/>
                    <a:pt x="240" y="268"/>
                  </a:cubicBezTo>
                  <a:cubicBezTo>
                    <a:pt x="240" y="258"/>
                    <a:pt x="240" y="258"/>
                    <a:pt x="240" y="258"/>
                  </a:cubicBezTo>
                  <a:cubicBezTo>
                    <a:pt x="245" y="262"/>
                    <a:pt x="245" y="262"/>
                    <a:pt x="245" y="262"/>
                  </a:cubicBezTo>
                  <a:cubicBezTo>
                    <a:pt x="245" y="269"/>
                    <a:pt x="245" y="269"/>
                    <a:pt x="245" y="269"/>
                  </a:cubicBezTo>
                  <a:moveTo>
                    <a:pt x="253" y="272"/>
                  </a:moveTo>
                  <a:cubicBezTo>
                    <a:pt x="251" y="272"/>
                    <a:pt x="250" y="271"/>
                    <a:pt x="248" y="271"/>
                  </a:cubicBezTo>
                  <a:cubicBezTo>
                    <a:pt x="248" y="265"/>
                    <a:pt x="248" y="265"/>
                    <a:pt x="248" y="265"/>
                  </a:cubicBezTo>
                  <a:cubicBezTo>
                    <a:pt x="253" y="270"/>
                    <a:pt x="253" y="270"/>
                    <a:pt x="253" y="270"/>
                  </a:cubicBezTo>
                  <a:cubicBezTo>
                    <a:pt x="253" y="272"/>
                    <a:pt x="253" y="272"/>
                    <a:pt x="253" y="272"/>
                  </a:cubicBezTo>
                  <a:moveTo>
                    <a:pt x="256" y="274"/>
                  </a:moveTo>
                  <a:cubicBezTo>
                    <a:pt x="256" y="273"/>
                    <a:pt x="256" y="273"/>
                    <a:pt x="256" y="273"/>
                  </a:cubicBezTo>
                  <a:cubicBezTo>
                    <a:pt x="257" y="274"/>
                    <a:pt x="257" y="274"/>
                    <a:pt x="257" y="274"/>
                  </a:cubicBezTo>
                  <a:cubicBezTo>
                    <a:pt x="256" y="274"/>
                    <a:pt x="256" y="274"/>
                    <a:pt x="256" y="274"/>
                  </a:cubicBezTo>
                  <a:moveTo>
                    <a:pt x="258" y="275"/>
                  </a:moveTo>
                  <a:cubicBezTo>
                    <a:pt x="259" y="275"/>
                    <a:pt x="259" y="275"/>
                    <a:pt x="259" y="274"/>
                  </a:cubicBezTo>
                  <a:cubicBezTo>
                    <a:pt x="260" y="273"/>
                    <a:pt x="260" y="273"/>
                    <a:pt x="260" y="273"/>
                  </a:cubicBezTo>
                  <a:cubicBezTo>
                    <a:pt x="260" y="276"/>
                    <a:pt x="260" y="276"/>
                    <a:pt x="260" y="276"/>
                  </a:cubicBezTo>
                  <a:cubicBezTo>
                    <a:pt x="260" y="275"/>
                    <a:pt x="259" y="275"/>
                    <a:pt x="258" y="275"/>
                  </a:cubicBezTo>
                  <a:moveTo>
                    <a:pt x="264" y="277"/>
                  </a:moveTo>
                  <a:cubicBezTo>
                    <a:pt x="264" y="270"/>
                    <a:pt x="264" y="270"/>
                    <a:pt x="264" y="270"/>
                  </a:cubicBezTo>
                  <a:cubicBezTo>
                    <a:pt x="268" y="265"/>
                    <a:pt x="268" y="265"/>
                    <a:pt x="268" y="265"/>
                  </a:cubicBezTo>
                  <a:cubicBezTo>
                    <a:pt x="268" y="279"/>
                    <a:pt x="268" y="279"/>
                    <a:pt x="268" y="279"/>
                  </a:cubicBezTo>
                  <a:cubicBezTo>
                    <a:pt x="267" y="278"/>
                    <a:pt x="265" y="277"/>
                    <a:pt x="264" y="277"/>
                  </a:cubicBezTo>
                  <a:moveTo>
                    <a:pt x="276" y="282"/>
                  </a:moveTo>
                  <a:cubicBezTo>
                    <a:pt x="275" y="281"/>
                    <a:pt x="273" y="281"/>
                    <a:pt x="272" y="280"/>
                  </a:cubicBezTo>
                  <a:cubicBezTo>
                    <a:pt x="272" y="262"/>
                    <a:pt x="272" y="262"/>
                    <a:pt x="272" y="262"/>
                  </a:cubicBezTo>
                  <a:cubicBezTo>
                    <a:pt x="276" y="258"/>
                    <a:pt x="276" y="258"/>
                    <a:pt x="276" y="258"/>
                  </a:cubicBezTo>
                  <a:cubicBezTo>
                    <a:pt x="276" y="258"/>
                    <a:pt x="276" y="258"/>
                    <a:pt x="276" y="258"/>
                  </a:cubicBezTo>
                  <a:cubicBezTo>
                    <a:pt x="276" y="282"/>
                    <a:pt x="276" y="282"/>
                    <a:pt x="276" y="282"/>
                  </a:cubicBezTo>
                  <a:moveTo>
                    <a:pt x="258" y="271"/>
                  </a:moveTo>
                  <a:cubicBezTo>
                    <a:pt x="238" y="251"/>
                    <a:pt x="238" y="251"/>
                    <a:pt x="238" y="251"/>
                  </a:cubicBezTo>
                  <a:cubicBezTo>
                    <a:pt x="252" y="237"/>
                    <a:pt x="252" y="237"/>
                    <a:pt x="252" y="237"/>
                  </a:cubicBezTo>
                  <a:cubicBezTo>
                    <a:pt x="253" y="236"/>
                    <a:pt x="253" y="235"/>
                    <a:pt x="252" y="234"/>
                  </a:cubicBezTo>
                  <a:cubicBezTo>
                    <a:pt x="252" y="234"/>
                    <a:pt x="251" y="234"/>
                    <a:pt x="250" y="234"/>
                  </a:cubicBezTo>
                  <a:cubicBezTo>
                    <a:pt x="236" y="249"/>
                    <a:pt x="236" y="249"/>
                    <a:pt x="236" y="249"/>
                  </a:cubicBezTo>
                  <a:cubicBezTo>
                    <a:pt x="235" y="247"/>
                    <a:pt x="235" y="247"/>
                    <a:pt x="235" y="247"/>
                  </a:cubicBezTo>
                  <a:cubicBezTo>
                    <a:pt x="217" y="230"/>
                    <a:pt x="217" y="230"/>
                    <a:pt x="217" y="230"/>
                  </a:cubicBezTo>
                  <a:cubicBezTo>
                    <a:pt x="216" y="229"/>
                    <a:pt x="216" y="229"/>
                    <a:pt x="216" y="229"/>
                  </a:cubicBezTo>
                  <a:cubicBezTo>
                    <a:pt x="258" y="187"/>
                    <a:pt x="258" y="187"/>
                    <a:pt x="258" y="187"/>
                  </a:cubicBezTo>
                  <a:cubicBezTo>
                    <a:pt x="278" y="206"/>
                    <a:pt x="278" y="206"/>
                    <a:pt x="278" y="206"/>
                  </a:cubicBezTo>
                  <a:cubicBezTo>
                    <a:pt x="278" y="207"/>
                    <a:pt x="278" y="208"/>
                    <a:pt x="278" y="208"/>
                  </a:cubicBezTo>
                  <a:cubicBezTo>
                    <a:pt x="279" y="209"/>
                    <a:pt x="280" y="209"/>
                    <a:pt x="280" y="209"/>
                  </a:cubicBezTo>
                  <a:cubicBezTo>
                    <a:pt x="300" y="229"/>
                    <a:pt x="300" y="229"/>
                    <a:pt x="300" y="229"/>
                  </a:cubicBezTo>
                  <a:cubicBezTo>
                    <a:pt x="280" y="248"/>
                    <a:pt x="280" y="248"/>
                    <a:pt x="280" y="248"/>
                  </a:cubicBezTo>
                  <a:cubicBezTo>
                    <a:pt x="270" y="239"/>
                    <a:pt x="270" y="239"/>
                    <a:pt x="270" y="239"/>
                  </a:cubicBezTo>
                  <a:cubicBezTo>
                    <a:pt x="258" y="226"/>
                    <a:pt x="258" y="226"/>
                    <a:pt x="258" y="226"/>
                  </a:cubicBezTo>
                  <a:cubicBezTo>
                    <a:pt x="258" y="226"/>
                    <a:pt x="256" y="226"/>
                    <a:pt x="256" y="226"/>
                  </a:cubicBezTo>
                  <a:cubicBezTo>
                    <a:pt x="255" y="227"/>
                    <a:pt x="255" y="228"/>
                    <a:pt x="256" y="229"/>
                  </a:cubicBezTo>
                  <a:cubicBezTo>
                    <a:pt x="268" y="241"/>
                    <a:pt x="268" y="241"/>
                    <a:pt x="268" y="241"/>
                  </a:cubicBezTo>
                  <a:cubicBezTo>
                    <a:pt x="278" y="251"/>
                    <a:pt x="278" y="251"/>
                    <a:pt x="278" y="251"/>
                  </a:cubicBezTo>
                  <a:cubicBezTo>
                    <a:pt x="258" y="271"/>
                    <a:pt x="258" y="271"/>
                    <a:pt x="258" y="271"/>
                  </a:cubicBezTo>
                  <a:moveTo>
                    <a:pt x="284" y="285"/>
                  </a:moveTo>
                  <a:cubicBezTo>
                    <a:pt x="283" y="284"/>
                    <a:pt x="281" y="284"/>
                    <a:pt x="280" y="283"/>
                  </a:cubicBezTo>
                  <a:cubicBezTo>
                    <a:pt x="280" y="260"/>
                    <a:pt x="280" y="260"/>
                    <a:pt x="280" y="260"/>
                  </a:cubicBezTo>
                  <a:cubicBezTo>
                    <a:pt x="281" y="260"/>
                    <a:pt x="283" y="261"/>
                    <a:pt x="284" y="261"/>
                  </a:cubicBezTo>
                  <a:cubicBezTo>
                    <a:pt x="284" y="285"/>
                    <a:pt x="284" y="285"/>
                    <a:pt x="284" y="285"/>
                  </a:cubicBezTo>
                  <a:moveTo>
                    <a:pt x="292" y="288"/>
                  </a:moveTo>
                  <a:cubicBezTo>
                    <a:pt x="290" y="287"/>
                    <a:pt x="289" y="287"/>
                    <a:pt x="287" y="286"/>
                  </a:cubicBezTo>
                  <a:cubicBezTo>
                    <a:pt x="287" y="263"/>
                    <a:pt x="287" y="263"/>
                    <a:pt x="287" y="263"/>
                  </a:cubicBezTo>
                  <a:cubicBezTo>
                    <a:pt x="289" y="263"/>
                    <a:pt x="290" y="264"/>
                    <a:pt x="292" y="264"/>
                  </a:cubicBezTo>
                  <a:cubicBezTo>
                    <a:pt x="292" y="265"/>
                    <a:pt x="292" y="265"/>
                    <a:pt x="292" y="265"/>
                  </a:cubicBezTo>
                  <a:cubicBezTo>
                    <a:pt x="292" y="288"/>
                    <a:pt x="292" y="288"/>
                    <a:pt x="292" y="288"/>
                  </a:cubicBezTo>
                  <a:moveTo>
                    <a:pt x="300" y="291"/>
                  </a:moveTo>
                  <a:cubicBezTo>
                    <a:pt x="298" y="290"/>
                    <a:pt x="297" y="290"/>
                    <a:pt x="295" y="289"/>
                  </a:cubicBezTo>
                  <a:cubicBezTo>
                    <a:pt x="295" y="268"/>
                    <a:pt x="295" y="268"/>
                    <a:pt x="295" y="268"/>
                  </a:cubicBezTo>
                  <a:cubicBezTo>
                    <a:pt x="300" y="273"/>
                    <a:pt x="300" y="273"/>
                    <a:pt x="300" y="273"/>
                  </a:cubicBezTo>
                  <a:cubicBezTo>
                    <a:pt x="300" y="291"/>
                    <a:pt x="300" y="291"/>
                    <a:pt x="300" y="291"/>
                  </a:cubicBezTo>
                  <a:moveTo>
                    <a:pt x="300" y="268"/>
                  </a:moveTo>
                  <a:cubicBezTo>
                    <a:pt x="299" y="267"/>
                    <a:pt x="299" y="267"/>
                    <a:pt x="299" y="267"/>
                  </a:cubicBezTo>
                  <a:cubicBezTo>
                    <a:pt x="300" y="268"/>
                    <a:pt x="300" y="268"/>
                    <a:pt x="300" y="268"/>
                  </a:cubicBezTo>
                  <a:cubicBezTo>
                    <a:pt x="300" y="268"/>
                    <a:pt x="300" y="268"/>
                    <a:pt x="300" y="268"/>
                  </a:cubicBezTo>
                  <a:moveTo>
                    <a:pt x="308" y="294"/>
                  </a:moveTo>
                  <a:cubicBezTo>
                    <a:pt x="306" y="294"/>
                    <a:pt x="305" y="293"/>
                    <a:pt x="303" y="292"/>
                  </a:cubicBezTo>
                  <a:cubicBezTo>
                    <a:pt x="303" y="276"/>
                    <a:pt x="303" y="276"/>
                    <a:pt x="303" y="276"/>
                  </a:cubicBezTo>
                  <a:cubicBezTo>
                    <a:pt x="308" y="280"/>
                    <a:pt x="308" y="280"/>
                    <a:pt x="308" y="280"/>
                  </a:cubicBezTo>
                  <a:cubicBezTo>
                    <a:pt x="308" y="294"/>
                    <a:pt x="308" y="294"/>
                    <a:pt x="308" y="294"/>
                  </a:cubicBezTo>
                  <a:moveTo>
                    <a:pt x="308" y="276"/>
                  </a:moveTo>
                  <a:cubicBezTo>
                    <a:pt x="303" y="271"/>
                    <a:pt x="303" y="271"/>
                    <a:pt x="303" y="271"/>
                  </a:cubicBezTo>
                  <a:cubicBezTo>
                    <a:pt x="303" y="269"/>
                    <a:pt x="303" y="269"/>
                    <a:pt x="303" y="269"/>
                  </a:cubicBezTo>
                  <a:cubicBezTo>
                    <a:pt x="305" y="270"/>
                    <a:pt x="306" y="270"/>
                    <a:pt x="308" y="271"/>
                  </a:cubicBezTo>
                  <a:cubicBezTo>
                    <a:pt x="308" y="276"/>
                    <a:pt x="308" y="276"/>
                    <a:pt x="308" y="276"/>
                  </a:cubicBezTo>
                  <a:moveTo>
                    <a:pt x="315" y="297"/>
                  </a:moveTo>
                  <a:cubicBezTo>
                    <a:pt x="314" y="297"/>
                    <a:pt x="312" y="296"/>
                    <a:pt x="311" y="295"/>
                  </a:cubicBezTo>
                  <a:cubicBezTo>
                    <a:pt x="311" y="284"/>
                    <a:pt x="311" y="284"/>
                    <a:pt x="311" y="284"/>
                  </a:cubicBezTo>
                  <a:cubicBezTo>
                    <a:pt x="315" y="288"/>
                    <a:pt x="315" y="288"/>
                    <a:pt x="315" y="288"/>
                  </a:cubicBezTo>
                  <a:cubicBezTo>
                    <a:pt x="315" y="297"/>
                    <a:pt x="315" y="297"/>
                    <a:pt x="315" y="297"/>
                  </a:cubicBezTo>
                  <a:moveTo>
                    <a:pt x="315" y="283"/>
                  </a:moveTo>
                  <a:cubicBezTo>
                    <a:pt x="311" y="279"/>
                    <a:pt x="311" y="279"/>
                    <a:pt x="311" y="279"/>
                  </a:cubicBezTo>
                  <a:cubicBezTo>
                    <a:pt x="311" y="272"/>
                    <a:pt x="311" y="272"/>
                    <a:pt x="311" y="272"/>
                  </a:cubicBezTo>
                  <a:cubicBezTo>
                    <a:pt x="312" y="273"/>
                    <a:pt x="314" y="273"/>
                    <a:pt x="315" y="274"/>
                  </a:cubicBezTo>
                  <a:cubicBezTo>
                    <a:pt x="315" y="283"/>
                    <a:pt x="315" y="283"/>
                    <a:pt x="315" y="283"/>
                  </a:cubicBezTo>
                  <a:moveTo>
                    <a:pt x="323" y="300"/>
                  </a:moveTo>
                  <a:cubicBezTo>
                    <a:pt x="322" y="300"/>
                    <a:pt x="320" y="299"/>
                    <a:pt x="319" y="298"/>
                  </a:cubicBezTo>
                  <a:cubicBezTo>
                    <a:pt x="319" y="292"/>
                    <a:pt x="319" y="292"/>
                    <a:pt x="319" y="292"/>
                  </a:cubicBezTo>
                  <a:cubicBezTo>
                    <a:pt x="323" y="296"/>
                    <a:pt x="323" y="296"/>
                    <a:pt x="323" y="296"/>
                  </a:cubicBezTo>
                  <a:cubicBezTo>
                    <a:pt x="323" y="300"/>
                    <a:pt x="323" y="300"/>
                    <a:pt x="323" y="300"/>
                  </a:cubicBezTo>
                  <a:moveTo>
                    <a:pt x="319" y="287"/>
                  </a:moveTo>
                  <a:cubicBezTo>
                    <a:pt x="319" y="275"/>
                    <a:pt x="319" y="275"/>
                    <a:pt x="319" y="275"/>
                  </a:cubicBezTo>
                  <a:cubicBezTo>
                    <a:pt x="320" y="276"/>
                    <a:pt x="322" y="276"/>
                    <a:pt x="323" y="277"/>
                  </a:cubicBezTo>
                  <a:cubicBezTo>
                    <a:pt x="323" y="291"/>
                    <a:pt x="323" y="291"/>
                    <a:pt x="323" y="291"/>
                  </a:cubicBezTo>
                  <a:cubicBezTo>
                    <a:pt x="319" y="287"/>
                    <a:pt x="319" y="287"/>
                    <a:pt x="319" y="287"/>
                  </a:cubicBezTo>
                  <a:moveTo>
                    <a:pt x="327" y="302"/>
                  </a:moveTo>
                  <a:cubicBezTo>
                    <a:pt x="327" y="300"/>
                    <a:pt x="327" y="300"/>
                    <a:pt x="327" y="300"/>
                  </a:cubicBezTo>
                  <a:cubicBezTo>
                    <a:pt x="330" y="303"/>
                    <a:pt x="330" y="303"/>
                    <a:pt x="330" y="303"/>
                  </a:cubicBezTo>
                  <a:cubicBezTo>
                    <a:pt x="329" y="303"/>
                    <a:pt x="328" y="302"/>
                    <a:pt x="327" y="302"/>
                  </a:cubicBezTo>
                  <a:moveTo>
                    <a:pt x="331" y="299"/>
                  </a:moveTo>
                  <a:cubicBezTo>
                    <a:pt x="327" y="295"/>
                    <a:pt x="327" y="295"/>
                    <a:pt x="327" y="295"/>
                  </a:cubicBezTo>
                  <a:cubicBezTo>
                    <a:pt x="327" y="278"/>
                    <a:pt x="327" y="278"/>
                    <a:pt x="327" y="278"/>
                  </a:cubicBezTo>
                  <a:cubicBezTo>
                    <a:pt x="328" y="279"/>
                    <a:pt x="330" y="279"/>
                    <a:pt x="331" y="280"/>
                  </a:cubicBezTo>
                  <a:cubicBezTo>
                    <a:pt x="331" y="299"/>
                    <a:pt x="331" y="299"/>
                    <a:pt x="331" y="299"/>
                  </a:cubicBezTo>
                  <a:moveTo>
                    <a:pt x="339" y="307"/>
                  </a:moveTo>
                  <a:cubicBezTo>
                    <a:pt x="338" y="306"/>
                    <a:pt x="338" y="306"/>
                    <a:pt x="338" y="306"/>
                  </a:cubicBezTo>
                  <a:cubicBezTo>
                    <a:pt x="335" y="303"/>
                    <a:pt x="335" y="303"/>
                    <a:pt x="335" y="303"/>
                  </a:cubicBezTo>
                  <a:cubicBezTo>
                    <a:pt x="335" y="281"/>
                    <a:pt x="335" y="281"/>
                    <a:pt x="335" y="281"/>
                  </a:cubicBezTo>
                  <a:cubicBezTo>
                    <a:pt x="336" y="282"/>
                    <a:pt x="338" y="283"/>
                    <a:pt x="339" y="283"/>
                  </a:cubicBezTo>
                  <a:cubicBezTo>
                    <a:pt x="339" y="307"/>
                    <a:pt x="339" y="307"/>
                    <a:pt x="339" y="307"/>
                  </a:cubicBezTo>
                  <a:moveTo>
                    <a:pt x="347" y="310"/>
                  </a:moveTo>
                  <a:cubicBezTo>
                    <a:pt x="345" y="309"/>
                    <a:pt x="344" y="309"/>
                    <a:pt x="342" y="308"/>
                  </a:cubicBezTo>
                  <a:cubicBezTo>
                    <a:pt x="342" y="285"/>
                    <a:pt x="342" y="285"/>
                    <a:pt x="342" y="285"/>
                  </a:cubicBezTo>
                  <a:cubicBezTo>
                    <a:pt x="344" y="285"/>
                    <a:pt x="345" y="286"/>
                    <a:pt x="347" y="286"/>
                  </a:cubicBezTo>
                  <a:cubicBezTo>
                    <a:pt x="347" y="310"/>
                    <a:pt x="347" y="310"/>
                    <a:pt x="347" y="310"/>
                  </a:cubicBezTo>
                  <a:moveTo>
                    <a:pt x="355" y="313"/>
                  </a:moveTo>
                  <a:cubicBezTo>
                    <a:pt x="353" y="312"/>
                    <a:pt x="352" y="312"/>
                    <a:pt x="350" y="311"/>
                  </a:cubicBezTo>
                  <a:cubicBezTo>
                    <a:pt x="350" y="288"/>
                    <a:pt x="350" y="288"/>
                    <a:pt x="350" y="288"/>
                  </a:cubicBezTo>
                  <a:cubicBezTo>
                    <a:pt x="352" y="288"/>
                    <a:pt x="353" y="289"/>
                    <a:pt x="355" y="289"/>
                  </a:cubicBezTo>
                  <a:cubicBezTo>
                    <a:pt x="355" y="313"/>
                    <a:pt x="355" y="313"/>
                    <a:pt x="355" y="313"/>
                  </a:cubicBezTo>
                  <a:moveTo>
                    <a:pt x="363" y="316"/>
                  </a:moveTo>
                  <a:cubicBezTo>
                    <a:pt x="361" y="316"/>
                    <a:pt x="360" y="315"/>
                    <a:pt x="358" y="314"/>
                  </a:cubicBezTo>
                  <a:cubicBezTo>
                    <a:pt x="358" y="291"/>
                    <a:pt x="358" y="291"/>
                    <a:pt x="358" y="291"/>
                  </a:cubicBezTo>
                  <a:cubicBezTo>
                    <a:pt x="360" y="291"/>
                    <a:pt x="361" y="292"/>
                    <a:pt x="363" y="293"/>
                  </a:cubicBezTo>
                  <a:cubicBezTo>
                    <a:pt x="363" y="316"/>
                    <a:pt x="363" y="316"/>
                    <a:pt x="363" y="316"/>
                  </a:cubicBezTo>
                  <a:moveTo>
                    <a:pt x="366" y="318"/>
                  </a:moveTo>
                  <a:cubicBezTo>
                    <a:pt x="366" y="294"/>
                    <a:pt x="366" y="294"/>
                    <a:pt x="366" y="294"/>
                  </a:cubicBezTo>
                  <a:cubicBezTo>
                    <a:pt x="367" y="295"/>
                    <a:pt x="369" y="295"/>
                    <a:pt x="370" y="296"/>
                  </a:cubicBezTo>
                  <a:cubicBezTo>
                    <a:pt x="371" y="319"/>
                    <a:pt x="371" y="319"/>
                    <a:pt x="371" y="319"/>
                  </a:cubicBezTo>
                  <a:cubicBezTo>
                    <a:pt x="369" y="319"/>
                    <a:pt x="368" y="318"/>
                    <a:pt x="366" y="318"/>
                  </a:cubicBezTo>
                  <a:moveTo>
                    <a:pt x="378" y="323"/>
                  </a:moveTo>
                  <a:cubicBezTo>
                    <a:pt x="377" y="322"/>
                    <a:pt x="375" y="321"/>
                    <a:pt x="374" y="321"/>
                  </a:cubicBezTo>
                  <a:cubicBezTo>
                    <a:pt x="374" y="297"/>
                    <a:pt x="374" y="297"/>
                    <a:pt x="374" y="297"/>
                  </a:cubicBezTo>
                  <a:cubicBezTo>
                    <a:pt x="375" y="298"/>
                    <a:pt x="377" y="298"/>
                    <a:pt x="378" y="299"/>
                  </a:cubicBezTo>
                  <a:cubicBezTo>
                    <a:pt x="378" y="323"/>
                    <a:pt x="378" y="323"/>
                    <a:pt x="378" y="323"/>
                  </a:cubicBezTo>
                  <a:moveTo>
                    <a:pt x="386" y="326"/>
                  </a:moveTo>
                  <a:cubicBezTo>
                    <a:pt x="385" y="325"/>
                    <a:pt x="383" y="325"/>
                    <a:pt x="382" y="324"/>
                  </a:cubicBezTo>
                  <a:cubicBezTo>
                    <a:pt x="382" y="300"/>
                    <a:pt x="382" y="300"/>
                    <a:pt x="382" y="300"/>
                  </a:cubicBezTo>
                  <a:cubicBezTo>
                    <a:pt x="383" y="301"/>
                    <a:pt x="385" y="302"/>
                    <a:pt x="386" y="302"/>
                  </a:cubicBezTo>
                  <a:cubicBezTo>
                    <a:pt x="386" y="326"/>
                    <a:pt x="386" y="326"/>
                    <a:pt x="386" y="326"/>
                  </a:cubicBezTo>
                  <a:moveTo>
                    <a:pt x="394" y="329"/>
                  </a:moveTo>
                  <a:cubicBezTo>
                    <a:pt x="393" y="328"/>
                    <a:pt x="391" y="328"/>
                    <a:pt x="390" y="327"/>
                  </a:cubicBezTo>
                  <a:cubicBezTo>
                    <a:pt x="390" y="304"/>
                    <a:pt x="390" y="304"/>
                    <a:pt x="390" y="304"/>
                  </a:cubicBezTo>
                  <a:cubicBezTo>
                    <a:pt x="391" y="304"/>
                    <a:pt x="393" y="305"/>
                    <a:pt x="394" y="305"/>
                  </a:cubicBezTo>
                  <a:cubicBezTo>
                    <a:pt x="394" y="329"/>
                    <a:pt x="394" y="329"/>
                    <a:pt x="394" y="329"/>
                  </a:cubicBezTo>
                  <a:moveTo>
                    <a:pt x="397" y="330"/>
                  </a:moveTo>
                  <a:cubicBezTo>
                    <a:pt x="397" y="307"/>
                    <a:pt x="397" y="307"/>
                    <a:pt x="397" y="307"/>
                  </a:cubicBezTo>
                  <a:cubicBezTo>
                    <a:pt x="399" y="307"/>
                    <a:pt x="400" y="308"/>
                    <a:pt x="402" y="309"/>
                  </a:cubicBezTo>
                  <a:cubicBezTo>
                    <a:pt x="402" y="332"/>
                    <a:pt x="402" y="332"/>
                    <a:pt x="402" y="332"/>
                  </a:cubicBezTo>
                  <a:cubicBezTo>
                    <a:pt x="400" y="332"/>
                    <a:pt x="399" y="331"/>
                    <a:pt x="397" y="330"/>
                  </a:cubicBezTo>
                  <a:moveTo>
                    <a:pt x="410" y="335"/>
                  </a:moveTo>
                  <a:cubicBezTo>
                    <a:pt x="408" y="335"/>
                    <a:pt x="407" y="334"/>
                    <a:pt x="405" y="334"/>
                  </a:cubicBezTo>
                  <a:cubicBezTo>
                    <a:pt x="405" y="310"/>
                    <a:pt x="405" y="310"/>
                    <a:pt x="405" y="310"/>
                  </a:cubicBezTo>
                  <a:cubicBezTo>
                    <a:pt x="407" y="311"/>
                    <a:pt x="408" y="311"/>
                    <a:pt x="410" y="312"/>
                  </a:cubicBezTo>
                  <a:cubicBezTo>
                    <a:pt x="410" y="335"/>
                    <a:pt x="410" y="335"/>
                    <a:pt x="410" y="335"/>
                  </a:cubicBezTo>
                  <a:moveTo>
                    <a:pt x="413" y="337"/>
                  </a:moveTo>
                  <a:cubicBezTo>
                    <a:pt x="413" y="313"/>
                    <a:pt x="413" y="313"/>
                    <a:pt x="413" y="313"/>
                  </a:cubicBezTo>
                  <a:cubicBezTo>
                    <a:pt x="415" y="314"/>
                    <a:pt x="416" y="315"/>
                    <a:pt x="418" y="315"/>
                  </a:cubicBezTo>
                  <a:cubicBezTo>
                    <a:pt x="418" y="339"/>
                    <a:pt x="418" y="339"/>
                    <a:pt x="418" y="339"/>
                  </a:cubicBezTo>
                  <a:cubicBezTo>
                    <a:pt x="416" y="338"/>
                    <a:pt x="415" y="337"/>
                    <a:pt x="413" y="337"/>
                  </a:cubicBezTo>
                  <a:moveTo>
                    <a:pt x="426" y="342"/>
                  </a:moveTo>
                  <a:cubicBezTo>
                    <a:pt x="424" y="341"/>
                    <a:pt x="423" y="341"/>
                    <a:pt x="421" y="340"/>
                  </a:cubicBezTo>
                  <a:cubicBezTo>
                    <a:pt x="421" y="317"/>
                    <a:pt x="421" y="317"/>
                    <a:pt x="421" y="317"/>
                  </a:cubicBezTo>
                  <a:cubicBezTo>
                    <a:pt x="423" y="317"/>
                    <a:pt x="424" y="318"/>
                    <a:pt x="426" y="318"/>
                  </a:cubicBezTo>
                  <a:cubicBezTo>
                    <a:pt x="426" y="342"/>
                    <a:pt x="426" y="342"/>
                    <a:pt x="426" y="342"/>
                  </a:cubicBezTo>
                  <a:moveTo>
                    <a:pt x="433" y="345"/>
                  </a:moveTo>
                  <a:cubicBezTo>
                    <a:pt x="432" y="345"/>
                    <a:pt x="430" y="344"/>
                    <a:pt x="429" y="343"/>
                  </a:cubicBezTo>
                  <a:cubicBezTo>
                    <a:pt x="429" y="320"/>
                    <a:pt x="429" y="320"/>
                    <a:pt x="429" y="320"/>
                  </a:cubicBezTo>
                  <a:cubicBezTo>
                    <a:pt x="430" y="320"/>
                    <a:pt x="432" y="321"/>
                    <a:pt x="433" y="322"/>
                  </a:cubicBezTo>
                  <a:cubicBezTo>
                    <a:pt x="433" y="345"/>
                    <a:pt x="433" y="345"/>
                    <a:pt x="433" y="345"/>
                  </a:cubicBezTo>
                  <a:moveTo>
                    <a:pt x="441" y="348"/>
                  </a:moveTo>
                  <a:cubicBezTo>
                    <a:pt x="440" y="348"/>
                    <a:pt x="438" y="347"/>
                    <a:pt x="437" y="347"/>
                  </a:cubicBezTo>
                  <a:cubicBezTo>
                    <a:pt x="437" y="323"/>
                    <a:pt x="437" y="323"/>
                    <a:pt x="437" y="323"/>
                  </a:cubicBezTo>
                  <a:cubicBezTo>
                    <a:pt x="438" y="324"/>
                    <a:pt x="440" y="324"/>
                    <a:pt x="441" y="325"/>
                  </a:cubicBezTo>
                  <a:cubicBezTo>
                    <a:pt x="441" y="348"/>
                    <a:pt x="441" y="348"/>
                    <a:pt x="441" y="348"/>
                  </a:cubicBezTo>
                  <a:moveTo>
                    <a:pt x="449" y="352"/>
                  </a:moveTo>
                  <a:cubicBezTo>
                    <a:pt x="448" y="351"/>
                    <a:pt x="446" y="351"/>
                    <a:pt x="445" y="350"/>
                  </a:cubicBezTo>
                  <a:cubicBezTo>
                    <a:pt x="445" y="326"/>
                    <a:pt x="445" y="326"/>
                    <a:pt x="445" y="326"/>
                  </a:cubicBezTo>
                  <a:cubicBezTo>
                    <a:pt x="446" y="327"/>
                    <a:pt x="448" y="327"/>
                    <a:pt x="449" y="328"/>
                  </a:cubicBezTo>
                  <a:cubicBezTo>
                    <a:pt x="449" y="352"/>
                    <a:pt x="449" y="352"/>
                    <a:pt x="449" y="352"/>
                  </a:cubicBezTo>
                  <a:moveTo>
                    <a:pt x="452" y="353"/>
                  </a:moveTo>
                  <a:cubicBezTo>
                    <a:pt x="452" y="330"/>
                    <a:pt x="452" y="330"/>
                    <a:pt x="452" y="330"/>
                  </a:cubicBezTo>
                  <a:cubicBezTo>
                    <a:pt x="454" y="330"/>
                    <a:pt x="455" y="331"/>
                    <a:pt x="457" y="331"/>
                  </a:cubicBezTo>
                  <a:cubicBezTo>
                    <a:pt x="457" y="355"/>
                    <a:pt x="457" y="355"/>
                    <a:pt x="457" y="355"/>
                  </a:cubicBezTo>
                  <a:cubicBezTo>
                    <a:pt x="455" y="354"/>
                    <a:pt x="454" y="354"/>
                    <a:pt x="452" y="353"/>
                  </a:cubicBezTo>
                  <a:moveTo>
                    <a:pt x="465" y="358"/>
                  </a:moveTo>
                  <a:cubicBezTo>
                    <a:pt x="463" y="358"/>
                    <a:pt x="462" y="357"/>
                    <a:pt x="460" y="357"/>
                  </a:cubicBezTo>
                  <a:cubicBezTo>
                    <a:pt x="460" y="333"/>
                    <a:pt x="460" y="333"/>
                    <a:pt x="460" y="333"/>
                  </a:cubicBezTo>
                  <a:cubicBezTo>
                    <a:pt x="462" y="333"/>
                    <a:pt x="463" y="334"/>
                    <a:pt x="465" y="335"/>
                  </a:cubicBezTo>
                  <a:cubicBezTo>
                    <a:pt x="465" y="358"/>
                    <a:pt x="465" y="358"/>
                    <a:pt x="465" y="358"/>
                  </a:cubicBezTo>
                  <a:moveTo>
                    <a:pt x="473" y="362"/>
                  </a:moveTo>
                  <a:cubicBezTo>
                    <a:pt x="471" y="361"/>
                    <a:pt x="470" y="360"/>
                    <a:pt x="468" y="360"/>
                  </a:cubicBezTo>
                  <a:cubicBezTo>
                    <a:pt x="468" y="336"/>
                    <a:pt x="468" y="336"/>
                    <a:pt x="468" y="336"/>
                  </a:cubicBezTo>
                  <a:cubicBezTo>
                    <a:pt x="470" y="337"/>
                    <a:pt x="471" y="337"/>
                    <a:pt x="473" y="338"/>
                  </a:cubicBezTo>
                  <a:cubicBezTo>
                    <a:pt x="473" y="362"/>
                    <a:pt x="473" y="362"/>
                    <a:pt x="473" y="362"/>
                  </a:cubicBezTo>
                  <a:moveTo>
                    <a:pt x="481" y="365"/>
                  </a:moveTo>
                  <a:cubicBezTo>
                    <a:pt x="479" y="364"/>
                    <a:pt x="478" y="364"/>
                    <a:pt x="476" y="363"/>
                  </a:cubicBezTo>
                  <a:cubicBezTo>
                    <a:pt x="476" y="339"/>
                    <a:pt x="476" y="339"/>
                    <a:pt x="476" y="339"/>
                  </a:cubicBezTo>
                  <a:cubicBezTo>
                    <a:pt x="478" y="340"/>
                    <a:pt x="479" y="341"/>
                    <a:pt x="481" y="341"/>
                  </a:cubicBezTo>
                  <a:cubicBezTo>
                    <a:pt x="481" y="365"/>
                    <a:pt x="481" y="365"/>
                    <a:pt x="481" y="365"/>
                  </a:cubicBezTo>
                  <a:moveTo>
                    <a:pt x="488" y="368"/>
                  </a:moveTo>
                  <a:cubicBezTo>
                    <a:pt x="487" y="368"/>
                    <a:pt x="485" y="367"/>
                    <a:pt x="484" y="366"/>
                  </a:cubicBezTo>
                  <a:cubicBezTo>
                    <a:pt x="484" y="343"/>
                    <a:pt x="484" y="343"/>
                    <a:pt x="484" y="343"/>
                  </a:cubicBezTo>
                  <a:cubicBezTo>
                    <a:pt x="485" y="343"/>
                    <a:pt x="487" y="344"/>
                    <a:pt x="488" y="345"/>
                  </a:cubicBezTo>
                  <a:cubicBezTo>
                    <a:pt x="488" y="368"/>
                    <a:pt x="488" y="368"/>
                    <a:pt x="488" y="368"/>
                  </a:cubicBezTo>
                  <a:moveTo>
                    <a:pt x="492" y="370"/>
                  </a:moveTo>
                  <a:cubicBezTo>
                    <a:pt x="492" y="346"/>
                    <a:pt x="492" y="346"/>
                    <a:pt x="492" y="346"/>
                  </a:cubicBezTo>
                  <a:cubicBezTo>
                    <a:pt x="493" y="347"/>
                    <a:pt x="495" y="347"/>
                    <a:pt x="496" y="348"/>
                  </a:cubicBezTo>
                  <a:cubicBezTo>
                    <a:pt x="496" y="372"/>
                    <a:pt x="496" y="372"/>
                    <a:pt x="496" y="372"/>
                  </a:cubicBezTo>
                  <a:cubicBezTo>
                    <a:pt x="495" y="371"/>
                    <a:pt x="493" y="370"/>
                    <a:pt x="492" y="370"/>
                  </a:cubicBezTo>
                  <a:moveTo>
                    <a:pt x="504" y="375"/>
                  </a:moveTo>
                  <a:cubicBezTo>
                    <a:pt x="503" y="374"/>
                    <a:pt x="501" y="374"/>
                    <a:pt x="500" y="373"/>
                  </a:cubicBezTo>
                  <a:cubicBezTo>
                    <a:pt x="500" y="349"/>
                    <a:pt x="500" y="349"/>
                    <a:pt x="500" y="349"/>
                  </a:cubicBezTo>
                  <a:cubicBezTo>
                    <a:pt x="501" y="350"/>
                    <a:pt x="503" y="351"/>
                    <a:pt x="504" y="351"/>
                  </a:cubicBezTo>
                  <a:cubicBezTo>
                    <a:pt x="504" y="375"/>
                    <a:pt x="504" y="375"/>
                    <a:pt x="504" y="375"/>
                  </a:cubicBezTo>
                  <a:moveTo>
                    <a:pt x="508" y="376"/>
                  </a:moveTo>
                  <a:cubicBezTo>
                    <a:pt x="508" y="353"/>
                    <a:pt x="508" y="353"/>
                    <a:pt x="508" y="353"/>
                  </a:cubicBezTo>
                  <a:cubicBezTo>
                    <a:pt x="509" y="353"/>
                    <a:pt x="511" y="354"/>
                    <a:pt x="512" y="355"/>
                  </a:cubicBezTo>
                  <a:cubicBezTo>
                    <a:pt x="512" y="378"/>
                    <a:pt x="512" y="378"/>
                    <a:pt x="512" y="378"/>
                  </a:cubicBezTo>
                  <a:cubicBezTo>
                    <a:pt x="511" y="378"/>
                    <a:pt x="509" y="377"/>
                    <a:pt x="508" y="376"/>
                  </a:cubicBezTo>
                  <a:moveTo>
                    <a:pt x="520" y="382"/>
                  </a:moveTo>
                  <a:cubicBezTo>
                    <a:pt x="518" y="381"/>
                    <a:pt x="517" y="380"/>
                    <a:pt x="515" y="380"/>
                  </a:cubicBezTo>
                  <a:cubicBezTo>
                    <a:pt x="515" y="356"/>
                    <a:pt x="515" y="356"/>
                    <a:pt x="515" y="356"/>
                  </a:cubicBezTo>
                  <a:cubicBezTo>
                    <a:pt x="517" y="357"/>
                    <a:pt x="518" y="357"/>
                    <a:pt x="520" y="358"/>
                  </a:cubicBezTo>
                  <a:cubicBezTo>
                    <a:pt x="520" y="382"/>
                    <a:pt x="520" y="382"/>
                    <a:pt x="520" y="382"/>
                  </a:cubicBezTo>
                  <a:moveTo>
                    <a:pt x="528" y="385"/>
                  </a:moveTo>
                  <a:cubicBezTo>
                    <a:pt x="526" y="384"/>
                    <a:pt x="525" y="384"/>
                    <a:pt x="523" y="383"/>
                  </a:cubicBezTo>
                  <a:cubicBezTo>
                    <a:pt x="523" y="359"/>
                    <a:pt x="523" y="359"/>
                    <a:pt x="523" y="359"/>
                  </a:cubicBezTo>
                  <a:cubicBezTo>
                    <a:pt x="525" y="360"/>
                    <a:pt x="526" y="361"/>
                    <a:pt x="528" y="361"/>
                  </a:cubicBezTo>
                  <a:cubicBezTo>
                    <a:pt x="528" y="385"/>
                    <a:pt x="528" y="385"/>
                    <a:pt x="528" y="385"/>
                  </a:cubicBezTo>
                  <a:moveTo>
                    <a:pt x="536" y="388"/>
                  </a:moveTo>
                  <a:cubicBezTo>
                    <a:pt x="534" y="388"/>
                    <a:pt x="533" y="387"/>
                    <a:pt x="531" y="386"/>
                  </a:cubicBezTo>
                  <a:cubicBezTo>
                    <a:pt x="531" y="363"/>
                    <a:pt x="531" y="363"/>
                    <a:pt x="531" y="363"/>
                  </a:cubicBezTo>
                  <a:cubicBezTo>
                    <a:pt x="533" y="363"/>
                    <a:pt x="534" y="364"/>
                    <a:pt x="536" y="365"/>
                  </a:cubicBezTo>
                  <a:cubicBezTo>
                    <a:pt x="536" y="388"/>
                    <a:pt x="536" y="388"/>
                    <a:pt x="536" y="388"/>
                  </a:cubicBezTo>
                  <a:moveTo>
                    <a:pt x="543" y="392"/>
                  </a:moveTo>
                  <a:cubicBezTo>
                    <a:pt x="542" y="391"/>
                    <a:pt x="540" y="391"/>
                    <a:pt x="539" y="390"/>
                  </a:cubicBezTo>
                  <a:cubicBezTo>
                    <a:pt x="539" y="366"/>
                    <a:pt x="539" y="366"/>
                    <a:pt x="539" y="366"/>
                  </a:cubicBezTo>
                  <a:cubicBezTo>
                    <a:pt x="540" y="367"/>
                    <a:pt x="542" y="367"/>
                    <a:pt x="543" y="368"/>
                  </a:cubicBezTo>
                  <a:cubicBezTo>
                    <a:pt x="543" y="392"/>
                    <a:pt x="543" y="392"/>
                    <a:pt x="543" y="392"/>
                  </a:cubicBezTo>
                  <a:moveTo>
                    <a:pt x="551" y="395"/>
                  </a:moveTo>
                  <a:cubicBezTo>
                    <a:pt x="550" y="395"/>
                    <a:pt x="548" y="394"/>
                    <a:pt x="547" y="393"/>
                  </a:cubicBezTo>
                  <a:cubicBezTo>
                    <a:pt x="547" y="369"/>
                    <a:pt x="547" y="369"/>
                    <a:pt x="547" y="369"/>
                  </a:cubicBezTo>
                  <a:cubicBezTo>
                    <a:pt x="548" y="370"/>
                    <a:pt x="550" y="371"/>
                    <a:pt x="551" y="371"/>
                  </a:cubicBezTo>
                  <a:cubicBezTo>
                    <a:pt x="551" y="395"/>
                    <a:pt x="551" y="395"/>
                    <a:pt x="551" y="395"/>
                  </a:cubicBezTo>
                  <a:moveTo>
                    <a:pt x="555" y="397"/>
                  </a:moveTo>
                  <a:cubicBezTo>
                    <a:pt x="555" y="373"/>
                    <a:pt x="555" y="373"/>
                    <a:pt x="555" y="373"/>
                  </a:cubicBezTo>
                  <a:cubicBezTo>
                    <a:pt x="556" y="374"/>
                    <a:pt x="558" y="374"/>
                    <a:pt x="559" y="375"/>
                  </a:cubicBezTo>
                  <a:cubicBezTo>
                    <a:pt x="559" y="399"/>
                    <a:pt x="559" y="399"/>
                    <a:pt x="559" y="399"/>
                  </a:cubicBezTo>
                  <a:cubicBezTo>
                    <a:pt x="558" y="398"/>
                    <a:pt x="556" y="397"/>
                    <a:pt x="555" y="397"/>
                  </a:cubicBezTo>
                  <a:moveTo>
                    <a:pt x="563" y="400"/>
                  </a:moveTo>
                  <a:cubicBezTo>
                    <a:pt x="563" y="376"/>
                    <a:pt x="563" y="376"/>
                    <a:pt x="563" y="376"/>
                  </a:cubicBezTo>
                  <a:cubicBezTo>
                    <a:pt x="564" y="377"/>
                    <a:pt x="566" y="378"/>
                    <a:pt x="567" y="378"/>
                  </a:cubicBezTo>
                  <a:cubicBezTo>
                    <a:pt x="567" y="402"/>
                    <a:pt x="567" y="402"/>
                    <a:pt x="567" y="402"/>
                  </a:cubicBezTo>
                  <a:cubicBezTo>
                    <a:pt x="566" y="401"/>
                    <a:pt x="564" y="401"/>
                    <a:pt x="563" y="400"/>
                  </a:cubicBezTo>
                  <a:moveTo>
                    <a:pt x="570" y="403"/>
                  </a:moveTo>
                  <a:cubicBezTo>
                    <a:pt x="570" y="380"/>
                    <a:pt x="570" y="380"/>
                    <a:pt x="570" y="380"/>
                  </a:cubicBezTo>
                  <a:cubicBezTo>
                    <a:pt x="572" y="380"/>
                    <a:pt x="573" y="381"/>
                    <a:pt x="575" y="382"/>
                  </a:cubicBezTo>
                  <a:cubicBezTo>
                    <a:pt x="575" y="405"/>
                    <a:pt x="575" y="405"/>
                    <a:pt x="575" y="405"/>
                  </a:cubicBezTo>
                  <a:cubicBezTo>
                    <a:pt x="573" y="405"/>
                    <a:pt x="572" y="404"/>
                    <a:pt x="570" y="403"/>
                  </a:cubicBezTo>
                  <a:moveTo>
                    <a:pt x="583" y="409"/>
                  </a:moveTo>
                  <a:cubicBezTo>
                    <a:pt x="581" y="408"/>
                    <a:pt x="580" y="408"/>
                    <a:pt x="578" y="407"/>
                  </a:cubicBezTo>
                  <a:cubicBezTo>
                    <a:pt x="578" y="383"/>
                    <a:pt x="578" y="383"/>
                    <a:pt x="578" y="383"/>
                  </a:cubicBezTo>
                  <a:cubicBezTo>
                    <a:pt x="580" y="384"/>
                    <a:pt x="581" y="384"/>
                    <a:pt x="583" y="385"/>
                  </a:cubicBezTo>
                  <a:cubicBezTo>
                    <a:pt x="583" y="409"/>
                    <a:pt x="583" y="409"/>
                    <a:pt x="583" y="409"/>
                  </a:cubicBezTo>
                  <a:moveTo>
                    <a:pt x="591" y="412"/>
                  </a:moveTo>
                  <a:cubicBezTo>
                    <a:pt x="589" y="412"/>
                    <a:pt x="588" y="411"/>
                    <a:pt x="586" y="410"/>
                  </a:cubicBezTo>
                  <a:cubicBezTo>
                    <a:pt x="586" y="387"/>
                    <a:pt x="586" y="387"/>
                    <a:pt x="586" y="387"/>
                  </a:cubicBezTo>
                  <a:cubicBezTo>
                    <a:pt x="588" y="387"/>
                    <a:pt x="589" y="388"/>
                    <a:pt x="591" y="389"/>
                  </a:cubicBezTo>
                  <a:cubicBezTo>
                    <a:pt x="591" y="412"/>
                    <a:pt x="591" y="412"/>
                    <a:pt x="591" y="412"/>
                  </a:cubicBezTo>
                  <a:moveTo>
                    <a:pt x="598" y="416"/>
                  </a:moveTo>
                  <a:cubicBezTo>
                    <a:pt x="597" y="415"/>
                    <a:pt x="596" y="414"/>
                    <a:pt x="594" y="414"/>
                  </a:cubicBezTo>
                  <a:cubicBezTo>
                    <a:pt x="594" y="390"/>
                    <a:pt x="594" y="390"/>
                    <a:pt x="594" y="390"/>
                  </a:cubicBezTo>
                  <a:cubicBezTo>
                    <a:pt x="596" y="391"/>
                    <a:pt x="597" y="391"/>
                    <a:pt x="599" y="392"/>
                  </a:cubicBezTo>
                  <a:cubicBezTo>
                    <a:pt x="598" y="416"/>
                    <a:pt x="598" y="416"/>
                    <a:pt x="598" y="416"/>
                  </a:cubicBezTo>
                  <a:moveTo>
                    <a:pt x="606" y="419"/>
                  </a:moveTo>
                  <a:cubicBezTo>
                    <a:pt x="605" y="418"/>
                    <a:pt x="603" y="418"/>
                    <a:pt x="602" y="417"/>
                  </a:cubicBezTo>
                  <a:cubicBezTo>
                    <a:pt x="602" y="393"/>
                    <a:pt x="602" y="393"/>
                    <a:pt x="602" y="393"/>
                  </a:cubicBezTo>
                  <a:cubicBezTo>
                    <a:pt x="603" y="394"/>
                    <a:pt x="605" y="395"/>
                    <a:pt x="606" y="395"/>
                  </a:cubicBezTo>
                  <a:cubicBezTo>
                    <a:pt x="606" y="419"/>
                    <a:pt x="606" y="419"/>
                    <a:pt x="606" y="419"/>
                  </a:cubicBezTo>
                  <a:moveTo>
                    <a:pt x="288" y="256"/>
                  </a:moveTo>
                  <a:cubicBezTo>
                    <a:pt x="283" y="251"/>
                    <a:pt x="283" y="251"/>
                    <a:pt x="283" y="251"/>
                  </a:cubicBezTo>
                  <a:cubicBezTo>
                    <a:pt x="302" y="231"/>
                    <a:pt x="302" y="231"/>
                    <a:pt x="302" y="231"/>
                  </a:cubicBezTo>
                  <a:cubicBezTo>
                    <a:pt x="413" y="275"/>
                    <a:pt x="524" y="321"/>
                    <a:pt x="632" y="369"/>
                  </a:cubicBezTo>
                  <a:cubicBezTo>
                    <a:pt x="621" y="394"/>
                    <a:pt x="621" y="394"/>
                    <a:pt x="621" y="394"/>
                  </a:cubicBezTo>
                  <a:cubicBezTo>
                    <a:pt x="511" y="346"/>
                    <a:pt x="399" y="300"/>
                    <a:pt x="288" y="256"/>
                  </a:cubicBezTo>
                  <a:moveTo>
                    <a:pt x="618" y="400"/>
                  </a:moveTo>
                  <a:cubicBezTo>
                    <a:pt x="618" y="401"/>
                    <a:pt x="618" y="401"/>
                    <a:pt x="618" y="401"/>
                  </a:cubicBezTo>
                  <a:cubicBezTo>
                    <a:pt x="618" y="400"/>
                    <a:pt x="618" y="400"/>
                    <a:pt x="618" y="400"/>
                  </a:cubicBezTo>
                  <a:cubicBezTo>
                    <a:pt x="618" y="400"/>
                    <a:pt x="618" y="400"/>
                    <a:pt x="618" y="400"/>
                  </a:cubicBezTo>
                  <a:moveTo>
                    <a:pt x="610" y="397"/>
                  </a:moveTo>
                  <a:cubicBezTo>
                    <a:pt x="611" y="397"/>
                    <a:pt x="613" y="398"/>
                    <a:pt x="614" y="399"/>
                  </a:cubicBezTo>
                  <a:cubicBezTo>
                    <a:pt x="614" y="409"/>
                    <a:pt x="614" y="409"/>
                    <a:pt x="614" y="409"/>
                  </a:cubicBezTo>
                  <a:cubicBezTo>
                    <a:pt x="610" y="419"/>
                    <a:pt x="610" y="419"/>
                    <a:pt x="610" y="419"/>
                  </a:cubicBezTo>
                  <a:cubicBezTo>
                    <a:pt x="610" y="397"/>
                    <a:pt x="610" y="397"/>
                    <a:pt x="610" y="397"/>
                  </a:cubicBezTo>
                  <a:moveTo>
                    <a:pt x="622" y="430"/>
                  </a:moveTo>
                  <a:cubicBezTo>
                    <a:pt x="618" y="428"/>
                    <a:pt x="614" y="426"/>
                    <a:pt x="611" y="425"/>
                  </a:cubicBezTo>
                  <a:cubicBezTo>
                    <a:pt x="622" y="400"/>
                    <a:pt x="622" y="400"/>
                    <a:pt x="622" y="400"/>
                  </a:cubicBezTo>
                  <a:cubicBezTo>
                    <a:pt x="648" y="341"/>
                    <a:pt x="648" y="341"/>
                    <a:pt x="648" y="341"/>
                  </a:cubicBezTo>
                  <a:cubicBezTo>
                    <a:pt x="673" y="352"/>
                    <a:pt x="673" y="352"/>
                    <a:pt x="673" y="352"/>
                  </a:cubicBezTo>
                  <a:cubicBezTo>
                    <a:pt x="649" y="408"/>
                    <a:pt x="649" y="408"/>
                    <a:pt x="649" y="408"/>
                  </a:cubicBezTo>
                  <a:cubicBezTo>
                    <a:pt x="648" y="408"/>
                    <a:pt x="648" y="408"/>
                    <a:pt x="648" y="409"/>
                  </a:cubicBezTo>
                  <a:cubicBezTo>
                    <a:pt x="636" y="436"/>
                    <a:pt x="636" y="436"/>
                    <a:pt x="636" y="436"/>
                  </a:cubicBezTo>
                  <a:cubicBezTo>
                    <a:pt x="622" y="430"/>
                    <a:pt x="622" y="430"/>
                    <a:pt x="622" y="430"/>
                  </a:cubicBezTo>
                  <a:moveTo>
                    <a:pt x="640" y="437"/>
                  </a:moveTo>
                  <a:cubicBezTo>
                    <a:pt x="651" y="412"/>
                    <a:pt x="651" y="412"/>
                    <a:pt x="651" y="412"/>
                  </a:cubicBezTo>
                  <a:cubicBezTo>
                    <a:pt x="662" y="416"/>
                    <a:pt x="662" y="416"/>
                    <a:pt x="662" y="416"/>
                  </a:cubicBezTo>
                  <a:cubicBezTo>
                    <a:pt x="656" y="429"/>
                    <a:pt x="656" y="429"/>
                    <a:pt x="656" y="429"/>
                  </a:cubicBezTo>
                  <a:cubicBezTo>
                    <a:pt x="656" y="429"/>
                    <a:pt x="656" y="429"/>
                    <a:pt x="656" y="429"/>
                  </a:cubicBezTo>
                  <a:cubicBezTo>
                    <a:pt x="656" y="429"/>
                    <a:pt x="656" y="429"/>
                    <a:pt x="656" y="429"/>
                  </a:cubicBezTo>
                  <a:cubicBezTo>
                    <a:pt x="651" y="442"/>
                    <a:pt x="651" y="442"/>
                    <a:pt x="651" y="442"/>
                  </a:cubicBezTo>
                  <a:cubicBezTo>
                    <a:pt x="640" y="437"/>
                    <a:pt x="640" y="437"/>
                    <a:pt x="640" y="437"/>
                  </a:cubicBezTo>
                  <a:moveTo>
                    <a:pt x="735" y="480"/>
                  </a:moveTo>
                  <a:cubicBezTo>
                    <a:pt x="708" y="468"/>
                    <a:pt x="681" y="456"/>
                    <a:pt x="654" y="444"/>
                  </a:cubicBezTo>
                  <a:cubicBezTo>
                    <a:pt x="659" y="432"/>
                    <a:pt x="659" y="432"/>
                    <a:pt x="659" y="432"/>
                  </a:cubicBezTo>
                  <a:cubicBezTo>
                    <a:pt x="743" y="471"/>
                    <a:pt x="743" y="471"/>
                    <a:pt x="743" y="471"/>
                  </a:cubicBezTo>
                  <a:cubicBezTo>
                    <a:pt x="743" y="471"/>
                    <a:pt x="743" y="471"/>
                    <a:pt x="743" y="471"/>
                  </a:cubicBezTo>
                  <a:cubicBezTo>
                    <a:pt x="744" y="471"/>
                    <a:pt x="744" y="471"/>
                    <a:pt x="744" y="471"/>
                  </a:cubicBezTo>
                  <a:cubicBezTo>
                    <a:pt x="735" y="480"/>
                    <a:pt x="735" y="480"/>
                    <a:pt x="735" y="480"/>
                  </a:cubicBezTo>
                  <a:moveTo>
                    <a:pt x="822" y="521"/>
                  </a:moveTo>
                  <a:cubicBezTo>
                    <a:pt x="794" y="508"/>
                    <a:pt x="766" y="495"/>
                    <a:pt x="738" y="482"/>
                  </a:cubicBezTo>
                  <a:cubicBezTo>
                    <a:pt x="747" y="473"/>
                    <a:pt x="747" y="473"/>
                    <a:pt x="747" y="473"/>
                  </a:cubicBezTo>
                  <a:cubicBezTo>
                    <a:pt x="826" y="510"/>
                    <a:pt x="826" y="510"/>
                    <a:pt x="826" y="510"/>
                  </a:cubicBezTo>
                  <a:cubicBezTo>
                    <a:pt x="822" y="521"/>
                    <a:pt x="822" y="521"/>
                    <a:pt x="822" y="521"/>
                  </a:cubicBezTo>
                  <a:moveTo>
                    <a:pt x="831" y="525"/>
                  </a:moveTo>
                  <a:cubicBezTo>
                    <a:pt x="829" y="524"/>
                    <a:pt x="827" y="523"/>
                    <a:pt x="825" y="522"/>
                  </a:cubicBezTo>
                  <a:cubicBezTo>
                    <a:pt x="830" y="510"/>
                    <a:pt x="830" y="510"/>
                    <a:pt x="830" y="510"/>
                  </a:cubicBezTo>
                  <a:cubicBezTo>
                    <a:pt x="835" y="497"/>
                    <a:pt x="835" y="497"/>
                    <a:pt x="835" y="497"/>
                  </a:cubicBezTo>
                  <a:cubicBezTo>
                    <a:pt x="847" y="501"/>
                    <a:pt x="847" y="501"/>
                    <a:pt x="847" y="501"/>
                  </a:cubicBezTo>
                  <a:cubicBezTo>
                    <a:pt x="836" y="527"/>
                    <a:pt x="836" y="527"/>
                    <a:pt x="836" y="527"/>
                  </a:cubicBezTo>
                  <a:cubicBezTo>
                    <a:pt x="831" y="525"/>
                    <a:pt x="831" y="525"/>
                    <a:pt x="831" y="525"/>
                  </a:cubicBezTo>
                  <a:moveTo>
                    <a:pt x="839" y="529"/>
                  </a:moveTo>
                  <a:cubicBezTo>
                    <a:pt x="844" y="517"/>
                    <a:pt x="844" y="517"/>
                    <a:pt x="844" y="517"/>
                  </a:cubicBezTo>
                  <a:cubicBezTo>
                    <a:pt x="927" y="558"/>
                    <a:pt x="927" y="558"/>
                    <a:pt x="927" y="558"/>
                  </a:cubicBezTo>
                  <a:cubicBezTo>
                    <a:pt x="927" y="558"/>
                    <a:pt x="927" y="558"/>
                    <a:pt x="927" y="558"/>
                  </a:cubicBezTo>
                  <a:cubicBezTo>
                    <a:pt x="927" y="558"/>
                    <a:pt x="927" y="558"/>
                    <a:pt x="927" y="558"/>
                  </a:cubicBezTo>
                  <a:cubicBezTo>
                    <a:pt x="1011" y="599"/>
                    <a:pt x="1011" y="599"/>
                    <a:pt x="1011" y="599"/>
                  </a:cubicBezTo>
                  <a:cubicBezTo>
                    <a:pt x="1005" y="611"/>
                    <a:pt x="1005" y="611"/>
                    <a:pt x="1005" y="611"/>
                  </a:cubicBezTo>
                  <a:cubicBezTo>
                    <a:pt x="950" y="583"/>
                    <a:pt x="895" y="556"/>
                    <a:pt x="839" y="529"/>
                  </a:cubicBezTo>
                  <a:moveTo>
                    <a:pt x="1009" y="612"/>
                  </a:moveTo>
                  <a:cubicBezTo>
                    <a:pt x="1021" y="587"/>
                    <a:pt x="1021" y="587"/>
                    <a:pt x="1021" y="587"/>
                  </a:cubicBezTo>
                  <a:cubicBezTo>
                    <a:pt x="1032" y="592"/>
                    <a:pt x="1032" y="592"/>
                    <a:pt x="1032" y="592"/>
                  </a:cubicBezTo>
                  <a:cubicBezTo>
                    <a:pt x="1027" y="603"/>
                    <a:pt x="1027" y="603"/>
                    <a:pt x="1027" y="603"/>
                  </a:cubicBezTo>
                  <a:cubicBezTo>
                    <a:pt x="1026" y="604"/>
                    <a:pt x="1026" y="604"/>
                    <a:pt x="1025" y="604"/>
                  </a:cubicBezTo>
                  <a:cubicBezTo>
                    <a:pt x="1025" y="605"/>
                    <a:pt x="1025" y="605"/>
                    <a:pt x="1025" y="606"/>
                  </a:cubicBezTo>
                  <a:cubicBezTo>
                    <a:pt x="1020" y="617"/>
                    <a:pt x="1020" y="617"/>
                    <a:pt x="1020" y="617"/>
                  </a:cubicBezTo>
                  <a:cubicBezTo>
                    <a:pt x="1009" y="612"/>
                    <a:pt x="1009" y="612"/>
                    <a:pt x="1009" y="612"/>
                  </a:cubicBezTo>
                  <a:moveTo>
                    <a:pt x="1158" y="682"/>
                  </a:moveTo>
                  <a:cubicBezTo>
                    <a:pt x="1158" y="681"/>
                    <a:pt x="1157" y="681"/>
                    <a:pt x="1156" y="682"/>
                  </a:cubicBezTo>
                  <a:cubicBezTo>
                    <a:pt x="1155" y="682"/>
                    <a:pt x="1155" y="683"/>
                    <a:pt x="1156" y="684"/>
                  </a:cubicBezTo>
                  <a:cubicBezTo>
                    <a:pt x="1164" y="692"/>
                    <a:pt x="1164" y="692"/>
                    <a:pt x="1164" y="692"/>
                  </a:cubicBezTo>
                  <a:cubicBezTo>
                    <a:pt x="1117" y="667"/>
                    <a:pt x="1070" y="643"/>
                    <a:pt x="1022" y="619"/>
                  </a:cubicBezTo>
                  <a:cubicBezTo>
                    <a:pt x="1028" y="608"/>
                    <a:pt x="1028" y="608"/>
                    <a:pt x="1028" y="608"/>
                  </a:cubicBezTo>
                  <a:cubicBezTo>
                    <a:pt x="1192" y="693"/>
                    <a:pt x="1192" y="693"/>
                    <a:pt x="1192" y="693"/>
                  </a:cubicBezTo>
                  <a:cubicBezTo>
                    <a:pt x="1187" y="704"/>
                    <a:pt x="1187" y="704"/>
                    <a:pt x="1187" y="704"/>
                  </a:cubicBezTo>
                  <a:cubicBezTo>
                    <a:pt x="1182" y="702"/>
                    <a:pt x="1178" y="699"/>
                    <a:pt x="1174" y="697"/>
                  </a:cubicBezTo>
                  <a:cubicBezTo>
                    <a:pt x="1158" y="682"/>
                    <a:pt x="1158" y="682"/>
                    <a:pt x="1158" y="682"/>
                  </a:cubicBezTo>
                  <a:moveTo>
                    <a:pt x="1310" y="841"/>
                  </a:moveTo>
                  <a:cubicBezTo>
                    <a:pt x="1310" y="840"/>
                    <a:pt x="1310" y="839"/>
                    <a:pt x="1310" y="838"/>
                  </a:cubicBezTo>
                  <a:cubicBezTo>
                    <a:pt x="1312" y="840"/>
                    <a:pt x="1312" y="840"/>
                    <a:pt x="1312" y="840"/>
                  </a:cubicBezTo>
                  <a:cubicBezTo>
                    <a:pt x="1310" y="841"/>
                    <a:pt x="1310" y="841"/>
                    <a:pt x="1310" y="841"/>
                  </a:cubicBezTo>
                  <a:moveTo>
                    <a:pt x="1313" y="844"/>
                  </a:moveTo>
                  <a:cubicBezTo>
                    <a:pt x="1314" y="842"/>
                    <a:pt x="1314" y="842"/>
                    <a:pt x="1314" y="842"/>
                  </a:cubicBezTo>
                  <a:cubicBezTo>
                    <a:pt x="1316" y="844"/>
                    <a:pt x="1316" y="844"/>
                    <a:pt x="1316" y="844"/>
                  </a:cubicBezTo>
                  <a:cubicBezTo>
                    <a:pt x="1315" y="844"/>
                    <a:pt x="1314" y="844"/>
                    <a:pt x="1313" y="844"/>
                  </a:cubicBezTo>
                  <a:moveTo>
                    <a:pt x="1314" y="838"/>
                  </a:moveTo>
                  <a:cubicBezTo>
                    <a:pt x="1313" y="836"/>
                    <a:pt x="1313" y="836"/>
                    <a:pt x="1313" y="836"/>
                  </a:cubicBezTo>
                  <a:cubicBezTo>
                    <a:pt x="1314" y="836"/>
                    <a:pt x="1315" y="836"/>
                    <a:pt x="1316" y="836"/>
                  </a:cubicBezTo>
                  <a:cubicBezTo>
                    <a:pt x="1314" y="838"/>
                    <a:pt x="1314" y="838"/>
                    <a:pt x="1314" y="838"/>
                  </a:cubicBezTo>
                  <a:moveTo>
                    <a:pt x="1318" y="841"/>
                  </a:moveTo>
                  <a:cubicBezTo>
                    <a:pt x="1317" y="840"/>
                    <a:pt x="1317" y="840"/>
                    <a:pt x="1317" y="840"/>
                  </a:cubicBezTo>
                  <a:cubicBezTo>
                    <a:pt x="1318" y="838"/>
                    <a:pt x="1318" y="838"/>
                    <a:pt x="1318" y="838"/>
                  </a:cubicBezTo>
                  <a:cubicBezTo>
                    <a:pt x="1319" y="839"/>
                    <a:pt x="1319" y="840"/>
                    <a:pt x="1318" y="841"/>
                  </a:cubicBezTo>
                  <a:moveTo>
                    <a:pt x="1338" y="861"/>
                  </a:moveTo>
                  <a:cubicBezTo>
                    <a:pt x="1328" y="851"/>
                    <a:pt x="1328" y="851"/>
                    <a:pt x="1328" y="851"/>
                  </a:cubicBezTo>
                  <a:cubicBezTo>
                    <a:pt x="1324" y="847"/>
                    <a:pt x="1324" y="847"/>
                    <a:pt x="1324" y="847"/>
                  </a:cubicBezTo>
                  <a:cubicBezTo>
                    <a:pt x="1321" y="844"/>
                    <a:pt x="1321" y="844"/>
                    <a:pt x="1321" y="844"/>
                  </a:cubicBezTo>
                  <a:cubicBezTo>
                    <a:pt x="1322" y="841"/>
                    <a:pt x="1322" y="838"/>
                    <a:pt x="1321" y="836"/>
                  </a:cubicBezTo>
                  <a:cubicBezTo>
                    <a:pt x="1324" y="833"/>
                    <a:pt x="1324" y="833"/>
                    <a:pt x="1324" y="833"/>
                  </a:cubicBezTo>
                  <a:cubicBezTo>
                    <a:pt x="1324" y="832"/>
                    <a:pt x="1324" y="831"/>
                    <a:pt x="1324" y="830"/>
                  </a:cubicBezTo>
                  <a:cubicBezTo>
                    <a:pt x="1323" y="830"/>
                    <a:pt x="1322" y="830"/>
                    <a:pt x="1321" y="830"/>
                  </a:cubicBezTo>
                  <a:cubicBezTo>
                    <a:pt x="1318" y="834"/>
                    <a:pt x="1318" y="834"/>
                    <a:pt x="1318" y="834"/>
                  </a:cubicBezTo>
                  <a:cubicBezTo>
                    <a:pt x="1316" y="832"/>
                    <a:pt x="1313" y="832"/>
                    <a:pt x="1310" y="834"/>
                  </a:cubicBezTo>
                  <a:cubicBezTo>
                    <a:pt x="1307" y="830"/>
                    <a:pt x="1307" y="830"/>
                    <a:pt x="1307" y="830"/>
                  </a:cubicBezTo>
                  <a:cubicBezTo>
                    <a:pt x="1304" y="827"/>
                    <a:pt x="1304" y="827"/>
                    <a:pt x="1304" y="827"/>
                  </a:cubicBezTo>
                  <a:cubicBezTo>
                    <a:pt x="1306" y="825"/>
                    <a:pt x="1306" y="825"/>
                    <a:pt x="1306" y="825"/>
                  </a:cubicBezTo>
                  <a:cubicBezTo>
                    <a:pt x="1302" y="822"/>
                    <a:pt x="1302" y="822"/>
                    <a:pt x="1302" y="822"/>
                  </a:cubicBezTo>
                  <a:cubicBezTo>
                    <a:pt x="1300" y="824"/>
                    <a:pt x="1300" y="824"/>
                    <a:pt x="1300" y="824"/>
                  </a:cubicBezTo>
                  <a:cubicBezTo>
                    <a:pt x="1300" y="823"/>
                    <a:pt x="1300" y="823"/>
                    <a:pt x="1300" y="823"/>
                  </a:cubicBezTo>
                  <a:cubicBezTo>
                    <a:pt x="1293" y="817"/>
                    <a:pt x="1293" y="817"/>
                    <a:pt x="1293" y="817"/>
                  </a:cubicBezTo>
                  <a:cubicBezTo>
                    <a:pt x="1182" y="705"/>
                    <a:pt x="1182" y="705"/>
                    <a:pt x="1182" y="705"/>
                  </a:cubicBezTo>
                  <a:cubicBezTo>
                    <a:pt x="1188" y="708"/>
                    <a:pt x="1194" y="712"/>
                    <a:pt x="1200" y="715"/>
                  </a:cubicBezTo>
                  <a:cubicBezTo>
                    <a:pt x="1201" y="715"/>
                    <a:pt x="1201" y="715"/>
                    <a:pt x="1201" y="715"/>
                  </a:cubicBezTo>
                  <a:cubicBezTo>
                    <a:pt x="1228" y="730"/>
                    <a:pt x="1228" y="730"/>
                    <a:pt x="1228" y="730"/>
                  </a:cubicBezTo>
                  <a:cubicBezTo>
                    <a:pt x="1228" y="730"/>
                    <a:pt x="1228" y="730"/>
                    <a:pt x="1228" y="730"/>
                  </a:cubicBezTo>
                  <a:cubicBezTo>
                    <a:pt x="1256" y="745"/>
                    <a:pt x="1283" y="760"/>
                    <a:pt x="1310" y="775"/>
                  </a:cubicBezTo>
                  <a:cubicBezTo>
                    <a:pt x="1308" y="778"/>
                    <a:pt x="1308" y="782"/>
                    <a:pt x="1311" y="786"/>
                  </a:cubicBezTo>
                  <a:cubicBezTo>
                    <a:pt x="1314" y="784"/>
                    <a:pt x="1314" y="784"/>
                    <a:pt x="1314" y="784"/>
                  </a:cubicBezTo>
                  <a:cubicBezTo>
                    <a:pt x="1313" y="783"/>
                    <a:pt x="1313" y="781"/>
                    <a:pt x="1312" y="780"/>
                  </a:cubicBezTo>
                  <a:cubicBezTo>
                    <a:pt x="1312" y="778"/>
                    <a:pt x="1313" y="777"/>
                    <a:pt x="1313" y="776"/>
                  </a:cubicBezTo>
                  <a:cubicBezTo>
                    <a:pt x="1317" y="778"/>
                    <a:pt x="1321" y="781"/>
                    <a:pt x="1325" y="783"/>
                  </a:cubicBezTo>
                  <a:cubicBezTo>
                    <a:pt x="1325" y="784"/>
                    <a:pt x="1325" y="787"/>
                    <a:pt x="1325" y="789"/>
                  </a:cubicBezTo>
                  <a:cubicBezTo>
                    <a:pt x="1324" y="796"/>
                    <a:pt x="1325" y="801"/>
                    <a:pt x="1327" y="803"/>
                  </a:cubicBezTo>
                  <a:cubicBezTo>
                    <a:pt x="1340" y="791"/>
                    <a:pt x="1340" y="791"/>
                    <a:pt x="1340" y="791"/>
                  </a:cubicBezTo>
                  <a:cubicBezTo>
                    <a:pt x="1344" y="793"/>
                    <a:pt x="1349" y="796"/>
                    <a:pt x="1353" y="799"/>
                  </a:cubicBezTo>
                  <a:cubicBezTo>
                    <a:pt x="1353" y="799"/>
                    <a:pt x="1353" y="799"/>
                    <a:pt x="1353" y="799"/>
                  </a:cubicBezTo>
                  <a:cubicBezTo>
                    <a:pt x="1352" y="799"/>
                    <a:pt x="1352" y="800"/>
                    <a:pt x="1353" y="801"/>
                  </a:cubicBezTo>
                  <a:cubicBezTo>
                    <a:pt x="1354" y="802"/>
                    <a:pt x="1355" y="802"/>
                    <a:pt x="1355" y="801"/>
                  </a:cubicBezTo>
                  <a:cubicBezTo>
                    <a:pt x="1356" y="800"/>
                    <a:pt x="1356" y="800"/>
                    <a:pt x="1356" y="800"/>
                  </a:cubicBezTo>
                  <a:cubicBezTo>
                    <a:pt x="1370" y="808"/>
                    <a:pt x="1383" y="815"/>
                    <a:pt x="1396" y="823"/>
                  </a:cubicBezTo>
                  <a:cubicBezTo>
                    <a:pt x="1369" y="850"/>
                    <a:pt x="1369" y="850"/>
                    <a:pt x="1369" y="850"/>
                  </a:cubicBezTo>
                  <a:cubicBezTo>
                    <a:pt x="1348" y="871"/>
                    <a:pt x="1348" y="871"/>
                    <a:pt x="1348" y="871"/>
                  </a:cubicBezTo>
                  <a:cubicBezTo>
                    <a:pt x="1338" y="861"/>
                    <a:pt x="1338" y="861"/>
                    <a:pt x="1338" y="861"/>
                  </a:cubicBezTo>
                  <a:moveTo>
                    <a:pt x="1372" y="940"/>
                  </a:moveTo>
                  <a:cubicBezTo>
                    <a:pt x="1392" y="920"/>
                    <a:pt x="1392" y="920"/>
                    <a:pt x="1392" y="920"/>
                  </a:cubicBezTo>
                  <a:cubicBezTo>
                    <a:pt x="1407" y="935"/>
                    <a:pt x="1407" y="935"/>
                    <a:pt x="1407" y="935"/>
                  </a:cubicBezTo>
                  <a:cubicBezTo>
                    <a:pt x="1387" y="955"/>
                    <a:pt x="1387" y="955"/>
                    <a:pt x="1387" y="955"/>
                  </a:cubicBezTo>
                  <a:cubicBezTo>
                    <a:pt x="1372" y="940"/>
                    <a:pt x="1372" y="940"/>
                    <a:pt x="1372" y="940"/>
                  </a:cubicBezTo>
                  <a:moveTo>
                    <a:pt x="1389" y="957"/>
                  </a:moveTo>
                  <a:cubicBezTo>
                    <a:pt x="1409" y="937"/>
                    <a:pt x="1409" y="937"/>
                    <a:pt x="1409" y="937"/>
                  </a:cubicBezTo>
                  <a:cubicBezTo>
                    <a:pt x="1418" y="946"/>
                    <a:pt x="1418" y="946"/>
                    <a:pt x="1418" y="946"/>
                  </a:cubicBezTo>
                  <a:cubicBezTo>
                    <a:pt x="1408" y="956"/>
                    <a:pt x="1408" y="956"/>
                    <a:pt x="1408" y="956"/>
                  </a:cubicBezTo>
                  <a:cubicBezTo>
                    <a:pt x="1398" y="966"/>
                    <a:pt x="1398" y="966"/>
                    <a:pt x="1398" y="966"/>
                  </a:cubicBezTo>
                  <a:cubicBezTo>
                    <a:pt x="1389" y="957"/>
                    <a:pt x="1389" y="957"/>
                    <a:pt x="1389" y="957"/>
                  </a:cubicBezTo>
                  <a:moveTo>
                    <a:pt x="1589" y="1135"/>
                  </a:moveTo>
                  <a:cubicBezTo>
                    <a:pt x="1598" y="1126"/>
                    <a:pt x="1598" y="1126"/>
                    <a:pt x="1598" y="1126"/>
                  </a:cubicBezTo>
                  <a:cubicBezTo>
                    <a:pt x="1608" y="1136"/>
                    <a:pt x="1608" y="1136"/>
                    <a:pt x="1608" y="1136"/>
                  </a:cubicBezTo>
                  <a:cubicBezTo>
                    <a:pt x="1749" y="1277"/>
                    <a:pt x="1749" y="1277"/>
                    <a:pt x="1749" y="1277"/>
                  </a:cubicBezTo>
                  <a:cubicBezTo>
                    <a:pt x="1762" y="1291"/>
                    <a:pt x="1762" y="1291"/>
                    <a:pt x="1762" y="1291"/>
                  </a:cubicBezTo>
                  <a:cubicBezTo>
                    <a:pt x="1754" y="1299"/>
                    <a:pt x="1754" y="1299"/>
                    <a:pt x="1754" y="1299"/>
                  </a:cubicBezTo>
                  <a:cubicBezTo>
                    <a:pt x="1744" y="1289"/>
                    <a:pt x="1744" y="1289"/>
                    <a:pt x="1744" y="1289"/>
                  </a:cubicBezTo>
                  <a:cubicBezTo>
                    <a:pt x="1589" y="1135"/>
                    <a:pt x="1589" y="1135"/>
                    <a:pt x="1589" y="1135"/>
                  </a:cubicBezTo>
                  <a:moveTo>
                    <a:pt x="1740" y="1290"/>
                  </a:moveTo>
                  <a:cubicBezTo>
                    <a:pt x="1737" y="1294"/>
                    <a:pt x="1737" y="1294"/>
                    <a:pt x="1737" y="1294"/>
                  </a:cubicBezTo>
                  <a:cubicBezTo>
                    <a:pt x="1584" y="1140"/>
                    <a:pt x="1584" y="1140"/>
                    <a:pt x="1584" y="1140"/>
                  </a:cubicBezTo>
                  <a:cubicBezTo>
                    <a:pt x="1587" y="1137"/>
                    <a:pt x="1587" y="1137"/>
                    <a:pt x="1587" y="1137"/>
                  </a:cubicBezTo>
                  <a:cubicBezTo>
                    <a:pt x="1740" y="1290"/>
                    <a:pt x="1740" y="1290"/>
                    <a:pt x="1740" y="1290"/>
                  </a:cubicBezTo>
                  <a:moveTo>
                    <a:pt x="1587" y="1132"/>
                  </a:moveTo>
                  <a:cubicBezTo>
                    <a:pt x="1578" y="1124"/>
                    <a:pt x="1578" y="1124"/>
                    <a:pt x="1578" y="1124"/>
                  </a:cubicBezTo>
                  <a:cubicBezTo>
                    <a:pt x="1587" y="1115"/>
                    <a:pt x="1587" y="1115"/>
                    <a:pt x="1587" y="1115"/>
                  </a:cubicBezTo>
                  <a:cubicBezTo>
                    <a:pt x="1596" y="1124"/>
                    <a:pt x="1596" y="1124"/>
                    <a:pt x="1596" y="1124"/>
                  </a:cubicBezTo>
                  <a:cubicBezTo>
                    <a:pt x="1587" y="1132"/>
                    <a:pt x="1587" y="1132"/>
                    <a:pt x="1587" y="1132"/>
                  </a:cubicBezTo>
                  <a:moveTo>
                    <a:pt x="1576" y="1121"/>
                  </a:moveTo>
                  <a:cubicBezTo>
                    <a:pt x="1423" y="968"/>
                    <a:pt x="1423" y="968"/>
                    <a:pt x="1423" y="968"/>
                  </a:cubicBezTo>
                  <a:cubicBezTo>
                    <a:pt x="1426" y="965"/>
                    <a:pt x="1426" y="965"/>
                    <a:pt x="1426" y="965"/>
                  </a:cubicBezTo>
                  <a:cubicBezTo>
                    <a:pt x="1579" y="1118"/>
                    <a:pt x="1579" y="1118"/>
                    <a:pt x="1579" y="1118"/>
                  </a:cubicBezTo>
                  <a:cubicBezTo>
                    <a:pt x="1576" y="1121"/>
                    <a:pt x="1576" y="1121"/>
                    <a:pt x="1576" y="1121"/>
                  </a:cubicBezTo>
                  <a:moveTo>
                    <a:pt x="1581" y="1116"/>
                  </a:moveTo>
                  <a:cubicBezTo>
                    <a:pt x="1428" y="963"/>
                    <a:pt x="1428" y="963"/>
                    <a:pt x="1428" y="963"/>
                  </a:cubicBezTo>
                  <a:cubicBezTo>
                    <a:pt x="1431" y="959"/>
                    <a:pt x="1431" y="959"/>
                    <a:pt x="1431" y="959"/>
                  </a:cubicBezTo>
                  <a:cubicBezTo>
                    <a:pt x="1523" y="1051"/>
                    <a:pt x="1523" y="1051"/>
                    <a:pt x="1523" y="1051"/>
                  </a:cubicBezTo>
                  <a:cubicBezTo>
                    <a:pt x="1551" y="1080"/>
                    <a:pt x="1551" y="1080"/>
                    <a:pt x="1551" y="1080"/>
                  </a:cubicBezTo>
                  <a:cubicBezTo>
                    <a:pt x="1580" y="1108"/>
                    <a:pt x="1580" y="1108"/>
                    <a:pt x="1580" y="1108"/>
                  </a:cubicBezTo>
                  <a:cubicBezTo>
                    <a:pt x="1585" y="1113"/>
                    <a:pt x="1585" y="1113"/>
                    <a:pt x="1585" y="1113"/>
                  </a:cubicBezTo>
                  <a:cubicBezTo>
                    <a:pt x="1581" y="1116"/>
                    <a:pt x="1581" y="1116"/>
                    <a:pt x="1581" y="1116"/>
                  </a:cubicBezTo>
                  <a:moveTo>
                    <a:pt x="1420" y="966"/>
                  </a:moveTo>
                  <a:cubicBezTo>
                    <a:pt x="1411" y="957"/>
                    <a:pt x="1411" y="957"/>
                    <a:pt x="1411" y="957"/>
                  </a:cubicBezTo>
                  <a:cubicBezTo>
                    <a:pt x="1420" y="948"/>
                    <a:pt x="1420" y="948"/>
                    <a:pt x="1420" y="948"/>
                  </a:cubicBezTo>
                  <a:cubicBezTo>
                    <a:pt x="1429" y="957"/>
                    <a:pt x="1429" y="957"/>
                    <a:pt x="1429" y="957"/>
                  </a:cubicBezTo>
                  <a:cubicBezTo>
                    <a:pt x="1420" y="966"/>
                    <a:pt x="1420" y="966"/>
                    <a:pt x="1420" y="966"/>
                  </a:cubicBezTo>
                  <a:moveTo>
                    <a:pt x="1400" y="968"/>
                  </a:moveTo>
                  <a:cubicBezTo>
                    <a:pt x="1409" y="959"/>
                    <a:pt x="1409" y="959"/>
                    <a:pt x="1409" y="959"/>
                  </a:cubicBezTo>
                  <a:cubicBezTo>
                    <a:pt x="1419" y="969"/>
                    <a:pt x="1419" y="969"/>
                    <a:pt x="1419" y="969"/>
                  </a:cubicBezTo>
                  <a:cubicBezTo>
                    <a:pt x="1573" y="1124"/>
                    <a:pt x="1573" y="1124"/>
                    <a:pt x="1573" y="1124"/>
                  </a:cubicBezTo>
                  <a:cubicBezTo>
                    <a:pt x="1565" y="1132"/>
                    <a:pt x="1565" y="1132"/>
                    <a:pt x="1565" y="1132"/>
                  </a:cubicBezTo>
                  <a:cubicBezTo>
                    <a:pt x="1400" y="968"/>
                    <a:pt x="1400" y="968"/>
                    <a:pt x="1400" y="968"/>
                  </a:cubicBezTo>
                  <a:moveTo>
                    <a:pt x="1567" y="1135"/>
                  </a:moveTo>
                  <a:cubicBezTo>
                    <a:pt x="1576" y="1126"/>
                    <a:pt x="1576" y="1126"/>
                    <a:pt x="1576" y="1126"/>
                  </a:cubicBezTo>
                  <a:cubicBezTo>
                    <a:pt x="1585" y="1135"/>
                    <a:pt x="1585" y="1135"/>
                    <a:pt x="1585" y="1135"/>
                  </a:cubicBezTo>
                  <a:cubicBezTo>
                    <a:pt x="1576" y="1144"/>
                    <a:pt x="1576" y="1144"/>
                    <a:pt x="1576" y="1144"/>
                  </a:cubicBezTo>
                  <a:cubicBezTo>
                    <a:pt x="1567" y="1135"/>
                    <a:pt x="1567" y="1135"/>
                    <a:pt x="1567" y="1135"/>
                  </a:cubicBezTo>
                  <a:moveTo>
                    <a:pt x="1578" y="1146"/>
                  </a:moveTo>
                  <a:cubicBezTo>
                    <a:pt x="1581" y="1143"/>
                    <a:pt x="1581" y="1143"/>
                    <a:pt x="1581" y="1143"/>
                  </a:cubicBezTo>
                  <a:cubicBezTo>
                    <a:pt x="1735" y="1296"/>
                    <a:pt x="1735" y="1296"/>
                    <a:pt x="1735" y="1296"/>
                  </a:cubicBezTo>
                  <a:cubicBezTo>
                    <a:pt x="1731" y="1299"/>
                    <a:pt x="1731" y="1299"/>
                    <a:pt x="1731" y="1299"/>
                  </a:cubicBezTo>
                  <a:cubicBezTo>
                    <a:pt x="1578" y="1146"/>
                    <a:pt x="1578" y="1146"/>
                    <a:pt x="1578" y="1146"/>
                  </a:cubicBezTo>
                  <a:moveTo>
                    <a:pt x="1734" y="1302"/>
                  </a:moveTo>
                  <a:cubicBezTo>
                    <a:pt x="1743" y="1293"/>
                    <a:pt x="1743" y="1293"/>
                    <a:pt x="1743" y="1293"/>
                  </a:cubicBezTo>
                  <a:cubicBezTo>
                    <a:pt x="1751" y="1302"/>
                    <a:pt x="1751" y="1302"/>
                    <a:pt x="1751" y="1302"/>
                  </a:cubicBezTo>
                  <a:cubicBezTo>
                    <a:pt x="1743" y="1310"/>
                    <a:pt x="1743" y="1310"/>
                    <a:pt x="1743" y="1310"/>
                  </a:cubicBezTo>
                  <a:cubicBezTo>
                    <a:pt x="1734" y="1302"/>
                    <a:pt x="1734" y="1302"/>
                    <a:pt x="1734" y="1302"/>
                  </a:cubicBezTo>
                  <a:moveTo>
                    <a:pt x="1745" y="1313"/>
                  </a:moveTo>
                  <a:cubicBezTo>
                    <a:pt x="1755" y="1303"/>
                    <a:pt x="1755" y="1303"/>
                    <a:pt x="1755" y="1303"/>
                  </a:cubicBezTo>
                  <a:cubicBezTo>
                    <a:pt x="1765" y="1293"/>
                    <a:pt x="1765" y="1293"/>
                    <a:pt x="1765" y="1293"/>
                  </a:cubicBezTo>
                  <a:cubicBezTo>
                    <a:pt x="1774" y="1302"/>
                    <a:pt x="1774" y="1302"/>
                    <a:pt x="1774" y="1302"/>
                  </a:cubicBezTo>
                  <a:cubicBezTo>
                    <a:pt x="1754" y="1321"/>
                    <a:pt x="1754" y="1321"/>
                    <a:pt x="1754" y="1321"/>
                  </a:cubicBezTo>
                  <a:cubicBezTo>
                    <a:pt x="1745" y="1313"/>
                    <a:pt x="1745" y="1313"/>
                    <a:pt x="1745" y="1313"/>
                  </a:cubicBezTo>
                  <a:moveTo>
                    <a:pt x="1621" y="1573"/>
                  </a:moveTo>
                  <a:cubicBezTo>
                    <a:pt x="1616" y="1577"/>
                    <a:pt x="1616" y="1577"/>
                    <a:pt x="1616" y="1577"/>
                  </a:cubicBezTo>
                  <a:cubicBezTo>
                    <a:pt x="1616" y="1546"/>
                    <a:pt x="1616" y="1546"/>
                    <a:pt x="1616" y="1546"/>
                  </a:cubicBezTo>
                  <a:cubicBezTo>
                    <a:pt x="1621" y="1542"/>
                    <a:pt x="1621" y="1542"/>
                    <a:pt x="1621" y="1542"/>
                  </a:cubicBezTo>
                  <a:cubicBezTo>
                    <a:pt x="1621" y="1573"/>
                    <a:pt x="1621" y="1573"/>
                    <a:pt x="1621" y="1573"/>
                  </a:cubicBezTo>
                  <a:moveTo>
                    <a:pt x="1624" y="1569"/>
                  </a:moveTo>
                  <a:cubicBezTo>
                    <a:pt x="1624" y="1538"/>
                    <a:pt x="1624" y="1538"/>
                    <a:pt x="1624" y="1538"/>
                  </a:cubicBezTo>
                  <a:cubicBezTo>
                    <a:pt x="1628" y="1534"/>
                    <a:pt x="1628" y="1534"/>
                    <a:pt x="1628" y="1534"/>
                  </a:cubicBezTo>
                  <a:cubicBezTo>
                    <a:pt x="1629" y="1565"/>
                    <a:pt x="1629" y="1565"/>
                    <a:pt x="1629" y="1565"/>
                  </a:cubicBezTo>
                  <a:cubicBezTo>
                    <a:pt x="1624" y="1569"/>
                    <a:pt x="1624" y="1569"/>
                    <a:pt x="1624" y="1569"/>
                  </a:cubicBezTo>
                  <a:moveTo>
                    <a:pt x="1636" y="1557"/>
                  </a:moveTo>
                  <a:cubicBezTo>
                    <a:pt x="1632" y="1561"/>
                    <a:pt x="1632" y="1561"/>
                    <a:pt x="1632" y="1561"/>
                  </a:cubicBezTo>
                  <a:cubicBezTo>
                    <a:pt x="1632" y="1530"/>
                    <a:pt x="1632" y="1530"/>
                    <a:pt x="1632" y="1530"/>
                  </a:cubicBezTo>
                  <a:cubicBezTo>
                    <a:pt x="1636" y="1526"/>
                    <a:pt x="1636" y="1526"/>
                    <a:pt x="1636" y="1526"/>
                  </a:cubicBezTo>
                  <a:cubicBezTo>
                    <a:pt x="1636" y="1557"/>
                    <a:pt x="1636" y="1557"/>
                    <a:pt x="1636" y="1557"/>
                  </a:cubicBezTo>
                  <a:moveTo>
                    <a:pt x="1644" y="1549"/>
                  </a:moveTo>
                  <a:cubicBezTo>
                    <a:pt x="1640" y="1553"/>
                    <a:pt x="1640" y="1553"/>
                    <a:pt x="1640" y="1553"/>
                  </a:cubicBezTo>
                  <a:cubicBezTo>
                    <a:pt x="1640" y="1523"/>
                    <a:pt x="1640" y="1523"/>
                    <a:pt x="1640" y="1523"/>
                  </a:cubicBezTo>
                  <a:cubicBezTo>
                    <a:pt x="1644" y="1518"/>
                    <a:pt x="1644" y="1518"/>
                    <a:pt x="1644" y="1518"/>
                  </a:cubicBezTo>
                  <a:cubicBezTo>
                    <a:pt x="1644" y="1549"/>
                    <a:pt x="1644" y="1549"/>
                    <a:pt x="1644" y="1549"/>
                  </a:cubicBezTo>
                  <a:moveTo>
                    <a:pt x="1652" y="1541"/>
                  </a:moveTo>
                  <a:cubicBezTo>
                    <a:pt x="1648" y="1545"/>
                    <a:pt x="1648" y="1545"/>
                    <a:pt x="1648" y="1545"/>
                  </a:cubicBezTo>
                  <a:cubicBezTo>
                    <a:pt x="1648" y="1515"/>
                    <a:pt x="1648" y="1515"/>
                    <a:pt x="1648" y="1515"/>
                  </a:cubicBezTo>
                  <a:cubicBezTo>
                    <a:pt x="1652" y="1510"/>
                    <a:pt x="1652" y="1510"/>
                    <a:pt x="1652" y="1510"/>
                  </a:cubicBezTo>
                  <a:cubicBezTo>
                    <a:pt x="1652" y="1541"/>
                    <a:pt x="1652" y="1541"/>
                    <a:pt x="1652" y="1541"/>
                  </a:cubicBezTo>
                  <a:moveTo>
                    <a:pt x="1660" y="1533"/>
                  </a:moveTo>
                  <a:cubicBezTo>
                    <a:pt x="1655" y="1538"/>
                    <a:pt x="1655" y="1538"/>
                    <a:pt x="1655" y="1538"/>
                  </a:cubicBezTo>
                  <a:cubicBezTo>
                    <a:pt x="1655" y="1507"/>
                    <a:pt x="1655" y="1507"/>
                    <a:pt x="1655" y="1507"/>
                  </a:cubicBezTo>
                  <a:cubicBezTo>
                    <a:pt x="1660" y="1502"/>
                    <a:pt x="1660" y="1502"/>
                    <a:pt x="1660" y="1502"/>
                  </a:cubicBezTo>
                  <a:cubicBezTo>
                    <a:pt x="1660" y="1533"/>
                    <a:pt x="1660" y="1533"/>
                    <a:pt x="1660" y="1533"/>
                  </a:cubicBezTo>
                  <a:moveTo>
                    <a:pt x="1668" y="1525"/>
                  </a:moveTo>
                  <a:cubicBezTo>
                    <a:pt x="1663" y="1530"/>
                    <a:pt x="1663" y="1530"/>
                    <a:pt x="1663" y="1530"/>
                  </a:cubicBezTo>
                  <a:cubicBezTo>
                    <a:pt x="1663" y="1499"/>
                    <a:pt x="1663" y="1499"/>
                    <a:pt x="1663" y="1499"/>
                  </a:cubicBezTo>
                  <a:cubicBezTo>
                    <a:pt x="1668" y="1494"/>
                    <a:pt x="1668" y="1494"/>
                    <a:pt x="1668" y="1494"/>
                  </a:cubicBezTo>
                  <a:cubicBezTo>
                    <a:pt x="1668" y="1525"/>
                    <a:pt x="1668" y="1525"/>
                    <a:pt x="1668" y="1525"/>
                  </a:cubicBezTo>
                  <a:moveTo>
                    <a:pt x="1676" y="1517"/>
                  </a:moveTo>
                  <a:cubicBezTo>
                    <a:pt x="1671" y="1522"/>
                    <a:pt x="1671" y="1522"/>
                    <a:pt x="1671" y="1522"/>
                  </a:cubicBezTo>
                  <a:cubicBezTo>
                    <a:pt x="1671" y="1491"/>
                    <a:pt x="1671" y="1491"/>
                    <a:pt x="1671" y="1491"/>
                  </a:cubicBezTo>
                  <a:cubicBezTo>
                    <a:pt x="1676" y="1487"/>
                    <a:pt x="1676" y="1487"/>
                    <a:pt x="1676" y="1487"/>
                  </a:cubicBezTo>
                  <a:cubicBezTo>
                    <a:pt x="1676" y="1517"/>
                    <a:pt x="1676" y="1517"/>
                    <a:pt x="1676" y="1517"/>
                  </a:cubicBezTo>
                  <a:moveTo>
                    <a:pt x="1684" y="1510"/>
                  </a:moveTo>
                  <a:cubicBezTo>
                    <a:pt x="1679" y="1514"/>
                    <a:pt x="1679" y="1514"/>
                    <a:pt x="1679" y="1514"/>
                  </a:cubicBezTo>
                  <a:cubicBezTo>
                    <a:pt x="1679" y="1483"/>
                    <a:pt x="1679" y="1483"/>
                    <a:pt x="1679" y="1483"/>
                  </a:cubicBezTo>
                  <a:cubicBezTo>
                    <a:pt x="1684" y="1479"/>
                    <a:pt x="1684" y="1479"/>
                    <a:pt x="1684" y="1479"/>
                  </a:cubicBezTo>
                  <a:cubicBezTo>
                    <a:pt x="1684" y="1510"/>
                    <a:pt x="1684" y="1510"/>
                    <a:pt x="1684" y="1510"/>
                  </a:cubicBezTo>
                  <a:moveTo>
                    <a:pt x="1691" y="1502"/>
                  </a:moveTo>
                  <a:cubicBezTo>
                    <a:pt x="1687" y="1506"/>
                    <a:pt x="1687" y="1506"/>
                    <a:pt x="1687" y="1506"/>
                  </a:cubicBezTo>
                  <a:cubicBezTo>
                    <a:pt x="1687" y="1475"/>
                    <a:pt x="1687" y="1475"/>
                    <a:pt x="1687" y="1475"/>
                  </a:cubicBezTo>
                  <a:cubicBezTo>
                    <a:pt x="1691" y="1471"/>
                    <a:pt x="1691" y="1471"/>
                    <a:pt x="1691" y="1471"/>
                  </a:cubicBezTo>
                  <a:cubicBezTo>
                    <a:pt x="1691" y="1502"/>
                    <a:pt x="1691" y="1502"/>
                    <a:pt x="1691" y="1502"/>
                  </a:cubicBezTo>
                  <a:moveTo>
                    <a:pt x="1699" y="1494"/>
                  </a:moveTo>
                  <a:cubicBezTo>
                    <a:pt x="1695" y="1498"/>
                    <a:pt x="1695" y="1498"/>
                    <a:pt x="1695" y="1498"/>
                  </a:cubicBezTo>
                  <a:cubicBezTo>
                    <a:pt x="1695" y="1468"/>
                    <a:pt x="1695" y="1468"/>
                    <a:pt x="1695" y="1468"/>
                  </a:cubicBezTo>
                  <a:cubicBezTo>
                    <a:pt x="1699" y="1463"/>
                    <a:pt x="1699" y="1463"/>
                    <a:pt x="1699" y="1463"/>
                  </a:cubicBezTo>
                  <a:cubicBezTo>
                    <a:pt x="1699" y="1494"/>
                    <a:pt x="1699" y="1494"/>
                    <a:pt x="1699" y="1494"/>
                  </a:cubicBezTo>
                  <a:moveTo>
                    <a:pt x="1707" y="1486"/>
                  </a:moveTo>
                  <a:cubicBezTo>
                    <a:pt x="1703" y="1490"/>
                    <a:pt x="1703" y="1490"/>
                    <a:pt x="1703" y="1490"/>
                  </a:cubicBezTo>
                  <a:cubicBezTo>
                    <a:pt x="1703" y="1460"/>
                    <a:pt x="1703" y="1460"/>
                    <a:pt x="1703" y="1460"/>
                  </a:cubicBezTo>
                  <a:cubicBezTo>
                    <a:pt x="1707" y="1455"/>
                    <a:pt x="1707" y="1455"/>
                    <a:pt x="1707" y="1455"/>
                  </a:cubicBezTo>
                  <a:cubicBezTo>
                    <a:pt x="1707" y="1486"/>
                    <a:pt x="1707" y="1486"/>
                    <a:pt x="1707" y="1486"/>
                  </a:cubicBezTo>
                  <a:moveTo>
                    <a:pt x="1715" y="1478"/>
                  </a:moveTo>
                  <a:cubicBezTo>
                    <a:pt x="1710" y="1483"/>
                    <a:pt x="1710" y="1483"/>
                    <a:pt x="1710" y="1483"/>
                  </a:cubicBezTo>
                  <a:cubicBezTo>
                    <a:pt x="1710" y="1452"/>
                    <a:pt x="1710" y="1452"/>
                    <a:pt x="1710" y="1452"/>
                  </a:cubicBezTo>
                  <a:cubicBezTo>
                    <a:pt x="1715" y="1447"/>
                    <a:pt x="1715" y="1447"/>
                    <a:pt x="1715" y="1447"/>
                  </a:cubicBezTo>
                  <a:cubicBezTo>
                    <a:pt x="1715" y="1478"/>
                    <a:pt x="1715" y="1478"/>
                    <a:pt x="1715" y="1478"/>
                  </a:cubicBezTo>
                  <a:moveTo>
                    <a:pt x="1723" y="1470"/>
                  </a:moveTo>
                  <a:cubicBezTo>
                    <a:pt x="1718" y="1475"/>
                    <a:pt x="1718" y="1475"/>
                    <a:pt x="1718" y="1475"/>
                  </a:cubicBezTo>
                  <a:cubicBezTo>
                    <a:pt x="1718" y="1444"/>
                    <a:pt x="1718" y="1444"/>
                    <a:pt x="1718" y="1444"/>
                  </a:cubicBezTo>
                  <a:cubicBezTo>
                    <a:pt x="1723" y="1439"/>
                    <a:pt x="1723" y="1439"/>
                    <a:pt x="1723" y="1439"/>
                  </a:cubicBezTo>
                  <a:cubicBezTo>
                    <a:pt x="1723" y="1470"/>
                    <a:pt x="1723" y="1470"/>
                    <a:pt x="1723" y="1470"/>
                  </a:cubicBezTo>
                  <a:moveTo>
                    <a:pt x="1731" y="1462"/>
                  </a:moveTo>
                  <a:cubicBezTo>
                    <a:pt x="1726" y="1467"/>
                    <a:pt x="1726" y="1467"/>
                    <a:pt x="1726" y="1467"/>
                  </a:cubicBezTo>
                  <a:cubicBezTo>
                    <a:pt x="1726" y="1436"/>
                    <a:pt x="1726" y="1436"/>
                    <a:pt x="1726" y="1436"/>
                  </a:cubicBezTo>
                  <a:cubicBezTo>
                    <a:pt x="1731" y="1432"/>
                    <a:pt x="1731" y="1432"/>
                    <a:pt x="1731" y="1432"/>
                  </a:cubicBezTo>
                  <a:cubicBezTo>
                    <a:pt x="1731" y="1462"/>
                    <a:pt x="1731" y="1462"/>
                    <a:pt x="1731" y="1462"/>
                  </a:cubicBezTo>
                  <a:moveTo>
                    <a:pt x="1739" y="1454"/>
                  </a:moveTo>
                  <a:cubicBezTo>
                    <a:pt x="1734" y="1459"/>
                    <a:pt x="1734" y="1459"/>
                    <a:pt x="1734" y="1459"/>
                  </a:cubicBezTo>
                  <a:cubicBezTo>
                    <a:pt x="1734" y="1428"/>
                    <a:pt x="1734" y="1428"/>
                    <a:pt x="1734" y="1428"/>
                  </a:cubicBezTo>
                  <a:cubicBezTo>
                    <a:pt x="1739" y="1424"/>
                    <a:pt x="1739" y="1424"/>
                    <a:pt x="1739" y="1424"/>
                  </a:cubicBezTo>
                  <a:cubicBezTo>
                    <a:pt x="1739" y="1454"/>
                    <a:pt x="1739" y="1454"/>
                    <a:pt x="1739" y="1454"/>
                  </a:cubicBezTo>
                  <a:moveTo>
                    <a:pt x="1742" y="1451"/>
                  </a:moveTo>
                  <a:cubicBezTo>
                    <a:pt x="1742" y="1420"/>
                    <a:pt x="1742" y="1420"/>
                    <a:pt x="1742" y="1420"/>
                  </a:cubicBezTo>
                  <a:cubicBezTo>
                    <a:pt x="1746" y="1416"/>
                    <a:pt x="1746" y="1416"/>
                    <a:pt x="1746" y="1416"/>
                  </a:cubicBezTo>
                  <a:cubicBezTo>
                    <a:pt x="1746" y="1447"/>
                    <a:pt x="1746" y="1447"/>
                    <a:pt x="1746" y="1447"/>
                  </a:cubicBezTo>
                  <a:cubicBezTo>
                    <a:pt x="1742" y="1451"/>
                    <a:pt x="1742" y="1451"/>
                    <a:pt x="1742" y="1451"/>
                  </a:cubicBezTo>
                  <a:moveTo>
                    <a:pt x="1754" y="1439"/>
                  </a:moveTo>
                  <a:cubicBezTo>
                    <a:pt x="1750" y="1443"/>
                    <a:pt x="1750" y="1443"/>
                    <a:pt x="1750" y="1443"/>
                  </a:cubicBezTo>
                  <a:cubicBezTo>
                    <a:pt x="1750" y="1413"/>
                    <a:pt x="1750" y="1413"/>
                    <a:pt x="1750" y="1413"/>
                  </a:cubicBezTo>
                  <a:cubicBezTo>
                    <a:pt x="1754" y="1408"/>
                    <a:pt x="1754" y="1408"/>
                    <a:pt x="1754" y="1408"/>
                  </a:cubicBezTo>
                  <a:cubicBezTo>
                    <a:pt x="1754" y="1439"/>
                    <a:pt x="1754" y="1439"/>
                    <a:pt x="1754" y="1439"/>
                  </a:cubicBezTo>
                  <a:moveTo>
                    <a:pt x="1762" y="1431"/>
                  </a:moveTo>
                  <a:cubicBezTo>
                    <a:pt x="1758" y="1435"/>
                    <a:pt x="1758" y="1435"/>
                    <a:pt x="1758" y="1435"/>
                  </a:cubicBezTo>
                  <a:cubicBezTo>
                    <a:pt x="1758" y="1405"/>
                    <a:pt x="1758" y="1405"/>
                    <a:pt x="1758" y="1405"/>
                  </a:cubicBezTo>
                  <a:cubicBezTo>
                    <a:pt x="1762" y="1400"/>
                    <a:pt x="1762" y="1400"/>
                    <a:pt x="1762" y="1400"/>
                  </a:cubicBezTo>
                  <a:cubicBezTo>
                    <a:pt x="1762" y="1431"/>
                    <a:pt x="1762" y="1431"/>
                    <a:pt x="1762" y="1431"/>
                  </a:cubicBezTo>
                  <a:moveTo>
                    <a:pt x="1770" y="1423"/>
                  </a:moveTo>
                  <a:cubicBezTo>
                    <a:pt x="1766" y="1428"/>
                    <a:pt x="1766" y="1428"/>
                    <a:pt x="1766" y="1428"/>
                  </a:cubicBezTo>
                  <a:cubicBezTo>
                    <a:pt x="1766" y="1397"/>
                    <a:pt x="1766" y="1397"/>
                    <a:pt x="1766" y="1397"/>
                  </a:cubicBezTo>
                  <a:cubicBezTo>
                    <a:pt x="1770" y="1392"/>
                    <a:pt x="1770" y="1392"/>
                    <a:pt x="1770" y="1392"/>
                  </a:cubicBezTo>
                  <a:cubicBezTo>
                    <a:pt x="1770" y="1423"/>
                    <a:pt x="1770" y="1423"/>
                    <a:pt x="1770" y="1423"/>
                  </a:cubicBezTo>
                  <a:moveTo>
                    <a:pt x="1778" y="1415"/>
                  </a:moveTo>
                  <a:cubicBezTo>
                    <a:pt x="1773" y="1420"/>
                    <a:pt x="1773" y="1420"/>
                    <a:pt x="1773" y="1420"/>
                  </a:cubicBezTo>
                  <a:cubicBezTo>
                    <a:pt x="1773" y="1389"/>
                    <a:pt x="1773" y="1389"/>
                    <a:pt x="1773" y="1389"/>
                  </a:cubicBezTo>
                  <a:cubicBezTo>
                    <a:pt x="1778" y="1384"/>
                    <a:pt x="1778" y="1384"/>
                    <a:pt x="1778" y="1384"/>
                  </a:cubicBezTo>
                  <a:cubicBezTo>
                    <a:pt x="1778" y="1415"/>
                    <a:pt x="1778" y="1415"/>
                    <a:pt x="1778" y="1415"/>
                  </a:cubicBezTo>
                  <a:moveTo>
                    <a:pt x="1786" y="1407"/>
                  </a:moveTo>
                  <a:cubicBezTo>
                    <a:pt x="1781" y="1412"/>
                    <a:pt x="1781" y="1412"/>
                    <a:pt x="1781" y="1412"/>
                  </a:cubicBezTo>
                  <a:cubicBezTo>
                    <a:pt x="1781" y="1381"/>
                    <a:pt x="1781" y="1381"/>
                    <a:pt x="1781" y="1381"/>
                  </a:cubicBezTo>
                  <a:cubicBezTo>
                    <a:pt x="1786" y="1377"/>
                    <a:pt x="1786" y="1377"/>
                    <a:pt x="1786" y="1377"/>
                  </a:cubicBezTo>
                  <a:cubicBezTo>
                    <a:pt x="1786" y="1407"/>
                    <a:pt x="1786" y="1407"/>
                    <a:pt x="1786" y="1407"/>
                  </a:cubicBezTo>
                  <a:moveTo>
                    <a:pt x="1794" y="1399"/>
                  </a:moveTo>
                  <a:cubicBezTo>
                    <a:pt x="1789" y="1404"/>
                    <a:pt x="1789" y="1404"/>
                    <a:pt x="1789" y="1404"/>
                  </a:cubicBezTo>
                  <a:cubicBezTo>
                    <a:pt x="1789" y="1373"/>
                    <a:pt x="1789" y="1373"/>
                    <a:pt x="1789" y="1373"/>
                  </a:cubicBezTo>
                  <a:cubicBezTo>
                    <a:pt x="1794" y="1369"/>
                    <a:pt x="1794" y="1369"/>
                    <a:pt x="1794" y="1369"/>
                  </a:cubicBezTo>
                  <a:cubicBezTo>
                    <a:pt x="1794" y="1399"/>
                    <a:pt x="1794" y="1399"/>
                    <a:pt x="1794" y="1399"/>
                  </a:cubicBezTo>
                  <a:moveTo>
                    <a:pt x="1801" y="1392"/>
                  </a:moveTo>
                  <a:cubicBezTo>
                    <a:pt x="1797" y="1396"/>
                    <a:pt x="1797" y="1396"/>
                    <a:pt x="1797" y="1396"/>
                  </a:cubicBezTo>
                  <a:cubicBezTo>
                    <a:pt x="1797" y="1370"/>
                    <a:pt x="1797" y="1370"/>
                    <a:pt x="1797" y="1370"/>
                  </a:cubicBezTo>
                  <a:cubicBezTo>
                    <a:pt x="1801" y="1374"/>
                    <a:pt x="1801" y="1374"/>
                    <a:pt x="1801" y="1374"/>
                  </a:cubicBezTo>
                  <a:cubicBezTo>
                    <a:pt x="1801" y="1392"/>
                    <a:pt x="1801" y="1392"/>
                    <a:pt x="1801" y="1392"/>
                  </a:cubicBezTo>
                  <a:moveTo>
                    <a:pt x="1809" y="1384"/>
                  </a:moveTo>
                  <a:cubicBezTo>
                    <a:pt x="1805" y="1388"/>
                    <a:pt x="1805" y="1388"/>
                    <a:pt x="1805" y="1388"/>
                  </a:cubicBezTo>
                  <a:cubicBezTo>
                    <a:pt x="1805" y="1377"/>
                    <a:pt x="1805" y="1377"/>
                    <a:pt x="1805" y="1377"/>
                  </a:cubicBezTo>
                  <a:cubicBezTo>
                    <a:pt x="1809" y="1382"/>
                    <a:pt x="1809" y="1382"/>
                    <a:pt x="1809" y="1382"/>
                  </a:cubicBezTo>
                  <a:cubicBezTo>
                    <a:pt x="1809" y="1384"/>
                    <a:pt x="1809" y="1384"/>
                    <a:pt x="1809" y="1384"/>
                  </a:cubicBezTo>
                  <a:moveTo>
                    <a:pt x="1845" y="1364"/>
                  </a:moveTo>
                  <a:cubicBezTo>
                    <a:pt x="1842" y="1361"/>
                    <a:pt x="1842" y="1361"/>
                    <a:pt x="1842" y="1361"/>
                  </a:cubicBezTo>
                  <a:cubicBezTo>
                    <a:pt x="1845" y="1357"/>
                    <a:pt x="1845" y="1357"/>
                    <a:pt x="1845" y="1357"/>
                  </a:cubicBezTo>
                  <a:cubicBezTo>
                    <a:pt x="1845" y="1364"/>
                    <a:pt x="1845" y="1364"/>
                    <a:pt x="1845" y="1364"/>
                  </a:cubicBezTo>
                  <a:moveTo>
                    <a:pt x="1853" y="1372"/>
                  </a:moveTo>
                  <a:cubicBezTo>
                    <a:pt x="1849" y="1368"/>
                    <a:pt x="1849" y="1368"/>
                    <a:pt x="1849" y="1368"/>
                  </a:cubicBezTo>
                  <a:cubicBezTo>
                    <a:pt x="1849" y="1354"/>
                    <a:pt x="1849" y="1354"/>
                    <a:pt x="1849" y="1354"/>
                  </a:cubicBezTo>
                  <a:cubicBezTo>
                    <a:pt x="1853" y="1349"/>
                    <a:pt x="1853" y="1349"/>
                    <a:pt x="1853" y="1349"/>
                  </a:cubicBezTo>
                  <a:cubicBezTo>
                    <a:pt x="1853" y="1372"/>
                    <a:pt x="1853" y="1372"/>
                    <a:pt x="1853" y="1372"/>
                  </a:cubicBezTo>
                  <a:moveTo>
                    <a:pt x="2006" y="1530"/>
                  </a:moveTo>
                  <a:cubicBezTo>
                    <a:pt x="2015" y="1521"/>
                    <a:pt x="2015" y="1521"/>
                    <a:pt x="2015" y="1521"/>
                  </a:cubicBezTo>
                  <a:cubicBezTo>
                    <a:pt x="2024" y="1530"/>
                    <a:pt x="2024" y="1530"/>
                    <a:pt x="2024" y="1530"/>
                  </a:cubicBezTo>
                  <a:cubicBezTo>
                    <a:pt x="2015" y="1538"/>
                    <a:pt x="2015" y="1538"/>
                    <a:pt x="2015" y="1538"/>
                  </a:cubicBezTo>
                  <a:cubicBezTo>
                    <a:pt x="2006" y="1530"/>
                    <a:pt x="2006" y="1530"/>
                    <a:pt x="2006" y="1530"/>
                  </a:cubicBezTo>
                  <a:moveTo>
                    <a:pt x="2026" y="1532"/>
                  </a:moveTo>
                  <a:cubicBezTo>
                    <a:pt x="2181" y="1687"/>
                    <a:pt x="2181" y="1687"/>
                    <a:pt x="2181" y="1687"/>
                  </a:cubicBezTo>
                  <a:cubicBezTo>
                    <a:pt x="2178" y="1690"/>
                    <a:pt x="2178" y="1690"/>
                    <a:pt x="2178" y="1690"/>
                  </a:cubicBezTo>
                  <a:cubicBezTo>
                    <a:pt x="2023" y="1535"/>
                    <a:pt x="2023" y="1535"/>
                    <a:pt x="2023" y="1535"/>
                  </a:cubicBezTo>
                  <a:cubicBezTo>
                    <a:pt x="2026" y="1532"/>
                    <a:pt x="2026" y="1532"/>
                    <a:pt x="2026" y="1532"/>
                  </a:cubicBezTo>
                  <a:moveTo>
                    <a:pt x="2062" y="1585"/>
                  </a:moveTo>
                  <a:cubicBezTo>
                    <a:pt x="2034" y="1557"/>
                    <a:pt x="2034" y="1557"/>
                    <a:pt x="2034" y="1557"/>
                  </a:cubicBezTo>
                  <a:cubicBezTo>
                    <a:pt x="2017" y="1541"/>
                    <a:pt x="2017" y="1541"/>
                    <a:pt x="2017" y="1541"/>
                  </a:cubicBezTo>
                  <a:cubicBezTo>
                    <a:pt x="2021" y="1538"/>
                    <a:pt x="2021" y="1538"/>
                    <a:pt x="2021" y="1538"/>
                  </a:cubicBezTo>
                  <a:cubicBezTo>
                    <a:pt x="2175" y="1692"/>
                    <a:pt x="2175" y="1692"/>
                    <a:pt x="2175" y="1692"/>
                  </a:cubicBezTo>
                  <a:cubicBezTo>
                    <a:pt x="2172" y="1695"/>
                    <a:pt x="2172" y="1695"/>
                    <a:pt x="2172" y="1695"/>
                  </a:cubicBezTo>
                  <a:cubicBezTo>
                    <a:pt x="2062" y="1585"/>
                    <a:pt x="2062" y="1585"/>
                    <a:pt x="2062" y="1585"/>
                  </a:cubicBezTo>
                  <a:moveTo>
                    <a:pt x="2175" y="1698"/>
                  </a:moveTo>
                  <a:cubicBezTo>
                    <a:pt x="2183" y="1689"/>
                    <a:pt x="2183" y="1689"/>
                    <a:pt x="2183" y="1689"/>
                  </a:cubicBezTo>
                  <a:cubicBezTo>
                    <a:pt x="2192" y="1698"/>
                    <a:pt x="2192" y="1698"/>
                    <a:pt x="2192" y="1698"/>
                  </a:cubicBezTo>
                  <a:cubicBezTo>
                    <a:pt x="2183" y="1706"/>
                    <a:pt x="2183" y="1706"/>
                    <a:pt x="2183" y="1706"/>
                  </a:cubicBezTo>
                  <a:cubicBezTo>
                    <a:pt x="2175" y="1698"/>
                    <a:pt x="2175" y="1698"/>
                    <a:pt x="2175" y="1698"/>
                  </a:cubicBezTo>
                  <a:moveTo>
                    <a:pt x="2288" y="1811"/>
                  </a:moveTo>
                  <a:cubicBezTo>
                    <a:pt x="2260" y="1783"/>
                    <a:pt x="2260" y="1783"/>
                    <a:pt x="2260" y="1783"/>
                  </a:cubicBezTo>
                  <a:cubicBezTo>
                    <a:pt x="2232" y="1755"/>
                    <a:pt x="2232" y="1755"/>
                    <a:pt x="2232" y="1755"/>
                  </a:cubicBezTo>
                  <a:cubicBezTo>
                    <a:pt x="2203" y="1727"/>
                    <a:pt x="2203" y="1727"/>
                    <a:pt x="2203" y="1727"/>
                  </a:cubicBezTo>
                  <a:cubicBezTo>
                    <a:pt x="2186" y="1709"/>
                    <a:pt x="2186" y="1709"/>
                    <a:pt x="2186" y="1709"/>
                  </a:cubicBezTo>
                  <a:cubicBezTo>
                    <a:pt x="2194" y="1700"/>
                    <a:pt x="2194" y="1700"/>
                    <a:pt x="2194" y="1700"/>
                  </a:cubicBezTo>
                  <a:cubicBezTo>
                    <a:pt x="2349" y="1855"/>
                    <a:pt x="2349" y="1855"/>
                    <a:pt x="2349" y="1855"/>
                  </a:cubicBezTo>
                  <a:cubicBezTo>
                    <a:pt x="2359" y="1865"/>
                    <a:pt x="2359" y="1865"/>
                    <a:pt x="2359" y="1865"/>
                  </a:cubicBezTo>
                  <a:cubicBezTo>
                    <a:pt x="2350" y="1873"/>
                    <a:pt x="2350" y="1873"/>
                    <a:pt x="2350" y="1873"/>
                  </a:cubicBezTo>
                  <a:cubicBezTo>
                    <a:pt x="2288" y="1811"/>
                    <a:pt x="2288" y="1811"/>
                    <a:pt x="2288" y="1811"/>
                  </a:cubicBezTo>
                  <a:moveTo>
                    <a:pt x="2197" y="1698"/>
                  </a:moveTo>
                  <a:cubicBezTo>
                    <a:pt x="2200" y="1695"/>
                    <a:pt x="2200" y="1695"/>
                    <a:pt x="2200" y="1695"/>
                  </a:cubicBezTo>
                  <a:cubicBezTo>
                    <a:pt x="2353" y="1848"/>
                    <a:pt x="2353" y="1848"/>
                    <a:pt x="2353" y="1848"/>
                  </a:cubicBezTo>
                  <a:cubicBezTo>
                    <a:pt x="2350" y="1851"/>
                    <a:pt x="2350" y="1851"/>
                    <a:pt x="2350" y="1851"/>
                  </a:cubicBezTo>
                  <a:cubicBezTo>
                    <a:pt x="2197" y="1698"/>
                    <a:pt x="2197" y="1698"/>
                    <a:pt x="2197" y="1698"/>
                  </a:cubicBezTo>
                  <a:moveTo>
                    <a:pt x="2390" y="1908"/>
                  </a:moveTo>
                  <a:cubicBezTo>
                    <a:pt x="2387" y="1905"/>
                    <a:pt x="2387" y="1905"/>
                    <a:pt x="2387" y="1905"/>
                  </a:cubicBezTo>
                  <a:cubicBezTo>
                    <a:pt x="2390" y="1903"/>
                    <a:pt x="2390" y="1903"/>
                    <a:pt x="2390" y="1903"/>
                  </a:cubicBezTo>
                  <a:cubicBezTo>
                    <a:pt x="2390" y="1908"/>
                    <a:pt x="2390" y="1908"/>
                    <a:pt x="2390" y="1908"/>
                  </a:cubicBezTo>
                  <a:moveTo>
                    <a:pt x="2398" y="1916"/>
                  </a:moveTo>
                  <a:cubicBezTo>
                    <a:pt x="2393" y="1912"/>
                    <a:pt x="2393" y="1912"/>
                    <a:pt x="2393" y="1912"/>
                  </a:cubicBezTo>
                  <a:cubicBezTo>
                    <a:pt x="2393" y="1899"/>
                    <a:pt x="2393" y="1899"/>
                    <a:pt x="2393" y="1899"/>
                  </a:cubicBezTo>
                  <a:cubicBezTo>
                    <a:pt x="2398" y="1895"/>
                    <a:pt x="2398" y="1895"/>
                    <a:pt x="2398" y="1895"/>
                  </a:cubicBezTo>
                  <a:cubicBezTo>
                    <a:pt x="2398" y="1916"/>
                    <a:pt x="2398" y="1916"/>
                    <a:pt x="2398" y="1916"/>
                  </a:cubicBezTo>
                  <a:moveTo>
                    <a:pt x="2405" y="1893"/>
                  </a:moveTo>
                  <a:cubicBezTo>
                    <a:pt x="2405" y="1924"/>
                    <a:pt x="2405" y="1924"/>
                    <a:pt x="2405" y="1924"/>
                  </a:cubicBezTo>
                  <a:cubicBezTo>
                    <a:pt x="2401" y="1920"/>
                    <a:pt x="2401" y="1920"/>
                    <a:pt x="2401" y="1920"/>
                  </a:cubicBezTo>
                  <a:cubicBezTo>
                    <a:pt x="2401" y="1891"/>
                    <a:pt x="2401" y="1891"/>
                    <a:pt x="2401" y="1891"/>
                  </a:cubicBezTo>
                  <a:cubicBezTo>
                    <a:pt x="2402" y="1890"/>
                    <a:pt x="2402" y="1890"/>
                    <a:pt x="2402" y="1890"/>
                  </a:cubicBezTo>
                  <a:cubicBezTo>
                    <a:pt x="2405" y="1893"/>
                    <a:pt x="2405" y="1893"/>
                    <a:pt x="2405" y="1893"/>
                  </a:cubicBezTo>
                  <a:moveTo>
                    <a:pt x="2402" y="1885"/>
                  </a:moveTo>
                  <a:cubicBezTo>
                    <a:pt x="2401" y="1887"/>
                    <a:pt x="2401" y="1887"/>
                    <a:pt x="2401" y="1887"/>
                  </a:cubicBezTo>
                  <a:cubicBezTo>
                    <a:pt x="2383" y="1904"/>
                    <a:pt x="2383" y="1904"/>
                    <a:pt x="2383" y="1904"/>
                  </a:cubicBezTo>
                  <a:cubicBezTo>
                    <a:pt x="2382" y="1905"/>
                    <a:pt x="2382" y="1905"/>
                    <a:pt x="2382" y="1905"/>
                  </a:cubicBezTo>
                  <a:cubicBezTo>
                    <a:pt x="2362" y="1885"/>
                    <a:pt x="2362" y="1885"/>
                    <a:pt x="2362" y="1885"/>
                  </a:cubicBezTo>
                  <a:cubicBezTo>
                    <a:pt x="2382" y="1866"/>
                    <a:pt x="2382" y="1866"/>
                    <a:pt x="2382" y="1866"/>
                  </a:cubicBezTo>
                  <a:cubicBezTo>
                    <a:pt x="2402" y="1885"/>
                    <a:pt x="2402" y="1885"/>
                    <a:pt x="2402" y="1885"/>
                  </a:cubicBezTo>
                  <a:moveTo>
                    <a:pt x="2380" y="1863"/>
                  </a:moveTo>
                  <a:cubicBezTo>
                    <a:pt x="2360" y="1883"/>
                    <a:pt x="2360" y="1883"/>
                    <a:pt x="2360" y="1883"/>
                  </a:cubicBezTo>
                  <a:cubicBezTo>
                    <a:pt x="2352" y="1876"/>
                    <a:pt x="2352" y="1876"/>
                    <a:pt x="2352" y="1876"/>
                  </a:cubicBezTo>
                  <a:cubicBezTo>
                    <a:pt x="2362" y="1866"/>
                    <a:pt x="2362" y="1866"/>
                    <a:pt x="2362" y="1866"/>
                  </a:cubicBezTo>
                  <a:cubicBezTo>
                    <a:pt x="2372" y="1856"/>
                    <a:pt x="2372" y="1856"/>
                    <a:pt x="2372" y="1856"/>
                  </a:cubicBezTo>
                  <a:cubicBezTo>
                    <a:pt x="2380" y="1863"/>
                    <a:pt x="2380" y="1863"/>
                    <a:pt x="2380" y="1863"/>
                  </a:cubicBezTo>
                  <a:moveTo>
                    <a:pt x="2370" y="1854"/>
                  </a:moveTo>
                  <a:cubicBezTo>
                    <a:pt x="2361" y="1862"/>
                    <a:pt x="2361" y="1862"/>
                    <a:pt x="2361" y="1862"/>
                  </a:cubicBezTo>
                  <a:cubicBezTo>
                    <a:pt x="2352" y="1854"/>
                    <a:pt x="2352" y="1854"/>
                    <a:pt x="2352" y="1854"/>
                  </a:cubicBezTo>
                  <a:cubicBezTo>
                    <a:pt x="2361" y="1845"/>
                    <a:pt x="2361" y="1845"/>
                    <a:pt x="2361" y="1845"/>
                  </a:cubicBezTo>
                  <a:cubicBezTo>
                    <a:pt x="2370" y="1854"/>
                    <a:pt x="2370" y="1854"/>
                    <a:pt x="2370" y="1854"/>
                  </a:cubicBezTo>
                  <a:moveTo>
                    <a:pt x="2359" y="1842"/>
                  </a:moveTo>
                  <a:cubicBezTo>
                    <a:pt x="2356" y="1846"/>
                    <a:pt x="2356" y="1846"/>
                    <a:pt x="2356" y="1846"/>
                  </a:cubicBezTo>
                  <a:cubicBezTo>
                    <a:pt x="2202" y="1692"/>
                    <a:pt x="2202" y="1692"/>
                    <a:pt x="2202" y="1692"/>
                  </a:cubicBezTo>
                  <a:cubicBezTo>
                    <a:pt x="2206" y="1689"/>
                    <a:pt x="2206" y="1689"/>
                    <a:pt x="2206" y="1689"/>
                  </a:cubicBezTo>
                  <a:cubicBezTo>
                    <a:pt x="2359" y="1842"/>
                    <a:pt x="2359" y="1842"/>
                    <a:pt x="2359" y="1842"/>
                  </a:cubicBezTo>
                  <a:moveTo>
                    <a:pt x="2203" y="1687"/>
                  </a:moveTo>
                  <a:cubicBezTo>
                    <a:pt x="2194" y="1695"/>
                    <a:pt x="2194" y="1695"/>
                    <a:pt x="2194" y="1695"/>
                  </a:cubicBezTo>
                  <a:cubicBezTo>
                    <a:pt x="2186" y="1687"/>
                    <a:pt x="2186" y="1687"/>
                    <a:pt x="2186" y="1687"/>
                  </a:cubicBezTo>
                  <a:cubicBezTo>
                    <a:pt x="2194" y="1678"/>
                    <a:pt x="2194" y="1678"/>
                    <a:pt x="2194" y="1678"/>
                  </a:cubicBezTo>
                  <a:cubicBezTo>
                    <a:pt x="2203" y="1687"/>
                    <a:pt x="2203" y="1687"/>
                    <a:pt x="2203" y="1687"/>
                  </a:cubicBezTo>
                  <a:moveTo>
                    <a:pt x="2192" y="1676"/>
                  </a:moveTo>
                  <a:cubicBezTo>
                    <a:pt x="2183" y="1684"/>
                    <a:pt x="2183" y="1684"/>
                    <a:pt x="2183" y="1684"/>
                  </a:cubicBezTo>
                  <a:cubicBezTo>
                    <a:pt x="2027" y="1528"/>
                    <a:pt x="2027" y="1528"/>
                    <a:pt x="2027" y="1528"/>
                  </a:cubicBezTo>
                  <a:cubicBezTo>
                    <a:pt x="2017" y="1518"/>
                    <a:pt x="2017" y="1518"/>
                    <a:pt x="2017" y="1518"/>
                  </a:cubicBezTo>
                  <a:cubicBezTo>
                    <a:pt x="2026" y="1510"/>
                    <a:pt x="2026" y="1510"/>
                    <a:pt x="2026" y="1510"/>
                  </a:cubicBezTo>
                  <a:cubicBezTo>
                    <a:pt x="2192" y="1676"/>
                    <a:pt x="2192" y="1676"/>
                    <a:pt x="2192" y="1676"/>
                  </a:cubicBezTo>
                  <a:moveTo>
                    <a:pt x="2024" y="1507"/>
                  </a:moveTo>
                  <a:cubicBezTo>
                    <a:pt x="2014" y="1517"/>
                    <a:pt x="2014" y="1517"/>
                    <a:pt x="2014" y="1517"/>
                  </a:cubicBezTo>
                  <a:cubicBezTo>
                    <a:pt x="2004" y="1527"/>
                    <a:pt x="2004" y="1527"/>
                    <a:pt x="2004" y="1527"/>
                  </a:cubicBezTo>
                  <a:cubicBezTo>
                    <a:pt x="1995" y="1518"/>
                    <a:pt x="1995" y="1518"/>
                    <a:pt x="1995" y="1518"/>
                  </a:cubicBezTo>
                  <a:cubicBezTo>
                    <a:pt x="2015" y="1499"/>
                    <a:pt x="2015" y="1499"/>
                    <a:pt x="2015" y="1499"/>
                  </a:cubicBezTo>
                  <a:cubicBezTo>
                    <a:pt x="2024" y="1507"/>
                    <a:pt x="2024" y="1507"/>
                    <a:pt x="2024" y="1507"/>
                  </a:cubicBezTo>
                  <a:moveTo>
                    <a:pt x="1982" y="1470"/>
                  </a:moveTo>
                  <a:cubicBezTo>
                    <a:pt x="1987" y="1475"/>
                    <a:pt x="1987" y="1475"/>
                    <a:pt x="1987" y="1475"/>
                  </a:cubicBezTo>
                  <a:cubicBezTo>
                    <a:pt x="1987" y="1478"/>
                    <a:pt x="1987" y="1478"/>
                    <a:pt x="1987" y="1478"/>
                  </a:cubicBezTo>
                  <a:cubicBezTo>
                    <a:pt x="1982" y="1482"/>
                    <a:pt x="1982" y="1482"/>
                    <a:pt x="1982" y="1482"/>
                  </a:cubicBezTo>
                  <a:cubicBezTo>
                    <a:pt x="1982" y="1470"/>
                    <a:pt x="1982" y="1470"/>
                    <a:pt x="1982" y="1470"/>
                  </a:cubicBezTo>
                  <a:moveTo>
                    <a:pt x="1975" y="1463"/>
                  </a:moveTo>
                  <a:cubicBezTo>
                    <a:pt x="1979" y="1467"/>
                    <a:pt x="1979" y="1467"/>
                    <a:pt x="1979" y="1467"/>
                  </a:cubicBezTo>
                  <a:cubicBezTo>
                    <a:pt x="1979" y="1485"/>
                    <a:pt x="1979" y="1485"/>
                    <a:pt x="1979" y="1485"/>
                  </a:cubicBezTo>
                  <a:cubicBezTo>
                    <a:pt x="1975" y="1490"/>
                    <a:pt x="1975" y="1490"/>
                    <a:pt x="1975" y="1490"/>
                  </a:cubicBezTo>
                  <a:cubicBezTo>
                    <a:pt x="1975" y="1463"/>
                    <a:pt x="1975" y="1463"/>
                    <a:pt x="1975" y="1463"/>
                  </a:cubicBezTo>
                  <a:moveTo>
                    <a:pt x="1974" y="1495"/>
                  </a:moveTo>
                  <a:cubicBezTo>
                    <a:pt x="1992" y="1477"/>
                    <a:pt x="1992" y="1477"/>
                    <a:pt x="1992" y="1477"/>
                  </a:cubicBezTo>
                  <a:cubicBezTo>
                    <a:pt x="1993" y="1476"/>
                    <a:pt x="1993" y="1476"/>
                    <a:pt x="1993" y="1476"/>
                  </a:cubicBezTo>
                  <a:cubicBezTo>
                    <a:pt x="2013" y="1496"/>
                    <a:pt x="2013" y="1496"/>
                    <a:pt x="2013" y="1496"/>
                  </a:cubicBezTo>
                  <a:cubicBezTo>
                    <a:pt x="1993" y="1516"/>
                    <a:pt x="1993" y="1516"/>
                    <a:pt x="1993" y="1516"/>
                  </a:cubicBezTo>
                  <a:cubicBezTo>
                    <a:pt x="1977" y="1501"/>
                    <a:pt x="1977" y="1501"/>
                    <a:pt x="1977" y="1501"/>
                  </a:cubicBezTo>
                  <a:cubicBezTo>
                    <a:pt x="1973" y="1496"/>
                    <a:pt x="1973" y="1496"/>
                    <a:pt x="1973" y="1496"/>
                  </a:cubicBezTo>
                  <a:cubicBezTo>
                    <a:pt x="1974" y="1495"/>
                    <a:pt x="1974" y="1495"/>
                    <a:pt x="1974" y="1495"/>
                  </a:cubicBezTo>
                  <a:moveTo>
                    <a:pt x="1967" y="1455"/>
                  </a:moveTo>
                  <a:cubicBezTo>
                    <a:pt x="1971" y="1459"/>
                    <a:pt x="1971" y="1459"/>
                    <a:pt x="1971" y="1459"/>
                  </a:cubicBezTo>
                  <a:cubicBezTo>
                    <a:pt x="1971" y="1490"/>
                    <a:pt x="1971" y="1490"/>
                    <a:pt x="1971" y="1490"/>
                  </a:cubicBezTo>
                  <a:cubicBezTo>
                    <a:pt x="1967" y="1486"/>
                    <a:pt x="1967" y="1486"/>
                    <a:pt x="1967" y="1486"/>
                  </a:cubicBezTo>
                  <a:cubicBezTo>
                    <a:pt x="1967" y="1455"/>
                    <a:pt x="1967" y="1455"/>
                    <a:pt x="1967" y="1455"/>
                  </a:cubicBezTo>
                  <a:moveTo>
                    <a:pt x="1959" y="1447"/>
                  </a:moveTo>
                  <a:cubicBezTo>
                    <a:pt x="1963" y="1451"/>
                    <a:pt x="1963" y="1451"/>
                    <a:pt x="1963" y="1451"/>
                  </a:cubicBezTo>
                  <a:cubicBezTo>
                    <a:pt x="1963" y="1482"/>
                    <a:pt x="1963" y="1482"/>
                    <a:pt x="1963" y="1482"/>
                  </a:cubicBezTo>
                  <a:cubicBezTo>
                    <a:pt x="1959" y="1478"/>
                    <a:pt x="1959" y="1478"/>
                    <a:pt x="1959" y="1478"/>
                  </a:cubicBezTo>
                  <a:cubicBezTo>
                    <a:pt x="1959" y="1447"/>
                    <a:pt x="1959" y="1447"/>
                    <a:pt x="1959" y="1447"/>
                  </a:cubicBezTo>
                  <a:moveTo>
                    <a:pt x="1951" y="1439"/>
                  </a:moveTo>
                  <a:cubicBezTo>
                    <a:pt x="1955" y="1443"/>
                    <a:pt x="1955" y="1443"/>
                    <a:pt x="1955" y="1443"/>
                  </a:cubicBezTo>
                  <a:cubicBezTo>
                    <a:pt x="1955" y="1474"/>
                    <a:pt x="1955" y="1474"/>
                    <a:pt x="1955" y="1474"/>
                  </a:cubicBezTo>
                  <a:cubicBezTo>
                    <a:pt x="1951" y="1470"/>
                    <a:pt x="1951" y="1470"/>
                    <a:pt x="1951" y="1470"/>
                  </a:cubicBezTo>
                  <a:cubicBezTo>
                    <a:pt x="1951" y="1439"/>
                    <a:pt x="1951" y="1439"/>
                    <a:pt x="1951" y="1439"/>
                  </a:cubicBezTo>
                  <a:moveTo>
                    <a:pt x="1948" y="1436"/>
                  </a:moveTo>
                  <a:cubicBezTo>
                    <a:pt x="1948" y="1466"/>
                    <a:pt x="1948" y="1466"/>
                    <a:pt x="1948" y="1466"/>
                  </a:cubicBezTo>
                  <a:cubicBezTo>
                    <a:pt x="1943" y="1462"/>
                    <a:pt x="1943" y="1462"/>
                    <a:pt x="1943" y="1462"/>
                  </a:cubicBezTo>
                  <a:cubicBezTo>
                    <a:pt x="1943" y="1431"/>
                    <a:pt x="1943" y="1431"/>
                    <a:pt x="1943" y="1431"/>
                  </a:cubicBezTo>
                  <a:cubicBezTo>
                    <a:pt x="1948" y="1436"/>
                    <a:pt x="1948" y="1436"/>
                    <a:pt x="1948" y="1436"/>
                  </a:cubicBezTo>
                  <a:moveTo>
                    <a:pt x="1935" y="1423"/>
                  </a:moveTo>
                  <a:cubicBezTo>
                    <a:pt x="1940" y="1428"/>
                    <a:pt x="1940" y="1428"/>
                    <a:pt x="1940" y="1428"/>
                  </a:cubicBezTo>
                  <a:cubicBezTo>
                    <a:pt x="1940" y="1459"/>
                    <a:pt x="1940" y="1459"/>
                    <a:pt x="1940" y="1459"/>
                  </a:cubicBezTo>
                  <a:cubicBezTo>
                    <a:pt x="1935" y="1454"/>
                    <a:pt x="1935" y="1454"/>
                    <a:pt x="1935" y="1454"/>
                  </a:cubicBezTo>
                  <a:cubicBezTo>
                    <a:pt x="1935" y="1423"/>
                    <a:pt x="1935" y="1423"/>
                    <a:pt x="1935" y="1423"/>
                  </a:cubicBezTo>
                  <a:moveTo>
                    <a:pt x="1927" y="1415"/>
                  </a:moveTo>
                  <a:cubicBezTo>
                    <a:pt x="1932" y="1420"/>
                    <a:pt x="1932" y="1420"/>
                    <a:pt x="1932" y="1420"/>
                  </a:cubicBezTo>
                  <a:cubicBezTo>
                    <a:pt x="1932" y="1451"/>
                    <a:pt x="1932" y="1451"/>
                    <a:pt x="1932" y="1451"/>
                  </a:cubicBezTo>
                  <a:cubicBezTo>
                    <a:pt x="1927" y="1446"/>
                    <a:pt x="1927" y="1446"/>
                    <a:pt x="1927" y="1446"/>
                  </a:cubicBezTo>
                  <a:cubicBezTo>
                    <a:pt x="1927" y="1415"/>
                    <a:pt x="1927" y="1415"/>
                    <a:pt x="1927" y="1415"/>
                  </a:cubicBezTo>
                  <a:moveTo>
                    <a:pt x="1919" y="1408"/>
                  </a:moveTo>
                  <a:cubicBezTo>
                    <a:pt x="1924" y="1412"/>
                    <a:pt x="1924" y="1412"/>
                    <a:pt x="1924" y="1412"/>
                  </a:cubicBezTo>
                  <a:cubicBezTo>
                    <a:pt x="1924" y="1443"/>
                    <a:pt x="1924" y="1443"/>
                    <a:pt x="1924" y="1443"/>
                  </a:cubicBezTo>
                  <a:cubicBezTo>
                    <a:pt x="1919" y="1438"/>
                    <a:pt x="1919" y="1438"/>
                    <a:pt x="1919" y="1438"/>
                  </a:cubicBezTo>
                  <a:cubicBezTo>
                    <a:pt x="1919" y="1408"/>
                    <a:pt x="1919" y="1408"/>
                    <a:pt x="1919" y="1408"/>
                  </a:cubicBezTo>
                  <a:moveTo>
                    <a:pt x="1912" y="1400"/>
                  </a:moveTo>
                  <a:cubicBezTo>
                    <a:pt x="1916" y="1404"/>
                    <a:pt x="1916" y="1404"/>
                    <a:pt x="1916" y="1404"/>
                  </a:cubicBezTo>
                  <a:cubicBezTo>
                    <a:pt x="1916" y="1435"/>
                    <a:pt x="1916" y="1435"/>
                    <a:pt x="1916" y="1435"/>
                  </a:cubicBezTo>
                  <a:cubicBezTo>
                    <a:pt x="1912" y="1430"/>
                    <a:pt x="1912" y="1430"/>
                    <a:pt x="1912" y="1430"/>
                  </a:cubicBezTo>
                  <a:cubicBezTo>
                    <a:pt x="1912" y="1400"/>
                    <a:pt x="1912" y="1400"/>
                    <a:pt x="1912" y="1400"/>
                  </a:cubicBezTo>
                  <a:moveTo>
                    <a:pt x="1904" y="1392"/>
                  </a:moveTo>
                  <a:cubicBezTo>
                    <a:pt x="1908" y="1396"/>
                    <a:pt x="1908" y="1396"/>
                    <a:pt x="1908" y="1396"/>
                  </a:cubicBezTo>
                  <a:cubicBezTo>
                    <a:pt x="1908" y="1427"/>
                    <a:pt x="1908" y="1427"/>
                    <a:pt x="1908" y="1427"/>
                  </a:cubicBezTo>
                  <a:cubicBezTo>
                    <a:pt x="1904" y="1423"/>
                    <a:pt x="1904" y="1423"/>
                    <a:pt x="1904" y="1423"/>
                  </a:cubicBezTo>
                  <a:cubicBezTo>
                    <a:pt x="1904" y="1392"/>
                    <a:pt x="1904" y="1392"/>
                    <a:pt x="1904" y="1392"/>
                  </a:cubicBezTo>
                  <a:moveTo>
                    <a:pt x="1896" y="1384"/>
                  </a:moveTo>
                  <a:cubicBezTo>
                    <a:pt x="1900" y="1388"/>
                    <a:pt x="1900" y="1388"/>
                    <a:pt x="1900" y="1388"/>
                  </a:cubicBezTo>
                  <a:cubicBezTo>
                    <a:pt x="1900" y="1419"/>
                    <a:pt x="1900" y="1419"/>
                    <a:pt x="1900" y="1419"/>
                  </a:cubicBezTo>
                  <a:cubicBezTo>
                    <a:pt x="1896" y="1415"/>
                    <a:pt x="1896" y="1415"/>
                    <a:pt x="1896" y="1415"/>
                  </a:cubicBezTo>
                  <a:cubicBezTo>
                    <a:pt x="1896" y="1384"/>
                    <a:pt x="1896" y="1384"/>
                    <a:pt x="1896" y="1384"/>
                  </a:cubicBezTo>
                  <a:moveTo>
                    <a:pt x="1888" y="1376"/>
                  </a:moveTo>
                  <a:cubicBezTo>
                    <a:pt x="1893" y="1381"/>
                    <a:pt x="1893" y="1381"/>
                    <a:pt x="1893" y="1381"/>
                  </a:cubicBezTo>
                  <a:cubicBezTo>
                    <a:pt x="1893" y="1411"/>
                    <a:pt x="1893" y="1411"/>
                    <a:pt x="1893" y="1411"/>
                  </a:cubicBezTo>
                  <a:cubicBezTo>
                    <a:pt x="1888" y="1407"/>
                    <a:pt x="1888" y="1407"/>
                    <a:pt x="1888" y="1407"/>
                  </a:cubicBezTo>
                  <a:cubicBezTo>
                    <a:pt x="1888" y="1376"/>
                    <a:pt x="1888" y="1376"/>
                    <a:pt x="1888" y="1376"/>
                  </a:cubicBezTo>
                  <a:moveTo>
                    <a:pt x="1880" y="1368"/>
                  </a:moveTo>
                  <a:cubicBezTo>
                    <a:pt x="1885" y="1373"/>
                    <a:pt x="1885" y="1373"/>
                    <a:pt x="1885" y="1373"/>
                  </a:cubicBezTo>
                  <a:cubicBezTo>
                    <a:pt x="1885" y="1403"/>
                    <a:pt x="1885" y="1403"/>
                    <a:pt x="1885" y="1403"/>
                  </a:cubicBezTo>
                  <a:cubicBezTo>
                    <a:pt x="1880" y="1399"/>
                    <a:pt x="1880" y="1399"/>
                    <a:pt x="1880" y="1399"/>
                  </a:cubicBezTo>
                  <a:cubicBezTo>
                    <a:pt x="1880" y="1368"/>
                    <a:pt x="1880" y="1368"/>
                    <a:pt x="1880" y="1368"/>
                  </a:cubicBezTo>
                  <a:moveTo>
                    <a:pt x="1872" y="1360"/>
                  </a:moveTo>
                  <a:cubicBezTo>
                    <a:pt x="1877" y="1365"/>
                    <a:pt x="1877" y="1365"/>
                    <a:pt x="1877" y="1365"/>
                  </a:cubicBezTo>
                  <a:cubicBezTo>
                    <a:pt x="1877" y="1396"/>
                    <a:pt x="1877" y="1396"/>
                    <a:pt x="1877" y="1396"/>
                  </a:cubicBezTo>
                  <a:cubicBezTo>
                    <a:pt x="1872" y="1391"/>
                    <a:pt x="1872" y="1391"/>
                    <a:pt x="1872" y="1391"/>
                  </a:cubicBezTo>
                  <a:cubicBezTo>
                    <a:pt x="1872" y="1360"/>
                    <a:pt x="1872" y="1360"/>
                    <a:pt x="1872" y="1360"/>
                  </a:cubicBezTo>
                  <a:moveTo>
                    <a:pt x="1864" y="1352"/>
                  </a:moveTo>
                  <a:cubicBezTo>
                    <a:pt x="1869" y="1357"/>
                    <a:pt x="1869" y="1357"/>
                    <a:pt x="1869" y="1357"/>
                  </a:cubicBezTo>
                  <a:cubicBezTo>
                    <a:pt x="1869" y="1388"/>
                    <a:pt x="1869" y="1388"/>
                    <a:pt x="1869" y="1388"/>
                  </a:cubicBezTo>
                  <a:cubicBezTo>
                    <a:pt x="1864" y="1383"/>
                    <a:pt x="1864" y="1383"/>
                    <a:pt x="1864" y="1383"/>
                  </a:cubicBezTo>
                  <a:cubicBezTo>
                    <a:pt x="1864" y="1352"/>
                    <a:pt x="1864" y="1352"/>
                    <a:pt x="1864" y="1352"/>
                  </a:cubicBezTo>
                  <a:moveTo>
                    <a:pt x="1861" y="1349"/>
                  </a:moveTo>
                  <a:cubicBezTo>
                    <a:pt x="1861" y="1380"/>
                    <a:pt x="1861" y="1380"/>
                    <a:pt x="1861" y="1380"/>
                  </a:cubicBezTo>
                  <a:cubicBezTo>
                    <a:pt x="1857" y="1375"/>
                    <a:pt x="1857" y="1375"/>
                    <a:pt x="1857" y="1375"/>
                  </a:cubicBezTo>
                  <a:cubicBezTo>
                    <a:pt x="1857" y="1346"/>
                    <a:pt x="1857" y="1346"/>
                    <a:pt x="1857" y="1346"/>
                  </a:cubicBezTo>
                  <a:cubicBezTo>
                    <a:pt x="1857" y="1345"/>
                    <a:pt x="1857" y="1345"/>
                    <a:pt x="1857" y="1345"/>
                  </a:cubicBezTo>
                  <a:cubicBezTo>
                    <a:pt x="1861" y="1349"/>
                    <a:pt x="1861" y="1349"/>
                    <a:pt x="1861" y="1349"/>
                  </a:cubicBezTo>
                  <a:moveTo>
                    <a:pt x="1857" y="1341"/>
                  </a:moveTo>
                  <a:cubicBezTo>
                    <a:pt x="1856" y="1342"/>
                    <a:pt x="1856" y="1342"/>
                    <a:pt x="1856" y="1342"/>
                  </a:cubicBezTo>
                  <a:cubicBezTo>
                    <a:pt x="1838" y="1359"/>
                    <a:pt x="1838" y="1359"/>
                    <a:pt x="1838" y="1359"/>
                  </a:cubicBezTo>
                  <a:cubicBezTo>
                    <a:pt x="1837" y="1360"/>
                    <a:pt x="1837" y="1360"/>
                    <a:pt x="1837" y="1360"/>
                  </a:cubicBezTo>
                  <a:cubicBezTo>
                    <a:pt x="1836" y="1360"/>
                    <a:pt x="1836" y="1360"/>
                    <a:pt x="1836" y="1360"/>
                  </a:cubicBezTo>
                  <a:cubicBezTo>
                    <a:pt x="1836" y="1359"/>
                    <a:pt x="1834" y="1359"/>
                    <a:pt x="1834" y="1360"/>
                  </a:cubicBezTo>
                  <a:cubicBezTo>
                    <a:pt x="1833" y="1360"/>
                    <a:pt x="1833" y="1361"/>
                    <a:pt x="1834" y="1362"/>
                  </a:cubicBezTo>
                  <a:cubicBezTo>
                    <a:pt x="1835" y="1363"/>
                    <a:pt x="1835" y="1363"/>
                    <a:pt x="1835" y="1363"/>
                  </a:cubicBezTo>
                  <a:cubicBezTo>
                    <a:pt x="1815" y="1383"/>
                    <a:pt x="1815" y="1383"/>
                    <a:pt x="1815" y="1383"/>
                  </a:cubicBezTo>
                  <a:cubicBezTo>
                    <a:pt x="1814" y="1382"/>
                    <a:pt x="1814" y="1382"/>
                    <a:pt x="1814" y="1382"/>
                  </a:cubicBezTo>
                  <a:cubicBezTo>
                    <a:pt x="1796" y="1364"/>
                    <a:pt x="1796" y="1364"/>
                    <a:pt x="1796" y="1364"/>
                  </a:cubicBezTo>
                  <a:cubicBezTo>
                    <a:pt x="1795" y="1363"/>
                    <a:pt x="1795" y="1363"/>
                    <a:pt x="1795" y="1363"/>
                  </a:cubicBezTo>
                  <a:cubicBezTo>
                    <a:pt x="1813" y="1345"/>
                    <a:pt x="1813" y="1345"/>
                    <a:pt x="1813" y="1345"/>
                  </a:cubicBezTo>
                  <a:cubicBezTo>
                    <a:pt x="1813" y="1344"/>
                    <a:pt x="1813" y="1343"/>
                    <a:pt x="1813" y="1343"/>
                  </a:cubicBezTo>
                  <a:cubicBezTo>
                    <a:pt x="1812" y="1342"/>
                    <a:pt x="1811" y="1342"/>
                    <a:pt x="1810" y="1343"/>
                  </a:cubicBezTo>
                  <a:cubicBezTo>
                    <a:pt x="1793" y="1360"/>
                    <a:pt x="1793" y="1360"/>
                    <a:pt x="1793" y="1360"/>
                  </a:cubicBezTo>
                  <a:cubicBezTo>
                    <a:pt x="1773" y="1341"/>
                    <a:pt x="1773" y="1341"/>
                    <a:pt x="1773" y="1341"/>
                  </a:cubicBezTo>
                  <a:cubicBezTo>
                    <a:pt x="1793" y="1321"/>
                    <a:pt x="1793" y="1321"/>
                    <a:pt x="1793" y="1321"/>
                  </a:cubicBezTo>
                  <a:cubicBezTo>
                    <a:pt x="1806" y="1334"/>
                    <a:pt x="1806" y="1334"/>
                    <a:pt x="1806" y="1334"/>
                  </a:cubicBezTo>
                  <a:cubicBezTo>
                    <a:pt x="1806" y="1334"/>
                    <a:pt x="1807" y="1334"/>
                    <a:pt x="1808" y="1334"/>
                  </a:cubicBezTo>
                  <a:cubicBezTo>
                    <a:pt x="1809" y="1333"/>
                    <a:pt x="1809" y="1332"/>
                    <a:pt x="1808" y="1331"/>
                  </a:cubicBezTo>
                  <a:cubicBezTo>
                    <a:pt x="1795" y="1318"/>
                    <a:pt x="1795" y="1318"/>
                    <a:pt x="1795" y="1318"/>
                  </a:cubicBezTo>
                  <a:cubicBezTo>
                    <a:pt x="1815" y="1298"/>
                    <a:pt x="1815" y="1298"/>
                    <a:pt x="1815" y="1298"/>
                  </a:cubicBezTo>
                  <a:cubicBezTo>
                    <a:pt x="1857" y="1341"/>
                    <a:pt x="1857" y="1341"/>
                    <a:pt x="1857" y="1341"/>
                  </a:cubicBezTo>
                  <a:moveTo>
                    <a:pt x="1812" y="1296"/>
                  </a:moveTo>
                  <a:cubicBezTo>
                    <a:pt x="1793" y="1316"/>
                    <a:pt x="1793" y="1316"/>
                    <a:pt x="1793" y="1316"/>
                  </a:cubicBezTo>
                  <a:cubicBezTo>
                    <a:pt x="1780" y="1303"/>
                    <a:pt x="1780" y="1303"/>
                    <a:pt x="1780" y="1303"/>
                  </a:cubicBezTo>
                  <a:cubicBezTo>
                    <a:pt x="1779" y="1302"/>
                    <a:pt x="1778" y="1302"/>
                    <a:pt x="1777" y="1303"/>
                  </a:cubicBezTo>
                  <a:cubicBezTo>
                    <a:pt x="1777" y="1304"/>
                    <a:pt x="1777" y="1305"/>
                    <a:pt x="1777" y="1305"/>
                  </a:cubicBezTo>
                  <a:cubicBezTo>
                    <a:pt x="1790" y="1318"/>
                    <a:pt x="1790" y="1318"/>
                    <a:pt x="1790" y="1318"/>
                  </a:cubicBezTo>
                  <a:cubicBezTo>
                    <a:pt x="1770" y="1338"/>
                    <a:pt x="1770" y="1338"/>
                    <a:pt x="1770" y="1338"/>
                  </a:cubicBezTo>
                  <a:cubicBezTo>
                    <a:pt x="1756" y="1324"/>
                    <a:pt x="1756" y="1324"/>
                    <a:pt x="1756" y="1324"/>
                  </a:cubicBezTo>
                  <a:cubicBezTo>
                    <a:pt x="1777" y="1303"/>
                    <a:pt x="1777" y="1303"/>
                    <a:pt x="1777" y="1303"/>
                  </a:cubicBezTo>
                  <a:cubicBezTo>
                    <a:pt x="1798" y="1282"/>
                    <a:pt x="1798" y="1282"/>
                    <a:pt x="1798" y="1282"/>
                  </a:cubicBezTo>
                  <a:cubicBezTo>
                    <a:pt x="1812" y="1296"/>
                    <a:pt x="1812" y="1296"/>
                    <a:pt x="1812" y="1296"/>
                  </a:cubicBezTo>
                  <a:moveTo>
                    <a:pt x="1796" y="1279"/>
                  </a:moveTo>
                  <a:cubicBezTo>
                    <a:pt x="1776" y="1299"/>
                    <a:pt x="1776" y="1299"/>
                    <a:pt x="1776" y="1299"/>
                  </a:cubicBezTo>
                  <a:cubicBezTo>
                    <a:pt x="1766" y="1289"/>
                    <a:pt x="1766" y="1289"/>
                    <a:pt x="1766" y="1289"/>
                  </a:cubicBezTo>
                  <a:cubicBezTo>
                    <a:pt x="1752" y="1275"/>
                    <a:pt x="1752" y="1275"/>
                    <a:pt x="1752" y="1275"/>
                  </a:cubicBezTo>
                  <a:cubicBezTo>
                    <a:pt x="1610" y="1134"/>
                    <a:pt x="1610" y="1134"/>
                    <a:pt x="1610" y="1134"/>
                  </a:cubicBezTo>
                  <a:cubicBezTo>
                    <a:pt x="1599" y="1123"/>
                    <a:pt x="1599" y="1123"/>
                    <a:pt x="1599" y="1123"/>
                  </a:cubicBezTo>
                  <a:cubicBezTo>
                    <a:pt x="1588" y="1111"/>
                    <a:pt x="1588" y="1111"/>
                    <a:pt x="1588" y="1111"/>
                  </a:cubicBezTo>
                  <a:cubicBezTo>
                    <a:pt x="1582" y="1105"/>
                    <a:pt x="1582" y="1105"/>
                    <a:pt x="1582" y="1105"/>
                  </a:cubicBezTo>
                  <a:cubicBezTo>
                    <a:pt x="1554" y="1077"/>
                    <a:pt x="1554" y="1077"/>
                    <a:pt x="1554" y="1077"/>
                  </a:cubicBezTo>
                  <a:cubicBezTo>
                    <a:pt x="1526" y="1049"/>
                    <a:pt x="1526" y="1049"/>
                    <a:pt x="1526" y="1049"/>
                  </a:cubicBezTo>
                  <a:cubicBezTo>
                    <a:pt x="1432" y="956"/>
                    <a:pt x="1432" y="956"/>
                    <a:pt x="1432" y="956"/>
                  </a:cubicBezTo>
                  <a:cubicBezTo>
                    <a:pt x="1421" y="945"/>
                    <a:pt x="1421" y="945"/>
                    <a:pt x="1421" y="945"/>
                  </a:cubicBezTo>
                  <a:cubicBezTo>
                    <a:pt x="1411" y="935"/>
                    <a:pt x="1411" y="935"/>
                    <a:pt x="1411" y="935"/>
                  </a:cubicBezTo>
                  <a:cubicBezTo>
                    <a:pt x="1431" y="915"/>
                    <a:pt x="1431" y="915"/>
                    <a:pt x="1431" y="915"/>
                  </a:cubicBezTo>
                  <a:cubicBezTo>
                    <a:pt x="1796" y="1279"/>
                    <a:pt x="1796" y="1279"/>
                    <a:pt x="1796" y="1279"/>
                  </a:cubicBezTo>
                  <a:moveTo>
                    <a:pt x="1429" y="912"/>
                  </a:moveTo>
                  <a:cubicBezTo>
                    <a:pt x="1409" y="932"/>
                    <a:pt x="1409" y="932"/>
                    <a:pt x="1409" y="932"/>
                  </a:cubicBezTo>
                  <a:cubicBezTo>
                    <a:pt x="1395" y="918"/>
                    <a:pt x="1395" y="918"/>
                    <a:pt x="1395" y="918"/>
                  </a:cubicBezTo>
                  <a:cubicBezTo>
                    <a:pt x="1415" y="898"/>
                    <a:pt x="1415" y="898"/>
                    <a:pt x="1415" y="898"/>
                  </a:cubicBezTo>
                  <a:cubicBezTo>
                    <a:pt x="1429" y="912"/>
                    <a:pt x="1429" y="912"/>
                    <a:pt x="1429" y="912"/>
                  </a:cubicBezTo>
                  <a:moveTo>
                    <a:pt x="1412" y="896"/>
                  </a:moveTo>
                  <a:cubicBezTo>
                    <a:pt x="1392" y="916"/>
                    <a:pt x="1392" y="916"/>
                    <a:pt x="1392" y="916"/>
                  </a:cubicBezTo>
                  <a:cubicBezTo>
                    <a:pt x="1384" y="908"/>
                    <a:pt x="1384" y="908"/>
                    <a:pt x="1384" y="908"/>
                  </a:cubicBezTo>
                  <a:cubicBezTo>
                    <a:pt x="1384" y="907"/>
                    <a:pt x="1383" y="907"/>
                    <a:pt x="1382" y="908"/>
                  </a:cubicBezTo>
                  <a:cubicBezTo>
                    <a:pt x="1381" y="908"/>
                    <a:pt x="1381" y="909"/>
                    <a:pt x="1382" y="910"/>
                  </a:cubicBezTo>
                  <a:cubicBezTo>
                    <a:pt x="1390" y="918"/>
                    <a:pt x="1390" y="918"/>
                    <a:pt x="1390" y="918"/>
                  </a:cubicBezTo>
                  <a:cubicBezTo>
                    <a:pt x="1370" y="938"/>
                    <a:pt x="1370" y="938"/>
                    <a:pt x="1370" y="938"/>
                  </a:cubicBezTo>
                  <a:cubicBezTo>
                    <a:pt x="1350" y="918"/>
                    <a:pt x="1350" y="918"/>
                    <a:pt x="1350" y="918"/>
                  </a:cubicBezTo>
                  <a:cubicBezTo>
                    <a:pt x="1368" y="900"/>
                    <a:pt x="1368" y="900"/>
                    <a:pt x="1368" y="900"/>
                  </a:cubicBezTo>
                  <a:cubicBezTo>
                    <a:pt x="1369" y="900"/>
                    <a:pt x="1369" y="899"/>
                    <a:pt x="1368" y="898"/>
                  </a:cubicBezTo>
                  <a:cubicBezTo>
                    <a:pt x="1367" y="897"/>
                    <a:pt x="1366" y="897"/>
                    <a:pt x="1366" y="898"/>
                  </a:cubicBezTo>
                  <a:cubicBezTo>
                    <a:pt x="1348" y="916"/>
                    <a:pt x="1348" y="916"/>
                    <a:pt x="1348" y="916"/>
                  </a:cubicBezTo>
                  <a:cubicBezTo>
                    <a:pt x="1328" y="896"/>
                    <a:pt x="1328" y="896"/>
                    <a:pt x="1328" y="896"/>
                  </a:cubicBezTo>
                  <a:cubicBezTo>
                    <a:pt x="1348" y="876"/>
                    <a:pt x="1348" y="876"/>
                    <a:pt x="1348" y="876"/>
                  </a:cubicBezTo>
                  <a:cubicBezTo>
                    <a:pt x="1354" y="882"/>
                    <a:pt x="1354" y="882"/>
                    <a:pt x="1354" y="882"/>
                  </a:cubicBezTo>
                  <a:cubicBezTo>
                    <a:pt x="1354" y="882"/>
                    <a:pt x="1355" y="882"/>
                    <a:pt x="1356" y="882"/>
                  </a:cubicBezTo>
                  <a:cubicBezTo>
                    <a:pt x="1357" y="881"/>
                    <a:pt x="1357" y="880"/>
                    <a:pt x="1356" y="879"/>
                  </a:cubicBezTo>
                  <a:cubicBezTo>
                    <a:pt x="1350" y="874"/>
                    <a:pt x="1350" y="874"/>
                    <a:pt x="1350" y="874"/>
                  </a:cubicBezTo>
                  <a:cubicBezTo>
                    <a:pt x="1370" y="854"/>
                    <a:pt x="1370" y="854"/>
                    <a:pt x="1370" y="854"/>
                  </a:cubicBezTo>
                  <a:cubicBezTo>
                    <a:pt x="1391" y="875"/>
                    <a:pt x="1391" y="875"/>
                    <a:pt x="1391" y="875"/>
                  </a:cubicBezTo>
                  <a:cubicBezTo>
                    <a:pt x="1412" y="896"/>
                    <a:pt x="1412" y="896"/>
                    <a:pt x="1412" y="896"/>
                  </a:cubicBezTo>
                  <a:moveTo>
                    <a:pt x="1426" y="837"/>
                  </a:moveTo>
                  <a:cubicBezTo>
                    <a:pt x="1394" y="870"/>
                    <a:pt x="1394" y="870"/>
                    <a:pt x="1394" y="870"/>
                  </a:cubicBezTo>
                  <a:cubicBezTo>
                    <a:pt x="1392" y="871"/>
                    <a:pt x="1392" y="871"/>
                    <a:pt x="1392" y="871"/>
                  </a:cubicBezTo>
                  <a:cubicBezTo>
                    <a:pt x="1372" y="851"/>
                    <a:pt x="1372" y="851"/>
                    <a:pt x="1372" y="851"/>
                  </a:cubicBezTo>
                  <a:cubicBezTo>
                    <a:pt x="1423" y="801"/>
                    <a:pt x="1423" y="801"/>
                    <a:pt x="1423" y="801"/>
                  </a:cubicBezTo>
                  <a:cubicBezTo>
                    <a:pt x="1448" y="816"/>
                    <a:pt x="1448" y="816"/>
                    <a:pt x="1448" y="816"/>
                  </a:cubicBezTo>
                  <a:cubicBezTo>
                    <a:pt x="1426" y="837"/>
                    <a:pt x="1426" y="837"/>
                    <a:pt x="1426" y="837"/>
                  </a:cubicBezTo>
                  <a:moveTo>
                    <a:pt x="1430" y="838"/>
                  </a:moveTo>
                  <a:cubicBezTo>
                    <a:pt x="1451" y="817"/>
                    <a:pt x="1451" y="817"/>
                    <a:pt x="1451" y="817"/>
                  </a:cubicBezTo>
                  <a:cubicBezTo>
                    <a:pt x="1452" y="818"/>
                    <a:pt x="1454" y="820"/>
                    <a:pt x="1456" y="820"/>
                  </a:cubicBezTo>
                  <a:cubicBezTo>
                    <a:pt x="1442" y="845"/>
                    <a:pt x="1442" y="845"/>
                    <a:pt x="1442" y="845"/>
                  </a:cubicBezTo>
                  <a:cubicBezTo>
                    <a:pt x="1430" y="838"/>
                    <a:pt x="1430" y="838"/>
                    <a:pt x="1430" y="838"/>
                  </a:cubicBezTo>
                  <a:moveTo>
                    <a:pt x="1445" y="846"/>
                  </a:moveTo>
                  <a:cubicBezTo>
                    <a:pt x="1459" y="822"/>
                    <a:pt x="1459" y="822"/>
                    <a:pt x="1459" y="822"/>
                  </a:cubicBezTo>
                  <a:cubicBezTo>
                    <a:pt x="1462" y="824"/>
                    <a:pt x="1466" y="826"/>
                    <a:pt x="1469" y="828"/>
                  </a:cubicBezTo>
                  <a:cubicBezTo>
                    <a:pt x="1456" y="853"/>
                    <a:pt x="1456" y="853"/>
                    <a:pt x="1456" y="853"/>
                  </a:cubicBezTo>
                  <a:cubicBezTo>
                    <a:pt x="1445" y="846"/>
                    <a:pt x="1445" y="846"/>
                    <a:pt x="1445" y="846"/>
                  </a:cubicBezTo>
                  <a:moveTo>
                    <a:pt x="1458" y="854"/>
                  </a:moveTo>
                  <a:cubicBezTo>
                    <a:pt x="1472" y="830"/>
                    <a:pt x="1472" y="830"/>
                    <a:pt x="1472" y="830"/>
                  </a:cubicBezTo>
                  <a:cubicBezTo>
                    <a:pt x="1573" y="888"/>
                    <a:pt x="1672" y="948"/>
                    <a:pt x="1770" y="1010"/>
                  </a:cubicBezTo>
                  <a:cubicBezTo>
                    <a:pt x="1755" y="1033"/>
                    <a:pt x="1755" y="1033"/>
                    <a:pt x="1755" y="1033"/>
                  </a:cubicBezTo>
                  <a:cubicBezTo>
                    <a:pt x="1658" y="972"/>
                    <a:pt x="1558" y="912"/>
                    <a:pt x="1458" y="854"/>
                  </a:cubicBezTo>
                  <a:moveTo>
                    <a:pt x="1758" y="1035"/>
                  </a:moveTo>
                  <a:cubicBezTo>
                    <a:pt x="1773" y="1011"/>
                    <a:pt x="1773" y="1011"/>
                    <a:pt x="1773" y="1011"/>
                  </a:cubicBezTo>
                  <a:cubicBezTo>
                    <a:pt x="1777" y="1014"/>
                    <a:pt x="1780" y="1016"/>
                    <a:pt x="1784" y="1018"/>
                  </a:cubicBezTo>
                  <a:cubicBezTo>
                    <a:pt x="1769" y="1042"/>
                    <a:pt x="1769" y="1042"/>
                    <a:pt x="1769" y="1042"/>
                  </a:cubicBezTo>
                  <a:cubicBezTo>
                    <a:pt x="1758" y="1035"/>
                    <a:pt x="1758" y="1035"/>
                    <a:pt x="1758" y="1035"/>
                  </a:cubicBezTo>
                  <a:moveTo>
                    <a:pt x="1979" y="1179"/>
                  </a:moveTo>
                  <a:cubicBezTo>
                    <a:pt x="1982" y="1176"/>
                    <a:pt x="1982" y="1176"/>
                    <a:pt x="1982" y="1176"/>
                  </a:cubicBezTo>
                  <a:cubicBezTo>
                    <a:pt x="1983" y="1175"/>
                    <a:pt x="1983" y="1174"/>
                    <a:pt x="1982" y="1173"/>
                  </a:cubicBezTo>
                  <a:cubicBezTo>
                    <a:pt x="1981" y="1173"/>
                    <a:pt x="1980" y="1173"/>
                    <a:pt x="1980" y="1173"/>
                  </a:cubicBezTo>
                  <a:cubicBezTo>
                    <a:pt x="1976" y="1177"/>
                    <a:pt x="1976" y="1177"/>
                    <a:pt x="1976" y="1177"/>
                  </a:cubicBezTo>
                  <a:cubicBezTo>
                    <a:pt x="1908" y="1132"/>
                    <a:pt x="1840" y="1087"/>
                    <a:pt x="1772" y="1044"/>
                  </a:cubicBezTo>
                  <a:cubicBezTo>
                    <a:pt x="1787" y="1020"/>
                    <a:pt x="1787" y="1020"/>
                    <a:pt x="1787" y="1020"/>
                  </a:cubicBezTo>
                  <a:cubicBezTo>
                    <a:pt x="1891" y="1086"/>
                    <a:pt x="1994" y="1154"/>
                    <a:pt x="2096" y="1225"/>
                  </a:cubicBezTo>
                  <a:cubicBezTo>
                    <a:pt x="2080" y="1248"/>
                    <a:pt x="2080" y="1248"/>
                    <a:pt x="2080" y="1248"/>
                  </a:cubicBezTo>
                  <a:cubicBezTo>
                    <a:pt x="2046" y="1225"/>
                    <a:pt x="2013" y="1202"/>
                    <a:pt x="1979" y="1179"/>
                  </a:cubicBezTo>
                  <a:moveTo>
                    <a:pt x="2083" y="1250"/>
                  </a:moveTo>
                  <a:cubicBezTo>
                    <a:pt x="2099" y="1227"/>
                    <a:pt x="2099" y="1227"/>
                    <a:pt x="2099" y="1227"/>
                  </a:cubicBezTo>
                  <a:cubicBezTo>
                    <a:pt x="2102" y="1229"/>
                    <a:pt x="2106" y="1232"/>
                    <a:pt x="2109" y="1234"/>
                  </a:cubicBezTo>
                  <a:cubicBezTo>
                    <a:pt x="2093" y="1257"/>
                    <a:pt x="2093" y="1257"/>
                    <a:pt x="2093" y="1257"/>
                  </a:cubicBezTo>
                  <a:cubicBezTo>
                    <a:pt x="2083" y="1250"/>
                    <a:pt x="2083" y="1250"/>
                    <a:pt x="2083" y="1250"/>
                  </a:cubicBezTo>
                  <a:moveTo>
                    <a:pt x="2096" y="1259"/>
                  </a:moveTo>
                  <a:cubicBezTo>
                    <a:pt x="2112" y="1236"/>
                    <a:pt x="2112" y="1236"/>
                    <a:pt x="2112" y="1236"/>
                  </a:cubicBezTo>
                  <a:cubicBezTo>
                    <a:pt x="2214" y="1307"/>
                    <a:pt x="2314" y="1380"/>
                    <a:pt x="2413" y="1455"/>
                  </a:cubicBezTo>
                  <a:cubicBezTo>
                    <a:pt x="2396" y="1478"/>
                    <a:pt x="2396" y="1478"/>
                    <a:pt x="2396" y="1478"/>
                  </a:cubicBezTo>
                  <a:cubicBezTo>
                    <a:pt x="2297" y="1403"/>
                    <a:pt x="2197" y="1330"/>
                    <a:pt x="2096" y="1259"/>
                  </a:cubicBezTo>
                  <a:moveTo>
                    <a:pt x="2398" y="1480"/>
                  </a:moveTo>
                  <a:cubicBezTo>
                    <a:pt x="2415" y="1457"/>
                    <a:pt x="2415" y="1457"/>
                    <a:pt x="2415" y="1457"/>
                  </a:cubicBezTo>
                  <a:cubicBezTo>
                    <a:pt x="2419" y="1460"/>
                    <a:pt x="2422" y="1462"/>
                    <a:pt x="2425" y="1465"/>
                  </a:cubicBezTo>
                  <a:cubicBezTo>
                    <a:pt x="2408" y="1487"/>
                    <a:pt x="2408" y="1487"/>
                    <a:pt x="2408" y="1487"/>
                  </a:cubicBezTo>
                  <a:cubicBezTo>
                    <a:pt x="2398" y="1480"/>
                    <a:pt x="2398" y="1480"/>
                    <a:pt x="2398" y="1480"/>
                  </a:cubicBezTo>
                  <a:moveTo>
                    <a:pt x="2688" y="1710"/>
                  </a:moveTo>
                  <a:cubicBezTo>
                    <a:pt x="2597" y="1635"/>
                    <a:pt x="2505" y="1561"/>
                    <a:pt x="2411" y="1489"/>
                  </a:cubicBezTo>
                  <a:cubicBezTo>
                    <a:pt x="2428" y="1467"/>
                    <a:pt x="2428" y="1467"/>
                    <a:pt x="2428" y="1467"/>
                  </a:cubicBezTo>
                  <a:cubicBezTo>
                    <a:pt x="2456" y="1488"/>
                    <a:pt x="2484" y="1510"/>
                    <a:pt x="2511" y="1531"/>
                  </a:cubicBezTo>
                  <a:cubicBezTo>
                    <a:pt x="2509" y="1533"/>
                    <a:pt x="2509" y="1533"/>
                    <a:pt x="2509" y="1533"/>
                  </a:cubicBezTo>
                  <a:cubicBezTo>
                    <a:pt x="2509" y="1534"/>
                    <a:pt x="2509" y="1535"/>
                    <a:pt x="2509" y="1536"/>
                  </a:cubicBezTo>
                  <a:cubicBezTo>
                    <a:pt x="2510" y="1536"/>
                    <a:pt x="2511" y="1536"/>
                    <a:pt x="2512" y="1536"/>
                  </a:cubicBezTo>
                  <a:cubicBezTo>
                    <a:pt x="2514" y="1534"/>
                    <a:pt x="2514" y="1534"/>
                    <a:pt x="2514" y="1534"/>
                  </a:cubicBezTo>
                  <a:cubicBezTo>
                    <a:pt x="2579" y="1585"/>
                    <a:pt x="2644" y="1637"/>
                    <a:pt x="2708" y="1690"/>
                  </a:cubicBezTo>
                  <a:cubicBezTo>
                    <a:pt x="2688" y="1710"/>
                    <a:pt x="2688" y="1710"/>
                    <a:pt x="2688" y="1710"/>
                  </a:cubicBezTo>
                  <a:moveTo>
                    <a:pt x="2690" y="1712"/>
                  </a:moveTo>
                  <a:cubicBezTo>
                    <a:pt x="2710" y="1692"/>
                    <a:pt x="2710" y="1692"/>
                    <a:pt x="2710" y="1692"/>
                  </a:cubicBezTo>
                  <a:cubicBezTo>
                    <a:pt x="2714" y="1695"/>
                    <a:pt x="2717" y="1698"/>
                    <a:pt x="2720" y="1700"/>
                  </a:cubicBezTo>
                  <a:cubicBezTo>
                    <a:pt x="2702" y="1722"/>
                    <a:pt x="2702" y="1722"/>
                    <a:pt x="2702" y="1722"/>
                  </a:cubicBezTo>
                  <a:cubicBezTo>
                    <a:pt x="2698" y="1719"/>
                    <a:pt x="2694" y="1715"/>
                    <a:pt x="2690" y="1712"/>
                  </a:cubicBezTo>
                  <a:moveTo>
                    <a:pt x="2712" y="1730"/>
                  </a:moveTo>
                  <a:cubicBezTo>
                    <a:pt x="2705" y="1724"/>
                    <a:pt x="2705" y="1724"/>
                    <a:pt x="2705" y="1724"/>
                  </a:cubicBezTo>
                  <a:cubicBezTo>
                    <a:pt x="2723" y="1702"/>
                    <a:pt x="2723" y="1702"/>
                    <a:pt x="2723" y="1702"/>
                  </a:cubicBezTo>
                  <a:cubicBezTo>
                    <a:pt x="2726" y="1705"/>
                    <a:pt x="2728" y="1707"/>
                    <a:pt x="2731" y="1709"/>
                  </a:cubicBezTo>
                  <a:cubicBezTo>
                    <a:pt x="2712" y="1730"/>
                    <a:pt x="2712" y="1730"/>
                    <a:pt x="2712" y="1730"/>
                  </a:cubicBezTo>
                  <a:moveTo>
                    <a:pt x="2741" y="1750"/>
                  </a:moveTo>
                  <a:cubicBezTo>
                    <a:pt x="2745" y="1746"/>
                    <a:pt x="2745" y="1746"/>
                    <a:pt x="2745" y="1746"/>
                  </a:cubicBezTo>
                  <a:cubicBezTo>
                    <a:pt x="2745" y="1754"/>
                    <a:pt x="2745" y="1754"/>
                    <a:pt x="2745" y="1754"/>
                  </a:cubicBezTo>
                  <a:cubicBezTo>
                    <a:pt x="2744" y="1753"/>
                    <a:pt x="2742" y="1751"/>
                    <a:pt x="2741" y="1750"/>
                  </a:cubicBezTo>
                  <a:moveTo>
                    <a:pt x="2753" y="1760"/>
                  </a:moveTo>
                  <a:cubicBezTo>
                    <a:pt x="2751" y="1759"/>
                    <a:pt x="2750" y="1758"/>
                    <a:pt x="2748" y="1756"/>
                  </a:cubicBezTo>
                  <a:cubicBezTo>
                    <a:pt x="2748" y="1742"/>
                    <a:pt x="2748" y="1742"/>
                    <a:pt x="2748" y="1742"/>
                  </a:cubicBezTo>
                  <a:cubicBezTo>
                    <a:pt x="2753" y="1737"/>
                    <a:pt x="2753" y="1737"/>
                    <a:pt x="2753" y="1737"/>
                  </a:cubicBezTo>
                  <a:cubicBezTo>
                    <a:pt x="2753" y="1760"/>
                    <a:pt x="2753" y="1760"/>
                    <a:pt x="2753" y="1760"/>
                  </a:cubicBezTo>
                  <a:moveTo>
                    <a:pt x="2753" y="1732"/>
                  </a:moveTo>
                  <a:cubicBezTo>
                    <a:pt x="2745" y="1740"/>
                    <a:pt x="2745" y="1740"/>
                    <a:pt x="2745" y="1740"/>
                  </a:cubicBezTo>
                  <a:cubicBezTo>
                    <a:pt x="2738" y="1749"/>
                    <a:pt x="2738" y="1749"/>
                    <a:pt x="2738" y="1749"/>
                  </a:cubicBezTo>
                  <a:cubicBezTo>
                    <a:pt x="2737" y="1750"/>
                    <a:pt x="2737" y="1750"/>
                    <a:pt x="2737" y="1750"/>
                  </a:cubicBezTo>
                  <a:cubicBezTo>
                    <a:pt x="2736" y="1751"/>
                    <a:pt x="2736" y="1751"/>
                    <a:pt x="2736" y="1751"/>
                  </a:cubicBezTo>
                  <a:cubicBezTo>
                    <a:pt x="2715" y="1732"/>
                    <a:pt x="2715" y="1732"/>
                    <a:pt x="2715" y="1732"/>
                  </a:cubicBezTo>
                  <a:cubicBezTo>
                    <a:pt x="2734" y="1711"/>
                    <a:pt x="2734" y="1711"/>
                    <a:pt x="2734" y="1711"/>
                  </a:cubicBezTo>
                  <a:cubicBezTo>
                    <a:pt x="2734" y="1712"/>
                    <a:pt x="2734" y="1712"/>
                    <a:pt x="2734" y="1712"/>
                  </a:cubicBezTo>
                  <a:cubicBezTo>
                    <a:pt x="2734" y="1712"/>
                    <a:pt x="2735" y="1712"/>
                    <a:pt x="2736" y="1711"/>
                  </a:cubicBezTo>
                  <a:cubicBezTo>
                    <a:pt x="2736" y="1711"/>
                    <a:pt x="2736" y="1711"/>
                    <a:pt x="2736" y="1711"/>
                  </a:cubicBezTo>
                  <a:cubicBezTo>
                    <a:pt x="2737" y="1711"/>
                    <a:pt x="2737" y="1710"/>
                    <a:pt x="2736" y="1709"/>
                  </a:cubicBezTo>
                  <a:cubicBezTo>
                    <a:pt x="2775" y="1664"/>
                    <a:pt x="2775" y="1664"/>
                    <a:pt x="2775" y="1664"/>
                  </a:cubicBezTo>
                  <a:cubicBezTo>
                    <a:pt x="2796" y="1683"/>
                    <a:pt x="2796" y="1683"/>
                    <a:pt x="2796" y="1683"/>
                  </a:cubicBezTo>
                  <a:cubicBezTo>
                    <a:pt x="2796" y="1683"/>
                    <a:pt x="2796" y="1683"/>
                    <a:pt x="2796" y="1683"/>
                  </a:cubicBezTo>
                  <a:cubicBezTo>
                    <a:pt x="2796" y="1683"/>
                    <a:pt x="2796" y="1683"/>
                    <a:pt x="2796" y="1683"/>
                  </a:cubicBezTo>
                  <a:cubicBezTo>
                    <a:pt x="2796" y="1684"/>
                    <a:pt x="2796" y="1684"/>
                    <a:pt x="2796" y="1684"/>
                  </a:cubicBezTo>
                  <a:cubicBezTo>
                    <a:pt x="2793" y="1687"/>
                    <a:pt x="2793" y="1687"/>
                    <a:pt x="2793" y="1687"/>
                  </a:cubicBezTo>
                  <a:cubicBezTo>
                    <a:pt x="2793" y="1687"/>
                    <a:pt x="2793" y="1687"/>
                    <a:pt x="2793" y="1687"/>
                  </a:cubicBezTo>
                  <a:cubicBezTo>
                    <a:pt x="2785" y="1696"/>
                    <a:pt x="2785" y="1696"/>
                    <a:pt x="2785" y="1696"/>
                  </a:cubicBezTo>
                  <a:cubicBezTo>
                    <a:pt x="2779" y="1702"/>
                    <a:pt x="2779" y="1702"/>
                    <a:pt x="2779" y="1702"/>
                  </a:cubicBezTo>
                  <a:cubicBezTo>
                    <a:pt x="2777" y="1705"/>
                    <a:pt x="2777" y="1705"/>
                    <a:pt x="2777" y="1705"/>
                  </a:cubicBezTo>
                  <a:cubicBezTo>
                    <a:pt x="2777" y="1705"/>
                    <a:pt x="2777" y="1705"/>
                    <a:pt x="2777" y="1705"/>
                  </a:cubicBezTo>
                  <a:cubicBezTo>
                    <a:pt x="2777" y="1705"/>
                    <a:pt x="2777" y="1705"/>
                    <a:pt x="2777" y="1705"/>
                  </a:cubicBezTo>
                  <a:cubicBezTo>
                    <a:pt x="2756" y="1728"/>
                    <a:pt x="2756" y="1728"/>
                    <a:pt x="2756" y="1728"/>
                  </a:cubicBezTo>
                  <a:cubicBezTo>
                    <a:pt x="2754" y="1731"/>
                    <a:pt x="2754" y="1731"/>
                    <a:pt x="2754" y="1731"/>
                  </a:cubicBezTo>
                  <a:cubicBezTo>
                    <a:pt x="2753" y="1732"/>
                    <a:pt x="2753" y="1732"/>
                    <a:pt x="2753" y="1732"/>
                  </a:cubicBezTo>
                  <a:moveTo>
                    <a:pt x="2792" y="1693"/>
                  </a:moveTo>
                  <a:cubicBezTo>
                    <a:pt x="2792" y="1711"/>
                    <a:pt x="2792" y="1711"/>
                    <a:pt x="2792" y="1711"/>
                  </a:cubicBezTo>
                  <a:cubicBezTo>
                    <a:pt x="2791" y="1710"/>
                    <a:pt x="2789" y="1709"/>
                    <a:pt x="2788" y="1707"/>
                  </a:cubicBezTo>
                  <a:cubicBezTo>
                    <a:pt x="2788" y="1698"/>
                    <a:pt x="2788" y="1698"/>
                    <a:pt x="2788" y="1698"/>
                  </a:cubicBezTo>
                  <a:cubicBezTo>
                    <a:pt x="2792" y="1693"/>
                    <a:pt x="2792" y="1693"/>
                    <a:pt x="2792" y="1693"/>
                  </a:cubicBezTo>
                  <a:moveTo>
                    <a:pt x="2784" y="1702"/>
                  </a:moveTo>
                  <a:cubicBezTo>
                    <a:pt x="2784" y="1704"/>
                    <a:pt x="2784" y="1704"/>
                    <a:pt x="2784" y="1704"/>
                  </a:cubicBezTo>
                  <a:cubicBezTo>
                    <a:pt x="2784" y="1704"/>
                    <a:pt x="2783" y="1704"/>
                    <a:pt x="2783" y="1703"/>
                  </a:cubicBezTo>
                  <a:cubicBezTo>
                    <a:pt x="2784" y="1702"/>
                    <a:pt x="2784" y="1702"/>
                    <a:pt x="2784" y="1702"/>
                  </a:cubicBezTo>
                  <a:moveTo>
                    <a:pt x="2761" y="1767"/>
                  </a:moveTo>
                  <a:cubicBezTo>
                    <a:pt x="2759" y="1766"/>
                    <a:pt x="2758" y="1764"/>
                    <a:pt x="2756" y="1763"/>
                  </a:cubicBezTo>
                  <a:cubicBezTo>
                    <a:pt x="2756" y="1735"/>
                    <a:pt x="2756" y="1735"/>
                    <a:pt x="2756" y="1735"/>
                  </a:cubicBezTo>
                  <a:cubicBezTo>
                    <a:pt x="2758" y="1736"/>
                    <a:pt x="2759" y="1737"/>
                    <a:pt x="2761" y="1738"/>
                  </a:cubicBezTo>
                  <a:cubicBezTo>
                    <a:pt x="2761" y="1767"/>
                    <a:pt x="2761" y="1767"/>
                    <a:pt x="2761" y="1767"/>
                  </a:cubicBezTo>
                  <a:moveTo>
                    <a:pt x="2769" y="1774"/>
                  </a:moveTo>
                  <a:cubicBezTo>
                    <a:pt x="2767" y="1772"/>
                    <a:pt x="2766" y="1771"/>
                    <a:pt x="2764" y="1770"/>
                  </a:cubicBezTo>
                  <a:cubicBezTo>
                    <a:pt x="2764" y="1741"/>
                    <a:pt x="2764" y="1741"/>
                    <a:pt x="2764" y="1741"/>
                  </a:cubicBezTo>
                  <a:cubicBezTo>
                    <a:pt x="2766" y="1743"/>
                    <a:pt x="2767" y="1744"/>
                    <a:pt x="2769" y="1745"/>
                  </a:cubicBezTo>
                  <a:cubicBezTo>
                    <a:pt x="2769" y="1774"/>
                    <a:pt x="2769" y="1774"/>
                    <a:pt x="2769" y="1774"/>
                  </a:cubicBezTo>
                  <a:moveTo>
                    <a:pt x="2776" y="1780"/>
                  </a:moveTo>
                  <a:cubicBezTo>
                    <a:pt x="2775" y="1779"/>
                    <a:pt x="2773" y="1778"/>
                    <a:pt x="2772" y="1777"/>
                  </a:cubicBezTo>
                  <a:cubicBezTo>
                    <a:pt x="2772" y="1748"/>
                    <a:pt x="2772" y="1748"/>
                    <a:pt x="2772" y="1748"/>
                  </a:cubicBezTo>
                  <a:cubicBezTo>
                    <a:pt x="2773" y="1749"/>
                    <a:pt x="2775" y="1750"/>
                    <a:pt x="2776" y="1752"/>
                  </a:cubicBezTo>
                  <a:cubicBezTo>
                    <a:pt x="2776" y="1780"/>
                    <a:pt x="2776" y="1780"/>
                    <a:pt x="2776" y="1780"/>
                  </a:cubicBezTo>
                  <a:moveTo>
                    <a:pt x="2784" y="1787"/>
                  </a:moveTo>
                  <a:cubicBezTo>
                    <a:pt x="2783" y="1786"/>
                    <a:pt x="2781" y="1785"/>
                    <a:pt x="2780" y="1783"/>
                  </a:cubicBezTo>
                  <a:cubicBezTo>
                    <a:pt x="2780" y="1755"/>
                    <a:pt x="2780" y="1755"/>
                    <a:pt x="2780" y="1755"/>
                  </a:cubicBezTo>
                  <a:cubicBezTo>
                    <a:pt x="2781" y="1756"/>
                    <a:pt x="2783" y="1757"/>
                    <a:pt x="2784" y="1759"/>
                  </a:cubicBezTo>
                  <a:cubicBezTo>
                    <a:pt x="2784" y="1787"/>
                    <a:pt x="2784" y="1787"/>
                    <a:pt x="2784" y="1787"/>
                  </a:cubicBezTo>
                  <a:moveTo>
                    <a:pt x="2792" y="1794"/>
                  </a:moveTo>
                  <a:cubicBezTo>
                    <a:pt x="2791" y="1793"/>
                    <a:pt x="2789" y="1791"/>
                    <a:pt x="2788" y="1790"/>
                  </a:cubicBezTo>
                  <a:cubicBezTo>
                    <a:pt x="2788" y="1761"/>
                    <a:pt x="2788" y="1761"/>
                    <a:pt x="2788" y="1761"/>
                  </a:cubicBezTo>
                  <a:cubicBezTo>
                    <a:pt x="2789" y="1763"/>
                    <a:pt x="2791" y="1764"/>
                    <a:pt x="2792" y="1765"/>
                  </a:cubicBezTo>
                  <a:cubicBezTo>
                    <a:pt x="2792" y="1794"/>
                    <a:pt x="2792" y="1794"/>
                    <a:pt x="2792" y="1794"/>
                  </a:cubicBezTo>
                  <a:moveTo>
                    <a:pt x="2760" y="1729"/>
                  </a:moveTo>
                  <a:cubicBezTo>
                    <a:pt x="2779" y="1708"/>
                    <a:pt x="2779" y="1708"/>
                    <a:pt x="2779" y="1708"/>
                  </a:cubicBezTo>
                  <a:cubicBezTo>
                    <a:pt x="2823" y="1745"/>
                    <a:pt x="2867" y="1784"/>
                    <a:pt x="2911" y="1822"/>
                  </a:cubicBezTo>
                  <a:cubicBezTo>
                    <a:pt x="2892" y="1843"/>
                    <a:pt x="2892" y="1843"/>
                    <a:pt x="2892" y="1843"/>
                  </a:cubicBezTo>
                  <a:cubicBezTo>
                    <a:pt x="2849" y="1805"/>
                    <a:pt x="2804" y="1766"/>
                    <a:pt x="2760" y="1729"/>
                  </a:cubicBezTo>
                  <a:moveTo>
                    <a:pt x="2886" y="1847"/>
                  </a:moveTo>
                  <a:cubicBezTo>
                    <a:pt x="2886" y="1849"/>
                    <a:pt x="2886" y="1849"/>
                    <a:pt x="2886" y="1849"/>
                  </a:cubicBezTo>
                  <a:cubicBezTo>
                    <a:pt x="2882" y="1854"/>
                    <a:pt x="2882" y="1854"/>
                    <a:pt x="2882" y="1854"/>
                  </a:cubicBezTo>
                  <a:cubicBezTo>
                    <a:pt x="2882" y="1843"/>
                    <a:pt x="2882" y="1843"/>
                    <a:pt x="2882" y="1843"/>
                  </a:cubicBezTo>
                  <a:cubicBezTo>
                    <a:pt x="2883" y="1844"/>
                    <a:pt x="2885" y="1845"/>
                    <a:pt x="2886" y="1847"/>
                  </a:cubicBezTo>
                  <a:moveTo>
                    <a:pt x="2879" y="1858"/>
                  </a:moveTo>
                  <a:cubicBezTo>
                    <a:pt x="2874" y="1863"/>
                    <a:pt x="2874" y="1863"/>
                    <a:pt x="2874" y="1863"/>
                  </a:cubicBezTo>
                  <a:cubicBezTo>
                    <a:pt x="2874" y="1836"/>
                    <a:pt x="2874" y="1836"/>
                    <a:pt x="2874" y="1836"/>
                  </a:cubicBezTo>
                  <a:cubicBezTo>
                    <a:pt x="2876" y="1837"/>
                    <a:pt x="2877" y="1839"/>
                    <a:pt x="2879" y="1840"/>
                  </a:cubicBezTo>
                  <a:cubicBezTo>
                    <a:pt x="2879" y="1858"/>
                    <a:pt x="2879" y="1858"/>
                    <a:pt x="2879" y="1858"/>
                  </a:cubicBezTo>
                  <a:moveTo>
                    <a:pt x="2800" y="1800"/>
                  </a:moveTo>
                  <a:cubicBezTo>
                    <a:pt x="2799" y="1799"/>
                    <a:pt x="2797" y="1798"/>
                    <a:pt x="2795" y="1797"/>
                  </a:cubicBezTo>
                  <a:cubicBezTo>
                    <a:pt x="2796" y="1768"/>
                    <a:pt x="2796" y="1768"/>
                    <a:pt x="2796" y="1768"/>
                  </a:cubicBezTo>
                  <a:cubicBezTo>
                    <a:pt x="2797" y="1769"/>
                    <a:pt x="2799" y="1771"/>
                    <a:pt x="2800" y="1772"/>
                  </a:cubicBezTo>
                  <a:cubicBezTo>
                    <a:pt x="2800" y="1800"/>
                    <a:pt x="2800" y="1800"/>
                    <a:pt x="2800" y="1800"/>
                  </a:cubicBezTo>
                  <a:moveTo>
                    <a:pt x="2803" y="1803"/>
                  </a:moveTo>
                  <a:cubicBezTo>
                    <a:pt x="2803" y="1775"/>
                    <a:pt x="2803" y="1775"/>
                    <a:pt x="2803" y="1775"/>
                  </a:cubicBezTo>
                  <a:cubicBezTo>
                    <a:pt x="2805" y="1776"/>
                    <a:pt x="2806" y="1777"/>
                    <a:pt x="2808" y="1779"/>
                  </a:cubicBezTo>
                  <a:cubicBezTo>
                    <a:pt x="2808" y="1807"/>
                    <a:pt x="2808" y="1807"/>
                    <a:pt x="2808" y="1807"/>
                  </a:cubicBezTo>
                  <a:cubicBezTo>
                    <a:pt x="2806" y="1806"/>
                    <a:pt x="2805" y="1805"/>
                    <a:pt x="2803" y="1803"/>
                  </a:cubicBezTo>
                  <a:moveTo>
                    <a:pt x="2816" y="1814"/>
                  </a:moveTo>
                  <a:cubicBezTo>
                    <a:pt x="2814" y="1813"/>
                    <a:pt x="2813" y="1811"/>
                    <a:pt x="2811" y="1810"/>
                  </a:cubicBezTo>
                  <a:cubicBezTo>
                    <a:pt x="2811" y="1781"/>
                    <a:pt x="2811" y="1781"/>
                    <a:pt x="2811" y="1781"/>
                  </a:cubicBezTo>
                  <a:cubicBezTo>
                    <a:pt x="2813" y="1783"/>
                    <a:pt x="2814" y="1784"/>
                    <a:pt x="2816" y="1785"/>
                  </a:cubicBezTo>
                  <a:cubicBezTo>
                    <a:pt x="2816" y="1814"/>
                    <a:pt x="2816" y="1814"/>
                    <a:pt x="2816" y="1814"/>
                  </a:cubicBezTo>
                  <a:moveTo>
                    <a:pt x="2824" y="1821"/>
                  </a:moveTo>
                  <a:cubicBezTo>
                    <a:pt x="2822" y="1820"/>
                    <a:pt x="2821" y="1818"/>
                    <a:pt x="2819" y="1817"/>
                  </a:cubicBezTo>
                  <a:cubicBezTo>
                    <a:pt x="2819" y="1788"/>
                    <a:pt x="2819" y="1788"/>
                    <a:pt x="2819" y="1788"/>
                  </a:cubicBezTo>
                  <a:cubicBezTo>
                    <a:pt x="2821" y="1789"/>
                    <a:pt x="2822" y="1791"/>
                    <a:pt x="2824" y="1792"/>
                  </a:cubicBezTo>
                  <a:cubicBezTo>
                    <a:pt x="2824" y="1821"/>
                    <a:pt x="2824" y="1821"/>
                    <a:pt x="2824" y="1821"/>
                  </a:cubicBezTo>
                  <a:moveTo>
                    <a:pt x="2831" y="1828"/>
                  </a:moveTo>
                  <a:cubicBezTo>
                    <a:pt x="2830" y="1826"/>
                    <a:pt x="2828" y="1825"/>
                    <a:pt x="2827" y="1824"/>
                  </a:cubicBezTo>
                  <a:cubicBezTo>
                    <a:pt x="2827" y="1795"/>
                    <a:pt x="2827" y="1795"/>
                    <a:pt x="2827" y="1795"/>
                  </a:cubicBezTo>
                  <a:cubicBezTo>
                    <a:pt x="2828" y="1796"/>
                    <a:pt x="2830" y="1798"/>
                    <a:pt x="2831" y="1799"/>
                  </a:cubicBezTo>
                  <a:cubicBezTo>
                    <a:pt x="2831" y="1828"/>
                    <a:pt x="2831" y="1828"/>
                    <a:pt x="2831" y="1828"/>
                  </a:cubicBezTo>
                  <a:moveTo>
                    <a:pt x="2839" y="1835"/>
                  </a:moveTo>
                  <a:cubicBezTo>
                    <a:pt x="2838" y="1833"/>
                    <a:pt x="2836" y="1832"/>
                    <a:pt x="2835" y="1831"/>
                  </a:cubicBezTo>
                  <a:cubicBezTo>
                    <a:pt x="2835" y="1802"/>
                    <a:pt x="2835" y="1802"/>
                    <a:pt x="2835" y="1802"/>
                  </a:cubicBezTo>
                  <a:cubicBezTo>
                    <a:pt x="2836" y="1803"/>
                    <a:pt x="2838" y="1804"/>
                    <a:pt x="2839" y="1806"/>
                  </a:cubicBezTo>
                  <a:cubicBezTo>
                    <a:pt x="2839" y="1835"/>
                    <a:pt x="2839" y="1835"/>
                    <a:pt x="2839" y="1835"/>
                  </a:cubicBezTo>
                  <a:moveTo>
                    <a:pt x="2847" y="1841"/>
                  </a:moveTo>
                  <a:cubicBezTo>
                    <a:pt x="2846" y="1840"/>
                    <a:pt x="2844" y="1839"/>
                    <a:pt x="2843" y="1837"/>
                  </a:cubicBezTo>
                  <a:cubicBezTo>
                    <a:pt x="2843" y="1809"/>
                    <a:pt x="2843" y="1809"/>
                    <a:pt x="2843" y="1809"/>
                  </a:cubicBezTo>
                  <a:cubicBezTo>
                    <a:pt x="2844" y="1810"/>
                    <a:pt x="2846" y="1811"/>
                    <a:pt x="2847" y="1812"/>
                  </a:cubicBezTo>
                  <a:cubicBezTo>
                    <a:pt x="2847" y="1841"/>
                    <a:pt x="2847" y="1841"/>
                    <a:pt x="2847" y="1841"/>
                  </a:cubicBezTo>
                  <a:moveTo>
                    <a:pt x="2855" y="1848"/>
                  </a:moveTo>
                  <a:cubicBezTo>
                    <a:pt x="2854" y="1847"/>
                    <a:pt x="2852" y="1846"/>
                    <a:pt x="2851" y="1844"/>
                  </a:cubicBezTo>
                  <a:cubicBezTo>
                    <a:pt x="2851" y="1815"/>
                    <a:pt x="2851" y="1815"/>
                    <a:pt x="2851" y="1815"/>
                  </a:cubicBezTo>
                  <a:cubicBezTo>
                    <a:pt x="2852" y="1817"/>
                    <a:pt x="2853" y="1818"/>
                    <a:pt x="2855" y="1819"/>
                  </a:cubicBezTo>
                  <a:cubicBezTo>
                    <a:pt x="2855" y="1848"/>
                    <a:pt x="2855" y="1848"/>
                    <a:pt x="2855" y="1848"/>
                  </a:cubicBezTo>
                  <a:moveTo>
                    <a:pt x="2863" y="1855"/>
                  </a:moveTo>
                  <a:cubicBezTo>
                    <a:pt x="2861" y="1854"/>
                    <a:pt x="2860" y="1852"/>
                    <a:pt x="2858" y="1851"/>
                  </a:cubicBezTo>
                  <a:cubicBezTo>
                    <a:pt x="2858" y="1822"/>
                    <a:pt x="2858" y="1822"/>
                    <a:pt x="2858" y="1822"/>
                  </a:cubicBezTo>
                  <a:cubicBezTo>
                    <a:pt x="2860" y="1824"/>
                    <a:pt x="2861" y="1825"/>
                    <a:pt x="2863" y="1826"/>
                  </a:cubicBezTo>
                  <a:cubicBezTo>
                    <a:pt x="2863" y="1855"/>
                    <a:pt x="2863" y="1855"/>
                    <a:pt x="2863" y="1855"/>
                  </a:cubicBezTo>
                  <a:moveTo>
                    <a:pt x="2871" y="1862"/>
                  </a:moveTo>
                  <a:cubicBezTo>
                    <a:pt x="2869" y="1861"/>
                    <a:pt x="2868" y="1859"/>
                    <a:pt x="2866" y="1858"/>
                  </a:cubicBezTo>
                  <a:cubicBezTo>
                    <a:pt x="2866" y="1829"/>
                    <a:pt x="2866" y="1829"/>
                    <a:pt x="2866" y="1829"/>
                  </a:cubicBezTo>
                  <a:cubicBezTo>
                    <a:pt x="2868" y="1830"/>
                    <a:pt x="2869" y="1832"/>
                    <a:pt x="2871" y="1833"/>
                  </a:cubicBezTo>
                  <a:cubicBezTo>
                    <a:pt x="2871" y="1862"/>
                    <a:pt x="2871" y="1862"/>
                    <a:pt x="2871" y="1862"/>
                  </a:cubicBezTo>
                  <a:moveTo>
                    <a:pt x="2895" y="1887"/>
                  </a:moveTo>
                  <a:cubicBezTo>
                    <a:pt x="2874" y="1869"/>
                    <a:pt x="2874" y="1869"/>
                    <a:pt x="2874" y="1869"/>
                  </a:cubicBezTo>
                  <a:cubicBezTo>
                    <a:pt x="2875" y="1868"/>
                    <a:pt x="2875" y="1868"/>
                    <a:pt x="2875" y="1868"/>
                  </a:cubicBezTo>
                  <a:cubicBezTo>
                    <a:pt x="2875" y="1868"/>
                    <a:pt x="2875" y="1868"/>
                    <a:pt x="2875" y="1868"/>
                  </a:cubicBezTo>
                  <a:cubicBezTo>
                    <a:pt x="2875" y="1868"/>
                    <a:pt x="2875" y="1868"/>
                    <a:pt x="2875" y="1868"/>
                  </a:cubicBezTo>
                  <a:cubicBezTo>
                    <a:pt x="2875" y="1867"/>
                    <a:pt x="2875" y="1867"/>
                    <a:pt x="2875" y="1867"/>
                  </a:cubicBezTo>
                  <a:cubicBezTo>
                    <a:pt x="2891" y="1849"/>
                    <a:pt x="2891" y="1849"/>
                    <a:pt x="2891" y="1849"/>
                  </a:cubicBezTo>
                  <a:cubicBezTo>
                    <a:pt x="2891" y="1849"/>
                    <a:pt x="2891" y="1849"/>
                    <a:pt x="2891" y="1849"/>
                  </a:cubicBezTo>
                  <a:cubicBezTo>
                    <a:pt x="2916" y="1820"/>
                    <a:pt x="2916" y="1820"/>
                    <a:pt x="2916" y="1820"/>
                  </a:cubicBezTo>
                  <a:cubicBezTo>
                    <a:pt x="2921" y="1815"/>
                    <a:pt x="2921" y="1815"/>
                    <a:pt x="2921" y="1815"/>
                  </a:cubicBezTo>
                  <a:cubicBezTo>
                    <a:pt x="2929" y="1806"/>
                    <a:pt x="2929" y="1806"/>
                    <a:pt x="2929" y="1806"/>
                  </a:cubicBezTo>
                  <a:cubicBezTo>
                    <a:pt x="2934" y="1801"/>
                    <a:pt x="2934" y="1801"/>
                    <a:pt x="2934" y="1801"/>
                  </a:cubicBezTo>
                  <a:cubicBezTo>
                    <a:pt x="2941" y="1807"/>
                    <a:pt x="2948" y="1813"/>
                    <a:pt x="2955" y="1819"/>
                  </a:cubicBezTo>
                  <a:cubicBezTo>
                    <a:pt x="2895" y="1887"/>
                    <a:pt x="2895" y="1887"/>
                    <a:pt x="2895" y="1887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1219170">
                <a:defRPr/>
              </a:pPr>
              <a:endParaRPr lang="ru-RU" sz="2400">
                <a:solidFill>
                  <a:prstClr val="black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101" name="Freeform 84"/>
            <p:cNvSpPr>
              <a:spLocks/>
            </p:cNvSpPr>
            <p:nvPr/>
          </p:nvSpPr>
          <p:spPr bwMode="auto">
            <a:xfrm>
              <a:off x="3983" y="8461417"/>
              <a:ext cx="33045" cy="36143"/>
            </a:xfrm>
            <a:custGeom>
              <a:avLst/>
              <a:gdLst>
                <a:gd name="T0" fmla="*/ 20 w 21"/>
                <a:gd name="T1" fmla="*/ 22 h 23"/>
                <a:gd name="T2" fmla="*/ 20 w 21"/>
                <a:gd name="T3" fmla="*/ 20 h 23"/>
                <a:gd name="T4" fmla="*/ 0 w 21"/>
                <a:gd name="T5" fmla="*/ 0 h 23"/>
                <a:gd name="T6" fmla="*/ 0 w 21"/>
                <a:gd name="T7" fmla="*/ 4 h 23"/>
                <a:gd name="T8" fmla="*/ 18 w 21"/>
                <a:gd name="T9" fmla="*/ 22 h 23"/>
                <a:gd name="T10" fmla="*/ 20 w 21"/>
                <a:gd name="T11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" h="23">
                  <a:moveTo>
                    <a:pt x="20" y="22"/>
                  </a:moveTo>
                  <a:cubicBezTo>
                    <a:pt x="21" y="22"/>
                    <a:pt x="21" y="20"/>
                    <a:pt x="20" y="2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8" y="22"/>
                    <a:pt x="18" y="22"/>
                    <a:pt x="18" y="22"/>
                  </a:cubicBezTo>
                  <a:cubicBezTo>
                    <a:pt x="19" y="23"/>
                    <a:pt x="20" y="23"/>
                    <a:pt x="20" y="2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1219170">
                <a:defRPr/>
              </a:pPr>
              <a:endParaRPr lang="ru-RU" sz="2400">
                <a:solidFill>
                  <a:prstClr val="black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102" name="Freeform 85"/>
            <p:cNvSpPr>
              <a:spLocks/>
            </p:cNvSpPr>
            <p:nvPr/>
          </p:nvSpPr>
          <p:spPr bwMode="auto">
            <a:xfrm>
              <a:off x="3983" y="10347043"/>
              <a:ext cx="11359" cy="14457"/>
            </a:xfrm>
            <a:custGeom>
              <a:avLst/>
              <a:gdLst>
                <a:gd name="T0" fmla="*/ 0 w 7"/>
                <a:gd name="T1" fmla="*/ 4 h 9"/>
                <a:gd name="T2" fmla="*/ 0 w 7"/>
                <a:gd name="T3" fmla="*/ 9 h 9"/>
                <a:gd name="T4" fmla="*/ 6 w 7"/>
                <a:gd name="T5" fmla="*/ 3 h 9"/>
                <a:gd name="T6" fmla="*/ 6 w 7"/>
                <a:gd name="T7" fmla="*/ 0 h 9"/>
                <a:gd name="T8" fmla="*/ 4 w 7"/>
                <a:gd name="T9" fmla="*/ 0 h 9"/>
                <a:gd name="T10" fmla="*/ 0 w 7"/>
                <a:gd name="T11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9">
                  <a:moveTo>
                    <a:pt x="0" y="4"/>
                  </a:moveTo>
                  <a:cubicBezTo>
                    <a:pt x="0" y="9"/>
                    <a:pt x="0" y="9"/>
                    <a:pt x="0" y="9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7" y="2"/>
                    <a:pt x="7" y="1"/>
                    <a:pt x="6" y="0"/>
                  </a:cubicBezTo>
                  <a:cubicBezTo>
                    <a:pt x="6" y="0"/>
                    <a:pt x="5" y="0"/>
                    <a:pt x="4" y="0"/>
                  </a:cubicBezTo>
                  <a:lnTo>
                    <a:pt x="0" y="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1219170">
                <a:defRPr/>
              </a:pPr>
              <a:endParaRPr lang="ru-RU" sz="2400">
                <a:solidFill>
                  <a:prstClr val="black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103" name="Freeform 86"/>
            <p:cNvSpPr>
              <a:spLocks noEditPoints="1"/>
            </p:cNvSpPr>
            <p:nvPr/>
          </p:nvSpPr>
          <p:spPr bwMode="auto">
            <a:xfrm>
              <a:off x="3983" y="10453407"/>
              <a:ext cx="116690" cy="119788"/>
            </a:xfrm>
            <a:custGeom>
              <a:avLst/>
              <a:gdLst>
                <a:gd name="T0" fmla="*/ 74 w 75"/>
                <a:gd name="T1" fmla="*/ 3 h 77"/>
                <a:gd name="T2" fmla="*/ 74 w 75"/>
                <a:gd name="T3" fmla="*/ 0 h 77"/>
                <a:gd name="T4" fmla="*/ 72 w 75"/>
                <a:gd name="T5" fmla="*/ 0 h 77"/>
                <a:gd name="T6" fmla="*/ 58 w 75"/>
                <a:gd name="T7" fmla="*/ 14 h 77"/>
                <a:gd name="T8" fmla="*/ 51 w 75"/>
                <a:gd name="T9" fmla="*/ 21 h 77"/>
                <a:gd name="T10" fmla="*/ 43 w 75"/>
                <a:gd name="T11" fmla="*/ 14 h 77"/>
                <a:gd name="T12" fmla="*/ 41 w 75"/>
                <a:gd name="T13" fmla="*/ 14 h 77"/>
                <a:gd name="T14" fmla="*/ 41 w 75"/>
                <a:gd name="T15" fmla="*/ 16 h 77"/>
                <a:gd name="T16" fmla="*/ 46 w 75"/>
                <a:gd name="T17" fmla="*/ 22 h 77"/>
                <a:gd name="T18" fmla="*/ 45 w 75"/>
                <a:gd name="T19" fmla="*/ 22 h 77"/>
                <a:gd name="T20" fmla="*/ 43 w 75"/>
                <a:gd name="T21" fmla="*/ 24 h 77"/>
                <a:gd name="T22" fmla="*/ 45 w 75"/>
                <a:gd name="T23" fmla="*/ 25 h 77"/>
                <a:gd name="T24" fmla="*/ 46 w 75"/>
                <a:gd name="T25" fmla="*/ 25 h 77"/>
                <a:gd name="T26" fmla="*/ 41 w 75"/>
                <a:gd name="T27" fmla="*/ 31 h 77"/>
                <a:gd name="T28" fmla="*/ 37 w 75"/>
                <a:gd name="T29" fmla="*/ 35 h 77"/>
                <a:gd name="T30" fmla="*/ 22 w 75"/>
                <a:gd name="T31" fmla="*/ 42 h 77"/>
                <a:gd name="T32" fmla="*/ 16 w 75"/>
                <a:gd name="T33" fmla="*/ 56 h 77"/>
                <a:gd name="T34" fmla="*/ 0 w 75"/>
                <a:gd name="T35" fmla="*/ 72 h 77"/>
                <a:gd name="T36" fmla="*/ 0 w 75"/>
                <a:gd name="T37" fmla="*/ 77 h 77"/>
                <a:gd name="T38" fmla="*/ 17 w 75"/>
                <a:gd name="T39" fmla="*/ 59 h 77"/>
                <a:gd name="T40" fmla="*/ 18 w 75"/>
                <a:gd name="T41" fmla="*/ 61 h 77"/>
                <a:gd name="T42" fmla="*/ 37 w 75"/>
                <a:gd name="T43" fmla="*/ 57 h 77"/>
                <a:gd name="T44" fmla="*/ 42 w 75"/>
                <a:gd name="T45" fmla="*/ 38 h 77"/>
                <a:gd name="T46" fmla="*/ 40 w 75"/>
                <a:gd name="T47" fmla="*/ 37 h 77"/>
                <a:gd name="T48" fmla="*/ 43 w 75"/>
                <a:gd name="T49" fmla="*/ 33 h 77"/>
                <a:gd name="T50" fmla="*/ 51 w 75"/>
                <a:gd name="T51" fmla="*/ 26 h 77"/>
                <a:gd name="T52" fmla="*/ 58 w 75"/>
                <a:gd name="T53" fmla="*/ 33 h 77"/>
                <a:gd name="T54" fmla="*/ 66 w 75"/>
                <a:gd name="T55" fmla="*/ 41 h 77"/>
                <a:gd name="T56" fmla="*/ 68 w 75"/>
                <a:gd name="T57" fmla="*/ 42 h 77"/>
                <a:gd name="T58" fmla="*/ 68 w 75"/>
                <a:gd name="T59" fmla="*/ 39 h 77"/>
                <a:gd name="T60" fmla="*/ 60 w 75"/>
                <a:gd name="T61" fmla="*/ 31 h 77"/>
                <a:gd name="T62" fmla="*/ 55 w 75"/>
                <a:gd name="T63" fmla="*/ 25 h 77"/>
                <a:gd name="T64" fmla="*/ 56 w 75"/>
                <a:gd name="T65" fmla="*/ 25 h 77"/>
                <a:gd name="T66" fmla="*/ 58 w 75"/>
                <a:gd name="T67" fmla="*/ 25 h 77"/>
                <a:gd name="T68" fmla="*/ 58 w 75"/>
                <a:gd name="T69" fmla="*/ 24 h 77"/>
                <a:gd name="T70" fmla="*/ 56 w 75"/>
                <a:gd name="T71" fmla="*/ 22 h 77"/>
                <a:gd name="T72" fmla="*/ 55 w 75"/>
                <a:gd name="T73" fmla="*/ 22 h 77"/>
                <a:gd name="T74" fmla="*/ 60 w 75"/>
                <a:gd name="T75" fmla="*/ 16 h 77"/>
                <a:gd name="T76" fmla="*/ 74 w 75"/>
                <a:gd name="T77" fmla="*/ 3 h 77"/>
                <a:gd name="T78" fmla="*/ 25 w 75"/>
                <a:gd name="T79" fmla="*/ 45 h 77"/>
                <a:gd name="T80" fmla="*/ 32 w 75"/>
                <a:gd name="T81" fmla="*/ 39 h 77"/>
                <a:gd name="T82" fmla="*/ 20 w 75"/>
                <a:gd name="T83" fmla="*/ 52 h 77"/>
                <a:gd name="T84" fmla="*/ 25 w 75"/>
                <a:gd name="T85" fmla="*/ 45 h 77"/>
                <a:gd name="T86" fmla="*/ 35 w 75"/>
                <a:gd name="T87" fmla="*/ 54 h 77"/>
                <a:gd name="T88" fmla="*/ 26 w 75"/>
                <a:gd name="T89" fmla="*/ 60 h 77"/>
                <a:gd name="T90" fmla="*/ 21 w 75"/>
                <a:gd name="T91" fmla="*/ 59 h 77"/>
                <a:gd name="T92" fmla="*/ 20 w 75"/>
                <a:gd name="T93" fmla="*/ 57 h 77"/>
                <a:gd name="T94" fmla="*/ 38 w 75"/>
                <a:gd name="T95" fmla="*/ 39 h 77"/>
                <a:gd name="T96" fmla="*/ 39 w 75"/>
                <a:gd name="T97" fmla="*/ 40 h 77"/>
                <a:gd name="T98" fmla="*/ 35 w 75"/>
                <a:gd name="T99" fmla="*/ 54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75" h="77">
                  <a:moveTo>
                    <a:pt x="74" y="3"/>
                  </a:moveTo>
                  <a:cubicBezTo>
                    <a:pt x="75" y="2"/>
                    <a:pt x="75" y="1"/>
                    <a:pt x="74" y="0"/>
                  </a:cubicBezTo>
                  <a:cubicBezTo>
                    <a:pt x="73" y="0"/>
                    <a:pt x="72" y="0"/>
                    <a:pt x="72" y="0"/>
                  </a:cubicBezTo>
                  <a:cubicBezTo>
                    <a:pt x="58" y="14"/>
                    <a:pt x="58" y="14"/>
                    <a:pt x="58" y="14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43" y="14"/>
                    <a:pt x="43" y="14"/>
                    <a:pt x="43" y="14"/>
                  </a:cubicBezTo>
                  <a:cubicBezTo>
                    <a:pt x="43" y="13"/>
                    <a:pt x="42" y="13"/>
                    <a:pt x="41" y="14"/>
                  </a:cubicBezTo>
                  <a:cubicBezTo>
                    <a:pt x="40" y="15"/>
                    <a:pt x="40" y="16"/>
                    <a:pt x="41" y="16"/>
                  </a:cubicBezTo>
                  <a:cubicBezTo>
                    <a:pt x="46" y="22"/>
                    <a:pt x="46" y="22"/>
                    <a:pt x="46" y="22"/>
                  </a:cubicBezTo>
                  <a:cubicBezTo>
                    <a:pt x="45" y="22"/>
                    <a:pt x="45" y="22"/>
                    <a:pt x="45" y="22"/>
                  </a:cubicBezTo>
                  <a:cubicBezTo>
                    <a:pt x="44" y="22"/>
                    <a:pt x="43" y="23"/>
                    <a:pt x="43" y="24"/>
                  </a:cubicBezTo>
                  <a:cubicBezTo>
                    <a:pt x="43" y="25"/>
                    <a:pt x="44" y="25"/>
                    <a:pt x="45" y="25"/>
                  </a:cubicBezTo>
                  <a:cubicBezTo>
                    <a:pt x="46" y="25"/>
                    <a:pt x="46" y="25"/>
                    <a:pt x="46" y="25"/>
                  </a:cubicBezTo>
                  <a:cubicBezTo>
                    <a:pt x="41" y="31"/>
                    <a:pt x="41" y="31"/>
                    <a:pt x="41" y="31"/>
                  </a:cubicBezTo>
                  <a:cubicBezTo>
                    <a:pt x="37" y="35"/>
                    <a:pt x="37" y="35"/>
                    <a:pt x="37" y="35"/>
                  </a:cubicBezTo>
                  <a:cubicBezTo>
                    <a:pt x="33" y="34"/>
                    <a:pt x="28" y="36"/>
                    <a:pt x="22" y="42"/>
                  </a:cubicBezTo>
                  <a:cubicBezTo>
                    <a:pt x="17" y="47"/>
                    <a:pt x="15" y="52"/>
                    <a:pt x="16" y="56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17" y="59"/>
                    <a:pt x="17" y="59"/>
                    <a:pt x="17" y="59"/>
                  </a:cubicBezTo>
                  <a:cubicBezTo>
                    <a:pt x="18" y="60"/>
                    <a:pt x="18" y="60"/>
                    <a:pt x="18" y="61"/>
                  </a:cubicBezTo>
                  <a:cubicBezTo>
                    <a:pt x="23" y="66"/>
                    <a:pt x="30" y="65"/>
                    <a:pt x="37" y="57"/>
                  </a:cubicBezTo>
                  <a:cubicBezTo>
                    <a:pt x="45" y="49"/>
                    <a:pt x="47" y="42"/>
                    <a:pt x="42" y="38"/>
                  </a:cubicBezTo>
                  <a:cubicBezTo>
                    <a:pt x="41" y="37"/>
                    <a:pt x="41" y="37"/>
                    <a:pt x="40" y="37"/>
                  </a:cubicBezTo>
                  <a:cubicBezTo>
                    <a:pt x="43" y="33"/>
                    <a:pt x="43" y="33"/>
                    <a:pt x="43" y="33"/>
                  </a:cubicBezTo>
                  <a:cubicBezTo>
                    <a:pt x="51" y="26"/>
                    <a:pt x="51" y="26"/>
                    <a:pt x="51" y="26"/>
                  </a:cubicBezTo>
                  <a:cubicBezTo>
                    <a:pt x="58" y="33"/>
                    <a:pt x="58" y="33"/>
                    <a:pt x="58" y="33"/>
                  </a:cubicBezTo>
                  <a:cubicBezTo>
                    <a:pt x="66" y="41"/>
                    <a:pt x="66" y="41"/>
                    <a:pt x="66" y="41"/>
                  </a:cubicBezTo>
                  <a:cubicBezTo>
                    <a:pt x="67" y="42"/>
                    <a:pt x="68" y="42"/>
                    <a:pt x="68" y="42"/>
                  </a:cubicBezTo>
                  <a:cubicBezTo>
                    <a:pt x="69" y="41"/>
                    <a:pt x="69" y="40"/>
                    <a:pt x="68" y="39"/>
                  </a:cubicBezTo>
                  <a:cubicBezTo>
                    <a:pt x="60" y="31"/>
                    <a:pt x="60" y="31"/>
                    <a:pt x="60" y="31"/>
                  </a:cubicBezTo>
                  <a:cubicBezTo>
                    <a:pt x="55" y="25"/>
                    <a:pt x="55" y="25"/>
                    <a:pt x="55" y="25"/>
                  </a:cubicBezTo>
                  <a:cubicBezTo>
                    <a:pt x="56" y="25"/>
                    <a:pt x="56" y="25"/>
                    <a:pt x="56" y="25"/>
                  </a:cubicBezTo>
                  <a:cubicBezTo>
                    <a:pt x="57" y="25"/>
                    <a:pt x="57" y="25"/>
                    <a:pt x="58" y="25"/>
                  </a:cubicBezTo>
                  <a:cubicBezTo>
                    <a:pt x="58" y="24"/>
                    <a:pt x="58" y="24"/>
                    <a:pt x="58" y="24"/>
                  </a:cubicBezTo>
                  <a:cubicBezTo>
                    <a:pt x="58" y="23"/>
                    <a:pt x="57" y="22"/>
                    <a:pt x="56" y="22"/>
                  </a:cubicBezTo>
                  <a:cubicBezTo>
                    <a:pt x="55" y="22"/>
                    <a:pt x="55" y="22"/>
                    <a:pt x="55" y="22"/>
                  </a:cubicBezTo>
                  <a:cubicBezTo>
                    <a:pt x="60" y="16"/>
                    <a:pt x="60" y="16"/>
                    <a:pt x="60" y="16"/>
                  </a:cubicBezTo>
                  <a:lnTo>
                    <a:pt x="74" y="3"/>
                  </a:lnTo>
                  <a:close/>
                  <a:moveTo>
                    <a:pt x="25" y="45"/>
                  </a:moveTo>
                  <a:cubicBezTo>
                    <a:pt x="28" y="42"/>
                    <a:pt x="30" y="40"/>
                    <a:pt x="32" y="39"/>
                  </a:cubicBezTo>
                  <a:cubicBezTo>
                    <a:pt x="20" y="52"/>
                    <a:pt x="20" y="52"/>
                    <a:pt x="20" y="52"/>
                  </a:cubicBezTo>
                  <a:cubicBezTo>
                    <a:pt x="21" y="50"/>
                    <a:pt x="23" y="47"/>
                    <a:pt x="25" y="45"/>
                  </a:cubicBezTo>
                  <a:close/>
                  <a:moveTo>
                    <a:pt x="35" y="54"/>
                  </a:moveTo>
                  <a:cubicBezTo>
                    <a:pt x="31" y="57"/>
                    <a:pt x="28" y="59"/>
                    <a:pt x="26" y="60"/>
                  </a:cubicBezTo>
                  <a:cubicBezTo>
                    <a:pt x="24" y="61"/>
                    <a:pt x="22" y="60"/>
                    <a:pt x="21" y="59"/>
                  </a:cubicBezTo>
                  <a:cubicBezTo>
                    <a:pt x="20" y="58"/>
                    <a:pt x="20" y="58"/>
                    <a:pt x="20" y="57"/>
                  </a:cubicBezTo>
                  <a:cubicBezTo>
                    <a:pt x="38" y="39"/>
                    <a:pt x="38" y="39"/>
                    <a:pt x="38" y="39"/>
                  </a:cubicBezTo>
                  <a:cubicBezTo>
                    <a:pt x="38" y="39"/>
                    <a:pt x="39" y="39"/>
                    <a:pt x="39" y="40"/>
                  </a:cubicBezTo>
                  <a:cubicBezTo>
                    <a:pt x="42" y="43"/>
                    <a:pt x="41" y="48"/>
                    <a:pt x="35" y="5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1219170">
                <a:defRPr/>
              </a:pPr>
              <a:endParaRPr lang="ru-RU" sz="2400">
                <a:solidFill>
                  <a:prstClr val="black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104" name="Freeform 87"/>
            <p:cNvSpPr>
              <a:spLocks/>
            </p:cNvSpPr>
            <p:nvPr/>
          </p:nvSpPr>
          <p:spPr bwMode="auto">
            <a:xfrm>
              <a:off x="3983" y="10243778"/>
              <a:ext cx="91906" cy="93972"/>
            </a:xfrm>
            <a:custGeom>
              <a:avLst/>
              <a:gdLst>
                <a:gd name="T0" fmla="*/ 0 w 59"/>
                <a:gd name="T1" fmla="*/ 0 h 61"/>
                <a:gd name="T2" fmla="*/ 0 w 59"/>
                <a:gd name="T3" fmla="*/ 5 h 61"/>
                <a:gd name="T4" fmla="*/ 56 w 59"/>
                <a:gd name="T5" fmla="*/ 61 h 61"/>
                <a:gd name="T6" fmla="*/ 58 w 59"/>
                <a:gd name="T7" fmla="*/ 61 h 61"/>
                <a:gd name="T8" fmla="*/ 59 w 59"/>
                <a:gd name="T9" fmla="*/ 58 h 61"/>
                <a:gd name="T10" fmla="*/ 0 w 59"/>
                <a:gd name="T11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9" h="61">
                  <a:moveTo>
                    <a:pt x="0" y="0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56" y="61"/>
                    <a:pt x="56" y="61"/>
                    <a:pt x="56" y="61"/>
                  </a:cubicBezTo>
                  <a:cubicBezTo>
                    <a:pt x="57" y="61"/>
                    <a:pt x="58" y="61"/>
                    <a:pt x="58" y="61"/>
                  </a:cubicBezTo>
                  <a:cubicBezTo>
                    <a:pt x="59" y="60"/>
                    <a:pt x="59" y="59"/>
                    <a:pt x="59" y="58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1219170">
                <a:defRPr/>
              </a:pPr>
              <a:endParaRPr lang="ru-RU" sz="2400">
                <a:solidFill>
                  <a:prstClr val="black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105" name="Freeform 88"/>
            <p:cNvSpPr>
              <a:spLocks/>
            </p:cNvSpPr>
            <p:nvPr/>
          </p:nvSpPr>
          <p:spPr bwMode="auto">
            <a:xfrm>
              <a:off x="3983" y="9026279"/>
              <a:ext cx="15490" cy="20653"/>
            </a:xfrm>
            <a:custGeom>
              <a:avLst/>
              <a:gdLst>
                <a:gd name="T0" fmla="*/ 7 w 10"/>
                <a:gd name="T1" fmla="*/ 1 h 13"/>
                <a:gd name="T2" fmla="*/ 0 w 10"/>
                <a:gd name="T3" fmla="*/ 8 h 13"/>
                <a:gd name="T4" fmla="*/ 0 w 10"/>
                <a:gd name="T5" fmla="*/ 13 h 13"/>
                <a:gd name="T6" fmla="*/ 10 w 10"/>
                <a:gd name="T7" fmla="*/ 3 h 13"/>
                <a:gd name="T8" fmla="*/ 10 w 10"/>
                <a:gd name="T9" fmla="*/ 1 h 13"/>
                <a:gd name="T10" fmla="*/ 7 w 10"/>
                <a:gd name="T11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13">
                  <a:moveTo>
                    <a:pt x="7" y="1"/>
                  </a:moveTo>
                  <a:cubicBezTo>
                    <a:pt x="0" y="8"/>
                    <a:pt x="0" y="8"/>
                    <a:pt x="0" y="8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3"/>
                    <a:pt x="10" y="2"/>
                    <a:pt x="10" y="1"/>
                  </a:cubicBezTo>
                  <a:cubicBezTo>
                    <a:pt x="9" y="0"/>
                    <a:pt x="8" y="0"/>
                    <a:pt x="7" y="1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1219170">
                <a:defRPr/>
              </a:pPr>
              <a:endParaRPr lang="ru-RU" sz="2400">
                <a:solidFill>
                  <a:prstClr val="black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106" name="Freeform 89"/>
            <p:cNvSpPr>
              <a:spLocks/>
            </p:cNvSpPr>
            <p:nvPr/>
          </p:nvSpPr>
          <p:spPr bwMode="auto">
            <a:xfrm>
              <a:off x="3983" y="10637219"/>
              <a:ext cx="111527" cy="27882"/>
            </a:xfrm>
            <a:custGeom>
              <a:avLst/>
              <a:gdLst>
                <a:gd name="T0" fmla="*/ 70 w 72"/>
                <a:gd name="T1" fmla="*/ 0 h 18"/>
                <a:gd name="T2" fmla="*/ 0 w 72"/>
                <a:gd name="T3" fmla="*/ 14 h 18"/>
                <a:gd name="T4" fmla="*/ 0 w 72"/>
                <a:gd name="T5" fmla="*/ 18 h 18"/>
                <a:gd name="T6" fmla="*/ 70 w 72"/>
                <a:gd name="T7" fmla="*/ 3 h 18"/>
                <a:gd name="T8" fmla="*/ 72 w 72"/>
                <a:gd name="T9" fmla="*/ 3 h 18"/>
                <a:gd name="T10" fmla="*/ 72 w 72"/>
                <a:gd name="T11" fmla="*/ 2 h 18"/>
                <a:gd name="T12" fmla="*/ 70 w 72"/>
                <a:gd name="T13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2" h="18">
                  <a:moveTo>
                    <a:pt x="70" y="0"/>
                  </a:moveTo>
                  <a:cubicBezTo>
                    <a:pt x="46" y="2"/>
                    <a:pt x="23" y="7"/>
                    <a:pt x="0" y="14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23" y="10"/>
                    <a:pt x="46" y="5"/>
                    <a:pt x="70" y="3"/>
                  </a:cubicBezTo>
                  <a:cubicBezTo>
                    <a:pt x="71" y="3"/>
                    <a:pt x="71" y="3"/>
                    <a:pt x="72" y="3"/>
                  </a:cubicBezTo>
                  <a:cubicBezTo>
                    <a:pt x="72" y="3"/>
                    <a:pt x="72" y="2"/>
                    <a:pt x="72" y="2"/>
                  </a:cubicBezTo>
                  <a:cubicBezTo>
                    <a:pt x="72" y="1"/>
                    <a:pt x="71" y="0"/>
                    <a:pt x="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1219170">
                <a:defRPr/>
              </a:pPr>
              <a:endParaRPr lang="ru-RU" sz="2400">
                <a:solidFill>
                  <a:prstClr val="black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107" name="Freeform 90"/>
            <p:cNvSpPr>
              <a:spLocks/>
            </p:cNvSpPr>
            <p:nvPr/>
          </p:nvSpPr>
          <p:spPr bwMode="auto">
            <a:xfrm>
              <a:off x="3121566" y="10945983"/>
              <a:ext cx="15490" cy="11359"/>
            </a:xfrm>
            <a:custGeom>
              <a:avLst/>
              <a:gdLst>
                <a:gd name="T0" fmla="*/ 10 w 10"/>
                <a:gd name="T1" fmla="*/ 7 h 7"/>
                <a:gd name="T2" fmla="*/ 3 w 10"/>
                <a:gd name="T3" fmla="*/ 0 h 7"/>
                <a:gd name="T4" fmla="*/ 1 w 10"/>
                <a:gd name="T5" fmla="*/ 0 h 7"/>
                <a:gd name="T6" fmla="*/ 1 w 10"/>
                <a:gd name="T7" fmla="*/ 3 h 7"/>
                <a:gd name="T8" fmla="*/ 5 w 10"/>
                <a:gd name="T9" fmla="*/ 7 h 7"/>
                <a:gd name="T10" fmla="*/ 10 w 10"/>
                <a:gd name="T11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7">
                  <a:moveTo>
                    <a:pt x="10" y="7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0" y="1"/>
                    <a:pt x="0" y="2"/>
                    <a:pt x="1" y="3"/>
                  </a:cubicBezTo>
                  <a:cubicBezTo>
                    <a:pt x="5" y="7"/>
                    <a:pt x="5" y="7"/>
                    <a:pt x="5" y="7"/>
                  </a:cubicBezTo>
                  <a:lnTo>
                    <a:pt x="10" y="7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1219170">
                <a:defRPr/>
              </a:pPr>
              <a:endParaRPr lang="ru-RU" sz="2400">
                <a:solidFill>
                  <a:prstClr val="black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108" name="Freeform 91"/>
            <p:cNvSpPr>
              <a:spLocks/>
            </p:cNvSpPr>
            <p:nvPr/>
          </p:nvSpPr>
          <p:spPr bwMode="auto">
            <a:xfrm>
              <a:off x="3203145" y="10738419"/>
              <a:ext cx="223053" cy="218923"/>
            </a:xfrm>
            <a:custGeom>
              <a:avLst/>
              <a:gdLst>
                <a:gd name="T0" fmla="*/ 140 w 143"/>
                <a:gd name="T1" fmla="*/ 1 h 141"/>
                <a:gd name="T2" fmla="*/ 0 w 143"/>
                <a:gd name="T3" fmla="*/ 141 h 141"/>
                <a:gd name="T4" fmla="*/ 4 w 143"/>
                <a:gd name="T5" fmla="*/ 141 h 141"/>
                <a:gd name="T6" fmla="*/ 142 w 143"/>
                <a:gd name="T7" fmla="*/ 3 h 141"/>
                <a:gd name="T8" fmla="*/ 142 w 143"/>
                <a:gd name="T9" fmla="*/ 1 h 141"/>
                <a:gd name="T10" fmla="*/ 140 w 143"/>
                <a:gd name="T11" fmla="*/ 1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3" h="141">
                  <a:moveTo>
                    <a:pt x="140" y="1"/>
                  </a:moveTo>
                  <a:cubicBezTo>
                    <a:pt x="0" y="141"/>
                    <a:pt x="0" y="141"/>
                    <a:pt x="0" y="141"/>
                  </a:cubicBezTo>
                  <a:cubicBezTo>
                    <a:pt x="4" y="141"/>
                    <a:pt x="4" y="141"/>
                    <a:pt x="4" y="141"/>
                  </a:cubicBezTo>
                  <a:cubicBezTo>
                    <a:pt x="142" y="3"/>
                    <a:pt x="142" y="3"/>
                    <a:pt x="142" y="3"/>
                  </a:cubicBezTo>
                  <a:cubicBezTo>
                    <a:pt x="143" y="3"/>
                    <a:pt x="143" y="2"/>
                    <a:pt x="142" y="1"/>
                  </a:cubicBezTo>
                  <a:cubicBezTo>
                    <a:pt x="141" y="0"/>
                    <a:pt x="140" y="0"/>
                    <a:pt x="140" y="1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1219170">
                <a:defRPr/>
              </a:pPr>
              <a:endParaRPr lang="ru-RU" sz="2400">
                <a:solidFill>
                  <a:prstClr val="black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109" name="Freeform 92"/>
            <p:cNvSpPr>
              <a:spLocks noEditPoints="1"/>
            </p:cNvSpPr>
            <p:nvPr/>
          </p:nvSpPr>
          <p:spPr bwMode="auto">
            <a:xfrm>
              <a:off x="3857848" y="9763594"/>
              <a:ext cx="526654" cy="431649"/>
            </a:xfrm>
            <a:custGeom>
              <a:avLst/>
              <a:gdLst>
                <a:gd name="T0" fmla="*/ 76 w 339"/>
                <a:gd name="T1" fmla="*/ 30 h 277"/>
                <a:gd name="T2" fmla="*/ 40 w 339"/>
                <a:gd name="T3" fmla="*/ 67 h 277"/>
                <a:gd name="T4" fmla="*/ 217 w 339"/>
                <a:gd name="T5" fmla="*/ 174 h 277"/>
                <a:gd name="T6" fmla="*/ 218 w 339"/>
                <a:gd name="T7" fmla="*/ 174 h 277"/>
                <a:gd name="T8" fmla="*/ 218 w 339"/>
                <a:gd name="T9" fmla="*/ 175 h 277"/>
                <a:gd name="T10" fmla="*/ 220 w 339"/>
                <a:gd name="T11" fmla="*/ 174 h 277"/>
                <a:gd name="T12" fmla="*/ 231 w 339"/>
                <a:gd name="T13" fmla="*/ 155 h 277"/>
                <a:gd name="T14" fmla="*/ 335 w 339"/>
                <a:gd name="T15" fmla="*/ 218 h 277"/>
                <a:gd name="T16" fmla="*/ 301 w 339"/>
                <a:gd name="T17" fmla="*/ 274 h 277"/>
                <a:gd name="T18" fmla="*/ 302 w 339"/>
                <a:gd name="T19" fmla="*/ 276 h 277"/>
                <a:gd name="T20" fmla="*/ 302 w 339"/>
                <a:gd name="T21" fmla="*/ 277 h 277"/>
                <a:gd name="T22" fmla="*/ 304 w 339"/>
                <a:gd name="T23" fmla="*/ 276 h 277"/>
                <a:gd name="T24" fmla="*/ 339 w 339"/>
                <a:gd name="T25" fmla="*/ 218 h 277"/>
                <a:gd name="T26" fmla="*/ 338 w 339"/>
                <a:gd name="T27" fmla="*/ 216 h 277"/>
                <a:gd name="T28" fmla="*/ 233 w 339"/>
                <a:gd name="T29" fmla="*/ 152 h 277"/>
                <a:gd name="T30" fmla="*/ 244 w 339"/>
                <a:gd name="T31" fmla="*/ 133 h 277"/>
                <a:gd name="T32" fmla="*/ 245 w 339"/>
                <a:gd name="T33" fmla="*/ 132 h 277"/>
                <a:gd name="T34" fmla="*/ 244 w 339"/>
                <a:gd name="T35" fmla="*/ 132 h 277"/>
                <a:gd name="T36" fmla="*/ 244 w 339"/>
                <a:gd name="T37" fmla="*/ 131 h 277"/>
                <a:gd name="T38" fmla="*/ 244 w 339"/>
                <a:gd name="T39" fmla="*/ 131 h 277"/>
                <a:gd name="T40" fmla="*/ 244 w 339"/>
                <a:gd name="T41" fmla="*/ 131 h 277"/>
                <a:gd name="T42" fmla="*/ 76 w 339"/>
                <a:gd name="T43" fmla="*/ 30 h 277"/>
                <a:gd name="T44" fmla="*/ 27 w 339"/>
                <a:gd name="T45" fmla="*/ 0 h 277"/>
                <a:gd name="T46" fmla="*/ 25 w 339"/>
                <a:gd name="T47" fmla="*/ 1 h 277"/>
                <a:gd name="T48" fmla="*/ 1 w 339"/>
                <a:gd name="T49" fmla="*/ 41 h 277"/>
                <a:gd name="T50" fmla="*/ 1 w 339"/>
                <a:gd name="T51" fmla="*/ 44 h 277"/>
                <a:gd name="T52" fmla="*/ 30 w 339"/>
                <a:gd name="T53" fmla="*/ 61 h 277"/>
                <a:gd name="T54" fmla="*/ 67 w 339"/>
                <a:gd name="T55" fmla="*/ 24 h 277"/>
                <a:gd name="T56" fmla="*/ 27 w 339"/>
                <a:gd name="T57" fmla="*/ 0 h 277"/>
                <a:gd name="T58" fmla="*/ 27 w 339"/>
                <a:gd name="T59" fmla="*/ 0 h 2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39" h="277">
                  <a:moveTo>
                    <a:pt x="76" y="30"/>
                  </a:moveTo>
                  <a:cubicBezTo>
                    <a:pt x="40" y="67"/>
                    <a:pt x="40" y="67"/>
                    <a:pt x="40" y="67"/>
                  </a:cubicBezTo>
                  <a:cubicBezTo>
                    <a:pt x="217" y="174"/>
                    <a:pt x="217" y="174"/>
                    <a:pt x="217" y="174"/>
                  </a:cubicBezTo>
                  <a:cubicBezTo>
                    <a:pt x="218" y="174"/>
                    <a:pt x="218" y="174"/>
                    <a:pt x="218" y="174"/>
                  </a:cubicBezTo>
                  <a:cubicBezTo>
                    <a:pt x="218" y="174"/>
                    <a:pt x="218" y="175"/>
                    <a:pt x="218" y="175"/>
                  </a:cubicBezTo>
                  <a:cubicBezTo>
                    <a:pt x="219" y="175"/>
                    <a:pt x="220" y="174"/>
                    <a:pt x="220" y="174"/>
                  </a:cubicBezTo>
                  <a:cubicBezTo>
                    <a:pt x="231" y="155"/>
                    <a:pt x="231" y="155"/>
                    <a:pt x="231" y="155"/>
                  </a:cubicBezTo>
                  <a:cubicBezTo>
                    <a:pt x="335" y="218"/>
                    <a:pt x="335" y="218"/>
                    <a:pt x="335" y="218"/>
                  </a:cubicBezTo>
                  <a:cubicBezTo>
                    <a:pt x="301" y="274"/>
                    <a:pt x="301" y="274"/>
                    <a:pt x="301" y="274"/>
                  </a:cubicBezTo>
                  <a:cubicBezTo>
                    <a:pt x="301" y="275"/>
                    <a:pt x="301" y="276"/>
                    <a:pt x="302" y="276"/>
                  </a:cubicBezTo>
                  <a:cubicBezTo>
                    <a:pt x="302" y="276"/>
                    <a:pt x="302" y="277"/>
                    <a:pt x="302" y="277"/>
                  </a:cubicBezTo>
                  <a:cubicBezTo>
                    <a:pt x="303" y="277"/>
                    <a:pt x="304" y="276"/>
                    <a:pt x="304" y="276"/>
                  </a:cubicBezTo>
                  <a:cubicBezTo>
                    <a:pt x="339" y="218"/>
                    <a:pt x="339" y="218"/>
                    <a:pt x="339" y="218"/>
                  </a:cubicBezTo>
                  <a:cubicBezTo>
                    <a:pt x="339" y="217"/>
                    <a:pt x="339" y="216"/>
                    <a:pt x="338" y="216"/>
                  </a:cubicBezTo>
                  <a:cubicBezTo>
                    <a:pt x="233" y="152"/>
                    <a:pt x="233" y="152"/>
                    <a:pt x="233" y="152"/>
                  </a:cubicBezTo>
                  <a:cubicBezTo>
                    <a:pt x="244" y="133"/>
                    <a:pt x="244" y="133"/>
                    <a:pt x="244" y="133"/>
                  </a:cubicBezTo>
                  <a:cubicBezTo>
                    <a:pt x="245" y="133"/>
                    <a:pt x="245" y="133"/>
                    <a:pt x="245" y="132"/>
                  </a:cubicBezTo>
                  <a:cubicBezTo>
                    <a:pt x="244" y="132"/>
                    <a:pt x="244" y="132"/>
                    <a:pt x="244" y="132"/>
                  </a:cubicBezTo>
                  <a:cubicBezTo>
                    <a:pt x="244" y="131"/>
                    <a:pt x="244" y="131"/>
                    <a:pt x="244" y="131"/>
                  </a:cubicBezTo>
                  <a:cubicBezTo>
                    <a:pt x="244" y="131"/>
                    <a:pt x="244" y="131"/>
                    <a:pt x="244" y="131"/>
                  </a:cubicBezTo>
                  <a:cubicBezTo>
                    <a:pt x="244" y="131"/>
                    <a:pt x="244" y="131"/>
                    <a:pt x="244" y="131"/>
                  </a:cubicBezTo>
                  <a:cubicBezTo>
                    <a:pt x="76" y="30"/>
                    <a:pt x="76" y="30"/>
                    <a:pt x="76" y="30"/>
                  </a:cubicBezTo>
                  <a:moveTo>
                    <a:pt x="27" y="0"/>
                  </a:moveTo>
                  <a:cubicBezTo>
                    <a:pt x="26" y="0"/>
                    <a:pt x="25" y="0"/>
                    <a:pt x="25" y="1"/>
                  </a:cubicBezTo>
                  <a:cubicBezTo>
                    <a:pt x="1" y="41"/>
                    <a:pt x="1" y="41"/>
                    <a:pt x="1" y="41"/>
                  </a:cubicBezTo>
                  <a:cubicBezTo>
                    <a:pt x="0" y="42"/>
                    <a:pt x="1" y="43"/>
                    <a:pt x="1" y="44"/>
                  </a:cubicBezTo>
                  <a:cubicBezTo>
                    <a:pt x="30" y="61"/>
                    <a:pt x="30" y="61"/>
                    <a:pt x="30" y="61"/>
                  </a:cubicBezTo>
                  <a:cubicBezTo>
                    <a:pt x="67" y="24"/>
                    <a:pt x="67" y="24"/>
                    <a:pt x="67" y="24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1219170">
                <a:defRPr/>
              </a:pPr>
              <a:endParaRPr lang="ru-RU" sz="2400">
                <a:solidFill>
                  <a:prstClr val="black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110" name="Freeform 93"/>
            <p:cNvSpPr>
              <a:spLocks noEditPoints="1"/>
            </p:cNvSpPr>
            <p:nvPr/>
          </p:nvSpPr>
          <p:spPr bwMode="auto">
            <a:xfrm>
              <a:off x="865217" y="7953351"/>
              <a:ext cx="526654" cy="430617"/>
            </a:xfrm>
            <a:custGeom>
              <a:avLst/>
              <a:gdLst>
                <a:gd name="T0" fmla="*/ 5 w 339"/>
                <a:gd name="T1" fmla="*/ 34 h 277"/>
                <a:gd name="T2" fmla="*/ 1 w 339"/>
                <a:gd name="T3" fmla="*/ 41 h 277"/>
                <a:gd name="T4" fmla="*/ 1 w 339"/>
                <a:gd name="T5" fmla="*/ 44 h 277"/>
                <a:gd name="T6" fmla="*/ 34 w 339"/>
                <a:gd name="T7" fmla="*/ 63 h 277"/>
                <a:gd name="T8" fmla="*/ 5 w 339"/>
                <a:gd name="T9" fmla="*/ 34 h 277"/>
                <a:gd name="T10" fmla="*/ 27 w 339"/>
                <a:gd name="T11" fmla="*/ 0 h 277"/>
                <a:gd name="T12" fmla="*/ 25 w 339"/>
                <a:gd name="T13" fmla="*/ 1 h 277"/>
                <a:gd name="T14" fmla="*/ 7 w 339"/>
                <a:gd name="T15" fmla="*/ 31 h 277"/>
                <a:gd name="T16" fmla="*/ 46 w 339"/>
                <a:gd name="T17" fmla="*/ 71 h 277"/>
                <a:gd name="T18" fmla="*/ 217 w 339"/>
                <a:gd name="T19" fmla="*/ 174 h 277"/>
                <a:gd name="T20" fmla="*/ 218 w 339"/>
                <a:gd name="T21" fmla="*/ 174 h 277"/>
                <a:gd name="T22" fmla="*/ 219 w 339"/>
                <a:gd name="T23" fmla="*/ 174 h 277"/>
                <a:gd name="T24" fmla="*/ 220 w 339"/>
                <a:gd name="T25" fmla="*/ 174 h 277"/>
                <a:gd name="T26" fmla="*/ 231 w 339"/>
                <a:gd name="T27" fmla="*/ 155 h 277"/>
                <a:gd name="T28" fmla="*/ 335 w 339"/>
                <a:gd name="T29" fmla="*/ 218 h 277"/>
                <a:gd name="T30" fmla="*/ 301 w 339"/>
                <a:gd name="T31" fmla="*/ 274 h 277"/>
                <a:gd name="T32" fmla="*/ 302 w 339"/>
                <a:gd name="T33" fmla="*/ 276 h 277"/>
                <a:gd name="T34" fmla="*/ 302 w 339"/>
                <a:gd name="T35" fmla="*/ 277 h 277"/>
                <a:gd name="T36" fmla="*/ 304 w 339"/>
                <a:gd name="T37" fmla="*/ 276 h 277"/>
                <a:gd name="T38" fmla="*/ 339 w 339"/>
                <a:gd name="T39" fmla="*/ 218 h 277"/>
                <a:gd name="T40" fmla="*/ 338 w 339"/>
                <a:gd name="T41" fmla="*/ 216 h 277"/>
                <a:gd name="T42" fmla="*/ 233 w 339"/>
                <a:gd name="T43" fmla="*/ 152 h 277"/>
                <a:gd name="T44" fmla="*/ 244 w 339"/>
                <a:gd name="T45" fmla="*/ 133 h 277"/>
                <a:gd name="T46" fmla="*/ 245 w 339"/>
                <a:gd name="T47" fmla="*/ 132 h 277"/>
                <a:gd name="T48" fmla="*/ 244 w 339"/>
                <a:gd name="T49" fmla="*/ 132 h 277"/>
                <a:gd name="T50" fmla="*/ 244 w 339"/>
                <a:gd name="T51" fmla="*/ 131 h 277"/>
                <a:gd name="T52" fmla="*/ 244 w 339"/>
                <a:gd name="T53" fmla="*/ 131 h 277"/>
                <a:gd name="T54" fmla="*/ 28 w 339"/>
                <a:gd name="T55" fmla="*/ 0 h 277"/>
                <a:gd name="T56" fmla="*/ 27 w 339"/>
                <a:gd name="T57" fmla="*/ 0 h 2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39" h="277">
                  <a:moveTo>
                    <a:pt x="5" y="34"/>
                  </a:moveTo>
                  <a:cubicBezTo>
                    <a:pt x="1" y="41"/>
                    <a:pt x="1" y="41"/>
                    <a:pt x="1" y="41"/>
                  </a:cubicBezTo>
                  <a:cubicBezTo>
                    <a:pt x="0" y="42"/>
                    <a:pt x="1" y="43"/>
                    <a:pt x="1" y="44"/>
                  </a:cubicBezTo>
                  <a:cubicBezTo>
                    <a:pt x="34" y="63"/>
                    <a:pt x="34" y="63"/>
                    <a:pt x="34" y="63"/>
                  </a:cubicBezTo>
                  <a:cubicBezTo>
                    <a:pt x="5" y="34"/>
                    <a:pt x="5" y="34"/>
                    <a:pt x="5" y="34"/>
                  </a:cubicBezTo>
                  <a:moveTo>
                    <a:pt x="27" y="0"/>
                  </a:moveTo>
                  <a:cubicBezTo>
                    <a:pt x="26" y="0"/>
                    <a:pt x="26" y="0"/>
                    <a:pt x="25" y="1"/>
                  </a:cubicBezTo>
                  <a:cubicBezTo>
                    <a:pt x="7" y="31"/>
                    <a:pt x="7" y="31"/>
                    <a:pt x="7" y="31"/>
                  </a:cubicBezTo>
                  <a:cubicBezTo>
                    <a:pt x="46" y="71"/>
                    <a:pt x="46" y="71"/>
                    <a:pt x="46" y="71"/>
                  </a:cubicBezTo>
                  <a:cubicBezTo>
                    <a:pt x="217" y="174"/>
                    <a:pt x="217" y="174"/>
                    <a:pt x="217" y="174"/>
                  </a:cubicBezTo>
                  <a:cubicBezTo>
                    <a:pt x="218" y="174"/>
                    <a:pt x="218" y="174"/>
                    <a:pt x="218" y="174"/>
                  </a:cubicBezTo>
                  <a:cubicBezTo>
                    <a:pt x="218" y="174"/>
                    <a:pt x="218" y="174"/>
                    <a:pt x="219" y="174"/>
                  </a:cubicBezTo>
                  <a:cubicBezTo>
                    <a:pt x="219" y="174"/>
                    <a:pt x="220" y="174"/>
                    <a:pt x="220" y="174"/>
                  </a:cubicBezTo>
                  <a:cubicBezTo>
                    <a:pt x="231" y="155"/>
                    <a:pt x="231" y="155"/>
                    <a:pt x="231" y="155"/>
                  </a:cubicBezTo>
                  <a:cubicBezTo>
                    <a:pt x="335" y="218"/>
                    <a:pt x="335" y="218"/>
                    <a:pt x="335" y="218"/>
                  </a:cubicBezTo>
                  <a:cubicBezTo>
                    <a:pt x="301" y="274"/>
                    <a:pt x="301" y="274"/>
                    <a:pt x="301" y="274"/>
                  </a:cubicBezTo>
                  <a:cubicBezTo>
                    <a:pt x="301" y="275"/>
                    <a:pt x="301" y="276"/>
                    <a:pt x="302" y="276"/>
                  </a:cubicBezTo>
                  <a:cubicBezTo>
                    <a:pt x="302" y="276"/>
                    <a:pt x="302" y="277"/>
                    <a:pt x="302" y="277"/>
                  </a:cubicBezTo>
                  <a:cubicBezTo>
                    <a:pt x="303" y="277"/>
                    <a:pt x="304" y="276"/>
                    <a:pt x="304" y="276"/>
                  </a:cubicBezTo>
                  <a:cubicBezTo>
                    <a:pt x="339" y="218"/>
                    <a:pt x="339" y="218"/>
                    <a:pt x="339" y="218"/>
                  </a:cubicBezTo>
                  <a:cubicBezTo>
                    <a:pt x="339" y="217"/>
                    <a:pt x="339" y="216"/>
                    <a:pt x="338" y="216"/>
                  </a:cubicBezTo>
                  <a:cubicBezTo>
                    <a:pt x="233" y="152"/>
                    <a:pt x="233" y="152"/>
                    <a:pt x="233" y="152"/>
                  </a:cubicBezTo>
                  <a:cubicBezTo>
                    <a:pt x="244" y="133"/>
                    <a:pt x="244" y="133"/>
                    <a:pt x="244" y="133"/>
                  </a:cubicBezTo>
                  <a:cubicBezTo>
                    <a:pt x="245" y="133"/>
                    <a:pt x="245" y="132"/>
                    <a:pt x="245" y="132"/>
                  </a:cubicBezTo>
                  <a:cubicBezTo>
                    <a:pt x="244" y="132"/>
                    <a:pt x="244" y="132"/>
                    <a:pt x="244" y="132"/>
                  </a:cubicBezTo>
                  <a:cubicBezTo>
                    <a:pt x="244" y="131"/>
                    <a:pt x="244" y="131"/>
                    <a:pt x="244" y="131"/>
                  </a:cubicBezTo>
                  <a:cubicBezTo>
                    <a:pt x="244" y="131"/>
                    <a:pt x="244" y="131"/>
                    <a:pt x="244" y="131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7" y="0"/>
                    <a:pt x="27" y="0"/>
                    <a:pt x="27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1219170">
                <a:defRPr/>
              </a:pPr>
              <a:endParaRPr lang="ru-RU" sz="2400">
                <a:solidFill>
                  <a:prstClr val="black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111" name="Freeform 94"/>
            <p:cNvSpPr>
              <a:spLocks/>
            </p:cNvSpPr>
            <p:nvPr/>
          </p:nvSpPr>
          <p:spPr bwMode="auto">
            <a:xfrm>
              <a:off x="872445" y="8001886"/>
              <a:ext cx="64025" cy="61959"/>
            </a:xfrm>
            <a:custGeom>
              <a:avLst/>
              <a:gdLst>
                <a:gd name="T0" fmla="*/ 3 w 62"/>
                <a:gd name="T1" fmla="*/ 0 h 60"/>
                <a:gd name="T2" fmla="*/ 0 w 62"/>
                <a:gd name="T3" fmla="*/ 4 h 60"/>
                <a:gd name="T4" fmla="*/ 44 w 62"/>
                <a:gd name="T5" fmla="*/ 48 h 60"/>
                <a:gd name="T6" fmla="*/ 62 w 62"/>
                <a:gd name="T7" fmla="*/ 60 h 60"/>
                <a:gd name="T8" fmla="*/ 3 w 62"/>
                <a:gd name="T9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2" h="60">
                  <a:moveTo>
                    <a:pt x="3" y="0"/>
                  </a:moveTo>
                  <a:lnTo>
                    <a:pt x="0" y="4"/>
                  </a:lnTo>
                  <a:lnTo>
                    <a:pt x="44" y="48"/>
                  </a:lnTo>
                  <a:lnTo>
                    <a:pt x="62" y="60"/>
                  </a:ln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1219170">
                <a:defRPr/>
              </a:pPr>
              <a:endParaRPr lang="ru-RU" sz="2400">
                <a:solidFill>
                  <a:prstClr val="black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112" name="Freeform 95"/>
            <p:cNvSpPr>
              <a:spLocks/>
            </p:cNvSpPr>
            <p:nvPr/>
          </p:nvSpPr>
          <p:spPr bwMode="auto">
            <a:xfrm>
              <a:off x="872445" y="8001886"/>
              <a:ext cx="64025" cy="61959"/>
            </a:xfrm>
            <a:custGeom>
              <a:avLst/>
              <a:gdLst>
                <a:gd name="T0" fmla="*/ 3 w 62"/>
                <a:gd name="T1" fmla="*/ 0 h 60"/>
                <a:gd name="T2" fmla="*/ 0 w 62"/>
                <a:gd name="T3" fmla="*/ 4 h 60"/>
                <a:gd name="T4" fmla="*/ 44 w 62"/>
                <a:gd name="T5" fmla="*/ 48 h 60"/>
                <a:gd name="T6" fmla="*/ 62 w 62"/>
                <a:gd name="T7" fmla="*/ 60 h 60"/>
                <a:gd name="T8" fmla="*/ 3 w 62"/>
                <a:gd name="T9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2" h="60">
                  <a:moveTo>
                    <a:pt x="3" y="0"/>
                  </a:moveTo>
                  <a:lnTo>
                    <a:pt x="0" y="4"/>
                  </a:lnTo>
                  <a:lnTo>
                    <a:pt x="44" y="48"/>
                  </a:lnTo>
                  <a:lnTo>
                    <a:pt x="62" y="60"/>
                  </a:lnTo>
                  <a:lnTo>
                    <a:pt x="3" y="0"/>
                  </a:lnTo>
                </a:path>
              </a:pathLst>
            </a:custGeom>
            <a:grpFill/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1219170">
                <a:defRPr/>
              </a:pPr>
              <a:endParaRPr lang="ru-RU" sz="2400">
                <a:solidFill>
                  <a:prstClr val="black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113" name="Freeform 96"/>
            <p:cNvSpPr>
              <a:spLocks/>
            </p:cNvSpPr>
            <p:nvPr/>
          </p:nvSpPr>
          <p:spPr bwMode="auto">
            <a:xfrm>
              <a:off x="47354" y="9468255"/>
              <a:ext cx="37176" cy="57829"/>
            </a:xfrm>
            <a:custGeom>
              <a:avLst/>
              <a:gdLst>
                <a:gd name="T0" fmla="*/ 22 w 24"/>
                <a:gd name="T1" fmla="*/ 0 h 37"/>
                <a:gd name="T2" fmla="*/ 20 w 24"/>
                <a:gd name="T3" fmla="*/ 1 h 37"/>
                <a:gd name="T4" fmla="*/ 0 w 24"/>
                <a:gd name="T5" fmla="*/ 35 h 37"/>
                <a:gd name="T6" fmla="*/ 1 w 24"/>
                <a:gd name="T7" fmla="*/ 37 h 37"/>
                <a:gd name="T8" fmla="*/ 1 w 24"/>
                <a:gd name="T9" fmla="*/ 37 h 37"/>
                <a:gd name="T10" fmla="*/ 3 w 24"/>
                <a:gd name="T11" fmla="*/ 36 h 37"/>
                <a:gd name="T12" fmla="*/ 23 w 24"/>
                <a:gd name="T13" fmla="*/ 3 h 37"/>
                <a:gd name="T14" fmla="*/ 23 w 24"/>
                <a:gd name="T15" fmla="*/ 0 h 37"/>
                <a:gd name="T16" fmla="*/ 22 w 24"/>
                <a:gd name="T17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37">
                  <a:moveTo>
                    <a:pt x="22" y="0"/>
                  </a:moveTo>
                  <a:cubicBezTo>
                    <a:pt x="21" y="0"/>
                    <a:pt x="21" y="1"/>
                    <a:pt x="20" y="1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0" y="35"/>
                    <a:pt x="0" y="37"/>
                    <a:pt x="1" y="37"/>
                  </a:cubicBezTo>
                  <a:cubicBezTo>
                    <a:pt x="1" y="37"/>
                    <a:pt x="1" y="37"/>
                    <a:pt x="1" y="37"/>
                  </a:cubicBezTo>
                  <a:cubicBezTo>
                    <a:pt x="2" y="37"/>
                    <a:pt x="3" y="37"/>
                    <a:pt x="3" y="36"/>
                  </a:cubicBezTo>
                  <a:cubicBezTo>
                    <a:pt x="23" y="3"/>
                    <a:pt x="23" y="3"/>
                    <a:pt x="23" y="3"/>
                  </a:cubicBezTo>
                  <a:cubicBezTo>
                    <a:pt x="24" y="2"/>
                    <a:pt x="23" y="1"/>
                    <a:pt x="23" y="0"/>
                  </a:cubicBezTo>
                  <a:cubicBezTo>
                    <a:pt x="22" y="0"/>
                    <a:pt x="22" y="0"/>
                    <a:pt x="22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1219170">
                <a:defRPr/>
              </a:pPr>
              <a:endParaRPr lang="ru-RU" sz="2400">
                <a:solidFill>
                  <a:prstClr val="black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114" name="Freeform 97"/>
            <p:cNvSpPr>
              <a:spLocks noEditPoints="1"/>
            </p:cNvSpPr>
            <p:nvPr/>
          </p:nvSpPr>
          <p:spPr bwMode="auto">
            <a:xfrm>
              <a:off x="2920198" y="10346011"/>
              <a:ext cx="47502" cy="49567"/>
            </a:xfrm>
            <a:custGeom>
              <a:avLst/>
              <a:gdLst>
                <a:gd name="T0" fmla="*/ 11 w 30"/>
                <a:gd name="T1" fmla="*/ 28 h 32"/>
                <a:gd name="T2" fmla="*/ 8 w 30"/>
                <a:gd name="T3" fmla="*/ 27 h 32"/>
                <a:gd name="T4" fmla="*/ 9 w 30"/>
                <a:gd name="T5" fmla="*/ 13 h 32"/>
                <a:gd name="T6" fmla="*/ 19 w 30"/>
                <a:gd name="T7" fmla="*/ 4 h 32"/>
                <a:gd name="T8" fmla="*/ 22 w 30"/>
                <a:gd name="T9" fmla="*/ 5 h 32"/>
                <a:gd name="T10" fmla="*/ 20 w 30"/>
                <a:gd name="T11" fmla="*/ 19 h 32"/>
                <a:gd name="T12" fmla="*/ 14 w 30"/>
                <a:gd name="T13" fmla="*/ 27 h 32"/>
                <a:gd name="T14" fmla="*/ 11 w 30"/>
                <a:gd name="T15" fmla="*/ 28 h 32"/>
                <a:gd name="T16" fmla="*/ 18 w 30"/>
                <a:gd name="T17" fmla="*/ 0 h 32"/>
                <a:gd name="T18" fmla="*/ 6 w 30"/>
                <a:gd name="T19" fmla="*/ 10 h 32"/>
                <a:gd name="T20" fmla="*/ 6 w 30"/>
                <a:gd name="T21" fmla="*/ 30 h 32"/>
                <a:gd name="T22" fmla="*/ 11 w 30"/>
                <a:gd name="T23" fmla="*/ 32 h 32"/>
                <a:gd name="T24" fmla="*/ 24 w 30"/>
                <a:gd name="T25" fmla="*/ 21 h 32"/>
                <a:gd name="T26" fmla="*/ 23 w 30"/>
                <a:gd name="T27" fmla="*/ 2 h 32"/>
                <a:gd name="T28" fmla="*/ 18 w 30"/>
                <a:gd name="T29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0" h="32">
                  <a:moveTo>
                    <a:pt x="11" y="28"/>
                  </a:moveTo>
                  <a:cubicBezTo>
                    <a:pt x="10" y="28"/>
                    <a:pt x="9" y="28"/>
                    <a:pt x="8" y="27"/>
                  </a:cubicBezTo>
                  <a:cubicBezTo>
                    <a:pt x="4" y="25"/>
                    <a:pt x="5" y="20"/>
                    <a:pt x="9" y="13"/>
                  </a:cubicBezTo>
                  <a:cubicBezTo>
                    <a:pt x="13" y="7"/>
                    <a:pt x="16" y="4"/>
                    <a:pt x="19" y="4"/>
                  </a:cubicBezTo>
                  <a:cubicBezTo>
                    <a:pt x="20" y="4"/>
                    <a:pt x="21" y="4"/>
                    <a:pt x="22" y="5"/>
                  </a:cubicBezTo>
                  <a:cubicBezTo>
                    <a:pt x="25" y="7"/>
                    <a:pt x="25" y="12"/>
                    <a:pt x="20" y="19"/>
                  </a:cubicBezTo>
                  <a:cubicBezTo>
                    <a:pt x="18" y="23"/>
                    <a:pt x="16" y="26"/>
                    <a:pt x="14" y="27"/>
                  </a:cubicBezTo>
                  <a:cubicBezTo>
                    <a:pt x="13" y="28"/>
                    <a:pt x="12" y="28"/>
                    <a:pt x="11" y="28"/>
                  </a:cubicBezTo>
                  <a:moveTo>
                    <a:pt x="18" y="0"/>
                  </a:moveTo>
                  <a:cubicBezTo>
                    <a:pt x="14" y="0"/>
                    <a:pt x="10" y="4"/>
                    <a:pt x="6" y="10"/>
                  </a:cubicBezTo>
                  <a:cubicBezTo>
                    <a:pt x="0" y="20"/>
                    <a:pt x="0" y="27"/>
                    <a:pt x="6" y="30"/>
                  </a:cubicBezTo>
                  <a:cubicBezTo>
                    <a:pt x="8" y="31"/>
                    <a:pt x="10" y="32"/>
                    <a:pt x="11" y="32"/>
                  </a:cubicBezTo>
                  <a:cubicBezTo>
                    <a:pt x="16" y="32"/>
                    <a:pt x="20" y="28"/>
                    <a:pt x="24" y="21"/>
                  </a:cubicBezTo>
                  <a:cubicBezTo>
                    <a:pt x="30" y="12"/>
                    <a:pt x="30" y="5"/>
                    <a:pt x="23" y="2"/>
                  </a:cubicBezTo>
                  <a:cubicBezTo>
                    <a:pt x="22" y="1"/>
                    <a:pt x="20" y="0"/>
                    <a:pt x="18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1219170">
                <a:defRPr/>
              </a:pPr>
              <a:endParaRPr lang="ru-RU" sz="2400">
                <a:solidFill>
                  <a:prstClr val="black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115" name="Freeform 98"/>
            <p:cNvSpPr>
              <a:spLocks/>
            </p:cNvSpPr>
            <p:nvPr/>
          </p:nvSpPr>
          <p:spPr bwMode="auto">
            <a:xfrm>
              <a:off x="2924329" y="10331554"/>
              <a:ext cx="10327" cy="9294"/>
            </a:xfrm>
            <a:custGeom>
              <a:avLst/>
              <a:gdLst>
                <a:gd name="T0" fmla="*/ 4 w 10"/>
                <a:gd name="T1" fmla="*/ 0 h 9"/>
                <a:gd name="T2" fmla="*/ 0 w 10"/>
                <a:gd name="T3" fmla="*/ 6 h 9"/>
                <a:gd name="T4" fmla="*/ 6 w 10"/>
                <a:gd name="T5" fmla="*/ 9 h 9"/>
                <a:gd name="T6" fmla="*/ 10 w 10"/>
                <a:gd name="T7" fmla="*/ 3 h 9"/>
                <a:gd name="T8" fmla="*/ 4 w 10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9">
                  <a:moveTo>
                    <a:pt x="4" y="0"/>
                  </a:moveTo>
                  <a:lnTo>
                    <a:pt x="0" y="6"/>
                  </a:lnTo>
                  <a:lnTo>
                    <a:pt x="6" y="9"/>
                  </a:lnTo>
                  <a:lnTo>
                    <a:pt x="10" y="3"/>
                  </a:lnTo>
                  <a:lnTo>
                    <a:pt x="4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1219170">
                <a:defRPr/>
              </a:pPr>
              <a:endParaRPr lang="ru-RU" sz="2400">
                <a:solidFill>
                  <a:prstClr val="black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116" name="Freeform 99"/>
            <p:cNvSpPr>
              <a:spLocks/>
            </p:cNvSpPr>
            <p:nvPr/>
          </p:nvSpPr>
          <p:spPr bwMode="auto">
            <a:xfrm>
              <a:off x="2924329" y="10331554"/>
              <a:ext cx="10327" cy="9294"/>
            </a:xfrm>
            <a:custGeom>
              <a:avLst/>
              <a:gdLst>
                <a:gd name="T0" fmla="*/ 4 w 10"/>
                <a:gd name="T1" fmla="*/ 0 h 9"/>
                <a:gd name="T2" fmla="*/ 0 w 10"/>
                <a:gd name="T3" fmla="*/ 6 h 9"/>
                <a:gd name="T4" fmla="*/ 6 w 10"/>
                <a:gd name="T5" fmla="*/ 9 h 9"/>
                <a:gd name="T6" fmla="*/ 10 w 10"/>
                <a:gd name="T7" fmla="*/ 3 h 9"/>
                <a:gd name="T8" fmla="*/ 4 w 10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9">
                  <a:moveTo>
                    <a:pt x="4" y="0"/>
                  </a:moveTo>
                  <a:lnTo>
                    <a:pt x="0" y="6"/>
                  </a:lnTo>
                  <a:lnTo>
                    <a:pt x="6" y="9"/>
                  </a:lnTo>
                  <a:lnTo>
                    <a:pt x="10" y="3"/>
                  </a:lnTo>
                  <a:lnTo>
                    <a:pt x="4" y="0"/>
                  </a:lnTo>
                </a:path>
              </a:pathLst>
            </a:custGeom>
            <a:grpFill/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1219170">
                <a:defRPr/>
              </a:pPr>
              <a:endParaRPr lang="ru-RU" sz="2400">
                <a:solidFill>
                  <a:prstClr val="black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117" name="Freeform 100"/>
            <p:cNvSpPr>
              <a:spLocks noEditPoints="1"/>
            </p:cNvSpPr>
            <p:nvPr/>
          </p:nvSpPr>
          <p:spPr bwMode="auto">
            <a:xfrm>
              <a:off x="2870631" y="10315031"/>
              <a:ext cx="45437" cy="49567"/>
            </a:xfrm>
            <a:custGeom>
              <a:avLst/>
              <a:gdLst>
                <a:gd name="T0" fmla="*/ 10 w 29"/>
                <a:gd name="T1" fmla="*/ 29 h 32"/>
                <a:gd name="T2" fmla="*/ 7 w 29"/>
                <a:gd name="T3" fmla="*/ 28 h 32"/>
                <a:gd name="T4" fmla="*/ 5 w 29"/>
                <a:gd name="T5" fmla="*/ 25 h 32"/>
                <a:gd name="T6" fmla="*/ 6 w 29"/>
                <a:gd name="T7" fmla="*/ 21 h 32"/>
                <a:gd name="T8" fmla="*/ 9 w 29"/>
                <a:gd name="T9" fmla="*/ 18 h 32"/>
                <a:gd name="T10" fmla="*/ 10 w 29"/>
                <a:gd name="T11" fmla="*/ 18 h 32"/>
                <a:gd name="T12" fmla="*/ 13 w 29"/>
                <a:gd name="T13" fmla="*/ 19 h 32"/>
                <a:gd name="T14" fmla="*/ 15 w 29"/>
                <a:gd name="T15" fmla="*/ 22 h 32"/>
                <a:gd name="T16" fmla="*/ 15 w 29"/>
                <a:gd name="T17" fmla="*/ 26 h 32"/>
                <a:gd name="T18" fmla="*/ 11 w 29"/>
                <a:gd name="T19" fmla="*/ 28 h 32"/>
                <a:gd name="T20" fmla="*/ 10 w 29"/>
                <a:gd name="T21" fmla="*/ 29 h 32"/>
                <a:gd name="T22" fmla="*/ 18 w 29"/>
                <a:gd name="T23" fmla="*/ 17 h 32"/>
                <a:gd name="T24" fmla="*/ 15 w 29"/>
                <a:gd name="T25" fmla="*/ 16 h 32"/>
                <a:gd name="T26" fmla="*/ 11 w 29"/>
                <a:gd name="T27" fmla="*/ 12 h 32"/>
                <a:gd name="T28" fmla="*/ 12 w 29"/>
                <a:gd name="T29" fmla="*/ 7 h 32"/>
                <a:gd name="T30" fmla="*/ 17 w 29"/>
                <a:gd name="T31" fmla="*/ 4 h 32"/>
                <a:gd name="T32" fmla="*/ 18 w 29"/>
                <a:gd name="T33" fmla="*/ 4 h 32"/>
                <a:gd name="T34" fmla="*/ 21 w 29"/>
                <a:gd name="T35" fmla="*/ 5 h 32"/>
                <a:gd name="T36" fmla="*/ 24 w 29"/>
                <a:gd name="T37" fmla="*/ 9 h 32"/>
                <a:gd name="T38" fmla="*/ 23 w 29"/>
                <a:gd name="T39" fmla="*/ 14 h 32"/>
                <a:gd name="T40" fmla="*/ 19 w 29"/>
                <a:gd name="T41" fmla="*/ 17 h 32"/>
                <a:gd name="T42" fmla="*/ 18 w 29"/>
                <a:gd name="T43" fmla="*/ 17 h 32"/>
                <a:gd name="T44" fmla="*/ 17 w 29"/>
                <a:gd name="T45" fmla="*/ 0 h 32"/>
                <a:gd name="T46" fmla="*/ 15 w 29"/>
                <a:gd name="T47" fmla="*/ 0 h 32"/>
                <a:gd name="T48" fmla="*/ 9 w 29"/>
                <a:gd name="T49" fmla="*/ 5 h 32"/>
                <a:gd name="T50" fmla="*/ 10 w 29"/>
                <a:gd name="T51" fmla="*/ 15 h 32"/>
                <a:gd name="T52" fmla="*/ 8 w 29"/>
                <a:gd name="T53" fmla="*/ 15 h 32"/>
                <a:gd name="T54" fmla="*/ 2 w 29"/>
                <a:gd name="T55" fmla="*/ 18 h 32"/>
                <a:gd name="T56" fmla="*/ 1 w 29"/>
                <a:gd name="T57" fmla="*/ 25 h 32"/>
                <a:gd name="T58" fmla="*/ 6 w 29"/>
                <a:gd name="T59" fmla="*/ 31 h 32"/>
                <a:gd name="T60" fmla="*/ 11 w 29"/>
                <a:gd name="T61" fmla="*/ 32 h 32"/>
                <a:gd name="T62" fmla="*/ 13 w 29"/>
                <a:gd name="T63" fmla="*/ 32 h 32"/>
                <a:gd name="T64" fmla="*/ 18 w 29"/>
                <a:gd name="T65" fmla="*/ 28 h 32"/>
                <a:gd name="T66" fmla="*/ 17 w 29"/>
                <a:gd name="T67" fmla="*/ 20 h 32"/>
                <a:gd name="T68" fmla="*/ 20 w 29"/>
                <a:gd name="T69" fmla="*/ 20 h 32"/>
                <a:gd name="T70" fmla="*/ 27 w 29"/>
                <a:gd name="T71" fmla="*/ 16 h 32"/>
                <a:gd name="T72" fmla="*/ 29 w 29"/>
                <a:gd name="T73" fmla="*/ 11 h 32"/>
                <a:gd name="T74" fmla="*/ 27 w 29"/>
                <a:gd name="T75" fmla="*/ 6 h 32"/>
                <a:gd name="T76" fmla="*/ 23 w 29"/>
                <a:gd name="T77" fmla="*/ 2 h 32"/>
                <a:gd name="T78" fmla="*/ 17 w 29"/>
                <a:gd name="T79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9" h="32">
                  <a:moveTo>
                    <a:pt x="10" y="29"/>
                  </a:moveTo>
                  <a:cubicBezTo>
                    <a:pt x="9" y="29"/>
                    <a:pt x="8" y="28"/>
                    <a:pt x="7" y="28"/>
                  </a:cubicBezTo>
                  <a:cubicBezTo>
                    <a:pt x="6" y="27"/>
                    <a:pt x="6" y="26"/>
                    <a:pt x="5" y="25"/>
                  </a:cubicBezTo>
                  <a:cubicBezTo>
                    <a:pt x="5" y="23"/>
                    <a:pt x="5" y="22"/>
                    <a:pt x="6" y="21"/>
                  </a:cubicBezTo>
                  <a:cubicBezTo>
                    <a:pt x="6" y="19"/>
                    <a:pt x="8" y="18"/>
                    <a:pt x="9" y="18"/>
                  </a:cubicBezTo>
                  <a:cubicBezTo>
                    <a:pt x="9" y="18"/>
                    <a:pt x="10" y="18"/>
                    <a:pt x="10" y="18"/>
                  </a:cubicBezTo>
                  <a:cubicBezTo>
                    <a:pt x="11" y="18"/>
                    <a:pt x="12" y="18"/>
                    <a:pt x="13" y="19"/>
                  </a:cubicBezTo>
                  <a:cubicBezTo>
                    <a:pt x="14" y="20"/>
                    <a:pt x="15" y="21"/>
                    <a:pt x="15" y="22"/>
                  </a:cubicBezTo>
                  <a:cubicBezTo>
                    <a:pt x="16" y="23"/>
                    <a:pt x="15" y="25"/>
                    <a:pt x="15" y="26"/>
                  </a:cubicBezTo>
                  <a:cubicBezTo>
                    <a:pt x="14" y="27"/>
                    <a:pt x="13" y="28"/>
                    <a:pt x="11" y="28"/>
                  </a:cubicBezTo>
                  <a:cubicBezTo>
                    <a:pt x="11" y="29"/>
                    <a:pt x="11" y="29"/>
                    <a:pt x="10" y="29"/>
                  </a:cubicBezTo>
                  <a:moveTo>
                    <a:pt x="18" y="17"/>
                  </a:moveTo>
                  <a:cubicBezTo>
                    <a:pt x="17" y="17"/>
                    <a:pt x="16" y="17"/>
                    <a:pt x="15" y="16"/>
                  </a:cubicBezTo>
                  <a:cubicBezTo>
                    <a:pt x="13" y="15"/>
                    <a:pt x="12" y="14"/>
                    <a:pt x="11" y="12"/>
                  </a:cubicBezTo>
                  <a:cubicBezTo>
                    <a:pt x="11" y="10"/>
                    <a:pt x="11" y="9"/>
                    <a:pt x="12" y="7"/>
                  </a:cubicBezTo>
                  <a:cubicBezTo>
                    <a:pt x="13" y="5"/>
                    <a:pt x="15" y="4"/>
                    <a:pt x="17" y="4"/>
                  </a:cubicBezTo>
                  <a:cubicBezTo>
                    <a:pt x="17" y="4"/>
                    <a:pt x="17" y="4"/>
                    <a:pt x="18" y="4"/>
                  </a:cubicBezTo>
                  <a:cubicBezTo>
                    <a:pt x="19" y="4"/>
                    <a:pt x="20" y="4"/>
                    <a:pt x="21" y="5"/>
                  </a:cubicBezTo>
                  <a:cubicBezTo>
                    <a:pt x="23" y="6"/>
                    <a:pt x="24" y="7"/>
                    <a:pt x="24" y="9"/>
                  </a:cubicBezTo>
                  <a:cubicBezTo>
                    <a:pt x="25" y="10"/>
                    <a:pt x="25" y="12"/>
                    <a:pt x="23" y="14"/>
                  </a:cubicBezTo>
                  <a:cubicBezTo>
                    <a:pt x="22" y="16"/>
                    <a:pt x="21" y="17"/>
                    <a:pt x="19" y="17"/>
                  </a:cubicBezTo>
                  <a:cubicBezTo>
                    <a:pt x="19" y="17"/>
                    <a:pt x="18" y="17"/>
                    <a:pt x="18" y="17"/>
                  </a:cubicBezTo>
                  <a:moveTo>
                    <a:pt x="17" y="0"/>
                  </a:moveTo>
                  <a:cubicBezTo>
                    <a:pt x="16" y="0"/>
                    <a:pt x="16" y="0"/>
                    <a:pt x="15" y="0"/>
                  </a:cubicBezTo>
                  <a:cubicBezTo>
                    <a:pt x="12" y="1"/>
                    <a:pt x="10" y="3"/>
                    <a:pt x="9" y="5"/>
                  </a:cubicBezTo>
                  <a:cubicBezTo>
                    <a:pt x="7" y="9"/>
                    <a:pt x="7" y="12"/>
                    <a:pt x="10" y="15"/>
                  </a:cubicBezTo>
                  <a:cubicBezTo>
                    <a:pt x="9" y="15"/>
                    <a:pt x="8" y="15"/>
                    <a:pt x="8" y="15"/>
                  </a:cubicBezTo>
                  <a:cubicBezTo>
                    <a:pt x="5" y="15"/>
                    <a:pt x="3" y="16"/>
                    <a:pt x="2" y="18"/>
                  </a:cubicBezTo>
                  <a:cubicBezTo>
                    <a:pt x="1" y="21"/>
                    <a:pt x="0" y="23"/>
                    <a:pt x="1" y="25"/>
                  </a:cubicBezTo>
                  <a:cubicBezTo>
                    <a:pt x="2" y="28"/>
                    <a:pt x="4" y="29"/>
                    <a:pt x="6" y="31"/>
                  </a:cubicBezTo>
                  <a:cubicBezTo>
                    <a:pt x="8" y="32"/>
                    <a:pt x="9" y="32"/>
                    <a:pt x="11" y="32"/>
                  </a:cubicBezTo>
                  <a:cubicBezTo>
                    <a:pt x="12" y="32"/>
                    <a:pt x="12" y="32"/>
                    <a:pt x="13" y="32"/>
                  </a:cubicBezTo>
                  <a:cubicBezTo>
                    <a:pt x="15" y="32"/>
                    <a:pt x="17" y="30"/>
                    <a:pt x="18" y="28"/>
                  </a:cubicBezTo>
                  <a:cubicBezTo>
                    <a:pt x="20" y="25"/>
                    <a:pt x="20" y="23"/>
                    <a:pt x="17" y="20"/>
                  </a:cubicBezTo>
                  <a:cubicBezTo>
                    <a:pt x="18" y="20"/>
                    <a:pt x="19" y="20"/>
                    <a:pt x="20" y="20"/>
                  </a:cubicBezTo>
                  <a:cubicBezTo>
                    <a:pt x="23" y="20"/>
                    <a:pt x="25" y="19"/>
                    <a:pt x="27" y="16"/>
                  </a:cubicBezTo>
                  <a:cubicBezTo>
                    <a:pt x="28" y="14"/>
                    <a:pt x="29" y="13"/>
                    <a:pt x="29" y="11"/>
                  </a:cubicBezTo>
                  <a:cubicBezTo>
                    <a:pt x="28" y="9"/>
                    <a:pt x="28" y="8"/>
                    <a:pt x="27" y="6"/>
                  </a:cubicBezTo>
                  <a:cubicBezTo>
                    <a:pt x="26" y="5"/>
                    <a:pt x="25" y="3"/>
                    <a:pt x="23" y="2"/>
                  </a:cubicBezTo>
                  <a:cubicBezTo>
                    <a:pt x="21" y="1"/>
                    <a:pt x="19" y="0"/>
                    <a:pt x="17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1219170">
                <a:defRPr/>
              </a:pPr>
              <a:endParaRPr lang="ru-RU" sz="2400">
                <a:solidFill>
                  <a:prstClr val="black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118" name="Freeform 101"/>
            <p:cNvSpPr>
              <a:spLocks noEditPoints="1"/>
            </p:cNvSpPr>
            <p:nvPr/>
          </p:nvSpPr>
          <p:spPr bwMode="auto">
            <a:xfrm>
              <a:off x="2836553" y="10294378"/>
              <a:ext cx="46469" cy="49567"/>
            </a:xfrm>
            <a:custGeom>
              <a:avLst/>
              <a:gdLst>
                <a:gd name="T0" fmla="*/ 11 w 30"/>
                <a:gd name="T1" fmla="*/ 28 h 32"/>
                <a:gd name="T2" fmla="*/ 8 w 30"/>
                <a:gd name="T3" fmla="*/ 28 h 32"/>
                <a:gd name="T4" fmla="*/ 9 w 30"/>
                <a:gd name="T5" fmla="*/ 13 h 32"/>
                <a:gd name="T6" fmla="*/ 19 w 30"/>
                <a:gd name="T7" fmla="*/ 4 h 32"/>
                <a:gd name="T8" fmla="*/ 22 w 30"/>
                <a:gd name="T9" fmla="*/ 5 h 32"/>
                <a:gd name="T10" fmla="*/ 20 w 30"/>
                <a:gd name="T11" fmla="*/ 20 h 32"/>
                <a:gd name="T12" fmla="*/ 14 w 30"/>
                <a:gd name="T13" fmla="*/ 28 h 32"/>
                <a:gd name="T14" fmla="*/ 11 w 30"/>
                <a:gd name="T15" fmla="*/ 28 h 32"/>
                <a:gd name="T16" fmla="*/ 18 w 30"/>
                <a:gd name="T17" fmla="*/ 0 h 32"/>
                <a:gd name="T18" fmla="*/ 6 w 30"/>
                <a:gd name="T19" fmla="*/ 11 h 32"/>
                <a:gd name="T20" fmla="*/ 6 w 30"/>
                <a:gd name="T21" fmla="*/ 30 h 32"/>
                <a:gd name="T22" fmla="*/ 11 w 30"/>
                <a:gd name="T23" fmla="*/ 32 h 32"/>
                <a:gd name="T24" fmla="*/ 24 w 30"/>
                <a:gd name="T25" fmla="*/ 22 h 32"/>
                <a:gd name="T26" fmla="*/ 23 w 30"/>
                <a:gd name="T27" fmla="*/ 2 h 32"/>
                <a:gd name="T28" fmla="*/ 18 w 30"/>
                <a:gd name="T29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0" h="32">
                  <a:moveTo>
                    <a:pt x="11" y="28"/>
                  </a:moveTo>
                  <a:cubicBezTo>
                    <a:pt x="10" y="28"/>
                    <a:pt x="9" y="28"/>
                    <a:pt x="8" y="28"/>
                  </a:cubicBezTo>
                  <a:cubicBezTo>
                    <a:pt x="4" y="25"/>
                    <a:pt x="5" y="20"/>
                    <a:pt x="9" y="13"/>
                  </a:cubicBezTo>
                  <a:cubicBezTo>
                    <a:pt x="13" y="7"/>
                    <a:pt x="16" y="4"/>
                    <a:pt x="19" y="4"/>
                  </a:cubicBezTo>
                  <a:cubicBezTo>
                    <a:pt x="20" y="4"/>
                    <a:pt x="21" y="4"/>
                    <a:pt x="22" y="5"/>
                  </a:cubicBezTo>
                  <a:cubicBezTo>
                    <a:pt x="25" y="7"/>
                    <a:pt x="25" y="12"/>
                    <a:pt x="20" y="20"/>
                  </a:cubicBezTo>
                  <a:cubicBezTo>
                    <a:pt x="18" y="24"/>
                    <a:pt x="16" y="26"/>
                    <a:pt x="14" y="28"/>
                  </a:cubicBezTo>
                  <a:cubicBezTo>
                    <a:pt x="13" y="28"/>
                    <a:pt x="12" y="28"/>
                    <a:pt x="11" y="28"/>
                  </a:cubicBezTo>
                  <a:moveTo>
                    <a:pt x="18" y="0"/>
                  </a:moveTo>
                  <a:cubicBezTo>
                    <a:pt x="14" y="0"/>
                    <a:pt x="10" y="4"/>
                    <a:pt x="6" y="11"/>
                  </a:cubicBezTo>
                  <a:cubicBezTo>
                    <a:pt x="0" y="20"/>
                    <a:pt x="0" y="27"/>
                    <a:pt x="6" y="30"/>
                  </a:cubicBezTo>
                  <a:cubicBezTo>
                    <a:pt x="8" y="31"/>
                    <a:pt x="10" y="32"/>
                    <a:pt x="11" y="32"/>
                  </a:cubicBezTo>
                  <a:cubicBezTo>
                    <a:pt x="16" y="32"/>
                    <a:pt x="20" y="29"/>
                    <a:pt x="24" y="22"/>
                  </a:cubicBezTo>
                  <a:cubicBezTo>
                    <a:pt x="30" y="12"/>
                    <a:pt x="29" y="6"/>
                    <a:pt x="23" y="2"/>
                  </a:cubicBezTo>
                  <a:cubicBezTo>
                    <a:pt x="22" y="1"/>
                    <a:pt x="20" y="0"/>
                    <a:pt x="18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1219170">
                <a:defRPr/>
              </a:pPr>
              <a:endParaRPr lang="ru-RU" sz="2400">
                <a:solidFill>
                  <a:prstClr val="black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119" name="Freeform 102"/>
            <p:cNvSpPr>
              <a:spLocks noEditPoints="1"/>
            </p:cNvSpPr>
            <p:nvPr/>
          </p:nvSpPr>
          <p:spPr bwMode="auto">
            <a:xfrm>
              <a:off x="1577748" y="9811096"/>
              <a:ext cx="50600" cy="40274"/>
            </a:xfrm>
            <a:custGeom>
              <a:avLst/>
              <a:gdLst>
                <a:gd name="T0" fmla="*/ 4 w 32"/>
                <a:gd name="T1" fmla="*/ 11 h 26"/>
                <a:gd name="T2" fmla="*/ 1 w 32"/>
                <a:gd name="T3" fmla="*/ 14 h 26"/>
                <a:gd name="T4" fmla="*/ 3 w 32"/>
                <a:gd name="T5" fmla="*/ 16 h 26"/>
                <a:gd name="T6" fmla="*/ 6 w 32"/>
                <a:gd name="T7" fmla="*/ 14 h 26"/>
                <a:gd name="T8" fmla="*/ 5 w 32"/>
                <a:gd name="T9" fmla="*/ 12 h 26"/>
                <a:gd name="T10" fmla="*/ 4 w 32"/>
                <a:gd name="T11" fmla="*/ 11 h 26"/>
                <a:gd name="T12" fmla="*/ 21 w 32"/>
                <a:gd name="T13" fmla="*/ 4 h 26"/>
                <a:gd name="T14" fmla="*/ 17 w 32"/>
                <a:gd name="T15" fmla="*/ 7 h 26"/>
                <a:gd name="T16" fmla="*/ 19 w 32"/>
                <a:gd name="T17" fmla="*/ 8 h 26"/>
                <a:gd name="T18" fmla="*/ 27 w 32"/>
                <a:gd name="T19" fmla="*/ 20 h 26"/>
                <a:gd name="T20" fmla="*/ 23 w 32"/>
                <a:gd name="T21" fmla="*/ 23 h 26"/>
                <a:gd name="T22" fmla="*/ 13 w 32"/>
                <a:gd name="T23" fmla="*/ 19 h 26"/>
                <a:gd name="T24" fmla="*/ 8 w 32"/>
                <a:gd name="T25" fmla="*/ 16 h 26"/>
                <a:gd name="T26" fmla="*/ 5 w 32"/>
                <a:gd name="T27" fmla="*/ 19 h 26"/>
                <a:gd name="T28" fmla="*/ 10 w 32"/>
                <a:gd name="T29" fmla="*/ 22 h 26"/>
                <a:gd name="T30" fmla="*/ 22 w 32"/>
                <a:gd name="T31" fmla="*/ 26 h 26"/>
                <a:gd name="T32" fmla="*/ 30 w 32"/>
                <a:gd name="T33" fmla="*/ 22 h 26"/>
                <a:gd name="T34" fmla="*/ 31 w 32"/>
                <a:gd name="T35" fmla="*/ 13 h 26"/>
                <a:gd name="T36" fmla="*/ 22 w 32"/>
                <a:gd name="T37" fmla="*/ 5 h 26"/>
                <a:gd name="T38" fmla="*/ 21 w 32"/>
                <a:gd name="T39" fmla="*/ 4 h 26"/>
                <a:gd name="T40" fmla="*/ 21 w 32"/>
                <a:gd name="T41" fmla="*/ 4 h 26"/>
                <a:gd name="T42" fmla="*/ 14 w 32"/>
                <a:gd name="T43" fmla="*/ 1 h 26"/>
                <a:gd name="T44" fmla="*/ 11 w 32"/>
                <a:gd name="T45" fmla="*/ 4 h 26"/>
                <a:gd name="T46" fmla="*/ 14 w 32"/>
                <a:gd name="T47" fmla="*/ 5 h 26"/>
                <a:gd name="T48" fmla="*/ 17 w 32"/>
                <a:gd name="T49" fmla="*/ 2 h 26"/>
                <a:gd name="T50" fmla="*/ 14 w 32"/>
                <a:gd name="T51" fmla="*/ 1 h 26"/>
                <a:gd name="T52" fmla="*/ 10 w 32"/>
                <a:gd name="T53" fmla="*/ 0 h 26"/>
                <a:gd name="T54" fmla="*/ 8 w 32"/>
                <a:gd name="T55" fmla="*/ 0 h 26"/>
                <a:gd name="T56" fmla="*/ 0 w 32"/>
                <a:gd name="T57" fmla="*/ 8 h 26"/>
                <a:gd name="T58" fmla="*/ 0 w 32"/>
                <a:gd name="T59" fmla="*/ 10 h 26"/>
                <a:gd name="T60" fmla="*/ 11 w 32"/>
                <a:gd name="T61" fmla="*/ 0 h 26"/>
                <a:gd name="T62" fmla="*/ 10 w 32"/>
                <a:gd name="T63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2" h="26">
                  <a:moveTo>
                    <a:pt x="4" y="11"/>
                  </a:moveTo>
                  <a:cubicBezTo>
                    <a:pt x="1" y="14"/>
                    <a:pt x="1" y="14"/>
                    <a:pt x="1" y="14"/>
                  </a:cubicBezTo>
                  <a:cubicBezTo>
                    <a:pt x="2" y="15"/>
                    <a:pt x="2" y="16"/>
                    <a:pt x="3" y="16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5" y="13"/>
                    <a:pt x="5" y="13"/>
                    <a:pt x="5" y="12"/>
                  </a:cubicBezTo>
                  <a:cubicBezTo>
                    <a:pt x="4" y="12"/>
                    <a:pt x="4" y="11"/>
                    <a:pt x="4" y="11"/>
                  </a:cubicBezTo>
                  <a:moveTo>
                    <a:pt x="21" y="4"/>
                  </a:moveTo>
                  <a:cubicBezTo>
                    <a:pt x="17" y="7"/>
                    <a:pt x="17" y="7"/>
                    <a:pt x="17" y="7"/>
                  </a:cubicBezTo>
                  <a:cubicBezTo>
                    <a:pt x="18" y="7"/>
                    <a:pt x="19" y="7"/>
                    <a:pt x="19" y="8"/>
                  </a:cubicBezTo>
                  <a:cubicBezTo>
                    <a:pt x="27" y="12"/>
                    <a:pt x="30" y="16"/>
                    <a:pt x="27" y="20"/>
                  </a:cubicBezTo>
                  <a:cubicBezTo>
                    <a:pt x="26" y="22"/>
                    <a:pt x="25" y="23"/>
                    <a:pt x="23" y="23"/>
                  </a:cubicBezTo>
                  <a:cubicBezTo>
                    <a:pt x="20" y="23"/>
                    <a:pt x="17" y="21"/>
                    <a:pt x="13" y="19"/>
                  </a:cubicBezTo>
                  <a:cubicBezTo>
                    <a:pt x="11" y="18"/>
                    <a:pt x="9" y="17"/>
                    <a:pt x="8" y="16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7" y="20"/>
                    <a:pt x="8" y="21"/>
                    <a:pt x="10" y="22"/>
                  </a:cubicBezTo>
                  <a:cubicBezTo>
                    <a:pt x="15" y="25"/>
                    <a:pt x="19" y="26"/>
                    <a:pt x="22" y="26"/>
                  </a:cubicBezTo>
                  <a:cubicBezTo>
                    <a:pt x="26" y="26"/>
                    <a:pt x="28" y="25"/>
                    <a:pt x="30" y="22"/>
                  </a:cubicBezTo>
                  <a:cubicBezTo>
                    <a:pt x="32" y="19"/>
                    <a:pt x="32" y="16"/>
                    <a:pt x="31" y="13"/>
                  </a:cubicBezTo>
                  <a:cubicBezTo>
                    <a:pt x="22" y="5"/>
                    <a:pt x="22" y="5"/>
                    <a:pt x="22" y="5"/>
                  </a:cubicBezTo>
                  <a:cubicBezTo>
                    <a:pt x="22" y="5"/>
                    <a:pt x="22" y="4"/>
                    <a:pt x="21" y="4"/>
                  </a:cubicBezTo>
                  <a:cubicBezTo>
                    <a:pt x="21" y="4"/>
                    <a:pt x="21" y="4"/>
                    <a:pt x="21" y="4"/>
                  </a:cubicBezTo>
                  <a:moveTo>
                    <a:pt x="14" y="1"/>
                  </a:moveTo>
                  <a:cubicBezTo>
                    <a:pt x="11" y="4"/>
                    <a:pt x="11" y="4"/>
                    <a:pt x="11" y="4"/>
                  </a:cubicBezTo>
                  <a:cubicBezTo>
                    <a:pt x="12" y="4"/>
                    <a:pt x="13" y="5"/>
                    <a:pt x="14" y="5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6" y="1"/>
                    <a:pt x="15" y="1"/>
                    <a:pt x="14" y="1"/>
                  </a:cubicBezTo>
                  <a:moveTo>
                    <a:pt x="10" y="0"/>
                  </a:moveTo>
                  <a:cubicBezTo>
                    <a:pt x="9" y="0"/>
                    <a:pt x="9" y="0"/>
                    <a:pt x="8" y="0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9"/>
                    <a:pt x="0" y="10"/>
                    <a:pt x="0" y="1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0" y="0"/>
                    <a:pt x="10" y="0"/>
                    <a:pt x="10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1219170">
                <a:defRPr/>
              </a:pPr>
              <a:endParaRPr lang="ru-RU" sz="2400">
                <a:solidFill>
                  <a:prstClr val="black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120" name="Freeform 103"/>
            <p:cNvSpPr>
              <a:spLocks noEditPoints="1"/>
            </p:cNvSpPr>
            <p:nvPr/>
          </p:nvSpPr>
          <p:spPr bwMode="auto">
            <a:xfrm>
              <a:off x="1582911" y="9814194"/>
              <a:ext cx="43371" cy="25816"/>
            </a:xfrm>
            <a:custGeom>
              <a:avLst/>
              <a:gdLst>
                <a:gd name="T0" fmla="*/ 3 w 28"/>
                <a:gd name="T1" fmla="*/ 12 h 17"/>
                <a:gd name="T2" fmla="*/ 0 w 28"/>
                <a:gd name="T3" fmla="*/ 14 h 17"/>
                <a:gd name="T4" fmla="*/ 2 w 28"/>
                <a:gd name="T5" fmla="*/ 17 h 17"/>
                <a:gd name="T6" fmla="*/ 5 w 28"/>
                <a:gd name="T7" fmla="*/ 14 h 17"/>
                <a:gd name="T8" fmla="*/ 3 w 28"/>
                <a:gd name="T9" fmla="*/ 12 h 17"/>
                <a:gd name="T10" fmla="*/ 19 w 28"/>
                <a:gd name="T11" fmla="*/ 3 h 17"/>
                <a:gd name="T12" fmla="*/ 28 w 28"/>
                <a:gd name="T13" fmla="*/ 11 h 17"/>
                <a:gd name="T14" fmla="*/ 19 w 28"/>
                <a:gd name="T15" fmla="*/ 3 h 17"/>
                <a:gd name="T16" fmla="*/ 14 w 28"/>
                <a:gd name="T17" fmla="*/ 0 h 17"/>
                <a:gd name="T18" fmla="*/ 11 w 28"/>
                <a:gd name="T19" fmla="*/ 3 h 17"/>
                <a:gd name="T20" fmla="*/ 14 w 28"/>
                <a:gd name="T21" fmla="*/ 5 h 17"/>
                <a:gd name="T22" fmla="*/ 18 w 28"/>
                <a:gd name="T23" fmla="*/ 2 h 17"/>
                <a:gd name="T24" fmla="*/ 14 w 28"/>
                <a:gd name="T25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" h="17">
                  <a:moveTo>
                    <a:pt x="3" y="12"/>
                  </a:moveTo>
                  <a:cubicBezTo>
                    <a:pt x="0" y="14"/>
                    <a:pt x="0" y="14"/>
                    <a:pt x="0" y="14"/>
                  </a:cubicBezTo>
                  <a:cubicBezTo>
                    <a:pt x="1" y="15"/>
                    <a:pt x="1" y="16"/>
                    <a:pt x="2" y="17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4" y="13"/>
                    <a:pt x="3" y="12"/>
                    <a:pt x="3" y="12"/>
                  </a:cubicBezTo>
                  <a:moveTo>
                    <a:pt x="19" y="3"/>
                  </a:moveTo>
                  <a:cubicBezTo>
                    <a:pt x="28" y="11"/>
                    <a:pt x="28" y="11"/>
                    <a:pt x="28" y="11"/>
                  </a:cubicBezTo>
                  <a:cubicBezTo>
                    <a:pt x="27" y="8"/>
                    <a:pt x="24" y="5"/>
                    <a:pt x="19" y="3"/>
                  </a:cubicBezTo>
                  <a:moveTo>
                    <a:pt x="14" y="0"/>
                  </a:moveTo>
                  <a:cubicBezTo>
                    <a:pt x="11" y="3"/>
                    <a:pt x="11" y="3"/>
                    <a:pt x="11" y="3"/>
                  </a:cubicBezTo>
                  <a:cubicBezTo>
                    <a:pt x="12" y="3"/>
                    <a:pt x="13" y="4"/>
                    <a:pt x="14" y="5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6" y="1"/>
                    <a:pt x="15" y="0"/>
                    <a:pt x="14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1219170">
                <a:defRPr/>
              </a:pPr>
              <a:endParaRPr lang="ru-RU" sz="2400">
                <a:solidFill>
                  <a:prstClr val="black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121" name="Freeform 104"/>
            <p:cNvSpPr>
              <a:spLocks/>
            </p:cNvSpPr>
            <p:nvPr/>
          </p:nvSpPr>
          <p:spPr bwMode="auto">
            <a:xfrm>
              <a:off x="1577748" y="9811096"/>
              <a:ext cx="21686" cy="21686"/>
            </a:xfrm>
            <a:custGeom>
              <a:avLst/>
              <a:gdLst>
                <a:gd name="T0" fmla="*/ 11 w 14"/>
                <a:gd name="T1" fmla="*/ 0 h 14"/>
                <a:gd name="T2" fmla="*/ 0 w 14"/>
                <a:gd name="T3" fmla="*/ 10 h 14"/>
                <a:gd name="T4" fmla="*/ 1 w 14"/>
                <a:gd name="T5" fmla="*/ 14 h 14"/>
                <a:gd name="T6" fmla="*/ 4 w 14"/>
                <a:gd name="T7" fmla="*/ 11 h 14"/>
                <a:gd name="T8" fmla="*/ 5 w 14"/>
                <a:gd name="T9" fmla="*/ 6 h 14"/>
                <a:gd name="T10" fmla="*/ 9 w 14"/>
                <a:gd name="T11" fmla="*/ 4 h 14"/>
                <a:gd name="T12" fmla="*/ 11 w 14"/>
                <a:gd name="T13" fmla="*/ 4 h 14"/>
                <a:gd name="T14" fmla="*/ 14 w 14"/>
                <a:gd name="T15" fmla="*/ 1 h 14"/>
                <a:gd name="T16" fmla="*/ 11 w 14"/>
                <a:gd name="T1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14">
                  <a:moveTo>
                    <a:pt x="11" y="0"/>
                  </a:moveTo>
                  <a:cubicBezTo>
                    <a:pt x="0" y="10"/>
                    <a:pt x="0" y="10"/>
                    <a:pt x="0" y="10"/>
                  </a:cubicBezTo>
                  <a:cubicBezTo>
                    <a:pt x="0" y="12"/>
                    <a:pt x="1" y="13"/>
                    <a:pt x="1" y="14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3" y="9"/>
                    <a:pt x="4" y="8"/>
                    <a:pt x="5" y="6"/>
                  </a:cubicBezTo>
                  <a:cubicBezTo>
                    <a:pt x="6" y="5"/>
                    <a:pt x="7" y="4"/>
                    <a:pt x="9" y="4"/>
                  </a:cubicBezTo>
                  <a:cubicBezTo>
                    <a:pt x="10" y="4"/>
                    <a:pt x="10" y="4"/>
                    <a:pt x="11" y="4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3" y="0"/>
                    <a:pt x="12" y="0"/>
                    <a:pt x="11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1219170">
                <a:defRPr/>
              </a:pPr>
              <a:endParaRPr lang="ru-RU" sz="2400">
                <a:solidFill>
                  <a:prstClr val="black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122" name="Freeform 105"/>
            <p:cNvSpPr>
              <a:spLocks/>
            </p:cNvSpPr>
            <p:nvPr/>
          </p:nvSpPr>
          <p:spPr bwMode="auto">
            <a:xfrm>
              <a:off x="1577748" y="9811096"/>
              <a:ext cx="12392" cy="12392"/>
            </a:xfrm>
            <a:custGeom>
              <a:avLst/>
              <a:gdLst>
                <a:gd name="T0" fmla="*/ 8 w 8"/>
                <a:gd name="T1" fmla="*/ 0 h 8"/>
                <a:gd name="T2" fmla="*/ 2 w 8"/>
                <a:gd name="T3" fmla="*/ 5 h 8"/>
                <a:gd name="T4" fmla="*/ 0 w 8"/>
                <a:gd name="T5" fmla="*/ 8 h 8"/>
                <a:gd name="T6" fmla="*/ 8 w 8"/>
                <a:gd name="T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8">
                  <a:moveTo>
                    <a:pt x="8" y="0"/>
                  </a:moveTo>
                  <a:cubicBezTo>
                    <a:pt x="6" y="0"/>
                    <a:pt x="3" y="2"/>
                    <a:pt x="2" y="5"/>
                  </a:cubicBezTo>
                  <a:cubicBezTo>
                    <a:pt x="1" y="6"/>
                    <a:pt x="1" y="7"/>
                    <a:pt x="0" y="8"/>
                  </a:cubicBezTo>
                  <a:cubicBezTo>
                    <a:pt x="8" y="0"/>
                    <a:pt x="8" y="0"/>
                    <a:pt x="8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1219170">
                <a:defRPr/>
              </a:pPr>
              <a:endParaRPr lang="ru-RU" sz="2400">
                <a:solidFill>
                  <a:prstClr val="black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123" name="Freeform 106"/>
            <p:cNvSpPr>
              <a:spLocks noEditPoints="1"/>
            </p:cNvSpPr>
            <p:nvPr/>
          </p:nvSpPr>
          <p:spPr bwMode="auto">
            <a:xfrm>
              <a:off x="1607695" y="9759463"/>
              <a:ext cx="55763" cy="49567"/>
            </a:xfrm>
            <a:custGeom>
              <a:avLst/>
              <a:gdLst>
                <a:gd name="T0" fmla="*/ 7 w 36"/>
                <a:gd name="T1" fmla="*/ 15 h 32"/>
                <a:gd name="T2" fmla="*/ 4 w 36"/>
                <a:gd name="T3" fmla="*/ 18 h 32"/>
                <a:gd name="T4" fmla="*/ 5 w 36"/>
                <a:gd name="T5" fmla="*/ 19 h 32"/>
                <a:gd name="T6" fmla="*/ 7 w 36"/>
                <a:gd name="T7" fmla="*/ 16 h 32"/>
                <a:gd name="T8" fmla="*/ 7 w 36"/>
                <a:gd name="T9" fmla="*/ 15 h 32"/>
                <a:gd name="T10" fmla="*/ 18 w 36"/>
                <a:gd name="T11" fmla="*/ 4 h 32"/>
                <a:gd name="T12" fmla="*/ 15 w 36"/>
                <a:gd name="T13" fmla="*/ 7 h 32"/>
                <a:gd name="T14" fmla="*/ 16 w 36"/>
                <a:gd name="T15" fmla="*/ 8 h 32"/>
                <a:gd name="T16" fmla="*/ 19 w 36"/>
                <a:gd name="T17" fmla="*/ 18 h 32"/>
                <a:gd name="T18" fmla="*/ 25 w 36"/>
                <a:gd name="T19" fmla="*/ 32 h 32"/>
                <a:gd name="T20" fmla="*/ 36 w 36"/>
                <a:gd name="T21" fmla="*/ 13 h 32"/>
                <a:gd name="T22" fmla="*/ 32 w 36"/>
                <a:gd name="T23" fmla="*/ 11 h 32"/>
                <a:gd name="T24" fmla="*/ 24 w 36"/>
                <a:gd name="T25" fmla="*/ 25 h 32"/>
                <a:gd name="T26" fmla="*/ 23 w 36"/>
                <a:gd name="T27" fmla="*/ 21 h 32"/>
                <a:gd name="T28" fmla="*/ 22 w 36"/>
                <a:gd name="T29" fmla="*/ 16 h 32"/>
                <a:gd name="T30" fmla="*/ 19 w 36"/>
                <a:gd name="T31" fmla="*/ 5 h 32"/>
                <a:gd name="T32" fmla="*/ 18 w 36"/>
                <a:gd name="T33" fmla="*/ 4 h 32"/>
                <a:gd name="T34" fmla="*/ 11 w 36"/>
                <a:gd name="T35" fmla="*/ 0 h 32"/>
                <a:gd name="T36" fmla="*/ 8 w 36"/>
                <a:gd name="T37" fmla="*/ 0 h 32"/>
                <a:gd name="T38" fmla="*/ 2 w 36"/>
                <a:gd name="T39" fmla="*/ 5 h 32"/>
                <a:gd name="T40" fmla="*/ 2 w 36"/>
                <a:gd name="T41" fmla="*/ 16 h 32"/>
                <a:gd name="T42" fmla="*/ 5 w 36"/>
                <a:gd name="T43" fmla="*/ 13 h 32"/>
                <a:gd name="T44" fmla="*/ 4 w 36"/>
                <a:gd name="T45" fmla="*/ 12 h 32"/>
                <a:gd name="T46" fmla="*/ 5 w 36"/>
                <a:gd name="T47" fmla="*/ 7 h 32"/>
                <a:gd name="T48" fmla="*/ 9 w 36"/>
                <a:gd name="T49" fmla="*/ 4 h 32"/>
                <a:gd name="T50" fmla="*/ 10 w 36"/>
                <a:gd name="T51" fmla="*/ 4 h 32"/>
                <a:gd name="T52" fmla="*/ 13 w 36"/>
                <a:gd name="T53" fmla="*/ 4 h 32"/>
                <a:gd name="T54" fmla="*/ 16 w 36"/>
                <a:gd name="T55" fmla="*/ 1 h 32"/>
                <a:gd name="T56" fmla="*/ 15 w 36"/>
                <a:gd name="T57" fmla="*/ 1 h 32"/>
                <a:gd name="T58" fmla="*/ 11 w 36"/>
                <a:gd name="T59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6" h="32">
                  <a:moveTo>
                    <a:pt x="7" y="15"/>
                  </a:moveTo>
                  <a:cubicBezTo>
                    <a:pt x="4" y="18"/>
                    <a:pt x="4" y="18"/>
                    <a:pt x="4" y="18"/>
                  </a:cubicBezTo>
                  <a:cubicBezTo>
                    <a:pt x="4" y="18"/>
                    <a:pt x="5" y="19"/>
                    <a:pt x="5" y="19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7" y="15"/>
                    <a:pt x="7" y="15"/>
                    <a:pt x="7" y="15"/>
                  </a:cubicBezTo>
                  <a:moveTo>
                    <a:pt x="18" y="4"/>
                  </a:moveTo>
                  <a:cubicBezTo>
                    <a:pt x="15" y="7"/>
                    <a:pt x="15" y="7"/>
                    <a:pt x="15" y="7"/>
                  </a:cubicBezTo>
                  <a:cubicBezTo>
                    <a:pt x="16" y="7"/>
                    <a:pt x="16" y="8"/>
                    <a:pt x="16" y="8"/>
                  </a:cubicBezTo>
                  <a:cubicBezTo>
                    <a:pt x="17" y="10"/>
                    <a:pt x="18" y="13"/>
                    <a:pt x="19" y="18"/>
                  </a:cubicBezTo>
                  <a:cubicBezTo>
                    <a:pt x="20" y="25"/>
                    <a:pt x="22" y="30"/>
                    <a:pt x="25" y="32"/>
                  </a:cubicBezTo>
                  <a:cubicBezTo>
                    <a:pt x="36" y="13"/>
                    <a:pt x="36" y="13"/>
                    <a:pt x="36" y="13"/>
                  </a:cubicBezTo>
                  <a:cubicBezTo>
                    <a:pt x="32" y="11"/>
                    <a:pt x="32" y="11"/>
                    <a:pt x="32" y="11"/>
                  </a:cubicBezTo>
                  <a:cubicBezTo>
                    <a:pt x="24" y="25"/>
                    <a:pt x="24" y="25"/>
                    <a:pt x="24" y="25"/>
                  </a:cubicBezTo>
                  <a:cubicBezTo>
                    <a:pt x="23" y="23"/>
                    <a:pt x="23" y="22"/>
                    <a:pt x="23" y="21"/>
                  </a:cubicBezTo>
                  <a:cubicBezTo>
                    <a:pt x="22" y="16"/>
                    <a:pt x="22" y="16"/>
                    <a:pt x="22" y="16"/>
                  </a:cubicBezTo>
                  <a:cubicBezTo>
                    <a:pt x="21" y="10"/>
                    <a:pt x="20" y="7"/>
                    <a:pt x="19" y="5"/>
                  </a:cubicBezTo>
                  <a:cubicBezTo>
                    <a:pt x="19" y="5"/>
                    <a:pt x="19" y="4"/>
                    <a:pt x="18" y="4"/>
                  </a:cubicBezTo>
                  <a:moveTo>
                    <a:pt x="11" y="0"/>
                  </a:moveTo>
                  <a:cubicBezTo>
                    <a:pt x="10" y="0"/>
                    <a:pt x="9" y="0"/>
                    <a:pt x="8" y="0"/>
                  </a:cubicBezTo>
                  <a:cubicBezTo>
                    <a:pt x="6" y="1"/>
                    <a:pt x="4" y="2"/>
                    <a:pt x="2" y="5"/>
                  </a:cubicBezTo>
                  <a:cubicBezTo>
                    <a:pt x="0" y="9"/>
                    <a:pt x="0" y="13"/>
                    <a:pt x="2" y="16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5" y="13"/>
                    <a:pt x="4" y="12"/>
                    <a:pt x="4" y="12"/>
                  </a:cubicBezTo>
                  <a:cubicBezTo>
                    <a:pt x="4" y="10"/>
                    <a:pt x="4" y="9"/>
                    <a:pt x="5" y="7"/>
                  </a:cubicBezTo>
                  <a:cubicBezTo>
                    <a:pt x="6" y="5"/>
                    <a:pt x="7" y="4"/>
                    <a:pt x="9" y="4"/>
                  </a:cubicBezTo>
                  <a:cubicBezTo>
                    <a:pt x="9" y="4"/>
                    <a:pt x="10" y="4"/>
                    <a:pt x="10" y="4"/>
                  </a:cubicBezTo>
                  <a:cubicBezTo>
                    <a:pt x="11" y="4"/>
                    <a:pt x="12" y="4"/>
                    <a:pt x="13" y="4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1"/>
                    <a:pt x="16" y="1"/>
                    <a:pt x="15" y="1"/>
                  </a:cubicBezTo>
                  <a:cubicBezTo>
                    <a:pt x="14" y="0"/>
                    <a:pt x="12" y="0"/>
                    <a:pt x="11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1219170">
                <a:defRPr/>
              </a:pPr>
              <a:endParaRPr lang="ru-RU" sz="2400">
                <a:solidFill>
                  <a:prstClr val="black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124" name="Freeform 107"/>
            <p:cNvSpPr>
              <a:spLocks noEditPoints="1"/>
            </p:cNvSpPr>
            <p:nvPr/>
          </p:nvSpPr>
          <p:spPr bwMode="auto">
            <a:xfrm>
              <a:off x="1610793" y="9760496"/>
              <a:ext cx="24784" cy="26849"/>
            </a:xfrm>
            <a:custGeom>
              <a:avLst/>
              <a:gdLst>
                <a:gd name="T0" fmla="*/ 3 w 16"/>
                <a:gd name="T1" fmla="*/ 12 h 17"/>
                <a:gd name="T2" fmla="*/ 0 w 16"/>
                <a:gd name="T3" fmla="*/ 15 h 17"/>
                <a:gd name="T4" fmla="*/ 2 w 16"/>
                <a:gd name="T5" fmla="*/ 17 h 17"/>
                <a:gd name="T6" fmla="*/ 5 w 16"/>
                <a:gd name="T7" fmla="*/ 14 h 17"/>
                <a:gd name="T8" fmla="*/ 3 w 16"/>
                <a:gd name="T9" fmla="*/ 12 h 17"/>
                <a:gd name="T10" fmla="*/ 14 w 16"/>
                <a:gd name="T11" fmla="*/ 0 h 17"/>
                <a:gd name="T12" fmla="*/ 11 w 16"/>
                <a:gd name="T13" fmla="*/ 3 h 17"/>
                <a:gd name="T14" fmla="*/ 11 w 16"/>
                <a:gd name="T15" fmla="*/ 3 h 17"/>
                <a:gd name="T16" fmla="*/ 13 w 16"/>
                <a:gd name="T17" fmla="*/ 6 h 17"/>
                <a:gd name="T18" fmla="*/ 16 w 16"/>
                <a:gd name="T19" fmla="*/ 3 h 17"/>
                <a:gd name="T20" fmla="*/ 14 w 16"/>
                <a:gd name="T21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" h="17">
                  <a:moveTo>
                    <a:pt x="3" y="12"/>
                  </a:moveTo>
                  <a:cubicBezTo>
                    <a:pt x="0" y="15"/>
                    <a:pt x="0" y="15"/>
                    <a:pt x="0" y="15"/>
                  </a:cubicBezTo>
                  <a:cubicBezTo>
                    <a:pt x="0" y="16"/>
                    <a:pt x="1" y="16"/>
                    <a:pt x="2" y="17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4" y="14"/>
                    <a:pt x="3" y="13"/>
                    <a:pt x="3" y="12"/>
                  </a:cubicBezTo>
                  <a:moveTo>
                    <a:pt x="14" y="0"/>
                  </a:moveTo>
                  <a:cubicBezTo>
                    <a:pt x="11" y="3"/>
                    <a:pt x="11" y="3"/>
                    <a:pt x="11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2" y="4"/>
                    <a:pt x="13" y="5"/>
                    <a:pt x="13" y="6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2"/>
                    <a:pt x="15" y="1"/>
                    <a:pt x="14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1219170">
                <a:defRPr/>
              </a:pPr>
              <a:endParaRPr lang="ru-RU" sz="2400">
                <a:solidFill>
                  <a:prstClr val="black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125" name="Freeform 108"/>
            <p:cNvSpPr>
              <a:spLocks/>
            </p:cNvSpPr>
            <p:nvPr/>
          </p:nvSpPr>
          <p:spPr bwMode="auto">
            <a:xfrm>
              <a:off x="117575" y="9642773"/>
              <a:ext cx="9294" cy="9294"/>
            </a:xfrm>
            <a:custGeom>
              <a:avLst/>
              <a:gdLst>
                <a:gd name="T0" fmla="*/ 3 w 9"/>
                <a:gd name="T1" fmla="*/ 0 h 9"/>
                <a:gd name="T2" fmla="*/ 0 w 9"/>
                <a:gd name="T3" fmla="*/ 6 h 9"/>
                <a:gd name="T4" fmla="*/ 6 w 9"/>
                <a:gd name="T5" fmla="*/ 9 h 9"/>
                <a:gd name="T6" fmla="*/ 9 w 9"/>
                <a:gd name="T7" fmla="*/ 4 h 9"/>
                <a:gd name="T8" fmla="*/ 3 w 9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9">
                  <a:moveTo>
                    <a:pt x="3" y="0"/>
                  </a:moveTo>
                  <a:lnTo>
                    <a:pt x="0" y="6"/>
                  </a:lnTo>
                  <a:lnTo>
                    <a:pt x="6" y="9"/>
                  </a:lnTo>
                  <a:lnTo>
                    <a:pt x="9" y="4"/>
                  </a:ln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1219170">
                <a:defRPr/>
              </a:pPr>
              <a:endParaRPr lang="ru-RU" sz="2400">
                <a:solidFill>
                  <a:prstClr val="black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126" name="Freeform 109"/>
            <p:cNvSpPr>
              <a:spLocks/>
            </p:cNvSpPr>
            <p:nvPr/>
          </p:nvSpPr>
          <p:spPr bwMode="auto">
            <a:xfrm>
              <a:off x="117575" y="9642773"/>
              <a:ext cx="9294" cy="9294"/>
            </a:xfrm>
            <a:custGeom>
              <a:avLst/>
              <a:gdLst>
                <a:gd name="T0" fmla="*/ 3 w 9"/>
                <a:gd name="T1" fmla="*/ 0 h 9"/>
                <a:gd name="T2" fmla="*/ 0 w 9"/>
                <a:gd name="T3" fmla="*/ 6 h 9"/>
                <a:gd name="T4" fmla="*/ 6 w 9"/>
                <a:gd name="T5" fmla="*/ 9 h 9"/>
                <a:gd name="T6" fmla="*/ 9 w 9"/>
                <a:gd name="T7" fmla="*/ 4 h 9"/>
                <a:gd name="T8" fmla="*/ 3 w 9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9">
                  <a:moveTo>
                    <a:pt x="3" y="0"/>
                  </a:moveTo>
                  <a:lnTo>
                    <a:pt x="0" y="6"/>
                  </a:lnTo>
                  <a:lnTo>
                    <a:pt x="6" y="9"/>
                  </a:lnTo>
                  <a:lnTo>
                    <a:pt x="9" y="4"/>
                  </a:lnTo>
                  <a:lnTo>
                    <a:pt x="3" y="0"/>
                  </a:lnTo>
                </a:path>
              </a:pathLst>
            </a:custGeom>
            <a:grpFill/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1219170">
                <a:defRPr/>
              </a:pPr>
              <a:endParaRPr lang="ru-RU" sz="2400">
                <a:solidFill>
                  <a:prstClr val="black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127" name="Freeform 110"/>
            <p:cNvSpPr>
              <a:spLocks noEditPoints="1"/>
            </p:cNvSpPr>
            <p:nvPr/>
          </p:nvSpPr>
          <p:spPr bwMode="auto">
            <a:xfrm>
              <a:off x="98987" y="9590108"/>
              <a:ext cx="46469" cy="44404"/>
            </a:xfrm>
            <a:custGeom>
              <a:avLst/>
              <a:gdLst>
                <a:gd name="T0" fmla="*/ 19 w 45"/>
                <a:gd name="T1" fmla="*/ 34 h 43"/>
                <a:gd name="T2" fmla="*/ 9 w 45"/>
                <a:gd name="T3" fmla="*/ 10 h 43"/>
                <a:gd name="T4" fmla="*/ 27 w 45"/>
                <a:gd name="T5" fmla="*/ 22 h 43"/>
                <a:gd name="T6" fmla="*/ 19 w 45"/>
                <a:gd name="T7" fmla="*/ 34 h 43"/>
                <a:gd name="T8" fmla="*/ 3 w 45"/>
                <a:gd name="T9" fmla="*/ 0 h 43"/>
                <a:gd name="T10" fmla="*/ 0 w 45"/>
                <a:gd name="T11" fmla="*/ 4 h 43"/>
                <a:gd name="T12" fmla="*/ 16 w 45"/>
                <a:gd name="T13" fmla="*/ 40 h 43"/>
                <a:gd name="T14" fmla="*/ 21 w 45"/>
                <a:gd name="T15" fmla="*/ 43 h 43"/>
                <a:gd name="T16" fmla="*/ 31 w 45"/>
                <a:gd name="T17" fmla="*/ 25 h 43"/>
                <a:gd name="T18" fmla="*/ 42 w 45"/>
                <a:gd name="T19" fmla="*/ 31 h 43"/>
                <a:gd name="T20" fmla="*/ 45 w 45"/>
                <a:gd name="T21" fmla="*/ 25 h 43"/>
                <a:gd name="T22" fmla="*/ 34 w 45"/>
                <a:gd name="T23" fmla="*/ 19 h 43"/>
                <a:gd name="T24" fmla="*/ 39 w 45"/>
                <a:gd name="T25" fmla="*/ 13 h 43"/>
                <a:gd name="T26" fmla="*/ 33 w 45"/>
                <a:gd name="T27" fmla="*/ 10 h 43"/>
                <a:gd name="T28" fmla="*/ 30 w 45"/>
                <a:gd name="T29" fmla="*/ 16 h 43"/>
                <a:gd name="T30" fmla="*/ 3 w 45"/>
                <a:gd name="T31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5" h="43">
                  <a:moveTo>
                    <a:pt x="19" y="34"/>
                  </a:moveTo>
                  <a:lnTo>
                    <a:pt x="9" y="10"/>
                  </a:lnTo>
                  <a:lnTo>
                    <a:pt x="27" y="22"/>
                  </a:lnTo>
                  <a:lnTo>
                    <a:pt x="19" y="34"/>
                  </a:lnTo>
                  <a:close/>
                  <a:moveTo>
                    <a:pt x="3" y="0"/>
                  </a:moveTo>
                  <a:lnTo>
                    <a:pt x="0" y="4"/>
                  </a:lnTo>
                  <a:lnTo>
                    <a:pt x="16" y="40"/>
                  </a:lnTo>
                  <a:lnTo>
                    <a:pt x="21" y="43"/>
                  </a:lnTo>
                  <a:lnTo>
                    <a:pt x="31" y="25"/>
                  </a:lnTo>
                  <a:lnTo>
                    <a:pt x="42" y="31"/>
                  </a:lnTo>
                  <a:lnTo>
                    <a:pt x="45" y="25"/>
                  </a:lnTo>
                  <a:lnTo>
                    <a:pt x="34" y="19"/>
                  </a:lnTo>
                  <a:lnTo>
                    <a:pt x="39" y="13"/>
                  </a:lnTo>
                  <a:lnTo>
                    <a:pt x="33" y="10"/>
                  </a:lnTo>
                  <a:lnTo>
                    <a:pt x="30" y="16"/>
                  </a:ln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1219170">
                <a:defRPr/>
              </a:pPr>
              <a:endParaRPr lang="ru-RU" sz="2400">
                <a:solidFill>
                  <a:prstClr val="black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128" name="Freeform 111"/>
            <p:cNvSpPr>
              <a:spLocks noEditPoints="1"/>
            </p:cNvSpPr>
            <p:nvPr/>
          </p:nvSpPr>
          <p:spPr bwMode="auto">
            <a:xfrm>
              <a:off x="98987" y="9590108"/>
              <a:ext cx="46469" cy="44404"/>
            </a:xfrm>
            <a:custGeom>
              <a:avLst/>
              <a:gdLst>
                <a:gd name="T0" fmla="*/ 19 w 45"/>
                <a:gd name="T1" fmla="*/ 34 h 43"/>
                <a:gd name="T2" fmla="*/ 9 w 45"/>
                <a:gd name="T3" fmla="*/ 10 h 43"/>
                <a:gd name="T4" fmla="*/ 27 w 45"/>
                <a:gd name="T5" fmla="*/ 22 h 43"/>
                <a:gd name="T6" fmla="*/ 19 w 45"/>
                <a:gd name="T7" fmla="*/ 34 h 43"/>
                <a:gd name="T8" fmla="*/ 3 w 45"/>
                <a:gd name="T9" fmla="*/ 0 h 43"/>
                <a:gd name="T10" fmla="*/ 0 w 45"/>
                <a:gd name="T11" fmla="*/ 4 h 43"/>
                <a:gd name="T12" fmla="*/ 16 w 45"/>
                <a:gd name="T13" fmla="*/ 40 h 43"/>
                <a:gd name="T14" fmla="*/ 21 w 45"/>
                <a:gd name="T15" fmla="*/ 43 h 43"/>
                <a:gd name="T16" fmla="*/ 31 w 45"/>
                <a:gd name="T17" fmla="*/ 25 h 43"/>
                <a:gd name="T18" fmla="*/ 42 w 45"/>
                <a:gd name="T19" fmla="*/ 31 h 43"/>
                <a:gd name="T20" fmla="*/ 45 w 45"/>
                <a:gd name="T21" fmla="*/ 25 h 43"/>
                <a:gd name="T22" fmla="*/ 34 w 45"/>
                <a:gd name="T23" fmla="*/ 19 h 43"/>
                <a:gd name="T24" fmla="*/ 39 w 45"/>
                <a:gd name="T25" fmla="*/ 13 h 43"/>
                <a:gd name="T26" fmla="*/ 33 w 45"/>
                <a:gd name="T27" fmla="*/ 10 h 43"/>
                <a:gd name="T28" fmla="*/ 30 w 45"/>
                <a:gd name="T29" fmla="*/ 16 h 43"/>
                <a:gd name="T30" fmla="*/ 3 w 45"/>
                <a:gd name="T31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5" h="43">
                  <a:moveTo>
                    <a:pt x="19" y="34"/>
                  </a:moveTo>
                  <a:lnTo>
                    <a:pt x="9" y="10"/>
                  </a:lnTo>
                  <a:lnTo>
                    <a:pt x="27" y="22"/>
                  </a:lnTo>
                  <a:lnTo>
                    <a:pt x="19" y="34"/>
                  </a:lnTo>
                  <a:moveTo>
                    <a:pt x="3" y="0"/>
                  </a:moveTo>
                  <a:lnTo>
                    <a:pt x="0" y="4"/>
                  </a:lnTo>
                  <a:lnTo>
                    <a:pt x="16" y="40"/>
                  </a:lnTo>
                  <a:lnTo>
                    <a:pt x="21" y="43"/>
                  </a:lnTo>
                  <a:lnTo>
                    <a:pt x="31" y="25"/>
                  </a:lnTo>
                  <a:lnTo>
                    <a:pt x="42" y="31"/>
                  </a:lnTo>
                  <a:lnTo>
                    <a:pt x="45" y="25"/>
                  </a:lnTo>
                  <a:lnTo>
                    <a:pt x="34" y="19"/>
                  </a:lnTo>
                  <a:lnTo>
                    <a:pt x="39" y="13"/>
                  </a:lnTo>
                  <a:lnTo>
                    <a:pt x="33" y="10"/>
                  </a:lnTo>
                  <a:lnTo>
                    <a:pt x="30" y="16"/>
                  </a:lnTo>
                  <a:lnTo>
                    <a:pt x="3" y="0"/>
                  </a:lnTo>
                </a:path>
              </a:pathLst>
            </a:custGeom>
            <a:grpFill/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1219170">
                <a:defRPr/>
              </a:pPr>
              <a:endParaRPr lang="ru-RU" sz="2400">
                <a:solidFill>
                  <a:prstClr val="black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129" name="Freeform 112"/>
            <p:cNvSpPr>
              <a:spLocks noEditPoints="1"/>
            </p:cNvSpPr>
            <p:nvPr/>
          </p:nvSpPr>
          <p:spPr bwMode="auto">
            <a:xfrm>
              <a:off x="111379" y="9557063"/>
              <a:ext cx="55763" cy="42339"/>
            </a:xfrm>
            <a:custGeom>
              <a:avLst/>
              <a:gdLst>
                <a:gd name="T0" fmla="*/ 25 w 36"/>
                <a:gd name="T1" fmla="*/ 23 h 27"/>
                <a:gd name="T2" fmla="*/ 15 w 36"/>
                <a:gd name="T3" fmla="*/ 19 h 27"/>
                <a:gd name="T4" fmla="*/ 7 w 36"/>
                <a:gd name="T5" fmla="*/ 12 h 27"/>
                <a:gd name="T6" fmla="*/ 7 w 36"/>
                <a:gd name="T7" fmla="*/ 7 h 27"/>
                <a:gd name="T8" fmla="*/ 11 w 36"/>
                <a:gd name="T9" fmla="*/ 4 h 27"/>
                <a:gd name="T10" fmla="*/ 22 w 36"/>
                <a:gd name="T11" fmla="*/ 8 h 27"/>
                <a:gd name="T12" fmla="*/ 30 w 36"/>
                <a:gd name="T13" fmla="*/ 20 h 27"/>
                <a:gd name="T14" fmla="*/ 25 w 36"/>
                <a:gd name="T15" fmla="*/ 23 h 27"/>
                <a:gd name="T16" fmla="*/ 12 w 36"/>
                <a:gd name="T17" fmla="*/ 0 h 27"/>
                <a:gd name="T18" fmla="*/ 4 w 36"/>
                <a:gd name="T19" fmla="*/ 5 h 27"/>
                <a:gd name="T20" fmla="*/ 13 w 36"/>
                <a:gd name="T21" fmla="*/ 23 h 27"/>
                <a:gd name="T22" fmla="*/ 24 w 36"/>
                <a:gd name="T23" fmla="*/ 27 h 27"/>
                <a:gd name="T24" fmla="*/ 32 w 36"/>
                <a:gd name="T25" fmla="*/ 22 h 27"/>
                <a:gd name="T26" fmla="*/ 24 w 36"/>
                <a:gd name="T27" fmla="*/ 4 h 27"/>
                <a:gd name="T28" fmla="*/ 12 w 36"/>
                <a:gd name="T29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6" h="27">
                  <a:moveTo>
                    <a:pt x="25" y="23"/>
                  </a:moveTo>
                  <a:cubicBezTo>
                    <a:pt x="22" y="23"/>
                    <a:pt x="19" y="22"/>
                    <a:pt x="15" y="19"/>
                  </a:cubicBezTo>
                  <a:cubicBezTo>
                    <a:pt x="11" y="17"/>
                    <a:pt x="8" y="14"/>
                    <a:pt x="7" y="12"/>
                  </a:cubicBezTo>
                  <a:cubicBezTo>
                    <a:pt x="6" y="10"/>
                    <a:pt x="6" y="8"/>
                    <a:pt x="7" y="7"/>
                  </a:cubicBezTo>
                  <a:cubicBezTo>
                    <a:pt x="8" y="5"/>
                    <a:pt x="9" y="4"/>
                    <a:pt x="11" y="4"/>
                  </a:cubicBezTo>
                  <a:cubicBezTo>
                    <a:pt x="14" y="4"/>
                    <a:pt x="17" y="5"/>
                    <a:pt x="22" y="8"/>
                  </a:cubicBezTo>
                  <a:cubicBezTo>
                    <a:pt x="29" y="13"/>
                    <a:pt x="32" y="17"/>
                    <a:pt x="30" y="20"/>
                  </a:cubicBezTo>
                  <a:cubicBezTo>
                    <a:pt x="29" y="22"/>
                    <a:pt x="27" y="23"/>
                    <a:pt x="25" y="23"/>
                  </a:cubicBezTo>
                  <a:moveTo>
                    <a:pt x="12" y="0"/>
                  </a:moveTo>
                  <a:cubicBezTo>
                    <a:pt x="8" y="0"/>
                    <a:pt x="6" y="2"/>
                    <a:pt x="4" y="5"/>
                  </a:cubicBezTo>
                  <a:cubicBezTo>
                    <a:pt x="0" y="11"/>
                    <a:pt x="3" y="17"/>
                    <a:pt x="13" y="23"/>
                  </a:cubicBezTo>
                  <a:cubicBezTo>
                    <a:pt x="17" y="25"/>
                    <a:pt x="21" y="27"/>
                    <a:pt x="24" y="27"/>
                  </a:cubicBezTo>
                  <a:cubicBezTo>
                    <a:pt x="28" y="27"/>
                    <a:pt x="30" y="25"/>
                    <a:pt x="32" y="22"/>
                  </a:cubicBezTo>
                  <a:cubicBezTo>
                    <a:pt x="36" y="16"/>
                    <a:pt x="33" y="10"/>
                    <a:pt x="24" y="4"/>
                  </a:cubicBezTo>
                  <a:cubicBezTo>
                    <a:pt x="19" y="2"/>
                    <a:pt x="15" y="0"/>
                    <a:pt x="12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1219170">
                <a:defRPr/>
              </a:pPr>
              <a:endParaRPr lang="ru-RU" sz="2400">
                <a:solidFill>
                  <a:prstClr val="black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130" name="Freeform 113"/>
            <p:cNvSpPr>
              <a:spLocks noEditPoints="1"/>
            </p:cNvSpPr>
            <p:nvPr/>
          </p:nvSpPr>
          <p:spPr bwMode="auto">
            <a:xfrm>
              <a:off x="4523910" y="10711570"/>
              <a:ext cx="150767" cy="80547"/>
            </a:xfrm>
            <a:custGeom>
              <a:avLst/>
              <a:gdLst>
                <a:gd name="T0" fmla="*/ 63 w 97"/>
                <a:gd name="T1" fmla="*/ 48 h 52"/>
                <a:gd name="T2" fmla="*/ 61 w 97"/>
                <a:gd name="T3" fmla="*/ 48 h 52"/>
                <a:gd name="T4" fmla="*/ 62 w 97"/>
                <a:gd name="T5" fmla="*/ 48 h 52"/>
                <a:gd name="T6" fmla="*/ 63 w 97"/>
                <a:gd name="T7" fmla="*/ 48 h 52"/>
                <a:gd name="T8" fmla="*/ 63 w 97"/>
                <a:gd name="T9" fmla="*/ 48 h 52"/>
                <a:gd name="T10" fmla="*/ 31 w 97"/>
                <a:gd name="T11" fmla="*/ 15 h 52"/>
                <a:gd name="T12" fmla="*/ 29 w 97"/>
                <a:gd name="T13" fmla="*/ 18 h 52"/>
                <a:gd name="T14" fmla="*/ 56 w 97"/>
                <a:gd name="T15" fmla="*/ 32 h 52"/>
                <a:gd name="T16" fmla="*/ 65 w 97"/>
                <a:gd name="T17" fmla="*/ 37 h 52"/>
                <a:gd name="T18" fmla="*/ 61 w 97"/>
                <a:gd name="T19" fmla="*/ 44 h 52"/>
                <a:gd name="T20" fmla="*/ 63 w 97"/>
                <a:gd name="T21" fmla="*/ 44 h 52"/>
                <a:gd name="T22" fmla="*/ 65 w 97"/>
                <a:gd name="T23" fmla="*/ 44 h 52"/>
                <a:gd name="T24" fmla="*/ 67 w 97"/>
                <a:gd name="T25" fmla="*/ 40 h 52"/>
                <a:gd name="T26" fmla="*/ 68 w 97"/>
                <a:gd name="T27" fmla="*/ 42 h 52"/>
                <a:gd name="T28" fmla="*/ 69 w 97"/>
                <a:gd name="T29" fmla="*/ 43 h 52"/>
                <a:gd name="T30" fmla="*/ 70 w 97"/>
                <a:gd name="T31" fmla="*/ 43 h 52"/>
                <a:gd name="T32" fmla="*/ 71 w 97"/>
                <a:gd name="T33" fmla="*/ 42 h 52"/>
                <a:gd name="T34" fmla="*/ 71 w 97"/>
                <a:gd name="T35" fmla="*/ 41 h 52"/>
                <a:gd name="T36" fmla="*/ 70 w 97"/>
                <a:gd name="T37" fmla="*/ 39 h 52"/>
                <a:gd name="T38" fmla="*/ 77 w 97"/>
                <a:gd name="T39" fmla="*/ 43 h 52"/>
                <a:gd name="T40" fmla="*/ 95 w 97"/>
                <a:gd name="T41" fmla="*/ 52 h 52"/>
                <a:gd name="T42" fmla="*/ 95 w 97"/>
                <a:gd name="T43" fmla="*/ 52 h 52"/>
                <a:gd name="T44" fmla="*/ 97 w 97"/>
                <a:gd name="T45" fmla="*/ 51 h 52"/>
                <a:gd name="T46" fmla="*/ 97 w 97"/>
                <a:gd name="T47" fmla="*/ 51 h 52"/>
                <a:gd name="T48" fmla="*/ 96 w 97"/>
                <a:gd name="T49" fmla="*/ 49 h 52"/>
                <a:gd name="T50" fmla="*/ 70 w 97"/>
                <a:gd name="T51" fmla="*/ 35 h 52"/>
                <a:gd name="T52" fmla="*/ 74 w 97"/>
                <a:gd name="T53" fmla="*/ 26 h 52"/>
                <a:gd name="T54" fmla="*/ 75 w 97"/>
                <a:gd name="T55" fmla="*/ 26 h 52"/>
                <a:gd name="T56" fmla="*/ 77 w 97"/>
                <a:gd name="T57" fmla="*/ 21 h 52"/>
                <a:gd name="T58" fmla="*/ 75 w 97"/>
                <a:gd name="T59" fmla="*/ 18 h 52"/>
                <a:gd name="T60" fmla="*/ 72 w 97"/>
                <a:gd name="T61" fmla="*/ 25 h 52"/>
                <a:gd name="T62" fmla="*/ 72 w 97"/>
                <a:gd name="T63" fmla="*/ 25 h 52"/>
                <a:gd name="T64" fmla="*/ 68 w 97"/>
                <a:gd name="T65" fmla="*/ 32 h 52"/>
                <a:gd name="T66" fmla="*/ 67 w 97"/>
                <a:gd name="T67" fmla="*/ 30 h 52"/>
                <a:gd name="T68" fmla="*/ 66 w 97"/>
                <a:gd name="T69" fmla="*/ 29 h 52"/>
                <a:gd name="T70" fmla="*/ 65 w 97"/>
                <a:gd name="T71" fmla="*/ 29 h 52"/>
                <a:gd name="T72" fmla="*/ 64 w 97"/>
                <a:gd name="T73" fmla="*/ 31 h 52"/>
                <a:gd name="T74" fmla="*/ 65 w 97"/>
                <a:gd name="T75" fmla="*/ 33 h 52"/>
                <a:gd name="T76" fmla="*/ 31 w 97"/>
                <a:gd name="T77" fmla="*/ 15 h 52"/>
                <a:gd name="T78" fmla="*/ 78 w 97"/>
                <a:gd name="T79" fmla="*/ 13 h 52"/>
                <a:gd name="T80" fmla="*/ 77 w 97"/>
                <a:gd name="T81" fmla="*/ 14 h 52"/>
                <a:gd name="T82" fmla="*/ 77 w 97"/>
                <a:gd name="T83" fmla="*/ 14 h 52"/>
                <a:gd name="T84" fmla="*/ 76 w 97"/>
                <a:gd name="T85" fmla="*/ 15 h 52"/>
                <a:gd name="T86" fmla="*/ 79 w 97"/>
                <a:gd name="T87" fmla="*/ 18 h 52"/>
                <a:gd name="T88" fmla="*/ 80 w 97"/>
                <a:gd name="T89" fmla="*/ 16 h 52"/>
                <a:gd name="T90" fmla="*/ 79 w 97"/>
                <a:gd name="T91" fmla="*/ 14 h 52"/>
                <a:gd name="T92" fmla="*/ 78 w 97"/>
                <a:gd name="T93" fmla="*/ 13 h 52"/>
                <a:gd name="T94" fmla="*/ 2 w 97"/>
                <a:gd name="T95" fmla="*/ 0 h 52"/>
                <a:gd name="T96" fmla="*/ 0 w 97"/>
                <a:gd name="T97" fmla="*/ 3 h 52"/>
                <a:gd name="T98" fmla="*/ 26 w 97"/>
                <a:gd name="T99" fmla="*/ 16 h 52"/>
                <a:gd name="T100" fmla="*/ 28 w 97"/>
                <a:gd name="T101" fmla="*/ 13 h 52"/>
                <a:gd name="T102" fmla="*/ 2 w 97"/>
                <a:gd name="T103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97" h="52">
                  <a:moveTo>
                    <a:pt x="63" y="48"/>
                  </a:moveTo>
                  <a:cubicBezTo>
                    <a:pt x="62" y="48"/>
                    <a:pt x="62" y="48"/>
                    <a:pt x="61" y="48"/>
                  </a:cubicBezTo>
                  <a:cubicBezTo>
                    <a:pt x="62" y="48"/>
                    <a:pt x="62" y="48"/>
                    <a:pt x="62" y="48"/>
                  </a:cubicBezTo>
                  <a:cubicBezTo>
                    <a:pt x="62" y="48"/>
                    <a:pt x="63" y="48"/>
                    <a:pt x="63" y="48"/>
                  </a:cubicBezTo>
                  <a:cubicBezTo>
                    <a:pt x="63" y="48"/>
                    <a:pt x="63" y="48"/>
                    <a:pt x="63" y="48"/>
                  </a:cubicBezTo>
                  <a:moveTo>
                    <a:pt x="31" y="15"/>
                  </a:moveTo>
                  <a:cubicBezTo>
                    <a:pt x="29" y="18"/>
                    <a:pt x="29" y="18"/>
                    <a:pt x="29" y="18"/>
                  </a:cubicBezTo>
                  <a:cubicBezTo>
                    <a:pt x="56" y="32"/>
                    <a:pt x="56" y="32"/>
                    <a:pt x="56" y="32"/>
                  </a:cubicBezTo>
                  <a:cubicBezTo>
                    <a:pt x="65" y="37"/>
                    <a:pt x="65" y="37"/>
                    <a:pt x="65" y="37"/>
                  </a:cubicBezTo>
                  <a:cubicBezTo>
                    <a:pt x="61" y="44"/>
                    <a:pt x="61" y="44"/>
                    <a:pt x="61" y="44"/>
                  </a:cubicBezTo>
                  <a:cubicBezTo>
                    <a:pt x="62" y="44"/>
                    <a:pt x="63" y="44"/>
                    <a:pt x="63" y="44"/>
                  </a:cubicBezTo>
                  <a:cubicBezTo>
                    <a:pt x="64" y="44"/>
                    <a:pt x="65" y="44"/>
                    <a:pt x="65" y="44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68" y="42"/>
                    <a:pt x="68" y="42"/>
                    <a:pt x="68" y="42"/>
                  </a:cubicBezTo>
                  <a:cubicBezTo>
                    <a:pt x="68" y="43"/>
                    <a:pt x="69" y="43"/>
                    <a:pt x="69" y="43"/>
                  </a:cubicBezTo>
                  <a:cubicBezTo>
                    <a:pt x="69" y="43"/>
                    <a:pt x="70" y="43"/>
                    <a:pt x="70" y="43"/>
                  </a:cubicBezTo>
                  <a:cubicBezTo>
                    <a:pt x="70" y="43"/>
                    <a:pt x="71" y="43"/>
                    <a:pt x="71" y="42"/>
                  </a:cubicBezTo>
                  <a:cubicBezTo>
                    <a:pt x="71" y="42"/>
                    <a:pt x="71" y="42"/>
                    <a:pt x="71" y="41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7" y="43"/>
                    <a:pt x="77" y="43"/>
                    <a:pt x="77" y="43"/>
                  </a:cubicBezTo>
                  <a:cubicBezTo>
                    <a:pt x="95" y="52"/>
                    <a:pt x="95" y="52"/>
                    <a:pt x="95" y="52"/>
                  </a:cubicBezTo>
                  <a:cubicBezTo>
                    <a:pt x="95" y="52"/>
                    <a:pt x="95" y="52"/>
                    <a:pt x="95" y="52"/>
                  </a:cubicBezTo>
                  <a:cubicBezTo>
                    <a:pt x="96" y="52"/>
                    <a:pt x="96" y="52"/>
                    <a:pt x="97" y="51"/>
                  </a:cubicBezTo>
                  <a:cubicBezTo>
                    <a:pt x="97" y="51"/>
                    <a:pt x="97" y="51"/>
                    <a:pt x="97" y="51"/>
                  </a:cubicBezTo>
                  <a:cubicBezTo>
                    <a:pt x="97" y="51"/>
                    <a:pt x="97" y="49"/>
                    <a:pt x="96" y="49"/>
                  </a:cubicBezTo>
                  <a:cubicBezTo>
                    <a:pt x="70" y="35"/>
                    <a:pt x="70" y="35"/>
                    <a:pt x="70" y="35"/>
                  </a:cubicBezTo>
                  <a:cubicBezTo>
                    <a:pt x="74" y="26"/>
                    <a:pt x="74" y="26"/>
                    <a:pt x="74" y="26"/>
                  </a:cubicBezTo>
                  <a:cubicBezTo>
                    <a:pt x="75" y="26"/>
                    <a:pt x="75" y="26"/>
                    <a:pt x="75" y="26"/>
                  </a:cubicBezTo>
                  <a:cubicBezTo>
                    <a:pt x="77" y="21"/>
                    <a:pt x="77" y="21"/>
                    <a:pt x="77" y="21"/>
                  </a:cubicBezTo>
                  <a:cubicBezTo>
                    <a:pt x="75" y="18"/>
                    <a:pt x="75" y="18"/>
                    <a:pt x="75" y="18"/>
                  </a:cubicBezTo>
                  <a:cubicBezTo>
                    <a:pt x="72" y="25"/>
                    <a:pt x="72" y="25"/>
                    <a:pt x="72" y="25"/>
                  </a:cubicBezTo>
                  <a:cubicBezTo>
                    <a:pt x="72" y="25"/>
                    <a:pt x="72" y="25"/>
                    <a:pt x="72" y="25"/>
                  </a:cubicBezTo>
                  <a:cubicBezTo>
                    <a:pt x="68" y="32"/>
                    <a:pt x="68" y="32"/>
                    <a:pt x="68" y="32"/>
                  </a:cubicBezTo>
                  <a:cubicBezTo>
                    <a:pt x="67" y="30"/>
                    <a:pt x="67" y="30"/>
                    <a:pt x="67" y="30"/>
                  </a:cubicBezTo>
                  <a:cubicBezTo>
                    <a:pt x="67" y="29"/>
                    <a:pt x="66" y="29"/>
                    <a:pt x="66" y="29"/>
                  </a:cubicBezTo>
                  <a:cubicBezTo>
                    <a:pt x="66" y="29"/>
                    <a:pt x="65" y="29"/>
                    <a:pt x="65" y="29"/>
                  </a:cubicBezTo>
                  <a:cubicBezTo>
                    <a:pt x="64" y="29"/>
                    <a:pt x="64" y="30"/>
                    <a:pt x="64" y="31"/>
                  </a:cubicBezTo>
                  <a:cubicBezTo>
                    <a:pt x="65" y="33"/>
                    <a:pt x="65" y="33"/>
                    <a:pt x="65" y="33"/>
                  </a:cubicBezTo>
                  <a:cubicBezTo>
                    <a:pt x="31" y="15"/>
                    <a:pt x="31" y="15"/>
                    <a:pt x="31" y="15"/>
                  </a:cubicBezTo>
                  <a:moveTo>
                    <a:pt x="78" y="13"/>
                  </a:moveTo>
                  <a:cubicBezTo>
                    <a:pt x="78" y="13"/>
                    <a:pt x="77" y="14"/>
                    <a:pt x="77" y="14"/>
                  </a:cubicBezTo>
                  <a:cubicBezTo>
                    <a:pt x="77" y="14"/>
                    <a:pt x="77" y="14"/>
                    <a:pt x="77" y="14"/>
                  </a:cubicBezTo>
                  <a:cubicBezTo>
                    <a:pt x="76" y="15"/>
                    <a:pt x="76" y="15"/>
                    <a:pt x="76" y="15"/>
                  </a:cubicBezTo>
                  <a:cubicBezTo>
                    <a:pt x="79" y="18"/>
                    <a:pt x="79" y="18"/>
                    <a:pt x="79" y="18"/>
                  </a:cubicBezTo>
                  <a:cubicBezTo>
                    <a:pt x="80" y="16"/>
                    <a:pt x="80" y="16"/>
                    <a:pt x="80" y="16"/>
                  </a:cubicBezTo>
                  <a:cubicBezTo>
                    <a:pt x="80" y="15"/>
                    <a:pt x="80" y="14"/>
                    <a:pt x="79" y="14"/>
                  </a:cubicBezTo>
                  <a:cubicBezTo>
                    <a:pt x="79" y="13"/>
                    <a:pt x="79" y="13"/>
                    <a:pt x="78" y="13"/>
                  </a:cubicBezTo>
                  <a:moveTo>
                    <a:pt x="2" y="0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26" y="16"/>
                    <a:pt x="26" y="16"/>
                    <a:pt x="26" y="16"/>
                  </a:cubicBezTo>
                  <a:cubicBezTo>
                    <a:pt x="28" y="13"/>
                    <a:pt x="28" y="13"/>
                    <a:pt x="28" y="13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1219170">
                <a:defRPr/>
              </a:pPr>
              <a:endParaRPr lang="ru-RU" sz="2400">
                <a:solidFill>
                  <a:prstClr val="black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131" name="Freeform 114"/>
            <p:cNvSpPr>
              <a:spLocks/>
            </p:cNvSpPr>
            <p:nvPr/>
          </p:nvSpPr>
          <p:spPr bwMode="auto">
            <a:xfrm>
              <a:off x="4640600" y="10735321"/>
              <a:ext cx="6196" cy="9294"/>
            </a:xfrm>
            <a:custGeom>
              <a:avLst/>
              <a:gdLst>
                <a:gd name="T0" fmla="*/ 2 w 6"/>
                <a:gd name="T1" fmla="*/ 0 h 9"/>
                <a:gd name="T2" fmla="*/ 0 w 6"/>
                <a:gd name="T3" fmla="*/ 4 h 9"/>
                <a:gd name="T4" fmla="*/ 3 w 6"/>
                <a:gd name="T5" fmla="*/ 9 h 9"/>
                <a:gd name="T6" fmla="*/ 6 w 6"/>
                <a:gd name="T7" fmla="*/ 4 h 9"/>
                <a:gd name="T8" fmla="*/ 2 w 6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9">
                  <a:moveTo>
                    <a:pt x="2" y="0"/>
                  </a:moveTo>
                  <a:lnTo>
                    <a:pt x="0" y="4"/>
                  </a:lnTo>
                  <a:lnTo>
                    <a:pt x="3" y="9"/>
                  </a:lnTo>
                  <a:lnTo>
                    <a:pt x="6" y="4"/>
                  </a:lnTo>
                  <a:lnTo>
                    <a:pt x="2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1219170">
                <a:defRPr/>
              </a:pPr>
              <a:endParaRPr lang="ru-RU" sz="2400">
                <a:solidFill>
                  <a:prstClr val="black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132" name="Freeform 115"/>
            <p:cNvSpPr>
              <a:spLocks/>
            </p:cNvSpPr>
            <p:nvPr/>
          </p:nvSpPr>
          <p:spPr bwMode="auto">
            <a:xfrm>
              <a:off x="4640600" y="10735321"/>
              <a:ext cx="6196" cy="9294"/>
            </a:xfrm>
            <a:custGeom>
              <a:avLst/>
              <a:gdLst>
                <a:gd name="T0" fmla="*/ 2 w 6"/>
                <a:gd name="T1" fmla="*/ 0 h 9"/>
                <a:gd name="T2" fmla="*/ 0 w 6"/>
                <a:gd name="T3" fmla="*/ 4 h 9"/>
                <a:gd name="T4" fmla="*/ 3 w 6"/>
                <a:gd name="T5" fmla="*/ 9 h 9"/>
                <a:gd name="T6" fmla="*/ 6 w 6"/>
                <a:gd name="T7" fmla="*/ 4 h 9"/>
                <a:gd name="T8" fmla="*/ 2 w 6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9">
                  <a:moveTo>
                    <a:pt x="2" y="0"/>
                  </a:moveTo>
                  <a:lnTo>
                    <a:pt x="0" y="4"/>
                  </a:lnTo>
                  <a:lnTo>
                    <a:pt x="3" y="9"/>
                  </a:lnTo>
                  <a:lnTo>
                    <a:pt x="6" y="4"/>
                  </a:lnTo>
                  <a:lnTo>
                    <a:pt x="2" y="0"/>
                  </a:lnTo>
                </a:path>
              </a:pathLst>
            </a:custGeom>
            <a:grpFill/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1219170">
                <a:defRPr/>
              </a:pPr>
              <a:endParaRPr lang="ru-RU" sz="2400">
                <a:solidFill>
                  <a:prstClr val="black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133" name="Freeform 116"/>
            <p:cNvSpPr>
              <a:spLocks/>
            </p:cNvSpPr>
            <p:nvPr/>
          </p:nvSpPr>
          <p:spPr bwMode="auto">
            <a:xfrm>
              <a:off x="4617882" y="10779726"/>
              <a:ext cx="7229" cy="6196"/>
            </a:xfrm>
            <a:custGeom>
              <a:avLst/>
              <a:gdLst>
                <a:gd name="T0" fmla="*/ 3 w 5"/>
                <a:gd name="T1" fmla="*/ 0 h 4"/>
                <a:gd name="T2" fmla="*/ 1 w 5"/>
                <a:gd name="T3" fmla="*/ 0 h 4"/>
                <a:gd name="T4" fmla="*/ 1 w 5"/>
                <a:gd name="T5" fmla="*/ 2 h 4"/>
                <a:gd name="T6" fmla="*/ 1 w 5"/>
                <a:gd name="T7" fmla="*/ 4 h 4"/>
                <a:gd name="T8" fmla="*/ 1 w 5"/>
                <a:gd name="T9" fmla="*/ 4 h 4"/>
                <a:gd name="T10" fmla="*/ 3 w 5"/>
                <a:gd name="T11" fmla="*/ 4 h 4"/>
                <a:gd name="T12" fmla="*/ 3 w 5"/>
                <a:gd name="T13" fmla="*/ 4 h 4"/>
                <a:gd name="T14" fmla="*/ 3 w 5"/>
                <a:gd name="T15" fmla="*/ 3 h 4"/>
                <a:gd name="T16" fmla="*/ 4 w 5"/>
                <a:gd name="T17" fmla="*/ 3 h 4"/>
                <a:gd name="T18" fmla="*/ 5 w 5"/>
                <a:gd name="T19" fmla="*/ 0 h 4"/>
                <a:gd name="T20" fmla="*/ 3 w 5"/>
                <a:gd name="T2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" h="4">
                  <a:moveTo>
                    <a:pt x="3" y="0"/>
                  </a:moveTo>
                  <a:cubicBezTo>
                    <a:pt x="3" y="0"/>
                    <a:pt x="2" y="0"/>
                    <a:pt x="1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4" y="0"/>
                    <a:pt x="3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1219170">
                <a:defRPr/>
              </a:pPr>
              <a:endParaRPr lang="ru-RU" sz="2400">
                <a:solidFill>
                  <a:prstClr val="black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134" name="Freeform 117"/>
            <p:cNvSpPr>
              <a:spLocks noEditPoints="1"/>
            </p:cNvSpPr>
            <p:nvPr/>
          </p:nvSpPr>
          <p:spPr bwMode="auto">
            <a:xfrm>
              <a:off x="4520812" y="10709505"/>
              <a:ext cx="51633" cy="29947"/>
            </a:xfrm>
            <a:custGeom>
              <a:avLst/>
              <a:gdLst>
                <a:gd name="T0" fmla="*/ 30 w 33"/>
                <a:gd name="T1" fmla="*/ 14 h 19"/>
                <a:gd name="T2" fmla="*/ 28 w 33"/>
                <a:gd name="T3" fmla="*/ 17 h 19"/>
                <a:gd name="T4" fmla="*/ 31 w 33"/>
                <a:gd name="T5" fmla="*/ 19 h 19"/>
                <a:gd name="T6" fmla="*/ 33 w 33"/>
                <a:gd name="T7" fmla="*/ 16 h 19"/>
                <a:gd name="T8" fmla="*/ 30 w 33"/>
                <a:gd name="T9" fmla="*/ 14 h 19"/>
                <a:gd name="T10" fmla="*/ 2 w 33"/>
                <a:gd name="T11" fmla="*/ 0 h 19"/>
                <a:gd name="T12" fmla="*/ 1 w 33"/>
                <a:gd name="T13" fmla="*/ 1 h 19"/>
                <a:gd name="T14" fmla="*/ 1 w 33"/>
                <a:gd name="T15" fmla="*/ 1 h 19"/>
                <a:gd name="T16" fmla="*/ 2 w 33"/>
                <a:gd name="T17" fmla="*/ 3 h 19"/>
                <a:gd name="T18" fmla="*/ 2 w 33"/>
                <a:gd name="T19" fmla="*/ 4 h 19"/>
                <a:gd name="T20" fmla="*/ 4 w 33"/>
                <a:gd name="T21" fmla="*/ 1 h 19"/>
                <a:gd name="T22" fmla="*/ 3 w 33"/>
                <a:gd name="T23" fmla="*/ 0 h 19"/>
                <a:gd name="T24" fmla="*/ 2 w 33"/>
                <a:gd name="T25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3" h="19">
                  <a:moveTo>
                    <a:pt x="30" y="14"/>
                  </a:moveTo>
                  <a:cubicBezTo>
                    <a:pt x="28" y="17"/>
                    <a:pt x="28" y="17"/>
                    <a:pt x="28" y="17"/>
                  </a:cubicBezTo>
                  <a:cubicBezTo>
                    <a:pt x="31" y="19"/>
                    <a:pt x="31" y="19"/>
                    <a:pt x="31" y="19"/>
                  </a:cubicBezTo>
                  <a:cubicBezTo>
                    <a:pt x="33" y="16"/>
                    <a:pt x="33" y="16"/>
                    <a:pt x="33" y="16"/>
                  </a:cubicBezTo>
                  <a:cubicBezTo>
                    <a:pt x="30" y="14"/>
                    <a:pt x="30" y="14"/>
                    <a:pt x="30" y="14"/>
                  </a:cubicBezTo>
                  <a:moveTo>
                    <a:pt x="2" y="0"/>
                  </a:moveTo>
                  <a:cubicBezTo>
                    <a:pt x="2" y="0"/>
                    <a:pt x="1" y="0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2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1219170">
                <a:defRPr/>
              </a:pPr>
              <a:endParaRPr lang="ru-RU" sz="2400">
                <a:solidFill>
                  <a:prstClr val="black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135" name="Freeform 118"/>
            <p:cNvSpPr>
              <a:spLocks noEditPoints="1"/>
            </p:cNvSpPr>
            <p:nvPr/>
          </p:nvSpPr>
          <p:spPr bwMode="auto">
            <a:xfrm>
              <a:off x="4541465" y="10859240"/>
              <a:ext cx="5163" cy="6196"/>
            </a:xfrm>
            <a:custGeom>
              <a:avLst/>
              <a:gdLst>
                <a:gd name="T0" fmla="*/ 0 w 3"/>
                <a:gd name="T1" fmla="*/ 2 h 4"/>
                <a:gd name="T2" fmla="*/ 0 w 3"/>
                <a:gd name="T3" fmla="*/ 3 h 4"/>
                <a:gd name="T4" fmla="*/ 2 w 3"/>
                <a:gd name="T5" fmla="*/ 4 h 4"/>
                <a:gd name="T6" fmla="*/ 2 w 3"/>
                <a:gd name="T7" fmla="*/ 3 h 4"/>
                <a:gd name="T8" fmla="*/ 2 w 3"/>
                <a:gd name="T9" fmla="*/ 3 h 4"/>
                <a:gd name="T10" fmla="*/ 0 w 3"/>
                <a:gd name="T11" fmla="*/ 2 h 4"/>
                <a:gd name="T12" fmla="*/ 3 w 3"/>
                <a:gd name="T13" fmla="*/ 0 h 4"/>
                <a:gd name="T14" fmla="*/ 3 w 3"/>
                <a:gd name="T15" fmla="*/ 0 h 4"/>
                <a:gd name="T16" fmla="*/ 3 w 3"/>
                <a:gd name="T17" fmla="*/ 0 h 4"/>
                <a:gd name="T18" fmla="*/ 3 w 3"/>
                <a:gd name="T1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" h="4">
                  <a:moveTo>
                    <a:pt x="0" y="2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3"/>
                    <a:pt x="1" y="3"/>
                    <a:pt x="0" y="2"/>
                  </a:cubicBezTo>
                  <a:moveTo>
                    <a:pt x="3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1219170">
                <a:defRPr/>
              </a:pPr>
              <a:endParaRPr lang="ru-RU" sz="2400">
                <a:solidFill>
                  <a:prstClr val="black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136" name="Freeform 119"/>
            <p:cNvSpPr>
              <a:spLocks/>
            </p:cNvSpPr>
            <p:nvPr/>
          </p:nvSpPr>
          <p:spPr bwMode="auto">
            <a:xfrm>
              <a:off x="4541465" y="10858207"/>
              <a:ext cx="9294" cy="10327"/>
            </a:xfrm>
            <a:custGeom>
              <a:avLst/>
              <a:gdLst>
                <a:gd name="T0" fmla="*/ 2 w 6"/>
                <a:gd name="T1" fmla="*/ 0 h 7"/>
                <a:gd name="T2" fmla="*/ 0 w 6"/>
                <a:gd name="T3" fmla="*/ 3 h 7"/>
                <a:gd name="T4" fmla="*/ 2 w 6"/>
                <a:gd name="T5" fmla="*/ 4 h 7"/>
                <a:gd name="T6" fmla="*/ 2 w 6"/>
                <a:gd name="T7" fmla="*/ 4 h 7"/>
                <a:gd name="T8" fmla="*/ 2 w 6"/>
                <a:gd name="T9" fmla="*/ 5 h 7"/>
                <a:gd name="T10" fmla="*/ 4 w 6"/>
                <a:gd name="T11" fmla="*/ 7 h 7"/>
                <a:gd name="T12" fmla="*/ 6 w 6"/>
                <a:gd name="T13" fmla="*/ 3 h 7"/>
                <a:gd name="T14" fmla="*/ 3 w 6"/>
                <a:gd name="T15" fmla="*/ 1 h 7"/>
                <a:gd name="T16" fmla="*/ 3 w 6"/>
                <a:gd name="T17" fmla="*/ 1 h 7"/>
                <a:gd name="T18" fmla="*/ 3 w 6"/>
                <a:gd name="T19" fmla="*/ 1 h 7"/>
                <a:gd name="T20" fmla="*/ 2 w 6"/>
                <a:gd name="T2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" h="7">
                  <a:moveTo>
                    <a:pt x="2" y="0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1" y="4"/>
                    <a:pt x="1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5"/>
                    <a:pt x="2" y="5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1219170">
                <a:defRPr/>
              </a:pPr>
              <a:endParaRPr lang="ru-RU" sz="2400">
                <a:solidFill>
                  <a:prstClr val="black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137" name="Freeform 120"/>
            <p:cNvSpPr>
              <a:spLocks noEditPoints="1"/>
            </p:cNvSpPr>
            <p:nvPr/>
          </p:nvSpPr>
          <p:spPr bwMode="auto">
            <a:xfrm>
              <a:off x="4514616" y="10807607"/>
              <a:ext cx="51633" cy="41306"/>
            </a:xfrm>
            <a:custGeom>
              <a:avLst/>
              <a:gdLst>
                <a:gd name="T0" fmla="*/ 20 w 33"/>
                <a:gd name="T1" fmla="*/ 22 h 26"/>
                <a:gd name="T2" fmla="*/ 20 w 33"/>
                <a:gd name="T3" fmla="*/ 22 h 26"/>
                <a:gd name="T4" fmla="*/ 20 w 33"/>
                <a:gd name="T5" fmla="*/ 24 h 26"/>
                <a:gd name="T6" fmla="*/ 22 w 33"/>
                <a:gd name="T7" fmla="*/ 22 h 26"/>
                <a:gd name="T8" fmla="*/ 20 w 33"/>
                <a:gd name="T9" fmla="*/ 22 h 26"/>
                <a:gd name="T10" fmla="*/ 10 w 33"/>
                <a:gd name="T11" fmla="*/ 0 h 26"/>
                <a:gd name="T12" fmla="*/ 7 w 33"/>
                <a:gd name="T13" fmla="*/ 0 h 26"/>
                <a:gd name="T14" fmla="*/ 1 w 33"/>
                <a:gd name="T15" fmla="*/ 5 h 26"/>
                <a:gd name="T16" fmla="*/ 0 w 33"/>
                <a:gd name="T17" fmla="*/ 12 h 26"/>
                <a:gd name="T18" fmla="*/ 4 w 33"/>
                <a:gd name="T19" fmla="*/ 18 h 26"/>
                <a:gd name="T20" fmla="*/ 5 w 33"/>
                <a:gd name="T21" fmla="*/ 17 h 26"/>
                <a:gd name="T22" fmla="*/ 2 w 33"/>
                <a:gd name="T23" fmla="*/ 14 h 26"/>
                <a:gd name="T24" fmla="*/ 2 w 33"/>
                <a:gd name="T25" fmla="*/ 12 h 26"/>
                <a:gd name="T26" fmla="*/ 2 w 33"/>
                <a:gd name="T27" fmla="*/ 11 h 26"/>
                <a:gd name="T28" fmla="*/ 2 w 33"/>
                <a:gd name="T29" fmla="*/ 11 h 26"/>
                <a:gd name="T30" fmla="*/ 3 w 33"/>
                <a:gd name="T31" fmla="*/ 11 h 26"/>
                <a:gd name="T32" fmla="*/ 4 w 33"/>
                <a:gd name="T33" fmla="*/ 10 h 26"/>
                <a:gd name="T34" fmla="*/ 4 w 33"/>
                <a:gd name="T35" fmla="*/ 10 h 26"/>
                <a:gd name="T36" fmla="*/ 4 w 33"/>
                <a:gd name="T37" fmla="*/ 7 h 26"/>
                <a:gd name="T38" fmla="*/ 7 w 33"/>
                <a:gd name="T39" fmla="*/ 4 h 26"/>
                <a:gd name="T40" fmla="*/ 9 w 33"/>
                <a:gd name="T41" fmla="*/ 4 h 26"/>
                <a:gd name="T42" fmla="*/ 11 w 33"/>
                <a:gd name="T43" fmla="*/ 4 h 26"/>
                <a:gd name="T44" fmla="*/ 14 w 33"/>
                <a:gd name="T45" fmla="*/ 7 h 26"/>
                <a:gd name="T46" fmla="*/ 14 w 33"/>
                <a:gd name="T47" fmla="*/ 10 h 26"/>
                <a:gd name="T48" fmla="*/ 13 w 33"/>
                <a:gd name="T49" fmla="*/ 13 h 26"/>
                <a:gd name="T50" fmla="*/ 16 w 33"/>
                <a:gd name="T51" fmla="*/ 15 h 26"/>
                <a:gd name="T52" fmla="*/ 17 w 33"/>
                <a:gd name="T53" fmla="*/ 13 h 26"/>
                <a:gd name="T54" fmla="*/ 20 w 33"/>
                <a:gd name="T55" fmla="*/ 9 h 26"/>
                <a:gd name="T56" fmla="*/ 22 w 33"/>
                <a:gd name="T57" fmla="*/ 9 h 26"/>
                <a:gd name="T58" fmla="*/ 25 w 33"/>
                <a:gd name="T59" fmla="*/ 10 h 26"/>
                <a:gd name="T60" fmla="*/ 29 w 33"/>
                <a:gd name="T61" fmla="*/ 14 h 26"/>
                <a:gd name="T62" fmla="*/ 28 w 33"/>
                <a:gd name="T63" fmla="*/ 19 h 26"/>
                <a:gd name="T64" fmla="*/ 28 w 33"/>
                <a:gd name="T65" fmla="*/ 21 h 26"/>
                <a:gd name="T66" fmla="*/ 23 w 33"/>
                <a:gd name="T67" fmla="*/ 26 h 26"/>
                <a:gd name="T68" fmla="*/ 26 w 33"/>
                <a:gd name="T69" fmla="*/ 26 h 26"/>
                <a:gd name="T70" fmla="*/ 31 w 33"/>
                <a:gd name="T71" fmla="*/ 21 h 26"/>
                <a:gd name="T72" fmla="*/ 32 w 33"/>
                <a:gd name="T73" fmla="*/ 13 h 26"/>
                <a:gd name="T74" fmla="*/ 27 w 33"/>
                <a:gd name="T75" fmla="*/ 6 h 26"/>
                <a:gd name="T76" fmla="*/ 23 w 33"/>
                <a:gd name="T77" fmla="*/ 5 h 26"/>
                <a:gd name="T78" fmla="*/ 17 w 33"/>
                <a:gd name="T79" fmla="*/ 8 h 26"/>
                <a:gd name="T80" fmla="*/ 13 w 33"/>
                <a:gd name="T81" fmla="*/ 1 h 26"/>
                <a:gd name="T82" fmla="*/ 10 w 33"/>
                <a:gd name="T83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33" h="26">
                  <a:moveTo>
                    <a:pt x="20" y="22"/>
                  </a:moveTo>
                  <a:cubicBezTo>
                    <a:pt x="20" y="22"/>
                    <a:pt x="20" y="22"/>
                    <a:pt x="20" y="22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22" y="22"/>
                    <a:pt x="21" y="22"/>
                    <a:pt x="20" y="22"/>
                  </a:cubicBezTo>
                  <a:moveTo>
                    <a:pt x="10" y="0"/>
                  </a:moveTo>
                  <a:cubicBezTo>
                    <a:pt x="9" y="0"/>
                    <a:pt x="8" y="0"/>
                    <a:pt x="7" y="0"/>
                  </a:cubicBezTo>
                  <a:cubicBezTo>
                    <a:pt x="5" y="1"/>
                    <a:pt x="3" y="2"/>
                    <a:pt x="1" y="5"/>
                  </a:cubicBezTo>
                  <a:cubicBezTo>
                    <a:pt x="0" y="7"/>
                    <a:pt x="0" y="10"/>
                    <a:pt x="0" y="12"/>
                  </a:cubicBezTo>
                  <a:cubicBezTo>
                    <a:pt x="1" y="14"/>
                    <a:pt x="2" y="16"/>
                    <a:pt x="4" y="18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1" y="13"/>
                    <a:pt x="1" y="12"/>
                    <a:pt x="2" y="12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0"/>
                    <a:pt x="3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9"/>
                    <a:pt x="4" y="8"/>
                    <a:pt x="4" y="7"/>
                  </a:cubicBezTo>
                  <a:cubicBezTo>
                    <a:pt x="5" y="5"/>
                    <a:pt x="6" y="4"/>
                    <a:pt x="7" y="4"/>
                  </a:cubicBezTo>
                  <a:cubicBezTo>
                    <a:pt x="8" y="4"/>
                    <a:pt x="8" y="4"/>
                    <a:pt x="9" y="4"/>
                  </a:cubicBezTo>
                  <a:cubicBezTo>
                    <a:pt x="10" y="4"/>
                    <a:pt x="11" y="4"/>
                    <a:pt x="11" y="4"/>
                  </a:cubicBezTo>
                  <a:cubicBezTo>
                    <a:pt x="13" y="5"/>
                    <a:pt x="13" y="6"/>
                    <a:pt x="14" y="7"/>
                  </a:cubicBezTo>
                  <a:cubicBezTo>
                    <a:pt x="14" y="8"/>
                    <a:pt x="14" y="9"/>
                    <a:pt x="14" y="10"/>
                  </a:cubicBezTo>
                  <a:cubicBezTo>
                    <a:pt x="14" y="11"/>
                    <a:pt x="13" y="12"/>
                    <a:pt x="13" y="13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16" y="14"/>
                    <a:pt x="16" y="13"/>
                    <a:pt x="17" y="13"/>
                  </a:cubicBezTo>
                  <a:cubicBezTo>
                    <a:pt x="17" y="11"/>
                    <a:pt x="19" y="10"/>
                    <a:pt x="20" y="9"/>
                  </a:cubicBezTo>
                  <a:cubicBezTo>
                    <a:pt x="21" y="9"/>
                    <a:pt x="22" y="9"/>
                    <a:pt x="22" y="9"/>
                  </a:cubicBezTo>
                  <a:cubicBezTo>
                    <a:pt x="23" y="9"/>
                    <a:pt x="24" y="9"/>
                    <a:pt x="25" y="10"/>
                  </a:cubicBezTo>
                  <a:cubicBezTo>
                    <a:pt x="27" y="11"/>
                    <a:pt x="28" y="12"/>
                    <a:pt x="29" y="14"/>
                  </a:cubicBezTo>
                  <a:cubicBezTo>
                    <a:pt x="29" y="15"/>
                    <a:pt x="29" y="17"/>
                    <a:pt x="28" y="19"/>
                  </a:cubicBezTo>
                  <a:cubicBezTo>
                    <a:pt x="29" y="19"/>
                    <a:pt x="29" y="20"/>
                    <a:pt x="28" y="21"/>
                  </a:cubicBezTo>
                  <a:cubicBezTo>
                    <a:pt x="23" y="26"/>
                    <a:pt x="23" y="26"/>
                    <a:pt x="23" y="26"/>
                  </a:cubicBezTo>
                  <a:cubicBezTo>
                    <a:pt x="24" y="26"/>
                    <a:pt x="25" y="26"/>
                    <a:pt x="26" y="26"/>
                  </a:cubicBezTo>
                  <a:cubicBezTo>
                    <a:pt x="28" y="25"/>
                    <a:pt x="30" y="23"/>
                    <a:pt x="31" y="21"/>
                  </a:cubicBezTo>
                  <a:cubicBezTo>
                    <a:pt x="32" y="18"/>
                    <a:pt x="33" y="15"/>
                    <a:pt x="32" y="13"/>
                  </a:cubicBezTo>
                  <a:cubicBezTo>
                    <a:pt x="32" y="10"/>
                    <a:pt x="30" y="8"/>
                    <a:pt x="27" y="6"/>
                  </a:cubicBezTo>
                  <a:cubicBezTo>
                    <a:pt x="26" y="5"/>
                    <a:pt x="24" y="5"/>
                    <a:pt x="23" y="5"/>
                  </a:cubicBezTo>
                  <a:cubicBezTo>
                    <a:pt x="21" y="5"/>
                    <a:pt x="19" y="6"/>
                    <a:pt x="17" y="8"/>
                  </a:cubicBezTo>
                  <a:cubicBezTo>
                    <a:pt x="17" y="4"/>
                    <a:pt x="16" y="2"/>
                    <a:pt x="13" y="1"/>
                  </a:cubicBezTo>
                  <a:cubicBezTo>
                    <a:pt x="12" y="0"/>
                    <a:pt x="11" y="0"/>
                    <a:pt x="10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1219170">
                <a:defRPr/>
              </a:pPr>
              <a:endParaRPr lang="ru-RU" sz="2400">
                <a:solidFill>
                  <a:prstClr val="black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138" name="Freeform 121"/>
            <p:cNvSpPr>
              <a:spLocks noEditPoints="1"/>
            </p:cNvSpPr>
            <p:nvPr/>
          </p:nvSpPr>
          <p:spPr bwMode="auto">
            <a:xfrm>
              <a:off x="4516681" y="10823097"/>
              <a:ext cx="43371" cy="25816"/>
            </a:xfrm>
            <a:custGeom>
              <a:avLst/>
              <a:gdLst>
                <a:gd name="T0" fmla="*/ 27 w 28"/>
                <a:gd name="T1" fmla="*/ 9 h 16"/>
                <a:gd name="T2" fmla="*/ 27 w 28"/>
                <a:gd name="T3" fmla="*/ 9 h 16"/>
                <a:gd name="T4" fmla="*/ 22 w 28"/>
                <a:gd name="T5" fmla="*/ 12 h 16"/>
                <a:gd name="T6" fmla="*/ 21 w 28"/>
                <a:gd name="T7" fmla="*/ 12 h 16"/>
                <a:gd name="T8" fmla="*/ 19 w 28"/>
                <a:gd name="T9" fmla="*/ 14 h 16"/>
                <a:gd name="T10" fmla="*/ 19 w 28"/>
                <a:gd name="T11" fmla="*/ 12 h 16"/>
                <a:gd name="T12" fmla="*/ 19 w 28"/>
                <a:gd name="T13" fmla="*/ 12 h 16"/>
                <a:gd name="T14" fmla="*/ 18 w 28"/>
                <a:gd name="T15" fmla="*/ 12 h 16"/>
                <a:gd name="T16" fmla="*/ 17 w 28"/>
                <a:gd name="T17" fmla="*/ 15 h 16"/>
                <a:gd name="T18" fmla="*/ 21 w 28"/>
                <a:gd name="T19" fmla="*/ 16 h 16"/>
                <a:gd name="T20" fmla="*/ 22 w 28"/>
                <a:gd name="T21" fmla="*/ 16 h 16"/>
                <a:gd name="T22" fmla="*/ 27 w 28"/>
                <a:gd name="T23" fmla="*/ 11 h 16"/>
                <a:gd name="T24" fmla="*/ 27 w 28"/>
                <a:gd name="T25" fmla="*/ 9 h 16"/>
                <a:gd name="T26" fmla="*/ 3 w 28"/>
                <a:gd name="T27" fmla="*/ 0 h 16"/>
                <a:gd name="T28" fmla="*/ 2 w 28"/>
                <a:gd name="T29" fmla="*/ 1 h 16"/>
                <a:gd name="T30" fmla="*/ 1 w 28"/>
                <a:gd name="T31" fmla="*/ 1 h 16"/>
                <a:gd name="T32" fmla="*/ 1 w 28"/>
                <a:gd name="T33" fmla="*/ 1 h 16"/>
                <a:gd name="T34" fmla="*/ 1 w 28"/>
                <a:gd name="T35" fmla="*/ 2 h 16"/>
                <a:gd name="T36" fmla="*/ 1 w 28"/>
                <a:gd name="T37" fmla="*/ 4 h 16"/>
                <a:gd name="T38" fmla="*/ 4 w 28"/>
                <a:gd name="T39" fmla="*/ 7 h 16"/>
                <a:gd name="T40" fmla="*/ 6 w 28"/>
                <a:gd name="T41" fmla="*/ 5 h 16"/>
                <a:gd name="T42" fmla="*/ 3 w 28"/>
                <a:gd name="T43" fmla="*/ 0 h 16"/>
                <a:gd name="T44" fmla="*/ 3 w 28"/>
                <a:gd name="T4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8" h="16">
                  <a:moveTo>
                    <a:pt x="27" y="9"/>
                  </a:moveTo>
                  <a:cubicBezTo>
                    <a:pt x="27" y="9"/>
                    <a:pt x="27" y="9"/>
                    <a:pt x="27" y="9"/>
                  </a:cubicBezTo>
                  <a:cubicBezTo>
                    <a:pt x="26" y="11"/>
                    <a:pt x="24" y="12"/>
                    <a:pt x="22" y="12"/>
                  </a:cubicBezTo>
                  <a:cubicBezTo>
                    <a:pt x="22" y="12"/>
                    <a:pt x="21" y="12"/>
                    <a:pt x="21" y="12"/>
                  </a:cubicBezTo>
                  <a:cubicBezTo>
                    <a:pt x="19" y="14"/>
                    <a:pt x="19" y="14"/>
                    <a:pt x="19" y="14"/>
                  </a:cubicBezTo>
                  <a:cubicBezTo>
                    <a:pt x="19" y="12"/>
                    <a:pt x="19" y="12"/>
                    <a:pt x="19" y="12"/>
                  </a:cubicBezTo>
                  <a:cubicBezTo>
                    <a:pt x="19" y="12"/>
                    <a:pt x="19" y="12"/>
                    <a:pt x="19" y="12"/>
                  </a:cubicBezTo>
                  <a:cubicBezTo>
                    <a:pt x="19" y="12"/>
                    <a:pt x="19" y="12"/>
                    <a:pt x="18" y="12"/>
                  </a:cubicBezTo>
                  <a:cubicBezTo>
                    <a:pt x="17" y="15"/>
                    <a:pt x="17" y="15"/>
                    <a:pt x="17" y="15"/>
                  </a:cubicBezTo>
                  <a:cubicBezTo>
                    <a:pt x="18" y="16"/>
                    <a:pt x="20" y="16"/>
                    <a:pt x="21" y="16"/>
                  </a:cubicBezTo>
                  <a:cubicBezTo>
                    <a:pt x="21" y="16"/>
                    <a:pt x="22" y="16"/>
                    <a:pt x="22" y="16"/>
                  </a:cubicBezTo>
                  <a:cubicBezTo>
                    <a:pt x="27" y="11"/>
                    <a:pt x="27" y="11"/>
                    <a:pt x="27" y="11"/>
                  </a:cubicBezTo>
                  <a:cubicBezTo>
                    <a:pt x="28" y="10"/>
                    <a:pt x="28" y="9"/>
                    <a:pt x="27" y="9"/>
                  </a:cubicBezTo>
                  <a:moveTo>
                    <a:pt x="3" y="0"/>
                  </a:moveTo>
                  <a:cubicBezTo>
                    <a:pt x="2" y="0"/>
                    <a:pt x="2" y="0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3"/>
                    <a:pt x="1" y="4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4" y="3"/>
                    <a:pt x="3" y="2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1219170">
                <a:defRPr/>
              </a:pPr>
              <a:endParaRPr lang="ru-RU" sz="2400">
                <a:solidFill>
                  <a:prstClr val="black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139" name="Freeform 122"/>
            <p:cNvSpPr>
              <a:spLocks noEditPoints="1"/>
            </p:cNvSpPr>
            <p:nvPr/>
          </p:nvSpPr>
          <p:spPr bwMode="auto">
            <a:xfrm>
              <a:off x="4530106" y="10772497"/>
              <a:ext cx="56796" cy="40274"/>
            </a:xfrm>
            <a:custGeom>
              <a:avLst/>
              <a:gdLst>
                <a:gd name="T0" fmla="*/ 25 w 36"/>
                <a:gd name="T1" fmla="*/ 22 h 26"/>
                <a:gd name="T2" fmla="*/ 15 w 36"/>
                <a:gd name="T3" fmla="*/ 19 h 26"/>
                <a:gd name="T4" fmla="*/ 7 w 36"/>
                <a:gd name="T5" fmla="*/ 13 h 26"/>
                <a:gd name="T6" fmla="*/ 6 w 36"/>
                <a:gd name="T7" fmla="*/ 7 h 26"/>
                <a:gd name="T8" fmla="*/ 11 w 36"/>
                <a:gd name="T9" fmla="*/ 4 h 26"/>
                <a:gd name="T10" fmla="*/ 21 w 36"/>
                <a:gd name="T11" fmla="*/ 7 h 26"/>
                <a:gd name="T12" fmla="*/ 30 w 36"/>
                <a:gd name="T13" fmla="*/ 19 h 26"/>
                <a:gd name="T14" fmla="*/ 25 w 36"/>
                <a:gd name="T15" fmla="*/ 22 h 26"/>
                <a:gd name="T16" fmla="*/ 12 w 36"/>
                <a:gd name="T17" fmla="*/ 0 h 26"/>
                <a:gd name="T18" fmla="*/ 3 w 36"/>
                <a:gd name="T19" fmla="*/ 5 h 26"/>
                <a:gd name="T20" fmla="*/ 13 w 36"/>
                <a:gd name="T21" fmla="*/ 23 h 26"/>
                <a:gd name="T22" fmla="*/ 24 w 36"/>
                <a:gd name="T23" fmla="*/ 26 h 26"/>
                <a:gd name="T24" fmla="*/ 33 w 36"/>
                <a:gd name="T25" fmla="*/ 21 h 26"/>
                <a:gd name="T26" fmla="*/ 23 w 36"/>
                <a:gd name="T27" fmla="*/ 4 h 26"/>
                <a:gd name="T28" fmla="*/ 12 w 36"/>
                <a:gd name="T29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6" h="26">
                  <a:moveTo>
                    <a:pt x="25" y="22"/>
                  </a:moveTo>
                  <a:cubicBezTo>
                    <a:pt x="23" y="22"/>
                    <a:pt x="19" y="21"/>
                    <a:pt x="15" y="19"/>
                  </a:cubicBezTo>
                  <a:cubicBezTo>
                    <a:pt x="11" y="17"/>
                    <a:pt x="8" y="15"/>
                    <a:pt x="7" y="13"/>
                  </a:cubicBezTo>
                  <a:cubicBezTo>
                    <a:pt x="5" y="11"/>
                    <a:pt x="5" y="9"/>
                    <a:pt x="6" y="7"/>
                  </a:cubicBezTo>
                  <a:cubicBezTo>
                    <a:pt x="7" y="5"/>
                    <a:pt x="9" y="4"/>
                    <a:pt x="11" y="4"/>
                  </a:cubicBezTo>
                  <a:cubicBezTo>
                    <a:pt x="14" y="4"/>
                    <a:pt x="17" y="5"/>
                    <a:pt x="21" y="7"/>
                  </a:cubicBezTo>
                  <a:cubicBezTo>
                    <a:pt x="29" y="12"/>
                    <a:pt x="32" y="15"/>
                    <a:pt x="30" y="19"/>
                  </a:cubicBezTo>
                  <a:cubicBezTo>
                    <a:pt x="29" y="21"/>
                    <a:pt x="27" y="22"/>
                    <a:pt x="25" y="22"/>
                  </a:cubicBezTo>
                  <a:moveTo>
                    <a:pt x="12" y="0"/>
                  </a:moveTo>
                  <a:cubicBezTo>
                    <a:pt x="8" y="0"/>
                    <a:pt x="5" y="2"/>
                    <a:pt x="3" y="5"/>
                  </a:cubicBezTo>
                  <a:cubicBezTo>
                    <a:pt x="0" y="12"/>
                    <a:pt x="3" y="17"/>
                    <a:pt x="13" y="23"/>
                  </a:cubicBezTo>
                  <a:cubicBezTo>
                    <a:pt x="18" y="25"/>
                    <a:pt x="21" y="26"/>
                    <a:pt x="24" y="26"/>
                  </a:cubicBezTo>
                  <a:cubicBezTo>
                    <a:pt x="28" y="26"/>
                    <a:pt x="31" y="24"/>
                    <a:pt x="33" y="21"/>
                  </a:cubicBezTo>
                  <a:cubicBezTo>
                    <a:pt x="36" y="15"/>
                    <a:pt x="33" y="9"/>
                    <a:pt x="23" y="4"/>
                  </a:cubicBezTo>
                  <a:cubicBezTo>
                    <a:pt x="19" y="1"/>
                    <a:pt x="15" y="0"/>
                    <a:pt x="12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1219170">
                <a:defRPr/>
              </a:pPr>
              <a:endParaRPr lang="ru-RU" sz="2400">
                <a:solidFill>
                  <a:prstClr val="black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140" name="Freeform 123"/>
            <p:cNvSpPr>
              <a:spLocks/>
            </p:cNvSpPr>
            <p:nvPr/>
          </p:nvSpPr>
          <p:spPr bwMode="auto">
            <a:xfrm>
              <a:off x="3883664" y="10853044"/>
              <a:ext cx="45437" cy="71253"/>
            </a:xfrm>
            <a:custGeom>
              <a:avLst/>
              <a:gdLst>
                <a:gd name="T0" fmla="*/ 27 w 29"/>
                <a:gd name="T1" fmla="*/ 0 h 46"/>
                <a:gd name="T2" fmla="*/ 26 w 29"/>
                <a:gd name="T3" fmla="*/ 1 h 46"/>
                <a:gd name="T4" fmla="*/ 0 w 29"/>
                <a:gd name="T5" fmla="*/ 44 h 46"/>
                <a:gd name="T6" fmla="*/ 1 w 29"/>
                <a:gd name="T7" fmla="*/ 46 h 46"/>
                <a:gd name="T8" fmla="*/ 2 w 29"/>
                <a:gd name="T9" fmla="*/ 46 h 46"/>
                <a:gd name="T10" fmla="*/ 3 w 29"/>
                <a:gd name="T11" fmla="*/ 46 h 46"/>
                <a:gd name="T12" fmla="*/ 29 w 29"/>
                <a:gd name="T13" fmla="*/ 3 h 46"/>
                <a:gd name="T14" fmla="*/ 28 w 29"/>
                <a:gd name="T15" fmla="*/ 1 h 46"/>
                <a:gd name="T16" fmla="*/ 27 w 29"/>
                <a:gd name="T17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" h="46">
                  <a:moveTo>
                    <a:pt x="27" y="0"/>
                  </a:moveTo>
                  <a:cubicBezTo>
                    <a:pt x="27" y="0"/>
                    <a:pt x="26" y="1"/>
                    <a:pt x="26" y="1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0" y="45"/>
                    <a:pt x="0" y="46"/>
                    <a:pt x="1" y="46"/>
                  </a:cubicBezTo>
                  <a:cubicBezTo>
                    <a:pt x="1" y="46"/>
                    <a:pt x="1" y="46"/>
                    <a:pt x="2" y="46"/>
                  </a:cubicBezTo>
                  <a:cubicBezTo>
                    <a:pt x="2" y="46"/>
                    <a:pt x="3" y="46"/>
                    <a:pt x="3" y="46"/>
                  </a:cubicBezTo>
                  <a:cubicBezTo>
                    <a:pt x="29" y="3"/>
                    <a:pt x="29" y="3"/>
                    <a:pt x="29" y="3"/>
                  </a:cubicBezTo>
                  <a:cubicBezTo>
                    <a:pt x="29" y="2"/>
                    <a:pt x="29" y="1"/>
                    <a:pt x="28" y="1"/>
                  </a:cubicBezTo>
                  <a:cubicBezTo>
                    <a:pt x="28" y="0"/>
                    <a:pt x="28" y="0"/>
                    <a:pt x="27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1219170">
                <a:defRPr/>
              </a:pPr>
              <a:endParaRPr lang="ru-RU" sz="2400">
                <a:solidFill>
                  <a:prstClr val="black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141" name="Freeform 124"/>
            <p:cNvSpPr>
              <a:spLocks/>
            </p:cNvSpPr>
            <p:nvPr/>
          </p:nvSpPr>
          <p:spPr bwMode="auto">
            <a:xfrm>
              <a:off x="4245093" y="10256170"/>
              <a:ext cx="46469" cy="71253"/>
            </a:xfrm>
            <a:custGeom>
              <a:avLst/>
              <a:gdLst>
                <a:gd name="T0" fmla="*/ 28 w 30"/>
                <a:gd name="T1" fmla="*/ 0 h 46"/>
                <a:gd name="T2" fmla="*/ 26 w 30"/>
                <a:gd name="T3" fmla="*/ 1 h 46"/>
                <a:gd name="T4" fmla="*/ 0 w 30"/>
                <a:gd name="T5" fmla="*/ 43 h 46"/>
                <a:gd name="T6" fmla="*/ 1 w 30"/>
                <a:gd name="T7" fmla="*/ 46 h 46"/>
                <a:gd name="T8" fmla="*/ 2 w 30"/>
                <a:gd name="T9" fmla="*/ 46 h 46"/>
                <a:gd name="T10" fmla="*/ 3 w 30"/>
                <a:gd name="T11" fmla="*/ 45 h 46"/>
                <a:gd name="T12" fmla="*/ 29 w 30"/>
                <a:gd name="T13" fmla="*/ 2 h 46"/>
                <a:gd name="T14" fmla="*/ 29 w 30"/>
                <a:gd name="T15" fmla="*/ 0 h 46"/>
                <a:gd name="T16" fmla="*/ 28 w 30"/>
                <a:gd name="T17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" h="46">
                  <a:moveTo>
                    <a:pt x="28" y="0"/>
                  </a:moveTo>
                  <a:cubicBezTo>
                    <a:pt x="27" y="0"/>
                    <a:pt x="27" y="0"/>
                    <a:pt x="26" y="1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0" y="44"/>
                    <a:pt x="0" y="45"/>
                    <a:pt x="1" y="46"/>
                  </a:cubicBezTo>
                  <a:cubicBezTo>
                    <a:pt x="1" y="46"/>
                    <a:pt x="2" y="46"/>
                    <a:pt x="2" y="46"/>
                  </a:cubicBezTo>
                  <a:cubicBezTo>
                    <a:pt x="2" y="46"/>
                    <a:pt x="3" y="46"/>
                    <a:pt x="3" y="45"/>
                  </a:cubicBezTo>
                  <a:cubicBezTo>
                    <a:pt x="29" y="2"/>
                    <a:pt x="29" y="2"/>
                    <a:pt x="29" y="2"/>
                  </a:cubicBezTo>
                  <a:cubicBezTo>
                    <a:pt x="30" y="2"/>
                    <a:pt x="29" y="1"/>
                    <a:pt x="29" y="0"/>
                  </a:cubicBezTo>
                  <a:cubicBezTo>
                    <a:pt x="28" y="0"/>
                    <a:pt x="28" y="0"/>
                    <a:pt x="28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1219170">
                <a:defRPr/>
              </a:pPr>
              <a:endParaRPr lang="ru-RU" sz="2400">
                <a:solidFill>
                  <a:prstClr val="black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142" name="Freeform 125"/>
            <p:cNvSpPr>
              <a:spLocks/>
            </p:cNvSpPr>
            <p:nvPr/>
          </p:nvSpPr>
          <p:spPr bwMode="auto">
            <a:xfrm>
              <a:off x="891033" y="9041769"/>
              <a:ext cx="45437" cy="72286"/>
            </a:xfrm>
            <a:custGeom>
              <a:avLst/>
              <a:gdLst>
                <a:gd name="T0" fmla="*/ 27 w 29"/>
                <a:gd name="T1" fmla="*/ 0 h 46"/>
                <a:gd name="T2" fmla="*/ 26 w 29"/>
                <a:gd name="T3" fmla="*/ 1 h 46"/>
                <a:gd name="T4" fmla="*/ 0 w 29"/>
                <a:gd name="T5" fmla="*/ 44 h 46"/>
                <a:gd name="T6" fmla="*/ 1 w 29"/>
                <a:gd name="T7" fmla="*/ 46 h 46"/>
                <a:gd name="T8" fmla="*/ 2 w 29"/>
                <a:gd name="T9" fmla="*/ 46 h 46"/>
                <a:gd name="T10" fmla="*/ 3 w 29"/>
                <a:gd name="T11" fmla="*/ 46 h 46"/>
                <a:gd name="T12" fmla="*/ 29 w 29"/>
                <a:gd name="T13" fmla="*/ 3 h 46"/>
                <a:gd name="T14" fmla="*/ 28 w 29"/>
                <a:gd name="T15" fmla="*/ 1 h 46"/>
                <a:gd name="T16" fmla="*/ 27 w 29"/>
                <a:gd name="T17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" h="46">
                  <a:moveTo>
                    <a:pt x="27" y="0"/>
                  </a:moveTo>
                  <a:cubicBezTo>
                    <a:pt x="27" y="0"/>
                    <a:pt x="26" y="1"/>
                    <a:pt x="26" y="1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0" y="45"/>
                    <a:pt x="0" y="46"/>
                    <a:pt x="1" y="46"/>
                  </a:cubicBezTo>
                  <a:cubicBezTo>
                    <a:pt x="1" y="46"/>
                    <a:pt x="1" y="46"/>
                    <a:pt x="2" y="46"/>
                  </a:cubicBezTo>
                  <a:cubicBezTo>
                    <a:pt x="2" y="46"/>
                    <a:pt x="3" y="46"/>
                    <a:pt x="3" y="46"/>
                  </a:cubicBezTo>
                  <a:cubicBezTo>
                    <a:pt x="29" y="3"/>
                    <a:pt x="29" y="3"/>
                    <a:pt x="29" y="3"/>
                  </a:cubicBezTo>
                  <a:cubicBezTo>
                    <a:pt x="29" y="2"/>
                    <a:pt x="29" y="1"/>
                    <a:pt x="28" y="1"/>
                  </a:cubicBezTo>
                  <a:cubicBezTo>
                    <a:pt x="28" y="0"/>
                    <a:pt x="28" y="0"/>
                    <a:pt x="27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1219170">
                <a:defRPr/>
              </a:pPr>
              <a:endParaRPr lang="ru-RU" sz="2400">
                <a:solidFill>
                  <a:prstClr val="black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143" name="Freeform 126"/>
            <p:cNvSpPr>
              <a:spLocks noEditPoints="1"/>
            </p:cNvSpPr>
            <p:nvPr/>
          </p:nvSpPr>
          <p:spPr bwMode="auto">
            <a:xfrm>
              <a:off x="970547" y="8581205"/>
              <a:ext cx="246804" cy="400670"/>
            </a:xfrm>
            <a:custGeom>
              <a:avLst/>
              <a:gdLst>
                <a:gd name="T0" fmla="*/ 44 w 159"/>
                <a:gd name="T1" fmla="*/ 182 h 257"/>
                <a:gd name="T2" fmla="*/ 1 w 159"/>
                <a:gd name="T3" fmla="*/ 254 h 257"/>
                <a:gd name="T4" fmla="*/ 1 w 159"/>
                <a:gd name="T5" fmla="*/ 257 h 257"/>
                <a:gd name="T6" fmla="*/ 2 w 159"/>
                <a:gd name="T7" fmla="*/ 257 h 257"/>
                <a:gd name="T8" fmla="*/ 4 w 159"/>
                <a:gd name="T9" fmla="*/ 256 h 257"/>
                <a:gd name="T10" fmla="*/ 47 w 159"/>
                <a:gd name="T11" fmla="*/ 185 h 257"/>
                <a:gd name="T12" fmla="*/ 44 w 159"/>
                <a:gd name="T13" fmla="*/ 182 h 257"/>
                <a:gd name="T14" fmla="*/ 133 w 159"/>
                <a:gd name="T15" fmla="*/ 36 h 257"/>
                <a:gd name="T16" fmla="*/ 46 w 159"/>
                <a:gd name="T17" fmla="*/ 179 h 257"/>
                <a:gd name="T18" fmla="*/ 49 w 159"/>
                <a:gd name="T19" fmla="*/ 182 h 257"/>
                <a:gd name="T20" fmla="*/ 136 w 159"/>
                <a:gd name="T21" fmla="*/ 38 h 257"/>
                <a:gd name="T22" fmla="*/ 133 w 159"/>
                <a:gd name="T23" fmla="*/ 36 h 257"/>
                <a:gd name="T24" fmla="*/ 140 w 159"/>
                <a:gd name="T25" fmla="*/ 23 h 257"/>
                <a:gd name="T26" fmla="*/ 134 w 159"/>
                <a:gd name="T27" fmla="*/ 33 h 257"/>
                <a:gd name="T28" fmla="*/ 137 w 159"/>
                <a:gd name="T29" fmla="*/ 35 h 257"/>
                <a:gd name="T30" fmla="*/ 144 w 159"/>
                <a:gd name="T31" fmla="*/ 25 h 257"/>
                <a:gd name="T32" fmla="*/ 140 w 159"/>
                <a:gd name="T33" fmla="*/ 23 h 257"/>
                <a:gd name="T34" fmla="*/ 159 w 159"/>
                <a:gd name="T35" fmla="*/ 0 h 257"/>
                <a:gd name="T36" fmla="*/ 154 w 159"/>
                <a:gd name="T37" fmla="*/ 2 h 257"/>
                <a:gd name="T38" fmla="*/ 142 w 159"/>
                <a:gd name="T39" fmla="*/ 20 h 257"/>
                <a:gd name="T40" fmla="*/ 145 w 159"/>
                <a:gd name="T41" fmla="*/ 22 h 257"/>
                <a:gd name="T42" fmla="*/ 159 w 159"/>
                <a:gd name="T43" fmla="*/ 0 h 257"/>
                <a:gd name="T44" fmla="*/ 159 w 159"/>
                <a:gd name="T45" fmla="*/ 0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59" h="257">
                  <a:moveTo>
                    <a:pt x="44" y="182"/>
                  </a:moveTo>
                  <a:cubicBezTo>
                    <a:pt x="1" y="254"/>
                    <a:pt x="1" y="254"/>
                    <a:pt x="1" y="254"/>
                  </a:cubicBezTo>
                  <a:cubicBezTo>
                    <a:pt x="0" y="255"/>
                    <a:pt x="1" y="256"/>
                    <a:pt x="1" y="257"/>
                  </a:cubicBezTo>
                  <a:cubicBezTo>
                    <a:pt x="2" y="257"/>
                    <a:pt x="2" y="257"/>
                    <a:pt x="2" y="257"/>
                  </a:cubicBezTo>
                  <a:cubicBezTo>
                    <a:pt x="3" y="257"/>
                    <a:pt x="3" y="257"/>
                    <a:pt x="4" y="256"/>
                  </a:cubicBezTo>
                  <a:cubicBezTo>
                    <a:pt x="47" y="185"/>
                    <a:pt x="47" y="185"/>
                    <a:pt x="47" y="185"/>
                  </a:cubicBezTo>
                  <a:cubicBezTo>
                    <a:pt x="44" y="182"/>
                    <a:pt x="44" y="182"/>
                    <a:pt x="44" y="182"/>
                  </a:cubicBezTo>
                  <a:moveTo>
                    <a:pt x="133" y="36"/>
                  </a:moveTo>
                  <a:cubicBezTo>
                    <a:pt x="46" y="179"/>
                    <a:pt x="46" y="179"/>
                    <a:pt x="46" y="179"/>
                  </a:cubicBezTo>
                  <a:cubicBezTo>
                    <a:pt x="49" y="182"/>
                    <a:pt x="49" y="182"/>
                    <a:pt x="49" y="182"/>
                  </a:cubicBezTo>
                  <a:cubicBezTo>
                    <a:pt x="136" y="38"/>
                    <a:pt x="136" y="38"/>
                    <a:pt x="136" y="38"/>
                  </a:cubicBezTo>
                  <a:cubicBezTo>
                    <a:pt x="135" y="37"/>
                    <a:pt x="134" y="37"/>
                    <a:pt x="133" y="36"/>
                  </a:cubicBezTo>
                  <a:moveTo>
                    <a:pt x="140" y="23"/>
                  </a:moveTo>
                  <a:cubicBezTo>
                    <a:pt x="134" y="33"/>
                    <a:pt x="134" y="33"/>
                    <a:pt x="134" y="33"/>
                  </a:cubicBezTo>
                  <a:cubicBezTo>
                    <a:pt x="135" y="34"/>
                    <a:pt x="136" y="34"/>
                    <a:pt x="137" y="35"/>
                  </a:cubicBezTo>
                  <a:cubicBezTo>
                    <a:pt x="144" y="25"/>
                    <a:pt x="144" y="25"/>
                    <a:pt x="144" y="25"/>
                  </a:cubicBezTo>
                  <a:cubicBezTo>
                    <a:pt x="140" y="23"/>
                    <a:pt x="140" y="23"/>
                    <a:pt x="140" y="23"/>
                  </a:cubicBezTo>
                  <a:moveTo>
                    <a:pt x="159" y="0"/>
                  </a:moveTo>
                  <a:cubicBezTo>
                    <a:pt x="154" y="2"/>
                    <a:pt x="154" y="2"/>
                    <a:pt x="154" y="2"/>
                  </a:cubicBezTo>
                  <a:cubicBezTo>
                    <a:pt x="142" y="20"/>
                    <a:pt x="142" y="20"/>
                    <a:pt x="142" y="20"/>
                  </a:cubicBezTo>
                  <a:cubicBezTo>
                    <a:pt x="145" y="22"/>
                    <a:pt x="145" y="22"/>
                    <a:pt x="145" y="22"/>
                  </a:cubicBezTo>
                  <a:cubicBezTo>
                    <a:pt x="159" y="0"/>
                    <a:pt x="159" y="0"/>
                    <a:pt x="159" y="0"/>
                  </a:cubicBezTo>
                  <a:cubicBezTo>
                    <a:pt x="159" y="0"/>
                    <a:pt x="159" y="0"/>
                    <a:pt x="159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1219170">
                <a:defRPr/>
              </a:pPr>
              <a:endParaRPr lang="ru-RU" sz="2400">
                <a:solidFill>
                  <a:prstClr val="black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144" name="Freeform 127"/>
            <p:cNvSpPr>
              <a:spLocks/>
            </p:cNvSpPr>
            <p:nvPr/>
          </p:nvSpPr>
          <p:spPr bwMode="auto">
            <a:xfrm>
              <a:off x="1038702" y="8860022"/>
              <a:ext cx="8261" cy="9294"/>
            </a:xfrm>
            <a:custGeom>
              <a:avLst/>
              <a:gdLst>
                <a:gd name="T0" fmla="*/ 3 w 8"/>
                <a:gd name="T1" fmla="*/ 0 h 9"/>
                <a:gd name="T2" fmla="*/ 0 w 8"/>
                <a:gd name="T3" fmla="*/ 5 h 9"/>
                <a:gd name="T4" fmla="*/ 5 w 8"/>
                <a:gd name="T5" fmla="*/ 9 h 9"/>
                <a:gd name="T6" fmla="*/ 8 w 8"/>
                <a:gd name="T7" fmla="*/ 5 h 9"/>
                <a:gd name="T8" fmla="*/ 3 w 8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9">
                  <a:moveTo>
                    <a:pt x="3" y="0"/>
                  </a:moveTo>
                  <a:lnTo>
                    <a:pt x="0" y="5"/>
                  </a:lnTo>
                  <a:lnTo>
                    <a:pt x="5" y="9"/>
                  </a:lnTo>
                  <a:lnTo>
                    <a:pt x="8" y="5"/>
                  </a:ln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1219170">
                <a:defRPr/>
              </a:pPr>
              <a:endParaRPr lang="ru-RU" sz="2400">
                <a:solidFill>
                  <a:prstClr val="black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145" name="Freeform 128"/>
            <p:cNvSpPr>
              <a:spLocks/>
            </p:cNvSpPr>
            <p:nvPr/>
          </p:nvSpPr>
          <p:spPr bwMode="auto">
            <a:xfrm>
              <a:off x="1038702" y="8860022"/>
              <a:ext cx="8261" cy="9294"/>
            </a:xfrm>
            <a:custGeom>
              <a:avLst/>
              <a:gdLst>
                <a:gd name="T0" fmla="*/ 3 w 8"/>
                <a:gd name="T1" fmla="*/ 0 h 9"/>
                <a:gd name="T2" fmla="*/ 0 w 8"/>
                <a:gd name="T3" fmla="*/ 5 h 9"/>
                <a:gd name="T4" fmla="*/ 5 w 8"/>
                <a:gd name="T5" fmla="*/ 9 h 9"/>
                <a:gd name="T6" fmla="*/ 8 w 8"/>
                <a:gd name="T7" fmla="*/ 5 h 9"/>
                <a:gd name="T8" fmla="*/ 3 w 8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9">
                  <a:moveTo>
                    <a:pt x="3" y="0"/>
                  </a:moveTo>
                  <a:lnTo>
                    <a:pt x="0" y="5"/>
                  </a:lnTo>
                  <a:lnTo>
                    <a:pt x="5" y="9"/>
                  </a:lnTo>
                  <a:lnTo>
                    <a:pt x="8" y="5"/>
                  </a:lnTo>
                  <a:lnTo>
                    <a:pt x="3" y="0"/>
                  </a:lnTo>
                </a:path>
              </a:pathLst>
            </a:custGeom>
            <a:grpFill/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1219170">
                <a:defRPr/>
              </a:pPr>
              <a:endParaRPr lang="ru-RU" sz="2400">
                <a:solidFill>
                  <a:prstClr val="black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146" name="Freeform 129"/>
            <p:cNvSpPr>
              <a:spLocks noEditPoints="1"/>
            </p:cNvSpPr>
            <p:nvPr/>
          </p:nvSpPr>
          <p:spPr bwMode="auto">
            <a:xfrm>
              <a:off x="1177078" y="8577074"/>
              <a:ext cx="40274" cy="64025"/>
            </a:xfrm>
            <a:custGeom>
              <a:avLst/>
              <a:gdLst>
                <a:gd name="T0" fmla="*/ 1 w 26"/>
                <a:gd name="T1" fmla="*/ 36 h 41"/>
                <a:gd name="T2" fmla="*/ 0 w 26"/>
                <a:gd name="T3" fmla="*/ 39 h 41"/>
                <a:gd name="T4" fmla="*/ 3 w 26"/>
                <a:gd name="T5" fmla="*/ 41 h 41"/>
                <a:gd name="T6" fmla="*/ 4 w 26"/>
                <a:gd name="T7" fmla="*/ 38 h 41"/>
                <a:gd name="T8" fmla="*/ 1 w 26"/>
                <a:gd name="T9" fmla="*/ 36 h 41"/>
                <a:gd name="T10" fmla="*/ 9 w 26"/>
                <a:gd name="T11" fmla="*/ 23 h 41"/>
                <a:gd name="T12" fmla="*/ 7 w 26"/>
                <a:gd name="T13" fmla="*/ 26 h 41"/>
                <a:gd name="T14" fmla="*/ 11 w 26"/>
                <a:gd name="T15" fmla="*/ 28 h 41"/>
                <a:gd name="T16" fmla="*/ 12 w 26"/>
                <a:gd name="T17" fmla="*/ 25 h 41"/>
                <a:gd name="T18" fmla="*/ 9 w 26"/>
                <a:gd name="T19" fmla="*/ 23 h 41"/>
                <a:gd name="T20" fmla="*/ 24 w 26"/>
                <a:gd name="T21" fmla="*/ 0 h 41"/>
                <a:gd name="T22" fmla="*/ 23 w 26"/>
                <a:gd name="T23" fmla="*/ 1 h 41"/>
                <a:gd name="T24" fmla="*/ 21 w 26"/>
                <a:gd name="T25" fmla="*/ 5 h 41"/>
                <a:gd name="T26" fmla="*/ 26 w 26"/>
                <a:gd name="T27" fmla="*/ 3 h 41"/>
                <a:gd name="T28" fmla="*/ 25 w 26"/>
                <a:gd name="T29" fmla="*/ 1 h 41"/>
                <a:gd name="T30" fmla="*/ 24 w 26"/>
                <a:gd name="T3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6" h="41">
                  <a:moveTo>
                    <a:pt x="1" y="36"/>
                  </a:moveTo>
                  <a:cubicBezTo>
                    <a:pt x="0" y="39"/>
                    <a:pt x="0" y="39"/>
                    <a:pt x="0" y="39"/>
                  </a:cubicBezTo>
                  <a:cubicBezTo>
                    <a:pt x="1" y="40"/>
                    <a:pt x="2" y="40"/>
                    <a:pt x="3" y="41"/>
                  </a:cubicBezTo>
                  <a:cubicBezTo>
                    <a:pt x="4" y="38"/>
                    <a:pt x="4" y="38"/>
                    <a:pt x="4" y="38"/>
                  </a:cubicBezTo>
                  <a:cubicBezTo>
                    <a:pt x="3" y="37"/>
                    <a:pt x="2" y="37"/>
                    <a:pt x="1" y="36"/>
                  </a:cubicBezTo>
                  <a:moveTo>
                    <a:pt x="9" y="23"/>
                  </a:moveTo>
                  <a:cubicBezTo>
                    <a:pt x="7" y="26"/>
                    <a:pt x="7" y="26"/>
                    <a:pt x="7" y="26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2" y="25"/>
                    <a:pt x="12" y="25"/>
                    <a:pt x="12" y="25"/>
                  </a:cubicBezTo>
                  <a:cubicBezTo>
                    <a:pt x="9" y="23"/>
                    <a:pt x="9" y="23"/>
                    <a:pt x="9" y="23"/>
                  </a:cubicBezTo>
                  <a:moveTo>
                    <a:pt x="24" y="0"/>
                  </a:moveTo>
                  <a:cubicBezTo>
                    <a:pt x="24" y="0"/>
                    <a:pt x="23" y="1"/>
                    <a:pt x="23" y="1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26" y="3"/>
                    <a:pt x="26" y="3"/>
                    <a:pt x="26" y="3"/>
                  </a:cubicBezTo>
                  <a:cubicBezTo>
                    <a:pt x="26" y="2"/>
                    <a:pt x="26" y="1"/>
                    <a:pt x="25" y="1"/>
                  </a:cubicBezTo>
                  <a:cubicBezTo>
                    <a:pt x="25" y="0"/>
                    <a:pt x="24" y="0"/>
                    <a:pt x="24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1219170">
                <a:defRPr/>
              </a:pPr>
              <a:endParaRPr lang="ru-RU" sz="2400">
                <a:solidFill>
                  <a:prstClr val="black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147" name="Freeform 130"/>
            <p:cNvSpPr>
              <a:spLocks noEditPoints="1"/>
            </p:cNvSpPr>
            <p:nvPr/>
          </p:nvSpPr>
          <p:spPr bwMode="auto">
            <a:xfrm>
              <a:off x="1254527" y="8444895"/>
              <a:ext cx="43371" cy="71253"/>
            </a:xfrm>
            <a:custGeom>
              <a:avLst/>
              <a:gdLst>
                <a:gd name="T0" fmla="*/ 2 w 28"/>
                <a:gd name="T1" fmla="*/ 44 h 46"/>
                <a:gd name="T2" fmla="*/ 0 w 28"/>
                <a:gd name="T3" fmla="*/ 46 h 46"/>
                <a:gd name="T4" fmla="*/ 0 w 28"/>
                <a:gd name="T5" fmla="*/ 46 h 46"/>
                <a:gd name="T6" fmla="*/ 1 w 28"/>
                <a:gd name="T7" fmla="*/ 45 h 46"/>
                <a:gd name="T8" fmla="*/ 2 w 28"/>
                <a:gd name="T9" fmla="*/ 44 h 46"/>
                <a:gd name="T10" fmla="*/ 2 w 28"/>
                <a:gd name="T11" fmla="*/ 44 h 46"/>
                <a:gd name="T12" fmla="*/ 7 w 28"/>
                <a:gd name="T13" fmla="*/ 30 h 46"/>
                <a:gd name="T14" fmla="*/ 1 w 28"/>
                <a:gd name="T15" fmla="*/ 40 h 46"/>
                <a:gd name="T16" fmla="*/ 1 w 28"/>
                <a:gd name="T17" fmla="*/ 40 h 46"/>
                <a:gd name="T18" fmla="*/ 10 w 28"/>
                <a:gd name="T19" fmla="*/ 31 h 46"/>
                <a:gd name="T20" fmla="*/ 7 w 28"/>
                <a:gd name="T21" fmla="*/ 30 h 46"/>
                <a:gd name="T22" fmla="*/ 26 w 28"/>
                <a:gd name="T23" fmla="*/ 0 h 46"/>
                <a:gd name="T24" fmla="*/ 24 w 28"/>
                <a:gd name="T25" fmla="*/ 1 h 46"/>
                <a:gd name="T26" fmla="*/ 8 w 28"/>
                <a:gd name="T27" fmla="*/ 27 h 46"/>
                <a:gd name="T28" fmla="*/ 11 w 28"/>
                <a:gd name="T29" fmla="*/ 29 h 46"/>
                <a:gd name="T30" fmla="*/ 27 w 28"/>
                <a:gd name="T31" fmla="*/ 2 h 46"/>
                <a:gd name="T32" fmla="*/ 27 w 28"/>
                <a:gd name="T33" fmla="*/ 0 h 46"/>
                <a:gd name="T34" fmla="*/ 26 w 28"/>
                <a:gd name="T35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8" h="46">
                  <a:moveTo>
                    <a:pt x="2" y="44"/>
                  </a:moveTo>
                  <a:cubicBezTo>
                    <a:pt x="0" y="46"/>
                    <a:pt x="0" y="46"/>
                    <a:pt x="0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1" y="46"/>
                    <a:pt x="1" y="46"/>
                    <a:pt x="1" y="45"/>
                  </a:cubicBezTo>
                  <a:cubicBezTo>
                    <a:pt x="2" y="44"/>
                    <a:pt x="2" y="44"/>
                    <a:pt x="2" y="44"/>
                  </a:cubicBezTo>
                  <a:cubicBezTo>
                    <a:pt x="2" y="44"/>
                    <a:pt x="2" y="44"/>
                    <a:pt x="2" y="44"/>
                  </a:cubicBezTo>
                  <a:moveTo>
                    <a:pt x="7" y="30"/>
                  </a:moveTo>
                  <a:cubicBezTo>
                    <a:pt x="1" y="40"/>
                    <a:pt x="1" y="40"/>
                    <a:pt x="1" y="40"/>
                  </a:cubicBezTo>
                  <a:cubicBezTo>
                    <a:pt x="1" y="40"/>
                    <a:pt x="1" y="40"/>
                    <a:pt x="1" y="40"/>
                  </a:cubicBezTo>
                  <a:cubicBezTo>
                    <a:pt x="10" y="31"/>
                    <a:pt x="10" y="31"/>
                    <a:pt x="10" y="31"/>
                  </a:cubicBezTo>
                  <a:cubicBezTo>
                    <a:pt x="7" y="30"/>
                    <a:pt x="7" y="30"/>
                    <a:pt x="7" y="30"/>
                  </a:cubicBezTo>
                  <a:moveTo>
                    <a:pt x="26" y="0"/>
                  </a:moveTo>
                  <a:cubicBezTo>
                    <a:pt x="25" y="0"/>
                    <a:pt x="25" y="0"/>
                    <a:pt x="24" y="1"/>
                  </a:cubicBezTo>
                  <a:cubicBezTo>
                    <a:pt x="8" y="27"/>
                    <a:pt x="8" y="27"/>
                    <a:pt x="8" y="27"/>
                  </a:cubicBezTo>
                  <a:cubicBezTo>
                    <a:pt x="11" y="29"/>
                    <a:pt x="11" y="29"/>
                    <a:pt x="11" y="29"/>
                  </a:cubicBezTo>
                  <a:cubicBezTo>
                    <a:pt x="27" y="2"/>
                    <a:pt x="27" y="2"/>
                    <a:pt x="27" y="2"/>
                  </a:cubicBezTo>
                  <a:cubicBezTo>
                    <a:pt x="28" y="2"/>
                    <a:pt x="27" y="1"/>
                    <a:pt x="27" y="0"/>
                  </a:cubicBezTo>
                  <a:cubicBezTo>
                    <a:pt x="26" y="0"/>
                    <a:pt x="26" y="0"/>
                    <a:pt x="26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1219170">
                <a:defRPr/>
              </a:pPr>
              <a:endParaRPr lang="ru-RU" sz="2400">
                <a:solidFill>
                  <a:prstClr val="black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148" name="Freeform 131"/>
            <p:cNvSpPr>
              <a:spLocks/>
            </p:cNvSpPr>
            <p:nvPr/>
          </p:nvSpPr>
          <p:spPr bwMode="auto">
            <a:xfrm>
              <a:off x="1251429" y="8487234"/>
              <a:ext cx="20653" cy="28914"/>
            </a:xfrm>
            <a:custGeom>
              <a:avLst/>
              <a:gdLst>
                <a:gd name="T0" fmla="*/ 10 w 13"/>
                <a:gd name="T1" fmla="*/ 0 h 19"/>
                <a:gd name="T2" fmla="*/ 9 w 13"/>
                <a:gd name="T3" fmla="*/ 3 h 19"/>
                <a:gd name="T4" fmla="*/ 12 w 13"/>
                <a:gd name="T5" fmla="*/ 4 h 19"/>
                <a:gd name="T6" fmla="*/ 3 w 13"/>
                <a:gd name="T7" fmla="*/ 13 h 19"/>
                <a:gd name="T8" fmla="*/ 3 w 13"/>
                <a:gd name="T9" fmla="*/ 13 h 19"/>
                <a:gd name="T10" fmla="*/ 0 w 13"/>
                <a:gd name="T11" fmla="*/ 16 h 19"/>
                <a:gd name="T12" fmla="*/ 1 w 13"/>
                <a:gd name="T13" fmla="*/ 19 h 19"/>
                <a:gd name="T14" fmla="*/ 2 w 13"/>
                <a:gd name="T15" fmla="*/ 19 h 19"/>
                <a:gd name="T16" fmla="*/ 4 w 13"/>
                <a:gd name="T17" fmla="*/ 17 h 19"/>
                <a:gd name="T18" fmla="*/ 4 w 13"/>
                <a:gd name="T19" fmla="*/ 17 h 19"/>
                <a:gd name="T20" fmla="*/ 13 w 13"/>
                <a:gd name="T21" fmla="*/ 2 h 19"/>
                <a:gd name="T22" fmla="*/ 10 w 13"/>
                <a:gd name="T23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3" h="19">
                  <a:moveTo>
                    <a:pt x="10" y="0"/>
                  </a:moveTo>
                  <a:cubicBezTo>
                    <a:pt x="9" y="3"/>
                    <a:pt x="9" y="3"/>
                    <a:pt x="9" y="3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7"/>
                    <a:pt x="0" y="18"/>
                    <a:pt x="1" y="19"/>
                  </a:cubicBezTo>
                  <a:cubicBezTo>
                    <a:pt x="1" y="19"/>
                    <a:pt x="2" y="19"/>
                    <a:pt x="2" y="19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0" y="0"/>
                    <a:pt x="10" y="0"/>
                    <a:pt x="10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1219170">
                <a:defRPr/>
              </a:pPr>
              <a:endParaRPr lang="ru-RU" sz="2400">
                <a:solidFill>
                  <a:prstClr val="black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149" name="Freeform 132"/>
            <p:cNvSpPr>
              <a:spLocks/>
            </p:cNvSpPr>
            <p:nvPr/>
          </p:nvSpPr>
          <p:spPr bwMode="auto">
            <a:xfrm>
              <a:off x="247689" y="9773920"/>
              <a:ext cx="247837" cy="403768"/>
            </a:xfrm>
            <a:custGeom>
              <a:avLst/>
              <a:gdLst>
                <a:gd name="T0" fmla="*/ 157 w 159"/>
                <a:gd name="T1" fmla="*/ 0 h 260"/>
                <a:gd name="T2" fmla="*/ 156 w 159"/>
                <a:gd name="T3" fmla="*/ 1 h 260"/>
                <a:gd name="T4" fmla="*/ 1 w 159"/>
                <a:gd name="T5" fmla="*/ 258 h 260"/>
                <a:gd name="T6" fmla="*/ 1 w 159"/>
                <a:gd name="T7" fmla="*/ 260 h 260"/>
                <a:gd name="T8" fmla="*/ 2 w 159"/>
                <a:gd name="T9" fmla="*/ 260 h 260"/>
                <a:gd name="T10" fmla="*/ 4 w 159"/>
                <a:gd name="T11" fmla="*/ 259 h 260"/>
                <a:gd name="T12" fmla="*/ 159 w 159"/>
                <a:gd name="T13" fmla="*/ 3 h 260"/>
                <a:gd name="T14" fmla="*/ 158 w 159"/>
                <a:gd name="T15" fmla="*/ 1 h 260"/>
                <a:gd name="T16" fmla="*/ 157 w 159"/>
                <a:gd name="T17" fmla="*/ 0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9" h="260">
                  <a:moveTo>
                    <a:pt x="157" y="0"/>
                  </a:moveTo>
                  <a:cubicBezTo>
                    <a:pt x="157" y="0"/>
                    <a:pt x="156" y="1"/>
                    <a:pt x="156" y="1"/>
                  </a:cubicBezTo>
                  <a:cubicBezTo>
                    <a:pt x="1" y="258"/>
                    <a:pt x="1" y="258"/>
                    <a:pt x="1" y="258"/>
                  </a:cubicBezTo>
                  <a:cubicBezTo>
                    <a:pt x="0" y="258"/>
                    <a:pt x="1" y="259"/>
                    <a:pt x="1" y="260"/>
                  </a:cubicBezTo>
                  <a:cubicBezTo>
                    <a:pt x="2" y="260"/>
                    <a:pt x="2" y="260"/>
                    <a:pt x="2" y="260"/>
                  </a:cubicBezTo>
                  <a:cubicBezTo>
                    <a:pt x="3" y="260"/>
                    <a:pt x="3" y="260"/>
                    <a:pt x="4" y="259"/>
                  </a:cubicBezTo>
                  <a:cubicBezTo>
                    <a:pt x="159" y="3"/>
                    <a:pt x="159" y="3"/>
                    <a:pt x="159" y="3"/>
                  </a:cubicBezTo>
                  <a:cubicBezTo>
                    <a:pt x="159" y="2"/>
                    <a:pt x="159" y="1"/>
                    <a:pt x="158" y="1"/>
                  </a:cubicBezTo>
                  <a:cubicBezTo>
                    <a:pt x="158" y="0"/>
                    <a:pt x="158" y="0"/>
                    <a:pt x="157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1219170">
                <a:defRPr/>
              </a:pPr>
              <a:endParaRPr lang="ru-RU" sz="2400">
                <a:solidFill>
                  <a:prstClr val="black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150" name="Freeform 133"/>
            <p:cNvSpPr>
              <a:spLocks/>
            </p:cNvSpPr>
            <p:nvPr/>
          </p:nvSpPr>
          <p:spPr bwMode="auto">
            <a:xfrm>
              <a:off x="529604" y="9640708"/>
              <a:ext cx="46469" cy="72286"/>
            </a:xfrm>
            <a:custGeom>
              <a:avLst/>
              <a:gdLst>
                <a:gd name="T0" fmla="*/ 28 w 30"/>
                <a:gd name="T1" fmla="*/ 0 h 46"/>
                <a:gd name="T2" fmla="*/ 27 w 30"/>
                <a:gd name="T3" fmla="*/ 1 h 46"/>
                <a:gd name="T4" fmla="*/ 1 w 30"/>
                <a:gd name="T5" fmla="*/ 44 h 46"/>
                <a:gd name="T6" fmla="*/ 1 w 30"/>
                <a:gd name="T7" fmla="*/ 46 h 46"/>
                <a:gd name="T8" fmla="*/ 2 w 30"/>
                <a:gd name="T9" fmla="*/ 46 h 46"/>
                <a:gd name="T10" fmla="*/ 4 w 30"/>
                <a:gd name="T11" fmla="*/ 45 h 46"/>
                <a:gd name="T12" fmla="*/ 29 w 30"/>
                <a:gd name="T13" fmla="*/ 3 h 46"/>
                <a:gd name="T14" fmla="*/ 29 w 30"/>
                <a:gd name="T15" fmla="*/ 0 h 46"/>
                <a:gd name="T16" fmla="*/ 28 w 30"/>
                <a:gd name="T17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" h="46">
                  <a:moveTo>
                    <a:pt x="28" y="0"/>
                  </a:moveTo>
                  <a:cubicBezTo>
                    <a:pt x="27" y="0"/>
                    <a:pt x="27" y="0"/>
                    <a:pt x="27" y="1"/>
                  </a:cubicBezTo>
                  <a:cubicBezTo>
                    <a:pt x="1" y="44"/>
                    <a:pt x="1" y="44"/>
                    <a:pt x="1" y="44"/>
                  </a:cubicBezTo>
                  <a:cubicBezTo>
                    <a:pt x="0" y="44"/>
                    <a:pt x="0" y="45"/>
                    <a:pt x="1" y="46"/>
                  </a:cubicBezTo>
                  <a:cubicBezTo>
                    <a:pt x="1" y="46"/>
                    <a:pt x="2" y="46"/>
                    <a:pt x="2" y="46"/>
                  </a:cubicBezTo>
                  <a:cubicBezTo>
                    <a:pt x="3" y="46"/>
                    <a:pt x="3" y="46"/>
                    <a:pt x="4" y="45"/>
                  </a:cubicBezTo>
                  <a:cubicBezTo>
                    <a:pt x="29" y="3"/>
                    <a:pt x="29" y="3"/>
                    <a:pt x="29" y="3"/>
                  </a:cubicBezTo>
                  <a:cubicBezTo>
                    <a:pt x="30" y="2"/>
                    <a:pt x="30" y="1"/>
                    <a:pt x="29" y="0"/>
                  </a:cubicBezTo>
                  <a:cubicBezTo>
                    <a:pt x="29" y="0"/>
                    <a:pt x="28" y="0"/>
                    <a:pt x="28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1219170">
                <a:defRPr/>
              </a:pPr>
              <a:endParaRPr lang="ru-RU" sz="2400">
                <a:solidFill>
                  <a:prstClr val="black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151" name="Freeform 134"/>
            <p:cNvSpPr>
              <a:spLocks/>
            </p:cNvSpPr>
            <p:nvPr/>
          </p:nvSpPr>
          <p:spPr bwMode="auto">
            <a:xfrm>
              <a:off x="53550" y="8889969"/>
              <a:ext cx="37176" cy="58861"/>
            </a:xfrm>
            <a:custGeom>
              <a:avLst/>
              <a:gdLst>
                <a:gd name="T0" fmla="*/ 22 w 24"/>
                <a:gd name="T1" fmla="*/ 0 h 38"/>
                <a:gd name="T2" fmla="*/ 21 w 24"/>
                <a:gd name="T3" fmla="*/ 1 h 38"/>
                <a:gd name="T4" fmla="*/ 0 w 24"/>
                <a:gd name="T5" fmla="*/ 35 h 38"/>
                <a:gd name="T6" fmla="*/ 1 w 24"/>
                <a:gd name="T7" fmla="*/ 37 h 38"/>
                <a:gd name="T8" fmla="*/ 2 w 24"/>
                <a:gd name="T9" fmla="*/ 38 h 38"/>
                <a:gd name="T10" fmla="*/ 3 w 24"/>
                <a:gd name="T11" fmla="*/ 37 h 38"/>
                <a:gd name="T12" fmla="*/ 24 w 24"/>
                <a:gd name="T13" fmla="*/ 2 h 38"/>
                <a:gd name="T14" fmla="*/ 23 w 24"/>
                <a:gd name="T15" fmla="*/ 0 h 38"/>
                <a:gd name="T16" fmla="*/ 22 w 24"/>
                <a:gd name="T17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38">
                  <a:moveTo>
                    <a:pt x="22" y="0"/>
                  </a:moveTo>
                  <a:cubicBezTo>
                    <a:pt x="22" y="0"/>
                    <a:pt x="21" y="0"/>
                    <a:pt x="21" y="1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0" y="36"/>
                    <a:pt x="0" y="37"/>
                    <a:pt x="1" y="37"/>
                  </a:cubicBezTo>
                  <a:cubicBezTo>
                    <a:pt x="1" y="37"/>
                    <a:pt x="1" y="38"/>
                    <a:pt x="2" y="38"/>
                  </a:cubicBezTo>
                  <a:cubicBezTo>
                    <a:pt x="2" y="38"/>
                    <a:pt x="3" y="37"/>
                    <a:pt x="3" y="37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4" y="2"/>
                    <a:pt x="24" y="1"/>
                    <a:pt x="23" y="0"/>
                  </a:cubicBezTo>
                  <a:cubicBezTo>
                    <a:pt x="23" y="0"/>
                    <a:pt x="23" y="0"/>
                    <a:pt x="22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1219170">
                <a:defRPr/>
              </a:pPr>
              <a:endParaRPr lang="ru-RU" sz="2400">
                <a:solidFill>
                  <a:prstClr val="black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152" name="Freeform 135"/>
            <p:cNvSpPr>
              <a:spLocks/>
            </p:cNvSpPr>
            <p:nvPr/>
          </p:nvSpPr>
          <p:spPr bwMode="auto">
            <a:xfrm>
              <a:off x="309649" y="8465548"/>
              <a:ext cx="38208" cy="56796"/>
            </a:xfrm>
            <a:custGeom>
              <a:avLst/>
              <a:gdLst>
                <a:gd name="T0" fmla="*/ 22 w 24"/>
                <a:gd name="T1" fmla="*/ 0 h 37"/>
                <a:gd name="T2" fmla="*/ 21 w 24"/>
                <a:gd name="T3" fmla="*/ 0 h 37"/>
                <a:gd name="T4" fmla="*/ 0 w 24"/>
                <a:gd name="T5" fmla="*/ 35 h 37"/>
                <a:gd name="T6" fmla="*/ 1 w 24"/>
                <a:gd name="T7" fmla="*/ 37 h 37"/>
                <a:gd name="T8" fmla="*/ 2 w 24"/>
                <a:gd name="T9" fmla="*/ 37 h 37"/>
                <a:gd name="T10" fmla="*/ 3 w 24"/>
                <a:gd name="T11" fmla="*/ 36 h 37"/>
                <a:gd name="T12" fmla="*/ 24 w 24"/>
                <a:gd name="T13" fmla="*/ 2 h 37"/>
                <a:gd name="T14" fmla="*/ 23 w 24"/>
                <a:gd name="T15" fmla="*/ 0 h 37"/>
                <a:gd name="T16" fmla="*/ 22 w 24"/>
                <a:gd name="T17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37">
                  <a:moveTo>
                    <a:pt x="22" y="0"/>
                  </a:moveTo>
                  <a:cubicBezTo>
                    <a:pt x="22" y="0"/>
                    <a:pt x="21" y="0"/>
                    <a:pt x="21" y="0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0" y="35"/>
                    <a:pt x="0" y="36"/>
                    <a:pt x="1" y="37"/>
                  </a:cubicBezTo>
                  <a:cubicBezTo>
                    <a:pt x="1" y="37"/>
                    <a:pt x="2" y="37"/>
                    <a:pt x="2" y="37"/>
                  </a:cubicBezTo>
                  <a:cubicBezTo>
                    <a:pt x="2" y="37"/>
                    <a:pt x="3" y="37"/>
                    <a:pt x="3" y="36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4" y="1"/>
                    <a:pt x="24" y="0"/>
                    <a:pt x="23" y="0"/>
                  </a:cubicBezTo>
                  <a:cubicBezTo>
                    <a:pt x="23" y="0"/>
                    <a:pt x="23" y="0"/>
                    <a:pt x="22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1219170">
                <a:defRPr/>
              </a:pPr>
              <a:endParaRPr lang="ru-RU" sz="2400">
                <a:solidFill>
                  <a:prstClr val="black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153" name="Freeform 136"/>
            <p:cNvSpPr>
              <a:spLocks/>
            </p:cNvSpPr>
            <p:nvPr/>
          </p:nvSpPr>
          <p:spPr bwMode="auto">
            <a:xfrm>
              <a:off x="373673" y="8404621"/>
              <a:ext cx="11359" cy="12392"/>
            </a:xfrm>
            <a:custGeom>
              <a:avLst/>
              <a:gdLst>
                <a:gd name="T0" fmla="*/ 5 w 7"/>
                <a:gd name="T1" fmla="*/ 0 h 8"/>
                <a:gd name="T2" fmla="*/ 3 w 7"/>
                <a:gd name="T3" fmla="*/ 1 h 8"/>
                <a:gd name="T4" fmla="*/ 1 w 7"/>
                <a:gd name="T5" fmla="*/ 5 h 8"/>
                <a:gd name="T6" fmla="*/ 1 w 7"/>
                <a:gd name="T7" fmla="*/ 8 h 8"/>
                <a:gd name="T8" fmla="*/ 2 w 7"/>
                <a:gd name="T9" fmla="*/ 8 h 8"/>
                <a:gd name="T10" fmla="*/ 4 w 7"/>
                <a:gd name="T11" fmla="*/ 7 h 8"/>
                <a:gd name="T12" fmla="*/ 6 w 7"/>
                <a:gd name="T13" fmla="*/ 2 h 8"/>
                <a:gd name="T14" fmla="*/ 6 w 7"/>
                <a:gd name="T15" fmla="*/ 0 h 8"/>
                <a:gd name="T16" fmla="*/ 5 w 7"/>
                <a:gd name="T1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8">
                  <a:moveTo>
                    <a:pt x="5" y="0"/>
                  </a:moveTo>
                  <a:cubicBezTo>
                    <a:pt x="4" y="0"/>
                    <a:pt x="4" y="0"/>
                    <a:pt x="3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6"/>
                    <a:pt x="0" y="7"/>
                    <a:pt x="1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7"/>
                    <a:pt x="4" y="7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2"/>
                    <a:pt x="7" y="1"/>
                    <a:pt x="6" y="0"/>
                  </a:cubicBezTo>
                  <a:cubicBezTo>
                    <a:pt x="5" y="0"/>
                    <a:pt x="5" y="0"/>
                    <a:pt x="5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1219170">
                <a:defRPr/>
              </a:pPr>
              <a:endParaRPr lang="ru-RU" sz="2400">
                <a:solidFill>
                  <a:prstClr val="black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154" name="Freeform 137"/>
            <p:cNvSpPr>
              <a:spLocks/>
            </p:cNvSpPr>
            <p:nvPr/>
          </p:nvSpPr>
          <p:spPr bwMode="auto">
            <a:xfrm>
              <a:off x="117575" y="8570879"/>
              <a:ext cx="166257" cy="270555"/>
            </a:xfrm>
            <a:custGeom>
              <a:avLst/>
              <a:gdLst>
                <a:gd name="T0" fmla="*/ 105 w 107"/>
                <a:gd name="T1" fmla="*/ 0 h 174"/>
                <a:gd name="T2" fmla="*/ 104 w 107"/>
                <a:gd name="T3" fmla="*/ 1 h 174"/>
                <a:gd name="T4" fmla="*/ 0 w 107"/>
                <a:gd name="T5" fmla="*/ 172 h 174"/>
                <a:gd name="T6" fmla="*/ 1 w 107"/>
                <a:gd name="T7" fmla="*/ 174 h 174"/>
                <a:gd name="T8" fmla="*/ 2 w 107"/>
                <a:gd name="T9" fmla="*/ 174 h 174"/>
                <a:gd name="T10" fmla="*/ 3 w 107"/>
                <a:gd name="T11" fmla="*/ 173 h 174"/>
                <a:gd name="T12" fmla="*/ 107 w 107"/>
                <a:gd name="T13" fmla="*/ 2 h 174"/>
                <a:gd name="T14" fmla="*/ 106 w 107"/>
                <a:gd name="T15" fmla="*/ 0 h 174"/>
                <a:gd name="T16" fmla="*/ 105 w 107"/>
                <a:gd name="T17" fmla="*/ 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7" h="174">
                  <a:moveTo>
                    <a:pt x="105" y="0"/>
                  </a:moveTo>
                  <a:cubicBezTo>
                    <a:pt x="105" y="0"/>
                    <a:pt x="104" y="0"/>
                    <a:pt x="104" y="1"/>
                  </a:cubicBezTo>
                  <a:cubicBezTo>
                    <a:pt x="0" y="172"/>
                    <a:pt x="0" y="172"/>
                    <a:pt x="0" y="172"/>
                  </a:cubicBezTo>
                  <a:cubicBezTo>
                    <a:pt x="0" y="172"/>
                    <a:pt x="0" y="173"/>
                    <a:pt x="1" y="174"/>
                  </a:cubicBezTo>
                  <a:cubicBezTo>
                    <a:pt x="1" y="174"/>
                    <a:pt x="2" y="174"/>
                    <a:pt x="2" y="174"/>
                  </a:cubicBezTo>
                  <a:cubicBezTo>
                    <a:pt x="2" y="174"/>
                    <a:pt x="3" y="174"/>
                    <a:pt x="3" y="173"/>
                  </a:cubicBezTo>
                  <a:cubicBezTo>
                    <a:pt x="107" y="2"/>
                    <a:pt x="107" y="2"/>
                    <a:pt x="107" y="2"/>
                  </a:cubicBezTo>
                  <a:cubicBezTo>
                    <a:pt x="107" y="2"/>
                    <a:pt x="107" y="1"/>
                    <a:pt x="106" y="0"/>
                  </a:cubicBezTo>
                  <a:cubicBezTo>
                    <a:pt x="106" y="0"/>
                    <a:pt x="106" y="0"/>
                    <a:pt x="105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1219170">
                <a:defRPr/>
              </a:pPr>
              <a:endParaRPr lang="ru-RU" sz="2400">
                <a:solidFill>
                  <a:prstClr val="black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155" name="Freeform 138"/>
            <p:cNvSpPr>
              <a:spLocks/>
            </p:cNvSpPr>
            <p:nvPr/>
          </p:nvSpPr>
          <p:spPr bwMode="auto">
            <a:xfrm>
              <a:off x="1983581" y="9476516"/>
              <a:ext cx="37176" cy="58861"/>
            </a:xfrm>
            <a:custGeom>
              <a:avLst/>
              <a:gdLst>
                <a:gd name="T0" fmla="*/ 22 w 24"/>
                <a:gd name="T1" fmla="*/ 0 h 38"/>
                <a:gd name="T2" fmla="*/ 21 w 24"/>
                <a:gd name="T3" fmla="*/ 1 h 38"/>
                <a:gd name="T4" fmla="*/ 0 w 24"/>
                <a:gd name="T5" fmla="*/ 35 h 38"/>
                <a:gd name="T6" fmla="*/ 1 w 24"/>
                <a:gd name="T7" fmla="*/ 38 h 38"/>
                <a:gd name="T8" fmla="*/ 1 w 24"/>
                <a:gd name="T9" fmla="*/ 38 h 38"/>
                <a:gd name="T10" fmla="*/ 3 w 24"/>
                <a:gd name="T11" fmla="*/ 37 h 38"/>
                <a:gd name="T12" fmla="*/ 24 w 24"/>
                <a:gd name="T13" fmla="*/ 3 h 38"/>
                <a:gd name="T14" fmla="*/ 23 w 24"/>
                <a:gd name="T15" fmla="*/ 1 h 38"/>
                <a:gd name="T16" fmla="*/ 22 w 24"/>
                <a:gd name="T17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38">
                  <a:moveTo>
                    <a:pt x="22" y="0"/>
                  </a:moveTo>
                  <a:cubicBezTo>
                    <a:pt x="22" y="0"/>
                    <a:pt x="21" y="1"/>
                    <a:pt x="21" y="1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0" y="36"/>
                    <a:pt x="0" y="37"/>
                    <a:pt x="1" y="38"/>
                  </a:cubicBezTo>
                  <a:cubicBezTo>
                    <a:pt x="1" y="38"/>
                    <a:pt x="1" y="38"/>
                    <a:pt x="1" y="38"/>
                  </a:cubicBezTo>
                  <a:cubicBezTo>
                    <a:pt x="2" y="38"/>
                    <a:pt x="3" y="38"/>
                    <a:pt x="3" y="37"/>
                  </a:cubicBezTo>
                  <a:cubicBezTo>
                    <a:pt x="24" y="3"/>
                    <a:pt x="24" y="3"/>
                    <a:pt x="24" y="3"/>
                  </a:cubicBezTo>
                  <a:cubicBezTo>
                    <a:pt x="24" y="2"/>
                    <a:pt x="24" y="1"/>
                    <a:pt x="23" y="1"/>
                  </a:cubicBezTo>
                  <a:cubicBezTo>
                    <a:pt x="23" y="0"/>
                    <a:pt x="22" y="0"/>
                    <a:pt x="22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1219170">
                <a:defRPr/>
              </a:pPr>
              <a:endParaRPr lang="ru-RU" sz="2400">
                <a:solidFill>
                  <a:prstClr val="black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156" name="Freeform 139"/>
            <p:cNvSpPr>
              <a:spLocks/>
            </p:cNvSpPr>
            <p:nvPr/>
          </p:nvSpPr>
          <p:spPr bwMode="auto">
            <a:xfrm>
              <a:off x="1533344" y="10008333"/>
              <a:ext cx="166257" cy="270555"/>
            </a:xfrm>
            <a:custGeom>
              <a:avLst/>
              <a:gdLst>
                <a:gd name="T0" fmla="*/ 106 w 107"/>
                <a:gd name="T1" fmla="*/ 0 h 174"/>
                <a:gd name="T2" fmla="*/ 104 w 107"/>
                <a:gd name="T3" fmla="*/ 1 h 174"/>
                <a:gd name="T4" fmla="*/ 1 w 107"/>
                <a:gd name="T5" fmla="*/ 172 h 174"/>
                <a:gd name="T6" fmla="*/ 1 w 107"/>
                <a:gd name="T7" fmla="*/ 174 h 174"/>
                <a:gd name="T8" fmla="*/ 2 w 107"/>
                <a:gd name="T9" fmla="*/ 174 h 174"/>
                <a:gd name="T10" fmla="*/ 4 w 107"/>
                <a:gd name="T11" fmla="*/ 174 h 174"/>
                <a:gd name="T12" fmla="*/ 107 w 107"/>
                <a:gd name="T13" fmla="*/ 3 h 174"/>
                <a:gd name="T14" fmla="*/ 106 w 107"/>
                <a:gd name="T15" fmla="*/ 0 h 174"/>
                <a:gd name="T16" fmla="*/ 106 w 107"/>
                <a:gd name="T17" fmla="*/ 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7" h="174">
                  <a:moveTo>
                    <a:pt x="106" y="0"/>
                  </a:moveTo>
                  <a:cubicBezTo>
                    <a:pt x="105" y="0"/>
                    <a:pt x="104" y="0"/>
                    <a:pt x="104" y="1"/>
                  </a:cubicBezTo>
                  <a:cubicBezTo>
                    <a:pt x="1" y="172"/>
                    <a:pt x="1" y="172"/>
                    <a:pt x="1" y="172"/>
                  </a:cubicBezTo>
                  <a:cubicBezTo>
                    <a:pt x="0" y="173"/>
                    <a:pt x="1" y="174"/>
                    <a:pt x="1" y="174"/>
                  </a:cubicBezTo>
                  <a:cubicBezTo>
                    <a:pt x="2" y="174"/>
                    <a:pt x="2" y="174"/>
                    <a:pt x="2" y="174"/>
                  </a:cubicBezTo>
                  <a:cubicBezTo>
                    <a:pt x="3" y="174"/>
                    <a:pt x="3" y="174"/>
                    <a:pt x="4" y="174"/>
                  </a:cubicBezTo>
                  <a:cubicBezTo>
                    <a:pt x="107" y="3"/>
                    <a:pt x="107" y="3"/>
                    <a:pt x="107" y="3"/>
                  </a:cubicBezTo>
                  <a:cubicBezTo>
                    <a:pt x="107" y="2"/>
                    <a:pt x="107" y="1"/>
                    <a:pt x="106" y="0"/>
                  </a:cubicBezTo>
                  <a:cubicBezTo>
                    <a:pt x="106" y="0"/>
                    <a:pt x="106" y="0"/>
                    <a:pt x="106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1219170">
                <a:defRPr/>
              </a:pPr>
              <a:endParaRPr lang="ru-RU" sz="2400">
                <a:solidFill>
                  <a:prstClr val="black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157" name="Freeform 140"/>
            <p:cNvSpPr>
              <a:spLocks/>
            </p:cNvSpPr>
            <p:nvPr/>
          </p:nvSpPr>
          <p:spPr bwMode="auto">
            <a:xfrm>
              <a:off x="1469319" y="10327423"/>
              <a:ext cx="37176" cy="58861"/>
            </a:xfrm>
            <a:custGeom>
              <a:avLst/>
              <a:gdLst>
                <a:gd name="T0" fmla="*/ 23 w 24"/>
                <a:gd name="T1" fmla="*/ 0 h 38"/>
                <a:gd name="T2" fmla="*/ 21 w 24"/>
                <a:gd name="T3" fmla="*/ 1 h 38"/>
                <a:gd name="T4" fmla="*/ 1 w 24"/>
                <a:gd name="T5" fmla="*/ 35 h 38"/>
                <a:gd name="T6" fmla="*/ 1 w 24"/>
                <a:gd name="T7" fmla="*/ 37 h 38"/>
                <a:gd name="T8" fmla="*/ 2 w 24"/>
                <a:gd name="T9" fmla="*/ 38 h 38"/>
                <a:gd name="T10" fmla="*/ 3 w 24"/>
                <a:gd name="T11" fmla="*/ 37 h 38"/>
                <a:gd name="T12" fmla="*/ 24 w 24"/>
                <a:gd name="T13" fmla="*/ 3 h 38"/>
                <a:gd name="T14" fmla="*/ 23 w 24"/>
                <a:gd name="T15" fmla="*/ 0 h 38"/>
                <a:gd name="T16" fmla="*/ 23 w 24"/>
                <a:gd name="T17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38">
                  <a:moveTo>
                    <a:pt x="23" y="0"/>
                  </a:moveTo>
                  <a:cubicBezTo>
                    <a:pt x="22" y="0"/>
                    <a:pt x="21" y="1"/>
                    <a:pt x="21" y="1"/>
                  </a:cubicBezTo>
                  <a:cubicBezTo>
                    <a:pt x="1" y="35"/>
                    <a:pt x="1" y="35"/>
                    <a:pt x="1" y="35"/>
                  </a:cubicBezTo>
                  <a:cubicBezTo>
                    <a:pt x="0" y="36"/>
                    <a:pt x="0" y="37"/>
                    <a:pt x="1" y="37"/>
                  </a:cubicBezTo>
                  <a:cubicBezTo>
                    <a:pt x="1" y="38"/>
                    <a:pt x="2" y="38"/>
                    <a:pt x="2" y="38"/>
                  </a:cubicBezTo>
                  <a:cubicBezTo>
                    <a:pt x="3" y="38"/>
                    <a:pt x="3" y="37"/>
                    <a:pt x="3" y="37"/>
                  </a:cubicBezTo>
                  <a:cubicBezTo>
                    <a:pt x="24" y="3"/>
                    <a:pt x="24" y="3"/>
                    <a:pt x="24" y="3"/>
                  </a:cubicBezTo>
                  <a:cubicBezTo>
                    <a:pt x="24" y="2"/>
                    <a:pt x="24" y="1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1219170">
                <a:defRPr/>
              </a:pPr>
              <a:endParaRPr lang="ru-RU" sz="2400">
                <a:solidFill>
                  <a:prstClr val="black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158" name="Freeform 141"/>
            <p:cNvSpPr>
              <a:spLocks noEditPoints="1"/>
            </p:cNvSpPr>
            <p:nvPr/>
          </p:nvSpPr>
          <p:spPr bwMode="auto">
            <a:xfrm>
              <a:off x="1276213" y="10434819"/>
              <a:ext cx="166257" cy="270555"/>
            </a:xfrm>
            <a:custGeom>
              <a:avLst/>
              <a:gdLst>
                <a:gd name="T0" fmla="*/ 31 w 107"/>
                <a:gd name="T1" fmla="*/ 121 h 174"/>
                <a:gd name="T2" fmla="*/ 1 w 107"/>
                <a:gd name="T3" fmla="*/ 171 h 174"/>
                <a:gd name="T4" fmla="*/ 1 w 107"/>
                <a:gd name="T5" fmla="*/ 174 h 174"/>
                <a:gd name="T6" fmla="*/ 2 w 107"/>
                <a:gd name="T7" fmla="*/ 174 h 174"/>
                <a:gd name="T8" fmla="*/ 3 w 107"/>
                <a:gd name="T9" fmla="*/ 173 h 174"/>
                <a:gd name="T10" fmla="*/ 33 w 107"/>
                <a:gd name="T11" fmla="*/ 123 h 174"/>
                <a:gd name="T12" fmla="*/ 31 w 107"/>
                <a:gd name="T13" fmla="*/ 121 h 174"/>
                <a:gd name="T14" fmla="*/ 34 w 107"/>
                <a:gd name="T15" fmla="*/ 115 h 174"/>
                <a:gd name="T16" fmla="*/ 33 w 107"/>
                <a:gd name="T17" fmla="*/ 118 h 174"/>
                <a:gd name="T18" fmla="*/ 35 w 107"/>
                <a:gd name="T19" fmla="*/ 120 h 174"/>
                <a:gd name="T20" fmla="*/ 37 w 107"/>
                <a:gd name="T21" fmla="*/ 118 h 174"/>
                <a:gd name="T22" fmla="*/ 34 w 107"/>
                <a:gd name="T23" fmla="*/ 115 h 174"/>
                <a:gd name="T24" fmla="*/ 105 w 107"/>
                <a:gd name="T25" fmla="*/ 0 h 174"/>
                <a:gd name="T26" fmla="*/ 104 w 107"/>
                <a:gd name="T27" fmla="*/ 0 h 174"/>
                <a:gd name="T28" fmla="*/ 36 w 107"/>
                <a:gd name="T29" fmla="*/ 112 h 174"/>
                <a:gd name="T30" fmla="*/ 39 w 107"/>
                <a:gd name="T31" fmla="*/ 115 h 174"/>
                <a:gd name="T32" fmla="*/ 107 w 107"/>
                <a:gd name="T33" fmla="*/ 2 h 174"/>
                <a:gd name="T34" fmla="*/ 106 w 107"/>
                <a:gd name="T35" fmla="*/ 0 h 174"/>
                <a:gd name="T36" fmla="*/ 105 w 107"/>
                <a:gd name="T37" fmla="*/ 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07" h="174">
                  <a:moveTo>
                    <a:pt x="31" y="121"/>
                  </a:moveTo>
                  <a:cubicBezTo>
                    <a:pt x="1" y="171"/>
                    <a:pt x="1" y="171"/>
                    <a:pt x="1" y="171"/>
                  </a:cubicBezTo>
                  <a:cubicBezTo>
                    <a:pt x="0" y="172"/>
                    <a:pt x="0" y="173"/>
                    <a:pt x="1" y="174"/>
                  </a:cubicBezTo>
                  <a:cubicBezTo>
                    <a:pt x="1" y="174"/>
                    <a:pt x="2" y="174"/>
                    <a:pt x="2" y="174"/>
                  </a:cubicBezTo>
                  <a:cubicBezTo>
                    <a:pt x="3" y="174"/>
                    <a:pt x="3" y="174"/>
                    <a:pt x="3" y="173"/>
                  </a:cubicBezTo>
                  <a:cubicBezTo>
                    <a:pt x="33" y="123"/>
                    <a:pt x="33" y="123"/>
                    <a:pt x="33" y="123"/>
                  </a:cubicBezTo>
                  <a:cubicBezTo>
                    <a:pt x="31" y="121"/>
                    <a:pt x="31" y="121"/>
                    <a:pt x="31" y="121"/>
                  </a:cubicBezTo>
                  <a:moveTo>
                    <a:pt x="34" y="115"/>
                  </a:moveTo>
                  <a:cubicBezTo>
                    <a:pt x="33" y="118"/>
                    <a:pt x="33" y="118"/>
                    <a:pt x="33" y="118"/>
                  </a:cubicBezTo>
                  <a:cubicBezTo>
                    <a:pt x="35" y="120"/>
                    <a:pt x="35" y="120"/>
                    <a:pt x="35" y="120"/>
                  </a:cubicBezTo>
                  <a:cubicBezTo>
                    <a:pt x="37" y="118"/>
                    <a:pt x="37" y="118"/>
                    <a:pt x="37" y="118"/>
                  </a:cubicBezTo>
                  <a:cubicBezTo>
                    <a:pt x="34" y="115"/>
                    <a:pt x="34" y="115"/>
                    <a:pt x="34" y="115"/>
                  </a:cubicBezTo>
                  <a:moveTo>
                    <a:pt x="105" y="0"/>
                  </a:moveTo>
                  <a:cubicBezTo>
                    <a:pt x="105" y="0"/>
                    <a:pt x="104" y="0"/>
                    <a:pt x="104" y="0"/>
                  </a:cubicBezTo>
                  <a:cubicBezTo>
                    <a:pt x="36" y="112"/>
                    <a:pt x="36" y="112"/>
                    <a:pt x="36" y="112"/>
                  </a:cubicBezTo>
                  <a:cubicBezTo>
                    <a:pt x="39" y="115"/>
                    <a:pt x="39" y="115"/>
                    <a:pt x="39" y="115"/>
                  </a:cubicBezTo>
                  <a:cubicBezTo>
                    <a:pt x="107" y="2"/>
                    <a:pt x="107" y="2"/>
                    <a:pt x="107" y="2"/>
                  </a:cubicBezTo>
                  <a:cubicBezTo>
                    <a:pt x="107" y="1"/>
                    <a:pt x="107" y="0"/>
                    <a:pt x="106" y="0"/>
                  </a:cubicBezTo>
                  <a:cubicBezTo>
                    <a:pt x="106" y="0"/>
                    <a:pt x="106" y="0"/>
                    <a:pt x="105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1219170">
                <a:defRPr/>
              </a:pPr>
              <a:endParaRPr lang="ru-RU" sz="2400">
                <a:solidFill>
                  <a:prstClr val="black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159" name="Freeform 142"/>
            <p:cNvSpPr>
              <a:spLocks/>
            </p:cNvSpPr>
            <p:nvPr/>
          </p:nvSpPr>
          <p:spPr bwMode="auto">
            <a:xfrm>
              <a:off x="1329911" y="10609338"/>
              <a:ext cx="7229" cy="9294"/>
            </a:xfrm>
            <a:custGeom>
              <a:avLst/>
              <a:gdLst>
                <a:gd name="T0" fmla="*/ 3 w 7"/>
                <a:gd name="T1" fmla="*/ 0 h 9"/>
                <a:gd name="T2" fmla="*/ 0 w 7"/>
                <a:gd name="T3" fmla="*/ 4 h 9"/>
                <a:gd name="T4" fmla="*/ 4 w 7"/>
                <a:gd name="T5" fmla="*/ 9 h 9"/>
                <a:gd name="T6" fmla="*/ 7 w 7"/>
                <a:gd name="T7" fmla="*/ 4 h 9"/>
                <a:gd name="T8" fmla="*/ 3 w 7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9">
                  <a:moveTo>
                    <a:pt x="3" y="0"/>
                  </a:moveTo>
                  <a:lnTo>
                    <a:pt x="0" y="4"/>
                  </a:lnTo>
                  <a:lnTo>
                    <a:pt x="4" y="9"/>
                  </a:lnTo>
                  <a:lnTo>
                    <a:pt x="7" y="4"/>
                  </a:ln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1219170">
                <a:defRPr/>
              </a:pPr>
              <a:endParaRPr lang="ru-RU" sz="2400">
                <a:solidFill>
                  <a:prstClr val="black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160" name="Freeform 143"/>
            <p:cNvSpPr>
              <a:spLocks/>
            </p:cNvSpPr>
            <p:nvPr/>
          </p:nvSpPr>
          <p:spPr bwMode="auto">
            <a:xfrm>
              <a:off x="1329911" y="10609338"/>
              <a:ext cx="7229" cy="9294"/>
            </a:xfrm>
            <a:custGeom>
              <a:avLst/>
              <a:gdLst>
                <a:gd name="T0" fmla="*/ 3 w 7"/>
                <a:gd name="T1" fmla="*/ 0 h 9"/>
                <a:gd name="T2" fmla="*/ 0 w 7"/>
                <a:gd name="T3" fmla="*/ 4 h 9"/>
                <a:gd name="T4" fmla="*/ 4 w 7"/>
                <a:gd name="T5" fmla="*/ 9 h 9"/>
                <a:gd name="T6" fmla="*/ 7 w 7"/>
                <a:gd name="T7" fmla="*/ 4 h 9"/>
                <a:gd name="T8" fmla="*/ 3 w 7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9">
                  <a:moveTo>
                    <a:pt x="3" y="0"/>
                  </a:moveTo>
                  <a:lnTo>
                    <a:pt x="0" y="4"/>
                  </a:lnTo>
                  <a:lnTo>
                    <a:pt x="4" y="9"/>
                  </a:lnTo>
                  <a:lnTo>
                    <a:pt x="7" y="4"/>
                  </a:lnTo>
                  <a:lnTo>
                    <a:pt x="3" y="0"/>
                  </a:lnTo>
                </a:path>
              </a:pathLst>
            </a:custGeom>
            <a:grpFill/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1219170">
                <a:defRPr/>
              </a:pPr>
              <a:endParaRPr lang="ru-RU" sz="2400">
                <a:solidFill>
                  <a:prstClr val="black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161" name="Freeform 144"/>
            <p:cNvSpPr>
              <a:spLocks/>
            </p:cNvSpPr>
            <p:nvPr/>
          </p:nvSpPr>
          <p:spPr bwMode="auto">
            <a:xfrm>
              <a:off x="1324748" y="10618631"/>
              <a:ext cx="6196" cy="7229"/>
            </a:xfrm>
            <a:custGeom>
              <a:avLst/>
              <a:gdLst>
                <a:gd name="T0" fmla="*/ 3 w 6"/>
                <a:gd name="T1" fmla="*/ 0 h 7"/>
                <a:gd name="T2" fmla="*/ 0 w 6"/>
                <a:gd name="T3" fmla="*/ 4 h 7"/>
                <a:gd name="T4" fmla="*/ 3 w 6"/>
                <a:gd name="T5" fmla="*/ 7 h 7"/>
                <a:gd name="T6" fmla="*/ 6 w 6"/>
                <a:gd name="T7" fmla="*/ 3 h 7"/>
                <a:gd name="T8" fmla="*/ 3 w 6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7">
                  <a:moveTo>
                    <a:pt x="3" y="0"/>
                  </a:moveTo>
                  <a:lnTo>
                    <a:pt x="0" y="4"/>
                  </a:lnTo>
                  <a:lnTo>
                    <a:pt x="3" y="7"/>
                  </a:lnTo>
                  <a:lnTo>
                    <a:pt x="6" y="3"/>
                  </a:ln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1219170">
                <a:defRPr/>
              </a:pPr>
              <a:endParaRPr lang="ru-RU" sz="2400">
                <a:solidFill>
                  <a:prstClr val="black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162" name="Freeform 145"/>
            <p:cNvSpPr>
              <a:spLocks/>
            </p:cNvSpPr>
            <p:nvPr/>
          </p:nvSpPr>
          <p:spPr bwMode="auto">
            <a:xfrm>
              <a:off x="1324748" y="10618631"/>
              <a:ext cx="6196" cy="7229"/>
            </a:xfrm>
            <a:custGeom>
              <a:avLst/>
              <a:gdLst>
                <a:gd name="T0" fmla="*/ 3 w 6"/>
                <a:gd name="T1" fmla="*/ 0 h 7"/>
                <a:gd name="T2" fmla="*/ 0 w 6"/>
                <a:gd name="T3" fmla="*/ 4 h 7"/>
                <a:gd name="T4" fmla="*/ 3 w 6"/>
                <a:gd name="T5" fmla="*/ 7 h 7"/>
                <a:gd name="T6" fmla="*/ 6 w 6"/>
                <a:gd name="T7" fmla="*/ 3 h 7"/>
                <a:gd name="T8" fmla="*/ 3 w 6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7">
                  <a:moveTo>
                    <a:pt x="3" y="0"/>
                  </a:moveTo>
                  <a:lnTo>
                    <a:pt x="0" y="4"/>
                  </a:lnTo>
                  <a:lnTo>
                    <a:pt x="3" y="7"/>
                  </a:lnTo>
                  <a:lnTo>
                    <a:pt x="6" y="3"/>
                  </a:lnTo>
                  <a:lnTo>
                    <a:pt x="3" y="0"/>
                  </a:lnTo>
                </a:path>
              </a:pathLst>
            </a:custGeom>
            <a:grpFill/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1219170">
                <a:defRPr/>
              </a:pPr>
              <a:endParaRPr lang="ru-RU" sz="2400">
                <a:solidFill>
                  <a:prstClr val="black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163" name="Freeform 146"/>
            <p:cNvSpPr>
              <a:spLocks/>
            </p:cNvSpPr>
            <p:nvPr/>
          </p:nvSpPr>
          <p:spPr bwMode="auto">
            <a:xfrm>
              <a:off x="1213221" y="10753909"/>
              <a:ext cx="37176" cy="56796"/>
            </a:xfrm>
            <a:custGeom>
              <a:avLst/>
              <a:gdLst>
                <a:gd name="T0" fmla="*/ 22 w 24"/>
                <a:gd name="T1" fmla="*/ 0 h 37"/>
                <a:gd name="T2" fmla="*/ 21 w 24"/>
                <a:gd name="T3" fmla="*/ 0 h 37"/>
                <a:gd name="T4" fmla="*/ 0 w 24"/>
                <a:gd name="T5" fmla="*/ 35 h 37"/>
                <a:gd name="T6" fmla="*/ 1 w 24"/>
                <a:gd name="T7" fmla="*/ 37 h 37"/>
                <a:gd name="T8" fmla="*/ 2 w 24"/>
                <a:gd name="T9" fmla="*/ 37 h 37"/>
                <a:gd name="T10" fmla="*/ 3 w 24"/>
                <a:gd name="T11" fmla="*/ 36 h 37"/>
                <a:gd name="T12" fmla="*/ 24 w 24"/>
                <a:gd name="T13" fmla="*/ 2 h 37"/>
                <a:gd name="T14" fmla="*/ 23 w 24"/>
                <a:gd name="T15" fmla="*/ 0 h 37"/>
                <a:gd name="T16" fmla="*/ 22 w 24"/>
                <a:gd name="T17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37">
                  <a:moveTo>
                    <a:pt x="22" y="0"/>
                  </a:moveTo>
                  <a:cubicBezTo>
                    <a:pt x="22" y="0"/>
                    <a:pt x="21" y="0"/>
                    <a:pt x="21" y="0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0" y="35"/>
                    <a:pt x="0" y="36"/>
                    <a:pt x="1" y="37"/>
                  </a:cubicBezTo>
                  <a:cubicBezTo>
                    <a:pt x="1" y="37"/>
                    <a:pt x="1" y="37"/>
                    <a:pt x="2" y="37"/>
                  </a:cubicBezTo>
                  <a:cubicBezTo>
                    <a:pt x="2" y="37"/>
                    <a:pt x="3" y="37"/>
                    <a:pt x="3" y="36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4" y="1"/>
                    <a:pt x="24" y="0"/>
                    <a:pt x="23" y="0"/>
                  </a:cubicBezTo>
                  <a:cubicBezTo>
                    <a:pt x="23" y="0"/>
                    <a:pt x="23" y="0"/>
                    <a:pt x="22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1219170">
                <a:defRPr/>
              </a:pPr>
              <a:endParaRPr lang="ru-RU" sz="2400">
                <a:solidFill>
                  <a:prstClr val="black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164" name="Freeform 147"/>
            <p:cNvSpPr>
              <a:spLocks/>
            </p:cNvSpPr>
            <p:nvPr/>
          </p:nvSpPr>
          <p:spPr bwMode="auto">
            <a:xfrm>
              <a:off x="2047605" y="9417655"/>
              <a:ext cx="9294" cy="10327"/>
            </a:xfrm>
            <a:custGeom>
              <a:avLst/>
              <a:gdLst>
                <a:gd name="T0" fmla="*/ 5 w 6"/>
                <a:gd name="T1" fmla="*/ 0 h 7"/>
                <a:gd name="T2" fmla="*/ 3 w 6"/>
                <a:gd name="T3" fmla="*/ 0 h 7"/>
                <a:gd name="T4" fmla="*/ 0 w 6"/>
                <a:gd name="T5" fmla="*/ 5 h 7"/>
                <a:gd name="T6" fmla="*/ 1 w 6"/>
                <a:gd name="T7" fmla="*/ 7 h 7"/>
                <a:gd name="T8" fmla="*/ 2 w 6"/>
                <a:gd name="T9" fmla="*/ 7 h 7"/>
                <a:gd name="T10" fmla="*/ 3 w 6"/>
                <a:gd name="T11" fmla="*/ 7 h 7"/>
                <a:gd name="T12" fmla="*/ 6 w 6"/>
                <a:gd name="T13" fmla="*/ 2 h 7"/>
                <a:gd name="T14" fmla="*/ 5 w 6"/>
                <a:gd name="T15" fmla="*/ 0 h 7"/>
                <a:gd name="T16" fmla="*/ 5 w 6"/>
                <a:gd name="T1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7">
                  <a:moveTo>
                    <a:pt x="5" y="0"/>
                  </a:moveTo>
                  <a:cubicBezTo>
                    <a:pt x="4" y="0"/>
                    <a:pt x="3" y="0"/>
                    <a:pt x="3" y="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6"/>
                    <a:pt x="0" y="7"/>
                    <a:pt x="1" y="7"/>
                  </a:cubicBezTo>
                  <a:cubicBezTo>
                    <a:pt x="1" y="7"/>
                    <a:pt x="1" y="7"/>
                    <a:pt x="2" y="7"/>
                  </a:cubicBezTo>
                  <a:cubicBezTo>
                    <a:pt x="2" y="7"/>
                    <a:pt x="3" y="7"/>
                    <a:pt x="3" y="7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1"/>
                    <a:pt x="6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1219170">
                <a:defRPr/>
              </a:pPr>
              <a:endParaRPr lang="ru-RU" sz="2400">
                <a:solidFill>
                  <a:prstClr val="black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165" name="Freeform 148"/>
            <p:cNvSpPr>
              <a:spLocks noEditPoints="1"/>
            </p:cNvSpPr>
            <p:nvPr/>
          </p:nvSpPr>
          <p:spPr bwMode="auto">
            <a:xfrm>
              <a:off x="2820031" y="9983549"/>
              <a:ext cx="37176" cy="57829"/>
            </a:xfrm>
            <a:custGeom>
              <a:avLst/>
              <a:gdLst>
                <a:gd name="T0" fmla="*/ 14 w 24"/>
                <a:gd name="T1" fmla="*/ 18 h 37"/>
                <a:gd name="T2" fmla="*/ 4 w 24"/>
                <a:gd name="T3" fmla="*/ 28 h 37"/>
                <a:gd name="T4" fmla="*/ 0 w 24"/>
                <a:gd name="T5" fmla="*/ 35 h 37"/>
                <a:gd name="T6" fmla="*/ 1 w 24"/>
                <a:gd name="T7" fmla="*/ 37 h 37"/>
                <a:gd name="T8" fmla="*/ 2 w 24"/>
                <a:gd name="T9" fmla="*/ 37 h 37"/>
                <a:gd name="T10" fmla="*/ 3 w 24"/>
                <a:gd name="T11" fmla="*/ 36 h 37"/>
                <a:gd name="T12" fmla="*/ 14 w 24"/>
                <a:gd name="T13" fmla="*/ 18 h 37"/>
                <a:gd name="T14" fmla="*/ 22 w 24"/>
                <a:gd name="T15" fmla="*/ 0 h 37"/>
                <a:gd name="T16" fmla="*/ 21 w 24"/>
                <a:gd name="T17" fmla="*/ 0 h 37"/>
                <a:gd name="T18" fmla="*/ 12 w 24"/>
                <a:gd name="T19" fmla="*/ 16 h 37"/>
                <a:gd name="T20" fmla="*/ 22 w 24"/>
                <a:gd name="T21" fmla="*/ 6 h 37"/>
                <a:gd name="T22" fmla="*/ 22 w 24"/>
                <a:gd name="T23" fmla="*/ 5 h 37"/>
                <a:gd name="T24" fmla="*/ 22 w 24"/>
                <a:gd name="T25" fmla="*/ 4 h 37"/>
                <a:gd name="T26" fmla="*/ 22 w 24"/>
                <a:gd name="T27" fmla="*/ 2 h 37"/>
                <a:gd name="T28" fmla="*/ 23 w 24"/>
                <a:gd name="T29" fmla="*/ 1 h 37"/>
                <a:gd name="T30" fmla="*/ 24 w 24"/>
                <a:gd name="T31" fmla="*/ 1 h 37"/>
                <a:gd name="T32" fmla="*/ 23 w 24"/>
                <a:gd name="T33" fmla="*/ 0 h 37"/>
                <a:gd name="T34" fmla="*/ 22 w 24"/>
                <a:gd name="T35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4" h="37">
                  <a:moveTo>
                    <a:pt x="14" y="18"/>
                  </a:moveTo>
                  <a:cubicBezTo>
                    <a:pt x="4" y="28"/>
                    <a:pt x="4" y="28"/>
                    <a:pt x="4" y="28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0" y="35"/>
                    <a:pt x="0" y="36"/>
                    <a:pt x="1" y="37"/>
                  </a:cubicBezTo>
                  <a:cubicBezTo>
                    <a:pt x="1" y="37"/>
                    <a:pt x="2" y="37"/>
                    <a:pt x="2" y="37"/>
                  </a:cubicBezTo>
                  <a:cubicBezTo>
                    <a:pt x="2" y="37"/>
                    <a:pt x="3" y="37"/>
                    <a:pt x="3" y="36"/>
                  </a:cubicBezTo>
                  <a:cubicBezTo>
                    <a:pt x="14" y="18"/>
                    <a:pt x="14" y="18"/>
                    <a:pt x="14" y="18"/>
                  </a:cubicBezTo>
                  <a:moveTo>
                    <a:pt x="22" y="0"/>
                  </a:moveTo>
                  <a:cubicBezTo>
                    <a:pt x="22" y="0"/>
                    <a:pt x="21" y="0"/>
                    <a:pt x="21" y="0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22" y="6"/>
                    <a:pt x="22" y="6"/>
                    <a:pt x="22" y="6"/>
                  </a:cubicBezTo>
                  <a:cubicBezTo>
                    <a:pt x="22" y="5"/>
                    <a:pt x="22" y="5"/>
                    <a:pt x="22" y="5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21" y="3"/>
                    <a:pt x="21" y="2"/>
                    <a:pt x="22" y="2"/>
                  </a:cubicBezTo>
                  <a:cubicBezTo>
                    <a:pt x="22" y="1"/>
                    <a:pt x="23" y="1"/>
                    <a:pt x="23" y="1"/>
                  </a:cubicBezTo>
                  <a:cubicBezTo>
                    <a:pt x="23" y="1"/>
                    <a:pt x="24" y="1"/>
                    <a:pt x="24" y="1"/>
                  </a:cubicBezTo>
                  <a:cubicBezTo>
                    <a:pt x="24" y="1"/>
                    <a:pt x="24" y="0"/>
                    <a:pt x="23" y="0"/>
                  </a:cubicBezTo>
                  <a:cubicBezTo>
                    <a:pt x="23" y="0"/>
                    <a:pt x="23" y="0"/>
                    <a:pt x="22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1219170">
                <a:defRPr/>
              </a:pPr>
              <a:endParaRPr lang="ru-RU" sz="2400">
                <a:solidFill>
                  <a:prstClr val="black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166" name="Freeform 149"/>
            <p:cNvSpPr>
              <a:spLocks noEditPoints="1"/>
            </p:cNvSpPr>
            <p:nvPr/>
          </p:nvSpPr>
          <p:spPr bwMode="auto">
            <a:xfrm>
              <a:off x="2826227" y="9984582"/>
              <a:ext cx="30980" cy="42339"/>
            </a:xfrm>
            <a:custGeom>
              <a:avLst/>
              <a:gdLst>
                <a:gd name="T0" fmla="*/ 18 w 20"/>
                <a:gd name="T1" fmla="*/ 5 h 27"/>
                <a:gd name="T2" fmla="*/ 8 w 20"/>
                <a:gd name="T3" fmla="*/ 15 h 27"/>
                <a:gd name="T4" fmla="*/ 0 w 20"/>
                <a:gd name="T5" fmla="*/ 27 h 27"/>
                <a:gd name="T6" fmla="*/ 10 w 20"/>
                <a:gd name="T7" fmla="*/ 17 h 27"/>
                <a:gd name="T8" fmla="*/ 18 w 20"/>
                <a:gd name="T9" fmla="*/ 5 h 27"/>
                <a:gd name="T10" fmla="*/ 19 w 20"/>
                <a:gd name="T11" fmla="*/ 0 h 27"/>
                <a:gd name="T12" fmla="*/ 18 w 20"/>
                <a:gd name="T13" fmla="*/ 1 h 27"/>
                <a:gd name="T14" fmla="*/ 18 w 20"/>
                <a:gd name="T15" fmla="*/ 3 h 27"/>
                <a:gd name="T16" fmla="*/ 18 w 20"/>
                <a:gd name="T17" fmla="*/ 4 h 27"/>
                <a:gd name="T18" fmla="*/ 20 w 20"/>
                <a:gd name="T19" fmla="*/ 1 h 27"/>
                <a:gd name="T20" fmla="*/ 20 w 20"/>
                <a:gd name="T21" fmla="*/ 0 h 27"/>
                <a:gd name="T22" fmla="*/ 19 w 20"/>
                <a:gd name="T23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0" h="27">
                  <a:moveTo>
                    <a:pt x="18" y="5"/>
                  </a:moveTo>
                  <a:cubicBezTo>
                    <a:pt x="8" y="15"/>
                    <a:pt x="8" y="15"/>
                    <a:pt x="8" y="15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18" y="5"/>
                    <a:pt x="18" y="5"/>
                    <a:pt x="18" y="5"/>
                  </a:cubicBezTo>
                  <a:moveTo>
                    <a:pt x="19" y="0"/>
                  </a:moveTo>
                  <a:cubicBezTo>
                    <a:pt x="19" y="0"/>
                    <a:pt x="18" y="0"/>
                    <a:pt x="18" y="1"/>
                  </a:cubicBezTo>
                  <a:cubicBezTo>
                    <a:pt x="17" y="1"/>
                    <a:pt x="17" y="2"/>
                    <a:pt x="18" y="3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0"/>
                  </a:cubicBezTo>
                  <a:cubicBezTo>
                    <a:pt x="20" y="0"/>
                    <a:pt x="19" y="0"/>
                    <a:pt x="19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1219170">
                <a:defRPr/>
              </a:pPr>
              <a:endParaRPr lang="ru-RU" sz="2400">
                <a:solidFill>
                  <a:prstClr val="black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167" name="Freeform 150"/>
            <p:cNvSpPr>
              <a:spLocks/>
            </p:cNvSpPr>
            <p:nvPr/>
          </p:nvSpPr>
          <p:spPr bwMode="auto">
            <a:xfrm>
              <a:off x="2883023" y="9922623"/>
              <a:ext cx="11359" cy="12392"/>
            </a:xfrm>
            <a:custGeom>
              <a:avLst/>
              <a:gdLst>
                <a:gd name="T0" fmla="*/ 5 w 7"/>
                <a:gd name="T1" fmla="*/ 0 h 8"/>
                <a:gd name="T2" fmla="*/ 3 w 7"/>
                <a:gd name="T3" fmla="*/ 1 h 8"/>
                <a:gd name="T4" fmla="*/ 1 w 7"/>
                <a:gd name="T5" fmla="*/ 5 h 8"/>
                <a:gd name="T6" fmla="*/ 1 w 7"/>
                <a:gd name="T7" fmla="*/ 8 h 8"/>
                <a:gd name="T8" fmla="*/ 2 w 7"/>
                <a:gd name="T9" fmla="*/ 8 h 8"/>
                <a:gd name="T10" fmla="*/ 4 w 7"/>
                <a:gd name="T11" fmla="*/ 7 h 8"/>
                <a:gd name="T12" fmla="*/ 6 w 7"/>
                <a:gd name="T13" fmla="*/ 2 h 8"/>
                <a:gd name="T14" fmla="*/ 6 w 7"/>
                <a:gd name="T15" fmla="*/ 0 h 8"/>
                <a:gd name="T16" fmla="*/ 5 w 7"/>
                <a:gd name="T1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8">
                  <a:moveTo>
                    <a:pt x="5" y="0"/>
                  </a:moveTo>
                  <a:cubicBezTo>
                    <a:pt x="4" y="0"/>
                    <a:pt x="4" y="0"/>
                    <a:pt x="3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6"/>
                    <a:pt x="0" y="7"/>
                    <a:pt x="1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4" y="7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2"/>
                    <a:pt x="7" y="1"/>
                    <a:pt x="6" y="0"/>
                  </a:cubicBezTo>
                  <a:cubicBezTo>
                    <a:pt x="5" y="0"/>
                    <a:pt x="5" y="0"/>
                    <a:pt x="5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1219170">
                <a:defRPr/>
              </a:pPr>
              <a:endParaRPr lang="ru-RU" sz="2400">
                <a:solidFill>
                  <a:prstClr val="black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168" name="Freeform 151"/>
            <p:cNvSpPr>
              <a:spLocks/>
            </p:cNvSpPr>
            <p:nvPr/>
          </p:nvSpPr>
          <p:spPr bwMode="auto">
            <a:xfrm>
              <a:off x="3655448" y="10489550"/>
              <a:ext cx="39241" cy="58861"/>
            </a:xfrm>
            <a:custGeom>
              <a:avLst/>
              <a:gdLst>
                <a:gd name="T0" fmla="*/ 23 w 25"/>
                <a:gd name="T1" fmla="*/ 0 h 38"/>
                <a:gd name="T2" fmla="*/ 21 w 25"/>
                <a:gd name="T3" fmla="*/ 1 h 38"/>
                <a:gd name="T4" fmla="*/ 1 w 25"/>
                <a:gd name="T5" fmla="*/ 35 h 38"/>
                <a:gd name="T6" fmla="*/ 1 w 25"/>
                <a:gd name="T7" fmla="*/ 37 h 38"/>
                <a:gd name="T8" fmla="*/ 2 w 25"/>
                <a:gd name="T9" fmla="*/ 38 h 38"/>
                <a:gd name="T10" fmla="*/ 4 w 25"/>
                <a:gd name="T11" fmla="*/ 37 h 38"/>
                <a:gd name="T12" fmla="*/ 24 w 25"/>
                <a:gd name="T13" fmla="*/ 2 h 38"/>
                <a:gd name="T14" fmla="*/ 24 w 25"/>
                <a:gd name="T15" fmla="*/ 0 h 38"/>
                <a:gd name="T16" fmla="*/ 23 w 25"/>
                <a:gd name="T17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38">
                  <a:moveTo>
                    <a:pt x="23" y="0"/>
                  </a:moveTo>
                  <a:cubicBezTo>
                    <a:pt x="22" y="0"/>
                    <a:pt x="22" y="0"/>
                    <a:pt x="21" y="1"/>
                  </a:cubicBezTo>
                  <a:cubicBezTo>
                    <a:pt x="1" y="35"/>
                    <a:pt x="1" y="35"/>
                    <a:pt x="1" y="35"/>
                  </a:cubicBezTo>
                  <a:cubicBezTo>
                    <a:pt x="0" y="36"/>
                    <a:pt x="0" y="37"/>
                    <a:pt x="1" y="37"/>
                  </a:cubicBezTo>
                  <a:cubicBezTo>
                    <a:pt x="2" y="37"/>
                    <a:pt x="2" y="38"/>
                    <a:pt x="2" y="38"/>
                  </a:cubicBezTo>
                  <a:cubicBezTo>
                    <a:pt x="3" y="38"/>
                    <a:pt x="3" y="37"/>
                    <a:pt x="4" y="37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5" y="2"/>
                    <a:pt x="24" y="1"/>
                    <a:pt x="24" y="0"/>
                  </a:cubicBezTo>
                  <a:cubicBezTo>
                    <a:pt x="23" y="0"/>
                    <a:pt x="23" y="0"/>
                    <a:pt x="23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1219170">
                <a:defRPr/>
              </a:pPr>
              <a:endParaRPr lang="ru-RU" sz="2400">
                <a:solidFill>
                  <a:prstClr val="black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169" name="Freeform 152"/>
            <p:cNvSpPr>
              <a:spLocks noEditPoints="1"/>
            </p:cNvSpPr>
            <p:nvPr/>
          </p:nvSpPr>
          <p:spPr bwMode="auto">
            <a:xfrm>
              <a:off x="3463374" y="10594880"/>
              <a:ext cx="166257" cy="272621"/>
            </a:xfrm>
            <a:custGeom>
              <a:avLst/>
              <a:gdLst>
                <a:gd name="T0" fmla="*/ 64 w 107"/>
                <a:gd name="T1" fmla="*/ 67 h 175"/>
                <a:gd name="T2" fmla="*/ 1 w 107"/>
                <a:gd name="T3" fmla="*/ 172 h 175"/>
                <a:gd name="T4" fmla="*/ 1 w 107"/>
                <a:gd name="T5" fmla="*/ 174 h 175"/>
                <a:gd name="T6" fmla="*/ 2 w 107"/>
                <a:gd name="T7" fmla="*/ 175 h 175"/>
                <a:gd name="T8" fmla="*/ 4 w 107"/>
                <a:gd name="T9" fmla="*/ 174 h 175"/>
                <a:gd name="T10" fmla="*/ 67 w 107"/>
                <a:gd name="T11" fmla="*/ 70 h 175"/>
                <a:gd name="T12" fmla="*/ 64 w 107"/>
                <a:gd name="T13" fmla="*/ 67 h 175"/>
                <a:gd name="T14" fmla="*/ 73 w 107"/>
                <a:gd name="T15" fmla="*/ 53 h 175"/>
                <a:gd name="T16" fmla="*/ 66 w 107"/>
                <a:gd name="T17" fmla="*/ 64 h 175"/>
                <a:gd name="T18" fmla="*/ 68 w 107"/>
                <a:gd name="T19" fmla="*/ 67 h 175"/>
                <a:gd name="T20" fmla="*/ 75 w 107"/>
                <a:gd name="T21" fmla="*/ 56 h 175"/>
                <a:gd name="T22" fmla="*/ 73 w 107"/>
                <a:gd name="T23" fmla="*/ 53 h 175"/>
                <a:gd name="T24" fmla="*/ 77 w 107"/>
                <a:gd name="T25" fmla="*/ 46 h 175"/>
                <a:gd name="T26" fmla="*/ 74 w 107"/>
                <a:gd name="T27" fmla="*/ 50 h 175"/>
                <a:gd name="T28" fmla="*/ 77 w 107"/>
                <a:gd name="T29" fmla="*/ 53 h 175"/>
                <a:gd name="T30" fmla="*/ 79 w 107"/>
                <a:gd name="T31" fmla="*/ 49 h 175"/>
                <a:gd name="T32" fmla="*/ 77 w 107"/>
                <a:gd name="T33" fmla="*/ 46 h 175"/>
                <a:gd name="T34" fmla="*/ 81 w 107"/>
                <a:gd name="T35" fmla="*/ 39 h 175"/>
                <a:gd name="T36" fmla="*/ 78 w 107"/>
                <a:gd name="T37" fmla="*/ 43 h 175"/>
                <a:gd name="T38" fmla="*/ 81 w 107"/>
                <a:gd name="T39" fmla="*/ 46 h 175"/>
                <a:gd name="T40" fmla="*/ 83 w 107"/>
                <a:gd name="T41" fmla="*/ 42 h 175"/>
                <a:gd name="T42" fmla="*/ 81 w 107"/>
                <a:gd name="T43" fmla="*/ 39 h 175"/>
                <a:gd name="T44" fmla="*/ 105 w 107"/>
                <a:gd name="T45" fmla="*/ 0 h 175"/>
                <a:gd name="T46" fmla="*/ 104 w 107"/>
                <a:gd name="T47" fmla="*/ 1 h 175"/>
                <a:gd name="T48" fmla="*/ 83 w 107"/>
                <a:gd name="T49" fmla="*/ 36 h 175"/>
                <a:gd name="T50" fmla="*/ 85 w 107"/>
                <a:gd name="T51" fmla="*/ 39 h 175"/>
                <a:gd name="T52" fmla="*/ 107 w 107"/>
                <a:gd name="T53" fmla="*/ 3 h 175"/>
                <a:gd name="T54" fmla="*/ 106 w 107"/>
                <a:gd name="T55" fmla="*/ 1 h 175"/>
                <a:gd name="T56" fmla="*/ 105 w 107"/>
                <a:gd name="T57" fmla="*/ 0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7" h="175">
                  <a:moveTo>
                    <a:pt x="64" y="67"/>
                  </a:moveTo>
                  <a:cubicBezTo>
                    <a:pt x="1" y="172"/>
                    <a:pt x="1" y="172"/>
                    <a:pt x="1" y="172"/>
                  </a:cubicBezTo>
                  <a:cubicBezTo>
                    <a:pt x="0" y="173"/>
                    <a:pt x="0" y="174"/>
                    <a:pt x="1" y="174"/>
                  </a:cubicBezTo>
                  <a:cubicBezTo>
                    <a:pt x="2" y="175"/>
                    <a:pt x="2" y="175"/>
                    <a:pt x="2" y="175"/>
                  </a:cubicBezTo>
                  <a:cubicBezTo>
                    <a:pt x="3" y="175"/>
                    <a:pt x="3" y="174"/>
                    <a:pt x="4" y="174"/>
                  </a:cubicBezTo>
                  <a:cubicBezTo>
                    <a:pt x="67" y="70"/>
                    <a:pt x="67" y="70"/>
                    <a:pt x="67" y="70"/>
                  </a:cubicBezTo>
                  <a:cubicBezTo>
                    <a:pt x="64" y="67"/>
                    <a:pt x="64" y="67"/>
                    <a:pt x="64" y="67"/>
                  </a:cubicBezTo>
                  <a:moveTo>
                    <a:pt x="73" y="53"/>
                  </a:moveTo>
                  <a:cubicBezTo>
                    <a:pt x="66" y="64"/>
                    <a:pt x="66" y="64"/>
                    <a:pt x="66" y="64"/>
                  </a:cubicBezTo>
                  <a:cubicBezTo>
                    <a:pt x="68" y="67"/>
                    <a:pt x="68" y="67"/>
                    <a:pt x="68" y="67"/>
                  </a:cubicBezTo>
                  <a:cubicBezTo>
                    <a:pt x="75" y="56"/>
                    <a:pt x="75" y="56"/>
                    <a:pt x="75" y="56"/>
                  </a:cubicBezTo>
                  <a:cubicBezTo>
                    <a:pt x="73" y="53"/>
                    <a:pt x="73" y="53"/>
                    <a:pt x="73" y="53"/>
                  </a:cubicBezTo>
                  <a:moveTo>
                    <a:pt x="77" y="46"/>
                  </a:moveTo>
                  <a:cubicBezTo>
                    <a:pt x="74" y="50"/>
                    <a:pt x="74" y="50"/>
                    <a:pt x="74" y="50"/>
                  </a:cubicBezTo>
                  <a:cubicBezTo>
                    <a:pt x="77" y="53"/>
                    <a:pt x="77" y="53"/>
                    <a:pt x="77" y="53"/>
                  </a:cubicBezTo>
                  <a:cubicBezTo>
                    <a:pt x="79" y="49"/>
                    <a:pt x="79" y="49"/>
                    <a:pt x="79" y="49"/>
                  </a:cubicBezTo>
                  <a:cubicBezTo>
                    <a:pt x="77" y="46"/>
                    <a:pt x="77" y="46"/>
                    <a:pt x="77" y="46"/>
                  </a:cubicBezTo>
                  <a:moveTo>
                    <a:pt x="81" y="39"/>
                  </a:moveTo>
                  <a:cubicBezTo>
                    <a:pt x="78" y="43"/>
                    <a:pt x="78" y="43"/>
                    <a:pt x="78" y="43"/>
                  </a:cubicBezTo>
                  <a:cubicBezTo>
                    <a:pt x="81" y="46"/>
                    <a:pt x="81" y="46"/>
                    <a:pt x="81" y="46"/>
                  </a:cubicBezTo>
                  <a:cubicBezTo>
                    <a:pt x="83" y="42"/>
                    <a:pt x="83" y="42"/>
                    <a:pt x="83" y="42"/>
                  </a:cubicBezTo>
                  <a:cubicBezTo>
                    <a:pt x="81" y="39"/>
                    <a:pt x="81" y="39"/>
                    <a:pt x="81" y="39"/>
                  </a:cubicBezTo>
                  <a:moveTo>
                    <a:pt x="105" y="0"/>
                  </a:moveTo>
                  <a:cubicBezTo>
                    <a:pt x="105" y="0"/>
                    <a:pt x="104" y="1"/>
                    <a:pt x="104" y="1"/>
                  </a:cubicBezTo>
                  <a:cubicBezTo>
                    <a:pt x="83" y="36"/>
                    <a:pt x="83" y="36"/>
                    <a:pt x="83" y="36"/>
                  </a:cubicBezTo>
                  <a:cubicBezTo>
                    <a:pt x="85" y="39"/>
                    <a:pt x="85" y="39"/>
                    <a:pt x="85" y="39"/>
                  </a:cubicBezTo>
                  <a:cubicBezTo>
                    <a:pt x="107" y="3"/>
                    <a:pt x="107" y="3"/>
                    <a:pt x="107" y="3"/>
                  </a:cubicBezTo>
                  <a:cubicBezTo>
                    <a:pt x="107" y="2"/>
                    <a:pt x="107" y="1"/>
                    <a:pt x="106" y="1"/>
                  </a:cubicBezTo>
                  <a:cubicBezTo>
                    <a:pt x="106" y="0"/>
                    <a:pt x="106" y="0"/>
                    <a:pt x="105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1219170">
                <a:defRPr/>
              </a:pPr>
              <a:endParaRPr lang="ru-RU" sz="2400">
                <a:solidFill>
                  <a:prstClr val="black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170" name="Freeform 153"/>
            <p:cNvSpPr>
              <a:spLocks noEditPoints="1"/>
            </p:cNvSpPr>
            <p:nvPr/>
          </p:nvSpPr>
          <p:spPr bwMode="auto">
            <a:xfrm>
              <a:off x="3562509" y="10650644"/>
              <a:ext cx="33045" cy="52665"/>
            </a:xfrm>
            <a:custGeom>
              <a:avLst/>
              <a:gdLst>
                <a:gd name="T0" fmla="*/ 3 w 32"/>
                <a:gd name="T1" fmla="*/ 42 h 51"/>
                <a:gd name="T2" fmla="*/ 0 w 32"/>
                <a:gd name="T3" fmla="*/ 47 h 51"/>
                <a:gd name="T4" fmla="*/ 4 w 32"/>
                <a:gd name="T5" fmla="*/ 51 h 51"/>
                <a:gd name="T6" fmla="*/ 6 w 32"/>
                <a:gd name="T7" fmla="*/ 47 h 51"/>
                <a:gd name="T8" fmla="*/ 3 w 32"/>
                <a:gd name="T9" fmla="*/ 42 h 51"/>
                <a:gd name="T10" fmla="*/ 15 w 32"/>
                <a:gd name="T11" fmla="*/ 21 h 51"/>
                <a:gd name="T12" fmla="*/ 14 w 32"/>
                <a:gd name="T13" fmla="*/ 26 h 51"/>
                <a:gd name="T14" fmla="*/ 17 w 32"/>
                <a:gd name="T15" fmla="*/ 30 h 51"/>
                <a:gd name="T16" fmla="*/ 20 w 32"/>
                <a:gd name="T17" fmla="*/ 26 h 51"/>
                <a:gd name="T18" fmla="*/ 15 w 32"/>
                <a:gd name="T19" fmla="*/ 21 h 51"/>
                <a:gd name="T20" fmla="*/ 21 w 32"/>
                <a:gd name="T21" fmla="*/ 11 h 51"/>
                <a:gd name="T22" fmla="*/ 20 w 32"/>
                <a:gd name="T23" fmla="*/ 15 h 51"/>
                <a:gd name="T24" fmla="*/ 23 w 32"/>
                <a:gd name="T25" fmla="*/ 20 h 51"/>
                <a:gd name="T26" fmla="*/ 26 w 32"/>
                <a:gd name="T27" fmla="*/ 15 h 51"/>
                <a:gd name="T28" fmla="*/ 21 w 32"/>
                <a:gd name="T29" fmla="*/ 11 h 51"/>
                <a:gd name="T30" fmla="*/ 29 w 32"/>
                <a:gd name="T31" fmla="*/ 0 h 51"/>
                <a:gd name="T32" fmla="*/ 26 w 32"/>
                <a:gd name="T33" fmla="*/ 5 h 51"/>
                <a:gd name="T34" fmla="*/ 29 w 32"/>
                <a:gd name="T35" fmla="*/ 9 h 51"/>
                <a:gd name="T36" fmla="*/ 32 w 32"/>
                <a:gd name="T37" fmla="*/ 5 h 51"/>
                <a:gd name="T38" fmla="*/ 29 w 32"/>
                <a:gd name="T39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2" h="51">
                  <a:moveTo>
                    <a:pt x="3" y="42"/>
                  </a:moveTo>
                  <a:lnTo>
                    <a:pt x="0" y="47"/>
                  </a:lnTo>
                  <a:lnTo>
                    <a:pt x="4" y="51"/>
                  </a:lnTo>
                  <a:lnTo>
                    <a:pt x="6" y="47"/>
                  </a:lnTo>
                  <a:lnTo>
                    <a:pt x="3" y="42"/>
                  </a:lnTo>
                  <a:close/>
                  <a:moveTo>
                    <a:pt x="15" y="21"/>
                  </a:moveTo>
                  <a:lnTo>
                    <a:pt x="14" y="26"/>
                  </a:lnTo>
                  <a:lnTo>
                    <a:pt x="17" y="30"/>
                  </a:lnTo>
                  <a:lnTo>
                    <a:pt x="20" y="26"/>
                  </a:lnTo>
                  <a:lnTo>
                    <a:pt x="15" y="21"/>
                  </a:lnTo>
                  <a:close/>
                  <a:moveTo>
                    <a:pt x="21" y="11"/>
                  </a:moveTo>
                  <a:lnTo>
                    <a:pt x="20" y="15"/>
                  </a:lnTo>
                  <a:lnTo>
                    <a:pt x="23" y="20"/>
                  </a:lnTo>
                  <a:lnTo>
                    <a:pt x="26" y="15"/>
                  </a:lnTo>
                  <a:lnTo>
                    <a:pt x="21" y="11"/>
                  </a:lnTo>
                  <a:close/>
                  <a:moveTo>
                    <a:pt x="29" y="0"/>
                  </a:moveTo>
                  <a:lnTo>
                    <a:pt x="26" y="5"/>
                  </a:lnTo>
                  <a:lnTo>
                    <a:pt x="29" y="9"/>
                  </a:lnTo>
                  <a:lnTo>
                    <a:pt x="32" y="5"/>
                  </a:ln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1219170">
                <a:defRPr/>
              </a:pPr>
              <a:endParaRPr lang="ru-RU" sz="2400">
                <a:solidFill>
                  <a:prstClr val="black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171" name="Freeform 154"/>
            <p:cNvSpPr>
              <a:spLocks noEditPoints="1"/>
            </p:cNvSpPr>
            <p:nvPr/>
          </p:nvSpPr>
          <p:spPr bwMode="auto">
            <a:xfrm>
              <a:off x="3562509" y="10650644"/>
              <a:ext cx="33045" cy="52665"/>
            </a:xfrm>
            <a:custGeom>
              <a:avLst/>
              <a:gdLst>
                <a:gd name="T0" fmla="*/ 3 w 32"/>
                <a:gd name="T1" fmla="*/ 42 h 51"/>
                <a:gd name="T2" fmla="*/ 0 w 32"/>
                <a:gd name="T3" fmla="*/ 47 h 51"/>
                <a:gd name="T4" fmla="*/ 4 w 32"/>
                <a:gd name="T5" fmla="*/ 51 h 51"/>
                <a:gd name="T6" fmla="*/ 6 w 32"/>
                <a:gd name="T7" fmla="*/ 47 h 51"/>
                <a:gd name="T8" fmla="*/ 3 w 32"/>
                <a:gd name="T9" fmla="*/ 42 h 51"/>
                <a:gd name="T10" fmla="*/ 15 w 32"/>
                <a:gd name="T11" fmla="*/ 21 h 51"/>
                <a:gd name="T12" fmla="*/ 14 w 32"/>
                <a:gd name="T13" fmla="*/ 26 h 51"/>
                <a:gd name="T14" fmla="*/ 17 w 32"/>
                <a:gd name="T15" fmla="*/ 30 h 51"/>
                <a:gd name="T16" fmla="*/ 20 w 32"/>
                <a:gd name="T17" fmla="*/ 26 h 51"/>
                <a:gd name="T18" fmla="*/ 15 w 32"/>
                <a:gd name="T19" fmla="*/ 21 h 51"/>
                <a:gd name="T20" fmla="*/ 21 w 32"/>
                <a:gd name="T21" fmla="*/ 11 h 51"/>
                <a:gd name="T22" fmla="*/ 20 w 32"/>
                <a:gd name="T23" fmla="*/ 15 h 51"/>
                <a:gd name="T24" fmla="*/ 23 w 32"/>
                <a:gd name="T25" fmla="*/ 20 h 51"/>
                <a:gd name="T26" fmla="*/ 26 w 32"/>
                <a:gd name="T27" fmla="*/ 15 h 51"/>
                <a:gd name="T28" fmla="*/ 21 w 32"/>
                <a:gd name="T29" fmla="*/ 11 h 51"/>
                <a:gd name="T30" fmla="*/ 29 w 32"/>
                <a:gd name="T31" fmla="*/ 0 h 51"/>
                <a:gd name="T32" fmla="*/ 26 w 32"/>
                <a:gd name="T33" fmla="*/ 5 h 51"/>
                <a:gd name="T34" fmla="*/ 29 w 32"/>
                <a:gd name="T35" fmla="*/ 9 h 51"/>
                <a:gd name="T36" fmla="*/ 32 w 32"/>
                <a:gd name="T37" fmla="*/ 5 h 51"/>
                <a:gd name="T38" fmla="*/ 29 w 32"/>
                <a:gd name="T39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2" h="51">
                  <a:moveTo>
                    <a:pt x="3" y="42"/>
                  </a:moveTo>
                  <a:lnTo>
                    <a:pt x="0" y="47"/>
                  </a:lnTo>
                  <a:lnTo>
                    <a:pt x="4" y="51"/>
                  </a:lnTo>
                  <a:lnTo>
                    <a:pt x="6" y="47"/>
                  </a:lnTo>
                  <a:lnTo>
                    <a:pt x="3" y="42"/>
                  </a:lnTo>
                  <a:moveTo>
                    <a:pt x="15" y="21"/>
                  </a:moveTo>
                  <a:lnTo>
                    <a:pt x="14" y="26"/>
                  </a:lnTo>
                  <a:lnTo>
                    <a:pt x="17" y="30"/>
                  </a:lnTo>
                  <a:lnTo>
                    <a:pt x="20" y="26"/>
                  </a:lnTo>
                  <a:lnTo>
                    <a:pt x="15" y="21"/>
                  </a:lnTo>
                  <a:moveTo>
                    <a:pt x="21" y="11"/>
                  </a:moveTo>
                  <a:lnTo>
                    <a:pt x="20" y="15"/>
                  </a:lnTo>
                  <a:lnTo>
                    <a:pt x="23" y="20"/>
                  </a:lnTo>
                  <a:lnTo>
                    <a:pt x="26" y="15"/>
                  </a:lnTo>
                  <a:lnTo>
                    <a:pt x="21" y="11"/>
                  </a:lnTo>
                  <a:moveTo>
                    <a:pt x="29" y="0"/>
                  </a:moveTo>
                  <a:lnTo>
                    <a:pt x="26" y="5"/>
                  </a:lnTo>
                  <a:lnTo>
                    <a:pt x="29" y="9"/>
                  </a:lnTo>
                  <a:lnTo>
                    <a:pt x="32" y="5"/>
                  </a:lnTo>
                  <a:lnTo>
                    <a:pt x="29" y="0"/>
                  </a:lnTo>
                </a:path>
              </a:pathLst>
            </a:custGeom>
            <a:grpFill/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1219170">
                <a:defRPr/>
              </a:pPr>
              <a:endParaRPr lang="ru-RU" sz="2400">
                <a:solidFill>
                  <a:prstClr val="black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172" name="Freeform 155"/>
            <p:cNvSpPr>
              <a:spLocks/>
            </p:cNvSpPr>
            <p:nvPr/>
          </p:nvSpPr>
          <p:spPr bwMode="auto">
            <a:xfrm>
              <a:off x="4556955" y="10935656"/>
              <a:ext cx="9294" cy="12392"/>
            </a:xfrm>
            <a:custGeom>
              <a:avLst/>
              <a:gdLst>
                <a:gd name="T0" fmla="*/ 4 w 6"/>
                <a:gd name="T1" fmla="*/ 0 h 8"/>
                <a:gd name="T2" fmla="*/ 3 w 6"/>
                <a:gd name="T3" fmla="*/ 1 h 8"/>
                <a:gd name="T4" fmla="*/ 0 w 6"/>
                <a:gd name="T5" fmla="*/ 5 h 8"/>
                <a:gd name="T6" fmla="*/ 1 w 6"/>
                <a:gd name="T7" fmla="*/ 7 h 8"/>
                <a:gd name="T8" fmla="*/ 2 w 6"/>
                <a:gd name="T9" fmla="*/ 8 h 8"/>
                <a:gd name="T10" fmla="*/ 3 w 6"/>
                <a:gd name="T11" fmla="*/ 7 h 8"/>
                <a:gd name="T12" fmla="*/ 6 w 6"/>
                <a:gd name="T13" fmla="*/ 2 h 8"/>
                <a:gd name="T14" fmla="*/ 5 w 6"/>
                <a:gd name="T15" fmla="*/ 0 h 8"/>
                <a:gd name="T16" fmla="*/ 4 w 6"/>
                <a:gd name="T1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8">
                  <a:moveTo>
                    <a:pt x="4" y="0"/>
                  </a:moveTo>
                  <a:cubicBezTo>
                    <a:pt x="4" y="0"/>
                    <a:pt x="3" y="0"/>
                    <a:pt x="3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6"/>
                    <a:pt x="0" y="7"/>
                    <a:pt x="1" y="7"/>
                  </a:cubicBezTo>
                  <a:cubicBezTo>
                    <a:pt x="1" y="7"/>
                    <a:pt x="1" y="8"/>
                    <a:pt x="2" y="8"/>
                  </a:cubicBezTo>
                  <a:cubicBezTo>
                    <a:pt x="2" y="8"/>
                    <a:pt x="3" y="7"/>
                    <a:pt x="3" y="7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1"/>
                    <a:pt x="6" y="0"/>
                    <a:pt x="5" y="0"/>
                  </a:cubicBezTo>
                  <a:cubicBezTo>
                    <a:pt x="5" y="0"/>
                    <a:pt x="5" y="0"/>
                    <a:pt x="4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1219170">
                <a:defRPr/>
              </a:pPr>
              <a:endParaRPr lang="ru-RU" sz="2400">
                <a:solidFill>
                  <a:prstClr val="black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173" name="Freeform 156"/>
            <p:cNvSpPr>
              <a:spLocks/>
            </p:cNvSpPr>
            <p:nvPr/>
          </p:nvSpPr>
          <p:spPr bwMode="auto">
            <a:xfrm>
              <a:off x="577106" y="9750169"/>
              <a:ext cx="58861" cy="37176"/>
            </a:xfrm>
            <a:custGeom>
              <a:avLst/>
              <a:gdLst>
                <a:gd name="T0" fmla="*/ 2 w 38"/>
                <a:gd name="T1" fmla="*/ 0 h 24"/>
                <a:gd name="T2" fmla="*/ 1 w 38"/>
                <a:gd name="T3" fmla="*/ 1 h 24"/>
                <a:gd name="T4" fmla="*/ 1 w 38"/>
                <a:gd name="T5" fmla="*/ 4 h 24"/>
                <a:gd name="T6" fmla="*/ 35 w 38"/>
                <a:gd name="T7" fmla="*/ 24 h 24"/>
                <a:gd name="T8" fmla="*/ 36 w 38"/>
                <a:gd name="T9" fmla="*/ 24 h 24"/>
                <a:gd name="T10" fmla="*/ 38 w 38"/>
                <a:gd name="T11" fmla="*/ 24 h 24"/>
                <a:gd name="T12" fmla="*/ 37 w 38"/>
                <a:gd name="T13" fmla="*/ 21 h 24"/>
                <a:gd name="T14" fmla="*/ 3 w 38"/>
                <a:gd name="T15" fmla="*/ 1 h 24"/>
                <a:gd name="T16" fmla="*/ 2 w 38"/>
                <a:gd name="T17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8" h="24">
                  <a:moveTo>
                    <a:pt x="2" y="0"/>
                  </a:moveTo>
                  <a:cubicBezTo>
                    <a:pt x="2" y="0"/>
                    <a:pt x="1" y="1"/>
                    <a:pt x="1" y="1"/>
                  </a:cubicBezTo>
                  <a:cubicBezTo>
                    <a:pt x="0" y="2"/>
                    <a:pt x="0" y="3"/>
                    <a:pt x="1" y="4"/>
                  </a:cubicBezTo>
                  <a:cubicBezTo>
                    <a:pt x="35" y="24"/>
                    <a:pt x="35" y="24"/>
                    <a:pt x="35" y="24"/>
                  </a:cubicBezTo>
                  <a:cubicBezTo>
                    <a:pt x="36" y="24"/>
                    <a:pt x="36" y="24"/>
                    <a:pt x="36" y="24"/>
                  </a:cubicBezTo>
                  <a:cubicBezTo>
                    <a:pt x="37" y="24"/>
                    <a:pt x="37" y="24"/>
                    <a:pt x="38" y="24"/>
                  </a:cubicBezTo>
                  <a:cubicBezTo>
                    <a:pt x="38" y="23"/>
                    <a:pt x="38" y="22"/>
                    <a:pt x="37" y="2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1219170">
                <a:defRPr/>
              </a:pPr>
              <a:endParaRPr lang="ru-RU" sz="2400">
                <a:solidFill>
                  <a:prstClr val="black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174" name="Freeform 157"/>
            <p:cNvSpPr>
              <a:spLocks noEditPoints="1"/>
            </p:cNvSpPr>
            <p:nvPr/>
          </p:nvSpPr>
          <p:spPr bwMode="auto">
            <a:xfrm>
              <a:off x="1958797" y="10586619"/>
              <a:ext cx="271588" cy="165225"/>
            </a:xfrm>
            <a:custGeom>
              <a:avLst/>
              <a:gdLst>
                <a:gd name="T0" fmla="*/ 125 w 175"/>
                <a:gd name="T1" fmla="*/ 74 h 106"/>
                <a:gd name="T2" fmla="*/ 122 w 175"/>
                <a:gd name="T3" fmla="*/ 76 h 106"/>
                <a:gd name="T4" fmla="*/ 172 w 175"/>
                <a:gd name="T5" fmla="*/ 106 h 106"/>
                <a:gd name="T6" fmla="*/ 173 w 175"/>
                <a:gd name="T7" fmla="*/ 106 h 106"/>
                <a:gd name="T8" fmla="*/ 174 w 175"/>
                <a:gd name="T9" fmla="*/ 106 h 106"/>
                <a:gd name="T10" fmla="*/ 174 w 175"/>
                <a:gd name="T11" fmla="*/ 103 h 106"/>
                <a:gd name="T12" fmla="*/ 125 w 175"/>
                <a:gd name="T13" fmla="*/ 74 h 106"/>
                <a:gd name="T14" fmla="*/ 114 w 175"/>
                <a:gd name="T15" fmla="*/ 67 h 106"/>
                <a:gd name="T16" fmla="*/ 114 w 175"/>
                <a:gd name="T17" fmla="*/ 71 h 106"/>
                <a:gd name="T18" fmla="*/ 117 w 175"/>
                <a:gd name="T19" fmla="*/ 73 h 106"/>
                <a:gd name="T20" fmla="*/ 119 w 175"/>
                <a:gd name="T21" fmla="*/ 70 h 106"/>
                <a:gd name="T22" fmla="*/ 119 w 175"/>
                <a:gd name="T23" fmla="*/ 70 h 106"/>
                <a:gd name="T24" fmla="*/ 114 w 175"/>
                <a:gd name="T25" fmla="*/ 67 h 106"/>
                <a:gd name="T26" fmla="*/ 107 w 175"/>
                <a:gd name="T27" fmla="*/ 63 h 106"/>
                <a:gd name="T28" fmla="*/ 107 w 175"/>
                <a:gd name="T29" fmla="*/ 66 h 106"/>
                <a:gd name="T30" fmla="*/ 111 w 175"/>
                <a:gd name="T31" fmla="*/ 69 h 106"/>
                <a:gd name="T32" fmla="*/ 111 w 175"/>
                <a:gd name="T33" fmla="*/ 65 h 106"/>
                <a:gd name="T34" fmla="*/ 107 w 175"/>
                <a:gd name="T35" fmla="*/ 63 h 106"/>
                <a:gd name="T36" fmla="*/ 100 w 175"/>
                <a:gd name="T37" fmla="*/ 58 h 106"/>
                <a:gd name="T38" fmla="*/ 99 w 175"/>
                <a:gd name="T39" fmla="*/ 60 h 106"/>
                <a:gd name="T40" fmla="*/ 99 w 175"/>
                <a:gd name="T41" fmla="*/ 62 h 106"/>
                <a:gd name="T42" fmla="*/ 103 w 175"/>
                <a:gd name="T43" fmla="*/ 64 h 106"/>
                <a:gd name="T44" fmla="*/ 103 w 175"/>
                <a:gd name="T45" fmla="*/ 61 h 106"/>
                <a:gd name="T46" fmla="*/ 100 w 175"/>
                <a:gd name="T47" fmla="*/ 58 h 106"/>
                <a:gd name="T48" fmla="*/ 2 w 175"/>
                <a:gd name="T49" fmla="*/ 0 h 106"/>
                <a:gd name="T50" fmla="*/ 0 w 175"/>
                <a:gd name="T51" fmla="*/ 0 h 106"/>
                <a:gd name="T52" fmla="*/ 1 w 175"/>
                <a:gd name="T53" fmla="*/ 3 h 106"/>
                <a:gd name="T54" fmla="*/ 92 w 175"/>
                <a:gd name="T55" fmla="*/ 57 h 106"/>
                <a:gd name="T56" fmla="*/ 94 w 175"/>
                <a:gd name="T57" fmla="*/ 55 h 106"/>
                <a:gd name="T58" fmla="*/ 3 w 175"/>
                <a:gd name="T59" fmla="*/ 0 h 106"/>
                <a:gd name="T60" fmla="*/ 2 w 175"/>
                <a:gd name="T61" fmla="*/ 0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75" h="106">
                  <a:moveTo>
                    <a:pt x="125" y="74"/>
                  </a:moveTo>
                  <a:cubicBezTo>
                    <a:pt x="122" y="76"/>
                    <a:pt x="122" y="76"/>
                    <a:pt x="122" y="76"/>
                  </a:cubicBezTo>
                  <a:cubicBezTo>
                    <a:pt x="172" y="106"/>
                    <a:pt x="172" y="106"/>
                    <a:pt x="172" y="106"/>
                  </a:cubicBezTo>
                  <a:cubicBezTo>
                    <a:pt x="172" y="106"/>
                    <a:pt x="173" y="106"/>
                    <a:pt x="173" y="106"/>
                  </a:cubicBezTo>
                  <a:cubicBezTo>
                    <a:pt x="173" y="106"/>
                    <a:pt x="174" y="106"/>
                    <a:pt x="174" y="106"/>
                  </a:cubicBezTo>
                  <a:cubicBezTo>
                    <a:pt x="175" y="105"/>
                    <a:pt x="175" y="104"/>
                    <a:pt x="174" y="103"/>
                  </a:cubicBezTo>
                  <a:cubicBezTo>
                    <a:pt x="125" y="74"/>
                    <a:pt x="125" y="74"/>
                    <a:pt x="125" y="74"/>
                  </a:cubicBezTo>
                  <a:moveTo>
                    <a:pt x="114" y="67"/>
                  </a:moveTo>
                  <a:cubicBezTo>
                    <a:pt x="114" y="71"/>
                    <a:pt x="114" y="71"/>
                    <a:pt x="114" y="71"/>
                  </a:cubicBezTo>
                  <a:cubicBezTo>
                    <a:pt x="117" y="73"/>
                    <a:pt x="117" y="73"/>
                    <a:pt x="117" y="73"/>
                  </a:cubicBezTo>
                  <a:cubicBezTo>
                    <a:pt x="119" y="70"/>
                    <a:pt x="119" y="70"/>
                    <a:pt x="119" y="70"/>
                  </a:cubicBezTo>
                  <a:cubicBezTo>
                    <a:pt x="119" y="70"/>
                    <a:pt x="119" y="70"/>
                    <a:pt x="119" y="70"/>
                  </a:cubicBezTo>
                  <a:cubicBezTo>
                    <a:pt x="114" y="67"/>
                    <a:pt x="114" y="67"/>
                    <a:pt x="114" y="67"/>
                  </a:cubicBezTo>
                  <a:moveTo>
                    <a:pt x="107" y="63"/>
                  </a:moveTo>
                  <a:cubicBezTo>
                    <a:pt x="107" y="66"/>
                    <a:pt x="107" y="66"/>
                    <a:pt x="107" y="66"/>
                  </a:cubicBezTo>
                  <a:cubicBezTo>
                    <a:pt x="111" y="69"/>
                    <a:pt x="111" y="69"/>
                    <a:pt x="111" y="69"/>
                  </a:cubicBezTo>
                  <a:cubicBezTo>
                    <a:pt x="111" y="65"/>
                    <a:pt x="111" y="65"/>
                    <a:pt x="111" y="65"/>
                  </a:cubicBezTo>
                  <a:cubicBezTo>
                    <a:pt x="107" y="63"/>
                    <a:pt x="107" y="63"/>
                    <a:pt x="107" y="63"/>
                  </a:cubicBezTo>
                  <a:moveTo>
                    <a:pt x="100" y="58"/>
                  </a:moveTo>
                  <a:cubicBezTo>
                    <a:pt x="99" y="60"/>
                    <a:pt x="99" y="60"/>
                    <a:pt x="99" y="60"/>
                  </a:cubicBezTo>
                  <a:cubicBezTo>
                    <a:pt x="99" y="62"/>
                    <a:pt x="99" y="62"/>
                    <a:pt x="99" y="62"/>
                  </a:cubicBezTo>
                  <a:cubicBezTo>
                    <a:pt x="103" y="64"/>
                    <a:pt x="103" y="64"/>
                    <a:pt x="103" y="64"/>
                  </a:cubicBezTo>
                  <a:cubicBezTo>
                    <a:pt x="103" y="61"/>
                    <a:pt x="103" y="61"/>
                    <a:pt x="103" y="61"/>
                  </a:cubicBezTo>
                  <a:cubicBezTo>
                    <a:pt x="100" y="58"/>
                    <a:pt x="100" y="58"/>
                    <a:pt x="100" y="58"/>
                  </a:cubicBezTo>
                  <a:moveTo>
                    <a:pt x="2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1"/>
                    <a:pt x="0" y="2"/>
                    <a:pt x="1" y="3"/>
                  </a:cubicBezTo>
                  <a:cubicBezTo>
                    <a:pt x="92" y="57"/>
                    <a:pt x="92" y="57"/>
                    <a:pt x="92" y="57"/>
                  </a:cubicBezTo>
                  <a:cubicBezTo>
                    <a:pt x="94" y="55"/>
                    <a:pt x="94" y="55"/>
                    <a:pt x="94" y="55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1219170">
                <a:defRPr/>
              </a:pPr>
              <a:endParaRPr lang="ru-RU" sz="2400">
                <a:solidFill>
                  <a:prstClr val="black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175" name="Freeform 158"/>
            <p:cNvSpPr>
              <a:spLocks noEditPoints="1"/>
            </p:cNvSpPr>
            <p:nvPr/>
          </p:nvSpPr>
          <p:spPr bwMode="auto">
            <a:xfrm>
              <a:off x="2101303" y="10672329"/>
              <a:ext cx="51633" cy="33045"/>
            </a:xfrm>
            <a:custGeom>
              <a:avLst/>
              <a:gdLst>
                <a:gd name="T0" fmla="*/ 41 w 50"/>
                <a:gd name="T1" fmla="*/ 23 h 32"/>
                <a:gd name="T2" fmla="*/ 41 w 50"/>
                <a:gd name="T3" fmla="*/ 23 h 32"/>
                <a:gd name="T4" fmla="*/ 38 w 50"/>
                <a:gd name="T5" fmla="*/ 27 h 32"/>
                <a:gd name="T6" fmla="*/ 46 w 50"/>
                <a:gd name="T7" fmla="*/ 32 h 32"/>
                <a:gd name="T8" fmla="*/ 50 w 50"/>
                <a:gd name="T9" fmla="*/ 29 h 32"/>
                <a:gd name="T10" fmla="*/ 41 w 50"/>
                <a:gd name="T11" fmla="*/ 23 h 32"/>
                <a:gd name="T12" fmla="*/ 29 w 50"/>
                <a:gd name="T13" fmla="*/ 15 h 32"/>
                <a:gd name="T14" fmla="*/ 29 w 50"/>
                <a:gd name="T15" fmla="*/ 21 h 32"/>
                <a:gd name="T16" fmla="*/ 34 w 50"/>
                <a:gd name="T17" fmla="*/ 24 h 32"/>
                <a:gd name="T18" fmla="*/ 34 w 50"/>
                <a:gd name="T19" fmla="*/ 18 h 32"/>
                <a:gd name="T20" fmla="*/ 29 w 50"/>
                <a:gd name="T21" fmla="*/ 15 h 32"/>
                <a:gd name="T22" fmla="*/ 17 w 50"/>
                <a:gd name="T23" fmla="*/ 9 h 32"/>
                <a:gd name="T24" fmla="*/ 17 w 50"/>
                <a:gd name="T25" fmla="*/ 14 h 32"/>
                <a:gd name="T26" fmla="*/ 23 w 50"/>
                <a:gd name="T27" fmla="*/ 17 h 32"/>
                <a:gd name="T28" fmla="*/ 23 w 50"/>
                <a:gd name="T29" fmla="*/ 12 h 32"/>
                <a:gd name="T30" fmla="*/ 17 w 50"/>
                <a:gd name="T31" fmla="*/ 9 h 32"/>
                <a:gd name="T32" fmla="*/ 3 w 50"/>
                <a:gd name="T33" fmla="*/ 0 h 32"/>
                <a:gd name="T34" fmla="*/ 0 w 50"/>
                <a:gd name="T35" fmla="*/ 3 h 32"/>
                <a:gd name="T36" fmla="*/ 11 w 50"/>
                <a:gd name="T37" fmla="*/ 11 h 32"/>
                <a:gd name="T38" fmla="*/ 11 w 50"/>
                <a:gd name="T39" fmla="*/ 8 h 32"/>
                <a:gd name="T40" fmla="*/ 13 w 50"/>
                <a:gd name="T41" fmla="*/ 5 h 32"/>
                <a:gd name="T42" fmla="*/ 3 w 50"/>
                <a:gd name="T43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0" h="32">
                  <a:moveTo>
                    <a:pt x="41" y="23"/>
                  </a:moveTo>
                  <a:lnTo>
                    <a:pt x="41" y="23"/>
                  </a:lnTo>
                  <a:lnTo>
                    <a:pt x="38" y="27"/>
                  </a:lnTo>
                  <a:lnTo>
                    <a:pt x="46" y="32"/>
                  </a:lnTo>
                  <a:lnTo>
                    <a:pt x="50" y="29"/>
                  </a:lnTo>
                  <a:lnTo>
                    <a:pt x="41" y="23"/>
                  </a:lnTo>
                  <a:close/>
                  <a:moveTo>
                    <a:pt x="29" y="15"/>
                  </a:moveTo>
                  <a:lnTo>
                    <a:pt x="29" y="21"/>
                  </a:lnTo>
                  <a:lnTo>
                    <a:pt x="34" y="24"/>
                  </a:lnTo>
                  <a:lnTo>
                    <a:pt x="34" y="18"/>
                  </a:lnTo>
                  <a:lnTo>
                    <a:pt x="29" y="15"/>
                  </a:lnTo>
                  <a:close/>
                  <a:moveTo>
                    <a:pt x="17" y="9"/>
                  </a:moveTo>
                  <a:lnTo>
                    <a:pt x="17" y="14"/>
                  </a:lnTo>
                  <a:lnTo>
                    <a:pt x="23" y="17"/>
                  </a:lnTo>
                  <a:lnTo>
                    <a:pt x="23" y="12"/>
                  </a:lnTo>
                  <a:lnTo>
                    <a:pt x="17" y="9"/>
                  </a:lnTo>
                  <a:close/>
                  <a:moveTo>
                    <a:pt x="3" y="0"/>
                  </a:moveTo>
                  <a:lnTo>
                    <a:pt x="0" y="3"/>
                  </a:lnTo>
                  <a:lnTo>
                    <a:pt x="11" y="11"/>
                  </a:lnTo>
                  <a:lnTo>
                    <a:pt x="11" y="8"/>
                  </a:lnTo>
                  <a:lnTo>
                    <a:pt x="13" y="5"/>
                  </a:ln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1219170">
                <a:defRPr/>
              </a:pPr>
              <a:endParaRPr lang="ru-RU" sz="2400">
                <a:solidFill>
                  <a:prstClr val="black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176" name="Freeform 159"/>
            <p:cNvSpPr>
              <a:spLocks noEditPoints="1"/>
            </p:cNvSpPr>
            <p:nvPr/>
          </p:nvSpPr>
          <p:spPr bwMode="auto">
            <a:xfrm>
              <a:off x="2101303" y="10672329"/>
              <a:ext cx="51633" cy="33045"/>
            </a:xfrm>
            <a:custGeom>
              <a:avLst/>
              <a:gdLst>
                <a:gd name="T0" fmla="*/ 41 w 50"/>
                <a:gd name="T1" fmla="*/ 23 h 32"/>
                <a:gd name="T2" fmla="*/ 41 w 50"/>
                <a:gd name="T3" fmla="*/ 23 h 32"/>
                <a:gd name="T4" fmla="*/ 38 w 50"/>
                <a:gd name="T5" fmla="*/ 27 h 32"/>
                <a:gd name="T6" fmla="*/ 46 w 50"/>
                <a:gd name="T7" fmla="*/ 32 h 32"/>
                <a:gd name="T8" fmla="*/ 50 w 50"/>
                <a:gd name="T9" fmla="*/ 29 h 32"/>
                <a:gd name="T10" fmla="*/ 41 w 50"/>
                <a:gd name="T11" fmla="*/ 23 h 32"/>
                <a:gd name="T12" fmla="*/ 29 w 50"/>
                <a:gd name="T13" fmla="*/ 15 h 32"/>
                <a:gd name="T14" fmla="*/ 29 w 50"/>
                <a:gd name="T15" fmla="*/ 21 h 32"/>
                <a:gd name="T16" fmla="*/ 34 w 50"/>
                <a:gd name="T17" fmla="*/ 24 h 32"/>
                <a:gd name="T18" fmla="*/ 34 w 50"/>
                <a:gd name="T19" fmla="*/ 18 h 32"/>
                <a:gd name="T20" fmla="*/ 29 w 50"/>
                <a:gd name="T21" fmla="*/ 15 h 32"/>
                <a:gd name="T22" fmla="*/ 17 w 50"/>
                <a:gd name="T23" fmla="*/ 9 h 32"/>
                <a:gd name="T24" fmla="*/ 17 w 50"/>
                <a:gd name="T25" fmla="*/ 14 h 32"/>
                <a:gd name="T26" fmla="*/ 23 w 50"/>
                <a:gd name="T27" fmla="*/ 17 h 32"/>
                <a:gd name="T28" fmla="*/ 23 w 50"/>
                <a:gd name="T29" fmla="*/ 12 h 32"/>
                <a:gd name="T30" fmla="*/ 17 w 50"/>
                <a:gd name="T31" fmla="*/ 9 h 32"/>
                <a:gd name="T32" fmla="*/ 3 w 50"/>
                <a:gd name="T33" fmla="*/ 0 h 32"/>
                <a:gd name="T34" fmla="*/ 0 w 50"/>
                <a:gd name="T35" fmla="*/ 3 h 32"/>
                <a:gd name="T36" fmla="*/ 11 w 50"/>
                <a:gd name="T37" fmla="*/ 11 h 32"/>
                <a:gd name="T38" fmla="*/ 11 w 50"/>
                <a:gd name="T39" fmla="*/ 8 h 32"/>
                <a:gd name="T40" fmla="*/ 13 w 50"/>
                <a:gd name="T41" fmla="*/ 5 h 32"/>
                <a:gd name="T42" fmla="*/ 3 w 50"/>
                <a:gd name="T43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0" h="32">
                  <a:moveTo>
                    <a:pt x="41" y="23"/>
                  </a:moveTo>
                  <a:lnTo>
                    <a:pt x="41" y="23"/>
                  </a:lnTo>
                  <a:lnTo>
                    <a:pt x="38" y="27"/>
                  </a:lnTo>
                  <a:lnTo>
                    <a:pt x="46" y="32"/>
                  </a:lnTo>
                  <a:lnTo>
                    <a:pt x="50" y="29"/>
                  </a:lnTo>
                  <a:lnTo>
                    <a:pt x="41" y="23"/>
                  </a:lnTo>
                  <a:moveTo>
                    <a:pt x="29" y="15"/>
                  </a:moveTo>
                  <a:lnTo>
                    <a:pt x="29" y="21"/>
                  </a:lnTo>
                  <a:lnTo>
                    <a:pt x="34" y="24"/>
                  </a:lnTo>
                  <a:lnTo>
                    <a:pt x="34" y="18"/>
                  </a:lnTo>
                  <a:lnTo>
                    <a:pt x="29" y="15"/>
                  </a:lnTo>
                  <a:moveTo>
                    <a:pt x="17" y="9"/>
                  </a:moveTo>
                  <a:lnTo>
                    <a:pt x="17" y="14"/>
                  </a:lnTo>
                  <a:lnTo>
                    <a:pt x="23" y="17"/>
                  </a:lnTo>
                  <a:lnTo>
                    <a:pt x="23" y="12"/>
                  </a:lnTo>
                  <a:lnTo>
                    <a:pt x="17" y="9"/>
                  </a:lnTo>
                  <a:moveTo>
                    <a:pt x="3" y="0"/>
                  </a:moveTo>
                  <a:lnTo>
                    <a:pt x="0" y="3"/>
                  </a:lnTo>
                  <a:lnTo>
                    <a:pt x="11" y="11"/>
                  </a:lnTo>
                  <a:lnTo>
                    <a:pt x="11" y="8"/>
                  </a:lnTo>
                  <a:lnTo>
                    <a:pt x="13" y="5"/>
                  </a:lnTo>
                  <a:lnTo>
                    <a:pt x="3" y="0"/>
                  </a:lnTo>
                </a:path>
              </a:pathLst>
            </a:custGeom>
            <a:grpFill/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1219170">
                <a:defRPr/>
              </a:pPr>
              <a:endParaRPr lang="ru-RU" sz="2400">
                <a:solidFill>
                  <a:prstClr val="black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177" name="Freeform 160"/>
            <p:cNvSpPr>
              <a:spLocks/>
            </p:cNvSpPr>
            <p:nvPr/>
          </p:nvSpPr>
          <p:spPr bwMode="auto">
            <a:xfrm>
              <a:off x="1853467" y="10521562"/>
              <a:ext cx="58861" cy="37176"/>
            </a:xfrm>
            <a:custGeom>
              <a:avLst/>
              <a:gdLst>
                <a:gd name="T0" fmla="*/ 2 w 38"/>
                <a:gd name="T1" fmla="*/ 0 h 24"/>
                <a:gd name="T2" fmla="*/ 0 w 38"/>
                <a:gd name="T3" fmla="*/ 1 h 24"/>
                <a:gd name="T4" fmla="*/ 1 w 38"/>
                <a:gd name="T5" fmla="*/ 3 h 24"/>
                <a:gd name="T6" fmla="*/ 35 w 38"/>
                <a:gd name="T7" fmla="*/ 24 h 24"/>
                <a:gd name="T8" fmla="*/ 36 w 38"/>
                <a:gd name="T9" fmla="*/ 24 h 24"/>
                <a:gd name="T10" fmla="*/ 37 w 38"/>
                <a:gd name="T11" fmla="*/ 24 h 24"/>
                <a:gd name="T12" fmla="*/ 37 w 38"/>
                <a:gd name="T13" fmla="*/ 21 h 24"/>
                <a:gd name="T14" fmla="*/ 2 w 38"/>
                <a:gd name="T15" fmla="*/ 1 h 24"/>
                <a:gd name="T16" fmla="*/ 2 w 38"/>
                <a:gd name="T17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8" h="24">
                  <a:moveTo>
                    <a:pt x="2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0" y="2"/>
                    <a:pt x="0" y="3"/>
                    <a:pt x="1" y="3"/>
                  </a:cubicBezTo>
                  <a:cubicBezTo>
                    <a:pt x="35" y="24"/>
                    <a:pt x="35" y="24"/>
                    <a:pt x="35" y="24"/>
                  </a:cubicBezTo>
                  <a:cubicBezTo>
                    <a:pt x="35" y="24"/>
                    <a:pt x="35" y="24"/>
                    <a:pt x="36" y="24"/>
                  </a:cubicBezTo>
                  <a:cubicBezTo>
                    <a:pt x="36" y="24"/>
                    <a:pt x="37" y="24"/>
                    <a:pt x="37" y="24"/>
                  </a:cubicBezTo>
                  <a:cubicBezTo>
                    <a:pt x="38" y="23"/>
                    <a:pt x="37" y="22"/>
                    <a:pt x="37" y="2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1219170">
                <a:defRPr/>
              </a:pPr>
              <a:endParaRPr lang="ru-RU" sz="2400">
                <a:solidFill>
                  <a:prstClr val="black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178" name="Freeform 161"/>
            <p:cNvSpPr>
              <a:spLocks noEditPoints="1"/>
            </p:cNvSpPr>
            <p:nvPr/>
          </p:nvSpPr>
          <p:spPr bwMode="auto">
            <a:xfrm>
              <a:off x="1003592" y="10008333"/>
              <a:ext cx="56796" cy="36143"/>
            </a:xfrm>
            <a:custGeom>
              <a:avLst/>
              <a:gdLst>
                <a:gd name="T0" fmla="*/ 15 w 37"/>
                <a:gd name="T1" fmla="*/ 8 h 23"/>
                <a:gd name="T2" fmla="*/ 13 w 37"/>
                <a:gd name="T3" fmla="*/ 10 h 23"/>
                <a:gd name="T4" fmla="*/ 35 w 37"/>
                <a:gd name="T5" fmla="*/ 23 h 23"/>
                <a:gd name="T6" fmla="*/ 37 w 37"/>
                <a:gd name="T7" fmla="*/ 21 h 23"/>
                <a:gd name="T8" fmla="*/ 37 w 37"/>
                <a:gd name="T9" fmla="*/ 21 h 23"/>
                <a:gd name="T10" fmla="*/ 15 w 37"/>
                <a:gd name="T11" fmla="*/ 8 h 23"/>
                <a:gd name="T12" fmla="*/ 8 w 37"/>
                <a:gd name="T13" fmla="*/ 3 h 23"/>
                <a:gd name="T14" fmla="*/ 6 w 37"/>
                <a:gd name="T15" fmla="*/ 6 h 23"/>
                <a:gd name="T16" fmla="*/ 10 w 37"/>
                <a:gd name="T17" fmla="*/ 8 h 23"/>
                <a:gd name="T18" fmla="*/ 12 w 37"/>
                <a:gd name="T19" fmla="*/ 6 h 23"/>
                <a:gd name="T20" fmla="*/ 8 w 37"/>
                <a:gd name="T21" fmla="*/ 3 h 23"/>
                <a:gd name="T22" fmla="*/ 2 w 37"/>
                <a:gd name="T23" fmla="*/ 0 h 23"/>
                <a:gd name="T24" fmla="*/ 0 w 37"/>
                <a:gd name="T25" fmla="*/ 1 h 23"/>
                <a:gd name="T26" fmla="*/ 1 w 37"/>
                <a:gd name="T27" fmla="*/ 3 h 23"/>
                <a:gd name="T28" fmla="*/ 3 w 37"/>
                <a:gd name="T29" fmla="*/ 4 h 23"/>
                <a:gd name="T30" fmla="*/ 5 w 37"/>
                <a:gd name="T31" fmla="*/ 2 h 23"/>
                <a:gd name="T32" fmla="*/ 3 w 37"/>
                <a:gd name="T33" fmla="*/ 0 h 23"/>
                <a:gd name="T34" fmla="*/ 2 w 37"/>
                <a:gd name="T3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7" h="23">
                  <a:moveTo>
                    <a:pt x="15" y="8"/>
                  </a:moveTo>
                  <a:cubicBezTo>
                    <a:pt x="14" y="8"/>
                    <a:pt x="14" y="9"/>
                    <a:pt x="13" y="10"/>
                  </a:cubicBezTo>
                  <a:cubicBezTo>
                    <a:pt x="35" y="23"/>
                    <a:pt x="35" y="23"/>
                    <a:pt x="35" y="23"/>
                  </a:cubicBezTo>
                  <a:cubicBezTo>
                    <a:pt x="35" y="22"/>
                    <a:pt x="36" y="22"/>
                    <a:pt x="37" y="21"/>
                  </a:cubicBezTo>
                  <a:cubicBezTo>
                    <a:pt x="37" y="21"/>
                    <a:pt x="37" y="21"/>
                    <a:pt x="37" y="21"/>
                  </a:cubicBezTo>
                  <a:cubicBezTo>
                    <a:pt x="15" y="8"/>
                    <a:pt x="15" y="8"/>
                    <a:pt x="15" y="8"/>
                  </a:cubicBezTo>
                  <a:moveTo>
                    <a:pt x="8" y="3"/>
                  </a:moveTo>
                  <a:cubicBezTo>
                    <a:pt x="7" y="4"/>
                    <a:pt x="7" y="5"/>
                    <a:pt x="6" y="6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1" y="7"/>
                    <a:pt x="11" y="7"/>
                    <a:pt x="12" y="6"/>
                  </a:cubicBezTo>
                  <a:cubicBezTo>
                    <a:pt x="8" y="3"/>
                    <a:pt x="8" y="3"/>
                    <a:pt x="8" y="3"/>
                  </a:cubicBezTo>
                  <a:moveTo>
                    <a:pt x="2" y="0"/>
                  </a:moveTo>
                  <a:cubicBezTo>
                    <a:pt x="1" y="0"/>
                    <a:pt x="1" y="0"/>
                    <a:pt x="0" y="1"/>
                  </a:cubicBezTo>
                  <a:cubicBezTo>
                    <a:pt x="0" y="1"/>
                    <a:pt x="0" y="2"/>
                    <a:pt x="1" y="3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4" y="3"/>
                    <a:pt x="4" y="2"/>
                    <a:pt x="5" y="2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1219170">
                <a:defRPr/>
              </a:pPr>
              <a:endParaRPr lang="ru-RU" sz="2400">
                <a:solidFill>
                  <a:prstClr val="black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179" name="Freeform 162"/>
            <p:cNvSpPr>
              <a:spLocks noEditPoints="1"/>
            </p:cNvSpPr>
            <p:nvPr/>
          </p:nvSpPr>
          <p:spPr bwMode="auto">
            <a:xfrm>
              <a:off x="1007723" y="10011431"/>
              <a:ext cx="54731" cy="34078"/>
            </a:xfrm>
            <a:custGeom>
              <a:avLst/>
              <a:gdLst>
                <a:gd name="T0" fmla="*/ 34 w 35"/>
                <a:gd name="T1" fmla="*/ 19 h 22"/>
                <a:gd name="T2" fmla="*/ 32 w 35"/>
                <a:gd name="T3" fmla="*/ 21 h 22"/>
                <a:gd name="T4" fmla="*/ 32 w 35"/>
                <a:gd name="T5" fmla="*/ 22 h 22"/>
                <a:gd name="T6" fmla="*/ 33 w 35"/>
                <a:gd name="T7" fmla="*/ 22 h 22"/>
                <a:gd name="T8" fmla="*/ 34 w 35"/>
                <a:gd name="T9" fmla="*/ 21 h 22"/>
                <a:gd name="T10" fmla="*/ 34 w 35"/>
                <a:gd name="T11" fmla="*/ 19 h 22"/>
                <a:gd name="T12" fmla="*/ 9 w 35"/>
                <a:gd name="T13" fmla="*/ 4 h 22"/>
                <a:gd name="T14" fmla="*/ 7 w 35"/>
                <a:gd name="T15" fmla="*/ 6 h 22"/>
                <a:gd name="T16" fmla="*/ 10 w 35"/>
                <a:gd name="T17" fmla="*/ 8 h 22"/>
                <a:gd name="T18" fmla="*/ 12 w 35"/>
                <a:gd name="T19" fmla="*/ 6 h 22"/>
                <a:gd name="T20" fmla="*/ 9 w 35"/>
                <a:gd name="T21" fmla="*/ 4 h 22"/>
                <a:gd name="T22" fmla="*/ 2 w 35"/>
                <a:gd name="T23" fmla="*/ 0 h 22"/>
                <a:gd name="T24" fmla="*/ 0 w 35"/>
                <a:gd name="T25" fmla="*/ 2 h 22"/>
                <a:gd name="T26" fmla="*/ 3 w 35"/>
                <a:gd name="T27" fmla="*/ 4 h 22"/>
                <a:gd name="T28" fmla="*/ 5 w 35"/>
                <a:gd name="T29" fmla="*/ 1 h 22"/>
                <a:gd name="T30" fmla="*/ 2 w 35"/>
                <a:gd name="T31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5" h="22">
                  <a:moveTo>
                    <a:pt x="34" y="19"/>
                  </a:moveTo>
                  <a:cubicBezTo>
                    <a:pt x="33" y="20"/>
                    <a:pt x="32" y="20"/>
                    <a:pt x="32" y="21"/>
                  </a:cubicBezTo>
                  <a:cubicBezTo>
                    <a:pt x="32" y="22"/>
                    <a:pt x="32" y="22"/>
                    <a:pt x="32" y="22"/>
                  </a:cubicBezTo>
                  <a:cubicBezTo>
                    <a:pt x="32" y="22"/>
                    <a:pt x="33" y="22"/>
                    <a:pt x="33" y="22"/>
                  </a:cubicBezTo>
                  <a:cubicBezTo>
                    <a:pt x="33" y="22"/>
                    <a:pt x="34" y="22"/>
                    <a:pt x="34" y="21"/>
                  </a:cubicBezTo>
                  <a:cubicBezTo>
                    <a:pt x="35" y="20"/>
                    <a:pt x="35" y="19"/>
                    <a:pt x="34" y="19"/>
                  </a:cubicBezTo>
                  <a:moveTo>
                    <a:pt x="9" y="4"/>
                  </a:moveTo>
                  <a:cubicBezTo>
                    <a:pt x="8" y="5"/>
                    <a:pt x="8" y="5"/>
                    <a:pt x="7" y="6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1" y="7"/>
                    <a:pt x="11" y="6"/>
                    <a:pt x="12" y="6"/>
                  </a:cubicBezTo>
                  <a:cubicBezTo>
                    <a:pt x="9" y="4"/>
                    <a:pt x="9" y="4"/>
                    <a:pt x="9" y="4"/>
                  </a:cubicBezTo>
                  <a:moveTo>
                    <a:pt x="2" y="0"/>
                  </a:moveTo>
                  <a:cubicBezTo>
                    <a:pt x="1" y="0"/>
                    <a:pt x="1" y="1"/>
                    <a:pt x="0" y="2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4" y="3"/>
                    <a:pt x="4" y="2"/>
                    <a:pt x="5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1219170">
                <a:defRPr/>
              </a:pPr>
              <a:endParaRPr lang="ru-RU" sz="2400">
                <a:solidFill>
                  <a:prstClr val="black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180" name="Freeform 163"/>
            <p:cNvSpPr>
              <a:spLocks/>
            </p:cNvSpPr>
            <p:nvPr/>
          </p:nvSpPr>
          <p:spPr bwMode="auto">
            <a:xfrm>
              <a:off x="684502" y="9815227"/>
              <a:ext cx="270555" cy="165225"/>
            </a:xfrm>
            <a:custGeom>
              <a:avLst/>
              <a:gdLst>
                <a:gd name="T0" fmla="*/ 2 w 174"/>
                <a:gd name="T1" fmla="*/ 0 h 106"/>
                <a:gd name="T2" fmla="*/ 0 w 174"/>
                <a:gd name="T3" fmla="*/ 1 h 106"/>
                <a:gd name="T4" fmla="*/ 1 w 174"/>
                <a:gd name="T5" fmla="*/ 3 h 106"/>
                <a:gd name="T6" fmla="*/ 172 w 174"/>
                <a:gd name="T7" fmla="*/ 106 h 106"/>
                <a:gd name="T8" fmla="*/ 172 w 174"/>
                <a:gd name="T9" fmla="*/ 106 h 106"/>
                <a:gd name="T10" fmla="*/ 174 w 174"/>
                <a:gd name="T11" fmla="*/ 106 h 106"/>
                <a:gd name="T12" fmla="*/ 173 w 174"/>
                <a:gd name="T13" fmla="*/ 103 h 106"/>
                <a:gd name="T14" fmla="*/ 2 w 174"/>
                <a:gd name="T15" fmla="*/ 0 h 106"/>
                <a:gd name="T16" fmla="*/ 2 w 174"/>
                <a:gd name="T17" fmla="*/ 0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4" h="106">
                  <a:moveTo>
                    <a:pt x="2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2"/>
                    <a:pt x="1" y="3"/>
                  </a:cubicBezTo>
                  <a:cubicBezTo>
                    <a:pt x="172" y="106"/>
                    <a:pt x="172" y="106"/>
                    <a:pt x="172" y="106"/>
                  </a:cubicBezTo>
                  <a:cubicBezTo>
                    <a:pt x="172" y="106"/>
                    <a:pt x="172" y="106"/>
                    <a:pt x="172" y="106"/>
                  </a:cubicBezTo>
                  <a:cubicBezTo>
                    <a:pt x="173" y="106"/>
                    <a:pt x="174" y="106"/>
                    <a:pt x="174" y="106"/>
                  </a:cubicBezTo>
                  <a:cubicBezTo>
                    <a:pt x="174" y="105"/>
                    <a:pt x="174" y="104"/>
                    <a:pt x="173" y="103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1219170">
                <a:defRPr/>
              </a:pPr>
              <a:endParaRPr lang="ru-RU" sz="2400">
                <a:solidFill>
                  <a:prstClr val="black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181" name="Freeform 164"/>
            <p:cNvSpPr>
              <a:spLocks/>
            </p:cNvSpPr>
            <p:nvPr/>
          </p:nvSpPr>
          <p:spPr bwMode="auto">
            <a:xfrm>
              <a:off x="2277887" y="10779726"/>
              <a:ext cx="58861" cy="37176"/>
            </a:xfrm>
            <a:custGeom>
              <a:avLst/>
              <a:gdLst>
                <a:gd name="T0" fmla="*/ 2 w 38"/>
                <a:gd name="T1" fmla="*/ 0 h 24"/>
                <a:gd name="T2" fmla="*/ 1 w 38"/>
                <a:gd name="T3" fmla="*/ 0 h 24"/>
                <a:gd name="T4" fmla="*/ 1 w 38"/>
                <a:gd name="T5" fmla="*/ 3 h 24"/>
                <a:gd name="T6" fmla="*/ 35 w 38"/>
                <a:gd name="T7" fmla="*/ 23 h 24"/>
                <a:gd name="T8" fmla="*/ 36 w 38"/>
                <a:gd name="T9" fmla="*/ 24 h 24"/>
                <a:gd name="T10" fmla="*/ 38 w 38"/>
                <a:gd name="T11" fmla="*/ 23 h 24"/>
                <a:gd name="T12" fmla="*/ 37 w 38"/>
                <a:gd name="T13" fmla="*/ 20 h 24"/>
                <a:gd name="T14" fmla="*/ 3 w 38"/>
                <a:gd name="T15" fmla="*/ 0 h 24"/>
                <a:gd name="T16" fmla="*/ 2 w 38"/>
                <a:gd name="T17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8" h="24">
                  <a:moveTo>
                    <a:pt x="2" y="0"/>
                  </a:moveTo>
                  <a:cubicBezTo>
                    <a:pt x="2" y="0"/>
                    <a:pt x="1" y="0"/>
                    <a:pt x="1" y="0"/>
                  </a:cubicBezTo>
                  <a:cubicBezTo>
                    <a:pt x="0" y="1"/>
                    <a:pt x="0" y="2"/>
                    <a:pt x="1" y="3"/>
                  </a:cubicBezTo>
                  <a:cubicBezTo>
                    <a:pt x="35" y="23"/>
                    <a:pt x="35" y="23"/>
                    <a:pt x="35" y="23"/>
                  </a:cubicBezTo>
                  <a:cubicBezTo>
                    <a:pt x="36" y="24"/>
                    <a:pt x="36" y="24"/>
                    <a:pt x="36" y="24"/>
                  </a:cubicBezTo>
                  <a:cubicBezTo>
                    <a:pt x="37" y="24"/>
                    <a:pt x="37" y="23"/>
                    <a:pt x="38" y="23"/>
                  </a:cubicBezTo>
                  <a:cubicBezTo>
                    <a:pt x="38" y="22"/>
                    <a:pt x="38" y="21"/>
                    <a:pt x="37" y="2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1219170">
                <a:defRPr/>
              </a:pPr>
              <a:endParaRPr lang="ru-RU" sz="2400">
                <a:solidFill>
                  <a:prstClr val="black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182" name="Freeform 165"/>
            <p:cNvSpPr>
              <a:spLocks/>
            </p:cNvSpPr>
            <p:nvPr/>
          </p:nvSpPr>
          <p:spPr bwMode="auto">
            <a:xfrm>
              <a:off x="1426980" y="10265464"/>
              <a:ext cx="59894" cy="37176"/>
            </a:xfrm>
            <a:custGeom>
              <a:avLst/>
              <a:gdLst>
                <a:gd name="T0" fmla="*/ 2 w 38"/>
                <a:gd name="T1" fmla="*/ 0 h 24"/>
                <a:gd name="T2" fmla="*/ 1 w 38"/>
                <a:gd name="T3" fmla="*/ 1 h 24"/>
                <a:gd name="T4" fmla="*/ 1 w 38"/>
                <a:gd name="T5" fmla="*/ 3 h 24"/>
                <a:gd name="T6" fmla="*/ 35 w 38"/>
                <a:gd name="T7" fmla="*/ 24 h 24"/>
                <a:gd name="T8" fmla="*/ 36 w 38"/>
                <a:gd name="T9" fmla="*/ 24 h 24"/>
                <a:gd name="T10" fmla="*/ 38 w 38"/>
                <a:gd name="T11" fmla="*/ 23 h 24"/>
                <a:gd name="T12" fmla="*/ 37 w 38"/>
                <a:gd name="T13" fmla="*/ 21 h 24"/>
                <a:gd name="T14" fmla="*/ 3 w 38"/>
                <a:gd name="T15" fmla="*/ 0 h 24"/>
                <a:gd name="T16" fmla="*/ 2 w 38"/>
                <a:gd name="T17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8" h="24">
                  <a:moveTo>
                    <a:pt x="2" y="0"/>
                  </a:moveTo>
                  <a:cubicBezTo>
                    <a:pt x="2" y="0"/>
                    <a:pt x="1" y="0"/>
                    <a:pt x="1" y="1"/>
                  </a:cubicBezTo>
                  <a:cubicBezTo>
                    <a:pt x="0" y="2"/>
                    <a:pt x="0" y="3"/>
                    <a:pt x="1" y="3"/>
                  </a:cubicBezTo>
                  <a:cubicBezTo>
                    <a:pt x="35" y="24"/>
                    <a:pt x="35" y="24"/>
                    <a:pt x="35" y="24"/>
                  </a:cubicBezTo>
                  <a:cubicBezTo>
                    <a:pt x="36" y="24"/>
                    <a:pt x="36" y="24"/>
                    <a:pt x="36" y="24"/>
                  </a:cubicBezTo>
                  <a:cubicBezTo>
                    <a:pt x="37" y="24"/>
                    <a:pt x="37" y="24"/>
                    <a:pt x="38" y="23"/>
                  </a:cubicBezTo>
                  <a:cubicBezTo>
                    <a:pt x="38" y="22"/>
                    <a:pt x="38" y="21"/>
                    <a:pt x="37" y="2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1219170">
                <a:defRPr/>
              </a:pPr>
              <a:endParaRPr lang="ru-RU" sz="2400">
                <a:solidFill>
                  <a:prstClr val="black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183" name="Freeform 166"/>
            <p:cNvSpPr>
              <a:spLocks noEditPoints="1"/>
            </p:cNvSpPr>
            <p:nvPr/>
          </p:nvSpPr>
          <p:spPr bwMode="auto">
            <a:xfrm>
              <a:off x="1108923" y="10072357"/>
              <a:ext cx="271588" cy="166257"/>
            </a:xfrm>
            <a:custGeom>
              <a:avLst/>
              <a:gdLst>
                <a:gd name="T0" fmla="*/ 99 w 175"/>
                <a:gd name="T1" fmla="*/ 59 h 107"/>
                <a:gd name="T2" fmla="*/ 97 w 175"/>
                <a:gd name="T3" fmla="*/ 61 h 107"/>
                <a:gd name="T4" fmla="*/ 172 w 175"/>
                <a:gd name="T5" fmla="*/ 106 h 107"/>
                <a:gd name="T6" fmla="*/ 173 w 175"/>
                <a:gd name="T7" fmla="*/ 107 h 107"/>
                <a:gd name="T8" fmla="*/ 174 w 175"/>
                <a:gd name="T9" fmla="*/ 106 h 107"/>
                <a:gd name="T10" fmla="*/ 174 w 175"/>
                <a:gd name="T11" fmla="*/ 104 h 107"/>
                <a:gd name="T12" fmla="*/ 99 w 175"/>
                <a:gd name="T13" fmla="*/ 59 h 107"/>
                <a:gd name="T14" fmla="*/ 94 w 175"/>
                <a:gd name="T15" fmla="*/ 55 h 107"/>
                <a:gd name="T16" fmla="*/ 91 w 175"/>
                <a:gd name="T17" fmla="*/ 58 h 107"/>
                <a:gd name="T18" fmla="*/ 94 w 175"/>
                <a:gd name="T19" fmla="*/ 59 h 107"/>
                <a:gd name="T20" fmla="*/ 96 w 175"/>
                <a:gd name="T21" fmla="*/ 57 h 107"/>
                <a:gd name="T22" fmla="*/ 94 w 175"/>
                <a:gd name="T23" fmla="*/ 55 h 107"/>
                <a:gd name="T24" fmla="*/ 90 w 175"/>
                <a:gd name="T25" fmla="*/ 53 h 107"/>
                <a:gd name="T26" fmla="*/ 87 w 175"/>
                <a:gd name="T27" fmla="*/ 55 h 107"/>
                <a:gd name="T28" fmla="*/ 89 w 175"/>
                <a:gd name="T29" fmla="*/ 56 h 107"/>
                <a:gd name="T30" fmla="*/ 91 w 175"/>
                <a:gd name="T31" fmla="*/ 54 h 107"/>
                <a:gd name="T32" fmla="*/ 90 w 175"/>
                <a:gd name="T33" fmla="*/ 53 h 107"/>
                <a:gd name="T34" fmla="*/ 86 w 175"/>
                <a:gd name="T35" fmla="*/ 50 h 107"/>
                <a:gd name="T36" fmla="*/ 83 w 175"/>
                <a:gd name="T37" fmla="*/ 53 h 107"/>
                <a:gd name="T38" fmla="*/ 84 w 175"/>
                <a:gd name="T39" fmla="*/ 53 h 107"/>
                <a:gd name="T40" fmla="*/ 87 w 175"/>
                <a:gd name="T41" fmla="*/ 51 h 107"/>
                <a:gd name="T42" fmla="*/ 86 w 175"/>
                <a:gd name="T43" fmla="*/ 50 h 107"/>
                <a:gd name="T44" fmla="*/ 16 w 175"/>
                <a:gd name="T45" fmla="*/ 8 h 107"/>
                <a:gd name="T46" fmla="*/ 14 w 175"/>
                <a:gd name="T47" fmla="*/ 11 h 107"/>
                <a:gd name="T48" fmla="*/ 80 w 175"/>
                <a:gd name="T49" fmla="*/ 51 h 107"/>
                <a:gd name="T50" fmla="*/ 83 w 175"/>
                <a:gd name="T51" fmla="*/ 48 h 107"/>
                <a:gd name="T52" fmla="*/ 16 w 175"/>
                <a:gd name="T53" fmla="*/ 8 h 107"/>
                <a:gd name="T54" fmla="*/ 2 w 175"/>
                <a:gd name="T55" fmla="*/ 0 h 107"/>
                <a:gd name="T56" fmla="*/ 1 w 175"/>
                <a:gd name="T57" fmla="*/ 1 h 107"/>
                <a:gd name="T58" fmla="*/ 1 w 175"/>
                <a:gd name="T59" fmla="*/ 3 h 107"/>
                <a:gd name="T60" fmla="*/ 11 w 175"/>
                <a:gd name="T61" fmla="*/ 9 h 107"/>
                <a:gd name="T62" fmla="*/ 13 w 175"/>
                <a:gd name="T63" fmla="*/ 7 h 107"/>
                <a:gd name="T64" fmla="*/ 3 w 175"/>
                <a:gd name="T65" fmla="*/ 0 h 107"/>
                <a:gd name="T66" fmla="*/ 2 w 175"/>
                <a:gd name="T67" fmla="*/ 0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75" h="107">
                  <a:moveTo>
                    <a:pt x="99" y="59"/>
                  </a:moveTo>
                  <a:cubicBezTo>
                    <a:pt x="97" y="61"/>
                    <a:pt x="97" y="61"/>
                    <a:pt x="97" y="61"/>
                  </a:cubicBezTo>
                  <a:cubicBezTo>
                    <a:pt x="172" y="106"/>
                    <a:pt x="172" y="106"/>
                    <a:pt x="172" y="106"/>
                  </a:cubicBezTo>
                  <a:cubicBezTo>
                    <a:pt x="172" y="107"/>
                    <a:pt x="173" y="107"/>
                    <a:pt x="173" y="107"/>
                  </a:cubicBezTo>
                  <a:cubicBezTo>
                    <a:pt x="174" y="107"/>
                    <a:pt x="174" y="106"/>
                    <a:pt x="174" y="106"/>
                  </a:cubicBezTo>
                  <a:cubicBezTo>
                    <a:pt x="175" y="105"/>
                    <a:pt x="175" y="104"/>
                    <a:pt x="174" y="104"/>
                  </a:cubicBezTo>
                  <a:cubicBezTo>
                    <a:pt x="99" y="59"/>
                    <a:pt x="99" y="59"/>
                    <a:pt x="99" y="59"/>
                  </a:cubicBezTo>
                  <a:moveTo>
                    <a:pt x="94" y="55"/>
                  </a:moveTo>
                  <a:cubicBezTo>
                    <a:pt x="91" y="58"/>
                    <a:pt x="91" y="58"/>
                    <a:pt x="91" y="58"/>
                  </a:cubicBezTo>
                  <a:cubicBezTo>
                    <a:pt x="94" y="59"/>
                    <a:pt x="94" y="59"/>
                    <a:pt x="94" y="59"/>
                  </a:cubicBezTo>
                  <a:cubicBezTo>
                    <a:pt x="96" y="57"/>
                    <a:pt x="96" y="57"/>
                    <a:pt x="96" y="57"/>
                  </a:cubicBezTo>
                  <a:cubicBezTo>
                    <a:pt x="94" y="55"/>
                    <a:pt x="94" y="55"/>
                    <a:pt x="94" y="55"/>
                  </a:cubicBezTo>
                  <a:moveTo>
                    <a:pt x="90" y="53"/>
                  </a:moveTo>
                  <a:cubicBezTo>
                    <a:pt x="87" y="55"/>
                    <a:pt x="87" y="55"/>
                    <a:pt x="87" y="55"/>
                  </a:cubicBezTo>
                  <a:cubicBezTo>
                    <a:pt x="89" y="56"/>
                    <a:pt x="89" y="56"/>
                    <a:pt x="89" y="56"/>
                  </a:cubicBezTo>
                  <a:cubicBezTo>
                    <a:pt x="91" y="54"/>
                    <a:pt x="91" y="54"/>
                    <a:pt x="91" y="54"/>
                  </a:cubicBezTo>
                  <a:cubicBezTo>
                    <a:pt x="90" y="53"/>
                    <a:pt x="90" y="53"/>
                    <a:pt x="90" y="53"/>
                  </a:cubicBezTo>
                  <a:moveTo>
                    <a:pt x="86" y="50"/>
                  </a:moveTo>
                  <a:cubicBezTo>
                    <a:pt x="83" y="53"/>
                    <a:pt x="83" y="53"/>
                    <a:pt x="83" y="53"/>
                  </a:cubicBezTo>
                  <a:cubicBezTo>
                    <a:pt x="84" y="53"/>
                    <a:pt x="84" y="53"/>
                    <a:pt x="84" y="53"/>
                  </a:cubicBezTo>
                  <a:cubicBezTo>
                    <a:pt x="87" y="51"/>
                    <a:pt x="87" y="51"/>
                    <a:pt x="87" y="51"/>
                  </a:cubicBezTo>
                  <a:cubicBezTo>
                    <a:pt x="86" y="50"/>
                    <a:pt x="86" y="50"/>
                    <a:pt x="86" y="50"/>
                  </a:cubicBezTo>
                  <a:moveTo>
                    <a:pt x="16" y="8"/>
                  </a:moveTo>
                  <a:cubicBezTo>
                    <a:pt x="14" y="11"/>
                    <a:pt x="14" y="11"/>
                    <a:pt x="14" y="11"/>
                  </a:cubicBezTo>
                  <a:cubicBezTo>
                    <a:pt x="80" y="51"/>
                    <a:pt x="80" y="51"/>
                    <a:pt x="80" y="51"/>
                  </a:cubicBezTo>
                  <a:cubicBezTo>
                    <a:pt x="83" y="48"/>
                    <a:pt x="83" y="48"/>
                    <a:pt x="83" y="48"/>
                  </a:cubicBezTo>
                  <a:cubicBezTo>
                    <a:pt x="16" y="8"/>
                    <a:pt x="16" y="8"/>
                    <a:pt x="16" y="8"/>
                  </a:cubicBezTo>
                  <a:moveTo>
                    <a:pt x="2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0" y="2"/>
                    <a:pt x="0" y="3"/>
                    <a:pt x="1" y="3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1219170">
                <a:defRPr/>
              </a:pPr>
              <a:endParaRPr lang="ru-RU" sz="2400">
                <a:solidFill>
                  <a:prstClr val="black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184" name="Freeform 167"/>
            <p:cNvSpPr>
              <a:spLocks noEditPoints="1"/>
            </p:cNvSpPr>
            <p:nvPr/>
          </p:nvSpPr>
          <p:spPr bwMode="auto">
            <a:xfrm>
              <a:off x="1125445" y="10082684"/>
              <a:ext cx="116690" cy="72286"/>
            </a:xfrm>
            <a:custGeom>
              <a:avLst/>
              <a:gdLst>
                <a:gd name="T0" fmla="*/ 109 w 113"/>
                <a:gd name="T1" fmla="*/ 62 h 70"/>
                <a:gd name="T2" fmla="*/ 104 w 113"/>
                <a:gd name="T3" fmla="*/ 67 h 70"/>
                <a:gd name="T4" fmla="*/ 109 w 113"/>
                <a:gd name="T5" fmla="*/ 70 h 70"/>
                <a:gd name="T6" fmla="*/ 113 w 113"/>
                <a:gd name="T7" fmla="*/ 65 h 70"/>
                <a:gd name="T8" fmla="*/ 109 w 113"/>
                <a:gd name="T9" fmla="*/ 62 h 70"/>
                <a:gd name="T10" fmla="*/ 3 w 113"/>
                <a:gd name="T11" fmla="*/ 0 h 70"/>
                <a:gd name="T12" fmla="*/ 0 w 113"/>
                <a:gd name="T13" fmla="*/ 3 h 70"/>
                <a:gd name="T14" fmla="*/ 5 w 113"/>
                <a:gd name="T15" fmla="*/ 6 h 70"/>
                <a:gd name="T16" fmla="*/ 8 w 113"/>
                <a:gd name="T17" fmla="*/ 2 h 70"/>
                <a:gd name="T18" fmla="*/ 3 w 113"/>
                <a:gd name="T19" fmla="*/ 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3" h="70">
                  <a:moveTo>
                    <a:pt x="109" y="62"/>
                  </a:moveTo>
                  <a:lnTo>
                    <a:pt x="104" y="67"/>
                  </a:lnTo>
                  <a:lnTo>
                    <a:pt x="109" y="70"/>
                  </a:lnTo>
                  <a:lnTo>
                    <a:pt x="113" y="65"/>
                  </a:lnTo>
                  <a:lnTo>
                    <a:pt x="109" y="62"/>
                  </a:lnTo>
                  <a:close/>
                  <a:moveTo>
                    <a:pt x="3" y="0"/>
                  </a:moveTo>
                  <a:lnTo>
                    <a:pt x="0" y="3"/>
                  </a:lnTo>
                  <a:lnTo>
                    <a:pt x="5" y="6"/>
                  </a:lnTo>
                  <a:lnTo>
                    <a:pt x="8" y="2"/>
                  </a:ln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1219170">
                <a:defRPr/>
              </a:pPr>
              <a:endParaRPr lang="ru-RU" sz="2400">
                <a:solidFill>
                  <a:prstClr val="black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185" name="Freeform 168"/>
            <p:cNvSpPr>
              <a:spLocks noEditPoints="1"/>
            </p:cNvSpPr>
            <p:nvPr/>
          </p:nvSpPr>
          <p:spPr bwMode="auto">
            <a:xfrm>
              <a:off x="1125445" y="10082684"/>
              <a:ext cx="116690" cy="72286"/>
            </a:xfrm>
            <a:custGeom>
              <a:avLst/>
              <a:gdLst>
                <a:gd name="T0" fmla="*/ 109 w 113"/>
                <a:gd name="T1" fmla="*/ 62 h 70"/>
                <a:gd name="T2" fmla="*/ 104 w 113"/>
                <a:gd name="T3" fmla="*/ 67 h 70"/>
                <a:gd name="T4" fmla="*/ 109 w 113"/>
                <a:gd name="T5" fmla="*/ 70 h 70"/>
                <a:gd name="T6" fmla="*/ 113 w 113"/>
                <a:gd name="T7" fmla="*/ 65 h 70"/>
                <a:gd name="T8" fmla="*/ 109 w 113"/>
                <a:gd name="T9" fmla="*/ 62 h 70"/>
                <a:gd name="T10" fmla="*/ 3 w 113"/>
                <a:gd name="T11" fmla="*/ 0 h 70"/>
                <a:gd name="T12" fmla="*/ 0 w 113"/>
                <a:gd name="T13" fmla="*/ 3 h 70"/>
                <a:gd name="T14" fmla="*/ 5 w 113"/>
                <a:gd name="T15" fmla="*/ 6 h 70"/>
                <a:gd name="T16" fmla="*/ 8 w 113"/>
                <a:gd name="T17" fmla="*/ 2 h 70"/>
                <a:gd name="T18" fmla="*/ 3 w 113"/>
                <a:gd name="T19" fmla="*/ 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3" h="70">
                  <a:moveTo>
                    <a:pt x="109" y="62"/>
                  </a:moveTo>
                  <a:lnTo>
                    <a:pt x="104" y="67"/>
                  </a:lnTo>
                  <a:lnTo>
                    <a:pt x="109" y="70"/>
                  </a:lnTo>
                  <a:lnTo>
                    <a:pt x="113" y="65"/>
                  </a:lnTo>
                  <a:lnTo>
                    <a:pt x="109" y="62"/>
                  </a:lnTo>
                  <a:moveTo>
                    <a:pt x="3" y="0"/>
                  </a:moveTo>
                  <a:lnTo>
                    <a:pt x="0" y="3"/>
                  </a:lnTo>
                  <a:lnTo>
                    <a:pt x="5" y="6"/>
                  </a:lnTo>
                  <a:lnTo>
                    <a:pt x="8" y="2"/>
                  </a:lnTo>
                  <a:lnTo>
                    <a:pt x="3" y="0"/>
                  </a:lnTo>
                </a:path>
              </a:pathLst>
            </a:custGeom>
            <a:grpFill/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1219170">
                <a:defRPr/>
              </a:pPr>
              <a:endParaRPr lang="ru-RU" sz="2400">
                <a:solidFill>
                  <a:prstClr val="black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186" name="Freeform 169"/>
            <p:cNvSpPr>
              <a:spLocks/>
            </p:cNvSpPr>
            <p:nvPr/>
          </p:nvSpPr>
          <p:spPr bwMode="auto">
            <a:xfrm>
              <a:off x="1254527" y="10161166"/>
              <a:ext cx="8261" cy="6196"/>
            </a:xfrm>
            <a:custGeom>
              <a:avLst/>
              <a:gdLst>
                <a:gd name="T0" fmla="*/ 3 w 8"/>
                <a:gd name="T1" fmla="*/ 0 h 6"/>
                <a:gd name="T2" fmla="*/ 0 w 8"/>
                <a:gd name="T3" fmla="*/ 3 h 6"/>
                <a:gd name="T4" fmla="*/ 5 w 8"/>
                <a:gd name="T5" fmla="*/ 6 h 6"/>
                <a:gd name="T6" fmla="*/ 8 w 8"/>
                <a:gd name="T7" fmla="*/ 3 h 6"/>
                <a:gd name="T8" fmla="*/ 3 w 8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6">
                  <a:moveTo>
                    <a:pt x="3" y="0"/>
                  </a:moveTo>
                  <a:lnTo>
                    <a:pt x="0" y="3"/>
                  </a:lnTo>
                  <a:lnTo>
                    <a:pt x="5" y="6"/>
                  </a:lnTo>
                  <a:lnTo>
                    <a:pt x="8" y="3"/>
                  </a:ln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1219170">
                <a:defRPr/>
              </a:pPr>
              <a:endParaRPr lang="ru-RU" sz="2400">
                <a:solidFill>
                  <a:prstClr val="black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187" name="Freeform 170"/>
            <p:cNvSpPr>
              <a:spLocks/>
            </p:cNvSpPr>
            <p:nvPr/>
          </p:nvSpPr>
          <p:spPr bwMode="auto">
            <a:xfrm>
              <a:off x="1254527" y="10161166"/>
              <a:ext cx="8261" cy="6196"/>
            </a:xfrm>
            <a:custGeom>
              <a:avLst/>
              <a:gdLst>
                <a:gd name="T0" fmla="*/ 3 w 8"/>
                <a:gd name="T1" fmla="*/ 0 h 6"/>
                <a:gd name="T2" fmla="*/ 0 w 8"/>
                <a:gd name="T3" fmla="*/ 3 h 6"/>
                <a:gd name="T4" fmla="*/ 5 w 8"/>
                <a:gd name="T5" fmla="*/ 6 h 6"/>
                <a:gd name="T6" fmla="*/ 8 w 8"/>
                <a:gd name="T7" fmla="*/ 3 h 6"/>
                <a:gd name="T8" fmla="*/ 3 w 8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6">
                  <a:moveTo>
                    <a:pt x="3" y="0"/>
                  </a:moveTo>
                  <a:lnTo>
                    <a:pt x="0" y="3"/>
                  </a:lnTo>
                  <a:lnTo>
                    <a:pt x="5" y="6"/>
                  </a:lnTo>
                  <a:lnTo>
                    <a:pt x="8" y="3"/>
                  </a:lnTo>
                  <a:lnTo>
                    <a:pt x="3" y="0"/>
                  </a:lnTo>
                </a:path>
              </a:pathLst>
            </a:custGeom>
            <a:grpFill/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1219170">
                <a:defRPr/>
              </a:pPr>
              <a:endParaRPr lang="ru-RU" sz="2400">
                <a:solidFill>
                  <a:prstClr val="black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188" name="Freeform 171"/>
            <p:cNvSpPr>
              <a:spLocks/>
            </p:cNvSpPr>
            <p:nvPr/>
          </p:nvSpPr>
          <p:spPr bwMode="auto">
            <a:xfrm>
              <a:off x="1247299" y="10156002"/>
              <a:ext cx="7229" cy="6196"/>
            </a:xfrm>
            <a:custGeom>
              <a:avLst/>
              <a:gdLst>
                <a:gd name="T0" fmla="*/ 3 w 7"/>
                <a:gd name="T1" fmla="*/ 0 h 6"/>
                <a:gd name="T2" fmla="*/ 0 w 7"/>
                <a:gd name="T3" fmla="*/ 3 h 6"/>
                <a:gd name="T4" fmla="*/ 3 w 7"/>
                <a:gd name="T5" fmla="*/ 6 h 6"/>
                <a:gd name="T6" fmla="*/ 7 w 7"/>
                <a:gd name="T7" fmla="*/ 2 h 6"/>
                <a:gd name="T8" fmla="*/ 3 w 7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6">
                  <a:moveTo>
                    <a:pt x="3" y="0"/>
                  </a:moveTo>
                  <a:lnTo>
                    <a:pt x="0" y="3"/>
                  </a:lnTo>
                  <a:lnTo>
                    <a:pt x="3" y="6"/>
                  </a:lnTo>
                  <a:lnTo>
                    <a:pt x="7" y="2"/>
                  </a:ln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1219170">
                <a:defRPr/>
              </a:pPr>
              <a:endParaRPr lang="ru-RU" sz="2400">
                <a:solidFill>
                  <a:prstClr val="black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189" name="Freeform 172"/>
            <p:cNvSpPr>
              <a:spLocks/>
            </p:cNvSpPr>
            <p:nvPr/>
          </p:nvSpPr>
          <p:spPr bwMode="auto">
            <a:xfrm>
              <a:off x="1247299" y="10156002"/>
              <a:ext cx="7229" cy="6196"/>
            </a:xfrm>
            <a:custGeom>
              <a:avLst/>
              <a:gdLst>
                <a:gd name="T0" fmla="*/ 3 w 7"/>
                <a:gd name="T1" fmla="*/ 0 h 6"/>
                <a:gd name="T2" fmla="*/ 0 w 7"/>
                <a:gd name="T3" fmla="*/ 3 h 6"/>
                <a:gd name="T4" fmla="*/ 3 w 7"/>
                <a:gd name="T5" fmla="*/ 6 h 6"/>
                <a:gd name="T6" fmla="*/ 7 w 7"/>
                <a:gd name="T7" fmla="*/ 2 h 6"/>
                <a:gd name="T8" fmla="*/ 3 w 7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6">
                  <a:moveTo>
                    <a:pt x="3" y="0"/>
                  </a:moveTo>
                  <a:lnTo>
                    <a:pt x="0" y="3"/>
                  </a:lnTo>
                  <a:lnTo>
                    <a:pt x="3" y="6"/>
                  </a:lnTo>
                  <a:lnTo>
                    <a:pt x="7" y="2"/>
                  </a:lnTo>
                  <a:lnTo>
                    <a:pt x="3" y="0"/>
                  </a:lnTo>
                </a:path>
              </a:pathLst>
            </a:custGeom>
            <a:grpFill/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1219170">
                <a:defRPr/>
              </a:pPr>
              <a:endParaRPr lang="ru-RU" sz="2400">
                <a:solidFill>
                  <a:prstClr val="black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190" name="Freeform 173"/>
            <p:cNvSpPr>
              <a:spLocks/>
            </p:cNvSpPr>
            <p:nvPr/>
          </p:nvSpPr>
          <p:spPr bwMode="auto">
            <a:xfrm>
              <a:off x="1239037" y="10151872"/>
              <a:ext cx="9294" cy="6196"/>
            </a:xfrm>
            <a:custGeom>
              <a:avLst/>
              <a:gdLst>
                <a:gd name="T0" fmla="*/ 5 w 9"/>
                <a:gd name="T1" fmla="*/ 0 h 6"/>
                <a:gd name="T2" fmla="*/ 0 w 9"/>
                <a:gd name="T3" fmla="*/ 3 h 6"/>
                <a:gd name="T4" fmla="*/ 5 w 9"/>
                <a:gd name="T5" fmla="*/ 6 h 6"/>
                <a:gd name="T6" fmla="*/ 9 w 9"/>
                <a:gd name="T7" fmla="*/ 3 h 6"/>
                <a:gd name="T8" fmla="*/ 5 w 9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6">
                  <a:moveTo>
                    <a:pt x="5" y="0"/>
                  </a:moveTo>
                  <a:lnTo>
                    <a:pt x="0" y="3"/>
                  </a:lnTo>
                  <a:lnTo>
                    <a:pt x="5" y="6"/>
                  </a:lnTo>
                  <a:lnTo>
                    <a:pt x="9" y="3"/>
                  </a:lnTo>
                  <a:lnTo>
                    <a:pt x="5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1219170">
                <a:defRPr/>
              </a:pPr>
              <a:endParaRPr lang="ru-RU" sz="2400">
                <a:solidFill>
                  <a:prstClr val="black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191" name="Freeform 174"/>
            <p:cNvSpPr>
              <a:spLocks/>
            </p:cNvSpPr>
            <p:nvPr/>
          </p:nvSpPr>
          <p:spPr bwMode="auto">
            <a:xfrm>
              <a:off x="1239037" y="10151872"/>
              <a:ext cx="9294" cy="6196"/>
            </a:xfrm>
            <a:custGeom>
              <a:avLst/>
              <a:gdLst>
                <a:gd name="T0" fmla="*/ 5 w 9"/>
                <a:gd name="T1" fmla="*/ 0 h 6"/>
                <a:gd name="T2" fmla="*/ 0 w 9"/>
                <a:gd name="T3" fmla="*/ 3 h 6"/>
                <a:gd name="T4" fmla="*/ 5 w 9"/>
                <a:gd name="T5" fmla="*/ 6 h 6"/>
                <a:gd name="T6" fmla="*/ 9 w 9"/>
                <a:gd name="T7" fmla="*/ 3 h 6"/>
                <a:gd name="T8" fmla="*/ 5 w 9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6">
                  <a:moveTo>
                    <a:pt x="5" y="0"/>
                  </a:moveTo>
                  <a:lnTo>
                    <a:pt x="0" y="3"/>
                  </a:lnTo>
                  <a:lnTo>
                    <a:pt x="5" y="6"/>
                  </a:lnTo>
                  <a:lnTo>
                    <a:pt x="9" y="3"/>
                  </a:lnTo>
                  <a:lnTo>
                    <a:pt x="5" y="0"/>
                  </a:lnTo>
                </a:path>
              </a:pathLst>
            </a:custGeom>
            <a:grpFill/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1219170">
                <a:defRPr/>
              </a:pPr>
              <a:endParaRPr lang="ru-RU" sz="2400">
                <a:solidFill>
                  <a:prstClr val="black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192" name="Freeform 175"/>
            <p:cNvSpPr>
              <a:spLocks/>
            </p:cNvSpPr>
            <p:nvPr/>
          </p:nvSpPr>
          <p:spPr bwMode="auto">
            <a:xfrm>
              <a:off x="831139" y="9331945"/>
              <a:ext cx="58861" cy="37176"/>
            </a:xfrm>
            <a:custGeom>
              <a:avLst/>
              <a:gdLst>
                <a:gd name="T0" fmla="*/ 2 w 38"/>
                <a:gd name="T1" fmla="*/ 0 h 24"/>
                <a:gd name="T2" fmla="*/ 0 w 38"/>
                <a:gd name="T3" fmla="*/ 1 h 24"/>
                <a:gd name="T4" fmla="*/ 1 w 38"/>
                <a:gd name="T5" fmla="*/ 3 h 24"/>
                <a:gd name="T6" fmla="*/ 35 w 38"/>
                <a:gd name="T7" fmla="*/ 24 h 24"/>
                <a:gd name="T8" fmla="*/ 36 w 38"/>
                <a:gd name="T9" fmla="*/ 24 h 24"/>
                <a:gd name="T10" fmla="*/ 37 w 38"/>
                <a:gd name="T11" fmla="*/ 24 h 24"/>
                <a:gd name="T12" fmla="*/ 37 w 38"/>
                <a:gd name="T13" fmla="*/ 21 h 24"/>
                <a:gd name="T14" fmla="*/ 3 w 38"/>
                <a:gd name="T15" fmla="*/ 1 h 24"/>
                <a:gd name="T16" fmla="*/ 2 w 38"/>
                <a:gd name="T17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8" h="24">
                  <a:moveTo>
                    <a:pt x="2" y="0"/>
                  </a:moveTo>
                  <a:cubicBezTo>
                    <a:pt x="1" y="0"/>
                    <a:pt x="1" y="1"/>
                    <a:pt x="0" y="1"/>
                  </a:cubicBezTo>
                  <a:cubicBezTo>
                    <a:pt x="0" y="2"/>
                    <a:pt x="0" y="3"/>
                    <a:pt x="1" y="3"/>
                  </a:cubicBezTo>
                  <a:cubicBezTo>
                    <a:pt x="35" y="24"/>
                    <a:pt x="35" y="24"/>
                    <a:pt x="35" y="24"/>
                  </a:cubicBezTo>
                  <a:cubicBezTo>
                    <a:pt x="35" y="24"/>
                    <a:pt x="36" y="24"/>
                    <a:pt x="36" y="24"/>
                  </a:cubicBezTo>
                  <a:cubicBezTo>
                    <a:pt x="37" y="24"/>
                    <a:pt x="37" y="24"/>
                    <a:pt x="37" y="24"/>
                  </a:cubicBezTo>
                  <a:cubicBezTo>
                    <a:pt x="38" y="23"/>
                    <a:pt x="38" y="22"/>
                    <a:pt x="37" y="2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1219170">
                <a:defRPr/>
              </a:pPr>
              <a:endParaRPr lang="ru-RU" sz="2400">
                <a:solidFill>
                  <a:prstClr val="black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193" name="Freeform 176"/>
            <p:cNvSpPr>
              <a:spLocks noEditPoints="1"/>
            </p:cNvSpPr>
            <p:nvPr/>
          </p:nvSpPr>
          <p:spPr bwMode="auto">
            <a:xfrm>
              <a:off x="86595" y="8881707"/>
              <a:ext cx="271588" cy="166257"/>
            </a:xfrm>
            <a:custGeom>
              <a:avLst/>
              <a:gdLst>
                <a:gd name="T0" fmla="*/ 34 w 175"/>
                <a:gd name="T1" fmla="*/ 19 h 107"/>
                <a:gd name="T2" fmla="*/ 32 w 175"/>
                <a:gd name="T3" fmla="*/ 21 h 107"/>
                <a:gd name="T4" fmla="*/ 172 w 175"/>
                <a:gd name="T5" fmla="*/ 107 h 107"/>
                <a:gd name="T6" fmla="*/ 173 w 175"/>
                <a:gd name="T7" fmla="*/ 107 h 107"/>
                <a:gd name="T8" fmla="*/ 175 w 175"/>
                <a:gd name="T9" fmla="*/ 106 h 107"/>
                <a:gd name="T10" fmla="*/ 174 w 175"/>
                <a:gd name="T11" fmla="*/ 104 h 107"/>
                <a:gd name="T12" fmla="*/ 34 w 175"/>
                <a:gd name="T13" fmla="*/ 19 h 107"/>
                <a:gd name="T14" fmla="*/ 2 w 175"/>
                <a:gd name="T15" fmla="*/ 0 h 107"/>
                <a:gd name="T16" fmla="*/ 1 w 175"/>
                <a:gd name="T17" fmla="*/ 1 h 107"/>
                <a:gd name="T18" fmla="*/ 1 w 175"/>
                <a:gd name="T19" fmla="*/ 3 h 107"/>
                <a:gd name="T20" fmla="*/ 29 w 175"/>
                <a:gd name="T21" fmla="*/ 20 h 107"/>
                <a:gd name="T22" fmla="*/ 31 w 175"/>
                <a:gd name="T23" fmla="*/ 17 h 107"/>
                <a:gd name="T24" fmla="*/ 3 w 175"/>
                <a:gd name="T25" fmla="*/ 0 h 107"/>
                <a:gd name="T26" fmla="*/ 2 w 175"/>
                <a:gd name="T27" fmla="*/ 0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75" h="107">
                  <a:moveTo>
                    <a:pt x="34" y="19"/>
                  </a:moveTo>
                  <a:cubicBezTo>
                    <a:pt x="32" y="21"/>
                    <a:pt x="32" y="21"/>
                    <a:pt x="32" y="21"/>
                  </a:cubicBezTo>
                  <a:cubicBezTo>
                    <a:pt x="172" y="107"/>
                    <a:pt x="172" y="107"/>
                    <a:pt x="172" y="107"/>
                  </a:cubicBezTo>
                  <a:cubicBezTo>
                    <a:pt x="173" y="107"/>
                    <a:pt x="173" y="107"/>
                    <a:pt x="173" y="107"/>
                  </a:cubicBezTo>
                  <a:cubicBezTo>
                    <a:pt x="174" y="107"/>
                    <a:pt x="174" y="106"/>
                    <a:pt x="175" y="106"/>
                  </a:cubicBezTo>
                  <a:cubicBezTo>
                    <a:pt x="175" y="105"/>
                    <a:pt x="175" y="104"/>
                    <a:pt x="174" y="104"/>
                  </a:cubicBezTo>
                  <a:cubicBezTo>
                    <a:pt x="34" y="19"/>
                    <a:pt x="34" y="19"/>
                    <a:pt x="34" y="19"/>
                  </a:cubicBezTo>
                  <a:moveTo>
                    <a:pt x="2" y="0"/>
                  </a:moveTo>
                  <a:cubicBezTo>
                    <a:pt x="2" y="0"/>
                    <a:pt x="1" y="0"/>
                    <a:pt x="1" y="1"/>
                  </a:cubicBezTo>
                  <a:cubicBezTo>
                    <a:pt x="0" y="2"/>
                    <a:pt x="1" y="3"/>
                    <a:pt x="1" y="3"/>
                  </a:cubicBezTo>
                  <a:cubicBezTo>
                    <a:pt x="29" y="20"/>
                    <a:pt x="29" y="20"/>
                    <a:pt x="29" y="20"/>
                  </a:cubicBezTo>
                  <a:cubicBezTo>
                    <a:pt x="31" y="17"/>
                    <a:pt x="31" y="17"/>
                    <a:pt x="31" y="17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2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1219170">
                <a:defRPr/>
              </a:pPr>
              <a:endParaRPr lang="ru-RU" sz="2400">
                <a:solidFill>
                  <a:prstClr val="black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194" name="Freeform 177"/>
            <p:cNvSpPr>
              <a:spLocks/>
            </p:cNvSpPr>
            <p:nvPr/>
          </p:nvSpPr>
          <p:spPr bwMode="auto">
            <a:xfrm>
              <a:off x="130999" y="8908556"/>
              <a:ext cx="8261" cy="6196"/>
            </a:xfrm>
            <a:custGeom>
              <a:avLst/>
              <a:gdLst>
                <a:gd name="T0" fmla="*/ 3 w 8"/>
                <a:gd name="T1" fmla="*/ 0 h 6"/>
                <a:gd name="T2" fmla="*/ 0 w 8"/>
                <a:gd name="T3" fmla="*/ 4 h 6"/>
                <a:gd name="T4" fmla="*/ 5 w 8"/>
                <a:gd name="T5" fmla="*/ 6 h 6"/>
                <a:gd name="T6" fmla="*/ 8 w 8"/>
                <a:gd name="T7" fmla="*/ 3 h 6"/>
                <a:gd name="T8" fmla="*/ 3 w 8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6">
                  <a:moveTo>
                    <a:pt x="3" y="0"/>
                  </a:moveTo>
                  <a:lnTo>
                    <a:pt x="0" y="4"/>
                  </a:lnTo>
                  <a:lnTo>
                    <a:pt x="5" y="6"/>
                  </a:lnTo>
                  <a:lnTo>
                    <a:pt x="8" y="3"/>
                  </a:ln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1219170">
                <a:defRPr/>
              </a:pPr>
              <a:endParaRPr lang="ru-RU" sz="2400">
                <a:solidFill>
                  <a:prstClr val="black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195" name="Freeform 178"/>
            <p:cNvSpPr>
              <a:spLocks/>
            </p:cNvSpPr>
            <p:nvPr/>
          </p:nvSpPr>
          <p:spPr bwMode="auto">
            <a:xfrm>
              <a:off x="130999" y="8908556"/>
              <a:ext cx="8261" cy="6196"/>
            </a:xfrm>
            <a:custGeom>
              <a:avLst/>
              <a:gdLst>
                <a:gd name="T0" fmla="*/ 3 w 8"/>
                <a:gd name="T1" fmla="*/ 0 h 6"/>
                <a:gd name="T2" fmla="*/ 0 w 8"/>
                <a:gd name="T3" fmla="*/ 4 h 6"/>
                <a:gd name="T4" fmla="*/ 5 w 8"/>
                <a:gd name="T5" fmla="*/ 6 h 6"/>
                <a:gd name="T6" fmla="*/ 8 w 8"/>
                <a:gd name="T7" fmla="*/ 3 h 6"/>
                <a:gd name="T8" fmla="*/ 3 w 8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6">
                  <a:moveTo>
                    <a:pt x="3" y="0"/>
                  </a:moveTo>
                  <a:lnTo>
                    <a:pt x="0" y="4"/>
                  </a:lnTo>
                  <a:lnTo>
                    <a:pt x="5" y="6"/>
                  </a:lnTo>
                  <a:lnTo>
                    <a:pt x="8" y="3"/>
                  </a:lnTo>
                  <a:lnTo>
                    <a:pt x="3" y="0"/>
                  </a:lnTo>
                </a:path>
              </a:pathLst>
            </a:custGeom>
            <a:grpFill/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1219170">
                <a:defRPr/>
              </a:pPr>
              <a:endParaRPr lang="ru-RU" sz="2400">
                <a:solidFill>
                  <a:prstClr val="black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196" name="Freeform 179"/>
            <p:cNvSpPr>
              <a:spLocks/>
            </p:cNvSpPr>
            <p:nvPr/>
          </p:nvSpPr>
          <p:spPr bwMode="auto">
            <a:xfrm>
              <a:off x="404653" y="9074814"/>
              <a:ext cx="58861" cy="37176"/>
            </a:xfrm>
            <a:custGeom>
              <a:avLst/>
              <a:gdLst>
                <a:gd name="T0" fmla="*/ 2 w 38"/>
                <a:gd name="T1" fmla="*/ 0 h 24"/>
                <a:gd name="T2" fmla="*/ 1 w 38"/>
                <a:gd name="T3" fmla="*/ 1 h 24"/>
                <a:gd name="T4" fmla="*/ 2 w 38"/>
                <a:gd name="T5" fmla="*/ 3 h 24"/>
                <a:gd name="T6" fmla="*/ 36 w 38"/>
                <a:gd name="T7" fmla="*/ 24 h 24"/>
                <a:gd name="T8" fmla="*/ 37 w 38"/>
                <a:gd name="T9" fmla="*/ 24 h 24"/>
                <a:gd name="T10" fmla="*/ 38 w 38"/>
                <a:gd name="T11" fmla="*/ 23 h 24"/>
                <a:gd name="T12" fmla="*/ 37 w 38"/>
                <a:gd name="T13" fmla="*/ 21 h 24"/>
                <a:gd name="T14" fmla="*/ 3 w 38"/>
                <a:gd name="T15" fmla="*/ 0 h 24"/>
                <a:gd name="T16" fmla="*/ 2 w 38"/>
                <a:gd name="T17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8" h="24">
                  <a:moveTo>
                    <a:pt x="2" y="0"/>
                  </a:moveTo>
                  <a:cubicBezTo>
                    <a:pt x="2" y="0"/>
                    <a:pt x="1" y="0"/>
                    <a:pt x="1" y="1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36" y="24"/>
                    <a:pt x="36" y="24"/>
                    <a:pt x="36" y="24"/>
                  </a:cubicBezTo>
                  <a:cubicBezTo>
                    <a:pt x="36" y="24"/>
                    <a:pt x="36" y="24"/>
                    <a:pt x="37" y="24"/>
                  </a:cubicBezTo>
                  <a:cubicBezTo>
                    <a:pt x="37" y="24"/>
                    <a:pt x="38" y="24"/>
                    <a:pt x="38" y="23"/>
                  </a:cubicBezTo>
                  <a:cubicBezTo>
                    <a:pt x="38" y="23"/>
                    <a:pt x="38" y="21"/>
                    <a:pt x="37" y="2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2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1219170">
                <a:defRPr/>
              </a:pPr>
              <a:endParaRPr lang="ru-RU" sz="2400">
                <a:solidFill>
                  <a:prstClr val="black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197" name="Freeform 180"/>
            <p:cNvSpPr>
              <a:spLocks/>
            </p:cNvSpPr>
            <p:nvPr/>
          </p:nvSpPr>
          <p:spPr bwMode="auto">
            <a:xfrm>
              <a:off x="3983" y="8995299"/>
              <a:ext cx="23751" cy="42339"/>
            </a:xfrm>
            <a:custGeom>
              <a:avLst/>
              <a:gdLst>
                <a:gd name="T0" fmla="*/ 13 w 15"/>
                <a:gd name="T1" fmla="*/ 0 h 27"/>
                <a:gd name="T2" fmla="*/ 12 w 15"/>
                <a:gd name="T3" fmla="*/ 1 h 27"/>
                <a:gd name="T4" fmla="*/ 0 w 15"/>
                <a:gd name="T5" fmla="*/ 20 h 27"/>
                <a:gd name="T6" fmla="*/ 0 w 15"/>
                <a:gd name="T7" fmla="*/ 27 h 27"/>
                <a:gd name="T8" fmla="*/ 14 w 15"/>
                <a:gd name="T9" fmla="*/ 3 h 27"/>
                <a:gd name="T10" fmla="*/ 14 w 15"/>
                <a:gd name="T11" fmla="*/ 1 h 27"/>
                <a:gd name="T12" fmla="*/ 13 w 15"/>
                <a:gd name="T13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27">
                  <a:moveTo>
                    <a:pt x="13" y="0"/>
                  </a:moveTo>
                  <a:cubicBezTo>
                    <a:pt x="12" y="0"/>
                    <a:pt x="12" y="1"/>
                    <a:pt x="12" y="1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5" y="2"/>
                    <a:pt x="15" y="1"/>
                    <a:pt x="14" y="1"/>
                  </a:cubicBezTo>
                  <a:cubicBezTo>
                    <a:pt x="14" y="0"/>
                    <a:pt x="13" y="0"/>
                    <a:pt x="13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1219170">
                <a:defRPr/>
              </a:pPr>
              <a:endParaRPr lang="ru-RU" sz="2400">
                <a:solidFill>
                  <a:prstClr val="black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198" name="Freeform 181"/>
            <p:cNvSpPr>
              <a:spLocks noEditPoints="1"/>
            </p:cNvSpPr>
            <p:nvPr/>
          </p:nvSpPr>
          <p:spPr bwMode="auto">
            <a:xfrm>
              <a:off x="3983" y="9627284"/>
              <a:ext cx="165225" cy="110494"/>
            </a:xfrm>
            <a:custGeom>
              <a:avLst/>
              <a:gdLst>
                <a:gd name="T0" fmla="*/ 61 w 106"/>
                <a:gd name="T1" fmla="*/ 32 h 71"/>
                <a:gd name="T2" fmla="*/ 51 w 106"/>
                <a:gd name="T3" fmla="*/ 28 h 71"/>
                <a:gd name="T4" fmla="*/ 43 w 106"/>
                <a:gd name="T5" fmla="*/ 21 h 71"/>
                <a:gd name="T6" fmla="*/ 43 w 106"/>
                <a:gd name="T7" fmla="*/ 16 h 71"/>
                <a:gd name="T8" fmla="*/ 48 w 106"/>
                <a:gd name="T9" fmla="*/ 13 h 71"/>
                <a:gd name="T10" fmla="*/ 58 w 106"/>
                <a:gd name="T11" fmla="*/ 17 h 71"/>
                <a:gd name="T12" fmla="*/ 66 w 106"/>
                <a:gd name="T13" fmla="*/ 29 h 71"/>
                <a:gd name="T14" fmla="*/ 61 w 106"/>
                <a:gd name="T15" fmla="*/ 32 h 71"/>
                <a:gd name="T16" fmla="*/ 0 w 106"/>
                <a:gd name="T17" fmla="*/ 0 h 71"/>
                <a:gd name="T18" fmla="*/ 0 w 106"/>
                <a:gd name="T19" fmla="*/ 4 h 71"/>
                <a:gd name="T20" fmla="*/ 66 w 106"/>
                <a:gd name="T21" fmla="*/ 44 h 71"/>
                <a:gd name="T22" fmla="*/ 74 w 106"/>
                <a:gd name="T23" fmla="*/ 49 h 71"/>
                <a:gd name="T24" fmla="*/ 69 w 106"/>
                <a:gd name="T25" fmla="*/ 58 h 71"/>
                <a:gd name="T26" fmla="*/ 63 w 106"/>
                <a:gd name="T27" fmla="*/ 68 h 71"/>
                <a:gd name="T28" fmla="*/ 64 w 106"/>
                <a:gd name="T29" fmla="*/ 70 h 71"/>
                <a:gd name="T30" fmla="*/ 65 w 106"/>
                <a:gd name="T31" fmla="*/ 71 h 71"/>
                <a:gd name="T32" fmla="*/ 66 w 106"/>
                <a:gd name="T33" fmla="*/ 70 h 71"/>
                <a:gd name="T34" fmla="*/ 72 w 106"/>
                <a:gd name="T35" fmla="*/ 60 h 71"/>
                <a:gd name="T36" fmla="*/ 76 w 106"/>
                <a:gd name="T37" fmla="*/ 53 h 71"/>
                <a:gd name="T38" fmla="*/ 77 w 106"/>
                <a:gd name="T39" fmla="*/ 55 h 71"/>
                <a:gd name="T40" fmla="*/ 78 w 106"/>
                <a:gd name="T41" fmla="*/ 56 h 71"/>
                <a:gd name="T42" fmla="*/ 79 w 106"/>
                <a:gd name="T43" fmla="*/ 56 h 71"/>
                <a:gd name="T44" fmla="*/ 80 w 106"/>
                <a:gd name="T45" fmla="*/ 55 h 71"/>
                <a:gd name="T46" fmla="*/ 80 w 106"/>
                <a:gd name="T47" fmla="*/ 54 h 71"/>
                <a:gd name="T48" fmla="*/ 79 w 106"/>
                <a:gd name="T49" fmla="*/ 52 h 71"/>
                <a:gd name="T50" fmla="*/ 86 w 106"/>
                <a:gd name="T51" fmla="*/ 56 h 71"/>
                <a:gd name="T52" fmla="*/ 103 w 106"/>
                <a:gd name="T53" fmla="*/ 66 h 71"/>
                <a:gd name="T54" fmla="*/ 104 w 106"/>
                <a:gd name="T55" fmla="*/ 67 h 71"/>
                <a:gd name="T56" fmla="*/ 105 w 106"/>
                <a:gd name="T57" fmla="*/ 66 h 71"/>
                <a:gd name="T58" fmla="*/ 105 w 106"/>
                <a:gd name="T59" fmla="*/ 64 h 71"/>
                <a:gd name="T60" fmla="*/ 88 w 106"/>
                <a:gd name="T61" fmla="*/ 53 h 71"/>
                <a:gd name="T62" fmla="*/ 79 w 106"/>
                <a:gd name="T63" fmla="*/ 48 h 71"/>
                <a:gd name="T64" fmla="*/ 84 w 106"/>
                <a:gd name="T65" fmla="*/ 40 h 71"/>
                <a:gd name="T66" fmla="*/ 84 w 106"/>
                <a:gd name="T67" fmla="*/ 37 h 71"/>
                <a:gd name="T68" fmla="*/ 83 w 106"/>
                <a:gd name="T69" fmla="*/ 37 h 71"/>
                <a:gd name="T70" fmla="*/ 81 w 106"/>
                <a:gd name="T71" fmla="*/ 38 h 71"/>
                <a:gd name="T72" fmla="*/ 77 w 106"/>
                <a:gd name="T73" fmla="*/ 44 h 71"/>
                <a:gd name="T74" fmla="*/ 77 w 106"/>
                <a:gd name="T75" fmla="*/ 43 h 71"/>
                <a:gd name="T76" fmla="*/ 75 w 106"/>
                <a:gd name="T77" fmla="*/ 41 h 71"/>
                <a:gd name="T78" fmla="*/ 75 w 106"/>
                <a:gd name="T79" fmla="*/ 41 h 71"/>
                <a:gd name="T80" fmla="*/ 74 w 106"/>
                <a:gd name="T81" fmla="*/ 43 h 71"/>
                <a:gd name="T82" fmla="*/ 74 w 106"/>
                <a:gd name="T83" fmla="*/ 45 h 71"/>
                <a:gd name="T84" fmla="*/ 68 w 106"/>
                <a:gd name="T85" fmla="*/ 41 h 71"/>
                <a:gd name="T86" fmla="*/ 58 w 106"/>
                <a:gd name="T87" fmla="*/ 35 h 71"/>
                <a:gd name="T88" fmla="*/ 61 w 106"/>
                <a:gd name="T89" fmla="*/ 36 h 71"/>
                <a:gd name="T90" fmla="*/ 69 w 106"/>
                <a:gd name="T91" fmla="*/ 31 h 71"/>
                <a:gd name="T92" fmla="*/ 60 w 106"/>
                <a:gd name="T93" fmla="*/ 14 h 71"/>
                <a:gd name="T94" fmla="*/ 48 w 106"/>
                <a:gd name="T95" fmla="*/ 9 h 71"/>
                <a:gd name="T96" fmla="*/ 40 w 106"/>
                <a:gd name="T97" fmla="*/ 14 h 71"/>
                <a:gd name="T98" fmla="*/ 42 w 106"/>
                <a:gd name="T99" fmla="*/ 26 h 71"/>
                <a:gd name="T100" fmla="*/ 0 w 106"/>
                <a:gd name="T101" fmla="*/ 0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06" h="71">
                  <a:moveTo>
                    <a:pt x="61" y="32"/>
                  </a:moveTo>
                  <a:cubicBezTo>
                    <a:pt x="59" y="32"/>
                    <a:pt x="55" y="31"/>
                    <a:pt x="51" y="28"/>
                  </a:cubicBezTo>
                  <a:cubicBezTo>
                    <a:pt x="47" y="26"/>
                    <a:pt x="44" y="23"/>
                    <a:pt x="43" y="21"/>
                  </a:cubicBezTo>
                  <a:cubicBezTo>
                    <a:pt x="42" y="19"/>
                    <a:pt x="42" y="18"/>
                    <a:pt x="43" y="16"/>
                  </a:cubicBezTo>
                  <a:cubicBezTo>
                    <a:pt x="44" y="14"/>
                    <a:pt x="46" y="13"/>
                    <a:pt x="48" y="13"/>
                  </a:cubicBezTo>
                  <a:cubicBezTo>
                    <a:pt x="50" y="13"/>
                    <a:pt x="54" y="15"/>
                    <a:pt x="58" y="17"/>
                  </a:cubicBezTo>
                  <a:cubicBezTo>
                    <a:pt x="65" y="22"/>
                    <a:pt x="68" y="26"/>
                    <a:pt x="66" y="29"/>
                  </a:cubicBezTo>
                  <a:cubicBezTo>
                    <a:pt x="65" y="31"/>
                    <a:pt x="63" y="32"/>
                    <a:pt x="61" y="32"/>
                  </a:cubicBezTo>
                  <a:moveTo>
                    <a:pt x="0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66" y="44"/>
                    <a:pt x="66" y="44"/>
                    <a:pt x="66" y="44"/>
                  </a:cubicBezTo>
                  <a:cubicBezTo>
                    <a:pt x="74" y="49"/>
                    <a:pt x="74" y="49"/>
                    <a:pt x="74" y="49"/>
                  </a:cubicBezTo>
                  <a:cubicBezTo>
                    <a:pt x="69" y="58"/>
                    <a:pt x="69" y="58"/>
                    <a:pt x="69" y="58"/>
                  </a:cubicBezTo>
                  <a:cubicBezTo>
                    <a:pt x="63" y="68"/>
                    <a:pt x="63" y="68"/>
                    <a:pt x="63" y="68"/>
                  </a:cubicBezTo>
                  <a:cubicBezTo>
                    <a:pt x="63" y="69"/>
                    <a:pt x="63" y="70"/>
                    <a:pt x="64" y="70"/>
                  </a:cubicBezTo>
                  <a:cubicBezTo>
                    <a:pt x="64" y="71"/>
                    <a:pt x="64" y="71"/>
                    <a:pt x="65" y="71"/>
                  </a:cubicBezTo>
                  <a:cubicBezTo>
                    <a:pt x="65" y="71"/>
                    <a:pt x="66" y="70"/>
                    <a:pt x="66" y="70"/>
                  </a:cubicBezTo>
                  <a:cubicBezTo>
                    <a:pt x="72" y="60"/>
                    <a:pt x="72" y="60"/>
                    <a:pt x="72" y="60"/>
                  </a:cubicBezTo>
                  <a:cubicBezTo>
                    <a:pt x="76" y="53"/>
                    <a:pt x="76" y="53"/>
                    <a:pt x="76" y="53"/>
                  </a:cubicBezTo>
                  <a:cubicBezTo>
                    <a:pt x="77" y="55"/>
                    <a:pt x="77" y="55"/>
                    <a:pt x="77" y="55"/>
                  </a:cubicBezTo>
                  <a:cubicBezTo>
                    <a:pt x="77" y="56"/>
                    <a:pt x="77" y="56"/>
                    <a:pt x="78" y="56"/>
                  </a:cubicBezTo>
                  <a:cubicBezTo>
                    <a:pt x="78" y="56"/>
                    <a:pt x="78" y="56"/>
                    <a:pt x="79" y="56"/>
                  </a:cubicBezTo>
                  <a:cubicBezTo>
                    <a:pt x="79" y="56"/>
                    <a:pt x="79" y="56"/>
                    <a:pt x="80" y="55"/>
                  </a:cubicBezTo>
                  <a:cubicBezTo>
                    <a:pt x="80" y="55"/>
                    <a:pt x="80" y="55"/>
                    <a:pt x="80" y="54"/>
                  </a:cubicBezTo>
                  <a:cubicBezTo>
                    <a:pt x="79" y="52"/>
                    <a:pt x="79" y="52"/>
                    <a:pt x="79" y="52"/>
                  </a:cubicBezTo>
                  <a:cubicBezTo>
                    <a:pt x="86" y="56"/>
                    <a:pt x="86" y="56"/>
                    <a:pt x="86" y="56"/>
                  </a:cubicBezTo>
                  <a:cubicBezTo>
                    <a:pt x="103" y="66"/>
                    <a:pt x="103" y="66"/>
                    <a:pt x="103" y="66"/>
                  </a:cubicBezTo>
                  <a:cubicBezTo>
                    <a:pt x="103" y="67"/>
                    <a:pt x="103" y="67"/>
                    <a:pt x="104" y="67"/>
                  </a:cubicBezTo>
                  <a:cubicBezTo>
                    <a:pt x="104" y="67"/>
                    <a:pt x="105" y="66"/>
                    <a:pt x="105" y="66"/>
                  </a:cubicBezTo>
                  <a:cubicBezTo>
                    <a:pt x="106" y="65"/>
                    <a:pt x="105" y="64"/>
                    <a:pt x="105" y="64"/>
                  </a:cubicBezTo>
                  <a:cubicBezTo>
                    <a:pt x="88" y="53"/>
                    <a:pt x="88" y="53"/>
                    <a:pt x="88" y="53"/>
                  </a:cubicBezTo>
                  <a:cubicBezTo>
                    <a:pt x="79" y="48"/>
                    <a:pt x="79" y="48"/>
                    <a:pt x="79" y="48"/>
                  </a:cubicBezTo>
                  <a:cubicBezTo>
                    <a:pt x="84" y="40"/>
                    <a:pt x="84" y="40"/>
                    <a:pt x="84" y="40"/>
                  </a:cubicBezTo>
                  <a:cubicBezTo>
                    <a:pt x="85" y="39"/>
                    <a:pt x="85" y="38"/>
                    <a:pt x="84" y="37"/>
                  </a:cubicBezTo>
                  <a:cubicBezTo>
                    <a:pt x="84" y="37"/>
                    <a:pt x="83" y="37"/>
                    <a:pt x="83" y="37"/>
                  </a:cubicBezTo>
                  <a:cubicBezTo>
                    <a:pt x="82" y="37"/>
                    <a:pt x="82" y="37"/>
                    <a:pt x="81" y="38"/>
                  </a:cubicBezTo>
                  <a:cubicBezTo>
                    <a:pt x="77" y="44"/>
                    <a:pt x="77" y="44"/>
                    <a:pt x="77" y="44"/>
                  </a:cubicBezTo>
                  <a:cubicBezTo>
                    <a:pt x="77" y="43"/>
                    <a:pt x="77" y="43"/>
                    <a:pt x="77" y="43"/>
                  </a:cubicBezTo>
                  <a:cubicBezTo>
                    <a:pt x="77" y="42"/>
                    <a:pt x="76" y="41"/>
                    <a:pt x="75" y="41"/>
                  </a:cubicBezTo>
                  <a:cubicBezTo>
                    <a:pt x="75" y="41"/>
                    <a:pt x="75" y="41"/>
                    <a:pt x="75" y="41"/>
                  </a:cubicBezTo>
                  <a:cubicBezTo>
                    <a:pt x="74" y="42"/>
                    <a:pt x="74" y="43"/>
                    <a:pt x="74" y="43"/>
                  </a:cubicBezTo>
                  <a:cubicBezTo>
                    <a:pt x="74" y="45"/>
                    <a:pt x="74" y="45"/>
                    <a:pt x="74" y="45"/>
                  </a:cubicBezTo>
                  <a:cubicBezTo>
                    <a:pt x="68" y="41"/>
                    <a:pt x="68" y="41"/>
                    <a:pt x="68" y="41"/>
                  </a:cubicBezTo>
                  <a:cubicBezTo>
                    <a:pt x="58" y="35"/>
                    <a:pt x="58" y="35"/>
                    <a:pt x="58" y="35"/>
                  </a:cubicBezTo>
                  <a:cubicBezTo>
                    <a:pt x="59" y="36"/>
                    <a:pt x="60" y="36"/>
                    <a:pt x="61" y="36"/>
                  </a:cubicBezTo>
                  <a:cubicBezTo>
                    <a:pt x="64" y="36"/>
                    <a:pt x="67" y="34"/>
                    <a:pt x="69" y="31"/>
                  </a:cubicBezTo>
                  <a:cubicBezTo>
                    <a:pt x="72" y="25"/>
                    <a:pt x="69" y="19"/>
                    <a:pt x="60" y="14"/>
                  </a:cubicBezTo>
                  <a:cubicBezTo>
                    <a:pt x="55" y="11"/>
                    <a:pt x="51" y="9"/>
                    <a:pt x="48" y="9"/>
                  </a:cubicBezTo>
                  <a:cubicBezTo>
                    <a:pt x="45" y="9"/>
                    <a:pt x="42" y="11"/>
                    <a:pt x="40" y="14"/>
                  </a:cubicBezTo>
                  <a:cubicBezTo>
                    <a:pt x="38" y="18"/>
                    <a:pt x="39" y="22"/>
                    <a:pt x="42" y="26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1219170">
                <a:defRPr/>
              </a:pPr>
              <a:endParaRPr lang="ru-RU" sz="2400">
                <a:solidFill>
                  <a:prstClr val="black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199" name="Freeform 182"/>
            <p:cNvSpPr>
              <a:spLocks noEditPoints="1"/>
            </p:cNvSpPr>
            <p:nvPr/>
          </p:nvSpPr>
          <p:spPr bwMode="auto">
            <a:xfrm>
              <a:off x="3983" y="9138838"/>
              <a:ext cx="4501339" cy="1818504"/>
            </a:xfrm>
            <a:custGeom>
              <a:avLst/>
              <a:gdLst>
                <a:gd name="T0" fmla="*/ 2803 w 2897"/>
                <a:gd name="T1" fmla="*/ 1058 h 1169"/>
                <a:gd name="T2" fmla="*/ 2775 w 2897"/>
                <a:gd name="T3" fmla="*/ 1011 h 1169"/>
                <a:gd name="T4" fmla="*/ 2735 w 2897"/>
                <a:gd name="T5" fmla="*/ 999 h 1169"/>
                <a:gd name="T6" fmla="*/ 2772 w 2897"/>
                <a:gd name="T7" fmla="*/ 1010 h 1169"/>
                <a:gd name="T8" fmla="*/ 1984 w 2897"/>
                <a:gd name="T9" fmla="*/ 1004 h 1169"/>
                <a:gd name="T10" fmla="*/ 2811 w 2897"/>
                <a:gd name="T11" fmla="*/ 966 h 1169"/>
                <a:gd name="T12" fmla="*/ 2800 w 2897"/>
                <a:gd name="T13" fmla="*/ 980 h 1169"/>
                <a:gd name="T14" fmla="*/ 2753 w 2897"/>
                <a:gd name="T15" fmla="*/ 945 h 1169"/>
                <a:gd name="T16" fmla="*/ 2748 w 2897"/>
                <a:gd name="T17" fmla="*/ 927 h 1169"/>
                <a:gd name="T18" fmla="*/ 2685 w 2897"/>
                <a:gd name="T19" fmla="*/ 974 h 1169"/>
                <a:gd name="T20" fmla="*/ 2653 w 2897"/>
                <a:gd name="T21" fmla="*/ 954 h 1169"/>
                <a:gd name="T22" fmla="*/ 2398 w 2897"/>
                <a:gd name="T23" fmla="*/ 834 h 1169"/>
                <a:gd name="T24" fmla="*/ 1577 w 2897"/>
                <a:gd name="T25" fmla="*/ 782 h 1169"/>
                <a:gd name="T26" fmla="*/ 1512 w 2897"/>
                <a:gd name="T27" fmla="*/ 1129 h 1169"/>
                <a:gd name="T28" fmla="*/ 1564 w 2897"/>
                <a:gd name="T29" fmla="*/ 1043 h 1169"/>
                <a:gd name="T30" fmla="*/ 1616 w 2897"/>
                <a:gd name="T31" fmla="*/ 958 h 1169"/>
                <a:gd name="T32" fmla="*/ 1668 w 2897"/>
                <a:gd name="T33" fmla="*/ 872 h 1169"/>
                <a:gd name="T34" fmla="*/ 1536 w 2897"/>
                <a:gd name="T35" fmla="*/ 1101 h 1169"/>
                <a:gd name="T36" fmla="*/ 1594 w 2897"/>
                <a:gd name="T37" fmla="*/ 765 h 1169"/>
                <a:gd name="T38" fmla="*/ 2283 w 2897"/>
                <a:gd name="T39" fmla="*/ 783 h 1169"/>
                <a:gd name="T40" fmla="*/ 1865 w 2897"/>
                <a:gd name="T41" fmla="*/ 900 h 1169"/>
                <a:gd name="T42" fmla="*/ 1787 w 2897"/>
                <a:gd name="T43" fmla="*/ 878 h 1169"/>
                <a:gd name="T44" fmla="*/ 1713 w 2897"/>
                <a:gd name="T45" fmla="*/ 809 h 1169"/>
                <a:gd name="T46" fmla="*/ 1919 w 2897"/>
                <a:gd name="T47" fmla="*/ 956 h 1169"/>
                <a:gd name="T48" fmla="*/ 2279 w 2897"/>
                <a:gd name="T49" fmla="*/ 710 h 1169"/>
                <a:gd name="T50" fmla="*/ 1971 w 2897"/>
                <a:gd name="T51" fmla="*/ 651 h 1169"/>
                <a:gd name="T52" fmla="*/ 1381 w 2897"/>
                <a:gd name="T53" fmla="*/ 649 h 1169"/>
                <a:gd name="T54" fmla="*/ 1754 w 2897"/>
                <a:gd name="T55" fmla="*/ 604 h 1169"/>
                <a:gd name="T56" fmla="*/ 1746 w 2897"/>
                <a:gd name="T57" fmla="*/ 665 h 1169"/>
                <a:gd name="T58" fmla="*/ 1987 w 2897"/>
                <a:gd name="T59" fmla="*/ 775 h 1169"/>
                <a:gd name="T60" fmla="*/ 1211 w 2897"/>
                <a:gd name="T61" fmla="*/ 570 h 1169"/>
                <a:gd name="T62" fmla="*/ 1233 w 2897"/>
                <a:gd name="T63" fmla="*/ 547 h 1169"/>
                <a:gd name="T64" fmla="*/ 1254 w 2897"/>
                <a:gd name="T65" fmla="*/ 523 h 1169"/>
                <a:gd name="T66" fmla="*/ 1092 w 2897"/>
                <a:gd name="T67" fmla="*/ 498 h 1169"/>
                <a:gd name="T68" fmla="*/ 1129 w 2897"/>
                <a:gd name="T69" fmla="*/ 451 h 1169"/>
                <a:gd name="T70" fmla="*/ 1111 w 2897"/>
                <a:gd name="T71" fmla="*/ 467 h 1169"/>
                <a:gd name="T72" fmla="*/ 1178 w 2897"/>
                <a:gd name="T73" fmla="*/ 517 h 1169"/>
                <a:gd name="T74" fmla="*/ 1031 w 2897"/>
                <a:gd name="T75" fmla="*/ 425 h 1169"/>
                <a:gd name="T76" fmla="*/ 1216 w 2897"/>
                <a:gd name="T77" fmla="*/ 396 h 1169"/>
                <a:gd name="T78" fmla="*/ 956 w 2897"/>
                <a:gd name="T79" fmla="*/ 379 h 1169"/>
                <a:gd name="T80" fmla="*/ 1108 w 2897"/>
                <a:gd name="T81" fmla="*/ 395 h 1169"/>
                <a:gd name="T82" fmla="*/ 1035 w 2897"/>
                <a:gd name="T83" fmla="*/ 375 h 1169"/>
                <a:gd name="T84" fmla="*/ 1064 w 2897"/>
                <a:gd name="T85" fmla="*/ 382 h 1169"/>
                <a:gd name="T86" fmla="*/ 1094 w 2897"/>
                <a:gd name="T87" fmla="*/ 400 h 1169"/>
                <a:gd name="T88" fmla="*/ 1747 w 2897"/>
                <a:gd name="T89" fmla="*/ 505 h 1169"/>
                <a:gd name="T90" fmla="*/ 729 w 2897"/>
                <a:gd name="T91" fmla="*/ 288 h 1169"/>
                <a:gd name="T92" fmla="*/ 622 w 2897"/>
                <a:gd name="T93" fmla="*/ 266 h 1169"/>
                <a:gd name="T94" fmla="*/ 811 w 2897"/>
                <a:gd name="T95" fmla="*/ 296 h 1169"/>
                <a:gd name="T96" fmla="*/ 326 w 2897"/>
                <a:gd name="T97" fmla="*/ 220 h 1169"/>
                <a:gd name="T98" fmla="*/ 222 w 2897"/>
                <a:gd name="T99" fmla="*/ 199 h 1169"/>
                <a:gd name="T100" fmla="*/ 163 w 2897"/>
                <a:gd name="T101" fmla="*/ 189 h 1169"/>
                <a:gd name="T102" fmla="*/ 117 w 2897"/>
                <a:gd name="T103" fmla="*/ 182 h 1169"/>
                <a:gd name="T104" fmla="*/ 70 w 2897"/>
                <a:gd name="T105" fmla="*/ 175 h 1169"/>
                <a:gd name="T106" fmla="*/ 364 w 2897"/>
                <a:gd name="T107" fmla="*/ 134 h 1169"/>
                <a:gd name="T108" fmla="*/ 259 w 2897"/>
                <a:gd name="T109" fmla="*/ 119 h 1169"/>
                <a:gd name="T110" fmla="*/ 236 w 2897"/>
                <a:gd name="T111" fmla="*/ 137 h 1169"/>
                <a:gd name="T112" fmla="*/ 214 w 2897"/>
                <a:gd name="T113" fmla="*/ 108 h 1169"/>
                <a:gd name="T114" fmla="*/ 130 w 2897"/>
                <a:gd name="T115" fmla="*/ 120 h 1169"/>
                <a:gd name="T116" fmla="*/ 89 w 2897"/>
                <a:gd name="T117" fmla="*/ 89 h 1169"/>
                <a:gd name="T118" fmla="*/ 20 w 2897"/>
                <a:gd name="T119" fmla="*/ 82 h 1169"/>
                <a:gd name="T120" fmla="*/ 134 w 2897"/>
                <a:gd name="T121" fmla="*/ 268 h 1169"/>
                <a:gd name="T122" fmla="*/ 393 w 2897"/>
                <a:gd name="T123" fmla="*/ 283 h 1169"/>
                <a:gd name="T124" fmla="*/ 751 w 2897"/>
                <a:gd name="T125" fmla="*/ 196 h 1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897" h="1169">
                  <a:moveTo>
                    <a:pt x="2702" y="1085"/>
                  </a:moveTo>
                  <a:cubicBezTo>
                    <a:pt x="2694" y="1093"/>
                    <a:pt x="2694" y="1093"/>
                    <a:pt x="2694" y="1093"/>
                  </a:cubicBezTo>
                  <a:cubicBezTo>
                    <a:pt x="2648" y="1169"/>
                    <a:pt x="2648" y="1169"/>
                    <a:pt x="2648" y="1169"/>
                  </a:cubicBezTo>
                  <a:cubicBezTo>
                    <a:pt x="2652" y="1169"/>
                    <a:pt x="2652" y="1169"/>
                    <a:pt x="2652" y="1169"/>
                  </a:cubicBezTo>
                  <a:cubicBezTo>
                    <a:pt x="2702" y="1086"/>
                    <a:pt x="2702" y="1086"/>
                    <a:pt x="2702" y="1086"/>
                  </a:cubicBezTo>
                  <a:cubicBezTo>
                    <a:pt x="2702" y="1085"/>
                    <a:pt x="2702" y="1085"/>
                    <a:pt x="2702" y="1085"/>
                  </a:cubicBezTo>
                  <a:moveTo>
                    <a:pt x="2879" y="1033"/>
                  </a:moveTo>
                  <a:cubicBezTo>
                    <a:pt x="2874" y="1042"/>
                    <a:pt x="2874" y="1042"/>
                    <a:pt x="2874" y="1042"/>
                  </a:cubicBezTo>
                  <a:cubicBezTo>
                    <a:pt x="2874" y="1048"/>
                    <a:pt x="2874" y="1048"/>
                    <a:pt x="2874" y="1048"/>
                  </a:cubicBezTo>
                  <a:cubicBezTo>
                    <a:pt x="2875" y="1047"/>
                    <a:pt x="2875" y="1047"/>
                    <a:pt x="2875" y="1047"/>
                  </a:cubicBezTo>
                  <a:cubicBezTo>
                    <a:pt x="2879" y="1040"/>
                    <a:pt x="2879" y="1040"/>
                    <a:pt x="2879" y="1040"/>
                  </a:cubicBezTo>
                  <a:cubicBezTo>
                    <a:pt x="2879" y="1033"/>
                    <a:pt x="2879" y="1033"/>
                    <a:pt x="2879" y="1033"/>
                  </a:cubicBezTo>
                  <a:moveTo>
                    <a:pt x="2882" y="1028"/>
                  </a:moveTo>
                  <a:cubicBezTo>
                    <a:pt x="2882" y="1034"/>
                    <a:pt x="2882" y="1034"/>
                    <a:pt x="2882" y="1034"/>
                  </a:cubicBezTo>
                  <a:cubicBezTo>
                    <a:pt x="2884" y="1030"/>
                    <a:pt x="2884" y="1030"/>
                    <a:pt x="2884" y="1030"/>
                  </a:cubicBezTo>
                  <a:cubicBezTo>
                    <a:pt x="2883" y="1029"/>
                    <a:pt x="2883" y="1028"/>
                    <a:pt x="2882" y="1028"/>
                  </a:cubicBezTo>
                  <a:moveTo>
                    <a:pt x="2847" y="1025"/>
                  </a:moveTo>
                  <a:cubicBezTo>
                    <a:pt x="2847" y="1026"/>
                    <a:pt x="2847" y="1026"/>
                    <a:pt x="2847" y="1026"/>
                  </a:cubicBezTo>
                  <a:cubicBezTo>
                    <a:pt x="2847" y="1026"/>
                    <a:pt x="2847" y="1026"/>
                    <a:pt x="2847" y="1026"/>
                  </a:cubicBezTo>
                  <a:cubicBezTo>
                    <a:pt x="2847" y="1025"/>
                    <a:pt x="2847" y="1025"/>
                    <a:pt x="2847" y="1025"/>
                  </a:cubicBezTo>
                  <a:moveTo>
                    <a:pt x="2831" y="1057"/>
                  </a:moveTo>
                  <a:cubicBezTo>
                    <a:pt x="2828" y="1046"/>
                    <a:pt x="2828" y="1046"/>
                    <a:pt x="2828" y="1046"/>
                  </a:cubicBezTo>
                  <a:cubicBezTo>
                    <a:pt x="2830" y="1047"/>
                    <a:pt x="2831" y="1048"/>
                    <a:pt x="2833" y="1049"/>
                  </a:cubicBezTo>
                  <a:cubicBezTo>
                    <a:pt x="2834" y="1051"/>
                    <a:pt x="2834" y="1051"/>
                    <a:pt x="2834" y="1051"/>
                  </a:cubicBezTo>
                  <a:cubicBezTo>
                    <a:pt x="2831" y="1057"/>
                    <a:pt x="2831" y="1057"/>
                    <a:pt x="2831" y="1057"/>
                  </a:cubicBezTo>
                  <a:moveTo>
                    <a:pt x="2825" y="1067"/>
                  </a:moveTo>
                  <a:cubicBezTo>
                    <a:pt x="2819" y="1041"/>
                    <a:pt x="2819" y="1041"/>
                    <a:pt x="2819" y="1041"/>
                  </a:cubicBezTo>
                  <a:cubicBezTo>
                    <a:pt x="2820" y="1042"/>
                    <a:pt x="2822" y="1043"/>
                    <a:pt x="2824" y="1044"/>
                  </a:cubicBezTo>
                  <a:cubicBezTo>
                    <a:pt x="2828" y="1061"/>
                    <a:pt x="2828" y="1061"/>
                    <a:pt x="2828" y="1061"/>
                  </a:cubicBezTo>
                  <a:cubicBezTo>
                    <a:pt x="2825" y="1067"/>
                    <a:pt x="2825" y="1067"/>
                    <a:pt x="2825" y="1067"/>
                  </a:cubicBezTo>
                  <a:moveTo>
                    <a:pt x="2822" y="1067"/>
                  </a:moveTo>
                  <a:cubicBezTo>
                    <a:pt x="2820" y="1066"/>
                    <a:pt x="2818" y="1065"/>
                    <a:pt x="2816" y="1064"/>
                  </a:cubicBezTo>
                  <a:cubicBezTo>
                    <a:pt x="2809" y="1036"/>
                    <a:pt x="2809" y="1036"/>
                    <a:pt x="2809" y="1036"/>
                  </a:cubicBezTo>
                  <a:cubicBezTo>
                    <a:pt x="2811" y="1037"/>
                    <a:pt x="2813" y="1038"/>
                    <a:pt x="2815" y="1039"/>
                  </a:cubicBezTo>
                  <a:cubicBezTo>
                    <a:pt x="2822" y="1067"/>
                    <a:pt x="2822" y="1067"/>
                    <a:pt x="2822" y="1067"/>
                  </a:cubicBezTo>
                  <a:moveTo>
                    <a:pt x="2812" y="1062"/>
                  </a:moveTo>
                  <a:cubicBezTo>
                    <a:pt x="2811" y="1061"/>
                    <a:pt x="2809" y="1060"/>
                    <a:pt x="2807" y="1060"/>
                  </a:cubicBezTo>
                  <a:cubicBezTo>
                    <a:pt x="2800" y="1031"/>
                    <a:pt x="2800" y="1031"/>
                    <a:pt x="2800" y="1031"/>
                  </a:cubicBezTo>
                  <a:cubicBezTo>
                    <a:pt x="2802" y="1032"/>
                    <a:pt x="2804" y="1033"/>
                    <a:pt x="2805" y="1034"/>
                  </a:cubicBezTo>
                  <a:cubicBezTo>
                    <a:pt x="2812" y="1062"/>
                    <a:pt x="2812" y="1062"/>
                    <a:pt x="2812" y="1062"/>
                  </a:cubicBezTo>
                  <a:moveTo>
                    <a:pt x="2803" y="1058"/>
                  </a:moveTo>
                  <a:cubicBezTo>
                    <a:pt x="2801" y="1057"/>
                    <a:pt x="2800" y="1056"/>
                    <a:pt x="2798" y="1055"/>
                  </a:cubicBezTo>
                  <a:cubicBezTo>
                    <a:pt x="2791" y="1027"/>
                    <a:pt x="2791" y="1027"/>
                    <a:pt x="2791" y="1027"/>
                  </a:cubicBezTo>
                  <a:cubicBezTo>
                    <a:pt x="2793" y="1028"/>
                    <a:pt x="2794" y="1029"/>
                    <a:pt x="2796" y="1029"/>
                  </a:cubicBezTo>
                  <a:cubicBezTo>
                    <a:pt x="2803" y="1058"/>
                    <a:pt x="2803" y="1058"/>
                    <a:pt x="2803" y="1058"/>
                  </a:cubicBezTo>
                  <a:moveTo>
                    <a:pt x="2794" y="1053"/>
                  </a:moveTo>
                  <a:cubicBezTo>
                    <a:pt x="2792" y="1052"/>
                    <a:pt x="2790" y="1051"/>
                    <a:pt x="2789" y="1050"/>
                  </a:cubicBezTo>
                  <a:cubicBezTo>
                    <a:pt x="2782" y="1022"/>
                    <a:pt x="2782" y="1022"/>
                    <a:pt x="2782" y="1022"/>
                  </a:cubicBezTo>
                  <a:cubicBezTo>
                    <a:pt x="2783" y="1023"/>
                    <a:pt x="2785" y="1024"/>
                    <a:pt x="2787" y="1025"/>
                  </a:cubicBezTo>
                  <a:cubicBezTo>
                    <a:pt x="2794" y="1053"/>
                    <a:pt x="2794" y="1053"/>
                    <a:pt x="2794" y="1053"/>
                  </a:cubicBezTo>
                  <a:moveTo>
                    <a:pt x="2785" y="1048"/>
                  </a:moveTo>
                  <a:cubicBezTo>
                    <a:pt x="2783" y="1047"/>
                    <a:pt x="2781" y="1046"/>
                    <a:pt x="2779" y="1045"/>
                  </a:cubicBezTo>
                  <a:cubicBezTo>
                    <a:pt x="2772" y="1017"/>
                    <a:pt x="2772" y="1017"/>
                    <a:pt x="2772" y="1017"/>
                  </a:cubicBezTo>
                  <a:cubicBezTo>
                    <a:pt x="2774" y="1018"/>
                    <a:pt x="2776" y="1019"/>
                    <a:pt x="2778" y="1020"/>
                  </a:cubicBezTo>
                  <a:cubicBezTo>
                    <a:pt x="2785" y="1048"/>
                    <a:pt x="2785" y="1048"/>
                    <a:pt x="2785" y="1048"/>
                  </a:cubicBezTo>
                  <a:moveTo>
                    <a:pt x="2775" y="1011"/>
                  </a:moveTo>
                  <a:cubicBezTo>
                    <a:pt x="2769" y="1018"/>
                    <a:pt x="2769" y="1018"/>
                    <a:pt x="2769" y="1018"/>
                  </a:cubicBezTo>
                  <a:cubicBezTo>
                    <a:pt x="2775" y="1043"/>
                    <a:pt x="2775" y="1043"/>
                    <a:pt x="2775" y="1043"/>
                  </a:cubicBezTo>
                  <a:cubicBezTo>
                    <a:pt x="2774" y="1042"/>
                    <a:pt x="2772" y="1041"/>
                    <a:pt x="2770" y="1041"/>
                  </a:cubicBezTo>
                  <a:cubicBezTo>
                    <a:pt x="2765" y="1021"/>
                    <a:pt x="2765" y="1021"/>
                    <a:pt x="2765" y="1021"/>
                  </a:cubicBezTo>
                  <a:cubicBezTo>
                    <a:pt x="2763" y="1024"/>
                    <a:pt x="2763" y="1024"/>
                    <a:pt x="2763" y="1024"/>
                  </a:cubicBezTo>
                  <a:cubicBezTo>
                    <a:pt x="2766" y="1038"/>
                    <a:pt x="2766" y="1038"/>
                    <a:pt x="2766" y="1038"/>
                  </a:cubicBezTo>
                  <a:cubicBezTo>
                    <a:pt x="2764" y="1038"/>
                    <a:pt x="2762" y="1037"/>
                    <a:pt x="2761" y="1036"/>
                  </a:cubicBezTo>
                  <a:cubicBezTo>
                    <a:pt x="2759" y="1028"/>
                    <a:pt x="2759" y="1028"/>
                    <a:pt x="2759" y="1028"/>
                  </a:cubicBezTo>
                  <a:cubicBezTo>
                    <a:pt x="2756" y="1031"/>
                    <a:pt x="2756" y="1031"/>
                    <a:pt x="2756" y="1031"/>
                  </a:cubicBezTo>
                  <a:cubicBezTo>
                    <a:pt x="2757" y="1034"/>
                    <a:pt x="2757" y="1034"/>
                    <a:pt x="2757" y="1034"/>
                  </a:cubicBezTo>
                  <a:cubicBezTo>
                    <a:pt x="2756" y="1033"/>
                    <a:pt x="2755" y="1033"/>
                    <a:pt x="2754" y="1032"/>
                  </a:cubicBezTo>
                  <a:cubicBezTo>
                    <a:pt x="2749" y="1037"/>
                    <a:pt x="2749" y="1037"/>
                    <a:pt x="2749" y="1037"/>
                  </a:cubicBezTo>
                  <a:cubicBezTo>
                    <a:pt x="2774" y="1050"/>
                    <a:pt x="2799" y="1063"/>
                    <a:pt x="2823" y="1075"/>
                  </a:cubicBezTo>
                  <a:cubicBezTo>
                    <a:pt x="2823" y="1075"/>
                    <a:pt x="2823" y="1075"/>
                    <a:pt x="2823" y="1075"/>
                  </a:cubicBezTo>
                  <a:cubicBezTo>
                    <a:pt x="2851" y="1090"/>
                    <a:pt x="2851" y="1090"/>
                    <a:pt x="2851" y="1090"/>
                  </a:cubicBezTo>
                  <a:cubicBezTo>
                    <a:pt x="2851" y="1090"/>
                    <a:pt x="2851" y="1090"/>
                    <a:pt x="2852" y="1090"/>
                  </a:cubicBezTo>
                  <a:cubicBezTo>
                    <a:pt x="2852" y="1090"/>
                    <a:pt x="2853" y="1090"/>
                    <a:pt x="2853" y="1089"/>
                  </a:cubicBezTo>
                  <a:cubicBezTo>
                    <a:pt x="2853" y="1089"/>
                    <a:pt x="2853" y="1089"/>
                    <a:pt x="2853" y="1089"/>
                  </a:cubicBezTo>
                  <a:cubicBezTo>
                    <a:pt x="2871" y="1055"/>
                    <a:pt x="2871" y="1055"/>
                    <a:pt x="2871" y="1055"/>
                  </a:cubicBezTo>
                  <a:cubicBezTo>
                    <a:pt x="2870" y="1055"/>
                    <a:pt x="2870" y="1055"/>
                    <a:pt x="2870" y="1055"/>
                  </a:cubicBezTo>
                  <a:cubicBezTo>
                    <a:pt x="2870" y="1055"/>
                    <a:pt x="2870" y="1055"/>
                    <a:pt x="2870" y="1055"/>
                  </a:cubicBezTo>
                  <a:cubicBezTo>
                    <a:pt x="2870" y="1054"/>
                    <a:pt x="2869" y="1054"/>
                    <a:pt x="2868" y="1053"/>
                  </a:cubicBezTo>
                  <a:cubicBezTo>
                    <a:pt x="2851" y="1086"/>
                    <a:pt x="2851" y="1086"/>
                    <a:pt x="2851" y="1086"/>
                  </a:cubicBezTo>
                  <a:cubicBezTo>
                    <a:pt x="2826" y="1073"/>
                    <a:pt x="2826" y="1073"/>
                    <a:pt x="2826" y="1073"/>
                  </a:cubicBezTo>
                  <a:cubicBezTo>
                    <a:pt x="2827" y="1072"/>
                    <a:pt x="2827" y="1072"/>
                    <a:pt x="2827" y="1072"/>
                  </a:cubicBezTo>
                  <a:cubicBezTo>
                    <a:pt x="2827" y="1072"/>
                    <a:pt x="2827" y="1072"/>
                    <a:pt x="2827" y="1072"/>
                  </a:cubicBezTo>
                  <a:cubicBezTo>
                    <a:pt x="2827" y="1072"/>
                    <a:pt x="2827" y="1072"/>
                    <a:pt x="2827" y="1072"/>
                  </a:cubicBezTo>
                  <a:cubicBezTo>
                    <a:pt x="2827" y="1071"/>
                    <a:pt x="2827" y="1071"/>
                    <a:pt x="2827" y="1071"/>
                  </a:cubicBezTo>
                  <a:cubicBezTo>
                    <a:pt x="2838" y="1049"/>
                    <a:pt x="2838" y="1049"/>
                    <a:pt x="2838" y="1049"/>
                  </a:cubicBezTo>
                  <a:cubicBezTo>
                    <a:pt x="2838" y="1049"/>
                    <a:pt x="2838" y="1049"/>
                    <a:pt x="2838" y="1049"/>
                  </a:cubicBezTo>
                  <a:cubicBezTo>
                    <a:pt x="2846" y="1034"/>
                    <a:pt x="2846" y="1034"/>
                    <a:pt x="2846" y="1034"/>
                  </a:cubicBezTo>
                  <a:cubicBezTo>
                    <a:pt x="2845" y="1033"/>
                    <a:pt x="2845" y="1033"/>
                    <a:pt x="2844" y="1032"/>
                  </a:cubicBezTo>
                  <a:cubicBezTo>
                    <a:pt x="2838" y="1043"/>
                    <a:pt x="2838" y="1043"/>
                    <a:pt x="2838" y="1043"/>
                  </a:cubicBezTo>
                  <a:cubicBezTo>
                    <a:pt x="2817" y="1033"/>
                    <a:pt x="2796" y="1022"/>
                    <a:pt x="2775" y="1011"/>
                  </a:cubicBezTo>
                  <a:moveTo>
                    <a:pt x="2858" y="1007"/>
                  </a:moveTo>
                  <a:cubicBezTo>
                    <a:pt x="2858" y="1011"/>
                    <a:pt x="2858" y="1011"/>
                    <a:pt x="2858" y="1011"/>
                  </a:cubicBezTo>
                  <a:cubicBezTo>
                    <a:pt x="2859" y="1010"/>
                    <a:pt x="2859" y="1010"/>
                    <a:pt x="2859" y="1010"/>
                  </a:cubicBezTo>
                  <a:cubicBezTo>
                    <a:pt x="2860" y="1008"/>
                    <a:pt x="2860" y="1008"/>
                    <a:pt x="2860" y="1008"/>
                  </a:cubicBezTo>
                  <a:cubicBezTo>
                    <a:pt x="2859" y="1008"/>
                    <a:pt x="2859" y="1008"/>
                    <a:pt x="2858" y="1007"/>
                  </a:cubicBezTo>
                  <a:moveTo>
                    <a:pt x="2843" y="1007"/>
                  </a:moveTo>
                  <a:cubicBezTo>
                    <a:pt x="2843" y="1014"/>
                    <a:pt x="2843" y="1014"/>
                    <a:pt x="2843" y="1014"/>
                  </a:cubicBezTo>
                  <a:cubicBezTo>
                    <a:pt x="2844" y="1015"/>
                    <a:pt x="2846" y="1016"/>
                    <a:pt x="2847" y="1017"/>
                  </a:cubicBezTo>
                  <a:cubicBezTo>
                    <a:pt x="2847" y="1009"/>
                    <a:pt x="2847" y="1009"/>
                    <a:pt x="2847" y="1009"/>
                  </a:cubicBezTo>
                  <a:cubicBezTo>
                    <a:pt x="2846" y="1009"/>
                    <a:pt x="2844" y="1008"/>
                    <a:pt x="2843" y="1007"/>
                  </a:cubicBezTo>
                  <a:cubicBezTo>
                    <a:pt x="2843" y="1007"/>
                    <a:pt x="2843" y="1007"/>
                    <a:pt x="2843" y="1007"/>
                  </a:cubicBezTo>
                  <a:moveTo>
                    <a:pt x="2851" y="1006"/>
                  </a:moveTo>
                  <a:cubicBezTo>
                    <a:pt x="2851" y="1018"/>
                    <a:pt x="2851" y="1018"/>
                    <a:pt x="2851" y="1018"/>
                  </a:cubicBezTo>
                  <a:cubicBezTo>
                    <a:pt x="2851" y="1019"/>
                    <a:pt x="2851" y="1019"/>
                    <a:pt x="2851" y="1019"/>
                  </a:cubicBezTo>
                  <a:cubicBezTo>
                    <a:pt x="2851" y="1019"/>
                    <a:pt x="2851" y="1019"/>
                    <a:pt x="2851" y="1019"/>
                  </a:cubicBezTo>
                  <a:cubicBezTo>
                    <a:pt x="2851" y="1026"/>
                    <a:pt x="2851" y="1026"/>
                    <a:pt x="2851" y="1026"/>
                  </a:cubicBezTo>
                  <a:cubicBezTo>
                    <a:pt x="2855" y="1017"/>
                    <a:pt x="2855" y="1017"/>
                    <a:pt x="2855" y="1017"/>
                  </a:cubicBezTo>
                  <a:cubicBezTo>
                    <a:pt x="2855" y="1010"/>
                    <a:pt x="2855" y="1010"/>
                    <a:pt x="2855" y="1010"/>
                  </a:cubicBezTo>
                  <a:cubicBezTo>
                    <a:pt x="2854" y="1013"/>
                    <a:pt x="2854" y="1013"/>
                    <a:pt x="2854" y="1013"/>
                  </a:cubicBezTo>
                  <a:cubicBezTo>
                    <a:pt x="2853" y="1013"/>
                    <a:pt x="2853" y="1012"/>
                    <a:pt x="2852" y="1012"/>
                  </a:cubicBezTo>
                  <a:cubicBezTo>
                    <a:pt x="2851" y="1006"/>
                    <a:pt x="2851" y="1006"/>
                    <a:pt x="2851" y="1006"/>
                  </a:cubicBezTo>
                  <a:moveTo>
                    <a:pt x="2855" y="1004"/>
                  </a:moveTo>
                  <a:cubicBezTo>
                    <a:pt x="2855" y="1006"/>
                    <a:pt x="2855" y="1006"/>
                    <a:pt x="2855" y="1006"/>
                  </a:cubicBezTo>
                  <a:cubicBezTo>
                    <a:pt x="2855" y="1004"/>
                    <a:pt x="2855" y="1004"/>
                    <a:pt x="2855" y="1004"/>
                  </a:cubicBezTo>
                  <a:cubicBezTo>
                    <a:pt x="2855" y="1004"/>
                    <a:pt x="2855" y="1004"/>
                    <a:pt x="2855" y="1004"/>
                  </a:cubicBezTo>
                  <a:moveTo>
                    <a:pt x="2844" y="995"/>
                  </a:moveTo>
                  <a:cubicBezTo>
                    <a:pt x="2847" y="1007"/>
                    <a:pt x="2847" y="1007"/>
                    <a:pt x="2847" y="1007"/>
                  </a:cubicBezTo>
                  <a:cubicBezTo>
                    <a:pt x="2847" y="997"/>
                    <a:pt x="2847" y="997"/>
                    <a:pt x="2847" y="997"/>
                  </a:cubicBezTo>
                  <a:cubicBezTo>
                    <a:pt x="2846" y="997"/>
                    <a:pt x="2845" y="996"/>
                    <a:pt x="2844" y="995"/>
                  </a:cubicBezTo>
                  <a:moveTo>
                    <a:pt x="2835" y="987"/>
                  </a:moveTo>
                  <a:cubicBezTo>
                    <a:pt x="2835" y="989"/>
                    <a:pt x="2835" y="989"/>
                    <a:pt x="2835" y="989"/>
                  </a:cubicBezTo>
                  <a:cubicBezTo>
                    <a:pt x="2839" y="1005"/>
                    <a:pt x="2839" y="1005"/>
                    <a:pt x="2839" y="1005"/>
                  </a:cubicBezTo>
                  <a:cubicBezTo>
                    <a:pt x="2837" y="1004"/>
                    <a:pt x="2836" y="1004"/>
                    <a:pt x="2835" y="1003"/>
                  </a:cubicBezTo>
                  <a:cubicBezTo>
                    <a:pt x="2835" y="1010"/>
                    <a:pt x="2835" y="1010"/>
                    <a:pt x="2835" y="1010"/>
                  </a:cubicBezTo>
                  <a:cubicBezTo>
                    <a:pt x="2836" y="1011"/>
                    <a:pt x="2838" y="1012"/>
                    <a:pt x="2839" y="1013"/>
                  </a:cubicBezTo>
                  <a:cubicBezTo>
                    <a:pt x="2839" y="994"/>
                    <a:pt x="2839" y="994"/>
                    <a:pt x="2839" y="994"/>
                  </a:cubicBezTo>
                  <a:cubicBezTo>
                    <a:pt x="2838" y="990"/>
                    <a:pt x="2838" y="990"/>
                    <a:pt x="2838" y="990"/>
                  </a:cubicBezTo>
                  <a:cubicBezTo>
                    <a:pt x="2837" y="989"/>
                    <a:pt x="2836" y="988"/>
                    <a:pt x="2835" y="987"/>
                  </a:cubicBezTo>
                  <a:moveTo>
                    <a:pt x="2799" y="985"/>
                  </a:moveTo>
                  <a:cubicBezTo>
                    <a:pt x="2800" y="985"/>
                    <a:pt x="2800" y="985"/>
                    <a:pt x="2800" y="985"/>
                  </a:cubicBezTo>
                  <a:cubicBezTo>
                    <a:pt x="2800" y="985"/>
                    <a:pt x="2800" y="985"/>
                    <a:pt x="2800" y="985"/>
                  </a:cubicBezTo>
                  <a:cubicBezTo>
                    <a:pt x="2800" y="985"/>
                    <a:pt x="2800" y="985"/>
                    <a:pt x="2799" y="985"/>
                  </a:cubicBezTo>
                  <a:moveTo>
                    <a:pt x="2748" y="1029"/>
                  </a:moveTo>
                  <a:cubicBezTo>
                    <a:pt x="2746" y="1028"/>
                    <a:pt x="2744" y="1027"/>
                    <a:pt x="2742" y="1026"/>
                  </a:cubicBezTo>
                  <a:cubicBezTo>
                    <a:pt x="2735" y="999"/>
                    <a:pt x="2735" y="999"/>
                    <a:pt x="2735" y="999"/>
                  </a:cubicBezTo>
                  <a:cubicBezTo>
                    <a:pt x="2737" y="999"/>
                    <a:pt x="2739" y="1000"/>
                    <a:pt x="2741" y="1001"/>
                  </a:cubicBezTo>
                  <a:cubicBezTo>
                    <a:pt x="2748" y="1029"/>
                    <a:pt x="2748" y="1029"/>
                    <a:pt x="2748" y="1029"/>
                  </a:cubicBezTo>
                  <a:moveTo>
                    <a:pt x="2738" y="1024"/>
                  </a:moveTo>
                  <a:cubicBezTo>
                    <a:pt x="2737" y="1023"/>
                    <a:pt x="2735" y="1023"/>
                    <a:pt x="2733" y="1022"/>
                  </a:cubicBezTo>
                  <a:cubicBezTo>
                    <a:pt x="2726" y="994"/>
                    <a:pt x="2726" y="994"/>
                    <a:pt x="2726" y="994"/>
                  </a:cubicBezTo>
                  <a:cubicBezTo>
                    <a:pt x="2728" y="995"/>
                    <a:pt x="2730" y="996"/>
                    <a:pt x="2731" y="997"/>
                  </a:cubicBezTo>
                  <a:cubicBezTo>
                    <a:pt x="2738" y="1024"/>
                    <a:pt x="2738" y="1024"/>
                    <a:pt x="2738" y="1024"/>
                  </a:cubicBezTo>
                  <a:moveTo>
                    <a:pt x="2729" y="1020"/>
                  </a:moveTo>
                  <a:cubicBezTo>
                    <a:pt x="2727" y="1019"/>
                    <a:pt x="2725" y="1018"/>
                    <a:pt x="2724" y="1017"/>
                  </a:cubicBezTo>
                  <a:cubicBezTo>
                    <a:pt x="2717" y="989"/>
                    <a:pt x="2717" y="989"/>
                    <a:pt x="2717" y="989"/>
                  </a:cubicBezTo>
                  <a:cubicBezTo>
                    <a:pt x="2719" y="990"/>
                    <a:pt x="2720" y="991"/>
                    <a:pt x="2722" y="992"/>
                  </a:cubicBezTo>
                  <a:cubicBezTo>
                    <a:pt x="2729" y="1020"/>
                    <a:pt x="2729" y="1020"/>
                    <a:pt x="2729" y="1020"/>
                  </a:cubicBezTo>
                  <a:moveTo>
                    <a:pt x="2716" y="982"/>
                  </a:moveTo>
                  <a:cubicBezTo>
                    <a:pt x="2711" y="986"/>
                    <a:pt x="2711" y="986"/>
                    <a:pt x="2711" y="986"/>
                  </a:cubicBezTo>
                  <a:cubicBezTo>
                    <a:pt x="2712" y="987"/>
                    <a:pt x="2712" y="987"/>
                    <a:pt x="2713" y="987"/>
                  </a:cubicBezTo>
                  <a:cubicBezTo>
                    <a:pt x="2720" y="1015"/>
                    <a:pt x="2720" y="1015"/>
                    <a:pt x="2720" y="1015"/>
                  </a:cubicBezTo>
                  <a:cubicBezTo>
                    <a:pt x="2718" y="1014"/>
                    <a:pt x="2716" y="1013"/>
                    <a:pt x="2714" y="1013"/>
                  </a:cubicBezTo>
                  <a:cubicBezTo>
                    <a:pt x="2709" y="989"/>
                    <a:pt x="2709" y="989"/>
                    <a:pt x="2709" y="989"/>
                  </a:cubicBezTo>
                  <a:cubicBezTo>
                    <a:pt x="2706" y="992"/>
                    <a:pt x="2706" y="992"/>
                    <a:pt x="2706" y="992"/>
                  </a:cubicBezTo>
                  <a:cubicBezTo>
                    <a:pt x="2711" y="1010"/>
                    <a:pt x="2711" y="1010"/>
                    <a:pt x="2711" y="1010"/>
                  </a:cubicBezTo>
                  <a:cubicBezTo>
                    <a:pt x="2709" y="1010"/>
                    <a:pt x="2707" y="1009"/>
                    <a:pt x="2705" y="1008"/>
                  </a:cubicBezTo>
                  <a:cubicBezTo>
                    <a:pt x="2702" y="995"/>
                    <a:pt x="2702" y="995"/>
                    <a:pt x="2702" y="995"/>
                  </a:cubicBezTo>
                  <a:cubicBezTo>
                    <a:pt x="2699" y="998"/>
                    <a:pt x="2699" y="998"/>
                    <a:pt x="2699" y="998"/>
                  </a:cubicBezTo>
                  <a:cubicBezTo>
                    <a:pt x="2701" y="1006"/>
                    <a:pt x="2701" y="1006"/>
                    <a:pt x="2701" y="1006"/>
                  </a:cubicBezTo>
                  <a:cubicBezTo>
                    <a:pt x="2700" y="1005"/>
                    <a:pt x="2698" y="1004"/>
                    <a:pt x="2696" y="1003"/>
                  </a:cubicBezTo>
                  <a:cubicBezTo>
                    <a:pt x="2696" y="1002"/>
                    <a:pt x="2696" y="1002"/>
                    <a:pt x="2696" y="1002"/>
                  </a:cubicBezTo>
                  <a:cubicBezTo>
                    <a:pt x="2690" y="1007"/>
                    <a:pt x="2690" y="1007"/>
                    <a:pt x="2690" y="1007"/>
                  </a:cubicBezTo>
                  <a:cubicBezTo>
                    <a:pt x="2704" y="1015"/>
                    <a:pt x="2718" y="1022"/>
                    <a:pt x="2733" y="1029"/>
                  </a:cubicBezTo>
                  <a:cubicBezTo>
                    <a:pt x="2705" y="1074"/>
                    <a:pt x="2705" y="1074"/>
                    <a:pt x="2705" y="1074"/>
                  </a:cubicBezTo>
                  <a:cubicBezTo>
                    <a:pt x="2707" y="1075"/>
                    <a:pt x="2707" y="1075"/>
                    <a:pt x="2707" y="1075"/>
                  </a:cubicBezTo>
                  <a:cubicBezTo>
                    <a:pt x="2711" y="1071"/>
                    <a:pt x="2711" y="1071"/>
                    <a:pt x="2711" y="1071"/>
                  </a:cubicBezTo>
                  <a:cubicBezTo>
                    <a:pt x="2736" y="1030"/>
                    <a:pt x="2736" y="1030"/>
                    <a:pt x="2736" y="1030"/>
                  </a:cubicBezTo>
                  <a:cubicBezTo>
                    <a:pt x="2739" y="1032"/>
                    <a:pt x="2743" y="1034"/>
                    <a:pt x="2746" y="1036"/>
                  </a:cubicBezTo>
                  <a:cubicBezTo>
                    <a:pt x="2751" y="1031"/>
                    <a:pt x="2751" y="1031"/>
                    <a:pt x="2751" y="1031"/>
                  </a:cubicBezTo>
                  <a:cubicBezTo>
                    <a:pt x="2745" y="1003"/>
                    <a:pt x="2745" y="1003"/>
                    <a:pt x="2745" y="1003"/>
                  </a:cubicBezTo>
                  <a:cubicBezTo>
                    <a:pt x="2746" y="1004"/>
                    <a:pt x="2748" y="1005"/>
                    <a:pt x="2750" y="1006"/>
                  </a:cubicBezTo>
                  <a:cubicBezTo>
                    <a:pt x="2755" y="1027"/>
                    <a:pt x="2755" y="1027"/>
                    <a:pt x="2755" y="1027"/>
                  </a:cubicBezTo>
                  <a:cubicBezTo>
                    <a:pt x="2758" y="1024"/>
                    <a:pt x="2758" y="1024"/>
                    <a:pt x="2758" y="1024"/>
                  </a:cubicBezTo>
                  <a:cubicBezTo>
                    <a:pt x="2754" y="1008"/>
                    <a:pt x="2754" y="1008"/>
                    <a:pt x="2754" y="1008"/>
                  </a:cubicBezTo>
                  <a:cubicBezTo>
                    <a:pt x="2756" y="1009"/>
                    <a:pt x="2757" y="1010"/>
                    <a:pt x="2759" y="1010"/>
                  </a:cubicBezTo>
                  <a:cubicBezTo>
                    <a:pt x="2762" y="1020"/>
                    <a:pt x="2762" y="1020"/>
                    <a:pt x="2762" y="1020"/>
                  </a:cubicBezTo>
                  <a:cubicBezTo>
                    <a:pt x="2764" y="1018"/>
                    <a:pt x="2764" y="1018"/>
                    <a:pt x="2764" y="1018"/>
                  </a:cubicBezTo>
                  <a:cubicBezTo>
                    <a:pt x="2763" y="1013"/>
                    <a:pt x="2763" y="1013"/>
                    <a:pt x="2763" y="1013"/>
                  </a:cubicBezTo>
                  <a:cubicBezTo>
                    <a:pt x="2764" y="1013"/>
                    <a:pt x="2766" y="1014"/>
                    <a:pt x="2767" y="1015"/>
                  </a:cubicBezTo>
                  <a:cubicBezTo>
                    <a:pt x="2772" y="1010"/>
                    <a:pt x="2772" y="1010"/>
                    <a:pt x="2772" y="1010"/>
                  </a:cubicBezTo>
                  <a:cubicBezTo>
                    <a:pt x="2753" y="1000"/>
                    <a:pt x="2735" y="991"/>
                    <a:pt x="2716" y="982"/>
                  </a:cubicBezTo>
                  <a:moveTo>
                    <a:pt x="2597" y="980"/>
                  </a:moveTo>
                  <a:cubicBezTo>
                    <a:pt x="2549" y="1060"/>
                    <a:pt x="2549" y="1060"/>
                    <a:pt x="2549" y="1060"/>
                  </a:cubicBezTo>
                  <a:cubicBezTo>
                    <a:pt x="2548" y="1061"/>
                    <a:pt x="2548" y="1062"/>
                    <a:pt x="2549" y="1063"/>
                  </a:cubicBezTo>
                  <a:cubicBezTo>
                    <a:pt x="2550" y="1063"/>
                    <a:pt x="2550" y="1063"/>
                    <a:pt x="2550" y="1063"/>
                  </a:cubicBezTo>
                  <a:cubicBezTo>
                    <a:pt x="2551" y="1063"/>
                    <a:pt x="2551" y="1063"/>
                    <a:pt x="2552" y="1062"/>
                  </a:cubicBezTo>
                  <a:cubicBezTo>
                    <a:pt x="2599" y="983"/>
                    <a:pt x="2599" y="983"/>
                    <a:pt x="2599" y="983"/>
                  </a:cubicBezTo>
                  <a:cubicBezTo>
                    <a:pt x="2597" y="980"/>
                    <a:pt x="2597" y="980"/>
                    <a:pt x="2597" y="980"/>
                  </a:cubicBezTo>
                  <a:moveTo>
                    <a:pt x="2827" y="980"/>
                  </a:moveTo>
                  <a:cubicBezTo>
                    <a:pt x="2827" y="990"/>
                    <a:pt x="2827" y="990"/>
                    <a:pt x="2827" y="990"/>
                  </a:cubicBezTo>
                  <a:cubicBezTo>
                    <a:pt x="2829" y="1000"/>
                    <a:pt x="2829" y="1000"/>
                    <a:pt x="2829" y="1000"/>
                  </a:cubicBezTo>
                  <a:cubicBezTo>
                    <a:pt x="2829" y="1000"/>
                    <a:pt x="2828" y="999"/>
                    <a:pt x="2827" y="999"/>
                  </a:cubicBezTo>
                  <a:cubicBezTo>
                    <a:pt x="2827" y="1006"/>
                    <a:pt x="2827" y="1006"/>
                    <a:pt x="2827" y="1006"/>
                  </a:cubicBezTo>
                  <a:cubicBezTo>
                    <a:pt x="2828" y="1007"/>
                    <a:pt x="2830" y="1008"/>
                    <a:pt x="2831" y="1009"/>
                  </a:cubicBezTo>
                  <a:cubicBezTo>
                    <a:pt x="2831" y="995"/>
                    <a:pt x="2831" y="995"/>
                    <a:pt x="2831" y="995"/>
                  </a:cubicBezTo>
                  <a:cubicBezTo>
                    <a:pt x="2828" y="981"/>
                    <a:pt x="2828" y="981"/>
                    <a:pt x="2828" y="981"/>
                  </a:cubicBezTo>
                  <a:cubicBezTo>
                    <a:pt x="2828" y="981"/>
                    <a:pt x="2827" y="980"/>
                    <a:pt x="2827" y="980"/>
                  </a:cubicBezTo>
                  <a:moveTo>
                    <a:pt x="2795" y="979"/>
                  </a:moveTo>
                  <a:cubicBezTo>
                    <a:pt x="2795" y="982"/>
                    <a:pt x="2795" y="982"/>
                    <a:pt x="2795" y="982"/>
                  </a:cubicBezTo>
                  <a:cubicBezTo>
                    <a:pt x="2796" y="982"/>
                    <a:pt x="2796" y="982"/>
                    <a:pt x="2796" y="982"/>
                  </a:cubicBezTo>
                  <a:cubicBezTo>
                    <a:pt x="2795" y="979"/>
                    <a:pt x="2795" y="979"/>
                    <a:pt x="2795" y="979"/>
                  </a:cubicBezTo>
                  <a:moveTo>
                    <a:pt x="2117" y="1081"/>
                  </a:moveTo>
                  <a:cubicBezTo>
                    <a:pt x="2106" y="1074"/>
                    <a:pt x="2106" y="1074"/>
                    <a:pt x="2106" y="1074"/>
                  </a:cubicBezTo>
                  <a:cubicBezTo>
                    <a:pt x="2113" y="1064"/>
                    <a:pt x="2113" y="1064"/>
                    <a:pt x="2113" y="1064"/>
                  </a:cubicBezTo>
                  <a:cubicBezTo>
                    <a:pt x="2123" y="1070"/>
                    <a:pt x="2123" y="1070"/>
                    <a:pt x="2123" y="1070"/>
                  </a:cubicBezTo>
                  <a:cubicBezTo>
                    <a:pt x="2117" y="1081"/>
                    <a:pt x="2117" y="1081"/>
                    <a:pt x="2117" y="1081"/>
                  </a:cubicBezTo>
                  <a:moveTo>
                    <a:pt x="2125" y="1067"/>
                  </a:moveTo>
                  <a:cubicBezTo>
                    <a:pt x="2114" y="1061"/>
                    <a:pt x="2114" y="1061"/>
                    <a:pt x="2114" y="1061"/>
                  </a:cubicBezTo>
                  <a:cubicBezTo>
                    <a:pt x="2121" y="1050"/>
                    <a:pt x="2121" y="1050"/>
                    <a:pt x="2121" y="1050"/>
                  </a:cubicBezTo>
                  <a:cubicBezTo>
                    <a:pt x="2131" y="1057"/>
                    <a:pt x="2131" y="1057"/>
                    <a:pt x="2131" y="1057"/>
                  </a:cubicBezTo>
                  <a:cubicBezTo>
                    <a:pt x="2125" y="1067"/>
                    <a:pt x="2125" y="1067"/>
                    <a:pt x="2125" y="1067"/>
                  </a:cubicBezTo>
                  <a:moveTo>
                    <a:pt x="2009" y="979"/>
                  </a:moveTo>
                  <a:cubicBezTo>
                    <a:pt x="2007" y="981"/>
                    <a:pt x="2007" y="981"/>
                    <a:pt x="2007" y="981"/>
                  </a:cubicBezTo>
                  <a:cubicBezTo>
                    <a:pt x="2118" y="1049"/>
                    <a:pt x="2118" y="1049"/>
                    <a:pt x="2118" y="1049"/>
                  </a:cubicBezTo>
                  <a:cubicBezTo>
                    <a:pt x="2112" y="1059"/>
                    <a:pt x="2112" y="1059"/>
                    <a:pt x="2112" y="1059"/>
                  </a:cubicBezTo>
                  <a:cubicBezTo>
                    <a:pt x="1998" y="990"/>
                    <a:pt x="1998" y="990"/>
                    <a:pt x="1998" y="990"/>
                  </a:cubicBezTo>
                  <a:cubicBezTo>
                    <a:pt x="1995" y="993"/>
                    <a:pt x="1995" y="993"/>
                    <a:pt x="1995" y="993"/>
                  </a:cubicBezTo>
                  <a:cubicBezTo>
                    <a:pt x="2110" y="1062"/>
                    <a:pt x="2110" y="1062"/>
                    <a:pt x="2110" y="1062"/>
                  </a:cubicBezTo>
                  <a:cubicBezTo>
                    <a:pt x="2108" y="1066"/>
                    <a:pt x="2108" y="1066"/>
                    <a:pt x="2108" y="1066"/>
                  </a:cubicBezTo>
                  <a:cubicBezTo>
                    <a:pt x="1992" y="996"/>
                    <a:pt x="1992" y="996"/>
                    <a:pt x="1992" y="996"/>
                  </a:cubicBezTo>
                  <a:cubicBezTo>
                    <a:pt x="1990" y="999"/>
                    <a:pt x="1990" y="999"/>
                    <a:pt x="1990" y="999"/>
                  </a:cubicBezTo>
                  <a:cubicBezTo>
                    <a:pt x="2106" y="1069"/>
                    <a:pt x="2106" y="1069"/>
                    <a:pt x="2106" y="1069"/>
                  </a:cubicBezTo>
                  <a:cubicBezTo>
                    <a:pt x="2103" y="1073"/>
                    <a:pt x="2103" y="1073"/>
                    <a:pt x="2103" y="1073"/>
                  </a:cubicBezTo>
                  <a:cubicBezTo>
                    <a:pt x="1986" y="1002"/>
                    <a:pt x="1986" y="1002"/>
                    <a:pt x="1986" y="1002"/>
                  </a:cubicBezTo>
                  <a:cubicBezTo>
                    <a:pt x="1984" y="1004"/>
                    <a:pt x="1984" y="1004"/>
                    <a:pt x="1984" y="1004"/>
                  </a:cubicBezTo>
                  <a:cubicBezTo>
                    <a:pt x="2103" y="1076"/>
                    <a:pt x="2103" y="1076"/>
                    <a:pt x="2103" y="1076"/>
                  </a:cubicBezTo>
                  <a:cubicBezTo>
                    <a:pt x="2117" y="1085"/>
                    <a:pt x="2117" y="1085"/>
                    <a:pt x="2117" y="1085"/>
                  </a:cubicBezTo>
                  <a:cubicBezTo>
                    <a:pt x="2133" y="1095"/>
                    <a:pt x="2133" y="1095"/>
                    <a:pt x="2133" y="1095"/>
                  </a:cubicBezTo>
                  <a:cubicBezTo>
                    <a:pt x="2135" y="1092"/>
                    <a:pt x="2135" y="1092"/>
                    <a:pt x="2135" y="1092"/>
                  </a:cubicBezTo>
                  <a:cubicBezTo>
                    <a:pt x="2120" y="1083"/>
                    <a:pt x="2120" y="1083"/>
                    <a:pt x="2120" y="1083"/>
                  </a:cubicBezTo>
                  <a:cubicBezTo>
                    <a:pt x="2126" y="1072"/>
                    <a:pt x="2126" y="1072"/>
                    <a:pt x="2126" y="1072"/>
                  </a:cubicBezTo>
                  <a:cubicBezTo>
                    <a:pt x="2144" y="1083"/>
                    <a:pt x="2144" y="1083"/>
                    <a:pt x="2144" y="1083"/>
                  </a:cubicBezTo>
                  <a:cubicBezTo>
                    <a:pt x="2147" y="1081"/>
                    <a:pt x="2147" y="1081"/>
                    <a:pt x="2147" y="1081"/>
                  </a:cubicBezTo>
                  <a:cubicBezTo>
                    <a:pt x="2128" y="1069"/>
                    <a:pt x="2128" y="1069"/>
                    <a:pt x="2128" y="1069"/>
                  </a:cubicBezTo>
                  <a:cubicBezTo>
                    <a:pt x="2130" y="1065"/>
                    <a:pt x="2130" y="1065"/>
                    <a:pt x="2130" y="1065"/>
                  </a:cubicBezTo>
                  <a:cubicBezTo>
                    <a:pt x="2150" y="1077"/>
                    <a:pt x="2150" y="1077"/>
                    <a:pt x="2150" y="1077"/>
                  </a:cubicBezTo>
                  <a:cubicBezTo>
                    <a:pt x="2153" y="1075"/>
                    <a:pt x="2153" y="1075"/>
                    <a:pt x="2153" y="1075"/>
                  </a:cubicBezTo>
                  <a:cubicBezTo>
                    <a:pt x="2132" y="1062"/>
                    <a:pt x="2132" y="1062"/>
                    <a:pt x="2132" y="1062"/>
                  </a:cubicBezTo>
                  <a:cubicBezTo>
                    <a:pt x="2134" y="1059"/>
                    <a:pt x="2134" y="1059"/>
                    <a:pt x="2134" y="1059"/>
                  </a:cubicBezTo>
                  <a:cubicBezTo>
                    <a:pt x="2156" y="1072"/>
                    <a:pt x="2156" y="1072"/>
                    <a:pt x="2156" y="1072"/>
                  </a:cubicBezTo>
                  <a:cubicBezTo>
                    <a:pt x="2158" y="1069"/>
                    <a:pt x="2158" y="1069"/>
                    <a:pt x="2158" y="1069"/>
                  </a:cubicBezTo>
                  <a:cubicBezTo>
                    <a:pt x="2135" y="1055"/>
                    <a:pt x="2135" y="1055"/>
                    <a:pt x="2135" y="1055"/>
                  </a:cubicBezTo>
                  <a:cubicBezTo>
                    <a:pt x="2121" y="1047"/>
                    <a:pt x="2121" y="1047"/>
                    <a:pt x="2121" y="1047"/>
                  </a:cubicBezTo>
                  <a:cubicBezTo>
                    <a:pt x="2009" y="979"/>
                    <a:pt x="2009" y="979"/>
                    <a:pt x="2009" y="979"/>
                  </a:cubicBezTo>
                  <a:moveTo>
                    <a:pt x="2803" y="979"/>
                  </a:moveTo>
                  <a:cubicBezTo>
                    <a:pt x="2803" y="988"/>
                    <a:pt x="2803" y="988"/>
                    <a:pt x="2803" y="988"/>
                  </a:cubicBezTo>
                  <a:cubicBezTo>
                    <a:pt x="2805" y="990"/>
                    <a:pt x="2806" y="991"/>
                    <a:pt x="2808" y="992"/>
                  </a:cubicBezTo>
                  <a:cubicBezTo>
                    <a:pt x="2808" y="989"/>
                    <a:pt x="2808" y="989"/>
                    <a:pt x="2808" y="989"/>
                  </a:cubicBezTo>
                  <a:cubicBezTo>
                    <a:pt x="2807" y="989"/>
                    <a:pt x="2806" y="989"/>
                    <a:pt x="2806" y="988"/>
                  </a:cubicBezTo>
                  <a:cubicBezTo>
                    <a:pt x="2803" y="979"/>
                    <a:pt x="2803" y="979"/>
                    <a:pt x="2803" y="979"/>
                  </a:cubicBezTo>
                  <a:moveTo>
                    <a:pt x="2811" y="978"/>
                  </a:moveTo>
                  <a:cubicBezTo>
                    <a:pt x="2811" y="995"/>
                    <a:pt x="2811" y="995"/>
                    <a:pt x="2811" y="995"/>
                  </a:cubicBezTo>
                  <a:cubicBezTo>
                    <a:pt x="2813" y="996"/>
                    <a:pt x="2814" y="998"/>
                    <a:pt x="2816" y="999"/>
                  </a:cubicBezTo>
                  <a:cubicBezTo>
                    <a:pt x="2816" y="993"/>
                    <a:pt x="2816" y="993"/>
                    <a:pt x="2816" y="993"/>
                  </a:cubicBezTo>
                  <a:cubicBezTo>
                    <a:pt x="2815" y="993"/>
                    <a:pt x="2815" y="993"/>
                    <a:pt x="2815" y="993"/>
                  </a:cubicBezTo>
                  <a:cubicBezTo>
                    <a:pt x="2811" y="978"/>
                    <a:pt x="2811" y="978"/>
                    <a:pt x="2811" y="978"/>
                  </a:cubicBezTo>
                  <a:moveTo>
                    <a:pt x="2819" y="977"/>
                  </a:moveTo>
                  <a:cubicBezTo>
                    <a:pt x="2819" y="991"/>
                    <a:pt x="2819" y="991"/>
                    <a:pt x="2819" y="991"/>
                  </a:cubicBezTo>
                  <a:cubicBezTo>
                    <a:pt x="2820" y="996"/>
                    <a:pt x="2820" y="996"/>
                    <a:pt x="2820" y="996"/>
                  </a:cubicBezTo>
                  <a:cubicBezTo>
                    <a:pt x="2820" y="995"/>
                    <a:pt x="2819" y="995"/>
                    <a:pt x="2819" y="995"/>
                  </a:cubicBezTo>
                  <a:cubicBezTo>
                    <a:pt x="2819" y="1002"/>
                    <a:pt x="2819" y="1002"/>
                    <a:pt x="2819" y="1002"/>
                  </a:cubicBezTo>
                  <a:cubicBezTo>
                    <a:pt x="2819" y="1002"/>
                    <a:pt x="2820" y="1002"/>
                    <a:pt x="2820" y="1003"/>
                  </a:cubicBezTo>
                  <a:cubicBezTo>
                    <a:pt x="2821" y="1003"/>
                    <a:pt x="2822" y="1004"/>
                    <a:pt x="2824" y="1005"/>
                  </a:cubicBezTo>
                  <a:cubicBezTo>
                    <a:pt x="2824" y="995"/>
                    <a:pt x="2824" y="995"/>
                    <a:pt x="2824" y="995"/>
                  </a:cubicBezTo>
                  <a:cubicBezTo>
                    <a:pt x="2819" y="977"/>
                    <a:pt x="2819" y="977"/>
                    <a:pt x="2819" y="977"/>
                  </a:cubicBezTo>
                  <a:moveTo>
                    <a:pt x="2813" y="968"/>
                  </a:moveTo>
                  <a:cubicBezTo>
                    <a:pt x="2816" y="978"/>
                    <a:pt x="2816" y="978"/>
                    <a:pt x="2816" y="978"/>
                  </a:cubicBezTo>
                  <a:cubicBezTo>
                    <a:pt x="2816" y="970"/>
                    <a:pt x="2816" y="970"/>
                    <a:pt x="2816" y="970"/>
                  </a:cubicBezTo>
                  <a:cubicBezTo>
                    <a:pt x="2815" y="970"/>
                    <a:pt x="2814" y="969"/>
                    <a:pt x="2813" y="968"/>
                  </a:cubicBezTo>
                  <a:moveTo>
                    <a:pt x="2811" y="966"/>
                  </a:moveTo>
                  <a:cubicBezTo>
                    <a:pt x="2811" y="967"/>
                    <a:pt x="2811" y="967"/>
                    <a:pt x="2811" y="967"/>
                  </a:cubicBezTo>
                  <a:cubicBezTo>
                    <a:pt x="2811" y="967"/>
                    <a:pt x="2811" y="967"/>
                    <a:pt x="2812" y="967"/>
                  </a:cubicBezTo>
                  <a:cubicBezTo>
                    <a:pt x="2811" y="967"/>
                    <a:pt x="2811" y="966"/>
                    <a:pt x="2811" y="966"/>
                  </a:cubicBezTo>
                  <a:moveTo>
                    <a:pt x="2864" y="994"/>
                  </a:moveTo>
                  <a:cubicBezTo>
                    <a:pt x="2864" y="993"/>
                    <a:pt x="2864" y="993"/>
                    <a:pt x="2864" y="993"/>
                  </a:cubicBezTo>
                  <a:cubicBezTo>
                    <a:pt x="2864" y="994"/>
                    <a:pt x="2864" y="994"/>
                    <a:pt x="2864" y="994"/>
                  </a:cubicBezTo>
                  <a:cubicBezTo>
                    <a:pt x="2864" y="994"/>
                    <a:pt x="2864" y="994"/>
                    <a:pt x="2864" y="994"/>
                  </a:cubicBezTo>
                  <a:moveTo>
                    <a:pt x="2816" y="961"/>
                  </a:moveTo>
                  <a:cubicBezTo>
                    <a:pt x="2823" y="967"/>
                    <a:pt x="2830" y="973"/>
                    <a:pt x="2837" y="980"/>
                  </a:cubicBezTo>
                  <a:cubicBezTo>
                    <a:pt x="2838" y="980"/>
                    <a:pt x="2840" y="981"/>
                    <a:pt x="2841" y="982"/>
                  </a:cubicBezTo>
                  <a:cubicBezTo>
                    <a:pt x="2842" y="984"/>
                    <a:pt x="2842" y="984"/>
                    <a:pt x="2842" y="984"/>
                  </a:cubicBezTo>
                  <a:cubicBezTo>
                    <a:pt x="2843" y="985"/>
                    <a:pt x="2845" y="986"/>
                    <a:pt x="2846" y="988"/>
                  </a:cubicBezTo>
                  <a:cubicBezTo>
                    <a:pt x="2845" y="984"/>
                    <a:pt x="2845" y="984"/>
                    <a:pt x="2845" y="984"/>
                  </a:cubicBezTo>
                  <a:cubicBezTo>
                    <a:pt x="2847" y="985"/>
                    <a:pt x="2849" y="986"/>
                    <a:pt x="2850" y="987"/>
                  </a:cubicBezTo>
                  <a:cubicBezTo>
                    <a:pt x="2852" y="993"/>
                    <a:pt x="2852" y="993"/>
                    <a:pt x="2852" y="993"/>
                  </a:cubicBezTo>
                  <a:cubicBezTo>
                    <a:pt x="2853" y="994"/>
                    <a:pt x="2855" y="995"/>
                    <a:pt x="2856" y="997"/>
                  </a:cubicBezTo>
                  <a:cubicBezTo>
                    <a:pt x="2854" y="989"/>
                    <a:pt x="2854" y="989"/>
                    <a:pt x="2854" y="989"/>
                  </a:cubicBezTo>
                  <a:cubicBezTo>
                    <a:pt x="2856" y="990"/>
                    <a:pt x="2858" y="990"/>
                    <a:pt x="2860" y="991"/>
                  </a:cubicBezTo>
                  <a:cubicBezTo>
                    <a:pt x="2861" y="998"/>
                    <a:pt x="2861" y="998"/>
                    <a:pt x="2861" y="998"/>
                  </a:cubicBezTo>
                  <a:cubicBezTo>
                    <a:pt x="2860" y="1000"/>
                    <a:pt x="2860" y="1000"/>
                    <a:pt x="2860" y="1000"/>
                  </a:cubicBezTo>
                  <a:cubicBezTo>
                    <a:pt x="2861" y="1001"/>
                    <a:pt x="2862" y="1002"/>
                    <a:pt x="2863" y="1002"/>
                  </a:cubicBezTo>
                  <a:cubicBezTo>
                    <a:pt x="2865" y="999"/>
                    <a:pt x="2865" y="999"/>
                    <a:pt x="2865" y="999"/>
                  </a:cubicBezTo>
                  <a:cubicBezTo>
                    <a:pt x="2868" y="992"/>
                    <a:pt x="2868" y="992"/>
                    <a:pt x="2868" y="992"/>
                  </a:cubicBezTo>
                  <a:cubicBezTo>
                    <a:pt x="2877" y="997"/>
                    <a:pt x="2885" y="1001"/>
                    <a:pt x="2893" y="1005"/>
                  </a:cubicBezTo>
                  <a:cubicBezTo>
                    <a:pt x="2885" y="1021"/>
                    <a:pt x="2885" y="1021"/>
                    <a:pt x="2885" y="1021"/>
                  </a:cubicBezTo>
                  <a:cubicBezTo>
                    <a:pt x="2886" y="1022"/>
                    <a:pt x="2886" y="1023"/>
                    <a:pt x="2887" y="1024"/>
                  </a:cubicBezTo>
                  <a:cubicBezTo>
                    <a:pt x="2897" y="1005"/>
                    <a:pt x="2897" y="1005"/>
                    <a:pt x="2897" y="1005"/>
                  </a:cubicBezTo>
                  <a:cubicBezTo>
                    <a:pt x="2897" y="1005"/>
                    <a:pt x="2897" y="1005"/>
                    <a:pt x="2897" y="1005"/>
                  </a:cubicBezTo>
                  <a:cubicBezTo>
                    <a:pt x="2897" y="1005"/>
                    <a:pt x="2897" y="1005"/>
                    <a:pt x="2897" y="1004"/>
                  </a:cubicBezTo>
                  <a:cubicBezTo>
                    <a:pt x="2897" y="1004"/>
                    <a:pt x="2897" y="1004"/>
                    <a:pt x="2897" y="1004"/>
                  </a:cubicBezTo>
                  <a:cubicBezTo>
                    <a:pt x="2897" y="1004"/>
                    <a:pt x="2897" y="1004"/>
                    <a:pt x="2897" y="1004"/>
                  </a:cubicBezTo>
                  <a:cubicBezTo>
                    <a:pt x="2897" y="1004"/>
                    <a:pt x="2897" y="1003"/>
                    <a:pt x="2896" y="1003"/>
                  </a:cubicBezTo>
                  <a:cubicBezTo>
                    <a:pt x="2869" y="989"/>
                    <a:pt x="2869" y="989"/>
                    <a:pt x="2869" y="989"/>
                  </a:cubicBezTo>
                  <a:cubicBezTo>
                    <a:pt x="2868" y="988"/>
                    <a:pt x="2868" y="988"/>
                    <a:pt x="2868" y="988"/>
                  </a:cubicBezTo>
                  <a:cubicBezTo>
                    <a:pt x="2868" y="988"/>
                    <a:pt x="2868" y="988"/>
                    <a:pt x="2868" y="988"/>
                  </a:cubicBezTo>
                  <a:cubicBezTo>
                    <a:pt x="2850" y="979"/>
                    <a:pt x="2833" y="970"/>
                    <a:pt x="2816" y="961"/>
                  </a:cubicBezTo>
                  <a:moveTo>
                    <a:pt x="2803" y="960"/>
                  </a:moveTo>
                  <a:cubicBezTo>
                    <a:pt x="2803" y="962"/>
                    <a:pt x="2803" y="962"/>
                    <a:pt x="2803" y="962"/>
                  </a:cubicBezTo>
                  <a:cubicBezTo>
                    <a:pt x="2804" y="963"/>
                    <a:pt x="2804" y="963"/>
                    <a:pt x="2804" y="963"/>
                  </a:cubicBezTo>
                  <a:cubicBezTo>
                    <a:pt x="2808" y="978"/>
                    <a:pt x="2808" y="978"/>
                    <a:pt x="2808" y="978"/>
                  </a:cubicBezTo>
                  <a:cubicBezTo>
                    <a:pt x="2808" y="964"/>
                    <a:pt x="2808" y="964"/>
                    <a:pt x="2808" y="964"/>
                  </a:cubicBezTo>
                  <a:cubicBezTo>
                    <a:pt x="2806" y="962"/>
                    <a:pt x="2805" y="961"/>
                    <a:pt x="2803" y="960"/>
                  </a:cubicBezTo>
                  <a:moveTo>
                    <a:pt x="2796" y="953"/>
                  </a:moveTo>
                  <a:cubicBezTo>
                    <a:pt x="2796" y="961"/>
                    <a:pt x="2796" y="961"/>
                    <a:pt x="2796" y="961"/>
                  </a:cubicBezTo>
                  <a:cubicBezTo>
                    <a:pt x="2800" y="980"/>
                    <a:pt x="2800" y="980"/>
                    <a:pt x="2800" y="980"/>
                  </a:cubicBezTo>
                  <a:cubicBezTo>
                    <a:pt x="2800" y="965"/>
                    <a:pt x="2800" y="965"/>
                    <a:pt x="2800" y="965"/>
                  </a:cubicBezTo>
                  <a:cubicBezTo>
                    <a:pt x="2799" y="960"/>
                    <a:pt x="2799" y="960"/>
                    <a:pt x="2799" y="960"/>
                  </a:cubicBezTo>
                  <a:cubicBezTo>
                    <a:pt x="2799" y="960"/>
                    <a:pt x="2800" y="961"/>
                    <a:pt x="2800" y="961"/>
                  </a:cubicBezTo>
                  <a:cubicBezTo>
                    <a:pt x="2800" y="957"/>
                    <a:pt x="2800" y="957"/>
                    <a:pt x="2800" y="957"/>
                  </a:cubicBezTo>
                  <a:cubicBezTo>
                    <a:pt x="2799" y="956"/>
                    <a:pt x="2797" y="954"/>
                    <a:pt x="2796" y="953"/>
                  </a:cubicBezTo>
                  <a:moveTo>
                    <a:pt x="2764" y="951"/>
                  </a:moveTo>
                  <a:cubicBezTo>
                    <a:pt x="2764" y="955"/>
                    <a:pt x="2764" y="955"/>
                    <a:pt x="2764" y="955"/>
                  </a:cubicBezTo>
                  <a:cubicBezTo>
                    <a:pt x="2765" y="955"/>
                    <a:pt x="2765" y="956"/>
                    <a:pt x="2765" y="956"/>
                  </a:cubicBezTo>
                  <a:cubicBezTo>
                    <a:pt x="2764" y="951"/>
                    <a:pt x="2764" y="951"/>
                    <a:pt x="2764" y="951"/>
                  </a:cubicBezTo>
                  <a:moveTo>
                    <a:pt x="2748" y="950"/>
                  </a:moveTo>
                  <a:cubicBezTo>
                    <a:pt x="2745" y="953"/>
                    <a:pt x="2745" y="953"/>
                    <a:pt x="2745" y="953"/>
                  </a:cubicBezTo>
                  <a:cubicBezTo>
                    <a:pt x="2746" y="958"/>
                    <a:pt x="2746" y="958"/>
                    <a:pt x="2746" y="958"/>
                  </a:cubicBezTo>
                  <a:cubicBezTo>
                    <a:pt x="2745" y="957"/>
                    <a:pt x="2743" y="957"/>
                    <a:pt x="2742" y="956"/>
                  </a:cubicBezTo>
                  <a:cubicBezTo>
                    <a:pt x="2737" y="961"/>
                    <a:pt x="2737" y="961"/>
                    <a:pt x="2737" y="961"/>
                  </a:cubicBezTo>
                  <a:cubicBezTo>
                    <a:pt x="2756" y="970"/>
                    <a:pt x="2774" y="979"/>
                    <a:pt x="2793" y="989"/>
                  </a:cubicBezTo>
                  <a:cubicBezTo>
                    <a:pt x="2793" y="988"/>
                    <a:pt x="2793" y="988"/>
                    <a:pt x="2793" y="988"/>
                  </a:cubicBezTo>
                  <a:cubicBezTo>
                    <a:pt x="2787" y="983"/>
                    <a:pt x="2780" y="977"/>
                    <a:pt x="2774" y="972"/>
                  </a:cubicBezTo>
                  <a:cubicBezTo>
                    <a:pt x="2774" y="972"/>
                    <a:pt x="2774" y="972"/>
                    <a:pt x="2774" y="972"/>
                  </a:cubicBezTo>
                  <a:cubicBezTo>
                    <a:pt x="2772" y="971"/>
                    <a:pt x="2770" y="970"/>
                    <a:pt x="2769" y="969"/>
                  </a:cubicBezTo>
                  <a:cubicBezTo>
                    <a:pt x="2768" y="967"/>
                    <a:pt x="2768" y="967"/>
                    <a:pt x="2768" y="967"/>
                  </a:cubicBezTo>
                  <a:cubicBezTo>
                    <a:pt x="2766" y="965"/>
                    <a:pt x="2765" y="964"/>
                    <a:pt x="2764" y="963"/>
                  </a:cubicBezTo>
                  <a:cubicBezTo>
                    <a:pt x="2765" y="967"/>
                    <a:pt x="2765" y="967"/>
                    <a:pt x="2765" y="967"/>
                  </a:cubicBezTo>
                  <a:cubicBezTo>
                    <a:pt x="2763" y="966"/>
                    <a:pt x="2761" y="966"/>
                    <a:pt x="2759" y="965"/>
                  </a:cubicBezTo>
                  <a:cubicBezTo>
                    <a:pt x="2758" y="958"/>
                    <a:pt x="2758" y="958"/>
                    <a:pt x="2758" y="958"/>
                  </a:cubicBezTo>
                  <a:cubicBezTo>
                    <a:pt x="2756" y="957"/>
                    <a:pt x="2755" y="955"/>
                    <a:pt x="2753" y="954"/>
                  </a:cubicBezTo>
                  <a:cubicBezTo>
                    <a:pt x="2755" y="963"/>
                    <a:pt x="2755" y="963"/>
                    <a:pt x="2755" y="963"/>
                  </a:cubicBezTo>
                  <a:cubicBezTo>
                    <a:pt x="2754" y="962"/>
                    <a:pt x="2752" y="961"/>
                    <a:pt x="2750" y="960"/>
                  </a:cubicBezTo>
                  <a:cubicBezTo>
                    <a:pt x="2748" y="950"/>
                    <a:pt x="2748" y="950"/>
                    <a:pt x="2748" y="950"/>
                  </a:cubicBezTo>
                  <a:moveTo>
                    <a:pt x="2772" y="950"/>
                  </a:moveTo>
                  <a:cubicBezTo>
                    <a:pt x="2772" y="962"/>
                    <a:pt x="2772" y="962"/>
                    <a:pt x="2772" y="962"/>
                  </a:cubicBezTo>
                  <a:cubicBezTo>
                    <a:pt x="2773" y="963"/>
                    <a:pt x="2774" y="964"/>
                    <a:pt x="2776" y="965"/>
                  </a:cubicBezTo>
                  <a:cubicBezTo>
                    <a:pt x="2772" y="950"/>
                    <a:pt x="2772" y="950"/>
                    <a:pt x="2772" y="950"/>
                  </a:cubicBezTo>
                  <a:moveTo>
                    <a:pt x="2788" y="947"/>
                  </a:moveTo>
                  <a:cubicBezTo>
                    <a:pt x="2788" y="962"/>
                    <a:pt x="2788" y="962"/>
                    <a:pt x="2788" y="962"/>
                  </a:cubicBezTo>
                  <a:cubicBezTo>
                    <a:pt x="2792" y="978"/>
                    <a:pt x="2792" y="978"/>
                    <a:pt x="2792" y="978"/>
                  </a:cubicBezTo>
                  <a:cubicBezTo>
                    <a:pt x="2792" y="978"/>
                    <a:pt x="2792" y="979"/>
                    <a:pt x="2792" y="979"/>
                  </a:cubicBezTo>
                  <a:cubicBezTo>
                    <a:pt x="2792" y="966"/>
                    <a:pt x="2792" y="966"/>
                    <a:pt x="2792" y="966"/>
                  </a:cubicBezTo>
                  <a:cubicBezTo>
                    <a:pt x="2790" y="955"/>
                    <a:pt x="2790" y="955"/>
                    <a:pt x="2790" y="955"/>
                  </a:cubicBezTo>
                  <a:cubicBezTo>
                    <a:pt x="2790" y="956"/>
                    <a:pt x="2791" y="956"/>
                    <a:pt x="2792" y="957"/>
                  </a:cubicBezTo>
                  <a:cubicBezTo>
                    <a:pt x="2792" y="950"/>
                    <a:pt x="2792" y="950"/>
                    <a:pt x="2792" y="950"/>
                  </a:cubicBezTo>
                  <a:cubicBezTo>
                    <a:pt x="2791" y="950"/>
                    <a:pt x="2791" y="949"/>
                    <a:pt x="2790" y="949"/>
                  </a:cubicBezTo>
                  <a:cubicBezTo>
                    <a:pt x="2789" y="948"/>
                    <a:pt x="2788" y="948"/>
                    <a:pt x="2788" y="947"/>
                  </a:cubicBezTo>
                  <a:moveTo>
                    <a:pt x="2753" y="945"/>
                  </a:moveTo>
                  <a:cubicBezTo>
                    <a:pt x="2753" y="945"/>
                    <a:pt x="2753" y="945"/>
                    <a:pt x="2753" y="945"/>
                  </a:cubicBezTo>
                  <a:cubicBezTo>
                    <a:pt x="2753" y="945"/>
                    <a:pt x="2753" y="945"/>
                    <a:pt x="2753" y="945"/>
                  </a:cubicBezTo>
                  <a:cubicBezTo>
                    <a:pt x="2753" y="945"/>
                    <a:pt x="2753" y="945"/>
                    <a:pt x="2753" y="945"/>
                  </a:cubicBezTo>
                  <a:moveTo>
                    <a:pt x="2780" y="943"/>
                  </a:moveTo>
                  <a:cubicBezTo>
                    <a:pt x="2780" y="963"/>
                    <a:pt x="2780" y="963"/>
                    <a:pt x="2780" y="963"/>
                  </a:cubicBezTo>
                  <a:cubicBezTo>
                    <a:pt x="2781" y="970"/>
                    <a:pt x="2781" y="970"/>
                    <a:pt x="2781" y="970"/>
                  </a:cubicBezTo>
                  <a:cubicBezTo>
                    <a:pt x="2782" y="970"/>
                    <a:pt x="2783" y="971"/>
                    <a:pt x="2784" y="972"/>
                  </a:cubicBezTo>
                  <a:cubicBezTo>
                    <a:pt x="2784" y="967"/>
                    <a:pt x="2784" y="967"/>
                    <a:pt x="2784" y="967"/>
                  </a:cubicBezTo>
                  <a:cubicBezTo>
                    <a:pt x="2780" y="951"/>
                    <a:pt x="2780" y="951"/>
                    <a:pt x="2780" y="951"/>
                  </a:cubicBezTo>
                  <a:cubicBezTo>
                    <a:pt x="2782" y="951"/>
                    <a:pt x="2783" y="952"/>
                    <a:pt x="2784" y="953"/>
                  </a:cubicBezTo>
                  <a:cubicBezTo>
                    <a:pt x="2784" y="945"/>
                    <a:pt x="2784" y="945"/>
                    <a:pt x="2784" y="945"/>
                  </a:cubicBezTo>
                  <a:cubicBezTo>
                    <a:pt x="2783" y="945"/>
                    <a:pt x="2781" y="944"/>
                    <a:pt x="2780" y="943"/>
                  </a:cubicBezTo>
                  <a:moveTo>
                    <a:pt x="2772" y="939"/>
                  </a:moveTo>
                  <a:cubicBezTo>
                    <a:pt x="2772" y="947"/>
                    <a:pt x="2772" y="947"/>
                    <a:pt x="2772" y="947"/>
                  </a:cubicBezTo>
                  <a:cubicBezTo>
                    <a:pt x="2773" y="947"/>
                    <a:pt x="2775" y="948"/>
                    <a:pt x="2776" y="949"/>
                  </a:cubicBezTo>
                  <a:cubicBezTo>
                    <a:pt x="2776" y="950"/>
                    <a:pt x="2776" y="950"/>
                    <a:pt x="2776" y="950"/>
                  </a:cubicBezTo>
                  <a:cubicBezTo>
                    <a:pt x="2776" y="942"/>
                    <a:pt x="2776" y="942"/>
                    <a:pt x="2776" y="942"/>
                  </a:cubicBezTo>
                  <a:cubicBezTo>
                    <a:pt x="2775" y="941"/>
                    <a:pt x="2773" y="940"/>
                    <a:pt x="2772" y="939"/>
                  </a:cubicBezTo>
                  <a:moveTo>
                    <a:pt x="2733" y="938"/>
                  </a:moveTo>
                  <a:cubicBezTo>
                    <a:pt x="2735" y="947"/>
                    <a:pt x="2735" y="947"/>
                    <a:pt x="2735" y="947"/>
                  </a:cubicBezTo>
                  <a:cubicBezTo>
                    <a:pt x="2738" y="945"/>
                    <a:pt x="2738" y="945"/>
                    <a:pt x="2738" y="945"/>
                  </a:cubicBezTo>
                  <a:cubicBezTo>
                    <a:pt x="2737" y="941"/>
                    <a:pt x="2737" y="941"/>
                    <a:pt x="2737" y="941"/>
                  </a:cubicBezTo>
                  <a:cubicBezTo>
                    <a:pt x="2737" y="940"/>
                    <a:pt x="2737" y="940"/>
                    <a:pt x="2737" y="940"/>
                  </a:cubicBezTo>
                  <a:cubicBezTo>
                    <a:pt x="2736" y="940"/>
                    <a:pt x="2736" y="940"/>
                    <a:pt x="2736" y="940"/>
                  </a:cubicBezTo>
                  <a:cubicBezTo>
                    <a:pt x="2736" y="940"/>
                    <a:pt x="2735" y="940"/>
                    <a:pt x="2735" y="940"/>
                  </a:cubicBezTo>
                  <a:cubicBezTo>
                    <a:pt x="2733" y="938"/>
                    <a:pt x="2733" y="938"/>
                    <a:pt x="2733" y="938"/>
                  </a:cubicBezTo>
                  <a:moveTo>
                    <a:pt x="2761" y="937"/>
                  </a:moveTo>
                  <a:cubicBezTo>
                    <a:pt x="2758" y="940"/>
                    <a:pt x="2758" y="940"/>
                    <a:pt x="2758" y="940"/>
                  </a:cubicBezTo>
                  <a:cubicBezTo>
                    <a:pt x="2761" y="951"/>
                    <a:pt x="2761" y="951"/>
                    <a:pt x="2761" y="951"/>
                  </a:cubicBezTo>
                  <a:cubicBezTo>
                    <a:pt x="2761" y="937"/>
                    <a:pt x="2761" y="937"/>
                    <a:pt x="2761" y="937"/>
                  </a:cubicBezTo>
                  <a:moveTo>
                    <a:pt x="2764" y="935"/>
                  </a:moveTo>
                  <a:cubicBezTo>
                    <a:pt x="2764" y="943"/>
                    <a:pt x="2764" y="943"/>
                    <a:pt x="2764" y="943"/>
                  </a:cubicBezTo>
                  <a:cubicBezTo>
                    <a:pt x="2765" y="943"/>
                    <a:pt x="2766" y="944"/>
                    <a:pt x="2767" y="944"/>
                  </a:cubicBezTo>
                  <a:cubicBezTo>
                    <a:pt x="2769" y="950"/>
                    <a:pt x="2769" y="950"/>
                    <a:pt x="2769" y="950"/>
                  </a:cubicBezTo>
                  <a:cubicBezTo>
                    <a:pt x="2769" y="938"/>
                    <a:pt x="2769" y="938"/>
                    <a:pt x="2769" y="938"/>
                  </a:cubicBezTo>
                  <a:cubicBezTo>
                    <a:pt x="2767" y="937"/>
                    <a:pt x="2766" y="936"/>
                    <a:pt x="2764" y="935"/>
                  </a:cubicBezTo>
                  <a:moveTo>
                    <a:pt x="2743" y="933"/>
                  </a:moveTo>
                  <a:cubicBezTo>
                    <a:pt x="2741" y="935"/>
                    <a:pt x="2741" y="935"/>
                    <a:pt x="2741" y="935"/>
                  </a:cubicBezTo>
                  <a:cubicBezTo>
                    <a:pt x="2742" y="936"/>
                    <a:pt x="2743" y="937"/>
                    <a:pt x="2745" y="938"/>
                  </a:cubicBezTo>
                  <a:cubicBezTo>
                    <a:pt x="2745" y="938"/>
                    <a:pt x="2745" y="938"/>
                    <a:pt x="2745" y="938"/>
                  </a:cubicBezTo>
                  <a:cubicBezTo>
                    <a:pt x="2743" y="933"/>
                    <a:pt x="2743" y="933"/>
                    <a:pt x="2743" y="933"/>
                  </a:cubicBezTo>
                  <a:moveTo>
                    <a:pt x="2745" y="931"/>
                  </a:moveTo>
                  <a:cubicBezTo>
                    <a:pt x="2744" y="932"/>
                    <a:pt x="2744" y="932"/>
                    <a:pt x="2744" y="932"/>
                  </a:cubicBezTo>
                  <a:cubicBezTo>
                    <a:pt x="2744" y="933"/>
                    <a:pt x="2745" y="933"/>
                    <a:pt x="2745" y="933"/>
                  </a:cubicBezTo>
                  <a:cubicBezTo>
                    <a:pt x="2745" y="931"/>
                    <a:pt x="2745" y="931"/>
                    <a:pt x="2745" y="931"/>
                  </a:cubicBezTo>
                  <a:moveTo>
                    <a:pt x="2748" y="927"/>
                  </a:moveTo>
                  <a:cubicBezTo>
                    <a:pt x="2748" y="927"/>
                    <a:pt x="2748" y="927"/>
                    <a:pt x="2748" y="927"/>
                  </a:cubicBezTo>
                  <a:cubicBezTo>
                    <a:pt x="2748" y="934"/>
                    <a:pt x="2748" y="934"/>
                    <a:pt x="2748" y="934"/>
                  </a:cubicBezTo>
                  <a:cubicBezTo>
                    <a:pt x="2753" y="930"/>
                    <a:pt x="2753" y="930"/>
                    <a:pt x="2753" y="930"/>
                  </a:cubicBezTo>
                  <a:cubicBezTo>
                    <a:pt x="2753" y="930"/>
                    <a:pt x="2753" y="930"/>
                    <a:pt x="2753" y="930"/>
                  </a:cubicBezTo>
                  <a:cubicBezTo>
                    <a:pt x="2751" y="929"/>
                    <a:pt x="2750" y="928"/>
                    <a:pt x="2748" y="927"/>
                  </a:cubicBezTo>
                  <a:moveTo>
                    <a:pt x="2674" y="992"/>
                  </a:moveTo>
                  <a:cubicBezTo>
                    <a:pt x="2672" y="991"/>
                    <a:pt x="2671" y="991"/>
                    <a:pt x="2669" y="990"/>
                  </a:cubicBezTo>
                  <a:cubicBezTo>
                    <a:pt x="2672" y="985"/>
                    <a:pt x="2672" y="985"/>
                    <a:pt x="2672" y="985"/>
                  </a:cubicBezTo>
                  <a:cubicBezTo>
                    <a:pt x="2674" y="992"/>
                    <a:pt x="2674" y="992"/>
                    <a:pt x="2674" y="992"/>
                  </a:cubicBezTo>
                  <a:moveTo>
                    <a:pt x="2683" y="997"/>
                  </a:moveTo>
                  <a:cubicBezTo>
                    <a:pt x="2681" y="996"/>
                    <a:pt x="2679" y="995"/>
                    <a:pt x="2678" y="994"/>
                  </a:cubicBezTo>
                  <a:cubicBezTo>
                    <a:pt x="2674" y="980"/>
                    <a:pt x="2674" y="980"/>
                    <a:pt x="2674" y="980"/>
                  </a:cubicBezTo>
                  <a:cubicBezTo>
                    <a:pt x="2677" y="974"/>
                    <a:pt x="2677" y="974"/>
                    <a:pt x="2677" y="974"/>
                  </a:cubicBezTo>
                  <a:cubicBezTo>
                    <a:pt x="2683" y="997"/>
                    <a:pt x="2683" y="997"/>
                    <a:pt x="2683" y="997"/>
                  </a:cubicBezTo>
                  <a:moveTo>
                    <a:pt x="2636" y="977"/>
                  </a:moveTo>
                  <a:cubicBezTo>
                    <a:pt x="2628" y="973"/>
                    <a:pt x="2628" y="973"/>
                    <a:pt x="2628" y="973"/>
                  </a:cubicBezTo>
                  <a:cubicBezTo>
                    <a:pt x="2640" y="948"/>
                    <a:pt x="2640" y="948"/>
                    <a:pt x="2640" y="948"/>
                  </a:cubicBezTo>
                  <a:cubicBezTo>
                    <a:pt x="2643" y="949"/>
                    <a:pt x="2646" y="951"/>
                    <a:pt x="2649" y="952"/>
                  </a:cubicBezTo>
                  <a:cubicBezTo>
                    <a:pt x="2636" y="977"/>
                    <a:pt x="2636" y="977"/>
                    <a:pt x="2636" y="977"/>
                  </a:cubicBezTo>
                  <a:moveTo>
                    <a:pt x="2700" y="935"/>
                  </a:moveTo>
                  <a:cubicBezTo>
                    <a:pt x="2699" y="935"/>
                    <a:pt x="2699" y="934"/>
                    <a:pt x="2698" y="934"/>
                  </a:cubicBezTo>
                  <a:cubicBezTo>
                    <a:pt x="2699" y="932"/>
                    <a:pt x="2699" y="932"/>
                    <a:pt x="2699" y="932"/>
                  </a:cubicBezTo>
                  <a:cubicBezTo>
                    <a:pt x="2700" y="935"/>
                    <a:pt x="2700" y="935"/>
                    <a:pt x="2700" y="935"/>
                  </a:cubicBezTo>
                  <a:moveTo>
                    <a:pt x="2709" y="939"/>
                  </a:moveTo>
                  <a:cubicBezTo>
                    <a:pt x="2707" y="939"/>
                    <a:pt x="2706" y="938"/>
                    <a:pt x="2704" y="937"/>
                  </a:cubicBezTo>
                  <a:cubicBezTo>
                    <a:pt x="2702" y="928"/>
                    <a:pt x="2702" y="928"/>
                    <a:pt x="2702" y="928"/>
                  </a:cubicBezTo>
                  <a:cubicBezTo>
                    <a:pt x="2705" y="922"/>
                    <a:pt x="2705" y="922"/>
                    <a:pt x="2705" y="922"/>
                  </a:cubicBezTo>
                  <a:cubicBezTo>
                    <a:pt x="2709" y="939"/>
                    <a:pt x="2709" y="939"/>
                    <a:pt x="2709" y="939"/>
                  </a:cubicBezTo>
                  <a:moveTo>
                    <a:pt x="2674" y="914"/>
                  </a:moveTo>
                  <a:cubicBezTo>
                    <a:pt x="2666" y="922"/>
                    <a:pt x="2666" y="922"/>
                    <a:pt x="2666" y="922"/>
                  </a:cubicBezTo>
                  <a:cubicBezTo>
                    <a:pt x="2651" y="949"/>
                    <a:pt x="2651" y="949"/>
                    <a:pt x="2651" y="949"/>
                  </a:cubicBezTo>
                  <a:cubicBezTo>
                    <a:pt x="2651" y="949"/>
                    <a:pt x="2651" y="949"/>
                    <a:pt x="2651" y="949"/>
                  </a:cubicBezTo>
                  <a:cubicBezTo>
                    <a:pt x="2642" y="945"/>
                    <a:pt x="2642" y="945"/>
                    <a:pt x="2642" y="945"/>
                  </a:cubicBezTo>
                  <a:cubicBezTo>
                    <a:pt x="2633" y="954"/>
                    <a:pt x="2633" y="954"/>
                    <a:pt x="2633" y="954"/>
                  </a:cubicBezTo>
                  <a:cubicBezTo>
                    <a:pt x="2625" y="971"/>
                    <a:pt x="2625" y="971"/>
                    <a:pt x="2625" y="971"/>
                  </a:cubicBezTo>
                  <a:cubicBezTo>
                    <a:pt x="2623" y="971"/>
                    <a:pt x="2621" y="970"/>
                    <a:pt x="2619" y="969"/>
                  </a:cubicBezTo>
                  <a:cubicBezTo>
                    <a:pt x="2616" y="971"/>
                    <a:pt x="2616" y="971"/>
                    <a:pt x="2616" y="971"/>
                  </a:cubicBezTo>
                  <a:cubicBezTo>
                    <a:pt x="2624" y="975"/>
                    <a:pt x="2631" y="978"/>
                    <a:pt x="2639" y="982"/>
                  </a:cubicBezTo>
                  <a:cubicBezTo>
                    <a:pt x="2639" y="982"/>
                    <a:pt x="2639" y="982"/>
                    <a:pt x="2639" y="982"/>
                  </a:cubicBezTo>
                  <a:cubicBezTo>
                    <a:pt x="2664" y="995"/>
                    <a:pt x="2664" y="995"/>
                    <a:pt x="2664" y="995"/>
                  </a:cubicBezTo>
                  <a:cubicBezTo>
                    <a:pt x="2665" y="996"/>
                    <a:pt x="2665" y="996"/>
                    <a:pt x="2665" y="996"/>
                  </a:cubicBezTo>
                  <a:cubicBezTo>
                    <a:pt x="2665" y="996"/>
                    <a:pt x="2665" y="996"/>
                    <a:pt x="2666" y="995"/>
                  </a:cubicBezTo>
                  <a:cubicBezTo>
                    <a:pt x="2671" y="998"/>
                    <a:pt x="2675" y="1000"/>
                    <a:pt x="2680" y="1003"/>
                  </a:cubicBezTo>
                  <a:cubicBezTo>
                    <a:pt x="2686" y="997"/>
                    <a:pt x="2686" y="997"/>
                    <a:pt x="2686" y="997"/>
                  </a:cubicBezTo>
                  <a:cubicBezTo>
                    <a:pt x="2680" y="971"/>
                    <a:pt x="2680" y="971"/>
                    <a:pt x="2680" y="971"/>
                  </a:cubicBezTo>
                  <a:cubicBezTo>
                    <a:pt x="2682" y="972"/>
                    <a:pt x="2683" y="973"/>
                    <a:pt x="2685" y="974"/>
                  </a:cubicBezTo>
                  <a:cubicBezTo>
                    <a:pt x="2690" y="993"/>
                    <a:pt x="2690" y="993"/>
                    <a:pt x="2690" y="993"/>
                  </a:cubicBezTo>
                  <a:cubicBezTo>
                    <a:pt x="2693" y="990"/>
                    <a:pt x="2693" y="990"/>
                    <a:pt x="2693" y="990"/>
                  </a:cubicBezTo>
                  <a:cubicBezTo>
                    <a:pt x="2689" y="976"/>
                    <a:pt x="2689" y="976"/>
                    <a:pt x="2689" y="976"/>
                  </a:cubicBezTo>
                  <a:cubicBezTo>
                    <a:pt x="2691" y="976"/>
                    <a:pt x="2693" y="977"/>
                    <a:pt x="2694" y="978"/>
                  </a:cubicBezTo>
                  <a:cubicBezTo>
                    <a:pt x="2696" y="986"/>
                    <a:pt x="2696" y="986"/>
                    <a:pt x="2696" y="986"/>
                  </a:cubicBezTo>
                  <a:cubicBezTo>
                    <a:pt x="2699" y="983"/>
                    <a:pt x="2699" y="983"/>
                    <a:pt x="2699" y="983"/>
                  </a:cubicBezTo>
                  <a:cubicBezTo>
                    <a:pt x="2698" y="980"/>
                    <a:pt x="2698" y="980"/>
                    <a:pt x="2698" y="980"/>
                  </a:cubicBezTo>
                  <a:cubicBezTo>
                    <a:pt x="2699" y="981"/>
                    <a:pt x="2700" y="981"/>
                    <a:pt x="2701" y="981"/>
                  </a:cubicBezTo>
                  <a:cubicBezTo>
                    <a:pt x="2706" y="977"/>
                    <a:pt x="2706" y="977"/>
                    <a:pt x="2706" y="977"/>
                  </a:cubicBezTo>
                  <a:cubicBezTo>
                    <a:pt x="2698" y="973"/>
                    <a:pt x="2690" y="969"/>
                    <a:pt x="2682" y="965"/>
                  </a:cubicBezTo>
                  <a:cubicBezTo>
                    <a:pt x="2695" y="940"/>
                    <a:pt x="2695" y="940"/>
                    <a:pt x="2695" y="940"/>
                  </a:cubicBezTo>
                  <a:cubicBezTo>
                    <a:pt x="2706" y="945"/>
                    <a:pt x="2717" y="950"/>
                    <a:pt x="2727" y="956"/>
                  </a:cubicBezTo>
                  <a:cubicBezTo>
                    <a:pt x="2732" y="951"/>
                    <a:pt x="2732" y="951"/>
                    <a:pt x="2732" y="951"/>
                  </a:cubicBezTo>
                  <a:cubicBezTo>
                    <a:pt x="2732" y="951"/>
                    <a:pt x="2732" y="951"/>
                    <a:pt x="2732" y="951"/>
                  </a:cubicBezTo>
                  <a:cubicBezTo>
                    <a:pt x="2727" y="933"/>
                    <a:pt x="2727" y="933"/>
                    <a:pt x="2727" y="933"/>
                  </a:cubicBezTo>
                  <a:cubicBezTo>
                    <a:pt x="2723" y="929"/>
                    <a:pt x="2723" y="929"/>
                    <a:pt x="2723" y="929"/>
                  </a:cubicBezTo>
                  <a:cubicBezTo>
                    <a:pt x="2728" y="949"/>
                    <a:pt x="2728" y="949"/>
                    <a:pt x="2728" y="949"/>
                  </a:cubicBezTo>
                  <a:cubicBezTo>
                    <a:pt x="2726" y="948"/>
                    <a:pt x="2724" y="947"/>
                    <a:pt x="2722" y="946"/>
                  </a:cubicBezTo>
                  <a:cubicBezTo>
                    <a:pt x="2717" y="924"/>
                    <a:pt x="2717" y="924"/>
                    <a:pt x="2717" y="924"/>
                  </a:cubicBezTo>
                  <a:cubicBezTo>
                    <a:pt x="2714" y="921"/>
                    <a:pt x="2714" y="921"/>
                    <a:pt x="2714" y="921"/>
                  </a:cubicBezTo>
                  <a:cubicBezTo>
                    <a:pt x="2713" y="921"/>
                    <a:pt x="2713" y="921"/>
                    <a:pt x="2713" y="921"/>
                  </a:cubicBezTo>
                  <a:cubicBezTo>
                    <a:pt x="2713" y="920"/>
                    <a:pt x="2713" y="920"/>
                    <a:pt x="2712" y="920"/>
                  </a:cubicBezTo>
                  <a:cubicBezTo>
                    <a:pt x="2718" y="944"/>
                    <a:pt x="2718" y="944"/>
                    <a:pt x="2718" y="944"/>
                  </a:cubicBezTo>
                  <a:cubicBezTo>
                    <a:pt x="2717" y="943"/>
                    <a:pt x="2715" y="942"/>
                    <a:pt x="2713" y="942"/>
                  </a:cubicBezTo>
                  <a:cubicBezTo>
                    <a:pt x="2707" y="917"/>
                    <a:pt x="2707" y="917"/>
                    <a:pt x="2707" y="917"/>
                  </a:cubicBezTo>
                  <a:cubicBezTo>
                    <a:pt x="2708" y="916"/>
                    <a:pt x="2708" y="916"/>
                    <a:pt x="2708" y="916"/>
                  </a:cubicBezTo>
                  <a:cubicBezTo>
                    <a:pt x="2707" y="915"/>
                    <a:pt x="2706" y="914"/>
                    <a:pt x="2705" y="914"/>
                  </a:cubicBezTo>
                  <a:cubicBezTo>
                    <a:pt x="2704" y="916"/>
                    <a:pt x="2704" y="916"/>
                    <a:pt x="2704" y="916"/>
                  </a:cubicBezTo>
                  <a:cubicBezTo>
                    <a:pt x="2704" y="916"/>
                    <a:pt x="2704" y="916"/>
                    <a:pt x="2704" y="916"/>
                  </a:cubicBezTo>
                  <a:cubicBezTo>
                    <a:pt x="2698" y="927"/>
                    <a:pt x="2698" y="927"/>
                    <a:pt x="2698" y="927"/>
                  </a:cubicBezTo>
                  <a:cubicBezTo>
                    <a:pt x="2694" y="934"/>
                    <a:pt x="2694" y="934"/>
                    <a:pt x="2694" y="934"/>
                  </a:cubicBezTo>
                  <a:cubicBezTo>
                    <a:pt x="2693" y="937"/>
                    <a:pt x="2693" y="937"/>
                    <a:pt x="2693" y="937"/>
                  </a:cubicBezTo>
                  <a:cubicBezTo>
                    <a:pt x="2693" y="937"/>
                    <a:pt x="2693" y="937"/>
                    <a:pt x="2693" y="937"/>
                  </a:cubicBezTo>
                  <a:cubicBezTo>
                    <a:pt x="2693" y="937"/>
                    <a:pt x="2693" y="937"/>
                    <a:pt x="2693" y="937"/>
                  </a:cubicBezTo>
                  <a:cubicBezTo>
                    <a:pt x="2678" y="965"/>
                    <a:pt x="2678" y="965"/>
                    <a:pt x="2678" y="965"/>
                  </a:cubicBezTo>
                  <a:cubicBezTo>
                    <a:pt x="2677" y="968"/>
                    <a:pt x="2677" y="968"/>
                    <a:pt x="2677" y="968"/>
                  </a:cubicBezTo>
                  <a:cubicBezTo>
                    <a:pt x="2676" y="969"/>
                    <a:pt x="2676" y="969"/>
                    <a:pt x="2676" y="969"/>
                  </a:cubicBezTo>
                  <a:cubicBezTo>
                    <a:pt x="2671" y="979"/>
                    <a:pt x="2671" y="979"/>
                    <a:pt x="2671" y="979"/>
                  </a:cubicBezTo>
                  <a:cubicBezTo>
                    <a:pt x="2665" y="990"/>
                    <a:pt x="2665" y="990"/>
                    <a:pt x="2665" y="990"/>
                  </a:cubicBezTo>
                  <a:cubicBezTo>
                    <a:pt x="2665" y="990"/>
                    <a:pt x="2665" y="990"/>
                    <a:pt x="2665" y="990"/>
                  </a:cubicBezTo>
                  <a:cubicBezTo>
                    <a:pt x="2664" y="992"/>
                    <a:pt x="2664" y="992"/>
                    <a:pt x="2664" y="992"/>
                  </a:cubicBezTo>
                  <a:cubicBezTo>
                    <a:pt x="2639" y="979"/>
                    <a:pt x="2639" y="979"/>
                    <a:pt x="2639" y="979"/>
                  </a:cubicBezTo>
                  <a:cubicBezTo>
                    <a:pt x="2652" y="954"/>
                    <a:pt x="2652" y="954"/>
                    <a:pt x="2652" y="954"/>
                  </a:cubicBezTo>
                  <a:cubicBezTo>
                    <a:pt x="2653" y="954"/>
                    <a:pt x="2653" y="954"/>
                    <a:pt x="2653" y="954"/>
                  </a:cubicBezTo>
                  <a:cubicBezTo>
                    <a:pt x="2653" y="954"/>
                    <a:pt x="2653" y="954"/>
                    <a:pt x="2653" y="954"/>
                  </a:cubicBezTo>
                  <a:cubicBezTo>
                    <a:pt x="2654" y="954"/>
                    <a:pt x="2654" y="954"/>
                    <a:pt x="2655" y="953"/>
                  </a:cubicBezTo>
                  <a:cubicBezTo>
                    <a:pt x="2655" y="953"/>
                    <a:pt x="2655" y="953"/>
                    <a:pt x="2655" y="953"/>
                  </a:cubicBezTo>
                  <a:cubicBezTo>
                    <a:pt x="2655" y="952"/>
                    <a:pt x="2655" y="951"/>
                    <a:pt x="2654" y="951"/>
                  </a:cubicBezTo>
                  <a:cubicBezTo>
                    <a:pt x="2674" y="914"/>
                    <a:pt x="2674" y="914"/>
                    <a:pt x="2674" y="914"/>
                  </a:cubicBezTo>
                  <a:moveTo>
                    <a:pt x="2719" y="913"/>
                  </a:moveTo>
                  <a:cubicBezTo>
                    <a:pt x="2715" y="917"/>
                    <a:pt x="2715" y="917"/>
                    <a:pt x="2715" y="917"/>
                  </a:cubicBezTo>
                  <a:cubicBezTo>
                    <a:pt x="2716" y="919"/>
                    <a:pt x="2716" y="919"/>
                    <a:pt x="2716" y="919"/>
                  </a:cubicBezTo>
                  <a:cubicBezTo>
                    <a:pt x="2718" y="919"/>
                    <a:pt x="2719" y="920"/>
                    <a:pt x="2721" y="921"/>
                  </a:cubicBezTo>
                  <a:cubicBezTo>
                    <a:pt x="2721" y="923"/>
                    <a:pt x="2721" y="923"/>
                    <a:pt x="2721" y="923"/>
                  </a:cubicBezTo>
                  <a:cubicBezTo>
                    <a:pt x="2726" y="927"/>
                    <a:pt x="2726" y="927"/>
                    <a:pt x="2726" y="927"/>
                  </a:cubicBezTo>
                  <a:cubicBezTo>
                    <a:pt x="2725" y="923"/>
                    <a:pt x="2725" y="923"/>
                    <a:pt x="2725" y="923"/>
                  </a:cubicBezTo>
                  <a:cubicBezTo>
                    <a:pt x="2727" y="924"/>
                    <a:pt x="2728" y="925"/>
                    <a:pt x="2730" y="926"/>
                  </a:cubicBezTo>
                  <a:cubicBezTo>
                    <a:pt x="2732" y="932"/>
                    <a:pt x="2732" y="932"/>
                    <a:pt x="2732" y="932"/>
                  </a:cubicBezTo>
                  <a:cubicBezTo>
                    <a:pt x="2736" y="936"/>
                    <a:pt x="2736" y="936"/>
                    <a:pt x="2736" y="936"/>
                  </a:cubicBezTo>
                  <a:cubicBezTo>
                    <a:pt x="2736" y="936"/>
                    <a:pt x="2736" y="936"/>
                    <a:pt x="2736" y="936"/>
                  </a:cubicBezTo>
                  <a:cubicBezTo>
                    <a:pt x="2734" y="928"/>
                    <a:pt x="2734" y="928"/>
                    <a:pt x="2734" y="928"/>
                  </a:cubicBezTo>
                  <a:cubicBezTo>
                    <a:pt x="2736" y="928"/>
                    <a:pt x="2738" y="929"/>
                    <a:pt x="2739" y="930"/>
                  </a:cubicBezTo>
                  <a:cubicBezTo>
                    <a:pt x="2740" y="932"/>
                    <a:pt x="2740" y="932"/>
                    <a:pt x="2740" y="932"/>
                  </a:cubicBezTo>
                  <a:cubicBezTo>
                    <a:pt x="2745" y="926"/>
                    <a:pt x="2745" y="926"/>
                    <a:pt x="2745" y="926"/>
                  </a:cubicBezTo>
                  <a:cubicBezTo>
                    <a:pt x="2737" y="921"/>
                    <a:pt x="2728" y="917"/>
                    <a:pt x="2719" y="913"/>
                  </a:cubicBezTo>
                  <a:moveTo>
                    <a:pt x="2707" y="907"/>
                  </a:moveTo>
                  <a:cubicBezTo>
                    <a:pt x="2705" y="909"/>
                    <a:pt x="2705" y="909"/>
                    <a:pt x="2705" y="909"/>
                  </a:cubicBezTo>
                  <a:cubicBezTo>
                    <a:pt x="2712" y="915"/>
                    <a:pt x="2712" y="915"/>
                    <a:pt x="2712" y="915"/>
                  </a:cubicBezTo>
                  <a:cubicBezTo>
                    <a:pt x="2716" y="911"/>
                    <a:pt x="2716" y="911"/>
                    <a:pt x="2716" y="911"/>
                  </a:cubicBezTo>
                  <a:cubicBezTo>
                    <a:pt x="2713" y="910"/>
                    <a:pt x="2710" y="908"/>
                    <a:pt x="2707" y="907"/>
                  </a:cubicBezTo>
                  <a:moveTo>
                    <a:pt x="2695" y="901"/>
                  </a:moveTo>
                  <a:cubicBezTo>
                    <a:pt x="2697" y="903"/>
                    <a:pt x="2700" y="905"/>
                    <a:pt x="2702" y="907"/>
                  </a:cubicBezTo>
                  <a:cubicBezTo>
                    <a:pt x="2704" y="905"/>
                    <a:pt x="2704" y="905"/>
                    <a:pt x="2704" y="905"/>
                  </a:cubicBezTo>
                  <a:cubicBezTo>
                    <a:pt x="2701" y="904"/>
                    <a:pt x="2698" y="902"/>
                    <a:pt x="2695" y="901"/>
                  </a:cubicBezTo>
                  <a:moveTo>
                    <a:pt x="2688" y="899"/>
                  </a:moveTo>
                  <a:cubicBezTo>
                    <a:pt x="2687" y="901"/>
                    <a:pt x="2687" y="901"/>
                    <a:pt x="2687" y="901"/>
                  </a:cubicBezTo>
                  <a:cubicBezTo>
                    <a:pt x="2694" y="905"/>
                    <a:pt x="2694" y="905"/>
                    <a:pt x="2694" y="905"/>
                  </a:cubicBezTo>
                  <a:cubicBezTo>
                    <a:pt x="2692" y="903"/>
                    <a:pt x="2690" y="901"/>
                    <a:pt x="2688" y="899"/>
                  </a:cubicBezTo>
                  <a:moveTo>
                    <a:pt x="2377" y="856"/>
                  </a:moveTo>
                  <a:cubicBezTo>
                    <a:pt x="2374" y="858"/>
                    <a:pt x="2374" y="858"/>
                    <a:pt x="2374" y="858"/>
                  </a:cubicBezTo>
                  <a:cubicBezTo>
                    <a:pt x="2437" y="886"/>
                    <a:pt x="2499" y="915"/>
                    <a:pt x="2561" y="945"/>
                  </a:cubicBezTo>
                  <a:cubicBezTo>
                    <a:pt x="2554" y="938"/>
                    <a:pt x="2554" y="938"/>
                    <a:pt x="2554" y="938"/>
                  </a:cubicBezTo>
                  <a:cubicBezTo>
                    <a:pt x="2495" y="910"/>
                    <a:pt x="2436" y="882"/>
                    <a:pt x="2377" y="856"/>
                  </a:cubicBezTo>
                  <a:moveTo>
                    <a:pt x="2676" y="849"/>
                  </a:moveTo>
                  <a:cubicBezTo>
                    <a:pt x="2662" y="873"/>
                    <a:pt x="2662" y="873"/>
                    <a:pt x="2662" y="873"/>
                  </a:cubicBezTo>
                  <a:cubicBezTo>
                    <a:pt x="2663" y="874"/>
                    <a:pt x="2664" y="875"/>
                    <a:pt x="2664" y="876"/>
                  </a:cubicBezTo>
                  <a:cubicBezTo>
                    <a:pt x="2679" y="851"/>
                    <a:pt x="2679" y="851"/>
                    <a:pt x="2679" y="851"/>
                  </a:cubicBezTo>
                  <a:cubicBezTo>
                    <a:pt x="2678" y="851"/>
                    <a:pt x="2677" y="850"/>
                    <a:pt x="2676" y="849"/>
                  </a:cubicBezTo>
                  <a:moveTo>
                    <a:pt x="2401" y="832"/>
                  </a:moveTo>
                  <a:cubicBezTo>
                    <a:pt x="2398" y="834"/>
                    <a:pt x="2398" y="834"/>
                    <a:pt x="2398" y="834"/>
                  </a:cubicBezTo>
                  <a:cubicBezTo>
                    <a:pt x="2431" y="849"/>
                    <a:pt x="2463" y="864"/>
                    <a:pt x="2496" y="879"/>
                  </a:cubicBezTo>
                  <a:cubicBezTo>
                    <a:pt x="2489" y="872"/>
                    <a:pt x="2489" y="872"/>
                    <a:pt x="2489" y="872"/>
                  </a:cubicBezTo>
                  <a:cubicBezTo>
                    <a:pt x="2459" y="858"/>
                    <a:pt x="2430" y="845"/>
                    <a:pt x="2401" y="832"/>
                  </a:cubicBezTo>
                  <a:moveTo>
                    <a:pt x="1669" y="816"/>
                  </a:moveTo>
                  <a:cubicBezTo>
                    <a:pt x="1669" y="816"/>
                    <a:pt x="1668" y="816"/>
                    <a:pt x="1668" y="817"/>
                  </a:cubicBezTo>
                  <a:cubicBezTo>
                    <a:pt x="1666" y="819"/>
                    <a:pt x="1666" y="819"/>
                    <a:pt x="1666" y="819"/>
                  </a:cubicBezTo>
                  <a:cubicBezTo>
                    <a:pt x="1669" y="822"/>
                    <a:pt x="1669" y="822"/>
                    <a:pt x="1669" y="822"/>
                  </a:cubicBezTo>
                  <a:cubicBezTo>
                    <a:pt x="1671" y="819"/>
                    <a:pt x="1671" y="819"/>
                    <a:pt x="1671" y="819"/>
                  </a:cubicBezTo>
                  <a:cubicBezTo>
                    <a:pt x="1671" y="818"/>
                    <a:pt x="1671" y="817"/>
                    <a:pt x="1670" y="816"/>
                  </a:cubicBezTo>
                  <a:cubicBezTo>
                    <a:pt x="1670" y="816"/>
                    <a:pt x="1669" y="816"/>
                    <a:pt x="1669" y="816"/>
                  </a:cubicBezTo>
                  <a:moveTo>
                    <a:pt x="2705" y="803"/>
                  </a:moveTo>
                  <a:cubicBezTo>
                    <a:pt x="2704" y="803"/>
                    <a:pt x="2704" y="804"/>
                    <a:pt x="2704" y="804"/>
                  </a:cubicBezTo>
                  <a:cubicBezTo>
                    <a:pt x="2678" y="846"/>
                    <a:pt x="2678" y="846"/>
                    <a:pt x="2678" y="846"/>
                  </a:cubicBezTo>
                  <a:cubicBezTo>
                    <a:pt x="2679" y="847"/>
                    <a:pt x="2680" y="848"/>
                    <a:pt x="2681" y="848"/>
                  </a:cubicBezTo>
                  <a:cubicBezTo>
                    <a:pt x="2707" y="806"/>
                    <a:pt x="2707" y="806"/>
                    <a:pt x="2707" y="806"/>
                  </a:cubicBezTo>
                  <a:cubicBezTo>
                    <a:pt x="2707" y="805"/>
                    <a:pt x="2707" y="804"/>
                    <a:pt x="2706" y="804"/>
                  </a:cubicBezTo>
                  <a:cubicBezTo>
                    <a:pt x="2706" y="803"/>
                    <a:pt x="2705" y="803"/>
                    <a:pt x="2705" y="803"/>
                  </a:cubicBezTo>
                  <a:moveTo>
                    <a:pt x="1577" y="791"/>
                  </a:moveTo>
                  <a:cubicBezTo>
                    <a:pt x="1577" y="795"/>
                    <a:pt x="1577" y="795"/>
                    <a:pt x="1577" y="795"/>
                  </a:cubicBezTo>
                  <a:cubicBezTo>
                    <a:pt x="1580" y="797"/>
                    <a:pt x="1580" y="797"/>
                    <a:pt x="1580" y="797"/>
                  </a:cubicBezTo>
                  <a:cubicBezTo>
                    <a:pt x="1581" y="797"/>
                    <a:pt x="1581" y="797"/>
                    <a:pt x="1581" y="797"/>
                  </a:cubicBezTo>
                  <a:cubicBezTo>
                    <a:pt x="1581" y="797"/>
                    <a:pt x="1581" y="797"/>
                    <a:pt x="1581" y="797"/>
                  </a:cubicBezTo>
                  <a:cubicBezTo>
                    <a:pt x="1581" y="793"/>
                    <a:pt x="1581" y="793"/>
                    <a:pt x="1581" y="793"/>
                  </a:cubicBezTo>
                  <a:cubicBezTo>
                    <a:pt x="1581" y="794"/>
                    <a:pt x="1581" y="794"/>
                    <a:pt x="1581" y="794"/>
                  </a:cubicBezTo>
                  <a:cubicBezTo>
                    <a:pt x="1577" y="791"/>
                    <a:pt x="1577" y="791"/>
                    <a:pt x="1577" y="791"/>
                  </a:cubicBezTo>
                  <a:moveTo>
                    <a:pt x="1569" y="786"/>
                  </a:moveTo>
                  <a:cubicBezTo>
                    <a:pt x="1569" y="790"/>
                    <a:pt x="1569" y="790"/>
                    <a:pt x="1569" y="790"/>
                  </a:cubicBezTo>
                  <a:cubicBezTo>
                    <a:pt x="1573" y="793"/>
                    <a:pt x="1573" y="793"/>
                    <a:pt x="1573" y="793"/>
                  </a:cubicBezTo>
                  <a:cubicBezTo>
                    <a:pt x="1573" y="789"/>
                    <a:pt x="1573" y="789"/>
                    <a:pt x="1573" y="789"/>
                  </a:cubicBezTo>
                  <a:cubicBezTo>
                    <a:pt x="1569" y="786"/>
                    <a:pt x="1569" y="786"/>
                    <a:pt x="1569" y="786"/>
                  </a:cubicBezTo>
                  <a:moveTo>
                    <a:pt x="1628" y="785"/>
                  </a:moveTo>
                  <a:cubicBezTo>
                    <a:pt x="1627" y="785"/>
                    <a:pt x="1627" y="786"/>
                    <a:pt x="1626" y="786"/>
                  </a:cubicBezTo>
                  <a:cubicBezTo>
                    <a:pt x="1626" y="787"/>
                    <a:pt x="1626" y="788"/>
                    <a:pt x="1627" y="789"/>
                  </a:cubicBezTo>
                  <a:cubicBezTo>
                    <a:pt x="1637" y="794"/>
                    <a:pt x="1637" y="794"/>
                    <a:pt x="1637" y="794"/>
                  </a:cubicBezTo>
                  <a:cubicBezTo>
                    <a:pt x="1628" y="785"/>
                    <a:pt x="1628" y="785"/>
                    <a:pt x="1628" y="785"/>
                  </a:cubicBezTo>
                  <a:moveTo>
                    <a:pt x="1564" y="783"/>
                  </a:moveTo>
                  <a:cubicBezTo>
                    <a:pt x="1562" y="786"/>
                    <a:pt x="1562" y="786"/>
                    <a:pt x="1562" y="786"/>
                  </a:cubicBezTo>
                  <a:cubicBezTo>
                    <a:pt x="1566" y="788"/>
                    <a:pt x="1566" y="788"/>
                    <a:pt x="1566" y="788"/>
                  </a:cubicBezTo>
                  <a:cubicBezTo>
                    <a:pt x="1566" y="784"/>
                    <a:pt x="1566" y="784"/>
                    <a:pt x="1566" y="784"/>
                  </a:cubicBezTo>
                  <a:cubicBezTo>
                    <a:pt x="1564" y="783"/>
                    <a:pt x="1564" y="783"/>
                    <a:pt x="1564" y="783"/>
                  </a:cubicBezTo>
                  <a:moveTo>
                    <a:pt x="1593" y="782"/>
                  </a:moveTo>
                  <a:cubicBezTo>
                    <a:pt x="1593" y="786"/>
                    <a:pt x="1593" y="786"/>
                    <a:pt x="1593" y="786"/>
                  </a:cubicBezTo>
                  <a:cubicBezTo>
                    <a:pt x="1595" y="784"/>
                    <a:pt x="1595" y="784"/>
                    <a:pt x="1595" y="784"/>
                  </a:cubicBezTo>
                  <a:cubicBezTo>
                    <a:pt x="1593" y="782"/>
                    <a:pt x="1593" y="782"/>
                    <a:pt x="1593" y="782"/>
                  </a:cubicBezTo>
                  <a:moveTo>
                    <a:pt x="1577" y="782"/>
                  </a:moveTo>
                  <a:cubicBezTo>
                    <a:pt x="1577" y="786"/>
                    <a:pt x="1577" y="786"/>
                    <a:pt x="1577" y="786"/>
                  </a:cubicBezTo>
                  <a:cubicBezTo>
                    <a:pt x="1581" y="789"/>
                    <a:pt x="1581" y="789"/>
                    <a:pt x="1581" y="789"/>
                  </a:cubicBezTo>
                  <a:cubicBezTo>
                    <a:pt x="1581" y="785"/>
                    <a:pt x="1581" y="785"/>
                    <a:pt x="1581" y="785"/>
                  </a:cubicBezTo>
                  <a:cubicBezTo>
                    <a:pt x="1577" y="782"/>
                    <a:pt x="1577" y="782"/>
                    <a:pt x="1577" y="782"/>
                  </a:cubicBezTo>
                  <a:moveTo>
                    <a:pt x="1570" y="778"/>
                  </a:moveTo>
                  <a:cubicBezTo>
                    <a:pt x="1569" y="778"/>
                    <a:pt x="1569" y="778"/>
                    <a:pt x="1569" y="778"/>
                  </a:cubicBezTo>
                  <a:cubicBezTo>
                    <a:pt x="1569" y="781"/>
                    <a:pt x="1569" y="781"/>
                    <a:pt x="1569" y="781"/>
                  </a:cubicBezTo>
                  <a:cubicBezTo>
                    <a:pt x="1573" y="784"/>
                    <a:pt x="1573" y="784"/>
                    <a:pt x="1573" y="784"/>
                  </a:cubicBezTo>
                  <a:cubicBezTo>
                    <a:pt x="1573" y="780"/>
                    <a:pt x="1573" y="780"/>
                    <a:pt x="1573" y="780"/>
                  </a:cubicBezTo>
                  <a:cubicBezTo>
                    <a:pt x="1570" y="778"/>
                    <a:pt x="1570" y="778"/>
                    <a:pt x="1570" y="778"/>
                  </a:cubicBezTo>
                  <a:moveTo>
                    <a:pt x="1585" y="778"/>
                  </a:moveTo>
                  <a:cubicBezTo>
                    <a:pt x="1585" y="781"/>
                    <a:pt x="1585" y="781"/>
                    <a:pt x="1585" y="781"/>
                  </a:cubicBezTo>
                  <a:cubicBezTo>
                    <a:pt x="1587" y="783"/>
                    <a:pt x="1587" y="783"/>
                    <a:pt x="1587" y="783"/>
                  </a:cubicBezTo>
                  <a:cubicBezTo>
                    <a:pt x="1585" y="787"/>
                    <a:pt x="1585" y="787"/>
                    <a:pt x="1585" y="787"/>
                  </a:cubicBezTo>
                  <a:cubicBezTo>
                    <a:pt x="1585" y="787"/>
                    <a:pt x="1585" y="787"/>
                    <a:pt x="1585" y="787"/>
                  </a:cubicBezTo>
                  <a:cubicBezTo>
                    <a:pt x="1585" y="793"/>
                    <a:pt x="1585" y="793"/>
                    <a:pt x="1585" y="793"/>
                  </a:cubicBezTo>
                  <a:cubicBezTo>
                    <a:pt x="1585" y="793"/>
                    <a:pt x="1585" y="793"/>
                    <a:pt x="1585" y="793"/>
                  </a:cubicBezTo>
                  <a:cubicBezTo>
                    <a:pt x="1589" y="786"/>
                    <a:pt x="1589" y="786"/>
                    <a:pt x="1589" y="786"/>
                  </a:cubicBezTo>
                  <a:cubicBezTo>
                    <a:pt x="1589" y="780"/>
                    <a:pt x="1589" y="780"/>
                    <a:pt x="1589" y="780"/>
                  </a:cubicBezTo>
                  <a:cubicBezTo>
                    <a:pt x="1585" y="778"/>
                    <a:pt x="1585" y="778"/>
                    <a:pt x="1585" y="778"/>
                  </a:cubicBezTo>
                  <a:moveTo>
                    <a:pt x="1489" y="1167"/>
                  </a:moveTo>
                  <a:cubicBezTo>
                    <a:pt x="1482" y="1137"/>
                    <a:pt x="1482" y="1137"/>
                    <a:pt x="1482" y="1137"/>
                  </a:cubicBezTo>
                  <a:cubicBezTo>
                    <a:pt x="1485" y="1132"/>
                    <a:pt x="1485" y="1132"/>
                    <a:pt x="1485" y="1132"/>
                  </a:cubicBezTo>
                  <a:cubicBezTo>
                    <a:pt x="1493" y="1161"/>
                    <a:pt x="1493" y="1161"/>
                    <a:pt x="1493" y="1161"/>
                  </a:cubicBezTo>
                  <a:cubicBezTo>
                    <a:pt x="1489" y="1167"/>
                    <a:pt x="1489" y="1167"/>
                    <a:pt x="1489" y="1167"/>
                  </a:cubicBezTo>
                  <a:moveTo>
                    <a:pt x="1495" y="1157"/>
                  </a:moveTo>
                  <a:cubicBezTo>
                    <a:pt x="1488" y="1127"/>
                    <a:pt x="1488" y="1127"/>
                    <a:pt x="1488" y="1127"/>
                  </a:cubicBezTo>
                  <a:cubicBezTo>
                    <a:pt x="1491" y="1122"/>
                    <a:pt x="1491" y="1122"/>
                    <a:pt x="1491" y="1122"/>
                  </a:cubicBezTo>
                  <a:cubicBezTo>
                    <a:pt x="1498" y="1152"/>
                    <a:pt x="1498" y="1152"/>
                    <a:pt x="1498" y="1152"/>
                  </a:cubicBezTo>
                  <a:cubicBezTo>
                    <a:pt x="1495" y="1157"/>
                    <a:pt x="1495" y="1157"/>
                    <a:pt x="1495" y="1157"/>
                  </a:cubicBezTo>
                  <a:moveTo>
                    <a:pt x="1501" y="1148"/>
                  </a:moveTo>
                  <a:cubicBezTo>
                    <a:pt x="1493" y="1118"/>
                    <a:pt x="1493" y="1118"/>
                    <a:pt x="1493" y="1118"/>
                  </a:cubicBezTo>
                  <a:cubicBezTo>
                    <a:pt x="1497" y="1113"/>
                    <a:pt x="1497" y="1113"/>
                    <a:pt x="1497" y="1113"/>
                  </a:cubicBezTo>
                  <a:cubicBezTo>
                    <a:pt x="1504" y="1142"/>
                    <a:pt x="1504" y="1142"/>
                    <a:pt x="1504" y="1142"/>
                  </a:cubicBezTo>
                  <a:cubicBezTo>
                    <a:pt x="1501" y="1148"/>
                    <a:pt x="1501" y="1148"/>
                    <a:pt x="1501" y="1148"/>
                  </a:cubicBezTo>
                  <a:moveTo>
                    <a:pt x="1507" y="1138"/>
                  </a:moveTo>
                  <a:cubicBezTo>
                    <a:pt x="1499" y="1108"/>
                    <a:pt x="1499" y="1108"/>
                    <a:pt x="1499" y="1108"/>
                  </a:cubicBezTo>
                  <a:cubicBezTo>
                    <a:pt x="1502" y="1103"/>
                    <a:pt x="1502" y="1103"/>
                    <a:pt x="1502" y="1103"/>
                  </a:cubicBezTo>
                  <a:cubicBezTo>
                    <a:pt x="1510" y="1133"/>
                    <a:pt x="1510" y="1133"/>
                    <a:pt x="1510" y="1133"/>
                  </a:cubicBezTo>
                  <a:cubicBezTo>
                    <a:pt x="1507" y="1138"/>
                    <a:pt x="1507" y="1138"/>
                    <a:pt x="1507" y="1138"/>
                  </a:cubicBezTo>
                  <a:moveTo>
                    <a:pt x="1512" y="1129"/>
                  </a:moveTo>
                  <a:cubicBezTo>
                    <a:pt x="1505" y="1099"/>
                    <a:pt x="1505" y="1099"/>
                    <a:pt x="1505" y="1099"/>
                  </a:cubicBezTo>
                  <a:cubicBezTo>
                    <a:pt x="1508" y="1093"/>
                    <a:pt x="1508" y="1093"/>
                    <a:pt x="1508" y="1093"/>
                  </a:cubicBezTo>
                  <a:cubicBezTo>
                    <a:pt x="1516" y="1123"/>
                    <a:pt x="1516" y="1123"/>
                    <a:pt x="1516" y="1123"/>
                  </a:cubicBezTo>
                  <a:cubicBezTo>
                    <a:pt x="1512" y="1129"/>
                    <a:pt x="1512" y="1129"/>
                    <a:pt x="1512" y="1129"/>
                  </a:cubicBezTo>
                  <a:moveTo>
                    <a:pt x="1518" y="1119"/>
                  </a:moveTo>
                  <a:cubicBezTo>
                    <a:pt x="1511" y="1089"/>
                    <a:pt x="1511" y="1089"/>
                    <a:pt x="1511" y="1089"/>
                  </a:cubicBezTo>
                  <a:cubicBezTo>
                    <a:pt x="1514" y="1084"/>
                    <a:pt x="1514" y="1084"/>
                    <a:pt x="1514" y="1084"/>
                  </a:cubicBezTo>
                  <a:cubicBezTo>
                    <a:pt x="1521" y="1114"/>
                    <a:pt x="1521" y="1114"/>
                    <a:pt x="1521" y="1114"/>
                  </a:cubicBezTo>
                  <a:cubicBezTo>
                    <a:pt x="1518" y="1119"/>
                    <a:pt x="1518" y="1119"/>
                    <a:pt x="1518" y="1119"/>
                  </a:cubicBezTo>
                  <a:moveTo>
                    <a:pt x="1524" y="1110"/>
                  </a:moveTo>
                  <a:cubicBezTo>
                    <a:pt x="1516" y="1080"/>
                    <a:pt x="1516" y="1080"/>
                    <a:pt x="1516" y="1080"/>
                  </a:cubicBezTo>
                  <a:cubicBezTo>
                    <a:pt x="1520" y="1074"/>
                    <a:pt x="1520" y="1074"/>
                    <a:pt x="1520" y="1074"/>
                  </a:cubicBezTo>
                  <a:cubicBezTo>
                    <a:pt x="1527" y="1104"/>
                    <a:pt x="1527" y="1104"/>
                    <a:pt x="1527" y="1104"/>
                  </a:cubicBezTo>
                  <a:cubicBezTo>
                    <a:pt x="1524" y="1110"/>
                    <a:pt x="1524" y="1110"/>
                    <a:pt x="1524" y="1110"/>
                  </a:cubicBezTo>
                  <a:moveTo>
                    <a:pt x="1530" y="1100"/>
                  </a:moveTo>
                  <a:cubicBezTo>
                    <a:pt x="1522" y="1070"/>
                    <a:pt x="1522" y="1070"/>
                    <a:pt x="1522" y="1070"/>
                  </a:cubicBezTo>
                  <a:cubicBezTo>
                    <a:pt x="1525" y="1065"/>
                    <a:pt x="1525" y="1065"/>
                    <a:pt x="1525" y="1065"/>
                  </a:cubicBezTo>
                  <a:cubicBezTo>
                    <a:pt x="1533" y="1095"/>
                    <a:pt x="1533" y="1095"/>
                    <a:pt x="1533" y="1095"/>
                  </a:cubicBezTo>
                  <a:cubicBezTo>
                    <a:pt x="1530" y="1100"/>
                    <a:pt x="1530" y="1100"/>
                    <a:pt x="1530" y="1100"/>
                  </a:cubicBezTo>
                  <a:moveTo>
                    <a:pt x="1535" y="1091"/>
                  </a:moveTo>
                  <a:cubicBezTo>
                    <a:pt x="1528" y="1061"/>
                    <a:pt x="1528" y="1061"/>
                    <a:pt x="1528" y="1061"/>
                  </a:cubicBezTo>
                  <a:cubicBezTo>
                    <a:pt x="1531" y="1055"/>
                    <a:pt x="1531" y="1055"/>
                    <a:pt x="1531" y="1055"/>
                  </a:cubicBezTo>
                  <a:cubicBezTo>
                    <a:pt x="1539" y="1085"/>
                    <a:pt x="1539" y="1085"/>
                    <a:pt x="1539" y="1085"/>
                  </a:cubicBezTo>
                  <a:cubicBezTo>
                    <a:pt x="1535" y="1091"/>
                    <a:pt x="1535" y="1091"/>
                    <a:pt x="1535" y="1091"/>
                  </a:cubicBezTo>
                  <a:moveTo>
                    <a:pt x="1541" y="1081"/>
                  </a:moveTo>
                  <a:cubicBezTo>
                    <a:pt x="1534" y="1051"/>
                    <a:pt x="1534" y="1051"/>
                    <a:pt x="1534" y="1051"/>
                  </a:cubicBezTo>
                  <a:cubicBezTo>
                    <a:pt x="1537" y="1046"/>
                    <a:pt x="1537" y="1046"/>
                    <a:pt x="1537" y="1046"/>
                  </a:cubicBezTo>
                  <a:cubicBezTo>
                    <a:pt x="1544" y="1076"/>
                    <a:pt x="1544" y="1076"/>
                    <a:pt x="1544" y="1076"/>
                  </a:cubicBezTo>
                  <a:cubicBezTo>
                    <a:pt x="1541" y="1081"/>
                    <a:pt x="1541" y="1081"/>
                    <a:pt x="1541" y="1081"/>
                  </a:cubicBezTo>
                  <a:moveTo>
                    <a:pt x="1547" y="1072"/>
                  </a:moveTo>
                  <a:cubicBezTo>
                    <a:pt x="1539" y="1042"/>
                    <a:pt x="1539" y="1042"/>
                    <a:pt x="1539" y="1042"/>
                  </a:cubicBezTo>
                  <a:cubicBezTo>
                    <a:pt x="1543" y="1036"/>
                    <a:pt x="1543" y="1036"/>
                    <a:pt x="1543" y="1036"/>
                  </a:cubicBezTo>
                  <a:cubicBezTo>
                    <a:pt x="1550" y="1066"/>
                    <a:pt x="1550" y="1066"/>
                    <a:pt x="1550" y="1066"/>
                  </a:cubicBezTo>
                  <a:cubicBezTo>
                    <a:pt x="1547" y="1072"/>
                    <a:pt x="1547" y="1072"/>
                    <a:pt x="1547" y="1072"/>
                  </a:cubicBezTo>
                  <a:moveTo>
                    <a:pt x="1553" y="1062"/>
                  </a:moveTo>
                  <a:cubicBezTo>
                    <a:pt x="1545" y="1032"/>
                    <a:pt x="1545" y="1032"/>
                    <a:pt x="1545" y="1032"/>
                  </a:cubicBezTo>
                  <a:cubicBezTo>
                    <a:pt x="1548" y="1027"/>
                    <a:pt x="1548" y="1027"/>
                    <a:pt x="1548" y="1027"/>
                  </a:cubicBezTo>
                  <a:cubicBezTo>
                    <a:pt x="1556" y="1057"/>
                    <a:pt x="1556" y="1057"/>
                    <a:pt x="1556" y="1057"/>
                  </a:cubicBezTo>
                  <a:cubicBezTo>
                    <a:pt x="1553" y="1062"/>
                    <a:pt x="1553" y="1062"/>
                    <a:pt x="1553" y="1062"/>
                  </a:cubicBezTo>
                  <a:moveTo>
                    <a:pt x="1558" y="1053"/>
                  </a:moveTo>
                  <a:cubicBezTo>
                    <a:pt x="1551" y="1023"/>
                    <a:pt x="1551" y="1023"/>
                    <a:pt x="1551" y="1023"/>
                  </a:cubicBezTo>
                  <a:cubicBezTo>
                    <a:pt x="1554" y="1017"/>
                    <a:pt x="1554" y="1017"/>
                    <a:pt x="1554" y="1017"/>
                  </a:cubicBezTo>
                  <a:cubicBezTo>
                    <a:pt x="1562" y="1047"/>
                    <a:pt x="1562" y="1047"/>
                    <a:pt x="1562" y="1047"/>
                  </a:cubicBezTo>
                  <a:cubicBezTo>
                    <a:pt x="1558" y="1053"/>
                    <a:pt x="1558" y="1053"/>
                    <a:pt x="1558" y="1053"/>
                  </a:cubicBezTo>
                  <a:moveTo>
                    <a:pt x="1564" y="1043"/>
                  </a:moveTo>
                  <a:cubicBezTo>
                    <a:pt x="1557" y="1013"/>
                    <a:pt x="1557" y="1013"/>
                    <a:pt x="1557" y="1013"/>
                  </a:cubicBezTo>
                  <a:cubicBezTo>
                    <a:pt x="1560" y="1008"/>
                    <a:pt x="1560" y="1008"/>
                    <a:pt x="1560" y="1008"/>
                  </a:cubicBezTo>
                  <a:cubicBezTo>
                    <a:pt x="1567" y="1038"/>
                    <a:pt x="1567" y="1038"/>
                    <a:pt x="1567" y="1038"/>
                  </a:cubicBezTo>
                  <a:cubicBezTo>
                    <a:pt x="1564" y="1043"/>
                    <a:pt x="1564" y="1043"/>
                    <a:pt x="1564" y="1043"/>
                  </a:cubicBezTo>
                  <a:moveTo>
                    <a:pt x="1570" y="1034"/>
                  </a:moveTo>
                  <a:cubicBezTo>
                    <a:pt x="1562" y="1004"/>
                    <a:pt x="1562" y="1004"/>
                    <a:pt x="1562" y="1004"/>
                  </a:cubicBezTo>
                  <a:cubicBezTo>
                    <a:pt x="1566" y="998"/>
                    <a:pt x="1566" y="998"/>
                    <a:pt x="1566" y="998"/>
                  </a:cubicBezTo>
                  <a:cubicBezTo>
                    <a:pt x="1573" y="1028"/>
                    <a:pt x="1573" y="1028"/>
                    <a:pt x="1573" y="1028"/>
                  </a:cubicBezTo>
                  <a:cubicBezTo>
                    <a:pt x="1570" y="1034"/>
                    <a:pt x="1570" y="1034"/>
                    <a:pt x="1570" y="1034"/>
                  </a:cubicBezTo>
                  <a:moveTo>
                    <a:pt x="1576" y="1024"/>
                  </a:moveTo>
                  <a:cubicBezTo>
                    <a:pt x="1568" y="994"/>
                    <a:pt x="1568" y="994"/>
                    <a:pt x="1568" y="994"/>
                  </a:cubicBezTo>
                  <a:cubicBezTo>
                    <a:pt x="1571" y="989"/>
                    <a:pt x="1571" y="989"/>
                    <a:pt x="1571" y="989"/>
                  </a:cubicBezTo>
                  <a:cubicBezTo>
                    <a:pt x="1579" y="1019"/>
                    <a:pt x="1579" y="1019"/>
                    <a:pt x="1579" y="1019"/>
                  </a:cubicBezTo>
                  <a:cubicBezTo>
                    <a:pt x="1576" y="1024"/>
                    <a:pt x="1576" y="1024"/>
                    <a:pt x="1576" y="1024"/>
                  </a:cubicBezTo>
                  <a:moveTo>
                    <a:pt x="1581" y="1015"/>
                  </a:moveTo>
                  <a:cubicBezTo>
                    <a:pt x="1574" y="985"/>
                    <a:pt x="1574" y="985"/>
                    <a:pt x="1574" y="985"/>
                  </a:cubicBezTo>
                  <a:cubicBezTo>
                    <a:pt x="1577" y="979"/>
                    <a:pt x="1577" y="979"/>
                    <a:pt x="1577" y="979"/>
                  </a:cubicBezTo>
                  <a:cubicBezTo>
                    <a:pt x="1585" y="1009"/>
                    <a:pt x="1585" y="1009"/>
                    <a:pt x="1585" y="1009"/>
                  </a:cubicBezTo>
                  <a:cubicBezTo>
                    <a:pt x="1581" y="1015"/>
                    <a:pt x="1581" y="1015"/>
                    <a:pt x="1581" y="1015"/>
                  </a:cubicBezTo>
                  <a:moveTo>
                    <a:pt x="1587" y="1005"/>
                  </a:moveTo>
                  <a:cubicBezTo>
                    <a:pt x="1580" y="975"/>
                    <a:pt x="1580" y="975"/>
                    <a:pt x="1580" y="975"/>
                  </a:cubicBezTo>
                  <a:cubicBezTo>
                    <a:pt x="1583" y="970"/>
                    <a:pt x="1583" y="970"/>
                    <a:pt x="1583" y="970"/>
                  </a:cubicBezTo>
                  <a:cubicBezTo>
                    <a:pt x="1590" y="1000"/>
                    <a:pt x="1590" y="1000"/>
                    <a:pt x="1590" y="1000"/>
                  </a:cubicBezTo>
                  <a:cubicBezTo>
                    <a:pt x="1587" y="1005"/>
                    <a:pt x="1587" y="1005"/>
                    <a:pt x="1587" y="1005"/>
                  </a:cubicBezTo>
                  <a:moveTo>
                    <a:pt x="1593" y="996"/>
                  </a:moveTo>
                  <a:cubicBezTo>
                    <a:pt x="1585" y="966"/>
                    <a:pt x="1585" y="966"/>
                    <a:pt x="1585" y="966"/>
                  </a:cubicBezTo>
                  <a:cubicBezTo>
                    <a:pt x="1589" y="960"/>
                    <a:pt x="1589" y="960"/>
                    <a:pt x="1589" y="960"/>
                  </a:cubicBezTo>
                  <a:cubicBezTo>
                    <a:pt x="1596" y="990"/>
                    <a:pt x="1596" y="990"/>
                    <a:pt x="1596" y="990"/>
                  </a:cubicBezTo>
                  <a:cubicBezTo>
                    <a:pt x="1593" y="996"/>
                    <a:pt x="1593" y="996"/>
                    <a:pt x="1593" y="996"/>
                  </a:cubicBezTo>
                  <a:moveTo>
                    <a:pt x="1599" y="986"/>
                  </a:moveTo>
                  <a:cubicBezTo>
                    <a:pt x="1591" y="956"/>
                    <a:pt x="1591" y="956"/>
                    <a:pt x="1591" y="956"/>
                  </a:cubicBezTo>
                  <a:cubicBezTo>
                    <a:pt x="1594" y="951"/>
                    <a:pt x="1594" y="951"/>
                    <a:pt x="1594" y="951"/>
                  </a:cubicBezTo>
                  <a:cubicBezTo>
                    <a:pt x="1602" y="981"/>
                    <a:pt x="1602" y="981"/>
                    <a:pt x="1602" y="981"/>
                  </a:cubicBezTo>
                  <a:cubicBezTo>
                    <a:pt x="1599" y="986"/>
                    <a:pt x="1599" y="986"/>
                    <a:pt x="1599" y="986"/>
                  </a:cubicBezTo>
                  <a:moveTo>
                    <a:pt x="1604" y="977"/>
                  </a:moveTo>
                  <a:cubicBezTo>
                    <a:pt x="1597" y="947"/>
                    <a:pt x="1597" y="947"/>
                    <a:pt x="1597" y="947"/>
                  </a:cubicBezTo>
                  <a:cubicBezTo>
                    <a:pt x="1600" y="941"/>
                    <a:pt x="1600" y="941"/>
                    <a:pt x="1600" y="941"/>
                  </a:cubicBezTo>
                  <a:cubicBezTo>
                    <a:pt x="1608" y="971"/>
                    <a:pt x="1608" y="971"/>
                    <a:pt x="1608" y="971"/>
                  </a:cubicBezTo>
                  <a:cubicBezTo>
                    <a:pt x="1604" y="977"/>
                    <a:pt x="1604" y="977"/>
                    <a:pt x="1604" y="977"/>
                  </a:cubicBezTo>
                  <a:moveTo>
                    <a:pt x="1610" y="967"/>
                  </a:moveTo>
                  <a:cubicBezTo>
                    <a:pt x="1603" y="937"/>
                    <a:pt x="1603" y="937"/>
                    <a:pt x="1603" y="937"/>
                  </a:cubicBezTo>
                  <a:cubicBezTo>
                    <a:pt x="1606" y="932"/>
                    <a:pt x="1606" y="932"/>
                    <a:pt x="1606" y="932"/>
                  </a:cubicBezTo>
                  <a:cubicBezTo>
                    <a:pt x="1613" y="962"/>
                    <a:pt x="1613" y="962"/>
                    <a:pt x="1613" y="962"/>
                  </a:cubicBezTo>
                  <a:cubicBezTo>
                    <a:pt x="1610" y="967"/>
                    <a:pt x="1610" y="967"/>
                    <a:pt x="1610" y="967"/>
                  </a:cubicBezTo>
                  <a:moveTo>
                    <a:pt x="1616" y="958"/>
                  </a:moveTo>
                  <a:cubicBezTo>
                    <a:pt x="1608" y="928"/>
                    <a:pt x="1608" y="928"/>
                    <a:pt x="1608" y="928"/>
                  </a:cubicBezTo>
                  <a:cubicBezTo>
                    <a:pt x="1612" y="922"/>
                    <a:pt x="1612" y="922"/>
                    <a:pt x="1612" y="922"/>
                  </a:cubicBezTo>
                  <a:cubicBezTo>
                    <a:pt x="1619" y="952"/>
                    <a:pt x="1619" y="952"/>
                    <a:pt x="1619" y="952"/>
                  </a:cubicBezTo>
                  <a:cubicBezTo>
                    <a:pt x="1616" y="958"/>
                    <a:pt x="1616" y="958"/>
                    <a:pt x="1616" y="958"/>
                  </a:cubicBezTo>
                  <a:moveTo>
                    <a:pt x="1622" y="948"/>
                  </a:moveTo>
                  <a:cubicBezTo>
                    <a:pt x="1614" y="918"/>
                    <a:pt x="1614" y="918"/>
                    <a:pt x="1614" y="918"/>
                  </a:cubicBezTo>
                  <a:cubicBezTo>
                    <a:pt x="1617" y="913"/>
                    <a:pt x="1617" y="913"/>
                    <a:pt x="1617" y="913"/>
                  </a:cubicBezTo>
                  <a:cubicBezTo>
                    <a:pt x="1625" y="943"/>
                    <a:pt x="1625" y="943"/>
                    <a:pt x="1625" y="943"/>
                  </a:cubicBezTo>
                  <a:cubicBezTo>
                    <a:pt x="1622" y="948"/>
                    <a:pt x="1622" y="948"/>
                    <a:pt x="1622" y="948"/>
                  </a:cubicBezTo>
                  <a:moveTo>
                    <a:pt x="1627" y="938"/>
                  </a:moveTo>
                  <a:cubicBezTo>
                    <a:pt x="1620" y="909"/>
                    <a:pt x="1620" y="909"/>
                    <a:pt x="1620" y="909"/>
                  </a:cubicBezTo>
                  <a:cubicBezTo>
                    <a:pt x="1623" y="903"/>
                    <a:pt x="1623" y="903"/>
                    <a:pt x="1623" y="903"/>
                  </a:cubicBezTo>
                  <a:cubicBezTo>
                    <a:pt x="1631" y="933"/>
                    <a:pt x="1631" y="933"/>
                    <a:pt x="1631" y="933"/>
                  </a:cubicBezTo>
                  <a:cubicBezTo>
                    <a:pt x="1627" y="938"/>
                    <a:pt x="1627" y="938"/>
                    <a:pt x="1627" y="938"/>
                  </a:cubicBezTo>
                  <a:moveTo>
                    <a:pt x="1633" y="929"/>
                  </a:moveTo>
                  <a:cubicBezTo>
                    <a:pt x="1626" y="899"/>
                    <a:pt x="1626" y="899"/>
                    <a:pt x="1626" y="899"/>
                  </a:cubicBezTo>
                  <a:cubicBezTo>
                    <a:pt x="1629" y="894"/>
                    <a:pt x="1629" y="894"/>
                    <a:pt x="1629" y="894"/>
                  </a:cubicBezTo>
                  <a:cubicBezTo>
                    <a:pt x="1636" y="924"/>
                    <a:pt x="1636" y="924"/>
                    <a:pt x="1636" y="924"/>
                  </a:cubicBezTo>
                  <a:cubicBezTo>
                    <a:pt x="1633" y="929"/>
                    <a:pt x="1633" y="929"/>
                    <a:pt x="1633" y="929"/>
                  </a:cubicBezTo>
                  <a:moveTo>
                    <a:pt x="1639" y="919"/>
                  </a:moveTo>
                  <a:cubicBezTo>
                    <a:pt x="1631" y="890"/>
                    <a:pt x="1631" y="890"/>
                    <a:pt x="1631" y="890"/>
                  </a:cubicBezTo>
                  <a:cubicBezTo>
                    <a:pt x="1635" y="884"/>
                    <a:pt x="1635" y="884"/>
                    <a:pt x="1635" y="884"/>
                  </a:cubicBezTo>
                  <a:cubicBezTo>
                    <a:pt x="1642" y="914"/>
                    <a:pt x="1642" y="914"/>
                    <a:pt x="1642" y="914"/>
                  </a:cubicBezTo>
                  <a:cubicBezTo>
                    <a:pt x="1639" y="919"/>
                    <a:pt x="1639" y="919"/>
                    <a:pt x="1639" y="919"/>
                  </a:cubicBezTo>
                  <a:moveTo>
                    <a:pt x="1645" y="910"/>
                  </a:moveTo>
                  <a:cubicBezTo>
                    <a:pt x="1637" y="880"/>
                    <a:pt x="1637" y="880"/>
                    <a:pt x="1637" y="880"/>
                  </a:cubicBezTo>
                  <a:cubicBezTo>
                    <a:pt x="1641" y="875"/>
                    <a:pt x="1641" y="875"/>
                    <a:pt x="1641" y="875"/>
                  </a:cubicBezTo>
                  <a:cubicBezTo>
                    <a:pt x="1648" y="905"/>
                    <a:pt x="1648" y="905"/>
                    <a:pt x="1648" y="905"/>
                  </a:cubicBezTo>
                  <a:cubicBezTo>
                    <a:pt x="1645" y="910"/>
                    <a:pt x="1645" y="910"/>
                    <a:pt x="1645" y="910"/>
                  </a:cubicBezTo>
                  <a:moveTo>
                    <a:pt x="1650" y="900"/>
                  </a:moveTo>
                  <a:cubicBezTo>
                    <a:pt x="1643" y="871"/>
                    <a:pt x="1643" y="871"/>
                    <a:pt x="1643" y="871"/>
                  </a:cubicBezTo>
                  <a:cubicBezTo>
                    <a:pt x="1646" y="865"/>
                    <a:pt x="1646" y="865"/>
                    <a:pt x="1646" y="865"/>
                  </a:cubicBezTo>
                  <a:cubicBezTo>
                    <a:pt x="1654" y="895"/>
                    <a:pt x="1654" y="895"/>
                    <a:pt x="1654" y="895"/>
                  </a:cubicBezTo>
                  <a:cubicBezTo>
                    <a:pt x="1650" y="900"/>
                    <a:pt x="1650" y="900"/>
                    <a:pt x="1650" y="900"/>
                  </a:cubicBezTo>
                  <a:moveTo>
                    <a:pt x="1656" y="891"/>
                  </a:moveTo>
                  <a:cubicBezTo>
                    <a:pt x="1649" y="861"/>
                    <a:pt x="1649" y="861"/>
                    <a:pt x="1649" y="861"/>
                  </a:cubicBezTo>
                  <a:cubicBezTo>
                    <a:pt x="1652" y="856"/>
                    <a:pt x="1652" y="856"/>
                    <a:pt x="1652" y="856"/>
                  </a:cubicBezTo>
                  <a:cubicBezTo>
                    <a:pt x="1659" y="886"/>
                    <a:pt x="1659" y="886"/>
                    <a:pt x="1659" y="886"/>
                  </a:cubicBezTo>
                  <a:cubicBezTo>
                    <a:pt x="1656" y="891"/>
                    <a:pt x="1656" y="891"/>
                    <a:pt x="1656" y="891"/>
                  </a:cubicBezTo>
                  <a:moveTo>
                    <a:pt x="1673" y="862"/>
                  </a:moveTo>
                  <a:cubicBezTo>
                    <a:pt x="1671" y="852"/>
                    <a:pt x="1671" y="852"/>
                    <a:pt x="1671" y="852"/>
                  </a:cubicBezTo>
                  <a:cubicBezTo>
                    <a:pt x="1676" y="855"/>
                    <a:pt x="1676" y="855"/>
                    <a:pt x="1676" y="855"/>
                  </a:cubicBezTo>
                  <a:cubicBezTo>
                    <a:pt x="1677" y="857"/>
                    <a:pt x="1677" y="857"/>
                    <a:pt x="1677" y="857"/>
                  </a:cubicBezTo>
                  <a:cubicBezTo>
                    <a:pt x="1673" y="862"/>
                    <a:pt x="1673" y="862"/>
                    <a:pt x="1673" y="862"/>
                  </a:cubicBezTo>
                  <a:moveTo>
                    <a:pt x="1668" y="872"/>
                  </a:moveTo>
                  <a:cubicBezTo>
                    <a:pt x="1661" y="846"/>
                    <a:pt x="1661" y="846"/>
                    <a:pt x="1661" y="846"/>
                  </a:cubicBezTo>
                  <a:cubicBezTo>
                    <a:pt x="1667" y="849"/>
                    <a:pt x="1667" y="849"/>
                    <a:pt x="1667" y="849"/>
                  </a:cubicBezTo>
                  <a:cubicBezTo>
                    <a:pt x="1671" y="866"/>
                    <a:pt x="1671" y="866"/>
                    <a:pt x="1671" y="866"/>
                  </a:cubicBezTo>
                  <a:cubicBezTo>
                    <a:pt x="1668" y="872"/>
                    <a:pt x="1668" y="872"/>
                    <a:pt x="1668" y="872"/>
                  </a:cubicBezTo>
                  <a:moveTo>
                    <a:pt x="1662" y="881"/>
                  </a:moveTo>
                  <a:cubicBezTo>
                    <a:pt x="1654" y="851"/>
                    <a:pt x="1654" y="851"/>
                    <a:pt x="1654" y="851"/>
                  </a:cubicBezTo>
                  <a:cubicBezTo>
                    <a:pt x="1658" y="846"/>
                    <a:pt x="1658" y="846"/>
                    <a:pt x="1658" y="846"/>
                  </a:cubicBezTo>
                  <a:cubicBezTo>
                    <a:pt x="1665" y="876"/>
                    <a:pt x="1665" y="876"/>
                    <a:pt x="1665" y="876"/>
                  </a:cubicBezTo>
                  <a:cubicBezTo>
                    <a:pt x="1662" y="881"/>
                    <a:pt x="1662" y="881"/>
                    <a:pt x="1662" y="881"/>
                  </a:cubicBezTo>
                  <a:moveTo>
                    <a:pt x="1608" y="810"/>
                  </a:moveTo>
                  <a:cubicBezTo>
                    <a:pt x="1597" y="803"/>
                    <a:pt x="1597" y="803"/>
                    <a:pt x="1597" y="803"/>
                  </a:cubicBezTo>
                  <a:cubicBezTo>
                    <a:pt x="1604" y="791"/>
                    <a:pt x="1604" y="791"/>
                    <a:pt x="1604" y="791"/>
                  </a:cubicBezTo>
                  <a:cubicBezTo>
                    <a:pt x="1612" y="779"/>
                    <a:pt x="1612" y="779"/>
                    <a:pt x="1612" y="779"/>
                  </a:cubicBezTo>
                  <a:cubicBezTo>
                    <a:pt x="1622" y="786"/>
                    <a:pt x="1622" y="786"/>
                    <a:pt x="1622" y="786"/>
                  </a:cubicBezTo>
                  <a:cubicBezTo>
                    <a:pt x="1608" y="810"/>
                    <a:pt x="1608" y="810"/>
                    <a:pt x="1608" y="810"/>
                  </a:cubicBezTo>
                  <a:moveTo>
                    <a:pt x="1612" y="776"/>
                  </a:moveTo>
                  <a:cubicBezTo>
                    <a:pt x="1607" y="780"/>
                    <a:pt x="1607" y="780"/>
                    <a:pt x="1607" y="780"/>
                  </a:cubicBezTo>
                  <a:cubicBezTo>
                    <a:pt x="1602" y="788"/>
                    <a:pt x="1602" y="788"/>
                    <a:pt x="1602" y="788"/>
                  </a:cubicBezTo>
                  <a:cubicBezTo>
                    <a:pt x="1600" y="787"/>
                    <a:pt x="1600" y="787"/>
                    <a:pt x="1600" y="787"/>
                  </a:cubicBezTo>
                  <a:cubicBezTo>
                    <a:pt x="1598" y="789"/>
                    <a:pt x="1598" y="789"/>
                    <a:pt x="1598" y="789"/>
                  </a:cubicBezTo>
                  <a:cubicBezTo>
                    <a:pt x="1601" y="791"/>
                    <a:pt x="1601" y="791"/>
                    <a:pt x="1601" y="791"/>
                  </a:cubicBezTo>
                  <a:cubicBezTo>
                    <a:pt x="1594" y="802"/>
                    <a:pt x="1594" y="802"/>
                    <a:pt x="1594" y="802"/>
                  </a:cubicBezTo>
                  <a:cubicBezTo>
                    <a:pt x="1589" y="798"/>
                    <a:pt x="1589" y="798"/>
                    <a:pt x="1589" y="798"/>
                  </a:cubicBezTo>
                  <a:cubicBezTo>
                    <a:pt x="1586" y="801"/>
                    <a:pt x="1586" y="801"/>
                    <a:pt x="1586" y="801"/>
                  </a:cubicBezTo>
                  <a:cubicBezTo>
                    <a:pt x="1594" y="805"/>
                    <a:pt x="1594" y="805"/>
                    <a:pt x="1594" y="805"/>
                  </a:cubicBezTo>
                  <a:cubicBezTo>
                    <a:pt x="1607" y="814"/>
                    <a:pt x="1607" y="814"/>
                    <a:pt x="1607" y="814"/>
                  </a:cubicBezTo>
                  <a:cubicBezTo>
                    <a:pt x="1628" y="826"/>
                    <a:pt x="1628" y="826"/>
                    <a:pt x="1628" y="826"/>
                  </a:cubicBezTo>
                  <a:cubicBezTo>
                    <a:pt x="1653" y="841"/>
                    <a:pt x="1653" y="841"/>
                    <a:pt x="1653" y="841"/>
                  </a:cubicBezTo>
                  <a:cubicBezTo>
                    <a:pt x="1647" y="851"/>
                    <a:pt x="1647" y="851"/>
                    <a:pt x="1647" y="851"/>
                  </a:cubicBezTo>
                  <a:cubicBezTo>
                    <a:pt x="1626" y="885"/>
                    <a:pt x="1626" y="885"/>
                    <a:pt x="1626" y="885"/>
                  </a:cubicBezTo>
                  <a:cubicBezTo>
                    <a:pt x="1523" y="1056"/>
                    <a:pt x="1523" y="1056"/>
                    <a:pt x="1523" y="1056"/>
                  </a:cubicBezTo>
                  <a:cubicBezTo>
                    <a:pt x="1502" y="1090"/>
                    <a:pt x="1502" y="1090"/>
                    <a:pt x="1502" y="1090"/>
                  </a:cubicBezTo>
                  <a:cubicBezTo>
                    <a:pt x="1482" y="1125"/>
                    <a:pt x="1482" y="1125"/>
                    <a:pt x="1482" y="1125"/>
                  </a:cubicBezTo>
                  <a:cubicBezTo>
                    <a:pt x="1461" y="1159"/>
                    <a:pt x="1461" y="1159"/>
                    <a:pt x="1461" y="1159"/>
                  </a:cubicBezTo>
                  <a:cubicBezTo>
                    <a:pt x="1455" y="1169"/>
                    <a:pt x="1455" y="1169"/>
                    <a:pt x="1455" y="1169"/>
                  </a:cubicBezTo>
                  <a:cubicBezTo>
                    <a:pt x="1466" y="1169"/>
                    <a:pt x="1466" y="1169"/>
                    <a:pt x="1466" y="1169"/>
                  </a:cubicBezTo>
                  <a:cubicBezTo>
                    <a:pt x="1465" y="1166"/>
                    <a:pt x="1465" y="1166"/>
                    <a:pt x="1465" y="1166"/>
                  </a:cubicBezTo>
                  <a:cubicBezTo>
                    <a:pt x="1468" y="1160"/>
                    <a:pt x="1468" y="1160"/>
                    <a:pt x="1468" y="1160"/>
                  </a:cubicBezTo>
                  <a:cubicBezTo>
                    <a:pt x="1470" y="1169"/>
                    <a:pt x="1470" y="1169"/>
                    <a:pt x="1470" y="1169"/>
                  </a:cubicBezTo>
                  <a:cubicBezTo>
                    <a:pt x="1474" y="1169"/>
                    <a:pt x="1474" y="1169"/>
                    <a:pt x="1474" y="1169"/>
                  </a:cubicBezTo>
                  <a:cubicBezTo>
                    <a:pt x="1470" y="1156"/>
                    <a:pt x="1470" y="1156"/>
                    <a:pt x="1470" y="1156"/>
                  </a:cubicBezTo>
                  <a:cubicBezTo>
                    <a:pt x="1474" y="1151"/>
                    <a:pt x="1474" y="1151"/>
                    <a:pt x="1474" y="1151"/>
                  </a:cubicBezTo>
                  <a:cubicBezTo>
                    <a:pt x="1478" y="1169"/>
                    <a:pt x="1478" y="1169"/>
                    <a:pt x="1478" y="1169"/>
                  </a:cubicBezTo>
                  <a:cubicBezTo>
                    <a:pt x="1482" y="1169"/>
                    <a:pt x="1482" y="1169"/>
                    <a:pt x="1482" y="1169"/>
                  </a:cubicBezTo>
                  <a:cubicBezTo>
                    <a:pt x="1476" y="1146"/>
                    <a:pt x="1476" y="1146"/>
                    <a:pt x="1476" y="1146"/>
                  </a:cubicBezTo>
                  <a:cubicBezTo>
                    <a:pt x="1479" y="1141"/>
                    <a:pt x="1479" y="1141"/>
                    <a:pt x="1479" y="1141"/>
                  </a:cubicBezTo>
                  <a:cubicBezTo>
                    <a:pt x="1486" y="1169"/>
                    <a:pt x="1486" y="1169"/>
                    <a:pt x="1486" y="1169"/>
                  </a:cubicBezTo>
                  <a:cubicBezTo>
                    <a:pt x="1496" y="1169"/>
                    <a:pt x="1496" y="1169"/>
                    <a:pt x="1496" y="1169"/>
                  </a:cubicBezTo>
                  <a:cubicBezTo>
                    <a:pt x="1536" y="1101"/>
                    <a:pt x="1536" y="1101"/>
                    <a:pt x="1536" y="1101"/>
                  </a:cubicBezTo>
                  <a:cubicBezTo>
                    <a:pt x="1648" y="1169"/>
                    <a:pt x="1648" y="1169"/>
                    <a:pt x="1648" y="1169"/>
                  </a:cubicBezTo>
                  <a:cubicBezTo>
                    <a:pt x="1655" y="1169"/>
                    <a:pt x="1655" y="1169"/>
                    <a:pt x="1655" y="1169"/>
                  </a:cubicBezTo>
                  <a:cubicBezTo>
                    <a:pt x="1538" y="1098"/>
                    <a:pt x="1538" y="1098"/>
                    <a:pt x="1538" y="1098"/>
                  </a:cubicBezTo>
                  <a:cubicBezTo>
                    <a:pt x="1684" y="858"/>
                    <a:pt x="1684" y="858"/>
                    <a:pt x="1684" y="858"/>
                  </a:cubicBezTo>
                  <a:cubicBezTo>
                    <a:pt x="1690" y="848"/>
                    <a:pt x="1690" y="848"/>
                    <a:pt x="1690" y="848"/>
                  </a:cubicBezTo>
                  <a:cubicBezTo>
                    <a:pt x="1687" y="845"/>
                    <a:pt x="1687" y="845"/>
                    <a:pt x="1687" y="845"/>
                  </a:cubicBezTo>
                  <a:cubicBezTo>
                    <a:pt x="1682" y="855"/>
                    <a:pt x="1682" y="855"/>
                    <a:pt x="1682" y="855"/>
                  </a:cubicBezTo>
                  <a:cubicBezTo>
                    <a:pt x="1681" y="854"/>
                    <a:pt x="1681" y="854"/>
                    <a:pt x="1681" y="854"/>
                  </a:cubicBezTo>
                  <a:cubicBezTo>
                    <a:pt x="1659" y="841"/>
                    <a:pt x="1659" y="841"/>
                    <a:pt x="1659" y="841"/>
                  </a:cubicBezTo>
                  <a:cubicBezTo>
                    <a:pt x="1658" y="840"/>
                    <a:pt x="1658" y="840"/>
                    <a:pt x="1658" y="840"/>
                  </a:cubicBezTo>
                  <a:cubicBezTo>
                    <a:pt x="1667" y="825"/>
                    <a:pt x="1667" y="825"/>
                    <a:pt x="1667" y="825"/>
                  </a:cubicBezTo>
                  <a:cubicBezTo>
                    <a:pt x="1664" y="822"/>
                    <a:pt x="1664" y="822"/>
                    <a:pt x="1664" y="822"/>
                  </a:cubicBezTo>
                  <a:cubicBezTo>
                    <a:pt x="1655" y="838"/>
                    <a:pt x="1655" y="838"/>
                    <a:pt x="1655" y="838"/>
                  </a:cubicBezTo>
                  <a:cubicBezTo>
                    <a:pt x="1631" y="824"/>
                    <a:pt x="1631" y="824"/>
                    <a:pt x="1631" y="824"/>
                  </a:cubicBezTo>
                  <a:cubicBezTo>
                    <a:pt x="1644" y="802"/>
                    <a:pt x="1644" y="802"/>
                    <a:pt x="1644" y="802"/>
                  </a:cubicBezTo>
                  <a:cubicBezTo>
                    <a:pt x="1642" y="799"/>
                    <a:pt x="1642" y="799"/>
                    <a:pt x="1642" y="799"/>
                  </a:cubicBezTo>
                  <a:cubicBezTo>
                    <a:pt x="1628" y="822"/>
                    <a:pt x="1628" y="822"/>
                    <a:pt x="1628" y="822"/>
                  </a:cubicBezTo>
                  <a:cubicBezTo>
                    <a:pt x="1611" y="812"/>
                    <a:pt x="1611" y="812"/>
                    <a:pt x="1611" y="812"/>
                  </a:cubicBezTo>
                  <a:cubicBezTo>
                    <a:pt x="1626" y="786"/>
                    <a:pt x="1626" y="786"/>
                    <a:pt x="1626" y="786"/>
                  </a:cubicBezTo>
                  <a:cubicBezTo>
                    <a:pt x="1627" y="785"/>
                    <a:pt x="1627" y="785"/>
                    <a:pt x="1627" y="785"/>
                  </a:cubicBezTo>
                  <a:cubicBezTo>
                    <a:pt x="1624" y="782"/>
                    <a:pt x="1624" y="782"/>
                    <a:pt x="1624" y="782"/>
                  </a:cubicBezTo>
                  <a:cubicBezTo>
                    <a:pt x="1624" y="783"/>
                    <a:pt x="1624" y="783"/>
                    <a:pt x="1624" y="783"/>
                  </a:cubicBezTo>
                  <a:cubicBezTo>
                    <a:pt x="1612" y="776"/>
                    <a:pt x="1612" y="776"/>
                    <a:pt x="1612" y="776"/>
                  </a:cubicBezTo>
                  <a:cubicBezTo>
                    <a:pt x="1612" y="776"/>
                    <a:pt x="1612" y="776"/>
                    <a:pt x="1612" y="776"/>
                  </a:cubicBezTo>
                  <a:moveTo>
                    <a:pt x="1573" y="774"/>
                  </a:moveTo>
                  <a:cubicBezTo>
                    <a:pt x="1573" y="774"/>
                    <a:pt x="1573" y="774"/>
                    <a:pt x="1573" y="774"/>
                  </a:cubicBezTo>
                  <a:cubicBezTo>
                    <a:pt x="1573" y="775"/>
                    <a:pt x="1573" y="775"/>
                    <a:pt x="1573" y="775"/>
                  </a:cubicBezTo>
                  <a:cubicBezTo>
                    <a:pt x="1573" y="774"/>
                    <a:pt x="1573" y="774"/>
                    <a:pt x="1573" y="774"/>
                  </a:cubicBezTo>
                  <a:moveTo>
                    <a:pt x="1577" y="773"/>
                  </a:moveTo>
                  <a:cubicBezTo>
                    <a:pt x="1577" y="777"/>
                    <a:pt x="1577" y="777"/>
                    <a:pt x="1577" y="777"/>
                  </a:cubicBezTo>
                  <a:cubicBezTo>
                    <a:pt x="1581" y="779"/>
                    <a:pt x="1581" y="779"/>
                    <a:pt x="1581" y="779"/>
                  </a:cubicBezTo>
                  <a:cubicBezTo>
                    <a:pt x="1581" y="776"/>
                    <a:pt x="1581" y="776"/>
                    <a:pt x="1581" y="776"/>
                  </a:cubicBezTo>
                  <a:cubicBezTo>
                    <a:pt x="1577" y="773"/>
                    <a:pt x="1577" y="773"/>
                    <a:pt x="1577" y="773"/>
                  </a:cubicBezTo>
                  <a:moveTo>
                    <a:pt x="1600" y="769"/>
                  </a:moveTo>
                  <a:cubicBezTo>
                    <a:pt x="1600" y="773"/>
                    <a:pt x="1600" y="773"/>
                    <a:pt x="1600" y="773"/>
                  </a:cubicBezTo>
                  <a:cubicBezTo>
                    <a:pt x="1604" y="774"/>
                    <a:pt x="1604" y="774"/>
                    <a:pt x="1604" y="774"/>
                  </a:cubicBezTo>
                  <a:cubicBezTo>
                    <a:pt x="1605" y="773"/>
                    <a:pt x="1605" y="773"/>
                    <a:pt x="1605" y="773"/>
                  </a:cubicBezTo>
                  <a:cubicBezTo>
                    <a:pt x="1605" y="771"/>
                    <a:pt x="1605" y="771"/>
                    <a:pt x="1605" y="771"/>
                  </a:cubicBezTo>
                  <a:cubicBezTo>
                    <a:pt x="1600" y="769"/>
                    <a:pt x="1600" y="769"/>
                    <a:pt x="1600" y="769"/>
                  </a:cubicBezTo>
                  <a:moveTo>
                    <a:pt x="1593" y="764"/>
                  </a:moveTo>
                  <a:cubicBezTo>
                    <a:pt x="1593" y="768"/>
                    <a:pt x="1593" y="768"/>
                    <a:pt x="1593" y="768"/>
                  </a:cubicBezTo>
                  <a:cubicBezTo>
                    <a:pt x="1593" y="768"/>
                    <a:pt x="1593" y="768"/>
                    <a:pt x="1593" y="768"/>
                  </a:cubicBezTo>
                  <a:cubicBezTo>
                    <a:pt x="1597" y="771"/>
                    <a:pt x="1597" y="771"/>
                    <a:pt x="1597" y="771"/>
                  </a:cubicBezTo>
                  <a:cubicBezTo>
                    <a:pt x="1597" y="767"/>
                    <a:pt x="1597" y="767"/>
                    <a:pt x="1597" y="767"/>
                  </a:cubicBezTo>
                  <a:cubicBezTo>
                    <a:pt x="1594" y="765"/>
                    <a:pt x="1594" y="765"/>
                    <a:pt x="1594" y="765"/>
                  </a:cubicBezTo>
                  <a:cubicBezTo>
                    <a:pt x="1593" y="764"/>
                    <a:pt x="1593" y="764"/>
                    <a:pt x="1593" y="764"/>
                  </a:cubicBezTo>
                  <a:moveTo>
                    <a:pt x="1587" y="760"/>
                  </a:moveTo>
                  <a:cubicBezTo>
                    <a:pt x="1585" y="763"/>
                    <a:pt x="1585" y="763"/>
                    <a:pt x="1585" y="763"/>
                  </a:cubicBezTo>
                  <a:cubicBezTo>
                    <a:pt x="1585" y="763"/>
                    <a:pt x="1585" y="763"/>
                    <a:pt x="1585" y="763"/>
                  </a:cubicBezTo>
                  <a:cubicBezTo>
                    <a:pt x="1589" y="766"/>
                    <a:pt x="1589" y="766"/>
                    <a:pt x="1589" y="766"/>
                  </a:cubicBezTo>
                  <a:cubicBezTo>
                    <a:pt x="1589" y="762"/>
                    <a:pt x="1589" y="762"/>
                    <a:pt x="1589" y="762"/>
                  </a:cubicBezTo>
                  <a:cubicBezTo>
                    <a:pt x="1587" y="760"/>
                    <a:pt x="1587" y="760"/>
                    <a:pt x="1587" y="760"/>
                  </a:cubicBezTo>
                  <a:moveTo>
                    <a:pt x="2389" y="758"/>
                  </a:moveTo>
                  <a:cubicBezTo>
                    <a:pt x="2396" y="764"/>
                    <a:pt x="2396" y="764"/>
                    <a:pt x="2396" y="764"/>
                  </a:cubicBezTo>
                  <a:cubicBezTo>
                    <a:pt x="2483" y="803"/>
                    <a:pt x="2569" y="843"/>
                    <a:pt x="2655" y="885"/>
                  </a:cubicBezTo>
                  <a:cubicBezTo>
                    <a:pt x="2624" y="936"/>
                    <a:pt x="2624" y="936"/>
                    <a:pt x="2624" y="936"/>
                  </a:cubicBezTo>
                  <a:cubicBezTo>
                    <a:pt x="2588" y="919"/>
                    <a:pt x="2552" y="902"/>
                    <a:pt x="2517" y="885"/>
                  </a:cubicBezTo>
                  <a:cubicBezTo>
                    <a:pt x="2524" y="892"/>
                    <a:pt x="2524" y="892"/>
                    <a:pt x="2524" y="892"/>
                  </a:cubicBezTo>
                  <a:cubicBezTo>
                    <a:pt x="2557" y="908"/>
                    <a:pt x="2589" y="923"/>
                    <a:pt x="2622" y="939"/>
                  </a:cubicBezTo>
                  <a:cubicBezTo>
                    <a:pt x="2607" y="963"/>
                    <a:pt x="2607" y="963"/>
                    <a:pt x="2607" y="963"/>
                  </a:cubicBezTo>
                  <a:cubicBezTo>
                    <a:pt x="2599" y="959"/>
                    <a:pt x="2591" y="955"/>
                    <a:pt x="2583" y="951"/>
                  </a:cubicBezTo>
                  <a:cubicBezTo>
                    <a:pt x="2590" y="959"/>
                    <a:pt x="2590" y="959"/>
                    <a:pt x="2590" y="959"/>
                  </a:cubicBezTo>
                  <a:cubicBezTo>
                    <a:pt x="2595" y="961"/>
                    <a:pt x="2600" y="964"/>
                    <a:pt x="2606" y="966"/>
                  </a:cubicBezTo>
                  <a:cubicBezTo>
                    <a:pt x="2603" y="971"/>
                    <a:pt x="2603" y="971"/>
                    <a:pt x="2603" y="971"/>
                  </a:cubicBezTo>
                  <a:cubicBezTo>
                    <a:pt x="2605" y="974"/>
                    <a:pt x="2605" y="974"/>
                    <a:pt x="2605" y="974"/>
                  </a:cubicBezTo>
                  <a:cubicBezTo>
                    <a:pt x="2609" y="968"/>
                    <a:pt x="2609" y="968"/>
                    <a:pt x="2609" y="968"/>
                  </a:cubicBezTo>
                  <a:cubicBezTo>
                    <a:pt x="2610" y="968"/>
                    <a:pt x="2611" y="969"/>
                    <a:pt x="2613" y="970"/>
                  </a:cubicBezTo>
                  <a:cubicBezTo>
                    <a:pt x="2615" y="967"/>
                    <a:pt x="2615" y="967"/>
                    <a:pt x="2615" y="967"/>
                  </a:cubicBezTo>
                  <a:cubicBezTo>
                    <a:pt x="2614" y="966"/>
                    <a:pt x="2612" y="966"/>
                    <a:pt x="2611" y="965"/>
                  </a:cubicBezTo>
                  <a:cubicBezTo>
                    <a:pt x="2625" y="941"/>
                    <a:pt x="2625" y="941"/>
                    <a:pt x="2625" y="941"/>
                  </a:cubicBezTo>
                  <a:cubicBezTo>
                    <a:pt x="2629" y="942"/>
                    <a:pt x="2633" y="944"/>
                    <a:pt x="2636" y="946"/>
                  </a:cubicBezTo>
                  <a:cubicBezTo>
                    <a:pt x="2639" y="944"/>
                    <a:pt x="2639" y="944"/>
                    <a:pt x="2639" y="944"/>
                  </a:cubicBezTo>
                  <a:cubicBezTo>
                    <a:pt x="2635" y="942"/>
                    <a:pt x="2631" y="940"/>
                    <a:pt x="2627" y="938"/>
                  </a:cubicBezTo>
                  <a:cubicBezTo>
                    <a:pt x="2658" y="887"/>
                    <a:pt x="2658" y="887"/>
                    <a:pt x="2658" y="887"/>
                  </a:cubicBezTo>
                  <a:cubicBezTo>
                    <a:pt x="2665" y="890"/>
                    <a:pt x="2672" y="893"/>
                    <a:pt x="2679" y="897"/>
                  </a:cubicBezTo>
                  <a:cubicBezTo>
                    <a:pt x="2671" y="912"/>
                    <a:pt x="2671" y="912"/>
                    <a:pt x="2671" y="912"/>
                  </a:cubicBezTo>
                  <a:cubicBezTo>
                    <a:pt x="2679" y="904"/>
                    <a:pt x="2679" y="904"/>
                    <a:pt x="2679" y="904"/>
                  </a:cubicBezTo>
                  <a:cubicBezTo>
                    <a:pt x="2682" y="898"/>
                    <a:pt x="2682" y="898"/>
                    <a:pt x="2682" y="898"/>
                  </a:cubicBezTo>
                  <a:cubicBezTo>
                    <a:pt x="2683" y="899"/>
                    <a:pt x="2683" y="899"/>
                    <a:pt x="2683" y="899"/>
                  </a:cubicBezTo>
                  <a:cubicBezTo>
                    <a:pt x="2685" y="897"/>
                    <a:pt x="2685" y="897"/>
                    <a:pt x="2685" y="897"/>
                  </a:cubicBezTo>
                  <a:cubicBezTo>
                    <a:pt x="2684" y="896"/>
                    <a:pt x="2683" y="895"/>
                    <a:pt x="2682" y="894"/>
                  </a:cubicBezTo>
                  <a:cubicBezTo>
                    <a:pt x="2682" y="894"/>
                    <a:pt x="2682" y="894"/>
                    <a:pt x="2682" y="894"/>
                  </a:cubicBezTo>
                  <a:cubicBezTo>
                    <a:pt x="2674" y="891"/>
                    <a:pt x="2667" y="887"/>
                    <a:pt x="2660" y="884"/>
                  </a:cubicBezTo>
                  <a:cubicBezTo>
                    <a:pt x="2663" y="878"/>
                    <a:pt x="2663" y="878"/>
                    <a:pt x="2663" y="878"/>
                  </a:cubicBezTo>
                  <a:cubicBezTo>
                    <a:pt x="2662" y="878"/>
                    <a:pt x="2661" y="877"/>
                    <a:pt x="2660" y="876"/>
                  </a:cubicBezTo>
                  <a:cubicBezTo>
                    <a:pt x="2656" y="882"/>
                    <a:pt x="2656" y="882"/>
                    <a:pt x="2656" y="882"/>
                  </a:cubicBezTo>
                  <a:cubicBezTo>
                    <a:pt x="2568" y="839"/>
                    <a:pt x="2479" y="798"/>
                    <a:pt x="2389" y="758"/>
                  </a:cubicBezTo>
                  <a:moveTo>
                    <a:pt x="2283" y="814"/>
                  </a:moveTo>
                  <a:cubicBezTo>
                    <a:pt x="2272" y="809"/>
                    <a:pt x="2272" y="809"/>
                    <a:pt x="2272" y="809"/>
                  </a:cubicBezTo>
                  <a:cubicBezTo>
                    <a:pt x="2283" y="783"/>
                    <a:pt x="2283" y="783"/>
                    <a:pt x="2283" y="783"/>
                  </a:cubicBezTo>
                  <a:cubicBezTo>
                    <a:pt x="2287" y="785"/>
                    <a:pt x="2290" y="787"/>
                    <a:pt x="2294" y="788"/>
                  </a:cubicBezTo>
                  <a:cubicBezTo>
                    <a:pt x="2283" y="814"/>
                    <a:pt x="2283" y="814"/>
                    <a:pt x="2283" y="814"/>
                  </a:cubicBezTo>
                  <a:moveTo>
                    <a:pt x="2231" y="757"/>
                  </a:moveTo>
                  <a:cubicBezTo>
                    <a:pt x="2228" y="760"/>
                    <a:pt x="2228" y="760"/>
                    <a:pt x="2228" y="760"/>
                  </a:cubicBezTo>
                  <a:cubicBezTo>
                    <a:pt x="2246" y="767"/>
                    <a:pt x="2263" y="775"/>
                    <a:pt x="2280" y="782"/>
                  </a:cubicBezTo>
                  <a:cubicBezTo>
                    <a:pt x="2268" y="808"/>
                    <a:pt x="2268" y="808"/>
                    <a:pt x="2268" y="808"/>
                  </a:cubicBezTo>
                  <a:cubicBezTo>
                    <a:pt x="2248" y="799"/>
                    <a:pt x="2228" y="790"/>
                    <a:pt x="2207" y="781"/>
                  </a:cubicBezTo>
                  <a:cubicBezTo>
                    <a:pt x="2204" y="784"/>
                    <a:pt x="2204" y="784"/>
                    <a:pt x="2204" y="784"/>
                  </a:cubicBezTo>
                  <a:cubicBezTo>
                    <a:pt x="2260" y="808"/>
                    <a:pt x="2316" y="832"/>
                    <a:pt x="2371" y="857"/>
                  </a:cubicBezTo>
                  <a:cubicBezTo>
                    <a:pt x="2374" y="854"/>
                    <a:pt x="2374" y="854"/>
                    <a:pt x="2374" y="854"/>
                  </a:cubicBezTo>
                  <a:cubicBezTo>
                    <a:pt x="2344" y="841"/>
                    <a:pt x="2315" y="828"/>
                    <a:pt x="2286" y="815"/>
                  </a:cubicBezTo>
                  <a:cubicBezTo>
                    <a:pt x="2297" y="790"/>
                    <a:pt x="2297" y="790"/>
                    <a:pt x="2297" y="790"/>
                  </a:cubicBezTo>
                  <a:cubicBezTo>
                    <a:pt x="2329" y="804"/>
                    <a:pt x="2361" y="818"/>
                    <a:pt x="2393" y="832"/>
                  </a:cubicBezTo>
                  <a:cubicBezTo>
                    <a:pt x="2392" y="835"/>
                    <a:pt x="2392" y="835"/>
                    <a:pt x="2392" y="835"/>
                  </a:cubicBezTo>
                  <a:cubicBezTo>
                    <a:pt x="2392" y="835"/>
                    <a:pt x="2392" y="835"/>
                    <a:pt x="2392" y="836"/>
                  </a:cubicBezTo>
                  <a:cubicBezTo>
                    <a:pt x="2397" y="830"/>
                    <a:pt x="2397" y="830"/>
                    <a:pt x="2397" y="830"/>
                  </a:cubicBezTo>
                  <a:cubicBezTo>
                    <a:pt x="2397" y="830"/>
                    <a:pt x="2397" y="830"/>
                    <a:pt x="2397" y="830"/>
                  </a:cubicBezTo>
                  <a:cubicBezTo>
                    <a:pt x="2397" y="829"/>
                    <a:pt x="2396" y="829"/>
                    <a:pt x="2396" y="829"/>
                  </a:cubicBezTo>
                  <a:cubicBezTo>
                    <a:pt x="2396" y="829"/>
                    <a:pt x="2396" y="829"/>
                    <a:pt x="2396" y="829"/>
                  </a:cubicBezTo>
                  <a:cubicBezTo>
                    <a:pt x="2363" y="815"/>
                    <a:pt x="2330" y="800"/>
                    <a:pt x="2297" y="786"/>
                  </a:cubicBezTo>
                  <a:cubicBezTo>
                    <a:pt x="2297" y="786"/>
                    <a:pt x="2297" y="786"/>
                    <a:pt x="2297" y="786"/>
                  </a:cubicBezTo>
                  <a:cubicBezTo>
                    <a:pt x="2283" y="779"/>
                    <a:pt x="2283" y="779"/>
                    <a:pt x="2283" y="779"/>
                  </a:cubicBezTo>
                  <a:cubicBezTo>
                    <a:pt x="2282" y="779"/>
                    <a:pt x="2282" y="779"/>
                    <a:pt x="2282" y="779"/>
                  </a:cubicBezTo>
                  <a:cubicBezTo>
                    <a:pt x="2265" y="772"/>
                    <a:pt x="2248" y="765"/>
                    <a:pt x="2231" y="757"/>
                  </a:cubicBezTo>
                  <a:moveTo>
                    <a:pt x="1913" y="958"/>
                  </a:moveTo>
                  <a:cubicBezTo>
                    <a:pt x="1903" y="951"/>
                    <a:pt x="1903" y="951"/>
                    <a:pt x="1903" y="951"/>
                  </a:cubicBezTo>
                  <a:cubicBezTo>
                    <a:pt x="1909" y="941"/>
                    <a:pt x="1909" y="941"/>
                    <a:pt x="1909" y="941"/>
                  </a:cubicBezTo>
                  <a:cubicBezTo>
                    <a:pt x="1920" y="947"/>
                    <a:pt x="1920" y="947"/>
                    <a:pt x="1920" y="947"/>
                  </a:cubicBezTo>
                  <a:cubicBezTo>
                    <a:pt x="1913" y="958"/>
                    <a:pt x="1913" y="958"/>
                    <a:pt x="1913" y="958"/>
                  </a:cubicBezTo>
                  <a:moveTo>
                    <a:pt x="1900" y="950"/>
                  </a:moveTo>
                  <a:cubicBezTo>
                    <a:pt x="1889" y="943"/>
                    <a:pt x="1889" y="943"/>
                    <a:pt x="1889" y="943"/>
                  </a:cubicBezTo>
                  <a:cubicBezTo>
                    <a:pt x="1904" y="919"/>
                    <a:pt x="1904" y="919"/>
                    <a:pt x="1904" y="919"/>
                  </a:cubicBezTo>
                  <a:cubicBezTo>
                    <a:pt x="1914" y="926"/>
                    <a:pt x="1914" y="926"/>
                    <a:pt x="1914" y="926"/>
                  </a:cubicBezTo>
                  <a:cubicBezTo>
                    <a:pt x="1907" y="938"/>
                    <a:pt x="1907" y="938"/>
                    <a:pt x="1907" y="938"/>
                  </a:cubicBezTo>
                  <a:cubicBezTo>
                    <a:pt x="1900" y="950"/>
                    <a:pt x="1900" y="950"/>
                    <a:pt x="1900" y="950"/>
                  </a:cubicBezTo>
                  <a:moveTo>
                    <a:pt x="1886" y="941"/>
                  </a:moveTo>
                  <a:cubicBezTo>
                    <a:pt x="1868" y="930"/>
                    <a:pt x="1868" y="930"/>
                    <a:pt x="1868" y="930"/>
                  </a:cubicBezTo>
                  <a:cubicBezTo>
                    <a:pt x="1862" y="927"/>
                    <a:pt x="1862" y="927"/>
                    <a:pt x="1862" y="927"/>
                  </a:cubicBezTo>
                  <a:cubicBezTo>
                    <a:pt x="1863" y="926"/>
                    <a:pt x="1863" y="926"/>
                    <a:pt x="1863" y="926"/>
                  </a:cubicBezTo>
                  <a:cubicBezTo>
                    <a:pt x="1876" y="904"/>
                    <a:pt x="1876" y="904"/>
                    <a:pt x="1876" y="904"/>
                  </a:cubicBezTo>
                  <a:cubicBezTo>
                    <a:pt x="1877" y="903"/>
                    <a:pt x="1877" y="903"/>
                    <a:pt x="1877" y="903"/>
                  </a:cubicBezTo>
                  <a:cubicBezTo>
                    <a:pt x="1901" y="917"/>
                    <a:pt x="1901" y="917"/>
                    <a:pt x="1901" y="917"/>
                  </a:cubicBezTo>
                  <a:cubicBezTo>
                    <a:pt x="1886" y="941"/>
                    <a:pt x="1886" y="941"/>
                    <a:pt x="1886" y="941"/>
                  </a:cubicBezTo>
                  <a:moveTo>
                    <a:pt x="1868" y="911"/>
                  </a:moveTo>
                  <a:cubicBezTo>
                    <a:pt x="1865" y="900"/>
                    <a:pt x="1865" y="900"/>
                    <a:pt x="1865" y="900"/>
                  </a:cubicBezTo>
                  <a:cubicBezTo>
                    <a:pt x="1871" y="903"/>
                    <a:pt x="1871" y="903"/>
                    <a:pt x="1871" y="903"/>
                  </a:cubicBezTo>
                  <a:cubicBezTo>
                    <a:pt x="1871" y="906"/>
                    <a:pt x="1871" y="906"/>
                    <a:pt x="1871" y="906"/>
                  </a:cubicBezTo>
                  <a:cubicBezTo>
                    <a:pt x="1868" y="911"/>
                    <a:pt x="1868" y="911"/>
                    <a:pt x="1868" y="911"/>
                  </a:cubicBezTo>
                  <a:moveTo>
                    <a:pt x="1862" y="920"/>
                  </a:moveTo>
                  <a:cubicBezTo>
                    <a:pt x="1856" y="894"/>
                    <a:pt x="1856" y="894"/>
                    <a:pt x="1856" y="894"/>
                  </a:cubicBezTo>
                  <a:cubicBezTo>
                    <a:pt x="1861" y="897"/>
                    <a:pt x="1861" y="897"/>
                    <a:pt x="1861" y="897"/>
                  </a:cubicBezTo>
                  <a:cubicBezTo>
                    <a:pt x="1866" y="915"/>
                    <a:pt x="1866" y="915"/>
                    <a:pt x="1866" y="915"/>
                  </a:cubicBezTo>
                  <a:cubicBezTo>
                    <a:pt x="1862" y="920"/>
                    <a:pt x="1862" y="920"/>
                    <a:pt x="1862" y="920"/>
                  </a:cubicBezTo>
                  <a:moveTo>
                    <a:pt x="1859" y="921"/>
                  </a:moveTo>
                  <a:cubicBezTo>
                    <a:pt x="1854" y="918"/>
                    <a:pt x="1854" y="918"/>
                    <a:pt x="1854" y="918"/>
                  </a:cubicBezTo>
                  <a:cubicBezTo>
                    <a:pt x="1846" y="888"/>
                    <a:pt x="1846" y="888"/>
                    <a:pt x="1846" y="888"/>
                  </a:cubicBezTo>
                  <a:cubicBezTo>
                    <a:pt x="1852" y="891"/>
                    <a:pt x="1852" y="891"/>
                    <a:pt x="1852" y="891"/>
                  </a:cubicBezTo>
                  <a:cubicBezTo>
                    <a:pt x="1859" y="921"/>
                    <a:pt x="1859" y="921"/>
                    <a:pt x="1859" y="921"/>
                  </a:cubicBezTo>
                  <a:moveTo>
                    <a:pt x="1850" y="916"/>
                  </a:moveTo>
                  <a:cubicBezTo>
                    <a:pt x="1844" y="912"/>
                    <a:pt x="1844" y="912"/>
                    <a:pt x="1844" y="912"/>
                  </a:cubicBezTo>
                  <a:cubicBezTo>
                    <a:pt x="1837" y="882"/>
                    <a:pt x="1837" y="882"/>
                    <a:pt x="1837" y="882"/>
                  </a:cubicBezTo>
                  <a:cubicBezTo>
                    <a:pt x="1842" y="886"/>
                    <a:pt x="1842" y="886"/>
                    <a:pt x="1842" y="886"/>
                  </a:cubicBezTo>
                  <a:cubicBezTo>
                    <a:pt x="1850" y="916"/>
                    <a:pt x="1850" y="916"/>
                    <a:pt x="1850" y="916"/>
                  </a:cubicBezTo>
                  <a:moveTo>
                    <a:pt x="1840" y="910"/>
                  </a:moveTo>
                  <a:cubicBezTo>
                    <a:pt x="1835" y="907"/>
                    <a:pt x="1835" y="907"/>
                    <a:pt x="1835" y="907"/>
                  </a:cubicBezTo>
                  <a:cubicBezTo>
                    <a:pt x="1827" y="877"/>
                    <a:pt x="1827" y="877"/>
                    <a:pt x="1827" y="877"/>
                  </a:cubicBezTo>
                  <a:cubicBezTo>
                    <a:pt x="1833" y="880"/>
                    <a:pt x="1833" y="880"/>
                    <a:pt x="1833" y="880"/>
                  </a:cubicBezTo>
                  <a:cubicBezTo>
                    <a:pt x="1840" y="910"/>
                    <a:pt x="1840" y="910"/>
                    <a:pt x="1840" y="910"/>
                  </a:cubicBezTo>
                  <a:moveTo>
                    <a:pt x="1831" y="904"/>
                  </a:moveTo>
                  <a:cubicBezTo>
                    <a:pt x="1825" y="901"/>
                    <a:pt x="1825" y="901"/>
                    <a:pt x="1825" y="901"/>
                  </a:cubicBezTo>
                  <a:cubicBezTo>
                    <a:pt x="1818" y="871"/>
                    <a:pt x="1818" y="871"/>
                    <a:pt x="1818" y="871"/>
                  </a:cubicBezTo>
                  <a:cubicBezTo>
                    <a:pt x="1823" y="874"/>
                    <a:pt x="1823" y="874"/>
                    <a:pt x="1823" y="874"/>
                  </a:cubicBezTo>
                  <a:cubicBezTo>
                    <a:pt x="1831" y="904"/>
                    <a:pt x="1831" y="904"/>
                    <a:pt x="1831" y="904"/>
                  </a:cubicBezTo>
                  <a:moveTo>
                    <a:pt x="1821" y="898"/>
                  </a:moveTo>
                  <a:cubicBezTo>
                    <a:pt x="1816" y="895"/>
                    <a:pt x="1816" y="895"/>
                    <a:pt x="1816" y="895"/>
                  </a:cubicBezTo>
                  <a:cubicBezTo>
                    <a:pt x="1808" y="865"/>
                    <a:pt x="1808" y="865"/>
                    <a:pt x="1808" y="865"/>
                  </a:cubicBezTo>
                  <a:cubicBezTo>
                    <a:pt x="1814" y="868"/>
                    <a:pt x="1814" y="868"/>
                    <a:pt x="1814" y="868"/>
                  </a:cubicBezTo>
                  <a:cubicBezTo>
                    <a:pt x="1821" y="898"/>
                    <a:pt x="1821" y="898"/>
                    <a:pt x="1821" y="898"/>
                  </a:cubicBezTo>
                  <a:moveTo>
                    <a:pt x="1812" y="893"/>
                  </a:moveTo>
                  <a:cubicBezTo>
                    <a:pt x="1806" y="889"/>
                    <a:pt x="1806" y="889"/>
                    <a:pt x="1806" y="889"/>
                  </a:cubicBezTo>
                  <a:cubicBezTo>
                    <a:pt x="1799" y="859"/>
                    <a:pt x="1799" y="859"/>
                    <a:pt x="1799" y="859"/>
                  </a:cubicBezTo>
                  <a:cubicBezTo>
                    <a:pt x="1804" y="863"/>
                    <a:pt x="1804" y="863"/>
                    <a:pt x="1804" y="863"/>
                  </a:cubicBezTo>
                  <a:cubicBezTo>
                    <a:pt x="1812" y="893"/>
                    <a:pt x="1812" y="893"/>
                    <a:pt x="1812" y="893"/>
                  </a:cubicBezTo>
                  <a:moveTo>
                    <a:pt x="1802" y="887"/>
                  </a:moveTo>
                  <a:cubicBezTo>
                    <a:pt x="1797" y="884"/>
                    <a:pt x="1797" y="884"/>
                    <a:pt x="1797" y="884"/>
                  </a:cubicBezTo>
                  <a:cubicBezTo>
                    <a:pt x="1789" y="854"/>
                    <a:pt x="1789" y="854"/>
                    <a:pt x="1789" y="854"/>
                  </a:cubicBezTo>
                  <a:cubicBezTo>
                    <a:pt x="1795" y="857"/>
                    <a:pt x="1795" y="857"/>
                    <a:pt x="1795" y="857"/>
                  </a:cubicBezTo>
                  <a:cubicBezTo>
                    <a:pt x="1802" y="887"/>
                    <a:pt x="1802" y="887"/>
                    <a:pt x="1802" y="887"/>
                  </a:cubicBezTo>
                  <a:moveTo>
                    <a:pt x="1793" y="881"/>
                  </a:moveTo>
                  <a:cubicBezTo>
                    <a:pt x="1787" y="878"/>
                    <a:pt x="1787" y="878"/>
                    <a:pt x="1787" y="878"/>
                  </a:cubicBezTo>
                  <a:cubicBezTo>
                    <a:pt x="1780" y="848"/>
                    <a:pt x="1780" y="848"/>
                    <a:pt x="1780" y="848"/>
                  </a:cubicBezTo>
                  <a:cubicBezTo>
                    <a:pt x="1785" y="851"/>
                    <a:pt x="1785" y="851"/>
                    <a:pt x="1785" y="851"/>
                  </a:cubicBezTo>
                  <a:cubicBezTo>
                    <a:pt x="1793" y="881"/>
                    <a:pt x="1793" y="881"/>
                    <a:pt x="1793" y="881"/>
                  </a:cubicBezTo>
                  <a:moveTo>
                    <a:pt x="1783" y="875"/>
                  </a:moveTo>
                  <a:cubicBezTo>
                    <a:pt x="1778" y="872"/>
                    <a:pt x="1778" y="872"/>
                    <a:pt x="1778" y="872"/>
                  </a:cubicBezTo>
                  <a:cubicBezTo>
                    <a:pt x="1770" y="842"/>
                    <a:pt x="1770" y="842"/>
                    <a:pt x="1770" y="842"/>
                  </a:cubicBezTo>
                  <a:cubicBezTo>
                    <a:pt x="1776" y="845"/>
                    <a:pt x="1776" y="845"/>
                    <a:pt x="1776" y="845"/>
                  </a:cubicBezTo>
                  <a:cubicBezTo>
                    <a:pt x="1783" y="875"/>
                    <a:pt x="1783" y="875"/>
                    <a:pt x="1783" y="875"/>
                  </a:cubicBezTo>
                  <a:moveTo>
                    <a:pt x="1774" y="870"/>
                  </a:moveTo>
                  <a:cubicBezTo>
                    <a:pt x="1768" y="866"/>
                    <a:pt x="1768" y="866"/>
                    <a:pt x="1768" y="866"/>
                  </a:cubicBezTo>
                  <a:cubicBezTo>
                    <a:pt x="1761" y="836"/>
                    <a:pt x="1761" y="836"/>
                    <a:pt x="1761" y="836"/>
                  </a:cubicBezTo>
                  <a:cubicBezTo>
                    <a:pt x="1766" y="840"/>
                    <a:pt x="1766" y="840"/>
                    <a:pt x="1766" y="840"/>
                  </a:cubicBezTo>
                  <a:cubicBezTo>
                    <a:pt x="1774" y="870"/>
                    <a:pt x="1774" y="870"/>
                    <a:pt x="1774" y="870"/>
                  </a:cubicBezTo>
                  <a:moveTo>
                    <a:pt x="1764" y="864"/>
                  </a:moveTo>
                  <a:cubicBezTo>
                    <a:pt x="1759" y="861"/>
                    <a:pt x="1759" y="861"/>
                    <a:pt x="1759" y="861"/>
                  </a:cubicBezTo>
                  <a:cubicBezTo>
                    <a:pt x="1751" y="831"/>
                    <a:pt x="1751" y="831"/>
                    <a:pt x="1751" y="831"/>
                  </a:cubicBezTo>
                  <a:cubicBezTo>
                    <a:pt x="1757" y="834"/>
                    <a:pt x="1757" y="834"/>
                    <a:pt x="1757" y="834"/>
                  </a:cubicBezTo>
                  <a:cubicBezTo>
                    <a:pt x="1764" y="864"/>
                    <a:pt x="1764" y="864"/>
                    <a:pt x="1764" y="864"/>
                  </a:cubicBezTo>
                  <a:moveTo>
                    <a:pt x="1754" y="858"/>
                  </a:moveTo>
                  <a:cubicBezTo>
                    <a:pt x="1749" y="855"/>
                    <a:pt x="1749" y="855"/>
                    <a:pt x="1749" y="855"/>
                  </a:cubicBezTo>
                  <a:cubicBezTo>
                    <a:pt x="1742" y="825"/>
                    <a:pt x="1742" y="825"/>
                    <a:pt x="1742" y="825"/>
                  </a:cubicBezTo>
                  <a:cubicBezTo>
                    <a:pt x="1747" y="828"/>
                    <a:pt x="1747" y="828"/>
                    <a:pt x="1747" y="828"/>
                  </a:cubicBezTo>
                  <a:cubicBezTo>
                    <a:pt x="1754" y="858"/>
                    <a:pt x="1754" y="858"/>
                    <a:pt x="1754" y="858"/>
                  </a:cubicBezTo>
                  <a:moveTo>
                    <a:pt x="1707" y="829"/>
                  </a:moveTo>
                  <a:cubicBezTo>
                    <a:pt x="1703" y="827"/>
                    <a:pt x="1703" y="827"/>
                    <a:pt x="1703" y="827"/>
                  </a:cubicBezTo>
                  <a:cubicBezTo>
                    <a:pt x="1705" y="822"/>
                    <a:pt x="1705" y="822"/>
                    <a:pt x="1705" y="822"/>
                  </a:cubicBezTo>
                  <a:cubicBezTo>
                    <a:pt x="1707" y="829"/>
                    <a:pt x="1707" y="829"/>
                    <a:pt x="1707" y="829"/>
                  </a:cubicBezTo>
                  <a:moveTo>
                    <a:pt x="1745" y="852"/>
                  </a:moveTo>
                  <a:cubicBezTo>
                    <a:pt x="1740" y="849"/>
                    <a:pt x="1740" y="849"/>
                    <a:pt x="1740" y="849"/>
                  </a:cubicBezTo>
                  <a:cubicBezTo>
                    <a:pt x="1732" y="819"/>
                    <a:pt x="1732" y="819"/>
                    <a:pt x="1732" y="819"/>
                  </a:cubicBezTo>
                  <a:cubicBezTo>
                    <a:pt x="1738" y="822"/>
                    <a:pt x="1738" y="822"/>
                    <a:pt x="1738" y="822"/>
                  </a:cubicBezTo>
                  <a:cubicBezTo>
                    <a:pt x="1745" y="852"/>
                    <a:pt x="1745" y="852"/>
                    <a:pt x="1745" y="852"/>
                  </a:cubicBezTo>
                  <a:moveTo>
                    <a:pt x="1735" y="847"/>
                  </a:moveTo>
                  <a:cubicBezTo>
                    <a:pt x="1730" y="843"/>
                    <a:pt x="1730" y="843"/>
                    <a:pt x="1730" y="843"/>
                  </a:cubicBezTo>
                  <a:cubicBezTo>
                    <a:pt x="1723" y="813"/>
                    <a:pt x="1723" y="813"/>
                    <a:pt x="1723" y="813"/>
                  </a:cubicBezTo>
                  <a:cubicBezTo>
                    <a:pt x="1728" y="817"/>
                    <a:pt x="1728" y="817"/>
                    <a:pt x="1728" y="817"/>
                  </a:cubicBezTo>
                  <a:cubicBezTo>
                    <a:pt x="1735" y="847"/>
                    <a:pt x="1735" y="847"/>
                    <a:pt x="1735" y="847"/>
                  </a:cubicBezTo>
                  <a:moveTo>
                    <a:pt x="1716" y="835"/>
                  </a:moveTo>
                  <a:cubicBezTo>
                    <a:pt x="1711" y="832"/>
                    <a:pt x="1711" y="832"/>
                    <a:pt x="1711" y="832"/>
                  </a:cubicBezTo>
                  <a:cubicBezTo>
                    <a:pt x="1708" y="818"/>
                    <a:pt x="1708" y="818"/>
                    <a:pt x="1708" y="818"/>
                  </a:cubicBezTo>
                  <a:cubicBezTo>
                    <a:pt x="1711" y="813"/>
                    <a:pt x="1711" y="813"/>
                    <a:pt x="1711" y="813"/>
                  </a:cubicBezTo>
                  <a:cubicBezTo>
                    <a:pt x="1716" y="835"/>
                    <a:pt x="1716" y="835"/>
                    <a:pt x="1716" y="835"/>
                  </a:cubicBezTo>
                  <a:moveTo>
                    <a:pt x="1726" y="841"/>
                  </a:moveTo>
                  <a:cubicBezTo>
                    <a:pt x="1720" y="837"/>
                    <a:pt x="1720" y="837"/>
                    <a:pt x="1720" y="837"/>
                  </a:cubicBezTo>
                  <a:cubicBezTo>
                    <a:pt x="1713" y="809"/>
                    <a:pt x="1713" y="809"/>
                    <a:pt x="1713" y="809"/>
                  </a:cubicBezTo>
                  <a:cubicBezTo>
                    <a:pt x="1714" y="808"/>
                    <a:pt x="1714" y="808"/>
                    <a:pt x="1714" y="808"/>
                  </a:cubicBezTo>
                  <a:cubicBezTo>
                    <a:pt x="1719" y="811"/>
                    <a:pt x="1719" y="811"/>
                    <a:pt x="1719" y="811"/>
                  </a:cubicBezTo>
                  <a:cubicBezTo>
                    <a:pt x="1726" y="841"/>
                    <a:pt x="1726" y="841"/>
                    <a:pt x="1726" y="841"/>
                  </a:cubicBezTo>
                  <a:moveTo>
                    <a:pt x="1635" y="753"/>
                  </a:moveTo>
                  <a:cubicBezTo>
                    <a:pt x="1632" y="755"/>
                    <a:pt x="1632" y="755"/>
                    <a:pt x="1632" y="755"/>
                  </a:cubicBezTo>
                  <a:cubicBezTo>
                    <a:pt x="1639" y="759"/>
                    <a:pt x="1639" y="759"/>
                    <a:pt x="1639" y="759"/>
                  </a:cubicBezTo>
                  <a:cubicBezTo>
                    <a:pt x="1626" y="779"/>
                    <a:pt x="1626" y="779"/>
                    <a:pt x="1626" y="779"/>
                  </a:cubicBezTo>
                  <a:cubicBezTo>
                    <a:pt x="1629" y="782"/>
                    <a:pt x="1629" y="782"/>
                    <a:pt x="1629" y="782"/>
                  </a:cubicBezTo>
                  <a:cubicBezTo>
                    <a:pt x="1641" y="761"/>
                    <a:pt x="1641" y="761"/>
                    <a:pt x="1641" y="761"/>
                  </a:cubicBezTo>
                  <a:cubicBezTo>
                    <a:pt x="1659" y="771"/>
                    <a:pt x="1659" y="771"/>
                    <a:pt x="1659" y="771"/>
                  </a:cubicBezTo>
                  <a:cubicBezTo>
                    <a:pt x="1644" y="795"/>
                    <a:pt x="1644" y="795"/>
                    <a:pt x="1644" y="795"/>
                  </a:cubicBezTo>
                  <a:cubicBezTo>
                    <a:pt x="1639" y="792"/>
                    <a:pt x="1639" y="792"/>
                    <a:pt x="1639" y="792"/>
                  </a:cubicBezTo>
                  <a:cubicBezTo>
                    <a:pt x="1649" y="802"/>
                    <a:pt x="1649" y="802"/>
                    <a:pt x="1649" y="802"/>
                  </a:cubicBezTo>
                  <a:cubicBezTo>
                    <a:pt x="1661" y="809"/>
                    <a:pt x="1661" y="809"/>
                    <a:pt x="1661" y="809"/>
                  </a:cubicBezTo>
                  <a:cubicBezTo>
                    <a:pt x="1661" y="809"/>
                    <a:pt x="1662" y="809"/>
                    <a:pt x="1662" y="809"/>
                  </a:cubicBezTo>
                  <a:cubicBezTo>
                    <a:pt x="1662" y="809"/>
                    <a:pt x="1663" y="809"/>
                    <a:pt x="1663" y="809"/>
                  </a:cubicBezTo>
                  <a:cubicBezTo>
                    <a:pt x="1664" y="808"/>
                    <a:pt x="1664" y="807"/>
                    <a:pt x="1663" y="806"/>
                  </a:cubicBezTo>
                  <a:cubicBezTo>
                    <a:pt x="1647" y="797"/>
                    <a:pt x="1647" y="797"/>
                    <a:pt x="1647" y="797"/>
                  </a:cubicBezTo>
                  <a:cubicBezTo>
                    <a:pt x="1662" y="773"/>
                    <a:pt x="1662" y="773"/>
                    <a:pt x="1662" y="773"/>
                  </a:cubicBezTo>
                  <a:cubicBezTo>
                    <a:pt x="1713" y="804"/>
                    <a:pt x="1713" y="804"/>
                    <a:pt x="1713" y="804"/>
                  </a:cubicBezTo>
                  <a:cubicBezTo>
                    <a:pt x="1712" y="805"/>
                    <a:pt x="1712" y="805"/>
                    <a:pt x="1712" y="805"/>
                  </a:cubicBezTo>
                  <a:cubicBezTo>
                    <a:pt x="1699" y="826"/>
                    <a:pt x="1699" y="826"/>
                    <a:pt x="1699" y="826"/>
                  </a:cubicBezTo>
                  <a:cubicBezTo>
                    <a:pt x="1698" y="828"/>
                    <a:pt x="1698" y="828"/>
                    <a:pt x="1698" y="828"/>
                  </a:cubicBezTo>
                  <a:cubicBezTo>
                    <a:pt x="1697" y="827"/>
                    <a:pt x="1697" y="827"/>
                    <a:pt x="1697" y="827"/>
                  </a:cubicBezTo>
                  <a:cubicBezTo>
                    <a:pt x="1697" y="827"/>
                    <a:pt x="1696" y="827"/>
                    <a:pt x="1696" y="827"/>
                  </a:cubicBezTo>
                  <a:cubicBezTo>
                    <a:pt x="1695" y="827"/>
                    <a:pt x="1695" y="827"/>
                    <a:pt x="1695" y="828"/>
                  </a:cubicBezTo>
                  <a:cubicBezTo>
                    <a:pt x="1694" y="828"/>
                    <a:pt x="1694" y="829"/>
                    <a:pt x="1695" y="830"/>
                  </a:cubicBezTo>
                  <a:cubicBezTo>
                    <a:pt x="1696" y="830"/>
                    <a:pt x="1696" y="830"/>
                    <a:pt x="1696" y="830"/>
                  </a:cubicBezTo>
                  <a:cubicBezTo>
                    <a:pt x="1689" y="842"/>
                    <a:pt x="1689" y="842"/>
                    <a:pt x="1689" y="842"/>
                  </a:cubicBezTo>
                  <a:cubicBezTo>
                    <a:pt x="1692" y="845"/>
                    <a:pt x="1692" y="845"/>
                    <a:pt x="1692" y="845"/>
                  </a:cubicBezTo>
                  <a:cubicBezTo>
                    <a:pt x="1699" y="832"/>
                    <a:pt x="1699" y="832"/>
                    <a:pt x="1699" y="832"/>
                  </a:cubicBezTo>
                  <a:cubicBezTo>
                    <a:pt x="1859" y="929"/>
                    <a:pt x="1859" y="929"/>
                    <a:pt x="1859" y="929"/>
                  </a:cubicBezTo>
                  <a:cubicBezTo>
                    <a:pt x="1866" y="933"/>
                    <a:pt x="1866" y="933"/>
                    <a:pt x="1866" y="933"/>
                  </a:cubicBezTo>
                  <a:cubicBezTo>
                    <a:pt x="1886" y="945"/>
                    <a:pt x="1886" y="945"/>
                    <a:pt x="1886" y="945"/>
                  </a:cubicBezTo>
                  <a:cubicBezTo>
                    <a:pt x="1900" y="953"/>
                    <a:pt x="1900" y="953"/>
                    <a:pt x="1900" y="953"/>
                  </a:cubicBezTo>
                  <a:cubicBezTo>
                    <a:pt x="1900" y="954"/>
                    <a:pt x="1900" y="954"/>
                    <a:pt x="1900" y="954"/>
                  </a:cubicBezTo>
                  <a:cubicBezTo>
                    <a:pt x="1913" y="962"/>
                    <a:pt x="1913" y="962"/>
                    <a:pt x="1913" y="962"/>
                  </a:cubicBezTo>
                  <a:cubicBezTo>
                    <a:pt x="1934" y="975"/>
                    <a:pt x="1934" y="975"/>
                    <a:pt x="1934" y="975"/>
                  </a:cubicBezTo>
                  <a:cubicBezTo>
                    <a:pt x="1969" y="995"/>
                    <a:pt x="1969" y="995"/>
                    <a:pt x="1969" y="995"/>
                  </a:cubicBezTo>
                  <a:cubicBezTo>
                    <a:pt x="1975" y="999"/>
                    <a:pt x="1975" y="999"/>
                    <a:pt x="1975" y="999"/>
                  </a:cubicBezTo>
                  <a:cubicBezTo>
                    <a:pt x="1977" y="996"/>
                    <a:pt x="1977" y="996"/>
                    <a:pt x="1977" y="996"/>
                  </a:cubicBezTo>
                  <a:cubicBezTo>
                    <a:pt x="1970" y="992"/>
                    <a:pt x="1970" y="992"/>
                    <a:pt x="1970" y="992"/>
                  </a:cubicBezTo>
                  <a:cubicBezTo>
                    <a:pt x="1936" y="972"/>
                    <a:pt x="1936" y="972"/>
                    <a:pt x="1936" y="972"/>
                  </a:cubicBezTo>
                  <a:cubicBezTo>
                    <a:pt x="1916" y="960"/>
                    <a:pt x="1916" y="960"/>
                    <a:pt x="1916" y="960"/>
                  </a:cubicBezTo>
                  <a:cubicBezTo>
                    <a:pt x="1919" y="956"/>
                    <a:pt x="1919" y="956"/>
                    <a:pt x="1919" y="956"/>
                  </a:cubicBezTo>
                  <a:cubicBezTo>
                    <a:pt x="1980" y="993"/>
                    <a:pt x="1980" y="993"/>
                    <a:pt x="1980" y="993"/>
                  </a:cubicBezTo>
                  <a:cubicBezTo>
                    <a:pt x="1983" y="991"/>
                    <a:pt x="1983" y="991"/>
                    <a:pt x="1983" y="991"/>
                  </a:cubicBezTo>
                  <a:cubicBezTo>
                    <a:pt x="1920" y="953"/>
                    <a:pt x="1920" y="953"/>
                    <a:pt x="1920" y="953"/>
                  </a:cubicBezTo>
                  <a:cubicBezTo>
                    <a:pt x="1923" y="949"/>
                    <a:pt x="1923" y="949"/>
                    <a:pt x="1923" y="949"/>
                  </a:cubicBezTo>
                  <a:cubicBezTo>
                    <a:pt x="1986" y="987"/>
                    <a:pt x="1986" y="987"/>
                    <a:pt x="1986" y="987"/>
                  </a:cubicBezTo>
                  <a:cubicBezTo>
                    <a:pt x="1988" y="985"/>
                    <a:pt x="1988" y="985"/>
                    <a:pt x="1988" y="985"/>
                  </a:cubicBezTo>
                  <a:cubicBezTo>
                    <a:pt x="1923" y="945"/>
                    <a:pt x="1923" y="945"/>
                    <a:pt x="1923" y="945"/>
                  </a:cubicBezTo>
                  <a:cubicBezTo>
                    <a:pt x="1911" y="938"/>
                    <a:pt x="1911" y="938"/>
                    <a:pt x="1911" y="938"/>
                  </a:cubicBezTo>
                  <a:cubicBezTo>
                    <a:pt x="1917" y="927"/>
                    <a:pt x="1917" y="927"/>
                    <a:pt x="1917" y="927"/>
                  </a:cubicBezTo>
                  <a:cubicBezTo>
                    <a:pt x="1998" y="976"/>
                    <a:pt x="1998" y="976"/>
                    <a:pt x="1998" y="976"/>
                  </a:cubicBezTo>
                  <a:cubicBezTo>
                    <a:pt x="2000" y="973"/>
                    <a:pt x="2000" y="973"/>
                    <a:pt x="2000" y="973"/>
                  </a:cubicBezTo>
                  <a:cubicBezTo>
                    <a:pt x="1918" y="924"/>
                    <a:pt x="1918" y="924"/>
                    <a:pt x="1918" y="924"/>
                  </a:cubicBezTo>
                  <a:cubicBezTo>
                    <a:pt x="1904" y="915"/>
                    <a:pt x="1904" y="915"/>
                    <a:pt x="1904" y="915"/>
                  </a:cubicBezTo>
                  <a:cubicBezTo>
                    <a:pt x="1877" y="899"/>
                    <a:pt x="1877" y="899"/>
                    <a:pt x="1877" y="899"/>
                  </a:cubicBezTo>
                  <a:cubicBezTo>
                    <a:pt x="1716" y="802"/>
                    <a:pt x="1716" y="802"/>
                    <a:pt x="1716" y="802"/>
                  </a:cubicBezTo>
                  <a:cubicBezTo>
                    <a:pt x="1662" y="769"/>
                    <a:pt x="1662" y="769"/>
                    <a:pt x="1662" y="769"/>
                  </a:cubicBezTo>
                  <a:cubicBezTo>
                    <a:pt x="1642" y="757"/>
                    <a:pt x="1642" y="757"/>
                    <a:pt x="1642" y="757"/>
                  </a:cubicBezTo>
                  <a:cubicBezTo>
                    <a:pt x="1635" y="753"/>
                    <a:pt x="1635" y="753"/>
                    <a:pt x="1635" y="753"/>
                  </a:cubicBezTo>
                  <a:moveTo>
                    <a:pt x="1624" y="746"/>
                  </a:moveTo>
                  <a:cubicBezTo>
                    <a:pt x="1624" y="750"/>
                    <a:pt x="1624" y="750"/>
                    <a:pt x="1624" y="750"/>
                  </a:cubicBezTo>
                  <a:cubicBezTo>
                    <a:pt x="1627" y="752"/>
                    <a:pt x="1627" y="752"/>
                    <a:pt x="1627" y="752"/>
                  </a:cubicBezTo>
                  <a:cubicBezTo>
                    <a:pt x="1629" y="750"/>
                    <a:pt x="1629" y="750"/>
                    <a:pt x="1629" y="750"/>
                  </a:cubicBezTo>
                  <a:cubicBezTo>
                    <a:pt x="1629" y="749"/>
                    <a:pt x="1629" y="749"/>
                    <a:pt x="1629" y="749"/>
                  </a:cubicBezTo>
                  <a:cubicBezTo>
                    <a:pt x="1624" y="746"/>
                    <a:pt x="1624" y="746"/>
                    <a:pt x="1624" y="746"/>
                  </a:cubicBezTo>
                  <a:moveTo>
                    <a:pt x="1616" y="741"/>
                  </a:moveTo>
                  <a:cubicBezTo>
                    <a:pt x="1616" y="745"/>
                    <a:pt x="1616" y="745"/>
                    <a:pt x="1616" y="745"/>
                  </a:cubicBezTo>
                  <a:cubicBezTo>
                    <a:pt x="1621" y="748"/>
                    <a:pt x="1621" y="748"/>
                    <a:pt x="1621" y="748"/>
                  </a:cubicBezTo>
                  <a:cubicBezTo>
                    <a:pt x="1621" y="744"/>
                    <a:pt x="1621" y="744"/>
                    <a:pt x="1621" y="744"/>
                  </a:cubicBezTo>
                  <a:cubicBezTo>
                    <a:pt x="1616" y="741"/>
                    <a:pt x="1616" y="741"/>
                    <a:pt x="1616" y="741"/>
                  </a:cubicBezTo>
                  <a:moveTo>
                    <a:pt x="1610" y="738"/>
                  </a:moveTo>
                  <a:cubicBezTo>
                    <a:pt x="1608" y="739"/>
                    <a:pt x="1608" y="739"/>
                    <a:pt x="1608" y="739"/>
                  </a:cubicBezTo>
                  <a:cubicBezTo>
                    <a:pt x="1608" y="741"/>
                    <a:pt x="1608" y="741"/>
                    <a:pt x="1608" y="741"/>
                  </a:cubicBezTo>
                  <a:cubicBezTo>
                    <a:pt x="1613" y="743"/>
                    <a:pt x="1613" y="743"/>
                    <a:pt x="1613" y="743"/>
                  </a:cubicBezTo>
                  <a:cubicBezTo>
                    <a:pt x="1613" y="739"/>
                    <a:pt x="1613" y="739"/>
                    <a:pt x="1613" y="739"/>
                  </a:cubicBezTo>
                  <a:cubicBezTo>
                    <a:pt x="1610" y="738"/>
                    <a:pt x="1610" y="738"/>
                    <a:pt x="1610" y="738"/>
                  </a:cubicBezTo>
                  <a:moveTo>
                    <a:pt x="2055" y="718"/>
                  </a:moveTo>
                  <a:cubicBezTo>
                    <a:pt x="2061" y="725"/>
                    <a:pt x="2061" y="725"/>
                    <a:pt x="2061" y="725"/>
                  </a:cubicBezTo>
                  <a:cubicBezTo>
                    <a:pt x="2105" y="743"/>
                    <a:pt x="2150" y="761"/>
                    <a:pt x="2194" y="780"/>
                  </a:cubicBezTo>
                  <a:cubicBezTo>
                    <a:pt x="2196" y="777"/>
                    <a:pt x="2196" y="777"/>
                    <a:pt x="2196" y="777"/>
                  </a:cubicBezTo>
                  <a:cubicBezTo>
                    <a:pt x="2149" y="757"/>
                    <a:pt x="2102" y="737"/>
                    <a:pt x="2055" y="718"/>
                  </a:cubicBezTo>
                  <a:moveTo>
                    <a:pt x="2279" y="710"/>
                  </a:moveTo>
                  <a:cubicBezTo>
                    <a:pt x="2276" y="712"/>
                    <a:pt x="2276" y="712"/>
                    <a:pt x="2276" y="712"/>
                  </a:cubicBezTo>
                  <a:cubicBezTo>
                    <a:pt x="2307" y="725"/>
                    <a:pt x="2338" y="739"/>
                    <a:pt x="2369" y="753"/>
                  </a:cubicBezTo>
                  <a:cubicBezTo>
                    <a:pt x="2363" y="746"/>
                    <a:pt x="2363" y="746"/>
                    <a:pt x="2363" y="746"/>
                  </a:cubicBezTo>
                  <a:cubicBezTo>
                    <a:pt x="2335" y="734"/>
                    <a:pt x="2307" y="722"/>
                    <a:pt x="2279" y="710"/>
                  </a:cubicBezTo>
                  <a:moveTo>
                    <a:pt x="2015" y="706"/>
                  </a:moveTo>
                  <a:cubicBezTo>
                    <a:pt x="2015" y="706"/>
                    <a:pt x="2015" y="706"/>
                    <a:pt x="2015" y="706"/>
                  </a:cubicBezTo>
                  <a:cubicBezTo>
                    <a:pt x="2015" y="706"/>
                    <a:pt x="2015" y="706"/>
                    <a:pt x="2016" y="707"/>
                  </a:cubicBezTo>
                  <a:cubicBezTo>
                    <a:pt x="2015" y="706"/>
                    <a:pt x="2015" y="706"/>
                    <a:pt x="2015" y="706"/>
                  </a:cubicBezTo>
                  <a:moveTo>
                    <a:pt x="2018" y="704"/>
                  </a:moveTo>
                  <a:cubicBezTo>
                    <a:pt x="2024" y="710"/>
                    <a:pt x="2024" y="710"/>
                    <a:pt x="2024" y="710"/>
                  </a:cubicBezTo>
                  <a:cubicBezTo>
                    <a:pt x="2033" y="714"/>
                    <a:pt x="2043" y="717"/>
                    <a:pt x="2053" y="721"/>
                  </a:cubicBezTo>
                  <a:cubicBezTo>
                    <a:pt x="2047" y="715"/>
                    <a:pt x="2047" y="715"/>
                    <a:pt x="2047" y="715"/>
                  </a:cubicBezTo>
                  <a:cubicBezTo>
                    <a:pt x="2037" y="711"/>
                    <a:pt x="2027" y="707"/>
                    <a:pt x="2018" y="704"/>
                  </a:cubicBezTo>
                  <a:moveTo>
                    <a:pt x="2001" y="697"/>
                  </a:moveTo>
                  <a:cubicBezTo>
                    <a:pt x="1999" y="700"/>
                    <a:pt x="1999" y="700"/>
                    <a:pt x="1999" y="700"/>
                  </a:cubicBezTo>
                  <a:cubicBezTo>
                    <a:pt x="2003" y="702"/>
                    <a:pt x="2007" y="703"/>
                    <a:pt x="2011" y="705"/>
                  </a:cubicBezTo>
                  <a:cubicBezTo>
                    <a:pt x="2014" y="702"/>
                    <a:pt x="2014" y="702"/>
                    <a:pt x="2014" y="702"/>
                  </a:cubicBezTo>
                  <a:cubicBezTo>
                    <a:pt x="2014" y="702"/>
                    <a:pt x="2014" y="702"/>
                    <a:pt x="2014" y="702"/>
                  </a:cubicBezTo>
                  <a:cubicBezTo>
                    <a:pt x="2010" y="700"/>
                    <a:pt x="2006" y="699"/>
                    <a:pt x="2001" y="697"/>
                  </a:cubicBezTo>
                  <a:moveTo>
                    <a:pt x="1981" y="689"/>
                  </a:moveTo>
                  <a:cubicBezTo>
                    <a:pt x="1987" y="695"/>
                    <a:pt x="1987" y="695"/>
                    <a:pt x="1987" y="695"/>
                  </a:cubicBezTo>
                  <a:cubicBezTo>
                    <a:pt x="1990" y="696"/>
                    <a:pt x="1993" y="697"/>
                    <a:pt x="1995" y="699"/>
                  </a:cubicBezTo>
                  <a:cubicBezTo>
                    <a:pt x="1998" y="696"/>
                    <a:pt x="1998" y="696"/>
                    <a:pt x="1998" y="696"/>
                  </a:cubicBezTo>
                  <a:cubicBezTo>
                    <a:pt x="1992" y="694"/>
                    <a:pt x="1986" y="691"/>
                    <a:pt x="1981" y="689"/>
                  </a:cubicBezTo>
                  <a:moveTo>
                    <a:pt x="1998" y="662"/>
                  </a:moveTo>
                  <a:cubicBezTo>
                    <a:pt x="2004" y="668"/>
                    <a:pt x="2004" y="668"/>
                    <a:pt x="2004" y="668"/>
                  </a:cubicBezTo>
                  <a:cubicBezTo>
                    <a:pt x="2076" y="696"/>
                    <a:pt x="2147" y="725"/>
                    <a:pt x="2218" y="755"/>
                  </a:cubicBezTo>
                  <a:cubicBezTo>
                    <a:pt x="2220" y="753"/>
                    <a:pt x="2220" y="753"/>
                    <a:pt x="2220" y="753"/>
                  </a:cubicBezTo>
                  <a:cubicBezTo>
                    <a:pt x="2147" y="722"/>
                    <a:pt x="2073" y="691"/>
                    <a:pt x="1998" y="662"/>
                  </a:cubicBezTo>
                  <a:moveTo>
                    <a:pt x="1993" y="661"/>
                  </a:moveTo>
                  <a:cubicBezTo>
                    <a:pt x="1992" y="662"/>
                    <a:pt x="1992" y="662"/>
                    <a:pt x="1992" y="662"/>
                  </a:cubicBezTo>
                  <a:cubicBezTo>
                    <a:pt x="1991" y="663"/>
                    <a:pt x="1991" y="663"/>
                    <a:pt x="1991" y="663"/>
                  </a:cubicBezTo>
                  <a:cubicBezTo>
                    <a:pt x="1993" y="664"/>
                    <a:pt x="1995" y="664"/>
                    <a:pt x="1996" y="665"/>
                  </a:cubicBezTo>
                  <a:cubicBezTo>
                    <a:pt x="1993" y="661"/>
                    <a:pt x="1993" y="661"/>
                    <a:pt x="1993" y="661"/>
                  </a:cubicBezTo>
                  <a:moveTo>
                    <a:pt x="1982" y="656"/>
                  </a:moveTo>
                  <a:cubicBezTo>
                    <a:pt x="1982" y="660"/>
                    <a:pt x="1982" y="660"/>
                    <a:pt x="1982" y="660"/>
                  </a:cubicBezTo>
                  <a:cubicBezTo>
                    <a:pt x="1984" y="660"/>
                    <a:pt x="1985" y="661"/>
                    <a:pt x="1987" y="661"/>
                  </a:cubicBezTo>
                  <a:cubicBezTo>
                    <a:pt x="1987" y="660"/>
                    <a:pt x="1987" y="660"/>
                    <a:pt x="1987" y="660"/>
                  </a:cubicBezTo>
                  <a:cubicBezTo>
                    <a:pt x="1983" y="656"/>
                    <a:pt x="1983" y="656"/>
                    <a:pt x="1983" y="656"/>
                  </a:cubicBezTo>
                  <a:cubicBezTo>
                    <a:pt x="1983" y="656"/>
                    <a:pt x="1983" y="656"/>
                    <a:pt x="1982" y="656"/>
                  </a:cubicBezTo>
                  <a:moveTo>
                    <a:pt x="1975" y="653"/>
                  </a:moveTo>
                  <a:cubicBezTo>
                    <a:pt x="1975" y="656"/>
                    <a:pt x="1975" y="656"/>
                    <a:pt x="1975" y="656"/>
                  </a:cubicBezTo>
                  <a:cubicBezTo>
                    <a:pt x="1976" y="657"/>
                    <a:pt x="1978" y="658"/>
                    <a:pt x="1979" y="658"/>
                  </a:cubicBezTo>
                  <a:cubicBezTo>
                    <a:pt x="1979" y="655"/>
                    <a:pt x="1979" y="655"/>
                    <a:pt x="1979" y="655"/>
                  </a:cubicBezTo>
                  <a:cubicBezTo>
                    <a:pt x="1978" y="654"/>
                    <a:pt x="1976" y="653"/>
                    <a:pt x="1975" y="653"/>
                  </a:cubicBezTo>
                  <a:moveTo>
                    <a:pt x="1967" y="650"/>
                  </a:moveTo>
                  <a:cubicBezTo>
                    <a:pt x="1967" y="653"/>
                    <a:pt x="1967" y="653"/>
                    <a:pt x="1967" y="653"/>
                  </a:cubicBezTo>
                  <a:cubicBezTo>
                    <a:pt x="1968" y="654"/>
                    <a:pt x="1970" y="655"/>
                    <a:pt x="1971" y="655"/>
                  </a:cubicBezTo>
                  <a:cubicBezTo>
                    <a:pt x="1971" y="651"/>
                    <a:pt x="1971" y="651"/>
                    <a:pt x="1971" y="651"/>
                  </a:cubicBezTo>
                  <a:cubicBezTo>
                    <a:pt x="1970" y="651"/>
                    <a:pt x="1968" y="650"/>
                    <a:pt x="1967" y="650"/>
                  </a:cubicBezTo>
                  <a:moveTo>
                    <a:pt x="1959" y="647"/>
                  </a:moveTo>
                  <a:cubicBezTo>
                    <a:pt x="1959" y="650"/>
                    <a:pt x="1959" y="650"/>
                    <a:pt x="1959" y="650"/>
                  </a:cubicBezTo>
                  <a:cubicBezTo>
                    <a:pt x="1960" y="651"/>
                    <a:pt x="1962" y="652"/>
                    <a:pt x="1963" y="652"/>
                  </a:cubicBezTo>
                  <a:cubicBezTo>
                    <a:pt x="1963" y="648"/>
                    <a:pt x="1963" y="648"/>
                    <a:pt x="1963" y="648"/>
                  </a:cubicBezTo>
                  <a:cubicBezTo>
                    <a:pt x="1962" y="648"/>
                    <a:pt x="1960" y="647"/>
                    <a:pt x="1959" y="647"/>
                  </a:cubicBezTo>
                  <a:moveTo>
                    <a:pt x="1951" y="644"/>
                  </a:moveTo>
                  <a:cubicBezTo>
                    <a:pt x="1951" y="647"/>
                    <a:pt x="1951" y="647"/>
                    <a:pt x="1951" y="647"/>
                  </a:cubicBezTo>
                  <a:cubicBezTo>
                    <a:pt x="1952" y="648"/>
                    <a:pt x="1954" y="648"/>
                    <a:pt x="1955" y="649"/>
                  </a:cubicBezTo>
                  <a:cubicBezTo>
                    <a:pt x="1955" y="645"/>
                    <a:pt x="1955" y="645"/>
                    <a:pt x="1955" y="645"/>
                  </a:cubicBezTo>
                  <a:cubicBezTo>
                    <a:pt x="1954" y="645"/>
                    <a:pt x="1952" y="644"/>
                    <a:pt x="1951" y="644"/>
                  </a:cubicBezTo>
                  <a:moveTo>
                    <a:pt x="1943" y="641"/>
                  </a:moveTo>
                  <a:cubicBezTo>
                    <a:pt x="1943" y="644"/>
                    <a:pt x="1943" y="644"/>
                    <a:pt x="1943" y="644"/>
                  </a:cubicBezTo>
                  <a:cubicBezTo>
                    <a:pt x="1945" y="645"/>
                    <a:pt x="1946" y="645"/>
                    <a:pt x="1948" y="646"/>
                  </a:cubicBezTo>
                  <a:cubicBezTo>
                    <a:pt x="1948" y="642"/>
                    <a:pt x="1948" y="642"/>
                    <a:pt x="1948" y="642"/>
                  </a:cubicBezTo>
                  <a:cubicBezTo>
                    <a:pt x="1946" y="642"/>
                    <a:pt x="1945" y="641"/>
                    <a:pt x="1943" y="641"/>
                  </a:cubicBezTo>
                  <a:moveTo>
                    <a:pt x="1935" y="638"/>
                  </a:moveTo>
                  <a:cubicBezTo>
                    <a:pt x="1935" y="639"/>
                    <a:pt x="1935" y="639"/>
                    <a:pt x="1935" y="639"/>
                  </a:cubicBezTo>
                  <a:cubicBezTo>
                    <a:pt x="1939" y="643"/>
                    <a:pt x="1939" y="643"/>
                    <a:pt x="1939" y="643"/>
                  </a:cubicBezTo>
                  <a:cubicBezTo>
                    <a:pt x="1939" y="643"/>
                    <a:pt x="1939" y="643"/>
                    <a:pt x="1940" y="643"/>
                  </a:cubicBezTo>
                  <a:cubicBezTo>
                    <a:pt x="1940" y="639"/>
                    <a:pt x="1940" y="639"/>
                    <a:pt x="1940" y="639"/>
                  </a:cubicBezTo>
                  <a:cubicBezTo>
                    <a:pt x="1938" y="639"/>
                    <a:pt x="1937" y="638"/>
                    <a:pt x="1935" y="638"/>
                  </a:cubicBezTo>
                  <a:moveTo>
                    <a:pt x="2074" y="625"/>
                  </a:moveTo>
                  <a:cubicBezTo>
                    <a:pt x="2071" y="627"/>
                    <a:pt x="2071" y="627"/>
                    <a:pt x="2071" y="627"/>
                  </a:cubicBezTo>
                  <a:cubicBezTo>
                    <a:pt x="2137" y="653"/>
                    <a:pt x="2201" y="680"/>
                    <a:pt x="2266" y="708"/>
                  </a:cubicBezTo>
                  <a:cubicBezTo>
                    <a:pt x="2268" y="705"/>
                    <a:pt x="2268" y="705"/>
                    <a:pt x="2268" y="705"/>
                  </a:cubicBezTo>
                  <a:cubicBezTo>
                    <a:pt x="2204" y="678"/>
                    <a:pt x="2139" y="651"/>
                    <a:pt x="2074" y="625"/>
                  </a:cubicBezTo>
                  <a:moveTo>
                    <a:pt x="1392" y="680"/>
                  </a:moveTo>
                  <a:cubicBezTo>
                    <a:pt x="1382" y="673"/>
                    <a:pt x="1382" y="673"/>
                    <a:pt x="1382" y="673"/>
                  </a:cubicBezTo>
                  <a:cubicBezTo>
                    <a:pt x="1388" y="663"/>
                    <a:pt x="1388" y="663"/>
                    <a:pt x="1388" y="663"/>
                  </a:cubicBezTo>
                  <a:cubicBezTo>
                    <a:pt x="1399" y="669"/>
                    <a:pt x="1399" y="669"/>
                    <a:pt x="1399" y="669"/>
                  </a:cubicBezTo>
                  <a:cubicBezTo>
                    <a:pt x="1392" y="680"/>
                    <a:pt x="1392" y="680"/>
                    <a:pt x="1392" y="680"/>
                  </a:cubicBezTo>
                  <a:moveTo>
                    <a:pt x="1401" y="666"/>
                  </a:moveTo>
                  <a:cubicBezTo>
                    <a:pt x="1390" y="660"/>
                    <a:pt x="1390" y="660"/>
                    <a:pt x="1390" y="660"/>
                  </a:cubicBezTo>
                  <a:cubicBezTo>
                    <a:pt x="1396" y="649"/>
                    <a:pt x="1396" y="649"/>
                    <a:pt x="1396" y="649"/>
                  </a:cubicBezTo>
                  <a:cubicBezTo>
                    <a:pt x="1407" y="656"/>
                    <a:pt x="1407" y="656"/>
                    <a:pt x="1407" y="656"/>
                  </a:cubicBezTo>
                  <a:cubicBezTo>
                    <a:pt x="1401" y="666"/>
                    <a:pt x="1401" y="666"/>
                    <a:pt x="1401" y="666"/>
                  </a:cubicBezTo>
                  <a:moveTo>
                    <a:pt x="1361" y="624"/>
                  </a:moveTo>
                  <a:cubicBezTo>
                    <a:pt x="1371" y="634"/>
                    <a:pt x="1371" y="634"/>
                    <a:pt x="1371" y="634"/>
                  </a:cubicBezTo>
                  <a:cubicBezTo>
                    <a:pt x="1388" y="644"/>
                    <a:pt x="1388" y="644"/>
                    <a:pt x="1388" y="644"/>
                  </a:cubicBezTo>
                  <a:cubicBezTo>
                    <a:pt x="1393" y="647"/>
                    <a:pt x="1393" y="647"/>
                    <a:pt x="1393" y="647"/>
                  </a:cubicBezTo>
                  <a:cubicBezTo>
                    <a:pt x="1391" y="651"/>
                    <a:pt x="1391" y="651"/>
                    <a:pt x="1391" y="651"/>
                  </a:cubicBezTo>
                  <a:cubicBezTo>
                    <a:pt x="1383" y="646"/>
                    <a:pt x="1383" y="646"/>
                    <a:pt x="1383" y="646"/>
                  </a:cubicBezTo>
                  <a:cubicBezTo>
                    <a:pt x="1383" y="647"/>
                    <a:pt x="1382" y="647"/>
                    <a:pt x="1382" y="647"/>
                  </a:cubicBezTo>
                  <a:cubicBezTo>
                    <a:pt x="1381" y="649"/>
                    <a:pt x="1381" y="649"/>
                    <a:pt x="1381" y="649"/>
                  </a:cubicBezTo>
                  <a:cubicBezTo>
                    <a:pt x="1389" y="654"/>
                    <a:pt x="1389" y="654"/>
                    <a:pt x="1389" y="654"/>
                  </a:cubicBezTo>
                  <a:cubicBezTo>
                    <a:pt x="1387" y="658"/>
                    <a:pt x="1387" y="658"/>
                    <a:pt x="1387" y="658"/>
                  </a:cubicBezTo>
                  <a:cubicBezTo>
                    <a:pt x="1377" y="652"/>
                    <a:pt x="1377" y="652"/>
                    <a:pt x="1377" y="652"/>
                  </a:cubicBezTo>
                  <a:cubicBezTo>
                    <a:pt x="1375" y="655"/>
                    <a:pt x="1375" y="655"/>
                    <a:pt x="1375" y="655"/>
                  </a:cubicBezTo>
                  <a:cubicBezTo>
                    <a:pt x="1385" y="661"/>
                    <a:pt x="1385" y="661"/>
                    <a:pt x="1385" y="661"/>
                  </a:cubicBezTo>
                  <a:cubicBezTo>
                    <a:pt x="1379" y="671"/>
                    <a:pt x="1379" y="671"/>
                    <a:pt x="1379" y="671"/>
                  </a:cubicBezTo>
                  <a:cubicBezTo>
                    <a:pt x="1366" y="664"/>
                    <a:pt x="1366" y="664"/>
                    <a:pt x="1366" y="664"/>
                  </a:cubicBezTo>
                  <a:cubicBezTo>
                    <a:pt x="1363" y="666"/>
                    <a:pt x="1363" y="666"/>
                    <a:pt x="1363" y="666"/>
                  </a:cubicBezTo>
                  <a:cubicBezTo>
                    <a:pt x="1379" y="675"/>
                    <a:pt x="1379" y="675"/>
                    <a:pt x="1379" y="675"/>
                  </a:cubicBezTo>
                  <a:cubicBezTo>
                    <a:pt x="1392" y="683"/>
                    <a:pt x="1392" y="683"/>
                    <a:pt x="1392" y="683"/>
                  </a:cubicBezTo>
                  <a:cubicBezTo>
                    <a:pt x="1556" y="782"/>
                    <a:pt x="1556" y="782"/>
                    <a:pt x="1556" y="782"/>
                  </a:cubicBezTo>
                  <a:cubicBezTo>
                    <a:pt x="1556" y="782"/>
                    <a:pt x="1556" y="782"/>
                    <a:pt x="1556" y="782"/>
                  </a:cubicBezTo>
                  <a:cubicBezTo>
                    <a:pt x="1558" y="780"/>
                    <a:pt x="1558" y="780"/>
                    <a:pt x="1558" y="780"/>
                  </a:cubicBezTo>
                  <a:cubicBezTo>
                    <a:pt x="1395" y="681"/>
                    <a:pt x="1395" y="681"/>
                    <a:pt x="1395" y="681"/>
                  </a:cubicBezTo>
                  <a:cubicBezTo>
                    <a:pt x="1398" y="678"/>
                    <a:pt x="1398" y="678"/>
                    <a:pt x="1398" y="678"/>
                  </a:cubicBezTo>
                  <a:cubicBezTo>
                    <a:pt x="1561" y="777"/>
                    <a:pt x="1561" y="777"/>
                    <a:pt x="1561" y="777"/>
                  </a:cubicBezTo>
                  <a:cubicBezTo>
                    <a:pt x="1564" y="774"/>
                    <a:pt x="1564" y="774"/>
                    <a:pt x="1564" y="774"/>
                  </a:cubicBezTo>
                  <a:cubicBezTo>
                    <a:pt x="1399" y="675"/>
                    <a:pt x="1399" y="675"/>
                    <a:pt x="1399" y="675"/>
                  </a:cubicBezTo>
                  <a:cubicBezTo>
                    <a:pt x="1402" y="671"/>
                    <a:pt x="1402" y="671"/>
                    <a:pt x="1402" y="671"/>
                  </a:cubicBezTo>
                  <a:cubicBezTo>
                    <a:pt x="1567" y="771"/>
                    <a:pt x="1567" y="771"/>
                    <a:pt x="1567" y="771"/>
                  </a:cubicBezTo>
                  <a:cubicBezTo>
                    <a:pt x="1570" y="768"/>
                    <a:pt x="1570" y="768"/>
                    <a:pt x="1570" y="768"/>
                  </a:cubicBezTo>
                  <a:cubicBezTo>
                    <a:pt x="1403" y="668"/>
                    <a:pt x="1403" y="668"/>
                    <a:pt x="1403" y="668"/>
                  </a:cubicBezTo>
                  <a:cubicBezTo>
                    <a:pt x="1410" y="657"/>
                    <a:pt x="1410" y="657"/>
                    <a:pt x="1410" y="657"/>
                  </a:cubicBezTo>
                  <a:cubicBezTo>
                    <a:pt x="1422" y="665"/>
                    <a:pt x="1422" y="665"/>
                    <a:pt x="1422" y="665"/>
                  </a:cubicBezTo>
                  <a:cubicBezTo>
                    <a:pt x="1579" y="759"/>
                    <a:pt x="1579" y="759"/>
                    <a:pt x="1579" y="759"/>
                  </a:cubicBezTo>
                  <a:cubicBezTo>
                    <a:pt x="1581" y="757"/>
                    <a:pt x="1581" y="757"/>
                    <a:pt x="1581" y="757"/>
                  </a:cubicBezTo>
                  <a:cubicBezTo>
                    <a:pt x="1424" y="662"/>
                    <a:pt x="1424" y="662"/>
                    <a:pt x="1424" y="662"/>
                  </a:cubicBezTo>
                  <a:cubicBezTo>
                    <a:pt x="1410" y="654"/>
                    <a:pt x="1410" y="654"/>
                    <a:pt x="1410" y="654"/>
                  </a:cubicBezTo>
                  <a:cubicBezTo>
                    <a:pt x="1397" y="645"/>
                    <a:pt x="1397" y="645"/>
                    <a:pt x="1397" y="645"/>
                  </a:cubicBezTo>
                  <a:cubicBezTo>
                    <a:pt x="1389" y="641"/>
                    <a:pt x="1389" y="641"/>
                    <a:pt x="1389" y="641"/>
                  </a:cubicBezTo>
                  <a:cubicBezTo>
                    <a:pt x="1361" y="624"/>
                    <a:pt x="1361" y="624"/>
                    <a:pt x="1361" y="624"/>
                  </a:cubicBezTo>
                  <a:moveTo>
                    <a:pt x="1766" y="608"/>
                  </a:moveTo>
                  <a:cubicBezTo>
                    <a:pt x="1766" y="612"/>
                    <a:pt x="1766" y="612"/>
                    <a:pt x="1766" y="612"/>
                  </a:cubicBezTo>
                  <a:cubicBezTo>
                    <a:pt x="1766" y="612"/>
                    <a:pt x="1766" y="612"/>
                    <a:pt x="1766" y="612"/>
                  </a:cubicBezTo>
                  <a:cubicBezTo>
                    <a:pt x="1769" y="609"/>
                    <a:pt x="1769" y="609"/>
                    <a:pt x="1769" y="609"/>
                  </a:cubicBezTo>
                  <a:cubicBezTo>
                    <a:pt x="1768" y="609"/>
                    <a:pt x="1767" y="608"/>
                    <a:pt x="1766" y="608"/>
                  </a:cubicBezTo>
                  <a:moveTo>
                    <a:pt x="1758" y="605"/>
                  </a:moveTo>
                  <a:cubicBezTo>
                    <a:pt x="1758" y="609"/>
                    <a:pt x="1758" y="609"/>
                    <a:pt x="1758" y="609"/>
                  </a:cubicBezTo>
                  <a:cubicBezTo>
                    <a:pt x="1759" y="609"/>
                    <a:pt x="1761" y="610"/>
                    <a:pt x="1762" y="610"/>
                  </a:cubicBezTo>
                  <a:cubicBezTo>
                    <a:pt x="1762" y="607"/>
                    <a:pt x="1762" y="607"/>
                    <a:pt x="1762" y="607"/>
                  </a:cubicBezTo>
                  <a:cubicBezTo>
                    <a:pt x="1761" y="606"/>
                    <a:pt x="1759" y="606"/>
                    <a:pt x="1758" y="605"/>
                  </a:cubicBezTo>
                  <a:moveTo>
                    <a:pt x="1750" y="602"/>
                  </a:moveTo>
                  <a:cubicBezTo>
                    <a:pt x="1750" y="606"/>
                    <a:pt x="1750" y="606"/>
                    <a:pt x="1750" y="606"/>
                  </a:cubicBezTo>
                  <a:cubicBezTo>
                    <a:pt x="1751" y="606"/>
                    <a:pt x="1753" y="607"/>
                    <a:pt x="1754" y="607"/>
                  </a:cubicBezTo>
                  <a:cubicBezTo>
                    <a:pt x="1754" y="604"/>
                    <a:pt x="1754" y="604"/>
                    <a:pt x="1754" y="604"/>
                  </a:cubicBezTo>
                  <a:cubicBezTo>
                    <a:pt x="1753" y="603"/>
                    <a:pt x="1751" y="603"/>
                    <a:pt x="1750" y="602"/>
                  </a:cubicBezTo>
                  <a:moveTo>
                    <a:pt x="1746" y="601"/>
                  </a:moveTo>
                  <a:cubicBezTo>
                    <a:pt x="1744" y="604"/>
                    <a:pt x="1744" y="604"/>
                    <a:pt x="1744" y="604"/>
                  </a:cubicBezTo>
                  <a:cubicBezTo>
                    <a:pt x="1745" y="604"/>
                    <a:pt x="1745" y="604"/>
                    <a:pt x="1746" y="605"/>
                  </a:cubicBezTo>
                  <a:cubicBezTo>
                    <a:pt x="1746" y="601"/>
                    <a:pt x="1746" y="601"/>
                    <a:pt x="1746" y="601"/>
                  </a:cubicBezTo>
                  <a:cubicBezTo>
                    <a:pt x="1746" y="601"/>
                    <a:pt x="1746" y="601"/>
                    <a:pt x="1746" y="601"/>
                  </a:cubicBezTo>
                  <a:moveTo>
                    <a:pt x="1757" y="677"/>
                  </a:moveTo>
                  <a:cubicBezTo>
                    <a:pt x="1757" y="677"/>
                    <a:pt x="1757" y="677"/>
                    <a:pt x="1757" y="676"/>
                  </a:cubicBezTo>
                  <a:cubicBezTo>
                    <a:pt x="1758" y="675"/>
                    <a:pt x="1758" y="675"/>
                    <a:pt x="1758" y="675"/>
                  </a:cubicBezTo>
                  <a:cubicBezTo>
                    <a:pt x="1760" y="676"/>
                    <a:pt x="1760" y="676"/>
                    <a:pt x="1760" y="676"/>
                  </a:cubicBezTo>
                  <a:cubicBezTo>
                    <a:pt x="1759" y="676"/>
                    <a:pt x="1758" y="677"/>
                    <a:pt x="1757" y="677"/>
                  </a:cubicBezTo>
                  <a:moveTo>
                    <a:pt x="1754" y="675"/>
                  </a:moveTo>
                  <a:cubicBezTo>
                    <a:pt x="1753" y="674"/>
                    <a:pt x="1753" y="673"/>
                    <a:pt x="1753" y="672"/>
                  </a:cubicBezTo>
                  <a:cubicBezTo>
                    <a:pt x="1755" y="673"/>
                    <a:pt x="1755" y="673"/>
                    <a:pt x="1755" y="673"/>
                  </a:cubicBezTo>
                  <a:cubicBezTo>
                    <a:pt x="1754" y="675"/>
                    <a:pt x="1754" y="675"/>
                    <a:pt x="1754" y="675"/>
                  </a:cubicBezTo>
                  <a:moveTo>
                    <a:pt x="1761" y="673"/>
                  </a:moveTo>
                  <a:cubicBezTo>
                    <a:pt x="1759" y="672"/>
                    <a:pt x="1759" y="672"/>
                    <a:pt x="1759" y="672"/>
                  </a:cubicBezTo>
                  <a:cubicBezTo>
                    <a:pt x="1761" y="670"/>
                    <a:pt x="1761" y="670"/>
                    <a:pt x="1761" y="670"/>
                  </a:cubicBezTo>
                  <a:cubicBezTo>
                    <a:pt x="1761" y="671"/>
                    <a:pt x="1761" y="672"/>
                    <a:pt x="1761" y="673"/>
                  </a:cubicBezTo>
                  <a:moveTo>
                    <a:pt x="1757" y="670"/>
                  </a:moveTo>
                  <a:cubicBezTo>
                    <a:pt x="1755" y="669"/>
                    <a:pt x="1755" y="669"/>
                    <a:pt x="1755" y="669"/>
                  </a:cubicBezTo>
                  <a:cubicBezTo>
                    <a:pt x="1755" y="668"/>
                    <a:pt x="1756" y="668"/>
                    <a:pt x="1757" y="668"/>
                  </a:cubicBezTo>
                  <a:cubicBezTo>
                    <a:pt x="1757" y="668"/>
                    <a:pt x="1757" y="668"/>
                    <a:pt x="1758" y="668"/>
                  </a:cubicBezTo>
                  <a:cubicBezTo>
                    <a:pt x="1757" y="670"/>
                    <a:pt x="1757" y="670"/>
                    <a:pt x="1757" y="670"/>
                  </a:cubicBezTo>
                  <a:moveTo>
                    <a:pt x="1800" y="587"/>
                  </a:moveTo>
                  <a:cubicBezTo>
                    <a:pt x="1798" y="590"/>
                    <a:pt x="1798" y="590"/>
                    <a:pt x="1798" y="590"/>
                  </a:cubicBezTo>
                  <a:cubicBezTo>
                    <a:pt x="1837" y="604"/>
                    <a:pt x="1877" y="619"/>
                    <a:pt x="1917" y="634"/>
                  </a:cubicBezTo>
                  <a:cubicBezTo>
                    <a:pt x="1907" y="660"/>
                    <a:pt x="1907" y="660"/>
                    <a:pt x="1907" y="660"/>
                  </a:cubicBezTo>
                  <a:cubicBezTo>
                    <a:pt x="1869" y="646"/>
                    <a:pt x="1830" y="632"/>
                    <a:pt x="1792" y="618"/>
                  </a:cubicBezTo>
                  <a:cubicBezTo>
                    <a:pt x="1795" y="614"/>
                    <a:pt x="1795" y="614"/>
                    <a:pt x="1795" y="614"/>
                  </a:cubicBezTo>
                  <a:cubicBezTo>
                    <a:pt x="1795" y="613"/>
                    <a:pt x="1795" y="612"/>
                    <a:pt x="1794" y="611"/>
                  </a:cubicBezTo>
                  <a:cubicBezTo>
                    <a:pt x="1794" y="611"/>
                    <a:pt x="1793" y="611"/>
                    <a:pt x="1793" y="611"/>
                  </a:cubicBezTo>
                  <a:cubicBezTo>
                    <a:pt x="1793" y="611"/>
                    <a:pt x="1792" y="611"/>
                    <a:pt x="1792" y="612"/>
                  </a:cubicBezTo>
                  <a:cubicBezTo>
                    <a:pt x="1789" y="616"/>
                    <a:pt x="1789" y="616"/>
                    <a:pt x="1789" y="616"/>
                  </a:cubicBezTo>
                  <a:cubicBezTo>
                    <a:pt x="1784" y="615"/>
                    <a:pt x="1780" y="613"/>
                    <a:pt x="1776" y="612"/>
                  </a:cubicBezTo>
                  <a:cubicBezTo>
                    <a:pt x="1773" y="614"/>
                    <a:pt x="1773" y="614"/>
                    <a:pt x="1773" y="614"/>
                  </a:cubicBezTo>
                  <a:cubicBezTo>
                    <a:pt x="1778" y="616"/>
                    <a:pt x="1782" y="618"/>
                    <a:pt x="1787" y="619"/>
                  </a:cubicBezTo>
                  <a:cubicBezTo>
                    <a:pt x="1772" y="645"/>
                    <a:pt x="1772" y="645"/>
                    <a:pt x="1772" y="645"/>
                  </a:cubicBezTo>
                  <a:cubicBezTo>
                    <a:pt x="1762" y="661"/>
                    <a:pt x="1762" y="661"/>
                    <a:pt x="1762" y="661"/>
                  </a:cubicBezTo>
                  <a:cubicBezTo>
                    <a:pt x="1759" y="665"/>
                    <a:pt x="1759" y="665"/>
                    <a:pt x="1759" y="665"/>
                  </a:cubicBezTo>
                  <a:cubicBezTo>
                    <a:pt x="1759" y="665"/>
                    <a:pt x="1758" y="665"/>
                    <a:pt x="1757" y="665"/>
                  </a:cubicBezTo>
                  <a:cubicBezTo>
                    <a:pt x="1755" y="665"/>
                    <a:pt x="1753" y="666"/>
                    <a:pt x="1752" y="667"/>
                  </a:cubicBezTo>
                  <a:cubicBezTo>
                    <a:pt x="1748" y="665"/>
                    <a:pt x="1748" y="665"/>
                    <a:pt x="1748" y="665"/>
                  </a:cubicBezTo>
                  <a:cubicBezTo>
                    <a:pt x="1748" y="665"/>
                    <a:pt x="1747" y="665"/>
                    <a:pt x="1747" y="665"/>
                  </a:cubicBezTo>
                  <a:cubicBezTo>
                    <a:pt x="1746" y="665"/>
                    <a:pt x="1746" y="665"/>
                    <a:pt x="1746" y="665"/>
                  </a:cubicBezTo>
                  <a:cubicBezTo>
                    <a:pt x="1745" y="666"/>
                    <a:pt x="1745" y="667"/>
                    <a:pt x="1746" y="668"/>
                  </a:cubicBezTo>
                  <a:cubicBezTo>
                    <a:pt x="1750" y="670"/>
                    <a:pt x="1750" y="670"/>
                    <a:pt x="1750" y="670"/>
                  </a:cubicBezTo>
                  <a:cubicBezTo>
                    <a:pt x="1749" y="673"/>
                    <a:pt x="1750" y="676"/>
                    <a:pt x="1752" y="678"/>
                  </a:cubicBezTo>
                  <a:cubicBezTo>
                    <a:pt x="1750" y="682"/>
                    <a:pt x="1750" y="682"/>
                    <a:pt x="1750" y="682"/>
                  </a:cubicBezTo>
                  <a:cubicBezTo>
                    <a:pt x="1693" y="775"/>
                    <a:pt x="1693" y="775"/>
                    <a:pt x="1693" y="775"/>
                  </a:cubicBezTo>
                  <a:cubicBezTo>
                    <a:pt x="1688" y="783"/>
                    <a:pt x="1688" y="783"/>
                    <a:pt x="1688" y="783"/>
                  </a:cubicBezTo>
                  <a:cubicBezTo>
                    <a:pt x="1688" y="784"/>
                    <a:pt x="1688" y="785"/>
                    <a:pt x="1689" y="785"/>
                  </a:cubicBezTo>
                  <a:cubicBezTo>
                    <a:pt x="1689" y="785"/>
                    <a:pt x="1690" y="785"/>
                    <a:pt x="1690" y="785"/>
                  </a:cubicBezTo>
                  <a:cubicBezTo>
                    <a:pt x="1690" y="785"/>
                    <a:pt x="1691" y="785"/>
                    <a:pt x="1691" y="784"/>
                  </a:cubicBezTo>
                  <a:cubicBezTo>
                    <a:pt x="1696" y="777"/>
                    <a:pt x="1696" y="777"/>
                    <a:pt x="1696" y="777"/>
                  </a:cubicBezTo>
                  <a:cubicBezTo>
                    <a:pt x="1752" y="683"/>
                    <a:pt x="1752" y="683"/>
                    <a:pt x="1752" y="683"/>
                  </a:cubicBezTo>
                  <a:cubicBezTo>
                    <a:pt x="1755" y="679"/>
                    <a:pt x="1755" y="679"/>
                    <a:pt x="1755" y="679"/>
                  </a:cubicBezTo>
                  <a:cubicBezTo>
                    <a:pt x="1756" y="680"/>
                    <a:pt x="1756" y="680"/>
                    <a:pt x="1757" y="680"/>
                  </a:cubicBezTo>
                  <a:cubicBezTo>
                    <a:pt x="1759" y="680"/>
                    <a:pt x="1761" y="679"/>
                    <a:pt x="1762" y="677"/>
                  </a:cubicBezTo>
                  <a:cubicBezTo>
                    <a:pt x="1766" y="680"/>
                    <a:pt x="1766" y="680"/>
                    <a:pt x="1766" y="680"/>
                  </a:cubicBezTo>
                  <a:cubicBezTo>
                    <a:pt x="1961" y="798"/>
                    <a:pt x="1961" y="798"/>
                    <a:pt x="1961" y="798"/>
                  </a:cubicBezTo>
                  <a:cubicBezTo>
                    <a:pt x="1968" y="802"/>
                    <a:pt x="1968" y="802"/>
                    <a:pt x="1968" y="802"/>
                  </a:cubicBezTo>
                  <a:cubicBezTo>
                    <a:pt x="1966" y="802"/>
                    <a:pt x="1966" y="802"/>
                    <a:pt x="1966" y="802"/>
                  </a:cubicBezTo>
                  <a:cubicBezTo>
                    <a:pt x="1965" y="802"/>
                    <a:pt x="1965" y="803"/>
                    <a:pt x="1965" y="804"/>
                  </a:cubicBezTo>
                  <a:cubicBezTo>
                    <a:pt x="1965" y="805"/>
                    <a:pt x="1966" y="806"/>
                    <a:pt x="1967" y="806"/>
                  </a:cubicBezTo>
                  <a:cubicBezTo>
                    <a:pt x="1967" y="806"/>
                    <a:pt x="1967" y="806"/>
                    <a:pt x="1967" y="806"/>
                  </a:cubicBezTo>
                  <a:cubicBezTo>
                    <a:pt x="1969" y="805"/>
                    <a:pt x="1969" y="805"/>
                    <a:pt x="1969" y="805"/>
                  </a:cubicBezTo>
                  <a:cubicBezTo>
                    <a:pt x="1965" y="812"/>
                    <a:pt x="1965" y="812"/>
                    <a:pt x="1965" y="812"/>
                  </a:cubicBezTo>
                  <a:cubicBezTo>
                    <a:pt x="1910" y="903"/>
                    <a:pt x="1910" y="903"/>
                    <a:pt x="1910" y="903"/>
                  </a:cubicBezTo>
                  <a:cubicBezTo>
                    <a:pt x="1909" y="903"/>
                    <a:pt x="1910" y="904"/>
                    <a:pt x="1910" y="905"/>
                  </a:cubicBezTo>
                  <a:cubicBezTo>
                    <a:pt x="1911" y="905"/>
                    <a:pt x="1911" y="905"/>
                    <a:pt x="1911" y="905"/>
                  </a:cubicBezTo>
                  <a:cubicBezTo>
                    <a:pt x="1912" y="905"/>
                    <a:pt x="1913" y="905"/>
                    <a:pt x="1913" y="904"/>
                  </a:cubicBezTo>
                  <a:cubicBezTo>
                    <a:pt x="1968" y="813"/>
                    <a:pt x="1968" y="813"/>
                    <a:pt x="1968" y="813"/>
                  </a:cubicBezTo>
                  <a:cubicBezTo>
                    <a:pt x="1973" y="805"/>
                    <a:pt x="1973" y="805"/>
                    <a:pt x="1973" y="805"/>
                  </a:cubicBezTo>
                  <a:cubicBezTo>
                    <a:pt x="1982" y="810"/>
                    <a:pt x="1982" y="810"/>
                    <a:pt x="1982" y="810"/>
                  </a:cubicBezTo>
                  <a:cubicBezTo>
                    <a:pt x="1982" y="810"/>
                    <a:pt x="1982" y="810"/>
                    <a:pt x="1982" y="810"/>
                  </a:cubicBezTo>
                  <a:cubicBezTo>
                    <a:pt x="1983" y="810"/>
                    <a:pt x="1984" y="810"/>
                    <a:pt x="1984" y="809"/>
                  </a:cubicBezTo>
                  <a:cubicBezTo>
                    <a:pt x="1984" y="809"/>
                    <a:pt x="1984" y="808"/>
                    <a:pt x="1983" y="807"/>
                  </a:cubicBezTo>
                  <a:cubicBezTo>
                    <a:pt x="1977" y="803"/>
                    <a:pt x="1977" y="803"/>
                    <a:pt x="1977" y="803"/>
                  </a:cubicBezTo>
                  <a:cubicBezTo>
                    <a:pt x="1979" y="803"/>
                    <a:pt x="1979" y="803"/>
                    <a:pt x="1979" y="803"/>
                  </a:cubicBezTo>
                  <a:cubicBezTo>
                    <a:pt x="1979" y="803"/>
                    <a:pt x="1979" y="802"/>
                    <a:pt x="1980" y="802"/>
                  </a:cubicBezTo>
                  <a:cubicBezTo>
                    <a:pt x="1980" y="802"/>
                    <a:pt x="1980" y="801"/>
                    <a:pt x="1980" y="801"/>
                  </a:cubicBezTo>
                  <a:cubicBezTo>
                    <a:pt x="1980" y="800"/>
                    <a:pt x="1979" y="799"/>
                    <a:pt x="1978" y="799"/>
                  </a:cubicBezTo>
                  <a:cubicBezTo>
                    <a:pt x="1978" y="799"/>
                    <a:pt x="1978" y="799"/>
                    <a:pt x="1978" y="799"/>
                  </a:cubicBezTo>
                  <a:cubicBezTo>
                    <a:pt x="1976" y="800"/>
                    <a:pt x="1976" y="800"/>
                    <a:pt x="1976" y="800"/>
                  </a:cubicBezTo>
                  <a:cubicBezTo>
                    <a:pt x="1980" y="793"/>
                    <a:pt x="1980" y="793"/>
                    <a:pt x="1980" y="793"/>
                  </a:cubicBezTo>
                  <a:cubicBezTo>
                    <a:pt x="1990" y="776"/>
                    <a:pt x="1990" y="776"/>
                    <a:pt x="1990" y="776"/>
                  </a:cubicBezTo>
                  <a:cubicBezTo>
                    <a:pt x="1991" y="776"/>
                    <a:pt x="1990" y="775"/>
                    <a:pt x="1990" y="774"/>
                  </a:cubicBezTo>
                  <a:cubicBezTo>
                    <a:pt x="1989" y="774"/>
                    <a:pt x="1989" y="774"/>
                    <a:pt x="1989" y="774"/>
                  </a:cubicBezTo>
                  <a:cubicBezTo>
                    <a:pt x="1988" y="774"/>
                    <a:pt x="1988" y="774"/>
                    <a:pt x="1987" y="775"/>
                  </a:cubicBezTo>
                  <a:cubicBezTo>
                    <a:pt x="1977" y="792"/>
                    <a:pt x="1977" y="792"/>
                    <a:pt x="1977" y="792"/>
                  </a:cubicBezTo>
                  <a:cubicBezTo>
                    <a:pt x="1972" y="800"/>
                    <a:pt x="1972" y="800"/>
                    <a:pt x="1972" y="800"/>
                  </a:cubicBezTo>
                  <a:cubicBezTo>
                    <a:pt x="1963" y="795"/>
                    <a:pt x="1963" y="795"/>
                    <a:pt x="1963" y="795"/>
                  </a:cubicBezTo>
                  <a:cubicBezTo>
                    <a:pt x="1768" y="677"/>
                    <a:pt x="1768" y="677"/>
                    <a:pt x="1768" y="677"/>
                  </a:cubicBezTo>
                  <a:cubicBezTo>
                    <a:pt x="1764" y="675"/>
                    <a:pt x="1764" y="675"/>
                    <a:pt x="1764" y="675"/>
                  </a:cubicBezTo>
                  <a:cubicBezTo>
                    <a:pt x="1765" y="672"/>
                    <a:pt x="1764" y="669"/>
                    <a:pt x="1762" y="667"/>
                  </a:cubicBezTo>
                  <a:cubicBezTo>
                    <a:pt x="1765" y="663"/>
                    <a:pt x="1765" y="663"/>
                    <a:pt x="1765" y="663"/>
                  </a:cubicBezTo>
                  <a:cubicBezTo>
                    <a:pt x="1775" y="646"/>
                    <a:pt x="1775" y="646"/>
                    <a:pt x="1775" y="646"/>
                  </a:cubicBezTo>
                  <a:cubicBezTo>
                    <a:pt x="1790" y="621"/>
                    <a:pt x="1790" y="621"/>
                    <a:pt x="1790" y="621"/>
                  </a:cubicBezTo>
                  <a:cubicBezTo>
                    <a:pt x="1853" y="644"/>
                    <a:pt x="1916" y="668"/>
                    <a:pt x="1979" y="692"/>
                  </a:cubicBezTo>
                  <a:cubicBezTo>
                    <a:pt x="1975" y="688"/>
                    <a:pt x="1975" y="688"/>
                    <a:pt x="1975" y="688"/>
                  </a:cubicBezTo>
                  <a:cubicBezTo>
                    <a:pt x="1973" y="686"/>
                    <a:pt x="1973" y="686"/>
                    <a:pt x="1973" y="686"/>
                  </a:cubicBezTo>
                  <a:cubicBezTo>
                    <a:pt x="1957" y="680"/>
                    <a:pt x="1941" y="673"/>
                    <a:pt x="1925" y="667"/>
                  </a:cubicBezTo>
                  <a:cubicBezTo>
                    <a:pt x="1933" y="646"/>
                    <a:pt x="1933" y="646"/>
                    <a:pt x="1933" y="646"/>
                  </a:cubicBezTo>
                  <a:cubicBezTo>
                    <a:pt x="1930" y="643"/>
                    <a:pt x="1930" y="643"/>
                    <a:pt x="1930" y="643"/>
                  </a:cubicBezTo>
                  <a:cubicBezTo>
                    <a:pt x="1922" y="666"/>
                    <a:pt x="1922" y="666"/>
                    <a:pt x="1922" y="666"/>
                  </a:cubicBezTo>
                  <a:cubicBezTo>
                    <a:pt x="1910" y="662"/>
                    <a:pt x="1910" y="662"/>
                    <a:pt x="1910" y="662"/>
                  </a:cubicBezTo>
                  <a:cubicBezTo>
                    <a:pt x="1920" y="635"/>
                    <a:pt x="1920" y="635"/>
                    <a:pt x="1920" y="635"/>
                  </a:cubicBezTo>
                  <a:cubicBezTo>
                    <a:pt x="1921" y="636"/>
                    <a:pt x="1923" y="636"/>
                    <a:pt x="1924" y="637"/>
                  </a:cubicBezTo>
                  <a:cubicBezTo>
                    <a:pt x="1918" y="631"/>
                    <a:pt x="1918" y="631"/>
                    <a:pt x="1918" y="631"/>
                  </a:cubicBezTo>
                  <a:cubicBezTo>
                    <a:pt x="1879" y="616"/>
                    <a:pt x="1840" y="601"/>
                    <a:pt x="1800" y="587"/>
                  </a:cubicBezTo>
                  <a:moveTo>
                    <a:pt x="1789" y="583"/>
                  </a:moveTo>
                  <a:cubicBezTo>
                    <a:pt x="1789" y="587"/>
                    <a:pt x="1789" y="587"/>
                    <a:pt x="1789" y="587"/>
                  </a:cubicBezTo>
                  <a:cubicBezTo>
                    <a:pt x="1790" y="587"/>
                    <a:pt x="1790" y="587"/>
                    <a:pt x="1791" y="587"/>
                  </a:cubicBezTo>
                  <a:cubicBezTo>
                    <a:pt x="1793" y="585"/>
                    <a:pt x="1793" y="585"/>
                    <a:pt x="1793" y="585"/>
                  </a:cubicBezTo>
                  <a:cubicBezTo>
                    <a:pt x="1792" y="584"/>
                    <a:pt x="1791" y="584"/>
                    <a:pt x="1789" y="583"/>
                  </a:cubicBezTo>
                  <a:moveTo>
                    <a:pt x="1781" y="580"/>
                  </a:moveTo>
                  <a:cubicBezTo>
                    <a:pt x="1781" y="584"/>
                    <a:pt x="1781" y="584"/>
                    <a:pt x="1781" y="584"/>
                  </a:cubicBezTo>
                  <a:cubicBezTo>
                    <a:pt x="1783" y="584"/>
                    <a:pt x="1784" y="585"/>
                    <a:pt x="1786" y="585"/>
                  </a:cubicBezTo>
                  <a:cubicBezTo>
                    <a:pt x="1786" y="582"/>
                    <a:pt x="1786" y="582"/>
                    <a:pt x="1786" y="582"/>
                  </a:cubicBezTo>
                  <a:cubicBezTo>
                    <a:pt x="1784" y="581"/>
                    <a:pt x="1783" y="581"/>
                    <a:pt x="1781" y="580"/>
                  </a:cubicBezTo>
                  <a:moveTo>
                    <a:pt x="1773" y="577"/>
                  </a:moveTo>
                  <a:cubicBezTo>
                    <a:pt x="1773" y="581"/>
                    <a:pt x="1773" y="581"/>
                    <a:pt x="1773" y="581"/>
                  </a:cubicBezTo>
                  <a:cubicBezTo>
                    <a:pt x="1775" y="581"/>
                    <a:pt x="1776" y="582"/>
                    <a:pt x="1778" y="582"/>
                  </a:cubicBezTo>
                  <a:cubicBezTo>
                    <a:pt x="1778" y="579"/>
                    <a:pt x="1778" y="579"/>
                    <a:pt x="1778" y="579"/>
                  </a:cubicBezTo>
                  <a:cubicBezTo>
                    <a:pt x="1776" y="578"/>
                    <a:pt x="1775" y="578"/>
                    <a:pt x="1773" y="577"/>
                  </a:cubicBezTo>
                  <a:moveTo>
                    <a:pt x="1770" y="577"/>
                  </a:moveTo>
                  <a:cubicBezTo>
                    <a:pt x="1768" y="579"/>
                    <a:pt x="1768" y="579"/>
                    <a:pt x="1768" y="579"/>
                  </a:cubicBezTo>
                  <a:cubicBezTo>
                    <a:pt x="1769" y="579"/>
                    <a:pt x="1769" y="579"/>
                    <a:pt x="1770" y="580"/>
                  </a:cubicBezTo>
                  <a:cubicBezTo>
                    <a:pt x="1770" y="577"/>
                    <a:pt x="1770" y="577"/>
                    <a:pt x="1770" y="577"/>
                  </a:cubicBezTo>
                  <a:moveTo>
                    <a:pt x="1211" y="570"/>
                  </a:moveTo>
                  <a:cubicBezTo>
                    <a:pt x="1210" y="571"/>
                    <a:pt x="1209" y="571"/>
                    <a:pt x="1208" y="572"/>
                  </a:cubicBezTo>
                  <a:cubicBezTo>
                    <a:pt x="1360" y="664"/>
                    <a:pt x="1360" y="664"/>
                    <a:pt x="1360" y="664"/>
                  </a:cubicBezTo>
                  <a:cubicBezTo>
                    <a:pt x="1363" y="662"/>
                    <a:pt x="1363" y="662"/>
                    <a:pt x="1363" y="662"/>
                  </a:cubicBezTo>
                  <a:cubicBezTo>
                    <a:pt x="1211" y="570"/>
                    <a:pt x="1211" y="570"/>
                    <a:pt x="1211" y="570"/>
                  </a:cubicBezTo>
                  <a:moveTo>
                    <a:pt x="1229" y="563"/>
                  </a:moveTo>
                  <a:cubicBezTo>
                    <a:pt x="1227" y="565"/>
                    <a:pt x="1227" y="565"/>
                    <a:pt x="1227" y="565"/>
                  </a:cubicBezTo>
                  <a:cubicBezTo>
                    <a:pt x="1372" y="653"/>
                    <a:pt x="1372" y="653"/>
                    <a:pt x="1372" y="653"/>
                  </a:cubicBezTo>
                  <a:cubicBezTo>
                    <a:pt x="1374" y="650"/>
                    <a:pt x="1374" y="650"/>
                    <a:pt x="1374" y="650"/>
                  </a:cubicBezTo>
                  <a:cubicBezTo>
                    <a:pt x="1229" y="563"/>
                    <a:pt x="1229" y="563"/>
                    <a:pt x="1229" y="563"/>
                  </a:cubicBezTo>
                  <a:moveTo>
                    <a:pt x="1222" y="558"/>
                  </a:moveTo>
                  <a:cubicBezTo>
                    <a:pt x="1220" y="561"/>
                    <a:pt x="1220" y="561"/>
                    <a:pt x="1220" y="561"/>
                  </a:cubicBezTo>
                  <a:cubicBezTo>
                    <a:pt x="1224" y="563"/>
                    <a:pt x="1224" y="563"/>
                    <a:pt x="1224" y="563"/>
                  </a:cubicBezTo>
                  <a:cubicBezTo>
                    <a:pt x="1226" y="561"/>
                    <a:pt x="1226" y="561"/>
                    <a:pt x="1226" y="561"/>
                  </a:cubicBezTo>
                  <a:cubicBezTo>
                    <a:pt x="1222" y="558"/>
                    <a:pt x="1222" y="558"/>
                    <a:pt x="1222" y="558"/>
                  </a:cubicBezTo>
                  <a:moveTo>
                    <a:pt x="1234" y="557"/>
                  </a:moveTo>
                  <a:cubicBezTo>
                    <a:pt x="1232" y="559"/>
                    <a:pt x="1232" y="559"/>
                    <a:pt x="1232" y="559"/>
                  </a:cubicBezTo>
                  <a:cubicBezTo>
                    <a:pt x="1378" y="647"/>
                    <a:pt x="1378" y="647"/>
                    <a:pt x="1378" y="647"/>
                  </a:cubicBezTo>
                  <a:cubicBezTo>
                    <a:pt x="1378" y="646"/>
                    <a:pt x="1378" y="646"/>
                    <a:pt x="1378" y="646"/>
                  </a:cubicBezTo>
                  <a:cubicBezTo>
                    <a:pt x="1372" y="640"/>
                    <a:pt x="1372" y="640"/>
                    <a:pt x="1372" y="640"/>
                  </a:cubicBezTo>
                  <a:cubicBezTo>
                    <a:pt x="1234" y="557"/>
                    <a:pt x="1234" y="557"/>
                    <a:pt x="1234" y="557"/>
                  </a:cubicBezTo>
                  <a:moveTo>
                    <a:pt x="1880" y="553"/>
                  </a:moveTo>
                  <a:cubicBezTo>
                    <a:pt x="1880" y="553"/>
                    <a:pt x="1880" y="553"/>
                    <a:pt x="1880" y="553"/>
                  </a:cubicBezTo>
                  <a:cubicBezTo>
                    <a:pt x="1880" y="553"/>
                    <a:pt x="1880" y="553"/>
                    <a:pt x="1880" y="553"/>
                  </a:cubicBezTo>
                  <a:cubicBezTo>
                    <a:pt x="1880" y="553"/>
                    <a:pt x="1880" y="553"/>
                    <a:pt x="1880" y="553"/>
                  </a:cubicBezTo>
                  <a:moveTo>
                    <a:pt x="1889" y="553"/>
                  </a:moveTo>
                  <a:cubicBezTo>
                    <a:pt x="1895" y="559"/>
                    <a:pt x="1895" y="559"/>
                    <a:pt x="1895" y="559"/>
                  </a:cubicBezTo>
                  <a:cubicBezTo>
                    <a:pt x="1953" y="581"/>
                    <a:pt x="2011" y="603"/>
                    <a:pt x="2068" y="626"/>
                  </a:cubicBezTo>
                  <a:cubicBezTo>
                    <a:pt x="2071" y="623"/>
                    <a:pt x="2071" y="623"/>
                    <a:pt x="2071" y="623"/>
                  </a:cubicBezTo>
                  <a:cubicBezTo>
                    <a:pt x="2010" y="599"/>
                    <a:pt x="1950" y="576"/>
                    <a:pt x="1889" y="553"/>
                  </a:cubicBezTo>
                  <a:moveTo>
                    <a:pt x="1228" y="552"/>
                  </a:moveTo>
                  <a:cubicBezTo>
                    <a:pt x="1225" y="555"/>
                    <a:pt x="1225" y="555"/>
                    <a:pt x="1225" y="555"/>
                  </a:cubicBezTo>
                  <a:cubicBezTo>
                    <a:pt x="1229" y="557"/>
                    <a:pt x="1229" y="557"/>
                    <a:pt x="1229" y="557"/>
                  </a:cubicBezTo>
                  <a:cubicBezTo>
                    <a:pt x="1232" y="555"/>
                    <a:pt x="1232" y="555"/>
                    <a:pt x="1232" y="555"/>
                  </a:cubicBezTo>
                  <a:cubicBezTo>
                    <a:pt x="1228" y="552"/>
                    <a:pt x="1228" y="552"/>
                    <a:pt x="1228" y="552"/>
                  </a:cubicBezTo>
                  <a:moveTo>
                    <a:pt x="1240" y="551"/>
                  </a:moveTo>
                  <a:cubicBezTo>
                    <a:pt x="1238" y="553"/>
                    <a:pt x="1238" y="553"/>
                    <a:pt x="1238" y="553"/>
                  </a:cubicBezTo>
                  <a:cubicBezTo>
                    <a:pt x="1319" y="603"/>
                    <a:pt x="1319" y="603"/>
                    <a:pt x="1319" y="603"/>
                  </a:cubicBezTo>
                  <a:cubicBezTo>
                    <a:pt x="1353" y="623"/>
                    <a:pt x="1353" y="623"/>
                    <a:pt x="1353" y="623"/>
                  </a:cubicBezTo>
                  <a:cubicBezTo>
                    <a:pt x="1358" y="626"/>
                    <a:pt x="1358" y="626"/>
                    <a:pt x="1358" y="626"/>
                  </a:cubicBezTo>
                  <a:cubicBezTo>
                    <a:pt x="1349" y="617"/>
                    <a:pt x="1349" y="617"/>
                    <a:pt x="1349" y="617"/>
                  </a:cubicBezTo>
                  <a:cubicBezTo>
                    <a:pt x="1321" y="600"/>
                    <a:pt x="1321" y="600"/>
                    <a:pt x="1321" y="600"/>
                  </a:cubicBezTo>
                  <a:cubicBezTo>
                    <a:pt x="1240" y="551"/>
                    <a:pt x="1240" y="551"/>
                    <a:pt x="1240" y="551"/>
                  </a:cubicBezTo>
                  <a:moveTo>
                    <a:pt x="1872" y="547"/>
                  </a:moveTo>
                  <a:cubicBezTo>
                    <a:pt x="1872" y="550"/>
                    <a:pt x="1872" y="550"/>
                    <a:pt x="1872" y="550"/>
                  </a:cubicBezTo>
                  <a:cubicBezTo>
                    <a:pt x="1874" y="551"/>
                    <a:pt x="1875" y="551"/>
                    <a:pt x="1877" y="552"/>
                  </a:cubicBezTo>
                  <a:cubicBezTo>
                    <a:pt x="1877" y="550"/>
                    <a:pt x="1877" y="550"/>
                    <a:pt x="1877" y="550"/>
                  </a:cubicBezTo>
                  <a:cubicBezTo>
                    <a:pt x="1875" y="548"/>
                    <a:pt x="1875" y="548"/>
                    <a:pt x="1875" y="548"/>
                  </a:cubicBezTo>
                  <a:cubicBezTo>
                    <a:pt x="1874" y="547"/>
                    <a:pt x="1873" y="547"/>
                    <a:pt x="1872" y="547"/>
                  </a:cubicBezTo>
                  <a:moveTo>
                    <a:pt x="1233" y="547"/>
                  </a:moveTo>
                  <a:cubicBezTo>
                    <a:pt x="1231" y="549"/>
                    <a:pt x="1231" y="549"/>
                    <a:pt x="1231" y="549"/>
                  </a:cubicBezTo>
                  <a:cubicBezTo>
                    <a:pt x="1235" y="551"/>
                    <a:pt x="1235" y="551"/>
                    <a:pt x="1235" y="551"/>
                  </a:cubicBezTo>
                  <a:cubicBezTo>
                    <a:pt x="1237" y="549"/>
                    <a:pt x="1237" y="549"/>
                    <a:pt x="1237" y="549"/>
                  </a:cubicBezTo>
                  <a:cubicBezTo>
                    <a:pt x="1233" y="547"/>
                    <a:pt x="1233" y="547"/>
                    <a:pt x="1233" y="547"/>
                  </a:cubicBezTo>
                  <a:moveTo>
                    <a:pt x="1864" y="544"/>
                  </a:moveTo>
                  <a:cubicBezTo>
                    <a:pt x="1864" y="547"/>
                    <a:pt x="1864" y="547"/>
                    <a:pt x="1864" y="547"/>
                  </a:cubicBezTo>
                  <a:cubicBezTo>
                    <a:pt x="1866" y="548"/>
                    <a:pt x="1867" y="548"/>
                    <a:pt x="1869" y="549"/>
                  </a:cubicBezTo>
                  <a:cubicBezTo>
                    <a:pt x="1869" y="545"/>
                    <a:pt x="1869" y="545"/>
                    <a:pt x="1869" y="545"/>
                  </a:cubicBezTo>
                  <a:cubicBezTo>
                    <a:pt x="1867" y="545"/>
                    <a:pt x="1866" y="544"/>
                    <a:pt x="1864" y="544"/>
                  </a:cubicBezTo>
                  <a:moveTo>
                    <a:pt x="1857" y="541"/>
                  </a:moveTo>
                  <a:cubicBezTo>
                    <a:pt x="1857" y="544"/>
                    <a:pt x="1857" y="544"/>
                    <a:pt x="1857" y="544"/>
                  </a:cubicBezTo>
                  <a:cubicBezTo>
                    <a:pt x="1858" y="545"/>
                    <a:pt x="1860" y="546"/>
                    <a:pt x="1861" y="546"/>
                  </a:cubicBezTo>
                  <a:cubicBezTo>
                    <a:pt x="1861" y="543"/>
                    <a:pt x="1861" y="543"/>
                    <a:pt x="1861" y="543"/>
                  </a:cubicBezTo>
                  <a:cubicBezTo>
                    <a:pt x="1860" y="542"/>
                    <a:pt x="1858" y="541"/>
                    <a:pt x="1857" y="541"/>
                  </a:cubicBezTo>
                  <a:moveTo>
                    <a:pt x="1849" y="538"/>
                  </a:moveTo>
                  <a:cubicBezTo>
                    <a:pt x="1849" y="539"/>
                    <a:pt x="1849" y="539"/>
                    <a:pt x="1849" y="539"/>
                  </a:cubicBezTo>
                  <a:cubicBezTo>
                    <a:pt x="1849" y="542"/>
                    <a:pt x="1849" y="542"/>
                    <a:pt x="1849" y="542"/>
                  </a:cubicBezTo>
                  <a:cubicBezTo>
                    <a:pt x="1850" y="542"/>
                    <a:pt x="1852" y="543"/>
                    <a:pt x="1853" y="543"/>
                  </a:cubicBezTo>
                  <a:cubicBezTo>
                    <a:pt x="1853" y="540"/>
                    <a:pt x="1853" y="540"/>
                    <a:pt x="1853" y="540"/>
                  </a:cubicBezTo>
                  <a:cubicBezTo>
                    <a:pt x="1852" y="539"/>
                    <a:pt x="1850" y="539"/>
                    <a:pt x="1849" y="538"/>
                  </a:cubicBezTo>
                  <a:moveTo>
                    <a:pt x="1268" y="531"/>
                  </a:moveTo>
                  <a:cubicBezTo>
                    <a:pt x="1278" y="541"/>
                    <a:pt x="1278" y="541"/>
                    <a:pt x="1278" y="541"/>
                  </a:cubicBezTo>
                  <a:cubicBezTo>
                    <a:pt x="1602" y="736"/>
                    <a:pt x="1602" y="736"/>
                    <a:pt x="1602" y="736"/>
                  </a:cubicBezTo>
                  <a:cubicBezTo>
                    <a:pt x="1604" y="734"/>
                    <a:pt x="1604" y="734"/>
                    <a:pt x="1604" y="734"/>
                  </a:cubicBezTo>
                  <a:cubicBezTo>
                    <a:pt x="1268" y="531"/>
                    <a:pt x="1268" y="531"/>
                    <a:pt x="1268" y="531"/>
                  </a:cubicBezTo>
                  <a:moveTo>
                    <a:pt x="1260" y="528"/>
                  </a:moveTo>
                  <a:cubicBezTo>
                    <a:pt x="1259" y="530"/>
                    <a:pt x="1259" y="530"/>
                    <a:pt x="1259" y="530"/>
                  </a:cubicBezTo>
                  <a:cubicBezTo>
                    <a:pt x="1266" y="534"/>
                    <a:pt x="1266" y="534"/>
                    <a:pt x="1266" y="534"/>
                  </a:cubicBezTo>
                  <a:cubicBezTo>
                    <a:pt x="1260" y="528"/>
                    <a:pt x="1260" y="528"/>
                    <a:pt x="1260" y="528"/>
                  </a:cubicBezTo>
                  <a:moveTo>
                    <a:pt x="1146" y="525"/>
                  </a:moveTo>
                  <a:cubicBezTo>
                    <a:pt x="1143" y="529"/>
                    <a:pt x="1143" y="529"/>
                    <a:pt x="1143" y="529"/>
                  </a:cubicBezTo>
                  <a:cubicBezTo>
                    <a:pt x="1139" y="526"/>
                    <a:pt x="1139" y="526"/>
                    <a:pt x="1139" y="526"/>
                  </a:cubicBezTo>
                  <a:cubicBezTo>
                    <a:pt x="1149" y="536"/>
                    <a:pt x="1149" y="536"/>
                    <a:pt x="1149" y="536"/>
                  </a:cubicBezTo>
                  <a:cubicBezTo>
                    <a:pt x="1163" y="545"/>
                    <a:pt x="1163" y="545"/>
                    <a:pt x="1163" y="545"/>
                  </a:cubicBezTo>
                  <a:cubicBezTo>
                    <a:pt x="1170" y="549"/>
                    <a:pt x="1170" y="549"/>
                    <a:pt x="1170" y="549"/>
                  </a:cubicBezTo>
                  <a:cubicBezTo>
                    <a:pt x="1160" y="539"/>
                    <a:pt x="1160" y="539"/>
                    <a:pt x="1160" y="539"/>
                  </a:cubicBezTo>
                  <a:cubicBezTo>
                    <a:pt x="1146" y="531"/>
                    <a:pt x="1146" y="531"/>
                    <a:pt x="1146" y="531"/>
                  </a:cubicBezTo>
                  <a:cubicBezTo>
                    <a:pt x="1148" y="527"/>
                    <a:pt x="1148" y="527"/>
                    <a:pt x="1148" y="527"/>
                  </a:cubicBezTo>
                  <a:cubicBezTo>
                    <a:pt x="1146" y="525"/>
                    <a:pt x="1146" y="525"/>
                    <a:pt x="1146" y="525"/>
                  </a:cubicBezTo>
                  <a:moveTo>
                    <a:pt x="1254" y="523"/>
                  </a:moveTo>
                  <a:cubicBezTo>
                    <a:pt x="1252" y="525"/>
                    <a:pt x="1252" y="525"/>
                    <a:pt x="1252" y="525"/>
                  </a:cubicBezTo>
                  <a:cubicBezTo>
                    <a:pt x="1256" y="528"/>
                    <a:pt x="1256" y="528"/>
                    <a:pt x="1256" y="528"/>
                  </a:cubicBezTo>
                  <a:cubicBezTo>
                    <a:pt x="1258" y="526"/>
                    <a:pt x="1258" y="526"/>
                    <a:pt x="1258" y="526"/>
                  </a:cubicBezTo>
                  <a:cubicBezTo>
                    <a:pt x="1256" y="523"/>
                    <a:pt x="1256" y="523"/>
                    <a:pt x="1256" y="523"/>
                  </a:cubicBezTo>
                  <a:cubicBezTo>
                    <a:pt x="1254" y="523"/>
                    <a:pt x="1254" y="523"/>
                    <a:pt x="1254" y="523"/>
                  </a:cubicBezTo>
                  <a:moveTo>
                    <a:pt x="1115" y="516"/>
                  </a:moveTo>
                  <a:cubicBezTo>
                    <a:pt x="1109" y="526"/>
                    <a:pt x="1109" y="526"/>
                    <a:pt x="1109" y="526"/>
                  </a:cubicBezTo>
                  <a:cubicBezTo>
                    <a:pt x="1108" y="526"/>
                    <a:pt x="1109" y="528"/>
                    <a:pt x="1109" y="528"/>
                  </a:cubicBezTo>
                  <a:cubicBezTo>
                    <a:pt x="1110" y="528"/>
                    <a:pt x="1110" y="528"/>
                    <a:pt x="1110" y="528"/>
                  </a:cubicBezTo>
                  <a:cubicBezTo>
                    <a:pt x="1111" y="528"/>
                    <a:pt x="1111" y="528"/>
                    <a:pt x="1112" y="527"/>
                  </a:cubicBezTo>
                  <a:cubicBezTo>
                    <a:pt x="1117" y="518"/>
                    <a:pt x="1117" y="518"/>
                    <a:pt x="1117" y="518"/>
                  </a:cubicBezTo>
                  <a:cubicBezTo>
                    <a:pt x="1115" y="516"/>
                    <a:pt x="1115" y="516"/>
                    <a:pt x="1115" y="516"/>
                  </a:cubicBezTo>
                  <a:moveTo>
                    <a:pt x="1784" y="514"/>
                  </a:moveTo>
                  <a:cubicBezTo>
                    <a:pt x="1781" y="517"/>
                    <a:pt x="1781" y="517"/>
                    <a:pt x="1781" y="517"/>
                  </a:cubicBezTo>
                  <a:cubicBezTo>
                    <a:pt x="1791" y="520"/>
                    <a:pt x="1801" y="524"/>
                    <a:pt x="1811" y="528"/>
                  </a:cubicBezTo>
                  <a:cubicBezTo>
                    <a:pt x="1811" y="527"/>
                    <a:pt x="1811" y="527"/>
                    <a:pt x="1811" y="527"/>
                  </a:cubicBezTo>
                  <a:cubicBezTo>
                    <a:pt x="1812" y="527"/>
                    <a:pt x="1812" y="527"/>
                    <a:pt x="1813" y="528"/>
                  </a:cubicBezTo>
                  <a:cubicBezTo>
                    <a:pt x="1813" y="528"/>
                    <a:pt x="1813" y="528"/>
                    <a:pt x="1813" y="528"/>
                  </a:cubicBezTo>
                  <a:cubicBezTo>
                    <a:pt x="1823" y="532"/>
                    <a:pt x="1833" y="536"/>
                    <a:pt x="1843" y="539"/>
                  </a:cubicBezTo>
                  <a:cubicBezTo>
                    <a:pt x="1846" y="537"/>
                    <a:pt x="1846" y="537"/>
                    <a:pt x="1846" y="537"/>
                  </a:cubicBezTo>
                  <a:cubicBezTo>
                    <a:pt x="1825" y="529"/>
                    <a:pt x="1805" y="522"/>
                    <a:pt x="1784" y="514"/>
                  </a:cubicBezTo>
                  <a:moveTo>
                    <a:pt x="1118" y="510"/>
                  </a:moveTo>
                  <a:cubicBezTo>
                    <a:pt x="1117" y="513"/>
                    <a:pt x="1117" y="513"/>
                    <a:pt x="1117" y="513"/>
                  </a:cubicBezTo>
                  <a:cubicBezTo>
                    <a:pt x="1116" y="513"/>
                    <a:pt x="1116" y="513"/>
                    <a:pt x="1116" y="513"/>
                  </a:cubicBezTo>
                  <a:cubicBezTo>
                    <a:pt x="1126" y="523"/>
                    <a:pt x="1126" y="523"/>
                    <a:pt x="1126" y="523"/>
                  </a:cubicBezTo>
                  <a:cubicBezTo>
                    <a:pt x="1137" y="529"/>
                    <a:pt x="1137" y="529"/>
                    <a:pt x="1137" y="529"/>
                  </a:cubicBezTo>
                  <a:cubicBezTo>
                    <a:pt x="1127" y="519"/>
                    <a:pt x="1127" y="519"/>
                    <a:pt x="1127" y="519"/>
                  </a:cubicBezTo>
                  <a:cubicBezTo>
                    <a:pt x="1119" y="515"/>
                    <a:pt x="1119" y="515"/>
                    <a:pt x="1119" y="515"/>
                  </a:cubicBezTo>
                  <a:cubicBezTo>
                    <a:pt x="1121" y="513"/>
                    <a:pt x="1121" y="513"/>
                    <a:pt x="1121" y="513"/>
                  </a:cubicBezTo>
                  <a:cubicBezTo>
                    <a:pt x="1118" y="510"/>
                    <a:pt x="1118" y="510"/>
                    <a:pt x="1118" y="510"/>
                  </a:cubicBezTo>
                  <a:moveTo>
                    <a:pt x="1759" y="506"/>
                  </a:moveTo>
                  <a:cubicBezTo>
                    <a:pt x="1757" y="508"/>
                    <a:pt x="1757" y="508"/>
                    <a:pt x="1757" y="508"/>
                  </a:cubicBezTo>
                  <a:cubicBezTo>
                    <a:pt x="1764" y="511"/>
                    <a:pt x="1771" y="513"/>
                    <a:pt x="1778" y="516"/>
                  </a:cubicBezTo>
                  <a:cubicBezTo>
                    <a:pt x="1780" y="513"/>
                    <a:pt x="1780" y="513"/>
                    <a:pt x="1780" y="513"/>
                  </a:cubicBezTo>
                  <a:cubicBezTo>
                    <a:pt x="1773" y="511"/>
                    <a:pt x="1766" y="508"/>
                    <a:pt x="1759" y="506"/>
                  </a:cubicBezTo>
                  <a:moveTo>
                    <a:pt x="1123" y="502"/>
                  </a:moveTo>
                  <a:cubicBezTo>
                    <a:pt x="1120" y="507"/>
                    <a:pt x="1120" y="507"/>
                    <a:pt x="1120" y="507"/>
                  </a:cubicBezTo>
                  <a:cubicBezTo>
                    <a:pt x="1122" y="510"/>
                    <a:pt x="1122" y="510"/>
                    <a:pt x="1122" y="510"/>
                  </a:cubicBezTo>
                  <a:cubicBezTo>
                    <a:pt x="1126" y="505"/>
                    <a:pt x="1126" y="505"/>
                    <a:pt x="1126" y="505"/>
                  </a:cubicBezTo>
                  <a:cubicBezTo>
                    <a:pt x="1123" y="502"/>
                    <a:pt x="1123" y="502"/>
                    <a:pt x="1123" y="502"/>
                  </a:cubicBezTo>
                  <a:moveTo>
                    <a:pt x="1749" y="502"/>
                  </a:moveTo>
                  <a:cubicBezTo>
                    <a:pt x="1754" y="506"/>
                    <a:pt x="1754" y="506"/>
                    <a:pt x="1754" y="506"/>
                  </a:cubicBezTo>
                  <a:cubicBezTo>
                    <a:pt x="1756" y="504"/>
                    <a:pt x="1756" y="504"/>
                    <a:pt x="1756" y="504"/>
                  </a:cubicBezTo>
                  <a:cubicBezTo>
                    <a:pt x="1754" y="504"/>
                    <a:pt x="1751" y="503"/>
                    <a:pt x="1749" y="502"/>
                  </a:cubicBezTo>
                  <a:moveTo>
                    <a:pt x="1092" y="493"/>
                  </a:moveTo>
                  <a:cubicBezTo>
                    <a:pt x="1089" y="498"/>
                    <a:pt x="1089" y="498"/>
                    <a:pt x="1089" y="498"/>
                  </a:cubicBezTo>
                  <a:cubicBezTo>
                    <a:pt x="1088" y="499"/>
                    <a:pt x="1088" y="500"/>
                    <a:pt x="1089" y="500"/>
                  </a:cubicBezTo>
                  <a:cubicBezTo>
                    <a:pt x="1114" y="515"/>
                    <a:pt x="1114" y="515"/>
                    <a:pt x="1114" y="515"/>
                  </a:cubicBezTo>
                  <a:cubicBezTo>
                    <a:pt x="1104" y="505"/>
                    <a:pt x="1104" y="505"/>
                    <a:pt x="1104" y="505"/>
                  </a:cubicBezTo>
                  <a:cubicBezTo>
                    <a:pt x="1092" y="498"/>
                    <a:pt x="1092" y="498"/>
                    <a:pt x="1092" y="498"/>
                  </a:cubicBezTo>
                  <a:cubicBezTo>
                    <a:pt x="1094" y="495"/>
                    <a:pt x="1094" y="495"/>
                    <a:pt x="1094" y="495"/>
                  </a:cubicBezTo>
                  <a:cubicBezTo>
                    <a:pt x="1092" y="493"/>
                    <a:pt x="1092" y="493"/>
                    <a:pt x="1092" y="493"/>
                  </a:cubicBezTo>
                  <a:moveTo>
                    <a:pt x="1131" y="491"/>
                  </a:moveTo>
                  <a:cubicBezTo>
                    <a:pt x="1130" y="491"/>
                    <a:pt x="1130" y="491"/>
                    <a:pt x="1129" y="492"/>
                  </a:cubicBezTo>
                  <a:cubicBezTo>
                    <a:pt x="1125" y="499"/>
                    <a:pt x="1125" y="499"/>
                    <a:pt x="1125" y="499"/>
                  </a:cubicBezTo>
                  <a:cubicBezTo>
                    <a:pt x="1127" y="502"/>
                    <a:pt x="1127" y="502"/>
                    <a:pt x="1127" y="502"/>
                  </a:cubicBezTo>
                  <a:cubicBezTo>
                    <a:pt x="1132" y="493"/>
                    <a:pt x="1132" y="493"/>
                    <a:pt x="1132" y="493"/>
                  </a:cubicBezTo>
                  <a:cubicBezTo>
                    <a:pt x="1133" y="492"/>
                    <a:pt x="1133" y="491"/>
                    <a:pt x="1132" y="491"/>
                  </a:cubicBezTo>
                  <a:cubicBezTo>
                    <a:pt x="1131" y="491"/>
                    <a:pt x="1131" y="491"/>
                    <a:pt x="1131" y="491"/>
                  </a:cubicBezTo>
                  <a:moveTo>
                    <a:pt x="1095" y="487"/>
                  </a:moveTo>
                  <a:cubicBezTo>
                    <a:pt x="1094" y="490"/>
                    <a:pt x="1094" y="490"/>
                    <a:pt x="1094" y="490"/>
                  </a:cubicBezTo>
                  <a:cubicBezTo>
                    <a:pt x="1096" y="493"/>
                    <a:pt x="1096" y="493"/>
                    <a:pt x="1096" y="493"/>
                  </a:cubicBezTo>
                  <a:cubicBezTo>
                    <a:pt x="1098" y="490"/>
                    <a:pt x="1098" y="490"/>
                    <a:pt x="1098" y="490"/>
                  </a:cubicBezTo>
                  <a:cubicBezTo>
                    <a:pt x="1095" y="487"/>
                    <a:pt x="1095" y="487"/>
                    <a:pt x="1095" y="487"/>
                  </a:cubicBezTo>
                  <a:moveTo>
                    <a:pt x="1112" y="473"/>
                  </a:moveTo>
                  <a:cubicBezTo>
                    <a:pt x="1111" y="474"/>
                    <a:pt x="1111" y="475"/>
                    <a:pt x="1111" y="477"/>
                  </a:cubicBezTo>
                  <a:cubicBezTo>
                    <a:pt x="1114" y="479"/>
                    <a:pt x="1114" y="479"/>
                    <a:pt x="1114" y="479"/>
                  </a:cubicBezTo>
                  <a:cubicBezTo>
                    <a:pt x="1114" y="479"/>
                    <a:pt x="1115" y="479"/>
                    <a:pt x="1115" y="479"/>
                  </a:cubicBezTo>
                  <a:cubicBezTo>
                    <a:pt x="1116" y="479"/>
                    <a:pt x="1116" y="479"/>
                    <a:pt x="1116" y="478"/>
                  </a:cubicBezTo>
                  <a:cubicBezTo>
                    <a:pt x="1117" y="477"/>
                    <a:pt x="1117" y="476"/>
                    <a:pt x="1116" y="476"/>
                  </a:cubicBezTo>
                  <a:cubicBezTo>
                    <a:pt x="1112" y="473"/>
                    <a:pt x="1112" y="473"/>
                    <a:pt x="1112" y="473"/>
                  </a:cubicBezTo>
                  <a:moveTo>
                    <a:pt x="1057" y="458"/>
                  </a:moveTo>
                  <a:cubicBezTo>
                    <a:pt x="1052" y="467"/>
                    <a:pt x="1052" y="467"/>
                    <a:pt x="1052" y="467"/>
                  </a:cubicBezTo>
                  <a:cubicBezTo>
                    <a:pt x="1052" y="468"/>
                    <a:pt x="1052" y="469"/>
                    <a:pt x="1053" y="469"/>
                  </a:cubicBezTo>
                  <a:cubicBezTo>
                    <a:pt x="1053" y="469"/>
                    <a:pt x="1053" y="469"/>
                    <a:pt x="1054" y="469"/>
                  </a:cubicBezTo>
                  <a:cubicBezTo>
                    <a:pt x="1054" y="469"/>
                    <a:pt x="1055" y="469"/>
                    <a:pt x="1055" y="468"/>
                  </a:cubicBezTo>
                  <a:cubicBezTo>
                    <a:pt x="1060" y="461"/>
                    <a:pt x="1060" y="461"/>
                    <a:pt x="1060" y="461"/>
                  </a:cubicBezTo>
                  <a:cubicBezTo>
                    <a:pt x="1057" y="458"/>
                    <a:pt x="1057" y="458"/>
                    <a:pt x="1057" y="458"/>
                  </a:cubicBezTo>
                  <a:moveTo>
                    <a:pt x="1119" y="455"/>
                  </a:moveTo>
                  <a:cubicBezTo>
                    <a:pt x="1111" y="462"/>
                    <a:pt x="1111" y="462"/>
                    <a:pt x="1111" y="462"/>
                  </a:cubicBezTo>
                  <a:cubicBezTo>
                    <a:pt x="1113" y="464"/>
                    <a:pt x="1113" y="464"/>
                    <a:pt x="1113" y="464"/>
                  </a:cubicBezTo>
                  <a:cubicBezTo>
                    <a:pt x="1119" y="455"/>
                    <a:pt x="1119" y="455"/>
                    <a:pt x="1119" y="455"/>
                  </a:cubicBezTo>
                  <a:moveTo>
                    <a:pt x="1060" y="453"/>
                  </a:moveTo>
                  <a:cubicBezTo>
                    <a:pt x="1059" y="455"/>
                    <a:pt x="1059" y="455"/>
                    <a:pt x="1059" y="455"/>
                  </a:cubicBezTo>
                  <a:cubicBezTo>
                    <a:pt x="1061" y="458"/>
                    <a:pt x="1061" y="458"/>
                    <a:pt x="1061" y="458"/>
                  </a:cubicBezTo>
                  <a:cubicBezTo>
                    <a:pt x="1063" y="455"/>
                    <a:pt x="1063" y="455"/>
                    <a:pt x="1063" y="455"/>
                  </a:cubicBezTo>
                  <a:cubicBezTo>
                    <a:pt x="1060" y="453"/>
                    <a:pt x="1060" y="453"/>
                    <a:pt x="1060" y="453"/>
                  </a:cubicBezTo>
                  <a:moveTo>
                    <a:pt x="1293" y="452"/>
                  </a:moveTo>
                  <a:cubicBezTo>
                    <a:pt x="1294" y="453"/>
                    <a:pt x="1295" y="454"/>
                    <a:pt x="1296" y="456"/>
                  </a:cubicBezTo>
                  <a:cubicBezTo>
                    <a:pt x="1297" y="456"/>
                    <a:pt x="1298" y="456"/>
                    <a:pt x="1299" y="457"/>
                  </a:cubicBezTo>
                  <a:cubicBezTo>
                    <a:pt x="1294" y="452"/>
                    <a:pt x="1294" y="452"/>
                    <a:pt x="1294" y="452"/>
                  </a:cubicBezTo>
                  <a:cubicBezTo>
                    <a:pt x="1294" y="452"/>
                    <a:pt x="1294" y="452"/>
                    <a:pt x="1293" y="452"/>
                  </a:cubicBezTo>
                  <a:moveTo>
                    <a:pt x="1128" y="446"/>
                  </a:moveTo>
                  <a:cubicBezTo>
                    <a:pt x="1125" y="449"/>
                    <a:pt x="1125" y="449"/>
                    <a:pt x="1125" y="449"/>
                  </a:cubicBezTo>
                  <a:cubicBezTo>
                    <a:pt x="1129" y="451"/>
                    <a:pt x="1129" y="451"/>
                    <a:pt x="1129" y="451"/>
                  </a:cubicBezTo>
                  <a:cubicBezTo>
                    <a:pt x="1132" y="449"/>
                    <a:pt x="1132" y="449"/>
                    <a:pt x="1132" y="449"/>
                  </a:cubicBezTo>
                  <a:cubicBezTo>
                    <a:pt x="1128" y="446"/>
                    <a:pt x="1128" y="446"/>
                    <a:pt x="1128" y="446"/>
                  </a:cubicBezTo>
                  <a:moveTo>
                    <a:pt x="1245" y="437"/>
                  </a:moveTo>
                  <a:cubicBezTo>
                    <a:pt x="1246" y="439"/>
                    <a:pt x="1248" y="441"/>
                    <a:pt x="1250" y="442"/>
                  </a:cubicBezTo>
                  <a:cubicBezTo>
                    <a:pt x="1264" y="446"/>
                    <a:pt x="1277" y="450"/>
                    <a:pt x="1291" y="454"/>
                  </a:cubicBezTo>
                  <a:cubicBezTo>
                    <a:pt x="1290" y="453"/>
                    <a:pt x="1289" y="452"/>
                    <a:pt x="1288" y="450"/>
                  </a:cubicBezTo>
                  <a:cubicBezTo>
                    <a:pt x="1274" y="446"/>
                    <a:pt x="1259" y="442"/>
                    <a:pt x="1245" y="437"/>
                  </a:cubicBezTo>
                  <a:moveTo>
                    <a:pt x="1066" y="452"/>
                  </a:moveTo>
                  <a:cubicBezTo>
                    <a:pt x="1066" y="452"/>
                    <a:pt x="1065" y="452"/>
                    <a:pt x="1065" y="452"/>
                  </a:cubicBezTo>
                  <a:cubicBezTo>
                    <a:pt x="1066" y="450"/>
                    <a:pt x="1066" y="450"/>
                    <a:pt x="1066" y="450"/>
                  </a:cubicBezTo>
                  <a:cubicBezTo>
                    <a:pt x="1068" y="451"/>
                    <a:pt x="1068" y="451"/>
                    <a:pt x="1068" y="451"/>
                  </a:cubicBezTo>
                  <a:cubicBezTo>
                    <a:pt x="1067" y="451"/>
                    <a:pt x="1067" y="452"/>
                    <a:pt x="1066" y="452"/>
                  </a:cubicBezTo>
                  <a:moveTo>
                    <a:pt x="1062" y="450"/>
                  </a:moveTo>
                  <a:cubicBezTo>
                    <a:pt x="1062" y="449"/>
                    <a:pt x="1061" y="448"/>
                    <a:pt x="1062" y="447"/>
                  </a:cubicBezTo>
                  <a:cubicBezTo>
                    <a:pt x="1063" y="448"/>
                    <a:pt x="1063" y="448"/>
                    <a:pt x="1063" y="448"/>
                  </a:cubicBezTo>
                  <a:cubicBezTo>
                    <a:pt x="1062" y="450"/>
                    <a:pt x="1062" y="450"/>
                    <a:pt x="1062" y="450"/>
                  </a:cubicBezTo>
                  <a:moveTo>
                    <a:pt x="1070" y="448"/>
                  </a:moveTo>
                  <a:cubicBezTo>
                    <a:pt x="1068" y="447"/>
                    <a:pt x="1068" y="447"/>
                    <a:pt x="1068" y="447"/>
                  </a:cubicBezTo>
                  <a:cubicBezTo>
                    <a:pt x="1069" y="445"/>
                    <a:pt x="1069" y="445"/>
                    <a:pt x="1069" y="445"/>
                  </a:cubicBezTo>
                  <a:cubicBezTo>
                    <a:pt x="1070" y="446"/>
                    <a:pt x="1070" y="447"/>
                    <a:pt x="1070" y="448"/>
                  </a:cubicBezTo>
                  <a:moveTo>
                    <a:pt x="1065" y="445"/>
                  </a:moveTo>
                  <a:cubicBezTo>
                    <a:pt x="1063" y="444"/>
                    <a:pt x="1063" y="444"/>
                    <a:pt x="1063" y="444"/>
                  </a:cubicBezTo>
                  <a:cubicBezTo>
                    <a:pt x="1064" y="444"/>
                    <a:pt x="1065" y="443"/>
                    <a:pt x="1066" y="443"/>
                  </a:cubicBezTo>
                  <a:cubicBezTo>
                    <a:pt x="1066" y="443"/>
                    <a:pt x="1066" y="443"/>
                    <a:pt x="1066" y="443"/>
                  </a:cubicBezTo>
                  <a:cubicBezTo>
                    <a:pt x="1065" y="445"/>
                    <a:pt x="1065" y="445"/>
                    <a:pt x="1065" y="445"/>
                  </a:cubicBezTo>
                  <a:moveTo>
                    <a:pt x="1050" y="433"/>
                  </a:moveTo>
                  <a:cubicBezTo>
                    <a:pt x="1048" y="435"/>
                    <a:pt x="1048" y="435"/>
                    <a:pt x="1048" y="435"/>
                  </a:cubicBezTo>
                  <a:cubicBezTo>
                    <a:pt x="1047" y="434"/>
                    <a:pt x="1047" y="434"/>
                    <a:pt x="1047" y="434"/>
                  </a:cubicBezTo>
                  <a:cubicBezTo>
                    <a:pt x="1046" y="433"/>
                    <a:pt x="1046" y="433"/>
                    <a:pt x="1046" y="433"/>
                  </a:cubicBezTo>
                  <a:cubicBezTo>
                    <a:pt x="1056" y="443"/>
                    <a:pt x="1056" y="443"/>
                    <a:pt x="1056" y="443"/>
                  </a:cubicBezTo>
                  <a:cubicBezTo>
                    <a:pt x="1059" y="445"/>
                    <a:pt x="1059" y="445"/>
                    <a:pt x="1059" y="445"/>
                  </a:cubicBezTo>
                  <a:cubicBezTo>
                    <a:pt x="1059" y="445"/>
                    <a:pt x="1058" y="446"/>
                    <a:pt x="1058" y="446"/>
                  </a:cubicBezTo>
                  <a:cubicBezTo>
                    <a:pt x="1067" y="455"/>
                    <a:pt x="1067" y="455"/>
                    <a:pt x="1067" y="455"/>
                  </a:cubicBezTo>
                  <a:cubicBezTo>
                    <a:pt x="1069" y="454"/>
                    <a:pt x="1070" y="454"/>
                    <a:pt x="1071" y="453"/>
                  </a:cubicBezTo>
                  <a:cubicBezTo>
                    <a:pt x="1075" y="455"/>
                    <a:pt x="1075" y="455"/>
                    <a:pt x="1075" y="455"/>
                  </a:cubicBezTo>
                  <a:cubicBezTo>
                    <a:pt x="1080" y="458"/>
                    <a:pt x="1080" y="458"/>
                    <a:pt x="1080" y="458"/>
                  </a:cubicBezTo>
                  <a:cubicBezTo>
                    <a:pt x="1092" y="465"/>
                    <a:pt x="1092" y="465"/>
                    <a:pt x="1092" y="465"/>
                  </a:cubicBezTo>
                  <a:cubicBezTo>
                    <a:pt x="1104" y="473"/>
                    <a:pt x="1104" y="473"/>
                    <a:pt x="1104" y="473"/>
                  </a:cubicBezTo>
                  <a:cubicBezTo>
                    <a:pt x="1097" y="485"/>
                    <a:pt x="1097" y="485"/>
                    <a:pt x="1097" y="485"/>
                  </a:cubicBezTo>
                  <a:cubicBezTo>
                    <a:pt x="1099" y="487"/>
                    <a:pt x="1099" y="487"/>
                    <a:pt x="1099" y="487"/>
                  </a:cubicBezTo>
                  <a:cubicBezTo>
                    <a:pt x="1107" y="474"/>
                    <a:pt x="1107" y="474"/>
                    <a:pt x="1107" y="474"/>
                  </a:cubicBezTo>
                  <a:cubicBezTo>
                    <a:pt x="1108" y="475"/>
                    <a:pt x="1108" y="475"/>
                    <a:pt x="1108" y="475"/>
                  </a:cubicBezTo>
                  <a:cubicBezTo>
                    <a:pt x="1108" y="474"/>
                    <a:pt x="1108" y="473"/>
                    <a:pt x="1109" y="472"/>
                  </a:cubicBezTo>
                  <a:cubicBezTo>
                    <a:pt x="1109" y="472"/>
                    <a:pt x="1109" y="472"/>
                    <a:pt x="1109" y="472"/>
                  </a:cubicBezTo>
                  <a:cubicBezTo>
                    <a:pt x="1111" y="467"/>
                    <a:pt x="1111" y="467"/>
                    <a:pt x="1111" y="467"/>
                  </a:cubicBezTo>
                  <a:cubicBezTo>
                    <a:pt x="1109" y="464"/>
                    <a:pt x="1109" y="464"/>
                    <a:pt x="1109" y="464"/>
                  </a:cubicBezTo>
                  <a:cubicBezTo>
                    <a:pt x="1106" y="470"/>
                    <a:pt x="1106" y="470"/>
                    <a:pt x="1106" y="470"/>
                  </a:cubicBezTo>
                  <a:cubicBezTo>
                    <a:pt x="1094" y="462"/>
                    <a:pt x="1094" y="462"/>
                    <a:pt x="1094" y="462"/>
                  </a:cubicBezTo>
                  <a:cubicBezTo>
                    <a:pt x="1082" y="455"/>
                    <a:pt x="1082" y="455"/>
                    <a:pt x="1082" y="455"/>
                  </a:cubicBezTo>
                  <a:cubicBezTo>
                    <a:pt x="1077" y="452"/>
                    <a:pt x="1077" y="452"/>
                    <a:pt x="1077" y="452"/>
                  </a:cubicBezTo>
                  <a:cubicBezTo>
                    <a:pt x="1073" y="450"/>
                    <a:pt x="1073" y="450"/>
                    <a:pt x="1073" y="450"/>
                  </a:cubicBezTo>
                  <a:cubicBezTo>
                    <a:pt x="1074" y="447"/>
                    <a:pt x="1073" y="444"/>
                    <a:pt x="1071" y="442"/>
                  </a:cubicBezTo>
                  <a:cubicBezTo>
                    <a:pt x="1073" y="438"/>
                    <a:pt x="1073" y="438"/>
                    <a:pt x="1073" y="438"/>
                  </a:cubicBezTo>
                  <a:cubicBezTo>
                    <a:pt x="1074" y="437"/>
                    <a:pt x="1073" y="436"/>
                    <a:pt x="1073" y="436"/>
                  </a:cubicBezTo>
                  <a:cubicBezTo>
                    <a:pt x="1072" y="436"/>
                    <a:pt x="1072" y="436"/>
                    <a:pt x="1072" y="436"/>
                  </a:cubicBezTo>
                  <a:cubicBezTo>
                    <a:pt x="1071" y="436"/>
                    <a:pt x="1071" y="436"/>
                    <a:pt x="1070" y="436"/>
                  </a:cubicBezTo>
                  <a:cubicBezTo>
                    <a:pt x="1068" y="440"/>
                    <a:pt x="1068" y="440"/>
                    <a:pt x="1068" y="440"/>
                  </a:cubicBezTo>
                  <a:cubicBezTo>
                    <a:pt x="1067" y="440"/>
                    <a:pt x="1066" y="440"/>
                    <a:pt x="1066" y="440"/>
                  </a:cubicBezTo>
                  <a:cubicBezTo>
                    <a:pt x="1064" y="440"/>
                    <a:pt x="1062" y="441"/>
                    <a:pt x="1060" y="442"/>
                  </a:cubicBezTo>
                  <a:cubicBezTo>
                    <a:pt x="1057" y="440"/>
                    <a:pt x="1057" y="440"/>
                    <a:pt x="1057" y="440"/>
                  </a:cubicBezTo>
                  <a:cubicBezTo>
                    <a:pt x="1052" y="437"/>
                    <a:pt x="1052" y="437"/>
                    <a:pt x="1052" y="437"/>
                  </a:cubicBezTo>
                  <a:cubicBezTo>
                    <a:pt x="1054" y="435"/>
                    <a:pt x="1054" y="435"/>
                    <a:pt x="1054" y="435"/>
                  </a:cubicBezTo>
                  <a:cubicBezTo>
                    <a:pt x="1050" y="433"/>
                    <a:pt x="1050" y="433"/>
                    <a:pt x="1050" y="433"/>
                  </a:cubicBezTo>
                  <a:moveTo>
                    <a:pt x="1199" y="544"/>
                  </a:moveTo>
                  <a:cubicBezTo>
                    <a:pt x="1188" y="538"/>
                    <a:pt x="1188" y="538"/>
                    <a:pt x="1188" y="538"/>
                  </a:cubicBezTo>
                  <a:cubicBezTo>
                    <a:pt x="1194" y="527"/>
                    <a:pt x="1194" y="527"/>
                    <a:pt x="1194" y="527"/>
                  </a:cubicBezTo>
                  <a:cubicBezTo>
                    <a:pt x="1205" y="534"/>
                    <a:pt x="1205" y="534"/>
                    <a:pt x="1205" y="534"/>
                  </a:cubicBezTo>
                  <a:cubicBezTo>
                    <a:pt x="1199" y="544"/>
                    <a:pt x="1199" y="544"/>
                    <a:pt x="1199" y="544"/>
                  </a:cubicBezTo>
                  <a:moveTo>
                    <a:pt x="1180" y="514"/>
                  </a:moveTo>
                  <a:cubicBezTo>
                    <a:pt x="1163" y="504"/>
                    <a:pt x="1163" y="504"/>
                    <a:pt x="1163" y="504"/>
                  </a:cubicBezTo>
                  <a:cubicBezTo>
                    <a:pt x="1177" y="480"/>
                    <a:pt x="1177" y="480"/>
                    <a:pt x="1177" y="480"/>
                  </a:cubicBezTo>
                  <a:cubicBezTo>
                    <a:pt x="1194" y="490"/>
                    <a:pt x="1194" y="490"/>
                    <a:pt x="1194" y="490"/>
                  </a:cubicBezTo>
                  <a:cubicBezTo>
                    <a:pt x="1180" y="514"/>
                    <a:pt x="1180" y="514"/>
                    <a:pt x="1180" y="514"/>
                  </a:cubicBezTo>
                  <a:moveTo>
                    <a:pt x="1165" y="433"/>
                  </a:moveTo>
                  <a:cubicBezTo>
                    <a:pt x="1150" y="457"/>
                    <a:pt x="1150" y="457"/>
                    <a:pt x="1150" y="457"/>
                  </a:cubicBezTo>
                  <a:cubicBezTo>
                    <a:pt x="1149" y="459"/>
                    <a:pt x="1149" y="459"/>
                    <a:pt x="1149" y="459"/>
                  </a:cubicBezTo>
                  <a:cubicBezTo>
                    <a:pt x="1135" y="451"/>
                    <a:pt x="1135" y="451"/>
                    <a:pt x="1135" y="451"/>
                  </a:cubicBezTo>
                  <a:cubicBezTo>
                    <a:pt x="1132" y="453"/>
                    <a:pt x="1132" y="453"/>
                    <a:pt x="1132" y="453"/>
                  </a:cubicBezTo>
                  <a:cubicBezTo>
                    <a:pt x="1149" y="463"/>
                    <a:pt x="1149" y="463"/>
                    <a:pt x="1149" y="463"/>
                  </a:cubicBezTo>
                  <a:cubicBezTo>
                    <a:pt x="1174" y="478"/>
                    <a:pt x="1174" y="478"/>
                    <a:pt x="1174" y="478"/>
                  </a:cubicBezTo>
                  <a:cubicBezTo>
                    <a:pt x="1160" y="502"/>
                    <a:pt x="1160" y="502"/>
                    <a:pt x="1160" y="502"/>
                  </a:cubicBezTo>
                  <a:cubicBezTo>
                    <a:pt x="1150" y="496"/>
                    <a:pt x="1150" y="496"/>
                    <a:pt x="1150" y="496"/>
                  </a:cubicBezTo>
                  <a:cubicBezTo>
                    <a:pt x="1150" y="496"/>
                    <a:pt x="1149" y="496"/>
                    <a:pt x="1149" y="496"/>
                  </a:cubicBezTo>
                  <a:cubicBezTo>
                    <a:pt x="1149" y="496"/>
                    <a:pt x="1148" y="496"/>
                    <a:pt x="1148" y="497"/>
                  </a:cubicBezTo>
                  <a:cubicBezTo>
                    <a:pt x="1147" y="498"/>
                    <a:pt x="1147" y="499"/>
                    <a:pt x="1148" y="499"/>
                  </a:cubicBezTo>
                  <a:cubicBezTo>
                    <a:pt x="1158" y="505"/>
                    <a:pt x="1158" y="505"/>
                    <a:pt x="1158" y="505"/>
                  </a:cubicBezTo>
                  <a:cubicBezTo>
                    <a:pt x="1148" y="522"/>
                    <a:pt x="1148" y="522"/>
                    <a:pt x="1148" y="522"/>
                  </a:cubicBezTo>
                  <a:cubicBezTo>
                    <a:pt x="1150" y="524"/>
                    <a:pt x="1150" y="524"/>
                    <a:pt x="1150" y="524"/>
                  </a:cubicBezTo>
                  <a:cubicBezTo>
                    <a:pt x="1161" y="507"/>
                    <a:pt x="1161" y="507"/>
                    <a:pt x="1161" y="507"/>
                  </a:cubicBezTo>
                  <a:cubicBezTo>
                    <a:pt x="1178" y="517"/>
                    <a:pt x="1178" y="517"/>
                    <a:pt x="1178" y="517"/>
                  </a:cubicBezTo>
                  <a:cubicBezTo>
                    <a:pt x="1165" y="539"/>
                    <a:pt x="1165" y="539"/>
                    <a:pt x="1165" y="539"/>
                  </a:cubicBezTo>
                  <a:cubicBezTo>
                    <a:pt x="1167" y="542"/>
                    <a:pt x="1167" y="542"/>
                    <a:pt x="1167" y="542"/>
                  </a:cubicBezTo>
                  <a:cubicBezTo>
                    <a:pt x="1181" y="519"/>
                    <a:pt x="1181" y="519"/>
                    <a:pt x="1181" y="519"/>
                  </a:cubicBezTo>
                  <a:cubicBezTo>
                    <a:pt x="1192" y="525"/>
                    <a:pt x="1192" y="525"/>
                    <a:pt x="1192" y="525"/>
                  </a:cubicBezTo>
                  <a:cubicBezTo>
                    <a:pt x="1184" y="538"/>
                    <a:pt x="1184" y="538"/>
                    <a:pt x="1184" y="538"/>
                  </a:cubicBezTo>
                  <a:cubicBezTo>
                    <a:pt x="1177" y="550"/>
                    <a:pt x="1177" y="550"/>
                    <a:pt x="1177" y="550"/>
                  </a:cubicBezTo>
                  <a:cubicBezTo>
                    <a:pt x="1173" y="547"/>
                    <a:pt x="1173" y="547"/>
                    <a:pt x="1173" y="547"/>
                  </a:cubicBezTo>
                  <a:cubicBezTo>
                    <a:pt x="1182" y="557"/>
                    <a:pt x="1182" y="557"/>
                    <a:pt x="1182" y="557"/>
                  </a:cubicBezTo>
                  <a:cubicBezTo>
                    <a:pt x="1204" y="569"/>
                    <a:pt x="1204" y="569"/>
                    <a:pt x="1204" y="569"/>
                  </a:cubicBezTo>
                  <a:cubicBezTo>
                    <a:pt x="1205" y="569"/>
                    <a:pt x="1206" y="569"/>
                    <a:pt x="1208" y="568"/>
                  </a:cubicBezTo>
                  <a:cubicBezTo>
                    <a:pt x="1180" y="551"/>
                    <a:pt x="1180" y="551"/>
                    <a:pt x="1180" y="551"/>
                  </a:cubicBezTo>
                  <a:cubicBezTo>
                    <a:pt x="1186" y="541"/>
                    <a:pt x="1186" y="541"/>
                    <a:pt x="1186" y="541"/>
                  </a:cubicBezTo>
                  <a:cubicBezTo>
                    <a:pt x="1198" y="548"/>
                    <a:pt x="1198" y="548"/>
                    <a:pt x="1198" y="548"/>
                  </a:cubicBezTo>
                  <a:cubicBezTo>
                    <a:pt x="1217" y="559"/>
                    <a:pt x="1217" y="559"/>
                    <a:pt x="1217" y="559"/>
                  </a:cubicBezTo>
                  <a:cubicBezTo>
                    <a:pt x="1219" y="557"/>
                    <a:pt x="1219" y="557"/>
                    <a:pt x="1219" y="557"/>
                  </a:cubicBezTo>
                  <a:cubicBezTo>
                    <a:pt x="1202" y="546"/>
                    <a:pt x="1202" y="546"/>
                    <a:pt x="1202" y="546"/>
                  </a:cubicBezTo>
                  <a:cubicBezTo>
                    <a:pt x="1204" y="542"/>
                    <a:pt x="1204" y="542"/>
                    <a:pt x="1204" y="542"/>
                  </a:cubicBezTo>
                  <a:cubicBezTo>
                    <a:pt x="1222" y="553"/>
                    <a:pt x="1222" y="553"/>
                    <a:pt x="1222" y="553"/>
                  </a:cubicBezTo>
                  <a:cubicBezTo>
                    <a:pt x="1225" y="551"/>
                    <a:pt x="1225" y="551"/>
                    <a:pt x="1225" y="551"/>
                  </a:cubicBezTo>
                  <a:cubicBezTo>
                    <a:pt x="1206" y="539"/>
                    <a:pt x="1206" y="539"/>
                    <a:pt x="1206" y="539"/>
                  </a:cubicBezTo>
                  <a:cubicBezTo>
                    <a:pt x="1208" y="535"/>
                    <a:pt x="1208" y="535"/>
                    <a:pt x="1208" y="535"/>
                  </a:cubicBezTo>
                  <a:cubicBezTo>
                    <a:pt x="1228" y="547"/>
                    <a:pt x="1228" y="547"/>
                    <a:pt x="1228" y="547"/>
                  </a:cubicBezTo>
                  <a:cubicBezTo>
                    <a:pt x="1230" y="545"/>
                    <a:pt x="1230" y="545"/>
                    <a:pt x="1230" y="545"/>
                  </a:cubicBezTo>
                  <a:cubicBezTo>
                    <a:pt x="1208" y="532"/>
                    <a:pt x="1208" y="532"/>
                    <a:pt x="1208" y="532"/>
                  </a:cubicBezTo>
                  <a:cubicBezTo>
                    <a:pt x="1195" y="523"/>
                    <a:pt x="1195" y="523"/>
                    <a:pt x="1195" y="523"/>
                  </a:cubicBezTo>
                  <a:cubicBezTo>
                    <a:pt x="1183" y="516"/>
                    <a:pt x="1183" y="516"/>
                    <a:pt x="1183" y="516"/>
                  </a:cubicBezTo>
                  <a:cubicBezTo>
                    <a:pt x="1197" y="492"/>
                    <a:pt x="1197" y="492"/>
                    <a:pt x="1197" y="492"/>
                  </a:cubicBezTo>
                  <a:cubicBezTo>
                    <a:pt x="1249" y="524"/>
                    <a:pt x="1249" y="524"/>
                    <a:pt x="1249" y="524"/>
                  </a:cubicBezTo>
                  <a:cubicBezTo>
                    <a:pt x="1252" y="521"/>
                    <a:pt x="1252" y="521"/>
                    <a:pt x="1252" y="521"/>
                  </a:cubicBezTo>
                  <a:cubicBezTo>
                    <a:pt x="1198" y="488"/>
                    <a:pt x="1198" y="488"/>
                    <a:pt x="1198" y="488"/>
                  </a:cubicBezTo>
                  <a:cubicBezTo>
                    <a:pt x="1177" y="476"/>
                    <a:pt x="1177" y="476"/>
                    <a:pt x="1177" y="476"/>
                  </a:cubicBezTo>
                  <a:cubicBezTo>
                    <a:pt x="1152" y="461"/>
                    <a:pt x="1152" y="461"/>
                    <a:pt x="1152" y="461"/>
                  </a:cubicBezTo>
                  <a:cubicBezTo>
                    <a:pt x="1153" y="459"/>
                    <a:pt x="1153" y="459"/>
                    <a:pt x="1153" y="459"/>
                  </a:cubicBezTo>
                  <a:cubicBezTo>
                    <a:pt x="1167" y="435"/>
                    <a:pt x="1167" y="435"/>
                    <a:pt x="1167" y="435"/>
                  </a:cubicBezTo>
                  <a:cubicBezTo>
                    <a:pt x="1165" y="433"/>
                    <a:pt x="1165" y="433"/>
                    <a:pt x="1165" y="433"/>
                  </a:cubicBezTo>
                  <a:moveTo>
                    <a:pt x="1034" y="426"/>
                  </a:moveTo>
                  <a:cubicBezTo>
                    <a:pt x="1031" y="429"/>
                    <a:pt x="1031" y="429"/>
                    <a:pt x="1031" y="429"/>
                  </a:cubicBezTo>
                  <a:cubicBezTo>
                    <a:pt x="1038" y="433"/>
                    <a:pt x="1038" y="433"/>
                    <a:pt x="1038" y="433"/>
                  </a:cubicBezTo>
                  <a:cubicBezTo>
                    <a:pt x="1044" y="436"/>
                    <a:pt x="1044" y="436"/>
                    <a:pt x="1044" y="436"/>
                  </a:cubicBezTo>
                  <a:cubicBezTo>
                    <a:pt x="1034" y="426"/>
                    <a:pt x="1034" y="426"/>
                    <a:pt x="1034" y="426"/>
                  </a:cubicBezTo>
                  <a:cubicBezTo>
                    <a:pt x="1034" y="426"/>
                    <a:pt x="1034" y="426"/>
                    <a:pt x="1034" y="426"/>
                  </a:cubicBezTo>
                  <a:moveTo>
                    <a:pt x="1030" y="424"/>
                  </a:moveTo>
                  <a:cubicBezTo>
                    <a:pt x="1027" y="426"/>
                    <a:pt x="1027" y="426"/>
                    <a:pt x="1027" y="426"/>
                  </a:cubicBezTo>
                  <a:cubicBezTo>
                    <a:pt x="1029" y="427"/>
                    <a:pt x="1029" y="427"/>
                    <a:pt x="1029" y="427"/>
                  </a:cubicBezTo>
                  <a:cubicBezTo>
                    <a:pt x="1031" y="425"/>
                    <a:pt x="1031" y="425"/>
                    <a:pt x="1031" y="425"/>
                  </a:cubicBezTo>
                  <a:cubicBezTo>
                    <a:pt x="1030" y="424"/>
                    <a:pt x="1030" y="424"/>
                    <a:pt x="1030" y="424"/>
                  </a:cubicBezTo>
                  <a:moveTo>
                    <a:pt x="1555" y="535"/>
                  </a:moveTo>
                  <a:cubicBezTo>
                    <a:pt x="1544" y="531"/>
                    <a:pt x="1544" y="531"/>
                    <a:pt x="1544" y="531"/>
                  </a:cubicBezTo>
                  <a:cubicBezTo>
                    <a:pt x="1552" y="504"/>
                    <a:pt x="1552" y="504"/>
                    <a:pt x="1552" y="504"/>
                  </a:cubicBezTo>
                  <a:cubicBezTo>
                    <a:pt x="1556" y="505"/>
                    <a:pt x="1560" y="507"/>
                    <a:pt x="1564" y="508"/>
                  </a:cubicBezTo>
                  <a:cubicBezTo>
                    <a:pt x="1555" y="535"/>
                    <a:pt x="1555" y="535"/>
                    <a:pt x="1555" y="535"/>
                  </a:cubicBezTo>
                  <a:moveTo>
                    <a:pt x="1271" y="412"/>
                  </a:moveTo>
                  <a:cubicBezTo>
                    <a:pt x="1273" y="414"/>
                    <a:pt x="1275" y="416"/>
                    <a:pt x="1276" y="417"/>
                  </a:cubicBezTo>
                  <a:cubicBezTo>
                    <a:pt x="1368" y="444"/>
                    <a:pt x="1459" y="473"/>
                    <a:pt x="1549" y="503"/>
                  </a:cubicBezTo>
                  <a:cubicBezTo>
                    <a:pt x="1540" y="530"/>
                    <a:pt x="1540" y="530"/>
                    <a:pt x="1540" y="530"/>
                  </a:cubicBezTo>
                  <a:cubicBezTo>
                    <a:pt x="1462" y="504"/>
                    <a:pt x="1384" y="479"/>
                    <a:pt x="1305" y="455"/>
                  </a:cubicBezTo>
                  <a:cubicBezTo>
                    <a:pt x="1305" y="456"/>
                    <a:pt x="1306" y="456"/>
                    <a:pt x="1306" y="457"/>
                  </a:cubicBezTo>
                  <a:cubicBezTo>
                    <a:pt x="1306" y="457"/>
                    <a:pt x="1306" y="457"/>
                    <a:pt x="1306" y="457"/>
                  </a:cubicBezTo>
                  <a:cubicBezTo>
                    <a:pt x="1306" y="457"/>
                    <a:pt x="1306" y="457"/>
                    <a:pt x="1306" y="457"/>
                  </a:cubicBezTo>
                  <a:cubicBezTo>
                    <a:pt x="1306" y="457"/>
                    <a:pt x="1306" y="457"/>
                    <a:pt x="1306" y="457"/>
                  </a:cubicBezTo>
                  <a:cubicBezTo>
                    <a:pt x="1306" y="457"/>
                    <a:pt x="1306" y="457"/>
                    <a:pt x="1306" y="457"/>
                  </a:cubicBezTo>
                  <a:cubicBezTo>
                    <a:pt x="1307" y="458"/>
                    <a:pt x="1307" y="459"/>
                    <a:pt x="1307" y="459"/>
                  </a:cubicBezTo>
                  <a:cubicBezTo>
                    <a:pt x="1452" y="503"/>
                    <a:pt x="1595" y="550"/>
                    <a:pt x="1737" y="601"/>
                  </a:cubicBezTo>
                  <a:cubicBezTo>
                    <a:pt x="1740" y="599"/>
                    <a:pt x="1740" y="599"/>
                    <a:pt x="1740" y="599"/>
                  </a:cubicBezTo>
                  <a:cubicBezTo>
                    <a:pt x="1679" y="577"/>
                    <a:pt x="1619" y="556"/>
                    <a:pt x="1559" y="536"/>
                  </a:cubicBezTo>
                  <a:cubicBezTo>
                    <a:pt x="1567" y="509"/>
                    <a:pt x="1567" y="509"/>
                    <a:pt x="1567" y="509"/>
                  </a:cubicBezTo>
                  <a:cubicBezTo>
                    <a:pt x="1632" y="531"/>
                    <a:pt x="1697" y="553"/>
                    <a:pt x="1762" y="577"/>
                  </a:cubicBezTo>
                  <a:cubicBezTo>
                    <a:pt x="1764" y="574"/>
                    <a:pt x="1764" y="574"/>
                    <a:pt x="1764" y="574"/>
                  </a:cubicBezTo>
                  <a:cubicBezTo>
                    <a:pt x="1699" y="550"/>
                    <a:pt x="1633" y="528"/>
                    <a:pt x="1567" y="505"/>
                  </a:cubicBezTo>
                  <a:cubicBezTo>
                    <a:pt x="1567" y="505"/>
                    <a:pt x="1567" y="505"/>
                    <a:pt x="1567" y="505"/>
                  </a:cubicBezTo>
                  <a:cubicBezTo>
                    <a:pt x="1567" y="505"/>
                    <a:pt x="1567" y="505"/>
                    <a:pt x="1567" y="505"/>
                  </a:cubicBezTo>
                  <a:cubicBezTo>
                    <a:pt x="1552" y="500"/>
                    <a:pt x="1552" y="500"/>
                    <a:pt x="1552" y="500"/>
                  </a:cubicBezTo>
                  <a:cubicBezTo>
                    <a:pt x="1552" y="500"/>
                    <a:pt x="1552" y="500"/>
                    <a:pt x="1552" y="500"/>
                  </a:cubicBezTo>
                  <a:cubicBezTo>
                    <a:pt x="1459" y="469"/>
                    <a:pt x="1365" y="440"/>
                    <a:pt x="1271" y="412"/>
                  </a:cubicBezTo>
                  <a:moveTo>
                    <a:pt x="1255" y="407"/>
                  </a:moveTo>
                  <a:cubicBezTo>
                    <a:pt x="1257" y="409"/>
                    <a:pt x="1259" y="411"/>
                    <a:pt x="1260" y="413"/>
                  </a:cubicBezTo>
                  <a:cubicBezTo>
                    <a:pt x="1263" y="413"/>
                    <a:pt x="1266" y="414"/>
                    <a:pt x="1269" y="415"/>
                  </a:cubicBezTo>
                  <a:cubicBezTo>
                    <a:pt x="1268" y="414"/>
                    <a:pt x="1266" y="412"/>
                    <a:pt x="1264" y="410"/>
                  </a:cubicBezTo>
                  <a:cubicBezTo>
                    <a:pt x="1261" y="409"/>
                    <a:pt x="1258" y="408"/>
                    <a:pt x="1255" y="407"/>
                  </a:cubicBezTo>
                  <a:moveTo>
                    <a:pt x="1211" y="394"/>
                  </a:moveTo>
                  <a:cubicBezTo>
                    <a:pt x="1211" y="396"/>
                    <a:pt x="1212" y="397"/>
                    <a:pt x="1213" y="399"/>
                  </a:cubicBezTo>
                  <a:cubicBezTo>
                    <a:pt x="1213" y="399"/>
                    <a:pt x="1214" y="399"/>
                    <a:pt x="1214" y="399"/>
                  </a:cubicBezTo>
                  <a:cubicBezTo>
                    <a:pt x="1214" y="399"/>
                    <a:pt x="1214" y="399"/>
                    <a:pt x="1214" y="399"/>
                  </a:cubicBezTo>
                  <a:cubicBezTo>
                    <a:pt x="1214" y="400"/>
                    <a:pt x="1215" y="402"/>
                    <a:pt x="1216" y="403"/>
                  </a:cubicBezTo>
                  <a:cubicBezTo>
                    <a:pt x="1217" y="400"/>
                    <a:pt x="1217" y="400"/>
                    <a:pt x="1217" y="400"/>
                  </a:cubicBezTo>
                  <a:cubicBezTo>
                    <a:pt x="1229" y="403"/>
                    <a:pt x="1241" y="407"/>
                    <a:pt x="1252" y="410"/>
                  </a:cubicBezTo>
                  <a:cubicBezTo>
                    <a:pt x="1249" y="407"/>
                    <a:pt x="1249" y="407"/>
                    <a:pt x="1249" y="407"/>
                  </a:cubicBezTo>
                  <a:cubicBezTo>
                    <a:pt x="1248" y="406"/>
                    <a:pt x="1248" y="406"/>
                    <a:pt x="1247" y="405"/>
                  </a:cubicBezTo>
                  <a:cubicBezTo>
                    <a:pt x="1237" y="402"/>
                    <a:pt x="1227" y="399"/>
                    <a:pt x="1217" y="396"/>
                  </a:cubicBezTo>
                  <a:cubicBezTo>
                    <a:pt x="1216" y="396"/>
                    <a:pt x="1216" y="396"/>
                    <a:pt x="1216" y="396"/>
                  </a:cubicBezTo>
                  <a:cubicBezTo>
                    <a:pt x="1211" y="394"/>
                    <a:pt x="1211" y="394"/>
                    <a:pt x="1211" y="394"/>
                  </a:cubicBezTo>
                  <a:moveTo>
                    <a:pt x="1200" y="392"/>
                  </a:moveTo>
                  <a:cubicBezTo>
                    <a:pt x="1197" y="394"/>
                    <a:pt x="1197" y="394"/>
                    <a:pt x="1197" y="394"/>
                  </a:cubicBezTo>
                  <a:cubicBezTo>
                    <a:pt x="1198" y="394"/>
                    <a:pt x="1198" y="394"/>
                    <a:pt x="1199" y="395"/>
                  </a:cubicBezTo>
                  <a:cubicBezTo>
                    <a:pt x="1191" y="422"/>
                    <a:pt x="1191" y="422"/>
                    <a:pt x="1191" y="422"/>
                  </a:cubicBezTo>
                  <a:cubicBezTo>
                    <a:pt x="1178" y="418"/>
                    <a:pt x="1178" y="418"/>
                    <a:pt x="1178" y="418"/>
                  </a:cubicBezTo>
                  <a:cubicBezTo>
                    <a:pt x="1186" y="404"/>
                    <a:pt x="1186" y="404"/>
                    <a:pt x="1186" y="404"/>
                  </a:cubicBezTo>
                  <a:cubicBezTo>
                    <a:pt x="1177" y="412"/>
                    <a:pt x="1177" y="412"/>
                    <a:pt x="1177" y="412"/>
                  </a:cubicBezTo>
                  <a:cubicBezTo>
                    <a:pt x="1174" y="418"/>
                    <a:pt x="1174" y="418"/>
                    <a:pt x="1174" y="418"/>
                  </a:cubicBezTo>
                  <a:cubicBezTo>
                    <a:pt x="1167" y="430"/>
                    <a:pt x="1167" y="430"/>
                    <a:pt x="1167" y="430"/>
                  </a:cubicBezTo>
                  <a:cubicBezTo>
                    <a:pt x="1169" y="432"/>
                    <a:pt x="1169" y="432"/>
                    <a:pt x="1169" y="432"/>
                  </a:cubicBezTo>
                  <a:cubicBezTo>
                    <a:pt x="1176" y="421"/>
                    <a:pt x="1176" y="421"/>
                    <a:pt x="1176" y="421"/>
                  </a:cubicBezTo>
                  <a:cubicBezTo>
                    <a:pt x="1198" y="427"/>
                    <a:pt x="1221" y="434"/>
                    <a:pt x="1243" y="440"/>
                  </a:cubicBezTo>
                  <a:cubicBezTo>
                    <a:pt x="1241" y="439"/>
                    <a:pt x="1240" y="437"/>
                    <a:pt x="1238" y="435"/>
                  </a:cubicBezTo>
                  <a:cubicBezTo>
                    <a:pt x="1228" y="433"/>
                    <a:pt x="1219" y="430"/>
                    <a:pt x="1209" y="427"/>
                  </a:cubicBezTo>
                  <a:cubicBezTo>
                    <a:pt x="1215" y="407"/>
                    <a:pt x="1215" y="407"/>
                    <a:pt x="1215" y="407"/>
                  </a:cubicBezTo>
                  <a:cubicBezTo>
                    <a:pt x="1214" y="406"/>
                    <a:pt x="1213" y="405"/>
                    <a:pt x="1212" y="403"/>
                  </a:cubicBezTo>
                  <a:cubicBezTo>
                    <a:pt x="1206" y="426"/>
                    <a:pt x="1206" y="426"/>
                    <a:pt x="1206" y="426"/>
                  </a:cubicBezTo>
                  <a:cubicBezTo>
                    <a:pt x="1194" y="422"/>
                    <a:pt x="1194" y="422"/>
                    <a:pt x="1194" y="422"/>
                  </a:cubicBezTo>
                  <a:cubicBezTo>
                    <a:pt x="1202" y="396"/>
                    <a:pt x="1202" y="396"/>
                    <a:pt x="1202" y="396"/>
                  </a:cubicBezTo>
                  <a:cubicBezTo>
                    <a:pt x="1204" y="396"/>
                    <a:pt x="1206" y="397"/>
                    <a:pt x="1208" y="397"/>
                  </a:cubicBezTo>
                  <a:cubicBezTo>
                    <a:pt x="1208" y="396"/>
                    <a:pt x="1207" y="395"/>
                    <a:pt x="1206" y="393"/>
                  </a:cubicBezTo>
                  <a:cubicBezTo>
                    <a:pt x="1206" y="393"/>
                    <a:pt x="1206" y="393"/>
                    <a:pt x="1206" y="393"/>
                  </a:cubicBezTo>
                  <a:cubicBezTo>
                    <a:pt x="1206" y="393"/>
                    <a:pt x="1206" y="393"/>
                    <a:pt x="1206" y="393"/>
                  </a:cubicBezTo>
                  <a:cubicBezTo>
                    <a:pt x="1201" y="392"/>
                    <a:pt x="1201" y="392"/>
                    <a:pt x="1201" y="392"/>
                  </a:cubicBezTo>
                  <a:cubicBezTo>
                    <a:pt x="1201" y="392"/>
                    <a:pt x="1201" y="392"/>
                    <a:pt x="1201" y="392"/>
                  </a:cubicBezTo>
                  <a:cubicBezTo>
                    <a:pt x="1200" y="392"/>
                    <a:pt x="1200" y="392"/>
                    <a:pt x="1200" y="392"/>
                  </a:cubicBezTo>
                  <a:moveTo>
                    <a:pt x="1200" y="381"/>
                  </a:moveTo>
                  <a:cubicBezTo>
                    <a:pt x="1191" y="389"/>
                    <a:pt x="1191" y="389"/>
                    <a:pt x="1191" y="389"/>
                  </a:cubicBezTo>
                  <a:cubicBezTo>
                    <a:pt x="1191" y="389"/>
                    <a:pt x="1191" y="389"/>
                    <a:pt x="1191" y="389"/>
                  </a:cubicBezTo>
                  <a:cubicBezTo>
                    <a:pt x="1191" y="389"/>
                    <a:pt x="1191" y="389"/>
                    <a:pt x="1191" y="389"/>
                  </a:cubicBezTo>
                  <a:cubicBezTo>
                    <a:pt x="1188" y="392"/>
                    <a:pt x="1188" y="392"/>
                    <a:pt x="1188" y="392"/>
                  </a:cubicBezTo>
                  <a:cubicBezTo>
                    <a:pt x="1190" y="392"/>
                    <a:pt x="1190" y="392"/>
                    <a:pt x="1190" y="392"/>
                  </a:cubicBezTo>
                  <a:cubicBezTo>
                    <a:pt x="1183" y="402"/>
                    <a:pt x="1183" y="402"/>
                    <a:pt x="1183" y="402"/>
                  </a:cubicBezTo>
                  <a:cubicBezTo>
                    <a:pt x="1192" y="394"/>
                    <a:pt x="1192" y="394"/>
                    <a:pt x="1192" y="394"/>
                  </a:cubicBezTo>
                  <a:cubicBezTo>
                    <a:pt x="1193" y="393"/>
                    <a:pt x="1193" y="393"/>
                    <a:pt x="1193" y="393"/>
                  </a:cubicBezTo>
                  <a:cubicBezTo>
                    <a:pt x="1193" y="393"/>
                    <a:pt x="1193" y="393"/>
                    <a:pt x="1193" y="393"/>
                  </a:cubicBezTo>
                  <a:cubicBezTo>
                    <a:pt x="1196" y="390"/>
                    <a:pt x="1196" y="390"/>
                    <a:pt x="1196" y="390"/>
                  </a:cubicBezTo>
                  <a:cubicBezTo>
                    <a:pt x="1195" y="390"/>
                    <a:pt x="1195" y="390"/>
                    <a:pt x="1195" y="390"/>
                  </a:cubicBezTo>
                  <a:cubicBezTo>
                    <a:pt x="1200" y="381"/>
                    <a:pt x="1200" y="381"/>
                    <a:pt x="1200" y="381"/>
                  </a:cubicBezTo>
                  <a:moveTo>
                    <a:pt x="956" y="379"/>
                  </a:moveTo>
                  <a:cubicBezTo>
                    <a:pt x="954" y="382"/>
                    <a:pt x="954" y="382"/>
                    <a:pt x="954" y="382"/>
                  </a:cubicBezTo>
                  <a:cubicBezTo>
                    <a:pt x="1024" y="424"/>
                    <a:pt x="1024" y="424"/>
                    <a:pt x="1024" y="424"/>
                  </a:cubicBezTo>
                  <a:cubicBezTo>
                    <a:pt x="1027" y="422"/>
                    <a:pt x="1027" y="422"/>
                    <a:pt x="1027" y="422"/>
                  </a:cubicBezTo>
                  <a:cubicBezTo>
                    <a:pt x="956" y="379"/>
                    <a:pt x="956" y="379"/>
                    <a:pt x="956" y="379"/>
                  </a:cubicBezTo>
                  <a:moveTo>
                    <a:pt x="1206" y="364"/>
                  </a:moveTo>
                  <a:cubicBezTo>
                    <a:pt x="1197" y="379"/>
                    <a:pt x="1197" y="379"/>
                    <a:pt x="1197" y="379"/>
                  </a:cubicBezTo>
                  <a:cubicBezTo>
                    <a:pt x="1201" y="375"/>
                    <a:pt x="1201" y="375"/>
                    <a:pt x="1201" y="375"/>
                  </a:cubicBezTo>
                  <a:cubicBezTo>
                    <a:pt x="1203" y="374"/>
                    <a:pt x="1204" y="374"/>
                    <a:pt x="1205" y="373"/>
                  </a:cubicBezTo>
                  <a:cubicBezTo>
                    <a:pt x="1209" y="367"/>
                    <a:pt x="1209" y="367"/>
                    <a:pt x="1209" y="367"/>
                  </a:cubicBezTo>
                  <a:cubicBezTo>
                    <a:pt x="1206" y="364"/>
                    <a:pt x="1206" y="364"/>
                    <a:pt x="1206" y="364"/>
                  </a:cubicBezTo>
                  <a:moveTo>
                    <a:pt x="1153" y="392"/>
                  </a:moveTo>
                  <a:cubicBezTo>
                    <a:pt x="1151" y="384"/>
                    <a:pt x="1151" y="384"/>
                    <a:pt x="1151" y="384"/>
                  </a:cubicBezTo>
                  <a:cubicBezTo>
                    <a:pt x="1152" y="385"/>
                    <a:pt x="1154" y="385"/>
                    <a:pt x="1155" y="386"/>
                  </a:cubicBezTo>
                  <a:cubicBezTo>
                    <a:pt x="1156" y="387"/>
                    <a:pt x="1156" y="387"/>
                    <a:pt x="1156" y="387"/>
                  </a:cubicBezTo>
                  <a:cubicBezTo>
                    <a:pt x="1153" y="392"/>
                    <a:pt x="1153" y="392"/>
                    <a:pt x="1153" y="392"/>
                  </a:cubicBezTo>
                  <a:moveTo>
                    <a:pt x="1147" y="402"/>
                  </a:moveTo>
                  <a:cubicBezTo>
                    <a:pt x="1142" y="382"/>
                    <a:pt x="1142" y="382"/>
                    <a:pt x="1142" y="382"/>
                  </a:cubicBezTo>
                  <a:cubicBezTo>
                    <a:pt x="1143" y="382"/>
                    <a:pt x="1145" y="383"/>
                    <a:pt x="1147" y="383"/>
                  </a:cubicBezTo>
                  <a:cubicBezTo>
                    <a:pt x="1150" y="397"/>
                    <a:pt x="1150" y="397"/>
                    <a:pt x="1150" y="397"/>
                  </a:cubicBezTo>
                  <a:cubicBezTo>
                    <a:pt x="1147" y="402"/>
                    <a:pt x="1147" y="402"/>
                    <a:pt x="1147" y="402"/>
                  </a:cubicBezTo>
                  <a:moveTo>
                    <a:pt x="1101" y="364"/>
                  </a:moveTo>
                  <a:cubicBezTo>
                    <a:pt x="1112" y="375"/>
                    <a:pt x="1112" y="375"/>
                    <a:pt x="1112" y="375"/>
                  </a:cubicBezTo>
                  <a:cubicBezTo>
                    <a:pt x="1112" y="374"/>
                    <a:pt x="1112" y="374"/>
                    <a:pt x="1112" y="374"/>
                  </a:cubicBezTo>
                  <a:cubicBezTo>
                    <a:pt x="1113" y="376"/>
                    <a:pt x="1113" y="376"/>
                    <a:pt x="1113" y="376"/>
                  </a:cubicBezTo>
                  <a:cubicBezTo>
                    <a:pt x="1117" y="380"/>
                    <a:pt x="1117" y="380"/>
                    <a:pt x="1117" y="380"/>
                  </a:cubicBezTo>
                  <a:cubicBezTo>
                    <a:pt x="1116" y="375"/>
                    <a:pt x="1116" y="375"/>
                    <a:pt x="1116" y="375"/>
                  </a:cubicBezTo>
                  <a:cubicBezTo>
                    <a:pt x="1117" y="375"/>
                    <a:pt x="1119" y="375"/>
                    <a:pt x="1121" y="376"/>
                  </a:cubicBezTo>
                  <a:cubicBezTo>
                    <a:pt x="1123" y="386"/>
                    <a:pt x="1123" y="386"/>
                    <a:pt x="1123" y="386"/>
                  </a:cubicBezTo>
                  <a:cubicBezTo>
                    <a:pt x="1128" y="391"/>
                    <a:pt x="1128" y="391"/>
                    <a:pt x="1128" y="391"/>
                  </a:cubicBezTo>
                  <a:cubicBezTo>
                    <a:pt x="1124" y="377"/>
                    <a:pt x="1124" y="377"/>
                    <a:pt x="1124" y="377"/>
                  </a:cubicBezTo>
                  <a:cubicBezTo>
                    <a:pt x="1126" y="377"/>
                    <a:pt x="1128" y="378"/>
                    <a:pt x="1129" y="378"/>
                  </a:cubicBezTo>
                  <a:cubicBezTo>
                    <a:pt x="1134" y="397"/>
                    <a:pt x="1134" y="397"/>
                    <a:pt x="1134" y="397"/>
                  </a:cubicBezTo>
                  <a:cubicBezTo>
                    <a:pt x="1139" y="402"/>
                    <a:pt x="1139" y="402"/>
                    <a:pt x="1139" y="402"/>
                  </a:cubicBezTo>
                  <a:cubicBezTo>
                    <a:pt x="1133" y="379"/>
                    <a:pt x="1133" y="379"/>
                    <a:pt x="1133" y="379"/>
                  </a:cubicBezTo>
                  <a:cubicBezTo>
                    <a:pt x="1135" y="380"/>
                    <a:pt x="1136" y="380"/>
                    <a:pt x="1138" y="381"/>
                  </a:cubicBezTo>
                  <a:cubicBezTo>
                    <a:pt x="1144" y="405"/>
                    <a:pt x="1144" y="405"/>
                    <a:pt x="1144" y="405"/>
                  </a:cubicBezTo>
                  <a:cubicBezTo>
                    <a:pt x="1143" y="405"/>
                    <a:pt x="1142" y="404"/>
                    <a:pt x="1141" y="404"/>
                  </a:cubicBezTo>
                  <a:cubicBezTo>
                    <a:pt x="1146" y="409"/>
                    <a:pt x="1146" y="409"/>
                    <a:pt x="1146" y="409"/>
                  </a:cubicBezTo>
                  <a:cubicBezTo>
                    <a:pt x="1162" y="384"/>
                    <a:pt x="1162" y="384"/>
                    <a:pt x="1162" y="384"/>
                  </a:cubicBezTo>
                  <a:cubicBezTo>
                    <a:pt x="1185" y="391"/>
                    <a:pt x="1185" y="391"/>
                    <a:pt x="1185" y="391"/>
                  </a:cubicBezTo>
                  <a:cubicBezTo>
                    <a:pt x="1188" y="388"/>
                    <a:pt x="1188" y="388"/>
                    <a:pt x="1188" y="388"/>
                  </a:cubicBezTo>
                  <a:cubicBezTo>
                    <a:pt x="1182" y="386"/>
                    <a:pt x="1176" y="385"/>
                    <a:pt x="1171" y="383"/>
                  </a:cubicBezTo>
                  <a:cubicBezTo>
                    <a:pt x="1171" y="383"/>
                    <a:pt x="1171" y="383"/>
                    <a:pt x="1171" y="383"/>
                  </a:cubicBezTo>
                  <a:cubicBezTo>
                    <a:pt x="1161" y="380"/>
                    <a:pt x="1161" y="380"/>
                    <a:pt x="1161" y="380"/>
                  </a:cubicBezTo>
                  <a:cubicBezTo>
                    <a:pt x="1146" y="376"/>
                    <a:pt x="1130" y="372"/>
                    <a:pt x="1114" y="367"/>
                  </a:cubicBezTo>
                  <a:cubicBezTo>
                    <a:pt x="1114" y="367"/>
                    <a:pt x="1114" y="367"/>
                    <a:pt x="1114" y="367"/>
                  </a:cubicBezTo>
                  <a:cubicBezTo>
                    <a:pt x="1114" y="367"/>
                    <a:pt x="1114" y="367"/>
                    <a:pt x="1114" y="367"/>
                  </a:cubicBezTo>
                  <a:cubicBezTo>
                    <a:pt x="1109" y="366"/>
                    <a:pt x="1105" y="365"/>
                    <a:pt x="1101" y="364"/>
                  </a:cubicBezTo>
                  <a:moveTo>
                    <a:pt x="1108" y="395"/>
                  </a:moveTo>
                  <a:cubicBezTo>
                    <a:pt x="1107" y="395"/>
                    <a:pt x="1105" y="394"/>
                    <a:pt x="1104" y="394"/>
                  </a:cubicBezTo>
                  <a:cubicBezTo>
                    <a:pt x="1104" y="393"/>
                    <a:pt x="1104" y="393"/>
                    <a:pt x="1104" y="393"/>
                  </a:cubicBezTo>
                  <a:cubicBezTo>
                    <a:pt x="1108" y="395"/>
                    <a:pt x="1108" y="395"/>
                    <a:pt x="1108" y="395"/>
                  </a:cubicBezTo>
                  <a:moveTo>
                    <a:pt x="1069" y="402"/>
                  </a:moveTo>
                  <a:cubicBezTo>
                    <a:pt x="1068" y="401"/>
                    <a:pt x="1068" y="399"/>
                    <a:pt x="1068" y="398"/>
                  </a:cubicBezTo>
                  <a:cubicBezTo>
                    <a:pt x="1067" y="394"/>
                    <a:pt x="1067" y="394"/>
                    <a:pt x="1067" y="394"/>
                  </a:cubicBezTo>
                  <a:cubicBezTo>
                    <a:pt x="1067" y="392"/>
                    <a:pt x="1067" y="391"/>
                    <a:pt x="1067" y="390"/>
                  </a:cubicBezTo>
                  <a:cubicBezTo>
                    <a:pt x="1069" y="391"/>
                    <a:pt x="1072" y="392"/>
                    <a:pt x="1075" y="393"/>
                  </a:cubicBezTo>
                  <a:cubicBezTo>
                    <a:pt x="1069" y="402"/>
                    <a:pt x="1069" y="402"/>
                    <a:pt x="1069" y="402"/>
                  </a:cubicBezTo>
                  <a:moveTo>
                    <a:pt x="1097" y="392"/>
                  </a:moveTo>
                  <a:cubicBezTo>
                    <a:pt x="1097" y="392"/>
                    <a:pt x="1096" y="392"/>
                    <a:pt x="1096" y="392"/>
                  </a:cubicBezTo>
                  <a:cubicBezTo>
                    <a:pt x="1095" y="387"/>
                    <a:pt x="1095" y="387"/>
                    <a:pt x="1095" y="387"/>
                  </a:cubicBezTo>
                  <a:cubicBezTo>
                    <a:pt x="1099" y="390"/>
                    <a:pt x="1099" y="390"/>
                    <a:pt x="1099" y="390"/>
                  </a:cubicBezTo>
                  <a:cubicBezTo>
                    <a:pt x="1097" y="392"/>
                    <a:pt x="1097" y="392"/>
                    <a:pt x="1097" y="392"/>
                  </a:cubicBezTo>
                  <a:moveTo>
                    <a:pt x="1108" y="391"/>
                  </a:moveTo>
                  <a:cubicBezTo>
                    <a:pt x="1103" y="388"/>
                    <a:pt x="1103" y="388"/>
                    <a:pt x="1103" y="388"/>
                  </a:cubicBezTo>
                  <a:cubicBezTo>
                    <a:pt x="1106" y="383"/>
                    <a:pt x="1106" y="383"/>
                    <a:pt x="1106" y="383"/>
                  </a:cubicBezTo>
                  <a:cubicBezTo>
                    <a:pt x="1108" y="391"/>
                    <a:pt x="1108" y="391"/>
                    <a:pt x="1108" y="391"/>
                  </a:cubicBezTo>
                  <a:moveTo>
                    <a:pt x="1092" y="391"/>
                  </a:moveTo>
                  <a:cubicBezTo>
                    <a:pt x="1090" y="390"/>
                    <a:pt x="1089" y="390"/>
                    <a:pt x="1087" y="389"/>
                  </a:cubicBezTo>
                  <a:cubicBezTo>
                    <a:pt x="1085" y="381"/>
                    <a:pt x="1085" y="381"/>
                    <a:pt x="1085" y="381"/>
                  </a:cubicBezTo>
                  <a:cubicBezTo>
                    <a:pt x="1090" y="384"/>
                    <a:pt x="1090" y="384"/>
                    <a:pt x="1090" y="384"/>
                  </a:cubicBezTo>
                  <a:cubicBezTo>
                    <a:pt x="1090" y="385"/>
                    <a:pt x="1090" y="385"/>
                    <a:pt x="1090" y="385"/>
                  </a:cubicBezTo>
                  <a:cubicBezTo>
                    <a:pt x="1092" y="391"/>
                    <a:pt x="1092" y="391"/>
                    <a:pt x="1092" y="391"/>
                  </a:cubicBezTo>
                  <a:moveTo>
                    <a:pt x="1098" y="385"/>
                  </a:moveTo>
                  <a:cubicBezTo>
                    <a:pt x="1093" y="382"/>
                    <a:pt x="1093" y="382"/>
                    <a:pt x="1093" y="382"/>
                  </a:cubicBezTo>
                  <a:cubicBezTo>
                    <a:pt x="1090" y="367"/>
                    <a:pt x="1090" y="367"/>
                    <a:pt x="1090" y="367"/>
                  </a:cubicBezTo>
                  <a:cubicBezTo>
                    <a:pt x="1091" y="368"/>
                    <a:pt x="1093" y="368"/>
                    <a:pt x="1095" y="369"/>
                  </a:cubicBezTo>
                  <a:cubicBezTo>
                    <a:pt x="1098" y="383"/>
                    <a:pt x="1098" y="383"/>
                    <a:pt x="1098" y="383"/>
                  </a:cubicBezTo>
                  <a:cubicBezTo>
                    <a:pt x="1098" y="384"/>
                    <a:pt x="1098" y="384"/>
                    <a:pt x="1098" y="384"/>
                  </a:cubicBezTo>
                  <a:cubicBezTo>
                    <a:pt x="1098" y="385"/>
                    <a:pt x="1098" y="385"/>
                    <a:pt x="1098" y="385"/>
                  </a:cubicBezTo>
                  <a:moveTo>
                    <a:pt x="1052" y="378"/>
                  </a:moveTo>
                  <a:cubicBezTo>
                    <a:pt x="1046" y="356"/>
                    <a:pt x="1046" y="356"/>
                    <a:pt x="1046" y="356"/>
                  </a:cubicBezTo>
                  <a:cubicBezTo>
                    <a:pt x="1048" y="356"/>
                    <a:pt x="1050" y="357"/>
                    <a:pt x="1051" y="357"/>
                  </a:cubicBezTo>
                  <a:cubicBezTo>
                    <a:pt x="1056" y="377"/>
                    <a:pt x="1056" y="377"/>
                    <a:pt x="1056" y="377"/>
                  </a:cubicBezTo>
                  <a:cubicBezTo>
                    <a:pt x="1056" y="377"/>
                    <a:pt x="1056" y="377"/>
                    <a:pt x="1056" y="377"/>
                  </a:cubicBezTo>
                  <a:cubicBezTo>
                    <a:pt x="1055" y="377"/>
                    <a:pt x="1054" y="377"/>
                    <a:pt x="1053" y="377"/>
                  </a:cubicBezTo>
                  <a:cubicBezTo>
                    <a:pt x="1053" y="378"/>
                    <a:pt x="1052" y="378"/>
                    <a:pt x="1052" y="378"/>
                  </a:cubicBezTo>
                  <a:moveTo>
                    <a:pt x="1049" y="379"/>
                  </a:moveTo>
                  <a:cubicBezTo>
                    <a:pt x="1047" y="378"/>
                    <a:pt x="1045" y="378"/>
                    <a:pt x="1044" y="377"/>
                  </a:cubicBezTo>
                  <a:cubicBezTo>
                    <a:pt x="1038" y="353"/>
                    <a:pt x="1038" y="353"/>
                    <a:pt x="1038" y="353"/>
                  </a:cubicBezTo>
                  <a:cubicBezTo>
                    <a:pt x="1039" y="354"/>
                    <a:pt x="1041" y="354"/>
                    <a:pt x="1043" y="355"/>
                  </a:cubicBezTo>
                  <a:cubicBezTo>
                    <a:pt x="1049" y="379"/>
                    <a:pt x="1049" y="379"/>
                    <a:pt x="1049" y="379"/>
                  </a:cubicBezTo>
                  <a:moveTo>
                    <a:pt x="1040" y="376"/>
                  </a:moveTo>
                  <a:cubicBezTo>
                    <a:pt x="1038" y="376"/>
                    <a:pt x="1037" y="376"/>
                    <a:pt x="1035" y="375"/>
                  </a:cubicBezTo>
                  <a:cubicBezTo>
                    <a:pt x="1029" y="351"/>
                    <a:pt x="1029" y="351"/>
                    <a:pt x="1029" y="351"/>
                  </a:cubicBezTo>
                  <a:cubicBezTo>
                    <a:pt x="1031" y="351"/>
                    <a:pt x="1032" y="352"/>
                    <a:pt x="1034" y="352"/>
                  </a:cubicBezTo>
                  <a:cubicBezTo>
                    <a:pt x="1040" y="376"/>
                    <a:pt x="1040" y="376"/>
                    <a:pt x="1040" y="376"/>
                  </a:cubicBezTo>
                  <a:moveTo>
                    <a:pt x="1031" y="374"/>
                  </a:moveTo>
                  <a:cubicBezTo>
                    <a:pt x="1030" y="374"/>
                    <a:pt x="1028" y="373"/>
                    <a:pt x="1026" y="373"/>
                  </a:cubicBezTo>
                  <a:cubicBezTo>
                    <a:pt x="1020" y="349"/>
                    <a:pt x="1020" y="349"/>
                    <a:pt x="1020" y="349"/>
                  </a:cubicBezTo>
                  <a:cubicBezTo>
                    <a:pt x="1022" y="349"/>
                    <a:pt x="1024" y="350"/>
                    <a:pt x="1025" y="350"/>
                  </a:cubicBezTo>
                  <a:cubicBezTo>
                    <a:pt x="1031" y="374"/>
                    <a:pt x="1031" y="374"/>
                    <a:pt x="1031" y="374"/>
                  </a:cubicBezTo>
                  <a:moveTo>
                    <a:pt x="1023" y="372"/>
                  </a:moveTo>
                  <a:cubicBezTo>
                    <a:pt x="1021" y="371"/>
                    <a:pt x="1019" y="371"/>
                    <a:pt x="1018" y="371"/>
                  </a:cubicBezTo>
                  <a:cubicBezTo>
                    <a:pt x="1012" y="347"/>
                    <a:pt x="1012" y="347"/>
                    <a:pt x="1012" y="347"/>
                  </a:cubicBezTo>
                  <a:cubicBezTo>
                    <a:pt x="1013" y="347"/>
                    <a:pt x="1015" y="347"/>
                    <a:pt x="1017" y="348"/>
                  </a:cubicBezTo>
                  <a:cubicBezTo>
                    <a:pt x="1023" y="372"/>
                    <a:pt x="1023" y="372"/>
                    <a:pt x="1023" y="372"/>
                  </a:cubicBezTo>
                  <a:moveTo>
                    <a:pt x="1014" y="370"/>
                  </a:moveTo>
                  <a:cubicBezTo>
                    <a:pt x="1012" y="369"/>
                    <a:pt x="1011" y="369"/>
                    <a:pt x="1009" y="368"/>
                  </a:cubicBezTo>
                  <a:cubicBezTo>
                    <a:pt x="1003" y="344"/>
                    <a:pt x="1003" y="344"/>
                    <a:pt x="1003" y="344"/>
                  </a:cubicBezTo>
                  <a:cubicBezTo>
                    <a:pt x="1005" y="345"/>
                    <a:pt x="1006" y="345"/>
                    <a:pt x="1008" y="346"/>
                  </a:cubicBezTo>
                  <a:cubicBezTo>
                    <a:pt x="1014" y="370"/>
                    <a:pt x="1014" y="370"/>
                    <a:pt x="1014" y="370"/>
                  </a:cubicBezTo>
                  <a:moveTo>
                    <a:pt x="1005" y="367"/>
                  </a:moveTo>
                  <a:cubicBezTo>
                    <a:pt x="1004" y="367"/>
                    <a:pt x="1002" y="367"/>
                    <a:pt x="1000" y="366"/>
                  </a:cubicBezTo>
                  <a:cubicBezTo>
                    <a:pt x="994" y="342"/>
                    <a:pt x="994" y="342"/>
                    <a:pt x="994" y="342"/>
                  </a:cubicBezTo>
                  <a:cubicBezTo>
                    <a:pt x="996" y="342"/>
                    <a:pt x="998" y="343"/>
                    <a:pt x="999" y="343"/>
                  </a:cubicBezTo>
                  <a:cubicBezTo>
                    <a:pt x="1005" y="367"/>
                    <a:pt x="1005" y="367"/>
                    <a:pt x="1005" y="367"/>
                  </a:cubicBezTo>
                  <a:moveTo>
                    <a:pt x="999" y="336"/>
                  </a:moveTo>
                  <a:cubicBezTo>
                    <a:pt x="991" y="344"/>
                    <a:pt x="991" y="344"/>
                    <a:pt x="991" y="344"/>
                  </a:cubicBezTo>
                  <a:cubicBezTo>
                    <a:pt x="997" y="365"/>
                    <a:pt x="997" y="365"/>
                    <a:pt x="997" y="365"/>
                  </a:cubicBezTo>
                  <a:cubicBezTo>
                    <a:pt x="995" y="365"/>
                    <a:pt x="993" y="364"/>
                    <a:pt x="992" y="364"/>
                  </a:cubicBezTo>
                  <a:cubicBezTo>
                    <a:pt x="988" y="348"/>
                    <a:pt x="988" y="348"/>
                    <a:pt x="988" y="348"/>
                  </a:cubicBezTo>
                  <a:cubicBezTo>
                    <a:pt x="985" y="351"/>
                    <a:pt x="985" y="351"/>
                    <a:pt x="985" y="351"/>
                  </a:cubicBezTo>
                  <a:cubicBezTo>
                    <a:pt x="988" y="363"/>
                    <a:pt x="988" y="363"/>
                    <a:pt x="988" y="363"/>
                  </a:cubicBezTo>
                  <a:cubicBezTo>
                    <a:pt x="986" y="362"/>
                    <a:pt x="985" y="362"/>
                    <a:pt x="983" y="361"/>
                  </a:cubicBezTo>
                  <a:cubicBezTo>
                    <a:pt x="981" y="354"/>
                    <a:pt x="981" y="354"/>
                    <a:pt x="981" y="354"/>
                  </a:cubicBezTo>
                  <a:cubicBezTo>
                    <a:pt x="978" y="357"/>
                    <a:pt x="978" y="357"/>
                    <a:pt x="978" y="357"/>
                  </a:cubicBezTo>
                  <a:cubicBezTo>
                    <a:pt x="979" y="361"/>
                    <a:pt x="979" y="361"/>
                    <a:pt x="979" y="361"/>
                  </a:cubicBezTo>
                  <a:cubicBezTo>
                    <a:pt x="978" y="360"/>
                    <a:pt x="977" y="360"/>
                    <a:pt x="976" y="360"/>
                  </a:cubicBezTo>
                  <a:cubicBezTo>
                    <a:pt x="971" y="365"/>
                    <a:pt x="971" y="365"/>
                    <a:pt x="971" y="365"/>
                  </a:cubicBezTo>
                  <a:cubicBezTo>
                    <a:pt x="996" y="371"/>
                    <a:pt x="1021" y="378"/>
                    <a:pt x="1046" y="385"/>
                  </a:cubicBezTo>
                  <a:cubicBezTo>
                    <a:pt x="1045" y="389"/>
                    <a:pt x="1046" y="393"/>
                    <a:pt x="1050" y="396"/>
                  </a:cubicBezTo>
                  <a:cubicBezTo>
                    <a:pt x="1053" y="393"/>
                    <a:pt x="1053" y="393"/>
                    <a:pt x="1053" y="393"/>
                  </a:cubicBezTo>
                  <a:cubicBezTo>
                    <a:pt x="1051" y="392"/>
                    <a:pt x="1050" y="391"/>
                    <a:pt x="1049" y="389"/>
                  </a:cubicBezTo>
                  <a:cubicBezTo>
                    <a:pt x="1049" y="388"/>
                    <a:pt x="1049" y="387"/>
                    <a:pt x="1050" y="386"/>
                  </a:cubicBezTo>
                  <a:cubicBezTo>
                    <a:pt x="1053" y="387"/>
                    <a:pt x="1056" y="388"/>
                    <a:pt x="1060" y="389"/>
                  </a:cubicBezTo>
                  <a:cubicBezTo>
                    <a:pt x="1065" y="383"/>
                    <a:pt x="1065" y="383"/>
                    <a:pt x="1065" y="383"/>
                  </a:cubicBezTo>
                  <a:cubicBezTo>
                    <a:pt x="1065" y="383"/>
                    <a:pt x="1065" y="383"/>
                    <a:pt x="1065" y="383"/>
                  </a:cubicBezTo>
                  <a:cubicBezTo>
                    <a:pt x="1064" y="383"/>
                    <a:pt x="1064" y="382"/>
                    <a:pt x="1064" y="382"/>
                  </a:cubicBezTo>
                  <a:cubicBezTo>
                    <a:pt x="1063" y="380"/>
                    <a:pt x="1062" y="379"/>
                    <a:pt x="1060" y="378"/>
                  </a:cubicBezTo>
                  <a:cubicBezTo>
                    <a:pt x="1060" y="378"/>
                    <a:pt x="1060" y="378"/>
                    <a:pt x="1060" y="378"/>
                  </a:cubicBezTo>
                  <a:cubicBezTo>
                    <a:pt x="1055" y="358"/>
                    <a:pt x="1055" y="358"/>
                    <a:pt x="1055" y="358"/>
                  </a:cubicBezTo>
                  <a:cubicBezTo>
                    <a:pt x="1057" y="358"/>
                    <a:pt x="1058" y="359"/>
                    <a:pt x="1060" y="359"/>
                  </a:cubicBezTo>
                  <a:cubicBezTo>
                    <a:pt x="1066" y="383"/>
                    <a:pt x="1066" y="383"/>
                    <a:pt x="1066" y="383"/>
                  </a:cubicBezTo>
                  <a:cubicBezTo>
                    <a:pt x="1069" y="380"/>
                    <a:pt x="1069" y="380"/>
                    <a:pt x="1069" y="380"/>
                  </a:cubicBezTo>
                  <a:cubicBezTo>
                    <a:pt x="1064" y="360"/>
                    <a:pt x="1064" y="360"/>
                    <a:pt x="1064" y="360"/>
                  </a:cubicBezTo>
                  <a:cubicBezTo>
                    <a:pt x="1065" y="361"/>
                    <a:pt x="1067" y="361"/>
                    <a:pt x="1069" y="362"/>
                  </a:cubicBezTo>
                  <a:cubicBezTo>
                    <a:pt x="1072" y="376"/>
                    <a:pt x="1072" y="376"/>
                    <a:pt x="1072" y="376"/>
                  </a:cubicBezTo>
                  <a:cubicBezTo>
                    <a:pt x="1076" y="372"/>
                    <a:pt x="1076" y="372"/>
                    <a:pt x="1076" y="372"/>
                  </a:cubicBezTo>
                  <a:cubicBezTo>
                    <a:pt x="1075" y="371"/>
                    <a:pt x="1075" y="371"/>
                    <a:pt x="1075" y="371"/>
                  </a:cubicBezTo>
                  <a:cubicBezTo>
                    <a:pt x="1074" y="371"/>
                    <a:pt x="1074" y="371"/>
                    <a:pt x="1074" y="371"/>
                  </a:cubicBezTo>
                  <a:cubicBezTo>
                    <a:pt x="1072" y="363"/>
                    <a:pt x="1072" y="363"/>
                    <a:pt x="1072" y="363"/>
                  </a:cubicBezTo>
                  <a:cubicBezTo>
                    <a:pt x="1074" y="363"/>
                    <a:pt x="1076" y="364"/>
                    <a:pt x="1077" y="364"/>
                  </a:cubicBezTo>
                  <a:cubicBezTo>
                    <a:pt x="1079" y="370"/>
                    <a:pt x="1079" y="370"/>
                    <a:pt x="1079" y="370"/>
                  </a:cubicBezTo>
                  <a:cubicBezTo>
                    <a:pt x="1082" y="367"/>
                    <a:pt x="1082" y="367"/>
                    <a:pt x="1082" y="367"/>
                  </a:cubicBezTo>
                  <a:cubicBezTo>
                    <a:pt x="1081" y="365"/>
                    <a:pt x="1081" y="365"/>
                    <a:pt x="1081" y="365"/>
                  </a:cubicBezTo>
                  <a:cubicBezTo>
                    <a:pt x="1082" y="365"/>
                    <a:pt x="1082" y="365"/>
                    <a:pt x="1083" y="366"/>
                  </a:cubicBezTo>
                  <a:cubicBezTo>
                    <a:pt x="1083" y="365"/>
                    <a:pt x="1083" y="365"/>
                    <a:pt x="1083" y="365"/>
                  </a:cubicBezTo>
                  <a:cubicBezTo>
                    <a:pt x="1083" y="365"/>
                    <a:pt x="1084" y="365"/>
                    <a:pt x="1084" y="365"/>
                  </a:cubicBezTo>
                  <a:cubicBezTo>
                    <a:pt x="1085" y="365"/>
                    <a:pt x="1085" y="365"/>
                    <a:pt x="1085" y="365"/>
                  </a:cubicBezTo>
                  <a:cubicBezTo>
                    <a:pt x="1086" y="366"/>
                    <a:pt x="1086" y="366"/>
                    <a:pt x="1086" y="366"/>
                  </a:cubicBezTo>
                  <a:cubicBezTo>
                    <a:pt x="1086" y="366"/>
                    <a:pt x="1086" y="366"/>
                    <a:pt x="1086" y="366"/>
                  </a:cubicBezTo>
                  <a:cubicBezTo>
                    <a:pt x="1089" y="380"/>
                    <a:pt x="1089" y="380"/>
                    <a:pt x="1089" y="380"/>
                  </a:cubicBezTo>
                  <a:cubicBezTo>
                    <a:pt x="1084" y="377"/>
                    <a:pt x="1084" y="377"/>
                    <a:pt x="1084" y="377"/>
                  </a:cubicBezTo>
                  <a:cubicBezTo>
                    <a:pt x="1082" y="371"/>
                    <a:pt x="1082" y="371"/>
                    <a:pt x="1082" y="371"/>
                  </a:cubicBezTo>
                  <a:cubicBezTo>
                    <a:pt x="1080" y="374"/>
                    <a:pt x="1080" y="374"/>
                    <a:pt x="1080" y="374"/>
                  </a:cubicBezTo>
                  <a:cubicBezTo>
                    <a:pt x="1080" y="374"/>
                    <a:pt x="1080" y="374"/>
                    <a:pt x="1080" y="374"/>
                  </a:cubicBezTo>
                  <a:cubicBezTo>
                    <a:pt x="1079" y="374"/>
                    <a:pt x="1079" y="374"/>
                    <a:pt x="1079" y="374"/>
                  </a:cubicBezTo>
                  <a:cubicBezTo>
                    <a:pt x="1077" y="376"/>
                    <a:pt x="1077" y="376"/>
                    <a:pt x="1077" y="376"/>
                  </a:cubicBezTo>
                  <a:cubicBezTo>
                    <a:pt x="1081" y="379"/>
                    <a:pt x="1081" y="379"/>
                    <a:pt x="1081" y="379"/>
                  </a:cubicBezTo>
                  <a:cubicBezTo>
                    <a:pt x="1083" y="388"/>
                    <a:pt x="1083" y="388"/>
                    <a:pt x="1083" y="388"/>
                  </a:cubicBezTo>
                  <a:cubicBezTo>
                    <a:pt x="1082" y="388"/>
                    <a:pt x="1080" y="387"/>
                    <a:pt x="1078" y="387"/>
                  </a:cubicBezTo>
                  <a:cubicBezTo>
                    <a:pt x="1076" y="377"/>
                    <a:pt x="1076" y="377"/>
                    <a:pt x="1076" y="377"/>
                  </a:cubicBezTo>
                  <a:cubicBezTo>
                    <a:pt x="1073" y="380"/>
                    <a:pt x="1073" y="380"/>
                    <a:pt x="1073" y="380"/>
                  </a:cubicBezTo>
                  <a:cubicBezTo>
                    <a:pt x="1075" y="386"/>
                    <a:pt x="1075" y="386"/>
                    <a:pt x="1075" y="386"/>
                  </a:cubicBezTo>
                  <a:cubicBezTo>
                    <a:pt x="1073" y="385"/>
                    <a:pt x="1071" y="385"/>
                    <a:pt x="1070" y="385"/>
                  </a:cubicBezTo>
                  <a:cubicBezTo>
                    <a:pt x="1069" y="384"/>
                    <a:pt x="1069" y="384"/>
                    <a:pt x="1069" y="384"/>
                  </a:cubicBezTo>
                  <a:cubicBezTo>
                    <a:pt x="1063" y="391"/>
                    <a:pt x="1063" y="391"/>
                    <a:pt x="1063" y="391"/>
                  </a:cubicBezTo>
                  <a:cubicBezTo>
                    <a:pt x="1063" y="392"/>
                    <a:pt x="1063" y="394"/>
                    <a:pt x="1064" y="396"/>
                  </a:cubicBezTo>
                  <a:cubicBezTo>
                    <a:pt x="1065" y="403"/>
                    <a:pt x="1067" y="407"/>
                    <a:pt x="1070" y="409"/>
                  </a:cubicBezTo>
                  <a:cubicBezTo>
                    <a:pt x="1079" y="394"/>
                    <a:pt x="1079" y="394"/>
                    <a:pt x="1079" y="394"/>
                  </a:cubicBezTo>
                  <a:cubicBezTo>
                    <a:pt x="1084" y="395"/>
                    <a:pt x="1089" y="397"/>
                    <a:pt x="1094" y="398"/>
                  </a:cubicBezTo>
                  <a:cubicBezTo>
                    <a:pt x="1093" y="398"/>
                    <a:pt x="1093" y="398"/>
                    <a:pt x="1093" y="398"/>
                  </a:cubicBezTo>
                  <a:cubicBezTo>
                    <a:pt x="1093" y="399"/>
                    <a:pt x="1093" y="400"/>
                    <a:pt x="1094" y="400"/>
                  </a:cubicBezTo>
                  <a:cubicBezTo>
                    <a:pt x="1094" y="401"/>
                    <a:pt x="1095" y="401"/>
                    <a:pt x="1095" y="401"/>
                  </a:cubicBezTo>
                  <a:cubicBezTo>
                    <a:pt x="1096" y="401"/>
                    <a:pt x="1096" y="400"/>
                    <a:pt x="1096" y="400"/>
                  </a:cubicBezTo>
                  <a:cubicBezTo>
                    <a:pt x="1097" y="399"/>
                    <a:pt x="1097" y="399"/>
                    <a:pt x="1097" y="399"/>
                  </a:cubicBezTo>
                  <a:cubicBezTo>
                    <a:pt x="1112" y="403"/>
                    <a:pt x="1127" y="407"/>
                    <a:pt x="1141" y="411"/>
                  </a:cubicBezTo>
                  <a:cubicBezTo>
                    <a:pt x="1121" y="444"/>
                    <a:pt x="1121" y="444"/>
                    <a:pt x="1121" y="444"/>
                  </a:cubicBezTo>
                  <a:cubicBezTo>
                    <a:pt x="1116" y="452"/>
                    <a:pt x="1116" y="452"/>
                    <a:pt x="1116" y="452"/>
                  </a:cubicBezTo>
                  <a:cubicBezTo>
                    <a:pt x="1125" y="444"/>
                    <a:pt x="1125" y="444"/>
                    <a:pt x="1125" y="444"/>
                  </a:cubicBezTo>
                  <a:cubicBezTo>
                    <a:pt x="1145" y="412"/>
                    <a:pt x="1145" y="412"/>
                    <a:pt x="1145" y="412"/>
                  </a:cubicBezTo>
                  <a:cubicBezTo>
                    <a:pt x="1135" y="402"/>
                    <a:pt x="1135" y="402"/>
                    <a:pt x="1135" y="402"/>
                  </a:cubicBezTo>
                  <a:cubicBezTo>
                    <a:pt x="1133" y="402"/>
                    <a:pt x="1132" y="402"/>
                    <a:pt x="1130" y="401"/>
                  </a:cubicBezTo>
                  <a:cubicBezTo>
                    <a:pt x="1129" y="397"/>
                    <a:pt x="1129" y="397"/>
                    <a:pt x="1129" y="397"/>
                  </a:cubicBezTo>
                  <a:cubicBezTo>
                    <a:pt x="1125" y="393"/>
                    <a:pt x="1125" y="393"/>
                    <a:pt x="1125" y="393"/>
                  </a:cubicBezTo>
                  <a:cubicBezTo>
                    <a:pt x="1127" y="400"/>
                    <a:pt x="1127" y="400"/>
                    <a:pt x="1127" y="400"/>
                  </a:cubicBezTo>
                  <a:cubicBezTo>
                    <a:pt x="1125" y="400"/>
                    <a:pt x="1123" y="399"/>
                    <a:pt x="1122" y="399"/>
                  </a:cubicBezTo>
                  <a:cubicBezTo>
                    <a:pt x="1119" y="387"/>
                    <a:pt x="1119" y="387"/>
                    <a:pt x="1119" y="387"/>
                  </a:cubicBezTo>
                  <a:cubicBezTo>
                    <a:pt x="1114" y="382"/>
                    <a:pt x="1114" y="382"/>
                    <a:pt x="1114" y="382"/>
                  </a:cubicBezTo>
                  <a:cubicBezTo>
                    <a:pt x="1118" y="397"/>
                    <a:pt x="1118" y="397"/>
                    <a:pt x="1118" y="397"/>
                  </a:cubicBezTo>
                  <a:cubicBezTo>
                    <a:pt x="1112" y="394"/>
                    <a:pt x="1112" y="394"/>
                    <a:pt x="1112" y="394"/>
                  </a:cubicBezTo>
                  <a:cubicBezTo>
                    <a:pt x="1109" y="379"/>
                    <a:pt x="1109" y="379"/>
                    <a:pt x="1109" y="379"/>
                  </a:cubicBezTo>
                  <a:cubicBezTo>
                    <a:pt x="1110" y="378"/>
                    <a:pt x="1110" y="378"/>
                    <a:pt x="1110" y="378"/>
                  </a:cubicBezTo>
                  <a:cubicBezTo>
                    <a:pt x="1103" y="371"/>
                    <a:pt x="1103" y="371"/>
                    <a:pt x="1103" y="371"/>
                  </a:cubicBezTo>
                  <a:cubicBezTo>
                    <a:pt x="1105" y="379"/>
                    <a:pt x="1105" y="379"/>
                    <a:pt x="1105" y="379"/>
                  </a:cubicBezTo>
                  <a:cubicBezTo>
                    <a:pt x="1102" y="384"/>
                    <a:pt x="1102" y="384"/>
                    <a:pt x="1102" y="384"/>
                  </a:cubicBezTo>
                  <a:cubicBezTo>
                    <a:pt x="1098" y="370"/>
                    <a:pt x="1098" y="370"/>
                    <a:pt x="1098" y="370"/>
                  </a:cubicBezTo>
                  <a:cubicBezTo>
                    <a:pt x="1100" y="370"/>
                    <a:pt x="1102" y="371"/>
                    <a:pt x="1103" y="371"/>
                  </a:cubicBezTo>
                  <a:cubicBezTo>
                    <a:pt x="1094" y="362"/>
                    <a:pt x="1094" y="362"/>
                    <a:pt x="1094" y="362"/>
                  </a:cubicBezTo>
                  <a:cubicBezTo>
                    <a:pt x="1062" y="353"/>
                    <a:pt x="1031" y="345"/>
                    <a:pt x="999" y="336"/>
                  </a:cubicBezTo>
                  <a:moveTo>
                    <a:pt x="1142" y="310"/>
                  </a:moveTo>
                  <a:cubicBezTo>
                    <a:pt x="1142" y="311"/>
                    <a:pt x="1142" y="311"/>
                    <a:pt x="1142" y="311"/>
                  </a:cubicBezTo>
                  <a:cubicBezTo>
                    <a:pt x="1140" y="313"/>
                    <a:pt x="1140" y="313"/>
                    <a:pt x="1140" y="313"/>
                  </a:cubicBezTo>
                  <a:cubicBezTo>
                    <a:pt x="1147" y="315"/>
                    <a:pt x="1154" y="317"/>
                    <a:pt x="1161" y="319"/>
                  </a:cubicBezTo>
                  <a:cubicBezTo>
                    <a:pt x="1160" y="317"/>
                    <a:pt x="1160" y="317"/>
                    <a:pt x="1160" y="317"/>
                  </a:cubicBezTo>
                  <a:cubicBezTo>
                    <a:pt x="1159" y="317"/>
                    <a:pt x="1159" y="316"/>
                    <a:pt x="1160" y="315"/>
                  </a:cubicBezTo>
                  <a:cubicBezTo>
                    <a:pt x="1160" y="315"/>
                    <a:pt x="1160" y="315"/>
                    <a:pt x="1160" y="315"/>
                  </a:cubicBezTo>
                  <a:cubicBezTo>
                    <a:pt x="1154" y="313"/>
                    <a:pt x="1148" y="312"/>
                    <a:pt x="1142" y="310"/>
                  </a:cubicBezTo>
                  <a:moveTo>
                    <a:pt x="1255" y="286"/>
                  </a:moveTo>
                  <a:cubicBezTo>
                    <a:pt x="1254" y="286"/>
                    <a:pt x="1254" y="286"/>
                    <a:pt x="1253" y="286"/>
                  </a:cubicBezTo>
                  <a:cubicBezTo>
                    <a:pt x="1225" y="333"/>
                    <a:pt x="1225" y="333"/>
                    <a:pt x="1225" y="333"/>
                  </a:cubicBezTo>
                  <a:cubicBezTo>
                    <a:pt x="1204" y="327"/>
                    <a:pt x="1184" y="322"/>
                    <a:pt x="1163" y="316"/>
                  </a:cubicBezTo>
                  <a:cubicBezTo>
                    <a:pt x="1168" y="321"/>
                    <a:pt x="1168" y="321"/>
                    <a:pt x="1168" y="321"/>
                  </a:cubicBezTo>
                  <a:cubicBezTo>
                    <a:pt x="1186" y="326"/>
                    <a:pt x="1205" y="331"/>
                    <a:pt x="1223" y="336"/>
                  </a:cubicBezTo>
                  <a:cubicBezTo>
                    <a:pt x="1208" y="361"/>
                    <a:pt x="1208" y="361"/>
                    <a:pt x="1208" y="361"/>
                  </a:cubicBezTo>
                  <a:cubicBezTo>
                    <a:pt x="1211" y="364"/>
                    <a:pt x="1211" y="364"/>
                    <a:pt x="1211" y="364"/>
                  </a:cubicBezTo>
                  <a:cubicBezTo>
                    <a:pt x="1227" y="337"/>
                    <a:pt x="1227" y="337"/>
                    <a:pt x="1227" y="337"/>
                  </a:cubicBezTo>
                  <a:cubicBezTo>
                    <a:pt x="1402" y="388"/>
                    <a:pt x="1575" y="444"/>
                    <a:pt x="1747" y="505"/>
                  </a:cubicBezTo>
                  <a:cubicBezTo>
                    <a:pt x="1742" y="499"/>
                    <a:pt x="1742" y="499"/>
                    <a:pt x="1742" y="499"/>
                  </a:cubicBezTo>
                  <a:cubicBezTo>
                    <a:pt x="1572" y="439"/>
                    <a:pt x="1401" y="384"/>
                    <a:pt x="1228" y="334"/>
                  </a:cubicBezTo>
                  <a:cubicBezTo>
                    <a:pt x="1256" y="288"/>
                    <a:pt x="1256" y="288"/>
                    <a:pt x="1256" y="288"/>
                  </a:cubicBezTo>
                  <a:cubicBezTo>
                    <a:pt x="1257" y="287"/>
                    <a:pt x="1257" y="286"/>
                    <a:pt x="1256" y="286"/>
                  </a:cubicBezTo>
                  <a:cubicBezTo>
                    <a:pt x="1255" y="286"/>
                    <a:pt x="1255" y="286"/>
                    <a:pt x="1255" y="286"/>
                  </a:cubicBezTo>
                  <a:moveTo>
                    <a:pt x="962" y="356"/>
                  </a:moveTo>
                  <a:cubicBezTo>
                    <a:pt x="961" y="356"/>
                    <a:pt x="960" y="355"/>
                    <a:pt x="959" y="355"/>
                  </a:cubicBezTo>
                  <a:cubicBezTo>
                    <a:pt x="960" y="350"/>
                    <a:pt x="960" y="350"/>
                    <a:pt x="960" y="350"/>
                  </a:cubicBezTo>
                  <a:cubicBezTo>
                    <a:pt x="962" y="356"/>
                    <a:pt x="962" y="356"/>
                    <a:pt x="962" y="356"/>
                  </a:cubicBezTo>
                  <a:moveTo>
                    <a:pt x="971" y="358"/>
                  </a:moveTo>
                  <a:cubicBezTo>
                    <a:pt x="969" y="358"/>
                    <a:pt x="967" y="357"/>
                    <a:pt x="966" y="357"/>
                  </a:cubicBezTo>
                  <a:cubicBezTo>
                    <a:pt x="962" y="343"/>
                    <a:pt x="962" y="343"/>
                    <a:pt x="962" y="343"/>
                  </a:cubicBezTo>
                  <a:cubicBezTo>
                    <a:pt x="964" y="334"/>
                    <a:pt x="964" y="334"/>
                    <a:pt x="964" y="334"/>
                  </a:cubicBezTo>
                  <a:cubicBezTo>
                    <a:pt x="965" y="334"/>
                    <a:pt x="965" y="334"/>
                    <a:pt x="965" y="334"/>
                  </a:cubicBezTo>
                  <a:cubicBezTo>
                    <a:pt x="971" y="358"/>
                    <a:pt x="971" y="358"/>
                    <a:pt x="971" y="358"/>
                  </a:cubicBezTo>
                  <a:moveTo>
                    <a:pt x="925" y="349"/>
                  </a:moveTo>
                  <a:cubicBezTo>
                    <a:pt x="913" y="346"/>
                    <a:pt x="913" y="346"/>
                    <a:pt x="913" y="346"/>
                  </a:cubicBezTo>
                  <a:cubicBezTo>
                    <a:pt x="919" y="319"/>
                    <a:pt x="919" y="319"/>
                    <a:pt x="919" y="319"/>
                  </a:cubicBezTo>
                  <a:cubicBezTo>
                    <a:pt x="931" y="322"/>
                    <a:pt x="931" y="322"/>
                    <a:pt x="931" y="322"/>
                  </a:cubicBezTo>
                  <a:cubicBezTo>
                    <a:pt x="925" y="349"/>
                    <a:pt x="925" y="349"/>
                    <a:pt x="925" y="349"/>
                  </a:cubicBezTo>
                  <a:moveTo>
                    <a:pt x="839" y="313"/>
                  </a:moveTo>
                  <a:cubicBezTo>
                    <a:pt x="827" y="310"/>
                    <a:pt x="827" y="310"/>
                    <a:pt x="827" y="310"/>
                  </a:cubicBezTo>
                  <a:cubicBezTo>
                    <a:pt x="831" y="307"/>
                    <a:pt x="831" y="307"/>
                    <a:pt x="831" y="307"/>
                  </a:cubicBezTo>
                  <a:cubicBezTo>
                    <a:pt x="839" y="313"/>
                    <a:pt x="839" y="313"/>
                    <a:pt x="839" y="313"/>
                  </a:cubicBezTo>
                  <a:moveTo>
                    <a:pt x="823" y="308"/>
                  </a:moveTo>
                  <a:cubicBezTo>
                    <a:pt x="818" y="300"/>
                    <a:pt x="818" y="300"/>
                    <a:pt x="818" y="300"/>
                  </a:cubicBezTo>
                  <a:cubicBezTo>
                    <a:pt x="827" y="305"/>
                    <a:pt x="827" y="305"/>
                    <a:pt x="827" y="305"/>
                  </a:cubicBezTo>
                  <a:cubicBezTo>
                    <a:pt x="823" y="308"/>
                    <a:pt x="823" y="308"/>
                    <a:pt x="823" y="308"/>
                  </a:cubicBezTo>
                  <a:moveTo>
                    <a:pt x="884" y="340"/>
                  </a:moveTo>
                  <a:cubicBezTo>
                    <a:pt x="833" y="327"/>
                    <a:pt x="781" y="315"/>
                    <a:pt x="730" y="303"/>
                  </a:cubicBezTo>
                  <a:cubicBezTo>
                    <a:pt x="733" y="290"/>
                    <a:pt x="733" y="290"/>
                    <a:pt x="733" y="290"/>
                  </a:cubicBezTo>
                  <a:cubicBezTo>
                    <a:pt x="912" y="334"/>
                    <a:pt x="912" y="334"/>
                    <a:pt x="912" y="334"/>
                  </a:cubicBezTo>
                  <a:cubicBezTo>
                    <a:pt x="909" y="346"/>
                    <a:pt x="909" y="346"/>
                    <a:pt x="909" y="346"/>
                  </a:cubicBezTo>
                  <a:cubicBezTo>
                    <a:pt x="905" y="345"/>
                    <a:pt x="900" y="344"/>
                    <a:pt x="895" y="342"/>
                  </a:cubicBezTo>
                  <a:cubicBezTo>
                    <a:pt x="877" y="331"/>
                    <a:pt x="877" y="331"/>
                    <a:pt x="877" y="331"/>
                  </a:cubicBezTo>
                  <a:cubicBezTo>
                    <a:pt x="876" y="331"/>
                    <a:pt x="876" y="331"/>
                    <a:pt x="876" y="331"/>
                  </a:cubicBezTo>
                  <a:cubicBezTo>
                    <a:pt x="875" y="331"/>
                    <a:pt x="875" y="331"/>
                    <a:pt x="874" y="332"/>
                  </a:cubicBezTo>
                  <a:cubicBezTo>
                    <a:pt x="874" y="332"/>
                    <a:pt x="874" y="334"/>
                    <a:pt x="875" y="334"/>
                  </a:cubicBezTo>
                  <a:cubicBezTo>
                    <a:pt x="884" y="340"/>
                    <a:pt x="884" y="340"/>
                    <a:pt x="884" y="340"/>
                  </a:cubicBezTo>
                  <a:moveTo>
                    <a:pt x="726" y="302"/>
                  </a:moveTo>
                  <a:cubicBezTo>
                    <a:pt x="714" y="299"/>
                    <a:pt x="714" y="299"/>
                    <a:pt x="714" y="299"/>
                  </a:cubicBezTo>
                  <a:cubicBezTo>
                    <a:pt x="721" y="272"/>
                    <a:pt x="721" y="272"/>
                    <a:pt x="721" y="272"/>
                  </a:cubicBezTo>
                  <a:cubicBezTo>
                    <a:pt x="733" y="274"/>
                    <a:pt x="733" y="274"/>
                    <a:pt x="733" y="274"/>
                  </a:cubicBezTo>
                  <a:cubicBezTo>
                    <a:pt x="730" y="287"/>
                    <a:pt x="730" y="287"/>
                    <a:pt x="730" y="287"/>
                  </a:cubicBezTo>
                  <a:cubicBezTo>
                    <a:pt x="729" y="287"/>
                    <a:pt x="729" y="287"/>
                    <a:pt x="729" y="288"/>
                  </a:cubicBezTo>
                  <a:cubicBezTo>
                    <a:pt x="729" y="288"/>
                    <a:pt x="729" y="289"/>
                    <a:pt x="729" y="289"/>
                  </a:cubicBezTo>
                  <a:cubicBezTo>
                    <a:pt x="726" y="302"/>
                    <a:pt x="726" y="302"/>
                    <a:pt x="726" y="302"/>
                  </a:cubicBezTo>
                  <a:moveTo>
                    <a:pt x="955" y="357"/>
                  </a:moveTo>
                  <a:cubicBezTo>
                    <a:pt x="928" y="350"/>
                    <a:pt x="928" y="350"/>
                    <a:pt x="928" y="350"/>
                  </a:cubicBezTo>
                  <a:cubicBezTo>
                    <a:pt x="950" y="262"/>
                    <a:pt x="950" y="262"/>
                    <a:pt x="950" y="262"/>
                  </a:cubicBezTo>
                  <a:cubicBezTo>
                    <a:pt x="959" y="265"/>
                    <a:pt x="968" y="267"/>
                    <a:pt x="977" y="269"/>
                  </a:cubicBezTo>
                  <a:cubicBezTo>
                    <a:pt x="955" y="357"/>
                    <a:pt x="955" y="357"/>
                    <a:pt x="955" y="357"/>
                  </a:cubicBezTo>
                  <a:moveTo>
                    <a:pt x="141" y="260"/>
                  </a:moveTo>
                  <a:cubicBezTo>
                    <a:pt x="141" y="260"/>
                    <a:pt x="141" y="260"/>
                    <a:pt x="141" y="260"/>
                  </a:cubicBezTo>
                  <a:cubicBezTo>
                    <a:pt x="142" y="258"/>
                    <a:pt x="142" y="258"/>
                    <a:pt x="142" y="258"/>
                  </a:cubicBezTo>
                  <a:cubicBezTo>
                    <a:pt x="144" y="260"/>
                    <a:pt x="144" y="260"/>
                    <a:pt x="144" y="260"/>
                  </a:cubicBezTo>
                  <a:cubicBezTo>
                    <a:pt x="143" y="260"/>
                    <a:pt x="142" y="260"/>
                    <a:pt x="141" y="260"/>
                  </a:cubicBezTo>
                  <a:moveTo>
                    <a:pt x="932" y="319"/>
                  </a:moveTo>
                  <a:cubicBezTo>
                    <a:pt x="920" y="316"/>
                    <a:pt x="920" y="316"/>
                    <a:pt x="920" y="316"/>
                  </a:cubicBezTo>
                  <a:cubicBezTo>
                    <a:pt x="935" y="258"/>
                    <a:pt x="935" y="258"/>
                    <a:pt x="935" y="258"/>
                  </a:cubicBezTo>
                  <a:cubicBezTo>
                    <a:pt x="939" y="259"/>
                    <a:pt x="943" y="260"/>
                    <a:pt x="947" y="261"/>
                  </a:cubicBezTo>
                  <a:cubicBezTo>
                    <a:pt x="932" y="319"/>
                    <a:pt x="932" y="319"/>
                    <a:pt x="932" y="319"/>
                  </a:cubicBezTo>
                  <a:moveTo>
                    <a:pt x="138" y="259"/>
                  </a:moveTo>
                  <a:cubicBezTo>
                    <a:pt x="137" y="258"/>
                    <a:pt x="137" y="257"/>
                    <a:pt x="137" y="256"/>
                  </a:cubicBezTo>
                  <a:cubicBezTo>
                    <a:pt x="139" y="257"/>
                    <a:pt x="139" y="257"/>
                    <a:pt x="139" y="257"/>
                  </a:cubicBezTo>
                  <a:cubicBezTo>
                    <a:pt x="138" y="259"/>
                    <a:pt x="138" y="259"/>
                    <a:pt x="138" y="259"/>
                  </a:cubicBezTo>
                  <a:moveTo>
                    <a:pt x="913" y="330"/>
                  </a:moveTo>
                  <a:cubicBezTo>
                    <a:pt x="842" y="313"/>
                    <a:pt x="842" y="313"/>
                    <a:pt x="842" y="313"/>
                  </a:cubicBezTo>
                  <a:cubicBezTo>
                    <a:pt x="843" y="313"/>
                    <a:pt x="843" y="313"/>
                    <a:pt x="843" y="313"/>
                  </a:cubicBezTo>
                  <a:cubicBezTo>
                    <a:pt x="843" y="312"/>
                    <a:pt x="843" y="311"/>
                    <a:pt x="842" y="310"/>
                  </a:cubicBezTo>
                  <a:cubicBezTo>
                    <a:pt x="834" y="305"/>
                    <a:pt x="834" y="305"/>
                    <a:pt x="834" y="305"/>
                  </a:cubicBezTo>
                  <a:cubicBezTo>
                    <a:pt x="918" y="254"/>
                    <a:pt x="918" y="254"/>
                    <a:pt x="918" y="254"/>
                  </a:cubicBezTo>
                  <a:cubicBezTo>
                    <a:pt x="923" y="255"/>
                    <a:pt x="927" y="257"/>
                    <a:pt x="931" y="258"/>
                  </a:cubicBezTo>
                  <a:cubicBezTo>
                    <a:pt x="917" y="316"/>
                    <a:pt x="917" y="316"/>
                    <a:pt x="917" y="316"/>
                  </a:cubicBezTo>
                  <a:cubicBezTo>
                    <a:pt x="916" y="317"/>
                    <a:pt x="916" y="317"/>
                    <a:pt x="916" y="317"/>
                  </a:cubicBezTo>
                  <a:cubicBezTo>
                    <a:pt x="913" y="330"/>
                    <a:pt x="913" y="330"/>
                    <a:pt x="913" y="330"/>
                  </a:cubicBezTo>
                  <a:moveTo>
                    <a:pt x="145" y="257"/>
                  </a:moveTo>
                  <a:cubicBezTo>
                    <a:pt x="144" y="256"/>
                    <a:pt x="144" y="256"/>
                    <a:pt x="144" y="256"/>
                  </a:cubicBezTo>
                  <a:cubicBezTo>
                    <a:pt x="145" y="254"/>
                    <a:pt x="145" y="254"/>
                    <a:pt x="145" y="254"/>
                  </a:cubicBezTo>
                  <a:cubicBezTo>
                    <a:pt x="145" y="255"/>
                    <a:pt x="146" y="256"/>
                    <a:pt x="145" y="257"/>
                  </a:cubicBezTo>
                  <a:moveTo>
                    <a:pt x="141" y="254"/>
                  </a:moveTo>
                  <a:cubicBezTo>
                    <a:pt x="139" y="253"/>
                    <a:pt x="139" y="253"/>
                    <a:pt x="139" y="253"/>
                  </a:cubicBezTo>
                  <a:cubicBezTo>
                    <a:pt x="139" y="252"/>
                    <a:pt x="140" y="252"/>
                    <a:pt x="141" y="252"/>
                  </a:cubicBezTo>
                  <a:cubicBezTo>
                    <a:pt x="141" y="252"/>
                    <a:pt x="142" y="252"/>
                    <a:pt x="142" y="252"/>
                  </a:cubicBezTo>
                  <a:cubicBezTo>
                    <a:pt x="141" y="254"/>
                    <a:pt x="141" y="254"/>
                    <a:pt x="141" y="254"/>
                  </a:cubicBezTo>
                  <a:moveTo>
                    <a:pt x="711" y="299"/>
                  </a:moveTo>
                  <a:cubicBezTo>
                    <a:pt x="651" y="285"/>
                    <a:pt x="590" y="272"/>
                    <a:pt x="530" y="259"/>
                  </a:cubicBezTo>
                  <a:cubicBezTo>
                    <a:pt x="532" y="247"/>
                    <a:pt x="532" y="247"/>
                    <a:pt x="532" y="247"/>
                  </a:cubicBezTo>
                  <a:cubicBezTo>
                    <a:pt x="622" y="266"/>
                    <a:pt x="622" y="266"/>
                    <a:pt x="622" y="266"/>
                  </a:cubicBezTo>
                  <a:cubicBezTo>
                    <a:pt x="622" y="266"/>
                    <a:pt x="622" y="266"/>
                    <a:pt x="622" y="266"/>
                  </a:cubicBezTo>
                  <a:cubicBezTo>
                    <a:pt x="622" y="266"/>
                    <a:pt x="622" y="266"/>
                    <a:pt x="622" y="266"/>
                  </a:cubicBezTo>
                  <a:cubicBezTo>
                    <a:pt x="714" y="286"/>
                    <a:pt x="714" y="286"/>
                    <a:pt x="714" y="286"/>
                  </a:cubicBezTo>
                  <a:cubicBezTo>
                    <a:pt x="711" y="299"/>
                    <a:pt x="711" y="299"/>
                    <a:pt x="711" y="299"/>
                  </a:cubicBezTo>
                  <a:moveTo>
                    <a:pt x="733" y="271"/>
                  </a:moveTo>
                  <a:cubicBezTo>
                    <a:pt x="721" y="268"/>
                    <a:pt x="721" y="268"/>
                    <a:pt x="721" y="268"/>
                  </a:cubicBezTo>
                  <a:cubicBezTo>
                    <a:pt x="727" y="245"/>
                    <a:pt x="727" y="245"/>
                    <a:pt x="727" y="245"/>
                  </a:cubicBezTo>
                  <a:cubicBezTo>
                    <a:pt x="738" y="251"/>
                    <a:pt x="738" y="251"/>
                    <a:pt x="738" y="251"/>
                  </a:cubicBezTo>
                  <a:cubicBezTo>
                    <a:pt x="733" y="271"/>
                    <a:pt x="733" y="271"/>
                    <a:pt x="733" y="271"/>
                  </a:cubicBezTo>
                  <a:moveTo>
                    <a:pt x="932" y="254"/>
                  </a:moveTo>
                  <a:cubicBezTo>
                    <a:pt x="929" y="253"/>
                    <a:pt x="926" y="253"/>
                    <a:pt x="922" y="252"/>
                  </a:cubicBezTo>
                  <a:cubicBezTo>
                    <a:pt x="935" y="244"/>
                    <a:pt x="935" y="244"/>
                    <a:pt x="935" y="244"/>
                  </a:cubicBezTo>
                  <a:cubicBezTo>
                    <a:pt x="932" y="254"/>
                    <a:pt x="932" y="254"/>
                    <a:pt x="932" y="254"/>
                  </a:cubicBezTo>
                  <a:moveTo>
                    <a:pt x="527" y="259"/>
                  </a:moveTo>
                  <a:cubicBezTo>
                    <a:pt x="521" y="258"/>
                    <a:pt x="521" y="258"/>
                    <a:pt x="521" y="258"/>
                  </a:cubicBezTo>
                  <a:cubicBezTo>
                    <a:pt x="519" y="257"/>
                    <a:pt x="517" y="257"/>
                    <a:pt x="514" y="256"/>
                  </a:cubicBezTo>
                  <a:cubicBezTo>
                    <a:pt x="517" y="243"/>
                    <a:pt x="517" y="243"/>
                    <a:pt x="517" y="243"/>
                  </a:cubicBezTo>
                  <a:cubicBezTo>
                    <a:pt x="519" y="229"/>
                    <a:pt x="519" y="229"/>
                    <a:pt x="519" y="229"/>
                  </a:cubicBezTo>
                  <a:cubicBezTo>
                    <a:pt x="531" y="231"/>
                    <a:pt x="531" y="231"/>
                    <a:pt x="531" y="231"/>
                  </a:cubicBezTo>
                  <a:cubicBezTo>
                    <a:pt x="527" y="259"/>
                    <a:pt x="527" y="259"/>
                    <a:pt x="527" y="259"/>
                  </a:cubicBezTo>
                  <a:moveTo>
                    <a:pt x="511" y="256"/>
                  </a:moveTo>
                  <a:cubicBezTo>
                    <a:pt x="481" y="250"/>
                    <a:pt x="451" y="244"/>
                    <a:pt x="420" y="238"/>
                  </a:cubicBezTo>
                  <a:cubicBezTo>
                    <a:pt x="427" y="227"/>
                    <a:pt x="427" y="227"/>
                    <a:pt x="427" y="227"/>
                  </a:cubicBezTo>
                  <a:cubicBezTo>
                    <a:pt x="513" y="244"/>
                    <a:pt x="513" y="244"/>
                    <a:pt x="513" y="244"/>
                  </a:cubicBezTo>
                  <a:cubicBezTo>
                    <a:pt x="511" y="256"/>
                    <a:pt x="511" y="256"/>
                    <a:pt x="511" y="256"/>
                  </a:cubicBezTo>
                  <a:moveTo>
                    <a:pt x="715" y="283"/>
                  </a:moveTo>
                  <a:cubicBezTo>
                    <a:pt x="627" y="264"/>
                    <a:pt x="627" y="264"/>
                    <a:pt x="627" y="264"/>
                  </a:cubicBezTo>
                  <a:cubicBezTo>
                    <a:pt x="692" y="223"/>
                    <a:pt x="692" y="223"/>
                    <a:pt x="692" y="223"/>
                  </a:cubicBezTo>
                  <a:cubicBezTo>
                    <a:pt x="724" y="243"/>
                    <a:pt x="724" y="243"/>
                    <a:pt x="724" y="243"/>
                  </a:cubicBezTo>
                  <a:cubicBezTo>
                    <a:pt x="715" y="283"/>
                    <a:pt x="715" y="283"/>
                    <a:pt x="715" y="283"/>
                  </a:cubicBezTo>
                  <a:moveTo>
                    <a:pt x="831" y="303"/>
                  </a:moveTo>
                  <a:cubicBezTo>
                    <a:pt x="814" y="293"/>
                    <a:pt x="814" y="293"/>
                    <a:pt x="814" y="293"/>
                  </a:cubicBezTo>
                  <a:cubicBezTo>
                    <a:pt x="768" y="218"/>
                    <a:pt x="768" y="218"/>
                    <a:pt x="768" y="218"/>
                  </a:cubicBezTo>
                  <a:cubicBezTo>
                    <a:pt x="817" y="229"/>
                    <a:pt x="865" y="241"/>
                    <a:pt x="914" y="253"/>
                  </a:cubicBezTo>
                  <a:cubicBezTo>
                    <a:pt x="831" y="303"/>
                    <a:pt x="831" y="303"/>
                    <a:pt x="831" y="303"/>
                  </a:cubicBezTo>
                  <a:moveTo>
                    <a:pt x="773" y="272"/>
                  </a:moveTo>
                  <a:cubicBezTo>
                    <a:pt x="774" y="272"/>
                    <a:pt x="774" y="272"/>
                    <a:pt x="775" y="271"/>
                  </a:cubicBezTo>
                  <a:cubicBezTo>
                    <a:pt x="775" y="271"/>
                    <a:pt x="775" y="270"/>
                    <a:pt x="774" y="269"/>
                  </a:cubicBezTo>
                  <a:cubicBezTo>
                    <a:pt x="742" y="250"/>
                    <a:pt x="742" y="250"/>
                    <a:pt x="742" y="250"/>
                  </a:cubicBezTo>
                  <a:cubicBezTo>
                    <a:pt x="750" y="214"/>
                    <a:pt x="750" y="214"/>
                    <a:pt x="750" y="214"/>
                  </a:cubicBezTo>
                  <a:cubicBezTo>
                    <a:pt x="754" y="215"/>
                    <a:pt x="759" y="216"/>
                    <a:pt x="763" y="217"/>
                  </a:cubicBezTo>
                  <a:cubicBezTo>
                    <a:pt x="808" y="290"/>
                    <a:pt x="808" y="290"/>
                    <a:pt x="808" y="290"/>
                  </a:cubicBezTo>
                  <a:cubicBezTo>
                    <a:pt x="808" y="290"/>
                    <a:pt x="807" y="290"/>
                    <a:pt x="807" y="290"/>
                  </a:cubicBezTo>
                  <a:cubicBezTo>
                    <a:pt x="807" y="290"/>
                    <a:pt x="806" y="290"/>
                    <a:pt x="806" y="290"/>
                  </a:cubicBezTo>
                  <a:cubicBezTo>
                    <a:pt x="805" y="291"/>
                    <a:pt x="806" y="292"/>
                    <a:pt x="806" y="293"/>
                  </a:cubicBezTo>
                  <a:cubicBezTo>
                    <a:pt x="811" y="296"/>
                    <a:pt x="811" y="296"/>
                    <a:pt x="811" y="296"/>
                  </a:cubicBezTo>
                  <a:cubicBezTo>
                    <a:pt x="819" y="308"/>
                    <a:pt x="819" y="308"/>
                    <a:pt x="819" y="308"/>
                  </a:cubicBezTo>
                  <a:cubicBezTo>
                    <a:pt x="733" y="287"/>
                    <a:pt x="733" y="287"/>
                    <a:pt x="733" y="287"/>
                  </a:cubicBezTo>
                  <a:cubicBezTo>
                    <a:pt x="736" y="274"/>
                    <a:pt x="736" y="274"/>
                    <a:pt x="736" y="274"/>
                  </a:cubicBezTo>
                  <a:cubicBezTo>
                    <a:pt x="736" y="274"/>
                    <a:pt x="736" y="274"/>
                    <a:pt x="736" y="274"/>
                  </a:cubicBezTo>
                  <a:cubicBezTo>
                    <a:pt x="741" y="253"/>
                    <a:pt x="741" y="253"/>
                    <a:pt x="741" y="253"/>
                  </a:cubicBezTo>
                  <a:cubicBezTo>
                    <a:pt x="772" y="272"/>
                    <a:pt x="772" y="272"/>
                    <a:pt x="772" y="272"/>
                  </a:cubicBezTo>
                  <a:cubicBezTo>
                    <a:pt x="773" y="272"/>
                    <a:pt x="773" y="272"/>
                    <a:pt x="773" y="272"/>
                  </a:cubicBezTo>
                  <a:moveTo>
                    <a:pt x="739" y="248"/>
                  </a:moveTo>
                  <a:cubicBezTo>
                    <a:pt x="728" y="241"/>
                    <a:pt x="728" y="241"/>
                    <a:pt x="728" y="241"/>
                  </a:cubicBezTo>
                  <a:cubicBezTo>
                    <a:pt x="735" y="211"/>
                    <a:pt x="735" y="211"/>
                    <a:pt x="735" y="211"/>
                  </a:cubicBezTo>
                  <a:cubicBezTo>
                    <a:pt x="739" y="211"/>
                    <a:pt x="743" y="212"/>
                    <a:pt x="747" y="213"/>
                  </a:cubicBezTo>
                  <a:cubicBezTo>
                    <a:pt x="739" y="248"/>
                    <a:pt x="739" y="248"/>
                    <a:pt x="739" y="248"/>
                  </a:cubicBezTo>
                  <a:moveTo>
                    <a:pt x="417" y="237"/>
                  </a:moveTo>
                  <a:cubicBezTo>
                    <a:pt x="388" y="232"/>
                    <a:pt x="359" y="226"/>
                    <a:pt x="330" y="221"/>
                  </a:cubicBezTo>
                  <a:cubicBezTo>
                    <a:pt x="332" y="208"/>
                    <a:pt x="332" y="208"/>
                    <a:pt x="332" y="208"/>
                  </a:cubicBezTo>
                  <a:cubicBezTo>
                    <a:pt x="422" y="226"/>
                    <a:pt x="422" y="226"/>
                    <a:pt x="422" y="226"/>
                  </a:cubicBezTo>
                  <a:cubicBezTo>
                    <a:pt x="422" y="226"/>
                    <a:pt x="422" y="226"/>
                    <a:pt x="422" y="226"/>
                  </a:cubicBezTo>
                  <a:cubicBezTo>
                    <a:pt x="423" y="226"/>
                    <a:pt x="423" y="226"/>
                    <a:pt x="423" y="226"/>
                  </a:cubicBezTo>
                  <a:cubicBezTo>
                    <a:pt x="417" y="237"/>
                    <a:pt x="417" y="237"/>
                    <a:pt x="417" y="237"/>
                  </a:cubicBezTo>
                  <a:moveTo>
                    <a:pt x="725" y="239"/>
                  </a:moveTo>
                  <a:cubicBezTo>
                    <a:pt x="695" y="221"/>
                    <a:pt x="695" y="221"/>
                    <a:pt x="695" y="221"/>
                  </a:cubicBezTo>
                  <a:cubicBezTo>
                    <a:pt x="718" y="207"/>
                    <a:pt x="718" y="207"/>
                    <a:pt x="718" y="207"/>
                  </a:cubicBezTo>
                  <a:cubicBezTo>
                    <a:pt x="722" y="208"/>
                    <a:pt x="727" y="209"/>
                    <a:pt x="731" y="210"/>
                  </a:cubicBezTo>
                  <a:cubicBezTo>
                    <a:pt x="725" y="239"/>
                    <a:pt x="725" y="239"/>
                    <a:pt x="725" y="239"/>
                  </a:cubicBezTo>
                  <a:moveTo>
                    <a:pt x="761" y="213"/>
                  </a:moveTo>
                  <a:cubicBezTo>
                    <a:pt x="757" y="212"/>
                    <a:pt x="754" y="212"/>
                    <a:pt x="751" y="211"/>
                  </a:cubicBezTo>
                  <a:cubicBezTo>
                    <a:pt x="753" y="201"/>
                    <a:pt x="753" y="201"/>
                    <a:pt x="753" y="201"/>
                  </a:cubicBezTo>
                  <a:cubicBezTo>
                    <a:pt x="761" y="213"/>
                    <a:pt x="761" y="213"/>
                    <a:pt x="761" y="213"/>
                  </a:cubicBezTo>
                  <a:moveTo>
                    <a:pt x="918" y="251"/>
                  </a:moveTo>
                  <a:cubicBezTo>
                    <a:pt x="867" y="238"/>
                    <a:pt x="816" y="226"/>
                    <a:pt x="765" y="214"/>
                  </a:cubicBezTo>
                  <a:cubicBezTo>
                    <a:pt x="756" y="199"/>
                    <a:pt x="756" y="199"/>
                    <a:pt x="756" y="199"/>
                  </a:cubicBezTo>
                  <a:cubicBezTo>
                    <a:pt x="933" y="242"/>
                    <a:pt x="933" y="242"/>
                    <a:pt x="933" y="242"/>
                  </a:cubicBezTo>
                  <a:cubicBezTo>
                    <a:pt x="918" y="251"/>
                    <a:pt x="918" y="251"/>
                    <a:pt x="918" y="251"/>
                  </a:cubicBezTo>
                  <a:moveTo>
                    <a:pt x="732" y="207"/>
                  </a:moveTo>
                  <a:cubicBezTo>
                    <a:pt x="729" y="206"/>
                    <a:pt x="725" y="205"/>
                    <a:pt x="722" y="204"/>
                  </a:cubicBezTo>
                  <a:cubicBezTo>
                    <a:pt x="734" y="197"/>
                    <a:pt x="734" y="197"/>
                    <a:pt x="734" y="197"/>
                  </a:cubicBezTo>
                  <a:cubicBezTo>
                    <a:pt x="732" y="207"/>
                    <a:pt x="732" y="207"/>
                    <a:pt x="732" y="207"/>
                  </a:cubicBezTo>
                  <a:moveTo>
                    <a:pt x="326" y="220"/>
                  </a:moveTo>
                  <a:cubicBezTo>
                    <a:pt x="314" y="218"/>
                    <a:pt x="314" y="218"/>
                    <a:pt x="314" y="218"/>
                  </a:cubicBezTo>
                  <a:cubicBezTo>
                    <a:pt x="319" y="190"/>
                    <a:pt x="319" y="190"/>
                    <a:pt x="319" y="190"/>
                  </a:cubicBezTo>
                  <a:cubicBezTo>
                    <a:pt x="331" y="192"/>
                    <a:pt x="331" y="192"/>
                    <a:pt x="331" y="192"/>
                  </a:cubicBezTo>
                  <a:cubicBezTo>
                    <a:pt x="329" y="206"/>
                    <a:pt x="329" y="206"/>
                    <a:pt x="329" y="206"/>
                  </a:cubicBezTo>
                  <a:cubicBezTo>
                    <a:pt x="329" y="206"/>
                    <a:pt x="329" y="206"/>
                    <a:pt x="329" y="206"/>
                  </a:cubicBezTo>
                  <a:cubicBezTo>
                    <a:pt x="329" y="206"/>
                    <a:pt x="329" y="206"/>
                    <a:pt x="329" y="206"/>
                  </a:cubicBezTo>
                  <a:cubicBezTo>
                    <a:pt x="326" y="220"/>
                    <a:pt x="326" y="220"/>
                    <a:pt x="326" y="220"/>
                  </a:cubicBezTo>
                  <a:moveTo>
                    <a:pt x="692" y="219"/>
                  </a:moveTo>
                  <a:cubicBezTo>
                    <a:pt x="643" y="190"/>
                    <a:pt x="643" y="190"/>
                    <a:pt x="643" y="190"/>
                  </a:cubicBezTo>
                  <a:cubicBezTo>
                    <a:pt x="667" y="195"/>
                    <a:pt x="690" y="200"/>
                    <a:pt x="713" y="206"/>
                  </a:cubicBezTo>
                  <a:cubicBezTo>
                    <a:pt x="692" y="219"/>
                    <a:pt x="692" y="219"/>
                    <a:pt x="692" y="219"/>
                  </a:cubicBezTo>
                  <a:moveTo>
                    <a:pt x="284" y="188"/>
                  </a:moveTo>
                  <a:cubicBezTo>
                    <a:pt x="284" y="187"/>
                    <a:pt x="284" y="187"/>
                    <a:pt x="284" y="187"/>
                  </a:cubicBezTo>
                  <a:cubicBezTo>
                    <a:pt x="284" y="187"/>
                    <a:pt x="284" y="187"/>
                    <a:pt x="284" y="187"/>
                  </a:cubicBezTo>
                  <a:cubicBezTo>
                    <a:pt x="284" y="188"/>
                    <a:pt x="284" y="188"/>
                    <a:pt x="284" y="188"/>
                  </a:cubicBezTo>
                  <a:moveTo>
                    <a:pt x="281" y="207"/>
                  </a:moveTo>
                  <a:cubicBezTo>
                    <a:pt x="276" y="186"/>
                    <a:pt x="276" y="186"/>
                    <a:pt x="276" y="186"/>
                  </a:cubicBezTo>
                  <a:cubicBezTo>
                    <a:pt x="277" y="186"/>
                    <a:pt x="279" y="186"/>
                    <a:pt x="280" y="187"/>
                  </a:cubicBezTo>
                  <a:cubicBezTo>
                    <a:pt x="283" y="196"/>
                    <a:pt x="283" y="196"/>
                    <a:pt x="283" y="196"/>
                  </a:cubicBezTo>
                  <a:cubicBezTo>
                    <a:pt x="281" y="207"/>
                    <a:pt x="281" y="207"/>
                    <a:pt x="281" y="207"/>
                  </a:cubicBezTo>
                  <a:moveTo>
                    <a:pt x="278" y="208"/>
                  </a:moveTo>
                  <a:cubicBezTo>
                    <a:pt x="276" y="208"/>
                    <a:pt x="274" y="208"/>
                    <a:pt x="273" y="208"/>
                  </a:cubicBezTo>
                  <a:cubicBezTo>
                    <a:pt x="267" y="184"/>
                    <a:pt x="267" y="184"/>
                    <a:pt x="267" y="184"/>
                  </a:cubicBezTo>
                  <a:cubicBezTo>
                    <a:pt x="269" y="185"/>
                    <a:pt x="270" y="185"/>
                    <a:pt x="272" y="185"/>
                  </a:cubicBezTo>
                  <a:cubicBezTo>
                    <a:pt x="278" y="208"/>
                    <a:pt x="278" y="208"/>
                    <a:pt x="278" y="208"/>
                  </a:cubicBezTo>
                  <a:moveTo>
                    <a:pt x="269" y="207"/>
                  </a:moveTo>
                  <a:cubicBezTo>
                    <a:pt x="268" y="207"/>
                    <a:pt x="266" y="206"/>
                    <a:pt x="264" y="206"/>
                  </a:cubicBezTo>
                  <a:cubicBezTo>
                    <a:pt x="259" y="183"/>
                    <a:pt x="259" y="183"/>
                    <a:pt x="259" y="183"/>
                  </a:cubicBezTo>
                  <a:cubicBezTo>
                    <a:pt x="260" y="183"/>
                    <a:pt x="262" y="184"/>
                    <a:pt x="264" y="184"/>
                  </a:cubicBezTo>
                  <a:cubicBezTo>
                    <a:pt x="269" y="207"/>
                    <a:pt x="269" y="207"/>
                    <a:pt x="269" y="207"/>
                  </a:cubicBezTo>
                  <a:moveTo>
                    <a:pt x="261" y="205"/>
                  </a:moveTo>
                  <a:cubicBezTo>
                    <a:pt x="259" y="205"/>
                    <a:pt x="258" y="205"/>
                    <a:pt x="256" y="205"/>
                  </a:cubicBezTo>
                  <a:cubicBezTo>
                    <a:pt x="250" y="182"/>
                    <a:pt x="250" y="182"/>
                    <a:pt x="250" y="182"/>
                  </a:cubicBezTo>
                  <a:cubicBezTo>
                    <a:pt x="252" y="182"/>
                    <a:pt x="254" y="182"/>
                    <a:pt x="255" y="182"/>
                  </a:cubicBezTo>
                  <a:cubicBezTo>
                    <a:pt x="261" y="205"/>
                    <a:pt x="261" y="205"/>
                    <a:pt x="261" y="205"/>
                  </a:cubicBezTo>
                  <a:moveTo>
                    <a:pt x="252" y="204"/>
                  </a:moveTo>
                  <a:cubicBezTo>
                    <a:pt x="251" y="204"/>
                    <a:pt x="249" y="204"/>
                    <a:pt x="248" y="203"/>
                  </a:cubicBezTo>
                  <a:cubicBezTo>
                    <a:pt x="242" y="180"/>
                    <a:pt x="242" y="180"/>
                    <a:pt x="242" y="180"/>
                  </a:cubicBezTo>
                  <a:cubicBezTo>
                    <a:pt x="243" y="180"/>
                    <a:pt x="245" y="181"/>
                    <a:pt x="247" y="181"/>
                  </a:cubicBezTo>
                  <a:cubicBezTo>
                    <a:pt x="252" y="204"/>
                    <a:pt x="252" y="204"/>
                    <a:pt x="252" y="204"/>
                  </a:cubicBezTo>
                  <a:moveTo>
                    <a:pt x="244" y="203"/>
                  </a:moveTo>
                  <a:cubicBezTo>
                    <a:pt x="242" y="202"/>
                    <a:pt x="241" y="202"/>
                    <a:pt x="239" y="202"/>
                  </a:cubicBezTo>
                  <a:cubicBezTo>
                    <a:pt x="233" y="179"/>
                    <a:pt x="233" y="179"/>
                    <a:pt x="233" y="179"/>
                  </a:cubicBezTo>
                  <a:cubicBezTo>
                    <a:pt x="235" y="179"/>
                    <a:pt x="237" y="179"/>
                    <a:pt x="238" y="180"/>
                  </a:cubicBezTo>
                  <a:cubicBezTo>
                    <a:pt x="244" y="203"/>
                    <a:pt x="244" y="203"/>
                    <a:pt x="244" y="203"/>
                  </a:cubicBezTo>
                  <a:moveTo>
                    <a:pt x="235" y="201"/>
                  </a:moveTo>
                  <a:cubicBezTo>
                    <a:pt x="234" y="201"/>
                    <a:pt x="232" y="201"/>
                    <a:pt x="231" y="200"/>
                  </a:cubicBezTo>
                  <a:cubicBezTo>
                    <a:pt x="225" y="177"/>
                    <a:pt x="225" y="177"/>
                    <a:pt x="225" y="177"/>
                  </a:cubicBezTo>
                  <a:cubicBezTo>
                    <a:pt x="227" y="178"/>
                    <a:pt x="228" y="178"/>
                    <a:pt x="230" y="178"/>
                  </a:cubicBezTo>
                  <a:cubicBezTo>
                    <a:pt x="235" y="201"/>
                    <a:pt x="235" y="201"/>
                    <a:pt x="235" y="201"/>
                  </a:cubicBezTo>
                  <a:moveTo>
                    <a:pt x="227" y="200"/>
                  </a:moveTo>
                  <a:cubicBezTo>
                    <a:pt x="225" y="199"/>
                    <a:pt x="224" y="199"/>
                    <a:pt x="222" y="199"/>
                  </a:cubicBezTo>
                  <a:cubicBezTo>
                    <a:pt x="216" y="176"/>
                    <a:pt x="216" y="176"/>
                    <a:pt x="216" y="176"/>
                  </a:cubicBezTo>
                  <a:cubicBezTo>
                    <a:pt x="218" y="176"/>
                    <a:pt x="220" y="176"/>
                    <a:pt x="221" y="177"/>
                  </a:cubicBezTo>
                  <a:cubicBezTo>
                    <a:pt x="227" y="200"/>
                    <a:pt x="227" y="200"/>
                    <a:pt x="227" y="200"/>
                  </a:cubicBezTo>
                  <a:moveTo>
                    <a:pt x="219" y="198"/>
                  </a:moveTo>
                  <a:cubicBezTo>
                    <a:pt x="217" y="198"/>
                    <a:pt x="215" y="198"/>
                    <a:pt x="214" y="198"/>
                  </a:cubicBezTo>
                  <a:cubicBezTo>
                    <a:pt x="208" y="174"/>
                    <a:pt x="208" y="174"/>
                    <a:pt x="208" y="174"/>
                  </a:cubicBezTo>
                  <a:cubicBezTo>
                    <a:pt x="210" y="175"/>
                    <a:pt x="211" y="175"/>
                    <a:pt x="213" y="175"/>
                  </a:cubicBezTo>
                  <a:cubicBezTo>
                    <a:pt x="219" y="198"/>
                    <a:pt x="219" y="198"/>
                    <a:pt x="219" y="198"/>
                  </a:cubicBezTo>
                  <a:moveTo>
                    <a:pt x="210" y="197"/>
                  </a:moveTo>
                  <a:cubicBezTo>
                    <a:pt x="208" y="197"/>
                    <a:pt x="207" y="196"/>
                    <a:pt x="205" y="196"/>
                  </a:cubicBezTo>
                  <a:cubicBezTo>
                    <a:pt x="200" y="173"/>
                    <a:pt x="200" y="173"/>
                    <a:pt x="200" y="173"/>
                  </a:cubicBezTo>
                  <a:cubicBezTo>
                    <a:pt x="201" y="173"/>
                    <a:pt x="203" y="174"/>
                    <a:pt x="204" y="174"/>
                  </a:cubicBezTo>
                  <a:cubicBezTo>
                    <a:pt x="210" y="197"/>
                    <a:pt x="210" y="197"/>
                    <a:pt x="210" y="197"/>
                  </a:cubicBezTo>
                  <a:moveTo>
                    <a:pt x="623" y="262"/>
                  </a:moveTo>
                  <a:cubicBezTo>
                    <a:pt x="562" y="173"/>
                    <a:pt x="562" y="173"/>
                    <a:pt x="562" y="173"/>
                  </a:cubicBezTo>
                  <a:cubicBezTo>
                    <a:pt x="586" y="178"/>
                    <a:pt x="610" y="183"/>
                    <a:pt x="633" y="188"/>
                  </a:cubicBezTo>
                  <a:cubicBezTo>
                    <a:pt x="688" y="221"/>
                    <a:pt x="688" y="221"/>
                    <a:pt x="688" y="221"/>
                  </a:cubicBezTo>
                  <a:cubicBezTo>
                    <a:pt x="623" y="262"/>
                    <a:pt x="623" y="262"/>
                    <a:pt x="623" y="262"/>
                  </a:cubicBezTo>
                  <a:moveTo>
                    <a:pt x="202" y="195"/>
                  </a:moveTo>
                  <a:cubicBezTo>
                    <a:pt x="200" y="195"/>
                    <a:pt x="198" y="195"/>
                    <a:pt x="197" y="195"/>
                  </a:cubicBezTo>
                  <a:cubicBezTo>
                    <a:pt x="191" y="172"/>
                    <a:pt x="191" y="172"/>
                    <a:pt x="191" y="172"/>
                  </a:cubicBezTo>
                  <a:cubicBezTo>
                    <a:pt x="193" y="172"/>
                    <a:pt x="194" y="172"/>
                    <a:pt x="196" y="172"/>
                  </a:cubicBezTo>
                  <a:cubicBezTo>
                    <a:pt x="202" y="195"/>
                    <a:pt x="202" y="195"/>
                    <a:pt x="202" y="195"/>
                  </a:cubicBezTo>
                  <a:moveTo>
                    <a:pt x="193" y="194"/>
                  </a:moveTo>
                  <a:cubicBezTo>
                    <a:pt x="192" y="194"/>
                    <a:pt x="190" y="193"/>
                    <a:pt x="188" y="193"/>
                  </a:cubicBezTo>
                  <a:cubicBezTo>
                    <a:pt x="183" y="170"/>
                    <a:pt x="183" y="170"/>
                    <a:pt x="183" y="170"/>
                  </a:cubicBezTo>
                  <a:cubicBezTo>
                    <a:pt x="184" y="170"/>
                    <a:pt x="186" y="171"/>
                    <a:pt x="187" y="171"/>
                  </a:cubicBezTo>
                  <a:cubicBezTo>
                    <a:pt x="193" y="194"/>
                    <a:pt x="193" y="194"/>
                    <a:pt x="193" y="194"/>
                  </a:cubicBezTo>
                  <a:moveTo>
                    <a:pt x="619" y="262"/>
                  </a:moveTo>
                  <a:cubicBezTo>
                    <a:pt x="532" y="244"/>
                    <a:pt x="532" y="244"/>
                    <a:pt x="532" y="244"/>
                  </a:cubicBezTo>
                  <a:cubicBezTo>
                    <a:pt x="544" y="169"/>
                    <a:pt x="544" y="169"/>
                    <a:pt x="544" y="169"/>
                  </a:cubicBezTo>
                  <a:cubicBezTo>
                    <a:pt x="548" y="170"/>
                    <a:pt x="553" y="171"/>
                    <a:pt x="557" y="172"/>
                  </a:cubicBezTo>
                  <a:cubicBezTo>
                    <a:pt x="619" y="262"/>
                    <a:pt x="619" y="262"/>
                    <a:pt x="619" y="262"/>
                  </a:cubicBezTo>
                  <a:moveTo>
                    <a:pt x="185" y="193"/>
                  </a:moveTo>
                  <a:cubicBezTo>
                    <a:pt x="183" y="192"/>
                    <a:pt x="182" y="192"/>
                    <a:pt x="180" y="192"/>
                  </a:cubicBezTo>
                  <a:cubicBezTo>
                    <a:pt x="174" y="169"/>
                    <a:pt x="174" y="169"/>
                    <a:pt x="174" y="169"/>
                  </a:cubicBezTo>
                  <a:cubicBezTo>
                    <a:pt x="176" y="169"/>
                    <a:pt x="177" y="169"/>
                    <a:pt x="179" y="170"/>
                  </a:cubicBezTo>
                  <a:cubicBezTo>
                    <a:pt x="185" y="193"/>
                    <a:pt x="185" y="193"/>
                    <a:pt x="185" y="193"/>
                  </a:cubicBezTo>
                  <a:moveTo>
                    <a:pt x="176" y="191"/>
                  </a:moveTo>
                  <a:cubicBezTo>
                    <a:pt x="175" y="191"/>
                    <a:pt x="173" y="191"/>
                    <a:pt x="171" y="190"/>
                  </a:cubicBezTo>
                  <a:cubicBezTo>
                    <a:pt x="166" y="168"/>
                    <a:pt x="166" y="168"/>
                    <a:pt x="166" y="168"/>
                  </a:cubicBezTo>
                  <a:cubicBezTo>
                    <a:pt x="167" y="168"/>
                    <a:pt x="169" y="168"/>
                    <a:pt x="171" y="168"/>
                  </a:cubicBezTo>
                  <a:cubicBezTo>
                    <a:pt x="176" y="191"/>
                    <a:pt x="176" y="191"/>
                    <a:pt x="176" y="191"/>
                  </a:cubicBezTo>
                  <a:moveTo>
                    <a:pt x="168" y="190"/>
                  </a:moveTo>
                  <a:cubicBezTo>
                    <a:pt x="166" y="190"/>
                    <a:pt x="165" y="189"/>
                    <a:pt x="163" y="189"/>
                  </a:cubicBezTo>
                  <a:cubicBezTo>
                    <a:pt x="157" y="166"/>
                    <a:pt x="157" y="166"/>
                    <a:pt x="157" y="166"/>
                  </a:cubicBezTo>
                  <a:cubicBezTo>
                    <a:pt x="159" y="166"/>
                    <a:pt x="161" y="167"/>
                    <a:pt x="162" y="167"/>
                  </a:cubicBezTo>
                  <a:cubicBezTo>
                    <a:pt x="168" y="190"/>
                    <a:pt x="168" y="190"/>
                    <a:pt x="168" y="190"/>
                  </a:cubicBezTo>
                  <a:moveTo>
                    <a:pt x="531" y="227"/>
                  </a:moveTo>
                  <a:cubicBezTo>
                    <a:pt x="519" y="226"/>
                    <a:pt x="519" y="226"/>
                    <a:pt x="519" y="226"/>
                  </a:cubicBezTo>
                  <a:cubicBezTo>
                    <a:pt x="528" y="166"/>
                    <a:pt x="528" y="166"/>
                    <a:pt x="528" y="166"/>
                  </a:cubicBezTo>
                  <a:cubicBezTo>
                    <a:pt x="532" y="167"/>
                    <a:pt x="537" y="168"/>
                    <a:pt x="541" y="169"/>
                  </a:cubicBezTo>
                  <a:cubicBezTo>
                    <a:pt x="531" y="227"/>
                    <a:pt x="531" y="227"/>
                    <a:pt x="531" y="227"/>
                  </a:cubicBezTo>
                  <a:moveTo>
                    <a:pt x="159" y="189"/>
                  </a:moveTo>
                  <a:cubicBezTo>
                    <a:pt x="158" y="188"/>
                    <a:pt x="156" y="188"/>
                    <a:pt x="155" y="188"/>
                  </a:cubicBezTo>
                  <a:cubicBezTo>
                    <a:pt x="149" y="165"/>
                    <a:pt x="149" y="165"/>
                    <a:pt x="149" y="165"/>
                  </a:cubicBezTo>
                  <a:cubicBezTo>
                    <a:pt x="151" y="165"/>
                    <a:pt x="152" y="165"/>
                    <a:pt x="154" y="166"/>
                  </a:cubicBezTo>
                  <a:cubicBezTo>
                    <a:pt x="159" y="189"/>
                    <a:pt x="159" y="189"/>
                    <a:pt x="159" y="189"/>
                  </a:cubicBezTo>
                  <a:moveTo>
                    <a:pt x="151" y="187"/>
                  </a:moveTo>
                  <a:cubicBezTo>
                    <a:pt x="149" y="187"/>
                    <a:pt x="148" y="187"/>
                    <a:pt x="146" y="186"/>
                  </a:cubicBezTo>
                  <a:cubicBezTo>
                    <a:pt x="141" y="164"/>
                    <a:pt x="141" y="164"/>
                    <a:pt x="141" y="164"/>
                  </a:cubicBezTo>
                  <a:cubicBezTo>
                    <a:pt x="142" y="164"/>
                    <a:pt x="144" y="164"/>
                    <a:pt x="145" y="164"/>
                  </a:cubicBezTo>
                  <a:cubicBezTo>
                    <a:pt x="151" y="187"/>
                    <a:pt x="151" y="187"/>
                    <a:pt x="151" y="187"/>
                  </a:cubicBezTo>
                  <a:moveTo>
                    <a:pt x="513" y="240"/>
                  </a:moveTo>
                  <a:cubicBezTo>
                    <a:pt x="429" y="224"/>
                    <a:pt x="429" y="224"/>
                    <a:pt x="429" y="224"/>
                  </a:cubicBezTo>
                  <a:cubicBezTo>
                    <a:pt x="431" y="221"/>
                    <a:pt x="431" y="221"/>
                    <a:pt x="431" y="221"/>
                  </a:cubicBezTo>
                  <a:cubicBezTo>
                    <a:pt x="513" y="163"/>
                    <a:pt x="513" y="163"/>
                    <a:pt x="513" y="163"/>
                  </a:cubicBezTo>
                  <a:cubicBezTo>
                    <a:pt x="517" y="164"/>
                    <a:pt x="521" y="165"/>
                    <a:pt x="525" y="166"/>
                  </a:cubicBezTo>
                  <a:cubicBezTo>
                    <a:pt x="516" y="227"/>
                    <a:pt x="516" y="227"/>
                    <a:pt x="516" y="227"/>
                  </a:cubicBezTo>
                  <a:cubicBezTo>
                    <a:pt x="513" y="240"/>
                    <a:pt x="513" y="240"/>
                    <a:pt x="513" y="240"/>
                  </a:cubicBezTo>
                  <a:moveTo>
                    <a:pt x="143" y="186"/>
                  </a:moveTo>
                  <a:cubicBezTo>
                    <a:pt x="141" y="186"/>
                    <a:pt x="139" y="185"/>
                    <a:pt x="138" y="185"/>
                  </a:cubicBezTo>
                  <a:cubicBezTo>
                    <a:pt x="132" y="162"/>
                    <a:pt x="132" y="162"/>
                    <a:pt x="132" y="162"/>
                  </a:cubicBezTo>
                  <a:cubicBezTo>
                    <a:pt x="134" y="163"/>
                    <a:pt x="135" y="163"/>
                    <a:pt x="137" y="163"/>
                  </a:cubicBezTo>
                  <a:cubicBezTo>
                    <a:pt x="143" y="186"/>
                    <a:pt x="143" y="186"/>
                    <a:pt x="143" y="186"/>
                  </a:cubicBezTo>
                  <a:moveTo>
                    <a:pt x="134" y="185"/>
                  </a:moveTo>
                  <a:cubicBezTo>
                    <a:pt x="133" y="184"/>
                    <a:pt x="131" y="184"/>
                    <a:pt x="129" y="184"/>
                  </a:cubicBezTo>
                  <a:cubicBezTo>
                    <a:pt x="124" y="161"/>
                    <a:pt x="124" y="161"/>
                    <a:pt x="124" y="161"/>
                  </a:cubicBezTo>
                  <a:cubicBezTo>
                    <a:pt x="125" y="161"/>
                    <a:pt x="127" y="161"/>
                    <a:pt x="129" y="162"/>
                  </a:cubicBezTo>
                  <a:cubicBezTo>
                    <a:pt x="134" y="185"/>
                    <a:pt x="134" y="185"/>
                    <a:pt x="134" y="185"/>
                  </a:cubicBezTo>
                  <a:moveTo>
                    <a:pt x="126" y="183"/>
                  </a:moveTo>
                  <a:cubicBezTo>
                    <a:pt x="124" y="183"/>
                    <a:pt x="123" y="183"/>
                    <a:pt x="121" y="183"/>
                  </a:cubicBezTo>
                  <a:cubicBezTo>
                    <a:pt x="115" y="159"/>
                    <a:pt x="115" y="159"/>
                    <a:pt x="115" y="159"/>
                  </a:cubicBezTo>
                  <a:cubicBezTo>
                    <a:pt x="117" y="160"/>
                    <a:pt x="118" y="160"/>
                    <a:pt x="120" y="160"/>
                  </a:cubicBezTo>
                  <a:cubicBezTo>
                    <a:pt x="126" y="183"/>
                    <a:pt x="126" y="183"/>
                    <a:pt x="126" y="183"/>
                  </a:cubicBezTo>
                  <a:moveTo>
                    <a:pt x="117" y="182"/>
                  </a:moveTo>
                  <a:cubicBezTo>
                    <a:pt x="116" y="182"/>
                    <a:pt x="114" y="181"/>
                    <a:pt x="113" y="181"/>
                  </a:cubicBezTo>
                  <a:cubicBezTo>
                    <a:pt x="107" y="158"/>
                    <a:pt x="107" y="158"/>
                    <a:pt x="107" y="158"/>
                  </a:cubicBezTo>
                  <a:cubicBezTo>
                    <a:pt x="108" y="158"/>
                    <a:pt x="110" y="159"/>
                    <a:pt x="112" y="159"/>
                  </a:cubicBezTo>
                  <a:cubicBezTo>
                    <a:pt x="117" y="182"/>
                    <a:pt x="117" y="182"/>
                    <a:pt x="117" y="182"/>
                  </a:cubicBezTo>
                  <a:moveTo>
                    <a:pt x="109" y="181"/>
                  </a:moveTo>
                  <a:cubicBezTo>
                    <a:pt x="107" y="180"/>
                    <a:pt x="106" y="180"/>
                    <a:pt x="104" y="180"/>
                  </a:cubicBezTo>
                  <a:cubicBezTo>
                    <a:pt x="98" y="157"/>
                    <a:pt x="98" y="157"/>
                    <a:pt x="98" y="157"/>
                  </a:cubicBezTo>
                  <a:cubicBezTo>
                    <a:pt x="100" y="157"/>
                    <a:pt x="102" y="157"/>
                    <a:pt x="103" y="158"/>
                  </a:cubicBezTo>
                  <a:cubicBezTo>
                    <a:pt x="109" y="181"/>
                    <a:pt x="109" y="181"/>
                    <a:pt x="109" y="181"/>
                  </a:cubicBezTo>
                  <a:moveTo>
                    <a:pt x="554" y="168"/>
                  </a:moveTo>
                  <a:cubicBezTo>
                    <a:pt x="551" y="167"/>
                    <a:pt x="548" y="167"/>
                    <a:pt x="544" y="166"/>
                  </a:cubicBezTo>
                  <a:cubicBezTo>
                    <a:pt x="546" y="156"/>
                    <a:pt x="546" y="156"/>
                    <a:pt x="546" y="156"/>
                  </a:cubicBezTo>
                  <a:cubicBezTo>
                    <a:pt x="554" y="168"/>
                    <a:pt x="554" y="168"/>
                    <a:pt x="554" y="168"/>
                  </a:cubicBezTo>
                  <a:moveTo>
                    <a:pt x="100" y="179"/>
                  </a:moveTo>
                  <a:cubicBezTo>
                    <a:pt x="99" y="179"/>
                    <a:pt x="97" y="179"/>
                    <a:pt x="96" y="179"/>
                  </a:cubicBezTo>
                  <a:cubicBezTo>
                    <a:pt x="90" y="156"/>
                    <a:pt x="90" y="156"/>
                    <a:pt x="90" y="156"/>
                  </a:cubicBezTo>
                  <a:cubicBezTo>
                    <a:pt x="92" y="156"/>
                    <a:pt x="93" y="156"/>
                    <a:pt x="95" y="156"/>
                  </a:cubicBezTo>
                  <a:cubicBezTo>
                    <a:pt x="100" y="179"/>
                    <a:pt x="100" y="179"/>
                    <a:pt x="100" y="179"/>
                  </a:cubicBezTo>
                  <a:moveTo>
                    <a:pt x="435" y="214"/>
                  </a:moveTo>
                  <a:cubicBezTo>
                    <a:pt x="471" y="155"/>
                    <a:pt x="471" y="155"/>
                    <a:pt x="471" y="155"/>
                  </a:cubicBezTo>
                  <a:cubicBezTo>
                    <a:pt x="483" y="157"/>
                    <a:pt x="496" y="160"/>
                    <a:pt x="508" y="162"/>
                  </a:cubicBezTo>
                  <a:cubicBezTo>
                    <a:pt x="435" y="214"/>
                    <a:pt x="435" y="214"/>
                    <a:pt x="435" y="214"/>
                  </a:cubicBezTo>
                  <a:moveTo>
                    <a:pt x="92" y="178"/>
                  </a:moveTo>
                  <a:cubicBezTo>
                    <a:pt x="90" y="178"/>
                    <a:pt x="89" y="177"/>
                    <a:pt x="87" y="177"/>
                  </a:cubicBezTo>
                  <a:cubicBezTo>
                    <a:pt x="82" y="154"/>
                    <a:pt x="82" y="154"/>
                    <a:pt x="82" y="154"/>
                  </a:cubicBezTo>
                  <a:cubicBezTo>
                    <a:pt x="83" y="155"/>
                    <a:pt x="85" y="155"/>
                    <a:pt x="86" y="155"/>
                  </a:cubicBezTo>
                  <a:cubicBezTo>
                    <a:pt x="92" y="178"/>
                    <a:pt x="92" y="178"/>
                    <a:pt x="92" y="178"/>
                  </a:cubicBezTo>
                  <a:moveTo>
                    <a:pt x="625" y="183"/>
                  </a:moveTo>
                  <a:cubicBezTo>
                    <a:pt x="603" y="178"/>
                    <a:pt x="581" y="173"/>
                    <a:pt x="559" y="169"/>
                  </a:cubicBezTo>
                  <a:cubicBezTo>
                    <a:pt x="549" y="154"/>
                    <a:pt x="549" y="154"/>
                    <a:pt x="549" y="154"/>
                  </a:cubicBezTo>
                  <a:cubicBezTo>
                    <a:pt x="732" y="194"/>
                    <a:pt x="732" y="194"/>
                    <a:pt x="732" y="194"/>
                  </a:cubicBezTo>
                  <a:cubicBezTo>
                    <a:pt x="717" y="203"/>
                    <a:pt x="717" y="203"/>
                    <a:pt x="717" y="203"/>
                  </a:cubicBezTo>
                  <a:cubicBezTo>
                    <a:pt x="690" y="197"/>
                    <a:pt x="662" y="191"/>
                    <a:pt x="635" y="185"/>
                  </a:cubicBezTo>
                  <a:cubicBezTo>
                    <a:pt x="603" y="166"/>
                    <a:pt x="603" y="166"/>
                    <a:pt x="603" y="166"/>
                  </a:cubicBezTo>
                  <a:cubicBezTo>
                    <a:pt x="603" y="166"/>
                    <a:pt x="602" y="166"/>
                    <a:pt x="602" y="166"/>
                  </a:cubicBezTo>
                  <a:cubicBezTo>
                    <a:pt x="602" y="166"/>
                    <a:pt x="601" y="166"/>
                    <a:pt x="601" y="166"/>
                  </a:cubicBezTo>
                  <a:cubicBezTo>
                    <a:pt x="600" y="167"/>
                    <a:pt x="601" y="168"/>
                    <a:pt x="601" y="169"/>
                  </a:cubicBezTo>
                  <a:cubicBezTo>
                    <a:pt x="625" y="183"/>
                    <a:pt x="625" y="183"/>
                    <a:pt x="625" y="183"/>
                  </a:cubicBezTo>
                  <a:moveTo>
                    <a:pt x="84" y="177"/>
                  </a:moveTo>
                  <a:cubicBezTo>
                    <a:pt x="82" y="176"/>
                    <a:pt x="80" y="176"/>
                    <a:pt x="79" y="176"/>
                  </a:cubicBezTo>
                  <a:cubicBezTo>
                    <a:pt x="73" y="153"/>
                    <a:pt x="73" y="153"/>
                    <a:pt x="73" y="153"/>
                  </a:cubicBezTo>
                  <a:cubicBezTo>
                    <a:pt x="75" y="153"/>
                    <a:pt x="76" y="154"/>
                    <a:pt x="78" y="154"/>
                  </a:cubicBezTo>
                  <a:cubicBezTo>
                    <a:pt x="84" y="177"/>
                    <a:pt x="84" y="177"/>
                    <a:pt x="84" y="177"/>
                  </a:cubicBezTo>
                  <a:moveTo>
                    <a:pt x="526" y="162"/>
                  </a:moveTo>
                  <a:cubicBezTo>
                    <a:pt x="523" y="162"/>
                    <a:pt x="520" y="161"/>
                    <a:pt x="516" y="160"/>
                  </a:cubicBezTo>
                  <a:cubicBezTo>
                    <a:pt x="527" y="153"/>
                    <a:pt x="527" y="153"/>
                    <a:pt x="527" y="153"/>
                  </a:cubicBezTo>
                  <a:cubicBezTo>
                    <a:pt x="526" y="162"/>
                    <a:pt x="526" y="162"/>
                    <a:pt x="526" y="162"/>
                  </a:cubicBezTo>
                  <a:moveTo>
                    <a:pt x="75" y="175"/>
                  </a:moveTo>
                  <a:cubicBezTo>
                    <a:pt x="74" y="175"/>
                    <a:pt x="72" y="175"/>
                    <a:pt x="70" y="175"/>
                  </a:cubicBezTo>
                  <a:cubicBezTo>
                    <a:pt x="65" y="152"/>
                    <a:pt x="65" y="152"/>
                    <a:pt x="65" y="152"/>
                  </a:cubicBezTo>
                  <a:cubicBezTo>
                    <a:pt x="66" y="152"/>
                    <a:pt x="68" y="152"/>
                    <a:pt x="70" y="153"/>
                  </a:cubicBezTo>
                  <a:cubicBezTo>
                    <a:pt x="75" y="175"/>
                    <a:pt x="75" y="175"/>
                    <a:pt x="75" y="175"/>
                  </a:cubicBezTo>
                  <a:moveTo>
                    <a:pt x="67" y="174"/>
                  </a:moveTo>
                  <a:cubicBezTo>
                    <a:pt x="65" y="174"/>
                    <a:pt x="64" y="174"/>
                    <a:pt x="62" y="173"/>
                  </a:cubicBezTo>
                  <a:cubicBezTo>
                    <a:pt x="56" y="151"/>
                    <a:pt x="56" y="151"/>
                    <a:pt x="56" y="151"/>
                  </a:cubicBezTo>
                  <a:cubicBezTo>
                    <a:pt x="58" y="151"/>
                    <a:pt x="60" y="151"/>
                    <a:pt x="61" y="151"/>
                  </a:cubicBezTo>
                  <a:cubicBezTo>
                    <a:pt x="67" y="174"/>
                    <a:pt x="67" y="174"/>
                    <a:pt x="67" y="174"/>
                  </a:cubicBezTo>
                  <a:moveTo>
                    <a:pt x="58" y="173"/>
                  </a:moveTo>
                  <a:cubicBezTo>
                    <a:pt x="57" y="173"/>
                    <a:pt x="55" y="172"/>
                    <a:pt x="54" y="172"/>
                  </a:cubicBezTo>
                  <a:cubicBezTo>
                    <a:pt x="48" y="149"/>
                    <a:pt x="48" y="149"/>
                    <a:pt x="48" y="149"/>
                  </a:cubicBezTo>
                  <a:cubicBezTo>
                    <a:pt x="50" y="150"/>
                    <a:pt x="51" y="150"/>
                    <a:pt x="53" y="150"/>
                  </a:cubicBezTo>
                  <a:cubicBezTo>
                    <a:pt x="58" y="173"/>
                    <a:pt x="58" y="173"/>
                    <a:pt x="58" y="173"/>
                  </a:cubicBezTo>
                  <a:moveTo>
                    <a:pt x="50" y="172"/>
                  </a:moveTo>
                  <a:cubicBezTo>
                    <a:pt x="48" y="171"/>
                    <a:pt x="47" y="171"/>
                    <a:pt x="45" y="171"/>
                  </a:cubicBezTo>
                  <a:cubicBezTo>
                    <a:pt x="40" y="148"/>
                    <a:pt x="40" y="148"/>
                    <a:pt x="40" y="148"/>
                  </a:cubicBezTo>
                  <a:cubicBezTo>
                    <a:pt x="41" y="148"/>
                    <a:pt x="43" y="149"/>
                    <a:pt x="44" y="149"/>
                  </a:cubicBezTo>
                  <a:cubicBezTo>
                    <a:pt x="50" y="172"/>
                    <a:pt x="50" y="172"/>
                    <a:pt x="50" y="172"/>
                  </a:cubicBezTo>
                  <a:moveTo>
                    <a:pt x="42" y="170"/>
                  </a:moveTo>
                  <a:cubicBezTo>
                    <a:pt x="40" y="170"/>
                    <a:pt x="38" y="170"/>
                    <a:pt x="37" y="170"/>
                  </a:cubicBezTo>
                  <a:cubicBezTo>
                    <a:pt x="31" y="147"/>
                    <a:pt x="31" y="147"/>
                    <a:pt x="31" y="147"/>
                  </a:cubicBezTo>
                  <a:cubicBezTo>
                    <a:pt x="33" y="147"/>
                    <a:pt x="34" y="147"/>
                    <a:pt x="36" y="148"/>
                  </a:cubicBezTo>
                  <a:cubicBezTo>
                    <a:pt x="42" y="170"/>
                    <a:pt x="42" y="170"/>
                    <a:pt x="42" y="170"/>
                  </a:cubicBezTo>
                  <a:moveTo>
                    <a:pt x="33" y="169"/>
                  </a:moveTo>
                  <a:cubicBezTo>
                    <a:pt x="32" y="169"/>
                    <a:pt x="30" y="169"/>
                    <a:pt x="28" y="169"/>
                  </a:cubicBezTo>
                  <a:cubicBezTo>
                    <a:pt x="23" y="146"/>
                    <a:pt x="23" y="146"/>
                    <a:pt x="23" y="146"/>
                  </a:cubicBezTo>
                  <a:cubicBezTo>
                    <a:pt x="24" y="146"/>
                    <a:pt x="26" y="146"/>
                    <a:pt x="28" y="146"/>
                  </a:cubicBezTo>
                  <a:cubicBezTo>
                    <a:pt x="33" y="169"/>
                    <a:pt x="33" y="169"/>
                    <a:pt x="33" y="169"/>
                  </a:cubicBezTo>
                  <a:moveTo>
                    <a:pt x="25" y="168"/>
                  </a:moveTo>
                  <a:cubicBezTo>
                    <a:pt x="23" y="168"/>
                    <a:pt x="22" y="168"/>
                    <a:pt x="20" y="167"/>
                  </a:cubicBezTo>
                  <a:cubicBezTo>
                    <a:pt x="14" y="144"/>
                    <a:pt x="14" y="144"/>
                    <a:pt x="14" y="144"/>
                  </a:cubicBezTo>
                  <a:cubicBezTo>
                    <a:pt x="16" y="145"/>
                    <a:pt x="18" y="145"/>
                    <a:pt x="19" y="145"/>
                  </a:cubicBezTo>
                  <a:cubicBezTo>
                    <a:pt x="25" y="168"/>
                    <a:pt x="25" y="168"/>
                    <a:pt x="25" y="168"/>
                  </a:cubicBezTo>
                  <a:moveTo>
                    <a:pt x="16" y="167"/>
                  </a:moveTo>
                  <a:cubicBezTo>
                    <a:pt x="15" y="167"/>
                    <a:pt x="13" y="166"/>
                    <a:pt x="12" y="166"/>
                  </a:cubicBezTo>
                  <a:cubicBezTo>
                    <a:pt x="6" y="143"/>
                    <a:pt x="6" y="143"/>
                    <a:pt x="6" y="143"/>
                  </a:cubicBezTo>
                  <a:cubicBezTo>
                    <a:pt x="8" y="143"/>
                    <a:pt x="9" y="144"/>
                    <a:pt x="11" y="144"/>
                  </a:cubicBezTo>
                  <a:cubicBezTo>
                    <a:pt x="16" y="167"/>
                    <a:pt x="16" y="167"/>
                    <a:pt x="16" y="167"/>
                  </a:cubicBezTo>
                  <a:moveTo>
                    <a:pt x="512" y="159"/>
                  </a:moveTo>
                  <a:cubicBezTo>
                    <a:pt x="499" y="157"/>
                    <a:pt x="486" y="154"/>
                    <a:pt x="472" y="152"/>
                  </a:cubicBezTo>
                  <a:cubicBezTo>
                    <a:pt x="479" y="141"/>
                    <a:pt x="479" y="141"/>
                    <a:pt x="479" y="141"/>
                  </a:cubicBezTo>
                  <a:cubicBezTo>
                    <a:pt x="525" y="150"/>
                    <a:pt x="525" y="150"/>
                    <a:pt x="525" y="150"/>
                  </a:cubicBezTo>
                  <a:cubicBezTo>
                    <a:pt x="512" y="159"/>
                    <a:pt x="512" y="159"/>
                    <a:pt x="512" y="159"/>
                  </a:cubicBezTo>
                  <a:moveTo>
                    <a:pt x="423" y="222"/>
                  </a:moveTo>
                  <a:cubicBezTo>
                    <a:pt x="364" y="134"/>
                    <a:pt x="364" y="134"/>
                    <a:pt x="364" y="134"/>
                  </a:cubicBezTo>
                  <a:cubicBezTo>
                    <a:pt x="398" y="141"/>
                    <a:pt x="433" y="147"/>
                    <a:pt x="467" y="154"/>
                  </a:cubicBezTo>
                  <a:cubicBezTo>
                    <a:pt x="428" y="218"/>
                    <a:pt x="428" y="218"/>
                    <a:pt x="428" y="218"/>
                  </a:cubicBezTo>
                  <a:cubicBezTo>
                    <a:pt x="423" y="222"/>
                    <a:pt x="423" y="222"/>
                    <a:pt x="423" y="222"/>
                  </a:cubicBezTo>
                  <a:moveTo>
                    <a:pt x="419" y="222"/>
                  </a:moveTo>
                  <a:cubicBezTo>
                    <a:pt x="333" y="205"/>
                    <a:pt x="333" y="205"/>
                    <a:pt x="333" y="205"/>
                  </a:cubicBezTo>
                  <a:cubicBezTo>
                    <a:pt x="346" y="131"/>
                    <a:pt x="346" y="131"/>
                    <a:pt x="346" y="131"/>
                  </a:cubicBezTo>
                  <a:cubicBezTo>
                    <a:pt x="350" y="132"/>
                    <a:pt x="355" y="133"/>
                    <a:pt x="359" y="133"/>
                  </a:cubicBezTo>
                  <a:cubicBezTo>
                    <a:pt x="419" y="222"/>
                    <a:pt x="419" y="222"/>
                    <a:pt x="419" y="222"/>
                  </a:cubicBezTo>
                  <a:moveTo>
                    <a:pt x="332" y="189"/>
                  </a:moveTo>
                  <a:cubicBezTo>
                    <a:pt x="320" y="187"/>
                    <a:pt x="320" y="187"/>
                    <a:pt x="320" y="187"/>
                  </a:cubicBezTo>
                  <a:cubicBezTo>
                    <a:pt x="330" y="128"/>
                    <a:pt x="330" y="128"/>
                    <a:pt x="330" y="128"/>
                  </a:cubicBezTo>
                  <a:cubicBezTo>
                    <a:pt x="334" y="129"/>
                    <a:pt x="339" y="130"/>
                    <a:pt x="343" y="130"/>
                  </a:cubicBezTo>
                  <a:cubicBezTo>
                    <a:pt x="332" y="189"/>
                    <a:pt x="332" y="189"/>
                    <a:pt x="332" y="189"/>
                  </a:cubicBezTo>
                  <a:moveTo>
                    <a:pt x="295" y="131"/>
                  </a:moveTo>
                  <a:cubicBezTo>
                    <a:pt x="293" y="125"/>
                    <a:pt x="293" y="125"/>
                    <a:pt x="293" y="125"/>
                  </a:cubicBezTo>
                  <a:cubicBezTo>
                    <a:pt x="294" y="125"/>
                    <a:pt x="295" y="125"/>
                    <a:pt x="296" y="125"/>
                  </a:cubicBezTo>
                  <a:cubicBezTo>
                    <a:pt x="295" y="131"/>
                    <a:pt x="295" y="131"/>
                    <a:pt x="295" y="131"/>
                  </a:cubicBezTo>
                  <a:moveTo>
                    <a:pt x="292" y="147"/>
                  </a:moveTo>
                  <a:cubicBezTo>
                    <a:pt x="291" y="147"/>
                    <a:pt x="291" y="147"/>
                    <a:pt x="290" y="147"/>
                  </a:cubicBezTo>
                  <a:cubicBezTo>
                    <a:pt x="285" y="124"/>
                    <a:pt x="285" y="124"/>
                    <a:pt x="285" y="124"/>
                  </a:cubicBezTo>
                  <a:cubicBezTo>
                    <a:pt x="286" y="124"/>
                    <a:pt x="288" y="124"/>
                    <a:pt x="289" y="124"/>
                  </a:cubicBezTo>
                  <a:cubicBezTo>
                    <a:pt x="293" y="139"/>
                    <a:pt x="293" y="139"/>
                    <a:pt x="293" y="139"/>
                  </a:cubicBezTo>
                  <a:cubicBezTo>
                    <a:pt x="292" y="147"/>
                    <a:pt x="292" y="147"/>
                    <a:pt x="292" y="147"/>
                  </a:cubicBezTo>
                  <a:moveTo>
                    <a:pt x="311" y="218"/>
                  </a:moveTo>
                  <a:cubicBezTo>
                    <a:pt x="295" y="215"/>
                    <a:pt x="295" y="215"/>
                    <a:pt x="295" y="215"/>
                  </a:cubicBezTo>
                  <a:cubicBezTo>
                    <a:pt x="291" y="214"/>
                    <a:pt x="287" y="213"/>
                    <a:pt x="283" y="213"/>
                  </a:cubicBezTo>
                  <a:cubicBezTo>
                    <a:pt x="288" y="186"/>
                    <a:pt x="288" y="186"/>
                    <a:pt x="288" y="186"/>
                  </a:cubicBezTo>
                  <a:cubicBezTo>
                    <a:pt x="299" y="123"/>
                    <a:pt x="299" y="123"/>
                    <a:pt x="299" y="123"/>
                  </a:cubicBezTo>
                  <a:cubicBezTo>
                    <a:pt x="326" y="128"/>
                    <a:pt x="326" y="128"/>
                    <a:pt x="326" y="128"/>
                  </a:cubicBezTo>
                  <a:cubicBezTo>
                    <a:pt x="316" y="187"/>
                    <a:pt x="316" y="187"/>
                    <a:pt x="316" y="187"/>
                  </a:cubicBezTo>
                  <a:cubicBezTo>
                    <a:pt x="316" y="187"/>
                    <a:pt x="316" y="188"/>
                    <a:pt x="316" y="188"/>
                  </a:cubicBezTo>
                  <a:cubicBezTo>
                    <a:pt x="311" y="218"/>
                    <a:pt x="311" y="218"/>
                    <a:pt x="311" y="218"/>
                  </a:cubicBezTo>
                  <a:moveTo>
                    <a:pt x="287" y="146"/>
                  </a:moveTo>
                  <a:cubicBezTo>
                    <a:pt x="285" y="146"/>
                    <a:pt x="283" y="145"/>
                    <a:pt x="282" y="145"/>
                  </a:cubicBezTo>
                  <a:cubicBezTo>
                    <a:pt x="276" y="122"/>
                    <a:pt x="276" y="122"/>
                    <a:pt x="276" y="122"/>
                  </a:cubicBezTo>
                  <a:cubicBezTo>
                    <a:pt x="278" y="122"/>
                    <a:pt x="279" y="123"/>
                    <a:pt x="281" y="123"/>
                  </a:cubicBezTo>
                  <a:cubicBezTo>
                    <a:pt x="287" y="146"/>
                    <a:pt x="287" y="146"/>
                    <a:pt x="287" y="146"/>
                  </a:cubicBezTo>
                  <a:moveTo>
                    <a:pt x="278" y="145"/>
                  </a:moveTo>
                  <a:cubicBezTo>
                    <a:pt x="277" y="144"/>
                    <a:pt x="275" y="144"/>
                    <a:pt x="273" y="144"/>
                  </a:cubicBezTo>
                  <a:cubicBezTo>
                    <a:pt x="268" y="121"/>
                    <a:pt x="268" y="121"/>
                    <a:pt x="268" y="121"/>
                  </a:cubicBezTo>
                  <a:cubicBezTo>
                    <a:pt x="269" y="121"/>
                    <a:pt x="271" y="121"/>
                    <a:pt x="273" y="122"/>
                  </a:cubicBezTo>
                  <a:cubicBezTo>
                    <a:pt x="278" y="145"/>
                    <a:pt x="278" y="145"/>
                    <a:pt x="278" y="145"/>
                  </a:cubicBezTo>
                  <a:moveTo>
                    <a:pt x="270" y="143"/>
                  </a:moveTo>
                  <a:cubicBezTo>
                    <a:pt x="268" y="143"/>
                    <a:pt x="267" y="143"/>
                    <a:pt x="265" y="142"/>
                  </a:cubicBezTo>
                  <a:cubicBezTo>
                    <a:pt x="259" y="119"/>
                    <a:pt x="259" y="119"/>
                    <a:pt x="259" y="119"/>
                  </a:cubicBezTo>
                  <a:cubicBezTo>
                    <a:pt x="261" y="120"/>
                    <a:pt x="262" y="120"/>
                    <a:pt x="264" y="120"/>
                  </a:cubicBezTo>
                  <a:cubicBezTo>
                    <a:pt x="270" y="143"/>
                    <a:pt x="270" y="143"/>
                    <a:pt x="270" y="143"/>
                  </a:cubicBezTo>
                  <a:moveTo>
                    <a:pt x="261" y="142"/>
                  </a:moveTo>
                  <a:cubicBezTo>
                    <a:pt x="260" y="141"/>
                    <a:pt x="258" y="141"/>
                    <a:pt x="256" y="141"/>
                  </a:cubicBezTo>
                  <a:cubicBezTo>
                    <a:pt x="251" y="118"/>
                    <a:pt x="251" y="118"/>
                    <a:pt x="251" y="118"/>
                  </a:cubicBezTo>
                  <a:cubicBezTo>
                    <a:pt x="252" y="118"/>
                    <a:pt x="254" y="118"/>
                    <a:pt x="256" y="119"/>
                  </a:cubicBezTo>
                  <a:cubicBezTo>
                    <a:pt x="261" y="142"/>
                    <a:pt x="261" y="142"/>
                    <a:pt x="261" y="142"/>
                  </a:cubicBezTo>
                  <a:moveTo>
                    <a:pt x="356" y="130"/>
                  </a:moveTo>
                  <a:cubicBezTo>
                    <a:pt x="353" y="129"/>
                    <a:pt x="350" y="128"/>
                    <a:pt x="347" y="128"/>
                  </a:cubicBezTo>
                  <a:cubicBezTo>
                    <a:pt x="348" y="118"/>
                    <a:pt x="348" y="118"/>
                    <a:pt x="348" y="118"/>
                  </a:cubicBezTo>
                  <a:cubicBezTo>
                    <a:pt x="356" y="130"/>
                    <a:pt x="356" y="130"/>
                    <a:pt x="356" y="130"/>
                  </a:cubicBezTo>
                  <a:moveTo>
                    <a:pt x="273" y="118"/>
                  </a:moveTo>
                  <a:cubicBezTo>
                    <a:pt x="271" y="118"/>
                    <a:pt x="269" y="118"/>
                    <a:pt x="266" y="117"/>
                  </a:cubicBezTo>
                  <a:cubicBezTo>
                    <a:pt x="266" y="117"/>
                    <a:pt x="266" y="117"/>
                    <a:pt x="266" y="117"/>
                  </a:cubicBezTo>
                  <a:cubicBezTo>
                    <a:pt x="269" y="117"/>
                    <a:pt x="271" y="118"/>
                    <a:pt x="273" y="118"/>
                  </a:cubicBezTo>
                  <a:moveTo>
                    <a:pt x="253" y="140"/>
                  </a:moveTo>
                  <a:cubicBezTo>
                    <a:pt x="251" y="140"/>
                    <a:pt x="250" y="140"/>
                    <a:pt x="248" y="139"/>
                  </a:cubicBezTo>
                  <a:cubicBezTo>
                    <a:pt x="242" y="117"/>
                    <a:pt x="242" y="117"/>
                    <a:pt x="242" y="117"/>
                  </a:cubicBezTo>
                  <a:cubicBezTo>
                    <a:pt x="244" y="117"/>
                    <a:pt x="246" y="117"/>
                    <a:pt x="247" y="117"/>
                  </a:cubicBezTo>
                  <a:cubicBezTo>
                    <a:pt x="253" y="140"/>
                    <a:pt x="253" y="140"/>
                    <a:pt x="253" y="140"/>
                  </a:cubicBezTo>
                  <a:moveTo>
                    <a:pt x="469" y="151"/>
                  </a:moveTo>
                  <a:cubicBezTo>
                    <a:pt x="433" y="144"/>
                    <a:pt x="397" y="137"/>
                    <a:pt x="361" y="130"/>
                  </a:cubicBezTo>
                  <a:cubicBezTo>
                    <a:pt x="351" y="116"/>
                    <a:pt x="351" y="116"/>
                    <a:pt x="351" y="116"/>
                  </a:cubicBezTo>
                  <a:cubicBezTo>
                    <a:pt x="475" y="140"/>
                    <a:pt x="475" y="140"/>
                    <a:pt x="475" y="140"/>
                  </a:cubicBezTo>
                  <a:cubicBezTo>
                    <a:pt x="469" y="151"/>
                    <a:pt x="469" y="151"/>
                    <a:pt x="469" y="151"/>
                  </a:cubicBezTo>
                  <a:moveTo>
                    <a:pt x="265" y="117"/>
                  </a:moveTo>
                  <a:cubicBezTo>
                    <a:pt x="263" y="116"/>
                    <a:pt x="260" y="116"/>
                    <a:pt x="258" y="116"/>
                  </a:cubicBezTo>
                  <a:cubicBezTo>
                    <a:pt x="258" y="116"/>
                    <a:pt x="258" y="116"/>
                    <a:pt x="258" y="116"/>
                  </a:cubicBezTo>
                  <a:cubicBezTo>
                    <a:pt x="260" y="116"/>
                    <a:pt x="263" y="116"/>
                    <a:pt x="265" y="117"/>
                  </a:cubicBezTo>
                  <a:cubicBezTo>
                    <a:pt x="265" y="117"/>
                    <a:pt x="265" y="117"/>
                    <a:pt x="265" y="117"/>
                  </a:cubicBezTo>
                  <a:moveTo>
                    <a:pt x="244" y="139"/>
                  </a:moveTo>
                  <a:cubicBezTo>
                    <a:pt x="243" y="139"/>
                    <a:pt x="241" y="138"/>
                    <a:pt x="240" y="138"/>
                  </a:cubicBezTo>
                  <a:cubicBezTo>
                    <a:pt x="234" y="115"/>
                    <a:pt x="234" y="115"/>
                    <a:pt x="234" y="115"/>
                  </a:cubicBezTo>
                  <a:cubicBezTo>
                    <a:pt x="236" y="115"/>
                    <a:pt x="237" y="116"/>
                    <a:pt x="239" y="116"/>
                  </a:cubicBezTo>
                  <a:cubicBezTo>
                    <a:pt x="244" y="139"/>
                    <a:pt x="244" y="139"/>
                    <a:pt x="244" y="139"/>
                  </a:cubicBezTo>
                  <a:moveTo>
                    <a:pt x="256" y="115"/>
                  </a:moveTo>
                  <a:cubicBezTo>
                    <a:pt x="254" y="115"/>
                    <a:pt x="252" y="115"/>
                    <a:pt x="250" y="114"/>
                  </a:cubicBezTo>
                  <a:cubicBezTo>
                    <a:pt x="249" y="114"/>
                    <a:pt x="249" y="114"/>
                    <a:pt x="249" y="114"/>
                  </a:cubicBezTo>
                  <a:cubicBezTo>
                    <a:pt x="252" y="115"/>
                    <a:pt x="254" y="115"/>
                    <a:pt x="257" y="115"/>
                  </a:cubicBezTo>
                  <a:cubicBezTo>
                    <a:pt x="256" y="115"/>
                    <a:pt x="256" y="115"/>
                    <a:pt x="256" y="115"/>
                  </a:cubicBezTo>
                  <a:moveTo>
                    <a:pt x="236" y="137"/>
                  </a:moveTo>
                  <a:cubicBezTo>
                    <a:pt x="234" y="137"/>
                    <a:pt x="233" y="137"/>
                    <a:pt x="231" y="137"/>
                  </a:cubicBezTo>
                  <a:cubicBezTo>
                    <a:pt x="225" y="114"/>
                    <a:pt x="225" y="114"/>
                    <a:pt x="225" y="114"/>
                  </a:cubicBezTo>
                  <a:cubicBezTo>
                    <a:pt x="227" y="114"/>
                    <a:pt x="229" y="114"/>
                    <a:pt x="230" y="115"/>
                  </a:cubicBezTo>
                  <a:cubicBezTo>
                    <a:pt x="236" y="137"/>
                    <a:pt x="236" y="137"/>
                    <a:pt x="236" y="137"/>
                  </a:cubicBezTo>
                  <a:moveTo>
                    <a:pt x="248" y="114"/>
                  </a:moveTo>
                  <a:cubicBezTo>
                    <a:pt x="246" y="114"/>
                    <a:pt x="243" y="113"/>
                    <a:pt x="241" y="113"/>
                  </a:cubicBezTo>
                  <a:cubicBezTo>
                    <a:pt x="241" y="113"/>
                    <a:pt x="241" y="113"/>
                    <a:pt x="241" y="113"/>
                  </a:cubicBezTo>
                  <a:cubicBezTo>
                    <a:pt x="243" y="113"/>
                    <a:pt x="246" y="114"/>
                    <a:pt x="248" y="114"/>
                  </a:cubicBezTo>
                  <a:cubicBezTo>
                    <a:pt x="248" y="114"/>
                    <a:pt x="248" y="114"/>
                    <a:pt x="248" y="114"/>
                  </a:cubicBezTo>
                  <a:cubicBezTo>
                    <a:pt x="248" y="114"/>
                    <a:pt x="248" y="114"/>
                    <a:pt x="248" y="114"/>
                  </a:cubicBezTo>
                  <a:moveTo>
                    <a:pt x="227" y="136"/>
                  </a:moveTo>
                  <a:cubicBezTo>
                    <a:pt x="226" y="136"/>
                    <a:pt x="224" y="135"/>
                    <a:pt x="223" y="135"/>
                  </a:cubicBezTo>
                  <a:cubicBezTo>
                    <a:pt x="217" y="112"/>
                    <a:pt x="217" y="112"/>
                    <a:pt x="217" y="112"/>
                  </a:cubicBezTo>
                  <a:cubicBezTo>
                    <a:pt x="219" y="113"/>
                    <a:pt x="220" y="113"/>
                    <a:pt x="222" y="113"/>
                  </a:cubicBezTo>
                  <a:cubicBezTo>
                    <a:pt x="227" y="136"/>
                    <a:pt x="227" y="136"/>
                    <a:pt x="227" y="136"/>
                  </a:cubicBezTo>
                  <a:moveTo>
                    <a:pt x="239" y="113"/>
                  </a:moveTo>
                  <a:cubicBezTo>
                    <a:pt x="237" y="112"/>
                    <a:pt x="235" y="112"/>
                    <a:pt x="233" y="111"/>
                  </a:cubicBezTo>
                  <a:cubicBezTo>
                    <a:pt x="233" y="111"/>
                    <a:pt x="233" y="111"/>
                    <a:pt x="233" y="111"/>
                  </a:cubicBezTo>
                  <a:cubicBezTo>
                    <a:pt x="235" y="112"/>
                    <a:pt x="237" y="112"/>
                    <a:pt x="240" y="113"/>
                  </a:cubicBezTo>
                  <a:cubicBezTo>
                    <a:pt x="239" y="113"/>
                    <a:pt x="239" y="113"/>
                    <a:pt x="239" y="113"/>
                  </a:cubicBezTo>
                  <a:moveTo>
                    <a:pt x="219" y="135"/>
                  </a:moveTo>
                  <a:cubicBezTo>
                    <a:pt x="217" y="134"/>
                    <a:pt x="216" y="134"/>
                    <a:pt x="214" y="134"/>
                  </a:cubicBezTo>
                  <a:cubicBezTo>
                    <a:pt x="209" y="111"/>
                    <a:pt x="209" y="111"/>
                    <a:pt x="209" y="111"/>
                  </a:cubicBezTo>
                  <a:cubicBezTo>
                    <a:pt x="210" y="111"/>
                    <a:pt x="212" y="111"/>
                    <a:pt x="213" y="112"/>
                  </a:cubicBezTo>
                  <a:cubicBezTo>
                    <a:pt x="219" y="135"/>
                    <a:pt x="219" y="135"/>
                    <a:pt x="219" y="135"/>
                  </a:cubicBezTo>
                  <a:moveTo>
                    <a:pt x="231" y="111"/>
                  </a:moveTo>
                  <a:cubicBezTo>
                    <a:pt x="229" y="111"/>
                    <a:pt x="227" y="111"/>
                    <a:pt x="225" y="110"/>
                  </a:cubicBezTo>
                  <a:cubicBezTo>
                    <a:pt x="227" y="110"/>
                    <a:pt x="229" y="111"/>
                    <a:pt x="231" y="111"/>
                  </a:cubicBezTo>
                  <a:cubicBezTo>
                    <a:pt x="231" y="111"/>
                    <a:pt x="231" y="111"/>
                    <a:pt x="231" y="111"/>
                  </a:cubicBezTo>
                  <a:moveTo>
                    <a:pt x="211" y="133"/>
                  </a:moveTo>
                  <a:cubicBezTo>
                    <a:pt x="209" y="133"/>
                    <a:pt x="207" y="133"/>
                    <a:pt x="206" y="132"/>
                  </a:cubicBezTo>
                  <a:cubicBezTo>
                    <a:pt x="200" y="110"/>
                    <a:pt x="200" y="110"/>
                    <a:pt x="200" y="110"/>
                  </a:cubicBezTo>
                  <a:cubicBezTo>
                    <a:pt x="202" y="110"/>
                    <a:pt x="203" y="110"/>
                    <a:pt x="205" y="110"/>
                  </a:cubicBezTo>
                  <a:cubicBezTo>
                    <a:pt x="211" y="133"/>
                    <a:pt x="211" y="133"/>
                    <a:pt x="211" y="133"/>
                  </a:cubicBezTo>
                  <a:moveTo>
                    <a:pt x="223" y="110"/>
                  </a:moveTo>
                  <a:cubicBezTo>
                    <a:pt x="220" y="109"/>
                    <a:pt x="218" y="109"/>
                    <a:pt x="216" y="109"/>
                  </a:cubicBezTo>
                  <a:cubicBezTo>
                    <a:pt x="216" y="109"/>
                    <a:pt x="216" y="109"/>
                    <a:pt x="216" y="109"/>
                  </a:cubicBezTo>
                  <a:cubicBezTo>
                    <a:pt x="218" y="109"/>
                    <a:pt x="220" y="109"/>
                    <a:pt x="223" y="110"/>
                  </a:cubicBezTo>
                  <a:cubicBezTo>
                    <a:pt x="223" y="110"/>
                    <a:pt x="223" y="110"/>
                    <a:pt x="223" y="110"/>
                  </a:cubicBezTo>
                  <a:moveTo>
                    <a:pt x="202" y="132"/>
                  </a:moveTo>
                  <a:cubicBezTo>
                    <a:pt x="200" y="131"/>
                    <a:pt x="199" y="131"/>
                    <a:pt x="197" y="131"/>
                  </a:cubicBezTo>
                  <a:cubicBezTo>
                    <a:pt x="192" y="108"/>
                    <a:pt x="192" y="108"/>
                    <a:pt x="192" y="108"/>
                  </a:cubicBezTo>
                  <a:cubicBezTo>
                    <a:pt x="193" y="108"/>
                    <a:pt x="195" y="109"/>
                    <a:pt x="196" y="109"/>
                  </a:cubicBezTo>
                  <a:cubicBezTo>
                    <a:pt x="202" y="132"/>
                    <a:pt x="202" y="132"/>
                    <a:pt x="202" y="132"/>
                  </a:cubicBezTo>
                  <a:moveTo>
                    <a:pt x="214" y="108"/>
                  </a:moveTo>
                  <a:cubicBezTo>
                    <a:pt x="212" y="108"/>
                    <a:pt x="210" y="108"/>
                    <a:pt x="207" y="107"/>
                  </a:cubicBezTo>
                  <a:cubicBezTo>
                    <a:pt x="207" y="107"/>
                    <a:pt x="207" y="107"/>
                    <a:pt x="207" y="107"/>
                  </a:cubicBezTo>
                  <a:cubicBezTo>
                    <a:pt x="210" y="108"/>
                    <a:pt x="212" y="108"/>
                    <a:pt x="214" y="108"/>
                  </a:cubicBezTo>
                  <a:cubicBezTo>
                    <a:pt x="214" y="108"/>
                    <a:pt x="214" y="108"/>
                    <a:pt x="214" y="108"/>
                  </a:cubicBezTo>
                  <a:moveTo>
                    <a:pt x="194" y="130"/>
                  </a:moveTo>
                  <a:cubicBezTo>
                    <a:pt x="192" y="130"/>
                    <a:pt x="190" y="130"/>
                    <a:pt x="189" y="130"/>
                  </a:cubicBezTo>
                  <a:cubicBezTo>
                    <a:pt x="183" y="107"/>
                    <a:pt x="183" y="107"/>
                    <a:pt x="183" y="107"/>
                  </a:cubicBezTo>
                  <a:cubicBezTo>
                    <a:pt x="185" y="107"/>
                    <a:pt x="186" y="107"/>
                    <a:pt x="188" y="107"/>
                  </a:cubicBezTo>
                  <a:cubicBezTo>
                    <a:pt x="194" y="130"/>
                    <a:pt x="194" y="130"/>
                    <a:pt x="194" y="130"/>
                  </a:cubicBezTo>
                  <a:moveTo>
                    <a:pt x="206" y="107"/>
                  </a:moveTo>
                  <a:cubicBezTo>
                    <a:pt x="205" y="107"/>
                    <a:pt x="203" y="107"/>
                    <a:pt x="202" y="106"/>
                  </a:cubicBezTo>
                  <a:cubicBezTo>
                    <a:pt x="203" y="107"/>
                    <a:pt x="205" y="107"/>
                    <a:pt x="206" y="107"/>
                  </a:cubicBezTo>
                  <a:cubicBezTo>
                    <a:pt x="206" y="107"/>
                    <a:pt x="206" y="107"/>
                    <a:pt x="206" y="107"/>
                  </a:cubicBezTo>
                  <a:moveTo>
                    <a:pt x="185" y="129"/>
                  </a:moveTo>
                  <a:cubicBezTo>
                    <a:pt x="184" y="129"/>
                    <a:pt x="182" y="128"/>
                    <a:pt x="180" y="128"/>
                  </a:cubicBezTo>
                  <a:cubicBezTo>
                    <a:pt x="175" y="105"/>
                    <a:pt x="175" y="105"/>
                    <a:pt x="175" y="105"/>
                  </a:cubicBezTo>
                  <a:cubicBezTo>
                    <a:pt x="176" y="106"/>
                    <a:pt x="178" y="106"/>
                    <a:pt x="180" y="106"/>
                  </a:cubicBezTo>
                  <a:cubicBezTo>
                    <a:pt x="185" y="129"/>
                    <a:pt x="185" y="129"/>
                    <a:pt x="185" y="129"/>
                  </a:cubicBezTo>
                  <a:moveTo>
                    <a:pt x="197" y="106"/>
                  </a:moveTo>
                  <a:cubicBezTo>
                    <a:pt x="196" y="105"/>
                    <a:pt x="194" y="105"/>
                    <a:pt x="193" y="105"/>
                  </a:cubicBezTo>
                  <a:cubicBezTo>
                    <a:pt x="194" y="105"/>
                    <a:pt x="196" y="105"/>
                    <a:pt x="197" y="106"/>
                  </a:cubicBezTo>
                  <a:cubicBezTo>
                    <a:pt x="197" y="106"/>
                    <a:pt x="197" y="106"/>
                    <a:pt x="197" y="106"/>
                  </a:cubicBezTo>
                  <a:moveTo>
                    <a:pt x="177" y="128"/>
                  </a:moveTo>
                  <a:cubicBezTo>
                    <a:pt x="175" y="127"/>
                    <a:pt x="174" y="127"/>
                    <a:pt x="172" y="127"/>
                  </a:cubicBezTo>
                  <a:cubicBezTo>
                    <a:pt x="166" y="104"/>
                    <a:pt x="166" y="104"/>
                    <a:pt x="166" y="104"/>
                  </a:cubicBezTo>
                  <a:cubicBezTo>
                    <a:pt x="168" y="104"/>
                    <a:pt x="170" y="104"/>
                    <a:pt x="171" y="105"/>
                  </a:cubicBezTo>
                  <a:cubicBezTo>
                    <a:pt x="177" y="128"/>
                    <a:pt x="177" y="128"/>
                    <a:pt x="177" y="128"/>
                  </a:cubicBezTo>
                  <a:moveTo>
                    <a:pt x="168" y="126"/>
                  </a:moveTo>
                  <a:cubicBezTo>
                    <a:pt x="167" y="126"/>
                    <a:pt x="165" y="126"/>
                    <a:pt x="164" y="126"/>
                  </a:cubicBezTo>
                  <a:cubicBezTo>
                    <a:pt x="158" y="102"/>
                    <a:pt x="158" y="102"/>
                    <a:pt x="158" y="102"/>
                  </a:cubicBezTo>
                  <a:cubicBezTo>
                    <a:pt x="160" y="103"/>
                    <a:pt x="161" y="103"/>
                    <a:pt x="163" y="103"/>
                  </a:cubicBezTo>
                  <a:cubicBezTo>
                    <a:pt x="168" y="126"/>
                    <a:pt x="168" y="126"/>
                    <a:pt x="168" y="126"/>
                  </a:cubicBezTo>
                  <a:moveTo>
                    <a:pt x="160" y="125"/>
                  </a:moveTo>
                  <a:cubicBezTo>
                    <a:pt x="158" y="125"/>
                    <a:pt x="157" y="124"/>
                    <a:pt x="155" y="124"/>
                  </a:cubicBezTo>
                  <a:cubicBezTo>
                    <a:pt x="149" y="101"/>
                    <a:pt x="149" y="101"/>
                    <a:pt x="149" y="101"/>
                  </a:cubicBezTo>
                  <a:cubicBezTo>
                    <a:pt x="151" y="101"/>
                    <a:pt x="153" y="102"/>
                    <a:pt x="154" y="102"/>
                  </a:cubicBezTo>
                  <a:cubicBezTo>
                    <a:pt x="160" y="125"/>
                    <a:pt x="160" y="125"/>
                    <a:pt x="160" y="125"/>
                  </a:cubicBezTo>
                  <a:moveTo>
                    <a:pt x="152" y="124"/>
                  </a:moveTo>
                  <a:cubicBezTo>
                    <a:pt x="150" y="123"/>
                    <a:pt x="148" y="123"/>
                    <a:pt x="147" y="123"/>
                  </a:cubicBezTo>
                  <a:cubicBezTo>
                    <a:pt x="141" y="100"/>
                    <a:pt x="141" y="100"/>
                    <a:pt x="141" y="100"/>
                  </a:cubicBezTo>
                  <a:cubicBezTo>
                    <a:pt x="143" y="100"/>
                    <a:pt x="144" y="100"/>
                    <a:pt x="146" y="101"/>
                  </a:cubicBezTo>
                  <a:cubicBezTo>
                    <a:pt x="152" y="124"/>
                    <a:pt x="152" y="124"/>
                    <a:pt x="152" y="124"/>
                  </a:cubicBezTo>
                  <a:moveTo>
                    <a:pt x="143" y="122"/>
                  </a:moveTo>
                  <a:cubicBezTo>
                    <a:pt x="142" y="122"/>
                    <a:pt x="140" y="122"/>
                    <a:pt x="138" y="122"/>
                  </a:cubicBezTo>
                  <a:cubicBezTo>
                    <a:pt x="133" y="99"/>
                    <a:pt x="133" y="99"/>
                    <a:pt x="133" y="99"/>
                  </a:cubicBezTo>
                  <a:cubicBezTo>
                    <a:pt x="134" y="99"/>
                    <a:pt x="136" y="99"/>
                    <a:pt x="138" y="99"/>
                  </a:cubicBezTo>
                  <a:cubicBezTo>
                    <a:pt x="143" y="122"/>
                    <a:pt x="143" y="122"/>
                    <a:pt x="143" y="122"/>
                  </a:cubicBezTo>
                  <a:moveTo>
                    <a:pt x="135" y="121"/>
                  </a:moveTo>
                  <a:cubicBezTo>
                    <a:pt x="133" y="121"/>
                    <a:pt x="131" y="120"/>
                    <a:pt x="130" y="120"/>
                  </a:cubicBezTo>
                  <a:cubicBezTo>
                    <a:pt x="124" y="97"/>
                    <a:pt x="124" y="97"/>
                    <a:pt x="124" y="97"/>
                  </a:cubicBezTo>
                  <a:cubicBezTo>
                    <a:pt x="126" y="98"/>
                    <a:pt x="127" y="98"/>
                    <a:pt x="129" y="98"/>
                  </a:cubicBezTo>
                  <a:cubicBezTo>
                    <a:pt x="135" y="121"/>
                    <a:pt x="135" y="121"/>
                    <a:pt x="135" y="121"/>
                  </a:cubicBezTo>
                  <a:moveTo>
                    <a:pt x="126" y="120"/>
                  </a:moveTo>
                  <a:cubicBezTo>
                    <a:pt x="125" y="119"/>
                    <a:pt x="123" y="119"/>
                    <a:pt x="121" y="119"/>
                  </a:cubicBezTo>
                  <a:cubicBezTo>
                    <a:pt x="116" y="96"/>
                    <a:pt x="116" y="96"/>
                    <a:pt x="116" y="96"/>
                  </a:cubicBezTo>
                  <a:cubicBezTo>
                    <a:pt x="117" y="96"/>
                    <a:pt x="119" y="97"/>
                    <a:pt x="121" y="97"/>
                  </a:cubicBezTo>
                  <a:cubicBezTo>
                    <a:pt x="126" y="120"/>
                    <a:pt x="126" y="120"/>
                    <a:pt x="126" y="120"/>
                  </a:cubicBezTo>
                  <a:moveTo>
                    <a:pt x="118" y="118"/>
                  </a:moveTo>
                  <a:cubicBezTo>
                    <a:pt x="116" y="118"/>
                    <a:pt x="115" y="118"/>
                    <a:pt x="113" y="118"/>
                  </a:cubicBezTo>
                  <a:cubicBezTo>
                    <a:pt x="107" y="95"/>
                    <a:pt x="107" y="95"/>
                    <a:pt x="107" y="95"/>
                  </a:cubicBezTo>
                  <a:cubicBezTo>
                    <a:pt x="109" y="95"/>
                    <a:pt x="111" y="95"/>
                    <a:pt x="112" y="96"/>
                  </a:cubicBezTo>
                  <a:cubicBezTo>
                    <a:pt x="118" y="118"/>
                    <a:pt x="118" y="118"/>
                    <a:pt x="118" y="118"/>
                  </a:cubicBezTo>
                  <a:moveTo>
                    <a:pt x="109" y="117"/>
                  </a:moveTo>
                  <a:cubicBezTo>
                    <a:pt x="108" y="117"/>
                    <a:pt x="106" y="117"/>
                    <a:pt x="105" y="116"/>
                  </a:cubicBezTo>
                  <a:cubicBezTo>
                    <a:pt x="99" y="94"/>
                    <a:pt x="99" y="94"/>
                    <a:pt x="99" y="94"/>
                  </a:cubicBezTo>
                  <a:cubicBezTo>
                    <a:pt x="101" y="94"/>
                    <a:pt x="102" y="94"/>
                    <a:pt x="104" y="94"/>
                  </a:cubicBezTo>
                  <a:cubicBezTo>
                    <a:pt x="109" y="117"/>
                    <a:pt x="109" y="117"/>
                    <a:pt x="109" y="117"/>
                  </a:cubicBezTo>
                  <a:moveTo>
                    <a:pt x="101" y="116"/>
                  </a:moveTo>
                  <a:cubicBezTo>
                    <a:pt x="99" y="115"/>
                    <a:pt x="98" y="115"/>
                    <a:pt x="96" y="115"/>
                  </a:cubicBezTo>
                  <a:cubicBezTo>
                    <a:pt x="91" y="92"/>
                    <a:pt x="91" y="92"/>
                    <a:pt x="91" y="92"/>
                  </a:cubicBezTo>
                  <a:cubicBezTo>
                    <a:pt x="92" y="92"/>
                    <a:pt x="94" y="93"/>
                    <a:pt x="95" y="93"/>
                  </a:cubicBezTo>
                  <a:cubicBezTo>
                    <a:pt x="101" y="116"/>
                    <a:pt x="101" y="116"/>
                    <a:pt x="101" y="116"/>
                  </a:cubicBezTo>
                  <a:moveTo>
                    <a:pt x="113" y="92"/>
                  </a:moveTo>
                  <a:cubicBezTo>
                    <a:pt x="110" y="92"/>
                    <a:pt x="108" y="92"/>
                    <a:pt x="106" y="91"/>
                  </a:cubicBezTo>
                  <a:cubicBezTo>
                    <a:pt x="106" y="91"/>
                    <a:pt x="106" y="91"/>
                    <a:pt x="106" y="91"/>
                  </a:cubicBezTo>
                  <a:cubicBezTo>
                    <a:pt x="108" y="91"/>
                    <a:pt x="110" y="92"/>
                    <a:pt x="113" y="92"/>
                  </a:cubicBezTo>
                  <a:moveTo>
                    <a:pt x="93" y="114"/>
                  </a:moveTo>
                  <a:cubicBezTo>
                    <a:pt x="91" y="114"/>
                    <a:pt x="89" y="114"/>
                    <a:pt x="88" y="114"/>
                  </a:cubicBezTo>
                  <a:cubicBezTo>
                    <a:pt x="82" y="91"/>
                    <a:pt x="82" y="91"/>
                    <a:pt x="82" y="91"/>
                  </a:cubicBezTo>
                  <a:cubicBezTo>
                    <a:pt x="84" y="91"/>
                    <a:pt x="85" y="91"/>
                    <a:pt x="87" y="92"/>
                  </a:cubicBezTo>
                  <a:cubicBezTo>
                    <a:pt x="93" y="114"/>
                    <a:pt x="93" y="114"/>
                    <a:pt x="93" y="114"/>
                  </a:cubicBezTo>
                  <a:moveTo>
                    <a:pt x="105" y="91"/>
                  </a:moveTo>
                  <a:cubicBezTo>
                    <a:pt x="102" y="91"/>
                    <a:pt x="100" y="90"/>
                    <a:pt x="98" y="90"/>
                  </a:cubicBezTo>
                  <a:cubicBezTo>
                    <a:pt x="98" y="90"/>
                    <a:pt x="98" y="90"/>
                    <a:pt x="98" y="90"/>
                  </a:cubicBezTo>
                  <a:cubicBezTo>
                    <a:pt x="100" y="90"/>
                    <a:pt x="102" y="91"/>
                    <a:pt x="105" y="91"/>
                  </a:cubicBezTo>
                  <a:cubicBezTo>
                    <a:pt x="105" y="91"/>
                    <a:pt x="105" y="91"/>
                    <a:pt x="105" y="91"/>
                  </a:cubicBezTo>
                  <a:moveTo>
                    <a:pt x="84" y="113"/>
                  </a:moveTo>
                  <a:cubicBezTo>
                    <a:pt x="83" y="113"/>
                    <a:pt x="81" y="113"/>
                    <a:pt x="79" y="112"/>
                  </a:cubicBezTo>
                  <a:cubicBezTo>
                    <a:pt x="74" y="90"/>
                    <a:pt x="74" y="90"/>
                    <a:pt x="74" y="90"/>
                  </a:cubicBezTo>
                  <a:cubicBezTo>
                    <a:pt x="75" y="90"/>
                    <a:pt x="77" y="90"/>
                    <a:pt x="79" y="91"/>
                  </a:cubicBezTo>
                  <a:cubicBezTo>
                    <a:pt x="84" y="113"/>
                    <a:pt x="84" y="113"/>
                    <a:pt x="84" y="113"/>
                  </a:cubicBezTo>
                  <a:moveTo>
                    <a:pt x="96" y="90"/>
                  </a:moveTo>
                  <a:cubicBezTo>
                    <a:pt x="94" y="89"/>
                    <a:pt x="92" y="89"/>
                    <a:pt x="89" y="89"/>
                  </a:cubicBezTo>
                  <a:cubicBezTo>
                    <a:pt x="89" y="89"/>
                    <a:pt x="89" y="89"/>
                    <a:pt x="89" y="89"/>
                  </a:cubicBezTo>
                  <a:cubicBezTo>
                    <a:pt x="92" y="89"/>
                    <a:pt x="94" y="89"/>
                    <a:pt x="96" y="90"/>
                  </a:cubicBezTo>
                  <a:cubicBezTo>
                    <a:pt x="96" y="90"/>
                    <a:pt x="96" y="90"/>
                    <a:pt x="96" y="90"/>
                  </a:cubicBezTo>
                  <a:moveTo>
                    <a:pt x="76" y="112"/>
                  </a:moveTo>
                  <a:cubicBezTo>
                    <a:pt x="74" y="112"/>
                    <a:pt x="73" y="111"/>
                    <a:pt x="71" y="111"/>
                  </a:cubicBezTo>
                  <a:cubicBezTo>
                    <a:pt x="65" y="88"/>
                    <a:pt x="65" y="88"/>
                    <a:pt x="65" y="88"/>
                  </a:cubicBezTo>
                  <a:cubicBezTo>
                    <a:pt x="67" y="89"/>
                    <a:pt x="69" y="89"/>
                    <a:pt x="70" y="89"/>
                  </a:cubicBezTo>
                  <a:cubicBezTo>
                    <a:pt x="76" y="112"/>
                    <a:pt x="76" y="112"/>
                    <a:pt x="76" y="112"/>
                  </a:cubicBezTo>
                  <a:moveTo>
                    <a:pt x="88" y="88"/>
                  </a:moveTo>
                  <a:cubicBezTo>
                    <a:pt x="85" y="88"/>
                    <a:pt x="83" y="88"/>
                    <a:pt x="81" y="87"/>
                  </a:cubicBezTo>
                  <a:cubicBezTo>
                    <a:pt x="81" y="87"/>
                    <a:pt x="81" y="87"/>
                    <a:pt x="81" y="87"/>
                  </a:cubicBezTo>
                  <a:cubicBezTo>
                    <a:pt x="83" y="88"/>
                    <a:pt x="85" y="88"/>
                    <a:pt x="88" y="88"/>
                  </a:cubicBezTo>
                  <a:cubicBezTo>
                    <a:pt x="88" y="88"/>
                    <a:pt x="88" y="88"/>
                    <a:pt x="88" y="88"/>
                  </a:cubicBezTo>
                  <a:moveTo>
                    <a:pt x="67" y="111"/>
                  </a:moveTo>
                  <a:cubicBezTo>
                    <a:pt x="66" y="110"/>
                    <a:pt x="64" y="110"/>
                    <a:pt x="63" y="110"/>
                  </a:cubicBezTo>
                  <a:cubicBezTo>
                    <a:pt x="57" y="87"/>
                    <a:pt x="57" y="87"/>
                    <a:pt x="57" y="87"/>
                  </a:cubicBezTo>
                  <a:cubicBezTo>
                    <a:pt x="59" y="87"/>
                    <a:pt x="60" y="88"/>
                    <a:pt x="62" y="88"/>
                  </a:cubicBezTo>
                  <a:cubicBezTo>
                    <a:pt x="67" y="111"/>
                    <a:pt x="67" y="111"/>
                    <a:pt x="67" y="111"/>
                  </a:cubicBezTo>
                  <a:moveTo>
                    <a:pt x="79" y="87"/>
                  </a:moveTo>
                  <a:cubicBezTo>
                    <a:pt x="77" y="87"/>
                    <a:pt x="75" y="86"/>
                    <a:pt x="73" y="86"/>
                  </a:cubicBezTo>
                  <a:cubicBezTo>
                    <a:pt x="75" y="86"/>
                    <a:pt x="77" y="87"/>
                    <a:pt x="79" y="87"/>
                  </a:cubicBezTo>
                  <a:cubicBezTo>
                    <a:pt x="79" y="87"/>
                    <a:pt x="79" y="87"/>
                    <a:pt x="79" y="87"/>
                  </a:cubicBezTo>
                  <a:moveTo>
                    <a:pt x="59" y="109"/>
                  </a:moveTo>
                  <a:cubicBezTo>
                    <a:pt x="57" y="109"/>
                    <a:pt x="56" y="109"/>
                    <a:pt x="54" y="109"/>
                  </a:cubicBezTo>
                  <a:cubicBezTo>
                    <a:pt x="49" y="86"/>
                    <a:pt x="49" y="86"/>
                    <a:pt x="49" y="86"/>
                  </a:cubicBezTo>
                  <a:cubicBezTo>
                    <a:pt x="50" y="86"/>
                    <a:pt x="52" y="86"/>
                    <a:pt x="53" y="87"/>
                  </a:cubicBezTo>
                  <a:cubicBezTo>
                    <a:pt x="59" y="109"/>
                    <a:pt x="59" y="109"/>
                    <a:pt x="59" y="109"/>
                  </a:cubicBezTo>
                  <a:moveTo>
                    <a:pt x="51" y="108"/>
                  </a:moveTo>
                  <a:cubicBezTo>
                    <a:pt x="49" y="108"/>
                    <a:pt x="47" y="108"/>
                    <a:pt x="46" y="107"/>
                  </a:cubicBezTo>
                  <a:cubicBezTo>
                    <a:pt x="40" y="85"/>
                    <a:pt x="40" y="85"/>
                    <a:pt x="40" y="85"/>
                  </a:cubicBezTo>
                  <a:cubicBezTo>
                    <a:pt x="42" y="85"/>
                    <a:pt x="43" y="85"/>
                    <a:pt x="45" y="85"/>
                  </a:cubicBezTo>
                  <a:cubicBezTo>
                    <a:pt x="51" y="108"/>
                    <a:pt x="51" y="108"/>
                    <a:pt x="51" y="108"/>
                  </a:cubicBezTo>
                  <a:moveTo>
                    <a:pt x="42" y="107"/>
                  </a:moveTo>
                  <a:cubicBezTo>
                    <a:pt x="41" y="107"/>
                    <a:pt x="39" y="106"/>
                    <a:pt x="37" y="106"/>
                  </a:cubicBezTo>
                  <a:cubicBezTo>
                    <a:pt x="32" y="83"/>
                    <a:pt x="32" y="83"/>
                    <a:pt x="32" y="83"/>
                  </a:cubicBezTo>
                  <a:cubicBezTo>
                    <a:pt x="33" y="84"/>
                    <a:pt x="35" y="84"/>
                    <a:pt x="37" y="84"/>
                  </a:cubicBezTo>
                  <a:cubicBezTo>
                    <a:pt x="42" y="107"/>
                    <a:pt x="42" y="107"/>
                    <a:pt x="42" y="107"/>
                  </a:cubicBezTo>
                  <a:moveTo>
                    <a:pt x="34" y="106"/>
                  </a:moveTo>
                  <a:cubicBezTo>
                    <a:pt x="32" y="105"/>
                    <a:pt x="31" y="105"/>
                    <a:pt x="29" y="105"/>
                  </a:cubicBezTo>
                  <a:cubicBezTo>
                    <a:pt x="23" y="82"/>
                    <a:pt x="23" y="82"/>
                    <a:pt x="23" y="82"/>
                  </a:cubicBezTo>
                  <a:cubicBezTo>
                    <a:pt x="25" y="82"/>
                    <a:pt x="27" y="83"/>
                    <a:pt x="28" y="83"/>
                  </a:cubicBezTo>
                  <a:cubicBezTo>
                    <a:pt x="34" y="106"/>
                    <a:pt x="34" y="106"/>
                    <a:pt x="34" y="106"/>
                  </a:cubicBezTo>
                  <a:moveTo>
                    <a:pt x="25" y="104"/>
                  </a:moveTo>
                  <a:cubicBezTo>
                    <a:pt x="24" y="104"/>
                    <a:pt x="22" y="104"/>
                    <a:pt x="21" y="104"/>
                  </a:cubicBezTo>
                  <a:cubicBezTo>
                    <a:pt x="15" y="81"/>
                    <a:pt x="15" y="81"/>
                    <a:pt x="15" y="81"/>
                  </a:cubicBezTo>
                  <a:cubicBezTo>
                    <a:pt x="17" y="81"/>
                    <a:pt x="18" y="81"/>
                    <a:pt x="20" y="82"/>
                  </a:cubicBezTo>
                  <a:cubicBezTo>
                    <a:pt x="25" y="104"/>
                    <a:pt x="25" y="104"/>
                    <a:pt x="25" y="104"/>
                  </a:cubicBezTo>
                  <a:moveTo>
                    <a:pt x="17" y="103"/>
                  </a:moveTo>
                  <a:cubicBezTo>
                    <a:pt x="15" y="103"/>
                    <a:pt x="14" y="103"/>
                    <a:pt x="12" y="103"/>
                  </a:cubicBezTo>
                  <a:cubicBezTo>
                    <a:pt x="7" y="80"/>
                    <a:pt x="7" y="80"/>
                    <a:pt x="7" y="80"/>
                  </a:cubicBezTo>
                  <a:cubicBezTo>
                    <a:pt x="8" y="80"/>
                    <a:pt x="10" y="80"/>
                    <a:pt x="11" y="80"/>
                  </a:cubicBezTo>
                  <a:cubicBezTo>
                    <a:pt x="17" y="103"/>
                    <a:pt x="17" y="103"/>
                    <a:pt x="17" y="103"/>
                  </a:cubicBezTo>
                  <a:moveTo>
                    <a:pt x="329" y="0"/>
                  </a:moveTo>
                  <a:cubicBezTo>
                    <a:pt x="328" y="0"/>
                    <a:pt x="328" y="1"/>
                    <a:pt x="327" y="1"/>
                  </a:cubicBezTo>
                  <a:cubicBezTo>
                    <a:pt x="327" y="2"/>
                    <a:pt x="327" y="3"/>
                    <a:pt x="328" y="4"/>
                  </a:cubicBezTo>
                  <a:cubicBezTo>
                    <a:pt x="496" y="105"/>
                    <a:pt x="496" y="105"/>
                    <a:pt x="496" y="105"/>
                  </a:cubicBezTo>
                  <a:cubicBezTo>
                    <a:pt x="477" y="137"/>
                    <a:pt x="477" y="137"/>
                    <a:pt x="477" y="137"/>
                  </a:cubicBezTo>
                  <a:cubicBezTo>
                    <a:pt x="348" y="112"/>
                    <a:pt x="348" y="112"/>
                    <a:pt x="348" y="112"/>
                  </a:cubicBezTo>
                  <a:cubicBezTo>
                    <a:pt x="347" y="112"/>
                    <a:pt x="347" y="112"/>
                    <a:pt x="347" y="112"/>
                  </a:cubicBezTo>
                  <a:cubicBezTo>
                    <a:pt x="346" y="112"/>
                    <a:pt x="346" y="112"/>
                    <a:pt x="346" y="112"/>
                  </a:cubicBezTo>
                  <a:cubicBezTo>
                    <a:pt x="346" y="113"/>
                    <a:pt x="346" y="113"/>
                    <a:pt x="346" y="113"/>
                  </a:cubicBezTo>
                  <a:cubicBezTo>
                    <a:pt x="346" y="113"/>
                    <a:pt x="346" y="113"/>
                    <a:pt x="346" y="113"/>
                  </a:cubicBezTo>
                  <a:cubicBezTo>
                    <a:pt x="343" y="127"/>
                    <a:pt x="343" y="127"/>
                    <a:pt x="343" y="127"/>
                  </a:cubicBezTo>
                  <a:cubicBezTo>
                    <a:pt x="338" y="126"/>
                    <a:pt x="333" y="125"/>
                    <a:pt x="329" y="124"/>
                  </a:cubicBezTo>
                  <a:cubicBezTo>
                    <a:pt x="220" y="105"/>
                    <a:pt x="110" y="88"/>
                    <a:pt x="0" y="73"/>
                  </a:cubicBezTo>
                  <a:cubicBezTo>
                    <a:pt x="0" y="79"/>
                    <a:pt x="0" y="79"/>
                    <a:pt x="0" y="79"/>
                  </a:cubicBezTo>
                  <a:cubicBezTo>
                    <a:pt x="1" y="79"/>
                    <a:pt x="2" y="79"/>
                    <a:pt x="3" y="79"/>
                  </a:cubicBezTo>
                  <a:cubicBezTo>
                    <a:pt x="9" y="102"/>
                    <a:pt x="9" y="102"/>
                    <a:pt x="9" y="102"/>
                  </a:cubicBezTo>
                  <a:cubicBezTo>
                    <a:pt x="7" y="102"/>
                    <a:pt x="5" y="102"/>
                    <a:pt x="4" y="101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100"/>
                    <a:pt x="0" y="100"/>
                    <a:pt x="0" y="100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108"/>
                    <a:pt x="0" y="108"/>
                    <a:pt x="0" y="108"/>
                  </a:cubicBezTo>
                  <a:cubicBezTo>
                    <a:pt x="97" y="122"/>
                    <a:pt x="194" y="137"/>
                    <a:pt x="291" y="153"/>
                  </a:cubicBezTo>
                  <a:cubicBezTo>
                    <a:pt x="286" y="181"/>
                    <a:pt x="286" y="181"/>
                    <a:pt x="286" y="181"/>
                  </a:cubicBezTo>
                  <a:cubicBezTo>
                    <a:pt x="191" y="164"/>
                    <a:pt x="95" y="150"/>
                    <a:pt x="0" y="136"/>
                  </a:cubicBezTo>
                  <a:cubicBezTo>
                    <a:pt x="0" y="142"/>
                    <a:pt x="0" y="142"/>
                    <a:pt x="0" y="142"/>
                  </a:cubicBezTo>
                  <a:cubicBezTo>
                    <a:pt x="1" y="143"/>
                    <a:pt x="2" y="143"/>
                    <a:pt x="2" y="143"/>
                  </a:cubicBezTo>
                  <a:cubicBezTo>
                    <a:pt x="8" y="166"/>
                    <a:pt x="8" y="166"/>
                    <a:pt x="8" y="166"/>
                  </a:cubicBezTo>
                  <a:cubicBezTo>
                    <a:pt x="6" y="165"/>
                    <a:pt x="5" y="165"/>
                    <a:pt x="3" y="165"/>
                  </a:cubicBezTo>
                  <a:cubicBezTo>
                    <a:pt x="0" y="152"/>
                    <a:pt x="0" y="152"/>
                    <a:pt x="0" y="152"/>
                  </a:cubicBezTo>
                  <a:cubicBezTo>
                    <a:pt x="0" y="173"/>
                    <a:pt x="0" y="173"/>
                    <a:pt x="0" y="173"/>
                  </a:cubicBezTo>
                  <a:cubicBezTo>
                    <a:pt x="63" y="211"/>
                    <a:pt x="63" y="211"/>
                    <a:pt x="63" y="211"/>
                  </a:cubicBezTo>
                  <a:cubicBezTo>
                    <a:pt x="97" y="231"/>
                    <a:pt x="97" y="231"/>
                    <a:pt x="97" y="231"/>
                  </a:cubicBezTo>
                  <a:cubicBezTo>
                    <a:pt x="130" y="252"/>
                    <a:pt x="130" y="252"/>
                    <a:pt x="130" y="252"/>
                  </a:cubicBezTo>
                  <a:cubicBezTo>
                    <a:pt x="131" y="252"/>
                    <a:pt x="131" y="252"/>
                    <a:pt x="131" y="252"/>
                  </a:cubicBezTo>
                  <a:cubicBezTo>
                    <a:pt x="134" y="254"/>
                    <a:pt x="134" y="254"/>
                    <a:pt x="134" y="254"/>
                  </a:cubicBezTo>
                  <a:cubicBezTo>
                    <a:pt x="133" y="257"/>
                    <a:pt x="134" y="259"/>
                    <a:pt x="136" y="261"/>
                  </a:cubicBezTo>
                  <a:cubicBezTo>
                    <a:pt x="134" y="265"/>
                    <a:pt x="134" y="265"/>
                    <a:pt x="134" y="265"/>
                  </a:cubicBezTo>
                  <a:cubicBezTo>
                    <a:pt x="133" y="266"/>
                    <a:pt x="133" y="267"/>
                    <a:pt x="134" y="268"/>
                  </a:cubicBezTo>
                  <a:cubicBezTo>
                    <a:pt x="134" y="268"/>
                    <a:pt x="135" y="268"/>
                    <a:pt x="135" y="268"/>
                  </a:cubicBezTo>
                  <a:cubicBezTo>
                    <a:pt x="136" y="268"/>
                    <a:pt x="136" y="268"/>
                    <a:pt x="137" y="267"/>
                  </a:cubicBezTo>
                  <a:cubicBezTo>
                    <a:pt x="139" y="263"/>
                    <a:pt x="139" y="263"/>
                    <a:pt x="139" y="263"/>
                  </a:cubicBezTo>
                  <a:cubicBezTo>
                    <a:pt x="140" y="263"/>
                    <a:pt x="141" y="264"/>
                    <a:pt x="141" y="264"/>
                  </a:cubicBezTo>
                  <a:cubicBezTo>
                    <a:pt x="143" y="264"/>
                    <a:pt x="145" y="263"/>
                    <a:pt x="147" y="261"/>
                  </a:cubicBezTo>
                  <a:cubicBezTo>
                    <a:pt x="150" y="264"/>
                    <a:pt x="150" y="264"/>
                    <a:pt x="150" y="264"/>
                  </a:cubicBezTo>
                  <a:cubicBezTo>
                    <a:pt x="165" y="273"/>
                    <a:pt x="165" y="273"/>
                    <a:pt x="165" y="273"/>
                  </a:cubicBezTo>
                  <a:cubicBezTo>
                    <a:pt x="167" y="274"/>
                    <a:pt x="167" y="274"/>
                    <a:pt x="167" y="274"/>
                  </a:cubicBezTo>
                  <a:cubicBezTo>
                    <a:pt x="336" y="376"/>
                    <a:pt x="336" y="376"/>
                    <a:pt x="336" y="376"/>
                  </a:cubicBezTo>
                  <a:cubicBezTo>
                    <a:pt x="336" y="376"/>
                    <a:pt x="337" y="376"/>
                    <a:pt x="337" y="376"/>
                  </a:cubicBezTo>
                  <a:cubicBezTo>
                    <a:pt x="338" y="376"/>
                    <a:pt x="338" y="376"/>
                    <a:pt x="338" y="375"/>
                  </a:cubicBezTo>
                  <a:cubicBezTo>
                    <a:pt x="339" y="375"/>
                    <a:pt x="339" y="374"/>
                    <a:pt x="338" y="373"/>
                  </a:cubicBezTo>
                  <a:cubicBezTo>
                    <a:pt x="169" y="271"/>
                    <a:pt x="169" y="271"/>
                    <a:pt x="169" y="271"/>
                  </a:cubicBezTo>
                  <a:cubicBezTo>
                    <a:pt x="167" y="270"/>
                    <a:pt x="167" y="270"/>
                    <a:pt x="167" y="270"/>
                  </a:cubicBezTo>
                  <a:cubicBezTo>
                    <a:pt x="152" y="261"/>
                    <a:pt x="152" y="261"/>
                    <a:pt x="152" y="261"/>
                  </a:cubicBezTo>
                  <a:cubicBezTo>
                    <a:pt x="148" y="258"/>
                    <a:pt x="148" y="258"/>
                    <a:pt x="148" y="258"/>
                  </a:cubicBezTo>
                  <a:cubicBezTo>
                    <a:pt x="149" y="256"/>
                    <a:pt x="148" y="253"/>
                    <a:pt x="146" y="251"/>
                  </a:cubicBezTo>
                  <a:cubicBezTo>
                    <a:pt x="149" y="247"/>
                    <a:pt x="149" y="247"/>
                    <a:pt x="149" y="247"/>
                  </a:cubicBezTo>
                  <a:cubicBezTo>
                    <a:pt x="155" y="237"/>
                    <a:pt x="155" y="237"/>
                    <a:pt x="155" y="237"/>
                  </a:cubicBezTo>
                  <a:cubicBezTo>
                    <a:pt x="155" y="236"/>
                    <a:pt x="155" y="235"/>
                    <a:pt x="154" y="235"/>
                  </a:cubicBezTo>
                  <a:cubicBezTo>
                    <a:pt x="154" y="234"/>
                    <a:pt x="154" y="234"/>
                    <a:pt x="153" y="234"/>
                  </a:cubicBezTo>
                  <a:cubicBezTo>
                    <a:pt x="153" y="234"/>
                    <a:pt x="152" y="235"/>
                    <a:pt x="152" y="235"/>
                  </a:cubicBezTo>
                  <a:cubicBezTo>
                    <a:pt x="146" y="245"/>
                    <a:pt x="146" y="245"/>
                    <a:pt x="146" y="245"/>
                  </a:cubicBezTo>
                  <a:cubicBezTo>
                    <a:pt x="144" y="249"/>
                    <a:pt x="144" y="249"/>
                    <a:pt x="144" y="249"/>
                  </a:cubicBezTo>
                  <a:cubicBezTo>
                    <a:pt x="143" y="249"/>
                    <a:pt x="142" y="249"/>
                    <a:pt x="141" y="249"/>
                  </a:cubicBezTo>
                  <a:cubicBezTo>
                    <a:pt x="139" y="249"/>
                    <a:pt x="137" y="250"/>
                    <a:pt x="136" y="251"/>
                  </a:cubicBezTo>
                  <a:cubicBezTo>
                    <a:pt x="133" y="249"/>
                    <a:pt x="133" y="249"/>
                    <a:pt x="133" y="249"/>
                  </a:cubicBezTo>
                  <a:cubicBezTo>
                    <a:pt x="132" y="249"/>
                    <a:pt x="132" y="249"/>
                    <a:pt x="132" y="249"/>
                  </a:cubicBezTo>
                  <a:cubicBezTo>
                    <a:pt x="99" y="228"/>
                    <a:pt x="99" y="228"/>
                    <a:pt x="99" y="228"/>
                  </a:cubicBezTo>
                  <a:cubicBezTo>
                    <a:pt x="64" y="208"/>
                    <a:pt x="64" y="208"/>
                    <a:pt x="64" y="208"/>
                  </a:cubicBezTo>
                  <a:cubicBezTo>
                    <a:pt x="5" y="172"/>
                    <a:pt x="5" y="172"/>
                    <a:pt x="5" y="172"/>
                  </a:cubicBezTo>
                  <a:cubicBezTo>
                    <a:pt x="26" y="175"/>
                    <a:pt x="47" y="178"/>
                    <a:pt x="68" y="181"/>
                  </a:cubicBezTo>
                  <a:cubicBezTo>
                    <a:pt x="59" y="196"/>
                    <a:pt x="59" y="196"/>
                    <a:pt x="59" y="196"/>
                  </a:cubicBezTo>
                  <a:cubicBezTo>
                    <a:pt x="58" y="197"/>
                    <a:pt x="58" y="198"/>
                    <a:pt x="59" y="199"/>
                  </a:cubicBezTo>
                  <a:cubicBezTo>
                    <a:pt x="59" y="199"/>
                    <a:pt x="60" y="199"/>
                    <a:pt x="60" y="199"/>
                  </a:cubicBezTo>
                  <a:cubicBezTo>
                    <a:pt x="61" y="199"/>
                    <a:pt x="61" y="198"/>
                    <a:pt x="61" y="198"/>
                  </a:cubicBezTo>
                  <a:cubicBezTo>
                    <a:pt x="71" y="182"/>
                    <a:pt x="71" y="182"/>
                    <a:pt x="71" y="182"/>
                  </a:cubicBezTo>
                  <a:cubicBezTo>
                    <a:pt x="141" y="192"/>
                    <a:pt x="211" y="203"/>
                    <a:pt x="281" y="216"/>
                  </a:cubicBezTo>
                  <a:cubicBezTo>
                    <a:pt x="281" y="216"/>
                    <a:pt x="281" y="216"/>
                    <a:pt x="281" y="216"/>
                  </a:cubicBezTo>
                  <a:cubicBezTo>
                    <a:pt x="292" y="218"/>
                    <a:pt x="292" y="218"/>
                    <a:pt x="292" y="218"/>
                  </a:cubicBezTo>
                  <a:cubicBezTo>
                    <a:pt x="333" y="225"/>
                    <a:pt x="374" y="232"/>
                    <a:pt x="415" y="240"/>
                  </a:cubicBezTo>
                  <a:cubicBezTo>
                    <a:pt x="390" y="281"/>
                    <a:pt x="390" y="281"/>
                    <a:pt x="390" y="281"/>
                  </a:cubicBezTo>
                  <a:cubicBezTo>
                    <a:pt x="390" y="282"/>
                    <a:pt x="390" y="283"/>
                    <a:pt x="391" y="283"/>
                  </a:cubicBezTo>
                  <a:cubicBezTo>
                    <a:pt x="391" y="283"/>
                    <a:pt x="391" y="284"/>
                    <a:pt x="392" y="284"/>
                  </a:cubicBezTo>
                  <a:cubicBezTo>
                    <a:pt x="392" y="284"/>
                    <a:pt x="393" y="283"/>
                    <a:pt x="393" y="283"/>
                  </a:cubicBezTo>
                  <a:cubicBezTo>
                    <a:pt x="419" y="241"/>
                    <a:pt x="419" y="241"/>
                    <a:pt x="419" y="241"/>
                  </a:cubicBezTo>
                  <a:cubicBezTo>
                    <a:pt x="450" y="247"/>
                    <a:pt x="480" y="253"/>
                    <a:pt x="511" y="259"/>
                  </a:cubicBezTo>
                  <a:cubicBezTo>
                    <a:pt x="512" y="260"/>
                    <a:pt x="512" y="260"/>
                    <a:pt x="512" y="260"/>
                  </a:cubicBezTo>
                  <a:cubicBezTo>
                    <a:pt x="520" y="261"/>
                    <a:pt x="520" y="261"/>
                    <a:pt x="520" y="261"/>
                  </a:cubicBezTo>
                  <a:cubicBezTo>
                    <a:pt x="646" y="286"/>
                    <a:pt x="770" y="315"/>
                    <a:pt x="894" y="346"/>
                  </a:cubicBezTo>
                  <a:cubicBezTo>
                    <a:pt x="951" y="380"/>
                    <a:pt x="951" y="380"/>
                    <a:pt x="951" y="380"/>
                  </a:cubicBezTo>
                  <a:cubicBezTo>
                    <a:pt x="953" y="378"/>
                    <a:pt x="953" y="378"/>
                    <a:pt x="953" y="378"/>
                  </a:cubicBezTo>
                  <a:cubicBezTo>
                    <a:pt x="905" y="348"/>
                    <a:pt x="905" y="348"/>
                    <a:pt x="905" y="348"/>
                  </a:cubicBezTo>
                  <a:cubicBezTo>
                    <a:pt x="912" y="350"/>
                    <a:pt x="919" y="352"/>
                    <a:pt x="925" y="353"/>
                  </a:cubicBezTo>
                  <a:cubicBezTo>
                    <a:pt x="926" y="353"/>
                    <a:pt x="926" y="353"/>
                    <a:pt x="926" y="353"/>
                  </a:cubicBezTo>
                  <a:cubicBezTo>
                    <a:pt x="956" y="361"/>
                    <a:pt x="956" y="361"/>
                    <a:pt x="956" y="361"/>
                  </a:cubicBezTo>
                  <a:cubicBezTo>
                    <a:pt x="956" y="361"/>
                    <a:pt x="956" y="361"/>
                    <a:pt x="956" y="361"/>
                  </a:cubicBezTo>
                  <a:cubicBezTo>
                    <a:pt x="960" y="362"/>
                    <a:pt x="963" y="363"/>
                    <a:pt x="967" y="364"/>
                  </a:cubicBezTo>
                  <a:cubicBezTo>
                    <a:pt x="974" y="357"/>
                    <a:pt x="974" y="357"/>
                    <a:pt x="974" y="357"/>
                  </a:cubicBezTo>
                  <a:cubicBezTo>
                    <a:pt x="968" y="335"/>
                    <a:pt x="968" y="335"/>
                    <a:pt x="968" y="335"/>
                  </a:cubicBezTo>
                  <a:cubicBezTo>
                    <a:pt x="970" y="335"/>
                    <a:pt x="972" y="336"/>
                    <a:pt x="973" y="336"/>
                  </a:cubicBezTo>
                  <a:cubicBezTo>
                    <a:pt x="978" y="353"/>
                    <a:pt x="978" y="353"/>
                    <a:pt x="978" y="353"/>
                  </a:cubicBezTo>
                  <a:cubicBezTo>
                    <a:pt x="980" y="351"/>
                    <a:pt x="980" y="351"/>
                    <a:pt x="980" y="351"/>
                  </a:cubicBezTo>
                  <a:cubicBezTo>
                    <a:pt x="977" y="337"/>
                    <a:pt x="977" y="337"/>
                    <a:pt x="977" y="337"/>
                  </a:cubicBezTo>
                  <a:cubicBezTo>
                    <a:pt x="979" y="338"/>
                    <a:pt x="980" y="338"/>
                    <a:pt x="982" y="339"/>
                  </a:cubicBezTo>
                  <a:cubicBezTo>
                    <a:pt x="984" y="347"/>
                    <a:pt x="984" y="347"/>
                    <a:pt x="984" y="347"/>
                  </a:cubicBezTo>
                  <a:cubicBezTo>
                    <a:pt x="987" y="344"/>
                    <a:pt x="987" y="344"/>
                    <a:pt x="987" y="344"/>
                  </a:cubicBezTo>
                  <a:cubicBezTo>
                    <a:pt x="986" y="340"/>
                    <a:pt x="986" y="340"/>
                    <a:pt x="986" y="340"/>
                  </a:cubicBezTo>
                  <a:cubicBezTo>
                    <a:pt x="987" y="340"/>
                    <a:pt x="989" y="340"/>
                    <a:pt x="990" y="341"/>
                  </a:cubicBezTo>
                  <a:cubicBezTo>
                    <a:pt x="995" y="335"/>
                    <a:pt x="995" y="335"/>
                    <a:pt x="995" y="335"/>
                  </a:cubicBezTo>
                  <a:cubicBezTo>
                    <a:pt x="986" y="333"/>
                    <a:pt x="976" y="330"/>
                    <a:pt x="966" y="328"/>
                  </a:cubicBezTo>
                  <a:cubicBezTo>
                    <a:pt x="980" y="270"/>
                    <a:pt x="980" y="270"/>
                    <a:pt x="980" y="270"/>
                  </a:cubicBezTo>
                  <a:cubicBezTo>
                    <a:pt x="1033" y="284"/>
                    <a:pt x="1085" y="298"/>
                    <a:pt x="1137" y="312"/>
                  </a:cubicBezTo>
                  <a:cubicBezTo>
                    <a:pt x="1139" y="309"/>
                    <a:pt x="1139" y="309"/>
                    <a:pt x="1139" y="309"/>
                  </a:cubicBezTo>
                  <a:cubicBezTo>
                    <a:pt x="1086" y="295"/>
                    <a:pt x="1033" y="280"/>
                    <a:pt x="980" y="267"/>
                  </a:cubicBezTo>
                  <a:cubicBezTo>
                    <a:pt x="980" y="266"/>
                    <a:pt x="980" y="266"/>
                    <a:pt x="980" y="266"/>
                  </a:cubicBezTo>
                  <a:cubicBezTo>
                    <a:pt x="980" y="266"/>
                    <a:pt x="980" y="266"/>
                    <a:pt x="980" y="266"/>
                  </a:cubicBezTo>
                  <a:cubicBezTo>
                    <a:pt x="949" y="259"/>
                    <a:pt x="949" y="259"/>
                    <a:pt x="949" y="259"/>
                  </a:cubicBezTo>
                  <a:cubicBezTo>
                    <a:pt x="949" y="259"/>
                    <a:pt x="949" y="259"/>
                    <a:pt x="949" y="259"/>
                  </a:cubicBezTo>
                  <a:cubicBezTo>
                    <a:pt x="945" y="257"/>
                    <a:pt x="940" y="256"/>
                    <a:pt x="936" y="255"/>
                  </a:cubicBezTo>
                  <a:cubicBezTo>
                    <a:pt x="939" y="241"/>
                    <a:pt x="939" y="241"/>
                    <a:pt x="939" y="241"/>
                  </a:cubicBezTo>
                  <a:cubicBezTo>
                    <a:pt x="939" y="241"/>
                    <a:pt x="939" y="241"/>
                    <a:pt x="939" y="241"/>
                  </a:cubicBezTo>
                  <a:cubicBezTo>
                    <a:pt x="939" y="240"/>
                    <a:pt x="939" y="240"/>
                    <a:pt x="939" y="240"/>
                  </a:cubicBezTo>
                  <a:cubicBezTo>
                    <a:pt x="939" y="240"/>
                    <a:pt x="939" y="240"/>
                    <a:pt x="939" y="240"/>
                  </a:cubicBezTo>
                  <a:cubicBezTo>
                    <a:pt x="938" y="240"/>
                    <a:pt x="938" y="240"/>
                    <a:pt x="938" y="240"/>
                  </a:cubicBezTo>
                  <a:cubicBezTo>
                    <a:pt x="938" y="239"/>
                    <a:pt x="938" y="239"/>
                    <a:pt x="938" y="239"/>
                  </a:cubicBezTo>
                  <a:cubicBezTo>
                    <a:pt x="753" y="195"/>
                    <a:pt x="753" y="195"/>
                    <a:pt x="753" y="195"/>
                  </a:cubicBezTo>
                  <a:cubicBezTo>
                    <a:pt x="752" y="195"/>
                    <a:pt x="752" y="195"/>
                    <a:pt x="752" y="195"/>
                  </a:cubicBezTo>
                  <a:cubicBezTo>
                    <a:pt x="752" y="195"/>
                    <a:pt x="751" y="195"/>
                    <a:pt x="751" y="196"/>
                  </a:cubicBezTo>
                  <a:cubicBezTo>
                    <a:pt x="751" y="196"/>
                    <a:pt x="751" y="196"/>
                    <a:pt x="751" y="196"/>
                  </a:cubicBezTo>
                  <a:cubicBezTo>
                    <a:pt x="747" y="210"/>
                    <a:pt x="747" y="210"/>
                    <a:pt x="747" y="210"/>
                  </a:cubicBezTo>
                  <a:cubicBezTo>
                    <a:pt x="743" y="209"/>
                    <a:pt x="739" y="208"/>
                    <a:pt x="735" y="207"/>
                  </a:cubicBezTo>
                  <a:cubicBezTo>
                    <a:pt x="738" y="193"/>
                    <a:pt x="738" y="193"/>
                    <a:pt x="738" y="193"/>
                  </a:cubicBezTo>
                  <a:cubicBezTo>
                    <a:pt x="738" y="193"/>
                    <a:pt x="738" y="193"/>
                    <a:pt x="738" y="193"/>
                  </a:cubicBezTo>
                  <a:cubicBezTo>
                    <a:pt x="738" y="193"/>
                    <a:pt x="738" y="193"/>
                    <a:pt x="738" y="193"/>
                  </a:cubicBezTo>
                  <a:cubicBezTo>
                    <a:pt x="738" y="192"/>
                    <a:pt x="738" y="192"/>
                    <a:pt x="738" y="192"/>
                  </a:cubicBezTo>
                  <a:cubicBezTo>
                    <a:pt x="738" y="192"/>
                    <a:pt x="738" y="192"/>
                    <a:pt x="738" y="192"/>
                  </a:cubicBezTo>
                  <a:cubicBezTo>
                    <a:pt x="737" y="191"/>
                    <a:pt x="737" y="191"/>
                    <a:pt x="737" y="191"/>
                  </a:cubicBezTo>
                  <a:cubicBezTo>
                    <a:pt x="737" y="191"/>
                    <a:pt x="737" y="191"/>
                    <a:pt x="737" y="191"/>
                  </a:cubicBezTo>
                  <a:cubicBezTo>
                    <a:pt x="545" y="150"/>
                    <a:pt x="545" y="150"/>
                    <a:pt x="545" y="150"/>
                  </a:cubicBezTo>
                  <a:cubicBezTo>
                    <a:pt x="545" y="150"/>
                    <a:pt x="545" y="150"/>
                    <a:pt x="545" y="150"/>
                  </a:cubicBezTo>
                  <a:cubicBezTo>
                    <a:pt x="545" y="150"/>
                    <a:pt x="545" y="150"/>
                    <a:pt x="545" y="150"/>
                  </a:cubicBezTo>
                  <a:cubicBezTo>
                    <a:pt x="545" y="150"/>
                    <a:pt x="545" y="150"/>
                    <a:pt x="545" y="150"/>
                  </a:cubicBezTo>
                  <a:cubicBezTo>
                    <a:pt x="544" y="150"/>
                    <a:pt x="544" y="150"/>
                    <a:pt x="544" y="150"/>
                  </a:cubicBezTo>
                  <a:cubicBezTo>
                    <a:pt x="544" y="151"/>
                    <a:pt x="544" y="151"/>
                    <a:pt x="544" y="151"/>
                  </a:cubicBezTo>
                  <a:cubicBezTo>
                    <a:pt x="543" y="151"/>
                    <a:pt x="543" y="151"/>
                    <a:pt x="543" y="151"/>
                  </a:cubicBezTo>
                  <a:cubicBezTo>
                    <a:pt x="543" y="151"/>
                    <a:pt x="543" y="151"/>
                    <a:pt x="543" y="151"/>
                  </a:cubicBezTo>
                  <a:cubicBezTo>
                    <a:pt x="543" y="151"/>
                    <a:pt x="543" y="151"/>
                    <a:pt x="543" y="151"/>
                  </a:cubicBezTo>
                  <a:cubicBezTo>
                    <a:pt x="541" y="165"/>
                    <a:pt x="541" y="165"/>
                    <a:pt x="541" y="165"/>
                  </a:cubicBezTo>
                  <a:cubicBezTo>
                    <a:pt x="537" y="165"/>
                    <a:pt x="533" y="164"/>
                    <a:pt x="529" y="163"/>
                  </a:cubicBezTo>
                  <a:cubicBezTo>
                    <a:pt x="531" y="149"/>
                    <a:pt x="531" y="149"/>
                    <a:pt x="531" y="149"/>
                  </a:cubicBezTo>
                  <a:cubicBezTo>
                    <a:pt x="531" y="149"/>
                    <a:pt x="531" y="149"/>
                    <a:pt x="531" y="149"/>
                  </a:cubicBezTo>
                  <a:cubicBezTo>
                    <a:pt x="531" y="149"/>
                    <a:pt x="531" y="149"/>
                    <a:pt x="531" y="149"/>
                  </a:cubicBezTo>
                  <a:cubicBezTo>
                    <a:pt x="531" y="149"/>
                    <a:pt x="531" y="149"/>
                    <a:pt x="531" y="149"/>
                  </a:cubicBezTo>
                  <a:cubicBezTo>
                    <a:pt x="531" y="148"/>
                    <a:pt x="531" y="148"/>
                    <a:pt x="531" y="148"/>
                  </a:cubicBezTo>
                  <a:cubicBezTo>
                    <a:pt x="531" y="148"/>
                    <a:pt x="531" y="148"/>
                    <a:pt x="531" y="148"/>
                  </a:cubicBezTo>
                  <a:cubicBezTo>
                    <a:pt x="530" y="148"/>
                    <a:pt x="530" y="148"/>
                    <a:pt x="530" y="148"/>
                  </a:cubicBezTo>
                  <a:cubicBezTo>
                    <a:pt x="530" y="148"/>
                    <a:pt x="530" y="148"/>
                    <a:pt x="530" y="148"/>
                  </a:cubicBezTo>
                  <a:cubicBezTo>
                    <a:pt x="530" y="148"/>
                    <a:pt x="530" y="148"/>
                    <a:pt x="530" y="148"/>
                  </a:cubicBezTo>
                  <a:cubicBezTo>
                    <a:pt x="530" y="148"/>
                    <a:pt x="530" y="148"/>
                    <a:pt x="530" y="148"/>
                  </a:cubicBezTo>
                  <a:cubicBezTo>
                    <a:pt x="530" y="148"/>
                    <a:pt x="530" y="148"/>
                    <a:pt x="530" y="148"/>
                  </a:cubicBezTo>
                  <a:cubicBezTo>
                    <a:pt x="481" y="138"/>
                    <a:pt x="481" y="138"/>
                    <a:pt x="481" y="138"/>
                  </a:cubicBezTo>
                  <a:cubicBezTo>
                    <a:pt x="500" y="107"/>
                    <a:pt x="500" y="107"/>
                    <a:pt x="500" y="107"/>
                  </a:cubicBezTo>
                  <a:cubicBezTo>
                    <a:pt x="500" y="107"/>
                    <a:pt x="501" y="107"/>
                    <a:pt x="501" y="106"/>
                  </a:cubicBezTo>
                  <a:cubicBezTo>
                    <a:pt x="501" y="106"/>
                    <a:pt x="501" y="105"/>
                    <a:pt x="501" y="105"/>
                  </a:cubicBezTo>
                  <a:cubicBezTo>
                    <a:pt x="548" y="26"/>
                    <a:pt x="548" y="26"/>
                    <a:pt x="548" y="26"/>
                  </a:cubicBezTo>
                  <a:cubicBezTo>
                    <a:pt x="549" y="26"/>
                    <a:pt x="548" y="25"/>
                    <a:pt x="548" y="24"/>
                  </a:cubicBezTo>
                  <a:cubicBezTo>
                    <a:pt x="547" y="24"/>
                    <a:pt x="547" y="24"/>
                    <a:pt x="547" y="24"/>
                  </a:cubicBezTo>
                  <a:cubicBezTo>
                    <a:pt x="546" y="24"/>
                    <a:pt x="546" y="24"/>
                    <a:pt x="545" y="25"/>
                  </a:cubicBezTo>
                  <a:cubicBezTo>
                    <a:pt x="498" y="103"/>
                    <a:pt x="498" y="103"/>
                    <a:pt x="498" y="103"/>
                  </a:cubicBezTo>
                  <a:cubicBezTo>
                    <a:pt x="330" y="1"/>
                    <a:pt x="330" y="1"/>
                    <a:pt x="330" y="1"/>
                  </a:cubicBezTo>
                  <a:cubicBezTo>
                    <a:pt x="329" y="0"/>
                    <a:pt x="329" y="0"/>
                    <a:pt x="329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1219170">
                <a:defRPr/>
              </a:pPr>
              <a:endParaRPr lang="ru-RU" sz="2400">
                <a:solidFill>
                  <a:prstClr val="black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200" name="Freeform 183"/>
            <p:cNvSpPr>
              <a:spLocks noEditPoints="1"/>
            </p:cNvSpPr>
            <p:nvPr/>
          </p:nvSpPr>
          <p:spPr bwMode="auto">
            <a:xfrm>
              <a:off x="1481711" y="9628316"/>
              <a:ext cx="671225" cy="546274"/>
            </a:xfrm>
            <a:custGeom>
              <a:avLst/>
              <a:gdLst>
                <a:gd name="T0" fmla="*/ 415 w 432"/>
                <a:gd name="T1" fmla="*/ 349 h 351"/>
                <a:gd name="T2" fmla="*/ 424 w 432"/>
                <a:gd name="T3" fmla="*/ 340 h 351"/>
                <a:gd name="T4" fmla="*/ 427 w 432"/>
                <a:gd name="T5" fmla="*/ 331 h 351"/>
                <a:gd name="T6" fmla="*/ 432 w 432"/>
                <a:gd name="T7" fmla="*/ 331 h 351"/>
                <a:gd name="T8" fmla="*/ 420 w 432"/>
                <a:gd name="T9" fmla="*/ 319 h 351"/>
                <a:gd name="T10" fmla="*/ 257 w 432"/>
                <a:gd name="T11" fmla="*/ 253 h 351"/>
                <a:gd name="T12" fmla="*/ 257 w 432"/>
                <a:gd name="T13" fmla="*/ 253 h 351"/>
                <a:gd name="T14" fmla="*/ 278 w 432"/>
                <a:gd name="T15" fmla="*/ 248 h 351"/>
                <a:gd name="T16" fmla="*/ 269 w 432"/>
                <a:gd name="T17" fmla="*/ 246 h 351"/>
                <a:gd name="T18" fmla="*/ 278 w 432"/>
                <a:gd name="T19" fmla="*/ 242 h 351"/>
                <a:gd name="T20" fmla="*/ 274 w 432"/>
                <a:gd name="T21" fmla="*/ 236 h 351"/>
                <a:gd name="T22" fmla="*/ 274 w 432"/>
                <a:gd name="T23" fmla="*/ 236 h 351"/>
                <a:gd name="T24" fmla="*/ 289 w 432"/>
                <a:gd name="T25" fmla="*/ 236 h 351"/>
                <a:gd name="T26" fmla="*/ 280 w 432"/>
                <a:gd name="T27" fmla="*/ 234 h 351"/>
                <a:gd name="T28" fmla="*/ 213 w 432"/>
                <a:gd name="T29" fmla="*/ 226 h 351"/>
                <a:gd name="T30" fmla="*/ 231 w 432"/>
                <a:gd name="T31" fmla="*/ 242 h 351"/>
                <a:gd name="T32" fmla="*/ 214 w 432"/>
                <a:gd name="T33" fmla="*/ 224 h 351"/>
                <a:gd name="T34" fmla="*/ 308 w 432"/>
                <a:gd name="T35" fmla="*/ 215 h 351"/>
                <a:gd name="T36" fmla="*/ 317 w 432"/>
                <a:gd name="T37" fmla="*/ 216 h 351"/>
                <a:gd name="T38" fmla="*/ 197 w 432"/>
                <a:gd name="T39" fmla="*/ 212 h 351"/>
                <a:gd name="T40" fmla="*/ 298 w 432"/>
                <a:gd name="T41" fmla="*/ 209 h 351"/>
                <a:gd name="T42" fmla="*/ 174 w 432"/>
                <a:gd name="T43" fmla="*/ 184 h 351"/>
                <a:gd name="T44" fmla="*/ 174 w 432"/>
                <a:gd name="T45" fmla="*/ 184 h 351"/>
                <a:gd name="T46" fmla="*/ 161 w 432"/>
                <a:gd name="T47" fmla="*/ 158 h 351"/>
                <a:gd name="T48" fmla="*/ 356 w 432"/>
                <a:gd name="T49" fmla="*/ 144 h 351"/>
                <a:gd name="T50" fmla="*/ 355 w 432"/>
                <a:gd name="T51" fmla="*/ 142 h 351"/>
                <a:gd name="T52" fmla="*/ 337 w 432"/>
                <a:gd name="T53" fmla="*/ 135 h 351"/>
                <a:gd name="T54" fmla="*/ 337 w 432"/>
                <a:gd name="T55" fmla="*/ 135 h 351"/>
                <a:gd name="T56" fmla="*/ 184 w 432"/>
                <a:gd name="T57" fmla="*/ 136 h 351"/>
                <a:gd name="T58" fmla="*/ 158 w 432"/>
                <a:gd name="T59" fmla="*/ 149 h 351"/>
                <a:gd name="T60" fmla="*/ 168 w 432"/>
                <a:gd name="T61" fmla="*/ 140 h 351"/>
                <a:gd name="T62" fmla="*/ 174 w 432"/>
                <a:gd name="T63" fmla="*/ 130 h 351"/>
                <a:gd name="T64" fmla="*/ 299 w 432"/>
                <a:gd name="T65" fmla="*/ 127 h 351"/>
                <a:gd name="T66" fmla="*/ 214 w 432"/>
                <a:gd name="T67" fmla="*/ 118 h 351"/>
                <a:gd name="T68" fmla="*/ 313 w 432"/>
                <a:gd name="T69" fmla="*/ 95 h 351"/>
                <a:gd name="T70" fmla="*/ 313 w 432"/>
                <a:gd name="T71" fmla="*/ 95 h 351"/>
                <a:gd name="T72" fmla="*/ 309 w 432"/>
                <a:gd name="T73" fmla="*/ 98 h 351"/>
                <a:gd name="T74" fmla="*/ 261 w 432"/>
                <a:gd name="T75" fmla="*/ 88 h 351"/>
                <a:gd name="T76" fmla="*/ 183 w 432"/>
                <a:gd name="T77" fmla="*/ 82 h 351"/>
                <a:gd name="T78" fmla="*/ 195 w 432"/>
                <a:gd name="T79" fmla="*/ 94 h 351"/>
                <a:gd name="T80" fmla="*/ 183 w 432"/>
                <a:gd name="T81" fmla="*/ 82 h 351"/>
                <a:gd name="T82" fmla="*/ 235 w 432"/>
                <a:gd name="T83" fmla="*/ 89 h 351"/>
                <a:gd name="T84" fmla="*/ 255 w 432"/>
                <a:gd name="T85" fmla="*/ 78 h 351"/>
                <a:gd name="T86" fmla="*/ 255 w 432"/>
                <a:gd name="T87" fmla="*/ 78 h 351"/>
                <a:gd name="T88" fmla="*/ 249 w 432"/>
                <a:gd name="T89" fmla="*/ 77 h 351"/>
                <a:gd name="T90" fmla="*/ 237 w 432"/>
                <a:gd name="T91" fmla="*/ 77 h 351"/>
                <a:gd name="T92" fmla="*/ 174 w 432"/>
                <a:gd name="T93" fmla="*/ 78 h 351"/>
                <a:gd name="T94" fmla="*/ 2 w 432"/>
                <a:gd name="T95" fmla="*/ 63 h 351"/>
                <a:gd name="T96" fmla="*/ 2 w 432"/>
                <a:gd name="T97" fmla="*/ 63 h 351"/>
                <a:gd name="T98" fmla="*/ 166 w 432"/>
                <a:gd name="T99" fmla="*/ 65 h 351"/>
                <a:gd name="T100" fmla="*/ 246 w 432"/>
                <a:gd name="T101" fmla="*/ 64 h 351"/>
                <a:gd name="T102" fmla="*/ 157 w 432"/>
                <a:gd name="T103" fmla="*/ 60 h 351"/>
                <a:gd name="T104" fmla="*/ 143 w 432"/>
                <a:gd name="T105" fmla="*/ 47 h 351"/>
                <a:gd name="T106" fmla="*/ 159 w 432"/>
                <a:gd name="T107" fmla="*/ 63 h 351"/>
                <a:gd name="T108" fmla="*/ 257 w 432"/>
                <a:gd name="T109" fmla="*/ 46 h 351"/>
                <a:gd name="T110" fmla="*/ 257 w 432"/>
                <a:gd name="T111" fmla="*/ 46 h 351"/>
                <a:gd name="T112" fmla="*/ 25 w 432"/>
                <a:gd name="T113" fmla="*/ 45 h 351"/>
                <a:gd name="T114" fmla="*/ 27 w 432"/>
                <a:gd name="T115" fmla="*/ 38 h 351"/>
                <a:gd name="T116" fmla="*/ 36 w 432"/>
                <a:gd name="T117" fmla="*/ 29 h 351"/>
                <a:gd name="T118" fmla="*/ 36 w 432"/>
                <a:gd name="T119" fmla="*/ 29 h 351"/>
                <a:gd name="T120" fmla="*/ 40 w 432"/>
                <a:gd name="T121" fmla="*/ 29 h 351"/>
                <a:gd name="T122" fmla="*/ 209 w 432"/>
                <a:gd name="T123" fmla="*/ 0 h 351"/>
                <a:gd name="T124" fmla="*/ 212 w 432"/>
                <a:gd name="T125" fmla="*/ 1 h 3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32" h="351">
                  <a:moveTo>
                    <a:pt x="412" y="347"/>
                  </a:moveTo>
                  <a:cubicBezTo>
                    <a:pt x="409" y="349"/>
                    <a:pt x="409" y="349"/>
                    <a:pt x="409" y="349"/>
                  </a:cubicBezTo>
                  <a:cubicBezTo>
                    <a:pt x="412" y="351"/>
                    <a:pt x="412" y="351"/>
                    <a:pt x="412" y="351"/>
                  </a:cubicBezTo>
                  <a:cubicBezTo>
                    <a:pt x="415" y="349"/>
                    <a:pt x="415" y="349"/>
                    <a:pt x="415" y="349"/>
                  </a:cubicBezTo>
                  <a:cubicBezTo>
                    <a:pt x="412" y="347"/>
                    <a:pt x="412" y="347"/>
                    <a:pt x="412" y="347"/>
                  </a:cubicBezTo>
                  <a:moveTo>
                    <a:pt x="423" y="335"/>
                  </a:moveTo>
                  <a:cubicBezTo>
                    <a:pt x="421" y="338"/>
                    <a:pt x="421" y="338"/>
                    <a:pt x="421" y="338"/>
                  </a:cubicBezTo>
                  <a:cubicBezTo>
                    <a:pt x="424" y="340"/>
                    <a:pt x="424" y="340"/>
                    <a:pt x="424" y="340"/>
                  </a:cubicBezTo>
                  <a:cubicBezTo>
                    <a:pt x="426" y="337"/>
                    <a:pt x="426" y="337"/>
                    <a:pt x="426" y="337"/>
                  </a:cubicBezTo>
                  <a:cubicBezTo>
                    <a:pt x="423" y="335"/>
                    <a:pt x="423" y="335"/>
                    <a:pt x="423" y="335"/>
                  </a:cubicBezTo>
                  <a:moveTo>
                    <a:pt x="421" y="325"/>
                  </a:moveTo>
                  <a:cubicBezTo>
                    <a:pt x="427" y="331"/>
                    <a:pt x="427" y="331"/>
                    <a:pt x="427" y="331"/>
                  </a:cubicBezTo>
                  <a:cubicBezTo>
                    <a:pt x="427" y="332"/>
                    <a:pt x="427" y="332"/>
                    <a:pt x="427" y="332"/>
                  </a:cubicBezTo>
                  <a:cubicBezTo>
                    <a:pt x="430" y="334"/>
                    <a:pt x="430" y="334"/>
                    <a:pt x="430" y="334"/>
                  </a:cubicBezTo>
                  <a:cubicBezTo>
                    <a:pt x="431" y="332"/>
                    <a:pt x="431" y="332"/>
                    <a:pt x="431" y="332"/>
                  </a:cubicBezTo>
                  <a:cubicBezTo>
                    <a:pt x="431" y="332"/>
                    <a:pt x="432" y="332"/>
                    <a:pt x="432" y="331"/>
                  </a:cubicBezTo>
                  <a:cubicBezTo>
                    <a:pt x="421" y="325"/>
                    <a:pt x="421" y="325"/>
                    <a:pt x="421" y="325"/>
                  </a:cubicBezTo>
                  <a:moveTo>
                    <a:pt x="398" y="302"/>
                  </a:moveTo>
                  <a:cubicBezTo>
                    <a:pt x="407" y="311"/>
                    <a:pt x="407" y="311"/>
                    <a:pt x="407" y="311"/>
                  </a:cubicBezTo>
                  <a:cubicBezTo>
                    <a:pt x="420" y="319"/>
                    <a:pt x="420" y="319"/>
                    <a:pt x="420" y="319"/>
                  </a:cubicBezTo>
                  <a:cubicBezTo>
                    <a:pt x="410" y="309"/>
                    <a:pt x="410" y="309"/>
                    <a:pt x="410" y="309"/>
                  </a:cubicBezTo>
                  <a:cubicBezTo>
                    <a:pt x="404" y="305"/>
                    <a:pt x="404" y="305"/>
                    <a:pt x="404" y="305"/>
                  </a:cubicBezTo>
                  <a:cubicBezTo>
                    <a:pt x="398" y="302"/>
                    <a:pt x="398" y="302"/>
                    <a:pt x="398" y="302"/>
                  </a:cubicBezTo>
                  <a:moveTo>
                    <a:pt x="257" y="253"/>
                  </a:moveTo>
                  <a:cubicBezTo>
                    <a:pt x="255" y="254"/>
                    <a:pt x="254" y="254"/>
                    <a:pt x="253" y="254"/>
                  </a:cubicBezTo>
                  <a:cubicBezTo>
                    <a:pt x="257" y="257"/>
                    <a:pt x="257" y="257"/>
                    <a:pt x="257" y="257"/>
                  </a:cubicBezTo>
                  <a:cubicBezTo>
                    <a:pt x="258" y="256"/>
                    <a:pt x="259" y="256"/>
                    <a:pt x="260" y="255"/>
                  </a:cubicBezTo>
                  <a:cubicBezTo>
                    <a:pt x="257" y="253"/>
                    <a:pt x="257" y="253"/>
                    <a:pt x="257" y="253"/>
                  </a:cubicBezTo>
                  <a:moveTo>
                    <a:pt x="275" y="246"/>
                  </a:moveTo>
                  <a:cubicBezTo>
                    <a:pt x="273" y="248"/>
                    <a:pt x="273" y="248"/>
                    <a:pt x="273" y="248"/>
                  </a:cubicBezTo>
                  <a:cubicBezTo>
                    <a:pt x="276" y="250"/>
                    <a:pt x="276" y="250"/>
                    <a:pt x="276" y="250"/>
                  </a:cubicBezTo>
                  <a:cubicBezTo>
                    <a:pt x="278" y="248"/>
                    <a:pt x="278" y="248"/>
                    <a:pt x="278" y="248"/>
                  </a:cubicBezTo>
                  <a:cubicBezTo>
                    <a:pt x="275" y="246"/>
                    <a:pt x="275" y="246"/>
                    <a:pt x="275" y="246"/>
                  </a:cubicBezTo>
                  <a:moveTo>
                    <a:pt x="268" y="242"/>
                  </a:moveTo>
                  <a:cubicBezTo>
                    <a:pt x="266" y="244"/>
                    <a:pt x="266" y="244"/>
                    <a:pt x="266" y="244"/>
                  </a:cubicBezTo>
                  <a:cubicBezTo>
                    <a:pt x="269" y="246"/>
                    <a:pt x="269" y="246"/>
                    <a:pt x="269" y="246"/>
                  </a:cubicBezTo>
                  <a:cubicBezTo>
                    <a:pt x="271" y="243"/>
                    <a:pt x="271" y="243"/>
                    <a:pt x="271" y="243"/>
                  </a:cubicBezTo>
                  <a:cubicBezTo>
                    <a:pt x="268" y="242"/>
                    <a:pt x="268" y="242"/>
                    <a:pt x="268" y="242"/>
                  </a:cubicBezTo>
                  <a:moveTo>
                    <a:pt x="281" y="240"/>
                  </a:moveTo>
                  <a:cubicBezTo>
                    <a:pt x="278" y="242"/>
                    <a:pt x="278" y="242"/>
                    <a:pt x="278" y="242"/>
                  </a:cubicBezTo>
                  <a:cubicBezTo>
                    <a:pt x="281" y="244"/>
                    <a:pt x="281" y="244"/>
                    <a:pt x="281" y="244"/>
                  </a:cubicBezTo>
                  <a:cubicBezTo>
                    <a:pt x="283" y="242"/>
                    <a:pt x="283" y="242"/>
                    <a:pt x="283" y="242"/>
                  </a:cubicBezTo>
                  <a:cubicBezTo>
                    <a:pt x="281" y="240"/>
                    <a:pt x="281" y="240"/>
                    <a:pt x="281" y="240"/>
                  </a:cubicBezTo>
                  <a:moveTo>
                    <a:pt x="274" y="236"/>
                  </a:moveTo>
                  <a:cubicBezTo>
                    <a:pt x="271" y="238"/>
                    <a:pt x="271" y="238"/>
                    <a:pt x="271" y="238"/>
                  </a:cubicBezTo>
                  <a:cubicBezTo>
                    <a:pt x="274" y="240"/>
                    <a:pt x="274" y="240"/>
                    <a:pt x="274" y="240"/>
                  </a:cubicBezTo>
                  <a:cubicBezTo>
                    <a:pt x="277" y="237"/>
                    <a:pt x="277" y="237"/>
                    <a:pt x="277" y="237"/>
                  </a:cubicBezTo>
                  <a:cubicBezTo>
                    <a:pt x="274" y="236"/>
                    <a:pt x="274" y="236"/>
                    <a:pt x="274" y="236"/>
                  </a:cubicBezTo>
                  <a:moveTo>
                    <a:pt x="286" y="234"/>
                  </a:moveTo>
                  <a:cubicBezTo>
                    <a:pt x="284" y="236"/>
                    <a:pt x="284" y="236"/>
                    <a:pt x="284" y="236"/>
                  </a:cubicBezTo>
                  <a:cubicBezTo>
                    <a:pt x="287" y="238"/>
                    <a:pt x="287" y="238"/>
                    <a:pt x="287" y="238"/>
                  </a:cubicBezTo>
                  <a:cubicBezTo>
                    <a:pt x="289" y="236"/>
                    <a:pt x="289" y="236"/>
                    <a:pt x="289" y="236"/>
                  </a:cubicBezTo>
                  <a:cubicBezTo>
                    <a:pt x="286" y="234"/>
                    <a:pt x="286" y="234"/>
                    <a:pt x="286" y="234"/>
                  </a:cubicBezTo>
                  <a:moveTo>
                    <a:pt x="279" y="230"/>
                  </a:moveTo>
                  <a:cubicBezTo>
                    <a:pt x="277" y="232"/>
                    <a:pt x="277" y="232"/>
                    <a:pt x="277" y="232"/>
                  </a:cubicBezTo>
                  <a:cubicBezTo>
                    <a:pt x="280" y="234"/>
                    <a:pt x="280" y="234"/>
                    <a:pt x="280" y="234"/>
                  </a:cubicBezTo>
                  <a:cubicBezTo>
                    <a:pt x="282" y="232"/>
                    <a:pt x="282" y="232"/>
                    <a:pt x="282" y="232"/>
                  </a:cubicBezTo>
                  <a:cubicBezTo>
                    <a:pt x="279" y="230"/>
                    <a:pt x="279" y="230"/>
                    <a:pt x="279" y="230"/>
                  </a:cubicBezTo>
                  <a:moveTo>
                    <a:pt x="214" y="224"/>
                  </a:moveTo>
                  <a:cubicBezTo>
                    <a:pt x="213" y="226"/>
                    <a:pt x="213" y="226"/>
                    <a:pt x="213" y="226"/>
                  </a:cubicBezTo>
                  <a:cubicBezTo>
                    <a:pt x="209" y="224"/>
                    <a:pt x="209" y="224"/>
                    <a:pt x="209" y="224"/>
                  </a:cubicBezTo>
                  <a:cubicBezTo>
                    <a:pt x="219" y="234"/>
                    <a:pt x="219" y="234"/>
                    <a:pt x="219" y="234"/>
                  </a:cubicBezTo>
                  <a:cubicBezTo>
                    <a:pt x="226" y="238"/>
                    <a:pt x="226" y="238"/>
                    <a:pt x="226" y="238"/>
                  </a:cubicBezTo>
                  <a:cubicBezTo>
                    <a:pt x="231" y="242"/>
                    <a:pt x="231" y="242"/>
                    <a:pt x="231" y="242"/>
                  </a:cubicBezTo>
                  <a:cubicBezTo>
                    <a:pt x="222" y="232"/>
                    <a:pt x="222" y="232"/>
                    <a:pt x="222" y="232"/>
                  </a:cubicBezTo>
                  <a:cubicBezTo>
                    <a:pt x="215" y="228"/>
                    <a:pt x="215" y="228"/>
                    <a:pt x="215" y="228"/>
                  </a:cubicBezTo>
                  <a:cubicBezTo>
                    <a:pt x="216" y="227"/>
                    <a:pt x="216" y="227"/>
                    <a:pt x="216" y="227"/>
                  </a:cubicBezTo>
                  <a:cubicBezTo>
                    <a:pt x="214" y="224"/>
                    <a:pt x="214" y="224"/>
                    <a:pt x="214" y="224"/>
                  </a:cubicBezTo>
                  <a:moveTo>
                    <a:pt x="305" y="208"/>
                  </a:moveTo>
                  <a:cubicBezTo>
                    <a:pt x="307" y="211"/>
                    <a:pt x="307" y="211"/>
                    <a:pt x="307" y="211"/>
                  </a:cubicBezTo>
                  <a:cubicBezTo>
                    <a:pt x="305" y="213"/>
                    <a:pt x="305" y="213"/>
                    <a:pt x="305" y="213"/>
                  </a:cubicBezTo>
                  <a:cubicBezTo>
                    <a:pt x="308" y="215"/>
                    <a:pt x="308" y="215"/>
                    <a:pt x="308" y="215"/>
                  </a:cubicBezTo>
                  <a:cubicBezTo>
                    <a:pt x="309" y="213"/>
                    <a:pt x="309" y="213"/>
                    <a:pt x="309" y="213"/>
                  </a:cubicBezTo>
                  <a:cubicBezTo>
                    <a:pt x="315" y="219"/>
                    <a:pt x="315" y="219"/>
                    <a:pt x="315" y="219"/>
                  </a:cubicBezTo>
                  <a:cubicBezTo>
                    <a:pt x="327" y="226"/>
                    <a:pt x="327" y="226"/>
                    <a:pt x="327" y="226"/>
                  </a:cubicBezTo>
                  <a:cubicBezTo>
                    <a:pt x="317" y="216"/>
                    <a:pt x="317" y="216"/>
                    <a:pt x="317" y="216"/>
                  </a:cubicBezTo>
                  <a:cubicBezTo>
                    <a:pt x="305" y="208"/>
                    <a:pt x="305" y="208"/>
                    <a:pt x="305" y="208"/>
                  </a:cubicBezTo>
                  <a:moveTo>
                    <a:pt x="197" y="207"/>
                  </a:moveTo>
                  <a:cubicBezTo>
                    <a:pt x="195" y="210"/>
                    <a:pt x="195" y="210"/>
                    <a:pt x="195" y="210"/>
                  </a:cubicBezTo>
                  <a:cubicBezTo>
                    <a:pt x="197" y="212"/>
                    <a:pt x="197" y="212"/>
                    <a:pt x="197" y="212"/>
                  </a:cubicBezTo>
                  <a:cubicBezTo>
                    <a:pt x="199" y="209"/>
                    <a:pt x="199" y="209"/>
                    <a:pt x="199" y="209"/>
                  </a:cubicBezTo>
                  <a:cubicBezTo>
                    <a:pt x="197" y="207"/>
                    <a:pt x="197" y="207"/>
                    <a:pt x="197" y="207"/>
                  </a:cubicBezTo>
                  <a:moveTo>
                    <a:pt x="301" y="206"/>
                  </a:moveTo>
                  <a:cubicBezTo>
                    <a:pt x="298" y="209"/>
                    <a:pt x="298" y="209"/>
                    <a:pt x="298" y="209"/>
                  </a:cubicBezTo>
                  <a:cubicBezTo>
                    <a:pt x="301" y="210"/>
                    <a:pt x="301" y="210"/>
                    <a:pt x="301" y="210"/>
                  </a:cubicBezTo>
                  <a:cubicBezTo>
                    <a:pt x="303" y="208"/>
                    <a:pt x="303" y="208"/>
                    <a:pt x="303" y="208"/>
                  </a:cubicBezTo>
                  <a:cubicBezTo>
                    <a:pt x="301" y="206"/>
                    <a:pt x="301" y="206"/>
                    <a:pt x="301" y="206"/>
                  </a:cubicBezTo>
                  <a:moveTo>
                    <a:pt x="174" y="184"/>
                  </a:moveTo>
                  <a:cubicBezTo>
                    <a:pt x="172" y="187"/>
                    <a:pt x="172" y="187"/>
                    <a:pt x="172" y="187"/>
                  </a:cubicBezTo>
                  <a:cubicBezTo>
                    <a:pt x="175" y="190"/>
                    <a:pt x="175" y="190"/>
                    <a:pt x="175" y="190"/>
                  </a:cubicBezTo>
                  <a:cubicBezTo>
                    <a:pt x="176" y="187"/>
                    <a:pt x="176" y="187"/>
                    <a:pt x="176" y="187"/>
                  </a:cubicBezTo>
                  <a:cubicBezTo>
                    <a:pt x="174" y="184"/>
                    <a:pt x="174" y="184"/>
                    <a:pt x="174" y="184"/>
                  </a:cubicBezTo>
                  <a:moveTo>
                    <a:pt x="158" y="157"/>
                  </a:moveTo>
                  <a:cubicBezTo>
                    <a:pt x="157" y="158"/>
                    <a:pt x="157" y="159"/>
                    <a:pt x="157" y="160"/>
                  </a:cubicBezTo>
                  <a:cubicBezTo>
                    <a:pt x="160" y="162"/>
                    <a:pt x="160" y="162"/>
                    <a:pt x="160" y="162"/>
                  </a:cubicBezTo>
                  <a:cubicBezTo>
                    <a:pt x="160" y="160"/>
                    <a:pt x="160" y="159"/>
                    <a:pt x="161" y="158"/>
                  </a:cubicBezTo>
                  <a:cubicBezTo>
                    <a:pt x="158" y="157"/>
                    <a:pt x="158" y="157"/>
                    <a:pt x="158" y="157"/>
                  </a:cubicBezTo>
                  <a:moveTo>
                    <a:pt x="343" y="137"/>
                  </a:moveTo>
                  <a:cubicBezTo>
                    <a:pt x="348" y="142"/>
                    <a:pt x="348" y="142"/>
                    <a:pt x="348" y="142"/>
                  </a:cubicBezTo>
                  <a:cubicBezTo>
                    <a:pt x="351" y="143"/>
                    <a:pt x="354" y="143"/>
                    <a:pt x="356" y="144"/>
                  </a:cubicBezTo>
                  <a:cubicBezTo>
                    <a:pt x="356" y="144"/>
                    <a:pt x="356" y="143"/>
                    <a:pt x="355" y="142"/>
                  </a:cubicBezTo>
                  <a:cubicBezTo>
                    <a:pt x="355" y="142"/>
                    <a:pt x="355" y="142"/>
                    <a:pt x="355" y="142"/>
                  </a:cubicBezTo>
                  <a:cubicBezTo>
                    <a:pt x="355" y="142"/>
                    <a:pt x="355" y="142"/>
                    <a:pt x="355" y="142"/>
                  </a:cubicBezTo>
                  <a:cubicBezTo>
                    <a:pt x="355" y="142"/>
                    <a:pt x="355" y="142"/>
                    <a:pt x="355" y="142"/>
                  </a:cubicBezTo>
                  <a:cubicBezTo>
                    <a:pt x="355" y="142"/>
                    <a:pt x="355" y="142"/>
                    <a:pt x="355" y="142"/>
                  </a:cubicBezTo>
                  <a:cubicBezTo>
                    <a:pt x="355" y="141"/>
                    <a:pt x="354" y="141"/>
                    <a:pt x="354" y="140"/>
                  </a:cubicBezTo>
                  <a:cubicBezTo>
                    <a:pt x="350" y="139"/>
                    <a:pt x="347" y="138"/>
                    <a:pt x="343" y="137"/>
                  </a:cubicBezTo>
                  <a:moveTo>
                    <a:pt x="337" y="135"/>
                  </a:moveTo>
                  <a:cubicBezTo>
                    <a:pt x="338" y="137"/>
                    <a:pt x="339" y="138"/>
                    <a:pt x="340" y="139"/>
                  </a:cubicBezTo>
                  <a:cubicBezTo>
                    <a:pt x="342" y="140"/>
                    <a:pt x="343" y="140"/>
                    <a:pt x="345" y="141"/>
                  </a:cubicBezTo>
                  <a:cubicBezTo>
                    <a:pt x="344" y="139"/>
                    <a:pt x="343" y="138"/>
                    <a:pt x="342" y="137"/>
                  </a:cubicBezTo>
                  <a:cubicBezTo>
                    <a:pt x="341" y="136"/>
                    <a:pt x="339" y="136"/>
                    <a:pt x="337" y="135"/>
                  </a:cubicBezTo>
                  <a:moveTo>
                    <a:pt x="181" y="134"/>
                  </a:moveTo>
                  <a:cubicBezTo>
                    <a:pt x="178" y="136"/>
                    <a:pt x="178" y="136"/>
                    <a:pt x="178" y="136"/>
                  </a:cubicBezTo>
                  <a:cubicBezTo>
                    <a:pt x="181" y="138"/>
                    <a:pt x="181" y="138"/>
                    <a:pt x="181" y="138"/>
                  </a:cubicBezTo>
                  <a:cubicBezTo>
                    <a:pt x="184" y="136"/>
                    <a:pt x="184" y="136"/>
                    <a:pt x="184" y="136"/>
                  </a:cubicBezTo>
                  <a:cubicBezTo>
                    <a:pt x="181" y="134"/>
                    <a:pt x="181" y="134"/>
                    <a:pt x="181" y="134"/>
                  </a:cubicBezTo>
                  <a:moveTo>
                    <a:pt x="174" y="129"/>
                  </a:moveTo>
                  <a:cubicBezTo>
                    <a:pt x="165" y="137"/>
                    <a:pt x="165" y="137"/>
                    <a:pt x="165" y="137"/>
                  </a:cubicBezTo>
                  <a:cubicBezTo>
                    <a:pt x="158" y="149"/>
                    <a:pt x="158" y="149"/>
                    <a:pt x="158" y="149"/>
                  </a:cubicBezTo>
                  <a:cubicBezTo>
                    <a:pt x="160" y="152"/>
                    <a:pt x="160" y="152"/>
                    <a:pt x="160" y="152"/>
                  </a:cubicBezTo>
                  <a:cubicBezTo>
                    <a:pt x="162" y="149"/>
                    <a:pt x="162" y="149"/>
                    <a:pt x="162" y="149"/>
                  </a:cubicBezTo>
                  <a:cubicBezTo>
                    <a:pt x="160" y="147"/>
                    <a:pt x="160" y="147"/>
                    <a:pt x="160" y="147"/>
                  </a:cubicBezTo>
                  <a:cubicBezTo>
                    <a:pt x="168" y="140"/>
                    <a:pt x="168" y="140"/>
                    <a:pt x="168" y="140"/>
                  </a:cubicBezTo>
                  <a:cubicBezTo>
                    <a:pt x="172" y="132"/>
                    <a:pt x="172" y="132"/>
                    <a:pt x="172" y="132"/>
                  </a:cubicBezTo>
                  <a:cubicBezTo>
                    <a:pt x="174" y="134"/>
                    <a:pt x="174" y="134"/>
                    <a:pt x="174" y="134"/>
                  </a:cubicBezTo>
                  <a:cubicBezTo>
                    <a:pt x="177" y="131"/>
                    <a:pt x="177" y="131"/>
                    <a:pt x="177" y="131"/>
                  </a:cubicBezTo>
                  <a:cubicBezTo>
                    <a:pt x="174" y="130"/>
                    <a:pt x="174" y="130"/>
                    <a:pt x="174" y="130"/>
                  </a:cubicBezTo>
                  <a:cubicBezTo>
                    <a:pt x="174" y="129"/>
                    <a:pt x="174" y="129"/>
                    <a:pt x="174" y="129"/>
                  </a:cubicBezTo>
                  <a:moveTo>
                    <a:pt x="287" y="120"/>
                  </a:moveTo>
                  <a:cubicBezTo>
                    <a:pt x="289" y="122"/>
                    <a:pt x="290" y="124"/>
                    <a:pt x="292" y="125"/>
                  </a:cubicBezTo>
                  <a:cubicBezTo>
                    <a:pt x="294" y="126"/>
                    <a:pt x="296" y="126"/>
                    <a:pt x="299" y="127"/>
                  </a:cubicBezTo>
                  <a:cubicBezTo>
                    <a:pt x="297" y="126"/>
                    <a:pt x="295" y="124"/>
                    <a:pt x="294" y="122"/>
                  </a:cubicBezTo>
                  <a:cubicBezTo>
                    <a:pt x="292" y="122"/>
                    <a:pt x="289" y="121"/>
                    <a:pt x="287" y="120"/>
                  </a:cubicBezTo>
                  <a:moveTo>
                    <a:pt x="216" y="115"/>
                  </a:moveTo>
                  <a:cubicBezTo>
                    <a:pt x="214" y="118"/>
                    <a:pt x="214" y="118"/>
                    <a:pt x="214" y="118"/>
                  </a:cubicBezTo>
                  <a:cubicBezTo>
                    <a:pt x="216" y="120"/>
                    <a:pt x="216" y="120"/>
                    <a:pt x="216" y="120"/>
                  </a:cubicBezTo>
                  <a:cubicBezTo>
                    <a:pt x="218" y="117"/>
                    <a:pt x="218" y="117"/>
                    <a:pt x="218" y="117"/>
                  </a:cubicBezTo>
                  <a:cubicBezTo>
                    <a:pt x="216" y="115"/>
                    <a:pt x="216" y="115"/>
                    <a:pt x="216" y="115"/>
                  </a:cubicBezTo>
                  <a:moveTo>
                    <a:pt x="313" y="95"/>
                  </a:moveTo>
                  <a:cubicBezTo>
                    <a:pt x="315" y="97"/>
                    <a:pt x="317" y="99"/>
                    <a:pt x="318" y="100"/>
                  </a:cubicBezTo>
                  <a:cubicBezTo>
                    <a:pt x="321" y="101"/>
                    <a:pt x="323" y="102"/>
                    <a:pt x="325" y="102"/>
                  </a:cubicBezTo>
                  <a:cubicBezTo>
                    <a:pt x="324" y="101"/>
                    <a:pt x="322" y="99"/>
                    <a:pt x="320" y="97"/>
                  </a:cubicBezTo>
                  <a:cubicBezTo>
                    <a:pt x="318" y="97"/>
                    <a:pt x="316" y="96"/>
                    <a:pt x="313" y="95"/>
                  </a:cubicBezTo>
                  <a:moveTo>
                    <a:pt x="296" y="90"/>
                  </a:moveTo>
                  <a:cubicBezTo>
                    <a:pt x="297" y="91"/>
                    <a:pt x="297" y="91"/>
                    <a:pt x="298" y="92"/>
                  </a:cubicBezTo>
                  <a:cubicBezTo>
                    <a:pt x="301" y="95"/>
                    <a:pt x="301" y="95"/>
                    <a:pt x="301" y="95"/>
                  </a:cubicBezTo>
                  <a:cubicBezTo>
                    <a:pt x="304" y="96"/>
                    <a:pt x="307" y="97"/>
                    <a:pt x="309" y="98"/>
                  </a:cubicBezTo>
                  <a:cubicBezTo>
                    <a:pt x="308" y="96"/>
                    <a:pt x="306" y="94"/>
                    <a:pt x="304" y="92"/>
                  </a:cubicBezTo>
                  <a:cubicBezTo>
                    <a:pt x="301" y="92"/>
                    <a:pt x="299" y="91"/>
                    <a:pt x="296" y="90"/>
                  </a:cubicBezTo>
                  <a:moveTo>
                    <a:pt x="263" y="84"/>
                  </a:moveTo>
                  <a:cubicBezTo>
                    <a:pt x="261" y="88"/>
                    <a:pt x="261" y="88"/>
                    <a:pt x="261" y="88"/>
                  </a:cubicBezTo>
                  <a:cubicBezTo>
                    <a:pt x="262" y="90"/>
                    <a:pt x="263" y="91"/>
                    <a:pt x="264" y="92"/>
                  </a:cubicBezTo>
                  <a:cubicBezTo>
                    <a:pt x="265" y="88"/>
                    <a:pt x="265" y="88"/>
                    <a:pt x="265" y="88"/>
                  </a:cubicBezTo>
                  <a:cubicBezTo>
                    <a:pt x="264" y="87"/>
                    <a:pt x="263" y="85"/>
                    <a:pt x="263" y="84"/>
                  </a:cubicBezTo>
                  <a:moveTo>
                    <a:pt x="183" y="82"/>
                  </a:moveTo>
                  <a:cubicBezTo>
                    <a:pt x="184" y="88"/>
                    <a:pt x="184" y="88"/>
                    <a:pt x="184" y="88"/>
                  </a:cubicBezTo>
                  <a:cubicBezTo>
                    <a:pt x="184" y="87"/>
                    <a:pt x="184" y="87"/>
                    <a:pt x="184" y="87"/>
                  </a:cubicBezTo>
                  <a:cubicBezTo>
                    <a:pt x="194" y="97"/>
                    <a:pt x="194" y="97"/>
                    <a:pt x="194" y="97"/>
                  </a:cubicBezTo>
                  <a:cubicBezTo>
                    <a:pt x="195" y="94"/>
                    <a:pt x="195" y="94"/>
                    <a:pt x="195" y="94"/>
                  </a:cubicBezTo>
                  <a:cubicBezTo>
                    <a:pt x="190" y="89"/>
                    <a:pt x="190" y="89"/>
                    <a:pt x="190" y="89"/>
                  </a:cubicBezTo>
                  <a:cubicBezTo>
                    <a:pt x="189" y="89"/>
                    <a:pt x="189" y="89"/>
                    <a:pt x="188" y="89"/>
                  </a:cubicBezTo>
                  <a:cubicBezTo>
                    <a:pt x="188" y="87"/>
                    <a:pt x="188" y="87"/>
                    <a:pt x="188" y="87"/>
                  </a:cubicBezTo>
                  <a:cubicBezTo>
                    <a:pt x="183" y="82"/>
                    <a:pt x="183" y="82"/>
                    <a:pt x="183" y="82"/>
                  </a:cubicBezTo>
                  <a:moveTo>
                    <a:pt x="241" y="79"/>
                  </a:moveTo>
                  <a:cubicBezTo>
                    <a:pt x="232" y="87"/>
                    <a:pt x="232" y="87"/>
                    <a:pt x="232" y="87"/>
                  </a:cubicBezTo>
                  <a:cubicBezTo>
                    <a:pt x="226" y="97"/>
                    <a:pt x="226" y="97"/>
                    <a:pt x="226" y="97"/>
                  </a:cubicBezTo>
                  <a:cubicBezTo>
                    <a:pt x="235" y="89"/>
                    <a:pt x="235" y="89"/>
                    <a:pt x="235" y="89"/>
                  </a:cubicBezTo>
                  <a:cubicBezTo>
                    <a:pt x="241" y="79"/>
                    <a:pt x="241" y="79"/>
                    <a:pt x="241" y="79"/>
                  </a:cubicBezTo>
                  <a:moveTo>
                    <a:pt x="255" y="78"/>
                  </a:moveTo>
                  <a:cubicBezTo>
                    <a:pt x="255" y="78"/>
                    <a:pt x="255" y="78"/>
                    <a:pt x="255" y="78"/>
                  </a:cubicBezTo>
                  <a:cubicBezTo>
                    <a:pt x="255" y="78"/>
                    <a:pt x="255" y="78"/>
                    <a:pt x="255" y="78"/>
                  </a:cubicBezTo>
                  <a:cubicBezTo>
                    <a:pt x="256" y="80"/>
                    <a:pt x="257" y="81"/>
                    <a:pt x="257" y="82"/>
                  </a:cubicBezTo>
                  <a:cubicBezTo>
                    <a:pt x="259" y="83"/>
                    <a:pt x="261" y="83"/>
                    <a:pt x="262" y="84"/>
                  </a:cubicBezTo>
                  <a:cubicBezTo>
                    <a:pt x="261" y="82"/>
                    <a:pt x="260" y="81"/>
                    <a:pt x="260" y="79"/>
                  </a:cubicBezTo>
                  <a:cubicBezTo>
                    <a:pt x="255" y="78"/>
                    <a:pt x="255" y="78"/>
                    <a:pt x="255" y="78"/>
                  </a:cubicBezTo>
                  <a:moveTo>
                    <a:pt x="245" y="75"/>
                  </a:moveTo>
                  <a:cubicBezTo>
                    <a:pt x="242" y="78"/>
                    <a:pt x="242" y="78"/>
                    <a:pt x="242" y="78"/>
                  </a:cubicBezTo>
                  <a:cubicBezTo>
                    <a:pt x="244" y="79"/>
                    <a:pt x="245" y="79"/>
                    <a:pt x="246" y="79"/>
                  </a:cubicBezTo>
                  <a:cubicBezTo>
                    <a:pt x="249" y="77"/>
                    <a:pt x="249" y="77"/>
                    <a:pt x="249" y="77"/>
                  </a:cubicBezTo>
                  <a:cubicBezTo>
                    <a:pt x="245" y="75"/>
                    <a:pt x="245" y="75"/>
                    <a:pt x="245" y="75"/>
                  </a:cubicBezTo>
                  <a:moveTo>
                    <a:pt x="237" y="73"/>
                  </a:moveTo>
                  <a:cubicBezTo>
                    <a:pt x="234" y="76"/>
                    <a:pt x="234" y="76"/>
                    <a:pt x="234" y="76"/>
                  </a:cubicBezTo>
                  <a:cubicBezTo>
                    <a:pt x="237" y="77"/>
                    <a:pt x="237" y="77"/>
                    <a:pt x="237" y="77"/>
                  </a:cubicBezTo>
                  <a:cubicBezTo>
                    <a:pt x="240" y="74"/>
                    <a:pt x="240" y="74"/>
                    <a:pt x="240" y="74"/>
                  </a:cubicBezTo>
                  <a:cubicBezTo>
                    <a:pt x="239" y="74"/>
                    <a:pt x="238" y="73"/>
                    <a:pt x="237" y="73"/>
                  </a:cubicBezTo>
                  <a:moveTo>
                    <a:pt x="172" y="71"/>
                  </a:moveTo>
                  <a:cubicBezTo>
                    <a:pt x="174" y="78"/>
                    <a:pt x="174" y="78"/>
                    <a:pt x="174" y="78"/>
                  </a:cubicBezTo>
                  <a:cubicBezTo>
                    <a:pt x="178" y="82"/>
                    <a:pt x="178" y="82"/>
                    <a:pt x="178" y="82"/>
                  </a:cubicBezTo>
                  <a:cubicBezTo>
                    <a:pt x="177" y="76"/>
                    <a:pt x="177" y="76"/>
                    <a:pt x="177" y="76"/>
                  </a:cubicBezTo>
                  <a:cubicBezTo>
                    <a:pt x="172" y="71"/>
                    <a:pt x="172" y="71"/>
                    <a:pt x="172" y="71"/>
                  </a:cubicBezTo>
                  <a:moveTo>
                    <a:pt x="2" y="63"/>
                  </a:moveTo>
                  <a:cubicBezTo>
                    <a:pt x="0" y="65"/>
                    <a:pt x="0" y="65"/>
                    <a:pt x="0" y="65"/>
                  </a:cubicBezTo>
                  <a:cubicBezTo>
                    <a:pt x="3" y="67"/>
                    <a:pt x="3" y="67"/>
                    <a:pt x="3" y="67"/>
                  </a:cubicBezTo>
                  <a:cubicBezTo>
                    <a:pt x="5" y="64"/>
                    <a:pt x="5" y="64"/>
                    <a:pt x="5" y="64"/>
                  </a:cubicBezTo>
                  <a:cubicBezTo>
                    <a:pt x="2" y="63"/>
                    <a:pt x="2" y="63"/>
                    <a:pt x="2" y="63"/>
                  </a:cubicBezTo>
                  <a:moveTo>
                    <a:pt x="162" y="61"/>
                  </a:moveTo>
                  <a:cubicBezTo>
                    <a:pt x="163" y="67"/>
                    <a:pt x="163" y="67"/>
                    <a:pt x="163" y="67"/>
                  </a:cubicBezTo>
                  <a:cubicBezTo>
                    <a:pt x="168" y="72"/>
                    <a:pt x="168" y="72"/>
                    <a:pt x="168" y="72"/>
                  </a:cubicBezTo>
                  <a:cubicBezTo>
                    <a:pt x="166" y="65"/>
                    <a:pt x="166" y="65"/>
                    <a:pt x="166" y="65"/>
                  </a:cubicBezTo>
                  <a:cubicBezTo>
                    <a:pt x="162" y="61"/>
                    <a:pt x="162" y="61"/>
                    <a:pt x="162" y="61"/>
                  </a:cubicBezTo>
                  <a:moveTo>
                    <a:pt x="254" y="58"/>
                  </a:moveTo>
                  <a:cubicBezTo>
                    <a:pt x="253" y="59"/>
                    <a:pt x="252" y="59"/>
                    <a:pt x="250" y="60"/>
                  </a:cubicBezTo>
                  <a:cubicBezTo>
                    <a:pt x="246" y="64"/>
                    <a:pt x="246" y="64"/>
                    <a:pt x="246" y="64"/>
                  </a:cubicBezTo>
                  <a:cubicBezTo>
                    <a:pt x="240" y="74"/>
                    <a:pt x="240" y="74"/>
                    <a:pt x="240" y="74"/>
                  </a:cubicBezTo>
                  <a:cubicBezTo>
                    <a:pt x="249" y="66"/>
                    <a:pt x="249" y="66"/>
                    <a:pt x="249" y="66"/>
                  </a:cubicBezTo>
                  <a:cubicBezTo>
                    <a:pt x="254" y="58"/>
                    <a:pt x="254" y="58"/>
                    <a:pt x="254" y="58"/>
                  </a:cubicBezTo>
                  <a:moveTo>
                    <a:pt x="157" y="60"/>
                  </a:moveTo>
                  <a:cubicBezTo>
                    <a:pt x="156" y="57"/>
                    <a:pt x="156" y="57"/>
                    <a:pt x="156" y="57"/>
                  </a:cubicBezTo>
                  <a:cubicBezTo>
                    <a:pt x="157" y="57"/>
                    <a:pt x="157" y="58"/>
                    <a:pt x="158" y="58"/>
                  </a:cubicBezTo>
                  <a:cubicBezTo>
                    <a:pt x="157" y="60"/>
                    <a:pt x="157" y="60"/>
                    <a:pt x="157" y="60"/>
                  </a:cubicBezTo>
                  <a:moveTo>
                    <a:pt x="143" y="47"/>
                  </a:moveTo>
                  <a:cubicBezTo>
                    <a:pt x="152" y="56"/>
                    <a:pt x="152" y="56"/>
                    <a:pt x="152" y="56"/>
                  </a:cubicBezTo>
                  <a:cubicBezTo>
                    <a:pt x="152" y="56"/>
                    <a:pt x="152" y="56"/>
                    <a:pt x="152" y="56"/>
                  </a:cubicBezTo>
                  <a:cubicBezTo>
                    <a:pt x="152" y="56"/>
                    <a:pt x="152" y="56"/>
                    <a:pt x="152" y="56"/>
                  </a:cubicBezTo>
                  <a:cubicBezTo>
                    <a:pt x="159" y="63"/>
                    <a:pt x="159" y="63"/>
                    <a:pt x="159" y="63"/>
                  </a:cubicBezTo>
                  <a:cubicBezTo>
                    <a:pt x="161" y="60"/>
                    <a:pt x="161" y="60"/>
                    <a:pt x="161" y="60"/>
                  </a:cubicBezTo>
                  <a:cubicBezTo>
                    <a:pt x="150" y="49"/>
                    <a:pt x="150" y="49"/>
                    <a:pt x="150" y="49"/>
                  </a:cubicBezTo>
                  <a:cubicBezTo>
                    <a:pt x="147" y="48"/>
                    <a:pt x="145" y="47"/>
                    <a:pt x="143" y="47"/>
                  </a:cubicBezTo>
                  <a:moveTo>
                    <a:pt x="257" y="46"/>
                  </a:moveTo>
                  <a:cubicBezTo>
                    <a:pt x="255" y="49"/>
                    <a:pt x="255" y="49"/>
                    <a:pt x="255" y="49"/>
                  </a:cubicBezTo>
                  <a:cubicBezTo>
                    <a:pt x="258" y="52"/>
                    <a:pt x="258" y="52"/>
                    <a:pt x="258" y="52"/>
                  </a:cubicBezTo>
                  <a:cubicBezTo>
                    <a:pt x="260" y="49"/>
                    <a:pt x="260" y="49"/>
                    <a:pt x="260" y="49"/>
                  </a:cubicBezTo>
                  <a:cubicBezTo>
                    <a:pt x="257" y="46"/>
                    <a:pt x="257" y="46"/>
                    <a:pt x="257" y="46"/>
                  </a:cubicBezTo>
                  <a:moveTo>
                    <a:pt x="23" y="42"/>
                  </a:moveTo>
                  <a:cubicBezTo>
                    <a:pt x="16" y="49"/>
                    <a:pt x="16" y="49"/>
                    <a:pt x="16" y="49"/>
                  </a:cubicBezTo>
                  <a:cubicBezTo>
                    <a:pt x="17" y="49"/>
                    <a:pt x="18" y="50"/>
                    <a:pt x="20" y="50"/>
                  </a:cubicBezTo>
                  <a:cubicBezTo>
                    <a:pt x="25" y="45"/>
                    <a:pt x="25" y="45"/>
                    <a:pt x="25" y="45"/>
                  </a:cubicBezTo>
                  <a:cubicBezTo>
                    <a:pt x="24" y="45"/>
                    <a:pt x="24" y="44"/>
                    <a:pt x="23" y="44"/>
                  </a:cubicBezTo>
                  <a:cubicBezTo>
                    <a:pt x="23" y="42"/>
                    <a:pt x="23" y="42"/>
                    <a:pt x="23" y="42"/>
                  </a:cubicBezTo>
                  <a:moveTo>
                    <a:pt x="29" y="36"/>
                  </a:moveTo>
                  <a:cubicBezTo>
                    <a:pt x="27" y="38"/>
                    <a:pt x="27" y="38"/>
                    <a:pt x="27" y="38"/>
                  </a:cubicBezTo>
                  <a:cubicBezTo>
                    <a:pt x="27" y="42"/>
                    <a:pt x="27" y="42"/>
                    <a:pt x="27" y="42"/>
                  </a:cubicBezTo>
                  <a:cubicBezTo>
                    <a:pt x="30" y="39"/>
                    <a:pt x="30" y="39"/>
                    <a:pt x="30" y="39"/>
                  </a:cubicBezTo>
                  <a:cubicBezTo>
                    <a:pt x="29" y="36"/>
                    <a:pt x="29" y="36"/>
                    <a:pt x="29" y="36"/>
                  </a:cubicBezTo>
                  <a:moveTo>
                    <a:pt x="36" y="29"/>
                  </a:moveTo>
                  <a:cubicBezTo>
                    <a:pt x="33" y="32"/>
                    <a:pt x="33" y="32"/>
                    <a:pt x="33" y="32"/>
                  </a:cubicBezTo>
                  <a:cubicBezTo>
                    <a:pt x="34" y="36"/>
                    <a:pt x="34" y="36"/>
                    <a:pt x="34" y="36"/>
                  </a:cubicBezTo>
                  <a:cubicBezTo>
                    <a:pt x="37" y="33"/>
                    <a:pt x="37" y="33"/>
                    <a:pt x="37" y="33"/>
                  </a:cubicBezTo>
                  <a:cubicBezTo>
                    <a:pt x="36" y="29"/>
                    <a:pt x="36" y="29"/>
                    <a:pt x="36" y="29"/>
                  </a:cubicBezTo>
                  <a:moveTo>
                    <a:pt x="44" y="20"/>
                  </a:moveTo>
                  <a:cubicBezTo>
                    <a:pt x="39" y="26"/>
                    <a:pt x="39" y="26"/>
                    <a:pt x="39" y="26"/>
                  </a:cubicBezTo>
                  <a:cubicBezTo>
                    <a:pt x="39" y="26"/>
                    <a:pt x="39" y="26"/>
                    <a:pt x="40" y="26"/>
                  </a:cubicBezTo>
                  <a:cubicBezTo>
                    <a:pt x="40" y="29"/>
                    <a:pt x="40" y="29"/>
                    <a:pt x="40" y="29"/>
                  </a:cubicBezTo>
                  <a:cubicBezTo>
                    <a:pt x="48" y="21"/>
                    <a:pt x="48" y="21"/>
                    <a:pt x="48" y="21"/>
                  </a:cubicBezTo>
                  <a:cubicBezTo>
                    <a:pt x="47" y="21"/>
                    <a:pt x="46" y="21"/>
                    <a:pt x="44" y="20"/>
                  </a:cubicBezTo>
                  <a:moveTo>
                    <a:pt x="209" y="0"/>
                  </a:moveTo>
                  <a:cubicBezTo>
                    <a:pt x="209" y="0"/>
                    <a:pt x="209" y="0"/>
                    <a:pt x="209" y="0"/>
                  </a:cubicBezTo>
                  <a:cubicBezTo>
                    <a:pt x="208" y="1"/>
                    <a:pt x="208" y="2"/>
                    <a:pt x="209" y="2"/>
                  </a:cubicBezTo>
                  <a:cubicBezTo>
                    <a:pt x="210" y="4"/>
                    <a:pt x="210" y="4"/>
                    <a:pt x="210" y="4"/>
                  </a:cubicBezTo>
                  <a:cubicBezTo>
                    <a:pt x="212" y="4"/>
                    <a:pt x="214" y="5"/>
                    <a:pt x="217" y="6"/>
                  </a:cubicBezTo>
                  <a:cubicBezTo>
                    <a:pt x="212" y="1"/>
                    <a:pt x="212" y="1"/>
                    <a:pt x="212" y="1"/>
                  </a:cubicBezTo>
                  <a:cubicBezTo>
                    <a:pt x="211" y="0"/>
                    <a:pt x="210" y="0"/>
                    <a:pt x="209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1219170">
                <a:defRPr/>
              </a:pPr>
              <a:endParaRPr lang="ru-RU" sz="2400">
                <a:solidFill>
                  <a:prstClr val="black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201" name="Freeform 184"/>
            <p:cNvSpPr>
              <a:spLocks noEditPoints="1"/>
            </p:cNvSpPr>
            <p:nvPr/>
          </p:nvSpPr>
          <p:spPr bwMode="auto">
            <a:xfrm>
              <a:off x="1646936" y="9846206"/>
              <a:ext cx="106363" cy="106363"/>
            </a:xfrm>
            <a:custGeom>
              <a:avLst/>
              <a:gdLst>
                <a:gd name="T0" fmla="*/ 70 w 103"/>
                <a:gd name="T1" fmla="*/ 76 h 103"/>
                <a:gd name="T2" fmla="*/ 85 w 103"/>
                <a:gd name="T3" fmla="*/ 91 h 103"/>
                <a:gd name="T4" fmla="*/ 87 w 103"/>
                <a:gd name="T5" fmla="*/ 92 h 103"/>
                <a:gd name="T6" fmla="*/ 87 w 103"/>
                <a:gd name="T7" fmla="*/ 92 h 103"/>
                <a:gd name="T8" fmla="*/ 90 w 103"/>
                <a:gd name="T9" fmla="*/ 95 h 103"/>
                <a:gd name="T10" fmla="*/ 91 w 103"/>
                <a:gd name="T11" fmla="*/ 95 h 103"/>
                <a:gd name="T12" fmla="*/ 103 w 103"/>
                <a:gd name="T13" fmla="*/ 103 h 103"/>
                <a:gd name="T14" fmla="*/ 88 w 103"/>
                <a:gd name="T15" fmla="*/ 88 h 103"/>
                <a:gd name="T16" fmla="*/ 70 w 103"/>
                <a:gd name="T17" fmla="*/ 76 h 103"/>
                <a:gd name="T18" fmla="*/ 55 w 103"/>
                <a:gd name="T19" fmla="*/ 53 h 103"/>
                <a:gd name="T20" fmla="*/ 52 w 103"/>
                <a:gd name="T21" fmla="*/ 58 h 103"/>
                <a:gd name="T22" fmla="*/ 55 w 103"/>
                <a:gd name="T23" fmla="*/ 61 h 103"/>
                <a:gd name="T24" fmla="*/ 58 w 103"/>
                <a:gd name="T25" fmla="*/ 58 h 103"/>
                <a:gd name="T26" fmla="*/ 55 w 103"/>
                <a:gd name="T27" fmla="*/ 53 h 103"/>
                <a:gd name="T28" fmla="*/ 3 w 103"/>
                <a:gd name="T29" fmla="*/ 0 h 103"/>
                <a:gd name="T30" fmla="*/ 1 w 103"/>
                <a:gd name="T31" fmla="*/ 3 h 103"/>
                <a:gd name="T32" fmla="*/ 0 w 103"/>
                <a:gd name="T33" fmla="*/ 5 h 103"/>
                <a:gd name="T34" fmla="*/ 4 w 103"/>
                <a:gd name="T35" fmla="*/ 9 h 103"/>
                <a:gd name="T36" fmla="*/ 6 w 103"/>
                <a:gd name="T37" fmla="*/ 5 h 103"/>
                <a:gd name="T38" fmla="*/ 6 w 103"/>
                <a:gd name="T39" fmla="*/ 5 h 103"/>
                <a:gd name="T40" fmla="*/ 3 w 103"/>
                <a:gd name="T41" fmla="*/ 0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03" h="103">
                  <a:moveTo>
                    <a:pt x="70" y="76"/>
                  </a:moveTo>
                  <a:lnTo>
                    <a:pt x="85" y="91"/>
                  </a:lnTo>
                  <a:lnTo>
                    <a:pt x="87" y="92"/>
                  </a:lnTo>
                  <a:lnTo>
                    <a:pt x="87" y="92"/>
                  </a:lnTo>
                  <a:lnTo>
                    <a:pt x="90" y="95"/>
                  </a:lnTo>
                  <a:lnTo>
                    <a:pt x="91" y="95"/>
                  </a:lnTo>
                  <a:lnTo>
                    <a:pt x="103" y="103"/>
                  </a:lnTo>
                  <a:lnTo>
                    <a:pt x="88" y="88"/>
                  </a:lnTo>
                  <a:lnTo>
                    <a:pt x="70" y="76"/>
                  </a:lnTo>
                  <a:close/>
                  <a:moveTo>
                    <a:pt x="55" y="53"/>
                  </a:moveTo>
                  <a:lnTo>
                    <a:pt x="52" y="58"/>
                  </a:lnTo>
                  <a:lnTo>
                    <a:pt x="55" y="61"/>
                  </a:lnTo>
                  <a:lnTo>
                    <a:pt x="58" y="58"/>
                  </a:lnTo>
                  <a:lnTo>
                    <a:pt x="55" y="53"/>
                  </a:lnTo>
                  <a:close/>
                  <a:moveTo>
                    <a:pt x="3" y="0"/>
                  </a:moveTo>
                  <a:lnTo>
                    <a:pt x="1" y="3"/>
                  </a:lnTo>
                  <a:lnTo>
                    <a:pt x="0" y="5"/>
                  </a:lnTo>
                  <a:lnTo>
                    <a:pt x="4" y="9"/>
                  </a:lnTo>
                  <a:lnTo>
                    <a:pt x="6" y="5"/>
                  </a:lnTo>
                  <a:lnTo>
                    <a:pt x="6" y="5"/>
                  </a:ln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1219170">
                <a:defRPr/>
              </a:pPr>
              <a:endParaRPr lang="ru-RU" sz="2400">
                <a:solidFill>
                  <a:prstClr val="black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202" name="Freeform 185"/>
            <p:cNvSpPr>
              <a:spLocks noEditPoints="1"/>
            </p:cNvSpPr>
            <p:nvPr/>
          </p:nvSpPr>
          <p:spPr bwMode="auto">
            <a:xfrm>
              <a:off x="1646936" y="9846206"/>
              <a:ext cx="106363" cy="106363"/>
            </a:xfrm>
            <a:custGeom>
              <a:avLst/>
              <a:gdLst>
                <a:gd name="T0" fmla="*/ 70 w 103"/>
                <a:gd name="T1" fmla="*/ 76 h 103"/>
                <a:gd name="T2" fmla="*/ 85 w 103"/>
                <a:gd name="T3" fmla="*/ 91 h 103"/>
                <a:gd name="T4" fmla="*/ 87 w 103"/>
                <a:gd name="T5" fmla="*/ 92 h 103"/>
                <a:gd name="T6" fmla="*/ 87 w 103"/>
                <a:gd name="T7" fmla="*/ 92 h 103"/>
                <a:gd name="T8" fmla="*/ 90 w 103"/>
                <a:gd name="T9" fmla="*/ 95 h 103"/>
                <a:gd name="T10" fmla="*/ 91 w 103"/>
                <a:gd name="T11" fmla="*/ 95 h 103"/>
                <a:gd name="T12" fmla="*/ 103 w 103"/>
                <a:gd name="T13" fmla="*/ 103 h 103"/>
                <a:gd name="T14" fmla="*/ 88 w 103"/>
                <a:gd name="T15" fmla="*/ 88 h 103"/>
                <a:gd name="T16" fmla="*/ 70 w 103"/>
                <a:gd name="T17" fmla="*/ 76 h 103"/>
                <a:gd name="T18" fmla="*/ 55 w 103"/>
                <a:gd name="T19" fmla="*/ 53 h 103"/>
                <a:gd name="T20" fmla="*/ 52 w 103"/>
                <a:gd name="T21" fmla="*/ 58 h 103"/>
                <a:gd name="T22" fmla="*/ 55 w 103"/>
                <a:gd name="T23" fmla="*/ 61 h 103"/>
                <a:gd name="T24" fmla="*/ 58 w 103"/>
                <a:gd name="T25" fmla="*/ 58 h 103"/>
                <a:gd name="T26" fmla="*/ 55 w 103"/>
                <a:gd name="T27" fmla="*/ 53 h 103"/>
                <a:gd name="T28" fmla="*/ 3 w 103"/>
                <a:gd name="T29" fmla="*/ 0 h 103"/>
                <a:gd name="T30" fmla="*/ 1 w 103"/>
                <a:gd name="T31" fmla="*/ 3 h 103"/>
                <a:gd name="T32" fmla="*/ 0 w 103"/>
                <a:gd name="T33" fmla="*/ 5 h 103"/>
                <a:gd name="T34" fmla="*/ 4 w 103"/>
                <a:gd name="T35" fmla="*/ 9 h 103"/>
                <a:gd name="T36" fmla="*/ 6 w 103"/>
                <a:gd name="T37" fmla="*/ 5 h 103"/>
                <a:gd name="T38" fmla="*/ 6 w 103"/>
                <a:gd name="T39" fmla="*/ 5 h 103"/>
                <a:gd name="T40" fmla="*/ 3 w 103"/>
                <a:gd name="T41" fmla="*/ 0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03" h="103">
                  <a:moveTo>
                    <a:pt x="70" y="76"/>
                  </a:moveTo>
                  <a:lnTo>
                    <a:pt x="85" y="91"/>
                  </a:lnTo>
                  <a:lnTo>
                    <a:pt x="87" y="92"/>
                  </a:lnTo>
                  <a:lnTo>
                    <a:pt x="87" y="92"/>
                  </a:lnTo>
                  <a:lnTo>
                    <a:pt x="90" y="95"/>
                  </a:lnTo>
                  <a:lnTo>
                    <a:pt x="91" y="95"/>
                  </a:lnTo>
                  <a:lnTo>
                    <a:pt x="103" y="103"/>
                  </a:lnTo>
                  <a:lnTo>
                    <a:pt x="88" y="88"/>
                  </a:lnTo>
                  <a:lnTo>
                    <a:pt x="70" y="76"/>
                  </a:lnTo>
                  <a:moveTo>
                    <a:pt x="55" y="53"/>
                  </a:moveTo>
                  <a:lnTo>
                    <a:pt x="52" y="58"/>
                  </a:lnTo>
                  <a:lnTo>
                    <a:pt x="55" y="61"/>
                  </a:lnTo>
                  <a:lnTo>
                    <a:pt x="58" y="58"/>
                  </a:lnTo>
                  <a:lnTo>
                    <a:pt x="55" y="53"/>
                  </a:lnTo>
                  <a:moveTo>
                    <a:pt x="3" y="0"/>
                  </a:moveTo>
                  <a:lnTo>
                    <a:pt x="1" y="3"/>
                  </a:lnTo>
                  <a:lnTo>
                    <a:pt x="0" y="5"/>
                  </a:lnTo>
                  <a:lnTo>
                    <a:pt x="4" y="9"/>
                  </a:lnTo>
                  <a:lnTo>
                    <a:pt x="6" y="5"/>
                  </a:lnTo>
                  <a:lnTo>
                    <a:pt x="6" y="5"/>
                  </a:lnTo>
                  <a:lnTo>
                    <a:pt x="3" y="0"/>
                  </a:lnTo>
                </a:path>
              </a:pathLst>
            </a:custGeom>
            <a:grpFill/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1219170">
                <a:defRPr/>
              </a:pPr>
              <a:endParaRPr lang="ru-RU" sz="2400">
                <a:solidFill>
                  <a:prstClr val="black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203" name="Freeform 186"/>
            <p:cNvSpPr>
              <a:spLocks noEditPoints="1"/>
            </p:cNvSpPr>
            <p:nvPr/>
          </p:nvSpPr>
          <p:spPr bwMode="auto">
            <a:xfrm>
              <a:off x="1602532" y="9799737"/>
              <a:ext cx="186910" cy="172453"/>
            </a:xfrm>
            <a:custGeom>
              <a:avLst/>
              <a:gdLst>
                <a:gd name="T0" fmla="*/ 98 w 120"/>
                <a:gd name="T1" fmla="*/ 94 h 111"/>
                <a:gd name="T2" fmla="*/ 108 w 120"/>
                <a:gd name="T3" fmla="*/ 104 h 111"/>
                <a:gd name="T4" fmla="*/ 114 w 120"/>
                <a:gd name="T5" fmla="*/ 108 h 111"/>
                <a:gd name="T6" fmla="*/ 120 w 120"/>
                <a:gd name="T7" fmla="*/ 111 h 111"/>
                <a:gd name="T8" fmla="*/ 110 w 120"/>
                <a:gd name="T9" fmla="*/ 101 h 111"/>
                <a:gd name="T10" fmla="*/ 98 w 120"/>
                <a:gd name="T11" fmla="*/ 94 h 111"/>
                <a:gd name="T12" fmla="*/ 91 w 120"/>
                <a:gd name="T13" fmla="*/ 82 h 111"/>
                <a:gd name="T14" fmla="*/ 89 w 120"/>
                <a:gd name="T15" fmla="*/ 85 h 111"/>
                <a:gd name="T16" fmla="*/ 92 w 120"/>
                <a:gd name="T17" fmla="*/ 88 h 111"/>
                <a:gd name="T18" fmla="*/ 93 w 120"/>
                <a:gd name="T19" fmla="*/ 85 h 111"/>
                <a:gd name="T20" fmla="*/ 91 w 120"/>
                <a:gd name="T21" fmla="*/ 82 h 111"/>
                <a:gd name="T22" fmla="*/ 68 w 120"/>
                <a:gd name="T23" fmla="*/ 60 h 111"/>
                <a:gd name="T24" fmla="*/ 66 w 120"/>
                <a:gd name="T25" fmla="*/ 62 h 111"/>
                <a:gd name="T26" fmla="*/ 69 w 120"/>
                <a:gd name="T27" fmla="*/ 65 h 111"/>
                <a:gd name="T28" fmla="*/ 70 w 120"/>
                <a:gd name="T29" fmla="*/ 62 h 111"/>
                <a:gd name="T30" fmla="*/ 68 w 120"/>
                <a:gd name="T31" fmla="*/ 60 h 111"/>
                <a:gd name="T32" fmla="*/ 29 w 120"/>
                <a:gd name="T33" fmla="*/ 21 h 111"/>
                <a:gd name="T34" fmla="*/ 32 w 120"/>
                <a:gd name="T35" fmla="*/ 28 h 111"/>
                <a:gd name="T36" fmla="*/ 31 w 120"/>
                <a:gd name="T37" fmla="*/ 28 h 111"/>
                <a:gd name="T38" fmla="*/ 34 w 120"/>
                <a:gd name="T39" fmla="*/ 30 h 111"/>
                <a:gd name="T40" fmla="*/ 34 w 120"/>
                <a:gd name="T41" fmla="*/ 30 h 111"/>
                <a:gd name="T42" fmla="*/ 37 w 120"/>
                <a:gd name="T43" fmla="*/ 30 h 111"/>
                <a:gd name="T44" fmla="*/ 38 w 120"/>
                <a:gd name="T45" fmla="*/ 30 h 111"/>
                <a:gd name="T46" fmla="*/ 29 w 120"/>
                <a:gd name="T47" fmla="*/ 21 h 111"/>
                <a:gd name="T48" fmla="*/ 5 w 120"/>
                <a:gd name="T49" fmla="*/ 1 h 111"/>
                <a:gd name="T50" fmla="*/ 15 w 120"/>
                <a:gd name="T51" fmla="*/ 11 h 111"/>
                <a:gd name="T52" fmla="*/ 17 w 120"/>
                <a:gd name="T53" fmla="*/ 12 h 111"/>
                <a:gd name="T54" fmla="*/ 26 w 120"/>
                <a:gd name="T55" fmla="*/ 18 h 111"/>
                <a:gd name="T56" fmla="*/ 27 w 120"/>
                <a:gd name="T57" fmla="*/ 18 h 111"/>
                <a:gd name="T58" fmla="*/ 17 w 120"/>
                <a:gd name="T59" fmla="*/ 8 h 111"/>
                <a:gd name="T60" fmla="*/ 11 w 120"/>
                <a:gd name="T61" fmla="*/ 5 h 111"/>
                <a:gd name="T62" fmla="*/ 5 w 120"/>
                <a:gd name="T63" fmla="*/ 1 h 111"/>
                <a:gd name="T64" fmla="*/ 2 w 120"/>
                <a:gd name="T65" fmla="*/ 0 h 111"/>
                <a:gd name="T66" fmla="*/ 0 w 120"/>
                <a:gd name="T67" fmla="*/ 2 h 111"/>
                <a:gd name="T68" fmla="*/ 2 w 120"/>
                <a:gd name="T69" fmla="*/ 4 h 111"/>
                <a:gd name="T70" fmla="*/ 5 w 120"/>
                <a:gd name="T71" fmla="*/ 1 h 111"/>
                <a:gd name="T72" fmla="*/ 2 w 120"/>
                <a:gd name="T73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20" h="111">
                  <a:moveTo>
                    <a:pt x="98" y="94"/>
                  </a:moveTo>
                  <a:cubicBezTo>
                    <a:pt x="108" y="104"/>
                    <a:pt x="108" y="104"/>
                    <a:pt x="108" y="104"/>
                  </a:cubicBezTo>
                  <a:cubicBezTo>
                    <a:pt x="114" y="108"/>
                    <a:pt x="114" y="108"/>
                    <a:pt x="114" y="108"/>
                  </a:cubicBezTo>
                  <a:cubicBezTo>
                    <a:pt x="120" y="111"/>
                    <a:pt x="120" y="111"/>
                    <a:pt x="120" y="111"/>
                  </a:cubicBezTo>
                  <a:cubicBezTo>
                    <a:pt x="110" y="101"/>
                    <a:pt x="110" y="101"/>
                    <a:pt x="110" y="101"/>
                  </a:cubicBezTo>
                  <a:cubicBezTo>
                    <a:pt x="98" y="94"/>
                    <a:pt x="98" y="94"/>
                    <a:pt x="98" y="94"/>
                  </a:cubicBezTo>
                  <a:moveTo>
                    <a:pt x="91" y="82"/>
                  </a:moveTo>
                  <a:cubicBezTo>
                    <a:pt x="89" y="85"/>
                    <a:pt x="89" y="85"/>
                    <a:pt x="89" y="85"/>
                  </a:cubicBezTo>
                  <a:cubicBezTo>
                    <a:pt x="92" y="88"/>
                    <a:pt x="92" y="88"/>
                    <a:pt x="92" y="88"/>
                  </a:cubicBezTo>
                  <a:cubicBezTo>
                    <a:pt x="93" y="85"/>
                    <a:pt x="93" y="85"/>
                    <a:pt x="93" y="85"/>
                  </a:cubicBezTo>
                  <a:cubicBezTo>
                    <a:pt x="91" y="82"/>
                    <a:pt x="91" y="82"/>
                    <a:pt x="91" y="82"/>
                  </a:cubicBezTo>
                  <a:moveTo>
                    <a:pt x="68" y="60"/>
                  </a:moveTo>
                  <a:cubicBezTo>
                    <a:pt x="66" y="62"/>
                    <a:pt x="66" y="62"/>
                    <a:pt x="66" y="62"/>
                  </a:cubicBezTo>
                  <a:cubicBezTo>
                    <a:pt x="69" y="65"/>
                    <a:pt x="69" y="65"/>
                    <a:pt x="69" y="65"/>
                  </a:cubicBezTo>
                  <a:cubicBezTo>
                    <a:pt x="70" y="62"/>
                    <a:pt x="70" y="62"/>
                    <a:pt x="70" y="62"/>
                  </a:cubicBezTo>
                  <a:cubicBezTo>
                    <a:pt x="68" y="60"/>
                    <a:pt x="68" y="60"/>
                    <a:pt x="68" y="60"/>
                  </a:cubicBezTo>
                  <a:moveTo>
                    <a:pt x="29" y="21"/>
                  </a:moveTo>
                  <a:cubicBezTo>
                    <a:pt x="29" y="23"/>
                    <a:pt x="30" y="26"/>
                    <a:pt x="32" y="28"/>
                  </a:cubicBezTo>
                  <a:cubicBezTo>
                    <a:pt x="31" y="28"/>
                    <a:pt x="31" y="28"/>
                    <a:pt x="31" y="28"/>
                  </a:cubicBezTo>
                  <a:cubicBezTo>
                    <a:pt x="34" y="30"/>
                    <a:pt x="34" y="30"/>
                    <a:pt x="34" y="30"/>
                  </a:cubicBezTo>
                  <a:cubicBezTo>
                    <a:pt x="34" y="30"/>
                    <a:pt x="34" y="30"/>
                    <a:pt x="34" y="30"/>
                  </a:cubicBezTo>
                  <a:cubicBezTo>
                    <a:pt x="35" y="30"/>
                    <a:pt x="36" y="30"/>
                    <a:pt x="37" y="30"/>
                  </a:cubicBezTo>
                  <a:cubicBezTo>
                    <a:pt x="37" y="30"/>
                    <a:pt x="38" y="30"/>
                    <a:pt x="38" y="30"/>
                  </a:cubicBezTo>
                  <a:cubicBezTo>
                    <a:pt x="29" y="21"/>
                    <a:pt x="29" y="21"/>
                    <a:pt x="29" y="21"/>
                  </a:cubicBezTo>
                  <a:moveTo>
                    <a:pt x="5" y="1"/>
                  </a:moveTo>
                  <a:cubicBezTo>
                    <a:pt x="15" y="11"/>
                    <a:pt x="15" y="11"/>
                    <a:pt x="15" y="11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26" y="18"/>
                    <a:pt x="26" y="18"/>
                    <a:pt x="26" y="18"/>
                  </a:cubicBezTo>
                  <a:cubicBezTo>
                    <a:pt x="27" y="18"/>
                    <a:pt x="27" y="18"/>
                    <a:pt x="27" y="18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5" y="1"/>
                    <a:pt x="5" y="1"/>
                    <a:pt x="5" y="1"/>
                  </a:cubicBezTo>
                  <a:moveTo>
                    <a:pt x="2" y="0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1219170">
                <a:defRPr/>
              </a:pPr>
              <a:endParaRPr lang="ru-RU" sz="2400">
                <a:solidFill>
                  <a:prstClr val="black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204" name="Freeform 187"/>
            <p:cNvSpPr>
              <a:spLocks/>
            </p:cNvSpPr>
            <p:nvPr/>
          </p:nvSpPr>
          <p:spPr bwMode="auto">
            <a:xfrm>
              <a:off x="1770854" y="9619022"/>
              <a:ext cx="7229" cy="6196"/>
            </a:xfrm>
            <a:custGeom>
              <a:avLst/>
              <a:gdLst>
                <a:gd name="T0" fmla="*/ 2 w 5"/>
                <a:gd name="T1" fmla="*/ 0 h 4"/>
                <a:gd name="T2" fmla="*/ 0 w 5"/>
                <a:gd name="T3" fmla="*/ 3 h 4"/>
                <a:gd name="T4" fmla="*/ 3 w 5"/>
                <a:gd name="T5" fmla="*/ 4 h 4"/>
                <a:gd name="T6" fmla="*/ 5 w 5"/>
                <a:gd name="T7" fmla="*/ 2 h 4"/>
                <a:gd name="T8" fmla="*/ 5 w 5"/>
                <a:gd name="T9" fmla="*/ 1 h 4"/>
                <a:gd name="T10" fmla="*/ 2 w 5"/>
                <a:gd name="T1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4">
                  <a:moveTo>
                    <a:pt x="2" y="0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2" y="4"/>
                    <a:pt x="3" y="4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1"/>
                  </a:cubicBezTo>
                  <a:cubicBezTo>
                    <a:pt x="4" y="1"/>
                    <a:pt x="3" y="1"/>
                    <a:pt x="2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1219170">
                <a:defRPr/>
              </a:pPr>
              <a:endParaRPr lang="ru-RU" sz="2400">
                <a:solidFill>
                  <a:prstClr val="black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205" name="Freeform 188"/>
            <p:cNvSpPr>
              <a:spLocks noEditPoints="1"/>
            </p:cNvSpPr>
            <p:nvPr/>
          </p:nvSpPr>
          <p:spPr bwMode="auto">
            <a:xfrm>
              <a:off x="1595303" y="9706798"/>
              <a:ext cx="96037" cy="95004"/>
            </a:xfrm>
            <a:custGeom>
              <a:avLst/>
              <a:gdLst>
                <a:gd name="T0" fmla="*/ 3 w 62"/>
                <a:gd name="T1" fmla="*/ 57 h 61"/>
                <a:gd name="T2" fmla="*/ 0 w 62"/>
                <a:gd name="T3" fmla="*/ 59 h 61"/>
                <a:gd name="T4" fmla="*/ 3 w 62"/>
                <a:gd name="T5" fmla="*/ 61 h 61"/>
                <a:gd name="T6" fmla="*/ 6 w 62"/>
                <a:gd name="T7" fmla="*/ 59 h 61"/>
                <a:gd name="T8" fmla="*/ 3 w 62"/>
                <a:gd name="T9" fmla="*/ 57 h 61"/>
                <a:gd name="T10" fmla="*/ 45 w 62"/>
                <a:gd name="T11" fmla="*/ 15 h 61"/>
                <a:gd name="T12" fmla="*/ 42 w 62"/>
                <a:gd name="T13" fmla="*/ 18 h 61"/>
                <a:gd name="T14" fmla="*/ 42 w 62"/>
                <a:gd name="T15" fmla="*/ 18 h 61"/>
                <a:gd name="T16" fmla="*/ 41 w 62"/>
                <a:gd name="T17" fmla="*/ 18 h 61"/>
                <a:gd name="T18" fmla="*/ 36 w 62"/>
                <a:gd name="T19" fmla="*/ 24 h 61"/>
                <a:gd name="T20" fmla="*/ 38 w 62"/>
                <a:gd name="T21" fmla="*/ 24 h 61"/>
                <a:gd name="T22" fmla="*/ 39 w 62"/>
                <a:gd name="T23" fmla="*/ 26 h 61"/>
                <a:gd name="T24" fmla="*/ 45 w 62"/>
                <a:gd name="T25" fmla="*/ 19 h 61"/>
                <a:gd name="T26" fmla="*/ 45 w 62"/>
                <a:gd name="T27" fmla="*/ 15 h 61"/>
                <a:gd name="T28" fmla="*/ 52 w 62"/>
                <a:gd name="T29" fmla="*/ 7 h 61"/>
                <a:gd name="T30" fmla="*/ 48 w 62"/>
                <a:gd name="T31" fmla="*/ 11 h 61"/>
                <a:gd name="T32" fmla="*/ 49 w 62"/>
                <a:gd name="T33" fmla="*/ 15 h 61"/>
                <a:gd name="T34" fmla="*/ 52 w 62"/>
                <a:gd name="T35" fmla="*/ 12 h 61"/>
                <a:gd name="T36" fmla="*/ 52 w 62"/>
                <a:gd name="T37" fmla="*/ 10 h 61"/>
                <a:gd name="T38" fmla="*/ 53 w 62"/>
                <a:gd name="T39" fmla="*/ 11 h 61"/>
                <a:gd name="T40" fmla="*/ 55 w 62"/>
                <a:gd name="T41" fmla="*/ 9 h 61"/>
                <a:gd name="T42" fmla="*/ 52 w 62"/>
                <a:gd name="T43" fmla="*/ 7 h 61"/>
                <a:gd name="T44" fmla="*/ 58 w 62"/>
                <a:gd name="T45" fmla="*/ 2 h 61"/>
                <a:gd name="T46" fmla="*/ 55 w 62"/>
                <a:gd name="T47" fmla="*/ 5 h 61"/>
                <a:gd name="T48" fmla="*/ 56 w 62"/>
                <a:gd name="T49" fmla="*/ 9 h 61"/>
                <a:gd name="T50" fmla="*/ 58 w 62"/>
                <a:gd name="T51" fmla="*/ 6 h 61"/>
                <a:gd name="T52" fmla="*/ 58 w 62"/>
                <a:gd name="T53" fmla="*/ 2 h 61"/>
                <a:gd name="T54" fmla="*/ 60 w 62"/>
                <a:gd name="T55" fmla="*/ 0 h 61"/>
                <a:gd name="T56" fmla="*/ 59 w 62"/>
                <a:gd name="T57" fmla="*/ 0 h 61"/>
                <a:gd name="T58" fmla="*/ 59 w 62"/>
                <a:gd name="T59" fmla="*/ 1 h 61"/>
                <a:gd name="T60" fmla="*/ 62 w 62"/>
                <a:gd name="T61" fmla="*/ 1 h 61"/>
                <a:gd name="T62" fmla="*/ 61 w 62"/>
                <a:gd name="T63" fmla="*/ 0 h 61"/>
                <a:gd name="T64" fmla="*/ 60 w 62"/>
                <a:gd name="T65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2" h="61">
                  <a:moveTo>
                    <a:pt x="3" y="57"/>
                  </a:moveTo>
                  <a:cubicBezTo>
                    <a:pt x="0" y="59"/>
                    <a:pt x="0" y="59"/>
                    <a:pt x="0" y="59"/>
                  </a:cubicBezTo>
                  <a:cubicBezTo>
                    <a:pt x="3" y="61"/>
                    <a:pt x="3" y="61"/>
                    <a:pt x="3" y="61"/>
                  </a:cubicBezTo>
                  <a:cubicBezTo>
                    <a:pt x="6" y="59"/>
                    <a:pt x="6" y="59"/>
                    <a:pt x="6" y="59"/>
                  </a:cubicBezTo>
                  <a:cubicBezTo>
                    <a:pt x="3" y="57"/>
                    <a:pt x="3" y="57"/>
                    <a:pt x="3" y="57"/>
                  </a:cubicBezTo>
                  <a:moveTo>
                    <a:pt x="45" y="15"/>
                  </a:moveTo>
                  <a:cubicBezTo>
                    <a:pt x="42" y="18"/>
                    <a:pt x="42" y="18"/>
                    <a:pt x="42" y="18"/>
                  </a:cubicBezTo>
                  <a:cubicBezTo>
                    <a:pt x="42" y="18"/>
                    <a:pt x="42" y="18"/>
                    <a:pt x="42" y="18"/>
                  </a:cubicBezTo>
                  <a:cubicBezTo>
                    <a:pt x="42" y="18"/>
                    <a:pt x="41" y="18"/>
                    <a:pt x="41" y="18"/>
                  </a:cubicBezTo>
                  <a:cubicBezTo>
                    <a:pt x="36" y="24"/>
                    <a:pt x="36" y="24"/>
                    <a:pt x="36" y="24"/>
                  </a:cubicBezTo>
                  <a:cubicBezTo>
                    <a:pt x="37" y="24"/>
                    <a:pt x="38" y="24"/>
                    <a:pt x="38" y="24"/>
                  </a:cubicBezTo>
                  <a:cubicBezTo>
                    <a:pt x="39" y="25"/>
                    <a:pt x="39" y="25"/>
                    <a:pt x="39" y="26"/>
                  </a:cubicBezTo>
                  <a:cubicBezTo>
                    <a:pt x="45" y="19"/>
                    <a:pt x="45" y="19"/>
                    <a:pt x="45" y="19"/>
                  </a:cubicBezTo>
                  <a:cubicBezTo>
                    <a:pt x="45" y="15"/>
                    <a:pt x="45" y="15"/>
                    <a:pt x="45" y="15"/>
                  </a:cubicBezTo>
                  <a:moveTo>
                    <a:pt x="52" y="7"/>
                  </a:moveTo>
                  <a:cubicBezTo>
                    <a:pt x="48" y="11"/>
                    <a:pt x="48" y="11"/>
                    <a:pt x="48" y="11"/>
                  </a:cubicBezTo>
                  <a:cubicBezTo>
                    <a:pt x="49" y="15"/>
                    <a:pt x="49" y="15"/>
                    <a:pt x="49" y="15"/>
                  </a:cubicBezTo>
                  <a:cubicBezTo>
                    <a:pt x="52" y="12"/>
                    <a:pt x="52" y="12"/>
                    <a:pt x="52" y="12"/>
                  </a:cubicBezTo>
                  <a:cubicBezTo>
                    <a:pt x="52" y="10"/>
                    <a:pt x="52" y="10"/>
                    <a:pt x="52" y="10"/>
                  </a:cubicBezTo>
                  <a:cubicBezTo>
                    <a:pt x="53" y="11"/>
                    <a:pt x="53" y="11"/>
                    <a:pt x="53" y="11"/>
                  </a:cubicBezTo>
                  <a:cubicBezTo>
                    <a:pt x="55" y="9"/>
                    <a:pt x="55" y="9"/>
                    <a:pt x="55" y="9"/>
                  </a:cubicBezTo>
                  <a:cubicBezTo>
                    <a:pt x="52" y="7"/>
                    <a:pt x="52" y="7"/>
                    <a:pt x="52" y="7"/>
                  </a:cubicBezTo>
                  <a:moveTo>
                    <a:pt x="58" y="2"/>
                  </a:moveTo>
                  <a:cubicBezTo>
                    <a:pt x="55" y="5"/>
                    <a:pt x="55" y="5"/>
                    <a:pt x="55" y="5"/>
                  </a:cubicBezTo>
                  <a:cubicBezTo>
                    <a:pt x="56" y="9"/>
                    <a:pt x="56" y="9"/>
                    <a:pt x="56" y="9"/>
                  </a:cubicBezTo>
                  <a:cubicBezTo>
                    <a:pt x="58" y="6"/>
                    <a:pt x="58" y="6"/>
                    <a:pt x="58" y="6"/>
                  </a:cubicBezTo>
                  <a:cubicBezTo>
                    <a:pt x="58" y="2"/>
                    <a:pt x="58" y="2"/>
                    <a:pt x="58" y="2"/>
                  </a:cubicBezTo>
                  <a:moveTo>
                    <a:pt x="60" y="0"/>
                  </a:moveTo>
                  <a:cubicBezTo>
                    <a:pt x="60" y="0"/>
                    <a:pt x="59" y="0"/>
                    <a:pt x="59" y="0"/>
                  </a:cubicBezTo>
                  <a:cubicBezTo>
                    <a:pt x="59" y="1"/>
                    <a:pt x="59" y="1"/>
                    <a:pt x="59" y="1"/>
                  </a:cubicBezTo>
                  <a:cubicBezTo>
                    <a:pt x="60" y="1"/>
                    <a:pt x="61" y="1"/>
                    <a:pt x="62" y="1"/>
                  </a:cubicBezTo>
                  <a:cubicBezTo>
                    <a:pt x="62" y="1"/>
                    <a:pt x="62" y="1"/>
                    <a:pt x="61" y="0"/>
                  </a:cubicBezTo>
                  <a:cubicBezTo>
                    <a:pt x="61" y="0"/>
                    <a:pt x="61" y="0"/>
                    <a:pt x="60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1219170">
                <a:defRPr/>
              </a:pPr>
              <a:endParaRPr lang="ru-RU" sz="2400">
                <a:solidFill>
                  <a:prstClr val="black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206" name="Freeform 189"/>
            <p:cNvSpPr>
              <a:spLocks noEditPoints="1"/>
            </p:cNvSpPr>
            <p:nvPr/>
          </p:nvSpPr>
          <p:spPr bwMode="auto">
            <a:xfrm>
              <a:off x="3688493" y="10429656"/>
              <a:ext cx="46469" cy="43371"/>
            </a:xfrm>
            <a:custGeom>
              <a:avLst/>
              <a:gdLst>
                <a:gd name="T0" fmla="*/ 3 w 30"/>
                <a:gd name="T1" fmla="*/ 24 h 28"/>
                <a:gd name="T2" fmla="*/ 0 w 30"/>
                <a:gd name="T3" fmla="*/ 27 h 28"/>
                <a:gd name="T4" fmla="*/ 3 w 30"/>
                <a:gd name="T5" fmla="*/ 28 h 28"/>
                <a:gd name="T6" fmla="*/ 6 w 30"/>
                <a:gd name="T7" fmla="*/ 26 h 28"/>
                <a:gd name="T8" fmla="*/ 3 w 30"/>
                <a:gd name="T9" fmla="*/ 24 h 28"/>
                <a:gd name="T10" fmla="*/ 26 w 30"/>
                <a:gd name="T11" fmla="*/ 0 h 28"/>
                <a:gd name="T12" fmla="*/ 21 w 30"/>
                <a:gd name="T13" fmla="*/ 6 h 28"/>
                <a:gd name="T14" fmla="*/ 22 w 30"/>
                <a:gd name="T15" fmla="*/ 7 h 28"/>
                <a:gd name="T16" fmla="*/ 22 w 30"/>
                <a:gd name="T17" fmla="*/ 7 h 28"/>
                <a:gd name="T18" fmla="*/ 24 w 30"/>
                <a:gd name="T19" fmla="*/ 6 h 28"/>
                <a:gd name="T20" fmla="*/ 26 w 30"/>
                <a:gd name="T21" fmla="*/ 4 h 28"/>
                <a:gd name="T22" fmla="*/ 27 w 30"/>
                <a:gd name="T23" fmla="*/ 4 h 28"/>
                <a:gd name="T24" fmla="*/ 30 w 30"/>
                <a:gd name="T25" fmla="*/ 2 h 28"/>
                <a:gd name="T26" fmla="*/ 27 w 30"/>
                <a:gd name="T27" fmla="*/ 0 h 28"/>
                <a:gd name="T28" fmla="*/ 26 w 30"/>
                <a:gd name="T29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0" h="28">
                  <a:moveTo>
                    <a:pt x="3" y="24"/>
                  </a:moveTo>
                  <a:cubicBezTo>
                    <a:pt x="0" y="27"/>
                    <a:pt x="0" y="27"/>
                    <a:pt x="0" y="27"/>
                  </a:cubicBezTo>
                  <a:cubicBezTo>
                    <a:pt x="1" y="27"/>
                    <a:pt x="2" y="28"/>
                    <a:pt x="3" y="28"/>
                  </a:cubicBezTo>
                  <a:cubicBezTo>
                    <a:pt x="6" y="26"/>
                    <a:pt x="6" y="26"/>
                    <a:pt x="6" y="26"/>
                  </a:cubicBezTo>
                  <a:cubicBezTo>
                    <a:pt x="5" y="25"/>
                    <a:pt x="4" y="25"/>
                    <a:pt x="3" y="24"/>
                  </a:cubicBezTo>
                  <a:moveTo>
                    <a:pt x="26" y="0"/>
                  </a:moveTo>
                  <a:cubicBezTo>
                    <a:pt x="21" y="6"/>
                    <a:pt x="21" y="6"/>
                    <a:pt x="21" y="6"/>
                  </a:cubicBezTo>
                  <a:cubicBezTo>
                    <a:pt x="21" y="6"/>
                    <a:pt x="21" y="7"/>
                    <a:pt x="22" y="7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3" y="7"/>
                    <a:pt x="24" y="7"/>
                    <a:pt x="24" y="6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26" y="4"/>
                    <a:pt x="27" y="4"/>
                    <a:pt x="27" y="4"/>
                  </a:cubicBezTo>
                  <a:cubicBezTo>
                    <a:pt x="30" y="2"/>
                    <a:pt x="30" y="2"/>
                    <a:pt x="30" y="2"/>
                  </a:cubicBezTo>
                  <a:cubicBezTo>
                    <a:pt x="29" y="1"/>
                    <a:pt x="28" y="1"/>
                    <a:pt x="27" y="0"/>
                  </a:cubicBezTo>
                  <a:cubicBezTo>
                    <a:pt x="26" y="0"/>
                    <a:pt x="26" y="0"/>
                    <a:pt x="26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1219170">
                <a:defRPr/>
              </a:pPr>
              <a:endParaRPr lang="ru-RU" sz="2400">
                <a:solidFill>
                  <a:prstClr val="black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207" name="Freeform 190"/>
            <p:cNvSpPr>
              <a:spLocks noEditPoints="1"/>
            </p:cNvSpPr>
            <p:nvPr/>
          </p:nvSpPr>
          <p:spPr bwMode="auto">
            <a:xfrm>
              <a:off x="2421426" y="9915394"/>
              <a:ext cx="2068406" cy="924225"/>
            </a:xfrm>
            <a:custGeom>
              <a:avLst/>
              <a:gdLst>
                <a:gd name="T0" fmla="*/ 1312 w 1331"/>
                <a:gd name="T1" fmla="*/ 554 h 594"/>
                <a:gd name="T2" fmla="*/ 1198 w 1331"/>
                <a:gd name="T3" fmla="*/ 533 h 594"/>
                <a:gd name="T4" fmla="*/ 1323 w 1331"/>
                <a:gd name="T5" fmla="*/ 541 h 594"/>
                <a:gd name="T6" fmla="*/ 1288 w 1331"/>
                <a:gd name="T7" fmla="*/ 533 h 594"/>
                <a:gd name="T8" fmla="*/ 1211 w 1331"/>
                <a:gd name="T9" fmla="*/ 516 h 594"/>
                <a:gd name="T10" fmla="*/ 1268 w 1331"/>
                <a:gd name="T11" fmla="*/ 496 h 594"/>
                <a:gd name="T12" fmla="*/ 1287 w 1331"/>
                <a:gd name="T13" fmla="*/ 508 h 594"/>
                <a:gd name="T14" fmla="*/ 1302 w 1331"/>
                <a:gd name="T15" fmla="*/ 512 h 594"/>
                <a:gd name="T16" fmla="*/ 1291 w 1331"/>
                <a:gd name="T17" fmla="*/ 498 h 594"/>
                <a:gd name="T18" fmla="*/ 1057 w 1331"/>
                <a:gd name="T19" fmla="*/ 471 h 594"/>
                <a:gd name="T20" fmla="*/ 1083 w 1331"/>
                <a:gd name="T21" fmla="*/ 445 h 594"/>
                <a:gd name="T22" fmla="*/ 1197 w 1331"/>
                <a:gd name="T23" fmla="*/ 446 h 594"/>
                <a:gd name="T24" fmla="*/ 1220 w 1331"/>
                <a:gd name="T25" fmla="*/ 443 h 594"/>
                <a:gd name="T26" fmla="*/ 1260 w 1331"/>
                <a:gd name="T27" fmla="*/ 500 h 594"/>
                <a:gd name="T28" fmla="*/ 1260 w 1331"/>
                <a:gd name="T29" fmla="*/ 479 h 594"/>
                <a:gd name="T30" fmla="*/ 1279 w 1331"/>
                <a:gd name="T31" fmla="*/ 490 h 594"/>
                <a:gd name="T32" fmla="*/ 1240 w 1331"/>
                <a:gd name="T33" fmla="*/ 462 h 594"/>
                <a:gd name="T34" fmla="*/ 1252 w 1331"/>
                <a:gd name="T35" fmla="*/ 493 h 594"/>
                <a:gd name="T36" fmla="*/ 1240 w 1331"/>
                <a:gd name="T37" fmla="*/ 483 h 594"/>
                <a:gd name="T38" fmla="*/ 1225 w 1331"/>
                <a:gd name="T39" fmla="*/ 471 h 594"/>
                <a:gd name="T40" fmla="*/ 1207 w 1331"/>
                <a:gd name="T41" fmla="*/ 436 h 594"/>
                <a:gd name="T42" fmla="*/ 1208 w 1331"/>
                <a:gd name="T43" fmla="*/ 436 h 594"/>
                <a:gd name="T44" fmla="*/ 1176 w 1331"/>
                <a:gd name="T45" fmla="*/ 433 h 594"/>
                <a:gd name="T46" fmla="*/ 1187 w 1331"/>
                <a:gd name="T47" fmla="*/ 434 h 594"/>
                <a:gd name="T48" fmla="*/ 1165 w 1331"/>
                <a:gd name="T49" fmla="*/ 424 h 594"/>
                <a:gd name="T50" fmla="*/ 1126 w 1331"/>
                <a:gd name="T51" fmla="*/ 395 h 594"/>
                <a:gd name="T52" fmla="*/ 1150 w 1331"/>
                <a:gd name="T53" fmla="*/ 413 h 594"/>
                <a:gd name="T54" fmla="*/ 1160 w 1331"/>
                <a:gd name="T55" fmla="*/ 420 h 594"/>
                <a:gd name="T56" fmla="*/ 1126 w 1331"/>
                <a:gd name="T57" fmla="*/ 395 h 594"/>
                <a:gd name="T58" fmla="*/ 1122 w 1331"/>
                <a:gd name="T59" fmla="*/ 347 h 594"/>
                <a:gd name="T60" fmla="*/ 110 w 1331"/>
                <a:gd name="T61" fmla="*/ 320 h 594"/>
                <a:gd name="T62" fmla="*/ 86 w 1331"/>
                <a:gd name="T63" fmla="*/ 300 h 594"/>
                <a:gd name="T64" fmla="*/ 25 w 1331"/>
                <a:gd name="T65" fmla="*/ 294 h 594"/>
                <a:gd name="T66" fmla="*/ 10 w 1331"/>
                <a:gd name="T67" fmla="*/ 285 h 594"/>
                <a:gd name="T68" fmla="*/ 39 w 1331"/>
                <a:gd name="T69" fmla="*/ 285 h 594"/>
                <a:gd name="T70" fmla="*/ 2 w 1331"/>
                <a:gd name="T71" fmla="*/ 281 h 594"/>
                <a:gd name="T72" fmla="*/ 70 w 1331"/>
                <a:gd name="T73" fmla="*/ 280 h 594"/>
                <a:gd name="T74" fmla="*/ 14 w 1331"/>
                <a:gd name="T75" fmla="*/ 279 h 594"/>
                <a:gd name="T76" fmla="*/ 11 w 1331"/>
                <a:gd name="T77" fmla="*/ 272 h 594"/>
                <a:gd name="T78" fmla="*/ 44 w 1331"/>
                <a:gd name="T79" fmla="*/ 270 h 594"/>
                <a:gd name="T80" fmla="*/ 29 w 1331"/>
                <a:gd name="T81" fmla="*/ 264 h 594"/>
                <a:gd name="T82" fmla="*/ 65 w 1331"/>
                <a:gd name="T83" fmla="*/ 249 h 594"/>
                <a:gd name="T84" fmla="*/ 46 w 1331"/>
                <a:gd name="T85" fmla="*/ 237 h 594"/>
                <a:gd name="T86" fmla="*/ 458 w 1331"/>
                <a:gd name="T87" fmla="*/ 203 h 594"/>
                <a:gd name="T88" fmla="*/ 439 w 1331"/>
                <a:gd name="T89" fmla="*/ 200 h 594"/>
                <a:gd name="T90" fmla="*/ 427 w 1331"/>
                <a:gd name="T91" fmla="*/ 157 h 594"/>
                <a:gd name="T92" fmla="*/ 423 w 1331"/>
                <a:gd name="T93" fmla="*/ 156 h 594"/>
                <a:gd name="T94" fmla="*/ 407 w 1331"/>
                <a:gd name="T95" fmla="*/ 149 h 594"/>
                <a:gd name="T96" fmla="*/ 392 w 1331"/>
                <a:gd name="T97" fmla="*/ 143 h 594"/>
                <a:gd name="T98" fmla="*/ 362 w 1331"/>
                <a:gd name="T99" fmla="*/ 132 h 594"/>
                <a:gd name="T100" fmla="*/ 378 w 1331"/>
                <a:gd name="T101" fmla="*/ 138 h 594"/>
                <a:gd name="T102" fmla="*/ 210 w 1331"/>
                <a:gd name="T103" fmla="*/ 113 h 594"/>
                <a:gd name="T104" fmla="*/ 198 w 1331"/>
                <a:gd name="T105" fmla="*/ 108 h 594"/>
                <a:gd name="T106" fmla="*/ 181 w 1331"/>
                <a:gd name="T107" fmla="*/ 102 h 594"/>
                <a:gd name="T108" fmla="*/ 230 w 1331"/>
                <a:gd name="T109" fmla="*/ 86 h 594"/>
                <a:gd name="T110" fmla="*/ 206 w 1331"/>
                <a:gd name="T111" fmla="*/ 78 h 594"/>
                <a:gd name="T112" fmla="*/ 324 w 1331"/>
                <a:gd name="T113" fmla="*/ 54 h 594"/>
                <a:gd name="T114" fmla="*/ 313 w 1331"/>
                <a:gd name="T115" fmla="*/ 46 h 594"/>
                <a:gd name="T116" fmla="*/ 297 w 1331"/>
                <a:gd name="T117" fmla="*/ 41 h 594"/>
                <a:gd name="T118" fmla="*/ 257 w 1331"/>
                <a:gd name="T119" fmla="*/ 29 h 594"/>
                <a:gd name="T120" fmla="*/ 203 w 1331"/>
                <a:gd name="T121" fmla="*/ 7 h 5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31" h="594">
                  <a:moveTo>
                    <a:pt x="1144" y="584"/>
                  </a:moveTo>
                  <a:cubicBezTo>
                    <a:pt x="1138" y="594"/>
                    <a:pt x="1138" y="594"/>
                    <a:pt x="1138" y="594"/>
                  </a:cubicBezTo>
                  <a:cubicBezTo>
                    <a:pt x="1146" y="586"/>
                    <a:pt x="1146" y="586"/>
                    <a:pt x="1146" y="586"/>
                  </a:cubicBezTo>
                  <a:cubicBezTo>
                    <a:pt x="1144" y="584"/>
                    <a:pt x="1144" y="584"/>
                    <a:pt x="1144" y="584"/>
                  </a:cubicBezTo>
                  <a:moveTo>
                    <a:pt x="1155" y="572"/>
                  </a:moveTo>
                  <a:cubicBezTo>
                    <a:pt x="1151" y="576"/>
                    <a:pt x="1151" y="576"/>
                    <a:pt x="1151" y="576"/>
                  </a:cubicBezTo>
                  <a:cubicBezTo>
                    <a:pt x="1152" y="577"/>
                    <a:pt x="1152" y="577"/>
                    <a:pt x="1152" y="577"/>
                  </a:cubicBezTo>
                  <a:cubicBezTo>
                    <a:pt x="1155" y="572"/>
                    <a:pt x="1155" y="572"/>
                    <a:pt x="1155" y="572"/>
                  </a:cubicBezTo>
                  <a:moveTo>
                    <a:pt x="1318" y="543"/>
                  </a:moveTo>
                  <a:cubicBezTo>
                    <a:pt x="1312" y="554"/>
                    <a:pt x="1312" y="554"/>
                    <a:pt x="1312" y="554"/>
                  </a:cubicBezTo>
                  <a:cubicBezTo>
                    <a:pt x="1313" y="555"/>
                    <a:pt x="1314" y="555"/>
                    <a:pt x="1314" y="556"/>
                  </a:cubicBezTo>
                  <a:cubicBezTo>
                    <a:pt x="1314" y="556"/>
                    <a:pt x="1314" y="556"/>
                    <a:pt x="1314" y="556"/>
                  </a:cubicBezTo>
                  <a:cubicBezTo>
                    <a:pt x="1315" y="556"/>
                    <a:pt x="1315" y="556"/>
                    <a:pt x="1315" y="556"/>
                  </a:cubicBezTo>
                  <a:cubicBezTo>
                    <a:pt x="1319" y="548"/>
                    <a:pt x="1319" y="548"/>
                    <a:pt x="1319" y="548"/>
                  </a:cubicBezTo>
                  <a:cubicBezTo>
                    <a:pt x="1318" y="549"/>
                    <a:pt x="1318" y="549"/>
                    <a:pt x="1318" y="549"/>
                  </a:cubicBezTo>
                  <a:cubicBezTo>
                    <a:pt x="1318" y="543"/>
                    <a:pt x="1318" y="543"/>
                    <a:pt x="1318" y="543"/>
                  </a:cubicBezTo>
                  <a:moveTo>
                    <a:pt x="1195" y="532"/>
                  </a:moveTo>
                  <a:cubicBezTo>
                    <a:pt x="1190" y="537"/>
                    <a:pt x="1190" y="537"/>
                    <a:pt x="1190" y="537"/>
                  </a:cubicBezTo>
                  <a:cubicBezTo>
                    <a:pt x="1191" y="537"/>
                    <a:pt x="1192" y="538"/>
                    <a:pt x="1193" y="538"/>
                  </a:cubicBezTo>
                  <a:cubicBezTo>
                    <a:pt x="1198" y="533"/>
                    <a:pt x="1198" y="533"/>
                    <a:pt x="1198" y="533"/>
                  </a:cubicBezTo>
                  <a:cubicBezTo>
                    <a:pt x="1197" y="533"/>
                    <a:pt x="1196" y="532"/>
                    <a:pt x="1195" y="532"/>
                  </a:cubicBezTo>
                  <a:cubicBezTo>
                    <a:pt x="1195" y="532"/>
                    <a:pt x="1195" y="532"/>
                    <a:pt x="1195" y="532"/>
                  </a:cubicBezTo>
                  <a:moveTo>
                    <a:pt x="1202" y="525"/>
                  </a:moveTo>
                  <a:cubicBezTo>
                    <a:pt x="1199" y="528"/>
                    <a:pt x="1199" y="528"/>
                    <a:pt x="1199" y="528"/>
                  </a:cubicBezTo>
                  <a:cubicBezTo>
                    <a:pt x="1200" y="532"/>
                    <a:pt x="1200" y="532"/>
                    <a:pt x="1200" y="532"/>
                  </a:cubicBezTo>
                  <a:cubicBezTo>
                    <a:pt x="1203" y="529"/>
                    <a:pt x="1203" y="529"/>
                    <a:pt x="1203" y="529"/>
                  </a:cubicBezTo>
                  <a:cubicBezTo>
                    <a:pt x="1202" y="525"/>
                    <a:pt x="1202" y="525"/>
                    <a:pt x="1202" y="525"/>
                  </a:cubicBezTo>
                  <a:moveTo>
                    <a:pt x="1329" y="522"/>
                  </a:moveTo>
                  <a:cubicBezTo>
                    <a:pt x="1323" y="534"/>
                    <a:pt x="1323" y="534"/>
                    <a:pt x="1323" y="534"/>
                  </a:cubicBezTo>
                  <a:cubicBezTo>
                    <a:pt x="1323" y="541"/>
                    <a:pt x="1323" y="541"/>
                    <a:pt x="1323" y="541"/>
                  </a:cubicBezTo>
                  <a:cubicBezTo>
                    <a:pt x="1326" y="535"/>
                    <a:pt x="1326" y="535"/>
                    <a:pt x="1326" y="535"/>
                  </a:cubicBezTo>
                  <a:cubicBezTo>
                    <a:pt x="1326" y="529"/>
                    <a:pt x="1326" y="529"/>
                    <a:pt x="1326" y="529"/>
                  </a:cubicBezTo>
                  <a:cubicBezTo>
                    <a:pt x="1327" y="529"/>
                    <a:pt x="1327" y="530"/>
                    <a:pt x="1328" y="531"/>
                  </a:cubicBezTo>
                  <a:cubicBezTo>
                    <a:pt x="1331" y="525"/>
                    <a:pt x="1331" y="525"/>
                    <a:pt x="1331" y="525"/>
                  </a:cubicBezTo>
                  <a:cubicBezTo>
                    <a:pt x="1330" y="524"/>
                    <a:pt x="1330" y="523"/>
                    <a:pt x="1329" y="522"/>
                  </a:cubicBezTo>
                  <a:moveTo>
                    <a:pt x="1295" y="520"/>
                  </a:moveTo>
                  <a:cubicBezTo>
                    <a:pt x="1291" y="526"/>
                    <a:pt x="1291" y="526"/>
                    <a:pt x="1291" y="526"/>
                  </a:cubicBezTo>
                  <a:cubicBezTo>
                    <a:pt x="1291" y="527"/>
                    <a:pt x="1291" y="527"/>
                    <a:pt x="1291" y="527"/>
                  </a:cubicBezTo>
                  <a:cubicBezTo>
                    <a:pt x="1291" y="527"/>
                    <a:pt x="1291" y="527"/>
                    <a:pt x="1291" y="527"/>
                  </a:cubicBezTo>
                  <a:cubicBezTo>
                    <a:pt x="1288" y="533"/>
                    <a:pt x="1288" y="533"/>
                    <a:pt x="1288" y="533"/>
                  </a:cubicBezTo>
                  <a:cubicBezTo>
                    <a:pt x="1289" y="534"/>
                    <a:pt x="1289" y="534"/>
                    <a:pt x="1290" y="535"/>
                  </a:cubicBezTo>
                  <a:cubicBezTo>
                    <a:pt x="1295" y="527"/>
                    <a:pt x="1295" y="527"/>
                    <a:pt x="1295" y="527"/>
                  </a:cubicBezTo>
                  <a:cubicBezTo>
                    <a:pt x="1295" y="520"/>
                    <a:pt x="1295" y="520"/>
                    <a:pt x="1295" y="520"/>
                  </a:cubicBezTo>
                  <a:moveTo>
                    <a:pt x="1208" y="519"/>
                  </a:moveTo>
                  <a:cubicBezTo>
                    <a:pt x="1206" y="521"/>
                    <a:pt x="1206" y="521"/>
                    <a:pt x="1206" y="521"/>
                  </a:cubicBezTo>
                  <a:cubicBezTo>
                    <a:pt x="1207" y="525"/>
                    <a:pt x="1207" y="525"/>
                    <a:pt x="1207" y="525"/>
                  </a:cubicBezTo>
                  <a:cubicBezTo>
                    <a:pt x="1209" y="522"/>
                    <a:pt x="1209" y="522"/>
                    <a:pt x="1209" y="522"/>
                  </a:cubicBezTo>
                  <a:cubicBezTo>
                    <a:pt x="1208" y="519"/>
                    <a:pt x="1208" y="519"/>
                    <a:pt x="1208" y="519"/>
                  </a:cubicBezTo>
                  <a:moveTo>
                    <a:pt x="1216" y="511"/>
                  </a:moveTo>
                  <a:cubicBezTo>
                    <a:pt x="1211" y="516"/>
                    <a:pt x="1211" y="516"/>
                    <a:pt x="1211" y="516"/>
                  </a:cubicBezTo>
                  <a:cubicBezTo>
                    <a:pt x="1212" y="516"/>
                    <a:pt x="1212" y="516"/>
                    <a:pt x="1212" y="516"/>
                  </a:cubicBezTo>
                  <a:cubicBezTo>
                    <a:pt x="1213" y="519"/>
                    <a:pt x="1213" y="519"/>
                    <a:pt x="1213" y="519"/>
                  </a:cubicBezTo>
                  <a:cubicBezTo>
                    <a:pt x="1219" y="512"/>
                    <a:pt x="1219" y="512"/>
                    <a:pt x="1219" y="512"/>
                  </a:cubicBezTo>
                  <a:cubicBezTo>
                    <a:pt x="1218" y="512"/>
                    <a:pt x="1217" y="511"/>
                    <a:pt x="1216" y="511"/>
                  </a:cubicBezTo>
                  <a:moveTo>
                    <a:pt x="1268" y="496"/>
                  </a:moveTo>
                  <a:cubicBezTo>
                    <a:pt x="1268" y="506"/>
                    <a:pt x="1268" y="506"/>
                    <a:pt x="1268" y="506"/>
                  </a:cubicBezTo>
                  <a:cubicBezTo>
                    <a:pt x="1269" y="506"/>
                    <a:pt x="1270" y="507"/>
                    <a:pt x="1271" y="507"/>
                  </a:cubicBezTo>
                  <a:cubicBezTo>
                    <a:pt x="1271" y="500"/>
                    <a:pt x="1271" y="500"/>
                    <a:pt x="1271" y="500"/>
                  </a:cubicBezTo>
                  <a:cubicBezTo>
                    <a:pt x="1270" y="500"/>
                    <a:pt x="1269" y="499"/>
                    <a:pt x="1268" y="499"/>
                  </a:cubicBezTo>
                  <a:cubicBezTo>
                    <a:pt x="1268" y="496"/>
                    <a:pt x="1268" y="496"/>
                    <a:pt x="1268" y="496"/>
                  </a:cubicBezTo>
                  <a:moveTo>
                    <a:pt x="1275" y="496"/>
                  </a:moveTo>
                  <a:cubicBezTo>
                    <a:pt x="1275" y="510"/>
                    <a:pt x="1275" y="510"/>
                    <a:pt x="1275" y="510"/>
                  </a:cubicBezTo>
                  <a:cubicBezTo>
                    <a:pt x="1277" y="510"/>
                    <a:pt x="1278" y="511"/>
                    <a:pt x="1279" y="511"/>
                  </a:cubicBezTo>
                  <a:cubicBezTo>
                    <a:pt x="1279" y="504"/>
                    <a:pt x="1279" y="504"/>
                    <a:pt x="1279" y="504"/>
                  </a:cubicBezTo>
                  <a:cubicBezTo>
                    <a:pt x="1278" y="504"/>
                    <a:pt x="1278" y="504"/>
                    <a:pt x="1277" y="503"/>
                  </a:cubicBezTo>
                  <a:cubicBezTo>
                    <a:pt x="1275" y="496"/>
                    <a:pt x="1275" y="496"/>
                    <a:pt x="1275" y="496"/>
                  </a:cubicBezTo>
                  <a:moveTo>
                    <a:pt x="1283" y="495"/>
                  </a:moveTo>
                  <a:cubicBezTo>
                    <a:pt x="1283" y="514"/>
                    <a:pt x="1283" y="514"/>
                    <a:pt x="1283" y="514"/>
                  </a:cubicBezTo>
                  <a:cubicBezTo>
                    <a:pt x="1284" y="514"/>
                    <a:pt x="1286" y="515"/>
                    <a:pt x="1287" y="515"/>
                  </a:cubicBezTo>
                  <a:cubicBezTo>
                    <a:pt x="1287" y="508"/>
                    <a:pt x="1287" y="508"/>
                    <a:pt x="1287" y="508"/>
                  </a:cubicBezTo>
                  <a:cubicBezTo>
                    <a:pt x="1283" y="495"/>
                    <a:pt x="1283" y="495"/>
                    <a:pt x="1283" y="495"/>
                  </a:cubicBezTo>
                  <a:moveTo>
                    <a:pt x="1296" y="494"/>
                  </a:moveTo>
                  <a:cubicBezTo>
                    <a:pt x="1299" y="505"/>
                    <a:pt x="1299" y="505"/>
                    <a:pt x="1299" y="505"/>
                  </a:cubicBezTo>
                  <a:cubicBezTo>
                    <a:pt x="1299" y="505"/>
                    <a:pt x="1299" y="505"/>
                    <a:pt x="1299" y="505"/>
                  </a:cubicBezTo>
                  <a:cubicBezTo>
                    <a:pt x="1299" y="507"/>
                    <a:pt x="1299" y="507"/>
                    <a:pt x="1299" y="507"/>
                  </a:cubicBezTo>
                  <a:cubicBezTo>
                    <a:pt x="1300" y="510"/>
                    <a:pt x="1300" y="510"/>
                    <a:pt x="1300" y="510"/>
                  </a:cubicBezTo>
                  <a:cubicBezTo>
                    <a:pt x="1299" y="511"/>
                    <a:pt x="1299" y="511"/>
                    <a:pt x="1299" y="511"/>
                  </a:cubicBezTo>
                  <a:cubicBezTo>
                    <a:pt x="1299" y="518"/>
                    <a:pt x="1299" y="518"/>
                    <a:pt x="1299" y="518"/>
                  </a:cubicBezTo>
                  <a:cubicBezTo>
                    <a:pt x="1300" y="517"/>
                    <a:pt x="1300" y="517"/>
                    <a:pt x="1300" y="517"/>
                  </a:cubicBezTo>
                  <a:cubicBezTo>
                    <a:pt x="1302" y="512"/>
                    <a:pt x="1302" y="512"/>
                    <a:pt x="1302" y="512"/>
                  </a:cubicBezTo>
                  <a:cubicBezTo>
                    <a:pt x="1302" y="508"/>
                    <a:pt x="1302" y="508"/>
                    <a:pt x="1302" y="508"/>
                  </a:cubicBezTo>
                  <a:cubicBezTo>
                    <a:pt x="1303" y="509"/>
                    <a:pt x="1303" y="509"/>
                    <a:pt x="1304" y="509"/>
                  </a:cubicBezTo>
                  <a:cubicBezTo>
                    <a:pt x="1307" y="503"/>
                    <a:pt x="1307" y="503"/>
                    <a:pt x="1307" y="503"/>
                  </a:cubicBezTo>
                  <a:cubicBezTo>
                    <a:pt x="1306" y="503"/>
                    <a:pt x="1305" y="502"/>
                    <a:pt x="1304" y="501"/>
                  </a:cubicBezTo>
                  <a:cubicBezTo>
                    <a:pt x="1302" y="505"/>
                    <a:pt x="1302" y="505"/>
                    <a:pt x="1302" y="505"/>
                  </a:cubicBezTo>
                  <a:cubicBezTo>
                    <a:pt x="1300" y="498"/>
                    <a:pt x="1300" y="498"/>
                    <a:pt x="1300" y="498"/>
                  </a:cubicBezTo>
                  <a:cubicBezTo>
                    <a:pt x="1299" y="496"/>
                    <a:pt x="1297" y="495"/>
                    <a:pt x="1296" y="494"/>
                  </a:cubicBezTo>
                  <a:moveTo>
                    <a:pt x="1286" y="485"/>
                  </a:moveTo>
                  <a:cubicBezTo>
                    <a:pt x="1288" y="496"/>
                    <a:pt x="1288" y="496"/>
                    <a:pt x="1288" y="496"/>
                  </a:cubicBezTo>
                  <a:cubicBezTo>
                    <a:pt x="1289" y="497"/>
                    <a:pt x="1290" y="498"/>
                    <a:pt x="1291" y="498"/>
                  </a:cubicBezTo>
                  <a:cubicBezTo>
                    <a:pt x="1291" y="508"/>
                    <a:pt x="1291" y="508"/>
                    <a:pt x="1291" y="508"/>
                  </a:cubicBezTo>
                  <a:cubicBezTo>
                    <a:pt x="1292" y="511"/>
                    <a:pt x="1292" y="511"/>
                    <a:pt x="1292" y="511"/>
                  </a:cubicBezTo>
                  <a:cubicBezTo>
                    <a:pt x="1292" y="511"/>
                    <a:pt x="1291" y="511"/>
                    <a:pt x="1291" y="510"/>
                  </a:cubicBezTo>
                  <a:cubicBezTo>
                    <a:pt x="1291" y="518"/>
                    <a:pt x="1291" y="518"/>
                    <a:pt x="1291" y="518"/>
                  </a:cubicBezTo>
                  <a:cubicBezTo>
                    <a:pt x="1292" y="518"/>
                    <a:pt x="1293" y="519"/>
                    <a:pt x="1295" y="519"/>
                  </a:cubicBezTo>
                  <a:cubicBezTo>
                    <a:pt x="1295" y="507"/>
                    <a:pt x="1295" y="507"/>
                    <a:pt x="1295" y="507"/>
                  </a:cubicBezTo>
                  <a:cubicBezTo>
                    <a:pt x="1290" y="489"/>
                    <a:pt x="1290" y="489"/>
                    <a:pt x="1290" y="489"/>
                  </a:cubicBezTo>
                  <a:cubicBezTo>
                    <a:pt x="1289" y="487"/>
                    <a:pt x="1287" y="486"/>
                    <a:pt x="1286" y="485"/>
                  </a:cubicBezTo>
                  <a:moveTo>
                    <a:pt x="1059" y="468"/>
                  </a:moveTo>
                  <a:cubicBezTo>
                    <a:pt x="1057" y="471"/>
                    <a:pt x="1057" y="471"/>
                    <a:pt x="1057" y="471"/>
                  </a:cubicBezTo>
                  <a:cubicBezTo>
                    <a:pt x="1058" y="471"/>
                    <a:pt x="1059" y="472"/>
                    <a:pt x="1060" y="472"/>
                  </a:cubicBezTo>
                  <a:cubicBezTo>
                    <a:pt x="1063" y="470"/>
                    <a:pt x="1063" y="470"/>
                    <a:pt x="1063" y="470"/>
                  </a:cubicBezTo>
                  <a:cubicBezTo>
                    <a:pt x="1061" y="469"/>
                    <a:pt x="1060" y="469"/>
                    <a:pt x="1059" y="468"/>
                  </a:cubicBezTo>
                  <a:moveTo>
                    <a:pt x="1228" y="446"/>
                  </a:moveTo>
                  <a:cubicBezTo>
                    <a:pt x="1228" y="454"/>
                    <a:pt x="1228" y="454"/>
                    <a:pt x="1228" y="454"/>
                  </a:cubicBezTo>
                  <a:cubicBezTo>
                    <a:pt x="1229" y="454"/>
                    <a:pt x="1229" y="454"/>
                    <a:pt x="1229" y="454"/>
                  </a:cubicBezTo>
                  <a:cubicBezTo>
                    <a:pt x="1232" y="463"/>
                    <a:pt x="1232" y="463"/>
                    <a:pt x="1232" y="463"/>
                  </a:cubicBezTo>
                  <a:cubicBezTo>
                    <a:pt x="1232" y="448"/>
                    <a:pt x="1232" y="448"/>
                    <a:pt x="1232" y="448"/>
                  </a:cubicBezTo>
                  <a:cubicBezTo>
                    <a:pt x="1230" y="448"/>
                    <a:pt x="1229" y="447"/>
                    <a:pt x="1228" y="446"/>
                  </a:cubicBezTo>
                  <a:moveTo>
                    <a:pt x="1083" y="445"/>
                  </a:moveTo>
                  <a:cubicBezTo>
                    <a:pt x="1080" y="447"/>
                    <a:pt x="1080" y="447"/>
                    <a:pt x="1080" y="447"/>
                  </a:cubicBezTo>
                  <a:cubicBezTo>
                    <a:pt x="1081" y="447"/>
                    <a:pt x="1081" y="447"/>
                    <a:pt x="1081" y="447"/>
                  </a:cubicBezTo>
                  <a:cubicBezTo>
                    <a:pt x="1077" y="455"/>
                    <a:pt x="1077" y="455"/>
                    <a:pt x="1077" y="455"/>
                  </a:cubicBezTo>
                  <a:cubicBezTo>
                    <a:pt x="1086" y="446"/>
                    <a:pt x="1086" y="446"/>
                    <a:pt x="1086" y="446"/>
                  </a:cubicBezTo>
                  <a:cubicBezTo>
                    <a:pt x="1084" y="445"/>
                    <a:pt x="1084" y="445"/>
                    <a:pt x="1084" y="445"/>
                  </a:cubicBezTo>
                  <a:cubicBezTo>
                    <a:pt x="1084" y="445"/>
                    <a:pt x="1084" y="445"/>
                    <a:pt x="1084" y="445"/>
                  </a:cubicBezTo>
                  <a:cubicBezTo>
                    <a:pt x="1083" y="445"/>
                    <a:pt x="1083" y="445"/>
                    <a:pt x="1083" y="445"/>
                  </a:cubicBezTo>
                  <a:moveTo>
                    <a:pt x="1198" y="444"/>
                  </a:moveTo>
                  <a:cubicBezTo>
                    <a:pt x="1197" y="446"/>
                    <a:pt x="1197" y="446"/>
                    <a:pt x="1197" y="446"/>
                  </a:cubicBezTo>
                  <a:cubicBezTo>
                    <a:pt x="1197" y="446"/>
                    <a:pt x="1197" y="446"/>
                    <a:pt x="1197" y="446"/>
                  </a:cubicBezTo>
                  <a:cubicBezTo>
                    <a:pt x="1197" y="446"/>
                    <a:pt x="1197" y="446"/>
                    <a:pt x="1197" y="446"/>
                  </a:cubicBezTo>
                  <a:cubicBezTo>
                    <a:pt x="1195" y="447"/>
                    <a:pt x="1195" y="447"/>
                    <a:pt x="1195" y="447"/>
                  </a:cubicBezTo>
                  <a:cubicBezTo>
                    <a:pt x="1197" y="455"/>
                    <a:pt x="1197" y="455"/>
                    <a:pt x="1197" y="455"/>
                  </a:cubicBezTo>
                  <a:cubicBezTo>
                    <a:pt x="1199" y="456"/>
                    <a:pt x="1200" y="458"/>
                    <a:pt x="1202" y="459"/>
                  </a:cubicBezTo>
                  <a:cubicBezTo>
                    <a:pt x="1198" y="444"/>
                    <a:pt x="1198" y="444"/>
                    <a:pt x="1198" y="444"/>
                  </a:cubicBezTo>
                  <a:moveTo>
                    <a:pt x="1220" y="443"/>
                  </a:moveTo>
                  <a:cubicBezTo>
                    <a:pt x="1220" y="451"/>
                    <a:pt x="1220" y="451"/>
                    <a:pt x="1220" y="451"/>
                  </a:cubicBezTo>
                  <a:cubicBezTo>
                    <a:pt x="1224" y="464"/>
                    <a:pt x="1224" y="464"/>
                    <a:pt x="1224" y="464"/>
                  </a:cubicBezTo>
                  <a:cubicBezTo>
                    <a:pt x="1224" y="444"/>
                    <a:pt x="1224" y="444"/>
                    <a:pt x="1224" y="444"/>
                  </a:cubicBezTo>
                  <a:cubicBezTo>
                    <a:pt x="1223" y="444"/>
                    <a:pt x="1222" y="443"/>
                    <a:pt x="1220" y="443"/>
                  </a:cubicBezTo>
                  <a:moveTo>
                    <a:pt x="1213" y="439"/>
                  </a:moveTo>
                  <a:cubicBezTo>
                    <a:pt x="1213" y="451"/>
                    <a:pt x="1213" y="451"/>
                    <a:pt x="1213" y="451"/>
                  </a:cubicBezTo>
                  <a:cubicBezTo>
                    <a:pt x="1218" y="473"/>
                    <a:pt x="1218" y="473"/>
                    <a:pt x="1218" y="473"/>
                  </a:cubicBezTo>
                  <a:cubicBezTo>
                    <a:pt x="1224" y="478"/>
                    <a:pt x="1231" y="484"/>
                    <a:pt x="1237" y="489"/>
                  </a:cubicBezTo>
                  <a:cubicBezTo>
                    <a:pt x="1237" y="490"/>
                    <a:pt x="1237" y="490"/>
                    <a:pt x="1237" y="490"/>
                  </a:cubicBezTo>
                  <a:cubicBezTo>
                    <a:pt x="1246" y="494"/>
                    <a:pt x="1255" y="499"/>
                    <a:pt x="1264" y="504"/>
                  </a:cubicBezTo>
                  <a:cubicBezTo>
                    <a:pt x="1264" y="503"/>
                    <a:pt x="1263" y="503"/>
                    <a:pt x="1263" y="503"/>
                  </a:cubicBezTo>
                  <a:cubicBezTo>
                    <a:pt x="1263" y="496"/>
                    <a:pt x="1263" y="496"/>
                    <a:pt x="1263" y="496"/>
                  </a:cubicBezTo>
                  <a:cubicBezTo>
                    <a:pt x="1262" y="495"/>
                    <a:pt x="1261" y="495"/>
                    <a:pt x="1260" y="494"/>
                  </a:cubicBezTo>
                  <a:cubicBezTo>
                    <a:pt x="1260" y="500"/>
                    <a:pt x="1260" y="500"/>
                    <a:pt x="1260" y="500"/>
                  </a:cubicBezTo>
                  <a:cubicBezTo>
                    <a:pt x="1258" y="499"/>
                    <a:pt x="1257" y="497"/>
                    <a:pt x="1255" y="496"/>
                  </a:cubicBezTo>
                  <a:cubicBezTo>
                    <a:pt x="1255" y="479"/>
                    <a:pt x="1255" y="479"/>
                    <a:pt x="1255" y="479"/>
                  </a:cubicBezTo>
                  <a:cubicBezTo>
                    <a:pt x="1252" y="466"/>
                    <a:pt x="1252" y="466"/>
                    <a:pt x="1252" y="466"/>
                  </a:cubicBezTo>
                  <a:cubicBezTo>
                    <a:pt x="1253" y="466"/>
                    <a:pt x="1254" y="467"/>
                    <a:pt x="1255" y="468"/>
                  </a:cubicBezTo>
                  <a:cubicBezTo>
                    <a:pt x="1255" y="467"/>
                    <a:pt x="1255" y="467"/>
                    <a:pt x="1255" y="467"/>
                  </a:cubicBezTo>
                  <a:cubicBezTo>
                    <a:pt x="1255" y="467"/>
                    <a:pt x="1255" y="468"/>
                    <a:pt x="1256" y="468"/>
                  </a:cubicBezTo>
                  <a:cubicBezTo>
                    <a:pt x="1256" y="468"/>
                    <a:pt x="1257" y="468"/>
                    <a:pt x="1257" y="469"/>
                  </a:cubicBezTo>
                  <a:cubicBezTo>
                    <a:pt x="1257" y="469"/>
                    <a:pt x="1257" y="469"/>
                    <a:pt x="1257" y="469"/>
                  </a:cubicBezTo>
                  <a:cubicBezTo>
                    <a:pt x="1258" y="470"/>
                    <a:pt x="1259" y="471"/>
                    <a:pt x="1260" y="471"/>
                  </a:cubicBezTo>
                  <a:cubicBezTo>
                    <a:pt x="1260" y="479"/>
                    <a:pt x="1260" y="479"/>
                    <a:pt x="1260" y="479"/>
                  </a:cubicBezTo>
                  <a:cubicBezTo>
                    <a:pt x="1263" y="492"/>
                    <a:pt x="1263" y="492"/>
                    <a:pt x="1263" y="492"/>
                  </a:cubicBezTo>
                  <a:cubicBezTo>
                    <a:pt x="1263" y="478"/>
                    <a:pt x="1263" y="478"/>
                    <a:pt x="1263" y="478"/>
                  </a:cubicBezTo>
                  <a:cubicBezTo>
                    <a:pt x="1261" y="471"/>
                    <a:pt x="1261" y="471"/>
                    <a:pt x="1261" y="471"/>
                  </a:cubicBezTo>
                  <a:cubicBezTo>
                    <a:pt x="1263" y="472"/>
                    <a:pt x="1265" y="472"/>
                    <a:pt x="1267" y="473"/>
                  </a:cubicBezTo>
                  <a:cubicBezTo>
                    <a:pt x="1271" y="491"/>
                    <a:pt x="1271" y="491"/>
                    <a:pt x="1271" y="491"/>
                  </a:cubicBezTo>
                  <a:cubicBezTo>
                    <a:pt x="1271" y="481"/>
                    <a:pt x="1271" y="481"/>
                    <a:pt x="1271" y="481"/>
                  </a:cubicBezTo>
                  <a:cubicBezTo>
                    <a:pt x="1271" y="481"/>
                    <a:pt x="1272" y="482"/>
                    <a:pt x="1272" y="482"/>
                  </a:cubicBezTo>
                  <a:cubicBezTo>
                    <a:pt x="1271" y="475"/>
                    <a:pt x="1271" y="475"/>
                    <a:pt x="1271" y="475"/>
                  </a:cubicBezTo>
                  <a:cubicBezTo>
                    <a:pt x="1272" y="476"/>
                    <a:pt x="1274" y="477"/>
                    <a:pt x="1276" y="478"/>
                  </a:cubicBezTo>
                  <a:cubicBezTo>
                    <a:pt x="1279" y="490"/>
                    <a:pt x="1279" y="490"/>
                    <a:pt x="1279" y="490"/>
                  </a:cubicBezTo>
                  <a:cubicBezTo>
                    <a:pt x="1279" y="488"/>
                    <a:pt x="1279" y="488"/>
                    <a:pt x="1279" y="488"/>
                  </a:cubicBezTo>
                  <a:cubicBezTo>
                    <a:pt x="1280" y="489"/>
                    <a:pt x="1281" y="490"/>
                    <a:pt x="1282" y="491"/>
                  </a:cubicBezTo>
                  <a:cubicBezTo>
                    <a:pt x="1280" y="480"/>
                    <a:pt x="1280" y="480"/>
                    <a:pt x="1280" y="480"/>
                  </a:cubicBezTo>
                  <a:cubicBezTo>
                    <a:pt x="1280" y="480"/>
                    <a:pt x="1280" y="480"/>
                    <a:pt x="1281" y="481"/>
                  </a:cubicBezTo>
                  <a:cubicBezTo>
                    <a:pt x="1274" y="474"/>
                    <a:pt x="1267" y="468"/>
                    <a:pt x="1260" y="462"/>
                  </a:cubicBezTo>
                  <a:cubicBezTo>
                    <a:pt x="1251" y="458"/>
                    <a:pt x="1243" y="454"/>
                    <a:pt x="1234" y="450"/>
                  </a:cubicBezTo>
                  <a:cubicBezTo>
                    <a:pt x="1235" y="450"/>
                    <a:pt x="1235" y="451"/>
                    <a:pt x="1236" y="451"/>
                  </a:cubicBezTo>
                  <a:cubicBezTo>
                    <a:pt x="1236" y="458"/>
                    <a:pt x="1236" y="458"/>
                    <a:pt x="1236" y="458"/>
                  </a:cubicBezTo>
                  <a:cubicBezTo>
                    <a:pt x="1237" y="458"/>
                    <a:pt x="1238" y="459"/>
                    <a:pt x="1239" y="459"/>
                  </a:cubicBezTo>
                  <a:cubicBezTo>
                    <a:pt x="1240" y="462"/>
                    <a:pt x="1240" y="462"/>
                    <a:pt x="1240" y="462"/>
                  </a:cubicBezTo>
                  <a:cubicBezTo>
                    <a:pt x="1240" y="454"/>
                    <a:pt x="1240" y="454"/>
                    <a:pt x="1240" y="454"/>
                  </a:cubicBezTo>
                  <a:cubicBezTo>
                    <a:pt x="1241" y="455"/>
                    <a:pt x="1243" y="457"/>
                    <a:pt x="1244" y="458"/>
                  </a:cubicBezTo>
                  <a:cubicBezTo>
                    <a:pt x="1244" y="462"/>
                    <a:pt x="1244" y="462"/>
                    <a:pt x="1244" y="462"/>
                  </a:cubicBezTo>
                  <a:cubicBezTo>
                    <a:pt x="1245" y="462"/>
                    <a:pt x="1246" y="463"/>
                    <a:pt x="1247" y="463"/>
                  </a:cubicBezTo>
                  <a:cubicBezTo>
                    <a:pt x="1247" y="461"/>
                    <a:pt x="1247" y="461"/>
                    <a:pt x="1247" y="461"/>
                  </a:cubicBezTo>
                  <a:cubicBezTo>
                    <a:pt x="1249" y="462"/>
                    <a:pt x="1250" y="463"/>
                    <a:pt x="1252" y="465"/>
                  </a:cubicBezTo>
                  <a:cubicBezTo>
                    <a:pt x="1252" y="479"/>
                    <a:pt x="1252" y="479"/>
                    <a:pt x="1252" y="479"/>
                  </a:cubicBezTo>
                  <a:cubicBezTo>
                    <a:pt x="1255" y="492"/>
                    <a:pt x="1255" y="492"/>
                    <a:pt x="1255" y="492"/>
                  </a:cubicBezTo>
                  <a:cubicBezTo>
                    <a:pt x="1254" y="491"/>
                    <a:pt x="1253" y="491"/>
                    <a:pt x="1252" y="490"/>
                  </a:cubicBezTo>
                  <a:cubicBezTo>
                    <a:pt x="1252" y="493"/>
                    <a:pt x="1252" y="493"/>
                    <a:pt x="1252" y="493"/>
                  </a:cubicBezTo>
                  <a:cubicBezTo>
                    <a:pt x="1250" y="492"/>
                    <a:pt x="1249" y="491"/>
                    <a:pt x="1247" y="489"/>
                  </a:cubicBezTo>
                  <a:cubicBezTo>
                    <a:pt x="1247" y="480"/>
                    <a:pt x="1247" y="480"/>
                    <a:pt x="1247" y="480"/>
                  </a:cubicBezTo>
                  <a:cubicBezTo>
                    <a:pt x="1244" y="466"/>
                    <a:pt x="1244" y="466"/>
                    <a:pt x="1244" y="466"/>
                  </a:cubicBezTo>
                  <a:cubicBezTo>
                    <a:pt x="1244" y="481"/>
                    <a:pt x="1244" y="481"/>
                    <a:pt x="1244" y="481"/>
                  </a:cubicBezTo>
                  <a:cubicBezTo>
                    <a:pt x="1246" y="487"/>
                    <a:pt x="1246" y="487"/>
                    <a:pt x="1246" y="487"/>
                  </a:cubicBezTo>
                  <a:cubicBezTo>
                    <a:pt x="1245" y="487"/>
                    <a:pt x="1245" y="487"/>
                    <a:pt x="1244" y="486"/>
                  </a:cubicBezTo>
                  <a:cubicBezTo>
                    <a:pt x="1244" y="486"/>
                    <a:pt x="1244" y="486"/>
                    <a:pt x="1244" y="486"/>
                  </a:cubicBezTo>
                  <a:cubicBezTo>
                    <a:pt x="1244" y="486"/>
                    <a:pt x="1244" y="486"/>
                    <a:pt x="1243" y="486"/>
                  </a:cubicBezTo>
                  <a:cubicBezTo>
                    <a:pt x="1242" y="485"/>
                    <a:pt x="1241" y="485"/>
                    <a:pt x="1240" y="484"/>
                  </a:cubicBezTo>
                  <a:cubicBezTo>
                    <a:pt x="1240" y="483"/>
                    <a:pt x="1240" y="483"/>
                    <a:pt x="1240" y="483"/>
                  </a:cubicBezTo>
                  <a:cubicBezTo>
                    <a:pt x="1240" y="483"/>
                    <a:pt x="1240" y="483"/>
                    <a:pt x="1239" y="483"/>
                  </a:cubicBezTo>
                  <a:cubicBezTo>
                    <a:pt x="1239" y="480"/>
                    <a:pt x="1239" y="480"/>
                    <a:pt x="1239" y="480"/>
                  </a:cubicBezTo>
                  <a:cubicBezTo>
                    <a:pt x="1236" y="467"/>
                    <a:pt x="1236" y="467"/>
                    <a:pt x="1236" y="467"/>
                  </a:cubicBezTo>
                  <a:cubicBezTo>
                    <a:pt x="1236" y="480"/>
                    <a:pt x="1236" y="480"/>
                    <a:pt x="1236" y="480"/>
                  </a:cubicBezTo>
                  <a:cubicBezTo>
                    <a:pt x="1236" y="480"/>
                    <a:pt x="1236" y="479"/>
                    <a:pt x="1236" y="479"/>
                  </a:cubicBezTo>
                  <a:cubicBezTo>
                    <a:pt x="1236" y="482"/>
                    <a:pt x="1236" y="482"/>
                    <a:pt x="1236" y="482"/>
                  </a:cubicBezTo>
                  <a:cubicBezTo>
                    <a:pt x="1235" y="481"/>
                    <a:pt x="1233" y="481"/>
                    <a:pt x="1231" y="480"/>
                  </a:cubicBezTo>
                  <a:cubicBezTo>
                    <a:pt x="1228" y="468"/>
                    <a:pt x="1228" y="468"/>
                    <a:pt x="1228" y="468"/>
                  </a:cubicBezTo>
                  <a:cubicBezTo>
                    <a:pt x="1228" y="473"/>
                    <a:pt x="1228" y="473"/>
                    <a:pt x="1228" y="473"/>
                  </a:cubicBezTo>
                  <a:cubicBezTo>
                    <a:pt x="1227" y="472"/>
                    <a:pt x="1226" y="471"/>
                    <a:pt x="1225" y="471"/>
                  </a:cubicBezTo>
                  <a:cubicBezTo>
                    <a:pt x="1227" y="478"/>
                    <a:pt x="1227" y="478"/>
                    <a:pt x="1227" y="478"/>
                  </a:cubicBezTo>
                  <a:cubicBezTo>
                    <a:pt x="1225" y="477"/>
                    <a:pt x="1224" y="476"/>
                    <a:pt x="1222" y="475"/>
                  </a:cubicBezTo>
                  <a:cubicBezTo>
                    <a:pt x="1220" y="466"/>
                    <a:pt x="1220" y="466"/>
                    <a:pt x="1220" y="466"/>
                  </a:cubicBezTo>
                  <a:cubicBezTo>
                    <a:pt x="1218" y="465"/>
                    <a:pt x="1217" y="464"/>
                    <a:pt x="1216" y="463"/>
                  </a:cubicBezTo>
                  <a:cubicBezTo>
                    <a:pt x="1216" y="451"/>
                    <a:pt x="1216" y="451"/>
                    <a:pt x="1216" y="451"/>
                  </a:cubicBezTo>
                  <a:cubicBezTo>
                    <a:pt x="1215" y="447"/>
                    <a:pt x="1215" y="447"/>
                    <a:pt x="1215" y="447"/>
                  </a:cubicBezTo>
                  <a:cubicBezTo>
                    <a:pt x="1215" y="447"/>
                    <a:pt x="1216" y="447"/>
                    <a:pt x="1216" y="448"/>
                  </a:cubicBezTo>
                  <a:cubicBezTo>
                    <a:pt x="1216" y="440"/>
                    <a:pt x="1216" y="440"/>
                    <a:pt x="1216" y="440"/>
                  </a:cubicBezTo>
                  <a:cubicBezTo>
                    <a:pt x="1215" y="440"/>
                    <a:pt x="1214" y="439"/>
                    <a:pt x="1213" y="439"/>
                  </a:cubicBezTo>
                  <a:moveTo>
                    <a:pt x="1207" y="436"/>
                  </a:moveTo>
                  <a:cubicBezTo>
                    <a:pt x="1205" y="438"/>
                    <a:pt x="1205" y="438"/>
                    <a:pt x="1205" y="438"/>
                  </a:cubicBezTo>
                  <a:cubicBezTo>
                    <a:pt x="1205" y="452"/>
                    <a:pt x="1205" y="452"/>
                    <a:pt x="1205" y="452"/>
                  </a:cubicBezTo>
                  <a:cubicBezTo>
                    <a:pt x="1208" y="464"/>
                    <a:pt x="1208" y="464"/>
                    <a:pt x="1208" y="464"/>
                  </a:cubicBezTo>
                  <a:cubicBezTo>
                    <a:pt x="1209" y="465"/>
                    <a:pt x="1210" y="466"/>
                    <a:pt x="1212" y="468"/>
                  </a:cubicBezTo>
                  <a:cubicBezTo>
                    <a:pt x="1209" y="457"/>
                    <a:pt x="1209" y="457"/>
                    <a:pt x="1209" y="457"/>
                  </a:cubicBezTo>
                  <a:cubicBezTo>
                    <a:pt x="1209" y="457"/>
                    <a:pt x="1209" y="456"/>
                    <a:pt x="1208" y="456"/>
                  </a:cubicBezTo>
                  <a:cubicBezTo>
                    <a:pt x="1208" y="452"/>
                    <a:pt x="1208" y="452"/>
                    <a:pt x="1208" y="452"/>
                  </a:cubicBezTo>
                  <a:cubicBezTo>
                    <a:pt x="1206" y="442"/>
                    <a:pt x="1206" y="442"/>
                    <a:pt x="1206" y="442"/>
                  </a:cubicBezTo>
                  <a:cubicBezTo>
                    <a:pt x="1207" y="443"/>
                    <a:pt x="1207" y="443"/>
                    <a:pt x="1208" y="444"/>
                  </a:cubicBezTo>
                  <a:cubicBezTo>
                    <a:pt x="1208" y="436"/>
                    <a:pt x="1208" y="436"/>
                    <a:pt x="1208" y="436"/>
                  </a:cubicBezTo>
                  <a:cubicBezTo>
                    <a:pt x="1208" y="436"/>
                    <a:pt x="1207" y="436"/>
                    <a:pt x="1207" y="436"/>
                  </a:cubicBezTo>
                  <a:moveTo>
                    <a:pt x="1176" y="433"/>
                  </a:moveTo>
                  <a:cubicBezTo>
                    <a:pt x="1177" y="439"/>
                    <a:pt x="1177" y="439"/>
                    <a:pt x="1177" y="439"/>
                  </a:cubicBezTo>
                  <a:cubicBezTo>
                    <a:pt x="1179" y="441"/>
                    <a:pt x="1179" y="441"/>
                    <a:pt x="1179" y="441"/>
                  </a:cubicBezTo>
                  <a:cubicBezTo>
                    <a:pt x="1179" y="441"/>
                    <a:pt x="1180" y="441"/>
                    <a:pt x="1180" y="441"/>
                  </a:cubicBezTo>
                  <a:cubicBezTo>
                    <a:pt x="1180" y="441"/>
                    <a:pt x="1180" y="441"/>
                    <a:pt x="1181" y="441"/>
                  </a:cubicBezTo>
                  <a:cubicBezTo>
                    <a:pt x="1181" y="441"/>
                    <a:pt x="1181" y="441"/>
                    <a:pt x="1181" y="442"/>
                  </a:cubicBezTo>
                  <a:cubicBezTo>
                    <a:pt x="1180" y="437"/>
                    <a:pt x="1180" y="437"/>
                    <a:pt x="1180" y="437"/>
                  </a:cubicBezTo>
                  <a:cubicBezTo>
                    <a:pt x="1180" y="437"/>
                    <a:pt x="1180" y="437"/>
                    <a:pt x="1180" y="437"/>
                  </a:cubicBezTo>
                  <a:cubicBezTo>
                    <a:pt x="1176" y="433"/>
                    <a:pt x="1176" y="433"/>
                    <a:pt x="1176" y="433"/>
                  </a:cubicBezTo>
                  <a:moveTo>
                    <a:pt x="1197" y="431"/>
                  </a:moveTo>
                  <a:cubicBezTo>
                    <a:pt x="1197" y="431"/>
                    <a:pt x="1197" y="431"/>
                    <a:pt x="1197" y="431"/>
                  </a:cubicBezTo>
                  <a:cubicBezTo>
                    <a:pt x="1197" y="431"/>
                    <a:pt x="1197" y="431"/>
                    <a:pt x="1197" y="431"/>
                  </a:cubicBezTo>
                  <a:cubicBezTo>
                    <a:pt x="1197" y="431"/>
                    <a:pt x="1197" y="431"/>
                    <a:pt x="1197" y="431"/>
                  </a:cubicBezTo>
                  <a:moveTo>
                    <a:pt x="1189" y="427"/>
                  </a:moveTo>
                  <a:cubicBezTo>
                    <a:pt x="1184" y="433"/>
                    <a:pt x="1184" y="433"/>
                    <a:pt x="1184" y="433"/>
                  </a:cubicBezTo>
                  <a:cubicBezTo>
                    <a:pt x="1186" y="442"/>
                    <a:pt x="1186" y="442"/>
                    <a:pt x="1186" y="442"/>
                  </a:cubicBezTo>
                  <a:cubicBezTo>
                    <a:pt x="1189" y="439"/>
                    <a:pt x="1189" y="439"/>
                    <a:pt x="1189" y="439"/>
                  </a:cubicBezTo>
                  <a:cubicBezTo>
                    <a:pt x="1187" y="438"/>
                    <a:pt x="1186" y="437"/>
                    <a:pt x="1185" y="436"/>
                  </a:cubicBezTo>
                  <a:cubicBezTo>
                    <a:pt x="1187" y="434"/>
                    <a:pt x="1187" y="434"/>
                    <a:pt x="1187" y="434"/>
                  </a:cubicBezTo>
                  <a:cubicBezTo>
                    <a:pt x="1187" y="433"/>
                    <a:pt x="1187" y="433"/>
                    <a:pt x="1187" y="433"/>
                  </a:cubicBezTo>
                  <a:cubicBezTo>
                    <a:pt x="1187" y="433"/>
                    <a:pt x="1188" y="433"/>
                    <a:pt x="1188" y="433"/>
                  </a:cubicBezTo>
                  <a:cubicBezTo>
                    <a:pt x="1189" y="432"/>
                    <a:pt x="1189" y="432"/>
                    <a:pt x="1189" y="432"/>
                  </a:cubicBezTo>
                  <a:cubicBezTo>
                    <a:pt x="1189" y="434"/>
                    <a:pt x="1189" y="434"/>
                    <a:pt x="1189" y="434"/>
                  </a:cubicBezTo>
                  <a:cubicBezTo>
                    <a:pt x="1190" y="435"/>
                    <a:pt x="1191" y="435"/>
                    <a:pt x="1192" y="436"/>
                  </a:cubicBezTo>
                  <a:cubicBezTo>
                    <a:pt x="1192" y="435"/>
                    <a:pt x="1192" y="435"/>
                    <a:pt x="1192" y="435"/>
                  </a:cubicBezTo>
                  <a:cubicBezTo>
                    <a:pt x="1192" y="428"/>
                    <a:pt x="1192" y="428"/>
                    <a:pt x="1192" y="428"/>
                  </a:cubicBezTo>
                  <a:cubicBezTo>
                    <a:pt x="1192" y="428"/>
                    <a:pt x="1192" y="428"/>
                    <a:pt x="1192" y="428"/>
                  </a:cubicBezTo>
                  <a:cubicBezTo>
                    <a:pt x="1191" y="428"/>
                    <a:pt x="1190" y="427"/>
                    <a:pt x="1189" y="427"/>
                  </a:cubicBezTo>
                  <a:moveTo>
                    <a:pt x="1165" y="424"/>
                  </a:moveTo>
                  <a:cubicBezTo>
                    <a:pt x="1167" y="430"/>
                    <a:pt x="1167" y="430"/>
                    <a:pt x="1167" y="430"/>
                  </a:cubicBezTo>
                  <a:cubicBezTo>
                    <a:pt x="1171" y="434"/>
                    <a:pt x="1171" y="434"/>
                    <a:pt x="1171" y="434"/>
                  </a:cubicBezTo>
                  <a:cubicBezTo>
                    <a:pt x="1170" y="428"/>
                    <a:pt x="1170" y="428"/>
                    <a:pt x="1170" y="428"/>
                  </a:cubicBezTo>
                  <a:cubicBezTo>
                    <a:pt x="1165" y="424"/>
                    <a:pt x="1165" y="424"/>
                    <a:pt x="1165" y="424"/>
                  </a:cubicBezTo>
                  <a:moveTo>
                    <a:pt x="1123" y="405"/>
                  </a:moveTo>
                  <a:cubicBezTo>
                    <a:pt x="1115" y="413"/>
                    <a:pt x="1115" y="413"/>
                    <a:pt x="1115" y="413"/>
                  </a:cubicBezTo>
                  <a:cubicBezTo>
                    <a:pt x="1110" y="423"/>
                    <a:pt x="1110" y="423"/>
                    <a:pt x="1110" y="423"/>
                  </a:cubicBezTo>
                  <a:cubicBezTo>
                    <a:pt x="1118" y="415"/>
                    <a:pt x="1118" y="415"/>
                    <a:pt x="1118" y="415"/>
                  </a:cubicBezTo>
                  <a:cubicBezTo>
                    <a:pt x="1123" y="405"/>
                    <a:pt x="1123" y="405"/>
                    <a:pt x="1123" y="405"/>
                  </a:cubicBezTo>
                  <a:moveTo>
                    <a:pt x="1126" y="395"/>
                  </a:moveTo>
                  <a:cubicBezTo>
                    <a:pt x="1126" y="395"/>
                    <a:pt x="1126" y="395"/>
                    <a:pt x="1126" y="395"/>
                  </a:cubicBezTo>
                  <a:cubicBezTo>
                    <a:pt x="1127" y="396"/>
                    <a:pt x="1128" y="397"/>
                    <a:pt x="1129" y="398"/>
                  </a:cubicBezTo>
                  <a:cubicBezTo>
                    <a:pt x="1127" y="400"/>
                    <a:pt x="1127" y="400"/>
                    <a:pt x="1127" y="400"/>
                  </a:cubicBezTo>
                  <a:cubicBezTo>
                    <a:pt x="1131" y="402"/>
                    <a:pt x="1131" y="402"/>
                    <a:pt x="1131" y="402"/>
                  </a:cubicBezTo>
                  <a:cubicBezTo>
                    <a:pt x="1132" y="400"/>
                    <a:pt x="1132" y="400"/>
                    <a:pt x="1132" y="400"/>
                  </a:cubicBezTo>
                  <a:cubicBezTo>
                    <a:pt x="1134" y="402"/>
                    <a:pt x="1136" y="404"/>
                    <a:pt x="1138" y="406"/>
                  </a:cubicBezTo>
                  <a:cubicBezTo>
                    <a:pt x="1151" y="412"/>
                    <a:pt x="1151" y="412"/>
                    <a:pt x="1151" y="412"/>
                  </a:cubicBezTo>
                  <a:cubicBezTo>
                    <a:pt x="1150" y="413"/>
                    <a:pt x="1150" y="413"/>
                    <a:pt x="1150" y="413"/>
                  </a:cubicBezTo>
                  <a:cubicBezTo>
                    <a:pt x="1150" y="413"/>
                    <a:pt x="1150" y="413"/>
                    <a:pt x="1150" y="413"/>
                  </a:cubicBezTo>
                  <a:cubicBezTo>
                    <a:pt x="1150" y="413"/>
                    <a:pt x="1150" y="413"/>
                    <a:pt x="1150" y="413"/>
                  </a:cubicBezTo>
                  <a:cubicBezTo>
                    <a:pt x="1149" y="415"/>
                    <a:pt x="1149" y="415"/>
                    <a:pt x="1149" y="415"/>
                  </a:cubicBezTo>
                  <a:cubicBezTo>
                    <a:pt x="1150" y="415"/>
                    <a:pt x="1151" y="416"/>
                    <a:pt x="1152" y="417"/>
                  </a:cubicBezTo>
                  <a:cubicBezTo>
                    <a:pt x="1152" y="416"/>
                    <a:pt x="1152" y="416"/>
                    <a:pt x="1152" y="416"/>
                  </a:cubicBezTo>
                  <a:cubicBezTo>
                    <a:pt x="1153" y="416"/>
                    <a:pt x="1155" y="417"/>
                    <a:pt x="1156" y="417"/>
                  </a:cubicBezTo>
                  <a:cubicBezTo>
                    <a:pt x="1156" y="421"/>
                    <a:pt x="1156" y="421"/>
                    <a:pt x="1156" y="421"/>
                  </a:cubicBezTo>
                  <a:cubicBezTo>
                    <a:pt x="1157" y="421"/>
                    <a:pt x="1157" y="421"/>
                    <a:pt x="1157" y="422"/>
                  </a:cubicBezTo>
                  <a:cubicBezTo>
                    <a:pt x="1158" y="422"/>
                    <a:pt x="1158" y="422"/>
                    <a:pt x="1158" y="422"/>
                  </a:cubicBezTo>
                  <a:cubicBezTo>
                    <a:pt x="1161" y="425"/>
                    <a:pt x="1161" y="425"/>
                    <a:pt x="1161" y="425"/>
                  </a:cubicBezTo>
                  <a:cubicBezTo>
                    <a:pt x="1160" y="419"/>
                    <a:pt x="1160" y="419"/>
                    <a:pt x="1160" y="419"/>
                  </a:cubicBezTo>
                  <a:cubicBezTo>
                    <a:pt x="1160" y="419"/>
                    <a:pt x="1160" y="420"/>
                    <a:pt x="1160" y="420"/>
                  </a:cubicBezTo>
                  <a:cubicBezTo>
                    <a:pt x="1159" y="418"/>
                    <a:pt x="1159" y="418"/>
                    <a:pt x="1159" y="418"/>
                  </a:cubicBezTo>
                  <a:cubicBezTo>
                    <a:pt x="1163" y="414"/>
                    <a:pt x="1163" y="414"/>
                    <a:pt x="1163" y="414"/>
                  </a:cubicBezTo>
                  <a:cubicBezTo>
                    <a:pt x="1162" y="413"/>
                    <a:pt x="1161" y="413"/>
                    <a:pt x="1160" y="412"/>
                  </a:cubicBezTo>
                  <a:cubicBezTo>
                    <a:pt x="1156" y="416"/>
                    <a:pt x="1156" y="416"/>
                    <a:pt x="1156" y="416"/>
                  </a:cubicBezTo>
                  <a:cubicBezTo>
                    <a:pt x="1149" y="410"/>
                    <a:pt x="1149" y="410"/>
                    <a:pt x="1149" y="410"/>
                  </a:cubicBezTo>
                  <a:cubicBezTo>
                    <a:pt x="1151" y="408"/>
                    <a:pt x="1151" y="408"/>
                    <a:pt x="1151" y="408"/>
                  </a:cubicBezTo>
                  <a:cubicBezTo>
                    <a:pt x="1150" y="407"/>
                    <a:pt x="1149" y="407"/>
                    <a:pt x="1148" y="406"/>
                  </a:cubicBezTo>
                  <a:cubicBezTo>
                    <a:pt x="1146" y="408"/>
                    <a:pt x="1146" y="408"/>
                    <a:pt x="1146" y="408"/>
                  </a:cubicBezTo>
                  <a:cubicBezTo>
                    <a:pt x="1144" y="406"/>
                    <a:pt x="1141" y="404"/>
                    <a:pt x="1139" y="402"/>
                  </a:cubicBezTo>
                  <a:cubicBezTo>
                    <a:pt x="1134" y="399"/>
                    <a:pt x="1130" y="397"/>
                    <a:pt x="1126" y="395"/>
                  </a:cubicBezTo>
                  <a:moveTo>
                    <a:pt x="1106" y="374"/>
                  </a:moveTo>
                  <a:cubicBezTo>
                    <a:pt x="1104" y="377"/>
                    <a:pt x="1104" y="377"/>
                    <a:pt x="1104" y="377"/>
                  </a:cubicBezTo>
                  <a:cubicBezTo>
                    <a:pt x="1105" y="378"/>
                    <a:pt x="1106" y="379"/>
                    <a:pt x="1107" y="379"/>
                  </a:cubicBezTo>
                  <a:cubicBezTo>
                    <a:pt x="1108" y="377"/>
                    <a:pt x="1108" y="377"/>
                    <a:pt x="1108" y="377"/>
                  </a:cubicBezTo>
                  <a:cubicBezTo>
                    <a:pt x="1108" y="376"/>
                    <a:pt x="1107" y="375"/>
                    <a:pt x="1106" y="374"/>
                  </a:cubicBezTo>
                  <a:moveTo>
                    <a:pt x="1122" y="347"/>
                  </a:moveTo>
                  <a:cubicBezTo>
                    <a:pt x="1120" y="350"/>
                    <a:pt x="1120" y="350"/>
                    <a:pt x="1120" y="350"/>
                  </a:cubicBezTo>
                  <a:cubicBezTo>
                    <a:pt x="1121" y="351"/>
                    <a:pt x="1122" y="352"/>
                    <a:pt x="1123" y="352"/>
                  </a:cubicBezTo>
                  <a:cubicBezTo>
                    <a:pt x="1125" y="349"/>
                    <a:pt x="1125" y="349"/>
                    <a:pt x="1125" y="349"/>
                  </a:cubicBezTo>
                  <a:cubicBezTo>
                    <a:pt x="1124" y="349"/>
                    <a:pt x="1123" y="348"/>
                    <a:pt x="1122" y="347"/>
                  </a:cubicBezTo>
                  <a:moveTo>
                    <a:pt x="133" y="343"/>
                  </a:moveTo>
                  <a:cubicBezTo>
                    <a:pt x="131" y="346"/>
                    <a:pt x="131" y="346"/>
                    <a:pt x="131" y="346"/>
                  </a:cubicBezTo>
                  <a:cubicBezTo>
                    <a:pt x="134" y="349"/>
                    <a:pt x="134" y="349"/>
                    <a:pt x="134" y="349"/>
                  </a:cubicBezTo>
                  <a:cubicBezTo>
                    <a:pt x="136" y="346"/>
                    <a:pt x="136" y="346"/>
                    <a:pt x="136" y="346"/>
                  </a:cubicBezTo>
                  <a:cubicBezTo>
                    <a:pt x="133" y="343"/>
                    <a:pt x="133" y="343"/>
                    <a:pt x="133" y="343"/>
                  </a:cubicBezTo>
                  <a:moveTo>
                    <a:pt x="110" y="320"/>
                  </a:moveTo>
                  <a:cubicBezTo>
                    <a:pt x="108" y="323"/>
                    <a:pt x="108" y="323"/>
                    <a:pt x="108" y="323"/>
                  </a:cubicBezTo>
                  <a:cubicBezTo>
                    <a:pt x="111" y="326"/>
                    <a:pt x="111" y="326"/>
                    <a:pt x="111" y="326"/>
                  </a:cubicBezTo>
                  <a:cubicBezTo>
                    <a:pt x="113" y="323"/>
                    <a:pt x="113" y="323"/>
                    <a:pt x="113" y="323"/>
                  </a:cubicBezTo>
                  <a:cubicBezTo>
                    <a:pt x="110" y="320"/>
                    <a:pt x="110" y="320"/>
                    <a:pt x="110" y="320"/>
                  </a:cubicBezTo>
                  <a:moveTo>
                    <a:pt x="17" y="290"/>
                  </a:moveTo>
                  <a:cubicBezTo>
                    <a:pt x="17" y="294"/>
                    <a:pt x="17" y="294"/>
                    <a:pt x="17" y="294"/>
                  </a:cubicBezTo>
                  <a:cubicBezTo>
                    <a:pt x="21" y="296"/>
                    <a:pt x="21" y="296"/>
                    <a:pt x="21" y="296"/>
                  </a:cubicBezTo>
                  <a:cubicBezTo>
                    <a:pt x="21" y="292"/>
                    <a:pt x="21" y="292"/>
                    <a:pt x="21" y="292"/>
                  </a:cubicBezTo>
                  <a:cubicBezTo>
                    <a:pt x="17" y="290"/>
                    <a:pt x="17" y="290"/>
                    <a:pt x="17" y="290"/>
                  </a:cubicBezTo>
                  <a:moveTo>
                    <a:pt x="72" y="286"/>
                  </a:moveTo>
                  <a:cubicBezTo>
                    <a:pt x="72" y="286"/>
                    <a:pt x="72" y="286"/>
                    <a:pt x="72" y="286"/>
                  </a:cubicBezTo>
                  <a:cubicBezTo>
                    <a:pt x="81" y="295"/>
                    <a:pt x="81" y="295"/>
                    <a:pt x="81" y="295"/>
                  </a:cubicBezTo>
                  <a:cubicBezTo>
                    <a:pt x="86" y="299"/>
                    <a:pt x="86" y="299"/>
                    <a:pt x="86" y="299"/>
                  </a:cubicBezTo>
                  <a:cubicBezTo>
                    <a:pt x="86" y="300"/>
                    <a:pt x="86" y="300"/>
                    <a:pt x="86" y="300"/>
                  </a:cubicBezTo>
                  <a:cubicBezTo>
                    <a:pt x="88" y="303"/>
                    <a:pt x="88" y="303"/>
                    <a:pt x="88" y="303"/>
                  </a:cubicBezTo>
                  <a:cubicBezTo>
                    <a:pt x="89" y="301"/>
                    <a:pt x="89" y="301"/>
                    <a:pt x="89" y="301"/>
                  </a:cubicBezTo>
                  <a:cubicBezTo>
                    <a:pt x="93" y="303"/>
                    <a:pt x="93" y="303"/>
                    <a:pt x="93" y="303"/>
                  </a:cubicBezTo>
                  <a:cubicBezTo>
                    <a:pt x="83" y="293"/>
                    <a:pt x="83" y="293"/>
                    <a:pt x="83" y="293"/>
                  </a:cubicBezTo>
                  <a:cubicBezTo>
                    <a:pt x="73" y="287"/>
                    <a:pt x="73" y="287"/>
                    <a:pt x="73" y="287"/>
                  </a:cubicBezTo>
                  <a:cubicBezTo>
                    <a:pt x="72" y="287"/>
                    <a:pt x="72" y="286"/>
                    <a:pt x="72" y="286"/>
                  </a:cubicBezTo>
                  <a:moveTo>
                    <a:pt x="25" y="286"/>
                  </a:moveTo>
                  <a:cubicBezTo>
                    <a:pt x="25" y="290"/>
                    <a:pt x="25" y="290"/>
                    <a:pt x="25" y="290"/>
                  </a:cubicBezTo>
                  <a:cubicBezTo>
                    <a:pt x="27" y="291"/>
                    <a:pt x="27" y="291"/>
                    <a:pt x="27" y="291"/>
                  </a:cubicBezTo>
                  <a:cubicBezTo>
                    <a:pt x="25" y="294"/>
                    <a:pt x="25" y="294"/>
                    <a:pt x="25" y="294"/>
                  </a:cubicBezTo>
                  <a:cubicBezTo>
                    <a:pt x="25" y="298"/>
                    <a:pt x="25" y="298"/>
                    <a:pt x="25" y="298"/>
                  </a:cubicBezTo>
                  <a:cubicBezTo>
                    <a:pt x="25" y="298"/>
                    <a:pt x="25" y="298"/>
                    <a:pt x="25" y="298"/>
                  </a:cubicBezTo>
                  <a:cubicBezTo>
                    <a:pt x="30" y="302"/>
                    <a:pt x="30" y="302"/>
                    <a:pt x="30" y="302"/>
                  </a:cubicBezTo>
                  <a:cubicBezTo>
                    <a:pt x="33" y="299"/>
                    <a:pt x="33" y="299"/>
                    <a:pt x="33" y="299"/>
                  </a:cubicBezTo>
                  <a:cubicBezTo>
                    <a:pt x="28" y="296"/>
                    <a:pt x="28" y="296"/>
                    <a:pt x="28" y="296"/>
                  </a:cubicBezTo>
                  <a:cubicBezTo>
                    <a:pt x="29" y="294"/>
                    <a:pt x="29" y="294"/>
                    <a:pt x="29" y="294"/>
                  </a:cubicBezTo>
                  <a:cubicBezTo>
                    <a:pt x="29" y="294"/>
                    <a:pt x="29" y="294"/>
                    <a:pt x="29" y="294"/>
                  </a:cubicBezTo>
                  <a:cubicBezTo>
                    <a:pt x="29" y="288"/>
                    <a:pt x="29" y="288"/>
                    <a:pt x="29" y="288"/>
                  </a:cubicBezTo>
                  <a:cubicBezTo>
                    <a:pt x="25" y="286"/>
                    <a:pt x="25" y="286"/>
                    <a:pt x="25" y="286"/>
                  </a:cubicBezTo>
                  <a:moveTo>
                    <a:pt x="10" y="285"/>
                  </a:moveTo>
                  <a:cubicBezTo>
                    <a:pt x="10" y="289"/>
                    <a:pt x="10" y="289"/>
                    <a:pt x="10" y="289"/>
                  </a:cubicBezTo>
                  <a:cubicBezTo>
                    <a:pt x="13" y="291"/>
                    <a:pt x="13" y="291"/>
                    <a:pt x="13" y="291"/>
                  </a:cubicBezTo>
                  <a:cubicBezTo>
                    <a:pt x="13" y="287"/>
                    <a:pt x="13" y="287"/>
                    <a:pt x="13" y="287"/>
                  </a:cubicBezTo>
                  <a:cubicBezTo>
                    <a:pt x="10" y="285"/>
                    <a:pt x="10" y="285"/>
                    <a:pt x="10" y="285"/>
                  </a:cubicBezTo>
                  <a:moveTo>
                    <a:pt x="33" y="281"/>
                  </a:moveTo>
                  <a:cubicBezTo>
                    <a:pt x="33" y="287"/>
                    <a:pt x="33" y="287"/>
                    <a:pt x="33" y="287"/>
                  </a:cubicBezTo>
                  <a:cubicBezTo>
                    <a:pt x="34" y="286"/>
                    <a:pt x="34" y="286"/>
                    <a:pt x="34" y="286"/>
                  </a:cubicBezTo>
                  <a:cubicBezTo>
                    <a:pt x="42" y="290"/>
                    <a:pt x="42" y="290"/>
                    <a:pt x="42" y="290"/>
                  </a:cubicBezTo>
                  <a:cubicBezTo>
                    <a:pt x="44" y="288"/>
                    <a:pt x="44" y="288"/>
                    <a:pt x="44" y="288"/>
                  </a:cubicBezTo>
                  <a:cubicBezTo>
                    <a:pt x="39" y="285"/>
                    <a:pt x="39" y="285"/>
                    <a:pt x="39" y="285"/>
                  </a:cubicBezTo>
                  <a:cubicBezTo>
                    <a:pt x="37" y="287"/>
                    <a:pt x="37" y="287"/>
                    <a:pt x="37" y="287"/>
                  </a:cubicBezTo>
                  <a:cubicBezTo>
                    <a:pt x="37" y="283"/>
                    <a:pt x="37" y="283"/>
                    <a:pt x="37" y="283"/>
                  </a:cubicBezTo>
                  <a:cubicBezTo>
                    <a:pt x="34" y="282"/>
                    <a:pt x="34" y="282"/>
                    <a:pt x="34" y="282"/>
                  </a:cubicBezTo>
                  <a:cubicBezTo>
                    <a:pt x="33" y="281"/>
                    <a:pt x="33" y="281"/>
                    <a:pt x="33" y="281"/>
                  </a:cubicBezTo>
                  <a:moveTo>
                    <a:pt x="17" y="281"/>
                  </a:moveTo>
                  <a:cubicBezTo>
                    <a:pt x="17" y="285"/>
                    <a:pt x="17" y="285"/>
                    <a:pt x="17" y="285"/>
                  </a:cubicBezTo>
                  <a:cubicBezTo>
                    <a:pt x="21" y="287"/>
                    <a:pt x="21" y="287"/>
                    <a:pt x="21" y="287"/>
                  </a:cubicBezTo>
                  <a:cubicBezTo>
                    <a:pt x="21" y="283"/>
                    <a:pt x="21" y="283"/>
                    <a:pt x="21" y="283"/>
                  </a:cubicBezTo>
                  <a:cubicBezTo>
                    <a:pt x="17" y="281"/>
                    <a:pt x="17" y="281"/>
                    <a:pt x="17" y="281"/>
                  </a:cubicBezTo>
                  <a:moveTo>
                    <a:pt x="2" y="281"/>
                  </a:moveTo>
                  <a:cubicBezTo>
                    <a:pt x="0" y="283"/>
                    <a:pt x="0" y="283"/>
                    <a:pt x="0" y="28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6" y="287"/>
                    <a:pt x="6" y="287"/>
                    <a:pt x="6" y="287"/>
                  </a:cubicBezTo>
                  <a:cubicBezTo>
                    <a:pt x="8" y="284"/>
                    <a:pt x="8" y="284"/>
                    <a:pt x="8" y="284"/>
                  </a:cubicBezTo>
                  <a:cubicBezTo>
                    <a:pt x="2" y="281"/>
                    <a:pt x="2" y="281"/>
                    <a:pt x="2" y="281"/>
                  </a:cubicBezTo>
                  <a:moveTo>
                    <a:pt x="70" y="280"/>
                  </a:moveTo>
                  <a:cubicBezTo>
                    <a:pt x="68" y="283"/>
                    <a:pt x="68" y="283"/>
                    <a:pt x="68" y="283"/>
                  </a:cubicBezTo>
                  <a:cubicBezTo>
                    <a:pt x="71" y="286"/>
                    <a:pt x="71" y="286"/>
                    <a:pt x="71" y="286"/>
                  </a:cubicBezTo>
                  <a:cubicBezTo>
                    <a:pt x="73" y="283"/>
                    <a:pt x="73" y="283"/>
                    <a:pt x="73" y="283"/>
                  </a:cubicBezTo>
                  <a:cubicBezTo>
                    <a:pt x="70" y="280"/>
                    <a:pt x="70" y="280"/>
                    <a:pt x="70" y="280"/>
                  </a:cubicBezTo>
                  <a:moveTo>
                    <a:pt x="25" y="277"/>
                  </a:moveTo>
                  <a:cubicBezTo>
                    <a:pt x="25" y="280"/>
                    <a:pt x="25" y="280"/>
                    <a:pt x="25" y="280"/>
                  </a:cubicBezTo>
                  <a:cubicBezTo>
                    <a:pt x="29" y="282"/>
                    <a:pt x="29" y="282"/>
                    <a:pt x="29" y="282"/>
                  </a:cubicBezTo>
                  <a:cubicBezTo>
                    <a:pt x="29" y="279"/>
                    <a:pt x="29" y="279"/>
                    <a:pt x="29" y="279"/>
                  </a:cubicBezTo>
                  <a:cubicBezTo>
                    <a:pt x="25" y="277"/>
                    <a:pt x="25" y="277"/>
                    <a:pt x="25" y="277"/>
                  </a:cubicBezTo>
                  <a:moveTo>
                    <a:pt x="8" y="275"/>
                  </a:moveTo>
                  <a:cubicBezTo>
                    <a:pt x="5" y="278"/>
                    <a:pt x="5" y="278"/>
                    <a:pt x="5" y="278"/>
                  </a:cubicBezTo>
                  <a:cubicBezTo>
                    <a:pt x="13" y="282"/>
                    <a:pt x="13" y="282"/>
                    <a:pt x="13" y="282"/>
                  </a:cubicBezTo>
                  <a:cubicBezTo>
                    <a:pt x="13" y="279"/>
                    <a:pt x="13" y="279"/>
                    <a:pt x="13" y="279"/>
                  </a:cubicBezTo>
                  <a:cubicBezTo>
                    <a:pt x="14" y="279"/>
                    <a:pt x="14" y="279"/>
                    <a:pt x="14" y="279"/>
                  </a:cubicBezTo>
                  <a:cubicBezTo>
                    <a:pt x="8" y="275"/>
                    <a:pt x="8" y="275"/>
                    <a:pt x="8" y="275"/>
                  </a:cubicBezTo>
                  <a:moveTo>
                    <a:pt x="49" y="272"/>
                  </a:moveTo>
                  <a:cubicBezTo>
                    <a:pt x="49" y="274"/>
                    <a:pt x="49" y="274"/>
                    <a:pt x="49" y="274"/>
                  </a:cubicBezTo>
                  <a:cubicBezTo>
                    <a:pt x="48" y="275"/>
                    <a:pt x="48" y="275"/>
                    <a:pt x="48" y="275"/>
                  </a:cubicBezTo>
                  <a:cubicBezTo>
                    <a:pt x="53" y="279"/>
                    <a:pt x="53" y="279"/>
                    <a:pt x="53" y="279"/>
                  </a:cubicBezTo>
                  <a:cubicBezTo>
                    <a:pt x="51" y="281"/>
                    <a:pt x="51" y="281"/>
                    <a:pt x="51" y="281"/>
                  </a:cubicBezTo>
                  <a:cubicBezTo>
                    <a:pt x="56" y="277"/>
                    <a:pt x="56" y="277"/>
                    <a:pt x="56" y="277"/>
                  </a:cubicBezTo>
                  <a:cubicBezTo>
                    <a:pt x="49" y="272"/>
                    <a:pt x="49" y="272"/>
                    <a:pt x="49" y="272"/>
                  </a:cubicBezTo>
                  <a:moveTo>
                    <a:pt x="14" y="269"/>
                  </a:moveTo>
                  <a:cubicBezTo>
                    <a:pt x="11" y="272"/>
                    <a:pt x="11" y="272"/>
                    <a:pt x="11" y="272"/>
                  </a:cubicBezTo>
                  <a:cubicBezTo>
                    <a:pt x="17" y="275"/>
                    <a:pt x="17" y="275"/>
                    <a:pt x="17" y="275"/>
                  </a:cubicBezTo>
                  <a:cubicBezTo>
                    <a:pt x="17" y="275"/>
                    <a:pt x="17" y="275"/>
                    <a:pt x="17" y="275"/>
                  </a:cubicBezTo>
                  <a:cubicBezTo>
                    <a:pt x="17" y="276"/>
                    <a:pt x="17" y="276"/>
                    <a:pt x="17" y="276"/>
                  </a:cubicBezTo>
                  <a:cubicBezTo>
                    <a:pt x="21" y="278"/>
                    <a:pt x="21" y="278"/>
                    <a:pt x="21" y="278"/>
                  </a:cubicBezTo>
                  <a:cubicBezTo>
                    <a:pt x="21" y="274"/>
                    <a:pt x="21" y="274"/>
                    <a:pt x="21" y="274"/>
                  </a:cubicBezTo>
                  <a:cubicBezTo>
                    <a:pt x="14" y="269"/>
                    <a:pt x="14" y="269"/>
                    <a:pt x="14" y="269"/>
                  </a:cubicBezTo>
                  <a:moveTo>
                    <a:pt x="41" y="268"/>
                  </a:moveTo>
                  <a:cubicBezTo>
                    <a:pt x="41" y="272"/>
                    <a:pt x="41" y="272"/>
                    <a:pt x="41" y="272"/>
                  </a:cubicBezTo>
                  <a:cubicBezTo>
                    <a:pt x="44" y="274"/>
                    <a:pt x="44" y="274"/>
                    <a:pt x="44" y="274"/>
                  </a:cubicBezTo>
                  <a:cubicBezTo>
                    <a:pt x="44" y="270"/>
                    <a:pt x="44" y="270"/>
                    <a:pt x="44" y="270"/>
                  </a:cubicBezTo>
                  <a:cubicBezTo>
                    <a:pt x="41" y="268"/>
                    <a:pt x="41" y="268"/>
                    <a:pt x="41" y="268"/>
                  </a:cubicBezTo>
                  <a:moveTo>
                    <a:pt x="33" y="263"/>
                  </a:moveTo>
                  <a:cubicBezTo>
                    <a:pt x="33" y="267"/>
                    <a:pt x="33" y="267"/>
                    <a:pt x="33" y="267"/>
                  </a:cubicBezTo>
                  <a:cubicBezTo>
                    <a:pt x="37" y="269"/>
                    <a:pt x="37" y="269"/>
                    <a:pt x="37" y="269"/>
                  </a:cubicBezTo>
                  <a:cubicBezTo>
                    <a:pt x="37" y="265"/>
                    <a:pt x="37" y="265"/>
                    <a:pt x="37" y="265"/>
                  </a:cubicBezTo>
                  <a:cubicBezTo>
                    <a:pt x="33" y="263"/>
                    <a:pt x="33" y="263"/>
                    <a:pt x="33" y="263"/>
                  </a:cubicBezTo>
                  <a:moveTo>
                    <a:pt x="25" y="258"/>
                  </a:moveTo>
                  <a:cubicBezTo>
                    <a:pt x="23" y="260"/>
                    <a:pt x="23" y="260"/>
                    <a:pt x="23" y="260"/>
                  </a:cubicBezTo>
                  <a:cubicBezTo>
                    <a:pt x="29" y="264"/>
                    <a:pt x="29" y="264"/>
                    <a:pt x="29" y="264"/>
                  </a:cubicBezTo>
                  <a:cubicBezTo>
                    <a:pt x="29" y="264"/>
                    <a:pt x="29" y="264"/>
                    <a:pt x="29" y="264"/>
                  </a:cubicBezTo>
                  <a:cubicBezTo>
                    <a:pt x="31" y="261"/>
                    <a:pt x="31" y="261"/>
                    <a:pt x="31" y="261"/>
                  </a:cubicBezTo>
                  <a:cubicBezTo>
                    <a:pt x="25" y="258"/>
                    <a:pt x="25" y="258"/>
                    <a:pt x="25" y="258"/>
                  </a:cubicBezTo>
                  <a:moveTo>
                    <a:pt x="73" y="250"/>
                  </a:moveTo>
                  <a:cubicBezTo>
                    <a:pt x="73" y="251"/>
                    <a:pt x="73" y="251"/>
                    <a:pt x="73" y="251"/>
                  </a:cubicBezTo>
                  <a:cubicBezTo>
                    <a:pt x="71" y="253"/>
                    <a:pt x="71" y="253"/>
                    <a:pt x="71" y="253"/>
                  </a:cubicBezTo>
                  <a:cubicBezTo>
                    <a:pt x="76" y="256"/>
                    <a:pt x="76" y="256"/>
                    <a:pt x="76" y="256"/>
                  </a:cubicBezTo>
                  <a:cubicBezTo>
                    <a:pt x="79" y="254"/>
                    <a:pt x="79" y="254"/>
                    <a:pt x="79" y="254"/>
                  </a:cubicBezTo>
                  <a:cubicBezTo>
                    <a:pt x="73" y="250"/>
                    <a:pt x="73" y="250"/>
                    <a:pt x="73" y="250"/>
                  </a:cubicBezTo>
                  <a:moveTo>
                    <a:pt x="65" y="245"/>
                  </a:moveTo>
                  <a:cubicBezTo>
                    <a:pt x="65" y="249"/>
                    <a:pt x="65" y="249"/>
                    <a:pt x="65" y="249"/>
                  </a:cubicBezTo>
                  <a:cubicBezTo>
                    <a:pt x="68" y="251"/>
                    <a:pt x="68" y="251"/>
                    <a:pt x="68" y="251"/>
                  </a:cubicBezTo>
                  <a:cubicBezTo>
                    <a:pt x="68" y="247"/>
                    <a:pt x="68" y="247"/>
                    <a:pt x="68" y="247"/>
                  </a:cubicBezTo>
                  <a:cubicBezTo>
                    <a:pt x="65" y="245"/>
                    <a:pt x="65" y="245"/>
                    <a:pt x="65" y="245"/>
                  </a:cubicBezTo>
                  <a:moveTo>
                    <a:pt x="57" y="240"/>
                  </a:moveTo>
                  <a:cubicBezTo>
                    <a:pt x="57" y="244"/>
                    <a:pt x="57" y="244"/>
                    <a:pt x="57" y="244"/>
                  </a:cubicBezTo>
                  <a:cubicBezTo>
                    <a:pt x="60" y="246"/>
                    <a:pt x="60" y="246"/>
                    <a:pt x="60" y="246"/>
                  </a:cubicBezTo>
                  <a:cubicBezTo>
                    <a:pt x="60" y="242"/>
                    <a:pt x="60" y="242"/>
                    <a:pt x="60" y="242"/>
                  </a:cubicBezTo>
                  <a:cubicBezTo>
                    <a:pt x="57" y="240"/>
                    <a:pt x="57" y="240"/>
                    <a:pt x="57" y="240"/>
                  </a:cubicBezTo>
                  <a:moveTo>
                    <a:pt x="48" y="235"/>
                  </a:moveTo>
                  <a:cubicBezTo>
                    <a:pt x="46" y="237"/>
                    <a:pt x="46" y="237"/>
                    <a:pt x="46" y="237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52" y="240"/>
                    <a:pt x="52" y="240"/>
                    <a:pt x="52" y="240"/>
                  </a:cubicBezTo>
                  <a:cubicBezTo>
                    <a:pt x="54" y="239"/>
                    <a:pt x="54" y="239"/>
                    <a:pt x="54" y="239"/>
                  </a:cubicBezTo>
                  <a:cubicBezTo>
                    <a:pt x="48" y="235"/>
                    <a:pt x="48" y="235"/>
                    <a:pt x="48" y="235"/>
                  </a:cubicBezTo>
                  <a:moveTo>
                    <a:pt x="491" y="216"/>
                  </a:moveTo>
                  <a:cubicBezTo>
                    <a:pt x="497" y="222"/>
                    <a:pt x="497" y="222"/>
                    <a:pt x="497" y="222"/>
                  </a:cubicBezTo>
                  <a:cubicBezTo>
                    <a:pt x="499" y="223"/>
                    <a:pt x="502" y="225"/>
                    <a:pt x="505" y="226"/>
                  </a:cubicBezTo>
                  <a:cubicBezTo>
                    <a:pt x="499" y="219"/>
                    <a:pt x="499" y="219"/>
                    <a:pt x="499" y="219"/>
                  </a:cubicBezTo>
                  <a:cubicBezTo>
                    <a:pt x="496" y="218"/>
                    <a:pt x="493" y="217"/>
                    <a:pt x="491" y="216"/>
                  </a:cubicBezTo>
                  <a:moveTo>
                    <a:pt x="458" y="203"/>
                  </a:moveTo>
                  <a:cubicBezTo>
                    <a:pt x="458" y="203"/>
                    <a:pt x="458" y="203"/>
                    <a:pt x="458" y="203"/>
                  </a:cubicBezTo>
                  <a:cubicBezTo>
                    <a:pt x="455" y="206"/>
                    <a:pt x="455" y="206"/>
                    <a:pt x="455" y="206"/>
                  </a:cubicBezTo>
                  <a:cubicBezTo>
                    <a:pt x="456" y="206"/>
                    <a:pt x="458" y="207"/>
                    <a:pt x="459" y="207"/>
                  </a:cubicBezTo>
                  <a:cubicBezTo>
                    <a:pt x="459" y="207"/>
                    <a:pt x="459" y="207"/>
                    <a:pt x="459" y="207"/>
                  </a:cubicBezTo>
                  <a:cubicBezTo>
                    <a:pt x="460" y="208"/>
                    <a:pt x="460" y="208"/>
                    <a:pt x="460" y="208"/>
                  </a:cubicBezTo>
                  <a:cubicBezTo>
                    <a:pt x="462" y="209"/>
                    <a:pt x="465" y="210"/>
                    <a:pt x="468" y="211"/>
                  </a:cubicBezTo>
                  <a:cubicBezTo>
                    <a:pt x="462" y="205"/>
                    <a:pt x="462" y="205"/>
                    <a:pt x="462" y="205"/>
                  </a:cubicBezTo>
                  <a:cubicBezTo>
                    <a:pt x="460" y="204"/>
                    <a:pt x="459" y="204"/>
                    <a:pt x="458" y="203"/>
                  </a:cubicBezTo>
                  <a:moveTo>
                    <a:pt x="442" y="197"/>
                  </a:moveTo>
                  <a:cubicBezTo>
                    <a:pt x="439" y="200"/>
                    <a:pt x="439" y="200"/>
                    <a:pt x="439" y="200"/>
                  </a:cubicBezTo>
                  <a:cubicBezTo>
                    <a:pt x="440" y="200"/>
                    <a:pt x="442" y="200"/>
                    <a:pt x="443" y="201"/>
                  </a:cubicBezTo>
                  <a:cubicBezTo>
                    <a:pt x="445" y="198"/>
                    <a:pt x="445" y="198"/>
                    <a:pt x="445" y="198"/>
                  </a:cubicBezTo>
                  <a:cubicBezTo>
                    <a:pt x="444" y="198"/>
                    <a:pt x="443" y="197"/>
                    <a:pt x="442" y="197"/>
                  </a:cubicBezTo>
                  <a:moveTo>
                    <a:pt x="417" y="187"/>
                  </a:moveTo>
                  <a:cubicBezTo>
                    <a:pt x="419" y="189"/>
                    <a:pt x="419" y="189"/>
                    <a:pt x="419" y="189"/>
                  </a:cubicBezTo>
                  <a:cubicBezTo>
                    <a:pt x="423" y="193"/>
                    <a:pt x="423" y="193"/>
                    <a:pt x="423" y="193"/>
                  </a:cubicBezTo>
                  <a:cubicBezTo>
                    <a:pt x="426" y="194"/>
                    <a:pt x="428" y="195"/>
                    <a:pt x="431" y="196"/>
                  </a:cubicBezTo>
                  <a:cubicBezTo>
                    <a:pt x="425" y="190"/>
                    <a:pt x="425" y="190"/>
                    <a:pt x="425" y="190"/>
                  </a:cubicBezTo>
                  <a:cubicBezTo>
                    <a:pt x="422" y="189"/>
                    <a:pt x="419" y="188"/>
                    <a:pt x="417" y="187"/>
                  </a:cubicBezTo>
                  <a:moveTo>
                    <a:pt x="427" y="157"/>
                  </a:moveTo>
                  <a:cubicBezTo>
                    <a:pt x="431" y="161"/>
                    <a:pt x="431" y="161"/>
                    <a:pt x="431" y="161"/>
                  </a:cubicBezTo>
                  <a:cubicBezTo>
                    <a:pt x="431" y="162"/>
                    <a:pt x="431" y="162"/>
                    <a:pt x="431" y="162"/>
                  </a:cubicBezTo>
                  <a:cubicBezTo>
                    <a:pt x="432" y="163"/>
                    <a:pt x="434" y="163"/>
                    <a:pt x="435" y="164"/>
                  </a:cubicBezTo>
                  <a:cubicBezTo>
                    <a:pt x="436" y="163"/>
                    <a:pt x="436" y="163"/>
                    <a:pt x="436" y="163"/>
                  </a:cubicBezTo>
                  <a:cubicBezTo>
                    <a:pt x="437" y="162"/>
                    <a:pt x="437" y="162"/>
                    <a:pt x="437" y="162"/>
                  </a:cubicBezTo>
                  <a:cubicBezTo>
                    <a:pt x="440" y="166"/>
                    <a:pt x="440" y="166"/>
                    <a:pt x="440" y="166"/>
                  </a:cubicBezTo>
                  <a:cubicBezTo>
                    <a:pt x="443" y="167"/>
                    <a:pt x="446" y="168"/>
                    <a:pt x="448" y="169"/>
                  </a:cubicBezTo>
                  <a:cubicBezTo>
                    <a:pt x="442" y="163"/>
                    <a:pt x="442" y="163"/>
                    <a:pt x="442" y="163"/>
                  </a:cubicBezTo>
                  <a:cubicBezTo>
                    <a:pt x="437" y="161"/>
                    <a:pt x="432" y="159"/>
                    <a:pt x="427" y="157"/>
                  </a:cubicBezTo>
                  <a:moveTo>
                    <a:pt x="423" y="156"/>
                  </a:moveTo>
                  <a:cubicBezTo>
                    <a:pt x="423" y="159"/>
                    <a:pt x="423" y="159"/>
                    <a:pt x="423" y="159"/>
                  </a:cubicBezTo>
                  <a:cubicBezTo>
                    <a:pt x="424" y="160"/>
                    <a:pt x="425" y="160"/>
                    <a:pt x="426" y="161"/>
                  </a:cubicBezTo>
                  <a:cubicBezTo>
                    <a:pt x="426" y="157"/>
                    <a:pt x="426" y="157"/>
                    <a:pt x="426" y="157"/>
                  </a:cubicBezTo>
                  <a:cubicBezTo>
                    <a:pt x="425" y="156"/>
                    <a:pt x="424" y="156"/>
                    <a:pt x="423" y="156"/>
                  </a:cubicBezTo>
                  <a:moveTo>
                    <a:pt x="415" y="152"/>
                  </a:moveTo>
                  <a:cubicBezTo>
                    <a:pt x="415" y="156"/>
                    <a:pt x="415" y="156"/>
                    <a:pt x="415" y="156"/>
                  </a:cubicBezTo>
                  <a:cubicBezTo>
                    <a:pt x="416" y="157"/>
                    <a:pt x="417" y="157"/>
                    <a:pt x="419" y="157"/>
                  </a:cubicBezTo>
                  <a:cubicBezTo>
                    <a:pt x="419" y="154"/>
                    <a:pt x="419" y="154"/>
                    <a:pt x="419" y="154"/>
                  </a:cubicBezTo>
                  <a:cubicBezTo>
                    <a:pt x="417" y="153"/>
                    <a:pt x="416" y="153"/>
                    <a:pt x="415" y="152"/>
                  </a:cubicBezTo>
                  <a:moveTo>
                    <a:pt x="407" y="149"/>
                  </a:moveTo>
                  <a:cubicBezTo>
                    <a:pt x="407" y="153"/>
                    <a:pt x="407" y="153"/>
                    <a:pt x="407" y="153"/>
                  </a:cubicBezTo>
                  <a:cubicBezTo>
                    <a:pt x="408" y="154"/>
                    <a:pt x="409" y="154"/>
                    <a:pt x="411" y="154"/>
                  </a:cubicBezTo>
                  <a:cubicBezTo>
                    <a:pt x="411" y="151"/>
                    <a:pt x="411" y="151"/>
                    <a:pt x="411" y="151"/>
                  </a:cubicBezTo>
                  <a:cubicBezTo>
                    <a:pt x="410" y="150"/>
                    <a:pt x="408" y="150"/>
                    <a:pt x="407" y="149"/>
                  </a:cubicBezTo>
                  <a:moveTo>
                    <a:pt x="399" y="146"/>
                  </a:moveTo>
                  <a:cubicBezTo>
                    <a:pt x="399" y="150"/>
                    <a:pt x="399" y="150"/>
                    <a:pt x="399" y="150"/>
                  </a:cubicBezTo>
                  <a:cubicBezTo>
                    <a:pt x="401" y="150"/>
                    <a:pt x="402" y="151"/>
                    <a:pt x="403" y="151"/>
                  </a:cubicBezTo>
                  <a:cubicBezTo>
                    <a:pt x="403" y="148"/>
                    <a:pt x="403" y="148"/>
                    <a:pt x="403" y="148"/>
                  </a:cubicBezTo>
                  <a:cubicBezTo>
                    <a:pt x="402" y="147"/>
                    <a:pt x="401" y="147"/>
                    <a:pt x="399" y="146"/>
                  </a:cubicBezTo>
                  <a:moveTo>
                    <a:pt x="392" y="143"/>
                  </a:moveTo>
                  <a:cubicBezTo>
                    <a:pt x="392" y="147"/>
                    <a:pt x="392" y="147"/>
                    <a:pt x="392" y="147"/>
                  </a:cubicBezTo>
                  <a:cubicBezTo>
                    <a:pt x="393" y="147"/>
                    <a:pt x="394" y="148"/>
                    <a:pt x="395" y="148"/>
                  </a:cubicBezTo>
                  <a:cubicBezTo>
                    <a:pt x="395" y="145"/>
                    <a:pt x="395" y="145"/>
                    <a:pt x="395" y="145"/>
                  </a:cubicBezTo>
                  <a:cubicBezTo>
                    <a:pt x="394" y="144"/>
                    <a:pt x="393" y="144"/>
                    <a:pt x="392" y="143"/>
                  </a:cubicBezTo>
                  <a:moveTo>
                    <a:pt x="384" y="140"/>
                  </a:moveTo>
                  <a:cubicBezTo>
                    <a:pt x="384" y="144"/>
                    <a:pt x="384" y="144"/>
                    <a:pt x="384" y="144"/>
                  </a:cubicBezTo>
                  <a:cubicBezTo>
                    <a:pt x="385" y="144"/>
                    <a:pt x="386" y="145"/>
                    <a:pt x="387" y="145"/>
                  </a:cubicBezTo>
                  <a:cubicBezTo>
                    <a:pt x="387" y="142"/>
                    <a:pt x="387" y="142"/>
                    <a:pt x="387" y="142"/>
                  </a:cubicBezTo>
                  <a:cubicBezTo>
                    <a:pt x="386" y="141"/>
                    <a:pt x="385" y="141"/>
                    <a:pt x="384" y="140"/>
                  </a:cubicBezTo>
                  <a:moveTo>
                    <a:pt x="362" y="132"/>
                  </a:moveTo>
                  <a:cubicBezTo>
                    <a:pt x="368" y="138"/>
                    <a:pt x="368" y="138"/>
                    <a:pt x="368" y="138"/>
                  </a:cubicBezTo>
                  <a:cubicBezTo>
                    <a:pt x="370" y="139"/>
                    <a:pt x="373" y="140"/>
                    <a:pt x="376" y="141"/>
                  </a:cubicBezTo>
                  <a:cubicBezTo>
                    <a:pt x="374" y="144"/>
                    <a:pt x="374" y="144"/>
                    <a:pt x="374" y="144"/>
                  </a:cubicBezTo>
                  <a:cubicBezTo>
                    <a:pt x="377" y="147"/>
                    <a:pt x="377" y="147"/>
                    <a:pt x="377" y="147"/>
                  </a:cubicBezTo>
                  <a:cubicBezTo>
                    <a:pt x="379" y="142"/>
                    <a:pt x="379" y="142"/>
                    <a:pt x="379" y="142"/>
                  </a:cubicBezTo>
                  <a:cubicBezTo>
                    <a:pt x="380" y="143"/>
                    <a:pt x="381" y="143"/>
                    <a:pt x="383" y="144"/>
                  </a:cubicBezTo>
                  <a:cubicBezTo>
                    <a:pt x="379" y="140"/>
                    <a:pt x="379" y="140"/>
                    <a:pt x="379" y="140"/>
                  </a:cubicBezTo>
                  <a:cubicBezTo>
                    <a:pt x="379" y="139"/>
                    <a:pt x="379" y="139"/>
                    <a:pt x="379" y="139"/>
                  </a:cubicBezTo>
                  <a:cubicBezTo>
                    <a:pt x="379" y="139"/>
                    <a:pt x="379" y="138"/>
                    <a:pt x="379" y="138"/>
                  </a:cubicBezTo>
                  <a:cubicBezTo>
                    <a:pt x="378" y="138"/>
                    <a:pt x="378" y="138"/>
                    <a:pt x="378" y="138"/>
                  </a:cubicBezTo>
                  <a:cubicBezTo>
                    <a:pt x="364" y="133"/>
                    <a:pt x="364" y="133"/>
                    <a:pt x="364" y="133"/>
                  </a:cubicBezTo>
                  <a:cubicBezTo>
                    <a:pt x="363" y="133"/>
                    <a:pt x="363" y="133"/>
                    <a:pt x="363" y="133"/>
                  </a:cubicBezTo>
                  <a:cubicBezTo>
                    <a:pt x="363" y="132"/>
                    <a:pt x="362" y="132"/>
                    <a:pt x="362" y="132"/>
                  </a:cubicBezTo>
                  <a:moveTo>
                    <a:pt x="515" y="124"/>
                  </a:moveTo>
                  <a:cubicBezTo>
                    <a:pt x="512" y="127"/>
                    <a:pt x="512" y="127"/>
                    <a:pt x="512" y="127"/>
                  </a:cubicBezTo>
                  <a:cubicBezTo>
                    <a:pt x="513" y="127"/>
                    <a:pt x="514" y="128"/>
                    <a:pt x="515" y="128"/>
                  </a:cubicBezTo>
                  <a:cubicBezTo>
                    <a:pt x="518" y="126"/>
                    <a:pt x="518" y="126"/>
                    <a:pt x="518" y="126"/>
                  </a:cubicBezTo>
                  <a:cubicBezTo>
                    <a:pt x="517" y="125"/>
                    <a:pt x="516" y="125"/>
                    <a:pt x="515" y="124"/>
                  </a:cubicBezTo>
                  <a:moveTo>
                    <a:pt x="213" y="110"/>
                  </a:moveTo>
                  <a:cubicBezTo>
                    <a:pt x="210" y="113"/>
                    <a:pt x="210" y="113"/>
                    <a:pt x="210" y="113"/>
                  </a:cubicBezTo>
                  <a:cubicBezTo>
                    <a:pt x="213" y="114"/>
                    <a:pt x="215" y="114"/>
                    <a:pt x="217" y="115"/>
                  </a:cubicBezTo>
                  <a:cubicBezTo>
                    <a:pt x="220" y="113"/>
                    <a:pt x="220" y="113"/>
                    <a:pt x="220" y="113"/>
                  </a:cubicBezTo>
                  <a:cubicBezTo>
                    <a:pt x="217" y="112"/>
                    <a:pt x="215" y="111"/>
                    <a:pt x="213" y="110"/>
                  </a:cubicBezTo>
                  <a:moveTo>
                    <a:pt x="206" y="108"/>
                  </a:moveTo>
                  <a:cubicBezTo>
                    <a:pt x="206" y="111"/>
                    <a:pt x="206" y="111"/>
                    <a:pt x="206" y="111"/>
                  </a:cubicBezTo>
                  <a:cubicBezTo>
                    <a:pt x="207" y="112"/>
                    <a:pt x="208" y="112"/>
                    <a:pt x="210" y="113"/>
                  </a:cubicBezTo>
                  <a:cubicBezTo>
                    <a:pt x="210" y="109"/>
                    <a:pt x="210" y="109"/>
                    <a:pt x="210" y="109"/>
                  </a:cubicBezTo>
                  <a:cubicBezTo>
                    <a:pt x="208" y="109"/>
                    <a:pt x="207" y="108"/>
                    <a:pt x="206" y="108"/>
                  </a:cubicBezTo>
                  <a:moveTo>
                    <a:pt x="198" y="105"/>
                  </a:moveTo>
                  <a:cubicBezTo>
                    <a:pt x="198" y="108"/>
                    <a:pt x="198" y="108"/>
                    <a:pt x="198" y="108"/>
                  </a:cubicBezTo>
                  <a:cubicBezTo>
                    <a:pt x="199" y="109"/>
                    <a:pt x="201" y="109"/>
                    <a:pt x="202" y="110"/>
                  </a:cubicBezTo>
                  <a:cubicBezTo>
                    <a:pt x="202" y="106"/>
                    <a:pt x="202" y="106"/>
                    <a:pt x="202" y="106"/>
                  </a:cubicBezTo>
                  <a:cubicBezTo>
                    <a:pt x="201" y="106"/>
                    <a:pt x="199" y="105"/>
                    <a:pt x="198" y="105"/>
                  </a:cubicBezTo>
                  <a:moveTo>
                    <a:pt x="190" y="102"/>
                  </a:moveTo>
                  <a:cubicBezTo>
                    <a:pt x="190" y="106"/>
                    <a:pt x="190" y="106"/>
                    <a:pt x="190" y="106"/>
                  </a:cubicBezTo>
                  <a:cubicBezTo>
                    <a:pt x="192" y="106"/>
                    <a:pt x="193" y="106"/>
                    <a:pt x="194" y="107"/>
                  </a:cubicBezTo>
                  <a:cubicBezTo>
                    <a:pt x="194" y="103"/>
                    <a:pt x="194" y="103"/>
                    <a:pt x="194" y="103"/>
                  </a:cubicBezTo>
                  <a:cubicBezTo>
                    <a:pt x="193" y="103"/>
                    <a:pt x="192" y="102"/>
                    <a:pt x="190" y="102"/>
                  </a:cubicBezTo>
                  <a:moveTo>
                    <a:pt x="184" y="100"/>
                  </a:moveTo>
                  <a:cubicBezTo>
                    <a:pt x="181" y="102"/>
                    <a:pt x="181" y="102"/>
                    <a:pt x="181" y="102"/>
                  </a:cubicBezTo>
                  <a:cubicBezTo>
                    <a:pt x="183" y="103"/>
                    <a:pt x="185" y="104"/>
                    <a:pt x="188" y="105"/>
                  </a:cubicBezTo>
                  <a:cubicBezTo>
                    <a:pt x="190" y="102"/>
                    <a:pt x="190" y="102"/>
                    <a:pt x="190" y="102"/>
                  </a:cubicBezTo>
                  <a:cubicBezTo>
                    <a:pt x="188" y="101"/>
                    <a:pt x="186" y="100"/>
                    <a:pt x="184" y="100"/>
                  </a:cubicBezTo>
                  <a:moveTo>
                    <a:pt x="237" y="86"/>
                  </a:moveTo>
                  <a:cubicBezTo>
                    <a:pt x="235" y="88"/>
                    <a:pt x="235" y="88"/>
                    <a:pt x="235" y="88"/>
                  </a:cubicBezTo>
                  <a:cubicBezTo>
                    <a:pt x="237" y="89"/>
                    <a:pt x="239" y="90"/>
                    <a:pt x="242" y="91"/>
                  </a:cubicBezTo>
                  <a:cubicBezTo>
                    <a:pt x="244" y="88"/>
                    <a:pt x="244" y="88"/>
                    <a:pt x="244" y="88"/>
                  </a:cubicBezTo>
                  <a:cubicBezTo>
                    <a:pt x="242" y="87"/>
                    <a:pt x="240" y="86"/>
                    <a:pt x="237" y="86"/>
                  </a:cubicBezTo>
                  <a:moveTo>
                    <a:pt x="230" y="83"/>
                  </a:moveTo>
                  <a:cubicBezTo>
                    <a:pt x="230" y="86"/>
                    <a:pt x="230" y="86"/>
                    <a:pt x="230" y="86"/>
                  </a:cubicBezTo>
                  <a:cubicBezTo>
                    <a:pt x="231" y="87"/>
                    <a:pt x="232" y="87"/>
                    <a:pt x="233" y="88"/>
                  </a:cubicBezTo>
                  <a:cubicBezTo>
                    <a:pt x="233" y="84"/>
                    <a:pt x="233" y="84"/>
                    <a:pt x="233" y="84"/>
                  </a:cubicBezTo>
                  <a:cubicBezTo>
                    <a:pt x="232" y="84"/>
                    <a:pt x="231" y="83"/>
                    <a:pt x="230" y="83"/>
                  </a:cubicBezTo>
                  <a:moveTo>
                    <a:pt x="222" y="80"/>
                  </a:moveTo>
                  <a:cubicBezTo>
                    <a:pt x="222" y="83"/>
                    <a:pt x="222" y="83"/>
                    <a:pt x="222" y="83"/>
                  </a:cubicBezTo>
                  <a:cubicBezTo>
                    <a:pt x="223" y="84"/>
                    <a:pt x="224" y="84"/>
                    <a:pt x="225" y="85"/>
                  </a:cubicBezTo>
                  <a:cubicBezTo>
                    <a:pt x="225" y="81"/>
                    <a:pt x="225" y="81"/>
                    <a:pt x="225" y="81"/>
                  </a:cubicBezTo>
                  <a:cubicBezTo>
                    <a:pt x="224" y="81"/>
                    <a:pt x="223" y="80"/>
                    <a:pt x="222" y="80"/>
                  </a:cubicBezTo>
                  <a:moveTo>
                    <a:pt x="208" y="75"/>
                  </a:moveTo>
                  <a:cubicBezTo>
                    <a:pt x="206" y="78"/>
                    <a:pt x="206" y="78"/>
                    <a:pt x="206" y="78"/>
                  </a:cubicBezTo>
                  <a:cubicBezTo>
                    <a:pt x="208" y="78"/>
                    <a:pt x="210" y="79"/>
                    <a:pt x="212" y="80"/>
                  </a:cubicBezTo>
                  <a:cubicBezTo>
                    <a:pt x="214" y="78"/>
                    <a:pt x="214" y="78"/>
                    <a:pt x="214" y="78"/>
                  </a:cubicBezTo>
                  <a:cubicBezTo>
                    <a:pt x="214" y="81"/>
                    <a:pt x="214" y="81"/>
                    <a:pt x="214" y="81"/>
                  </a:cubicBezTo>
                  <a:cubicBezTo>
                    <a:pt x="215" y="81"/>
                    <a:pt x="216" y="81"/>
                    <a:pt x="217" y="82"/>
                  </a:cubicBezTo>
                  <a:cubicBezTo>
                    <a:pt x="217" y="78"/>
                    <a:pt x="217" y="78"/>
                    <a:pt x="217" y="78"/>
                  </a:cubicBezTo>
                  <a:cubicBezTo>
                    <a:pt x="214" y="77"/>
                    <a:pt x="211" y="76"/>
                    <a:pt x="208" y="75"/>
                  </a:cubicBezTo>
                  <a:moveTo>
                    <a:pt x="319" y="49"/>
                  </a:moveTo>
                  <a:cubicBezTo>
                    <a:pt x="321" y="51"/>
                    <a:pt x="321" y="51"/>
                    <a:pt x="321" y="51"/>
                  </a:cubicBezTo>
                  <a:cubicBezTo>
                    <a:pt x="321" y="53"/>
                    <a:pt x="321" y="53"/>
                    <a:pt x="321" y="53"/>
                  </a:cubicBezTo>
                  <a:cubicBezTo>
                    <a:pt x="322" y="53"/>
                    <a:pt x="323" y="54"/>
                    <a:pt x="324" y="54"/>
                  </a:cubicBezTo>
                  <a:cubicBezTo>
                    <a:pt x="324" y="54"/>
                    <a:pt x="324" y="54"/>
                    <a:pt x="324" y="54"/>
                  </a:cubicBezTo>
                  <a:cubicBezTo>
                    <a:pt x="324" y="54"/>
                    <a:pt x="324" y="54"/>
                    <a:pt x="324" y="54"/>
                  </a:cubicBezTo>
                  <a:cubicBezTo>
                    <a:pt x="329" y="56"/>
                    <a:pt x="334" y="58"/>
                    <a:pt x="339" y="60"/>
                  </a:cubicBezTo>
                  <a:cubicBezTo>
                    <a:pt x="333" y="54"/>
                    <a:pt x="333" y="54"/>
                    <a:pt x="333" y="54"/>
                  </a:cubicBezTo>
                  <a:cubicBezTo>
                    <a:pt x="328" y="52"/>
                    <a:pt x="323" y="50"/>
                    <a:pt x="319" y="49"/>
                  </a:cubicBezTo>
                  <a:moveTo>
                    <a:pt x="313" y="46"/>
                  </a:moveTo>
                  <a:cubicBezTo>
                    <a:pt x="313" y="50"/>
                    <a:pt x="313" y="50"/>
                    <a:pt x="313" y="50"/>
                  </a:cubicBezTo>
                  <a:cubicBezTo>
                    <a:pt x="314" y="50"/>
                    <a:pt x="315" y="51"/>
                    <a:pt x="316" y="51"/>
                  </a:cubicBezTo>
                  <a:cubicBezTo>
                    <a:pt x="316" y="48"/>
                    <a:pt x="316" y="48"/>
                    <a:pt x="316" y="48"/>
                  </a:cubicBezTo>
                  <a:cubicBezTo>
                    <a:pt x="315" y="47"/>
                    <a:pt x="314" y="47"/>
                    <a:pt x="313" y="46"/>
                  </a:cubicBezTo>
                  <a:moveTo>
                    <a:pt x="305" y="44"/>
                  </a:moveTo>
                  <a:cubicBezTo>
                    <a:pt x="305" y="47"/>
                    <a:pt x="305" y="47"/>
                    <a:pt x="305" y="47"/>
                  </a:cubicBezTo>
                  <a:cubicBezTo>
                    <a:pt x="306" y="48"/>
                    <a:pt x="307" y="48"/>
                    <a:pt x="308" y="48"/>
                  </a:cubicBezTo>
                  <a:cubicBezTo>
                    <a:pt x="308" y="45"/>
                    <a:pt x="308" y="45"/>
                    <a:pt x="308" y="45"/>
                  </a:cubicBezTo>
                  <a:cubicBezTo>
                    <a:pt x="307" y="44"/>
                    <a:pt x="306" y="44"/>
                    <a:pt x="305" y="44"/>
                  </a:cubicBezTo>
                  <a:moveTo>
                    <a:pt x="297" y="41"/>
                  </a:moveTo>
                  <a:cubicBezTo>
                    <a:pt x="297" y="44"/>
                    <a:pt x="297" y="44"/>
                    <a:pt x="297" y="44"/>
                  </a:cubicBezTo>
                  <a:cubicBezTo>
                    <a:pt x="298" y="45"/>
                    <a:pt x="299" y="45"/>
                    <a:pt x="301" y="45"/>
                  </a:cubicBezTo>
                  <a:cubicBezTo>
                    <a:pt x="301" y="42"/>
                    <a:pt x="301" y="42"/>
                    <a:pt x="301" y="42"/>
                  </a:cubicBezTo>
                  <a:cubicBezTo>
                    <a:pt x="299" y="41"/>
                    <a:pt x="298" y="41"/>
                    <a:pt x="297" y="41"/>
                  </a:cubicBezTo>
                  <a:moveTo>
                    <a:pt x="290" y="38"/>
                  </a:moveTo>
                  <a:cubicBezTo>
                    <a:pt x="287" y="40"/>
                    <a:pt x="287" y="40"/>
                    <a:pt x="287" y="40"/>
                  </a:cubicBezTo>
                  <a:cubicBezTo>
                    <a:pt x="289" y="41"/>
                    <a:pt x="291" y="42"/>
                    <a:pt x="293" y="43"/>
                  </a:cubicBezTo>
                  <a:cubicBezTo>
                    <a:pt x="293" y="40"/>
                    <a:pt x="293" y="40"/>
                    <a:pt x="293" y="40"/>
                  </a:cubicBezTo>
                  <a:cubicBezTo>
                    <a:pt x="293" y="39"/>
                    <a:pt x="293" y="39"/>
                    <a:pt x="293" y="39"/>
                  </a:cubicBezTo>
                  <a:cubicBezTo>
                    <a:pt x="292" y="39"/>
                    <a:pt x="291" y="38"/>
                    <a:pt x="290" y="38"/>
                  </a:cubicBezTo>
                  <a:moveTo>
                    <a:pt x="255" y="28"/>
                  </a:moveTo>
                  <a:cubicBezTo>
                    <a:pt x="255" y="28"/>
                    <a:pt x="255" y="28"/>
                    <a:pt x="255" y="29"/>
                  </a:cubicBezTo>
                  <a:cubicBezTo>
                    <a:pt x="255" y="29"/>
                    <a:pt x="256" y="29"/>
                    <a:pt x="257" y="29"/>
                  </a:cubicBezTo>
                  <a:cubicBezTo>
                    <a:pt x="257" y="29"/>
                    <a:pt x="257" y="29"/>
                    <a:pt x="257" y="29"/>
                  </a:cubicBezTo>
                  <a:cubicBezTo>
                    <a:pt x="256" y="28"/>
                    <a:pt x="256" y="28"/>
                    <a:pt x="255" y="28"/>
                  </a:cubicBezTo>
                  <a:moveTo>
                    <a:pt x="224" y="14"/>
                  </a:moveTo>
                  <a:cubicBezTo>
                    <a:pt x="222" y="17"/>
                    <a:pt x="222" y="17"/>
                    <a:pt x="222" y="17"/>
                  </a:cubicBezTo>
                  <a:cubicBezTo>
                    <a:pt x="223" y="17"/>
                    <a:pt x="224" y="18"/>
                    <a:pt x="225" y="18"/>
                  </a:cubicBezTo>
                  <a:cubicBezTo>
                    <a:pt x="228" y="15"/>
                    <a:pt x="228" y="15"/>
                    <a:pt x="228" y="15"/>
                  </a:cubicBezTo>
                  <a:cubicBezTo>
                    <a:pt x="227" y="15"/>
                    <a:pt x="226" y="15"/>
                    <a:pt x="224" y="14"/>
                  </a:cubicBezTo>
                  <a:moveTo>
                    <a:pt x="186" y="0"/>
                  </a:moveTo>
                  <a:cubicBezTo>
                    <a:pt x="191" y="6"/>
                    <a:pt x="191" y="6"/>
                    <a:pt x="191" y="6"/>
                  </a:cubicBezTo>
                  <a:cubicBezTo>
                    <a:pt x="194" y="7"/>
                    <a:pt x="198" y="8"/>
                    <a:pt x="201" y="9"/>
                  </a:cubicBezTo>
                  <a:cubicBezTo>
                    <a:pt x="203" y="7"/>
                    <a:pt x="203" y="7"/>
                    <a:pt x="203" y="7"/>
                  </a:cubicBezTo>
                  <a:cubicBezTo>
                    <a:pt x="202" y="6"/>
                    <a:pt x="201" y="6"/>
                    <a:pt x="200" y="5"/>
                  </a:cubicBezTo>
                  <a:cubicBezTo>
                    <a:pt x="198" y="7"/>
                    <a:pt x="198" y="7"/>
                    <a:pt x="198" y="7"/>
                  </a:cubicBezTo>
                  <a:cubicBezTo>
                    <a:pt x="193" y="3"/>
                    <a:pt x="193" y="3"/>
                    <a:pt x="193" y="3"/>
                  </a:cubicBezTo>
                  <a:cubicBezTo>
                    <a:pt x="191" y="2"/>
                    <a:pt x="188" y="1"/>
                    <a:pt x="186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1219170">
                <a:defRPr/>
              </a:pPr>
              <a:endParaRPr lang="ru-RU" sz="2400">
                <a:solidFill>
                  <a:prstClr val="black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208" name="Freeform 191"/>
            <p:cNvSpPr>
              <a:spLocks noEditPoints="1"/>
            </p:cNvSpPr>
            <p:nvPr/>
          </p:nvSpPr>
          <p:spPr bwMode="auto">
            <a:xfrm>
              <a:off x="3322933" y="10804509"/>
              <a:ext cx="292241" cy="152833"/>
            </a:xfrm>
            <a:custGeom>
              <a:avLst/>
              <a:gdLst>
                <a:gd name="T0" fmla="*/ 3 w 283"/>
                <a:gd name="T1" fmla="*/ 35 h 148"/>
                <a:gd name="T2" fmla="*/ 0 w 283"/>
                <a:gd name="T3" fmla="*/ 38 h 148"/>
                <a:gd name="T4" fmla="*/ 6 w 283"/>
                <a:gd name="T5" fmla="*/ 43 h 148"/>
                <a:gd name="T6" fmla="*/ 57 w 283"/>
                <a:gd name="T7" fmla="*/ 73 h 148"/>
                <a:gd name="T8" fmla="*/ 109 w 283"/>
                <a:gd name="T9" fmla="*/ 104 h 148"/>
                <a:gd name="T10" fmla="*/ 160 w 283"/>
                <a:gd name="T11" fmla="*/ 134 h 148"/>
                <a:gd name="T12" fmla="*/ 181 w 283"/>
                <a:gd name="T13" fmla="*/ 148 h 148"/>
                <a:gd name="T14" fmla="*/ 191 w 283"/>
                <a:gd name="T15" fmla="*/ 148 h 148"/>
                <a:gd name="T16" fmla="*/ 163 w 283"/>
                <a:gd name="T17" fmla="*/ 131 h 148"/>
                <a:gd name="T18" fmla="*/ 112 w 283"/>
                <a:gd name="T19" fmla="*/ 100 h 148"/>
                <a:gd name="T20" fmla="*/ 60 w 283"/>
                <a:gd name="T21" fmla="*/ 68 h 148"/>
                <a:gd name="T22" fmla="*/ 8 w 283"/>
                <a:gd name="T23" fmla="*/ 38 h 148"/>
                <a:gd name="T24" fmla="*/ 3 w 283"/>
                <a:gd name="T25" fmla="*/ 35 h 148"/>
                <a:gd name="T26" fmla="*/ 21 w 283"/>
                <a:gd name="T27" fmla="*/ 17 h 148"/>
                <a:gd name="T28" fmla="*/ 17 w 283"/>
                <a:gd name="T29" fmla="*/ 21 h 148"/>
                <a:gd name="T30" fmla="*/ 227 w 283"/>
                <a:gd name="T31" fmla="*/ 148 h 148"/>
                <a:gd name="T32" fmla="*/ 236 w 283"/>
                <a:gd name="T33" fmla="*/ 148 h 148"/>
                <a:gd name="T34" fmla="*/ 21 w 283"/>
                <a:gd name="T35" fmla="*/ 17 h 148"/>
                <a:gd name="T36" fmla="*/ 30 w 283"/>
                <a:gd name="T37" fmla="*/ 9 h 148"/>
                <a:gd name="T38" fmla="*/ 26 w 283"/>
                <a:gd name="T39" fmla="*/ 12 h 148"/>
                <a:gd name="T40" fmla="*/ 250 w 283"/>
                <a:gd name="T41" fmla="*/ 148 h 148"/>
                <a:gd name="T42" fmla="*/ 259 w 283"/>
                <a:gd name="T43" fmla="*/ 148 h 148"/>
                <a:gd name="T44" fmla="*/ 30 w 283"/>
                <a:gd name="T45" fmla="*/ 9 h 148"/>
                <a:gd name="T46" fmla="*/ 38 w 283"/>
                <a:gd name="T47" fmla="*/ 0 h 148"/>
                <a:gd name="T48" fmla="*/ 35 w 283"/>
                <a:gd name="T49" fmla="*/ 3 h 148"/>
                <a:gd name="T50" fmla="*/ 273 w 283"/>
                <a:gd name="T51" fmla="*/ 148 h 148"/>
                <a:gd name="T52" fmla="*/ 283 w 283"/>
                <a:gd name="T53" fmla="*/ 148 h 148"/>
                <a:gd name="T54" fmla="*/ 282 w 283"/>
                <a:gd name="T55" fmla="*/ 148 h 148"/>
                <a:gd name="T56" fmla="*/ 38 w 283"/>
                <a:gd name="T57" fmla="*/ 0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83" h="148">
                  <a:moveTo>
                    <a:pt x="3" y="35"/>
                  </a:moveTo>
                  <a:lnTo>
                    <a:pt x="0" y="38"/>
                  </a:lnTo>
                  <a:lnTo>
                    <a:pt x="6" y="43"/>
                  </a:lnTo>
                  <a:lnTo>
                    <a:pt x="57" y="73"/>
                  </a:lnTo>
                  <a:lnTo>
                    <a:pt x="109" y="104"/>
                  </a:lnTo>
                  <a:lnTo>
                    <a:pt x="160" y="134"/>
                  </a:lnTo>
                  <a:lnTo>
                    <a:pt x="181" y="148"/>
                  </a:lnTo>
                  <a:lnTo>
                    <a:pt x="191" y="148"/>
                  </a:lnTo>
                  <a:lnTo>
                    <a:pt x="163" y="131"/>
                  </a:lnTo>
                  <a:lnTo>
                    <a:pt x="112" y="100"/>
                  </a:lnTo>
                  <a:lnTo>
                    <a:pt x="60" y="68"/>
                  </a:lnTo>
                  <a:lnTo>
                    <a:pt x="8" y="38"/>
                  </a:lnTo>
                  <a:lnTo>
                    <a:pt x="3" y="35"/>
                  </a:lnTo>
                  <a:close/>
                  <a:moveTo>
                    <a:pt x="21" y="17"/>
                  </a:moveTo>
                  <a:lnTo>
                    <a:pt x="17" y="21"/>
                  </a:lnTo>
                  <a:lnTo>
                    <a:pt x="227" y="148"/>
                  </a:lnTo>
                  <a:lnTo>
                    <a:pt x="236" y="148"/>
                  </a:lnTo>
                  <a:lnTo>
                    <a:pt x="21" y="17"/>
                  </a:lnTo>
                  <a:close/>
                  <a:moveTo>
                    <a:pt x="30" y="9"/>
                  </a:moveTo>
                  <a:lnTo>
                    <a:pt x="26" y="12"/>
                  </a:lnTo>
                  <a:lnTo>
                    <a:pt x="250" y="148"/>
                  </a:lnTo>
                  <a:lnTo>
                    <a:pt x="259" y="148"/>
                  </a:lnTo>
                  <a:lnTo>
                    <a:pt x="30" y="9"/>
                  </a:lnTo>
                  <a:close/>
                  <a:moveTo>
                    <a:pt x="38" y="0"/>
                  </a:moveTo>
                  <a:lnTo>
                    <a:pt x="35" y="3"/>
                  </a:lnTo>
                  <a:lnTo>
                    <a:pt x="273" y="148"/>
                  </a:lnTo>
                  <a:lnTo>
                    <a:pt x="283" y="148"/>
                  </a:lnTo>
                  <a:lnTo>
                    <a:pt x="282" y="148"/>
                  </a:lnTo>
                  <a:lnTo>
                    <a:pt x="38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1219170">
                <a:defRPr/>
              </a:pPr>
              <a:endParaRPr lang="ru-RU" sz="2400">
                <a:solidFill>
                  <a:prstClr val="black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209" name="Freeform 192"/>
            <p:cNvSpPr>
              <a:spLocks noEditPoints="1"/>
            </p:cNvSpPr>
            <p:nvPr/>
          </p:nvSpPr>
          <p:spPr bwMode="auto">
            <a:xfrm>
              <a:off x="3322933" y="10804509"/>
              <a:ext cx="292241" cy="152833"/>
            </a:xfrm>
            <a:custGeom>
              <a:avLst/>
              <a:gdLst>
                <a:gd name="T0" fmla="*/ 3 w 283"/>
                <a:gd name="T1" fmla="*/ 35 h 148"/>
                <a:gd name="T2" fmla="*/ 0 w 283"/>
                <a:gd name="T3" fmla="*/ 38 h 148"/>
                <a:gd name="T4" fmla="*/ 6 w 283"/>
                <a:gd name="T5" fmla="*/ 43 h 148"/>
                <a:gd name="T6" fmla="*/ 57 w 283"/>
                <a:gd name="T7" fmla="*/ 73 h 148"/>
                <a:gd name="T8" fmla="*/ 109 w 283"/>
                <a:gd name="T9" fmla="*/ 104 h 148"/>
                <a:gd name="T10" fmla="*/ 160 w 283"/>
                <a:gd name="T11" fmla="*/ 134 h 148"/>
                <a:gd name="T12" fmla="*/ 181 w 283"/>
                <a:gd name="T13" fmla="*/ 148 h 148"/>
                <a:gd name="T14" fmla="*/ 191 w 283"/>
                <a:gd name="T15" fmla="*/ 148 h 148"/>
                <a:gd name="T16" fmla="*/ 163 w 283"/>
                <a:gd name="T17" fmla="*/ 131 h 148"/>
                <a:gd name="T18" fmla="*/ 112 w 283"/>
                <a:gd name="T19" fmla="*/ 100 h 148"/>
                <a:gd name="T20" fmla="*/ 60 w 283"/>
                <a:gd name="T21" fmla="*/ 68 h 148"/>
                <a:gd name="T22" fmla="*/ 8 w 283"/>
                <a:gd name="T23" fmla="*/ 38 h 148"/>
                <a:gd name="T24" fmla="*/ 3 w 283"/>
                <a:gd name="T25" fmla="*/ 35 h 148"/>
                <a:gd name="T26" fmla="*/ 21 w 283"/>
                <a:gd name="T27" fmla="*/ 17 h 148"/>
                <a:gd name="T28" fmla="*/ 17 w 283"/>
                <a:gd name="T29" fmla="*/ 21 h 148"/>
                <a:gd name="T30" fmla="*/ 227 w 283"/>
                <a:gd name="T31" fmla="*/ 148 h 148"/>
                <a:gd name="T32" fmla="*/ 236 w 283"/>
                <a:gd name="T33" fmla="*/ 148 h 148"/>
                <a:gd name="T34" fmla="*/ 21 w 283"/>
                <a:gd name="T35" fmla="*/ 17 h 148"/>
                <a:gd name="T36" fmla="*/ 30 w 283"/>
                <a:gd name="T37" fmla="*/ 9 h 148"/>
                <a:gd name="T38" fmla="*/ 26 w 283"/>
                <a:gd name="T39" fmla="*/ 12 h 148"/>
                <a:gd name="T40" fmla="*/ 250 w 283"/>
                <a:gd name="T41" fmla="*/ 148 h 148"/>
                <a:gd name="T42" fmla="*/ 259 w 283"/>
                <a:gd name="T43" fmla="*/ 148 h 148"/>
                <a:gd name="T44" fmla="*/ 30 w 283"/>
                <a:gd name="T45" fmla="*/ 9 h 148"/>
                <a:gd name="T46" fmla="*/ 38 w 283"/>
                <a:gd name="T47" fmla="*/ 0 h 148"/>
                <a:gd name="T48" fmla="*/ 35 w 283"/>
                <a:gd name="T49" fmla="*/ 3 h 148"/>
                <a:gd name="T50" fmla="*/ 273 w 283"/>
                <a:gd name="T51" fmla="*/ 148 h 148"/>
                <a:gd name="T52" fmla="*/ 283 w 283"/>
                <a:gd name="T53" fmla="*/ 148 h 148"/>
                <a:gd name="T54" fmla="*/ 282 w 283"/>
                <a:gd name="T55" fmla="*/ 148 h 148"/>
                <a:gd name="T56" fmla="*/ 38 w 283"/>
                <a:gd name="T57" fmla="*/ 0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83" h="148">
                  <a:moveTo>
                    <a:pt x="3" y="35"/>
                  </a:moveTo>
                  <a:lnTo>
                    <a:pt x="0" y="38"/>
                  </a:lnTo>
                  <a:lnTo>
                    <a:pt x="6" y="43"/>
                  </a:lnTo>
                  <a:lnTo>
                    <a:pt x="57" y="73"/>
                  </a:lnTo>
                  <a:lnTo>
                    <a:pt x="109" y="104"/>
                  </a:lnTo>
                  <a:lnTo>
                    <a:pt x="160" y="134"/>
                  </a:lnTo>
                  <a:lnTo>
                    <a:pt x="181" y="148"/>
                  </a:lnTo>
                  <a:lnTo>
                    <a:pt x="191" y="148"/>
                  </a:lnTo>
                  <a:lnTo>
                    <a:pt x="163" y="131"/>
                  </a:lnTo>
                  <a:lnTo>
                    <a:pt x="112" y="100"/>
                  </a:lnTo>
                  <a:lnTo>
                    <a:pt x="60" y="68"/>
                  </a:lnTo>
                  <a:lnTo>
                    <a:pt x="8" y="38"/>
                  </a:lnTo>
                  <a:lnTo>
                    <a:pt x="3" y="35"/>
                  </a:lnTo>
                  <a:moveTo>
                    <a:pt x="21" y="17"/>
                  </a:moveTo>
                  <a:lnTo>
                    <a:pt x="17" y="21"/>
                  </a:lnTo>
                  <a:lnTo>
                    <a:pt x="227" y="148"/>
                  </a:lnTo>
                  <a:lnTo>
                    <a:pt x="236" y="148"/>
                  </a:lnTo>
                  <a:lnTo>
                    <a:pt x="21" y="17"/>
                  </a:lnTo>
                  <a:moveTo>
                    <a:pt x="30" y="9"/>
                  </a:moveTo>
                  <a:lnTo>
                    <a:pt x="26" y="12"/>
                  </a:lnTo>
                  <a:lnTo>
                    <a:pt x="250" y="148"/>
                  </a:lnTo>
                  <a:lnTo>
                    <a:pt x="259" y="148"/>
                  </a:lnTo>
                  <a:lnTo>
                    <a:pt x="30" y="9"/>
                  </a:lnTo>
                  <a:moveTo>
                    <a:pt x="38" y="0"/>
                  </a:moveTo>
                  <a:lnTo>
                    <a:pt x="35" y="3"/>
                  </a:lnTo>
                  <a:lnTo>
                    <a:pt x="273" y="148"/>
                  </a:lnTo>
                  <a:lnTo>
                    <a:pt x="283" y="148"/>
                  </a:lnTo>
                  <a:lnTo>
                    <a:pt x="282" y="148"/>
                  </a:lnTo>
                  <a:lnTo>
                    <a:pt x="38" y="0"/>
                  </a:lnTo>
                </a:path>
              </a:pathLst>
            </a:custGeom>
            <a:grpFill/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1219170">
                <a:defRPr/>
              </a:pPr>
              <a:endParaRPr lang="ru-RU" sz="2400">
                <a:solidFill>
                  <a:prstClr val="black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210" name="Freeform 193"/>
            <p:cNvSpPr>
              <a:spLocks noEditPoints="1"/>
            </p:cNvSpPr>
            <p:nvPr/>
          </p:nvSpPr>
          <p:spPr bwMode="auto">
            <a:xfrm>
              <a:off x="3318803" y="10801411"/>
              <a:ext cx="43371" cy="42339"/>
            </a:xfrm>
            <a:custGeom>
              <a:avLst/>
              <a:gdLst>
                <a:gd name="T0" fmla="*/ 3 w 42"/>
                <a:gd name="T1" fmla="*/ 35 h 41"/>
                <a:gd name="T2" fmla="*/ 0 w 42"/>
                <a:gd name="T3" fmla="*/ 40 h 41"/>
                <a:gd name="T4" fmla="*/ 4 w 42"/>
                <a:gd name="T5" fmla="*/ 41 h 41"/>
                <a:gd name="T6" fmla="*/ 7 w 42"/>
                <a:gd name="T7" fmla="*/ 38 h 41"/>
                <a:gd name="T8" fmla="*/ 3 w 42"/>
                <a:gd name="T9" fmla="*/ 35 h 41"/>
                <a:gd name="T10" fmla="*/ 21 w 42"/>
                <a:gd name="T11" fmla="*/ 18 h 41"/>
                <a:gd name="T12" fmla="*/ 16 w 42"/>
                <a:gd name="T13" fmla="*/ 21 h 41"/>
                <a:gd name="T14" fmla="*/ 21 w 42"/>
                <a:gd name="T15" fmla="*/ 24 h 41"/>
                <a:gd name="T16" fmla="*/ 25 w 42"/>
                <a:gd name="T17" fmla="*/ 20 h 41"/>
                <a:gd name="T18" fmla="*/ 21 w 42"/>
                <a:gd name="T19" fmla="*/ 18 h 41"/>
                <a:gd name="T20" fmla="*/ 30 w 42"/>
                <a:gd name="T21" fmla="*/ 9 h 41"/>
                <a:gd name="T22" fmla="*/ 25 w 42"/>
                <a:gd name="T23" fmla="*/ 12 h 41"/>
                <a:gd name="T24" fmla="*/ 30 w 42"/>
                <a:gd name="T25" fmla="*/ 15 h 41"/>
                <a:gd name="T26" fmla="*/ 34 w 42"/>
                <a:gd name="T27" fmla="*/ 12 h 41"/>
                <a:gd name="T28" fmla="*/ 30 w 42"/>
                <a:gd name="T29" fmla="*/ 9 h 41"/>
                <a:gd name="T30" fmla="*/ 37 w 42"/>
                <a:gd name="T31" fmla="*/ 0 h 41"/>
                <a:gd name="T32" fmla="*/ 34 w 42"/>
                <a:gd name="T33" fmla="*/ 5 h 41"/>
                <a:gd name="T34" fmla="*/ 39 w 42"/>
                <a:gd name="T35" fmla="*/ 6 h 41"/>
                <a:gd name="T36" fmla="*/ 42 w 42"/>
                <a:gd name="T37" fmla="*/ 3 h 41"/>
                <a:gd name="T38" fmla="*/ 37 w 42"/>
                <a:gd name="T39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2" h="41">
                  <a:moveTo>
                    <a:pt x="3" y="35"/>
                  </a:moveTo>
                  <a:lnTo>
                    <a:pt x="0" y="40"/>
                  </a:lnTo>
                  <a:lnTo>
                    <a:pt x="4" y="41"/>
                  </a:lnTo>
                  <a:lnTo>
                    <a:pt x="7" y="38"/>
                  </a:lnTo>
                  <a:lnTo>
                    <a:pt x="3" y="35"/>
                  </a:lnTo>
                  <a:close/>
                  <a:moveTo>
                    <a:pt x="21" y="18"/>
                  </a:moveTo>
                  <a:lnTo>
                    <a:pt x="16" y="21"/>
                  </a:lnTo>
                  <a:lnTo>
                    <a:pt x="21" y="24"/>
                  </a:lnTo>
                  <a:lnTo>
                    <a:pt x="25" y="20"/>
                  </a:lnTo>
                  <a:lnTo>
                    <a:pt x="21" y="18"/>
                  </a:lnTo>
                  <a:close/>
                  <a:moveTo>
                    <a:pt x="30" y="9"/>
                  </a:moveTo>
                  <a:lnTo>
                    <a:pt x="25" y="12"/>
                  </a:lnTo>
                  <a:lnTo>
                    <a:pt x="30" y="15"/>
                  </a:lnTo>
                  <a:lnTo>
                    <a:pt x="34" y="12"/>
                  </a:lnTo>
                  <a:lnTo>
                    <a:pt x="30" y="9"/>
                  </a:lnTo>
                  <a:close/>
                  <a:moveTo>
                    <a:pt x="37" y="0"/>
                  </a:moveTo>
                  <a:lnTo>
                    <a:pt x="34" y="5"/>
                  </a:lnTo>
                  <a:lnTo>
                    <a:pt x="39" y="6"/>
                  </a:lnTo>
                  <a:lnTo>
                    <a:pt x="42" y="3"/>
                  </a:lnTo>
                  <a:lnTo>
                    <a:pt x="37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1219170">
                <a:defRPr/>
              </a:pPr>
              <a:endParaRPr lang="ru-RU" sz="2400">
                <a:solidFill>
                  <a:prstClr val="black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211" name="Freeform 194"/>
            <p:cNvSpPr>
              <a:spLocks noEditPoints="1"/>
            </p:cNvSpPr>
            <p:nvPr/>
          </p:nvSpPr>
          <p:spPr bwMode="auto">
            <a:xfrm>
              <a:off x="3318803" y="10801411"/>
              <a:ext cx="43371" cy="42339"/>
            </a:xfrm>
            <a:custGeom>
              <a:avLst/>
              <a:gdLst>
                <a:gd name="T0" fmla="*/ 3 w 42"/>
                <a:gd name="T1" fmla="*/ 35 h 41"/>
                <a:gd name="T2" fmla="*/ 0 w 42"/>
                <a:gd name="T3" fmla="*/ 40 h 41"/>
                <a:gd name="T4" fmla="*/ 4 w 42"/>
                <a:gd name="T5" fmla="*/ 41 h 41"/>
                <a:gd name="T6" fmla="*/ 7 w 42"/>
                <a:gd name="T7" fmla="*/ 38 h 41"/>
                <a:gd name="T8" fmla="*/ 3 w 42"/>
                <a:gd name="T9" fmla="*/ 35 h 41"/>
                <a:gd name="T10" fmla="*/ 21 w 42"/>
                <a:gd name="T11" fmla="*/ 18 h 41"/>
                <a:gd name="T12" fmla="*/ 16 w 42"/>
                <a:gd name="T13" fmla="*/ 21 h 41"/>
                <a:gd name="T14" fmla="*/ 21 w 42"/>
                <a:gd name="T15" fmla="*/ 24 h 41"/>
                <a:gd name="T16" fmla="*/ 25 w 42"/>
                <a:gd name="T17" fmla="*/ 20 h 41"/>
                <a:gd name="T18" fmla="*/ 21 w 42"/>
                <a:gd name="T19" fmla="*/ 18 h 41"/>
                <a:gd name="T20" fmla="*/ 30 w 42"/>
                <a:gd name="T21" fmla="*/ 9 h 41"/>
                <a:gd name="T22" fmla="*/ 25 w 42"/>
                <a:gd name="T23" fmla="*/ 12 h 41"/>
                <a:gd name="T24" fmla="*/ 30 w 42"/>
                <a:gd name="T25" fmla="*/ 15 h 41"/>
                <a:gd name="T26" fmla="*/ 34 w 42"/>
                <a:gd name="T27" fmla="*/ 12 h 41"/>
                <a:gd name="T28" fmla="*/ 30 w 42"/>
                <a:gd name="T29" fmla="*/ 9 h 41"/>
                <a:gd name="T30" fmla="*/ 37 w 42"/>
                <a:gd name="T31" fmla="*/ 0 h 41"/>
                <a:gd name="T32" fmla="*/ 34 w 42"/>
                <a:gd name="T33" fmla="*/ 5 h 41"/>
                <a:gd name="T34" fmla="*/ 39 w 42"/>
                <a:gd name="T35" fmla="*/ 6 h 41"/>
                <a:gd name="T36" fmla="*/ 42 w 42"/>
                <a:gd name="T37" fmla="*/ 3 h 41"/>
                <a:gd name="T38" fmla="*/ 37 w 42"/>
                <a:gd name="T39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2" h="41">
                  <a:moveTo>
                    <a:pt x="3" y="35"/>
                  </a:moveTo>
                  <a:lnTo>
                    <a:pt x="0" y="40"/>
                  </a:lnTo>
                  <a:lnTo>
                    <a:pt x="4" y="41"/>
                  </a:lnTo>
                  <a:lnTo>
                    <a:pt x="7" y="38"/>
                  </a:lnTo>
                  <a:lnTo>
                    <a:pt x="3" y="35"/>
                  </a:lnTo>
                  <a:moveTo>
                    <a:pt x="21" y="18"/>
                  </a:moveTo>
                  <a:lnTo>
                    <a:pt x="16" y="21"/>
                  </a:lnTo>
                  <a:lnTo>
                    <a:pt x="21" y="24"/>
                  </a:lnTo>
                  <a:lnTo>
                    <a:pt x="25" y="20"/>
                  </a:lnTo>
                  <a:lnTo>
                    <a:pt x="21" y="18"/>
                  </a:lnTo>
                  <a:moveTo>
                    <a:pt x="30" y="9"/>
                  </a:moveTo>
                  <a:lnTo>
                    <a:pt x="25" y="12"/>
                  </a:lnTo>
                  <a:lnTo>
                    <a:pt x="30" y="15"/>
                  </a:lnTo>
                  <a:lnTo>
                    <a:pt x="34" y="12"/>
                  </a:lnTo>
                  <a:lnTo>
                    <a:pt x="30" y="9"/>
                  </a:lnTo>
                  <a:moveTo>
                    <a:pt x="37" y="0"/>
                  </a:moveTo>
                  <a:lnTo>
                    <a:pt x="34" y="5"/>
                  </a:lnTo>
                  <a:lnTo>
                    <a:pt x="39" y="6"/>
                  </a:lnTo>
                  <a:lnTo>
                    <a:pt x="42" y="3"/>
                  </a:lnTo>
                  <a:lnTo>
                    <a:pt x="37" y="0"/>
                  </a:lnTo>
                </a:path>
              </a:pathLst>
            </a:custGeom>
            <a:grpFill/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1219170">
                <a:defRPr/>
              </a:pPr>
              <a:endParaRPr lang="ru-RU" sz="2400">
                <a:solidFill>
                  <a:prstClr val="black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212" name="Freeform 195"/>
            <p:cNvSpPr>
              <a:spLocks/>
            </p:cNvSpPr>
            <p:nvPr/>
          </p:nvSpPr>
          <p:spPr bwMode="auto">
            <a:xfrm>
              <a:off x="3983" y="9547769"/>
              <a:ext cx="33045" cy="55763"/>
            </a:xfrm>
            <a:custGeom>
              <a:avLst/>
              <a:gdLst>
                <a:gd name="T0" fmla="*/ 19 w 21"/>
                <a:gd name="T1" fmla="*/ 0 h 36"/>
                <a:gd name="T2" fmla="*/ 18 w 21"/>
                <a:gd name="T3" fmla="*/ 0 h 36"/>
                <a:gd name="T4" fmla="*/ 0 w 21"/>
                <a:gd name="T5" fmla="*/ 30 h 36"/>
                <a:gd name="T6" fmla="*/ 0 w 21"/>
                <a:gd name="T7" fmla="*/ 36 h 36"/>
                <a:gd name="T8" fmla="*/ 0 w 21"/>
                <a:gd name="T9" fmla="*/ 36 h 36"/>
                <a:gd name="T10" fmla="*/ 21 w 21"/>
                <a:gd name="T11" fmla="*/ 2 h 36"/>
                <a:gd name="T12" fmla="*/ 20 w 21"/>
                <a:gd name="T13" fmla="*/ 0 h 36"/>
                <a:gd name="T14" fmla="*/ 19 w 21"/>
                <a:gd name="T15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" h="36">
                  <a:moveTo>
                    <a:pt x="19" y="0"/>
                  </a:moveTo>
                  <a:cubicBezTo>
                    <a:pt x="19" y="0"/>
                    <a:pt x="18" y="0"/>
                    <a:pt x="18" y="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1" y="1"/>
                    <a:pt x="21" y="0"/>
                    <a:pt x="20" y="0"/>
                  </a:cubicBezTo>
                  <a:cubicBezTo>
                    <a:pt x="20" y="0"/>
                    <a:pt x="20" y="0"/>
                    <a:pt x="19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1219170">
                <a:defRPr/>
              </a:pPr>
              <a:endParaRPr lang="ru-RU" sz="2400">
                <a:solidFill>
                  <a:prstClr val="black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213" name="Freeform 196"/>
            <p:cNvSpPr>
              <a:spLocks/>
            </p:cNvSpPr>
            <p:nvPr/>
          </p:nvSpPr>
          <p:spPr bwMode="auto">
            <a:xfrm>
              <a:off x="3983" y="8829042"/>
              <a:ext cx="36143" cy="26849"/>
            </a:xfrm>
            <a:custGeom>
              <a:avLst/>
              <a:gdLst>
                <a:gd name="T0" fmla="*/ 0 w 23"/>
                <a:gd name="T1" fmla="*/ 0 h 17"/>
                <a:gd name="T2" fmla="*/ 0 w 23"/>
                <a:gd name="T3" fmla="*/ 4 h 17"/>
                <a:gd name="T4" fmla="*/ 20 w 23"/>
                <a:gd name="T5" fmla="*/ 17 h 17"/>
                <a:gd name="T6" fmla="*/ 21 w 23"/>
                <a:gd name="T7" fmla="*/ 17 h 17"/>
                <a:gd name="T8" fmla="*/ 23 w 23"/>
                <a:gd name="T9" fmla="*/ 16 h 17"/>
                <a:gd name="T10" fmla="*/ 22 w 23"/>
                <a:gd name="T11" fmla="*/ 14 h 17"/>
                <a:gd name="T12" fmla="*/ 0 w 23"/>
                <a:gd name="T13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" h="17">
                  <a:moveTo>
                    <a:pt x="0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20" y="17"/>
                    <a:pt x="20" y="17"/>
                    <a:pt x="20" y="17"/>
                  </a:cubicBezTo>
                  <a:cubicBezTo>
                    <a:pt x="21" y="17"/>
                    <a:pt x="21" y="17"/>
                    <a:pt x="21" y="17"/>
                  </a:cubicBezTo>
                  <a:cubicBezTo>
                    <a:pt x="22" y="17"/>
                    <a:pt x="22" y="16"/>
                    <a:pt x="23" y="16"/>
                  </a:cubicBezTo>
                  <a:cubicBezTo>
                    <a:pt x="23" y="15"/>
                    <a:pt x="23" y="14"/>
                    <a:pt x="22" y="14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1219170">
                <a:defRPr/>
              </a:pPr>
              <a:endParaRPr lang="ru-RU" sz="2400">
                <a:solidFill>
                  <a:prstClr val="black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214" name="Freeform 197"/>
            <p:cNvSpPr>
              <a:spLocks noEditPoints="1"/>
            </p:cNvSpPr>
            <p:nvPr/>
          </p:nvSpPr>
          <p:spPr bwMode="auto">
            <a:xfrm>
              <a:off x="821845" y="10328456"/>
              <a:ext cx="1173095" cy="628886"/>
            </a:xfrm>
            <a:custGeom>
              <a:avLst/>
              <a:gdLst>
                <a:gd name="T0" fmla="*/ 681 w 755"/>
                <a:gd name="T1" fmla="*/ 396 h 404"/>
                <a:gd name="T2" fmla="*/ 689 w 755"/>
                <a:gd name="T3" fmla="*/ 392 h 404"/>
                <a:gd name="T4" fmla="*/ 678 w 755"/>
                <a:gd name="T5" fmla="*/ 398 h 404"/>
                <a:gd name="T6" fmla="*/ 678 w 755"/>
                <a:gd name="T7" fmla="*/ 389 h 404"/>
                <a:gd name="T8" fmla="*/ 686 w 755"/>
                <a:gd name="T9" fmla="*/ 384 h 404"/>
                <a:gd name="T10" fmla="*/ 697 w 755"/>
                <a:gd name="T11" fmla="*/ 366 h 404"/>
                <a:gd name="T12" fmla="*/ 578 w 755"/>
                <a:gd name="T13" fmla="*/ 404 h 404"/>
                <a:gd name="T14" fmla="*/ 663 w 755"/>
                <a:gd name="T15" fmla="*/ 384 h 404"/>
                <a:gd name="T16" fmla="*/ 707 w 755"/>
                <a:gd name="T17" fmla="*/ 349 h 404"/>
                <a:gd name="T18" fmla="*/ 54 w 755"/>
                <a:gd name="T19" fmla="*/ 322 h 404"/>
                <a:gd name="T20" fmla="*/ 127 w 755"/>
                <a:gd name="T21" fmla="*/ 355 h 404"/>
                <a:gd name="T22" fmla="*/ 67 w 755"/>
                <a:gd name="T23" fmla="*/ 328 h 404"/>
                <a:gd name="T24" fmla="*/ 75 w 755"/>
                <a:gd name="T25" fmla="*/ 331 h 404"/>
                <a:gd name="T26" fmla="*/ 188 w 755"/>
                <a:gd name="T27" fmla="*/ 404 h 404"/>
                <a:gd name="T28" fmla="*/ 207 w 755"/>
                <a:gd name="T29" fmla="*/ 281 h 404"/>
                <a:gd name="T30" fmla="*/ 213 w 755"/>
                <a:gd name="T31" fmla="*/ 275 h 404"/>
                <a:gd name="T32" fmla="*/ 237 w 755"/>
                <a:gd name="T33" fmla="*/ 291 h 404"/>
                <a:gd name="T34" fmla="*/ 263 w 755"/>
                <a:gd name="T35" fmla="*/ 287 h 404"/>
                <a:gd name="T36" fmla="*/ 584 w 755"/>
                <a:gd name="T37" fmla="*/ 227 h 404"/>
                <a:gd name="T38" fmla="*/ 123 w 755"/>
                <a:gd name="T39" fmla="*/ 221 h 404"/>
                <a:gd name="T40" fmla="*/ 130 w 755"/>
                <a:gd name="T41" fmla="*/ 210 h 404"/>
                <a:gd name="T42" fmla="*/ 185 w 755"/>
                <a:gd name="T43" fmla="*/ 265 h 404"/>
                <a:gd name="T44" fmla="*/ 188 w 755"/>
                <a:gd name="T45" fmla="*/ 254 h 404"/>
                <a:gd name="T46" fmla="*/ 136 w 755"/>
                <a:gd name="T47" fmla="*/ 219 h 404"/>
                <a:gd name="T48" fmla="*/ 126 w 755"/>
                <a:gd name="T49" fmla="*/ 219 h 404"/>
                <a:gd name="T50" fmla="*/ 599 w 755"/>
                <a:gd name="T51" fmla="*/ 194 h 404"/>
                <a:gd name="T52" fmla="*/ 563 w 755"/>
                <a:gd name="T53" fmla="*/ 241 h 404"/>
                <a:gd name="T54" fmla="*/ 318 w 755"/>
                <a:gd name="T55" fmla="*/ 183 h 404"/>
                <a:gd name="T56" fmla="*/ 599 w 755"/>
                <a:gd name="T57" fmla="*/ 183 h 404"/>
                <a:gd name="T58" fmla="*/ 452 w 755"/>
                <a:gd name="T59" fmla="*/ 175 h 404"/>
                <a:gd name="T60" fmla="*/ 314 w 755"/>
                <a:gd name="T61" fmla="*/ 170 h 404"/>
                <a:gd name="T62" fmla="*/ 575 w 755"/>
                <a:gd name="T63" fmla="*/ 163 h 404"/>
                <a:gd name="T64" fmla="*/ 570 w 755"/>
                <a:gd name="T65" fmla="*/ 157 h 404"/>
                <a:gd name="T66" fmla="*/ 135 w 755"/>
                <a:gd name="T67" fmla="*/ 196 h 404"/>
                <a:gd name="T68" fmla="*/ 154 w 755"/>
                <a:gd name="T69" fmla="*/ 144 h 404"/>
                <a:gd name="T70" fmla="*/ 449 w 755"/>
                <a:gd name="T71" fmla="*/ 160 h 404"/>
                <a:gd name="T72" fmla="*/ 266 w 755"/>
                <a:gd name="T73" fmla="*/ 131 h 404"/>
                <a:gd name="T74" fmla="*/ 560 w 755"/>
                <a:gd name="T75" fmla="*/ 151 h 404"/>
                <a:gd name="T76" fmla="*/ 496 w 755"/>
                <a:gd name="T77" fmla="*/ 113 h 404"/>
                <a:gd name="T78" fmla="*/ 197 w 755"/>
                <a:gd name="T79" fmla="*/ 112 h 404"/>
                <a:gd name="T80" fmla="*/ 255 w 755"/>
                <a:gd name="T81" fmla="*/ 142 h 404"/>
                <a:gd name="T82" fmla="*/ 201 w 755"/>
                <a:gd name="T83" fmla="*/ 110 h 404"/>
                <a:gd name="T84" fmla="*/ 603 w 755"/>
                <a:gd name="T85" fmla="*/ 177 h 404"/>
                <a:gd name="T86" fmla="*/ 624 w 755"/>
                <a:gd name="T87" fmla="*/ 123 h 404"/>
                <a:gd name="T88" fmla="*/ 600 w 755"/>
                <a:gd name="T89" fmla="*/ 175 h 404"/>
                <a:gd name="T90" fmla="*/ 755 w 755"/>
                <a:gd name="T91" fmla="*/ 271 h 404"/>
                <a:gd name="T92" fmla="*/ 197 w 755"/>
                <a:gd name="T93" fmla="*/ 101 h 404"/>
                <a:gd name="T94" fmla="*/ 247 w 755"/>
                <a:gd name="T95" fmla="*/ 126 h 404"/>
                <a:gd name="T96" fmla="*/ 533 w 755"/>
                <a:gd name="T97" fmla="*/ 76 h 404"/>
                <a:gd name="T98" fmla="*/ 627 w 755"/>
                <a:gd name="T99" fmla="*/ 100 h 404"/>
                <a:gd name="T100" fmla="*/ 628 w 755"/>
                <a:gd name="T101" fmla="*/ 105 h 404"/>
                <a:gd name="T102" fmla="*/ 517 w 755"/>
                <a:gd name="T103" fmla="*/ 52 h 404"/>
                <a:gd name="T104" fmla="*/ 459 w 755"/>
                <a:gd name="T105" fmla="*/ 1 h 404"/>
                <a:gd name="T106" fmla="*/ 334 w 755"/>
                <a:gd name="T107" fmla="*/ 18 h 404"/>
                <a:gd name="T108" fmla="*/ 487 w 755"/>
                <a:gd name="T109" fmla="*/ 111 h 404"/>
                <a:gd name="T110" fmla="*/ 525 w 755"/>
                <a:gd name="T111" fmla="*/ 64 h 404"/>
                <a:gd name="T112" fmla="*/ 549 w 755"/>
                <a:gd name="T113" fmla="*/ 52 h 4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755" h="404">
                  <a:moveTo>
                    <a:pt x="692" y="404"/>
                  </a:moveTo>
                  <a:cubicBezTo>
                    <a:pt x="692" y="404"/>
                    <a:pt x="692" y="404"/>
                    <a:pt x="692" y="404"/>
                  </a:cubicBezTo>
                  <a:cubicBezTo>
                    <a:pt x="693" y="404"/>
                    <a:pt x="693" y="404"/>
                    <a:pt x="693" y="404"/>
                  </a:cubicBezTo>
                  <a:cubicBezTo>
                    <a:pt x="692" y="404"/>
                    <a:pt x="692" y="404"/>
                    <a:pt x="692" y="404"/>
                  </a:cubicBezTo>
                  <a:moveTo>
                    <a:pt x="698" y="398"/>
                  </a:moveTo>
                  <a:cubicBezTo>
                    <a:pt x="696" y="401"/>
                    <a:pt x="696" y="401"/>
                    <a:pt x="696" y="401"/>
                  </a:cubicBezTo>
                  <a:cubicBezTo>
                    <a:pt x="701" y="404"/>
                    <a:pt x="701" y="404"/>
                    <a:pt x="701" y="404"/>
                  </a:cubicBezTo>
                  <a:cubicBezTo>
                    <a:pt x="707" y="404"/>
                    <a:pt x="707" y="404"/>
                    <a:pt x="707" y="404"/>
                  </a:cubicBezTo>
                  <a:cubicBezTo>
                    <a:pt x="698" y="398"/>
                    <a:pt x="698" y="398"/>
                    <a:pt x="698" y="398"/>
                  </a:cubicBezTo>
                  <a:moveTo>
                    <a:pt x="681" y="396"/>
                  </a:moveTo>
                  <a:cubicBezTo>
                    <a:pt x="681" y="400"/>
                    <a:pt x="681" y="400"/>
                    <a:pt x="681" y="400"/>
                  </a:cubicBezTo>
                  <a:cubicBezTo>
                    <a:pt x="685" y="403"/>
                    <a:pt x="685" y="403"/>
                    <a:pt x="685" y="403"/>
                  </a:cubicBezTo>
                  <a:cubicBezTo>
                    <a:pt x="686" y="401"/>
                    <a:pt x="686" y="401"/>
                    <a:pt x="686" y="401"/>
                  </a:cubicBezTo>
                  <a:cubicBezTo>
                    <a:pt x="686" y="399"/>
                    <a:pt x="686" y="399"/>
                    <a:pt x="686" y="399"/>
                  </a:cubicBezTo>
                  <a:cubicBezTo>
                    <a:pt x="681" y="396"/>
                    <a:pt x="681" y="396"/>
                    <a:pt x="681" y="396"/>
                  </a:cubicBezTo>
                  <a:moveTo>
                    <a:pt x="689" y="392"/>
                  </a:moveTo>
                  <a:cubicBezTo>
                    <a:pt x="689" y="396"/>
                    <a:pt x="689" y="396"/>
                    <a:pt x="689" y="396"/>
                  </a:cubicBezTo>
                  <a:cubicBezTo>
                    <a:pt x="690" y="397"/>
                    <a:pt x="690" y="397"/>
                    <a:pt x="690" y="397"/>
                  </a:cubicBezTo>
                  <a:cubicBezTo>
                    <a:pt x="693" y="395"/>
                    <a:pt x="693" y="395"/>
                    <a:pt x="693" y="395"/>
                  </a:cubicBezTo>
                  <a:cubicBezTo>
                    <a:pt x="689" y="392"/>
                    <a:pt x="689" y="392"/>
                    <a:pt x="689" y="392"/>
                  </a:cubicBezTo>
                  <a:moveTo>
                    <a:pt x="678" y="391"/>
                  </a:moveTo>
                  <a:cubicBezTo>
                    <a:pt x="677" y="393"/>
                    <a:pt x="677" y="393"/>
                    <a:pt x="677" y="393"/>
                  </a:cubicBezTo>
                  <a:cubicBezTo>
                    <a:pt x="673" y="391"/>
                    <a:pt x="673" y="391"/>
                    <a:pt x="673" y="391"/>
                  </a:cubicBezTo>
                  <a:cubicBezTo>
                    <a:pt x="673" y="395"/>
                    <a:pt x="673" y="395"/>
                    <a:pt x="673" y="395"/>
                  </a:cubicBezTo>
                  <a:cubicBezTo>
                    <a:pt x="675" y="396"/>
                    <a:pt x="675" y="396"/>
                    <a:pt x="675" y="396"/>
                  </a:cubicBezTo>
                  <a:cubicBezTo>
                    <a:pt x="673" y="398"/>
                    <a:pt x="673" y="398"/>
                    <a:pt x="673" y="398"/>
                  </a:cubicBezTo>
                  <a:cubicBezTo>
                    <a:pt x="673" y="404"/>
                    <a:pt x="673" y="404"/>
                    <a:pt x="673" y="404"/>
                  </a:cubicBezTo>
                  <a:cubicBezTo>
                    <a:pt x="674" y="404"/>
                    <a:pt x="674" y="404"/>
                    <a:pt x="674" y="404"/>
                  </a:cubicBezTo>
                  <a:cubicBezTo>
                    <a:pt x="678" y="398"/>
                    <a:pt x="678" y="398"/>
                    <a:pt x="678" y="398"/>
                  </a:cubicBezTo>
                  <a:cubicBezTo>
                    <a:pt x="678" y="398"/>
                    <a:pt x="678" y="398"/>
                    <a:pt x="678" y="398"/>
                  </a:cubicBezTo>
                  <a:cubicBezTo>
                    <a:pt x="678" y="391"/>
                    <a:pt x="678" y="391"/>
                    <a:pt x="678" y="391"/>
                  </a:cubicBezTo>
                  <a:moveTo>
                    <a:pt x="668" y="388"/>
                  </a:moveTo>
                  <a:cubicBezTo>
                    <a:pt x="666" y="390"/>
                    <a:pt x="666" y="390"/>
                    <a:pt x="666" y="390"/>
                  </a:cubicBezTo>
                  <a:cubicBezTo>
                    <a:pt x="670" y="393"/>
                    <a:pt x="670" y="393"/>
                    <a:pt x="670" y="393"/>
                  </a:cubicBezTo>
                  <a:cubicBezTo>
                    <a:pt x="670" y="389"/>
                    <a:pt x="670" y="389"/>
                    <a:pt x="670" y="389"/>
                  </a:cubicBezTo>
                  <a:cubicBezTo>
                    <a:pt x="668" y="388"/>
                    <a:pt x="668" y="388"/>
                    <a:pt x="668" y="388"/>
                  </a:cubicBezTo>
                  <a:moveTo>
                    <a:pt x="674" y="382"/>
                  </a:moveTo>
                  <a:cubicBezTo>
                    <a:pt x="673" y="383"/>
                    <a:pt x="673" y="383"/>
                    <a:pt x="673" y="383"/>
                  </a:cubicBezTo>
                  <a:cubicBezTo>
                    <a:pt x="673" y="386"/>
                    <a:pt x="673" y="386"/>
                    <a:pt x="673" y="386"/>
                  </a:cubicBezTo>
                  <a:cubicBezTo>
                    <a:pt x="678" y="389"/>
                    <a:pt x="678" y="389"/>
                    <a:pt x="678" y="389"/>
                  </a:cubicBezTo>
                  <a:cubicBezTo>
                    <a:pt x="678" y="385"/>
                    <a:pt x="678" y="385"/>
                    <a:pt x="678" y="385"/>
                  </a:cubicBezTo>
                  <a:cubicBezTo>
                    <a:pt x="674" y="382"/>
                    <a:pt x="674" y="382"/>
                    <a:pt x="674" y="382"/>
                  </a:cubicBezTo>
                  <a:moveTo>
                    <a:pt x="686" y="378"/>
                  </a:moveTo>
                  <a:cubicBezTo>
                    <a:pt x="681" y="385"/>
                    <a:pt x="681" y="385"/>
                    <a:pt x="681" y="385"/>
                  </a:cubicBezTo>
                  <a:cubicBezTo>
                    <a:pt x="681" y="392"/>
                    <a:pt x="681" y="392"/>
                    <a:pt x="681" y="392"/>
                  </a:cubicBezTo>
                  <a:cubicBezTo>
                    <a:pt x="682" y="391"/>
                    <a:pt x="682" y="391"/>
                    <a:pt x="682" y="391"/>
                  </a:cubicBezTo>
                  <a:cubicBezTo>
                    <a:pt x="686" y="394"/>
                    <a:pt x="686" y="394"/>
                    <a:pt x="686" y="394"/>
                  </a:cubicBezTo>
                  <a:cubicBezTo>
                    <a:pt x="686" y="390"/>
                    <a:pt x="686" y="390"/>
                    <a:pt x="686" y="390"/>
                  </a:cubicBezTo>
                  <a:cubicBezTo>
                    <a:pt x="683" y="388"/>
                    <a:pt x="683" y="388"/>
                    <a:pt x="683" y="388"/>
                  </a:cubicBezTo>
                  <a:cubicBezTo>
                    <a:pt x="686" y="384"/>
                    <a:pt x="686" y="384"/>
                    <a:pt x="686" y="384"/>
                  </a:cubicBezTo>
                  <a:cubicBezTo>
                    <a:pt x="686" y="378"/>
                    <a:pt x="686" y="378"/>
                    <a:pt x="686" y="378"/>
                  </a:cubicBezTo>
                  <a:moveTo>
                    <a:pt x="694" y="365"/>
                  </a:moveTo>
                  <a:cubicBezTo>
                    <a:pt x="689" y="372"/>
                    <a:pt x="689" y="372"/>
                    <a:pt x="689" y="372"/>
                  </a:cubicBezTo>
                  <a:cubicBezTo>
                    <a:pt x="689" y="379"/>
                    <a:pt x="689" y="379"/>
                    <a:pt x="689" y="379"/>
                  </a:cubicBezTo>
                  <a:cubicBezTo>
                    <a:pt x="694" y="371"/>
                    <a:pt x="694" y="371"/>
                    <a:pt x="694" y="371"/>
                  </a:cubicBezTo>
                  <a:cubicBezTo>
                    <a:pt x="694" y="365"/>
                    <a:pt x="694" y="365"/>
                    <a:pt x="694" y="365"/>
                  </a:cubicBezTo>
                  <a:moveTo>
                    <a:pt x="702" y="355"/>
                  </a:moveTo>
                  <a:cubicBezTo>
                    <a:pt x="697" y="359"/>
                    <a:pt x="697" y="359"/>
                    <a:pt x="697" y="359"/>
                  </a:cubicBezTo>
                  <a:cubicBezTo>
                    <a:pt x="697" y="359"/>
                    <a:pt x="697" y="359"/>
                    <a:pt x="697" y="359"/>
                  </a:cubicBezTo>
                  <a:cubicBezTo>
                    <a:pt x="697" y="366"/>
                    <a:pt x="697" y="366"/>
                    <a:pt x="697" y="366"/>
                  </a:cubicBezTo>
                  <a:cubicBezTo>
                    <a:pt x="702" y="358"/>
                    <a:pt x="702" y="358"/>
                    <a:pt x="702" y="358"/>
                  </a:cubicBezTo>
                  <a:cubicBezTo>
                    <a:pt x="702" y="355"/>
                    <a:pt x="702" y="355"/>
                    <a:pt x="702" y="355"/>
                  </a:cubicBezTo>
                  <a:moveTo>
                    <a:pt x="630" y="353"/>
                  </a:moveTo>
                  <a:cubicBezTo>
                    <a:pt x="629" y="353"/>
                    <a:pt x="629" y="353"/>
                    <a:pt x="629" y="353"/>
                  </a:cubicBezTo>
                  <a:cubicBezTo>
                    <a:pt x="625" y="359"/>
                    <a:pt x="625" y="359"/>
                    <a:pt x="625" y="359"/>
                  </a:cubicBezTo>
                  <a:cubicBezTo>
                    <a:pt x="622" y="357"/>
                    <a:pt x="619" y="356"/>
                    <a:pt x="616" y="356"/>
                  </a:cubicBezTo>
                  <a:cubicBezTo>
                    <a:pt x="615" y="356"/>
                    <a:pt x="614" y="357"/>
                    <a:pt x="613" y="357"/>
                  </a:cubicBezTo>
                  <a:cubicBezTo>
                    <a:pt x="609" y="358"/>
                    <a:pt x="605" y="360"/>
                    <a:pt x="602" y="364"/>
                  </a:cubicBezTo>
                  <a:cubicBezTo>
                    <a:pt x="602" y="365"/>
                    <a:pt x="602" y="365"/>
                    <a:pt x="602" y="365"/>
                  </a:cubicBezTo>
                  <a:cubicBezTo>
                    <a:pt x="578" y="404"/>
                    <a:pt x="578" y="404"/>
                    <a:pt x="578" y="404"/>
                  </a:cubicBezTo>
                  <a:cubicBezTo>
                    <a:pt x="582" y="404"/>
                    <a:pt x="582" y="404"/>
                    <a:pt x="582" y="404"/>
                  </a:cubicBezTo>
                  <a:cubicBezTo>
                    <a:pt x="605" y="367"/>
                    <a:pt x="605" y="367"/>
                    <a:pt x="605" y="367"/>
                  </a:cubicBezTo>
                  <a:cubicBezTo>
                    <a:pt x="605" y="366"/>
                    <a:pt x="605" y="366"/>
                    <a:pt x="605" y="366"/>
                  </a:cubicBezTo>
                  <a:cubicBezTo>
                    <a:pt x="607" y="363"/>
                    <a:pt x="610" y="361"/>
                    <a:pt x="614" y="360"/>
                  </a:cubicBezTo>
                  <a:cubicBezTo>
                    <a:pt x="615" y="360"/>
                    <a:pt x="616" y="360"/>
                    <a:pt x="617" y="360"/>
                  </a:cubicBezTo>
                  <a:cubicBezTo>
                    <a:pt x="620" y="360"/>
                    <a:pt x="622" y="361"/>
                    <a:pt x="625" y="362"/>
                  </a:cubicBezTo>
                  <a:cubicBezTo>
                    <a:pt x="625" y="362"/>
                    <a:pt x="625" y="362"/>
                    <a:pt x="625" y="362"/>
                  </a:cubicBezTo>
                  <a:cubicBezTo>
                    <a:pt x="625" y="362"/>
                    <a:pt x="625" y="362"/>
                    <a:pt x="625" y="362"/>
                  </a:cubicBezTo>
                  <a:cubicBezTo>
                    <a:pt x="661" y="386"/>
                    <a:pt x="661" y="386"/>
                    <a:pt x="661" y="386"/>
                  </a:cubicBezTo>
                  <a:cubicBezTo>
                    <a:pt x="663" y="384"/>
                    <a:pt x="663" y="384"/>
                    <a:pt x="663" y="384"/>
                  </a:cubicBezTo>
                  <a:cubicBezTo>
                    <a:pt x="628" y="360"/>
                    <a:pt x="628" y="360"/>
                    <a:pt x="628" y="360"/>
                  </a:cubicBezTo>
                  <a:cubicBezTo>
                    <a:pt x="630" y="357"/>
                    <a:pt x="630" y="357"/>
                    <a:pt x="630" y="357"/>
                  </a:cubicBezTo>
                  <a:cubicBezTo>
                    <a:pt x="666" y="381"/>
                    <a:pt x="666" y="381"/>
                    <a:pt x="666" y="381"/>
                  </a:cubicBezTo>
                  <a:cubicBezTo>
                    <a:pt x="669" y="378"/>
                    <a:pt x="669" y="378"/>
                    <a:pt x="669" y="378"/>
                  </a:cubicBezTo>
                  <a:cubicBezTo>
                    <a:pt x="631" y="353"/>
                    <a:pt x="631" y="353"/>
                    <a:pt x="631" y="353"/>
                  </a:cubicBezTo>
                  <a:cubicBezTo>
                    <a:pt x="631" y="353"/>
                    <a:pt x="630" y="353"/>
                    <a:pt x="630" y="353"/>
                  </a:cubicBezTo>
                  <a:moveTo>
                    <a:pt x="707" y="349"/>
                  </a:moveTo>
                  <a:cubicBezTo>
                    <a:pt x="705" y="351"/>
                    <a:pt x="705" y="351"/>
                    <a:pt x="705" y="351"/>
                  </a:cubicBezTo>
                  <a:cubicBezTo>
                    <a:pt x="705" y="353"/>
                    <a:pt x="705" y="353"/>
                    <a:pt x="705" y="353"/>
                  </a:cubicBezTo>
                  <a:cubicBezTo>
                    <a:pt x="707" y="349"/>
                    <a:pt x="707" y="349"/>
                    <a:pt x="707" y="349"/>
                  </a:cubicBezTo>
                  <a:moveTo>
                    <a:pt x="181" y="384"/>
                  </a:moveTo>
                  <a:cubicBezTo>
                    <a:pt x="129" y="357"/>
                    <a:pt x="129" y="357"/>
                    <a:pt x="129" y="357"/>
                  </a:cubicBezTo>
                  <a:cubicBezTo>
                    <a:pt x="132" y="353"/>
                    <a:pt x="132" y="353"/>
                    <a:pt x="132" y="353"/>
                  </a:cubicBezTo>
                  <a:cubicBezTo>
                    <a:pt x="183" y="380"/>
                    <a:pt x="183" y="380"/>
                    <a:pt x="183" y="380"/>
                  </a:cubicBezTo>
                  <a:cubicBezTo>
                    <a:pt x="181" y="384"/>
                    <a:pt x="181" y="384"/>
                    <a:pt x="181" y="384"/>
                  </a:cubicBezTo>
                  <a:moveTo>
                    <a:pt x="173" y="279"/>
                  </a:moveTo>
                  <a:cubicBezTo>
                    <a:pt x="131" y="348"/>
                    <a:pt x="131" y="348"/>
                    <a:pt x="131" y="348"/>
                  </a:cubicBezTo>
                  <a:cubicBezTo>
                    <a:pt x="75" y="318"/>
                    <a:pt x="75" y="318"/>
                    <a:pt x="75" y="318"/>
                  </a:cubicBezTo>
                  <a:cubicBezTo>
                    <a:pt x="72" y="317"/>
                    <a:pt x="70" y="316"/>
                    <a:pt x="67" y="316"/>
                  </a:cubicBezTo>
                  <a:cubicBezTo>
                    <a:pt x="62" y="316"/>
                    <a:pt x="57" y="318"/>
                    <a:pt x="54" y="322"/>
                  </a:cubicBezTo>
                  <a:cubicBezTo>
                    <a:pt x="54" y="322"/>
                    <a:pt x="54" y="322"/>
                    <a:pt x="54" y="322"/>
                  </a:cubicBezTo>
                  <a:cubicBezTo>
                    <a:pt x="30" y="346"/>
                    <a:pt x="12" y="374"/>
                    <a:pt x="0" y="404"/>
                  </a:cubicBezTo>
                  <a:cubicBezTo>
                    <a:pt x="4" y="404"/>
                    <a:pt x="4" y="404"/>
                    <a:pt x="4" y="404"/>
                  </a:cubicBezTo>
                  <a:cubicBezTo>
                    <a:pt x="16" y="374"/>
                    <a:pt x="33" y="347"/>
                    <a:pt x="56" y="325"/>
                  </a:cubicBezTo>
                  <a:cubicBezTo>
                    <a:pt x="56" y="325"/>
                    <a:pt x="56" y="325"/>
                    <a:pt x="56" y="325"/>
                  </a:cubicBezTo>
                  <a:cubicBezTo>
                    <a:pt x="56" y="325"/>
                    <a:pt x="56" y="325"/>
                    <a:pt x="56" y="325"/>
                  </a:cubicBezTo>
                  <a:cubicBezTo>
                    <a:pt x="59" y="321"/>
                    <a:pt x="63" y="320"/>
                    <a:pt x="67" y="320"/>
                  </a:cubicBezTo>
                  <a:cubicBezTo>
                    <a:pt x="69" y="320"/>
                    <a:pt x="71" y="320"/>
                    <a:pt x="73" y="321"/>
                  </a:cubicBezTo>
                  <a:cubicBezTo>
                    <a:pt x="129" y="351"/>
                    <a:pt x="129" y="351"/>
                    <a:pt x="129" y="351"/>
                  </a:cubicBezTo>
                  <a:cubicBezTo>
                    <a:pt x="127" y="355"/>
                    <a:pt x="127" y="355"/>
                    <a:pt x="127" y="355"/>
                  </a:cubicBezTo>
                  <a:cubicBezTo>
                    <a:pt x="71" y="325"/>
                    <a:pt x="71" y="325"/>
                    <a:pt x="71" y="325"/>
                  </a:cubicBezTo>
                  <a:cubicBezTo>
                    <a:pt x="70" y="324"/>
                    <a:pt x="68" y="324"/>
                    <a:pt x="67" y="324"/>
                  </a:cubicBezTo>
                  <a:cubicBezTo>
                    <a:pt x="64" y="324"/>
                    <a:pt x="61" y="325"/>
                    <a:pt x="59" y="328"/>
                  </a:cubicBezTo>
                  <a:cubicBezTo>
                    <a:pt x="59" y="328"/>
                    <a:pt x="59" y="328"/>
                    <a:pt x="59" y="328"/>
                  </a:cubicBezTo>
                  <a:cubicBezTo>
                    <a:pt x="38" y="349"/>
                    <a:pt x="20" y="376"/>
                    <a:pt x="8" y="404"/>
                  </a:cubicBezTo>
                  <a:cubicBezTo>
                    <a:pt x="12" y="404"/>
                    <a:pt x="12" y="404"/>
                    <a:pt x="12" y="404"/>
                  </a:cubicBezTo>
                  <a:cubicBezTo>
                    <a:pt x="24" y="376"/>
                    <a:pt x="41" y="351"/>
                    <a:pt x="62" y="330"/>
                  </a:cubicBezTo>
                  <a:cubicBezTo>
                    <a:pt x="62" y="330"/>
                    <a:pt x="62" y="330"/>
                    <a:pt x="62" y="330"/>
                  </a:cubicBezTo>
                  <a:cubicBezTo>
                    <a:pt x="62" y="330"/>
                    <a:pt x="62" y="330"/>
                    <a:pt x="62" y="330"/>
                  </a:cubicBezTo>
                  <a:cubicBezTo>
                    <a:pt x="63" y="328"/>
                    <a:pt x="65" y="328"/>
                    <a:pt x="67" y="328"/>
                  </a:cubicBezTo>
                  <a:cubicBezTo>
                    <a:pt x="68" y="328"/>
                    <a:pt x="69" y="328"/>
                    <a:pt x="70" y="328"/>
                  </a:cubicBezTo>
                  <a:cubicBezTo>
                    <a:pt x="72" y="330"/>
                    <a:pt x="73" y="333"/>
                    <a:pt x="72" y="336"/>
                  </a:cubicBezTo>
                  <a:cubicBezTo>
                    <a:pt x="72" y="336"/>
                    <a:pt x="72" y="336"/>
                    <a:pt x="72" y="336"/>
                  </a:cubicBezTo>
                  <a:cubicBezTo>
                    <a:pt x="72" y="336"/>
                    <a:pt x="72" y="336"/>
                    <a:pt x="72" y="336"/>
                  </a:cubicBezTo>
                  <a:cubicBezTo>
                    <a:pt x="64" y="360"/>
                    <a:pt x="52" y="383"/>
                    <a:pt x="37" y="404"/>
                  </a:cubicBezTo>
                  <a:cubicBezTo>
                    <a:pt x="41" y="404"/>
                    <a:pt x="41" y="404"/>
                    <a:pt x="41" y="404"/>
                  </a:cubicBezTo>
                  <a:cubicBezTo>
                    <a:pt x="45" y="399"/>
                    <a:pt x="48" y="394"/>
                    <a:pt x="51" y="389"/>
                  </a:cubicBezTo>
                  <a:cubicBezTo>
                    <a:pt x="61" y="373"/>
                    <a:pt x="69" y="355"/>
                    <a:pt x="75" y="337"/>
                  </a:cubicBezTo>
                  <a:cubicBezTo>
                    <a:pt x="75" y="337"/>
                    <a:pt x="75" y="337"/>
                    <a:pt x="75" y="337"/>
                  </a:cubicBezTo>
                  <a:cubicBezTo>
                    <a:pt x="76" y="335"/>
                    <a:pt x="76" y="333"/>
                    <a:pt x="75" y="331"/>
                  </a:cubicBezTo>
                  <a:cubicBezTo>
                    <a:pt x="125" y="358"/>
                    <a:pt x="125" y="358"/>
                    <a:pt x="125" y="358"/>
                  </a:cubicBezTo>
                  <a:cubicBezTo>
                    <a:pt x="97" y="404"/>
                    <a:pt x="97" y="404"/>
                    <a:pt x="97" y="404"/>
                  </a:cubicBezTo>
                  <a:cubicBezTo>
                    <a:pt x="101" y="404"/>
                    <a:pt x="101" y="404"/>
                    <a:pt x="101" y="404"/>
                  </a:cubicBezTo>
                  <a:cubicBezTo>
                    <a:pt x="128" y="359"/>
                    <a:pt x="128" y="359"/>
                    <a:pt x="128" y="359"/>
                  </a:cubicBezTo>
                  <a:cubicBezTo>
                    <a:pt x="181" y="388"/>
                    <a:pt x="181" y="388"/>
                    <a:pt x="181" y="388"/>
                  </a:cubicBezTo>
                  <a:cubicBezTo>
                    <a:pt x="181" y="388"/>
                    <a:pt x="181" y="388"/>
                    <a:pt x="181" y="388"/>
                  </a:cubicBezTo>
                  <a:cubicBezTo>
                    <a:pt x="181" y="388"/>
                    <a:pt x="181" y="388"/>
                    <a:pt x="181" y="388"/>
                  </a:cubicBezTo>
                  <a:cubicBezTo>
                    <a:pt x="181" y="388"/>
                    <a:pt x="181" y="388"/>
                    <a:pt x="181" y="388"/>
                  </a:cubicBezTo>
                  <a:cubicBezTo>
                    <a:pt x="182" y="388"/>
                    <a:pt x="182" y="388"/>
                    <a:pt x="182" y="388"/>
                  </a:cubicBezTo>
                  <a:cubicBezTo>
                    <a:pt x="187" y="392"/>
                    <a:pt x="189" y="398"/>
                    <a:pt x="188" y="404"/>
                  </a:cubicBezTo>
                  <a:cubicBezTo>
                    <a:pt x="191" y="404"/>
                    <a:pt x="191" y="404"/>
                    <a:pt x="191" y="404"/>
                  </a:cubicBezTo>
                  <a:cubicBezTo>
                    <a:pt x="193" y="397"/>
                    <a:pt x="190" y="390"/>
                    <a:pt x="184" y="386"/>
                  </a:cubicBezTo>
                  <a:cubicBezTo>
                    <a:pt x="187" y="381"/>
                    <a:pt x="187" y="381"/>
                    <a:pt x="187" y="381"/>
                  </a:cubicBezTo>
                  <a:cubicBezTo>
                    <a:pt x="188" y="380"/>
                    <a:pt x="187" y="379"/>
                    <a:pt x="186" y="378"/>
                  </a:cubicBezTo>
                  <a:cubicBezTo>
                    <a:pt x="134" y="350"/>
                    <a:pt x="134" y="350"/>
                    <a:pt x="134" y="350"/>
                  </a:cubicBezTo>
                  <a:cubicBezTo>
                    <a:pt x="175" y="281"/>
                    <a:pt x="175" y="281"/>
                    <a:pt x="175" y="281"/>
                  </a:cubicBezTo>
                  <a:cubicBezTo>
                    <a:pt x="174" y="280"/>
                    <a:pt x="173" y="279"/>
                    <a:pt x="173" y="279"/>
                  </a:cubicBezTo>
                  <a:moveTo>
                    <a:pt x="206" y="276"/>
                  </a:moveTo>
                  <a:cubicBezTo>
                    <a:pt x="204" y="278"/>
                    <a:pt x="204" y="278"/>
                    <a:pt x="204" y="278"/>
                  </a:cubicBezTo>
                  <a:cubicBezTo>
                    <a:pt x="207" y="281"/>
                    <a:pt x="207" y="281"/>
                    <a:pt x="207" y="281"/>
                  </a:cubicBezTo>
                  <a:cubicBezTo>
                    <a:pt x="210" y="278"/>
                    <a:pt x="210" y="278"/>
                    <a:pt x="210" y="278"/>
                  </a:cubicBezTo>
                  <a:cubicBezTo>
                    <a:pt x="206" y="276"/>
                    <a:pt x="206" y="276"/>
                    <a:pt x="206" y="276"/>
                  </a:cubicBezTo>
                  <a:moveTo>
                    <a:pt x="177" y="272"/>
                  </a:moveTo>
                  <a:cubicBezTo>
                    <a:pt x="174" y="276"/>
                    <a:pt x="174" y="276"/>
                    <a:pt x="174" y="276"/>
                  </a:cubicBezTo>
                  <a:cubicBezTo>
                    <a:pt x="175" y="276"/>
                    <a:pt x="176" y="277"/>
                    <a:pt x="177" y="278"/>
                  </a:cubicBezTo>
                  <a:cubicBezTo>
                    <a:pt x="179" y="274"/>
                    <a:pt x="179" y="274"/>
                    <a:pt x="179" y="274"/>
                  </a:cubicBezTo>
                  <a:cubicBezTo>
                    <a:pt x="179" y="273"/>
                    <a:pt x="178" y="272"/>
                    <a:pt x="177" y="272"/>
                  </a:cubicBezTo>
                  <a:moveTo>
                    <a:pt x="212" y="270"/>
                  </a:moveTo>
                  <a:cubicBezTo>
                    <a:pt x="210" y="273"/>
                    <a:pt x="210" y="273"/>
                    <a:pt x="210" y="273"/>
                  </a:cubicBezTo>
                  <a:cubicBezTo>
                    <a:pt x="213" y="275"/>
                    <a:pt x="213" y="275"/>
                    <a:pt x="213" y="275"/>
                  </a:cubicBezTo>
                  <a:cubicBezTo>
                    <a:pt x="216" y="273"/>
                    <a:pt x="216" y="273"/>
                    <a:pt x="216" y="273"/>
                  </a:cubicBezTo>
                  <a:cubicBezTo>
                    <a:pt x="212" y="270"/>
                    <a:pt x="212" y="270"/>
                    <a:pt x="212" y="270"/>
                  </a:cubicBezTo>
                  <a:moveTo>
                    <a:pt x="274" y="263"/>
                  </a:moveTo>
                  <a:cubicBezTo>
                    <a:pt x="260" y="285"/>
                    <a:pt x="260" y="285"/>
                    <a:pt x="260" y="285"/>
                  </a:cubicBezTo>
                  <a:cubicBezTo>
                    <a:pt x="260" y="286"/>
                    <a:pt x="260" y="286"/>
                    <a:pt x="260" y="286"/>
                  </a:cubicBezTo>
                  <a:cubicBezTo>
                    <a:pt x="257" y="290"/>
                    <a:pt x="253" y="292"/>
                    <a:pt x="248" y="292"/>
                  </a:cubicBezTo>
                  <a:cubicBezTo>
                    <a:pt x="246" y="292"/>
                    <a:pt x="243" y="291"/>
                    <a:pt x="241" y="290"/>
                  </a:cubicBezTo>
                  <a:cubicBezTo>
                    <a:pt x="219" y="275"/>
                    <a:pt x="219" y="275"/>
                    <a:pt x="219" y="275"/>
                  </a:cubicBezTo>
                  <a:cubicBezTo>
                    <a:pt x="216" y="277"/>
                    <a:pt x="216" y="277"/>
                    <a:pt x="216" y="277"/>
                  </a:cubicBezTo>
                  <a:cubicBezTo>
                    <a:pt x="237" y="291"/>
                    <a:pt x="237" y="291"/>
                    <a:pt x="237" y="291"/>
                  </a:cubicBezTo>
                  <a:cubicBezTo>
                    <a:pt x="235" y="295"/>
                    <a:pt x="235" y="295"/>
                    <a:pt x="235" y="295"/>
                  </a:cubicBezTo>
                  <a:cubicBezTo>
                    <a:pt x="213" y="280"/>
                    <a:pt x="213" y="280"/>
                    <a:pt x="213" y="280"/>
                  </a:cubicBezTo>
                  <a:cubicBezTo>
                    <a:pt x="210" y="283"/>
                    <a:pt x="210" y="283"/>
                    <a:pt x="210" y="283"/>
                  </a:cubicBezTo>
                  <a:cubicBezTo>
                    <a:pt x="234" y="299"/>
                    <a:pt x="234" y="299"/>
                    <a:pt x="234" y="299"/>
                  </a:cubicBezTo>
                  <a:cubicBezTo>
                    <a:pt x="235" y="299"/>
                    <a:pt x="235" y="299"/>
                    <a:pt x="235" y="299"/>
                  </a:cubicBezTo>
                  <a:cubicBezTo>
                    <a:pt x="236" y="299"/>
                    <a:pt x="236" y="299"/>
                    <a:pt x="237" y="298"/>
                  </a:cubicBezTo>
                  <a:cubicBezTo>
                    <a:pt x="240" y="293"/>
                    <a:pt x="240" y="293"/>
                    <a:pt x="240" y="293"/>
                  </a:cubicBezTo>
                  <a:cubicBezTo>
                    <a:pt x="243" y="295"/>
                    <a:pt x="246" y="295"/>
                    <a:pt x="248" y="295"/>
                  </a:cubicBezTo>
                  <a:cubicBezTo>
                    <a:pt x="254" y="295"/>
                    <a:pt x="260" y="293"/>
                    <a:pt x="263" y="288"/>
                  </a:cubicBezTo>
                  <a:cubicBezTo>
                    <a:pt x="263" y="287"/>
                    <a:pt x="263" y="287"/>
                    <a:pt x="263" y="287"/>
                  </a:cubicBezTo>
                  <a:cubicBezTo>
                    <a:pt x="276" y="266"/>
                    <a:pt x="276" y="266"/>
                    <a:pt x="276" y="266"/>
                  </a:cubicBezTo>
                  <a:cubicBezTo>
                    <a:pt x="274" y="263"/>
                    <a:pt x="274" y="263"/>
                    <a:pt x="274" y="263"/>
                  </a:cubicBezTo>
                  <a:moveTo>
                    <a:pt x="199" y="261"/>
                  </a:moveTo>
                  <a:cubicBezTo>
                    <a:pt x="200" y="263"/>
                    <a:pt x="201" y="265"/>
                    <a:pt x="202" y="268"/>
                  </a:cubicBezTo>
                  <a:cubicBezTo>
                    <a:pt x="202" y="268"/>
                    <a:pt x="202" y="268"/>
                    <a:pt x="202" y="268"/>
                  </a:cubicBezTo>
                  <a:cubicBezTo>
                    <a:pt x="203" y="268"/>
                    <a:pt x="203" y="268"/>
                    <a:pt x="203" y="268"/>
                  </a:cubicBezTo>
                  <a:cubicBezTo>
                    <a:pt x="207" y="271"/>
                    <a:pt x="207" y="271"/>
                    <a:pt x="207" y="271"/>
                  </a:cubicBezTo>
                  <a:cubicBezTo>
                    <a:pt x="209" y="268"/>
                    <a:pt x="209" y="268"/>
                    <a:pt x="209" y="268"/>
                  </a:cubicBezTo>
                  <a:cubicBezTo>
                    <a:pt x="199" y="261"/>
                    <a:pt x="199" y="261"/>
                    <a:pt x="199" y="261"/>
                  </a:cubicBezTo>
                  <a:moveTo>
                    <a:pt x="584" y="227"/>
                  </a:moveTo>
                  <a:cubicBezTo>
                    <a:pt x="582" y="229"/>
                    <a:pt x="580" y="231"/>
                    <a:pt x="578" y="233"/>
                  </a:cubicBezTo>
                  <a:cubicBezTo>
                    <a:pt x="577" y="234"/>
                    <a:pt x="577" y="234"/>
                    <a:pt x="577" y="234"/>
                  </a:cubicBezTo>
                  <a:cubicBezTo>
                    <a:pt x="577" y="233"/>
                    <a:pt x="577" y="233"/>
                    <a:pt x="577" y="233"/>
                  </a:cubicBezTo>
                  <a:cubicBezTo>
                    <a:pt x="576" y="234"/>
                    <a:pt x="575" y="235"/>
                    <a:pt x="574" y="236"/>
                  </a:cubicBezTo>
                  <a:cubicBezTo>
                    <a:pt x="577" y="237"/>
                    <a:pt x="577" y="237"/>
                    <a:pt x="577" y="237"/>
                  </a:cubicBezTo>
                  <a:cubicBezTo>
                    <a:pt x="577" y="238"/>
                    <a:pt x="578" y="238"/>
                    <a:pt x="578" y="238"/>
                  </a:cubicBezTo>
                  <a:cubicBezTo>
                    <a:pt x="578" y="238"/>
                    <a:pt x="579" y="237"/>
                    <a:pt x="579" y="237"/>
                  </a:cubicBezTo>
                  <a:cubicBezTo>
                    <a:pt x="579" y="237"/>
                    <a:pt x="579" y="237"/>
                    <a:pt x="579" y="237"/>
                  </a:cubicBezTo>
                  <a:cubicBezTo>
                    <a:pt x="584" y="227"/>
                    <a:pt x="584" y="227"/>
                    <a:pt x="584" y="227"/>
                  </a:cubicBezTo>
                  <a:moveTo>
                    <a:pt x="123" y="221"/>
                  </a:moveTo>
                  <a:cubicBezTo>
                    <a:pt x="125" y="223"/>
                    <a:pt x="126" y="226"/>
                    <a:pt x="129" y="228"/>
                  </a:cubicBezTo>
                  <a:cubicBezTo>
                    <a:pt x="127" y="225"/>
                    <a:pt x="125" y="223"/>
                    <a:pt x="123" y="221"/>
                  </a:cubicBezTo>
                  <a:moveTo>
                    <a:pt x="216" y="206"/>
                  </a:moveTo>
                  <a:cubicBezTo>
                    <a:pt x="190" y="249"/>
                    <a:pt x="190" y="249"/>
                    <a:pt x="190" y="249"/>
                  </a:cubicBezTo>
                  <a:cubicBezTo>
                    <a:pt x="191" y="250"/>
                    <a:pt x="192" y="251"/>
                    <a:pt x="192" y="252"/>
                  </a:cubicBezTo>
                  <a:cubicBezTo>
                    <a:pt x="219" y="208"/>
                    <a:pt x="219" y="208"/>
                    <a:pt x="219" y="208"/>
                  </a:cubicBezTo>
                  <a:cubicBezTo>
                    <a:pt x="216" y="206"/>
                    <a:pt x="216" y="206"/>
                    <a:pt x="216" y="206"/>
                  </a:cubicBezTo>
                  <a:moveTo>
                    <a:pt x="134" y="199"/>
                  </a:moveTo>
                  <a:cubicBezTo>
                    <a:pt x="133" y="203"/>
                    <a:pt x="132" y="206"/>
                    <a:pt x="130" y="210"/>
                  </a:cubicBezTo>
                  <a:cubicBezTo>
                    <a:pt x="130" y="210"/>
                    <a:pt x="130" y="210"/>
                    <a:pt x="130" y="210"/>
                  </a:cubicBezTo>
                  <a:cubicBezTo>
                    <a:pt x="129" y="214"/>
                    <a:pt x="130" y="219"/>
                    <a:pt x="134" y="222"/>
                  </a:cubicBezTo>
                  <a:cubicBezTo>
                    <a:pt x="186" y="257"/>
                    <a:pt x="186" y="257"/>
                    <a:pt x="186" y="257"/>
                  </a:cubicBezTo>
                  <a:cubicBezTo>
                    <a:pt x="184" y="261"/>
                    <a:pt x="184" y="261"/>
                    <a:pt x="184" y="261"/>
                  </a:cubicBezTo>
                  <a:cubicBezTo>
                    <a:pt x="131" y="225"/>
                    <a:pt x="131" y="225"/>
                    <a:pt x="131" y="225"/>
                  </a:cubicBezTo>
                  <a:cubicBezTo>
                    <a:pt x="131" y="225"/>
                    <a:pt x="131" y="225"/>
                    <a:pt x="131" y="225"/>
                  </a:cubicBezTo>
                  <a:cubicBezTo>
                    <a:pt x="134" y="228"/>
                    <a:pt x="137" y="232"/>
                    <a:pt x="140" y="235"/>
                  </a:cubicBezTo>
                  <a:cubicBezTo>
                    <a:pt x="182" y="263"/>
                    <a:pt x="182" y="263"/>
                    <a:pt x="182" y="263"/>
                  </a:cubicBezTo>
                  <a:cubicBezTo>
                    <a:pt x="178" y="269"/>
                    <a:pt x="178" y="269"/>
                    <a:pt x="178" y="269"/>
                  </a:cubicBezTo>
                  <a:cubicBezTo>
                    <a:pt x="179" y="270"/>
                    <a:pt x="180" y="270"/>
                    <a:pt x="181" y="271"/>
                  </a:cubicBezTo>
                  <a:cubicBezTo>
                    <a:pt x="185" y="265"/>
                    <a:pt x="185" y="265"/>
                    <a:pt x="185" y="265"/>
                  </a:cubicBezTo>
                  <a:cubicBezTo>
                    <a:pt x="200" y="276"/>
                    <a:pt x="200" y="276"/>
                    <a:pt x="200" y="276"/>
                  </a:cubicBezTo>
                  <a:cubicBezTo>
                    <a:pt x="201" y="275"/>
                    <a:pt x="201" y="274"/>
                    <a:pt x="201" y="272"/>
                  </a:cubicBezTo>
                  <a:cubicBezTo>
                    <a:pt x="186" y="262"/>
                    <a:pt x="186" y="262"/>
                    <a:pt x="186" y="262"/>
                  </a:cubicBezTo>
                  <a:cubicBezTo>
                    <a:pt x="189" y="259"/>
                    <a:pt x="189" y="259"/>
                    <a:pt x="189" y="259"/>
                  </a:cubicBezTo>
                  <a:cubicBezTo>
                    <a:pt x="196" y="264"/>
                    <a:pt x="196" y="264"/>
                    <a:pt x="196" y="264"/>
                  </a:cubicBezTo>
                  <a:cubicBezTo>
                    <a:pt x="194" y="261"/>
                    <a:pt x="193" y="259"/>
                    <a:pt x="191" y="256"/>
                  </a:cubicBezTo>
                  <a:cubicBezTo>
                    <a:pt x="190" y="256"/>
                    <a:pt x="190" y="256"/>
                    <a:pt x="190" y="256"/>
                  </a:cubicBezTo>
                  <a:cubicBezTo>
                    <a:pt x="191" y="255"/>
                    <a:pt x="191" y="255"/>
                    <a:pt x="191" y="255"/>
                  </a:cubicBezTo>
                  <a:cubicBezTo>
                    <a:pt x="190" y="254"/>
                    <a:pt x="189" y="253"/>
                    <a:pt x="188" y="252"/>
                  </a:cubicBezTo>
                  <a:cubicBezTo>
                    <a:pt x="188" y="254"/>
                    <a:pt x="188" y="254"/>
                    <a:pt x="188" y="254"/>
                  </a:cubicBezTo>
                  <a:cubicBezTo>
                    <a:pt x="141" y="223"/>
                    <a:pt x="141" y="223"/>
                    <a:pt x="141" y="223"/>
                  </a:cubicBezTo>
                  <a:cubicBezTo>
                    <a:pt x="143" y="222"/>
                    <a:pt x="145" y="221"/>
                    <a:pt x="146" y="219"/>
                  </a:cubicBezTo>
                  <a:cubicBezTo>
                    <a:pt x="146" y="219"/>
                    <a:pt x="146" y="219"/>
                    <a:pt x="146" y="219"/>
                  </a:cubicBezTo>
                  <a:cubicBezTo>
                    <a:pt x="148" y="217"/>
                    <a:pt x="150" y="215"/>
                    <a:pt x="152" y="213"/>
                  </a:cubicBezTo>
                  <a:cubicBezTo>
                    <a:pt x="151" y="212"/>
                    <a:pt x="150" y="212"/>
                    <a:pt x="150" y="211"/>
                  </a:cubicBezTo>
                  <a:cubicBezTo>
                    <a:pt x="148" y="213"/>
                    <a:pt x="146" y="215"/>
                    <a:pt x="144" y="217"/>
                  </a:cubicBezTo>
                  <a:cubicBezTo>
                    <a:pt x="144" y="217"/>
                    <a:pt x="144" y="217"/>
                    <a:pt x="144" y="217"/>
                  </a:cubicBezTo>
                  <a:cubicBezTo>
                    <a:pt x="143" y="217"/>
                    <a:pt x="143" y="217"/>
                    <a:pt x="143" y="217"/>
                  </a:cubicBezTo>
                  <a:cubicBezTo>
                    <a:pt x="142" y="219"/>
                    <a:pt x="140" y="220"/>
                    <a:pt x="139" y="220"/>
                  </a:cubicBezTo>
                  <a:cubicBezTo>
                    <a:pt x="138" y="220"/>
                    <a:pt x="137" y="219"/>
                    <a:pt x="136" y="219"/>
                  </a:cubicBezTo>
                  <a:cubicBezTo>
                    <a:pt x="133" y="217"/>
                    <a:pt x="132" y="214"/>
                    <a:pt x="134" y="211"/>
                  </a:cubicBezTo>
                  <a:cubicBezTo>
                    <a:pt x="134" y="211"/>
                    <a:pt x="134" y="211"/>
                    <a:pt x="134" y="211"/>
                  </a:cubicBezTo>
                  <a:cubicBezTo>
                    <a:pt x="134" y="211"/>
                    <a:pt x="134" y="211"/>
                    <a:pt x="134" y="211"/>
                  </a:cubicBezTo>
                  <a:cubicBezTo>
                    <a:pt x="135" y="208"/>
                    <a:pt x="136" y="204"/>
                    <a:pt x="137" y="201"/>
                  </a:cubicBezTo>
                  <a:cubicBezTo>
                    <a:pt x="136" y="200"/>
                    <a:pt x="135" y="200"/>
                    <a:pt x="134" y="199"/>
                  </a:cubicBezTo>
                  <a:moveTo>
                    <a:pt x="127" y="194"/>
                  </a:moveTo>
                  <a:cubicBezTo>
                    <a:pt x="126" y="199"/>
                    <a:pt x="124" y="203"/>
                    <a:pt x="123" y="207"/>
                  </a:cubicBezTo>
                  <a:cubicBezTo>
                    <a:pt x="123" y="207"/>
                    <a:pt x="123" y="207"/>
                    <a:pt x="123" y="207"/>
                  </a:cubicBezTo>
                  <a:cubicBezTo>
                    <a:pt x="122" y="209"/>
                    <a:pt x="122" y="211"/>
                    <a:pt x="122" y="213"/>
                  </a:cubicBezTo>
                  <a:cubicBezTo>
                    <a:pt x="123" y="215"/>
                    <a:pt x="125" y="217"/>
                    <a:pt x="126" y="219"/>
                  </a:cubicBezTo>
                  <a:cubicBezTo>
                    <a:pt x="125" y="216"/>
                    <a:pt x="125" y="212"/>
                    <a:pt x="126" y="209"/>
                  </a:cubicBezTo>
                  <a:cubicBezTo>
                    <a:pt x="126" y="208"/>
                    <a:pt x="126" y="208"/>
                    <a:pt x="126" y="208"/>
                  </a:cubicBezTo>
                  <a:cubicBezTo>
                    <a:pt x="126" y="208"/>
                    <a:pt x="126" y="208"/>
                    <a:pt x="126" y="208"/>
                  </a:cubicBezTo>
                  <a:cubicBezTo>
                    <a:pt x="128" y="204"/>
                    <a:pt x="129" y="200"/>
                    <a:pt x="130" y="196"/>
                  </a:cubicBezTo>
                  <a:cubicBezTo>
                    <a:pt x="129" y="196"/>
                    <a:pt x="128" y="195"/>
                    <a:pt x="127" y="194"/>
                  </a:cubicBezTo>
                  <a:moveTo>
                    <a:pt x="599" y="194"/>
                  </a:moveTo>
                  <a:cubicBezTo>
                    <a:pt x="582" y="225"/>
                    <a:pt x="582" y="225"/>
                    <a:pt x="582" y="225"/>
                  </a:cubicBezTo>
                  <a:cubicBezTo>
                    <a:pt x="584" y="223"/>
                    <a:pt x="586" y="222"/>
                    <a:pt x="588" y="220"/>
                  </a:cubicBezTo>
                  <a:cubicBezTo>
                    <a:pt x="601" y="197"/>
                    <a:pt x="601" y="197"/>
                    <a:pt x="601" y="197"/>
                  </a:cubicBezTo>
                  <a:cubicBezTo>
                    <a:pt x="599" y="194"/>
                    <a:pt x="599" y="194"/>
                    <a:pt x="599" y="194"/>
                  </a:cubicBezTo>
                  <a:moveTo>
                    <a:pt x="593" y="188"/>
                  </a:moveTo>
                  <a:cubicBezTo>
                    <a:pt x="569" y="231"/>
                    <a:pt x="569" y="231"/>
                    <a:pt x="569" y="231"/>
                  </a:cubicBezTo>
                  <a:cubicBezTo>
                    <a:pt x="569" y="232"/>
                    <a:pt x="569" y="232"/>
                    <a:pt x="569" y="232"/>
                  </a:cubicBezTo>
                  <a:cubicBezTo>
                    <a:pt x="566" y="236"/>
                    <a:pt x="562" y="239"/>
                    <a:pt x="557" y="239"/>
                  </a:cubicBezTo>
                  <a:cubicBezTo>
                    <a:pt x="555" y="239"/>
                    <a:pt x="552" y="238"/>
                    <a:pt x="550" y="237"/>
                  </a:cubicBezTo>
                  <a:cubicBezTo>
                    <a:pt x="520" y="219"/>
                    <a:pt x="520" y="219"/>
                    <a:pt x="520" y="219"/>
                  </a:cubicBezTo>
                  <a:cubicBezTo>
                    <a:pt x="517" y="221"/>
                    <a:pt x="517" y="221"/>
                    <a:pt x="517" y="221"/>
                  </a:cubicBezTo>
                  <a:cubicBezTo>
                    <a:pt x="548" y="240"/>
                    <a:pt x="548" y="240"/>
                    <a:pt x="548" y="240"/>
                  </a:cubicBezTo>
                  <a:cubicBezTo>
                    <a:pt x="551" y="241"/>
                    <a:pt x="554" y="242"/>
                    <a:pt x="557" y="242"/>
                  </a:cubicBezTo>
                  <a:cubicBezTo>
                    <a:pt x="559" y="242"/>
                    <a:pt x="561" y="242"/>
                    <a:pt x="563" y="241"/>
                  </a:cubicBezTo>
                  <a:cubicBezTo>
                    <a:pt x="567" y="238"/>
                    <a:pt x="570" y="235"/>
                    <a:pt x="574" y="232"/>
                  </a:cubicBezTo>
                  <a:cubicBezTo>
                    <a:pt x="573" y="232"/>
                    <a:pt x="573" y="232"/>
                    <a:pt x="573" y="232"/>
                  </a:cubicBezTo>
                  <a:cubicBezTo>
                    <a:pt x="595" y="190"/>
                    <a:pt x="595" y="190"/>
                    <a:pt x="595" y="190"/>
                  </a:cubicBezTo>
                  <a:cubicBezTo>
                    <a:pt x="593" y="188"/>
                    <a:pt x="593" y="188"/>
                    <a:pt x="593" y="188"/>
                  </a:cubicBezTo>
                  <a:moveTo>
                    <a:pt x="603" y="187"/>
                  </a:moveTo>
                  <a:cubicBezTo>
                    <a:pt x="600" y="191"/>
                    <a:pt x="600" y="191"/>
                    <a:pt x="600" y="191"/>
                  </a:cubicBezTo>
                  <a:cubicBezTo>
                    <a:pt x="603" y="193"/>
                    <a:pt x="603" y="193"/>
                    <a:pt x="603" y="193"/>
                  </a:cubicBezTo>
                  <a:cubicBezTo>
                    <a:pt x="605" y="189"/>
                    <a:pt x="605" y="189"/>
                    <a:pt x="605" y="189"/>
                  </a:cubicBezTo>
                  <a:cubicBezTo>
                    <a:pt x="603" y="187"/>
                    <a:pt x="603" y="187"/>
                    <a:pt x="603" y="187"/>
                  </a:cubicBezTo>
                  <a:moveTo>
                    <a:pt x="318" y="183"/>
                  </a:moveTo>
                  <a:cubicBezTo>
                    <a:pt x="319" y="186"/>
                    <a:pt x="318" y="190"/>
                    <a:pt x="317" y="192"/>
                  </a:cubicBezTo>
                  <a:cubicBezTo>
                    <a:pt x="276" y="260"/>
                    <a:pt x="276" y="260"/>
                    <a:pt x="276" y="260"/>
                  </a:cubicBezTo>
                  <a:cubicBezTo>
                    <a:pt x="278" y="263"/>
                    <a:pt x="278" y="263"/>
                    <a:pt x="278" y="263"/>
                  </a:cubicBezTo>
                  <a:cubicBezTo>
                    <a:pt x="319" y="194"/>
                    <a:pt x="319" y="194"/>
                    <a:pt x="319" y="194"/>
                  </a:cubicBezTo>
                  <a:cubicBezTo>
                    <a:pt x="321" y="192"/>
                    <a:pt x="322" y="189"/>
                    <a:pt x="322" y="187"/>
                  </a:cubicBezTo>
                  <a:cubicBezTo>
                    <a:pt x="318" y="183"/>
                    <a:pt x="318" y="183"/>
                    <a:pt x="318" y="183"/>
                  </a:cubicBezTo>
                  <a:moveTo>
                    <a:pt x="597" y="180"/>
                  </a:moveTo>
                  <a:cubicBezTo>
                    <a:pt x="595" y="185"/>
                    <a:pt x="595" y="185"/>
                    <a:pt x="595" y="185"/>
                  </a:cubicBezTo>
                  <a:cubicBezTo>
                    <a:pt x="597" y="187"/>
                    <a:pt x="597" y="187"/>
                    <a:pt x="597" y="187"/>
                  </a:cubicBezTo>
                  <a:cubicBezTo>
                    <a:pt x="599" y="183"/>
                    <a:pt x="599" y="183"/>
                    <a:pt x="599" y="183"/>
                  </a:cubicBezTo>
                  <a:cubicBezTo>
                    <a:pt x="597" y="180"/>
                    <a:pt x="597" y="180"/>
                    <a:pt x="597" y="180"/>
                  </a:cubicBezTo>
                  <a:moveTo>
                    <a:pt x="452" y="175"/>
                  </a:moveTo>
                  <a:cubicBezTo>
                    <a:pt x="449" y="178"/>
                    <a:pt x="449" y="178"/>
                    <a:pt x="449" y="178"/>
                  </a:cubicBezTo>
                  <a:cubicBezTo>
                    <a:pt x="451" y="180"/>
                    <a:pt x="452" y="182"/>
                    <a:pt x="455" y="183"/>
                  </a:cubicBezTo>
                  <a:cubicBezTo>
                    <a:pt x="455" y="184"/>
                    <a:pt x="455" y="184"/>
                    <a:pt x="455" y="184"/>
                  </a:cubicBezTo>
                  <a:cubicBezTo>
                    <a:pt x="514" y="219"/>
                    <a:pt x="514" y="219"/>
                    <a:pt x="514" y="219"/>
                  </a:cubicBezTo>
                  <a:cubicBezTo>
                    <a:pt x="517" y="217"/>
                    <a:pt x="517" y="217"/>
                    <a:pt x="517" y="217"/>
                  </a:cubicBezTo>
                  <a:cubicBezTo>
                    <a:pt x="457" y="181"/>
                    <a:pt x="457" y="181"/>
                    <a:pt x="457" y="181"/>
                  </a:cubicBezTo>
                  <a:cubicBezTo>
                    <a:pt x="456" y="180"/>
                    <a:pt x="456" y="180"/>
                    <a:pt x="456" y="180"/>
                  </a:cubicBezTo>
                  <a:cubicBezTo>
                    <a:pt x="455" y="179"/>
                    <a:pt x="453" y="177"/>
                    <a:pt x="452" y="175"/>
                  </a:cubicBezTo>
                  <a:moveTo>
                    <a:pt x="180" y="170"/>
                  </a:moveTo>
                  <a:cubicBezTo>
                    <a:pt x="172" y="183"/>
                    <a:pt x="163" y="196"/>
                    <a:pt x="152" y="208"/>
                  </a:cubicBezTo>
                  <a:cubicBezTo>
                    <a:pt x="153" y="209"/>
                    <a:pt x="154" y="210"/>
                    <a:pt x="154" y="211"/>
                  </a:cubicBezTo>
                  <a:cubicBezTo>
                    <a:pt x="165" y="199"/>
                    <a:pt x="174" y="187"/>
                    <a:pt x="181" y="174"/>
                  </a:cubicBezTo>
                  <a:cubicBezTo>
                    <a:pt x="182" y="174"/>
                    <a:pt x="182" y="173"/>
                    <a:pt x="183" y="172"/>
                  </a:cubicBezTo>
                  <a:cubicBezTo>
                    <a:pt x="180" y="170"/>
                    <a:pt x="180" y="170"/>
                    <a:pt x="180" y="170"/>
                  </a:cubicBezTo>
                  <a:moveTo>
                    <a:pt x="306" y="166"/>
                  </a:moveTo>
                  <a:cubicBezTo>
                    <a:pt x="322" y="182"/>
                    <a:pt x="322" y="182"/>
                    <a:pt x="322" y="182"/>
                  </a:cubicBezTo>
                  <a:cubicBezTo>
                    <a:pt x="321" y="177"/>
                    <a:pt x="318" y="173"/>
                    <a:pt x="314" y="171"/>
                  </a:cubicBezTo>
                  <a:cubicBezTo>
                    <a:pt x="314" y="170"/>
                    <a:pt x="314" y="170"/>
                    <a:pt x="314" y="170"/>
                  </a:cubicBezTo>
                  <a:cubicBezTo>
                    <a:pt x="312" y="168"/>
                    <a:pt x="312" y="168"/>
                    <a:pt x="312" y="168"/>
                  </a:cubicBezTo>
                  <a:cubicBezTo>
                    <a:pt x="311" y="169"/>
                    <a:pt x="311" y="169"/>
                    <a:pt x="311" y="169"/>
                  </a:cubicBezTo>
                  <a:cubicBezTo>
                    <a:pt x="306" y="166"/>
                    <a:pt x="306" y="166"/>
                    <a:pt x="306" y="166"/>
                  </a:cubicBezTo>
                  <a:moveTo>
                    <a:pt x="452" y="162"/>
                  </a:moveTo>
                  <a:cubicBezTo>
                    <a:pt x="447" y="167"/>
                    <a:pt x="447" y="167"/>
                    <a:pt x="447" y="167"/>
                  </a:cubicBezTo>
                  <a:cubicBezTo>
                    <a:pt x="447" y="170"/>
                    <a:pt x="447" y="172"/>
                    <a:pt x="448" y="175"/>
                  </a:cubicBezTo>
                  <a:cubicBezTo>
                    <a:pt x="451" y="172"/>
                    <a:pt x="451" y="172"/>
                    <a:pt x="451" y="172"/>
                  </a:cubicBezTo>
                  <a:cubicBezTo>
                    <a:pt x="450" y="169"/>
                    <a:pt x="450" y="165"/>
                    <a:pt x="452" y="162"/>
                  </a:cubicBezTo>
                  <a:moveTo>
                    <a:pt x="577" y="161"/>
                  </a:moveTo>
                  <a:cubicBezTo>
                    <a:pt x="575" y="163"/>
                    <a:pt x="575" y="163"/>
                    <a:pt x="575" y="163"/>
                  </a:cubicBezTo>
                  <a:cubicBezTo>
                    <a:pt x="578" y="166"/>
                    <a:pt x="578" y="166"/>
                    <a:pt x="578" y="166"/>
                  </a:cubicBezTo>
                  <a:cubicBezTo>
                    <a:pt x="591" y="174"/>
                    <a:pt x="591" y="174"/>
                    <a:pt x="591" y="174"/>
                  </a:cubicBezTo>
                  <a:cubicBezTo>
                    <a:pt x="583" y="165"/>
                    <a:pt x="583" y="165"/>
                    <a:pt x="583" y="165"/>
                  </a:cubicBezTo>
                  <a:cubicBezTo>
                    <a:pt x="577" y="161"/>
                    <a:pt x="577" y="161"/>
                    <a:pt x="577" y="161"/>
                  </a:cubicBezTo>
                  <a:moveTo>
                    <a:pt x="306" y="157"/>
                  </a:moveTo>
                  <a:cubicBezTo>
                    <a:pt x="316" y="167"/>
                    <a:pt x="316" y="167"/>
                    <a:pt x="316" y="167"/>
                  </a:cubicBezTo>
                  <a:cubicBezTo>
                    <a:pt x="317" y="165"/>
                    <a:pt x="317" y="165"/>
                    <a:pt x="317" y="165"/>
                  </a:cubicBezTo>
                  <a:cubicBezTo>
                    <a:pt x="318" y="164"/>
                    <a:pt x="317" y="163"/>
                    <a:pt x="317" y="163"/>
                  </a:cubicBezTo>
                  <a:cubicBezTo>
                    <a:pt x="306" y="157"/>
                    <a:pt x="306" y="157"/>
                    <a:pt x="306" y="157"/>
                  </a:cubicBezTo>
                  <a:moveTo>
                    <a:pt x="570" y="157"/>
                  </a:moveTo>
                  <a:cubicBezTo>
                    <a:pt x="573" y="161"/>
                    <a:pt x="573" y="161"/>
                    <a:pt x="573" y="161"/>
                  </a:cubicBezTo>
                  <a:cubicBezTo>
                    <a:pt x="574" y="160"/>
                    <a:pt x="574" y="160"/>
                    <a:pt x="574" y="160"/>
                  </a:cubicBezTo>
                  <a:cubicBezTo>
                    <a:pt x="570" y="157"/>
                    <a:pt x="570" y="157"/>
                    <a:pt x="570" y="157"/>
                  </a:cubicBezTo>
                  <a:moveTo>
                    <a:pt x="277" y="151"/>
                  </a:moveTo>
                  <a:cubicBezTo>
                    <a:pt x="285" y="159"/>
                    <a:pt x="285" y="159"/>
                    <a:pt x="285" y="159"/>
                  </a:cubicBezTo>
                  <a:cubicBezTo>
                    <a:pt x="304" y="169"/>
                    <a:pt x="304" y="169"/>
                    <a:pt x="304" y="169"/>
                  </a:cubicBezTo>
                  <a:cubicBezTo>
                    <a:pt x="295" y="161"/>
                    <a:pt x="295" y="161"/>
                    <a:pt x="295" y="161"/>
                  </a:cubicBezTo>
                  <a:cubicBezTo>
                    <a:pt x="277" y="151"/>
                    <a:pt x="277" y="151"/>
                    <a:pt x="277" y="151"/>
                  </a:cubicBezTo>
                  <a:moveTo>
                    <a:pt x="159" y="149"/>
                  </a:moveTo>
                  <a:cubicBezTo>
                    <a:pt x="150" y="164"/>
                    <a:pt x="142" y="179"/>
                    <a:pt x="135" y="196"/>
                  </a:cubicBezTo>
                  <a:cubicBezTo>
                    <a:pt x="136" y="196"/>
                    <a:pt x="137" y="197"/>
                    <a:pt x="138" y="198"/>
                  </a:cubicBezTo>
                  <a:cubicBezTo>
                    <a:pt x="144" y="181"/>
                    <a:pt x="152" y="166"/>
                    <a:pt x="162" y="151"/>
                  </a:cubicBezTo>
                  <a:cubicBezTo>
                    <a:pt x="159" y="149"/>
                    <a:pt x="159" y="149"/>
                    <a:pt x="159" y="149"/>
                  </a:cubicBezTo>
                  <a:moveTo>
                    <a:pt x="287" y="147"/>
                  </a:moveTo>
                  <a:cubicBezTo>
                    <a:pt x="295" y="155"/>
                    <a:pt x="295" y="155"/>
                    <a:pt x="295" y="155"/>
                  </a:cubicBezTo>
                  <a:cubicBezTo>
                    <a:pt x="304" y="160"/>
                    <a:pt x="304" y="160"/>
                    <a:pt x="304" y="160"/>
                  </a:cubicBezTo>
                  <a:cubicBezTo>
                    <a:pt x="296" y="152"/>
                    <a:pt x="296" y="152"/>
                    <a:pt x="296" y="152"/>
                  </a:cubicBezTo>
                  <a:cubicBezTo>
                    <a:pt x="287" y="147"/>
                    <a:pt x="287" y="147"/>
                    <a:pt x="287" y="147"/>
                  </a:cubicBezTo>
                  <a:moveTo>
                    <a:pt x="154" y="143"/>
                  </a:moveTo>
                  <a:cubicBezTo>
                    <a:pt x="154" y="144"/>
                    <a:pt x="154" y="144"/>
                    <a:pt x="154" y="144"/>
                  </a:cubicBezTo>
                  <a:cubicBezTo>
                    <a:pt x="144" y="158"/>
                    <a:pt x="135" y="174"/>
                    <a:pt x="129" y="191"/>
                  </a:cubicBezTo>
                  <a:cubicBezTo>
                    <a:pt x="130" y="192"/>
                    <a:pt x="131" y="192"/>
                    <a:pt x="132" y="193"/>
                  </a:cubicBezTo>
                  <a:cubicBezTo>
                    <a:pt x="138" y="176"/>
                    <a:pt x="146" y="161"/>
                    <a:pt x="156" y="146"/>
                  </a:cubicBezTo>
                  <a:cubicBezTo>
                    <a:pt x="154" y="143"/>
                    <a:pt x="154" y="143"/>
                    <a:pt x="154" y="143"/>
                  </a:cubicBezTo>
                  <a:moveTo>
                    <a:pt x="470" y="135"/>
                  </a:moveTo>
                  <a:cubicBezTo>
                    <a:pt x="458" y="147"/>
                    <a:pt x="458" y="147"/>
                    <a:pt x="458" y="147"/>
                  </a:cubicBezTo>
                  <a:cubicBezTo>
                    <a:pt x="451" y="157"/>
                    <a:pt x="451" y="157"/>
                    <a:pt x="451" y="157"/>
                  </a:cubicBezTo>
                  <a:cubicBezTo>
                    <a:pt x="449" y="156"/>
                    <a:pt x="449" y="156"/>
                    <a:pt x="449" y="156"/>
                  </a:cubicBezTo>
                  <a:cubicBezTo>
                    <a:pt x="446" y="159"/>
                    <a:pt x="446" y="159"/>
                    <a:pt x="446" y="159"/>
                  </a:cubicBezTo>
                  <a:cubicBezTo>
                    <a:pt x="449" y="160"/>
                    <a:pt x="449" y="160"/>
                    <a:pt x="449" y="160"/>
                  </a:cubicBezTo>
                  <a:cubicBezTo>
                    <a:pt x="462" y="148"/>
                    <a:pt x="462" y="148"/>
                    <a:pt x="462" y="148"/>
                  </a:cubicBezTo>
                  <a:cubicBezTo>
                    <a:pt x="470" y="135"/>
                    <a:pt x="470" y="135"/>
                    <a:pt x="470" y="135"/>
                  </a:cubicBezTo>
                  <a:moveTo>
                    <a:pt x="263" y="128"/>
                  </a:moveTo>
                  <a:cubicBezTo>
                    <a:pt x="261" y="133"/>
                    <a:pt x="261" y="133"/>
                    <a:pt x="261" y="133"/>
                  </a:cubicBezTo>
                  <a:cubicBezTo>
                    <a:pt x="258" y="131"/>
                    <a:pt x="258" y="131"/>
                    <a:pt x="258" y="131"/>
                  </a:cubicBezTo>
                  <a:cubicBezTo>
                    <a:pt x="266" y="139"/>
                    <a:pt x="266" y="139"/>
                    <a:pt x="266" y="139"/>
                  </a:cubicBezTo>
                  <a:cubicBezTo>
                    <a:pt x="284" y="149"/>
                    <a:pt x="284" y="149"/>
                    <a:pt x="284" y="149"/>
                  </a:cubicBezTo>
                  <a:cubicBezTo>
                    <a:pt x="276" y="141"/>
                    <a:pt x="276" y="141"/>
                    <a:pt x="276" y="141"/>
                  </a:cubicBezTo>
                  <a:cubicBezTo>
                    <a:pt x="264" y="135"/>
                    <a:pt x="264" y="135"/>
                    <a:pt x="264" y="135"/>
                  </a:cubicBezTo>
                  <a:cubicBezTo>
                    <a:pt x="266" y="131"/>
                    <a:pt x="266" y="131"/>
                    <a:pt x="266" y="131"/>
                  </a:cubicBezTo>
                  <a:cubicBezTo>
                    <a:pt x="263" y="128"/>
                    <a:pt x="263" y="128"/>
                    <a:pt x="263" y="128"/>
                  </a:cubicBezTo>
                  <a:moveTo>
                    <a:pt x="267" y="123"/>
                  </a:moveTo>
                  <a:cubicBezTo>
                    <a:pt x="265" y="125"/>
                    <a:pt x="265" y="125"/>
                    <a:pt x="265" y="125"/>
                  </a:cubicBezTo>
                  <a:cubicBezTo>
                    <a:pt x="268" y="128"/>
                    <a:pt x="268" y="128"/>
                    <a:pt x="268" y="128"/>
                  </a:cubicBezTo>
                  <a:cubicBezTo>
                    <a:pt x="269" y="125"/>
                    <a:pt x="269" y="125"/>
                    <a:pt x="269" y="125"/>
                  </a:cubicBezTo>
                  <a:cubicBezTo>
                    <a:pt x="267" y="123"/>
                    <a:pt x="267" y="123"/>
                    <a:pt x="267" y="123"/>
                  </a:cubicBezTo>
                  <a:moveTo>
                    <a:pt x="508" y="120"/>
                  </a:moveTo>
                  <a:cubicBezTo>
                    <a:pt x="505" y="122"/>
                    <a:pt x="505" y="122"/>
                    <a:pt x="505" y="122"/>
                  </a:cubicBezTo>
                  <a:cubicBezTo>
                    <a:pt x="567" y="160"/>
                    <a:pt x="567" y="160"/>
                    <a:pt x="567" y="160"/>
                  </a:cubicBezTo>
                  <a:cubicBezTo>
                    <a:pt x="560" y="151"/>
                    <a:pt x="560" y="151"/>
                    <a:pt x="560" y="151"/>
                  </a:cubicBezTo>
                  <a:cubicBezTo>
                    <a:pt x="508" y="120"/>
                    <a:pt x="508" y="120"/>
                    <a:pt x="508" y="120"/>
                  </a:cubicBezTo>
                  <a:moveTo>
                    <a:pt x="499" y="114"/>
                  </a:moveTo>
                  <a:cubicBezTo>
                    <a:pt x="497" y="117"/>
                    <a:pt x="497" y="117"/>
                    <a:pt x="497" y="117"/>
                  </a:cubicBezTo>
                  <a:cubicBezTo>
                    <a:pt x="502" y="120"/>
                    <a:pt x="502" y="120"/>
                    <a:pt x="502" y="120"/>
                  </a:cubicBezTo>
                  <a:cubicBezTo>
                    <a:pt x="505" y="118"/>
                    <a:pt x="505" y="118"/>
                    <a:pt x="505" y="118"/>
                  </a:cubicBezTo>
                  <a:cubicBezTo>
                    <a:pt x="499" y="114"/>
                    <a:pt x="499" y="114"/>
                    <a:pt x="499" y="114"/>
                  </a:cubicBezTo>
                  <a:moveTo>
                    <a:pt x="494" y="111"/>
                  </a:moveTo>
                  <a:cubicBezTo>
                    <a:pt x="491" y="114"/>
                    <a:pt x="491" y="114"/>
                    <a:pt x="491" y="114"/>
                  </a:cubicBezTo>
                  <a:cubicBezTo>
                    <a:pt x="494" y="115"/>
                    <a:pt x="494" y="115"/>
                    <a:pt x="494" y="115"/>
                  </a:cubicBezTo>
                  <a:cubicBezTo>
                    <a:pt x="496" y="113"/>
                    <a:pt x="496" y="113"/>
                    <a:pt x="496" y="113"/>
                  </a:cubicBezTo>
                  <a:cubicBezTo>
                    <a:pt x="494" y="111"/>
                    <a:pt x="494" y="111"/>
                    <a:pt x="494" y="111"/>
                  </a:cubicBezTo>
                  <a:moveTo>
                    <a:pt x="197" y="109"/>
                  </a:moveTo>
                  <a:cubicBezTo>
                    <a:pt x="194" y="109"/>
                    <a:pt x="191" y="110"/>
                    <a:pt x="190" y="112"/>
                  </a:cubicBezTo>
                  <a:cubicBezTo>
                    <a:pt x="190" y="112"/>
                    <a:pt x="190" y="112"/>
                    <a:pt x="190" y="112"/>
                  </a:cubicBezTo>
                  <a:cubicBezTo>
                    <a:pt x="179" y="123"/>
                    <a:pt x="170" y="134"/>
                    <a:pt x="161" y="146"/>
                  </a:cubicBezTo>
                  <a:cubicBezTo>
                    <a:pt x="164" y="149"/>
                    <a:pt x="164" y="149"/>
                    <a:pt x="164" y="149"/>
                  </a:cubicBezTo>
                  <a:cubicBezTo>
                    <a:pt x="172" y="136"/>
                    <a:pt x="182" y="125"/>
                    <a:pt x="192" y="115"/>
                  </a:cubicBezTo>
                  <a:cubicBezTo>
                    <a:pt x="192" y="114"/>
                    <a:pt x="192" y="114"/>
                    <a:pt x="192" y="114"/>
                  </a:cubicBezTo>
                  <a:cubicBezTo>
                    <a:pt x="192" y="114"/>
                    <a:pt x="192" y="114"/>
                    <a:pt x="192" y="114"/>
                  </a:cubicBezTo>
                  <a:cubicBezTo>
                    <a:pt x="193" y="113"/>
                    <a:pt x="195" y="112"/>
                    <a:pt x="197" y="112"/>
                  </a:cubicBezTo>
                  <a:cubicBezTo>
                    <a:pt x="198" y="112"/>
                    <a:pt x="199" y="112"/>
                    <a:pt x="200" y="113"/>
                  </a:cubicBezTo>
                  <a:cubicBezTo>
                    <a:pt x="202" y="115"/>
                    <a:pt x="203" y="118"/>
                    <a:pt x="202" y="120"/>
                  </a:cubicBezTo>
                  <a:cubicBezTo>
                    <a:pt x="202" y="120"/>
                    <a:pt x="202" y="120"/>
                    <a:pt x="202" y="120"/>
                  </a:cubicBezTo>
                  <a:cubicBezTo>
                    <a:pt x="202" y="121"/>
                    <a:pt x="202" y="121"/>
                    <a:pt x="202" y="121"/>
                  </a:cubicBezTo>
                  <a:cubicBezTo>
                    <a:pt x="197" y="137"/>
                    <a:pt x="190" y="152"/>
                    <a:pt x="182" y="167"/>
                  </a:cubicBezTo>
                  <a:cubicBezTo>
                    <a:pt x="184" y="169"/>
                    <a:pt x="184" y="169"/>
                    <a:pt x="184" y="169"/>
                  </a:cubicBezTo>
                  <a:cubicBezTo>
                    <a:pt x="193" y="154"/>
                    <a:pt x="200" y="138"/>
                    <a:pt x="205" y="122"/>
                  </a:cubicBezTo>
                  <a:cubicBezTo>
                    <a:pt x="205" y="122"/>
                    <a:pt x="205" y="122"/>
                    <a:pt x="205" y="122"/>
                  </a:cubicBezTo>
                  <a:cubicBezTo>
                    <a:pt x="206" y="120"/>
                    <a:pt x="206" y="118"/>
                    <a:pt x="206" y="116"/>
                  </a:cubicBezTo>
                  <a:cubicBezTo>
                    <a:pt x="255" y="142"/>
                    <a:pt x="255" y="142"/>
                    <a:pt x="255" y="142"/>
                  </a:cubicBezTo>
                  <a:cubicBezTo>
                    <a:pt x="218" y="203"/>
                    <a:pt x="218" y="203"/>
                    <a:pt x="218" y="203"/>
                  </a:cubicBezTo>
                  <a:cubicBezTo>
                    <a:pt x="221" y="205"/>
                    <a:pt x="221" y="205"/>
                    <a:pt x="221" y="205"/>
                  </a:cubicBezTo>
                  <a:cubicBezTo>
                    <a:pt x="258" y="144"/>
                    <a:pt x="258" y="144"/>
                    <a:pt x="258" y="144"/>
                  </a:cubicBezTo>
                  <a:cubicBezTo>
                    <a:pt x="275" y="153"/>
                    <a:pt x="275" y="153"/>
                    <a:pt x="275" y="153"/>
                  </a:cubicBezTo>
                  <a:cubicBezTo>
                    <a:pt x="267" y="145"/>
                    <a:pt x="267" y="145"/>
                    <a:pt x="267" y="145"/>
                  </a:cubicBezTo>
                  <a:cubicBezTo>
                    <a:pt x="260" y="141"/>
                    <a:pt x="260" y="141"/>
                    <a:pt x="260" y="141"/>
                  </a:cubicBezTo>
                  <a:cubicBezTo>
                    <a:pt x="261" y="139"/>
                    <a:pt x="261" y="139"/>
                    <a:pt x="261" y="139"/>
                  </a:cubicBezTo>
                  <a:cubicBezTo>
                    <a:pt x="258" y="137"/>
                    <a:pt x="258" y="137"/>
                    <a:pt x="258" y="137"/>
                  </a:cubicBezTo>
                  <a:cubicBezTo>
                    <a:pt x="257" y="140"/>
                    <a:pt x="257" y="140"/>
                    <a:pt x="257" y="140"/>
                  </a:cubicBezTo>
                  <a:cubicBezTo>
                    <a:pt x="201" y="110"/>
                    <a:pt x="201" y="110"/>
                    <a:pt x="201" y="110"/>
                  </a:cubicBezTo>
                  <a:cubicBezTo>
                    <a:pt x="200" y="109"/>
                    <a:pt x="198" y="109"/>
                    <a:pt x="197" y="109"/>
                  </a:cubicBezTo>
                  <a:moveTo>
                    <a:pt x="635" y="104"/>
                  </a:moveTo>
                  <a:cubicBezTo>
                    <a:pt x="632" y="107"/>
                    <a:pt x="632" y="107"/>
                    <a:pt x="632" y="107"/>
                  </a:cubicBezTo>
                  <a:cubicBezTo>
                    <a:pt x="632" y="107"/>
                    <a:pt x="632" y="107"/>
                    <a:pt x="633" y="106"/>
                  </a:cubicBezTo>
                  <a:cubicBezTo>
                    <a:pt x="633" y="106"/>
                    <a:pt x="633" y="106"/>
                    <a:pt x="633" y="106"/>
                  </a:cubicBezTo>
                  <a:cubicBezTo>
                    <a:pt x="633" y="106"/>
                    <a:pt x="633" y="106"/>
                    <a:pt x="633" y="106"/>
                  </a:cubicBezTo>
                  <a:cubicBezTo>
                    <a:pt x="633" y="106"/>
                    <a:pt x="633" y="106"/>
                    <a:pt x="633" y="106"/>
                  </a:cubicBezTo>
                  <a:cubicBezTo>
                    <a:pt x="638" y="111"/>
                    <a:pt x="639" y="118"/>
                    <a:pt x="636" y="124"/>
                  </a:cubicBezTo>
                  <a:cubicBezTo>
                    <a:pt x="607" y="179"/>
                    <a:pt x="607" y="179"/>
                    <a:pt x="607" y="179"/>
                  </a:cubicBezTo>
                  <a:cubicBezTo>
                    <a:pt x="603" y="177"/>
                    <a:pt x="603" y="177"/>
                    <a:pt x="603" y="177"/>
                  </a:cubicBezTo>
                  <a:cubicBezTo>
                    <a:pt x="632" y="122"/>
                    <a:pt x="632" y="122"/>
                    <a:pt x="632" y="122"/>
                  </a:cubicBezTo>
                  <a:cubicBezTo>
                    <a:pt x="634" y="118"/>
                    <a:pt x="633" y="113"/>
                    <a:pt x="630" y="110"/>
                  </a:cubicBezTo>
                  <a:cubicBezTo>
                    <a:pt x="630" y="110"/>
                    <a:pt x="630" y="110"/>
                    <a:pt x="630" y="110"/>
                  </a:cubicBezTo>
                  <a:cubicBezTo>
                    <a:pt x="630" y="110"/>
                    <a:pt x="630" y="109"/>
                    <a:pt x="629" y="109"/>
                  </a:cubicBezTo>
                  <a:cubicBezTo>
                    <a:pt x="627" y="112"/>
                    <a:pt x="627" y="112"/>
                    <a:pt x="627" y="112"/>
                  </a:cubicBezTo>
                  <a:cubicBezTo>
                    <a:pt x="627" y="112"/>
                    <a:pt x="627" y="112"/>
                    <a:pt x="628" y="112"/>
                  </a:cubicBezTo>
                  <a:cubicBezTo>
                    <a:pt x="628" y="112"/>
                    <a:pt x="628" y="112"/>
                    <a:pt x="628" y="112"/>
                  </a:cubicBezTo>
                  <a:cubicBezTo>
                    <a:pt x="628" y="112"/>
                    <a:pt x="628" y="112"/>
                    <a:pt x="628" y="112"/>
                  </a:cubicBezTo>
                  <a:cubicBezTo>
                    <a:pt x="630" y="114"/>
                    <a:pt x="631" y="117"/>
                    <a:pt x="629" y="120"/>
                  </a:cubicBezTo>
                  <a:cubicBezTo>
                    <a:pt x="628" y="122"/>
                    <a:pt x="626" y="123"/>
                    <a:pt x="624" y="123"/>
                  </a:cubicBezTo>
                  <a:cubicBezTo>
                    <a:pt x="624" y="123"/>
                    <a:pt x="623" y="123"/>
                    <a:pt x="622" y="122"/>
                  </a:cubicBezTo>
                  <a:cubicBezTo>
                    <a:pt x="622" y="122"/>
                    <a:pt x="622" y="122"/>
                    <a:pt x="622" y="122"/>
                  </a:cubicBezTo>
                  <a:cubicBezTo>
                    <a:pt x="622" y="122"/>
                    <a:pt x="622" y="122"/>
                    <a:pt x="622" y="122"/>
                  </a:cubicBezTo>
                  <a:cubicBezTo>
                    <a:pt x="620" y="122"/>
                    <a:pt x="619" y="121"/>
                    <a:pt x="618" y="121"/>
                  </a:cubicBezTo>
                  <a:cubicBezTo>
                    <a:pt x="615" y="123"/>
                    <a:pt x="615" y="123"/>
                    <a:pt x="615" y="123"/>
                  </a:cubicBezTo>
                  <a:cubicBezTo>
                    <a:pt x="617" y="124"/>
                    <a:pt x="619" y="125"/>
                    <a:pt x="621" y="125"/>
                  </a:cubicBezTo>
                  <a:cubicBezTo>
                    <a:pt x="621" y="125"/>
                    <a:pt x="621" y="125"/>
                    <a:pt x="621" y="125"/>
                  </a:cubicBezTo>
                  <a:cubicBezTo>
                    <a:pt x="622" y="126"/>
                    <a:pt x="623" y="126"/>
                    <a:pt x="624" y="126"/>
                  </a:cubicBezTo>
                  <a:cubicBezTo>
                    <a:pt x="625" y="126"/>
                    <a:pt x="626" y="126"/>
                    <a:pt x="626" y="126"/>
                  </a:cubicBezTo>
                  <a:cubicBezTo>
                    <a:pt x="600" y="175"/>
                    <a:pt x="600" y="175"/>
                    <a:pt x="600" y="175"/>
                  </a:cubicBezTo>
                  <a:cubicBezTo>
                    <a:pt x="593" y="171"/>
                    <a:pt x="593" y="171"/>
                    <a:pt x="593" y="171"/>
                  </a:cubicBezTo>
                  <a:cubicBezTo>
                    <a:pt x="601" y="180"/>
                    <a:pt x="601" y="180"/>
                    <a:pt x="601" y="180"/>
                  </a:cubicBezTo>
                  <a:cubicBezTo>
                    <a:pt x="605" y="182"/>
                    <a:pt x="605" y="182"/>
                    <a:pt x="605" y="182"/>
                  </a:cubicBezTo>
                  <a:cubicBezTo>
                    <a:pt x="604" y="183"/>
                    <a:pt x="604" y="183"/>
                    <a:pt x="604" y="183"/>
                  </a:cubicBezTo>
                  <a:cubicBezTo>
                    <a:pt x="607" y="186"/>
                    <a:pt x="607" y="186"/>
                    <a:pt x="607" y="186"/>
                  </a:cubicBezTo>
                  <a:cubicBezTo>
                    <a:pt x="608" y="184"/>
                    <a:pt x="608" y="184"/>
                    <a:pt x="608" y="184"/>
                  </a:cubicBezTo>
                  <a:cubicBezTo>
                    <a:pt x="751" y="270"/>
                    <a:pt x="751" y="270"/>
                    <a:pt x="751" y="270"/>
                  </a:cubicBezTo>
                  <a:cubicBezTo>
                    <a:pt x="711" y="336"/>
                    <a:pt x="711" y="336"/>
                    <a:pt x="711" y="336"/>
                  </a:cubicBezTo>
                  <a:cubicBezTo>
                    <a:pt x="721" y="326"/>
                    <a:pt x="721" y="326"/>
                    <a:pt x="721" y="326"/>
                  </a:cubicBezTo>
                  <a:cubicBezTo>
                    <a:pt x="755" y="271"/>
                    <a:pt x="755" y="271"/>
                    <a:pt x="755" y="271"/>
                  </a:cubicBezTo>
                  <a:cubicBezTo>
                    <a:pt x="755" y="270"/>
                    <a:pt x="755" y="269"/>
                    <a:pt x="754" y="268"/>
                  </a:cubicBezTo>
                  <a:cubicBezTo>
                    <a:pt x="609" y="181"/>
                    <a:pt x="609" y="181"/>
                    <a:pt x="609" y="181"/>
                  </a:cubicBezTo>
                  <a:cubicBezTo>
                    <a:pt x="639" y="125"/>
                    <a:pt x="639" y="125"/>
                    <a:pt x="639" y="125"/>
                  </a:cubicBezTo>
                  <a:cubicBezTo>
                    <a:pt x="643" y="118"/>
                    <a:pt x="641" y="109"/>
                    <a:pt x="635" y="104"/>
                  </a:cubicBezTo>
                  <a:cubicBezTo>
                    <a:pt x="635" y="104"/>
                    <a:pt x="635" y="104"/>
                    <a:pt x="635" y="104"/>
                  </a:cubicBezTo>
                  <a:cubicBezTo>
                    <a:pt x="635" y="104"/>
                    <a:pt x="635" y="104"/>
                    <a:pt x="635" y="104"/>
                  </a:cubicBezTo>
                  <a:cubicBezTo>
                    <a:pt x="635" y="104"/>
                    <a:pt x="635" y="104"/>
                    <a:pt x="635" y="104"/>
                  </a:cubicBezTo>
                  <a:cubicBezTo>
                    <a:pt x="635" y="104"/>
                    <a:pt x="635" y="104"/>
                    <a:pt x="635" y="104"/>
                  </a:cubicBezTo>
                  <a:cubicBezTo>
                    <a:pt x="635" y="104"/>
                    <a:pt x="635" y="104"/>
                    <a:pt x="635" y="104"/>
                  </a:cubicBezTo>
                  <a:moveTo>
                    <a:pt x="197" y="101"/>
                  </a:moveTo>
                  <a:cubicBezTo>
                    <a:pt x="195" y="101"/>
                    <a:pt x="193" y="101"/>
                    <a:pt x="191" y="102"/>
                  </a:cubicBezTo>
                  <a:cubicBezTo>
                    <a:pt x="156" y="141"/>
                    <a:pt x="156" y="141"/>
                    <a:pt x="156" y="141"/>
                  </a:cubicBezTo>
                  <a:cubicBezTo>
                    <a:pt x="158" y="143"/>
                    <a:pt x="158" y="143"/>
                    <a:pt x="158" y="143"/>
                  </a:cubicBezTo>
                  <a:cubicBezTo>
                    <a:pt x="166" y="131"/>
                    <a:pt x="176" y="120"/>
                    <a:pt x="186" y="109"/>
                  </a:cubicBezTo>
                  <a:cubicBezTo>
                    <a:pt x="186" y="109"/>
                    <a:pt x="186" y="109"/>
                    <a:pt x="186" y="109"/>
                  </a:cubicBezTo>
                  <a:cubicBezTo>
                    <a:pt x="186" y="109"/>
                    <a:pt x="186" y="109"/>
                    <a:pt x="186" y="109"/>
                  </a:cubicBezTo>
                  <a:cubicBezTo>
                    <a:pt x="189" y="106"/>
                    <a:pt x="193" y="104"/>
                    <a:pt x="197" y="104"/>
                  </a:cubicBezTo>
                  <a:cubicBezTo>
                    <a:pt x="199" y="104"/>
                    <a:pt x="201" y="105"/>
                    <a:pt x="204" y="106"/>
                  </a:cubicBezTo>
                  <a:cubicBezTo>
                    <a:pt x="256" y="134"/>
                    <a:pt x="256" y="134"/>
                    <a:pt x="256" y="134"/>
                  </a:cubicBezTo>
                  <a:cubicBezTo>
                    <a:pt x="247" y="126"/>
                    <a:pt x="247" y="126"/>
                    <a:pt x="247" y="126"/>
                  </a:cubicBezTo>
                  <a:cubicBezTo>
                    <a:pt x="205" y="103"/>
                    <a:pt x="205" y="103"/>
                    <a:pt x="205" y="103"/>
                  </a:cubicBezTo>
                  <a:cubicBezTo>
                    <a:pt x="203" y="102"/>
                    <a:pt x="200" y="101"/>
                    <a:pt x="197" y="101"/>
                  </a:cubicBezTo>
                  <a:moveTo>
                    <a:pt x="538" y="76"/>
                  </a:moveTo>
                  <a:cubicBezTo>
                    <a:pt x="536" y="78"/>
                    <a:pt x="536" y="78"/>
                    <a:pt x="536" y="78"/>
                  </a:cubicBezTo>
                  <a:cubicBezTo>
                    <a:pt x="558" y="97"/>
                    <a:pt x="584" y="112"/>
                    <a:pt x="612" y="122"/>
                  </a:cubicBezTo>
                  <a:cubicBezTo>
                    <a:pt x="614" y="120"/>
                    <a:pt x="614" y="120"/>
                    <a:pt x="614" y="120"/>
                  </a:cubicBezTo>
                  <a:cubicBezTo>
                    <a:pt x="586" y="110"/>
                    <a:pt x="560" y="95"/>
                    <a:pt x="538" y="76"/>
                  </a:cubicBezTo>
                  <a:moveTo>
                    <a:pt x="533" y="72"/>
                  </a:moveTo>
                  <a:cubicBezTo>
                    <a:pt x="531" y="74"/>
                    <a:pt x="531" y="74"/>
                    <a:pt x="531" y="74"/>
                  </a:cubicBezTo>
                  <a:cubicBezTo>
                    <a:pt x="532" y="75"/>
                    <a:pt x="533" y="75"/>
                    <a:pt x="533" y="76"/>
                  </a:cubicBezTo>
                  <a:cubicBezTo>
                    <a:pt x="536" y="74"/>
                    <a:pt x="536" y="74"/>
                    <a:pt x="536" y="74"/>
                  </a:cubicBezTo>
                  <a:cubicBezTo>
                    <a:pt x="535" y="73"/>
                    <a:pt x="534" y="72"/>
                    <a:pt x="533" y="72"/>
                  </a:cubicBezTo>
                  <a:moveTo>
                    <a:pt x="551" y="54"/>
                  </a:moveTo>
                  <a:cubicBezTo>
                    <a:pt x="546" y="59"/>
                    <a:pt x="546" y="59"/>
                    <a:pt x="546" y="59"/>
                  </a:cubicBezTo>
                  <a:cubicBezTo>
                    <a:pt x="547" y="59"/>
                    <a:pt x="548" y="60"/>
                    <a:pt x="549" y="60"/>
                  </a:cubicBezTo>
                  <a:cubicBezTo>
                    <a:pt x="553" y="56"/>
                    <a:pt x="553" y="56"/>
                    <a:pt x="553" y="56"/>
                  </a:cubicBezTo>
                  <a:cubicBezTo>
                    <a:pt x="551" y="54"/>
                    <a:pt x="551" y="54"/>
                    <a:pt x="551" y="54"/>
                  </a:cubicBezTo>
                  <a:moveTo>
                    <a:pt x="561" y="53"/>
                  </a:moveTo>
                  <a:cubicBezTo>
                    <a:pt x="558" y="56"/>
                    <a:pt x="558" y="56"/>
                    <a:pt x="558" y="56"/>
                  </a:cubicBezTo>
                  <a:cubicBezTo>
                    <a:pt x="583" y="67"/>
                    <a:pt x="607" y="82"/>
                    <a:pt x="627" y="100"/>
                  </a:cubicBezTo>
                  <a:cubicBezTo>
                    <a:pt x="599" y="84"/>
                    <a:pt x="599" y="84"/>
                    <a:pt x="599" y="84"/>
                  </a:cubicBezTo>
                  <a:cubicBezTo>
                    <a:pt x="590" y="77"/>
                    <a:pt x="580" y="71"/>
                    <a:pt x="569" y="66"/>
                  </a:cubicBezTo>
                  <a:cubicBezTo>
                    <a:pt x="556" y="58"/>
                    <a:pt x="556" y="58"/>
                    <a:pt x="556" y="58"/>
                  </a:cubicBezTo>
                  <a:cubicBezTo>
                    <a:pt x="552" y="62"/>
                    <a:pt x="552" y="62"/>
                    <a:pt x="552" y="62"/>
                  </a:cubicBezTo>
                  <a:cubicBezTo>
                    <a:pt x="558" y="64"/>
                    <a:pt x="563" y="66"/>
                    <a:pt x="568" y="69"/>
                  </a:cubicBezTo>
                  <a:cubicBezTo>
                    <a:pt x="598" y="87"/>
                    <a:pt x="598" y="87"/>
                    <a:pt x="598" y="87"/>
                  </a:cubicBezTo>
                  <a:cubicBezTo>
                    <a:pt x="607" y="94"/>
                    <a:pt x="616" y="101"/>
                    <a:pt x="625" y="109"/>
                  </a:cubicBezTo>
                  <a:cubicBezTo>
                    <a:pt x="627" y="107"/>
                    <a:pt x="627" y="107"/>
                    <a:pt x="627" y="107"/>
                  </a:cubicBezTo>
                  <a:cubicBezTo>
                    <a:pt x="625" y="105"/>
                    <a:pt x="622" y="103"/>
                    <a:pt x="620" y="100"/>
                  </a:cubicBezTo>
                  <a:cubicBezTo>
                    <a:pt x="628" y="105"/>
                    <a:pt x="628" y="105"/>
                    <a:pt x="628" y="105"/>
                  </a:cubicBezTo>
                  <a:cubicBezTo>
                    <a:pt x="632" y="101"/>
                    <a:pt x="632" y="101"/>
                    <a:pt x="632" y="101"/>
                  </a:cubicBezTo>
                  <a:cubicBezTo>
                    <a:pt x="612" y="81"/>
                    <a:pt x="587" y="65"/>
                    <a:pt x="561" y="53"/>
                  </a:cubicBezTo>
                  <a:moveTo>
                    <a:pt x="555" y="50"/>
                  </a:moveTo>
                  <a:cubicBezTo>
                    <a:pt x="552" y="53"/>
                    <a:pt x="552" y="53"/>
                    <a:pt x="552" y="53"/>
                  </a:cubicBezTo>
                  <a:cubicBezTo>
                    <a:pt x="553" y="53"/>
                    <a:pt x="554" y="54"/>
                    <a:pt x="555" y="54"/>
                  </a:cubicBezTo>
                  <a:cubicBezTo>
                    <a:pt x="558" y="52"/>
                    <a:pt x="558" y="52"/>
                    <a:pt x="558" y="52"/>
                  </a:cubicBezTo>
                  <a:cubicBezTo>
                    <a:pt x="557" y="51"/>
                    <a:pt x="556" y="51"/>
                    <a:pt x="555" y="50"/>
                  </a:cubicBezTo>
                  <a:moveTo>
                    <a:pt x="486" y="106"/>
                  </a:moveTo>
                  <a:cubicBezTo>
                    <a:pt x="482" y="104"/>
                    <a:pt x="482" y="104"/>
                    <a:pt x="482" y="104"/>
                  </a:cubicBezTo>
                  <a:cubicBezTo>
                    <a:pt x="517" y="52"/>
                    <a:pt x="517" y="52"/>
                    <a:pt x="517" y="52"/>
                  </a:cubicBezTo>
                  <a:cubicBezTo>
                    <a:pt x="519" y="48"/>
                    <a:pt x="524" y="45"/>
                    <a:pt x="528" y="45"/>
                  </a:cubicBezTo>
                  <a:cubicBezTo>
                    <a:pt x="529" y="45"/>
                    <a:pt x="529" y="45"/>
                    <a:pt x="529" y="45"/>
                  </a:cubicBezTo>
                  <a:cubicBezTo>
                    <a:pt x="545" y="55"/>
                    <a:pt x="545" y="55"/>
                    <a:pt x="545" y="55"/>
                  </a:cubicBezTo>
                  <a:cubicBezTo>
                    <a:pt x="541" y="54"/>
                    <a:pt x="537" y="52"/>
                    <a:pt x="532" y="51"/>
                  </a:cubicBezTo>
                  <a:cubicBezTo>
                    <a:pt x="532" y="51"/>
                    <a:pt x="532" y="51"/>
                    <a:pt x="532" y="51"/>
                  </a:cubicBezTo>
                  <a:cubicBezTo>
                    <a:pt x="531" y="50"/>
                    <a:pt x="530" y="50"/>
                    <a:pt x="528" y="50"/>
                  </a:cubicBezTo>
                  <a:cubicBezTo>
                    <a:pt x="525" y="50"/>
                    <a:pt x="522" y="51"/>
                    <a:pt x="521" y="54"/>
                  </a:cubicBezTo>
                  <a:cubicBezTo>
                    <a:pt x="486" y="106"/>
                    <a:pt x="486" y="106"/>
                    <a:pt x="486" y="106"/>
                  </a:cubicBezTo>
                  <a:moveTo>
                    <a:pt x="460" y="0"/>
                  </a:moveTo>
                  <a:cubicBezTo>
                    <a:pt x="460" y="0"/>
                    <a:pt x="459" y="1"/>
                    <a:pt x="459" y="1"/>
                  </a:cubicBezTo>
                  <a:cubicBezTo>
                    <a:pt x="459" y="2"/>
                    <a:pt x="459" y="3"/>
                    <a:pt x="460" y="3"/>
                  </a:cubicBezTo>
                  <a:cubicBezTo>
                    <a:pt x="525" y="43"/>
                    <a:pt x="525" y="43"/>
                    <a:pt x="525" y="43"/>
                  </a:cubicBezTo>
                  <a:cubicBezTo>
                    <a:pt x="520" y="44"/>
                    <a:pt x="517" y="46"/>
                    <a:pt x="514" y="50"/>
                  </a:cubicBezTo>
                  <a:cubicBezTo>
                    <a:pt x="479" y="102"/>
                    <a:pt x="479" y="102"/>
                    <a:pt x="479" y="102"/>
                  </a:cubicBezTo>
                  <a:cubicBezTo>
                    <a:pt x="334" y="15"/>
                    <a:pt x="334" y="15"/>
                    <a:pt x="334" y="15"/>
                  </a:cubicBezTo>
                  <a:cubicBezTo>
                    <a:pt x="334" y="14"/>
                    <a:pt x="334" y="14"/>
                    <a:pt x="333" y="14"/>
                  </a:cubicBezTo>
                  <a:cubicBezTo>
                    <a:pt x="333" y="14"/>
                    <a:pt x="332" y="15"/>
                    <a:pt x="332" y="15"/>
                  </a:cubicBezTo>
                  <a:cubicBezTo>
                    <a:pt x="268" y="120"/>
                    <a:pt x="268" y="120"/>
                    <a:pt x="268" y="120"/>
                  </a:cubicBezTo>
                  <a:cubicBezTo>
                    <a:pt x="271" y="122"/>
                    <a:pt x="271" y="122"/>
                    <a:pt x="271" y="122"/>
                  </a:cubicBezTo>
                  <a:cubicBezTo>
                    <a:pt x="334" y="18"/>
                    <a:pt x="334" y="18"/>
                    <a:pt x="334" y="18"/>
                  </a:cubicBezTo>
                  <a:cubicBezTo>
                    <a:pt x="477" y="105"/>
                    <a:pt x="477" y="105"/>
                    <a:pt x="477" y="105"/>
                  </a:cubicBezTo>
                  <a:cubicBezTo>
                    <a:pt x="443" y="155"/>
                    <a:pt x="443" y="155"/>
                    <a:pt x="443" y="155"/>
                  </a:cubicBezTo>
                  <a:cubicBezTo>
                    <a:pt x="443" y="155"/>
                    <a:pt x="443" y="155"/>
                    <a:pt x="443" y="155"/>
                  </a:cubicBezTo>
                  <a:cubicBezTo>
                    <a:pt x="443" y="155"/>
                    <a:pt x="443" y="156"/>
                    <a:pt x="444" y="157"/>
                  </a:cubicBezTo>
                  <a:cubicBezTo>
                    <a:pt x="451" y="149"/>
                    <a:pt x="451" y="149"/>
                    <a:pt x="451" y="149"/>
                  </a:cubicBezTo>
                  <a:cubicBezTo>
                    <a:pt x="480" y="107"/>
                    <a:pt x="480" y="107"/>
                    <a:pt x="480" y="107"/>
                  </a:cubicBezTo>
                  <a:cubicBezTo>
                    <a:pt x="484" y="109"/>
                    <a:pt x="484" y="109"/>
                    <a:pt x="484" y="109"/>
                  </a:cubicBezTo>
                  <a:cubicBezTo>
                    <a:pt x="467" y="133"/>
                    <a:pt x="467" y="133"/>
                    <a:pt x="467" y="133"/>
                  </a:cubicBezTo>
                  <a:cubicBezTo>
                    <a:pt x="480" y="120"/>
                    <a:pt x="480" y="120"/>
                    <a:pt x="480" y="120"/>
                  </a:cubicBezTo>
                  <a:cubicBezTo>
                    <a:pt x="487" y="111"/>
                    <a:pt x="487" y="111"/>
                    <a:pt x="487" y="111"/>
                  </a:cubicBezTo>
                  <a:cubicBezTo>
                    <a:pt x="489" y="112"/>
                    <a:pt x="489" y="112"/>
                    <a:pt x="489" y="112"/>
                  </a:cubicBezTo>
                  <a:cubicBezTo>
                    <a:pt x="491" y="109"/>
                    <a:pt x="491" y="109"/>
                    <a:pt x="491" y="109"/>
                  </a:cubicBezTo>
                  <a:cubicBezTo>
                    <a:pt x="488" y="108"/>
                    <a:pt x="488" y="108"/>
                    <a:pt x="488" y="108"/>
                  </a:cubicBezTo>
                  <a:cubicBezTo>
                    <a:pt x="520" y="61"/>
                    <a:pt x="520" y="61"/>
                    <a:pt x="520" y="61"/>
                  </a:cubicBezTo>
                  <a:cubicBezTo>
                    <a:pt x="520" y="63"/>
                    <a:pt x="521" y="65"/>
                    <a:pt x="523" y="66"/>
                  </a:cubicBezTo>
                  <a:cubicBezTo>
                    <a:pt x="523" y="66"/>
                    <a:pt x="523" y="66"/>
                    <a:pt x="523" y="66"/>
                  </a:cubicBezTo>
                  <a:cubicBezTo>
                    <a:pt x="525" y="68"/>
                    <a:pt x="527" y="70"/>
                    <a:pt x="529" y="72"/>
                  </a:cubicBezTo>
                  <a:cubicBezTo>
                    <a:pt x="531" y="69"/>
                    <a:pt x="531" y="69"/>
                    <a:pt x="531" y="69"/>
                  </a:cubicBezTo>
                  <a:cubicBezTo>
                    <a:pt x="529" y="68"/>
                    <a:pt x="527" y="66"/>
                    <a:pt x="525" y="64"/>
                  </a:cubicBezTo>
                  <a:cubicBezTo>
                    <a:pt x="525" y="64"/>
                    <a:pt x="525" y="64"/>
                    <a:pt x="525" y="64"/>
                  </a:cubicBezTo>
                  <a:cubicBezTo>
                    <a:pt x="525" y="64"/>
                    <a:pt x="525" y="64"/>
                    <a:pt x="525" y="64"/>
                  </a:cubicBezTo>
                  <a:cubicBezTo>
                    <a:pt x="523" y="62"/>
                    <a:pt x="522" y="59"/>
                    <a:pt x="523" y="56"/>
                  </a:cubicBezTo>
                  <a:cubicBezTo>
                    <a:pt x="525" y="54"/>
                    <a:pt x="526" y="53"/>
                    <a:pt x="528" y="53"/>
                  </a:cubicBezTo>
                  <a:cubicBezTo>
                    <a:pt x="529" y="53"/>
                    <a:pt x="530" y="53"/>
                    <a:pt x="531" y="54"/>
                  </a:cubicBezTo>
                  <a:cubicBezTo>
                    <a:pt x="531" y="54"/>
                    <a:pt x="531" y="54"/>
                    <a:pt x="531" y="54"/>
                  </a:cubicBezTo>
                  <a:cubicBezTo>
                    <a:pt x="531" y="54"/>
                    <a:pt x="531" y="54"/>
                    <a:pt x="531" y="54"/>
                  </a:cubicBezTo>
                  <a:cubicBezTo>
                    <a:pt x="535" y="55"/>
                    <a:pt x="539" y="56"/>
                    <a:pt x="543" y="58"/>
                  </a:cubicBezTo>
                  <a:cubicBezTo>
                    <a:pt x="548" y="53"/>
                    <a:pt x="548" y="53"/>
                    <a:pt x="548" y="53"/>
                  </a:cubicBezTo>
                  <a:cubicBezTo>
                    <a:pt x="542" y="49"/>
                    <a:pt x="542" y="49"/>
                    <a:pt x="542" y="49"/>
                  </a:cubicBezTo>
                  <a:cubicBezTo>
                    <a:pt x="544" y="50"/>
                    <a:pt x="546" y="51"/>
                    <a:pt x="549" y="52"/>
                  </a:cubicBezTo>
                  <a:cubicBezTo>
                    <a:pt x="551" y="49"/>
                    <a:pt x="551" y="49"/>
                    <a:pt x="551" y="49"/>
                  </a:cubicBezTo>
                  <a:cubicBezTo>
                    <a:pt x="546" y="47"/>
                    <a:pt x="541" y="45"/>
                    <a:pt x="535" y="43"/>
                  </a:cubicBezTo>
                  <a:cubicBezTo>
                    <a:pt x="535" y="43"/>
                    <a:pt x="535" y="43"/>
                    <a:pt x="535" y="43"/>
                  </a:cubicBezTo>
                  <a:cubicBezTo>
                    <a:pt x="535" y="43"/>
                    <a:pt x="535" y="43"/>
                    <a:pt x="535" y="43"/>
                  </a:cubicBezTo>
                  <a:cubicBezTo>
                    <a:pt x="533" y="43"/>
                    <a:pt x="532" y="43"/>
                    <a:pt x="531" y="42"/>
                  </a:cubicBezTo>
                  <a:cubicBezTo>
                    <a:pt x="461" y="1"/>
                    <a:pt x="461" y="1"/>
                    <a:pt x="461" y="1"/>
                  </a:cubicBezTo>
                  <a:cubicBezTo>
                    <a:pt x="461" y="0"/>
                    <a:pt x="461" y="0"/>
                    <a:pt x="460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1219170">
                <a:defRPr/>
              </a:pPr>
              <a:endParaRPr lang="ru-RU" sz="2400">
                <a:solidFill>
                  <a:prstClr val="black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215" name="Freeform 198"/>
            <p:cNvSpPr>
              <a:spLocks noEditPoints="1"/>
            </p:cNvSpPr>
            <p:nvPr/>
          </p:nvSpPr>
          <p:spPr bwMode="auto">
            <a:xfrm>
              <a:off x="1010821" y="10486452"/>
              <a:ext cx="797209" cy="282947"/>
            </a:xfrm>
            <a:custGeom>
              <a:avLst/>
              <a:gdLst>
                <a:gd name="T0" fmla="*/ 88 w 513"/>
                <a:gd name="T1" fmla="*/ 182 h 182"/>
                <a:gd name="T2" fmla="*/ 52 w 513"/>
                <a:gd name="T3" fmla="*/ 175 h 182"/>
                <a:gd name="T4" fmla="*/ 55 w 513"/>
                <a:gd name="T5" fmla="*/ 177 h 182"/>
                <a:gd name="T6" fmla="*/ 91 w 513"/>
                <a:gd name="T7" fmla="*/ 174 h 182"/>
                <a:gd name="T8" fmla="*/ 94 w 513"/>
                <a:gd name="T9" fmla="*/ 172 h 182"/>
                <a:gd name="T10" fmla="*/ 82 w 513"/>
                <a:gd name="T11" fmla="*/ 177 h 182"/>
                <a:gd name="T12" fmla="*/ 56 w 513"/>
                <a:gd name="T13" fmla="*/ 168 h 182"/>
                <a:gd name="T14" fmla="*/ 59 w 513"/>
                <a:gd name="T15" fmla="*/ 170 h 182"/>
                <a:gd name="T16" fmla="*/ 85 w 513"/>
                <a:gd name="T17" fmla="*/ 170 h 182"/>
                <a:gd name="T18" fmla="*/ 87 w 513"/>
                <a:gd name="T19" fmla="*/ 167 h 182"/>
                <a:gd name="T20" fmla="*/ 154 w 513"/>
                <a:gd name="T21" fmla="*/ 165 h 182"/>
                <a:gd name="T22" fmla="*/ 69 w 513"/>
                <a:gd name="T23" fmla="*/ 155 h 182"/>
                <a:gd name="T24" fmla="*/ 80 w 513"/>
                <a:gd name="T25" fmla="*/ 167 h 182"/>
                <a:gd name="T26" fmla="*/ 69 w 513"/>
                <a:gd name="T27" fmla="*/ 155 h 182"/>
                <a:gd name="T28" fmla="*/ 69 w 513"/>
                <a:gd name="T29" fmla="*/ 154 h 182"/>
                <a:gd name="T30" fmla="*/ 452 w 513"/>
                <a:gd name="T31" fmla="*/ 131 h 182"/>
                <a:gd name="T32" fmla="*/ 452 w 513"/>
                <a:gd name="T33" fmla="*/ 135 h 182"/>
                <a:gd name="T34" fmla="*/ 466 w 513"/>
                <a:gd name="T35" fmla="*/ 119 h 182"/>
                <a:gd name="T36" fmla="*/ 462 w 513"/>
                <a:gd name="T37" fmla="*/ 126 h 182"/>
                <a:gd name="T38" fmla="*/ 392 w 513"/>
                <a:gd name="T39" fmla="*/ 118 h 182"/>
                <a:gd name="T40" fmla="*/ 395 w 513"/>
                <a:gd name="T41" fmla="*/ 116 h 182"/>
                <a:gd name="T42" fmla="*/ 7 w 513"/>
                <a:gd name="T43" fmla="*/ 127 h 182"/>
                <a:gd name="T44" fmla="*/ 9 w 513"/>
                <a:gd name="T45" fmla="*/ 124 h 182"/>
                <a:gd name="T46" fmla="*/ 30 w 513"/>
                <a:gd name="T47" fmla="*/ 107 h 182"/>
                <a:gd name="T48" fmla="*/ 32 w 513"/>
                <a:gd name="T49" fmla="*/ 110 h 182"/>
                <a:gd name="T50" fmla="*/ 94 w 513"/>
                <a:gd name="T51" fmla="*/ 105 h 182"/>
                <a:gd name="T52" fmla="*/ 96 w 513"/>
                <a:gd name="T53" fmla="*/ 102 h 182"/>
                <a:gd name="T54" fmla="*/ 15 w 513"/>
                <a:gd name="T55" fmla="*/ 100 h 182"/>
                <a:gd name="T56" fmla="*/ 7 w 513"/>
                <a:gd name="T57" fmla="*/ 90 h 182"/>
                <a:gd name="T58" fmla="*/ 10 w 513"/>
                <a:gd name="T59" fmla="*/ 92 h 182"/>
                <a:gd name="T60" fmla="*/ 477 w 513"/>
                <a:gd name="T61" fmla="*/ 93 h 182"/>
                <a:gd name="T62" fmla="*/ 478 w 513"/>
                <a:gd name="T63" fmla="*/ 90 h 182"/>
                <a:gd name="T64" fmla="*/ 473 w 513"/>
                <a:gd name="T65" fmla="*/ 89 h 182"/>
                <a:gd name="T66" fmla="*/ 482 w 513"/>
                <a:gd name="T67" fmla="*/ 82 h 182"/>
                <a:gd name="T68" fmla="*/ 485 w 513"/>
                <a:gd name="T69" fmla="*/ 85 h 182"/>
                <a:gd name="T70" fmla="*/ 326 w 513"/>
                <a:gd name="T71" fmla="*/ 74 h 182"/>
                <a:gd name="T72" fmla="*/ 329 w 513"/>
                <a:gd name="T73" fmla="*/ 71 h 182"/>
                <a:gd name="T74" fmla="*/ 61 w 513"/>
                <a:gd name="T75" fmla="*/ 71 h 182"/>
                <a:gd name="T76" fmla="*/ 461 w 513"/>
                <a:gd name="T77" fmla="*/ 64 h 182"/>
                <a:gd name="T78" fmla="*/ 475 w 513"/>
                <a:gd name="T79" fmla="*/ 79 h 182"/>
                <a:gd name="T80" fmla="*/ 479 w 513"/>
                <a:gd name="T81" fmla="*/ 79 h 182"/>
                <a:gd name="T82" fmla="*/ 438 w 513"/>
                <a:gd name="T83" fmla="*/ 50 h 182"/>
                <a:gd name="T84" fmla="*/ 453 w 513"/>
                <a:gd name="T85" fmla="*/ 62 h 182"/>
                <a:gd name="T86" fmla="*/ 451 w 513"/>
                <a:gd name="T87" fmla="*/ 60 h 182"/>
                <a:gd name="T88" fmla="*/ 39 w 513"/>
                <a:gd name="T89" fmla="*/ 45 h 182"/>
                <a:gd name="T90" fmla="*/ 42 w 513"/>
                <a:gd name="T91" fmla="*/ 48 h 182"/>
                <a:gd name="T92" fmla="*/ 153 w 513"/>
                <a:gd name="T93" fmla="*/ 52 h 182"/>
                <a:gd name="T94" fmla="*/ 145 w 513"/>
                <a:gd name="T95" fmla="*/ 44 h 182"/>
                <a:gd name="T96" fmla="*/ 137 w 513"/>
                <a:gd name="T97" fmla="*/ 35 h 182"/>
                <a:gd name="T98" fmla="*/ 140 w 513"/>
                <a:gd name="T99" fmla="*/ 36 h 182"/>
                <a:gd name="T100" fmla="*/ 125 w 513"/>
                <a:gd name="T101" fmla="*/ 25 h 182"/>
                <a:gd name="T102" fmla="*/ 493 w 513"/>
                <a:gd name="T103" fmla="*/ 22 h 182"/>
                <a:gd name="T104" fmla="*/ 383 w 513"/>
                <a:gd name="T105" fmla="*/ 17 h 182"/>
                <a:gd name="T106" fmla="*/ 386 w 513"/>
                <a:gd name="T107" fmla="*/ 19 h 182"/>
                <a:gd name="T108" fmla="*/ 503 w 513"/>
                <a:gd name="T109" fmla="*/ 8 h 182"/>
                <a:gd name="T110" fmla="*/ 505 w 513"/>
                <a:gd name="T111" fmla="*/ 6 h 182"/>
                <a:gd name="T112" fmla="*/ 62 w 513"/>
                <a:gd name="T113" fmla="*/ 6 h 182"/>
                <a:gd name="T114" fmla="*/ 34 w 513"/>
                <a:gd name="T115" fmla="*/ 45 h 182"/>
                <a:gd name="T116" fmla="*/ 69 w 513"/>
                <a:gd name="T117" fmla="*/ 1 h 182"/>
                <a:gd name="T118" fmla="*/ 508 w 513"/>
                <a:gd name="T119" fmla="*/ 6 h 182"/>
                <a:gd name="T120" fmla="*/ 513 w 513"/>
                <a:gd name="T121" fmla="*/ 3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513" h="182">
                  <a:moveTo>
                    <a:pt x="88" y="177"/>
                  </a:moveTo>
                  <a:cubicBezTo>
                    <a:pt x="85" y="180"/>
                    <a:pt x="85" y="180"/>
                    <a:pt x="85" y="180"/>
                  </a:cubicBezTo>
                  <a:cubicBezTo>
                    <a:pt x="88" y="182"/>
                    <a:pt x="88" y="182"/>
                    <a:pt x="88" y="182"/>
                  </a:cubicBezTo>
                  <a:cubicBezTo>
                    <a:pt x="91" y="179"/>
                    <a:pt x="91" y="179"/>
                    <a:pt x="91" y="179"/>
                  </a:cubicBezTo>
                  <a:cubicBezTo>
                    <a:pt x="88" y="177"/>
                    <a:pt x="88" y="177"/>
                    <a:pt x="88" y="177"/>
                  </a:cubicBezTo>
                  <a:moveTo>
                    <a:pt x="52" y="175"/>
                  </a:moveTo>
                  <a:cubicBezTo>
                    <a:pt x="51" y="178"/>
                    <a:pt x="51" y="178"/>
                    <a:pt x="51" y="178"/>
                  </a:cubicBezTo>
                  <a:cubicBezTo>
                    <a:pt x="51" y="178"/>
                    <a:pt x="52" y="179"/>
                    <a:pt x="53" y="180"/>
                  </a:cubicBezTo>
                  <a:cubicBezTo>
                    <a:pt x="55" y="177"/>
                    <a:pt x="55" y="177"/>
                    <a:pt x="55" y="177"/>
                  </a:cubicBezTo>
                  <a:cubicBezTo>
                    <a:pt x="54" y="176"/>
                    <a:pt x="53" y="175"/>
                    <a:pt x="52" y="175"/>
                  </a:cubicBezTo>
                  <a:moveTo>
                    <a:pt x="94" y="172"/>
                  </a:moveTo>
                  <a:cubicBezTo>
                    <a:pt x="91" y="174"/>
                    <a:pt x="91" y="174"/>
                    <a:pt x="91" y="174"/>
                  </a:cubicBezTo>
                  <a:cubicBezTo>
                    <a:pt x="94" y="176"/>
                    <a:pt x="94" y="176"/>
                    <a:pt x="94" y="176"/>
                  </a:cubicBezTo>
                  <a:cubicBezTo>
                    <a:pt x="97" y="174"/>
                    <a:pt x="97" y="174"/>
                    <a:pt x="97" y="174"/>
                  </a:cubicBezTo>
                  <a:cubicBezTo>
                    <a:pt x="94" y="172"/>
                    <a:pt x="94" y="172"/>
                    <a:pt x="94" y="172"/>
                  </a:cubicBezTo>
                  <a:moveTo>
                    <a:pt x="79" y="171"/>
                  </a:moveTo>
                  <a:cubicBezTo>
                    <a:pt x="79" y="173"/>
                    <a:pt x="79" y="174"/>
                    <a:pt x="78" y="175"/>
                  </a:cubicBezTo>
                  <a:cubicBezTo>
                    <a:pt x="82" y="177"/>
                    <a:pt x="82" y="177"/>
                    <a:pt x="82" y="177"/>
                  </a:cubicBezTo>
                  <a:cubicBezTo>
                    <a:pt x="84" y="175"/>
                    <a:pt x="84" y="175"/>
                    <a:pt x="84" y="175"/>
                  </a:cubicBezTo>
                  <a:cubicBezTo>
                    <a:pt x="79" y="171"/>
                    <a:pt x="79" y="171"/>
                    <a:pt x="79" y="171"/>
                  </a:cubicBezTo>
                  <a:moveTo>
                    <a:pt x="56" y="168"/>
                  </a:moveTo>
                  <a:cubicBezTo>
                    <a:pt x="55" y="171"/>
                    <a:pt x="55" y="171"/>
                    <a:pt x="55" y="171"/>
                  </a:cubicBezTo>
                  <a:cubicBezTo>
                    <a:pt x="56" y="171"/>
                    <a:pt x="57" y="172"/>
                    <a:pt x="57" y="173"/>
                  </a:cubicBezTo>
                  <a:cubicBezTo>
                    <a:pt x="59" y="170"/>
                    <a:pt x="59" y="170"/>
                    <a:pt x="59" y="170"/>
                  </a:cubicBezTo>
                  <a:cubicBezTo>
                    <a:pt x="58" y="169"/>
                    <a:pt x="57" y="169"/>
                    <a:pt x="56" y="168"/>
                  </a:cubicBezTo>
                  <a:moveTo>
                    <a:pt x="87" y="167"/>
                  </a:moveTo>
                  <a:cubicBezTo>
                    <a:pt x="85" y="170"/>
                    <a:pt x="85" y="170"/>
                    <a:pt x="85" y="170"/>
                  </a:cubicBezTo>
                  <a:cubicBezTo>
                    <a:pt x="88" y="172"/>
                    <a:pt x="88" y="172"/>
                    <a:pt x="88" y="172"/>
                  </a:cubicBezTo>
                  <a:cubicBezTo>
                    <a:pt x="90" y="169"/>
                    <a:pt x="90" y="169"/>
                    <a:pt x="90" y="169"/>
                  </a:cubicBezTo>
                  <a:cubicBezTo>
                    <a:pt x="87" y="167"/>
                    <a:pt x="87" y="167"/>
                    <a:pt x="87" y="167"/>
                  </a:cubicBezTo>
                  <a:moveTo>
                    <a:pt x="154" y="159"/>
                  </a:moveTo>
                  <a:cubicBezTo>
                    <a:pt x="152" y="162"/>
                    <a:pt x="152" y="162"/>
                    <a:pt x="152" y="162"/>
                  </a:cubicBezTo>
                  <a:cubicBezTo>
                    <a:pt x="154" y="165"/>
                    <a:pt x="154" y="165"/>
                    <a:pt x="154" y="165"/>
                  </a:cubicBezTo>
                  <a:cubicBezTo>
                    <a:pt x="156" y="162"/>
                    <a:pt x="156" y="162"/>
                    <a:pt x="156" y="162"/>
                  </a:cubicBezTo>
                  <a:cubicBezTo>
                    <a:pt x="154" y="159"/>
                    <a:pt x="154" y="159"/>
                    <a:pt x="154" y="159"/>
                  </a:cubicBezTo>
                  <a:moveTo>
                    <a:pt x="69" y="155"/>
                  </a:moveTo>
                  <a:cubicBezTo>
                    <a:pt x="71" y="158"/>
                    <a:pt x="72" y="160"/>
                    <a:pt x="74" y="163"/>
                  </a:cubicBezTo>
                  <a:cubicBezTo>
                    <a:pt x="81" y="167"/>
                    <a:pt x="81" y="167"/>
                    <a:pt x="81" y="167"/>
                  </a:cubicBezTo>
                  <a:cubicBezTo>
                    <a:pt x="81" y="167"/>
                    <a:pt x="81" y="167"/>
                    <a:pt x="80" y="167"/>
                  </a:cubicBezTo>
                  <a:cubicBezTo>
                    <a:pt x="80" y="167"/>
                    <a:pt x="80" y="167"/>
                    <a:pt x="80" y="167"/>
                  </a:cubicBezTo>
                  <a:cubicBezTo>
                    <a:pt x="79" y="164"/>
                    <a:pt x="78" y="162"/>
                    <a:pt x="77" y="160"/>
                  </a:cubicBezTo>
                  <a:cubicBezTo>
                    <a:pt x="69" y="155"/>
                    <a:pt x="69" y="155"/>
                    <a:pt x="69" y="155"/>
                  </a:cubicBezTo>
                  <a:moveTo>
                    <a:pt x="68" y="148"/>
                  </a:moveTo>
                  <a:cubicBezTo>
                    <a:pt x="66" y="151"/>
                    <a:pt x="66" y="151"/>
                    <a:pt x="66" y="151"/>
                  </a:cubicBezTo>
                  <a:cubicBezTo>
                    <a:pt x="67" y="152"/>
                    <a:pt x="68" y="153"/>
                    <a:pt x="69" y="154"/>
                  </a:cubicBezTo>
                  <a:cubicBezTo>
                    <a:pt x="70" y="151"/>
                    <a:pt x="70" y="151"/>
                    <a:pt x="70" y="151"/>
                  </a:cubicBezTo>
                  <a:cubicBezTo>
                    <a:pt x="70" y="150"/>
                    <a:pt x="69" y="149"/>
                    <a:pt x="68" y="148"/>
                  </a:cubicBezTo>
                  <a:moveTo>
                    <a:pt x="452" y="131"/>
                  </a:moveTo>
                  <a:cubicBezTo>
                    <a:pt x="448" y="134"/>
                    <a:pt x="445" y="137"/>
                    <a:pt x="441" y="140"/>
                  </a:cubicBezTo>
                  <a:cubicBezTo>
                    <a:pt x="445" y="139"/>
                    <a:pt x="447" y="137"/>
                    <a:pt x="450" y="134"/>
                  </a:cubicBezTo>
                  <a:cubicBezTo>
                    <a:pt x="452" y="135"/>
                    <a:pt x="452" y="135"/>
                    <a:pt x="452" y="135"/>
                  </a:cubicBezTo>
                  <a:cubicBezTo>
                    <a:pt x="453" y="134"/>
                    <a:pt x="454" y="133"/>
                    <a:pt x="455" y="132"/>
                  </a:cubicBezTo>
                  <a:cubicBezTo>
                    <a:pt x="452" y="131"/>
                    <a:pt x="452" y="131"/>
                    <a:pt x="452" y="131"/>
                  </a:cubicBezTo>
                  <a:moveTo>
                    <a:pt x="466" y="119"/>
                  </a:moveTo>
                  <a:cubicBezTo>
                    <a:pt x="464" y="121"/>
                    <a:pt x="462" y="122"/>
                    <a:pt x="460" y="124"/>
                  </a:cubicBezTo>
                  <a:cubicBezTo>
                    <a:pt x="456" y="132"/>
                    <a:pt x="456" y="132"/>
                    <a:pt x="456" y="132"/>
                  </a:cubicBezTo>
                  <a:cubicBezTo>
                    <a:pt x="458" y="130"/>
                    <a:pt x="460" y="128"/>
                    <a:pt x="462" y="126"/>
                  </a:cubicBezTo>
                  <a:cubicBezTo>
                    <a:pt x="466" y="119"/>
                    <a:pt x="466" y="119"/>
                    <a:pt x="466" y="119"/>
                  </a:cubicBezTo>
                  <a:moveTo>
                    <a:pt x="395" y="116"/>
                  </a:moveTo>
                  <a:cubicBezTo>
                    <a:pt x="392" y="118"/>
                    <a:pt x="392" y="118"/>
                    <a:pt x="392" y="118"/>
                  </a:cubicBezTo>
                  <a:cubicBezTo>
                    <a:pt x="395" y="120"/>
                    <a:pt x="395" y="120"/>
                    <a:pt x="395" y="120"/>
                  </a:cubicBezTo>
                  <a:cubicBezTo>
                    <a:pt x="398" y="118"/>
                    <a:pt x="398" y="118"/>
                    <a:pt x="398" y="118"/>
                  </a:cubicBezTo>
                  <a:cubicBezTo>
                    <a:pt x="395" y="116"/>
                    <a:pt x="395" y="116"/>
                    <a:pt x="395" y="116"/>
                  </a:cubicBezTo>
                  <a:moveTo>
                    <a:pt x="0" y="112"/>
                  </a:moveTo>
                  <a:cubicBezTo>
                    <a:pt x="0" y="115"/>
                    <a:pt x="0" y="117"/>
                    <a:pt x="1" y="120"/>
                  </a:cubicBezTo>
                  <a:cubicBezTo>
                    <a:pt x="3" y="122"/>
                    <a:pt x="5" y="124"/>
                    <a:pt x="7" y="127"/>
                  </a:cubicBezTo>
                  <a:cubicBezTo>
                    <a:pt x="7" y="127"/>
                    <a:pt x="7" y="127"/>
                    <a:pt x="8" y="127"/>
                  </a:cubicBezTo>
                  <a:cubicBezTo>
                    <a:pt x="18" y="134"/>
                    <a:pt x="18" y="134"/>
                    <a:pt x="18" y="134"/>
                  </a:cubicBezTo>
                  <a:cubicBezTo>
                    <a:pt x="15" y="131"/>
                    <a:pt x="12" y="127"/>
                    <a:pt x="9" y="124"/>
                  </a:cubicBezTo>
                  <a:cubicBezTo>
                    <a:pt x="7" y="123"/>
                    <a:pt x="5" y="120"/>
                    <a:pt x="4" y="118"/>
                  </a:cubicBezTo>
                  <a:cubicBezTo>
                    <a:pt x="3" y="116"/>
                    <a:pt x="1" y="114"/>
                    <a:pt x="0" y="112"/>
                  </a:cubicBezTo>
                  <a:moveTo>
                    <a:pt x="30" y="107"/>
                  </a:moveTo>
                  <a:cubicBezTo>
                    <a:pt x="29" y="108"/>
                    <a:pt x="28" y="109"/>
                    <a:pt x="28" y="110"/>
                  </a:cubicBezTo>
                  <a:cubicBezTo>
                    <a:pt x="28" y="111"/>
                    <a:pt x="29" y="111"/>
                    <a:pt x="30" y="112"/>
                  </a:cubicBezTo>
                  <a:cubicBezTo>
                    <a:pt x="31" y="111"/>
                    <a:pt x="32" y="110"/>
                    <a:pt x="32" y="110"/>
                  </a:cubicBezTo>
                  <a:cubicBezTo>
                    <a:pt x="32" y="109"/>
                    <a:pt x="31" y="108"/>
                    <a:pt x="30" y="107"/>
                  </a:cubicBezTo>
                  <a:moveTo>
                    <a:pt x="96" y="102"/>
                  </a:moveTo>
                  <a:cubicBezTo>
                    <a:pt x="94" y="105"/>
                    <a:pt x="94" y="105"/>
                    <a:pt x="94" y="105"/>
                  </a:cubicBezTo>
                  <a:cubicBezTo>
                    <a:pt x="97" y="107"/>
                    <a:pt x="97" y="107"/>
                    <a:pt x="97" y="107"/>
                  </a:cubicBezTo>
                  <a:cubicBezTo>
                    <a:pt x="99" y="104"/>
                    <a:pt x="99" y="104"/>
                    <a:pt x="99" y="104"/>
                  </a:cubicBezTo>
                  <a:cubicBezTo>
                    <a:pt x="96" y="102"/>
                    <a:pt x="96" y="102"/>
                    <a:pt x="96" y="102"/>
                  </a:cubicBezTo>
                  <a:moveTo>
                    <a:pt x="13" y="95"/>
                  </a:moveTo>
                  <a:cubicBezTo>
                    <a:pt x="13" y="96"/>
                    <a:pt x="13" y="97"/>
                    <a:pt x="12" y="98"/>
                  </a:cubicBezTo>
                  <a:cubicBezTo>
                    <a:pt x="13" y="99"/>
                    <a:pt x="14" y="99"/>
                    <a:pt x="15" y="100"/>
                  </a:cubicBezTo>
                  <a:cubicBezTo>
                    <a:pt x="15" y="99"/>
                    <a:pt x="16" y="98"/>
                    <a:pt x="16" y="97"/>
                  </a:cubicBezTo>
                  <a:cubicBezTo>
                    <a:pt x="15" y="96"/>
                    <a:pt x="14" y="95"/>
                    <a:pt x="13" y="95"/>
                  </a:cubicBezTo>
                  <a:moveTo>
                    <a:pt x="7" y="90"/>
                  </a:moveTo>
                  <a:cubicBezTo>
                    <a:pt x="6" y="91"/>
                    <a:pt x="6" y="92"/>
                    <a:pt x="5" y="93"/>
                  </a:cubicBezTo>
                  <a:cubicBezTo>
                    <a:pt x="6" y="94"/>
                    <a:pt x="7" y="95"/>
                    <a:pt x="8" y="95"/>
                  </a:cubicBezTo>
                  <a:cubicBezTo>
                    <a:pt x="9" y="94"/>
                    <a:pt x="9" y="93"/>
                    <a:pt x="10" y="92"/>
                  </a:cubicBezTo>
                  <a:cubicBezTo>
                    <a:pt x="9" y="91"/>
                    <a:pt x="8" y="91"/>
                    <a:pt x="7" y="90"/>
                  </a:cubicBezTo>
                  <a:moveTo>
                    <a:pt x="478" y="90"/>
                  </a:moveTo>
                  <a:cubicBezTo>
                    <a:pt x="477" y="93"/>
                    <a:pt x="477" y="93"/>
                    <a:pt x="477" y="93"/>
                  </a:cubicBezTo>
                  <a:cubicBezTo>
                    <a:pt x="479" y="96"/>
                    <a:pt x="479" y="96"/>
                    <a:pt x="479" y="96"/>
                  </a:cubicBezTo>
                  <a:cubicBezTo>
                    <a:pt x="481" y="92"/>
                    <a:pt x="481" y="92"/>
                    <a:pt x="481" y="92"/>
                  </a:cubicBezTo>
                  <a:cubicBezTo>
                    <a:pt x="478" y="90"/>
                    <a:pt x="478" y="90"/>
                    <a:pt x="478" y="90"/>
                  </a:cubicBezTo>
                  <a:moveTo>
                    <a:pt x="473" y="84"/>
                  </a:moveTo>
                  <a:cubicBezTo>
                    <a:pt x="471" y="87"/>
                    <a:pt x="471" y="87"/>
                    <a:pt x="471" y="87"/>
                  </a:cubicBezTo>
                  <a:cubicBezTo>
                    <a:pt x="473" y="89"/>
                    <a:pt x="473" y="89"/>
                    <a:pt x="473" y="89"/>
                  </a:cubicBezTo>
                  <a:cubicBezTo>
                    <a:pt x="475" y="86"/>
                    <a:pt x="475" y="86"/>
                    <a:pt x="475" y="86"/>
                  </a:cubicBezTo>
                  <a:cubicBezTo>
                    <a:pt x="473" y="84"/>
                    <a:pt x="473" y="84"/>
                    <a:pt x="473" y="84"/>
                  </a:cubicBezTo>
                  <a:moveTo>
                    <a:pt x="482" y="82"/>
                  </a:moveTo>
                  <a:cubicBezTo>
                    <a:pt x="481" y="86"/>
                    <a:pt x="481" y="86"/>
                    <a:pt x="481" y="86"/>
                  </a:cubicBezTo>
                  <a:cubicBezTo>
                    <a:pt x="483" y="88"/>
                    <a:pt x="483" y="88"/>
                    <a:pt x="483" y="88"/>
                  </a:cubicBezTo>
                  <a:cubicBezTo>
                    <a:pt x="485" y="85"/>
                    <a:pt x="485" y="85"/>
                    <a:pt x="485" y="85"/>
                  </a:cubicBezTo>
                  <a:cubicBezTo>
                    <a:pt x="482" y="82"/>
                    <a:pt x="482" y="82"/>
                    <a:pt x="482" y="82"/>
                  </a:cubicBezTo>
                  <a:moveTo>
                    <a:pt x="329" y="71"/>
                  </a:moveTo>
                  <a:cubicBezTo>
                    <a:pt x="326" y="74"/>
                    <a:pt x="326" y="74"/>
                    <a:pt x="326" y="74"/>
                  </a:cubicBezTo>
                  <a:cubicBezTo>
                    <a:pt x="326" y="75"/>
                    <a:pt x="327" y="76"/>
                    <a:pt x="327" y="77"/>
                  </a:cubicBezTo>
                  <a:cubicBezTo>
                    <a:pt x="330" y="74"/>
                    <a:pt x="330" y="74"/>
                    <a:pt x="330" y="74"/>
                  </a:cubicBezTo>
                  <a:cubicBezTo>
                    <a:pt x="329" y="73"/>
                    <a:pt x="329" y="72"/>
                    <a:pt x="329" y="71"/>
                  </a:cubicBezTo>
                  <a:moveTo>
                    <a:pt x="60" y="66"/>
                  </a:moveTo>
                  <a:cubicBezTo>
                    <a:pt x="59" y="67"/>
                    <a:pt x="59" y="68"/>
                    <a:pt x="58" y="69"/>
                  </a:cubicBezTo>
                  <a:cubicBezTo>
                    <a:pt x="61" y="71"/>
                    <a:pt x="61" y="71"/>
                    <a:pt x="61" y="71"/>
                  </a:cubicBezTo>
                  <a:cubicBezTo>
                    <a:pt x="61" y="70"/>
                    <a:pt x="62" y="69"/>
                    <a:pt x="62" y="68"/>
                  </a:cubicBezTo>
                  <a:cubicBezTo>
                    <a:pt x="60" y="66"/>
                    <a:pt x="60" y="66"/>
                    <a:pt x="60" y="66"/>
                  </a:cubicBezTo>
                  <a:moveTo>
                    <a:pt x="461" y="64"/>
                  </a:moveTo>
                  <a:cubicBezTo>
                    <a:pt x="469" y="73"/>
                    <a:pt x="469" y="73"/>
                    <a:pt x="469" y="73"/>
                  </a:cubicBezTo>
                  <a:cubicBezTo>
                    <a:pt x="476" y="77"/>
                    <a:pt x="476" y="77"/>
                    <a:pt x="476" y="77"/>
                  </a:cubicBezTo>
                  <a:cubicBezTo>
                    <a:pt x="475" y="79"/>
                    <a:pt x="475" y="79"/>
                    <a:pt x="475" y="79"/>
                  </a:cubicBezTo>
                  <a:cubicBezTo>
                    <a:pt x="477" y="82"/>
                    <a:pt x="477" y="82"/>
                    <a:pt x="477" y="82"/>
                  </a:cubicBezTo>
                  <a:cubicBezTo>
                    <a:pt x="479" y="79"/>
                    <a:pt x="479" y="79"/>
                    <a:pt x="479" y="79"/>
                  </a:cubicBezTo>
                  <a:cubicBezTo>
                    <a:pt x="479" y="79"/>
                    <a:pt x="479" y="79"/>
                    <a:pt x="479" y="79"/>
                  </a:cubicBezTo>
                  <a:cubicBezTo>
                    <a:pt x="471" y="70"/>
                    <a:pt x="471" y="70"/>
                    <a:pt x="471" y="70"/>
                  </a:cubicBezTo>
                  <a:cubicBezTo>
                    <a:pt x="461" y="64"/>
                    <a:pt x="461" y="64"/>
                    <a:pt x="461" y="64"/>
                  </a:cubicBezTo>
                  <a:moveTo>
                    <a:pt x="438" y="50"/>
                  </a:moveTo>
                  <a:cubicBezTo>
                    <a:pt x="445" y="59"/>
                    <a:pt x="445" y="59"/>
                    <a:pt x="445" y="59"/>
                  </a:cubicBezTo>
                  <a:cubicBezTo>
                    <a:pt x="456" y="65"/>
                    <a:pt x="456" y="65"/>
                    <a:pt x="456" y="65"/>
                  </a:cubicBezTo>
                  <a:cubicBezTo>
                    <a:pt x="453" y="62"/>
                    <a:pt x="453" y="62"/>
                    <a:pt x="453" y="62"/>
                  </a:cubicBezTo>
                  <a:cubicBezTo>
                    <a:pt x="455" y="60"/>
                    <a:pt x="455" y="60"/>
                    <a:pt x="455" y="60"/>
                  </a:cubicBezTo>
                  <a:cubicBezTo>
                    <a:pt x="452" y="59"/>
                    <a:pt x="452" y="59"/>
                    <a:pt x="452" y="59"/>
                  </a:cubicBezTo>
                  <a:cubicBezTo>
                    <a:pt x="451" y="60"/>
                    <a:pt x="451" y="60"/>
                    <a:pt x="451" y="60"/>
                  </a:cubicBezTo>
                  <a:cubicBezTo>
                    <a:pt x="448" y="56"/>
                    <a:pt x="448" y="56"/>
                    <a:pt x="448" y="56"/>
                  </a:cubicBezTo>
                  <a:cubicBezTo>
                    <a:pt x="438" y="50"/>
                    <a:pt x="438" y="50"/>
                    <a:pt x="438" y="50"/>
                  </a:cubicBezTo>
                  <a:moveTo>
                    <a:pt x="39" y="45"/>
                  </a:moveTo>
                  <a:cubicBezTo>
                    <a:pt x="39" y="46"/>
                    <a:pt x="38" y="47"/>
                    <a:pt x="37" y="48"/>
                  </a:cubicBezTo>
                  <a:cubicBezTo>
                    <a:pt x="40" y="50"/>
                    <a:pt x="40" y="50"/>
                    <a:pt x="40" y="50"/>
                  </a:cubicBezTo>
                  <a:cubicBezTo>
                    <a:pt x="41" y="49"/>
                    <a:pt x="41" y="49"/>
                    <a:pt x="42" y="48"/>
                  </a:cubicBezTo>
                  <a:cubicBezTo>
                    <a:pt x="39" y="45"/>
                    <a:pt x="39" y="45"/>
                    <a:pt x="39" y="45"/>
                  </a:cubicBezTo>
                  <a:moveTo>
                    <a:pt x="145" y="44"/>
                  </a:moveTo>
                  <a:cubicBezTo>
                    <a:pt x="153" y="52"/>
                    <a:pt x="153" y="52"/>
                    <a:pt x="153" y="52"/>
                  </a:cubicBezTo>
                  <a:cubicBezTo>
                    <a:pt x="163" y="58"/>
                    <a:pt x="163" y="58"/>
                    <a:pt x="163" y="58"/>
                  </a:cubicBezTo>
                  <a:cubicBezTo>
                    <a:pt x="155" y="50"/>
                    <a:pt x="155" y="50"/>
                    <a:pt x="155" y="50"/>
                  </a:cubicBezTo>
                  <a:cubicBezTo>
                    <a:pt x="145" y="44"/>
                    <a:pt x="145" y="44"/>
                    <a:pt x="145" y="44"/>
                  </a:cubicBezTo>
                  <a:moveTo>
                    <a:pt x="125" y="25"/>
                  </a:moveTo>
                  <a:cubicBezTo>
                    <a:pt x="134" y="33"/>
                    <a:pt x="134" y="33"/>
                    <a:pt x="134" y="33"/>
                  </a:cubicBezTo>
                  <a:cubicBezTo>
                    <a:pt x="137" y="35"/>
                    <a:pt x="137" y="35"/>
                    <a:pt x="137" y="35"/>
                  </a:cubicBezTo>
                  <a:cubicBezTo>
                    <a:pt x="136" y="36"/>
                    <a:pt x="136" y="36"/>
                    <a:pt x="136" y="36"/>
                  </a:cubicBezTo>
                  <a:cubicBezTo>
                    <a:pt x="139" y="38"/>
                    <a:pt x="139" y="38"/>
                    <a:pt x="139" y="38"/>
                  </a:cubicBezTo>
                  <a:cubicBezTo>
                    <a:pt x="140" y="36"/>
                    <a:pt x="140" y="36"/>
                    <a:pt x="140" y="36"/>
                  </a:cubicBezTo>
                  <a:cubicBezTo>
                    <a:pt x="144" y="38"/>
                    <a:pt x="144" y="38"/>
                    <a:pt x="144" y="38"/>
                  </a:cubicBezTo>
                  <a:cubicBezTo>
                    <a:pt x="136" y="30"/>
                    <a:pt x="136" y="30"/>
                    <a:pt x="136" y="30"/>
                  </a:cubicBezTo>
                  <a:cubicBezTo>
                    <a:pt x="125" y="25"/>
                    <a:pt x="125" y="25"/>
                    <a:pt x="125" y="25"/>
                  </a:cubicBezTo>
                  <a:moveTo>
                    <a:pt x="492" y="19"/>
                  </a:moveTo>
                  <a:cubicBezTo>
                    <a:pt x="490" y="21"/>
                    <a:pt x="490" y="21"/>
                    <a:pt x="490" y="21"/>
                  </a:cubicBezTo>
                  <a:cubicBezTo>
                    <a:pt x="491" y="22"/>
                    <a:pt x="492" y="22"/>
                    <a:pt x="493" y="22"/>
                  </a:cubicBezTo>
                  <a:cubicBezTo>
                    <a:pt x="496" y="20"/>
                    <a:pt x="496" y="20"/>
                    <a:pt x="496" y="20"/>
                  </a:cubicBezTo>
                  <a:cubicBezTo>
                    <a:pt x="495" y="19"/>
                    <a:pt x="493" y="19"/>
                    <a:pt x="492" y="19"/>
                  </a:cubicBezTo>
                  <a:moveTo>
                    <a:pt x="383" y="17"/>
                  </a:moveTo>
                  <a:cubicBezTo>
                    <a:pt x="380" y="19"/>
                    <a:pt x="380" y="19"/>
                    <a:pt x="380" y="19"/>
                  </a:cubicBezTo>
                  <a:cubicBezTo>
                    <a:pt x="383" y="21"/>
                    <a:pt x="383" y="21"/>
                    <a:pt x="383" y="21"/>
                  </a:cubicBezTo>
                  <a:cubicBezTo>
                    <a:pt x="386" y="19"/>
                    <a:pt x="386" y="19"/>
                    <a:pt x="386" y="19"/>
                  </a:cubicBezTo>
                  <a:cubicBezTo>
                    <a:pt x="383" y="17"/>
                    <a:pt x="383" y="17"/>
                    <a:pt x="383" y="17"/>
                  </a:cubicBezTo>
                  <a:moveTo>
                    <a:pt x="505" y="6"/>
                  </a:moveTo>
                  <a:cubicBezTo>
                    <a:pt x="503" y="8"/>
                    <a:pt x="503" y="8"/>
                    <a:pt x="503" y="8"/>
                  </a:cubicBezTo>
                  <a:cubicBezTo>
                    <a:pt x="503" y="9"/>
                    <a:pt x="504" y="10"/>
                    <a:pt x="505" y="11"/>
                  </a:cubicBezTo>
                  <a:cubicBezTo>
                    <a:pt x="507" y="8"/>
                    <a:pt x="507" y="8"/>
                    <a:pt x="507" y="8"/>
                  </a:cubicBezTo>
                  <a:cubicBezTo>
                    <a:pt x="507" y="7"/>
                    <a:pt x="506" y="7"/>
                    <a:pt x="505" y="6"/>
                  </a:cubicBezTo>
                  <a:moveTo>
                    <a:pt x="69" y="1"/>
                  </a:moveTo>
                  <a:cubicBezTo>
                    <a:pt x="67" y="2"/>
                    <a:pt x="64" y="4"/>
                    <a:pt x="62" y="6"/>
                  </a:cubicBezTo>
                  <a:cubicBezTo>
                    <a:pt x="62" y="6"/>
                    <a:pt x="62" y="6"/>
                    <a:pt x="62" y="6"/>
                  </a:cubicBezTo>
                  <a:cubicBezTo>
                    <a:pt x="51" y="17"/>
                    <a:pt x="40" y="29"/>
                    <a:pt x="32" y="43"/>
                  </a:cubicBezTo>
                  <a:cubicBezTo>
                    <a:pt x="32" y="42"/>
                    <a:pt x="32" y="42"/>
                    <a:pt x="32" y="42"/>
                  </a:cubicBezTo>
                  <a:cubicBezTo>
                    <a:pt x="34" y="45"/>
                    <a:pt x="34" y="45"/>
                    <a:pt x="34" y="45"/>
                  </a:cubicBezTo>
                  <a:cubicBezTo>
                    <a:pt x="35" y="44"/>
                    <a:pt x="36" y="43"/>
                    <a:pt x="36" y="42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69" y="1"/>
                    <a:pt x="69" y="1"/>
                    <a:pt x="69" y="1"/>
                  </a:cubicBezTo>
                  <a:moveTo>
                    <a:pt x="510" y="0"/>
                  </a:moveTo>
                  <a:cubicBezTo>
                    <a:pt x="506" y="4"/>
                    <a:pt x="506" y="4"/>
                    <a:pt x="506" y="4"/>
                  </a:cubicBezTo>
                  <a:cubicBezTo>
                    <a:pt x="508" y="6"/>
                    <a:pt x="508" y="6"/>
                    <a:pt x="508" y="6"/>
                  </a:cubicBezTo>
                  <a:cubicBezTo>
                    <a:pt x="509" y="6"/>
                    <a:pt x="509" y="6"/>
                    <a:pt x="509" y="6"/>
                  </a:cubicBezTo>
                  <a:cubicBezTo>
                    <a:pt x="509" y="6"/>
                    <a:pt x="509" y="6"/>
                    <a:pt x="510" y="6"/>
                  </a:cubicBezTo>
                  <a:cubicBezTo>
                    <a:pt x="513" y="3"/>
                    <a:pt x="513" y="3"/>
                    <a:pt x="513" y="3"/>
                  </a:cubicBezTo>
                  <a:cubicBezTo>
                    <a:pt x="512" y="2"/>
                    <a:pt x="511" y="1"/>
                    <a:pt x="510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1219170">
                <a:defRPr/>
              </a:pPr>
              <a:endParaRPr lang="ru-RU" sz="2400">
                <a:solidFill>
                  <a:prstClr val="black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216" name="Freeform 199"/>
            <p:cNvSpPr>
              <a:spLocks noEditPoints="1"/>
            </p:cNvSpPr>
            <p:nvPr/>
          </p:nvSpPr>
          <p:spPr bwMode="auto">
            <a:xfrm>
              <a:off x="1235939" y="10404872"/>
              <a:ext cx="448172" cy="187943"/>
            </a:xfrm>
            <a:custGeom>
              <a:avLst/>
              <a:gdLst>
                <a:gd name="T0" fmla="*/ 29 w 288"/>
                <a:gd name="T1" fmla="*/ 103 h 121"/>
                <a:gd name="T2" fmla="*/ 37 w 288"/>
                <a:gd name="T3" fmla="*/ 111 h 121"/>
                <a:gd name="T4" fmla="*/ 46 w 288"/>
                <a:gd name="T5" fmla="*/ 116 h 121"/>
                <a:gd name="T6" fmla="*/ 45 w 288"/>
                <a:gd name="T7" fmla="*/ 119 h 121"/>
                <a:gd name="T8" fmla="*/ 47 w 288"/>
                <a:gd name="T9" fmla="*/ 121 h 121"/>
                <a:gd name="T10" fmla="*/ 49 w 288"/>
                <a:gd name="T11" fmla="*/ 118 h 121"/>
                <a:gd name="T12" fmla="*/ 39 w 288"/>
                <a:gd name="T13" fmla="*/ 108 h 121"/>
                <a:gd name="T14" fmla="*/ 29 w 288"/>
                <a:gd name="T15" fmla="*/ 103 h 121"/>
                <a:gd name="T16" fmla="*/ 184 w 288"/>
                <a:gd name="T17" fmla="*/ 100 h 121"/>
                <a:gd name="T18" fmla="*/ 177 w 288"/>
                <a:gd name="T19" fmla="*/ 108 h 121"/>
                <a:gd name="T20" fmla="*/ 177 w 288"/>
                <a:gd name="T21" fmla="*/ 108 h 121"/>
                <a:gd name="T22" fmla="*/ 179 w 288"/>
                <a:gd name="T23" fmla="*/ 110 h 121"/>
                <a:gd name="T24" fmla="*/ 182 w 288"/>
                <a:gd name="T25" fmla="*/ 107 h 121"/>
                <a:gd name="T26" fmla="*/ 180 w 288"/>
                <a:gd name="T27" fmla="*/ 106 h 121"/>
                <a:gd name="T28" fmla="*/ 184 w 288"/>
                <a:gd name="T29" fmla="*/ 100 h 121"/>
                <a:gd name="T30" fmla="*/ 213 w 288"/>
                <a:gd name="T31" fmla="*/ 71 h 121"/>
                <a:gd name="T32" fmla="*/ 200 w 288"/>
                <a:gd name="T33" fmla="*/ 84 h 121"/>
                <a:gd name="T34" fmla="*/ 191 w 288"/>
                <a:gd name="T35" fmla="*/ 98 h 121"/>
                <a:gd name="T36" fmla="*/ 203 w 288"/>
                <a:gd name="T37" fmla="*/ 86 h 121"/>
                <a:gd name="T38" fmla="*/ 213 w 288"/>
                <a:gd name="T39" fmla="*/ 71 h 121"/>
                <a:gd name="T40" fmla="*/ 1 w 288"/>
                <a:gd name="T41" fmla="*/ 71 h 121"/>
                <a:gd name="T42" fmla="*/ 0 w 288"/>
                <a:gd name="T43" fmla="*/ 74 h 121"/>
                <a:gd name="T44" fmla="*/ 2 w 288"/>
                <a:gd name="T45" fmla="*/ 76 h 121"/>
                <a:gd name="T46" fmla="*/ 4 w 288"/>
                <a:gd name="T47" fmla="*/ 73 h 121"/>
                <a:gd name="T48" fmla="*/ 1 w 288"/>
                <a:gd name="T49" fmla="*/ 71 h 121"/>
                <a:gd name="T50" fmla="*/ 224 w 288"/>
                <a:gd name="T51" fmla="*/ 60 h 121"/>
                <a:gd name="T52" fmla="*/ 222 w 288"/>
                <a:gd name="T53" fmla="*/ 63 h 121"/>
                <a:gd name="T54" fmla="*/ 224 w 288"/>
                <a:gd name="T55" fmla="*/ 65 h 121"/>
                <a:gd name="T56" fmla="*/ 227 w 288"/>
                <a:gd name="T57" fmla="*/ 62 h 121"/>
                <a:gd name="T58" fmla="*/ 224 w 288"/>
                <a:gd name="T59" fmla="*/ 60 h 121"/>
                <a:gd name="T60" fmla="*/ 264 w 288"/>
                <a:gd name="T61" fmla="*/ 20 h 121"/>
                <a:gd name="T62" fmla="*/ 262 w 288"/>
                <a:gd name="T63" fmla="*/ 23 h 121"/>
                <a:gd name="T64" fmla="*/ 264 w 288"/>
                <a:gd name="T65" fmla="*/ 25 h 121"/>
                <a:gd name="T66" fmla="*/ 266 w 288"/>
                <a:gd name="T67" fmla="*/ 23 h 121"/>
                <a:gd name="T68" fmla="*/ 264 w 288"/>
                <a:gd name="T69" fmla="*/ 20 h 121"/>
                <a:gd name="T70" fmla="*/ 281 w 288"/>
                <a:gd name="T71" fmla="*/ 4 h 121"/>
                <a:gd name="T72" fmla="*/ 276 w 288"/>
                <a:gd name="T73" fmla="*/ 9 h 121"/>
                <a:gd name="T74" fmla="*/ 279 w 288"/>
                <a:gd name="T75" fmla="*/ 10 h 121"/>
                <a:gd name="T76" fmla="*/ 284 w 288"/>
                <a:gd name="T77" fmla="*/ 5 h 121"/>
                <a:gd name="T78" fmla="*/ 281 w 288"/>
                <a:gd name="T79" fmla="*/ 4 h 121"/>
                <a:gd name="T80" fmla="*/ 284 w 288"/>
                <a:gd name="T81" fmla="*/ 0 h 121"/>
                <a:gd name="T82" fmla="*/ 282 w 288"/>
                <a:gd name="T83" fmla="*/ 3 h 121"/>
                <a:gd name="T84" fmla="*/ 285 w 288"/>
                <a:gd name="T85" fmla="*/ 4 h 121"/>
                <a:gd name="T86" fmla="*/ 288 w 288"/>
                <a:gd name="T87" fmla="*/ 1 h 121"/>
                <a:gd name="T88" fmla="*/ 284 w 288"/>
                <a:gd name="T89" fmla="*/ 0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88" h="121">
                  <a:moveTo>
                    <a:pt x="29" y="103"/>
                  </a:moveTo>
                  <a:cubicBezTo>
                    <a:pt x="37" y="111"/>
                    <a:pt x="37" y="111"/>
                    <a:pt x="37" y="111"/>
                  </a:cubicBezTo>
                  <a:cubicBezTo>
                    <a:pt x="46" y="116"/>
                    <a:pt x="46" y="116"/>
                    <a:pt x="46" y="116"/>
                  </a:cubicBezTo>
                  <a:cubicBezTo>
                    <a:pt x="45" y="119"/>
                    <a:pt x="45" y="119"/>
                    <a:pt x="45" y="119"/>
                  </a:cubicBezTo>
                  <a:cubicBezTo>
                    <a:pt x="47" y="121"/>
                    <a:pt x="47" y="121"/>
                    <a:pt x="47" y="121"/>
                  </a:cubicBezTo>
                  <a:cubicBezTo>
                    <a:pt x="49" y="118"/>
                    <a:pt x="49" y="118"/>
                    <a:pt x="49" y="118"/>
                  </a:cubicBezTo>
                  <a:cubicBezTo>
                    <a:pt x="39" y="108"/>
                    <a:pt x="39" y="108"/>
                    <a:pt x="39" y="108"/>
                  </a:cubicBezTo>
                  <a:cubicBezTo>
                    <a:pt x="29" y="103"/>
                    <a:pt x="29" y="103"/>
                    <a:pt x="29" y="103"/>
                  </a:cubicBezTo>
                  <a:moveTo>
                    <a:pt x="184" y="100"/>
                  </a:moveTo>
                  <a:cubicBezTo>
                    <a:pt x="177" y="108"/>
                    <a:pt x="177" y="108"/>
                    <a:pt x="177" y="108"/>
                  </a:cubicBezTo>
                  <a:cubicBezTo>
                    <a:pt x="177" y="108"/>
                    <a:pt x="177" y="108"/>
                    <a:pt x="177" y="108"/>
                  </a:cubicBezTo>
                  <a:cubicBezTo>
                    <a:pt x="179" y="110"/>
                    <a:pt x="179" y="110"/>
                    <a:pt x="179" y="110"/>
                  </a:cubicBezTo>
                  <a:cubicBezTo>
                    <a:pt x="182" y="107"/>
                    <a:pt x="182" y="107"/>
                    <a:pt x="182" y="107"/>
                  </a:cubicBezTo>
                  <a:cubicBezTo>
                    <a:pt x="180" y="106"/>
                    <a:pt x="180" y="106"/>
                    <a:pt x="180" y="106"/>
                  </a:cubicBezTo>
                  <a:cubicBezTo>
                    <a:pt x="184" y="100"/>
                    <a:pt x="184" y="100"/>
                    <a:pt x="184" y="100"/>
                  </a:cubicBezTo>
                  <a:moveTo>
                    <a:pt x="213" y="71"/>
                  </a:moveTo>
                  <a:cubicBezTo>
                    <a:pt x="200" y="84"/>
                    <a:pt x="200" y="84"/>
                    <a:pt x="200" y="84"/>
                  </a:cubicBezTo>
                  <a:cubicBezTo>
                    <a:pt x="191" y="98"/>
                    <a:pt x="191" y="98"/>
                    <a:pt x="191" y="98"/>
                  </a:cubicBezTo>
                  <a:cubicBezTo>
                    <a:pt x="203" y="86"/>
                    <a:pt x="203" y="86"/>
                    <a:pt x="203" y="86"/>
                  </a:cubicBezTo>
                  <a:cubicBezTo>
                    <a:pt x="213" y="71"/>
                    <a:pt x="213" y="71"/>
                    <a:pt x="213" y="71"/>
                  </a:cubicBezTo>
                  <a:moveTo>
                    <a:pt x="1" y="71"/>
                  </a:moveTo>
                  <a:cubicBezTo>
                    <a:pt x="0" y="74"/>
                    <a:pt x="0" y="74"/>
                    <a:pt x="0" y="74"/>
                  </a:cubicBezTo>
                  <a:cubicBezTo>
                    <a:pt x="2" y="76"/>
                    <a:pt x="2" y="76"/>
                    <a:pt x="2" y="76"/>
                  </a:cubicBezTo>
                  <a:cubicBezTo>
                    <a:pt x="4" y="73"/>
                    <a:pt x="4" y="73"/>
                    <a:pt x="4" y="73"/>
                  </a:cubicBezTo>
                  <a:cubicBezTo>
                    <a:pt x="1" y="71"/>
                    <a:pt x="1" y="71"/>
                    <a:pt x="1" y="71"/>
                  </a:cubicBezTo>
                  <a:moveTo>
                    <a:pt x="224" y="60"/>
                  </a:moveTo>
                  <a:cubicBezTo>
                    <a:pt x="222" y="63"/>
                    <a:pt x="222" y="63"/>
                    <a:pt x="222" y="63"/>
                  </a:cubicBezTo>
                  <a:cubicBezTo>
                    <a:pt x="224" y="65"/>
                    <a:pt x="224" y="65"/>
                    <a:pt x="224" y="65"/>
                  </a:cubicBezTo>
                  <a:cubicBezTo>
                    <a:pt x="227" y="62"/>
                    <a:pt x="227" y="62"/>
                    <a:pt x="227" y="62"/>
                  </a:cubicBezTo>
                  <a:cubicBezTo>
                    <a:pt x="224" y="60"/>
                    <a:pt x="224" y="60"/>
                    <a:pt x="224" y="60"/>
                  </a:cubicBezTo>
                  <a:moveTo>
                    <a:pt x="264" y="20"/>
                  </a:moveTo>
                  <a:cubicBezTo>
                    <a:pt x="262" y="23"/>
                    <a:pt x="262" y="23"/>
                    <a:pt x="262" y="23"/>
                  </a:cubicBezTo>
                  <a:cubicBezTo>
                    <a:pt x="262" y="23"/>
                    <a:pt x="263" y="24"/>
                    <a:pt x="264" y="25"/>
                  </a:cubicBezTo>
                  <a:cubicBezTo>
                    <a:pt x="266" y="23"/>
                    <a:pt x="266" y="23"/>
                    <a:pt x="266" y="23"/>
                  </a:cubicBezTo>
                  <a:cubicBezTo>
                    <a:pt x="266" y="22"/>
                    <a:pt x="265" y="21"/>
                    <a:pt x="264" y="20"/>
                  </a:cubicBezTo>
                  <a:moveTo>
                    <a:pt x="281" y="4"/>
                  </a:moveTo>
                  <a:cubicBezTo>
                    <a:pt x="276" y="9"/>
                    <a:pt x="276" y="9"/>
                    <a:pt x="276" y="9"/>
                  </a:cubicBezTo>
                  <a:cubicBezTo>
                    <a:pt x="277" y="9"/>
                    <a:pt x="278" y="10"/>
                    <a:pt x="279" y="10"/>
                  </a:cubicBezTo>
                  <a:cubicBezTo>
                    <a:pt x="284" y="5"/>
                    <a:pt x="284" y="5"/>
                    <a:pt x="284" y="5"/>
                  </a:cubicBezTo>
                  <a:cubicBezTo>
                    <a:pt x="281" y="4"/>
                    <a:pt x="281" y="4"/>
                    <a:pt x="281" y="4"/>
                  </a:cubicBezTo>
                  <a:moveTo>
                    <a:pt x="284" y="0"/>
                  </a:moveTo>
                  <a:cubicBezTo>
                    <a:pt x="282" y="3"/>
                    <a:pt x="282" y="3"/>
                    <a:pt x="282" y="3"/>
                  </a:cubicBezTo>
                  <a:cubicBezTo>
                    <a:pt x="283" y="3"/>
                    <a:pt x="284" y="4"/>
                    <a:pt x="285" y="4"/>
                  </a:cubicBezTo>
                  <a:cubicBezTo>
                    <a:pt x="288" y="1"/>
                    <a:pt x="288" y="1"/>
                    <a:pt x="288" y="1"/>
                  </a:cubicBezTo>
                  <a:cubicBezTo>
                    <a:pt x="287" y="1"/>
                    <a:pt x="285" y="0"/>
                    <a:pt x="284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1219170">
                <a:defRPr/>
              </a:pPr>
              <a:endParaRPr lang="ru-RU" sz="2400">
                <a:solidFill>
                  <a:prstClr val="black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217" name="Freeform 200"/>
            <p:cNvSpPr>
              <a:spLocks noEditPoints="1"/>
            </p:cNvSpPr>
            <p:nvPr/>
          </p:nvSpPr>
          <p:spPr bwMode="auto">
            <a:xfrm>
              <a:off x="1229743" y="10410035"/>
              <a:ext cx="463662" cy="209629"/>
            </a:xfrm>
            <a:custGeom>
              <a:avLst/>
              <a:gdLst>
                <a:gd name="T0" fmla="*/ 32 w 298"/>
                <a:gd name="T1" fmla="*/ 109 h 135"/>
                <a:gd name="T2" fmla="*/ 41 w 298"/>
                <a:gd name="T3" fmla="*/ 117 h 135"/>
                <a:gd name="T4" fmla="*/ 48 w 298"/>
                <a:gd name="T5" fmla="*/ 121 h 135"/>
                <a:gd name="T6" fmla="*/ 48 w 298"/>
                <a:gd name="T7" fmla="*/ 121 h 135"/>
                <a:gd name="T8" fmla="*/ 48 w 298"/>
                <a:gd name="T9" fmla="*/ 121 h 135"/>
                <a:gd name="T10" fmla="*/ 48 w 298"/>
                <a:gd name="T11" fmla="*/ 121 h 135"/>
                <a:gd name="T12" fmla="*/ 49 w 298"/>
                <a:gd name="T13" fmla="*/ 121 h 135"/>
                <a:gd name="T14" fmla="*/ 55 w 298"/>
                <a:gd name="T15" fmla="*/ 131 h 135"/>
                <a:gd name="T16" fmla="*/ 59 w 298"/>
                <a:gd name="T17" fmla="*/ 135 h 135"/>
                <a:gd name="T18" fmla="*/ 59 w 298"/>
                <a:gd name="T19" fmla="*/ 130 h 135"/>
                <a:gd name="T20" fmla="*/ 43 w 298"/>
                <a:gd name="T21" fmla="*/ 114 h 135"/>
                <a:gd name="T22" fmla="*/ 32 w 298"/>
                <a:gd name="T23" fmla="*/ 109 h 135"/>
                <a:gd name="T24" fmla="*/ 199 w 298"/>
                <a:gd name="T25" fmla="*/ 96 h 135"/>
                <a:gd name="T26" fmla="*/ 186 w 298"/>
                <a:gd name="T27" fmla="*/ 108 h 135"/>
                <a:gd name="T28" fmla="*/ 186 w 298"/>
                <a:gd name="T29" fmla="*/ 108 h 135"/>
                <a:gd name="T30" fmla="*/ 184 w 298"/>
                <a:gd name="T31" fmla="*/ 115 h 135"/>
                <a:gd name="T32" fmla="*/ 189 w 298"/>
                <a:gd name="T33" fmla="*/ 110 h 135"/>
                <a:gd name="T34" fmla="*/ 189 w 298"/>
                <a:gd name="T35" fmla="*/ 109 h 135"/>
                <a:gd name="T36" fmla="*/ 190 w 298"/>
                <a:gd name="T37" fmla="*/ 109 h 135"/>
                <a:gd name="T38" fmla="*/ 199 w 298"/>
                <a:gd name="T39" fmla="*/ 96 h 135"/>
                <a:gd name="T40" fmla="*/ 13 w 298"/>
                <a:gd name="T41" fmla="*/ 89 h 135"/>
                <a:gd name="T42" fmla="*/ 21 w 298"/>
                <a:gd name="T43" fmla="*/ 97 h 135"/>
                <a:gd name="T44" fmla="*/ 32 w 298"/>
                <a:gd name="T45" fmla="*/ 103 h 135"/>
                <a:gd name="T46" fmla="*/ 24 w 298"/>
                <a:gd name="T47" fmla="*/ 95 h 135"/>
                <a:gd name="T48" fmla="*/ 13 w 298"/>
                <a:gd name="T49" fmla="*/ 89 h 135"/>
                <a:gd name="T50" fmla="*/ 2 w 298"/>
                <a:gd name="T51" fmla="*/ 73 h 135"/>
                <a:gd name="T52" fmla="*/ 0 w 298"/>
                <a:gd name="T53" fmla="*/ 76 h 135"/>
                <a:gd name="T54" fmla="*/ 3 w 298"/>
                <a:gd name="T55" fmla="*/ 79 h 135"/>
                <a:gd name="T56" fmla="*/ 5 w 298"/>
                <a:gd name="T57" fmla="*/ 76 h 135"/>
                <a:gd name="T58" fmla="*/ 2 w 298"/>
                <a:gd name="T59" fmla="*/ 73 h 135"/>
                <a:gd name="T60" fmla="*/ 233 w 298"/>
                <a:gd name="T61" fmla="*/ 61 h 135"/>
                <a:gd name="T62" fmla="*/ 231 w 298"/>
                <a:gd name="T63" fmla="*/ 63 h 135"/>
                <a:gd name="T64" fmla="*/ 234 w 298"/>
                <a:gd name="T65" fmla="*/ 65 h 135"/>
                <a:gd name="T66" fmla="*/ 236 w 298"/>
                <a:gd name="T67" fmla="*/ 62 h 135"/>
                <a:gd name="T68" fmla="*/ 233 w 298"/>
                <a:gd name="T69" fmla="*/ 61 h 135"/>
                <a:gd name="T70" fmla="*/ 273 w 298"/>
                <a:gd name="T71" fmla="*/ 22 h 135"/>
                <a:gd name="T72" fmla="*/ 270 w 298"/>
                <a:gd name="T73" fmla="*/ 24 h 135"/>
                <a:gd name="T74" fmla="*/ 273 w 298"/>
                <a:gd name="T75" fmla="*/ 26 h 135"/>
                <a:gd name="T76" fmla="*/ 275 w 298"/>
                <a:gd name="T77" fmla="*/ 24 h 135"/>
                <a:gd name="T78" fmla="*/ 273 w 298"/>
                <a:gd name="T79" fmla="*/ 22 h 135"/>
                <a:gd name="T80" fmla="*/ 290 w 298"/>
                <a:gd name="T81" fmla="*/ 4 h 135"/>
                <a:gd name="T82" fmla="*/ 286 w 298"/>
                <a:gd name="T83" fmla="*/ 8 h 135"/>
                <a:gd name="T84" fmla="*/ 289 w 298"/>
                <a:gd name="T85" fmla="*/ 10 h 135"/>
                <a:gd name="T86" fmla="*/ 293 w 298"/>
                <a:gd name="T87" fmla="*/ 6 h 135"/>
                <a:gd name="T88" fmla="*/ 290 w 298"/>
                <a:gd name="T89" fmla="*/ 4 h 135"/>
                <a:gd name="T90" fmla="*/ 295 w 298"/>
                <a:gd name="T91" fmla="*/ 0 h 135"/>
                <a:gd name="T92" fmla="*/ 292 w 298"/>
                <a:gd name="T93" fmla="*/ 2 h 135"/>
                <a:gd name="T94" fmla="*/ 295 w 298"/>
                <a:gd name="T95" fmla="*/ 4 h 135"/>
                <a:gd name="T96" fmla="*/ 298 w 298"/>
                <a:gd name="T97" fmla="*/ 1 h 135"/>
                <a:gd name="T98" fmla="*/ 295 w 298"/>
                <a:gd name="T99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98" h="135">
                  <a:moveTo>
                    <a:pt x="32" y="109"/>
                  </a:moveTo>
                  <a:cubicBezTo>
                    <a:pt x="41" y="117"/>
                    <a:pt x="41" y="117"/>
                    <a:pt x="41" y="117"/>
                  </a:cubicBezTo>
                  <a:cubicBezTo>
                    <a:pt x="48" y="121"/>
                    <a:pt x="48" y="121"/>
                    <a:pt x="48" y="121"/>
                  </a:cubicBezTo>
                  <a:cubicBezTo>
                    <a:pt x="48" y="121"/>
                    <a:pt x="48" y="121"/>
                    <a:pt x="48" y="121"/>
                  </a:cubicBezTo>
                  <a:cubicBezTo>
                    <a:pt x="48" y="121"/>
                    <a:pt x="48" y="121"/>
                    <a:pt x="48" y="121"/>
                  </a:cubicBezTo>
                  <a:cubicBezTo>
                    <a:pt x="48" y="121"/>
                    <a:pt x="48" y="121"/>
                    <a:pt x="48" y="121"/>
                  </a:cubicBezTo>
                  <a:cubicBezTo>
                    <a:pt x="49" y="121"/>
                    <a:pt x="49" y="121"/>
                    <a:pt x="49" y="121"/>
                  </a:cubicBezTo>
                  <a:cubicBezTo>
                    <a:pt x="53" y="124"/>
                    <a:pt x="55" y="127"/>
                    <a:pt x="55" y="131"/>
                  </a:cubicBezTo>
                  <a:cubicBezTo>
                    <a:pt x="59" y="135"/>
                    <a:pt x="59" y="135"/>
                    <a:pt x="59" y="135"/>
                  </a:cubicBezTo>
                  <a:cubicBezTo>
                    <a:pt x="59" y="133"/>
                    <a:pt x="59" y="131"/>
                    <a:pt x="59" y="130"/>
                  </a:cubicBezTo>
                  <a:cubicBezTo>
                    <a:pt x="43" y="114"/>
                    <a:pt x="43" y="114"/>
                    <a:pt x="43" y="114"/>
                  </a:cubicBezTo>
                  <a:cubicBezTo>
                    <a:pt x="32" y="109"/>
                    <a:pt x="32" y="109"/>
                    <a:pt x="32" y="109"/>
                  </a:cubicBezTo>
                  <a:moveTo>
                    <a:pt x="199" y="96"/>
                  </a:moveTo>
                  <a:cubicBezTo>
                    <a:pt x="186" y="108"/>
                    <a:pt x="186" y="108"/>
                    <a:pt x="186" y="108"/>
                  </a:cubicBezTo>
                  <a:cubicBezTo>
                    <a:pt x="186" y="108"/>
                    <a:pt x="186" y="108"/>
                    <a:pt x="186" y="108"/>
                  </a:cubicBezTo>
                  <a:cubicBezTo>
                    <a:pt x="185" y="111"/>
                    <a:pt x="184" y="113"/>
                    <a:pt x="184" y="115"/>
                  </a:cubicBezTo>
                  <a:cubicBezTo>
                    <a:pt x="189" y="110"/>
                    <a:pt x="189" y="110"/>
                    <a:pt x="189" y="110"/>
                  </a:cubicBezTo>
                  <a:cubicBezTo>
                    <a:pt x="189" y="110"/>
                    <a:pt x="189" y="110"/>
                    <a:pt x="189" y="109"/>
                  </a:cubicBezTo>
                  <a:cubicBezTo>
                    <a:pt x="190" y="109"/>
                    <a:pt x="190" y="109"/>
                    <a:pt x="190" y="109"/>
                  </a:cubicBezTo>
                  <a:cubicBezTo>
                    <a:pt x="199" y="96"/>
                    <a:pt x="199" y="96"/>
                    <a:pt x="199" y="96"/>
                  </a:cubicBezTo>
                  <a:moveTo>
                    <a:pt x="13" y="89"/>
                  </a:moveTo>
                  <a:cubicBezTo>
                    <a:pt x="21" y="97"/>
                    <a:pt x="21" y="97"/>
                    <a:pt x="21" y="97"/>
                  </a:cubicBezTo>
                  <a:cubicBezTo>
                    <a:pt x="32" y="103"/>
                    <a:pt x="32" y="103"/>
                    <a:pt x="32" y="103"/>
                  </a:cubicBezTo>
                  <a:cubicBezTo>
                    <a:pt x="24" y="95"/>
                    <a:pt x="24" y="95"/>
                    <a:pt x="24" y="95"/>
                  </a:cubicBezTo>
                  <a:cubicBezTo>
                    <a:pt x="13" y="89"/>
                    <a:pt x="13" y="89"/>
                    <a:pt x="13" y="89"/>
                  </a:cubicBezTo>
                  <a:moveTo>
                    <a:pt x="2" y="73"/>
                  </a:moveTo>
                  <a:cubicBezTo>
                    <a:pt x="0" y="76"/>
                    <a:pt x="0" y="76"/>
                    <a:pt x="0" y="76"/>
                  </a:cubicBezTo>
                  <a:cubicBezTo>
                    <a:pt x="3" y="79"/>
                    <a:pt x="3" y="79"/>
                    <a:pt x="3" y="79"/>
                  </a:cubicBezTo>
                  <a:cubicBezTo>
                    <a:pt x="5" y="76"/>
                    <a:pt x="5" y="76"/>
                    <a:pt x="5" y="76"/>
                  </a:cubicBezTo>
                  <a:cubicBezTo>
                    <a:pt x="2" y="73"/>
                    <a:pt x="2" y="73"/>
                    <a:pt x="2" y="73"/>
                  </a:cubicBezTo>
                  <a:moveTo>
                    <a:pt x="233" y="61"/>
                  </a:moveTo>
                  <a:cubicBezTo>
                    <a:pt x="231" y="63"/>
                    <a:pt x="231" y="63"/>
                    <a:pt x="231" y="63"/>
                  </a:cubicBezTo>
                  <a:cubicBezTo>
                    <a:pt x="234" y="65"/>
                    <a:pt x="234" y="65"/>
                    <a:pt x="234" y="65"/>
                  </a:cubicBezTo>
                  <a:cubicBezTo>
                    <a:pt x="236" y="62"/>
                    <a:pt x="236" y="62"/>
                    <a:pt x="236" y="62"/>
                  </a:cubicBezTo>
                  <a:cubicBezTo>
                    <a:pt x="233" y="61"/>
                    <a:pt x="233" y="61"/>
                    <a:pt x="233" y="61"/>
                  </a:cubicBezTo>
                  <a:moveTo>
                    <a:pt x="273" y="22"/>
                  </a:moveTo>
                  <a:cubicBezTo>
                    <a:pt x="270" y="24"/>
                    <a:pt x="270" y="24"/>
                    <a:pt x="270" y="24"/>
                  </a:cubicBezTo>
                  <a:cubicBezTo>
                    <a:pt x="271" y="25"/>
                    <a:pt x="272" y="25"/>
                    <a:pt x="273" y="26"/>
                  </a:cubicBezTo>
                  <a:cubicBezTo>
                    <a:pt x="275" y="24"/>
                    <a:pt x="275" y="24"/>
                    <a:pt x="275" y="24"/>
                  </a:cubicBezTo>
                  <a:cubicBezTo>
                    <a:pt x="274" y="23"/>
                    <a:pt x="273" y="22"/>
                    <a:pt x="273" y="22"/>
                  </a:cubicBezTo>
                  <a:moveTo>
                    <a:pt x="290" y="4"/>
                  </a:moveTo>
                  <a:cubicBezTo>
                    <a:pt x="286" y="8"/>
                    <a:pt x="286" y="8"/>
                    <a:pt x="286" y="8"/>
                  </a:cubicBezTo>
                  <a:cubicBezTo>
                    <a:pt x="287" y="9"/>
                    <a:pt x="288" y="9"/>
                    <a:pt x="289" y="10"/>
                  </a:cubicBezTo>
                  <a:cubicBezTo>
                    <a:pt x="293" y="6"/>
                    <a:pt x="293" y="6"/>
                    <a:pt x="293" y="6"/>
                  </a:cubicBezTo>
                  <a:cubicBezTo>
                    <a:pt x="290" y="4"/>
                    <a:pt x="290" y="4"/>
                    <a:pt x="290" y="4"/>
                  </a:cubicBezTo>
                  <a:moveTo>
                    <a:pt x="295" y="0"/>
                  </a:moveTo>
                  <a:cubicBezTo>
                    <a:pt x="292" y="2"/>
                    <a:pt x="292" y="2"/>
                    <a:pt x="292" y="2"/>
                  </a:cubicBezTo>
                  <a:cubicBezTo>
                    <a:pt x="293" y="3"/>
                    <a:pt x="294" y="3"/>
                    <a:pt x="295" y="4"/>
                  </a:cubicBezTo>
                  <a:cubicBezTo>
                    <a:pt x="298" y="1"/>
                    <a:pt x="298" y="1"/>
                    <a:pt x="298" y="1"/>
                  </a:cubicBezTo>
                  <a:cubicBezTo>
                    <a:pt x="297" y="1"/>
                    <a:pt x="296" y="0"/>
                    <a:pt x="295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1219170">
                <a:defRPr/>
              </a:pPr>
              <a:endParaRPr lang="ru-RU" sz="2400">
                <a:solidFill>
                  <a:prstClr val="black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218" name="Freeform 201"/>
            <p:cNvSpPr>
              <a:spLocks noEditPoints="1"/>
            </p:cNvSpPr>
            <p:nvPr/>
          </p:nvSpPr>
          <p:spPr bwMode="auto">
            <a:xfrm>
              <a:off x="1848303" y="10836521"/>
              <a:ext cx="92939" cy="120821"/>
            </a:xfrm>
            <a:custGeom>
              <a:avLst/>
              <a:gdLst>
                <a:gd name="T0" fmla="*/ 38 w 90"/>
                <a:gd name="T1" fmla="*/ 113 h 117"/>
                <a:gd name="T2" fmla="*/ 39 w 90"/>
                <a:gd name="T3" fmla="*/ 117 h 117"/>
                <a:gd name="T4" fmla="*/ 47 w 90"/>
                <a:gd name="T5" fmla="*/ 117 h 117"/>
                <a:gd name="T6" fmla="*/ 18 w 90"/>
                <a:gd name="T7" fmla="*/ 108 h 117"/>
                <a:gd name="T8" fmla="*/ 18 w 90"/>
                <a:gd name="T9" fmla="*/ 117 h 117"/>
                <a:gd name="T10" fmla="*/ 48 w 90"/>
                <a:gd name="T11" fmla="*/ 103 h 117"/>
                <a:gd name="T12" fmla="*/ 53 w 90"/>
                <a:gd name="T13" fmla="*/ 113 h 117"/>
                <a:gd name="T14" fmla="*/ 48 w 90"/>
                <a:gd name="T15" fmla="*/ 103 h 117"/>
                <a:gd name="T16" fmla="*/ 38 w 90"/>
                <a:gd name="T17" fmla="*/ 102 h 117"/>
                <a:gd name="T18" fmla="*/ 42 w 90"/>
                <a:gd name="T19" fmla="*/ 99 h 117"/>
                <a:gd name="T20" fmla="*/ 14 w 90"/>
                <a:gd name="T21" fmla="*/ 94 h 117"/>
                <a:gd name="T22" fmla="*/ 18 w 90"/>
                <a:gd name="T23" fmla="*/ 103 h 117"/>
                <a:gd name="T24" fmla="*/ 14 w 90"/>
                <a:gd name="T25" fmla="*/ 94 h 117"/>
                <a:gd name="T26" fmla="*/ 26 w 90"/>
                <a:gd name="T27" fmla="*/ 94 h 117"/>
                <a:gd name="T28" fmla="*/ 26 w 90"/>
                <a:gd name="T29" fmla="*/ 97 h 117"/>
                <a:gd name="T30" fmla="*/ 30 w 90"/>
                <a:gd name="T31" fmla="*/ 111 h 117"/>
                <a:gd name="T32" fmla="*/ 27 w 90"/>
                <a:gd name="T33" fmla="*/ 103 h 117"/>
                <a:gd name="T34" fmla="*/ 30 w 90"/>
                <a:gd name="T35" fmla="*/ 88 h 117"/>
                <a:gd name="T36" fmla="*/ 26 w 90"/>
                <a:gd name="T37" fmla="*/ 88 h 117"/>
                <a:gd name="T38" fmla="*/ 0 w 90"/>
                <a:gd name="T39" fmla="*/ 90 h 117"/>
                <a:gd name="T40" fmla="*/ 11 w 90"/>
                <a:gd name="T41" fmla="*/ 93 h 117"/>
                <a:gd name="T42" fmla="*/ 12 w 90"/>
                <a:gd name="T43" fmla="*/ 78 h 117"/>
                <a:gd name="T44" fmla="*/ 18 w 90"/>
                <a:gd name="T45" fmla="*/ 90 h 117"/>
                <a:gd name="T46" fmla="*/ 20 w 90"/>
                <a:gd name="T47" fmla="*/ 84 h 117"/>
                <a:gd name="T48" fmla="*/ 42 w 90"/>
                <a:gd name="T49" fmla="*/ 69 h 117"/>
                <a:gd name="T50" fmla="*/ 38 w 90"/>
                <a:gd name="T51" fmla="*/ 87 h 117"/>
                <a:gd name="T52" fmla="*/ 42 w 90"/>
                <a:gd name="T53" fmla="*/ 69 h 117"/>
                <a:gd name="T54" fmla="*/ 50 w 90"/>
                <a:gd name="T55" fmla="*/ 58 h 117"/>
                <a:gd name="T56" fmla="*/ 54 w 90"/>
                <a:gd name="T57" fmla="*/ 60 h 117"/>
                <a:gd name="T58" fmla="*/ 90 w 90"/>
                <a:gd name="T59" fmla="*/ 0 h 117"/>
                <a:gd name="T60" fmla="*/ 54 w 90"/>
                <a:gd name="T61" fmla="*/ 49 h 117"/>
                <a:gd name="T62" fmla="*/ 62 w 90"/>
                <a:gd name="T63" fmla="*/ 48 h 117"/>
                <a:gd name="T64" fmla="*/ 66 w 90"/>
                <a:gd name="T65" fmla="*/ 37 h 117"/>
                <a:gd name="T66" fmla="*/ 90 w 90"/>
                <a:gd name="T67" fmla="*/ 0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90" h="117">
                  <a:moveTo>
                    <a:pt x="38" y="109"/>
                  </a:moveTo>
                  <a:lnTo>
                    <a:pt x="38" y="113"/>
                  </a:lnTo>
                  <a:lnTo>
                    <a:pt x="36" y="116"/>
                  </a:lnTo>
                  <a:lnTo>
                    <a:pt x="39" y="117"/>
                  </a:lnTo>
                  <a:lnTo>
                    <a:pt x="47" y="117"/>
                  </a:lnTo>
                  <a:lnTo>
                    <a:pt x="47" y="117"/>
                  </a:lnTo>
                  <a:lnTo>
                    <a:pt x="38" y="109"/>
                  </a:lnTo>
                  <a:close/>
                  <a:moveTo>
                    <a:pt x="18" y="108"/>
                  </a:moveTo>
                  <a:lnTo>
                    <a:pt x="14" y="117"/>
                  </a:lnTo>
                  <a:lnTo>
                    <a:pt x="18" y="117"/>
                  </a:lnTo>
                  <a:lnTo>
                    <a:pt x="18" y="108"/>
                  </a:lnTo>
                  <a:close/>
                  <a:moveTo>
                    <a:pt x="48" y="103"/>
                  </a:moveTo>
                  <a:lnTo>
                    <a:pt x="44" y="106"/>
                  </a:lnTo>
                  <a:lnTo>
                    <a:pt x="53" y="113"/>
                  </a:lnTo>
                  <a:lnTo>
                    <a:pt x="56" y="108"/>
                  </a:lnTo>
                  <a:lnTo>
                    <a:pt x="48" y="103"/>
                  </a:lnTo>
                  <a:close/>
                  <a:moveTo>
                    <a:pt x="38" y="96"/>
                  </a:moveTo>
                  <a:lnTo>
                    <a:pt x="38" y="102"/>
                  </a:lnTo>
                  <a:lnTo>
                    <a:pt x="42" y="105"/>
                  </a:lnTo>
                  <a:lnTo>
                    <a:pt x="42" y="99"/>
                  </a:lnTo>
                  <a:lnTo>
                    <a:pt x="38" y="96"/>
                  </a:lnTo>
                  <a:close/>
                  <a:moveTo>
                    <a:pt x="14" y="94"/>
                  </a:moveTo>
                  <a:lnTo>
                    <a:pt x="14" y="100"/>
                  </a:lnTo>
                  <a:lnTo>
                    <a:pt x="18" y="103"/>
                  </a:lnTo>
                  <a:lnTo>
                    <a:pt x="18" y="97"/>
                  </a:lnTo>
                  <a:lnTo>
                    <a:pt x="14" y="94"/>
                  </a:lnTo>
                  <a:close/>
                  <a:moveTo>
                    <a:pt x="26" y="88"/>
                  </a:moveTo>
                  <a:lnTo>
                    <a:pt x="26" y="94"/>
                  </a:lnTo>
                  <a:lnTo>
                    <a:pt x="27" y="94"/>
                  </a:lnTo>
                  <a:lnTo>
                    <a:pt x="26" y="97"/>
                  </a:lnTo>
                  <a:lnTo>
                    <a:pt x="26" y="108"/>
                  </a:lnTo>
                  <a:lnTo>
                    <a:pt x="30" y="111"/>
                  </a:lnTo>
                  <a:lnTo>
                    <a:pt x="30" y="105"/>
                  </a:lnTo>
                  <a:lnTo>
                    <a:pt x="27" y="103"/>
                  </a:lnTo>
                  <a:lnTo>
                    <a:pt x="30" y="99"/>
                  </a:lnTo>
                  <a:lnTo>
                    <a:pt x="30" y="88"/>
                  </a:lnTo>
                  <a:lnTo>
                    <a:pt x="30" y="91"/>
                  </a:lnTo>
                  <a:lnTo>
                    <a:pt x="26" y="88"/>
                  </a:lnTo>
                  <a:close/>
                  <a:moveTo>
                    <a:pt x="3" y="87"/>
                  </a:moveTo>
                  <a:lnTo>
                    <a:pt x="0" y="90"/>
                  </a:lnTo>
                  <a:lnTo>
                    <a:pt x="8" y="96"/>
                  </a:lnTo>
                  <a:lnTo>
                    <a:pt x="11" y="93"/>
                  </a:lnTo>
                  <a:lnTo>
                    <a:pt x="3" y="87"/>
                  </a:lnTo>
                  <a:close/>
                  <a:moveTo>
                    <a:pt x="12" y="78"/>
                  </a:moveTo>
                  <a:lnTo>
                    <a:pt x="8" y="82"/>
                  </a:lnTo>
                  <a:lnTo>
                    <a:pt x="18" y="90"/>
                  </a:lnTo>
                  <a:lnTo>
                    <a:pt x="18" y="85"/>
                  </a:lnTo>
                  <a:lnTo>
                    <a:pt x="20" y="84"/>
                  </a:lnTo>
                  <a:lnTo>
                    <a:pt x="12" y="78"/>
                  </a:lnTo>
                  <a:close/>
                  <a:moveTo>
                    <a:pt x="42" y="69"/>
                  </a:moveTo>
                  <a:lnTo>
                    <a:pt x="38" y="78"/>
                  </a:lnTo>
                  <a:lnTo>
                    <a:pt x="38" y="87"/>
                  </a:lnTo>
                  <a:lnTo>
                    <a:pt x="42" y="79"/>
                  </a:lnTo>
                  <a:lnTo>
                    <a:pt x="42" y="69"/>
                  </a:lnTo>
                  <a:close/>
                  <a:moveTo>
                    <a:pt x="54" y="49"/>
                  </a:moveTo>
                  <a:lnTo>
                    <a:pt x="50" y="58"/>
                  </a:lnTo>
                  <a:lnTo>
                    <a:pt x="50" y="67"/>
                  </a:lnTo>
                  <a:lnTo>
                    <a:pt x="54" y="60"/>
                  </a:lnTo>
                  <a:lnTo>
                    <a:pt x="54" y="49"/>
                  </a:lnTo>
                  <a:close/>
                  <a:moveTo>
                    <a:pt x="90" y="0"/>
                  </a:moveTo>
                  <a:lnTo>
                    <a:pt x="75" y="15"/>
                  </a:lnTo>
                  <a:lnTo>
                    <a:pt x="54" y="49"/>
                  </a:lnTo>
                  <a:lnTo>
                    <a:pt x="62" y="43"/>
                  </a:lnTo>
                  <a:lnTo>
                    <a:pt x="62" y="48"/>
                  </a:lnTo>
                  <a:lnTo>
                    <a:pt x="66" y="40"/>
                  </a:lnTo>
                  <a:lnTo>
                    <a:pt x="66" y="37"/>
                  </a:lnTo>
                  <a:lnTo>
                    <a:pt x="69" y="34"/>
                  </a:lnTo>
                  <a:lnTo>
                    <a:pt x="9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1219170">
                <a:defRPr/>
              </a:pPr>
              <a:endParaRPr lang="ru-RU" sz="2400">
                <a:solidFill>
                  <a:prstClr val="black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219" name="Freeform 202"/>
            <p:cNvSpPr>
              <a:spLocks noEditPoints="1"/>
            </p:cNvSpPr>
            <p:nvPr/>
          </p:nvSpPr>
          <p:spPr bwMode="auto">
            <a:xfrm>
              <a:off x="1848303" y="10836521"/>
              <a:ext cx="92939" cy="120821"/>
            </a:xfrm>
            <a:custGeom>
              <a:avLst/>
              <a:gdLst>
                <a:gd name="T0" fmla="*/ 38 w 90"/>
                <a:gd name="T1" fmla="*/ 113 h 117"/>
                <a:gd name="T2" fmla="*/ 39 w 90"/>
                <a:gd name="T3" fmla="*/ 117 h 117"/>
                <a:gd name="T4" fmla="*/ 47 w 90"/>
                <a:gd name="T5" fmla="*/ 117 h 117"/>
                <a:gd name="T6" fmla="*/ 18 w 90"/>
                <a:gd name="T7" fmla="*/ 108 h 117"/>
                <a:gd name="T8" fmla="*/ 18 w 90"/>
                <a:gd name="T9" fmla="*/ 117 h 117"/>
                <a:gd name="T10" fmla="*/ 48 w 90"/>
                <a:gd name="T11" fmla="*/ 103 h 117"/>
                <a:gd name="T12" fmla="*/ 53 w 90"/>
                <a:gd name="T13" fmla="*/ 113 h 117"/>
                <a:gd name="T14" fmla="*/ 48 w 90"/>
                <a:gd name="T15" fmla="*/ 103 h 117"/>
                <a:gd name="T16" fmla="*/ 38 w 90"/>
                <a:gd name="T17" fmla="*/ 102 h 117"/>
                <a:gd name="T18" fmla="*/ 42 w 90"/>
                <a:gd name="T19" fmla="*/ 99 h 117"/>
                <a:gd name="T20" fmla="*/ 14 w 90"/>
                <a:gd name="T21" fmla="*/ 94 h 117"/>
                <a:gd name="T22" fmla="*/ 18 w 90"/>
                <a:gd name="T23" fmla="*/ 103 h 117"/>
                <a:gd name="T24" fmla="*/ 14 w 90"/>
                <a:gd name="T25" fmla="*/ 94 h 117"/>
                <a:gd name="T26" fmla="*/ 26 w 90"/>
                <a:gd name="T27" fmla="*/ 94 h 117"/>
                <a:gd name="T28" fmla="*/ 26 w 90"/>
                <a:gd name="T29" fmla="*/ 97 h 117"/>
                <a:gd name="T30" fmla="*/ 30 w 90"/>
                <a:gd name="T31" fmla="*/ 111 h 117"/>
                <a:gd name="T32" fmla="*/ 27 w 90"/>
                <a:gd name="T33" fmla="*/ 103 h 117"/>
                <a:gd name="T34" fmla="*/ 30 w 90"/>
                <a:gd name="T35" fmla="*/ 88 h 117"/>
                <a:gd name="T36" fmla="*/ 26 w 90"/>
                <a:gd name="T37" fmla="*/ 88 h 117"/>
                <a:gd name="T38" fmla="*/ 0 w 90"/>
                <a:gd name="T39" fmla="*/ 90 h 117"/>
                <a:gd name="T40" fmla="*/ 11 w 90"/>
                <a:gd name="T41" fmla="*/ 93 h 117"/>
                <a:gd name="T42" fmla="*/ 12 w 90"/>
                <a:gd name="T43" fmla="*/ 78 h 117"/>
                <a:gd name="T44" fmla="*/ 18 w 90"/>
                <a:gd name="T45" fmla="*/ 90 h 117"/>
                <a:gd name="T46" fmla="*/ 20 w 90"/>
                <a:gd name="T47" fmla="*/ 84 h 117"/>
                <a:gd name="T48" fmla="*/ 42 w 90"/>
                <a:gd name="T49" fmla="*/ 69 h 117"/>
                <a:gd name="T50" fmla="*/ 38 w 90"/>
                <a:gd name="T51" fmla="*/ 87 h 117"/>
                <a:gd name="T52" fmla="*/ 42 w 90"/>
                <a:gd name="T53" fmla="*/ 69 h 117"/>
                <a:gd name="T54" fmla="*/ 50 w 90"/>
                <a:gd name="T55" fmla="*/ 58 h 117"/>
                <a:gd name="T56" fmla="*/ 54 w 90"/>
                <a:gd name="T57" fmla="*/ 60 h 117"/>
                <a:gd name="T58" fmla="*/ 90 w 90"/>
                <a:gd name="T59" fmla="*/ 0 h 117"/>
                <a:gd name="T60" fmla="*/ 54 w 90"/>
                <a:gd name="T61" fmla="*/ 49 h 117"/>
                <a:gd name="T62" fmla="*/ 62 w 90"/>
                <a:gd name="T63" fmla="*/ 48 h 117"/>
                <a:gd name="T64" fmla="*/ 66 w 90"/>
                <a:gd name="T65" fmla="*/ 37 h 117"/>
                <a:gd name="T66" fmla="*/ 90 w 90"/>
                <a:gd name="T67" fmla="*/ 0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90" h="117">
                  <a:moveTo>
                    <a:pt x="38" y="109"/>
                  </a:moveTo>
                  <a:lnTo>
                    <a:pt x="38" y="113"/>
                  </a:lnTo>
                  <a:lnTo>
                    <a:pt x="36" y="116"/>
                  </a:lnTo>
                  <a:lnTo>
                    <a:pt x="39" y="117"/>
                  </a:lnTo>
                  <a:lnTo>
                    <a:pt x="47" y="117"/>
                  </a:lnTo>
                  <a:lnTo>
                    <a:pt x="47" y="117"/>
                  </a:lnTo>
                  <a:lnTo>
                    <a:pt x="38" y="109"/>
                  </a:lnTo>
                  <a:moveTo>
                    <a:pt x="18" y="108"/>
                  </a:moveTo>
                  <a:lnTo>
                    <a:pt x="14" y="117"/>
                  </a:lnTo>
                  <a:lnTo>
                    <a:pt x="18" y="117"/>
                  </a:lnTo>
                  <a:lnTo>
                    <a:pt x="18" y="108"/>
                  </a:lnTo>
                  <a:moveTo>
                    <a:pt x="48" y="103"/>
                  </a:moveTo>
                  <a:lnTo>
                    <a:pt x="44" y="106"/>
                  </a:lnTo>
                  <a:lnTo>
                    <a:pt x="53" y="113"/>
                  </a:lnTo>
                  <a:lnTo>
                    <a:pt x="56" y="108"/>
                  </a:lnTo>
                  <a:lnTo>
                    <a:pt x="48" y="103"/>
                  </a:lnTo>
                  <a:moveTo>
                    <a:pt x="38" y="96"/>
                  </a:moveTo>
                  <a:lnTo>
                    <a:pt x="38" y="102"/>
                  </a:lnTo>
                  <a:lnTo>
                    <a:pt x="42" y="105"/>
                  </a:lnTo>
                  <a:lnTo>
                    <a:pt x="42" y="99"/>
                  </a:lnTo>
                  <a:lnTo>
                    <a:pt x="38" y="96"/>
                  </a:lnTo>
                  <a:moveTo>
                    <a:pt x="14" y="94"/>
                  </a:moveTo>
                  <a:lnTo>
                    <a:pt x="14" y="100"/>
                  </a:lnTo>
                  <a:lnTo>
                    <a:pt x="18" y="103"/>
                  </a:lnTo>
                  <a:lnTo>
                    <a:pt x="18" y="97"/>
                  </a:lnTo>
                  <a:lnTo>
                    <a:pt x="14" y="94"/>
                  </a:lnTo>
                  <a:moveTo>
                    <a:pt x="26" y="88"/>
                  </a:moveTo>
                  <a:lnTo>
                    <a:pt x="26" y="94"/>
                  </a:lnTo>
                  <a:lnTo>
                    <a:pt x="27" y="94"/>
                  </a:lnTo>
                  <a:lnTo>
                    <a:pt x="26" y="97"/>
                  </a:lnTo>
                  <a:lnTo>
                    <a:pt x="26" y="108"/>
                  </a:lnTo>
                  <a:lnTo>
                    <a:pt x="30" y="111"/>
                  </a:lnTo>
                  <a:lnTo>
                    <a:pt x="30" y="105"/>
                  </a:lnTo>
                  <a:lnTo>
                    <a:pt x="27" y="103"/>
                  </a:lnTo>
                  <a:lnTo>
                    <a:pt x="30" y="99"/>
                  </a:lnTo>
                  <a:lnTo>
                    <a:pt x="30" y="88"/>
                  </a:lnTo>
                  <a:lnTo>
                    <a:pt x="30" y="91"/>
                  </a:lnTo>
                  <a:lnTo>
                    <a:pt x="26" y="88"/>
                  </a:lnTo>
                  <a:moveTo>
                    <a:pt x="3" y="87"/>
                  </a:moveTo>
                  <a:lnTo>
                    <a:pt x="0" y="90"/>
                  </a:lnTo>
                  <a:lnTo>
                    <a:pt x="8" y="96"/>
                  </a:lnTo>
                  <a:lnTo>
                    <a:pt x="11" y="93"/>
                  </a:lnTo>
                  <a:lnTo>
                    <a:pt x="3" y="87"/>
                  </a:lnTo>
                  <a:moveTo>
                    <a:pt x="12" y="78"/>
                  </a:moveTo>
                  <a:lnTo>
                    <a:pt x="8" y="82"/>
                  </a:lnTo>
                  <a:lnTo>
                    <a:pt x="18" y="90"/>
                  </a:lnTo>
                  <a:lnTo>
                    <a:pt x="18" y="85"/>
                  </a:lnTo>
                  <a:lnTo>
                    <a:pt x="20" y="84"/>
                  </a:lnTo>
                  <a:lnTo>
                    <a:pt x="12" y="78"/>
                  </a:lnTo>
                  <a:moveTo>
                    <a:pt x="42" y="69"/>
                  </a:moveTo>
                  <a:lnTo>
                    <a:pt x="38" y="78"/>
                  </a:lnTo>
                  <a:lnTo>
                    <a:pt x="38" y="87"/>
                  </a:lnTo>
                  <a:lnTo>
                    <a:pt x="42" y="79"/>
                  </a:lnTo>
                  <a:lnTo>
                    <a:pt x="42" y="69"/>
                  </a:lnTo>
                  <a:moveTo>
                    <a:pt x="54" y="49"/>
                  </a:moveTo>
                  <a:lnTo>
                    <a:pt x="50" y="58"/>
                  </a:lnTo>
                  <a:lnTo>
                    <a:pt x="50" y="67"/>
                  </a:lnTo>
                  <a:lnTo>
                    <a:pt x="54" y="60"/>
                  </a:lnTo>
                  <a:lnTo>
                    <a:pt x="54" y="49"/>
                  </a:lnTo>
                  <a:moveTo>
                    <a:pt x="90" y="0"/>
                  </a:moveTo>
                  <a:lnTo>
                    <a:pt x="75" y="15"/>
                  </a:lnTo>
                  <a:lnTo>
                    <a:pt x="54" y="49"/>
                  </a:lnTo>
                  <a:lnTo>
                    <a:pt x="62" y="43"/>
                  </a:lnTo>
                  <a:lnTo>
                    <a:pt x="62" y="48"/>
                  </a:lnTo>
                  <a:lnTo>
                    <a:pt x="66" y="40"/>
                  </a:lnTo>
                  <a:lnTo>
                    <a:pt x="66" y="37"/>
                  </a:lnTo>
                  <a:lnTo>
                    <a:pt x="69" y="34"/>
                  </a:lnTo>
                  <a:lnTo>
                    <a:pt x="90" y="0"/>
                  </a:lnTo>
                </a:path>
              </a:pathLst>
            </a:custGeom>
            <a:grpFill/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1219170">
                <a:defRPr/>
              </a:pPr>
              <a:endParaRPr lang="ru-RU" sz="2400">
                <a:solidFill>
                  <a:prstClr val="black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220" name="Freeform 203"/>
            <p:cNvSpPr>
              <a:spLocks noEditPoints="1"/>
            </p:cNvSpPr>
            <p:nvPr/>
          </p:nvSpPr>
          <p:spPr bwMode="auto">
            <a:xfrm>
              <a:off x="1131641" y="10539117"/>
              <a:ext cx="675356" cy="418225"/>
            </a:xfrm>
            <a:custGeom>
              <a:avLst/>
              <a:gdLst>
                <a:gd name="T0" fmla="*/ 389 w 434"/>
                <a:gd name="T1" fmla="*/ 137 h 269"/>
                <a:gd name="T2" fmla="*/ 388 w 434"/>
                <a:gd name="T3" fmla="*/ 138 h 269"/>
                <a:gd name="T4" fmla="*/ 387 w 434"/>
                <a:gd name="T5" fmla="*/ 139 h 269"/>
                <a:gd name="T6" fmla="*/ 430 w 434"/>
                <a:gd name="T7" fmla="*/ 165 h 269"/>
                <a:gd name="T8" fmla="*/ 367 w 434"/>
                <a:gd name="T9" fmla="*/ 269 h 269"/>
                <a:gd name="T10" fmla="*/ 371 w 434"/>
                <a:gd name="T11" fmla="*/ 269 h 269"/>
                <a:gd name="T12" fmla="*/ 434 w 434"/>
                <a:gd name="T13" fmla="*/ 166 h 269"/>
                <a:gd name="T14" fmla="*/ 433 w 434"/>
                <a:gd name="T15" fmla="*/ 163 h 269"/>
                <a:gd name="T16" fmla="*/ 389 w 434"/>
                <a:gd name="T17" fmla="*/ 137 h 269"/>
                <a:gd name="T18" fmla="*/ 81 w 434"/>
                <a:gd name="T19" fmla="*/ 135 h 269"/>
                <a:gd name="T20" fmla="*/ 0 w 434"/>
                <a:gd name="T21" fmla="*/ 269 h 269"/>
                <a:gd name="T22" fmla="*/ 4 w 434"/>
                <a:gd name="T23" fmla="*/ 269 h 269"/>
                <a:gd name="T24" fmla="*/ 83 w 434"/>
                <a:gd name="T25" fmla="*/ 138 h 269"/>
                <a:gd name="T26" fmla="*/ 81 w 434"/>
                <a:gd name="T27" fmla="*/ 135 h 269"/>
                <a:gd name="T28" fmla="*/ 382 w 434"/>
                <a:gd name="T29" fmla="*/ 132 h 269"/>
                <a:gd name="T30" fmla="*/ 380 w 434"/>
                <a:gd name="T31" fmla="*/ 135 h 269"/>
                <a:gd name="T32" fmla="*/ 384 w 434"/>
                <a:gd name="T33" fmla="*/ 137 h 269"/>
                <a:gd name="T34" fmla="*/ 386 w 434"/>
                <a:gd name="T35" fmla="*/ 135 h 269"/>
                <a:gd name="T36" fmla="*/ 382 w 434"/>
                <a:gd name="T37" fmla="*/ 132 h 269"/>
                <a:gd name="T38" fmla="*/ 357 w 434"/>
                <a:gd name="T39" fmla="*/ 117 h 269"/>
                <a:gd name="T40" fmla="*/ 355 w 434"/>
                <a:gd name="T41" fmla="*/ 120 h 269"/>
                <a:gd name="T42" fmla="*/ 377 w 434"/>
                <a:gd name="T43" fmla="*/ 133 h 269"/>
                <a:gd name="T44" fmla="*/ 379 w 434"/>
                <a:gd name="T45" fmla="*/ 131 h 269"/>
                <a:gd name="T46" fmla="*/ 357 w 434"/>
                <a:gd name="T47" fmla="*/ 117 h 269"/>
                <a:gd name="T48" fmla="*/ 313 w 434"/>
                <a:gd name="T49" fmla="*/ 91 h 269"/>
                <a:gd name="T50" fmla="*/ 311 w 434"/>
                <a:gd name="T51" fmla="*/ 93 h 269"/>
                <a:gd name="T52" fmla="*/ 352 w 434"/>
                <a:gd name="T53" fmla="*/ 118 h 269"/>
                <a:gd name="T54" fmla="*/ 354 w 434"/>
                <a:gd name="T55" fmla="*/ 115 h 269"/>
                <a:gd name="T56" fmla="*/ 313 w 434"/>
                <a:gd name="T57" fmla="*/ 91 h 269"/>
                <a:gd name="T58" fmla="*/ 128 w 434"/>
                <a:gd name="T59" fmla="*/ 58 h 269"/>
                <a:gd name="T60" fmla="*/ 82 w 434"/>
                <a:gd name="T61" fmla="*/ 132 h 269"/>
                <a:gd name="T62" fmla="*/ 85 w 434"/>
                <a:gd name="T63" fmla="*/ 135 h 269"/>
                <a:gd name="T64" fmla="*/ 130 w 434"/>
                <a:gd name="T65" fmla="*/ 60 h 269"/>
                <a:gd name="T66" fmla="*/ 128 w 434"/>
                <a:gd name="T67" fmla="*/ 58 h 269"/>
                <a:gd name="T68" fmla="*/ 131 w 434"/>
                <a:gd name="T69" fmla="*/ 52 h 269"/>
                <a:gd name="T70" fmla="*/ 129 w 434"/>
                <a:gd name="T71" fmla="*/ 55 h 269"/>
                <a:gd name="T72" fmla="*/ 132 w 434"/>
                <a:gd name="T73" fmla="*/ 57 h 269"/>
                <a:gd name="T74" fmla="*/ 133 w 434"/>
                <a:gd name="T75" fmla="*/ 54 h 269"/>
                <a:gd name="T76" fmla="*/ 131 w 434"/>
                <a:gd name="T77" fmla="*/ 52 h 269"/>
                <a:gd name="T78" fmla="*/ 244 w 434"/>
                <a:gd name="T79" fmla="*/ 49 h 269"/>
                <a:gd name="T80" fmla="*/ 241 w 434"/>
                <a:gd name="T81" fmla="*/ 51 h 269"/>
                <a:gd name="T82" fmla="*/ 308 w 434"/>
                <a:gd name="T83" fmla="*/ 91 h 269"/>
                <a:gd name="T84" fmla="*/ 310 w 434"/>
                <a:gd name="T85" fmla="*/ 89 h 269"/>
                <a:gd name="T86" fmla="*/ 244 w 434"/>
                <a:gd name="T87" fmla="*/ 49 h 269"/>
                <a:gd name="T88" fmla="*/ 235 w 434"/>
                <a:gd name="T89" fmla="*/ 44 h 269"/>
                <a:gd name="T90" fmla="*/ 233 w 434"/>
                <a:gd name="T91" fmla="*/ 46 h 269"/>
                <a:gd name="T92" fmla="*/ 238 w 434"/>
                <a:gd name="T93" fmla="*/ 49 h 269"/>
                <a:gd name="T94" fmla="*/ 241 w 434"/>
                <a:gd name="T95" fmla="*/ 47 h 269"/>
                <a:gd name="T96" fmla="*/ 235 w 434"/>
                <a:gd name="T97" fmla="*/ 44 h 269"/>
                <a:gd name="T98" fmla="*/ 230 w 434"/>
                <a:gd name="T99" fmla="*/ 40 h 269"/>
                <a:gd name="T100" fmla="*/ 227 w 434"/>
                <a:gd name="T101" fmla="*/ 43 h 269"/>
                <a:gd name="T102" fmla="*/ 230 w 434"/>
                <a:gd name="T103" fmla="*/ 44 h 269"/>
                <a:gd name="T104" fmla="*/ 232 w 434"/>
                <a:gd name="T105" fmla="*/ 42 h 269"/>
                <a:gd name="T106" fmla="*/ 230 w 434"/>
                <a:gd name="T107" fmla="*/ 40 h 269"/>
                <a:gd name="T108" fmla="*/ 163 w 434"/>
                <a:gd name="T109" fmla="*/ 0 h 269"/>
                <a:gd name="T110" fmla="*/ 162 w 434"/>
                <a:gd name="T111" fmla="*/ 1 h 269"/>
                <a:gd name="T112" fmla="*/ 133 w 434"/>
                <a:gd name="T113" fmla="*/ 49 h 269"/>
                <a:gd name="T114" fmla="*/ 135 w 434"/>
                <a:gd name="T115" fmla="*/ 51 h 269"/>
                <a:gd name="T116" fmla="*/ 164 w 434"/>
                <a:gd name="T117" fmla="*/ 4 h 269"/>
                <a:gd name="T118" fmla="*/ 224 w 434"/>
                <a:gd name="T119" fmla="*/ 41 h 269"/>
                <a:gd name="T120" fmla="*/ 227 w 434"/>
                <a:gd name="T121" fmla="*/ 38 h 269"/>
                <a:gd name="T122" fmla="*/ 164 w 434"/>
                <a:gd name="T123" fmla="*/ 0 h 269"/>
                <a:gd name="T124" fmla="*/ 163 w 434"/>
                <a:gd name="T125" fmla="*/ 0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34" h="269">
                  <a:moveTo>
                    <a:pt x="389" y="137"/>
                  </a:moveTo>
                  <a:cubicBezTo>
                    <a:pt x="389" y="137"/>
                    <a:pt x="388" y="137"/>
                    <a:pt x="388" y="138"/>
                  </a:cubicBezTo>
                  <a:cubicBezTo>
                    <a:pt x="388" y="138"/>
                    <a:pt x="387" y="139"/>
                    <a:pt x="387" y="139"/>
                  </a:cubicBezTo>
                  <a:cubicBezTo>
                    <a:pt x="430" y="165"/>
                    <a:pt x="430" y="165"/>
                    <a:pt x="430" y="165"/>
                  </a:cubicBezTo>
                  <a:cubicBezTo>
                    <a:pt x="367" y="269"/>
                    <a:pt x="367" y="269"/>
                    <a:pt x="367" y="269"/>
                  </a:cubicBezTo>
                  <a:cubicBezTo>
                    <a:pt x="371" y="269"/>
                    <a:pt x="371" y="269"/>
                    <a:pt x="371" y="269"/>
                  </a:cubicBezTo>
                  <a:cubicBezTo>
                    <a:pt x="434" y="166"/>
                    <a:pt x="434" y="166"/>
                    <a:pt x="434" y="166"/>
                  </a:cubicBezTo>
                  <a:cubicBezTo>
                    <a:pt x="434" y="165"/>
                    <a:pt x="434" y="164"/>
                    <a:pt x="433" y="163"/>
                  </a:cubicBezTo>
                  <a:cubicBezTo>
                    <a:pt x="389" y="137"/>
                    <a:pt x="389" y="137"/>
                    <a:pt x="389" y="137"/>
                  </a:cubicBezTo>
                  <a:moveTo>
                    <a:pt x="81" y="135"/>
                  </a:moveTo>
                  <a:cubicBezTo>
                    <a:pt x="0" y="269"/>
                    <a:pt x="0" y="269"/>
                    <a:pt x="0" y="269"/>
                  </a:cubicBezTo>
                  <a:cubicBezTo>
                    <a:pt x="4" y="269"/>
                    <a:pt x="4" y="269"/>
                    <a:pt x="4" y="269"/>
                  </a:cubicBezTo>
                  <a:cubicBezTo>
                    <a:pt x="83" y="138"/>
                    <a:pt x="83" y="138"/>
                    <a:pt x="83" y="138"/>
                  </a:cubicBezTo>
                  <a:cubicBezTo>
                    <a:pt x="81" y="135"/>
                    <a:pt x="81" y="135"/>
                    <a:pt x="81" y="135"/>
                  </a:cubicBezTo>
                  <a:moveTo>
                    <a:pt x="382" y="132"/>
                  </a:moveTo>
                  <a:cubicBezTo>
                    <a:pt x="381" y="133"/>
                    <a:pt x="381" y="134"/>
                    <a:pt x="380" y="135"/>
                  </a:cubicBezTo>
                  <a:cubicBezTo>
                    <a:pt x="384" y="137"/>
                    <a:pt x="384" y="137"/>
                    <a:pt x="384" y="137"/>
                  </a:cubicBezTo>
                  <a:cubicBezTo>
                    <a:pt x="384" y="136"/>
                    <a:pt x="385" y="136"/>
                    <a:pt x="386" y="135"/>
                  </a:cubicBezTo>
                  <a:cubicBezTo>
                    <a:pt x="382" y="132"/>
                    <a:pt x="382" y="132"/>
                    <a:pt x="382" y="132"/>
                  </a:cubicBezTo>
                  <a:moveTo>
                    <a:pt x="357" y="117"/>
                  </a:moveTo>
                  <a:cubicBezTo>
                    <a:pt x="356" y="118"/>
                    <a:pt x="355" y="119"/>
                    <a:pt x="355" y="120"/>
                  </a:cubicBezTo>
                  <a:cubicBezTo>
                    <a:pt x="377" y="133"/>
                    <a:pt x="377" y="133"/>
                    <a:pt x="377" y="133"/>
                  </a:cubicBezTo>
                  <a:cubicBezTo>
                    <a:pt x="378" y="132"/>
                    <a:pt x="378" y="131"/>
                    <a:pt x="379" y="131"/>
                  </a:cubicBezTo>
                  <a:cubicBezTo>
                    <a:pt x="357" y="117"/>
                    <a:pt x="357" y="117"/>
                    <a:pt x="357" y="117"/>
                  </a:cubicBezTo>
                  <a:moveTo>
                    <a:pt x="313" y="91"/>
                  </a:moveTo>
                  <a:cubicBezTo>
                    <a:pt x="311" y="93"/>
                    <a:pt x="311" y="93"/>
                    <a:pt x="311" y="93"/>
                  </a:cubicBezTo>
                  <a:cubicBezTo>
                    <a:pt x="352" y="118"/>
                    <a:pt x="352" y="118"/>
                    <a:pt x="352" y="118"/>
                  </a:cubicBezTo>
                  <a:cubicBezTo>
                    <a:pt x="353" y="117"/>
                    <a:pt x="353" y="116"/>
                    <a:pt x="354" y="115"/>
                  </a:cubicBezTo>
                  <a:cubicBezTo>
                    <a:pt x="313" y="91"/>
                    <a:pt x="313" y="91"/>
                    <a:pt x="313" y="91"/>
                  </a:cubicBezTo>
                  <a:moveTo>
                    <a:pt x="128" y="58"/>
                  </a:moveTo>
                  <a:cubicBezTo>
                    <a:pt x="82" y="132"/>
                    <a:pt x="82" y="132"/>
                    <a:pt x="82" y="132"/>
                  </a:cubicBezTo>
                  <a:cubicBezTo>
                    <a:pt x="85" y="135"/>
                    <a:pt x="85" y="135"/>
                    <a:pt x="85" y="135"/>
                  </a:cubicBezTo>
                  <a:cubicBezTo>
                    <a:pt x="130" y="60"/>
                    <a:pt x="130" y="60"/>
                    <a:pt x="130" y="60"/>
                  </a:cubicBezTo>
                  <a:cubicBezTo>
                    <a:pt x="128" y="58"/>
                    <a:pt x="128" y="58"/>
                    <a:pt x="128" y="58"/>
                  </a:cubicBezTo>
                  <a:moveTo>
                    <a:pt x="131" y="52"/>
                  </a:moveTo>
                  <a:cubicBezTo>
                    <a:pt x="129" y="55"/>
                    <a:pt x="129" y="55"/>
                    <a:pt x="129" y="55"/>
                  </a:cubicBezTo>
                  <a:cubicBezTo>
                    <a:pt x="132" y="57"/>
                    <a:pt x="132" y="57"/>
                    <a:pt x="132" y="57"/>
                  </a:cubicBezTo>
                  <a:cubicBezTo>
                    <a:pt x="133" y="54"/>
                    <a:pt x="133" y="54"/>
                    <a:pt x="133" y="54"/>
                  </a:cubicBezTo>
                  <a:cubicBezTo>
                    <a:pt x="131" y="52"/>
                    <a:pt x="131" y="52"/>
                    <a:pt x="131" y="52"/>
                  </a:cubicBezTo>
                  <a:moveTo>
                    <a:pt x="244" y="49"/>
                  </a:moveTo>
                  <a:cubicBezTo>
                    <a:pt x="241" y="51"/>
                    <a:pt x="241" y="51"/>
                    <a:pt x="241" y="51"/>
                  </a:cubicBezTo>
                  <a:cubicBezTo>
                    <a:pt x="308" y="91"/>
                    <a:pt x="308" y="91"/>
                    <a:pt x="308" y="91"/>
                  </a:cubicBezTo>
                  <a:cubicBezTo>
                    <a:pt x="310" y="89"/>
                    <a:pt x="310" y="89"/>
                    <a:pt x="310" y="89"/>
                  </a:cubicBezTo>
                  <a:cubicBezTo>
                    <a:pt x="244" y="49"/>
                    <a:pt x="244" y="49"/>
                    <a:pt x="244" y="49"/>
                  </a:cubicBezTo>
                  <a:moveTo>
                    <a:pt x="235" y="44"/>
                  </a:moveTo>
                  <a:cubicBezTo>
                    <a:pt x="233" y="46"/>
                    <a:pt x="233" y="46"/>
                    <a:pt x="233" y="46"/>
                  </a:cubicBezTo>
                  <a:cubicBezTo>
                    <a:pt x="238" y="49"/>
                    <a:pt x="238" y="49"/>
                    <a:pt x="238" y="49"/>
                  </a:cubicBezTo>
                  <a:cubicBezTo>
                    <a:pt x="241" y="47"/>
                    <a:pt x="241" y="47"/>
                    <a:pt x="241" y="47"/>
                  </a:cubicBezTo>
                  <a:cubicBezTo>
                    <a:pt x="235" y="44"/>
                    <a:pt x="235" y="44"/>
                    <a:pt x="235" y="44"/>
                  </a:cubicBezTo>
                  <a:moveTo>
                    <a:pt x="230" y="40"/>
                  </a:moveTo>
                  <a:cubicBezTo>
                    <a:pt x="227" y="43"/>
                    <a:pt x="227" y="43"/>
                    <a:pt x="227" y="43"/>
                  </a:cubicBezTo>
                  <a:cubicBezTo>
                    <a:pt x="230" y="44"/>
                    <a:pt x="230" y="44"/>
                    <a:pt x="230" y="44"/>
                  </a:cubicBezTo>
                  <a:cubicBezTo>
                    <a:pt x="232" y="42"/>
                    <a:pt x="232" y="42"/>
                    <a:pt x="232" y="42"/>
                  </a:cubicBezTo>
                  <a:cubicBezTo>
                    <a:pt x="230" y="40"/>
                    <a:pt x="230" y="40"/>
                    <a:pt x="230" y="40"/>
                  </a:cubicBezTo>
                  <a:moveTo>
                    <a:pt x="163" y="0"/>
                  </a:moveTo>
                  <a:cubicBezTo>
                    <a:pt x="163" y="0"/>
                    <a:pt x="162" y="1"/>
                    <a:pt x="162" y="1"/>
                  </a:cubicBezTo>
                  <a:cubicBezTo>
                    <a:pt x="133" y="49"/>
                    <a:pt x="133" y="49"/>
                    <a:pt x="133" y="49"/>
                  </a:cubicBezTo>
                  <a:cubicBezTo>
                    <a:pt x="135" y="51"/>
                    <a:pt x="135" y="51"/>
                    <a:pt x="135" y="51"/>
                  </a:cubicBezTo>
                  <a:cubicBezTo>
                    <a:pt x="164" y="4"/>
                    <a:pt x="164" y="4"/>
                    <a:pt x="164" y="4"/>
                  </a:cubicBezTo>
                  <a:cubicBezTo>
                    <a:pt x="224" y="41"/>
                    <a:pt x="224" y="41"/>
                    <a:pt x="224" y="41"/>
                  </a:cubicBezTo>
                  <a:cubicBezTo>
                    <a:pt x="227" y="38"/>
                    <a:pt x="227" y="38"/>
                    <a:pt x="227" y="38"/>
                  </a:cubicBezTo>
                  <a:cubicBezTo>
                    <a:pt x="164" y="0"/>
                    <a:pt x="164" y="0"/>
                    <a:pt x="164" y="0"/>
                  </a:cubicBezTo>
                  <a:cubicBezTo>
                    <a:pt x="164" y="0"/>
                    <a:pt x="163" y="0"/>
                    <a:pt x="163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1219170">
                <a:defRPr/>
              </a:pPr>
              <a:endParaRPr lang="ru-RU" sz="2400">
                <a:solidFill>
                  <a:prstClr val="black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221" name="Freeform 204"/>
            <p:cNvSpPr>
              <a:spLocks noEditPoints="1"/>
            </p:cNvSpPr>
            <p:nvPr/>
          </p:nvSpPr>
          <p:spPr bwMode="auto">
            <a:xfrm>
              <a:off x="1257625" y="10612436"/>
              <a:ext cx="479152" cy="142506"/>
            </a:xfrm>
            <a:custGeom>
              <a:avLst/>
              <a:gdLst>
                <a:gd name="T0" fmla="*/ 305 w 308"/>
                <a:gd name="T1" fmla="*/ 88 h 92"/>
                <a:gd name="T2" fmla="*/ 303 w 308"/>
                <a:gd name="T3" fmla="*/ 90 h 92"/>
                <a:gd name="T4" fmla="*/ 306 w 308"/>
                <a:gd name="T5" fmla="*/ 92 h 92"/>
                <a:gd name="T6" fmla="*/ 307 w 308"/>
                <a:gd name="T7" fmla="*/ 91 h 92"/>
                <a:gd name="T8" fmla="*/ 308 w 308"/>
                <a:gd name="T9" fmla="*/ 90 h 92"/>
                <a:gd name="T10" fmla="*/ 305 w 308"/>
                <a:gd name="T11" fmla="*/ 88 h 92"/>
                <a:gd name="T12" fmla="*/ 1 w 308"/>
                <a:gd name="T13" fmla="*/ 85 h 92"/>
                <a:gd name="T14" fmla="*/ 0 w 308"/>
                <a:gd name="T15" fmla="*/ 88 h 92"/>
                <a:gd name="T16" fmla="*/ 2 w 308"/>
                <a:gd name="T17" fmla="*/ 91 h 92"/>
                <a:gd name="T18" fmla="*/ 4 w 308"/>
                <a:gd name="T19" fmla="*/ 88 h 92"/>
                <a:gd name="T20" fmla="*/ 1 w 308"/>
                <a:gd name="T21" fmla="*/ 85 h 92"/>
                <a:gd name="T22" fmla="*/ 298 w 308"/>
                <a:gd name="T23" fmla="*/ 84 h 92"/>
                <a:gd name="T24" fmla="*/ 296 w 308"/>
                <a:gd name="T25" fmla="*/ 86 h 92"/>
                <a:gd name="T26" fmla="*/ 299 w 308"/>
                <a:gd name="T27" fmla="*/ 88 h 92"/>
                <a:gd name="T28" fmla="*/ 301 w 308"/>
                <a:gd name="T29" fmla="*/ 85 h 92"/>
                <a:gd name="T30" fmla="*/ 298 w 308"/>
                <a:gd name="T31" fmla="*/ 84 h 92"/>
                <a:gd name="T32" fmla="*/ 273 w 308"/>
                <a:gd name="T33" fmla="*/ 68 h 92"/>
                <a:gd name="T34" fmla="*/ 271 w 308"/>
                <a:gd name="T35" fmla="*/ 71 h 92"/>
                <a:gd name="T36" fmla="*/ 274 w 308"/>
                <a:gd name="T37" fmla="*/ 73 h 92"/>
                <a:gd name="T38" fmla="*/ 276 w 308"/>
                <a:gd name="T39" fmla="*/ 70 h 92"/>
                <a:gd name="T40" fmla="*/ 273 w 308"/>
                <a:gd name="T41" fmla="*/ 68 h 92"/>
                <a:gd name="T42" fmla="*/ 229 w 308"/>
                <a:gd name="T43" fmla="*/ 42 h 92"/>
                <a:gd name="T44" fmla="*/ 227 w 308"/>
                <a:gd name="T45" fmla="*/ 44 h 92"/>
                <a:gd name="T46" fmla="*/ 230 w 308"/>
                <a:gd name="T47" fmla="*/ 46 h 92"/>
                <a:gd name="T48" fmla="*/ 232 w 308"/>
                <a:gd name="T49" fmla="*/ 44 h 92"/>
                <a:gd name="T50" fmla="*/ 229 w 308"/>
                <a:gd name="T51" fmla="*/ 42 h 92"/>
                <a:gd name="T52" fmla="*/ 160 w 308"/>
                <a:gd name="T53" fmla="*/ 0 h 92"/>
                <a:gd name="T54" fmla="*/ 157 w 308"/>
                <a:gd name="T55" fmla="*/ 2 h 92"/>
                <a:gd name="T56" fmla="*/ 160 w 308"/>
                <a:gd name="T57" fmla="*/ 4 h 92"/>
                <a:gd name="T58" fmla="*/ 163 w 308"/>
                <a:gd name="T59" fmla="*/ 2 h 92"/>
                <a:gd name="T60" fmla="*/ 160 w 308"/>
                <a:gd name="T61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08" h="92">
                  <a:moveTo>
                    <a:pt x="305" y="88"/>
                  </a:moveTo>
                  <a:cubicBezTo>
                    <a:pt x="304" y="89"/>
                    <a:pt x="303" y="89"/>
                    <a:pt x="303" y="90"/>
                  </a:cubicBezTo>
                  <a:cubicBezTo>
                    <a:pt x="306" y="92"/>
                    <a:pt x="306" y="92"/>
                    <a:pt x="306" y="92"/>
                  </a:cubicBezTo>
                  <a:cubicBezTo>
                    <a:pt x="306" y="92"/>
                    <a:pt x="307" y="91"/>
                    <a:pt x="307" y="91"/>
                  </a:cubicBezTo>
                  <a:cubicBezTo>
                    <a:pt x="307" y="90"/>
                    <a:pt x="308" y="90"/>
                    <a:pt x="308" y="90"/>
                  </a:cubicBezTo>
                  <a:cubicBezTo>
                    <a:pt x="305" y="88"/>
                    <a:pt x="305" y="88"/>
                    <a:pt x="305" y="88"/>
                  </a:cubicBezTo>
                  <a:moveTo>
                    <a:pt x="1" y="85"/>
                  </a:moveTo>
                  <a:cubicBezTo>
                    <a:pt x="0" y="88"/>
                    <a:pt x="0" y="88"/>
                    <a:pt x="0" y="88"/>
                  </a:cubicBezTo>
                  <a:cubicBezTo>
                    <a:pt x="2" y="91"/>
                    <a:pt x="2" y="91"/>
                    <a:pt x="2" y="91"/>
                  </a:cubicBezTo>
                  <a:cubicBezTo>
                    <a:pt x="4" y="88"/>
                    <a:pt x="4" y="88"/>
                    <a:pt x="4" y="88"/>
                  </a:cubicBezTo>
                  <a:cubicBezTo>
                    <a:pt x="1" y="85"/>
                    <a:pt x="1" y="85"/>
                    <a:pt x="1" y="85"/>
                  </a:cubicBezTo>
                  <a:moveTo>
                    <a:pt x="298" y="84"/>
                  </a:moveTo>
                  <a:cubicBezTo>
                    <a:pt x="297" y="84"/>
                    <a:pt x="297" y="85"/>
                    <a:pt x="296" y="86"/>
                  </a:cubicBezTo>
                  <a:cubicBezTo>
                    <a:pt x="299" y="88"/>
                    <a:pt x="299" y="88"/>
                    <a:pt x="299" y="88"/>
                  </a:cubicBezTo>
                  <a:cubicBezTo>
                    <a:pt x="300" y="87"/>
                    <a:pt x="300" y="86"/>
                    <a:pt x="301" y="85"/>
                  </a:cubicBezTo>
                  <a:cubicBezTo>
                    <a:pt x="298" y="84"/>
                    <a:pt x="298" y="84"/>
                    <a:pt x="298" y="84"/>
                  </a:cubicBezTo>
                  <a:moveTo>
                    <a:pt x="273" y="68"/>
                  </a:moveTo>
                  <a:cubicBezTo>
                    <a:pt x="272" y="69"/>
                    <a:pt x="272" y="70"/>
                    <a:pt x="271" y="71"/>
                  </a:cubicBezTo>
                  <a:cubicBezTo>
                    <a:pt x="274" y="73"/>
                    <a:pt x="274" y="73"/>
                    <a:pt x="274" y="73"/>
                  </a:cubicBezTo>
                  <a:cubicBezTo>
                    <a:pt x="274" y="72"/>
                    <a:pt x="275" y="71"/>
                    <a:pt x="276" y="70"/>
                  </a:cubicBezTo>
                  <a:cubicBezTo>
                    <a:pt x="273" y="68"/>
                    <a:pt x="273" y="68"/>
                    <a:pt x="273" y="68"/>
                  </a:cubicBezTo>
                  <a:moveTo>
                    <a:pt x="229" y="42"/>
                  </a:moveTo>
                  <a:cubicBezTo>
                    <a:pt x="227" y="44"/>
                    <a:pt x="227" y="44"/>
                    <a:pt x="227" y="44"/>
                  </a:cubicBezTo>
                  <a:cubicBezTo>
                    <a:pt x="230" y="46"/>
                    <a:pt x="230" y="46"/>
                    <a:pt x="230" y="46"/>
                  </a:cubicBezTo>
                  <a:cubicBezTo>
                    <a:pt x="232" y="44"/>
                    <a:pt x="232" y="44"/>
                    <a:pt x="232" y="44"/>
                  </a:cubicBezTo>
                  <a:cubicBezTo>
                    <a:pt x="229" y="42"/>
                    <a:pt x="229" y="42"/>
                    <a:pt x="229" y="42"/>
                  </a:cubicBezTo>
                  <a:moveTo>
                    <a:pt x="160" y="0"/>
                  </a:moveTo>
                  <a:cubicBezTo>
                    <a:pt x="157" y="2"/>
                    <a:pt x="157" y="2"/>
                    <a:pt x="157" y="2"/>
                  </a:cubicBezTo>
                  <a:cubicBezTo>
                    <a:pt x="160" y="4"/>
                    <a:pt x="160" y="4"/>
                    <a:pt x="160" y="4"/>
                  </a:cubicBezTo>
                  <a:cubicBezTo>
                    <a:pt x="163" y="2"/>
                    <a:pt x="163" y="2"/>
                    <a:pt x="163" y="2"/>
                  </a:cubicBezTo>
                  <a:cubicBezTo>
                    <a:pt x="160" y="0"/>
                    <a:pt x="160" y="0"/>
                    <a:pt x="160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1219170">
                <a:defRPr/>
              </a:pPr>
              <a:endParaRPr lang="ru-RU" sz="2400">
                <a:solidFill>
                  <a:prstClr val="black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222" name="Freeform 206"/>
            <p:cNvSpPr>
              <a:spLocks noEditPoints="1"/>
            </p:cNvSpPr>
            <p:nvPr/>
          </p:nvSpPr>
          <p:spPr bwMode="auto">
            <a:xfrm>
              <a:off x="1336107" y="10597979"/>
              <a:ext cx="153866" cy="24784"/>
            </a:xfrm>
            <a:custGeom>
              <a:avLst/>
              <a:gdLst>
                <a:gd name="T0" fmla="*/ 3 w 149"/>
                <a:gd name="T1" fmla="*/ 17 h 24"/>
                <a:gd name="T2" fmla="*/ 0 w 149"/>
                <a:gd name="T3" fmla="*/ 21 h 24"/>
                <a:gd name="T4" fmla="*/ 3 w 149"/>
                <a:gd name="T5" fmla="*/ 24 h 24"/>
                <a:gd name="T6" fmla="*/ 6 w 149"/>
                <a:gd name="T7" fmla="*/ 20 h 24"/>
                <a:gd name="T8" fmla="*/ 3 w 149"/>
                <a:gd name="T9" fmla="*/ 17 h 24"/>
                <a:gd name="T10" fmla="*/ 144 w 149"/>
                <a:gd name="T11" fmla="*/ 0 h 24"/>
                <a:gd name="T12" fmla="*/ 140 w 149"/>
                <a:gd name="T13" fmla="*/ 5 h 24"/>
                <a:gd name="T14" fmla="*/ 144 w 149"/>
                <a:gd name="T15" fmla="*/ 8 h 24"/>
                <a:gd name="T16" fmla="*/ 149 w 149"/>
                <a:gd name="T17" fmla="*/ 3 h 24"/>
                <a:gd name="T18" fmla="*/ 144 w 149"/>
                <a:gd name="T19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9" h="24">
                  <a:moveTo>
                    <a:pt x="3" y="17"/>
                  </a:moveTo>
                  <a:lnTo>
                    <a:pt x="0" y="21"/>
                  </a:lnTo>
                  <a:lnTo>
                    <a:pt x="3" y="24"/>
                  </a:lnTo>
                  <a:lnTo>
                    <a:pt x="6" y="20"/>
                  </a:lnTo>
                  <a:lnTo>
                    <a:pt x="3" y="17"/>
                  </a:lnTo>
                  <a:close/>
                  <a:moveTo>
                    <a:pt x="144" y="0"/>
                  </a:moveTo>
                  <a:lnTo>
                    <a:pt x="140" y="5"/>
                  </a:lnTo>
                  <a:lnTo>
                    <a:pt x="144" y="8"/>
                  </a:lnTo>
                  <a:lnTo>
                    <a:pt x="149" y="3"/>
                  </a:lnTo>
                  <a:lnTo>
                    <a:pt x="144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1219170">
                <a:defRPr/>
              </a:pPr>
              <a:endParaRPr lang="ru-RU" sz="2400">
                <a:solidFill>
                  <a:prstClr val="black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223" name="Freeform 207"/>
            <p:cNvSpPr>
              <a:spLocks noEditPoints="1"/>
            </p:cNvSpPr>
            <p:nvPr/>
          </p:nvSpPr>
          <p:spPr bwMode="auto">
            <a:xfrm>
              <a:off x="1336107" y="10597979"/>
              <a:ext cx="153866" cy="24784"/>
            </a:xfrm>
            <a:custGeom>
              <a:avLst/>
              <a:gdLst>
                <a:gd name="T0" fmla="*/ 3 w 149"/>
                <a:gd name="T1" fmla="*/ 17 h 24"/>
                <a:gd name="T2" fmla="*/ 0 w 149"/>
                <a:gd name="T3" fmla="*/ 21 h 24"/>
                <a:gd name="T4" fmla="*/ 3 w 149"/>
                <a:gd name="T5" fmla="*/ 24 h 24"/>
                <a:gd name="T6" fmla="*/ 6 w 149"/>
                <a:gd name="T7" fmla="*/ 20 h 24"/>
                <a:gd name="T8" fmla="*/ 3 w 149"/>
                <a:gd name="T9" fmla="*/ 17 h 24"/>
                <a:gd name="T10" fmla="*/ 144 w 149"/>
                <a:gd name="T11" fmla="*/ 0 h 24"/>
                <a:gd name="T12" fmla="*/ 140 w 149"/>
                <a:gd name="T13" fmla="*/ 5 h 24"/>
                <a:gd name="T14" fmla="*/ 144 w 149"/>
                <a:gd name="T15" fmla="*/ 8 h 24"/>
                <a:gd name="T16" fmla="*/ 149 w 149"/>
                <a:gd name="T17" fmla="*/ 3 h 24"/>
                <a:gd name="T18" fmla="*/ 144 w 149"/>
                <a:gd name="T19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9" h="24">
                  <a:moveTo>
                    <a:pt x="3" y="17"/>
                  </a:moveTo>
                  <a:lnTo>
                    <a:pt x="0" y="21"/>
                  </a:lnTo>
                  <a:lnTo>
                    <a:pt x="3" y="24"/>
                  </a:lnTo>
                  <a:lnTo>
                    <a:pt x="6" y="20"/>
                  </a:lnTo>
                  <a:lnTo>
                    <a:pt x="3" y="17"/>
                  </a:lnTo>
                  <a:moveTo>
                    <a:pt x="144" y="0"/>
                  </a:moveTo>
                  <a:lnTo>
                    <a:pt x="140" y="5"/>
                  </a:lnTo>
                  <a:lnTo>
                    <a:pt x="144" y="8"/>
                  </a:lnTo>
                  <a:lnTo>
                    <a:pt x="149" y="3"/>
                  </a:lnTo>
                  <a:lnTo>
                    <a:pt x="144" y="0"/>
                  </a:lnTo>
                </a:path>
              </a:pathLst>
            </a:custGeom>
            <a:grpFill/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1219170">
                <a:defRPr/>
              </a:pPr>
              <a:endParaRPr lang="ru-RU" sz="2400">
                <a:solidFill>
                  <a:prstClr val="black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224" name="Freeform 208"/>
            <p:cNvSpPr>
              <a:spLocks noEditPoints="1"/>
            </p:cNvSpPr>
            <p:nvPr/>
          </p:nvSpPr>
          <p:spPr bwMode="auto">
            <a:xfrm>
              <a:off x="1330944" y="10604175"/>
              <a:ext cx="166258" cy="27882"/>
            </a:xfrm>
            <a:custGeom>
              <a:avLst/>
              <a:gdLst>
                <a:gd name="T0" fmla="*/ 2 w 161"/>
                <a:gd name="T1" fmla="*/ 20 h 27"/>
                <a:gd name="T2" fmla="*/ 0 w 161"/>
                <a:gd name="T3" fmla="*/ 24 h 27"/>
                <a:gd name="T4" fmla="*/ 3 w 161"/>
                <a:gd name="T5" fmla="*/ 27 h 27"/>
                <a:gd name="T6" fmla="*/ 6 w 161"/>
                <a:gd name="T7" fmla="*/ 23 h 27"/>
                <a:gd name="T8" fmla="*/ 2 w 161"/>
                <a:gd name="T9" fmla="*/ 20 h 27"/>
                <a:gd name="T10" fmla="*/ 157 w 161"/>
                <a:gd name="T11" fmla="*/ 0 h 27"/>
                <a:gd name="T12" fmla="*/ 154 w 161"/>
                <a:gd name="T13" fmla="*/ 3 h 27"/>
                <a:gd name="T14" fmla="*/ 158 w 161"/>
                <a:gd name="T15" fmla="*/ 6 h 27"/>
                <a:gd name="T16" fmla="*/ 161 w 161"/>
                <a:gd name="T17" fmla="*/ 3 h 27"/>
                <a:gd name="T18" fmla="*/ 157 w 161"/>
                <a:gd name="T19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1" h="27">
                  <a:moveTo>
                    <a:pt x="2" y="20"/>
                  </a:moveTo>
                  <a:lnTo>
                    <a:pt x="0" y="24"/>
                  </a:lnTo>
                  <a:lnTo>
                    <a:pt x="3" y="27"/>
                  </a:lnTo>
                  <a:lnTo>
                    <a:pt x="6" y="23"/>
                  </a:lnTo>
                  <a:lnTo>
                    <a:pt x="2" y="20"/>
                  </a:lnTo>
                  <a:close/>
                  <a:moveTo>
                    <a:pt x="157" y="0"/>
                  </a:moveTo>
                  <a:lnTo>
                    <a:pt x="154" y="3"/>
                  </a:lnTo>
                  <a:lnTo>
                    <a:pt x="158" y="6"/>
                  </a:lnTo>
                  <a:lnTo>
                    <a:pt x="161" y="3"/>
                  </a:lnTo>
                  <a:lnTo>
                    <a:pt x="157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1219170">
                <a:defRPr/>
              </a:pPr>
              <a:endParaRPr lang="ru-RU" sz="2400">
                <a:solidFill>
                  <a:prstClr val="black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225" name="Freeform 209"/>
            <p:cNvSpPr>
              <a:spLocks noEditPoints="1"/>
            </p:cNvSpPr>
            <p:nvPr/>
          </p:nvSpPr>
          <p:spPr bwMode="auto">
            <a:xfrm>
              <a:off x="1330944" y="10604175"/>
              <a:ext cx="166258" cy="27882"/>
            </a:xfrm>
            <a:custGeom>
              <a:avLst/>
              <a:gdLst>
                <a:gd name="T0" fmla="*/ 2 w 161"/>
                <a:gd name="T1" fmla="*/ 20 h 27"/>
                <a:gd name="T2" fmla="*/ 0 w 161"/>
                <a:gd name="T3" fmla="*/ 24 h 27"/>
                <a:gd name="T4" fmla="*/ 3 w 161"/>
                <a:gd name="T5" fmla="*/ 27 h 27"/>
                <a:gd name="T6" fmla="*/ 6 w 161"/>
                <a:gd name="T7" fmla="*/ 23 h 27"/>
                <a:gd name="T8" fmla="*/ 2 w 161"/>
                <a:gd name="T9" fmla="*/ 20 h 27"/>
                <a:gd name="T10" fmla="*/ 157 w 161"/>
                <a:gd name="T11" fmla="*/ 0 h 27"/>
                <a:gd name="T12" fmla="*/ 154 w 161"/>
                <a:gd name="T13" fmla="*/ 3 h 27"/>
                <a:gd name="T14" fmla="*/ 158 w 161"/>
                <a:gd name="T15" fmla="*/ 6 h 27"/>
                <a:gd name="T16" fmla="*/ 161 w 161"/>
                <a:gd name="T17" fmla="*/ 3 h 27"/>
                <a:gd name="T18" fmla="*/ 157 w 161"/>
                <a:gd name="T19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1" h="27">
                  <a:moveTo>
                    <a:pt x="2" y="20"/>
                  </a:moveTo>
                  <a:lnTo>
                    <a:pt x="0" y="24"/>
                  </a:lnTo>
                  <a:lnTo>
                    <a:pt x="3" y="27"/>
                  </a:lnTo>
                  <a:lnTo>
                    <a:pt x="6" y="23"/>
                  </a:lnTo>
                  <a:lnTo>
                    <a:pt x="2" y="20"/>
                  </a:lnTo>
                  <a:moveTo>
                    <a:pt x="157" y="0"/>
                  </a:moveTo>
                  <a:lnTo>
                    <a:pt x="154" y="3"/>
                  </a:lnTo>
                  <a:lnTo>
                    <a:pt x="158" y="6"/>
                  </a:lnTo>
                  <a:lnTo>
                    <a:pt x="161" y="3"/>
                  </a:lnTo>
                  <a:lnTo>
                    <a:pt x="157" y="0"/>
                  </a:lnTo>
                </a:path>
              </a:pathLst>
            </a:custGeom>
            <a:grpFill/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1219170">
                <a:defRPr/>
              </a:pPr>
              <a:endParaRPr lang="ru-RU" sz="2400">
                <a:solidFill>
                  <a:prstClr val="black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226" name="Freeform 210"/>
            <p:cNvSpPr>
              <a:spLocks noEditPoints="1"/>
            </p:cNvSpPr>
            <p:nvPr/>
          </p:nvSpPr>
          <p:spPr bwMode="auto">
            <a:xfrm>
              <a:off x="1143001" y="10552542"/>
              <a:ext cx="651605" cy="404800"/>
            </a:xfrm>
            <a:custGeom>
              <a:avLst/>
              <a:gdLst>
                <a:gd name="T0" fmla="*/ 377 w 419"/>
                <a:gd name="T1" fmla="*/ 132 h 260"/>
                <a:gd name="T2" fmla="*/ 375 w 419"/>
                <a:gd name="T3" fmla="*/ 134 h 260"/>
                <a:gd name="T4" fmla="*/ 414 w 419"/>
                <a:gd name="T5" fmla="*/ 158 h 260"/>
                <a:gd name="T6" fmla="*/ 353 w 419"/>
                <a:gd name="T7" fmla="*/ 260 h 260"/>
                <a:gd name="T8" fmla="*/ 357 w 419"/>
                <a:gd name="T9" fmla="*/ 260 h 260"/>
                <a:gd name="T10" fmla="*/ 418 w 419"/>
                <a:gd name="T11" fmla="*/ 159 h 260"/>
                <a:gd name="T12" fmla="*/ 417 w 419"/>
                <a:gd name="T13" fmla="*/ 156 h 260"/>
                <a:gd name="T14" fmla="*/ 377 w 419"/>
                <a:gd name="T15" fmla="*/ 132 h 260"/>
                <a:gd name="T16" fmla="*/ 78 w 419"/>
                <a:gd name="T17" fmla="*/ 131 h 260"/>
                <a:gd name="T18" fmla="*/ 0 w 419"/>
                <a:gd name="T19" fmla="*/ 260 h 260"/>
                <a:gd name="T20" fmla="*/ 4 w 419"/>
                <a:gd name="T21" fmla="*/ 260 h 260"/>
                <a:gd name="T22" fmla="*/ 81 w 419"/>
                <a:gd name="T23" fmla="*/ 133 h 260"/>
                <a:gd name="T24" fmla="*/ 78 w 419"/>
                <a:gd name="T25" fmla="*/ 131 h 260"/>
                <a:gd name="T26" fmla="*/ 370 w 419"/>
                <a:gd name="T27" fmla="*/ 128 h 260"/>
                <a:gd name="T28" fmla="*/ 368 w 419"/>
                <a:gd name="T29" fmla="*/ 130 h 260"/>
                <a:gd name="T30" fmla="*/ 372 w 419"/>
                <a:gd name="T31" fmla="*/ 133 h 260"/>
                <a:gd name="T32" fmla="*/ 374 w 419"/>
                <a:gd name="T33" fmla="*/ 130 h 260"/>
                <a:gd name="T34" fmla="*/ 370 w 419"/>
                <a:gd name="T35" fmla="*/ 128 h 260"/>
                <a:gd name="T36" fmla="*/ 346 w 419"/>
                <a:gd name="T37" fmla="*/ 113 h 260"/>
                <a:gd name="T38" fmla="*/ 343 w 419"/>
                <a:gd name="T39" fmla="*/ 115 h 260"/>
                <a:gd name="T40" fmla="*/ 365 w 419"/>
                <a:gd name="T41" fmla="*/ 128 h 260"/>
                <a:gd name="T42" fmla="*/ 367 w 419"/>
                <a:gd name="T43" fmla="*/ 126 h 260"/>
                <a:gd name="T44" fmla="*/ 346 w 419"/>
                <a:gd name="T45" fmla="*/ 113 h 260"/>
                <a:gd name="T46" fmla="*/ 301 w 419"/>
                <a:gd name="T47" fmla="*/ 86 h 260"/>
                <a:gd name="T48" fmla="*/ 299 w 419"/>
                <a:gd name="T49" fmla="*/ 89 h 260"/>
                <a:gd name="T50" fmla="*/ 341 w 419"/>
                <a:gd name="T51" fmla="*/ 114 h 260"/>
                <a:gd name="T52" fmla="*/ 343 w 419"/>
                <a:gd name="T53" fmla="*/ 111 h 260"/>
                <a:gd name="T54" fmla="*/ 301 w 419"/>
                <a:gd name="T55" fmla="*/ 86 h 260"/>
                <a:gd name="T56" fmla="*/ 125 w 419"/>
                <a:gd name="T57" fmla="*/ 53 h 260"/>
                <a:gd name="T58" fmla="*/ 80 w 419"/>
                <a:gd name="T59" fmla="*/ 128 h 260"/>
                <a:gd name="T60" fmla="*/ 82 w 419"/>
                <a:gd name="T61" fmla="*/ 130 h 260"/>
                <a:gd name="T62" fmla="*/ 128 w 419"/>
                <a:gd name="T63" fmla="*/ 56 h 260"/>
                <a:gd name="T64" fmla="*/ 125 w 419"/>
                <a:gd name="T65" fmla="*/ 53 h 260"/>
                <a:gd name="T66" fmla="*/ 128 w 419"/>
                <a:gd name="T67" fmla="*/ 48 h 260"/>
                <a:gd name="T68" fmla="*/ 127 w 419"/>
                <a:gd name="T69" fmla="*/ 50 h 260"/>
                <a:gd name="T70" fmla="*/ 129 w 419"/>
                <a:gd name="T71" fmla="*/ 53 h 260"/>
                <a:gd name="T72" fmla="*/ 131 w 419"/>
                <a:gd name="T73" fmla="*/ 50 h 260"/>
                <a:gd name="T74" fmla="*/ 128 w 419"/>
                <a:gd name="T75" fmla="*/ 48 h 260"/>
                <a:gd name="T76" fmla="*/ 232 w 419"/>
                <a:gd name="T77" fmla="*/ 44 h 260"/>
                <a:gd name="T78" fmla="*/ 230 w 419"/>
                <a:gd name="T79" fmla="*/ 47 h 260"/>
                <a:gd name="T80" fmla="*/ 296 w 419"/>
                <a:gd name="T81" fmla="*/ 87 h 260"/>
                <a:gd name="T82" fmla="*/ 298 w 419"/>
                <a:gd name="T83" fmla="*/ 84 h 260"/>
                <a:gd name="T84" fmla="*/ 232 w 419"/>
                <a:gd name="T85" fmla="*/ 44 h 260"/>
                <a:gd name="T86" fmla="*/ 224 w 419"/>
                <a:gd name="T87" fmla="*/ 39 h 260"/>
                <a:gd name="T88" fmla="*/ 221 w 419"/>
                <a:gd name="T89" fmla="*/ 42 h 260"/>
                <a:gd name="T90" fmla="*/ 227 w 419"/>
                <a:gd name="T91" fmla="*/ 45 h 260"/>
                <a:gd name="T92" fmla="*/ 229 w 419"/>
                <a:gd name="T93" fmla="*/ 42 h 260"/>
                <a:gd name="T94" fmla="*/ 224 w 419"/>
                <a:gd name="T95" fmla="*/ 39 h 260"/>
                <a:gd name="T96" fmla="*/ 218 w 419"/>
                <a:gd name="T97" fmla="*/ 36 h 260"/>
                <a:gd name="T98" fmla="*/ 216 w 419"/>
                <a:gd name="T99" fmla="*/ 38 h 260"/>
                <a:gd name="T100" fmla="*/ 218 w 419"/>
                <a:gd name="T101" fmla="*/ 40 h 260"/>
                <a:gd name="T102" fmla="*/ 221 w 419"/>
                <a:gd name="T103" fmla="*/ 37 h 260"/>
                <a:gd name="T104" fmla="*/ 218 w 419"/>
                <a:gd name="T105" fmla="*/ 36 h 260"/>
                <a:gd name="T106" fmla="*/ 158 w 419"/>
                <a:gd name="T107" fmla="*/ 0 h 260"/>
                <a:gd name="T108" fmla="*/ 157 w 419"/>
                <a:gd name="T109" fmla="*/ 1 h 260"/>
                <a:gd name="T110" fmla="*/ 130 w 419"/>
                <a:gd name="T111" fmla="*/ 45 h 260"/>
                <a:gd name="T112" fmla="*/ 133 w 419"/>
                <a:gd name="T113" fmla="*/ 47 h 260"/>
                <a:gd name="T114" fmla="*/ 159 w 419"/>
                <a:gd name="T115" fmla="*/ 4 h 260"/>
                <a:gd name="T116" fmla="*/ 213 w 419"/>
                <a:gd name="T117" fmla="*/ 37 h 260"/>
                <a:gd name="T118" fmla="*/ 215 w 419"/>
                <a:gd name="T119" fmla="*/ 34 h 260"/>
                <a:gd name="T120" fmla="*/ 159 w 419"/>
                <a:gd name="T121" fmla="*/ 0 h 260"/>
                <a:gd name="T122" fmla="*/ 158 w 419"/>
                <a:gd name="T123" fmla="*/ 0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19" h="260">
                  <a:moveTo>
                    <a:pt x="377" y="132"/>
                  </a:moveTo>
                  <a:cubicBezTo>
                    <a:pt x="377" y="133"/>
                    <a:pt x="376" y="134"/>
                    <a:pt x="375" y="134"/>
                  </a:cubicBezTo>
                  <a:cubicBezTo>
                    <a:pt x="414" y="158"/>
                    <a:pt x="414" y="158"/>
                    <a:pt x="414" y="158"/>
                  </a:cubicBezTo>
                  <a:cubicBezTo>
                    <a:pt x="353" y="260"/>
                    <a:pt x="353" y="260"/>
                    <a:pt x="353" y="260"/>
                  </a:cubicBezTo>
                  <a:cubicBezTo>
                    <a:pt x="357" y="260"/>
                    <a:pt x="357" y="260"/>
                    <a:pt x="357" y="260"/>
                  </a:cubicBezTo>
                  <a:cubicBezTo>
                    <a:pt x="418" y="159"/>
                    <a:pt x="418" y="159"/>
                    <a:pt x="418" y="159"/>
                  </a:cubicBezTo>
                  <a:cubicBezTo>
                    <a:pt x="419" y="158"/>
                    <a:pt x="418" y="157"/>
                    <a:pt x="417" y="156"/>
                  </a:cubicBezTo>
                  <a:cubicBezTo>
                    <a:pt x="377" y="132"/>
                    <a:pt x="377" y="132"/>
                    <a:pt x="377" y="132"/>
                  </a:cubicBezTo>
                  <a:moveTo>
                    <a:pt x="78" y="131"/>
                  </a:moveTo>
                  <a:cubicBezTo>
                    <a:pt x="0" y="260"/>
                    <a:pt x="0" y="260"/>
                    <a:pt x="0" y="260"/>
                  </a:cubicBezTo>
                  <a:cubicBezTo>
                    <a:pt x="4" y="260"/>
                    <a:pt x="4" y="260"/>
                    <a:pt x="4" y="260"/>
                  </a:cubicBezTo>
                  <a:cubicBezTo>
                    <a:pt x="81" y="133"/>
                    <a:pt x="81" y="133"/>
                    <a:pt x="81" y="133"/>
                  </a:cubicBezTo>
                  <a:cubicBezTo>
                    <a:pt x="78" y="131"/>
                    <a:pt x="78" y="131"/>
                    <a:pt x="78" y="131"/>
                  </a:cubicBezTo>
                  <a:moveTo>
                    <a:pt x="370" y="128"/>
                  </a:moveTo>
                  <a:cubicBezTo>
                    <a:pt x="370" y="129"/>
                    <a:pt x="369" y="129"/>
                    <a:pt x="368" y="130"/>
                  </a:cubicBezTo>
                  <a:cubicBezTo>
                    <a:pt x="372" y="133"/>
                    <a:pt x="372" y="133"/>
                    <a:pt x="372" y="133"/>
                  </a:cubicBezTo>
                  <a:cubicBezTo>
                    <a:pt x="373" y="132"/>
                    <a:pt x="374" y="131"/>
                    <a:pt x="374" y="130"/>
                  </a:cubicBezTo>
                  <a:cubicBezTo>
                    <a:pt x="370" y="128"/>
                    <a:pt x="370" y="128"/>
                    <a:pt x="370" y="128"/>
                  </a:cubicBezTo>
                  <a:moveTo>
                    <a:pt x="346" y="113"/>
                  </a:moveTo>
                  <a:cubicBezTo>
                    <a:pt x="345" y="114"/>
                    <a:pt x="344" y="115"/>
                    <a:pt x="343" y="115"/>
                  </a:cubicBezTo>
                  <a:cubicBezTo>
                    <a:pt x="365" y="128"/>
                    <a:pt x="365" y="128"/>
                    <a:pt x="365" y="128"/>
                  </a:cubicBezTo>
                  <a:cubicBezTo>
                    <a:pt x="366" y="128"/>
                    <a:pt x="367" y="127"/>
                    <a:pt x="367" y="126"/>
                  </a:cubicBezTo>
                  <a:cubicBezTo>
                    <a:pt x="346" y="113"/>
                    <a:pt x="346" y="113"/>
                    <a:pt x="346" y="113"/>
                  </a:cubicBezTo>
                  <a:moveTo>
                    <a:pt x="301" y="86"/>
                  </a:moveTo>
                  <a:cubicBezTo>
                    <a:pt x="299" y="89"/>
                    <a:pt x="299" y="89"/>
                    <a:pt x="299" y="89"/>
                  </a:cubicBezTo>
                  <a:cubicBezTo>
                    <a:pt x="341" y="114"/>
                    <a:pt x="341" y="114"/>
                    <a:pt x="341" y="114"/>
                  </a:cubicBezTo>
                  <a:cubicBezTo>
                    <a:pt x="341" y="113"/>
                    <a:pt x="342" y="112"/>
                    <a:pt x="343" y="111"/>
                  </a:cubicBezTo>
                  <a:cubicBezTo>
                    <a:pt x="301" y="86"/>
                    <a:pt x="301" y="86"/>
                    <a:pt x="301" y="86"/>
                  </a:cubicBezTo>
                  <a:moveTo>
                    <a:pt x="125" y="53"/>
                  </a:moveTo>
                  <a:cubicBezTo>
                    <a:pt x="80" y="128"/>
                    <a:pt x="80" y="128"/>
                    <a:pt x="80" y="128"/>
                  </a:cubicBezTo>
                  <a:cubicBezTo>
                    <a:pt x="82" y="130"/>
                    <a:pt x="82" y="130"/>
                    <a:pt x="82" y="130"/>
                  </a:cubicBezTo>
                  <a:cubicBezTo>
                    <a:pt x="128" y="56"/>
                    <a:pt x="128" y="56"/>
                    <a:pt x="128" y="56"/>
                  </a:cubicBezTo>
                  <a:cubicBezTo>
                    <a:pt x="125" y="53"/>
                    <a:pt x="125" y="53"/>
                    <a:pt x="125" y="53"/>
                  </a:cubicBezTo>
                  <a:moveTo>
                    <a:pt x="128" y="48"/>
                  </a:moveTo>
                  <a:cubicBezTo>
                    <a:pt x="127" y="50"/>
                    <a:pt x="127" y="50"/>
                    <a:pt x="127" y="50"/>
                  </a:cubicBezTo>
                  <a:cubicBezTo>
                    <a:pt x="129" y="53"/>
                    <a:pt x="129" y="53"/>
                    <a:pt x="129" y="53"/>
                  </a:cubicBezTo>
                  <a:cubicBezTo>
                    <a:pt x="131" y="50"/>
                    <a:pt x="131" y="50"/>
                    <a:pt x="131" y="50"/>
                  </a:cubicBezTo>
                  <a:cubicBezTo>
                    <a:pt x="128" y="48"/>
                    <a:pt x="128" y="48"/>
                    <a:pt x="128" y="48"/>
                  </a:cubicBezTo>
                  <a:moveTo>
                    <a:pt x="232" y="44"/>
                  </a:moveTo>
                  <a:cubicBezTo>
                    <a:pt x="230" y="47"/>
                    <a:pt x="230" y="47"/>
                    <a:pt x="230" y="47"/>
                  </a:cubicBezTo>
                  <a:cubicBezTo>
                    <a:pt x="296" y="87"/>
                    <a:pt x="296" y="87"/>
                    <a:pt x="296" y="87"/>
                  </a:cubicBezTo>
                  <a:cubicBezTo>
                    <a:pt x="298" y="84"/>
                    <a:pt x="298" y="84"/>
                    <a:pt x="298" y="84"/>
                  </a:cubicBezTo>
                  <a:cubicBezTo>
                    <a:pt x="232" y="44"/>
                    <a:pt x="232" y="44"/>
                    <a:pt x="232" y="44"/>
                  </a:cubicBezTo>
                  <a:moveTo>
                    <a:pt x="224" y="39"/>
                  </a:moveTo>
                  <a:cubicBezTo>
                    <a:pt x="221" y="42"/>
                    <a:pt x="221" y="42"/>
                    <a:pt x="221" y="42"/>
                  </a:cubicBezTo>
                  <a:cubicBezTo>
                    <a:pt x="227" y="45"/>
                    <a:pt x="227" y="45"/>
                    <a:pt x="227" y="45"/>
                  </a:cubicBezTo>
                  <a:cubicBezTo>
                    <a:pt x="229" y="42"/>
                    <a:pt x="229" y="42"/>
                    <a:pt x="229" y="42"/>
                  </a:cubicBezTo>
                  <a:cubicBezTo>
                    <a:pt x="224" y="39"/>
                    <a:pt x="224" y="39"/>
                    <a:pt x="224" y="39"/>
                  </a:cubicBezTo>
                  <a:moveTo>
                    <a:pt x="218" y="36"/>
                  </a:moveTo>
                  <a:cubicBezTo>
                    <a:pt x="216" y="38"/>
                    <a:pt x="216" y="38"/>
                    <a:pt x="216" y="38"/>
                  </a:cubicBezTo>
                  <a:cubicBezTo>
                    <a:pt x="218" y="40"/>
                    <a:pt x="218" y="40"/>
                    <a:pt x="218" y="40"/>
                  </a:cubicBezTo>
                  <a:cubicBezTo>
                    <a:pt x="221" y="37"/>
                    <a:pt x="221" y="37"/>
                    <a:pt x="221" y="37"/>
                  </a:cubicBezTo>
                  <a:cubicBezTo>
                    <a:pt x="218" y="36"/>
                    <a:pt x="218" y="36"/>
                    <a:pt x="218" y="36"/>
                  </a:cubicBezTo>
                  <a:moveTo>
                    <a:pt x="158" y="0"/>
                  </a:moveTo>
                  <a:cubicBezTo>
                    <a:pt x="158" y="0"/>
                    <a:pt x="157" y="0"/>
                    <a:pt x="157" y="1"/>
                  </a:cubicBezTo>
                  <a:cubicBezTo>
                    <a:pt x="130" y="45"/>
                    <a:pt x="130" y="45"/>
                    <a:pt x="130" y="45"/>
                  </a:cubicBezTo>
                  <a:cubicBezTo>
                    <a:pt x="133" y="47"/>
                    <a:pt x="133" y="47"/>
                    <a:pt x="133" y="47"/>
                  </a:cubicBezTo>
                  <a:cubicBezTo>
                    <a:pt x="159" y="4"/>
                    <a:pt x="159" y="4"/>
                    <a:pt x="159" y="4"/>
                  </a:cubicBezTo>
                  <a:cubicBezTo>
                    <a:pt x="213" y="37"/>
                    <a:pt x="213" y="37"/>
                    <a:pt x="213" y="37"/>
                  </a:cubicBezTo>
                  <a:cubicBezTo>
                    <a:pt x="215" y="34"/>
                    <a:pt x="215" y="34"/>
                    <a:pt x="215" y="34"/>
                  </a:cubicBezTo>
                  <a:cubicBezTo>
                    <a:pt x="159" y="0"/>
                    <a:pt x="159" y="0"/>
                    <a:pt x="159" y="0"/>
                  </a:cubicBezTo>
                  <a:cubicBezTo>
                    <a:pt x="159" y="0"/>
                    <a:pt x="159" y="0"/>
                    <a:pt x="158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1219170">
                <a:defRPr/>
              </a:pPr>
              <a:endParaRPr lang="ru-RU" sz="2400">
                <a:solidFill>
                  <a:prstClr val="black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227" name="Freeform 211"/>
            <p:cNvSpPr>
              <a:spLocks noEditPoints="1"/>
            </p:cNvSpPr>
            <p:nvPr/>
          </p:nvSpPr>
          <p:spPr bwMode="auto">
            <a:xfrm>
              <a:off x="1263821" y="10618632"/>
              <a:ext cx="464694" cy="142506"/>
            </a:xfrm>
            <a:custGeom>
              <a:avLst/>
              <a:gdLst>
                <a:gd name="T0" fmla="*/ 296 w 299"/>
                <a:gd name="T1" fmla="*/ 88 h 92"/>
                <a:gd name="T2" fmla="*/ 294 w 299"/>
                <a:gd name="T3" fmla="*/ 91 h 92"/>
                <a:gd name="T4" fmla="*/ 297 w 299"/>
                <a:gd name="T5" fmla="*/ 92 h 92"/>
                <a:gd name="T6" fmla="*/ 299 w 299"/>
                <a:gd name="T7" fmla="*/ 90 h 92"/>
                <a:gd name="T8" fmla="*/ 296 w 299"/>
                <a:gd name="T9" fmla="*/ 88 h 92"/>
                <a:gd name="T10" fmla="*/ 2 w 299"/>
                <a:gd name="T11" fmla="*/ 86 h 92"/>
                <a:gd name="T12" fmla="*/ 0 w 299"/>
                <a:gd name="T13" fmla="*/ 89 h 92"/>
                <a:gd name="T14" fmla="*/ 3 w 299"/>
                <a:gd name="T15" fmla="*/ 91 h 92"/>
                <a:gd name="T16" fmla="*/ 4 w 299"/>
                <a:gd name="T17" fmla="*/ 88 h 92"/>
                <a:gd name="T18" fmla="*/ 2 w 299"/>
                <a:gd name="T19" fmla="*/ 86 h 92"/>
                <a:gd name="T20" fmla="*/ 289 w 299"/>
                <a:gd name="T21" fmla="*/ 84 h 92"/>
                <a:gd name="T22" fmla="*/ 287 w 299"/>
                <a:gd name="T23" fmla="*/ 86 h 92"/>
                <a:gd name="T24" fmla="*/ 290 w 299"/>
                <a:gd name="T25" fmla="*/ 88 h 92"/>
                <a:gd name="T26" fmla="*/ 292 w 299"/>
                <a:gd name="T27" fmla="*/ 86 h 92"/>
                <a:gd name="T28" fmla="*/ 289 w 299"/>
                <a:gd name="T29" fmla="*/ 84 h 92"/>
                <a:gd name="T30" fmla="*/ 265 w 299"/>
                <a:gd name="T31" fmla="*/ 69 h 92"/>
                <a:gd name="T32" fmla="*/ 263 w 299"/>
                <a:gd name="T33" fmla="*/ 72 h 92"/>
                <a:gd name="T34" fmla="*/ 265 w 299"/>
                <a:gd name="T35" fmla="*/ 73 h 92"/>
                <a:gd name="T36" fmla="*/ 268 w 299"/>
                <a:gd name="T37" fmla="*/ 71 h 92"/>
                <a:gd name="T38" fmla="*/ 265 w 299"/>
                <a:gd name="T39" fmla="*/ 69 h 92"/>
                <a:gd name="T40" fmla="*/ 220 w 299"/>
                <a:gd name="T41" fmla="*/ 42 h 92"/>
                <a:gd name="T42" fmla="*/ 218 w 299"/>
                <a:gd name="T43" fmla="*/ 45 h 92"/>
                <a:gd name="T44" fmla="*/ 221 w 299"/>
                <a:gd name="T45" fmla="*/ 47 h 92"/>
                <a:gd name="T46" fmla="*/ 223 w 299"/>
                <a:gd name="T47" fmla="*/ 44 h 92"/>
                <a:gd name="T48" fmla="*/ 220 w 299"/>
                <a:gd name="T49" fmla="*/ 42 h 92"/>
                <a:gd name="T50" fmla="*/ 151 w 299"/>
                <a:gd name="T51" fmla="*/ 0 h 92"/>
                <a:gd name="T52" fmla="*/ 149 w 299"/>
                <a:gd name="T53" fmla="*/ 3 h 92"/>
                <a:gd name="T54" fmla="*/ 152 w 299"/>
                <a:gd name="T55" fmla="*/ 5 h 92"/>
                <a:gd name="T56" fmla="*/ 154 w 299"/>
                <a:gd name="T57" fmla="*/ 2 h 92"/>
                <a:gd name="T58" fmla="*/ 151 w 299"/>
                <a:gd name="T59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99" h="92">
                  <a:moveTo>
                    <a:pt x="296" y="88"/>
                  </a:moveTo>
                  <a:cubicBezTo>
                    <a:pt x="296" y="89"/>
                    <a:pt x="295" y="90"/>
                    <a:pt x="294" y="91"/>
                  </a:cubicBezTo>
                  <a:cubicBezTo>
                    <a:pt x="297" y="92"/>
                    <a:pt x="297" y="92"/>
                    <a:pt x="297" y="92"/>
                  </a:cubicBezTo>
                  <a:cubicBezTo>
                    <a:pt x="298" y="92"/>
                    <a:pt x="299" y="91"/>
                    <a:pt x="299" y="90"/>
                  </a:cubicBezTo>
                  <a:cubicBezTo>
                    <a:pt x="296" y="88"/>
                    <a:pt x="296" y="88"/>
                    <a:pt x="296" y="88"/>
                  </a:cubicBezTo>
                  <a:moveTo>
                    <a:pt x="2" y="86"/>
                  </a:moveTo>
                  <a:cubicBezTo>
                    <a:pt x="0" y="89"/>
                    <a:pt x="0" y="89"/>
                    <a:pt x="0" y="89"/>
                  </a:cubicBezTo>
                  <a:cubicBezTo>
                    <a:pt x="3" y="91"/>
                    <a:pt x="3" y="91"/>
                    <a:pt x="3" y="91"/>
                  </a:cubicBezTo>
                  <a:cubicBezTo>
                    <a:pt x="4" y="88"/>
                    <a:pt x="4" y="88"/>
                    <a:pt x="4" y="88"/>
                  </a:cubicBezTo>
                  <a:cubicBezTo>
                    <a:pt x="2" y="86"/>
                    <a:pt x="2" y="86"/>
                    <a:pt x="2" y="86"/>
                  </a:cubicBezTo>
                  <a:moveTo>
                    <a:pt x="289" y="84"/>
                  </a:moveTo>
                  <a:cubicBezTo>
                    <a:pt x="289" y="85"/>
                    <a:pt x="288" y="86"/>
                    <a:pt x="287" y="86"/>
                  </a:cubicBezTo>
                  <a:cubicBezTo>
                    <a:pt x="290" y="88"/>
                    <a:pt x="290" y="88"/>
                    <a:pt x="290" y="88"/>
                  </a:cubicBezTo>
                  <a:cubicBezTo>
                    <a:pt x="291" y="87"/>
                    <a:pt x="292" y="87"/>
                    <a:pt x="292" y="86"/>
                  </a:cubicBezTo>
                  <a:cubicBezTo>
                    <a:pt x="289" y="84"/>
                    <a:pt x="289" y="84"/>
                    <a:pt x="289" y="84"/>
                  </a:cubicBezTo>
                  <a:moveTo>
                    <a:pt x="265" y="69"/>
                  </a:moveTo>
                  <a:cubicBezTo>
                    <a:pt x="264" y="70"/>
                    <a:pt x="263" y="71"/>
                    <a:pt x="263" y="72"/>
                  </a:cubicBezTo>
                  <a:cubicBezTo>
                    <a:pt x="265" y="73"/>
                    <a:pt x="265" y="73"/>
                    <a:pt x="265" y="73"/>
                  </a:cubicBezTo>
                  <a:cubicBezTo>
                    <a:pt x="266" y="73"/>
                    <a:pt x="267" y="72"/>
                    <a:pt x="268" y="71"/>
                  </a:cubicBezTo>
                  <a:cubicBezTo>
                    <a:pt x="265" y="69"/>
                    <a:pt x="265" y="69"/>
                    <a:pt x="265" y="69"/>
                  </a:cubicBezTo>
                  <a:moveTo>
                    <a:pt x="220" y="42"/>
                  </a:moveTo>
                  <a:cubicBezTo>
                    <a:pt x="218" y="45"/>
                    <a:pt x="218" y="45"/>
                    <a:pt x="218" y="45"/>
                  </a:cubicBezTo>
                  <a:cubicBezTo>
                    <a:pt x="221" y="47"/>
                    <a:pt x="221" y="47"/>
                    <a:pt x="221" y="47"/>
                  </a:cubicBezTo>
                  <a:cubicBezTo>
                    <a:pt x="223" y="44"/>
                    <a:pt x="223" y="44"/>
                    <a:pt x="223" y="44"/>
                  </a:cubicBezTo>
                  <a:cubicBezTo>
                    <a:pt x="220" y="42"/>
                    <a:pt x="220" y="42"/>
                    <a:pt x="220" y="42"/>
                  </a:cubicBezTo>
                  <a:moveTo>
                    <a:pt x="151" y="0"/>
                  </a:moveTo>
                  <a:cubicBezTo>
                    <a:pt x="149" y="3"/>
                    <a:pt x="149" y="3"/>
                    <a:pt x="149" y="3"/>
                  </a:cubicBezTo>
                  <a:cubicBezTo>
                    <a:pt x="152" y="5"/>
                    <a:pt x="152" y="5"/>
                    <a:pt x="152" y="5"/>
                  </a:cubicBezTo>
                  <a:cubicBezTo>
                    <a:pt x="154" y="2"/>
                    <a:pt x="154" y="2"/>
                    <a:pt x="154" y="2"/>
                  </a:cubicBezTo>
                  <a:cubicBezTo>
                    <a:pt x="151" y="0"/>
                    <a:pt x="151" y="0"/>
                    <a:pt x="151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1219170">
                <a:defRPr/>
              </a:pPr>
              <a:endParaRPr lang="ru-RU" sz="2400">
                <a:solidFill>
                  <a:prstClr val="black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228" name="Freeform 212"/>
            <p:cNvSpPr>
              <a:spLocks noEditPoints="1"/>
            </p:cNvSpPr>
            <p:nvPr/>
          </p:nvSpPr>
          <p:spPr bwMode="auto">
            <a:xfrm>
              <a:off x="1342303" y="10606240"/>
              <a:ext cx="139409" cy="24784"/>
            </a:xfrm>
            <a:custGeom>
              <a:avLst/>
              <a:gdLst>
                <a:gd name="T0" fmla="*/ 3 w 135"/>
                <a:gd name="T1" fmla="*/ 16 h 24"/>
                <a:gd name="T2" fmla="*/ 0 w 135"/>
                <a:gd name="T3" fmla="*/ 21 h 24"/>
                <a:gd name="T4" fmla="*/ 4 w 135"/>
                <a:gd name="T5" fmla="*/ 24 h 24"/>
                <a:gd name="T6" fmla="*/ 7 w 135"/>
                <a:gd name="T7" fmla="*/ 19 h 24"/>
                <a:gd name="T8" fmla="*/ 3 w 135"/>
                <a:gd name="T9" fmla="*/ 16 h 24"/>
                <a:gd name="T10" fmla="*/ 131 w 135"/>
                <a:gd name="T11" fmla="*/ 0 h 24"/>
                <a:gd name="T12" fmla="*/ 128 w 135"/>
                <a:gd name="T13" fmla="*/ 4 h 24"/>
                <a:gd name="T14" fmla="*/ 132 w 135"/>
                <a:gd name="T15" fmla="*/ 6 h 24"/>
                <a:gd name="T16" fmla="*/ 135 w 135"/>
                <a:gd name="T17" fmla="*/ 3 h 24"/>
                <a:gd name="T18" fmla="*/ 131 w 135"/>
                <a:gd name="T19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5" h="24">
                  <a:moveTo>
                    <a:pt x="3" y="16"/>
                  </a:moveTo>
                  <a:lnTo>
                    <a:pt x="0" y="21"/>
                  </a:lnTo>
                  <a:lnTo>
                    <a:pt x="4" y="24"/>
                  </a:lnTo>
                  <a:lnTo>
                    <a:pt x="7" y="19"/>
                  </a:lnTo>
                  <a:lnTo>
                    <a:pt x="3" y="16"/>
                  </a:lnTo>
                  <a:close/>
                  <a:moveTo>
                    <a:pt x="131" y="0"/>
                  </a:moveTo>
                  <a:lnTo>
                    <a:pt x="128" y="4"/>
                  </a:lnTo>
                  <a:lnTo>
                    <a:pt x="132" y="6"/>
                  </a:lnTo>
                  <a:lnTo>
                    <a:pt x="135" y="3"/>
                  </a:lnTo>
                  <a:lnTo>
                    <a:pt x="13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1219170">
                <a:defRPr/>
              </a:pPr>
              <a:endParaRPr lang="ru-RU" sz="2400">
                <a:solidFill>
                  <a:prstClr val="black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229" name="Freeform 213"/>
            <p:cNvSpPr>
              <a:spLocks noEditPoints="1"/>
            </p:cNvSpPr>
            <p:nvPr/>
          </p:nvSpPr>
          <p:spPr bwMode="auto">
            <a:xfrm>
              <a:off x="1342303" y="10606240"/>
              <a:ext cx="139409" cy="24784"/>
            </a:xfrm>
            <a:custGeom>
              <a:avLst/>
              <a:gdLst>
                <a:gd name="T0" fmla="*/ 3 w 135"/>
                <a:gd name="T1" fmla="*/ 16 h 24"/>
                <a:gd name="T2" fmla="*/ 0 w 135"/>
                <a:gd name="T3" fmla="*/ 21 h 24"/>
                <a:gd name="T4" fmla="*/ 4 w 135"/>
                <a:gd name="T5" fmla="*/ 24 h 24"/>
                <a:gd name="T6" fmla="*/ 7 w 135"/>
                <a:gd name="T7" fmla="*/ 19 h 24"/>
                <a:gd name="T8" fmla="*/ 3 w 135"/>
                <a:gd name="T9" fmla="*/ 16 h 24"/>
                <a:gd name="T10" fmla="*/ 131 w 135"/>
                <a:gd name="T11" fmla="*/ 0 h 24"/>
                <a:gd name="T12" fmla="*/ 128 w 135"/>
                <a:gd name="T13" fmla="*/ 4 h 24"/>
                <a:gd name="T14" fmla="*/ 132 w 135"/>
                <a:gd name="T15" fmla="*/ 6 h 24"/>
                <a:gd name="T16" fmla="*/ 135 w 135"/>
                <a:gd name="T17" fmla="*/ 3 h 24"/>
                <a:gd name="T18" fmla="*/ 131 w 135"/>
                <a:gd name="T19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5" h="24">
                  <a:moveTo>
                    <a:pt x="3" y="16"/>
                  </a:moveTo>
                  <a:lnTo>
                    <a:pt x="0" y="21"/>
                  </a:lnTo>
                  <a:lnTo>
                    <a:pt x="4" y="24"/>
                  </a:lnTo>
                  <a:lnTo>
                    <a:pt x="7" y="19"/>
                  </a:lnTo>
                  <a:lnTo>
                    <a:pt x="3" y="16"/>
                  </a:lnTo>
                  <a:moveTo>
                    <a:pt x="131" y="0"/>
                  </a:moveTo>
                  <a:lnTo>
                    <a:pt x="128" y="4"/>
                  </a:lnTo>
                  <a:lnTo>
                    <a:pt x="132" y="6"/>
                  </a:lnTo>
                  <a:lnTo>
                    <a:pt x="135" y="3"/>
                  </a:lnTo>
                  <a:lnTo>
                    <a:pt x="131" y="0"/>
                  </a:lnTo>
                </a:path>
              </a:pathLst>
            </a:custGeom>
            <a:grpFill/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1219170">
                <a:defRPr/>
              </a:pPr>
              <a:endParaRPr lang="ru-RU" sz="2400">
                <a:solidFill>
                  <a:prstClr val="black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230" name="Freeform 214"/>
            <p:cNvSpPr>
              <a:spLocks noEditPoints="1"/>
            </p:cNvSpPr>
            <p:nvPr/>
          </p:nvSpPr>
          <p:spPr bwMode="auto">
            <a:xfrm>
              <a:off x="1337140" y="10610371"/>
              <a:ext cx="153866" cy="29947"/>
            </a:xfrm>
            <a:custGeom>
              <a:avLst/>
              <a:gdLst>
                <a:gd name="T0" fmla="*/ 3 w 149"/>
                <a:gd name="T1" fmla="*/ 20 h 29"/>
                <a:gd name="T2" fmla="*/ 0 w 149"/>
                <a:gd name="T3" fmla="*/ 24 h 29"/>
                <a:gd name="T4" fmla="*/ 5 w 149"/>
                <a:gd name="T5" fmla="*/ 29 h 29"/>
                <a:gd name="T6" fmla="*/ 6 w 149"/>
                <a:gd name="T7" fmla="*/ 24 h 29"/>
                <a:gd name="T8" fmla="*/ 3 w 149"/>
                <a:gd name="T9" fmla="*/ 20 h 29"/>
                <a:gd name="T10" fmla="*/ 145 w 149"/>
                <a:gd name="T11" fmla="*/ 0 h 29"/>
                <a:gd name="T12" fmla="*/ 140 w 149"/>
                <a:gd name="T13" fmla="*/ 5 h 29"/>
                <a:gd name="T14" fmla="*/ 145 w 149"/>
                <a:gd name="T15" fmla="*/ 8 h 29"/>
                <a:gd name="T16" fmla="*/ 149 w 149"/>
                <a:gd name="T17" fmla="*/ 3 h 29"/>
                <a:gd name="T18" fmla="*/ 145 w 149"/>
                <a:gd name="T19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9" h="29">
                  <a:moveTo>
                    <a:pt x="3" y="20"/>
                  </a:moveTo>
                  <a:lnTo>
                    <a:pt x="0" y="24"/>
                  </a:lnTo>
                  <a:lnTo>
                    <a:pt x="5" y="29"/>
                  </a:lnTo>
                  <a:lnTo>
                    <a:pt x="6" y="24"/>
                  </a:lnTo>
                  <a:lnTo>
                    <a:pt x="3" y="20"/>
                  </a:lnTo>
                  <a:close/>
                  <a:moveTo>
                    <a:pt x="145" y="0"/>
                  </a:moveTo>
                  <a:lnTo>
                    <a:pt x="140" y="5"/>
                  </a:lnTo>
                  <a:lnTo>
                    <a:pt x="145" y="8"/>
                  </a:lnTo>
                  <a:lnTo>
                    <a:pt x="149" y="3"/>
                  </a:lnTo>
                  <a:lnTo>
                    <a:pt x="145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1219170">
                <a:defRPr/>
              </a:pPr>
              <a:endParaRPr lang="ru-RU" sz="2400">
                <a:solidFill>
                  <a:prstClr val="black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231" name="Freeform 215"/>
            <p:cNvSpPr>
              <a:spLocks noEditPoints="1"/>
            </p:cNvSpPr>
            <p:nvPr/>
          </p:nvSpPr>
          <p:spPr bwMode="auto">
            <a:xfrm>
              <a:off x="1337140" y="10610371"/>
              <a:ext cx="153866" cy="29947"/>
            </a:xfrm>
            <a:custGeom>
              <a:avLst/>
              <a:gdLst>
                <a:gd name="T0" fmla="*/ 3 w 149"/>
                <a:gd name="T1" fmla="*/ 20 h 29"/>
                <a:gd name="T2" fmla="*/ 0 w 149"/>
                <a:gd name="T3" fmla="*/ 24 h 29"/>
                <a:gd name="T4" fmla="*/ 5 w 149"/>
                <a:gd name="T5" fmla="*/ 29 h 29"/>
                <a:gd name="T6" fmla="*/ 6 w 149"/>
                <a:gd name="T7" fmla="*/ 24 h 29"/>
                <a:gd name="T8" fmla="*/ 3 w 149"/>
                <a:gd name="T9" fmla="*/ 20 h 29"/>
                <a:gd name="T10" fmla="*/ 145 w 149"/>
                <a:gd name="T11" fmla="*/ 0 h 29"/>
                <a:gd name="T12" fmla="*/ 140 w 149"/>
                <a:gd name="T13" fmla="*/ 5 h 29"/>
                <a:gd name="T14" fmla="*/ 145 w 149"/>
                <a:gd name="T15" fmla="*/ 8 h 29"/>
                <a:gd name="T16" fmla="*/ 149 w 149"/>
                <a:gd name="T17" fmla="*/ 3 h 29"/>
                <a:gd name="T18" fmla="*/ 145 w 149"/>
                <a:gd name="T19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9" h="29">
                  <a:moveTo>
                    <a:pt x="3" y="20"/>
                  </a:moveTo>
                  <a:lnTo>
                    <a:pt x="0" y="24"/>
                  </a:lnTo>
                  <a:lnTo>
                    <a:pt x="5" y="29"/>
                  </a:lnTo>
                  <a:lnTo>
                    <a:pt x="6" y="24"/>
                  </a:lnTo>
                  <a:lnTo>
                    <a:pt x="3" y="20"/>
                  </a:lnTo>
                  <a:moveTo>
                    <a:pt x="145" y="0"/>
                  </a:moveTo>
                  <a:lnTo>
                    <a:pt x="140" y="5"/>
                  </a:lnTo>
                  <a:lnTo>
                    <a:pt x="145" y="8"/>
                  </a:lnTo>
                  <a:lnTo>
                    <a:pt x="149" y="3"/>
                  </a:lnTo>
                  <a:lnTo>
                    <a:pt x="145" y="0"/>
                  </a:lnTo>
                </a:path>
              </a:pathLst>
            </a:custGeom>
            <a:grpFill/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1219170">
                <a:defRPr/>
              </a:pPr>
              <a:endParaRPr lang="ru-RU" sz="2400">
                <a:solidFill>
                  <a:prstClr val="black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232" name="Freeform 216"/>
            <p:cNvSpPr>
              <a:spLocks/>
            </p:cNvSpPr>
            <p:nvPr/>
          </p:nvSpPr>
          <p:spPr bwMode="auto">
            <a:xfrm>
              <a:off x="1122348" y="10859241"/>
              <a:ext cx="64025" cy="98102"/>
            </a:xfrm>
            <a:custGeom>
              <a:avLst/>
              <a:gdLst>
                <a:gd name="T0" fmla="*/ 39 w 41"/>
                <a:gd name="T1" fmla="*/ 0 h 63"/>
                <a:gd name="T2" fmla="*/ 38 w 41"/>
                <a:gd name="T3" fmla="*/ 1 h 63"/>
                <a:gd name="T4" fmla="*/ 0 w 41"/>
                <a:gd name="T5" fmla="*/ 63 h 63"/>
                <a:gd name="T6" fmla="*/ 4 w 41"/>
                <a:gd name="T7" fmla="*/ 63 h 63"/>
                <a:gd name="T8" fmla="*/ 40 w 41"/>
                <a:gd name="T9" fmla="*/ 3 h 63"/>
                <a:gd name="T10" fmla="*/ 40 w 41"/>
                <a:gd name="T11" fmla="*/ 0 h 63"/>
                <a:gd name="T12" fmla="*/ 39 w 41"/>
                <a:gd name="T13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1" h="63">
                  <a:moveTo>
                    <a:pt x="39" y="0"/>
                  </a:moveTo>
                  <a:cubicBezTo>
                    <a:pt x="38" y="0"/>
                    <a:pt x="38" y="0"/>
                    <a:pt x="38" y="1"/>
                  </a:cubicBezTo>
                  <a:cubicBezTo>
                    <a:pt x="0" y="63"/>
                    <a:pt x="0" y="63"/>
                    <a:pt x="0" y="63"/>
                  </a:cubicBezTo>
                  <a:cubicBezTo>
                    <a:pt x="4" y="63"/>
                    <a:pt x="4" y="63"/>
                    <a:pt x="4" y="63"/>
                  </a:cubicBezTo>
                  <a:cubicBezTo>
                    <a:pt x="40" y="3"/>
                    <a:pt x="40" y="3"/>
                    <a:pt x="40" y="3"/>
                  </a:cubicBezTo>
                  <a:cubicBezTo>
                    <a:pt x="41" y="2"/>
                    <a:pt x="41" y="1"/>
                    <a:pt x="40" y="0"/>
                  </a:cubicBezTo>
                  <a:cubicBezTo>
                    <a:pt x="40" y="0"/>
                    <a:pt x="39" y="0"/>
                    <a:pt x="39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1219170">
                <a:defRPr/>
              </a:pPr>
              <a:endParaRPr lang="ru-RU" sz="2400">
                <a:solidFill>
                  <a:prstClr val="black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233" name="Freeform 217"/>
            <p:cNvSpPr>
              <a:spLocks/>
            </p:cNvSpPr>
            <p:nvPr/>
          </p:nvSpPr>
          <p:spPr bwMode="auto">
            <a:xfrm>
              <a:off x="3406578" y="10913971"/>
              <a:ext cx="29947" cy="43371"/>
            </a:xfrm>
            <a:custGeom>
              <a:avLst/>
              <a:gdLst>
                <a:gd name="T0" fmla="*/ 17 w 19"/>
                <a:gd name="T1" fmla="*/ 0 h 28"/>
                <a:gd name="T2" fmla="*/ 16 w 19"/>
                <a:gd name="T3" fmla="*/ 1 h 28"/>
                <a:gd name="T4" fmla="*/ 0 w 19"/>
                <a:gd name="T5" fmla="*/ 28 h 28"/>
                <a:gd name="T6" fmla="*/ 4 w 19"/>
                <a:gd name="T7" fmla="*/ 28 h 28"/>
                <a:gd name="T8" fmla="*/ 19 w 19"/>
                <a:gd name="T9" fmla="*/ 3 h 28"/>
                <a:gd name="T10" fmla="*/ 18 w 19"/>
                <a:gd name="T11" fmla="*/ 1 h 28"/>
                <a:gd name="T12" fmla="*/ 17 w 19"/>
                <a:gd name="T13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" h="28">
                  <a:moveTo>
                    <a:pt x="17" y="0"/>
                  </a:moveTo>
                  <a:cubicBezTo>
                    <a:pt x="17" y="0"/>
                    <a:pt x="16" y="1"/>
                    <a:pt x="16" y="1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4" y="28"/>
                    <a:pt x="4" y="28"/>
                    <a:pt x="4" y="28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9" y="2"/>
                    <a:pt x="19" y="1"/>
                    <a:pt x="18" y="1"/>
                  </a:cubicBezTo>
                  <a:cubicBezTo>
                    <a:pt x="18" y="1"/>
                    <a:pt x="18" y="0"/>
                    <a:pt x="17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1219170">
                <a:defRPr/>
              </a:pPr>
              <a:endParaRPr lang="ru-RU" sz="2400">
                <a:solidFill>
                  <a:prstClr val="black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234" name="Freeform 219"/>
            <p:cNvSpPr>
              <a:spLocks noEditPoints="1"/>
            </p:cNvSpPr>
            <p:nvPr/>
          </p:nvSpPr>
          <p:spPr bwMode="auto">
            <a:xfrm>
              <a:off x="4182101" y="9689243"/>
              <a:ext cx="426486" cy="430617"/>
            </a:xfrm>
            <a:custGeom>
              <a:avLst/>
              <a:gdLst>
                <a:gd name="T0" fmla="*/ 272 w 274"/>
                <a:gd name="T1" fmla="*/ 267 h 277"/>
                <a:gd name="T2" fmla="*/ 265 w 274"/>
                <a:gd name="T3" fmla="*/ 275 h 277"/>
                <a:gd name="T4" fmla="*/ 267 w 274"/>
                <a:gd name="T5" fmla="*/ 277 h 277"/>
                <a:gd name="T6" fmla="*/ 274 w 274"/>
                <a:gd name="T7" fmla="*/ 270 h 277"/>
                <a:gd name="T8" fmla="*/ 272 w 274"/>
                <a:gd name="T9" fmla="*/ 267 h 277"/>
                <a:gd name="T10" fmla="*/ 5 w 274"/>
                <a:gd name="T11" fmla="*/ 0 h 277"/>
                <a:gd name="T12" fmla="*/ 0 w 274"/>
                <a:gd name="T13" fmla="*/ 6 h 277"/>
                <a:gd name="T14" fmla="*/ 0 w 274"/>
                <a:gd name="T15" fmla="*/ 8 h 277"/>
                <a:gd name="T16" fmla="*/ 178 w 274"/>
                <a:gd name="T17" fmla="*/ 186 h 277"/>
                <a:gd name="T18" fmla="*/ 179 w 274"/>
                <a:gd name="T19" fmla="*/ 187 h 277"/>
                <a:gd name="T20" fmla="*/ 180 w 274"/>
                <a:gd name="T21" fmla="*/ 187 h 277"/>
                <a:gd name="T22" fmla="*/ 181 w 274"/>
                <a:gd name="T23" fmla="*/ 187 h 277"/>
                <a:gd name="T24" fmla="*/ 186 w 274"/>
                <a:gd name="T25" fmla="*/ 182 h 277"/>
                <a:gd name="T26" fmla="*/ 5 w 274"/>
                <a:gd name="T27" fmla="*/ 0 h 2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74" h="277">
                  <a:moveTo>
                    <a:pt x="272" y="267"/>
                  </a:moveTo>
                  <a:cubicBezTo>
                    <a:pt x="265" y="275"/>
                    <a:pt x="265" y="275"/>
                    <a:pt x="265" y="275"/>
                  </a:cubicBezTo>
                  <a:cubicBezTo>
                    <a:pt x="267" y="277"/>
                    <a:pt x="267" y="277"/>
                    <a:pt x="267" y="277"/>
                  </a:cubicBezTo>
                  <a:cubicBezTo>
                    <a:pt x="274" y="270"/>
                    <a:pt x="274" y="270"/>
                    <a:pt x="274" y="270"/>
                  </a:cubicBezTo>
                  <a:cubicBezTo>
                    <a:pt x="272" y="267"/>
                    <a:pt x="272" y="267"/>
                    <a:pt x="272" y="267"/>
                  </a:cubicBezTo>
                  <a:moveTo>
                    <a:pt x="5" y="0"/>
                  </a:move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7"/>
                    <a:pt x="0" y="8"/>
                  </a:cubicBezTo>
                  <a:cubicBezTo>
                    <a:pt x="178" y="186"/>
                    <a:pt x="178" y="186"/>
                    <a:pt x="178" y="186"/>
                  </a:cubicBezTo>
                  <a:cubicBezTo>
                    <a:pt x="179" y="187"/>
                    <a:pt x="179" y="187"/>
                    <a:pt x="179" y="187"/>
                  </a:cubicBezTo>
                  <a:cubicBezTo>
                    <a:pt x="179" y="187"/>
                    <a:pt x="180" y="187"/>
                    <a:pt x="180" y="187"/>
                  </a:cubicBezTo>
                  <a:cubicBezTo>
                    <a:pt x="180" y="187"/>
                    <a:pt x="181" y="187"/>
                    <a:pt x="181" y="187"/>
                  </a:cubicBezTo>
                  <a:cubicBezTo>
                    <a:pt x="186" y="182"/>
                    <a:pt x="186" y="182"/>
                    <a:pt x="186" y="182"/>
                  </a:cubicBezTo>
                  <a:cubicBezTo>
                    <a:pt x="5" y="0"/>
                    <a:pt x="5" y="0"/>
                    <a:pt x="5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1219170">
                <a:defRPr/>
              </a:pPr>
              <a:endParaRPr lang="ru-RU" sz="2400">
                <a:solidFill>
                  <a:prstClr val="black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235" name="Freeform 220"/>
            <p:cNvSpPr>
              <a:spLocks/>
            </p:cNvSpPr>
            <p:nvPr/>
          </p:nvSpPr>
          <p:spPr bwMode="auto">
            <a:xfrm>
              <a:off x="3768007" y="10388350"/>
              <a:ext cx="9294" cy="7229"/>
            </a:xfrm>
            <a:custGeom>
              <a:avLst/>
              <a:gdLst>
                <a:gd name="T0" fmla="*/ 4 w 6"/>
                <a:gd name="T1" fmla="*/ 0 h 5"/>
                <a:gd name="T2" fmla="*/ 3 w 6"/>
                <a:gd name="T3" fmla="*/ 0 h 5"/>
                <a:gd name="T4" fmla="*/ 0 w 6"/>
                <a:gd name="T5" fmla="*/ 3 h 5"/>
                <a:gd name="T6" fmla="*/ 2 w 6"/>
                <a:gd name="T7" fmla="*/ 5 h 5"/>
                <a:gd name="T8" fmla="*/ 5 w 6"/>
                <a:gd name="T9" fmla="*/ 2 h 5"/>
                <a:gd name="T10" fmla="*/ 5 w 6"/>
                <a:gd name="T11" fmla="*/ 0 h 5"/>
                <a:gd name="T12" fmla="*/ 4 w 6"/>
                <a:gd name="T1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5">
                  <a:moveTo>
                    <a:pt x="4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6" y="1"/>
                    <a:pt x="5" y="0"/>
                  </a:cubicBezTo>
                  <a:cubicBezTo>
                    <a:pt x="5" y="0"/>
                    <a:pt x="4" y="0"/>
                    <a:pt x="4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1219170">
                <a:defRPr/>
              </a:pPr>
              <a:endParaRPr lang="ru-RU" sz="2400">
                <a:solidFill>
                  <a:prstClr val="black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236" name="Freeform 221"/>
            <p:cNvSpPr>
              <a:spLocks noEditPoints="1"/>
            </p:cNvSpPr>
            <p:nvPr/>
          </p:nvSpPr>
          <p:spPr bwMode="auto">
            <a:xfrm>
              <a:off x="3313640" y="10008334"/>
              <a:ext cx="1067764" cy="814764"/>
            </a:xfrm>
            <a:custGeom>
              <a:avLst/>
              <a:gdLst>
                <a:gd name="T0" fmla="*/ 569 w 687"/>
                <a:gd name="T1" fmla="*/ 524 h 524"/>
                <a:gd name="T2" fmla="*/ 571 w 687"/>
                <a:gd name="T3" fmla="*/ 522 h 524"/>
                <a:gd name="T4" fmla="*/ 574 w 687"/>
                <a:gd name="T5" fmla="*/ 524 h 524"/>
                <a:gd name="T6" fmla="*/ 578 w 687"/>
                <a:gd name="T7" fmla="*/ 517 h 524"/>
                <a:gd name="T8" fmla="*/ 477 w 687"/>
                <a:gd name="T9" fmla="*/ 419 h 524"/>
                <a:gd name="T10" fmla="*/ 479 w 687"/>
                <a:gd name="T11" fmla="*/ 419 h 524"/>
                <a:gd name="T12" fmla="*/ 612 w 687"/>
                <a:gd name="T13" fmla="*/ 382 h 524"/>
                <a:gd name="T14" fmla="*/ 613 w 687"/>
                <a:gd name="T15" fmla="*/ 386 h 524"/>
                <a:gd name="T16" fmla="*/ 623 w 687"/>
                <a:gd name="T17" fmla="*/ 378 h 524"/>
                <a:gd name="T18" fmla="*/ 624 w 687"/>
                <a:gd name="T19" fmla="*/ 384 h 524"/>
                <a:gd name="T20" fmla="*/ 626 w 687"/>
                <a:gd name="T21" fmla="*/ 380 h 524"/>
                <a:gd name="T22" fmla="*/ 618 w 687"/>
                <a:gd name="T23" fmla="*/ 376 h 524"/>
                <a:gd name="T24" fmla="*/ 615 w 687"/>
                <a:gd name="T25" fmla="*/ 380 h 524"/>
                <a:gd name="T26" fmla="*/ 617 w 687"/>
                <a:gd name="T27" fmla="*/ 390 h 524"/>
                <a:gd name="T28" fmla="*/ 621 w 687"/>
                <a:gd name="T29" fmla="*/ 387 h 524"/>
                <a:gd name="T30" fmla="*/ 618 w 687"/>
                <a:gd name="T31" fmla="*/ 382 h 524"/>
                <a:gd name="T32" fmla="*/ 618 w 687"/>
                <a:gd name="T33" fmla="*/ 376 h 524"/>
                <a:gd name="T34" fmla="*/ 623 w 687"/>
                <a:gd name="T35" fmla="*/ 371 h 524"/>
                <a:gd name="T36" fmla="*/ 626 w 687"/>
                <a:gd name="T37" fmla="*/ 368 h 524"/>
                <a:gd name="T38" fmla="*/ 630 w 687"/>
                <a:gd name="T39" fmla="*/ 364 h 524"/>
                <a:gd name="T40" fmla="*/ 631 w 687"/>
                <a:gd name="T41" fmla="*/ 375 h 524"/>
                <a:gd name="T42" fmla="*/ 634 w 687"/>
                <a:gd name="T43" fmla="*/ 375 h 524"/>
                <a:gd name="T44" fmla="*/ 638 w 687"/>
                <a:gd name="T45" fmla="*/ 371 h 524"/>
                <a:gd name="T46" fmla="*/ 635 w 687"/>
                <a:gd name="T47" fmla="*/ 359 h 524"/>
                <a:gd name="T48" fmla="*/ 662 w 687"/>
                <a:gd name="T49" fmla="*/ 332 h 524"/>
                <a:gd name="T50" fmla="*/ 659 w 687"/>
                <a:gd name="T51" fmla="*/ 335 h 524"/>
                <a:gd name="T52" fmla="*/ 663 w 687"/>
                <a:gd name="T53" fmla="*/ 346 h 524"/>
                <a:gd name="T54" fmla="*/ 665 w 687"/>
                <a:gd name="T55" fmla="*/ 340 h 524"/>
                <a:gd name="T56" fmla="*/ 673 w 687"/>
                <a:gd name="T57" fmla="*/ 320 h 524"/>
                <a:gd name="T58" fmla="*/ 670 w 687"/>
                <a:gd name="T59" fmla="*/ 339 h 524"/>
                <a:gd name="T60" fmla="*/ 673 w 687"/>
                <a:gd name="T61" fmla="*/ 320 h 524"/>
                <a:gd name="T62" fmla="*/ 675 w 687"/>
                <a:gd name="T63" fmla="*/ 319 h 524"/>
                <a:gd name="T64" fmla="*/ 678 w 687"/>
                <a:gd name="T65" fmla="*/ 331 h 524"/>
                <a:gd name="T66" fmla="*/ 681 w 687"/>
                <a:gd name="T67" fmla="*/ 325 h 524"/>
                <a:gd name="T68" fmla="*/ 687 w 687"/>
                <a:gd name="T69" fmla="*/ 321 h 524"/>
                <a:gd name="T70" fmla="*/ 3 w 687"/>
                <a:gd name="T71" fmla="*/ 282 h 524"/>
                <a:gd name="T72" fmla="*/ 8 w 687"/>
                <a:gd name="T73" fmla="*/ 292 h 524"/>
                <a:gd name="T74" fmla="*/ 3 w 687"/>
                <a:gd name="T75" fmla="*/ 282 h 524"/>
                <a:gd name="T76" fmla="*/ 6 w 687"/>
                <a:gd name="T77" fmla="*/ 279 h 524"/>
                <a:gd name="T78" fmla="*/ 16 w 687"/>
                <a:gd name="T79" fmla="*/ 284 h 524"/>
                <a:gd name="T80" fmla="*/ 14 w 687"/>
                <a:gd name="T81" fmla="*/ 271 h 524"/>
                <a:gd name="T82" fmla="*/ 19 w 687"/>
                <a:gd name="T83" fmla="*/ 281 h 524"/>
                <a:gd name="T84" fmla="*/ 14 w 687"/>
                <a:gd name="T85" fmla="*/ 271 h 524"/>
                <a:gd name="T86" fmla="*/ 22 w 687"/>
                <a:gd name="T87" fmla="*/ 262 h 524"/>
                <a:gd name="T88" fmla="*/ 32 w 687"/>
                <a:gd name="T89" fmla="*/ 267 h 524"/>
                <a:gd name="T90" fmla="*/ 217 w 687"/>
                <a:gd name="T91" fmla="*/ 67 h 524"/>
                <a:gd name="T92" fmla="*/ 223 w 687"/>
                <a:gd name="T93" fmla="*/ 76 h 524"/>
                <a:gd name="T94" fmla="*/ 217 w 687"/>
                <a:gd name="T95" fmla="*/ 67 h 524"/>
                <a:gd name="T96" fmla="*/ 237 w 687"/>
                <a:gd name="T97" fmla="*/ 47 h 524"/>
                <a:gd name="T98" fmla="*/ 248 w 687"/>
                <a:gd name="T99" fmla="*/ 51 h 524"/>
                <a:gd name="T100" fmla="*/ 285 w 687"/>
                <a:gd name="T101" fmla="*/ 0 h 524"/>
                <a:gd name="T102" fmla="*/ 291 w 687"/>
                <a:gd name="T103" fmla="*/ 9 h 524"/>
                <a:gd name="T104" fmla="*/ 285 w 687"/>
                <a:gd name="T105" fmla="*/ 0 h 5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687" h="524">
                  <a:moveTo>
                    <a:pt x="571" y="522"/>
                  </a:moveTo>
                  <a:cubicBezTo>
                    <a:pt x="569" y="524"/>
                    <a:pt x="569" y="524"/>
                    <a:pt x="569" y="524"/>
                  </a:cubicBezTo>
                  <a:cubicBezTo>
                    <a:pt x="570" y="524"/>
                    <a:pt x="570" y="524"/>
                    <a:pt x="570" y="524"/>
                  </a:cubicBezTo>
                  <a:cubicBezTo>
                    <a:pt x="571" y="522"/>
                    <a:pt x="571" y="522"/>
                    <a:pt x="571" y="522"/>
                  </a:cubicBezTo>
                  <a:moveTo>
                    <a:pt x="578" y="517"/>
                  </a:moveTo>
                  <a:cubicBezTo>
                    <a:pt x="574" y="524"/>
                    <a:pt x="574" y="524"/>
                    <a:pt x="574" y="524"/>
                  </a:cubicBezTo>
                  <a:cubicBezTo>
                    <a:pt x="579" y="519"/>
                    <a:pt x="579" y="519"/>
                    <a:pt x="579" y="519"/>
                  </a:cubicBezTo>
                  <a:cubicBezTo>
                    <a:pt x="578" y="517"/>
                    <a:pt x="578" y="517"/>
                    <a:pt x="578" y="517"/>
                  </a:cubicBezTo>
                  <a:moveTo>
                    <a:pt x="477" y="416"/>
                  </a:moveTo>
                  <a:cubicBezTo>
                    <a:pt x="477" y="417"/>
                    <a:pt x="477" y="418"/>
                    <a:pt x="477" y="419"/>
                  </a:cubicBezTo>
                  <a:cubicBezTo>
                    <a:pt x="478" y="419"/>
                    <a:pt x="478" y="419"/>
                    <a:pt x="478" y="419"/>
                  </a:cubicBezTo>
                  <a:cubicBezTo>
                    <a:pt x="479" y="419"/>
                    <a:pt x="479" y="419"/>
                    <a:pt x="479" y="419"/>
                  </a:cubicBezTo>
                  <a:cubicBezTo>
                    <a:pt x="477" y="416"/>
                    <a:pt x="477" y="416"/>
                    <a:pt x="477" y="416"/>
                  </a:cubicBezTo>
                  <a:moveTo>
                    <a:pt x="612" y="382"/>
                  </a:moveTo>
                  <a:cubicBezTo>
                    <a:pt x="610" y="384"/>
                    <a:pt x="610" y="384"/>
                    <a:pt x="610" y="384"/>
                  </a:cubicBezTo>
                  <a:cubicBezTo>
                    <a:pt x="611" y="385"/>
                    <a:pt x="612" y="386"/>
                    <a:pt x="613" y="386"/>
                  </a:cubicBezTo>
                  <a:cubicBezTo>
                    <a:pt x="612" y="382"/>
                    <a:pt x="612" y="382"/>
                    <a:pt x="612" y="382"/>
                  </a:cubicBezTo>
                  <a:moveTo>
                    <a:pt x="623" y="378"/>
                  </a:moveTo>
                  <a:cubicBezTo>
                    <a:pt x="623" y="379"/>
                    <a:pt x="623" y="379"/>
                    <a:pt x="623" y="379"/>
                  </a:cubicBezTo>
                  <a:cubicBezTo>
                    <a:pt x="624" y="384"/>
                    <a:pt x="624" y="384"/>
                    <a:pt x="624" y="384"/>
                  </a:cubicBezTo>
                  <a:cubicBezTo>
                    <a:pt x="626" y="382"/>
                    <a:pt x="626" y="382"/>
                    <a:pt x="626" y="382"/>
                  </a:cubicBezTo>
                  <a:cubicBezTo>
                    <a:pt x="626" y="380"/>
                    <a:pt x="626" y="380"/>
                    <a:pt x="626" y="380"/>
                  </a:cubicBezTo>
                  <a:cubicBezTo>
                    <a:pt x="625" y="379"/>
                    <a:pt x="624" y="379"/>
                    <a:pt x="623" y="378"/>
                  </a:cubicBezTo>
                  <a:moveTo>
                    <a:pt x="618" y="376"/>
                  </a:moveTo>
                  <a:cubicBezTo>
                    <a:pt x="615" y="379"/>
                    <a:pt x="615" y="379"/>
                    <a:pt x="615" y="379"/>
                  </a:cubicBezTo>
                  <a:cubicBezTo>
                    <a:pt x="615" y="380"/>
                    <a:pt x="615" y="380"/>
                    <a:pt x="615" y="380"/>
                  </a:cubicBezTo>
                  <a:cubicBezTo>
                    <a:pt x="615" y="380"/>
                    <a:pt x="615" y="380"/>
                    <a:pt x="615" y="380"/>
                  </a:cubicBezTo>
                  <a:cubicBezTo>
                    <a:pt x="617" y="390"/>
                    <a:pt x="617" y="390"/>
                    <a:pt x="617" y="390"/>
                  </a:cubicBezTo>
                  <a:cubicBezTo>
                    <a:pt x="618" y="390"/>
                    <a:pt x="618" y="390"/>
                    <a:pt x="618" y="391"/>
                  </a:cubicBezTo>
                  <a:cubicBezTo>
                    <a:pt x="621" y="387"/>
                    <a:pt x="621" y="387"/>
                    <a:pt x="621" y="387"/>
                  </a:cubicBezTo>
                  <a:cubicBezTo>
                    <a:pt x="621" y="384"/>
                    <a:pt x="621" y="384"/>
                    <a:pt x="621" y="384"/>
                  </a:cubicBezTo>
                  <a:cubicBezTo>
                    <a:pt x="620" y="384"/>
                    <a:pt x="619" y="383"/>
                    <a:pt x="618" y="382"/>
                  </a:cubicBezTo>
                  <a:cubicBezTo>
                    <a:pt x="618" y="376"/>
                    <a:pt x="618" y="376"/>
                    <a:pt x="618" y="376"/>
                  </a:cubicBezTo>
                  <a:cubicBezTo>
                    <a:pt x="618" y="376"/>
                    <a:pt x="618" y="376"/>
                    <a:pt x="618" y="376"/>
                  </a:cubicBezTo>
                  <a:moveTo>
                    <a:pt x="626" y="368"/>
                  </a:moveTo>
                  <a:cubicBezTo>
                    <a:pt x="623" y="371"/>
                    <a:pt x="623" y="371"/>
                    <a:pt x="623" y="371"/>
                  </a:cubicBezTo>
                  <a:cubicBezTo>
                    <a:pt x="624" y="371"/>
                    <a:pt x="625" y="372"/>
                    <a:pt x="626" y="372"/>
                  </a:cubicBezTo>
                  <a:cubicBezTo>
                    <a:pt x="626" y="368"/>
                    <a:pt x="626" y="368"/>
                    <a:pt x="626" y="368"/>
                  </a:cubicBezTo>
                  <a:moveTo>
                    <a:pt x="635" y="359"/>
                  </a:moveTo>
                  <a:cubicBezTo>
                    <a:pt x="630" y="364"/>
                    <a:pt x="630" y="364"/>
                    <a:pt x="630" y="364"/>
                  </a:cubicBezTo>
                  <a:cubicBezTo>
                    <a:pt x="630" y="364"/>
                    <a:pt x="630" y="364"/>
                    <a:pt x="631" y="364"/>
                  </a:cubicBezTo>
                  <a:cubicBezTo>
                    <a:pt x="631" y="375"/>
                    <a:pt x="631" y="375"/>
                    <a:pt x="631" y="375"/>
                  </a:cubicBezTo>
                  <a:cubicBezTo>
                    <a:pt x="631" y="375"/>
                    <a:pt x="632" y="375"/>
                    <a:pt x="633" y="376"/>
                  </a:cubicBezTo>
                  <a:cubicBezTo>
                    <a:pt x="634" y="375"/>
                    <a:pt x="634" y="375"/>
                    <a:pt x="634" y="375"/>
                  </a:cubicBezTo>
                  <a:cubicBezTo>
                    <a:pt x="634" y="367"/>
                    <a:pt x="634" y="367"/>
                    <a:pt x="634" y="367"/>
                  </a:cubicBezTo>
                  <a:cubicBezTo>
                    <a:pt x="635" y="368"/>
                    <a:pt x="637" y="370"/>
                    <a:pt x="638" y="371"/>
                  </a:cubicBezTo>
                  <a:cubicBezTo>
                    <a:pt x="643" y="366"/>
                    <a:pt x="643" y="366"/>
                    <a:pt x="643" y="366"/>
                  </a:cubicBezTo>
                  <a:cubicBezTo>
                    <a:pt x="640" y="364"/>
                    <a:pt x="637" y="361"/>
                    <a:pt x="635" y="359"/>
                  </a:cubicBezTo>
                  <a:moveTo>
                    <a:pt x="665" y="328"/>
                  </a:moveTo>
                  <a:cubicBezTo>
                    <a:pt x="662" y="332"/>
                    <a:pt x="662" y="332"/>
                    <a:pt x="662" y="332"/>
                  </a:cubicBezTo>
                  <a:cubicBezTo>
                    <a:pt x="662" y="337"/>
                    <a:pt x="662" y="337"/>
                    <a:pt x="662" y="337"/>
                  </a:cubicBezTo>
                  <a:cubicBezTo>
                    <a:pt x="661" y="336"/>
                    <a:pt x="660" y="335"/>
                    <a:pt x="659" y="335"/>
                  </a:cubicBezTo>
                  <a:cubicBezTo>
                    <a:pt x="655" y="339"/>
                    <a:pt x="655" y="339"/>
                    <a:pt x="655" y="339"/>
                  </a:cubicBezTo>
                  <a:cubicBezTo>
                    <a:pt x="657" y="341"/>
                    <a:pt x="660" y="344"/>
                    <a:pt x="663" y="346"/>
                  </a:cubicBezTo>
                  <a:cubicBezTo>
                    <a:pt x="667" y="342"/>
                    <a:pt x="667" y="342"/>
                    <a:pt x="667" y="342"/>
                  </a:cubicBezTo>
                  <a:cubicBezTo>
                    <a:pt x="667" y="341"/>
                    <a:pt x="666" y="341"/>
                    <a:pt x="665" y="340"/>
                  </a:cubicBezTo>
                  <a:cubicBezTo>
                    <a:pt x="665" y="328"/>
                    <a:pt x="665" y="328"/>
                    <a:pt x="665" y="328"/>
                  </a:cubicBezTo>
                  <a:moveTo>
                    <a:pt x="673" y="320"/>
                  </a:moveTo>
                  <a:cubicBezTo>
                    <a:pt x="670" y="324"/>
                    <a:pt x="670" y="324"/>
                    <a:pt x="670" y="324"/>
                  </a:cubicBezTo>
                  <a:cubicBezTo>
                    <a:pt x="670" y="339"/>
                    <a:pt x="670" y="339"/>
                    <a:pt x="670" y="339"/>
                  </a:cubicBezTo>
                  <a:cubicBezTo>
                    <a:pt x="673" y="335"/>
                    <a:pt x="673" y="335"/>
                    <a:pt x="673" y="335"/>
                  </a:cubicBezTo>
                  <a:cubicBezTo>
                    <a:pt x="673" y="320"/>
                    <a:pt x="673" y="320"/>
                    <a:pt x="673" y="320"/>
                  </a:cubicBezTo>
                  <a:moveTo>
                    <a:pt x="679" y="314"/>
                  </a:moveTo>
                  <a:cubicBezTo>
                    <a:pt x="675" y="319"/>
                    <a:pt x="675" y="319"/>
                    <a:pt x="675" y="319"/>
                  </a:cubicBezTo>
                  <a:cubicBezTo>
                    <a:pt x="676" y="320"/>
                    <a:pt x="677" y="321"/>
                    <a:pt x="678" y="322"/>
                  </a:cubicBezTo>
                  <a:cubicBezTo>
                    <a:pt x="678" y="331"/>
                    <a:pt x="678" y="331"/>
                    <a:pt x="678" y="331"/>
                  </a:cubicBezTo>
                  <a:cubicBezTo>
                    <a:pt x="681" y="327"/>
                    <a:pt x="681" y="327"/>
                    <a:pt x="681" y="327"/>
                  </a:cubicBezTo>
                  <a:cubicBezTo>
                    <a:pt x="681" y="325"/>
                    <a:pt x="681" y="325"/>
                    <a:pt x="681" y="325"/>
                  </a:cubicBezTo>
                  <a:cubicBezTo>
                    <a:pt x="682" y="325"/>
                    <a:pt x="682" y="326"/>
                    <a:pt x="683" y="326"/>
                  </a:cubicBezTo>
                  <a:cubicBezTo>
                    <a:pt x="687" y="321"/>
                    <a:pt x="687" y="321"/>
                    <a:pt x="687" y="321"/>
                  </a:cubicBezTo>
                  <a:cubicBezTo>
                    <a:pt x="685" y="319"/>
                    <a:pt x="682" y="317"/>
                    <a:pt x="679" y="314"/>
                  </a:cubicBezTo>
                  <a:moveTo>
                    <a:pt x="3" y="282"/>
                  </a:moveTo>
                  <a:cubicBezTo>
                    <a:pt x="0" y="284"/>
                    <a:pt x="0" y="284"/>
                    <a:pt x="0" y="284"/>
                  </a:cubicBezTo>
                  <a:cubicBezTo>
                    <a:pt x="8" y="292"/>
                    <a:pt x="8" y="292"/>
                    <a:pt x="8" y="292"/>
                  </a:cubicBezTo>
                  <a:cubicBezTo>
                    <a:pt x="10" y="289"/>
                    <a:pt x="10" y="289"/>
                    <a:pt x="10" y="289"/>
                  </a:cubicBezTo>
                  <a:cubicBezTo>
                    <a:pt x="3" y="282"/>
                    <a:pt x="3" y="282"/>
                    <a:pt x="3" y="282"/>
                  </a:cubicBezTo>
                  <a:moveTo>
                    <a:pt x="8" y="276"/>
                  </a:moveTo>
                  <a:cubicBezTo>
                    <a:pt x="6" y="279"/>
                    <a:pt x="6" y="279"/>
                    <a:pt x="6" y="279"/>
                  </a:cubicBezTo>
                  <a:cubicBezTo>
                    <a:pt x="13" y="286"/>
                    <a:pt x="13" y="286"/>
                    <a:pt x="13" y="286"/>
                  </a:cubicBezTo>
                  <a:cubicBezTo>
                    <a:pt x="16" y="284"/>
                    <a:pt x="16" y="284"/>
                    <a:pt x="16" y="284"/>
                  </a:cubicBezTo>
                  <a:cubicBezTo>
                    <a:pt x="8" y="276"/>
                    <a:pt x="8" y="276"/>
                    <a:pt x="8" y="276"/>
                  </a:cubicBezTo>
                  <a:moveTo>
                    <a:pt x="14" y="271"/>
                  </a:moveTo>
                  <a:cubicBezTo>
                    <a:pt x="11" y="273"/>
                    <a:pt x="11" y="273"/>
                    <a:pt x="11" y="273"/>
                  </a:cubicBezTo>
                  <a:cubicBezTo>
                    <a:pt x="19" y="281"/>
                    <a:pt x="19" y="281"/>
                    <a:pt x="19" y="281"/>
                  </a:cubicBezTo>
                  <a:cubicBezTo>
                    <a:pt x="21" y="278"/>
                    <a:pt x="21" y="278"/>
                    <a:pt x="21" y="278"/>
                  </a:cubicBezTo>
                  <a:cubicBezTo>
                    <a:pt x="14" y="271"/>
                    <a:pt x="14" y="271"/>
                    <a:pt x="14" y="271"/>
                  </a:cubicBezTo>
                  <a:moveTo>
                    <a:pt x="25" y="260"/>
                  </a:moveTo>
                  <a:cubicBezTo>
                    <a:pt x="22" y="262"/>
                    <a:pt x="22" y="262"/>
                    <a:pt x="22" y="262"/>
                  </a:cubicBezTo>
                  <a:cubicBezTo>
                    <a:pt x="30" y="269"/>
                    <a:pt x="30" y="269"/>
                    <a:pt x="30" y="269"/>
                  </a:cubicBezTo>
                  <a:cubicBezTo>
                    <a:pt x="32" y="267"/>
                    <a:pt x="32" y="267"/>
                    <a:pt x="32" y="267"/>
                  </a:cubicBezTo>
                  <a:cubicBezTo>
                    <a:pt x="25" y="260"/>
                    <a:pt x="25" y="260"/>
                    <a:pt x="25" y="260"/>
                  </a:cubicBezTo>
                  <a:moveTo>
                    <a:pt x="217" y="67"/>
                  </a:moveTo>
                  <a:cubicBezTo>
                    <a:pt x="215" y="70"/>
                    <a:pt x="215" y="70"/>
                    <a:pt x="215" y="70"/>
                  </a:cubicBezTo>
                  <a:cubicBezTo>
                    <a:pt x="218" y="72"/>
                    <a:pt x="221" y="74"/>
                    <a:pt x="223" y="76"/>
                  </a:cubicBezTo>
                  <a:cubicBezTo>
                    <a:pt x="226" y="74"/>
                    <a:pt x="226" y="74"/>
                    <a:pt x="226" y="74"/>
                  </a:cubicBezTo>
                  <a:cubicBezTo>
                    <a:pt x="223" y="71"/>
                    <a:pt x="220" y="69"/>
                    <a:pt x="217" y="67"/>
                  </a:cubicBezTo>
                  <a:moveTo>
                    <a:pt x="240" y="45"/>
                  </a:moveTo>
                  <a:cubicBezTo>
                    <a:pt x="237" y="47"/>
                    <a:pt x="237" y="47"/>
                    <a:pt x="237" y="47"/>
                  </a:cubicBezTo>
                  <a:cubicBezTo>
                    <a:pt x="240" y="49"/>
                    <a:pt x="243" y="51"/>
                    <a:pt x="246" y="53"/>
                  </a:cubicBezTo>
                  <a:cubicBezTo>
                    <a:pt x="248" y="51"/>
                    <a:pt x="248" y="51"/>
                    <a:pt x="248" y="51"/>
                  </a:cubicBezTo>
                  <a:cubicBezTo>
                    <a:pt x="245" y="49"/>
                    <a:pt x="243" y="47"/>
                    <a:pt x="240" y="45"/>
                  </a:cubicBezTo>
                  <a:moveTo>
                    <a:pt x="285" y="0"/>
                  </a:moveTo>
                  <a:cubicBezTo>
                    <a:pt x="282" y="2"/>
                    <a:pt x="282" y="2"/>
                    <a:pt x="282" y="2"/>
                  </a:cubicBezTo>
                  <a:cubicBezTo>
                    <a:pt x="285" y="4"/>
                    <a:pt x="288" y="6"/>
                    <a:pt x="291" y="9"/>
                  </a:cubicBezTo>
                  <a:cubicBezTo>
                    <a:pt x="293" y="6"/>
                    <a:pt x="293" y="6"/>
                    <a:pt x="293" y="6"/>
                  </a:cubicBezTo>
                  <a:cubicBezTo>
                    <a:pt x="290" y="4"/>
                    <a:pt x="287" y="2"/>
                    <a:pt x="285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1219170">
                <a:defRPr/>
              </a:pPr>
              <a:endParaRPr lang="ru-RU" sz="2400">
                <a:solidFill>
                  <a:prstClr val="black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237" name="Freeform 222"/>
            <p:cNvSpPr>
              <a:spLocks/>
            </p:cNvSpPr>
            <p:nvPr/>
          </p:nvSpPr>
          <p:spPr bwMode="auto">
            <a:xfrm>
              <a:off x="3215537" y="10932559"/>
              <a:ext cx="15490" cy="15490"/>
            </a:xfrm>
            <a:custGeom>
              <a:avLst/>
              <a:gdLst>
                <a:gd name="T0" fmla="*/ 12 w 15"/>
                <a:gd name="T1" fmla="*/ 0 h 15"/>
                <a:gd name="T2" fmla="*/ 0 w 15"/>
                <a:gd name="T3" fmla="*/ 10 h 15"/>
                <a:gd name="T4" fmla="*/ 5 w 15"/>
                <a:gd name="T5" fmla="*/ 15 h 15"/>
                <a:gd name="T6" fmla="*/ 15 w 15"/>
                <a:gd name="T7" fmla="*/ 3 h 15"/>
                <a:gd name="T8" fmla="*/ 12 w 15"/>
                <a:gd name="T9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5">
                  <a:moveTo>
                    <a:pt x="12" y="0"/>
                  </a:moveTo>
                  <a:lnTo>
                    <a:pt x="0" y="10"/>
                  </a:lnTo>
                  <a:lnTo>
                    <a:pt x="5" y="15"/>
                  </a:lnTo>
                  <a:lnTo>
                    <a:pt x="15" y="3"/>
                  </a:lnTo>
                  <a:lnTo>
                    <a:pt x="12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1219170">
                <a:defRPr/>
              </a:pPr>
              <a:endParaRPr lang="ru-RU" sz="2400">
                <a:solidFill>
                  <a:prstClr val="black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238" name="Freeform 223"/>
            <p:cNvSpPr>
              <a:spLocks/>
            </p:cNvSpPr>
            <p:nvPr/>
          </p:nvSpPr>
          <p:spPr bwMode="auto">
            <a:xfrm>
              <a:off x="3215537" y="10932559"/>
              <a:ext cx="15490" cy="15490"/>
            </a:xfrm>
            <a:custGeom>
              <a:avLst/>
              <a:gdLst>
                <a:gd name="T0" fmla="*/ 12 w 15"/>
                <a:gd name="T1" fmla="*/ 0 h 15"/>
                <a:gd name="T2" fmla="*/ 0 w 15"/>
                <a:gd name="T3" fmla="*/ 10 h 15"/>
                <a:gd name="T4" fmla="*/ 5 w 15"/>
                <a:gd name="T5" fmla="*/ 15 h 15"/>
                <a:gd name="T6" fmla="*/ 15 w 15"/>
                <a:gd name="T7" fmla="*/ 3 h 15"/>
                <a:gd name="T8" fmla="*/ 12 w 15"/>
                <a:gd name="T9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5">
                  <a:moveTo>
                    <a:pt x="12" y="0"/>
                  </a:moveTo>
                  <a:lnTo>
                    <a:pt x="0" y="10"/>
                  </a:lnTo>
                  <a:lnTo>
                    <a:pt x="5" y="15"/>
                  </a:lnTo>
                  <a:lnTo>
                    <a:pt x="15" y="3"/>
                  </a:lnTo>
                  <a:lnTo>
                    <a:pt x="12" y="0"/>
                  </a:lnTo>
                </a:path>
              </a:pathLst>
            </a:custGeom>
            <a:grpFill/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1219170">
                <a:defRPr/>
              </a:pPr>
              <a:endParaRPr lang="ru-RU" sz="2400">
                <a:solidFill>
                  <a:prstClr val="black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239" name="Freeform 224"/>
            <p:cNvSpPr>
              <a:spLocks/>
            </p:cNvSpPr>
            <p:nvPr/>
          </p:nvSpPr>
          <p:spPr bwMode="auto">
            <a:xfrm>
              <a:off x="3904318" y="9801803"/>
              <a:ext cx="71253" cy="66090"/>
            </a:xfrm>
            <a:custGeom>
              <a:avLst/>
              <a:gdLst>
                <a:gd name="T0" fmla="*/ 56 w 69"/>
                <a:gd name="T1" fmla="*/ 0 h 64"/>
                <a:gd name="T2" fmla="*/ 0 w 69"/>
                <a:gd name="T3" fmla="*/ 55 h 64"/>
                <a:gd name="T4" fmla="*/ 15 w 69"/>
                <a:gd name="T5" fmla="*/ 64 h 64"/>
                <a:gd name="T6" fmla="*/ 69 w 69"/>
                <a:gd name="T7" fmla="*/ 9 h 64"/>
                <a:gd name="T8" fmla="*/ 56 w 69"/>
                <a:gd name="T9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" h="64">
                  <a:moveTo>
                    <a:pt x="56" y="0"/>
                  </a:moveTo>
                  <a:lnTo>
                    <a:pt x="0" y="55"/>
                  </a:lnTo>
                  <a:lnTo>
                    <a:pt x="15" y="64"/>
                  </a:lnTo>
                  <a:lnTo>
                    <a:pt x="69" y="9"/>
                  </a:lnTo>
                  <a:lnTo>
                    <a:pt x="56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1219170">
                <a:defRPr/>
              </a:pPr>
              <a:endParaRPr lang="ru-RU" sz="2400">
                <a:solidFill>
                  <a:prstClr val="black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240" name="Freeform 225"/>
            <p:cNvSpPr>
              <a:spLocks/>
            </p:cNvSpPr>
            <p:nvPr/>
          </p:nvSpPr>
          <p:spPr bwMode="auto">
            <a:xfrm>
              <a:off x="3904318" y="9801803"/>
              <a:ext cx="71253" cy="66090"/>
            </a:xfrm>
            <a:custGeom>
              <a:avLst/>
              <a:gdLst>
                <a:gd name="T0" fmla="*/ 56 w 69"/>
                <a:gd name="T1" fmla="*/ 0 h 64"/>
                <a:gd name="T2" fmla="*/ 0 w 69"/>
                <a:gd name="T3" fmla="*/ 55 h 64"/>
                <a:gd name="T4" fmla="*/ 15 w 69"/>
                <a:gd name="T5" fmla="*/ 64 h 64"/>
                <a:gd name="T6" fmla="*/ 69 w 69"/>
                <a:gd name="T7" fmla="*/ 9 h 64"/>
                <a:gd name="T8" fmla="*/ 56 w 69"/>
                <a:gd name="T9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" h="64">
                  <a:moveTo>
                    <a:pt x="56" y="0"/>
                  </a:moveTo>
                  <a:lnTo>
                    <a:pt x="0" y="55"/>
                  </a:lnTo>
                  <a:lnTo>
                    <a:pt x="15" y="64"/>
                  </a:lnTo>
                  <a:lnTo>
                    <a:pt x="69" y="9"/>
                  </a:lnTo>
                  <a:lnTo>
                    <a:pt x="56" y="0"/>
                  </a:lnTo>
                </a:path>
              </a:pathLst>
            </a:custGeom>
            <a:grpFill/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1219170">
                <a:defRPr/>
              </a:pPr>
              <a:endParaRPr lang="ru-RU" sz="2400">
                <a:solidFill>
                  <a:prstClr val="black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241" name="Freeform 226"/>
            <p:cNvSpPr>
              <a:spLocks noEditPoints="1"/>
            </p:cNvSpPr>
            <p:nvPr/>
          </p:nvSpPr>
          <p:spPr bwMode="auto">
            <a:xfrm>
              <a:off x="3073031" y="10235517"/>
              <a:ext cx="1221630" cy="592743"/>
            </a:xfrm>
            <a:custGeom>
              <a:avLst/>
              <a:gdLst>
                <a:gd name="T0" fmla="*/ 727 w 786"/>
                <a:gd name="T1" fmla="*/ 380 h 381"/>
                <a:gd name="T2" fmla="*/ 729 w 786"/>
                <a:gd name="T3" fmla="*/ 378 h 381"/>
                <a:gd name="T4" fmla="*/ 726 w 786"/>
                <a:gd name="T5" fmla="*/ 376 h 381"/>
                <a:gd name="T6" fmla="*/ 730 w 786"/>
                <a:gd name="T7" fmla="*/ 369 h 381"/>
                <a:gd name="T8" fmla="*/ 0 w 786"/>
                <a:gd name="T9" fmla="*/ 294 h 381"/>
                <a:gd name="T10" fmla="*/ 11 w 786"/>
                <a:gd name="T11" fmla="*/ 297 h 381"/>
                <a:gd name="T12" fmla="*/ 8 w 786"/>
                <a:gd name="T13" fmla="*/ 286 h 381"/>
                <a:gd name="T14" fmla="*/ 15 w 786"/>
                <a:gd name="T15" fmla="*/ 294 h 381"/>
                <a:gd name="T16" fmla="*/ 8 w 786"/>
                <a:gd name="T17" fmla="*/ 286 h 381"/>
                <a:gd name="T18" fmla="*/ 715 w 786"/>
                <a:gd name="T19" fmla="*/ 288 h 381"/>
                <a:gd name="T20" fmla="*/ 712 w 786"/>
                <a:gd name="T21" fmla="*/ 294 h 381"/>
                <a:gd name="T22" fmla="*/ 705 w 786"/>
                <a:gd name="T23" fmla="*/ 298 h 381"/>
                <a:gd name="T24" fmla="*/ 721 w 786"/>
                <a:gd name="T25" fmla="*/ 297 h 381"/>
                <a:gd name="T26" fmla="*/ 13 w 786"/>
                <a:gd name="T27" fmla="*/ 280 h 381"/>
                <a:gd name="T28" fmla="*/ 20 w 786"/>
                <a:gd name="T29" fmla="*/ 288 h 381"/>
                <a:gd name="T30" fmla="*/ 13 w 786"/>
                <a:gd name="T31" fmla="*/ 280 h 381"/>
                <a:gd name="T32" fmla="*/ 721 w 786"/>
                <a:gd name="T33" fmla="*/ 281 h 381"/>
                <a:gd name="T34" fmla="*/ 727 w 786"/>
                <a:gd name="T35" fmla="*/ 290 h 381"/>
                <a:gd name="T36" fmla="*/ 731 w 786"/>
                <a:gd name="T37" fmla="*/ 272 h 381"/>
                <a:gd name="T38" fmla="*/ 729 w 786"/>
                <a:gd name="T39" fmla="*/ 278 h 381"/>
                <a:gd name="T40" fmla="*/ 734 w 786"/>
                <a:gd name="T41" fmla="*/ 284 h 381"/>
                <a:gd name="T42" fmla="*/ 736 w 786"/>
                <a:gd name="T43" fmla="*/ 281 h 381"/>
                <a:gd name="T44" fmla="*/ 731 w 786"/>
                <a:gd name="T45" fmla="*/ 272 h 381"/>
                <a:gd name="T46" fmla="*/ 23 w 786"/>
                <a:gd name="T47" fmla="*/ 271 h 381"/>
                <a:gd name="T48" fmla="*/ 34 w 786"/>
                <a:gd name="T49" fmla="*/ 274 h 381"/>
                <a:gd name="T50" fmla="*/ 628 w 786"/>
                <a:gd name="T51" fmla="*/ 266 h 381"/>
                <a:gd name="T52" fmla="*/ 624 w 786"/>
                <a:gd name="T53" fmla="*/ 278 h 381"/>
                <a:gd name="T54" fmla="*/ 628 w 786"/>
                <a:gd name="T55" fmla="*/ 266 h 381"/>
                <a:gd name="T56" fmla="*/ 770 w 786"/>
                <a:gd name="T57" fmla="*/ 248 h 381"/>
                <a:gd name="T58" fmla="*/ 772 w 786"/>
                <a:gd name="T59" fmla="*/ 244 h 381"/>
                <a:gd name="T60" fmla="*/ 763 w 786"/>
                <a:gd name="T61" fmla="*/ 240 h 381"/>
                <a:gd name="T62" fmla="*/ 762 w 786"/>
                <a:gd name="T63" fmla="*/ 248 h 381"/>
                <a:gd name="T64" fmla="*/ 752 w 786"/>
                <a:gd name="T65" fmla="*/ 251 h 381"/>
                <a:gd name="T66" fmla="*/ 767 w 786"/>
                <a:gd name="T67" fmla="*/ 251 h 381"/>
                <a:gd name="T68" fmla="*/ 763 w 786"/>
                <a:gd name="T69" fmla="*/ 240 h 381"/>
                <a:gd name="T70" fmla="*/ 770 w 786"/>
                <a:gd name="T71" fmla="*/ 233 h 381"/>
                <a:gd name="T72" fmla="*/ 770 w 786"/>
                <a:gd name="T73" fmla="*/ 233 h 381"/>
                <a:gd name="T74" fmla="*/ 586 w 786"/>
                <a:gd name="T75" fmla="*/ 240 h 381"/>
                <a:gd name="T76" fmla="*/ 608 w 786"/>
                <a:gd name="T77" fmla="*/ 246 h 381"/>
                <a:gd name="T78" fmla="*/ 781 w 786"/>
                <a:gd name="T79" fmla="*/ 226 h 381"/>
                <a:gd name="T80" fmla="*/ 783 w 786"/>
                <a:gd name="T81" fmla="*/ 234 h 381"/>
                <a:gd name="T82" fmla="*/ 786 w 786"/>
                <a:gd name="T83" fmla="*/ 232 h 381"/>
                <a:gd name="T84" fmla="*/ 781 w 786"/>
                <a:gd name="T85" fmla="*/ 226 h 381"/>
                <a:gd name="T86" fmla="*/ 773 w 786"/>
                <a:gd name="T87" fmla="*/ 229 h 381"/>
                <a:gd name="T88" fmla="*/ 774 w 786"/>
                <a:gd name="T89" fmla="*/ 230 h 381"/>
                <a:gd name="T90" fmla="*/ 778 w 786"/>
                <a:gd name="T91" fmla="*/ 240 h 381"/>
                <a:gd name="T92" fmla="*/ 778 w 786"/>
                <a:gd name="T93" fmla="*/ 233 h 381"/>
                <a:gd name="T94" fmla="*/ 778 w 786"/>
                <a:gd name="T95" fmla="*/ 232 h 381"/>
                <a:gd name="T96" fmla="*/ 514 w 786"/>
                <a:gd name="T97" fmla="*/ 167 h 381"/>
                <a:gd name="T98" fmla="*/ 549 w 786"/>
                <a:gd name="T99" fmla="*/ 187 h 381"/>
                <a:gd name="T100" fmla="*/ 514 w 786"/>
                <a:gd name="T101" fmla="*/ 167 h 381"/>
                <a:gd name="T102" fmla="*/ 219 w 786"/>
                <a:gd name="T103" fmla="*/ 75 h 381"/>
                <a:gd name="T104" fmla="*/ 232 w 786"/>
                <a:gd name="T105" fmla="*/ 76 h 381"/>
                <a:gd name="T106" fmla="*/ 245 w 786"/>
                <a:gd name="T107" fmla="*/ 48 h 381"/>
                <a:gd name="T108" fmla="*/ 253 w 786"/>
                <a:gd name="T109" fmla="*/ 55 h 381"/>
                <a:gd name="T110" fmla="*/ 245 w 786"/>
                <a:gd name="T111" fmla="*/ 48 h 381"/>
                <a:gd name="T112" fmla="*/ 394 w 786"/>
                <a:gd name="T113" fmla="*/ 48 h 381"/>
                <a:gd name="T114" fmla="*/ 414 w 786"/>
                <a:gd name="T115" fmla="*/ 53 h 381"/>
                <a:gd name="T116" fmla="*/ 293 w 786"/>
                <a:gd name="T117" fmla="*/ 0 h 381"/>
                <a:gd name="T118" fmla="*/ 301 w 786"/>
                <a:gd name="T119" fmla="*/ 7 h 381"/>
                <a:gd name="T120" fmla="*/ 293 w 786"/>
                <a:gd name="T121" fmla="*/ 0 h 3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786" h="381">
                  <a:moveTo>
                    <a:pt x="729" y="378"/>
                  </a:moveTo>
                  <a:cubicBezTo>
                    <a:pt x="727" y="380"/>
                    <a:pt x="727" y="380"/>
                    <a:pt x="727" y="380"/>
                  </a:cubicBezTo>
                  <a:cubicBezTo>
                    <a:pt x="727" y="381"/>
                    <a:pt x="727" y="381"/>
                    <a:pt x="727" y="381"/>
                  </a:cubicBezTo>
                  <a:cubicBezTo>
                    <a:pt x="729" y="378"/>
                    <a:pt x="729" y="378"/>
                    <a:pt x="729" y="378"/>
                  </a:cubicBezTo>
                  <a:moveTo>
                    <a:pt x="730" y="369"/>
                  </a:moveTo>
                  <a:cubicBezTo>
                    <a:pt x="726" y="376"/>
                    <a:pt x="726" y="376"/>
                    <a:pt x="726" y="376"/>
                  </a:cubicBezTo>
                  <a:cubicBezTo>
                    <a:pt x="732" y="370"/>
                    <a:pt x="732" y="370"/>
                    <a:pt x="732" y="370"/>
                  </a:cubicBezTo>
                  <a:cubicBezTo>
                    <a:pt x="730" y="369"/>
                    <a:pt x="730" y="369"/>
                    <a:pt x="730" y="369"/>
                  </a:cubicBezTo>
                  <a:moveTo>
                    <a:pt x="2" y="291"/>
                  </a:moveTo>
                  <a:cubicBezTo>
                    <a:pt x="0" y="294"/>
                    <a:pt x="0" y="294"/>
                    <a:pt x="0" y="294"/>
                  </a:cubicBezTo>
                  <a:cubicBezTo>
                    <a:pt x="9" y="299"/>
                    <a:pt x="9" y="299"/>
                    <a:pt x="9" y="299"/>
                  </a:cubicBezTo>
                  <a:cubicBezTo>
                    <a:pt x="11" y="297"/>
                    <a:pt x="11" y="297"/>
                    <a:pt x="11" y="297"/>
                  </a:cubicBezTo>
                  <a:cubicBezTo>
                    <a:pt x="2" y="291"/>
                    <a:pt x="2" y="291"/>
                    <a:pt x="2" y="291"/>
                  </a:cubicBezTo>
                  <a:moveTo>
                    <a:pt x="8" y="286"/>
                  </a:moveTo>
                  <a:cubicBezTo>
                    <a:pt x="5" y="288"/>
                    <a:pt x="5" y="288"/>
                    <a:pt x="5" y="288"/>
                  </a:cubicBezTo>
                  <a:cubicBezTo>
                    <a:pt x="15" y="294"/>
                    <a:pt x="15" y="294"/>
                    <a:pt x="15" y="294"/>
                  </a:cubicBezTo>
                  <a:cubicBezTo>
                    <a:pt x="17" y="291"/>
                    <a:pt x="17" y="291"/>
                    <a:pt x="17" y="291"/>
                  </a:cubicBezTo>
                  <a:cubicBezTo>
                    <a:pt x="8" y="286"/>
                    <a:pt x="8" y="286"/>
                    <a:pt x="8" y="286"/>
                  </a:cubicBezTo>
                  <a:moveTo>
                    <a:pt x="718" y="285"/>
                  </a:moveTo>
                  <a:cubicBezTo>
                    <a:pt x="715" y="288"/>
                    <a:pt x="715" y="288"/>
                    <a:pt x="715" y="288"/>
                  </a:cubicBezTo>
                  <a:cubicBezTo>
                    <a:pt x="717" y="296"/>
                    <a:pt x="717" y="296"/>
                    <a:pt x="717" y="296"/>
                  </a:cubicBezTo>
                  <a:cubicBezTo>
                    <a:pt x="715" y="295"/>
                    <a:pt x="714" y="294"/>
                    <a:pt x="712" y="294"/>
                  </a:cubicBezTo>
                  <a:cubicBezTo>
                    <a:pt x="711" y="292"/>
                    <a:pt x="711" y="292"/>
                    <a:pt x="711" y="292"/>
                  </a:cubicBezTo>
                  <a:cubicBezTo>
                    <a:pt x="705" y="298"/>
                    <a:pt x="705" y="298"/>
                    <a:pt x="705" y="298"/>
                  </a:cubicBezTo>
                  <a:cubicBezTo>
                    <a:pt x="709" y="299"/>
                    <a:pt x="712" y="301"/>
                    <a:pt x="715" y="302"/>
                  </a:cubicBezTo>
                  <a:cubicBezTo>
                    <a:pt x="721" y="297"/>
                    <a:pt x="721" y="297"/>
                    <a:pt x="721" y="297"/>
                  </a:cubicBezTo>
                  <a:cubicBezTo>
                    <a:pt x="718" y="285"/>
                    <a:pt x="718" y="285"/>
                    <a:pt x="718" y="285"/>
                  </a:cubicBezTo>
                  <a:moveTo>
                    <a:pt x="13" y="280"/>
                  </a:moveTo>
                  <a:cubicBezTo>
                    <a:pt x="11" y="282"/>
                    <a:pt x="11" y="282"/>
                    <a:pt x="11" y="282"/>
                  </a:cubicBezTo>
                  <a:cubicBezTo>
                    <a:pt x="20" y="288"/>
                    <a:pt x="20" y="288"/>
                    <a:pt x="20" y="288"/>
                  </a:cubicBezTo>
                  <a:cubicBezTo>
                    <a:pt x="23" y="285"/>
                    <a:pt x="23" y="285"/>
                    <a:pt x="23" y="285"/>
                  </a:cubicBezTo>
                  <a:cubicBezTo>
                    <a:pt x="13" y="280"/>
                    <a:pt x="13" y="280"/>
                    <a:pt x="13" y="280"/>
                  </a:cubicBezTo>
                  <a:moveTo>
                    <a:pt x="724" y="278"/>
                  </a:moveTo>
                  <a:cubicBezTo>
                    <a:pt x="721" y="281"/>
                    <a:pt x="721" y="281"/>
                    <a:pt x="721" y="281"/>
                  </a:cubicBezTo>
                  <a:cubicBezTo>
                    <a:pt x="724" y="293"/>
                    <a:pt x="724" y="293"/>
                    <a:pt x="724" y="293"/>
                  </a:cubicBezTo>
                  <a:cubicBezTo>
                    <a:pt x="727" y="290"/>
                    <a:pt x="727" y="290"/>
                    <a:pt x="727" y="290"/>
                  </a:cubicBezTo>
                  <a:cubicBezTo>
                    <a:pt x="724" y="278"/>
                    <a:pt x="724" y="278"/>
                    <a:pt x="724" y="278"/>
                  </a:cubicBezTo>
                  <a:moveTo>
                    <a:pt x="731" y="272"/>
                  </a:moveTo>
                  <a:cubicBezTo>
                    <a:pt x="726" y="276"/>
                    <a:pt x="726" y="276"/>
                    <a:pt x="726" y="276"/>
                  </a:cubicBezTo>
                  <a:cubicBezTo>
                    <a:pt x="727" y="277"/>
                    <a:pt x="728" y="277"/>
                    <a:pt x="729" y="278"/>
                  </a:cubicBezTo>
                  <a:cubicBezTo>
                    <a:pt x="731" y="287"/>
                    <a:pt x="731" y="287"/>
                    <a:pt x="731" y="287"/>
                  </a:cubicBezTo>
                  <a:cubicBezTo>
                    <a:pt x="734" y="284"/>
                    <a:pt x="734" y="284"/>
                    <a:pt x="734" y="284"/>
                  </a:cubicBezTo>
                  <a:cubicBezTo>
                    <a:pt x="733" y="280"/>
                    <a:pt x="733" y="280"/>
                    <a:pt x="733" y="280"/>
                  </a:cubicBezTo>
                  <a:cubicBezTo>
                    <a:pt x="734" y="280"/>
                    <a:pt x="735" y="281"/>
                    <a:pt x="736" y="281"/>
                  </a:cubicBezTo>
                  <a:cubicBezTo>
                    <a:pt x="741" y="277"/>
                    <a:pt x="741" y="277"/>
                    <a:pt x="741" y="277"/>
                  </a:cubicBezTo>
                  <a:cubicBezTo>
                    <a:pt x="738" y="275"/>
                    <a:pt x="735" y="273"/>
                    <a:pt x="731" y="272"/>
                  </a:cubicBezTo>
                  <a:moveTo>
                    <a:pt x="25" y="268"/>
                  </a:moveTo>
                  <a:cubicBezTo>
                    <a:pt x="23" y="271"/>
                    <a:pt x="23" y="271"/>
                    <a:pt x="23" y="271"/>
                  </a:cubicBezTo>
                  <a:cubicBezTo>
                    <a:pt x="32" y="276"/>
                    <a:pt x="32" y="276"/>
                    <a:pt x="32" y="276"/>
                  </a:cubicBezTo>
                  <a:cubicBezTo>
                    <a:pt x="34" y="274"/>
                    <a:pt x="34" y="274"/>
                    <a:pt x="34" y="274"/>
                  </a:cubicBezTo>
                  <a:cubicBezTo>
                    <a:pt x="25" y="268"/>
                    <a:pt x="25" y="268"/>
                    <a:pt x="25" y="268"/>
                  </a:cubicBezTo>
                  <a:moveTo>
                    <a:pt x="628" y="266"/>
                  </a:moveTo>
                  <a:cubicBezTo>
                    <a:pt x="622" y="275"/>
                    <a:pt x="622" y="275"/>
                    <a:pt x="622" y="275"/>
                  </a:cubicBezTo>
                  <a:cubicBezTo>
                    <a:pt x="624" y="278"/>
                    <a:pt x="624" y="278"/>
                    <a:pt x="624" y="278"/>
                  </a:cubicBezTo>
                  <a:cubicBezTo>
                    <a:pt x="630" y="269"/>
                    <a:pt x="630" y="269"/>
                    <a:pt x="630" y="269"/>
                  </a:cubicBezTo>
                  <a:cubicBezTo>
                    <a:pt x="628" y="266"/>
                    <a:pt x="628" y="266"/>
                    <a:pt x="628" y="266"/>
                  </a:cubicBezTo>
                  <a:moveTo>
                    <a:pt x="768" y="240"/>
                  </a:moveTo>
                  <a:cubicBezTo>
                    <a:pt x="770" y="248"/>
                    <a:pt x="770" y="248"/>
                    <a:pt x="770" y="248"/>
                  </a:cubicBezTo>
                  <a:cubicBezTo>
                    <a:pt x="773" y="245"/>
                    <a:pt x="773" y="245"/>
                    <a:pt x="773" y="245"/>
                  </a:cubicBezTo>
                  <a:cubicBezTo>
                    <a:pt x="772" y="244"/>
                    <a:pt x="772" y="244"/>
                    <a:pt x="772" y="244"/>
                  </a:cubicBezTo>
                  <a:cubicBezTo>
                    <a:pt x="771" y="243"/>
                    <a:pt x="770" y="242"/>
                    <a:pt x="768" y="240"/>
                  </a:cubicBezTo>
                  <a:moveTo>
                    <a:pt x="763" y="240"/>
                  </a:moveTo>
                  <a:cubicBezTo>
                    <a:pt x="760" y="242"/>
                    <a:pt x="760" y="242"/>
                    <a:pt x="760" y="242"/>
                  </a:cubicBezTo>
                  <a:cubicBezTo>
                    <a:pt x="762" y="248"/>
                    <a:pt x="762" y="248"/>
                    <a:pt x="762" y="248"/>
                  </a:cubicBezTo>
                  <a:cubicBezTo>
                    <a:pt x="760" y="248"/>
                    <a:pt x="759" y="247"/>
                    <a:pt x="757" y="246"/>
                  </a:cubicBezTo>
                  <a:cubicBezTo>
                    <a:pt x="752" y="251"/>
                    <a:pt x="752" y="251"/>
                    <a:pt x="752" y="251"/>
                  </a:cubicBezTo>
                  <a:cubicBezTo>
                    <a:pt x="755" y="252"/>
                    <a:pt x="759" y="254"/>
                    <a:pt x="762" y="256"/>
                  </a:cubicBezTo>
                  <a:cubicBezTo>
                    <a:pt x="767" y="251"/>
                    <a:pt x="767" y="251"/>
                    <a:pt x="767" y="251"/>
                  </a:cubicBezTo>
                  <a:cubicBezTo>
                    <a:pt x="767" y="251"/>
                    <a:pt x="766" y="251"/>
                    <a:pt x="766" y="250"/>
                  </a:cubicBezTo>
                  <a:cubicBezTo>
                    <a:pt x="763" y="240"/>
                    <a:pt x="763" y="240"/>
                    <a:pt x="763" y="240"/>
                  </a:cubicBezTo>
                  <a:moveTo>
                    <a:pt x="770" y="233"/>
                  </a:moveTo>
                  <a:cubicBezTo>
                    <a:pt x="770" y="233"/>
                    <a:pt x="770" y="233"/>
                    <a:pt x="770" y="233"/>
                  </a:cubicBezTo>
                  <a:cubicBezTo>
                    <a:pt x="770" y="233"/>
                    <a:pt x="770" y="233"/>
                    <a:pt x="770" y="234"/>
                  </a:cubicBezTo>
                  <a:cubicBezTo>
                    <a:pt x="770" y="233"/>
                    <a:pt x="770" y="233"/>
                    <a:pt x="770" y="233"/>
                  </a:cubicBezTo>
                  <a:moveTo>
                    <a:pt x="579" y="233"/>
                  </a:moveTo>
                  <a:cubicBezTo>
                    <a:pt x="586" y="240"/>
                    <a:pt x="586" y="240"/>
                    <a:pt x="586" y="240"/>
                  </a:cubicBezTo>
                  <a:cubicBezTo>
                    <a:pt x="596" y="244"/>
                    <a:pt x="606" y="249"/>
                    <a:pt x="615" y="254"/>
                  </a:cubicBezTo>
                  <a:cubicBezTo>
                    <a:pt x="608" y="246"/>
                    <a:pt x="608" y="246"/>
                    <a:pt x="608" y="246"/>
                  </a:cubicBezTo>
                  <a:cubicBezTo>
                    <a:pt x="598" y="242"/>
                    <a:pt x="589" y="237"/>
                    <a:pt x="579" y="233"/>
                  </a:cubicBezTo>
                  <a:moveTo>
                    <a:pt x="781" y="226"/>
                  </a:moveTo>
                  <a:cubicBezTo>
                    <a:pt x="781" y="234"/>
                    <a:pt x="781" y="234"/>
                    <a:pt x="781" y="234"/>
                  </a:cubicBezTo>
                  <a:cubicBezTo>
                    <a:pt x="782" y="234"/>
                    <a:pt x="782" y="234"/>
                    <a:pt x="783" y="234"/>
                  </a:cubicBezTo>
                  <a:cubicBezTo>
                    <a:pt x="783" y="235"/>
                    <a:pt x="783" y="235"/>
                    <a:pt x="783" y="235"/>
                  </a:cubicBezTo>
                  <a:cubicBezTo>
                    <a:pt x="786" y="232"/>
                    <a:pt x="786" y="232"/>
                    <a:pt x="786" y="232"/>
                  </a:cubicBezTo>
                  <a:cubicBezTo>
                    <a:pt x="786" y="229"/>
                    <a:pt x="786" y="229"/>
                    <a:pt x="786" y="229"/>
                  </a:cubicBezTo>
                  <a:cubicBezTo>
                    <a:pt x="784" y="228"/>
                    <a:pt x="783" y="227"/>
                    <a:pt x="781" y="226"/>
                  </a:cubicBezTo>
                  <a:moveTo>
                    <a:pt x="778" y="225"/>
                  </a:moveTo>
                  <a:cubicBezTo>
                    <a:pt x="773" y="229"/>
                    <a:pt x="773" y="229"/>
                    <a:pt x="773" y="229"/>
                  </a:cubicBezTo>
                  <a:cubicBezTo>
                    <a:pt x="773" y="230"/>
                    <a:pt x="773" y="230"/>
                    <a:pt x="773" y="230"/>
                  </a:cubicBezTo>
                  <a:cubicBezTo>
                    <a:pt x="773" y="230"/>
                    <a:pt x="774" y="230"/>
                    <a:pt x="774" y="230"/>
                  </a:cubicBezTo>
                  <a:cubicBezTo>
                    <a:pt x="776" y="238"/>
                    <a:pt x="776" y="238"/>
                    <a:pt x="776" y="238"/>
                  </a:cubicBezTo>
                  <a:cubicBezTo>
                    <a:pt x="776" y="239"/>
                    <a:pt x="777" y="240"/>
                    <a:pt x="778" y="240"/>
                  </a:cubicBezTo>
                  <a:cubicBezTo>
                    <a:pt x="778" y="240"/>
                    <a:pt x="778" y="240"/>
                    <a:pt x="778" y="240"/>
                  </a:cubicBezTo>
                  <a:cubicBezTo>
                    <a:pt x="778" y="233"/>
                    <a:pt x="778" y="233"/>
                    <a:pt x="778" y="233"/>
                  </a:cubicBezTo>
                  <a:cubicBezTo>
                    <a:pt x="778" y="232"/>
                    <a:pt x="778" y="232"/>
                    <a:pt x="778" y="232"/>
                  </a:cubicBezTo>
                  <a:cubicBezTo>
                    <a:pt x="778" y="232"/>
                    <a:pt x="778" y="232"/>
                    <a:pt x="778" y="232"/>
                  </a:cubicBezTo>
                  <a:cubicBezTo>
                    <a:pt x="778" y="225"/>
                    <a:pt x="778" y="225"/>
                    <a:pt x="778" y="225"/>
                  </a:cubicBezTo>
                  <a:moveTo>
                    <a:pt x="514" y="167"/>
                  </a:moveTo>
                  <a:cubicBezTo>
                    <a:pt x="521" y="174"/>
                    <a:pt x="521" y="174"/>
                    <a:pt x="521" y="174"/>
                  </a:cubicBezTo>
                  <a:cubicBezTo>
                    <a:pt x="530" y="178"/>
                    <a:pt x="539" y="183"/>
                    <a:pt x="549" y="187"/>
                  </a:cubicBezTo>
                  <a:cubicBezTo>
                    <a:pt x="542" y="180"/>
                    <a:pt x="542" y="180"/>
                    <a:pt x="542" y="180"/>
                  </a:cubicBezTo>
                  <a:cubicBezTo>
                    <a:pt x="532" y="176"/>
                    <a:pt x="523" y="171"/>
                    <a:pt x="514" y="167"/>
                  </a:cubicBezTo>
                  <a:moveTo>
                    <a:pt x="221" y="72"/>
                  </a:moveTo>
                  <a:cubicBezTo>
                    <a:pt x="219" y="75"/>
                    <a:pt x="219" y="75"/>
                    <a:pt x="219" y="75"/>
                  </a:cubicBezTo>
                  <a:cubicBezTo>
                    <a:pt x="222" y="76"/>
                    <a:pt x="226" y="78"/>
                    <a:pt x="229" y="79"/>
                  </a:cubicBezTo>
                  <a:cubicBezTo>
                    <a:pt x="232" y="76"/>
                    <a:pt x="232" y="76"/>
                    <a:pt x="232" y="76"/>
                  </a:cubicBezTo>
                  <a:cubicBezTo>
                    <a:pt x="228" y="75"/>
                    <a:pt x="225" y="73"/>
                    <a:pt x="221" y="72"/>
                  </a:cubicBezTo>
                  <a:moveTo>
                    <a:pt x="245" y="48"/>
                  </a:moveTo>
                  <a:cubicBezTo>
                    <a:pt x="243" y="50"/>
                    <a:pt x="243" y="50"/>
                    <a:pt x="243" y="50"/>
                  </a:cubicBezTo>
                  <a:cubicBezTo>
                    <a:pt x="246" y="52"/>
                    <a:pt x="250" y="53"/>
                    <a:pt x="253" y="55"/>
                  </a:cubicBezTo>
                  <a:cubicBezTo>
                    <a:pt x="256" y="52"/>
                    <a:pt x="256" y="52"/>
                    <a:pt x="256" y="52"/>
                  </a:cubicBezTo>
                  <a:cubicBezTo>
                    <a:pt x="252" y="51"/>
                    <a:pt x="249" y="49"/>
                    <a:pt x="245" y="48"/>
                  </a:cubicBezTo>
                  <a:moveTo>
                    <a:pt x="388" y="41"/>
                  </a:moveTo>
                  <a:cubicBezTo>
                    <a:pt x="394" y="48"/>
                    <a:pt x="394" y="48"/>
                    <a:pt x="394" y="48"/>
                  </a:cubicBezTo>
                  <a:cubicBezTo>
                    <a:pt x="403" y="51"/>
                    <a:pt x="412" y="55"/>
                    <a:pt x="421" y="59"/>
                  </a:cubicBezTo>
                  <a:cubicBezTo>
                    <a:pt x="414" y="53"/>
                    <a:pt x="414" y="53"/>
                    <a:pt x="414" y="53"/>
                  </a:cubicBezTo>
                  <a:cubicBezTo>
                    <a:pt x="406" y="49"/>
                    <a:pt x="397" y="45"/>
                    <a:pt x="388" y="41"/>
                  </a:cubicBezTo>
                  <a:moveTo>
                    <a:pt x="293" y="0"/>
                  </a:moveTo>
                  <a:cubicBezTo>
                    <a:pt x="291" y="3"/>
                    <a:pt x="291" y="3"/>
                    <a:pt x="291" y="3"/>
                  </a:cubicBezTo>
                  <a:cubicBezTo>
                    <a:pt x="294" y="4"/>
                    <a:pt x="298" y="6"/>
                    <a:pt x="301" y="7"/>
                  </a:cubicBezTo>
                  <a:cubicBezTo>
                    <a:pt x="304" y="5"/>
                    <a:pt x="304" y="5"/>
                    <a:pt x="304" y="5"/>
                  </a:cubicBezTo>
                  <a:cubicBezTo>
                    <a:pt x="300" y="3"/>
                    <a:pt x="297" y="2"/>
                    <a:pt x="293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1219170">
                <a:defRPr/>
              </a:pPr>
              <a:endParaRPr lang="ru-RU" sz="2400">
                <a:solidFill>
                  <a:prstClr val="black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242" name="Freeform 227"/>
            <p:cNvSpPr>
              <a:spLocks noEditPoints="1"/>
            </p:cNvSpPr>
            <p:nvPr/>
          </p:nvSpPr>
          <p:spPr bwMode="auto">
            <a:xfrm>
              <a:off x="4199657" y="10585587"/>
              <a:ext cx="98102" cy="240609"/>
            </a:xfrm>
            <a:custGeom>
              <a:avLst/>
              <a:gdLst>
                <a:gd name="T0" fmla="*/ 7 w 63"/>
                <a:gd name="T1" fmla="*/ 145 h 155"/>
                <a:gd name="T2" fmla="*/ 1 w 63"/>
                <a:gd name="T3" fmla="*/ 151 h 155"/>
                <a:gd name="T4" fmla="*/ 0 w 63"/>
                <a:gd name="T5" fmla="*/ 153 h 155"/>
                <a:gd name="T6" fmla="*/ 2 w 63"/>
                <a:gd name="T7" fmla="*/ 155 h 155"/>
                <a:gd name="T8" fmla="*/ 4 w 63"/>
                <a:gd name="T9" fmla="*/ 153 h 155"/>
                <a:gd name="T10" fmla="*/ 8 w 63"/>
                <a:gd name="T11" fmla="*/ 146 h 155"/>
                <a:gd name="T12" fmla="*/ 7 w 63"/>
                <a:gd name="T13" fmla="*/ 145 h 155"/>
                <a:gd name="T14" fmla="*/ 51 w 63"/>
                <a:gd name="T15" fmla="*/ 13 h 155"/>
                <a:gd name="T16" fmla="*/ 51 w 63"/>
                <a:gd name="T17" fmla="*/ 16 h 155"/>
                <a:gd name="T18" fmla="*/ 53 w 63"/>
                <a:gd name="T19" fmla="*/ 15 h 155"/>
                <a:gd name="T20" fmla="*/ 51 w 63"/>
                <a:gd name="T21" fmla="*/ 13 h 155"/>
                <a:gd name="T22" fmla="*/ 45 w 63"/>
                <a:gd name="T23" fmla="*/ 8 h 155"/>
                <a:gd name="T24" fmla="*/ 42 w 63"/>
                <a:gd name="T25" fmla="*/ 11 h 155"/>
                <a:gd name="T26" fmla="*/ 43 w 63"/>
                <a:gd name="T27" fmla="*/ 15 h 155"/>
                <a:gd name="T28" fmla="*/ 47 w 63"/>
                <a:gd name="T29" fmla="*/ 19 h 155"/>
                <a:gd name="T30" fmla="*/ 45 w 63"/>
                <a:gd name="T31" fmla="*/ 9 h 155"/>
                <a:gd name="T32" fmla="*/ 45 w 63"/>
                <a:gd name="T33" fmla="*/ 8 h 155"/>
                <a:gd name="T34" fmla="*/ 53 w 63"/>
                <a:gd name="T35" fmla="*/ 8 h 155"/>
                <a:gd name="T36" fmla="*/ 53 w 63"/>
                <a:gd name="T37" fmla="*/ 15 h 155"/>
                <a:gd name="T38" fmla="*/ 54 w 63"/>
                <a:gd name="T39" fmla="*/ 13 h 155"/>
                <a:gd name="T40" fmla="*/ 53 w 63"/>
                <a:gd name="T41" fmla="*/ 8 h 155"/>
                <a:gd name="T42" fmla="*/ 48 w 63"/>
                <a:gd name="T43" fmla="*/ 4 h 155"/>
                <a:gd name="T44" fmla="*/ 48 w 63"/>
                <a:gd name="T45" fmla="*/ 5 h 155"/>
                <a:gd name="T46" fmla="*/ 48 w 63"/>
                <a:gd name="T47" fmla="*/ 5 h 155"/>
                <a:gd name="T48" fmla="*/ 48 w 63"/>
                <a:gd name="T49" fmla="*/ 4 h 155"/>
                <a:gd name="T50" fmla="*/ 61 w 63"/>
                <a:gd name="T51" fmla="*/ 4 h 155"/>
                <a:gd name="T52" fmla="*/ 61 w 63"/>
                <a:gd name="T53" fmla="*/ 7 h 155"/>
                <a:gd name="T54" fmla="*/ 63 w 63"/>
                <a:gd name="T55" fmla="*/ 5 h 155"/>
                <a:gd name="T56" fmla="*/ 61 w 63"/>
                <a:gd name="T57" fmla="*/ 4 h 155"/>
                <a:gd name="T58" fmla="*/ 53 w 63"/>
                <a:gd name="T59" fmla="*/ 0 h 155"/>
                <a:gd name="T60" fmla="*/ 53 w 63"/>
                <a:gd name="T61" fmla="*/ 0 h 155"/>
                <a:gd name="T62" fmla="*/ 53 w 63"/>
                <a:gd name="T63" fmla="*/ 7 h 155"/>
                <a:gd name="T64" fmla="*/ 56 w 63"/>
                <a:gd name="T65" fmla="*/ 9 h 155"/>
                <a:gd name="T66" fmla="*/ 56 w 63"/>
                <a:gd name="T67" fmla="*/ 1 h 155"/>
                <a:gd name="T68" fmla="*/ 53 w 63"/>
                <a:gd name="T69" fmla="*/ 0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63" h="155">
                  <a:moveTo>
                    <a:pt x="7" y="145"/>
                  </a:moveTo>
                  <a:cubicBezTo>
                    <a:pt x="1" y="151"/>
                    <a:pt x="1" y="151"/>
                    <a:pt x="1" y="151"/>
                  </a:cubicBezTo>
                  <a:cubicBezTo>
                    <a:pt x="0" y="153"/>
                    <a:pt x="0" y="153"/>
                    <a:pt x="0" y="153"/>
                  </a:cubicBezTo>
                  <a:cubicBezTo>
                    <a:pt x="2" y="155"/>
                    <a:pt x="2" y="155"/>
                    <a:pt x="2" y="155"/>
                  </a:cubicBezTo>
                  <a:cubicBezTo>
                    <a:pt x="4" y="153"/>
                    <a:pt x="4" y="153"/>
                    <a:pt x="4" y="153"/>
                  </a:cubicBezTo>
                  <a:cubicBezTo>
                    <a:pt x="8" y="146"/>
                    <a:pt x="8" y="146"/>
                    <a:pt x="8" y="146"/>
                  </a:cubicBezTo>
                  <a:cubicBezTo>
                    <a:pt x="7" y="145"/>
                    <a:pt x="7" y="145"/>
                    <a:pt x="7" y="145"/>
                  </a:cubicBezTo>
                  <a:moveTo>
                    <a:pt x="51" y="13"/>
                  </a:moveTo>
                  <a:cubicBezTo>
                    <a:pt x="51" y="16"/>
                    <a:pt x="51" y="16"/>
                    <a:pt x="51" y="16"/>
                  </a:cubicBezTo>
                  <a:cubicBezTo>
                    <a:pt x="53" y="15"/>
                    <a:pt x="53" y="15"/>
                    <a:pt x="53" y="15"/>
                  </a:cubicBezTo>
                  <a:cubicBezTo>
                    <a:pt x="52" y="15"/>
                    <a:pt x="51" y="14"/>
                    <a:pt x="51" y="13"/>
                  </a:cubicBezTo>
                  <a:moveTo>
                    <a:pt x="45" y="8"/>
                  </a:moveTo>
                  <a:cubicBezTo>
                    <a:pt x="42" y="11"/>
                    <a:pt x="42" y="11"/>
                    <a:pt x="42" y="11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5" y="17"/>
                    <a:pt x="46" y="18"/>
                    <a:pt x="47" y="1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8"/>
                    <a:pt x="45" y="8"/>
                    <a:pt x="45" y="8"/>
                  </a:cubicBezTo>
                  <a:moveTo>
                    <a:pt x="53" y="8"/>
                  </a:moveTo>
                  <a:cubicBezTo>
                    <a:pt x="53" y="15"/>
                    <a:pt x="53" y="15"/>
                    <a:pt x="53" y="15"/>
                  </a:cubicBezTo>
                  <a:cubicBezTo>
                    <a:pt x="54" y="13"/>
                    <a:pt x="54" y="13"/>
                    <a:pt x="54" y="13"/>
                  </a:cubicBezTo>
                  <a:cubicBezTo>
                    <a:pt x="53" y="8"/>
                    <a:pt x="53" y="8"/>
                    <a:pt x="53" y="8"/>
                  </a:cubicBezTo>
                  <a:moveTo>
                    <a:pt x="48" y="4"/>
                  </a:moveTo>
                  <a:cubicBezTo>
                    <a:pt x="48" y="5"/>
                    <a:pt x="48" y="5"/>
                    <a:pt x="48" y="5"/>
                  </a:cubicBezTo>
                  <a:cubicBezTo>
                    <a:pt x="48" y="5"/>
                    <a:pt x="48" y="5"/>
                    <a:pt x="48" y="5"/>
                  </a:cubicBezTo>
                  <a:cubicBezTo>
                    <a:pt x="48" y="4"/>
                    <a:pt x="48" y="4"/>
                    <a:pt x="48" y="4"/>
                  </a:cubicBezTo>
                  <a:moveTo>
                    <a:pt x="61" y="4"/>
                  </a:moveTo>
                  <a:cubicBezTo>
                    <a:pt x="61" y="7"/>
                    <a:pt x="61" y="7"/>
                    <a:pt x="61" y="7"/>
                  </a:cubicBezTo>
                  <a:cubicBezTo>
                    <a:pt x="63" y="5"/>
                    <a:pt x="63" y="5"/>
                    <a:pt x="63" y="5"/>
                  </a:cubicBezTo>
                  <a:cubicBezTo>
                    <a:pt x="62" y="4"/>
                    <a:pt x="61" y="4"/>
                    <a:pt x="61" y="4"/>
                  </a:cubicBezTo>
                  <a:moveTo>
                    <a:pt x="53" y="0"/>
                  </a:moveTo>
                  <a:cubicBezTo>
                    <a:pt x="53" y="0"/>
                    <a:pt x="53" y="0"/>
                    <a:pt x="53" y="0"/>
                  </a:cubicBezTo>
                  <a:cubicBezTo>
                    <a:pt x="53" y="7"/>
                    <a:pt x="53" y="7"/>
                    <a:pt x="53" y="7"/>
                  </a:cubicBezTo>
                  <a:cubicBezTo>
                    <a:pt x="54" y="8"/>
                    <a:pt x="55" y="8"/>
                    <a:pt x="56" y="9"/>
                  </a:cubicBezTo>
                  <a:cubicBezTo>
                    <a:pt x="56" y="1"/>
                    <a:pt x="56" y="1"/>
                    <a:pt x="56" y="1"/>
                  </a:cubicBezTo>
                  <a:cubicBezTo>
                    <a:pt x="55" y="1"/>
                    <a:pt x="54" y="0"/>
                    <a:pt x="53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1219170">
                <a:defRPr/>
              </a:pPr>
              <a:endParaRPr lang="ru-RU" sz="2400">
                <a:solidFill>
                  <a:prstClr val="black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</p:grpSp>
      <p:sp>
        <p:nvSpPr>
          <p:cNvPr id="48" name="TextBox 47"/>
          <p:cNvSpPr txBox="1"/>
          <p:nvPr/>
        </p:nvSpPr>
        <p:spPr>
          <a:xfrm>
            <a:off x="2200541" y="438541"/>
            <a:ext cx="863774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ru-RU" dirty="0" smtClean="0"/>
              <a:t>РЕАЛИЗУЕМЫЕ МЕРОПРИЯТИЯ ПО ПЕРЕХОДУ НА РЕСУРСНО-ИНДЕКСНЫЙ МЕТОД</a:t>
            </a:r>
            <a:endParaRPr lang="ru-RU" dirty="0"/>
          </a:p>
        </p:txBody>
      </p:sp>
      <p:pic>
        <p:nvPicPr>
          <p:cNvPr id="254" name="Рисунок 253" descr="Картинки по запросу ЧЕЛОВЕЧЕК С МИШЕНЬ ДЛЯ ПРЕЗЕНТАЦИИ"/>
          <p:cNvPicPr/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050" t="6707" r="2862" b="7302"/>
          <a:stretch/>
        </p:blipFill>
        <p:spPr bwMode="auto">
          <a:xfrm>
            <a:off x="5188252" y="3043873"/>
            <a:ext cx="1384893" cy="1328363"/>
          </a:xfrm>
          <a:prstGeom prst="rect">
            <a:avLst/>
          </a:prstGeom>
          <a:noFill/>
          <a:ln>
            <a:noFill/>
          </a:ln>
          <a:extLst>
            <a:ext uri="{53640926-AAD7-44D8-BBD7-CCE9431645EC}">
              <a14:shadowObscured xmlns:a14="http://schemas.microsoft.com/office/drawing/2010/main"/>
            </a:ext>
          </a:extLst>
        </p:spPr>
      </p:pic>
      <p:sp>
        <p:nvSpPr>
          <p:cNvPr id="255" name="Прямоугольник 254"/>
          <p:cNvSpPr/>
          <p:nvPr/>
        </p:nvSpPr>
        <p:spPr>
          <a:xfrm>
            <a:off x="7203118" y="4225566"/>
            <a:ext cx="3143575" cy="677106"/>
          </a:xfrm>
          <a:prstGeom prst="rect">
            <a:avLst/>
          </a:prstGeom>
        </p:spPr>
        <p:txBody>
          <a:bodyPr wrap="square" lIns="121917" tIns="60959" rIns="121917" bIns="60959">
            <a:spAutoFit/>
          </a:bodyPr>
          <a:lstStyle/>
          <a:p>
            <a:r>
              <a:rPr lang="ru-RU" sz="1200" b="1" dirty="0">
                <a:ea typeface="Tahoma" panose="020B0604030504040204" pitchFamily="34" charset="0"/>
                <a:cs typeface="Tahoma" panose="020B0604030504040204" pitchFamily="34" charset="0"/>
              </a:rPr>
              <a:t>Формирование федеральной сметно-нормативной базы в уровне цен 2021 года (ФСНБ-2021)</a:t>
            </a:r>
          </a:p>
        </p:txBody>
      </p:sp>
      <p:pic>
        <p:nvPicPr>
          <p:cNvPr id="257" name="Рисунок 256" descr="Картинки по запросу картинки для презентации шестеренки"/>
          <p:cNvPicPr/>
          <p:nvPr/>
        </p:nvPicPr>
        <p:blipFill>
          <a:blip r:embed="rId5" cstate="print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rightnessContrast bright="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986546" y="4896045"/>
            <a:ext cx="774292" cy="510868"/>
          </a:xfrm>
          <a:prstGeom prst="rect">
            <a:avLst/>
          </a:prstGeom>
          <a:noFill/>
          <a:ln>
            <a:noFill/>
          </a:ln>
        </p:spPr>
      </p:pic>
      <p:sp>
        <p:nvSpPr>
          <p:cNvPr id="4" name="Прямоугольник 3"/>
          <p:cNvSpPr/>
          <p:nvPr/>
        </p:nvSpPr>
        <p:spPr>
          <a:xfrm>
            <a:off x="4849789" y="5416210"/>
            <a:ext cx="3459979" cy="861772"/>
          </a:xfrm>
          <a:prstGeom prst="rect">
            <a:avLst/>
          </a:prstGeom>
        </p:spPr>
        <p:txBody>
          <a:bodyPr wrap="square" lIns="121917" tIns="60959" rIns="121917" bIns="60959">
            <a:spAutoFit/>
          </a:bodyPr>
          <a:lstStyle/>
          <a:p>
            <a:r>
              <a:rPr lang="ru-RU" sz="1200" b="1" dirty="0">
                <a:ea typeface="Tahoma" panose="020B0604030504040204" pitchFamily="34" charset="0"/>
                <a:cs typeface="Tahoma" panose="020B0604030504040204" pitchFamily="34" charset="0"/>
              </a:rPr>
              <a:t>Актуализация ФССЦ, ФСЭМ и КСР </a:t>
            </a:r>
          </a:p>
          <a:p>
            <a:r>
              <a:rPr lang="ru-RU" sz="1200" b="1" dirty="0">
                <a:ea typeface="Tahoma" panose="020B0604030504040204" pitchFamily="34" charset="0"/>
                <a:cs typeface="Tahoma" panose="020B0604030504040204" pitchFamily="34" charset="0"/>
              </a:rPr>
              <a:t>в части номенклатуры и стоимостных </a:t>
            </a:r>
            <a:br>
              <a:rPr lang="ru-RU" sz="1200" b="1" dirty="0">
                <a:ea typeface="Tahoma" panose="020B0604030504040204" pitchFamily="34" charset="0"/>
                <a:cs typeface="Tahoma" panose="020B0604030504040204" pitchFamily="34" charset="0"/>
              </a:rPr>
            </a:br>
            <a:r>
              <a:rPr lang="ru-RU" sz="1200" b="1" dirty="0">
                <a:ea typeface="Tahoma" panose="020B0604030504040204" pitchFamily="34" charset="0"/>
                <a:cs typeface="Tahoma" panose="020B0604030504040204" pitchFamily="34" charset="0"/>
              </a:rPr>
              <a:t>показателей строительных ресурсов </a:t>
            </a:r>
            <a:br>
              <a:rPr lang="ru-RU" sz="1200" b="1" dirty="0">
                <a:ea typeface="Tahoma" panose="020B0604030504040204" pitchFamily="34" charset="0"/>
                <a:cs typeface="Tahoma" panose="020B0604030504040204" pitchFamily="34" charset="0"/>
              </a:rPr>
            </a:br>
            <a:r>
              <a:rPr lang="ru-RU" sz="1200" b="1" dirty="0">
                <a:ea typeface="Tahoma" panose="020B0604030504040204" pitchFamily="34" charset="0"/>
                <a:cs typeface="Tahoma" panose="020B0604030504040204" pitchFamily="34" charset="0"/>
              </a:rPr>
              <a:t>(в ценах 2021 года)</a:t>
            </a:r>
          </a:p>
        </p:txBody>
      </p:sp>
      <p:sp>
        <p:nvSpPr>
          <p:cNvPr id="5" name="Прямоугольник 4"/>
          <p:cNvSpPr/>
          <p:nvPr/>
        </p:nvSpPr>
        <p:spPr>
          <a:xfrm>
            <a:off x="-1043123" y="1876638"/>
            <a:ext cx="6096000" cy="677106"/>
          </a:xfrm>
          <a:prstGeom prst="rect">
            <a:avLst/>
          </a:prstGeom>
        </p:spPr>
        <p:txBody>
          <a:bodyPr wrap="square" lIns="121917" tIns="60959" rIns="121917" bIns="60959">
            <a:spAutoFit/>
          </a:bodyPr>
          <a:lstStyle/>
          <a:p>
            <a:pPr algn="r"/>
            <a:r>
              <a:rPr lang="ru-RU" sz="1200" b="1" dirty="0">
                <a:ea typeface="Tahoma" panose="020B0604030504040204" pitchFamily="34" charset="0"/>
                <a:cs typeface="Tahoma" panose="020B0604030504040204" pitchFamily="34" charset="0"/>
              </a:rPr>
              <a:t>Формирование номенклатуры </a:t>
            </a:r>
            <a:r>
              <a:rPr lang="ru-RU" sz="1200" b="1" dirty="0" err="1">
                <a:ea typeface="Tahoma" panose="020B0604030504040204" pitchFamily="34" charset="0"/>
                <a:cs typeface="Tahoma" panose="020B0604030504040204" pitchFamily="34" charset="0"/>
              </a:rPr>
              <a:t>ценообразующих</a:t>
            </a:r>
            <a:r>
              <a:rPr lang="ru-RU" sz="1200" b="1" dirty="0"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</a:p>
          <a:p>
            <a:pPr algn="r"/>
            <a:r>
              <a:rPr lang="ru-RU" sz="1200" b="1" dirty="0">
                <a:ea typeface="Tahoma" panose="020B0604030504040204" pitchFamily="34" charset="0"/>
                <a:cs typeface="Tahoma" panose="020B0604030504040204" pitchFamily="34" charset="0"/>
              </a:rPr>
              <a:t>строительных ресурсов для расчета индексов </a:t>
            </a:r>
          </a:p>
          <a:p>
            <a:pPr algn="r"/>
            <a:r>
              <a:rPr lang="ru-RU" sz="1200" b="1" dirty="0">
                <a:ea typeface="Tahoma" panose="020B0604030504040204" pitchFamily="34" charset="0"/>
                <a:cs typeface="Tahoma" panose="020B0604030504040204" pitchFamily="34" charset="0"/>
              </a:rPr>
              <a:t>к группам однородных </a:t>
            </a:r>
            <a:r>
              <a:rPr lang="ru-RU" sz="1200" b="1" dirty="0" smtClean="0">
                <a:ea typeface="Tahoma" panose="020B0604030504040204" pitchFamily="34" charset="0"/>
                <a:cs typeface="Tahoma" panose="020B0604030504040204" pitchFamily="34" charset="0"/>
              </a:rPr>
              <a:t>ресурсов</a:t>
            </a:r>
            <a:endParaRPr lang="ru-RU" sz="1200" b="1" dirty="0"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259" name="Прямоугольник 258"/>
          <p:cNvSpPr/>
          <p:nvPr/>
        </p:nvSpPr>
        <p:spPr>
          <a:xfrm>
            <a:off x="663295" y="4985730"/>
            <a:ext cx="3280688" cy="1046438"/>
          </a:xfrm>
          <a:prstGeom prst="rect">
            <a:avLst/>
          </a:prstGeom>
        </p:spPr>
        <p:txBody>
          <a:bodyPr wrap="square" lIns="121917" tIns="60959" rIns="121917" bIns="60959">
            <a:spAutoFit/>
          </a:bodyPr>
          <a:lstStyle/>
          <a:p>
            <a:pPr algn="r"/>
            <a:r>
              <a:rPr lang="ru-RU" sz="1200" b="1" dirty="0">
                <a:ea typeface="Tahoma" panose="020B0604030504040204" pitchFamily="34" charset="0"/>
                <a:cs typeface="Tahoma" panose="020B0604030504040204" pitchFamily="34" charset="0"/>
              </a:rPr>
              <a:t>Актуализация КСР в части учета</a:t>
            </a:r>
          </a:p>
          <a:p>
            <a:pPr algn="r"/>
            <a:r>
              <a:rPr lang="ru-RU" sz="1200" b="1" dirty="0">
                <a:ea typeface="Tahoma" panose="020B0604030504040204" pitchFamily="34" charset="0"/>
                <a:cs typeface="Tahoma" panose="020B0604030504040204" pitchFamily="34" charset="0"/>
              </a:rPr>
              <a:t>в кодах девяти знаков в соответствии</a:t>
            </a:r>
          </a:p>
          <a:p>
            <a:pPr algn="r"/>
            <a:r>
              <a:rPr lang="ru-RU" sz="1200" b="1" dirty="0">
                <a:ea typeface="Tahoma" panose="020B0604030504040204" pitchFamily="34" charset="0"/>
                <a:cs typeface="Tahoma" panose="020B0604030504040204" pitchFamily="34" charset="0"/>
              </a:rPr>
              <a:t>с Общероссийским классификатором</a:t>
            </a:r>
          </a:p>
          <a:p>
            <a:pPr algn="r"/>
            <a:r>
              <a:rPr lang="ru-RU" sz="1200" b="1" dirty="0">
                <a:ea typeface="Tahoma" panose="020B0604030504040204" pitchFamily="34" charset="0"/>
                <a:cs typeface="Tahoma" panose="020B0604030504040204" pitchFamily="34" charset="0"/>
              </a:rPr>
              <a:t>продукции по видам экономической</a:t>
            </a:r>
          </a:p>
          <a:p>
            <a:pPr algn="r"/>
            <a:r>
              <a:rPr lang="ru-RU" sz="1200" b="1" dirty="0">
                <a:ea typeface="Tahoma" panose="020B0604030504040204" pitchFamily="34" charset="0"/>
                <a:cs typeface="Tahoma" panose="020B0604030504040204" pitchFamily="34" charset="0"/>
              </a:rPr>
              <a:t>деятельности (ОКПД 2)</a:t>
            </a:r>
          </a:p>
        </p:txBody>
      </p:sp>
      <p:sp>
        <p:nvSpPr>
          <p:cNvPr id="260" name="Прямоугольник 259"/>
          <p:cNvSpPr/>
          <p:nvPr/>
        </p:nvSpPr>
        <p:spPr>
          <a:xfrm>
            <a:off x="6623985" y="1772578"/>
            <a:ext cx="3528551" cy="1046438"/>
          </a:xfrm>
          <a:prstGeom prst="rect">
            <a:avLst/>
          </a:prstGeom>
        </p:spPr>
        <p:txBody>
          <a:bodyPr wrap="square" lIns="121917" tIns="60959" rIns="121917" bIns="60959">
            <a:spAutoFit/>
          </a:bodyPr>
          <a:lstStyle/>
          <a:p>
            <a:r>
              <a:rPr lang="ru-RU" sz="1200" b="1" dirty="0">
                <a:ea typeface="Tahoma" panose="020B0604030504040204" pitchFamily="34" charset="0"/>
                <a:cs typeface="Tahoma" panose="020B0604030504040204" pitchFamily="34" charset="0"/>
              </a:rPr>
              <a:t>Доработка для сбора цен от поставщиков,</a:t>
            </a:r>
          </a:p>
          <a:p>
            <a:r>
              <a:rPr lang="ru-RU" sz="1200" b="1" dirty="0">
                <a:ea typeface="Tahoma" panose="020B0604030504040204" pitchFamily="34" charset="0"/>
                <a:cs typeface="Tahoma" panose="020B0604030504040204" pitchFamily="34" charset="0"/>
              </a:rPr>
              <a:t>субъектов Российской Федерации,</a:t>
            </a:r>
          </a:p>
          <a:p>
            <a:r>
              <a:rPr lang="ru-RU" sz="1200" b="1" dirty="0">
                <a:ea typeface="Tahoma" panose="020B0604030504040204" pitchFamily="34" charset="0"/>
                <a:cs typeface="Tahoma" panose="020B0604030504040204" pitchFamily="34" charset="0"/>
              </a:rPr>
              <a:t>госкомпаний и торговых площадок</a:t>
            </a:r>
          </a:p>
          <a:p>
            <a:r>
              <a:rPr lang="ru-RU" sz="1200" b="1" dirty="0">
                <a:ea typeface="Tahoma" panose="020B0604030504040204" pitchFamily="34" charset="0"/>
                <a:cs typeface="Tahoma" panose="020B0604030504040204" pitchFamily="34" charset="0"/>
              </a:rPr>
              <a:t>(с </a:t>
            </a:r>
            <a:r>
              <a:rPr lang="en-US" sz="1200" b="1" dirty="0">
                <a:ea typeface="Tahoma" panose="020B0604030504040204" pitchFamily="34" charset="0"/>
                <a:cs typeface="Tahoma" panose="020B0604030504040204" pitchFamily="34" charset="0"/>
              </a:rPr>
              <a:t>I </a:t>
            </a:r>
            <a:r>
              <a:rPr lang="ru-RU" sz="1200" b="1" dirty="0">
                <a:ea typeface="Tahoma" panose="020B0604030504040204" pitchFamily="34" charset="0"/>
                <a:cs typeface="Tahoma" panose="020B0604030504040204" pitchFamily="34" charset="0"/>
              </a:rPr>
              <a:t>квартала 2021 года </a:t>
            </a:r>
            <a:r>
              <a:rPr lang="ru-RU" sz="1200" b="1" dirty="0" smtClean="0">
                <a:ea typeface="Tahoma" panose="020B0604030504040204" pitchFamily="34" charset="0"/>
                <a:cs typeface="Tahoma" panose="020B0604030504040204" pitchFamily="34" charset="0"/>
              </a:rPr>
              <a:t>идет сбор</a:t>
            </a:r>
            <a:endParaRPr lang="ru-RU" sz="1200" b="1" dirty="0">
              <a:ea typeface="Tahoma" panose="020B0604030504040204" pitchFamily="34" charset="0"/>
              <a:cs typeface="Tahoma" panose="020B0604030504040204" pitchFamily="34" charset="0"/>
            </a:endParaRPr>
          </a:p>
          <a:p>
            <a:r>
              <a:rPr lang="ru-RU" sz="1200" b="1" dirty="0" smtClean="0">
                <a:ea typeface="Tahoma" panose="020B0604030504040204" pitchFamily="34" charset="0"/>
                <a:cs typeface="Tahoma" panose="020B0604030504040204" pitchFamily="34" charset="0"/>
              </a:rPr>
              <a:t>данных </a:t>
            </a:r>
            <a:r>
              <a:rPr lang="ru-RU" sz="1200" b="1" dirty="0">
                <a:ea typeface="Tahoma" panose="020B0604030504040204" pitchFamily="34" charset="0"/>
                <a:cs typeface="Tahoma" panose="020B0604030504040204" pitchFamily="34" charset="0"/>
              </a:rPr>
              <a:t>от </a:t>
            </a:r>
            <a:r>
              <a:rPr lang="ru-RU" sz="1200" b="1" dirty="0" smtClean="0">
                <a:ea typeface="Tahoma" panose="020B0604030504040204" pitchFamily="34" charset="0"/>
                <a:cs typeface="Tahoma" panose="020B0604030504040204" pitchFamily="34" charset="0"/>
              </a:rPr>
              <a:t>оптовых поставщиков</a:t>
            </a:r>
            <a:r>
              <a:rPr lang="ru-RU" sz="1200" b="1" dirty="0">
                <a:ea typeface="Tahoma" panose="020B0604030504040204" pitchFamily="34" charset="0"/>
                <a:cs typeface="Tahoma" panose="020B0604030504040204" pitchFamily="34" charset="0"/>
              </a:rPr>
              <a:t>)</a:t>
            </a:r>
          </a:p>
        </p:txBody>
      </p:sp>
      <p:pic>
        <p:nvPicPr>
          <p:cNvPr id="261" name="Рисунок 260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6748147" y="1293004"/>
            <a:ext cx="1382717" cy="469136"/>
          </a:xfrm>
          <a:prstGeom prst="rect">
            <a:avLst/>
          </a:prstGeom>
        </p:spPr>
      </p:pic>
      <p:sp>
        <p:nvSpPr>
          <p:cNvPr id="263" name="Скругленный прямоугольник 262"/>
          <p:cNvSpPr/>
          <p:nvPr/>
        </p:nvSpPr>
        <p:spPr>
          <a:xfrm>
            <a:off x="7332291" y="4216597"/>
            <a:ext cx="960000" cy="30035"/>
          </a:xfrm>
          <a:prstGeom prst="roundRect">
            <a:avLst/>
          </a:prstGeom>
          <a:solidFill>
            <a:srgbClr val="C6A88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1333">
              <a:solidFill>
                <a:prstClr val="white"/>
              </a:solidFill>
            </a:endParaRPr>
          </a:p>
        </p:txBody>
      </p:sp>
      <p:sp>
        <p:nvSpPr>
          <p:cNvPr id="264" name="Скругленный прямоугольник 263"/>
          <p:cNvSpPr/>
          <p:nvPr/>
        </p:nvSpPr>
        <p:spPr>
          <a:xfrm>
            <a:off x="2870700" y="4948004"/>
            <a:ext cx="960000" cy="30035"/>
          </a:xfrm>
          <a:prstGeom prst="roundRect">
            <a:avLst/>
          </a:prstGeom>
          <a:solidFill>
            <a:srgbClr val="C6A88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1333">
              <a:solidFill>
                <a:prstClr val="white"/>
              </a:solidFill>
            </a:endParaRPr>
          </a:p>
        </p:txBody>
      </p:sp>
      <p:sp>
        <p:nvSpPr>
          <p:cNvPr id="265" name="Скругленный прямоугольник 264"/>
          <p:cNvSpPr/>
          <p:nvPr/>
        </p:nvSpPr>
        <p:spPr>
          <a:xfrm>
            <a:off x="6733333" y="1788632"/>
            <a:ext cx="960000" cy="30035"/>
          </a:xfrm>
          <a:prstGeom prst="roundRect">
            <a:avLst/>
          </a:prstGeom>
          <a:solidFill>
            <a:srgbClr val="C6A88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1333">
              <a:solidFill>
                <a:prstClr val="white"/>
              </a:solidFill>
            </a:endParaRPr>
          </a:p>
        </p:txBody>
      </p:sp>
      <p:pic>
        <p:nvPicPr>
          <p:cNvPr id="268" name="Picture 6" descr="d:\m.kindras\Desktop\Презентации\человечки\управление.jpg"/>
          <p:cNvPicPr>
            <a:picLocks noChangeAspect="1" noChangeArrowheads="1"/>
          </p:cNvPicPr>
          <p:nvPr/>
        </p:nvPicPr>
        <p:blipFill>
          <a:blip r:embed="rId8" cstate="print">
            <a:extLst>
              <a:ext uri="{BEBA8EAE-BF5A-486C-A8C5-ECC9F3942E4B}">
                <a14:imgProps xmlns:a14="http://schemas.microsoft.com/office/drawing/2010/main">
                  <a14:imgLayer r:embed="rId9">
                    <a14:imgEffect>
                      <a14:saturation sat="6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66475" y="1131480"/>
            <a:ext cx="960000" cy="74026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69" name="Скругленный прямоугольник 268"/>
          <p:cNvSpPr/>
          <p:nvPr/>
        </p:nvSpPr>
        <p:spPr>
          <a:xfrm>
            <a:off x="3966477" y="1846516"/>
            <a:ext cx="960000" cy="30035"/>
          </a:xfrm>
          <a:prstGeom prst="roundRect">
            <a:avLst/>
          </a:prstGeom>
          <a:solidFill>
            <a:srgbClr val="C6A88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1333">
              <a:solidFill>
                <a:prstClr val="white"/>
              </a:solidFill>
            </a:endParaRPr>
          </a:p>
        </p:txBody>
      </p:sp>
      <p:sp>
        <p:nvSpPr>
          <p:cNvPr id="270" name="Скругленный прямоугольник 269"/>
          <p:cNvSpPr/>
          <p:nvPr/>
        </p:nvSpPr>
        <p:spPr>
          <a:xfrm>
            <a:off x="4974236" y="5415347"/>
            <a:ext cx="960000" cy="30035"/>
          </a:xfrm>
          <a:prstGeom prst="roundRect">
            <a:avLst/>
          </a:prstGeom>
          <a:solidFill>
            <a:srgbClr val="C6A88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1333">
              <a:solidFill>
                <a:prstClr val="white"/>
              </a:solidFill>
            </a:endParaRPr>
          </a:p>
        </p:txBody>
      </p:sp>
      <p:sp>
        <p:nvSpPr>
          <p:cNvPr id="243" name="Прямоугольник 242"/>
          <p:cNvSpPr/>
          <p:nvPr/>
        </p:nvSpPr>
        <p:spPr>
          <a:xfrm>
            <a:off x="2067089" y="3217999"/>
            <a:ext cx="1427999" cy="4247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477171">
              <a:defRPr sz="1080" b="1" i="0" u="none" strike="noStrike" kern="1200" baseline="0">
                <a:solidFill>
                  <a:prstClr val="black"/>
                </a:solidFill>
                <a:latin typeface="+mn-lt"/>
                <a:ea typeface="+mn-ea"/>
                <a:cs typeface="+mn-cs"/>
              </a:defRPr>
            </a:pPr>
            <a:r>
              <a:rPr lang="en-US" b="1" dirty="0">
                <a:solidFill>
                  <a:srgbClr val="E7E6E6">
                    <a:lumMod val="25000"/>
                  </a:srgbClr>
                </a:solidFill>
                <a:latin typeface="Arial" panose="020B0604020202020204"/>
              </a:rPr>
              <a:t>1</a:t>
            </a:r>
            <a:r>
              <a:rPr lang="ru-RU" b="1" dirty="0">
                <a:solidFill>
                  <a:srgbClr val="E7E6E6">
                    <a:lumMod val="25000"/>
                  </a:srgbClr>
                </a:solidFill>
                <a:latin typeface="Arial" panose="020B0604020202020204"/>
              </a:rPr>
              <a:t>27 </a:t>
            </a:r>
            <a:r>
              <a:rPr lang="ru-RU" b="1" dirty="0" smtClean="0">
                <a:solidFill>
                  <a:srgbClr val="E7E6E6">
                    <a:lumMod val="25000"/>
                  </a:srgbClr>
                </a:solidFill>
                <a:latin typeface="Arial" panose="020B0604020202020204"/>
              </a:rPr>
              <a:t>940 </a:t>
            </a:r>
            <a:r>
              <a:rPr lang="ru-RU" b="1" dirty="0">
                <a:solidFill>
                  <a:srgbClr val="E7E6E6">
                    <a:lumMod val="25000"/>
                  </a:srgbClr>
                </a:solidFill>
                <a:latin typeface="Arial" panose="020B0604020202020204"/>
              </a:rPr>
              <a:t>позиций КСР</a:t>
            </a:r>
          </a:p>
        </p:txBody>
      </p:sp>
      <p:graphicFrame>
        <p:nvGraphicFramePr>
          <p:cNvPr id="244" name="Диаграмма 243"/>
          <p:cNvGraphicFramePr/>
          <p:nvPr>
            <p:extLst>
              <p:ext uri="{D42A27DB-BD31-4B8C-83A1-F6EECF244321}">
                <p14:modId xmlns:p14="http://schemas.microsoft.com/office/powerpoint/2010/main" val="1497048581"/>
              </p:ext>
            </p:extLst>
          </p:nvPr>
        </p:nvGraphicFramePr>
        <p:xfrm>
          <a:off x="1649731" y="3540621"/>
          <a:ext cx="2873748" cy="136844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0"/>
          </a:graphicData>
        </a:graphic>
      </p:graphicFrame>
      <p:sp>
        <p:nvSpPr>
          <p:cNvPr id="245" name="TextBox 244"/>
          <p:cNvSpPr txBox="1"/>
          <p:nvPr/>
        </p:nvSpPr>
        <p:spPr>
          <a:xfrm>
            <a:off x="11299056" y="435006"/>
            <a:ext cx="617771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>
              <a:defRPr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r>
              <a:rPr lang="ru-RU" sz="2000" dirty="0" smtClean="0">
                <a:solidFill>
                  <a:srgbClr val="818385"/>
                </a:solidFill>
              </a:rPr>
              <a:t>11</a:t>
            </a:r>
            <a:endParaRPr lang="ru-RU" sz="2000" dirty="0">
              <a:solidFill>
                <a:srgbClr val="818385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349837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Прямоугольник 4"/>
          <p:cNvSpPr/>
          <p:nvPr/>
        </p:nvSpPr>
        <p:spPr>
          <a:xfrm>
            <a:off x="2220015" y="199229"/>
            <a:ext cx="8570602" cy="60574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defTabSz="1051998">
              <a:lnSpc>
                <a:spcPts val="2088"/>
              </a:lnSpc>
            </a:pPr>
            <a:r>
              <a:rPr lang="ru-RU" altLang="ru-RU" dirty="0" smtClean="0">
                <a:solidFill>
                  <a:srgbClr val="E7E6E6">
                    <a:lumMod val="10000"/>
                  </a:srgbClr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ЭФФЕКТ ДЛЯ СТРОИТЕЛЬНОГО КОМПЛЕКСА ПРИ ПЕРЕХОДЕ НА РЕСУРСНО-ИНДЕКСНЫЙ МЕТОД ОПРЕДЕЛЕНИЯ СМЕТНОЙ СТОИМОСТИ СТРОИТЕЛЬСТВА</a:t>
            </a:r>
            <a:endParaRPr lang="ru-RU" altLang="ru-RU" dirty="0">
              <a:solidFill>
                <a:srgbClr val="E7E6E6">
                  <a:lumMod val="10000"/>
                </a:srgbClr>
              </a:solidFill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11372850" y="435006"/>
            <a:ext cx="543977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>
              <a:defRPr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algn="r"/>
            <a:r>
              <a:rPr lang="ru-RU" sz="2000" dirty="0" smtClean="0">
                <a:solidFill>
                  <a:srgbClr val="818385"/>
                </a:solidFill>
              </a:rPr>
              <a:t>12</a:t>
            </a:r>
            <a:endParaRPr lang="ru-RU" sz="2000" dirty="0">
              <a:solidFill>
                <a:srgbClr val="818385"/>
              </a:solidFill>
            </a:endParaRPr>
          </a:p>
        </p:txBody>
      </p:sp>
      <p:sp>
        <p:nvSpPr>
          <p:cNvPr id="7" name="Скругленный прямоугольник 6"/>
          <p:cNvSpPr/>
          <p:nvPr/>
        </p:nvSpPr>
        <p:spPr>
          <a:xfrm>
            <a:off x="0" y="894252"/>
            <a:ext cx="12192000" cy="5947392"/>
          </a:xfrm>
          <a:prstGeom prst="roundRect">
            <a:avLst>
              <a:gd name="adj" fmla="val 0"/>
            </a:avLst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>
              <a:buClr>
                <a:srgbClr val="000000"/>
              </a:buClr>
              <a:buFont typeface="Arial"/>
              <a:buNone/>
            </a:pPr>
            <a:endParaRPr lang="ru-RU" sz="1867" kern="0" dirty="0">
              <a:solidFill>
                <a:prstClr val="white"/>
              </a:solidFill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grpSp>
        <p:nvGrpSpPr>
          <p:cNvPr id="8" name="Группа 7"/>
          <p:cNvGrpSpPr/>
          <p:nvPr/>
        </p:nvGrpSpPr>
        <p:grpSpPr>
          <a:xfrm rot="16200000" flipH="1">
            <a:off x="6860821" y="1516015"/>
            <a:ext cx="5871036" cy="4686855"/>
            <a:chOff x="3983" y="7172665"/>
            <a:chExt cx="4740915" cy="3784678"/>
          </a:xfrm>
          <a:solidFill>
            <a:srgbClr val="EFF5FB"/>
          </a:solidFill>
        </p:grpSpPr>
        <p:sp>
          <p:nvSpPr>
            <p:cNvPr id="9" name="Freeform 5"/>
            <p:cNvSpPr>
              <a:spLocks/>
            </p:cNvSpPr>
            <p:nvPr/>
          </p:nvSpPr>
          <p:spPr bwMode="auto">
            <a:xfrm>
              <a:off x="172306" y="10637219"/>
              <a:ext cx="123918" cy="30980"/>
            </a:xfrm>
            <a:custGeom>
              <a:avLst/>
              <a:gdLst>
                <a:gd name="T0" fmla="*/ 2 w 80"/>
                <a:gd name="T1" fmla="*/ 0 h 20"/>
                <a:gd name="T2" fmla="*/ 0 w 80"/>
                <a:gd name="T3" fmla="*/ 2 h 20"/>
                <a:gd name="T4" fmla="*/ 2 w 80"/>
                <a:gd name="T5" fmla="*/ 3 h 20"/>
                <a:gd name="T6" fmla="*/ 78 w 80"/>
                <a:gd name="T7" fmla="*/ 19 h 20"/>
                <a:gd name="T8" fmla="*/ 80 w 80"/>
                <a:gd name="T9" fmla="*/ 19 h 20"/>
                <a:gd name="T10" fmla="*/ 80 w 80"/>
                <a:gd name="T11" fmla="*/ 18 h 20"/>
                <a:gd name="T12" fmla="*/ 79 w 80"/>
                <a:gd name="T13" fmla="*/ 16 h 20"/>
                <a:gd name="T14" fmla="*/ 2 w 80"/>
                <a:gd name="T15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0" h="20">
                  <a:moveTo>
                    <a:pt x="2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1" y="3"/>
                    <a:pt x="2" y="3"/>
                  </a:cubicBezTo>
                  <a:cubicBezTo>
                    <a:pt x="28" y="5"/>
                    <a:pt x="53" y="11"/>
                    <a:pt x="78" y="19"/>
                  </a:cubicBezTo>
                  <a:cubicBezTo>
                    <a:pt x="78" y="20"/>
                    <a:pt x="79" y="19"/>
                    <a:pt x="80" y="19"/>
                  </a:cubicBezTo>
                  <a:cubicBezTo>
                    <a:pt x="80" y="18"/>
                    <a:pt x="80" y="18"/>
                    <a:pt x="80" y="18"/>
                  </a:cubicBezTo>
                  <a:cubicBezTo>
                    <a:pt x="80" y="17"/>
                    <a:pt x="80" y="17"/>
                    <a:pt x="79" y="16"/>
                  </a:cubicBezTo>
                  <a:cubicBezTo>
                    <a:pt x="54" y="7"/>
                    <a:pt x="28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endParaRPr>
            </a:p>
          </p:txBody>
        </p:sp>
        <p:sp>
          <p:nvSpPr>
            <p:cNvPr id="10" name="Freeform 6"/>
            <p:cNvSpPr>
              <a:spLocks/>
            </p:cNvSpPr>
            <p:nvPr/>
          </p:nvSpPr>
          <p:spPr bwMode="auto">
            <a:xfrm>
              <a:off x="4182102" y="9645871"/>
              <a:ext cx="446107" cy="519425"/>
            </a:xfrm>
            <a:custGeom>
              <a:avLst/>
              <a:gdLst>
                <a:gd name="T0" fmla="*/ 33 w 287"/>
                <a:gd name="T1" fmla="*/ 0 h 334"/>
                <a:gd name="T2" fmla="*/ 0 w 287"/>
                <a:gd name="T3" fmla="*/ 34 h 334"/>
                <a:gd name="T4" fmla="*/ 0 w 287"/>
                <a:gd name="T5" fmla="*/ 36 h 334"/>
                <a:gd name="T6" fmla="*/ 178 w 287"/>
                <a:gd name="T7" fmla="*/ 214 h 334"/>
                <a:gd name="T8" fmla="*/ 179 w 287"/>
                <a:gd name="T9" fmla="*/ 215 h 334"/>
                <a:gd name="T10" fmla="*/ 181 w 287"/>
                <a:gd name="T11" fmla="*/ 215 h 334"/>
                <a:gd name="T12" fmla="*/ 197 w 287"/>
                <a:gd name="T13" fmla="*/ 199 h 334"/>
                <a:gd name="T14" fmla="*/ 282 w 287"/>
                <a:gd name="T15" fmla="*/ 285 h 334"/>
                <a:gd name="T16" fmla="*/ 236 w 287"/>
                <a:gd name="T17" fmla="*/ 331 h 334"/>
                <a:gd name="T18" fmla="*/ 236 w 287"/>
                <a:gd name="T19" fmla="*/ 334 h 334"/>
                <a:gd name="T20" fmla="*/ 238 w 287"/>
                <a:gd name="T21" fmla="*/ 334 h 334"/>
                <a:gd name="T22" fmla="*/ 286 w 287"/>
                <a:gd name="T23" fmla="*/ 286 h 334"/>
                <a:gd name="T24" fmla="*/ 286 w 287"/>
                <a:gd name="T25" fmla="*/ 284 h 334"/>
                <a:gd name="T26" fmla="*/ 199 w 287"/>
                <a:gd name="T27" fmla="*/ 197 h 334"/>
                <a:gd name="T28" fmla="*/ 215 w 287"/>
                <a:gd name="T29" fmla="*/ 181 h 334"/>
                <a:gd name="T30" fmla="*/ 215 w 287"/>
                <a:gd name="T31" fmla="*/ 180 h 334"/>
                <a:gd name="T32" fmla="*/ 215 w 287"/>
                <a:gd name="T33" fmla="*/ 180 h 334"/>
                <a:gd name="T34" fmla="*/ 215 w 287"/>
                <a:gd name="T35" fmla="*/ 179 h 334"/>
                <a:gd name="T36" fmla="*/ 215 w 287"/>
                <a:gd name="T37" fmla="*/ 179 h 334"/>
                <a:gd name="T38" fmla="*/ 215 w 287"/>
                <a:gd name="T39" fmla="*/ 179 h 334"/>
                <a:gd name="T40" fmla="*/ 36 w 287"/>
                <a:gd name="T41" fmla="*/ 0 h 334"/>
                <a:gd name="T42" fmla="*/ 33 w 287"/>
                <a:gd name="T43" fmla="*/ 0 h 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87" h="334">
                  <a:moveTo>
                    <a:pt x="33" y="0"/>
                  </a:moveTo>
                  <a:cubicBezTo>
                    <a:pt x="0" y="34"/>
                    <a:pt x="0" y="34"/>
                    <a:pt x="0" y="34"/>
                  </a:cubicBezTo>
                  <a:cubicBezTo>
                    <a:pt x="0" y="34"/>
                    <a:pt x="0" y="35"/>
                    <a:pt x="0" y="36"/>
                  </a:cubicBezTo>
                  <a:cubicBezTo>
                    <a:pt x="178" y="214"/>
                    <a:pt x="178" y="214"/>
                    <a:pt x="178" y="214"/>
                  </a:cubicBezTo>
                  <a:cubicBezTo>
                    <a:pt x="179" y="215"/>
                    <a:pt x="179" y="215"/>
                    <a:pt x="179" y="215"/>
                  </a:cubicBezTo>
                  <a:cubicBezTo>
                    <a:pt x="179" y="215"/>
                    <a:pt x="181" y="215"/>
                    <a:pt x="181" y="215"/>
                  </a:cubicBezTo>
                  <a:cubicBezTo>
                    <a:pt x="197" y="199"/>
                    <a:pt x="197" y="199"/>
                    <a:pt x="197" y="199"/>
                  </a:cubicBezTo>
                  <a:cubicBezTo>
                    <a:pt x="282" y="285"/>
                    <a:pt x="282" y="285"/>
                    <a:pt x="282" y="285"/>
                  </a:cubicBezTo>
                  <a:cubicBezTo>
                    <a:pt x="236" y="331"/>
                    <a:pt x="236" y="331"/>
                    <a:pt x="236" y="331"/>
                  </a:cubicBezTo>
                  <a:cubicBezTo>
                    <a:pt x="235" y="332"/>
                    <a:pt x="235" y="333"/>
                    <a:pt x="236" y="334"/>
                  </a:cubicBezTo>
                  <a:cubicBezTo>
                    <a:pt x="237" y="334"/>
                    <a:pt x="238" y="334"/>
                    <a:pt x="238" y="334"/>
                  </a:cubicBezTo>
                  <a:cubicBezTo>
                    <a:pt x="286" y="286"/>
                    <a:pt x="286" y="286"/>
                    <a:pt x="286" y="286"/>
                  </a:cubicBezTo>
                  <a:cubicBezTo>
                    <a:pt x="287" y="285"/>
                    <a:pt x="287" y="284"/>
                    <a:pt x="286" y="284"/>
                  </a:cubicBezTo>
                  <a:cubicBezTo>
                    <a:pt x="199" y="197"/>
                    <a:pt x="199" y="197"/>
                    <a:pt x="199" y="197"/>
                  </a:cubicBezTo>
                  <a:cubicBezTo>
                    <a:pt x="215" y="181"/>
                    <a:pt x="215" y="181"/>
                    <a:pt x="215" y="181"/>
                  </a:cubicBezTo>
                  <a:cubicBezTo>
                    <a:pt x="215" y="181"/>
                    <a:pt x="215" y="181"/>
                    <a:pt x="215" y="180"/>
                  </a:cubicBezTo>
                  <a:cubicBezTo>
                    <a:pt x="215" y="180"/>
                    <a:pt x="215" y="180"/>
                    <a:pt x="215" y="180"/>
                  </a:cubicBezTo>
                  <a:cubicBezTo>
                    <a:pt x="215" y="179"/>
                    <a:pt x="215" y="179"/>
                    <a:pt x="215" y="179"/>
                  </a:cubicBezTo>
                  <a:cubicBezTo>
                    <a:pt x="215" y="179"/>
                    <a:pt x="215" y="179"/>
                    <a:pt x="215" y="179"/>
                  </a:cubicBezTo>
                  <a:cubicBezTo>
                    <a:pt x="215" y="179"/>
                    <a:pt x="215" y="179"/>
                    <a:pt x="215" y="179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35" y="0"/>
                    <a:pt x="34" y="0"/>
                    <a:pt x="33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endParaRPr>
            </a:p>
          </p:txBody>
        </p:sp>
        <p:sp>
          <p:nvSpPr>
            <p:cNvPr id="11" name="Freeform 8"/>
            <p:cNvSpPr>
              <a:spLocks/>
            </p:cNvSpPr>
            <p:nvPr/>
          </p:nvSpPr>
          <p:spPr bwMode="auto">
            <a:xfrm>
              <a:off x="231167" y="8768115"/>
              <a:ext cx="47502" cy="48535"/>
            </a:xfrm>
            <a:custGeom>
              <a:avLst/>
              <a:gdLst>
                <a:gd name="T0" fmla="*/ 3 w 31"/>
                <a:gd name="T1" fmla="*/ 30 h 31"/>
                <a:gd name="T2" fmla="*/ 30 w 31"/>
                <a:gd name="T3" fmla="*/ 3 h 31"/>
                <a:gd name="T4" fmla="*/ 30 w 31"/>
                <a:gd name="T5" fmla="*/ 0 h 31"/>
                <a:gd name="T6" fmla="*/ 28 w 31"/>
                <a:gd name="T7" fmla="*/ 0 h 31"/>
                <a:gd name="T8" fmla="*/ 0 w 31"/>
                <a:gd name="T9" fmla="*/ 28 h 31"/>
                <a:gd name="T10" fmla="*/ 0 w 31"/>
                <a:gd name="T11" fmla="*/ 30 h 31"/>
                <a:gd name="T12" fmla="*/ 3 w 31"/>
                <a:gd name="T13" fmla="*/ 3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" h="31">
                  <a:moveTo>
                    <a:pt x="3" y="30"/>
                  </a:moveTo>
                  <a:cubicBezTo>
                    <a:pt x="30" y="3"/>
                    <a:pt x="30" y="3"/>
                    <a:pt x="30" y="3"/>
                  </a:cubicBezTo>
                  <a:cubicBezTo>
                    <a:pt x="31" y="2"/>
                    <a:pt x="31" y="1"/>
                    <a:pt x="30" y="0"/>
                  </a:cubicBezTo>
                  <a:cubicBezTo>
                    <a:pt x="30" y="0"/>
                    <a:pt x="29" y="0"/>
                    <a:pt x="28" y="0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29"/>
                    <a:pt x="0" y="30"/>
                    <a:pt x="0" y="30"/>
                  </a:cubicBezTo>
                  <a:cubicBezTo>
                    <a:pt x="1" y="31"/>
                    <a:pt x="2" y="31"/>
                    <a:pt x="3" y="3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endParaRPr>
            </a:p>
          </p:txBody>
        </p:sp>
        <p:sp>
          <p:nvSpPr>
            <p:cNvPr id="12" name="Freeform 9"/>
            <p:cNvSpPr>
              <a:spLocks/>
            </p:cNvSpPr>
            <p:nvPr/>
          </p:nvSpPr>
          <p:spPr bwMode="auto">
            <a:xfrm>
              <a:off x="294159" y="8703058"/>
              <a:ext cx="50600" cy="48535"/>
            </a:xfrm>
            <a:custGeom>
              <a:avLst/>
              <a:gdLst>
                <a:gd name="T0" fmla="*/ 3 w 32"/>
                <a:gd name="T1" fmla="*/ 31 h 31"/>
                <a:gd name="T2" fmla="*/ 31 w 32"/>
                <a:gd name="T3" fmla="*/ 3 h 31"/>
                <a:gd name="T4" fmla="*/ 31 w 32"/>
                <a:gd name="T5" fmla="*/ 1 h 31"/>
                <a:gd name="T6" fmla="*/ 29 w 32"/>
                <a:gd name="T7" fmla="*/ 1 h 31"/>
                <a:gd name="T8" fmla="*/ 1 w 32"/>
                <a:gd name="T9" fmla="*/ 28 h 31"/>
                <a:gd name="T10" fmla="*/ 1 w 32"/>
                <a:gd name="T11" fmla="*/ 31 h 31"/>
                <a:gd name="T12" fmla="*/ 3 w 32"/>
                <a:gd name="T13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" h="31">
                  <a:moveTo>
                    <a:pt x="3" y="31"/>
                  </a:moveTo>
                  <a:cubicBezTo>
                    <a:pt x="31" y="3"/>
                    <a:pt x="31" y="3"/>
                    <a:pt x="31" y="3"/>
                  </a:cubicBezTo>
                  <a:cubicBezTo>
                    <a:pt x="32" y="2"/>
                    <a:pt x="32" y="1"/>
                    <a:pt x="31" y="1"/>
                  </a:cubicBezTo>
                  <a:cubicBezTo>
                    <a:pt x="30" y="0"/>
                    <a:pt x="29" y="0"/>
                    <a:pt x="29" y="1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0" y="29"/>
                    <a:pt x="0" y="30"/>
                    <a:pt x="1" y="31"/>
                  </a:cubicBezTo>
                  <a:cubicBezTo>
                    <a:pt x="2" y="31"/>
                    <a:pt x="3" y="31"/>
                    <a:pt x="3" y="3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endParaRPr>
            </a:p>
          </p:txBody>
        </p:sp>
        <p:sp>
          <p:nvSpPr>
            <p:cNvPr id="13" name="Freeform 10"/>
            <p:cNvSpPr>
              <a:spLocks/>
            </p:cNvSpPr>
            <p:nvPr/>
          </p:nvSpPr>
          <p:spPr bwMode="auto">
            <a:xfrm>
              <a:off x="360249" y="8638001"/>
              <a:ext cx="47502" cy="49567"/>
            </a:xfrm>
            <a:custGeom>
              <a:avLst/>
              <a:gdLst>
                <a:gd name="T0" fmla="*/ 3 w 31"/>
                <a:gd name="T1" fmla="*/ 31 h 32"/>
                <a:gd name="T2" fmla="*/ 31 w 31"/>
                <a:gd name="T3" fmla="*/ 3 h 32"/>
                <a:gd name="T4" fmla="*/ 31 w 31"/>
                <a:gd name="T5" fmla="*/ 1 h 32"/>
                <a:gd name="T6" fmla="*/ 28 w 31"/>
                <a:gd name="T7" fmla="*/ 1 h 32"/>
                <a:gd name="T8" fmla="*/ 1 w 31"/>
                <a:gd name="T9" fmla="*/ 29 h 32"/>
                <a:gd name="T10" fmla="*/ 1 w 31"/>
                <a:gd name="T11" fmla="*/ 31 h 32"/>
                <a:gd name="T12" fmla="*/ 3 w 31"/>
                <a:gd name="T13" fmla="*/ 31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" h="32">
                  <a:moveTo>
                    <a:pt x="3" y="31"/>
                  </a:moveTo>
                  <a:cubicBezTo>
                    <a:pt x="31" y="3"/>
                    <a:pt x="31" y="3"/>
                    <a:pt x="31" y="3"/>
                  </a:cubicBezTo>
                  <a:cubicBezTo>
                    <a:pt x="31" y="3"/>
                    <a:pt x="31" y="2"/>
                    <a:pt x="31" y="1"/>
                  </a:cubicBezTo>
                  <a:cubicBezTo>
                    <a:pt x="30" y="0"/>
                    <a:pt x="29" y="0"/>
                    <a:pt x="28" y="1"/>
                  </a:cubicBezTo>
                  <a:cubicBezTo>
                    <a:pt x="1" y="29"/>
                    <a:pt x="1" y="29"/>
                    <a:pt x="1" y="29"/>
                  </a:cubicBezTo>
                  <a:cubicBezTo>
                    <a:pt x="0" y="29"/>
                    <a:pt x="0" y="30"/>
                    <a:pt x="1" y="31"/>
                  </a:cubicBezTo>
                  <a:cubicBezTo>
                    <a:pt x="1" y="32"/>
                    <a:pt x="2" y="32"/>
                    <a:pt x="3" y="3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endParaRPr>
            </a:p>
          </p:txBody>
        </p:sp>
        <p:sp>
          <p:nvSpPr>
            <p:cNvPr id="14" name="Freeform 11"/>
            <p:cNvSpPr>
              <a:spLocks/>
            </p:cNvSpPr>
            <p:nvPr/>
          </p:nvSpPr>
          <p:spPr bwMode="auto">
            <a:xfrm>
              <a:off x="165077" y="8832140"/>
              <a:ext cx="48535" cy="49567"/>
            </a:xfrm>
            <a:custGeom>
              <a:avLst/>
              <a:gdLst>
                <a:gd name="T0" fmla="*/ 3 w 31"/>
                <a:gd name="T1" fmla="*/ 31 h 32"/>
                <a:gd name="T2" fmla="*/ 31 w 31"/>
                <a:gd name="T3" fmla="*/ 3 h 32"/>
                <a:gd name="T4" fmla="*/ 31 w 31"/>
                <a:gd name="T5" fmla="*/ 1 h 32"/>
                <a:gd name="T6" fmla="*/ 28 w 31"/>
                <a:gd name="T7" fmla="*/ 1 h 32"/>
                <a:gd name="T8" fmla="*/ 1 w 31"/>
                <a:gd name="T9" fmla="*/ 29 h 32"/>
                <a:gd name="T10" fmla="*/ 1 w 31"/>
                <a:gd name="T11" fmla="*/ 31 h 32"/>
                <a:gd name="T12" fmla="*/ 3 w 31"/>
                <a:gd name="T13" fmla="*/ 31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" h="32">
                  <a:moveTo>
                    <a:pt x="3" y="31"/>
                  </a:moveTo>
                  <a:cubicBezTo>
                    <a:pt x="31" y="3"/>
                    <a:pt x="31" y="3"/>
                    <a:pt x="31" y="3"/>
                  </a:cubicBezTo>
                  <a:cubicBezTo>
                    <a:pt x="31" y="3"/>
                    <a:pt x="31" y="2"/>
                    <a:pt x="31" y="1"/>
                  </a:cubicBezTo>
                  <a:cubicBezTo>
                    <a:pt x="30" y="0"/>
                    <a:pt x="29" y="0"/>
                    <a:pt x="28" y="1"/>
                  </a:cubicBezTo>
                  <a:cubicBezTo>
                    <a:pt x="1" y="29"/>
                    <a:pt x="1" y="29"/>
                    <a:pt x="1" y="29"/>
                  </a:cubicBezTo>
                  <a:cubicBezTo>
                    <a:pt x="0" y="29"/>
                    <a:pt x="0" y="30"/>
                    <a:pt x="1" y="31"/>
                  </a:cubicBezTo>
                  <a:cubicBezTo>
                    <a:pt x="1" y="32"/>
                    <a:pt x="2" y="32"/>
                    <a:pt x="3" y="3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endParaRPr>
            </a:p>
          </p:txBody>
        </p:sp>
        <p:sp>
          <p:nvSpPr>
            <p:cNvPr id="15" name="Freeform 12"/>
            <p:cNvSpPr>
              <a:spLocks/>
            </p:cNvSpPr>
            <p:nvPr/>
          </p:nvSpPr>
          <p:spPr bwMode="auto">
            <a:xfrm>
              <a:off x="425306" y="8571911"/>
              <a:ext cx="47502" cy="50600"/>
            </a:xfrm>
            <a:custGeom>
              <a:avLst/>
              <a:gdLst>
                <a:gd name="T0" fmla="*/ 3 w 31"/>
                <a:gd name="T1" fmla="*/ 31 h 32"/>
                <a:gd name="T2" fmla="*/ 31 w 31"/>
                <a:gd name="T3" fmla="*/ 4 h 32"/>
                <a:gd name="T4" fmla="*/ 31 w 31"/>
                <a:gd name="T5" fmla="*/ 1 h 32"/>
                <a:gd name="T6" fmla="*/ 28 w 31"/>
                <a:gd name="T7" fmla="*/ 1 h 32"/>
                <a:gd name="T8" fmla="*/ 0 w 31"/>
                <a:gd name="T9" fmla="*/ 29 h 32"/>
                <a:gd name="T10" fmla="*/ 0 w 31"/>
                <a:gd name="T11" fmla="*/ 31 h 32"/>
                <a:gd name="T12" fmla="*/ 3 w 31"/>
                <a:gd name="T13" fmla="*/ 31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" h="32">
                  <a:moveTo>
                    <a:pt x="3" y="31"/>
                  </a:moveTo>
                  <a:cubicBezTo>
                    <a:pt x="31" y="4"/>
                    <a:pt x="31" y="4"/>
                    <a:pt x="31" y="4"/>
                  </a:cubicBezTo>
                  <a:cubicBezTo>
                    <a:pt x="31" y="3"/>
                    <a:pt x="31" y="2"/>
                    <a:pt x="31" y="1"/>
                  </a:cubicBezTo>
                  <a:cubicBezTo>
                    <a:pt x="30" y="0"/>
                    <a:pt x="29" y="0"/>
                    <a:pt x="28" y="1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30"/>
                    <a:pt x="0" y="31"/>
                    <a:pt x="0" y="31"/>
                  </a:cubicBezTo>
                  <a:cubicBezTo>
                    <a:pt x="1" y="32"/>
                    <a:pt x="2" y="32"/>
                    <a:pt x="3" y="3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endParaRPr>
            </a:p>
          </p:txBody>
        </p:sp>
        <p:sp>
          <p:nvSpPr>
            <p:cNvPr id="16" name="Freeform 13"/>
            <p:cNvSpPr>
              <a:spLocks/>
            </p:cNvSpPr>
            <p:nvPr/>
          </p:nvSpPr>
          <p:spPr bwMode="auto">
            <a:xfrm>
              <a:off x="488298" y="8508919"/>
              <a:ext cx="50600" cy="47502"/>
            </a:xfrm>
            <a:custGeom>
              <a:avLst/>
              <a:gdLst>
                <a:gd name="T0" fmla="*/ 31 w 32"/>
                <a:gd name="T1" fmla="*/ 0 h 31"/>
                <a:gd name="T2" fmla="*/ 29 w 32"/>
                <a:gd name="T3" fmla="*/ 0 h 31"/>
                <a:gd name="T4" fmla="*/ 1 w 32"/>
                <a:gd name="T5" fmla="*/ 28 h 31"/>
                <a:gd name="T6" fmla="*/ 1 w 32"/>
                <a:gd name="T7" fmla="*/ 31 h 31"/>
                <a:gd name="T8" fmla="*/ 3 w 32"/>
                <a:gd name="T9" fmla="*/ 31 h 31"/>
                <a:gd name="T10" fmla="*/ 31 w 32"/>
                <a:gd name="T11" fmla="*/ 3 h 31"/>
                <a:gd name="T12" fmla="*/ 31 w 32"/>
                <a:gd name="T13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" h="31">
                  <a:moveTo>
                    <a:pt x="31" y="0"/>
                  </a:moveTo>
                  <a:cubicBezTo>
                    <a:pt x="31" y="0"/>
                    <a:pt x="29" y="0"/>
                    <a:pt x="29" y="0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0" y="29"/>
                    <a:pt x="0" y="30"/>
                    <a:pt x="1" y="31"/>
                  </a:cubicBezTo>
                  <a:cubicBezTo>
                    <a:pt x="2" y="31"/>
                    <a:pt x="3" y="31"/>
                    <a:pt x="3" y="31"/>
                  </a:cubicBezTo>
                  <a:cubicBezTo>
                    <a:pt x="31" y="3"/>
                    <a:pt x="31" y="3"/>
                    <a:pt x="31" y="3"/>
                  </a:cubicBezTo>
                  <a:cubicBezTo>
                    <a:pt x="32" y="2"/>
                    <a:pt x="32" y="1"/>
                    <a:pt x="3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endParaRPr>
            </a:p>
          </p:txBody>
        </p:sp>
        <p:sp>
          <p:nvSpPr>
            <p:cNvPr id="17" name="Freeform 14"/>
            <p:cNvSpPr>
              <a:spLocks/>
            </p:cNvSpPr>
            <p:nvPr/>
          </p:nvSpPr>
          <p:spPr bwMode="auto">
            <a:xfrm>
              <a:off x="100020" y="8897197"/>
              <a:ext cx="49567" cy="48535"/>
            </a:xfrm>
            <a:custGeom>
              <a:avLst/>
              <a:gdLst>
                <a:gd name="T0" fmla="*/ 3 w 32"/>
                <a:gd name="T1" fmla="*/ 31 h 31"/>
                <a:gd name="T2" fmla="*/ 31 w 32"/>
                <a:gd name="T3" fmla="*/ 3 h 31"/>
                <a:gd name="T4" fmla="*/ 31 w 32"/>
                <a:gd name="T5" fmla="*/ 1 h 31"/>
                <a:gd name="T6" fmla="*/ 29 w 32"/>
                <a:gd name="T7" fmla="*/ 1 h 31"/>
                <a:gd name="T8" fmla="*/ 1 w 32"/>
                <a:gd name="T9" fmla="*/ 28 h 31"/>
                <a:gd name="T10" fmla="*/ 1 w 32"/>
                <a:gd name="T11" fmla="*/ 31 h 31"/>
                <a:gd name="T12" fmla="*/ 3 w 32"/>
                <a:gd name="T13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" h="31">
                  <a:moveTo>
                    <a:pt x="3" y="31"/>
                  </a:moveTo>
                  <a:cubicBezTo>
                    <a:pt x="31" y="3"/>
                    <a:pt x="31" y="3"/>
                    <a:pt x="31" y="3"/>
                  </a:cubicBezTo>
                  <a:cubicBezTo>
                    <a:pt x="32" y="2"/>
                    <a:pt x="32" y="1"/>
                    <a:pt x="31" y="1"/>
                  </a:cubicBezTo>
                  <a:cubicBezTo>
                    <a:pt x="30" y="0"/>
                    <a:pt x="29" y="0"/>
                    <a:pt x="29" y="1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0" y="29"/>
                    <a:pt x="0" y="30"/>
                    <a:pt x="1" y="31"/>
                  </a:cubicBezTo>
                  <a:cubicBezTo>
                    <a:pt x="2" y="31"/>
                    <a:pt x="3" y="31"/>
                    <a:pt x="3" y="31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endParaRPr>
            </a:p>
          </p:txBody>
        </p:sp>
        <p:sp>
          <p:nvSpPr>
            <p:cNvPr id="18" name="Freeform 15"/>
            <p:cNvSpPr>
              <a:spLocks/>
            </p:cNvSpPr>
            <p:nvPr/>
          </p:nvSpPr>
          <p:spPr bwMode="auto">
            <a:xfrm>
              <a:off x="37028" y="8963287"/>
              <a:ext cx="47502" cy="47502"/>
            </a:xfrm>
            <a:custGeom>
              <a:avLst/>
              <a:gdLst>
                <a:gd name="T0" fmla="*/ 3 w 31"/>
                <a:gd name="T1" fmla="*/ 31 h 31"/>
                <a:gd name="T2" fmla="*/ 30 w 31"/>
                <a:gd name="T3" fmla="*/ 3 h 31"/>
                <a:gd name="T4" fmla="*/ 30 w 31"/>
                <a:gd name="T5" fmla="*/ 0 h 31"/>
                <a:gd name="T6" fmla="*/ 28 w 31"/>
                <a:gd name="T7" fmla="*/ 0 h 31"/>
                <a:gd name="T8" fmla="*/ 0 w 31"/>
                <a:gd name="T9" fmla="*/ 28 h 31"/>
                <a:gd name="T10" fmla="*/ 0 w 31"/>
                <a:gd name="T11" fmla="*/ 31 h 31"/>
                <a:gd name="T12" fmla="*/ 3 w 31"/>
                <a:gd name="T13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" h="31">
                  <a:moveTo>
                    <a:pt x="3" y="31"/>
                  </a:moveTo>
                  <a:cubicBezTo>
                    <a:pt x="30" y="3"/>
                    <a:pt x="30" y="3"/>
                    <a:pt x="30" y="3"/>
                  </a:cubicBezTo>
                  <a:cubicBezTo>
                    <a:pt x="31" y="2"/>
                    <a:pt x="31" y="1"/>
                    <a:pt x="30" y="0"/>
                  </a:cubicBezTo>
                  <a:cubicBezTo>
                    <a:pt x="30" y="0"/>
                    <a:pt x="29" y="0"/>
                    <a:pt x="28" y="0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29"/>
                    <a:pt x="0" y="30"/>
                    <a:pt x="0" y="31"/>
                  </a:cubicBezTo>
                  <a:cubicBezTo>
                    <a:pt x="1" y="31"/>
                    <a:pt x="2" y="31"/>
                    <a:pt x="3" y="3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endParaRPr>
            </a:p>
          </p:txBody>
        </p:sp>
        <p:sp>
          <p:nvSpPr>
            <p:cNvPr id="19" name="Freeform 16"/>
            <p:cNvSpPr>
              <a:spLocks/>
            </p:cNvSpPr>
            <p:nvPr/>
          </p:nvSpPr>
          <p:spPr bwMode="auto">
            <a:xfrm>
              <a:off x="554388" y="8442829"/>
              <a:ext cx="49567" cy="50600"/>
            </a:xfrm>
            <a:custGeom>
              <a:avLst/>
              <a:gdLst>
                <a:gd name="T0" fmla="*/ 3 w 32"/>
                <a:gd name="T1" fmla="*/ 31 h 32"/>
                <a:gd name="T2" fmla="*/ 31 w 32"/>
                <a:gd name="T3" fmla="*/ 3 h 32"/>
                <a:gd name="T4" fmla="*/ 31 w 32"/>
                <a:gd name="T5" fmla="*/ 1 h 32"/>
                <a:gd name="T6" fmla="*/ 29 w 32"/>
                <a:gd name="T7" fmla="*/ 1 h 32"/>
                <a:gd name="T8" fmla="*/ 1 w 32"/>
                <a:gd name="T9" fmla="*/ 29 h 32"/>
                <a:gd name="T10" fmla="*/ 1 w 32"/>
                <a:gd name="T11" fmla="*/ 31 h 32"/>
                <a:gd name="T12" fmla="*/ 3 w 32"/>
                <a:gd name="T13" fmla="*/ 31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" h="32">
                  <a:moveTo>
                    <a:pt x="3" y="31"/>
                  </a:moveTo>
                  <a:cubicBezTo>
                    <a:pt x="31" y="3"/>
                    <a:pt x="31" y="3"/>
                    <a:pt x="31" y="3"/>
                  </a:cubicBezTo>
                  <a:cubicBezTo>
                    <a:pt x="32" y="3"/>
                    <a:pt x="32" y="1"/>
                    <a:pt x="31" y="1"/>
                  </a:cubicBezTo>
                  <a:cubicBezTo>
                    <a:pt x="30" y="0"/>
                    <a:pt x="29" y="0"/>
                    <a:pt x="29" y="1"/>
                  </a:cubicBezTo>
                  <a:cubicBezTo>
                    <a:pt x="1" y="29"/>
                    <a:pt x="1" y="29"/>
                    <a:pt x="1" y="29"/>
                  </a:cubicBezTo>
                  <a:cubicBezTo>
                    <a:pt x="0" y="29"/>
                    <a:pt x="0" y="30"/>
                    <a:pt x="1" y="31"/>
                  </a:cubicBezTo>
                  <a:cubicBezTo>
                    <a:pt x="1" y="32"/>
                    <a:pt x="2" y="32"/>
                    <a:pt x="3" y="3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endParaRPr>
            </a:p>
          </p:txBody>
        </p:sp>
        <p:sp>
          <p:nvSpPr>
            <p:cNvPr id="20" name="Freeform 17"/>
            <p:cNvSpPr>
              <a:spLocks noEditPoints="1"/>
            </p:cNvSpPr>
            <p:nvPr/>
          </p:nvSpPr>
          <p:spPr bwMode="auto">
            <a:xfrm>
              <a:off x="764016" y="9600435"/>
              <a:ext cx="1388920" cy="1292883"/>
            </a:xfrm>
            <a:custGeom>
              <a:avLst/>
              <a:gdLst>
                <a:gd name="T0" fmla="*/ 139 w 894"/>
                <a:gd name="T1" fmla="*/ 672 h 831"/>
                <a:gd name="T2" fmla="*/ 291 w 894"/>
                <a:gd name="T3" fmla="*/ 711 h 831"/>
                <a:gd name="T4" fmla="*/ 579 w 894"/>
                <a:gd name="T5" fmla="*/ 777 h 831"/>
                <a:gd name="T6" fmla="*/ 756 w 894"/>
                <a:gd name="T7" fmla="*/ 599 h 831"/>
                <a:gd name="T8" fmla="*/ 839 w 894"/>
                <a:gd name="T9" fmla="*/ 516 h 831"/>
                <a:gd name="T10" fmla="*/ 817 w 894"/>
                <a:gd name="T11" fmla="*/ 160 h 831"/>
                <a:gd name="T12" fmla="*/ 671 w 894"/>
                <a:gd name="T13" fmla="*/ 20 h 831"/>
                <a:gd name="T14" fmla="*/ 378 w 894"/>
                <a:gd name="T15" fmla="*/ 55 h 831"/>
                <a:gd name="T16" fmla="*/ 117 w 894"/>
                <a:gd name="T17" fmla="*/ 316 h 831"/>
                <a:gd name="T18" fmla="*/ 224 w 894"/>
                <a:gd name="T19" fmla="*/ 752 h 831"/>
                <a:gd name="T20" fmla="*/ 227 w 894"/>
                <a:gd name="T21" fmla="*/ 748 h 831"/>
                <a:gd name="T22" fmla="*/ 331 w 894"/>
                <a:gd name="T23" fmla="*/ 660 h 831"/>
                <a:gd name="T24" fmla="*/ 288 w 894"/>
                <a:gd name="T25" fmla="*/ 703 h 831"/>
                <a:gd name="T26" fmla="*/ 157 w 894"/>
                <a:gd name="T27" fmla="*/ 658 h 831"/>
                <a:gd name="T28" fmla="*/ 149 w 894"/>
                <a:gd name="T29" fmla="*/ 666 h 831"/>
                <a:gd name="T30" fmla="*/ 239 w 894"/>
                <a:gd name="T31" fmla="*/ 736 h 831"/>
                <a:gd name="T32" fmla="*/ 659 w 894"/>
                <a:gd name="T33" fmla="*/ 692 h 831"/>
                <a:gd name="T34" fmla="*/ 574 w 894"/>
                <a:gd name="T35" fmla="*/ 771 h 831"/>
                <a:gd name="T36" fmla="*/ 547 w 894"/>
                <a:gd name="T37" fmla="*/ 586 h 831"/>
                <a:gd name="T38" fmla="*/ 470 w 894"/>
                <a:gd name="T39" fmla="*/ 683 h 831"/>
                <a:gd name="T40" fmla="*/ 652 w 894"/>
                <a:gd name="T41" fmla="*/ 688 h 831"/>
                <a:gd name="T42" fmla="*/ 644 w 894"/>
                <a:gd name="T43" fmla="*/ 680 h 831"/>
                <a:gd name="T44" fmla="*/ 561 w 894"/>
                <a:gd name="T45" fmla="*/ 758 h 831"/>
                <a:gd name="T46" fmla="*/ 470 w 894"/>
                <a:gd name="T47" fmla="*/ 686 h 831"/>
                <a:gd name="T48" fmla="*/ 693 w 894"/>
                <a:gd name="T49" fmla="*/ 550 h 831"/>
                <a:gd name="T50" fmla="*/ 793 w 894"/>
                <a:gd name="T51" fmla="*/ 450 h 831"/>
                <a:gd name="T52" fmla="*/ 745 w 894"/>
                <a:gd name="T53" fmla="*/ 408 h 831"/>
                <a:gd name="T54" fmla="*/ 749 w 894"/>
                <a:gd name="T55" fmla="*/ 407 h 831"/>
                <a:gd name="T56" fmla="*/ 742 w 894"/>
                <a:gd name="T57" fmla="*/ 582 h 831"/>
                <a:gd name="T58" fmla="*/ 739 w 894"/>
                <a:gd name="T59" fmla="*/ 580 h 831"/>
                <a:gd name="T60" fmla="*/ 644 w 894"/>
                <a:gd name="T61" fmla="*/ 512 h 831"/>
                <a:gd name="T62" fmla="*/ 812 w 894"/>
                <a:gd name="T63" fmla="*/ 162 h 831"/>
                <a:gd name="T64" fmla="*/ 626 w 894"/>
                <a:gd name="T65" fmla="*/ 172 h 831"/>
                <a:gd name="T66" fmla="*/ 625 w 894"/>
                <a:gd name="T67" fmla="*/ 168 h 831"/>
                <a:gd name="T68" fmla="*/ 800 w 894"/>
                <a:gd name="T69" fmla="*/ 174 h 831"/>
                <a:gd name="T70" fmla="*/ 728 w 894"/>
                <a:gd name="T71" fmla="*/ 87 h 831"/>
                <a:gd name="T72" fmla="*/ 715 w 894"/>
                <a:gd name="T73" fmla="*/ 91 h 831"/>
                <a:gd name="T74" fmla="*/ 762 w 894"/>
                <a:gd name="T75" fmla="*/ 107 h 831"/>
                <a:gd name="T76" fmla="*/ 671 w 894"/>
                <a:gd name="T77" fmla="*/ 126 h 831"/>
                <a:gd name="T78" fmla="*/ 380 w 894"/>
                <a:gd name="T79" fmla="*/ 58 h 831"/>
                <a:gd name="T80" fmla="*/ 302 w 894"/>
                <a:gd name="T81" fmla="*/ 154 h 831"/>
                <a:gd name="T82" fmla="*/ 349 w 894"/>
                <a:gd name="T83" fmla="*/ 201 h 831"/>
                <a:gd name="T84" fmla="*/ 343 w 894"/>
                <a:gd name="T85" fmla="*/ 206 h 831"/>
                <a:gd name="T86" fmla="*/ 392 w 894"/>
                <a:gd name="T87" fmla="*/ 64 h 831"/>
                <a:gd name="T88" fmla="*/ 309 w 894"/>
                <a:gd name="T89" fmla="*/ 157 h 831"/>
                <a:gd name="T90" fmla="*/ 309 w 894"/>
                <a:gd name="T91" fmla="*/ 157 h 831"/>
                <a:gd name="T92" fmla="*/ 120 w 894"/>
                <a:gd name="T93" fmla="*/ 317 h 831"/>
                <a:gd name="T94" fmla="*/ 204 w 894"/>
                <a:gd name="T95" fmla="*/ 239 h 831"/>
                <a:gd name="T96" fmla="*/ 232 w 894"/>
                <a:gd name="T97" fmla="*/ 424 h 831"/>
                <a:gd name="T98" fmla="*/ 309 w 894"/>
                <a:gd name="T99" fmla="*/ 328 h 831"/>
                <a:gd name="T100" fmla="*/ 206 w 894"/>
                <a:gd name="T101" fmla="*/ 242 h 831"/>
                <a:gd name="T102" fmla="*/ 135 w 894"/>
                <a:gd name="T103" fmla="*/ 330 h 831"/>
                <a:gd name="T104" fmla="*/ 219 w 894"/>
                <a:gd name="T105" fmla="*/ 247 h 831"/>
                <a:gd name="T106" fmla="*/ 203 w 894"/>
                <a:gd name="T107" fmla="*/ 431 h 831"/>
                <a:gd name="T108" fmla="*/ 271 w 894"/>
                <a:gd name="T109" fmla="*/ 279 h 831"/>
                <a:gd name="T110" fmla="*/ 494 w 894"/>
                <a:gd name="T111" fmla="*/ 143 h 831"/>
                <a:gd name="T112" fmla="*/ 623 w 894"/>
                <a:gd name="T113" fmla="*/ 194 h 831"/>
                <a:gd name="T114" fmla="*/ 793 w 894"/>
                <a:gd name="T115" fmla="*/ 445 h 831"/>
                <a:gd name="T116" fmla="*/ 641 w 894"/>
                <a:gd name="T117" fmla="*/ 511 h 831"/>
                <a:gd name="T118" fmla="*/ 544 w 894"/>
                <a:gd name="T119" fmla="*/ 583 h 831"/>
                <a:gd name="T120" fmla="*/ 338 w 894"/>
                <a:gd name="T121" fmla="*/ 669 h 831"/>
                <a:gd name="T122" fmla="*/ 225 w 894"/>
                <a:gd name="T123" fmla="*/ 556 h 831"/>
                <a:gd name="T124" fmla="*/ 163 w 894"/>
                <a:gd name="T125" fmla="*/ 387 h 8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894" h="831">
                  <a:moveTo>
                    <a:pt x="63" y="484"/>
                  </a:moveTo>
                  <a:cubicBezTo>
                    <a:pt x="121" y="542"/>
                    <a:pt x="121" y="542"/>
                    <a:pt x="121" y="542"/>
                  </a:cubicBezTo>
                  <a:cubicBezTo>
                    <a:pt x="1" y="661"/>
                    <a:pt x="1" y="661"/>
                    <a:pt x="1" y="661"/>
                  </a:cubicBezTo>
                  <a:cubicBezTo>
                    <a:pt x="0" y="662"/>
                    <a:pt x="0" y="663"/>
                    <a:pt x="1" y="664"/>
                  </a:cubicBezTo>
                  <a:cubicBezTo>
                    <a:pt x="2" y="664"/>
                    <a:pt x="3" y="665"/>
                    <a:pt x="3" y="664"/>
                  </a:cubicBezTo>
                  <a:cubicBezTo>
                    <a:pt x="123" y="544"/>
                    <a:pt x="123" y="544"/>
                    <a:pt x="123" y="544"/>
                  </a:cubicBezTo>
                  <a:cubicBezTo>
                    <a:pt x="183" y="603"/>
                    <a:pt x="183" y="603"/>
                    <a:pt x="183" y="603"/>
                  </a:cubicBezTo>
                  <a:cubicBezTo>
                    <a:pt x="141" y="650"/>
                    <a:pt x="141" y="650"/>
                    <a:pt x="141" y="650"/>
                  </a:cubicBezTo>
                  <a:cubicBezTo>
                    <a:pt x="135" y="656"/>
                    <a:pt x="135" y="665"/>
                    <a:pt x="139" y="672"/>
                  </a:cubicBezTo>
                  <a:cubicBezTo>
                    <a:pt x="139" y="672"/>
                    <a:pt x="139" y="672"/>
                    <a:pt x="139" y="672"/>
                  </a:cubicBezTo>
                  <a:cubicBezTo>
                    <a:pt x="139" y="672"/>
                    <a:pt x="139" y="672"/>
                    <a:pt x="139" y="672"/>
                  </a:cubicBezTo>
                  <a:cubicBezTo>
                    <a:pt x="139" y="672"/>
                    <a:pt x="139" y="672"/>
                    <a:pt x="139" y="672"/>
                  </a:cubicBezTo>
                  <a:cubicBezTo>
                    <a:pt x="160" y="706"/>
                    <a:pt x="188" y="734"/>
                    <a:pt x="222" y="755"/>
                  </a:cubicBezTo>
                  <a:cubicBezTo>
                    <a:pt x="222" y="755"/>
                    <a:pt x="222" y="755"/>
                    <a:pt x="222" y="755"/>
                  </a:cubicBezTo>
                  <a:cubicBezTo>
                    <a:pt x="222" y="755"/>
                    <a:pt x="222" y="755"/>
                    <a:pt x="222" y="755"/>
                  </a:cubicBezTo>
                  <a:cubicBezTo>
                    <a:pt x="222" y="755"/>
                    <a:pt x="222" y="755"/>
                    <a:pt x="222" y="755"/>
                  </a:cubicBezTo>
                  <a:cubicBezTo>
                    <a:pt x="229" y="760"/>
                    <a:pt x="238" y="759"/>
                    <a:pt x="244" y="754"/>
                  </a:cubicBezTo>
                  <a:cubicBezTo>
                    <a:pt x="291" y="711"/>
                    <a:pt x="291" y="711"/>
                    <a:pt x="291" y="711"/>
                  </a:cubicBezTo>
                  <a:cubicBezTo>
                    <a:pt x="410" y="831"/>
                    <a:pt x="410" y="831"/>
                    <a:pt x="410" y="831"/>
                  </a:cubicBezTo>
                  <a:cubicBezTo>
                    <a:pt x="411" y="831"/>
                    <a:pt x="412" y="831"/>
                    <a:pt x="413" y="831"/>
                  </a:cubicBezTo>
                  <a:cubicBezTo>
                    <a:pt x="510" y="734"/>
                    <a:pt x="510" y="734"/>
                    <a:pt x="510" y="734"/>
                  </a:cubicBezTo>
                  <a:cubicBezTo>
                    <a:pt x="557" y="776"/>
                    <a:pt x="557" y="776"/>
                    <a:pt x="557" y="776"/>
                  </a:cubicBezTo>
                  <a:cubicBezTo>
                    <a:pt x="563" y="781"/>
                    <a:pt x="572" y="782"/>
                    <a:pt x="578" y="777"/>
                  </a:cubicBezTo>
                  <a:cubicBezTo>
                    <a:pt x="578" y="777"/>
                    <a:pt x="578" y="777"/>
                    <a:pt x="578" y="777"/>
                  </a:cubicBezTo>
                  <a:cubicBezTo>
                    <a:pt x="579" y="777"/>
                    <a:pt x="579" y="777"/>
                    <a:pt x="579" y="777"/>
                  </a:cubicBezTo>
                  <a:cubicBezTo>
                    <a:pt x="579" y="777"/>
                    <a:pt x="579" y="777"/>
                    <a:pt x="579" y="777"/>
                  </a:cubicBezTo>
                  <a:cubicBezTo>
                    <a:pt x="579" y="777"/>
                    <a:pt x="579" y="777"/>
                    <a:pt x="579" y="777"/>
                  </a:cubicBezTo>
                  <a:cubicBezTo>
                    <a:pt x="595" y="767"/>
                    <a:pt x="611" y="755"/>
                    <a:pt x="625" y="741"/>
                  </a:cubicBezTo>
                  <a:cubicBezTo>
                    <a:pt x="639" y="727"/>
                    <a:pt x="651" y="711"/>
                    <a:pt x="661" y="694"/>
                  </a:cubicBezTo>
                  <a:cubicBezTo>
                    <a:pt x="661" y="694"/>
                    <a:pt x="661" y="694"/>
                    <a:pt x="661" y="694"/>
                  </a:cubicBezTo>
                  <a:cubicBezTo>
                    <a:pt x="661" y="694"/>
                    <a:pt x="661" y="694"/>
                    <a:pt x="661" y="694"/>
                  </a:cubicBezTo>
                  <a:cubicBezTo>
                    <a:pt x="666" y="687"/>
                    <a:pt x="666" y="678"/>
                    <a:pt x="660" y="672"/>
                  </a:cubicBezTo>
                  <a:cubicBezTo>
                    <a:pt x="618" y="626"/>
                    <a:pt x="618" y="626"/>
                    <a:pt x="618" y="626"/>
                  </a:cubicBezTo>
                  <a:cubicBezTo>
                    <a:pt x="688" y="556"/>
                    <a:pt x="688" y="556"/>
                    <a:pt x="688" y="556"/>
                  </a:cubicBezTo>
                  <a:cubicBezTo>
                    <a:pt x="735" y="598"/>
                    <a:pt x="735" y="598"/>
                    <a:pt x="735" y="598"/>
                  </a:cubicBezTo>
                  <a:cubicBezTo>
                    <a:pt x="741" y="603"/>
                    <a:pt x="750" y="604"/>
                    <a:pt x="756" y="599"/>
                  </a:cubicBezTo>
                  <a:cubicBezTo>
                    <a:pt x="756" y="599"/>
                    <a:pt x="756" y="599"/>
                    <a:pt x="756" y="599"/>
                  </a:cubicBezTo>
                  <a:cubicBezTo>
                    <a:pt x="756" y="599"/>
                    <a:pt x="756" y="599"/>
                    <a:pt x="756" y="599"/>
                  </a:cubicBezTo>
                  <a:cubicBezTo>
                    <a:pt x="757" y="599"/>
                    <a:pt x="757" y="599"/>
                    <a:pt x="757" y="599"/>
                  </a:cubicBezTo>
                  <a:cubicBezTo>
                    <a:pt x="773" y="589"/>
                    <a:pt x="789" y="577"/>
                    <a:pt x="803" y="563"/>
                  </a:cubicBezTo>
                  <a:cubicBezTo>
                    <a:pt x="817" y="549"/>
                    <a:pt x="829" y="533"/>
                    <a:pt x="839" y="516"/>
                  </a:cubicBezTo>
                  <a:cubicBezTo>
                    <a:pt x="839" y="516"/>
                    <a:pt x="839" y="516"/>
                    <a:pt x="839" y="516"/>
                  </a:cubicBezTo>
                  <a:cubicBezTo>
                    <a:pt x="839" y="516"/>
                    <a:pt x="839" y="516"/>
                    <a:pt x="839" y="516"/>
                  </a:cubicBezTo>
                  <a:cubicBezTo>
                    <a:pt x="839" y="516"/>
                    <a:pt x="839" y="516"/>
                    <a:pt x="839" y="516"/>
                  </a:cubicBezTo>
                  <a:cubicBezTo>
                    <a:pt x="839" y="516"/>
                    <a:pt x="839" y="516"/>
                    <a:pt x="839" y="516"/>
                  </a:cubicBezTo>
                  <a:cubicBezTo>
                    <a:pt x="844" y="510"/>
                    <a:pt x="844" y="500"/>
                    <a:pt x="838" y="494"/>
                  </a:cubicBezTo>
                  <a:cubicBezTo>
                    <a:pt x="796" y="448"/>
                    <a:pt x="796" y="448"/>
                    <a:pt x="796" y="448"/>
                  </a:cubicBezTo>
                  <a:cubicBezTo>
                    <a:pt x="893" y="350"/>
                    <a:pt x="893" y="350"/>
                    <a:pt x="893" y="350"/>
                  </a:cubicBezTo>
                  <a:cubicBezTo>
                    <a:pt x="894" y="350"/>
                    <a:pt x="894" y="349"/>
                    <a:pt x="893" y="348"/>
                  </a:cubicBezTo>
                  <a:cubicBezTo>
                    <a:pt x="774" y="229"/>
                    <a:pt x="774" y="229"/>
                    <a:pt x="774" y="229"/>
                  </a:cubicBezTo>
                  <a:cubicBezTo>
                    <a:pt x="816" y="182"/>
                    <a:pt x="816" y="182"/>
                    <a:pt x="816" y="182"/>
                  </a:cubicBezTo>
                  <a:cubicBezTo>
                    <a:pt x="821" y="176"/>
                    <a:pt x="822" y="167"/>
                    <a:pt x="817" y="160"/>
                  </a:cubicBezTo>
                  <a:cubicBezTo>
                    <a:pt x="817" y="160"/>
                    <a:pt x="817" y="160"/>
                    <a:pt x="817" y="160"/>
                  </a:cubicBezTo>
                  <a:cubicBezTo>
                    <a:pt x="817" y="160"/>
                    <a:pt x="817" y="160"/>
                    <a:pt x="817" y="160"/>
                  </a:cubicBezTo>
                  <a:cubicBezTo>
                    <a:pt x="817" y="160"/>
                    <a:pt x="817" y="160"/>
                    <a:pt x="817" y="160"/>
                  </a:cubicBezTo>
                  <a:cubicBezTo>
                    <a:pt x="817" y="160"/>
                    <a:pt x="817" y="160"/>
                    <a:pt x="817" y="160"/>
                  </a:cubicBezTo>
                  <a:cubicBezTo>
                    <a:pt x="797" y="126"/>
                    <a:pt x="768" y="98"/>
                    <a:pt x="734" y="77"/>
                  </a:cubicBezTo>
                  <a:cubicBezTo>
                    <a:pt x="734" y="77"/>
                    <a:pt x="734" y="77"/>
                    <a:pt x="734" y="77"/>
                  </a:cubicBezTo>
                  <a:cubicBezTo>
                    <a:pt x="734" y="77"/>
                    <a:pt x="734" y="77"/>
                    <a:pt x="734" y="77"/>
                  </a:cubicBezTo>
                  <a:cubicBezTo>
                    <a:pt x="733" y="76"/>
                    <a:pt x="731" y="76"/>
                    <a:pt x="730" y="75"/>
                  </a:cubicBezTo>
                  <a:cubicBezTo>
                    <a:pt x="673" y="18"/>
                    <a:pt x="673" y="18"/>
                    <a:pt x="673" y="18"/>
                  </a:cubicBezTo>
                  <a:cubicBezTo>
                    <a:pt x="672" y="17"/>
                    <a:pt x="671" y="17"/>
                    <a:pt x="671" y="18"/>
                  </a:cubicBezTo>
                  <a:cubicBezTo>
                    <a:pt x="670" y="19"/>
                    <a:pt x="670" y="20"/>
                    <a:pt x="671" y="20"/>
                  </a:cubicBezTo>
                  <a:cubicBezTo>
                    <a:pt x="724" y="74"/>
                    <a:pt x="724" y="74"/>
                    <a:pt x="724" y="74"/>
                  </a:cubicBezTo>
                  <a:cubicBezTo>
                    <a:pt x="720" y="74"/>
                    <a:pt x="716" y="75"/>
                    <a:pt x="712" y="78"/>
                  </a:cubicBezTo>
                  <a:cubicBezTo>
                    <a:pt x="666" y="121"/>
                    <a:pt x="666" y="121"/>
                    <a:pt x="666" y="121"/>
                  </a:cubicBezTo>
                  <a:cubicBezTo>
                    <a:pt x="546" y="1"/>
                    <a:pt x="546" y="1"/>
                    <a:pt x="546" y="1"/>
                  </a:cubicBezTo>
                  <a:cubicBezTo>
                    <a:pt x="545" y="0"/>
                    <a:pt x="544" y="1"/>
                    <a:pt x="544" y="1"/>
                  </a:cubicBezTo>
                  <a:cubicBezTo>
                    <a:pt x="446" y="98"/>
                    <a:pt x="446" y="98"/>
                    <a:pt x="446" y="98"/>
                  </a:cubicBezTo>
                  <a:cubicBezTo>
                    <a:pt x="400" y="56"/>
                    <a:pt x="400" y="56"/>
                    <a:pt x="400" y="56"/>
                  </a:cubicBezTo>
                  <a:cubicBezTo>
                    <a:pt x="394" y="51"/>
                    <a:pt x="385" y="50"/>
                    <a:pt x="378" y="55"/>
                  </a:cubicBezTo>
                  <a:cubicBezTo>
                    <a:pt x="378" y="55"/>
                    <a:pt x="378" y="55"/>
                    <a:pt x="378" y="55"/>
                  </a:cubicBezTo>
                  <a:cubicBezTo>
                    <a:pt x="344" y="75"/>
                    <a:pt x="315" y="104"/>
                    <a:pt x="295" y="138"/>
                  </a:cubicBezTo>
                  <a:cubicBezTo>
                    <a:pt x="295" y="138"/>
                    <a:pt x="295" y="138"/>
                    <a:pt x="295" y="138"/>
                  </a:cubicBezTo>
                  <a:cubicBezTo>
                    <a:pt x="290" y="144"/>
                    <a:pt x="291" y="154"/>
                    <a:pt x="296" y="160"/>
                  </a:cubicBezTo>
                  <a:cubicBezTo>
                    <a:pt x="339" y="206"/>
                    <a:pt x="339" y="206"/>
                    <a:pt x="339" y="206"/>
                  </a:cubicBezTo>
                  <a:cubicBezTo>
                    <a:pt x="269" y="276"/>
                    <a:pt x="269" y="276"/>
                    <a:pt x="269" y="276"/>
                  </a:cubicBezTo>
                  <a:cubicBezTo>
                    <a:pt x="222" y="234"/>
                    <a:pt x="222" y="234"/>
                    <a:pt x="222" y="234"/>
                  </a:cubicBezTo>
                  <a:cubicBezTo>
                    <a:pt x="216" y="229"/>
                    <a:pt x="207" y="228"/>
                    <a:pt x="200" y="233"/>
                  </a:cubicBezTo>
                  <a:cubicBezTo>
                    <a:pt x="200" y="233"/>
                    <a:pt x="200" y="233"/>
                    <a:pt x="200" y="233"/>
                  </a:cubicBezTo>
                  <a:cubicBezTo>
                    <a:pt x="166" y="253"/>
                    <a:pt x="138" y="282"/>
                    <a:pt x="117" y="316"/>
                  </a:cubicBezTo>
                  <a:cubicBezTo>
                    <a:pt x="117" y="316"/>
                    <a:pt x="117" y="316"/>
                    <a:pt x="117" y="316"/>
                  </a:cubicBezTo>
                  <a:cubicBezTo>
                    <a:pt x="112" y="322"/>
                    <a:pt x="113" y="331"/>
                    <a:pt x="118" y="338"/>
                  </a:cubicBezTo>
                  <a:cubicBezTo>
                    <a:pt x="161" y="384"/>
                    <a:pt x="161" y="384"/>
                    <a:pt x="161" y="384"/>
                  </a:cubicBezTo>
                  <a:cubicBezTo>
                    <a:pt x="63" y="482"/>
                    <a:pt x="63" y="482"/>
                    <a:pt x="63" y="482"/>
                  </a:cubicBezTo>
                  <a:cubicBezTo>
                    <a:pt x="63" y="482"/>
                    <a:pt x="63" y="483"/>
                    <a:pt x="63" y="484"/>
                  </a:cubicBezTo>
                  <a:moveTo>
                    <a:pt x="242" y="751"/>
                  </a:moveTo>
                  <a:cubicBezTo>
                    <a:pt x="237" y="756"/>
                    <a:pt x="229" y="756"/>
                    <a:pt x="224" y="752"/>
                  </a:cubicBezTo>
                  <a:cubicBezTo>
                    <a:pt x="224" y="752"/>
                    <a:pt x="224" y="752"/>
                    <a:pt x="224" y="752"/>
                  </a:cubicBezTo>
                  <a:cubicBezTo>
                    <a:pt x="224" y="752"/>
                    <a:pt x="224" y="752"/>
                    <a:pt x="224" y="752"/>
                  </a:cubicBezTo>
                  <a:cubicBezTo>
                    <a:pt x="191" y="732"/>
                    <a:pt x="162" y="703"/>
                    <a:pt x="142" y="670"/>
                  </a:cubicBezTo>
                  <a:cubicBezTo>
                    <a:pt x="142" y="670"/>
                    <a:pt x="142" y="670"/>
                    <a:pt x="142" y="670"/>
                  </a:cubicBezTo>
                  <a:cubicBezTo>
                    <a:pt x="138" y="665"/>
                    <a:pt x="139" y="657"/>
                    <a:pt x="143" y="652"/>
                  </a:cubicBezTo>
                  <a:cubicBezTo>
                    <a:pt x="185" y="606"/>
                    <a:pt x="185" y="606"/>
                    <a:pt x="185" y="606"/>
                  </a:cubicBezTo>
                  <a:cubicBezTo>
                    <a:pt x="188" y="609"/>
                    <a:pt x="188" y="609"/>
                    <a:pt x="188" y="609"/>
                  </a:cubicBezTo>
                  <a:cubicBezTo>
                    <a:pt x="146" y="655"/>
                    <a:pt x="146" y="655"/>
                    <a:pt x="146" y="655"/>
                  </a:cubicBezTo>
                  <a:cubicBezTo>
                    <a:pt x="143" y="659"/>
                    <a:pt x="143" y="664"/>
                    <a:pt x="146" y="667"/>
                  </a:cubicBezTo>
                  <a:cubicBezTo>
                    <a:pt x="146" y="667"/>
                    <a:pt x="146" y="667"/>
                    <a:pt x="146" y="667"/>
                  </a:cubicBezTo>
                  <a:cubicBezTo>
                    <a:pt x="166" y="701"/>
                    <a:pt x="194" y="728"/>
                    <a:pt x="227" y="748"/>
                  </a:cubicBezTo>
                  <a:cubicBezTo>
                    <a:pt x="227" y="748"/>
                    <a:pt x="227" y="748"/>
                    <a:pt x="227" y="748"/>
                  </a:cubicBezTo>
                  <a:cubicBezTo>
                    <a:pt x="230" y="751"/>
                    <a:pt x="235" y="751"/>
                    <a:pt x="239" y="748"/>
                  </a:cubicBezTo>
                  <a:cubicBezTo>
                    <a:pt x="285" y="706"/>
                    <a:pt x="285" y="706"/>
                    <a:pt x="285" y="706"/>
                  </a:cubicBezTo>
                  <a:cubicBezTo>
                    <a:pt x="288" y="709"/>
                    <a:pt x="288" y="709"/>
                    <a:pt x="288" y="709"/>
                  </a:cubicBezTo>
                  <a:cubicBezTo>
                    <a:pt x="242" y="751"/>
                    <a:pt x="242" y="751"/>
                    <a:pt x="242" y="751"/>
                  </a:cubicBezTo>
                  <a:moveTo>
                    <a:pt x="331" y="640"/>
                  </a:moveTo>
                  <a:cubicBezTo>
                    <a:pt x="331" y="641"/>
                    <a:pt x="331" y="641"/>
                    <a:pt x="331" y="641"/>
                  </a:cubicBezTo>
                  <a:cubicBezTo>
                    <a:pt x="334" y="643"/>
                    <a:pt x="335" y="647"/>
                    <a:pt x="335" y="651"/>
                  </a:cubicBezTo>
                  <a:cubicBezTo>
                    <a:pt x="335" y="654"/>
                    <a:pt x="333" y="658"/>
                    <a:pt x="331" y="660"/>
                  </a:cubicBezTo>
                  <a:cubicBezTo>
                    <a:pt x="330" y="660"/>
                    <a:pt x="330" y="660"/>
                    <a:pt x="330" y="660"/>
                  </a:cubicBezTo>
                  <a:cubicBezTo>
                    <a:pt x="285" y="701"/>
                    <a:pt x="285" y="701"/>
                    <a:pt x="285" y="701"/>
                  </a:cubicBezTo>
                  <a:cubicBezTo>
                    <a:pt x="193" y="609"/>
                    <a:pt x="193" y="609"/>
                    <a:pt x="193" y="609"/>
                  </a:cubicBezTo>
                  <a:cubicBezTo>
                    <a:pt x="234" y="564"/>
                    <a:pt x="234" y="564"/>
                    <a:pt x="234" y="564"/>
                  </a:cubicBezTo>
                  <a:cubicBezTo>
                    <a:pt x="234" y="563"/>
                    <a:pt x="234" y="563"/>
                    <a:pt x="234" y="563"/>
                  </a:cubicBezTo>
                  <a:cubicBezTo>
                    <a:pt x="240" y="558"/>
                    <a:pt x="249" y="558"/>
                    <a:pt x="254" y="563"/>
                  </a:cubicBezTo>
                  <a:cubicBezTo>
                    <a:pt x="331" y="640"/>
                    <a:pt x="331" y="640"/>
                    <a:pt x="331" y="640"/>
                  </a:cubicBezTo>
                  <a:moveTo>
                    <a:pt x="291" y="707"/>
                  </a:moveTo>
                  <a:cubicBezTo>
                    <a:pt x="288" y="703"/>
                    <a:pt x="288" y="703"/>
                    <a:pt x="288" y="703"/>
                  </a:cubicBezTo>
                  <a:cubicBezTo>
                    <a:pt x="331" y="664"/>
                    <a:pt x="331" y="664"/>
                    <a:pt x="331" y="664"/>
                  </a:cubicBezTo>
                  <a:cubicBezTo>
                    <a:pt x="334" y="667"/>
                    <a:pt x="334" y="667"/>
                    <a:pt x="334" y="667"/>
                  </a:cubicBezTo>
                  <a:cubicBezTo>
                    <a:pt x="291" y="707"/>
                    <a:pt x="291" y="707"/>
                    <a:pt x="291" y="707"/>
                  </a:cubicBezTo>
                  <a:moveTo>
                    <a:pt x="149" y="666"/>
                  </a:moveTo>
                  <a:cubicBezTo>
                    <a:pt x="149" y="666"/>
                    <a:pt x="149" y="666"/>
                    <a:pt x="149" y="666"/>
                  </a:cubicBezTo>
                  <a:cubicBezTo>
                    <a:pt x="149" y="666"/>
                    <a:pt x="149" y="666"/>
                    <a:pt x="149" y="666"/>
                  </a:cubicBezTo>
                  <a:cubicBezTo>
                    <a:pt x="147" y="663"/>
                    <a:pt x="147" y="660"/>
                    <a:pt x="149" y="658"/>
                  </a:cubicBezTo>
                  <a:cubicBezTo>
                    <a:pt x="151" y="656"/>
                    <a:pt x="154" y="656"/>
                    <a:pt x="157" y="658"/>
                  </a:cubicBezTo>
                  <a:cubicBezTo>
                    <a:pt x="157" y="658"/>
                    <a:pt x="157" y="658"/>
                    <a:pt x="157" y="658"/>
                  </a:cubicBezTo>
                  <a:cubicBezTo>
                    <a:pt x="157" y="658"/>
                    <a:pt x="157" y="658"/>
                    <a:pt x="157" y="658"/>
                  </a:cubicBezTo>
                  <a:cubicBezTo>
                    <a:pt x="189" y="677"/>
                    <a:pt x="217" y="705"/>
                    <a:pt x="237" y="737"/>
                  </a:cubicBezTo>
                  <a:cubicBezTo>
                    <a:pt x="237" y="737"/>
                    <a:pt x="237" y="737"/>
                    <a:pt x="237" y="737"/>
                  </a:cubicBezTo>
                  <a:cubicBezTo>
                    <a:pt x="237" y="737"/>
                    <a:pt x="237" y="737"/>
                    <a:pt x="237" y="737"/>
                  </a:cubicBezTo>
                  <a:cubicBezTo>
                    <a:pt x="239" y="740"/>
                    <a:pt x="238" y="743"/>
                    <a:pt x="236" y="745"/>
                  </a:cubicBezTo>
                  <a:cubicBezTo>
                    <a:pt x="234" y="747"/>
                    <a:pt x="231" y="747"/>
                    <a:pt x="229" y="746"/>
                  </a:cubicBezTo>
                  <a:cubicBezTo>
                    <a:pt x="229" y="746"/>
                    <a:pt x="229" y="746"/>
                    <a:pt x="229" y="746"/>
                  </a:cubicBezTo>
                  <a:cubicBezTo>
                    <a:pt x="228" y="745"/>
                    <a:pt x="228" y="745"/>
                    <a:pt x="228" y="745"/>
                  </a:cubicBezTo>
                  <a:cubicBezTo>
                    <a:pt x="196" y="726"/>
                    <a:pt x="168" y="698"/>
                    <a:pt x="149" y="666"/>
                  </a:cubicBezTo>
                  <a:moveTo>
                    <a:pt x="239" y="736"/>
                  </a:moveTo>
                  <a:cubicBezTo>
                    <a:pt x="239" y="736"/>
                    <a:pt x="239" y="736"/>
                    <a:pt x="239" y="736"/>
                  </a:cubicBezTo>
                  <a:cubicBezTo>
                    <a:pt x="220" y="703"/>
                    <a:pt x="192" y="675"/>
                    <a:pt x="159" y="655"/>
                  </a:cubicBezTo>
                  <a:cubicBezTo>
                    <a:pt x="159" y="655"/>
                    <a:pt x="159" y="655"/>
                    <a:pt x="159" y="655"/>
                  </a:cubicBezTo>
                  <a:cubicBezTo>
                    <a:pt x="157" y="654"/>
                    <a:pt x="155" y="653"/>
                    <a:pt x="153" y="653"/>
                  </a:cubicBezTo>
                  <a:cubicBezTo>
                    <a:pt x="191" y="611"/>
                    <a:pt x="191" y="611"/>
                    <a:pt x="191" y="611"/>
                  </a:cubicBezTo>
                  <a:cubicBezTo>
                    <a:pt x="283" y="703"/>
                    <a:pt x="283" y="703"/>
                    <a:pt x="283" y="703"/>
                  </a:cubicBezTo>
                  <a:cubicBezTo>
                    <a:pt x="241" y="741"/>
                    <a:pt x="241" y="741"/>
                    <a:pt x="241" y="741"/>
                  </a:cubicBezTo>
                  <a:cubicBezTo>
                    <a:pt x="241" y="739"/>
                    <a:pt x="241" y="737"/>
                    <a:pt x="239" y="736"/>
                  </a:cubicBezTo>
                  <a:moveTo>
                    <a:pt x="227" y="560"/>
                  </a:moveTo>
                  <a:cubicBezTo>
                    <a:pt x="230" y="563"/>
                    <a:pt x="230" y="563"/>
                    <a:pt x="230" y="563"/>
                  </a:cubicBezTo>
                  <a:cubicBezTo>
                    <a:pt x="191" y="606"/>
                    <a:pt x="191" y="606"/>
                    <a:pt x="191" y="606"/>
                  </a:cubicBezTo>
                  <a:cubicBezTo>
                    <a:pt x="188" y="603"/>
                    <a:pt x="188" y="603"/>
                    <a:pt x="188" y="603"/>
                  </a:cubicBezTo>
                  <a:cubicBezTo>
                    <a:pt x="227" y="560"/>
                    <a:pt x="227" y="560"/>
                    <a:pt x="227" y="560"/>
                  </a:cubicBezTo>
                  <a:moveTo>
                    <a:pt x="658" y="675"/>
                  </a:moveTo>
                  <a:cubicBezTo>
                    <a:pt x="662" y="680"/>
                    <a:pt x="663" y="687"/>
                    <a:pt x="659" y="692"/>
                  </a:cubicBezTo>
                  <a:cubicBezTo>
                    <a:pt x="659" y="692"/>
                    <a:pt x="659" y="692"/>
                    <a:pt x="659" y="692"/>
                  </a:cubicBezTo>
                  <a:cubicBezTo>
                    <a:pt x="659" y="692"/>
                    <a:pt x="659" y="692"/>
                    <a:pt x="659" y="692"/>
                  </a:cubicBezTo>
                  <a:cubicBezTo>
                    <a:pt x="638" y="726"/>
                    <a:pt x="610" y="754"/>
                    <a:pt x="577" y="774"/>
                  </a:cubicBezTo>
                  <a:cubicBezTo>
                    <a:pt x="577" y="774"/>
                    <a:pt x="577" y="774"/>
                    <a:pt x="577" y="774"/>
                  </a:cubicBezTo>
                  <a:cubicBezTo>
                    <a:pt x="577" y="774"/>
                    <a:pt x="577" y="774"/>
                    <a:pt x="577" y="774"/>
                  </a:cubicBezTo>
                  <a:cubicBezTo>
                    <a:pt x="571" y="778"/>
                    <a:pt x="564" y="778"/>
                    <a:pt x="559" y="773"/>
                  </a:cubicBezTo>
                  <a:cubicBezTo>
                    <a:pt x="512" y="731"/>
                    <a:pt x="512" y="731"/>
                    <a:pt x="512" y="731"/>
                  </a:cubicBezTo>
                  <a:cubicBezTo>
                    <a:pt x="516" y="728"/>
                    <a:pt x="516" y="728"/>
                    <a:pt x="516" y="728"/>
                  </a:cubicBezTo>
                  <a:cubicBezTo>
                    <a:pt x="562" y="770"/>
                    <a:pt x="562" y="770"/>
                    <a:pt x="562" y="770"/>
                  </a:cubicBezTo>
                  <a:cubicBezTo>
                    <a:pt x="565" y="773"/>
                    <a:pt x="570" y="773"/>
                    <a:pt x="574" y="771"/>
                  </a:cubicBezTo>
                  <a:cubicBezTo>
                    <a:pt x="574" y="771"/>
                    <a:pt x="574" y="771"/>
                    <a:pt x="574" y="771"/>
                  </a:cubicBezTo>
                  <a:cubicBezTo>
                    <a:pt x="591" y="761"/>
                    <a:pt x="606" y="749"/>
                    <a:pt x="619" y="735"/>
                  </a:cubicBezTo>
                  <a:cubicBezTo>
                    <a:pt x="633" y="721"/>
                    <a:pt x="645" y="706"/>
                    <a:pt x="655" y="690"/>
                  </a:cubicBezTo>
                  <a:cubicBezTo>
                    <a:pt x="655" y="690"/>
                    <a:pt x="655" y="690"/>
                    <a:pt x="655" y="690"/>
                  </a:cubicBezTo>
                  <a:cubicBezTo>
                    <a:pt x="658" y="686"/>
                    <a:pt x="657" y="681"/>
                    <a:pt x="654" y="678"/>
                  </a:cubicBezTo>
                  <a:cubicBezTo>
                    <a:pt x="612" y="631"/>
                    <a:pt x="612" y="631"/>
                    <a:pt x="612" y="631"/>
                  </a:cubicBezTo>
                  <a:cubicBezTo>
                    <a:pt x="615" y="628"/>
                    <a:pt x="615" y="628"/>
                    <a:pt x="615" y="628"/>
                  </a:cubicBezTo>
                  <a:cubicBezTo>
                    <a:pt x="658" y="675"/>
                    <a:pt x="658" y="675"/>
                    <a:pt x="658" y="675"/>
                  </a:cubicBezTo>
                  <a:moveTo>
                    <a:pt x="470" y="662"/>
                  </a:moveTo>
                  <a:cubicBezTo>
                    <a:pt x="547" y="586"/>
                    <a:pt x="547" y="586"/>
                    <a:pt x="547" y="586"/>
                  </a:cubicBezTo>
                  <a:cubicBezTo>
                    <a:pt x="547" y="585"/>
                    <a:pt x="547" y="585"/>
                    <a:pt x="547" y="585"/>
                  </a:cubicBezTo>
                  <a:cubicBezTo>
                    <a:pt x="550" y="583"/>
                    <a:pt x="554" y="581"/>
                    <a:pt x="557" y="582"/>
                  </a:cubicBezTo>
                  <a:cubicBezTo>
                    <a:pt x="561" y="582"/>
                    <a:pt x="564" y="583"/>
                    <a:pt x="567" y="586"/>
                  </a:cubicBezTo>
                  <a:cubicBezTo>
                    <a:pt x="567" y="586"/>
                    <a:pt x="567" y="586"/>
                    <a:pt x="567" y="586"/>
                  </a:cubicBezTo>
                  <a:cubicBezTo>
                    <a:pt x="567" y="586"/>
                    <a:pt x="567" y="586"/>
                    <a:pt x="567" y="586"/>
                  </a:cubicBezTo>
                  <a:cubicBezTo>
                    <a:pt x="567" y="586"/>
                    <a:pt x="567" y="586"/>
                    <a:pt x="567" y="586"/>
                  </a:cubicBezTo>
                  <a:cubicBezTo>
                    <a:pt x="608" y="631"/>
                    <a:pt x="608" y="631"/>
                    <a:pt x="608" y="631"/>
                  </a:cubicBezTo>
                  <a:cubicBezTo>
                    <a:pt x="515" y="723"/>
                    <a:pt x="515" y="723"/>
                    <a:pt x="515" y="723"/>
                  </a:cubicBezTo>
                  <a:cubicBezTo>
                    <a:pt x="470" y="683"/>
                    <a:pt x="470" y="683"/>
                    <a:pt x="470" y="683"/>
                  </a:cubicBezTo>
                  <a:cubicBezTo>
                    <a:pt x="470" y="682"/>
                    <a:pt x="470" y="682"/>
                    <a:pt x="470" y="682"/>
                  </a:cubicBezTo>
                  <a:cubicBezTo>
                    <a:pt x="465" y="677"/>
                    <a:pt x="465" y="668"/>
                    <a:pt x="470" y="662"/>
                  </a:cubicBezTo>
                  <a:moveTo>
                    <a:pt x="571" y="585"/>
                  </a:moveTo>
                  <a:cubicBezTo>
                    <a:pt x="574" y="582"/>
                    <a:pt x="574" y="582"/>
                    <a:pt x="574" y="582"/>
                  </a:cubicBezTo>
                  <a:cubicBezTo>
                    <a:pt x="613" y="626"/>
                    <a:pt x="613" y="626"/>
                    <a:pt x="613" y="626"/>
                  </a:cubicBezTo>
                  <a:cubicBezTo>
                    <a:pt x="610" y="629"/>
                    <a:pt x="610" y="629"/>
                    <a:pt x="610" y="629"/>
                  </a:cubicBezTo>
                  <a:cubicBezTo>
                    <a:pt x="571" y="585"/>
                    <a:pt x="571" y="585"/>
                    <a:pt x="571" y="585"/>
                  </a:cubicBezTo>
                  <a:moveTo>
                    <a:pt x="652" y="688"/>
                  </a:moveTo>
                  <a:cubicBezTo>
                    <a:pt x="652" y="688"/>
                    <a:pt x="652" y="688"/>
                    <a:pt x="652" y="688"/>
                  </a:cubicBezTo>
                  <a:cubicBezTo>
                    <a:pt x="652" y="688"/>
                    <a:pt x="652" y="688"/>
                    <a:pt x="652" y="688"/>
                  </a:cubicBezTo>
                  <a:cubicBezTo>
                    <a:pt x="632" y="721"/>
                    <a:pt x="605" y="748"/>
                    <a:pt x="572" y="768"/>
                  </a:cubicBezTo>
                  <a:cubicBezTo>
                    <a:pt x="572" y="768"/>
                    <a:pt x="572" y="768"/>
                    <a:pt x="572" y="768"/>
                  </a:cubicBezTo>
                  <a:cubicBezTo>
                    <a:pt x="572" y="768"/>
                    <a:pt x="572" y="768"/>
                    <a:pt x="572" y="768"/>
                  </a:cubicBezTo>
                  <a:cubicBezTo>
                    <a:pt x="570" y="770"/>
                    <a:pt x="567" y="770"/>
                    <a:pt x="564" y="768"/>
                  </a:cubicBezTo>
                  <a:cubicBezTo>
                    <a:pt x="562" y="765"/>
                    <a:pt x="562" y="762"/>
                    <a:pt x="564" y="760"/>
                  </a:cubicBezTo>
                  <a:cubicBezTo>
                    <a:pt x="564" y="760"/>
                    <a:pt x="564" y="760"/>
                    <a:pt x="564" y="760"/>
                  </a:cubicBezTo>
                  <a:cubicBezTo>
                    <a:pt x="564" y="759"/>
                    <a:pt x="564" y="759"/>
                    <a:pt x="564" y="759"/>
                  </a:cubicBezTo>
                  <a:cubicBezTo>
                    <a:pt x="584" y="727"/>
                    <a:pt x="611" y="699"/>
                    <a:pt x="644" y="680"/>
                  </a:cubicBezTo>
                  <a:cubicBezTo>
                    <a:pt x="644" y="680"/>
                    <a:pt x="644" y="680"/>
                    <a:pt x="644" y="680"/>
                  </a:cubicBezTo>
                  <a:cubicBezTo>
                    <a:pt x="644" y="680"/>
                    <a:pt x="644" y="680"/>
                    <a:pt x="644" y="680"/>
                  </a:cubicBezTo>
                  <a:cubicBezTo>
                    <a:pt x="646" y="678"/>
                    <a:pt x="650" y="678"/>
                    <a:pt x="652" y="680"/>
                  </a:cubicBezTo>
                  <a:cubicBezTo>
                    <a:pt x="654" y="682"/>
                    <a:pt x="654" y="686"/>
                    <a:pt x="652" y="688"/>
                  </a:cubicBezTo>
                  <a:moveTo>
                    <a:pt x="648" y="675"/>
                  </a:moveTo>
                  <a:cubicBezTo>
                    <a:pt x="646" y="675"/>
                    <a:pt x="644" y="676"/>
                    <a:pt x="642" y="677"/>
                  </a:cubicBezTo>
                  <a:cubicBezTo>
                    <a:pt x="642" y="677"/>
                    <a:pt x="642" y="677"/>
                    <a:pt x="642" y="677"/>
                  </a:cubicBezTo>
                  <a:cubicBezTo>
                    <a:pt x="609" y="697"/>
                    <a:pt x="581" y="725"/>
                    <a:pt x="561" y="758"/>
                  </a:cubicBezTo>
                  <a:cubicBezTo>
                    <a:pt x="561" y="758"/>
                    <a:pt x="561" y="758"/>
                    <a:pt x="561" y="758"/>
                  </a:cubicBezTo>
                  <a:cubicBezTo>
                    <a:pt x="560" y="759"/>
                    <a:pt x="560" y="761"/>
                    <a:pt x="559" y="763"/>
                  </a:cubicBezTo>
                  <a:cubicBezTo>
                    <a:pt x="518" y="726"/>
                    <a:pt x="518" y="726"/>
                    <a:pt x="518" y="726"/>
                  </a:cubicBezTo>
                  <a:cubicBezTo>
                    <a:pt x="610" y="634"/>
                    <a:pt x="610" y="634"/>
                    <a:pt x="610" y="634"/>
                  </a:cubicBezTo>
                  <a:cubicBezTo>
                    <a:pt x="648" y="675"/>
                    <a:pt x="648" y="675"/>
                    <a:pt x="648" y="675"/>
                  </a:cubicBezTo>
                  <a:moveTo>
                    <a:pt x="470" y="686"/>
                  </a:moveTo>
                  <a:cubicBezTo>
                    <a:pt x="513" y="726"/>
                    <a:pt x="513" y="726"/>
                    <a:pt x="513" y="726"/>
                  </a:cubicBezTo>
                  <a:cubicBezTo>
                    <a:pt x="510" y="729"/>
                    <a:pt x="510" y="729"/>
                    <a:pt x="510" y="729"/>
                  </a:cubicBezTo>
                  <a:cubicBezTo>
                    <a:pt x="466" y="690"/>
                    <a:pt x="466" y="690"/>
                    <a:pt x="466" y="690"/>
                  </a:cubicBezTo>
                  <a:cubicBezTo>
                    <a:pt x="470" y="686"/>
                    <a:pt x="470" y="686"/>
                    <a:pt x="470" y="686"/>
                  </a:cubicBezTo>
                  <a:moveTo>
                    <a:pt x="836" y="497"/>
                  </a:moveTo>
                  <a:cubicBezTo>
                    <a:pt x="840" y="502"/>
                    <a:pt x="840" y="509"/>
                    <a:pt x="837" y="514"/>
                  </a:cubicBezTo>
                  <a:cubicBezTo>
                    <a:pt x="837" y="514"/>
                    <a:pt x="837" y="514"/>
                    <a:pt x="837" y="514"/>
                  </a:cubicBezTo>
                  <a:cubicBezTo>
                    <a:pt x="836" y="515"/>
                    <a:pt x="836" y="515"/>
                    <a:pt x="836" y="515"/>
                  </a:cubicBezTo>
                  <a:cubicBezTo>
                    <a:pt x="816" y="548"/>
                    <a:pt x="788" y="576"/>
                    <a:pt x="755" y="596"/>
                  </a:cubicBezTo>
                  <a:cubicBezTo>
                    <a:pt x="755" y="596"/>
                    <a:pt x="755" y="596"/>
                    <a:pt x="755" y="596"/>
                  </a:cubicBezTo>
                  <a:cubicBezTo>
                    <a:pt x="749" y="600"/>
                    <a:pt x="742" y="600"/>
                    <a:pt x="737" y="595"/>
                  </a:cubicBezTo>
                  <a:cubicBezTo>
                    <a:pt x="690" y="553"/>
                    <a:pt x="690" y="553"/>
                    <a:pt x="690" y="553"/>
                  </a:cubicBezTo>
                  <a:cubicBezTo>
                    <a:pt x="693" y="550"/>
                    <a:pt x="693" y="550"/>
                    <a:pt x="693" y="550"/>
                  </a:cubicBezTo>
                  <a:cubicBezTo>
                    <a:pt x="740" y="592"/>
                    <a:pt x="740" y="592"/>
                    <a:pt x="740" y="592"/>
                  </a:cubicBezTo>
                  <a:cubicBezTo>
                    <a:pt x="743" y="595"/>
                    <a:pt x="748" y="595"/>
                    <a:pt x="752" y="593"/>
                  </a:cubicBezTo>
                  <a:cubicBezTo>
                    <a:pt x="752" y="593"/>
                    <a:pt x="752" y="593"/>
                    <a:pt x="752" y="593"/>
                  </a:cubicBezTo>
                  <a:cubicBezTo>
                    <a:pt x="768" y="583"/>
                    <a:pt x="784" y="571"/>
                    <a:pt x="797" y="557"/>
                  </a:cubicBezTo>
                  <a:cubicBezTo>
                    <a:pt x="811" y="544"/>
                    <a:pt x="823" y="528"/>
                    <a:pt x="833" y="512"/>
                  </a:cubicBezTo>
                  <a:cubicBezTo>
                    <a:pt x="833" y="512"/>
                    <a:pt x="833" y="512"/>
                    <a:pt x="833" y="512"/>
                  </a:cubicBezTo>
                  <a:cubicBezTo>
                    <a:pt x="835" y="508"/>
                    <a:pt x="835" y="503"/>
                    <a:pt x="832" y="500"/>
                  </a:cubicBezTo>
                  <a:cubicBezTo>
                    <a:pt x="790" y="453"/>
                    <a:pt x="790" y="453"/>
                    <a:pt x="790" y="453"/>
                  </a:cubicBezTo>
                  <a:cubicBezTo>
                    <a:pt x="793" y="450"/>
                    <a:pt x="793" y="450"/>
                    <a:pt x="793" y="450"/>
                  </a:cubicBezTo>
                  <a:cubicBezTo>
                    <a:pt x="836" y="497"/>
                    <a:pt x="836" y="497"/>
                    <a:pt x="836" y="497"/>
                  </a:cubicBezTo>
                  <a:moveTo>
                    <a:pt x="648" y="504"/>
                  </a:moveTo>
                  <a:cubicBezTo>
                    <a:pt x="642" y="499"/>
                    <a:pt x="642" y="490"/>
                    <a:pt x="648" y="484"/>
                  </a:cubicBezTo>
                  <a:cubicBezTo>
                    <a:pt x="725" y="408"/>
                    <a:pt x="725" y="408"/>
                    <a:pt x="725" y="408"/>
                  </a:cubicBezTo>
                  <a:cubicBezTo>
                    <a:pt x="725" y="407"/>
                    <a:pt x="725" y="407"/>
                    <a:pt x="725" y="407"/>
                  </a:cubicBezTo>
                  <a:cubicBezTo>
                    <a:pt x="728" y="405"/>
                    <a:pt x="731" y="403"/>
                    <a:pt x="735" y="404"/>
                  </a:cubicBezTo>
                  <a:cubicBezTo>
                    <a:pt x="739" y="404"/>
                    <a:pt x="742" y="405"/>
                    <a:pt x="745" y="408"/>
                  </a:cubicBezTo>
                  <a:cubicBezTo>
                    <a:pt x="745" y="408"/>
                    <a:pt x="745" y="408"/>
                    <a:pt x="745" y="408"/>
                  </a:cubicBezTo>
                  <a:cubicBezTo>
                    <a:pt x="745" y="408"/>
                    <a:pt x="745" y="408"/>
                    <a:pt x="745" y="408"/>
                  </a:cubicBezTo>
                  <a:cubicBezTo>
                    <a:pt x="786" y="453"/>
                    <a:pt x="786" y="453"/>
                    <a:pt x="786" y="453"/>
                  </a:cubicBezTo>
                  <a:cubicBezTo>
                    <a:pt x="693" y="545"/>
                    <a:pt x="693" y="545"/>
                    <a:pt x="693" y="545"/>
                  </a:cubicBezTo>
                  <a:cubicBezTo>
                    <a:pt x="648" y="505"/>
                    <a:pt x="648" y="505"/>
                    <a:pt x="648" y="505"/>
                  </a:cubicBezTo>
                  <a:cubicBezTo>
                    <a:pt x="648" y="504"/>
                    <a:pt x="648" y="504"/>
                    <a:pt x="648" y="504"/>
                  </a:cubicBezTo>
                  <a:moveTo>
                    <a:pt x="749" y="407"/>
                  </a:moveTo>
                  <a:cubicBezTo>
                    <a:pt x="752" y="404"/>
                    <a:pt x="752" y="404"/>
                    <a:pt x="752" y="404"/>
                  </a:cubicBezTo>
                  <a:cubicBezTo>
                    <a:pt x="791" y="448"/>
                    <a:pt x="791" y="448"/>
                    <a:pt x="791" y="448"/>
                  </a:cubicBezTo>
                  <a:cubicBezTo>
                    <a:pt x="788" y="451"/>
                    <a:pt x="788" y="451"/>
                    <a:pt x="788" y="451"/>
                  </a:cubicBezTo>
                  <a:cubicBezTo>
                    <a:pt x="749" y="407"/>
                    <a:pt x="749" y="407"/>
                    <a:pt x="749" y="407"/>
                  </a:cubicBezTo>
                  <a:moveTo>
                    <a:pt x="830" y="510"/>
                  </a:moveTo>
                  <a:cubicBezTo>
                    <a:pt x="830" y="510"/>
                    <a:pt x="830" y="510"/>
                    <a:pt x="830" y="510"/>
                  </a:cubicBezTo>
                  <a:cubicBezTo>
                    <a:pt x="830" y="510"/>
                    <a:pt x="830" y="510"/>
                    <a:pt x="830" y="510"/>
                  </a:cubicBezTo>
                  <a:cubicBezTo>
                    <a:pt x="810" y="543"/>
                    <a:pt x="783" y="570"/>
                    <a:pt x="750" y="590"/>
                  </a:cubicBezTo>
                  <a:cubicBezTo>
                    <a:pt x="750" y="590"/>
                    <a:pt x="750" y="590"/>
                    <a:pt x="750" y="590"/>
                  </a:cubicBezTo>
                  <a:cubicBezTo>
                    <a:pt x="750" y="590"/>
                    <a:pt x="750" y="590"/>
                    <a:pt x="750" y="590"/>
                  </a:cubicBezTo>
                  <a:cubicBezTo>
                    <a:pt x="748" y="592"/>
                    <a:pt x="744" y="592"/>
                    <a:pt x="742" y="590"/>
                  </a:cubicBezTo>
                  <a:cubicBezTo>
                    <a:pt x="740" y="587"/>
                    <a:pt x="740" y="584"/>
                    <a:pt x="742" y="582"/>
                  </a:cubicBezTo>
                  <a:cubicBezTo>
                    <a:pt x="742" y="582"/>
                    <a:pt x="742" y="582"/>
                    <a:pt x="742" y="582"/>
                  </a:cubicBezTo>
                  <a:cubicBezTo>
                    <a:pt x="742" y="582"/>
                    <a:pt x="742" y="582"/>
                    <a:pt x="742" y="582"/>
                  </a:cubicBezTo>
                  <a:cubicBezTo>
                    <a:pt x="762" y="549"/>
                    <a:pt x="789" y="522"/>
                    <a:pt x="822" y="502"/>
                  </a:cubicBezTo>
                  <a:cubicBezTo>
                    <a:pt x="822" y="502"/>
                    <a:pt x="822" y="502"/>
                    <a:pt x="822" y="502"/>
                  </a:cubicBezTo>
                  <a:cubicBezTo>
                    <a:pt x="824" y="500"/>
                    <a:pt x="828" y="500"/>
                    <a:pt x="830" y="502"/>
                  </a:cubicBezTo>
                  <a:cubicBezTo>
                    <a:pt x="832" y="504"/>
                    <a:pt x="832" y="508"/>
                    <a:pt x="830" y="510"/>
                  </a:cubicBezTo>
                  <a:moveTo>
                    <a:pt x="825" y="497"/>
                  </a:moveTo>
                  <a:cubicBezTo>
                    <a:pt x="824" y="497"/>
                    <a:pt x="822" y="498"/>
                    <a:pt x="820" y="499"/>
                  </a:cubicBezTo>
                  <a:cubicBezTo>
                    <a:pt x="820" y="499"/>
                    <a:pt x="820" y="499"/>
                    <a:pt x="820" y="499"/>
                  </a:cubicBezTo>
                  <a:cubicBezTo>
                    <a:pt x="787" y="519"/>
                    <a:pt x="759" y="547"/>
                    <a:pt x="739" y="580"/>
                  </a:cubicBezTo>
                  <a:cubicBezTo>
                    <a:pt x="739" y="580"/>
                    <a:pt x="739" y="580"/>
                    <a:pt x="739" y="580"/>
                  </a:cubicBezTo>
                  <a:cubicBezTo>
                    <a:pt x="738" y="582"/>
                    <a:pt x="737" y="584"/>
                    <a:pt x="737" y="585"/>
                  </a:cubicBezTo>
                  <a:cubicBezTo>
                    <a:pt x="696" y="548"/>
                    <a:pt x="696" y="548"/>
                    <a:pt x="696" y="548"/>
                  </a:cubicBezTo>
                  <a:cubicBezTo>
                    <a:pt x="788" y="456"/>
                    <a:pt x="788" y="456"/>
                    <a:pt x="788" y="456"/>
                  </a:cubicBezTo>
                  <a:cubicBezTo>
                    <a:pt x="825" y="497"/>
                    <a:pt x="825" y="497"/>
                    <a:pt x="825" y="497"/>
                  </a:cubicBezTo>
                  <a:moveTo>
                    <a:pt x="647" y="508"/>
                  </a:moveTo>
                  <a:cubicBezTo>
                    <a:pt x="691" y="548"/>
                    <a:pt x="691" y="548"/>
                    <a:pt x="691" y="548"/>
                  </a:cubicBezTo>
                  <a:cubicBezTo>
                    <a:pt x="688" y="551"/>
                    <a:pt x="688" y="551"/>
                    <a:pt x="688" y="551"/>
                  </a:cubicBezTo>
                  <a:cubicBezTo>
                    <a:pt x="644" y="512"/>
                    <a:pt x="644" y="512"/>
                    <a:pt x="644" y="512"/>
                  </a:cubicBezTo>
                  <a:cubicBezTo>
                    <a:pt x="647" y="508"/>
                    <a:pt x="647" y="508"/>
                    <a:pt x="647" y="508"/>
                  </a:cubicBezTo>
                  <a:moveTo>
                    <a:pt x="813" y="180"/>
                  </a:moveTo>
                  <a:cubicBezTo>
                    <a:pt x="771" y="226"/>
                    <a:pt x="771" y="226"/>
                    <a:pt x="771" y="226"/>
                  </a:cubicBezTo>
                  <a:cubicBezTo>
                    <a:pt x="768" y="223"/>
                    <a:pt x="768" y="223"/>
                    <a:pt x="768" y="223"/>
                  </a:cubicBezTo>
                  <a:cubicBezTo>
                    <a:pt x="810" y="177"/>
                    <a:pt x="810" y="177"/>
                    <a:pt x="810" y="177"/>
                  </a:cubicBezTo>
                  <a:cubicBezTo>
                    <a:pt x="813" y="173"/>
                    <a:pt x="813" y="168"/>
                    <a:pt x="811" y="165"/>
                  </a:cubicBezTo>
                  <a:cubicBezTo>
                    <a:pt x="811" y="164"/>
                    <a:pt x="811" y="164"/>
                    <a:pt x="811" y="164"/>
                  </a:cubicBezTo>
                  <a:cubicBezTo>
                    <a:pt x="808" y="161"/>
                    <a:pt x="806" y="157"/>
                    <a:pt x="803" y="153"/>
                  </a:cubicBezTo>
                  <a:cubicBezTo>
                    <a:pt x="812" y="162"/>
                    <a:pt x="812" y="162"/>
                    <a:pt x="812" y="162"/>
                  </a:cubicBezTo>
                  <a:cubicBezTo>
                    <a:pt x="812" y="162"/>
                    <a:pt x="813" y="162"/>
                    <a:pt x="814" y="162"/>
                  </a:cubicBezTo>
                  <a:cubicBezTo>
                    <a:pt x="814" y="162"/>
                    <a:pt x="814" y="162"/>
                    <a:pt x="814" y="162"/>
                  </a:cubicBezTo>
                  <a:cubicBezTo>
                    <a:pt x="814" y="162"/>
                    <a:pt x="814" y="162"/>
                    <a:pt x="814" y="162"/>
                  </a:cubicBezTo>
                  <a:cubicBezTo>
                    <a:pt x="814" y="162"/>
                    <a:pt x="814" y="162"/>
                    <a:pt x="814" y="162"/>
                  </a:cubicBezTo>
                  <a:cubicBezTo>
                    <a:pt x="818" y="167"/>
                    <a:pt x="818" y="175"/>
                    <a:pt x="813" y="180"/>
                  </a:cubicBezTo>
                  <a:moveTo>
                    <a:pt x="626" y="192"/>
                  </a:moveTo>
                  <a:cubicBezTo>
                    <a:pt x="625" y="191"/>
                    <a:pt x="625" y="191"/>
                    <a:pt x="625" y="191"/>
                  </a:cubicBezTo>
                  <a:cubicBezTo>
                    <a:pt x="620" y="186"/>
                    <a:pt x="620" y="177"/>
                    <a:pt x="626" y="172"/>
                  </a:cubicBezTo>
                  <a:cubicBezTo>
                    <a:pt x="626" y="172"/>
                    <a:pt x="626" y="172"/>
                    <a:pt x="626" y="172"/>
                  </a:cubicBezTo>
                  <a:cubicBezTo>
                    <a:pt x="671" y="131"/>
                    <a:pt x="671" y="131"/>
                    <a:pt x="671" y="131"/>
                  </a:cubicBezTo>
                  <a:cubicBezTo>
                    <a:pt x="763" y="223"/>
                    <a:pt x="763" y="223"/>
                    <a:pt x="763" y="223"/>
                  </a:cubicBezTo>
                  <a:cubicBezTo>
                    <a:pt x="723" y="268"/>
                    <a:pt x="723" y="268"/>
                    <a:pt x="723" y="268"/>
                  </a:cubicBezTo>
                  <a:cubicBezTo>
                    <a:pt x="722" y="269"/>
                    <a:pt x="722" y="269"/>
                    <a:pt x="722" y="269"/>
                  </a:cubicBezTo>
                  <a:cubicBezTo>
                    <a:pt x="717" y="274"/>
                    <a:pt x="708" y="274"/>
                    <a:pt x="702" y="269"/>
                  </a:cubicBezTo>
                  <a:cubicBezTo>
                    <a:pt x="626" y="192"/>
                    <a:pt x="626" y="192"/>
                    <a:pt x="626" y="192"/>
                  </a:cubicBezTo>
                  <a:moveTo>
                    <a:pt x="665" y="125"/>
                  </a:moveTo>
                  <a:cubicBezTo>
                    <a:pt x="669" y="129"/>
                    <a:pt x="669" y="129"/>
                    <a:pt x="669" y="129"/>
                  </a:cubicBezTo>
                  <a:cubicBezTo>
                    <a:pt x="625" y="168"/>
                    <a:pt x="625" y="168"/>
                    <a:pt x="625" y="168"/>
                  </a:cubicBezTo>
                  <a:cubicBezTo>
                    <a:pt x="622" y="165"/>
                    <a:pt x="622" y="165"/>
                    <a:pt x="622" y="165"/>
                  </a:cubicBezTo>
                  <a:cubicBezTo>
                    <a:pt x="665" y="125"/>
                    <a:pt x="665" y="125"/>
                    <a:pt x="665" y="125"/>
                  </a:cubicBezTo>
                  <a:moveTo>
                    <a:pt x="760" y="110"/>
                  </a:moveTo>
                  <a:cubicBezTo>
                    <a:pt x="785" y="134"/>
                    <a:pt x="785" y="134"/>
                    <a:pt x="785" y="134"/>
                  </a:cubicBezTo>
                  <a:cubicBezTo>
                    <a:pt x="793" y="144"/>
                    <a:pt x="801" y="155"/>
                    <a:pt x="808" y="166"/>
                  </a:cubicBezTo>
                  <a:cubicBezTo>
                    <a:pt x="808" y="166"/>
                    <a:pt x="808" y="166"/>
                    <a:pt x="808" y="166"/>
                  </a:cubicBezTo>
                  <a:cubicBezTo>
                    <a:pt x="808" y="166"/>
                    <a:pt x="808" y="166"/>
                    <a:pt x="808" y="166"/>
                  </a:cubicBezTo>
                  <a:cubicBezTo>
                    <a:pt x="810" y="169"/>
                    <a:pt x="810" y="172"/>
                    <a:pt x="808" y="174"/>
                  </a:cubicBezTo>
                  <a:cubicBezTo>
                    <a:pt x="805" y="176"/>
                    <a:pt x="802" y="176"/>
                    <a:pt x="800" y="174"/>
                  </a:cubicBezTo>
                  <a:cubicBezTo>
                    <a:pt x="800" y="174"/>
                    <a:pt x="800" y="174"/>
                    <a:pt x="800" y="174"/>
                  </a:cubicBezTo>
                  <a:cubicBezTo>
                    <a:pt x="800" y="174"/>
                    <a:pt x="800" y="174"/>
                    <a:pt x="800" y="174"/>
                  </a:cubicBezTo>
                  <a:cubicBezTo>
                    <a:pt x="767" y="155"/>
                    <a:pt x="739" y="127"/>
                    <a:pt x="720" y="95"/>
                  </a:cubicBezTo>
                  <a:cubicBezTo>
                    <a:pt x="720" y="95"/>
                    <a:pt x="720" y="95"/>
                    <a:pt x="720" y="95"/>
                  </a:cubicBezTo>
                  <a:cubicBezTo>
                    <a:pt x="720" y="95"/>
                    <a:pt x="720" y="95"/>
                    <a:pt x="720" y="95"/>
                  </a:cubicBezTo>
                  <a:cubicBezTo>
                    <a:pt x="718" y="92"/>
                    <a:pt x="718" y="89"/>
                    <a:pt x="720" y="87"/>
                  </a:cubicBezTo>
                  <a:cubicBezTo>
                    <a:pt x="722" y="85"/>
                    <a:pt x="725" y="85"/>
                    <a:pt x="728" y="86"/>
                  </a:cubicBezTo>
                  <a:cubicBezTo>
                    <a:pt x="728" y="86"/>
                    <a:pt x="728" y="86"/>
                    <a:pt x="728" y="86"/>
                  </a:cubicBezTo>
                  <a:cubicBezTo>
                    <a:pt x="728" y="87"/>
                    <a:pt x="728" y="87"/>
                    <a:pt x="728" y="87"/>
                  </a:cubicBezTo>
                  <a:cubicBezTo>
                    <a:pt x="739" y="93"/>
                    <a:pt x="750" y="101"/>
                    <a:pt x="760" y="110"/>
                  </a:cubicBezTo>
                  <a:moveTo>
                    <a:pt x="717" y="96"/>
                  </a:moveTo>
                  <a:cubicBezTo>
                    <a:pt x="717" y="96"/>
                    <a:pt x="717" y="96"/>
                    <a:pt x="717" y="96"/>
                  </a:cubicBezTo>
                  <a:cubicBezTo>
                    <a:pt x="737" y="129"/>
                    <a:pt x="765" y="157"/>
                    <a:pt x="798" y="177"/>
                  </a:cubicBezTo>
                  <a:cubicBezTo>
                    <a:pt x="798" y="177"/>
                    <a:pt x="798" y="177"/>
                    <a:pt x="798" y="177"/>
                  </a:cubicBezTo>
                  <a:cubicBezTo>
                    <a:pt x="799" y="178"/>
                    <a:pt x="801" y="179"/>
                    <a:pt x="803" y="179"/>
                  </a:cubicBezTo>
                  <a:cubicBezTo>
                    <a:pt x="766" y="221"/>
                    <a:pt x="766" y="221"/>
                    <a:pt x="766" y="221"/>
                  </a:cubicBezTo>
                  <a:cubicBezTo>
                    <a:pt x="674" y="129"/>
                    <a:pt x="674" y="129"/>
                    <a:pt x="674" y="129"/>
                  </a:cubicBezTo>
                  <a:cubicBezTo>
                    <a:pt x="715" y="91"/>
                    <a:pt x="715" y="91"/>
                    <a:pt x="715" y="91"/>
                  </a:cubicBezTo>
                  <a:cubicBezTo>
                    <a:pt x="715" y="93"/>
                    <a:pt x="716" y="95"/>
                    <a:pt x="717" y="96"/>
                  </a:cubicBezTo>
                  <a:moveTo>
                    <a:pt x="730" y="272"/>
                  </a:moveTo>
                  <a:cubicBezTo>
                    <a:pt x="726" y="269"/>
                    <a:pt x="726" y="269"/>
                    <a:pt x="726" y="269"/>
                  </a:cubicBezTo>
                  <a:cubicBezTo>
                    <a:pt x="766" y="226"/>
                    <a:pt x="766" y="226"/>
                    <a:pt x="766" y="226"/>
                  </a:cubicBezTo>
                  <a:cubicBezTo>
                    <a:pt x="769" y="229"/>
                    <a:pt x="769" y="229"/>
                    <a:pt x="769" y="229"/>
                  </a:cubicBezTo>
                  <a:cubicBezTo>
                    <a:pt x="730" y="272"/>
                    <a:pt x="730" y="272"/>
                    <a:pt x="730" y="272"/>
                  </a:cubicBezTo>
                  <a:moveTo>
                    <a:pt x="810" y="155"/>
                  </a:moveTo>
                  <a:cubicBezTo>
                    <a:pt x="787" y="132"/>
                    <a:pt x="787" y="132"/>
                    <a:pt x="787" y="132"/>
                  </a:cubicBezTo>
                  <a:cubicBezTo>
                    <a:pt x="779" y="123"/>
                    <a:pt x="771" y="115"/>
                    <a:pt x="762" y="107"/>
                  </a:cubicBezTo>
                  <a:cubicBezTo>
                    <a:pt x="740" y="85"/>
                    <a:pt x="740" y="85"/>
                    <a:pt x="740" y="85"/>
                  </a:cubicBezTo>
                  <a:cubicBezTo>
                    <a:pt x="767" y="103"/>
                    <a:pt x="791" y="127"/>
                    <a:pt x="810" y="155"/>
                  </a:cubicBezTo>
                  <a:moveTo>
                    <a:pt x="715" y="81"/>
                  </a:moveTo>
                  <a:cubicBezTo>
                    <a:pt x="718" y="78"/>
                    <a:pt x="723" y="76"/>
                    <a:pt x="728" y="78"/>
                  </a:cubicBezTo>
                  <a:cubicBezTo>
                    <a:pt x="741" y="91"/>
                    <a:pt x="741" y="91"/>
                    <a:pt x="741" y="91"/>
                  </a:cubicBezTo>
                  <a:cubicBezTo>
                    <a:pt x="737" y="88"/>
                    <a:pt x="734" y="86"/>
                    <a:pt x="730" y="84"/>
                  </a:cubicBezTo>
                  <a:cubicBezTo>
                    <a:pt x="730" y="84"/>
                    <a:pt x="730" y="84"/>
                    <a:pt x="730" y="84"/>
                  </a:cubicBezTo>
                  <a:cubicBezTo>
                    <a:pt x="726" y="81"/>
                    <a:pt x="721" y="81"/>
                    <a:pt x="718" y="84"/>
                  </a:cubicBezTo>
                  <a:cubicBezTo>
                    <a:pt x="671" y="126"/>
                    <a:pt x="671" y="126"/>
                    <a:pt x="671" y="126"/>
                  </a:cubicBezTo>
                  <a:cubicBezTo>
                    <a:pt x="668" y="123"/>
                    <a:pt x="668" y="123"/>
                    <a:pt x="668" y="123"/>
                  </a:cubicBezTo>
                  <a:cubicBezTo>
                    <a:pt x="715" y="81"/>
                    <a:pt x="715" y="81"/>
                    <a:pt x="715" y="81"/>
                  </a:cubicBezTo>
                  <a:moveTo>
                    <a:pt x="299" y="157"/>
                  </a:moveTo>
                  <a:cubicBezTo>
                    <a:pt x="294" y="152"/>
                    <a:pt x="294" y="145"/>
                    <a:pt x="298" y="140"/>
                  </a:cubicBezTo>
                  <a:cubicBezTo>
                    <a:pt x="298" y="140"/>
                    <a:pt x="298" y="140"/>
                    <a:pt x="298" y="140"/>
                  </a:cubicBezTo>
                  <a:cubicBezTo>
                    <a:pt x="298" y="140"/>
                    <a:pt x="298" y="140"/>
                    <a:pt x="298" y="140"/>
                  </a:cubicBezTo>
                  <a:cubicBezTo>
                    <a:pt x="318" y="106"/>
                    <a:pt x="346" y="78"/>
                    <a:pt x="380" y="58"/>
                  </a:cubicBezTo>
                  <a:cubicBezTo>
                    <a:pt x="380" y="58"/>
                    <a:pt x="380" y="58"/>
                    <a:pt x="380" y="58"/>
                  </a:cubicBezTo>
                  <a:cubicBezTo>
                    <a:pt x="380" y="58"/>
                    <a:pt x="380" y="58"/>
                    <a:pt x="380" y="58"/>
                  </a:cubicBezTo>
                  <a:cubicBezTo>
                    <a:pt x="385" y="54"/>
                    <a:pt x="393" y="54"/>
                    <a:pt x="397" y="59"/>
                  </a:cubicBezTo>
                  <a:cubicBezTo>
                    <a:pt x="444" y="101"/>
                    <a:pt x="444" y="101"/>
                    <a:pt x="444" y="101"/>
                  </a:cubicBezTo>
                  <a:cubicBezTo>
                    <a:pt x="441" y="104"/>
                    <a:pt x="441" y="104"/>
                    <a:pt x="441" y="104"/>
                  </a:cubicBezTo>
                  <a:cubicBezTo>
                    <a:pt x="394" y="62"/>
                    <a:pt x="394" y="62"/>
                    <a:pt x="394" y="62"/>
                  </a:cubicBezTo>
                  <a:cubicBezTo>
                    <a:pt x="391" y="59"/>
                    <a:pt x="386" y="59"/>
                    <a:pt x="382" y="61"/>
                  </a:cubicBezTo>
                  <a:cubicBezTo>
                    <a:pt x="382" y="61"/>
                    <a:pt x="382" y="61"/>
                    <a:pt x="382" y="61"/>
                  </a:cubicBezTo>
                  <a:cubicBezTo>
                    <a:pt x="349" y="81"/>
                    <a:pt x="321" y="109"/>
                    <a:pt x="302" y="142"/>
                  </a:cubicBezTo>
                  <a:cubicBezTo>
                    <a:pt x="302" y="142"/>
                    <a:pt x="302" y="142"/>
                    <a:pt x="302" y="142"/>
                  </a:cubicBezTo>
                  <a:cubicBezTo>
                    <a:pt x="299" y="146"/>
                    <a:pt x="299" y="151"/>
                    <a:pt x="302" y="154"/>
                  </a:cubicBezTo>
                  <a:cubicBezTo>
                    <a:pt x="344" y="201"/>
                    <a:pt x="344" y="201"/>
                    <a:pt x="344" y="201"/>
                  </a:cubicBezTo>
                  <a:cubicBezTo>
                    <a:pt x="341" y="204"/>
                    <a:pt x="341" y="204"/>
                    <a:pt x="341" y="204"/>
                  </a:cubicBezTo>
                  <a:cubicBezTo>
                    <a:pt x="299" y="157"/>
                    <a:pt x="299" y="157"/>
                    <a:pt x="299" y="157"/>
                  </a:cubicBezTo>
                  <a:moveTo>
                    <a:pt x="486" y="150"/>
                  </a:moveTo>
                  <a:cubicBezTo>
                    <a:pt x="492" y="155"/>
                    <a:pt x="492" y="164"/>
                    <a:pt x="486" y="170"/>
                  </a:cubicBezTo>
                  <a:cubicBezTo>
                    <a:pt x="410" y="246"/>
                    <a:pt x="410" y="246"/>
                    <a:pt x="410" y="246"/>
                  </a:cubicBezTo>
                  <a:cubicBezTo>
                    <a:pt x="409" y="247"/>
                    <a:pt x="409" y="247"/>
                    <a:pt x="409" y="247"/>
                  </a:cubicBezTo>
                  <a:cubicBezTo>
                    <a:pt x="403" y="252"/>
                    <a:pt x="395" y="252"/>
                    <a:pt x="389" y="246"/>
                  </a:cubicBezTo>
                  <a:cubicBezTo>
                    <a:pt x="349" y="201"/>
                    <a:pt x="349" y="201"/>
                    <a:pt x="349" y="201"/>
                  </a:cubicBezTo>
                  <a:cubicBezTo>
                    <a:pt x="441" y="109"/>
                    <a:pt x="441" y="109"/>
                    <a:pt x="441" y="109"/>
                  </a:cubicBezTo>
                  <a:cubicBezTo>
                    <a:pt x="486" y="149"/>
                    <a:pt x="486" y="149"/>
                    <a:pt x="486" y="149"/>
                  </a:cubicBezTo>
                  <a:cubicBezTo>
                    <a:pt x="486" y="149"/>
                    <a:pt x="486" y="149"/>
                    <a:pt x="486" y="149"/>
                  </a:cubicBezTo>
                  <a:cubicBezTo>
                    <a:pt x="486" y="149"/>
                    <a:pt x="486" y="149"/>
                    <a:pt x="486" y="149"/>
                  </a:cubicBezTo>
                  <a:cubicBezTo>
                    <a:pt x="486" y="149"/>
                    <a:pt x="486" y="149"/>
                    <a:pt x="486" y="149"/>
                  </a:cubicBezTo>
                  <a:cubicBezTo>
                    <a:pt x="486" y="150"/>
                    <a:pt x="486" y="150"/>
                    <a:pt x="486" y="150"/>
                  </a:cubicBezTo>
                  <a:moveTo>
                    <a:pt x="386" y="247"/>
                  </a:moveTo>
                  <a:cubicBezTo>
                    <a:pt x="382" y="250"/>
                    <a:pt x="382" y="250"/>
                    <a:pt x="382" y="250"/>
                  </a:cubicBezTo>
                  <a:cubicBezTo>
                    <a:pt x="343" y="206"/>
                    <a:pt x="343" y="206"/>
                    <a:pt x="343" y="206"/>
                  </a:cubicBezTo>
                  <a:cubicBezTo>
                    <a:pt x="346" y="203"/>
                    <a:pt x="346" y="203"/>
                    <a:pt x="346" y="203"/>
                  </a:cubicBezTo>
                  <a:cubicBezTo>
                    <a:pt x="386" y="247"/>
                    <a:pt x="386" y="247"/>
                    <a:pt x="386" y="247"/>
                  </a:cubicBezTo>
                  <a:moveTo>
                    <a:pt x="304" y="144"/>
                  </a:moveTo>
                  <a:cubicBezTo>
                    <a:pt x="304" y="144"/>
                    <a:pt x="304" y="144"/>
                    <a:pt x="304" y="144"/>
                  </a:cubicBezTo>
                  <a:cubicBezTo>
                    <a:pt x="304" y="144"/>
                    <a:pt x="304" y="144"/>
                    <a:pt x="304" y="144"/>
                  </a:cubicBezTo>
                  <a:cubicBezTo>
                    <a:pt x="324" y="111"/>
                    <a:pt x="352" y="84"/>
                    <a:pt x="384" y="64"/>
                  </a:cubicBezTo>
                  <a:cubicBezTo>
                    <a:pt x="384" y="64"/>
                    <a:pt x="384" y="64"/>
                    <a:pt x="384" y="64"/>
                  </a:cubicBezTo>
                  <a:cubicBezTo>
                    <a:pt x="384" y="64"/>
                    <a:pt x="384" y="64"/>
                    <a:pt x="384" y="64"/>
                  </a:cubicBezTo>
                  <a:cubicBezTo>
                    <a:pt x="387" y="62"/>
                    <a:pt x="390" y="62"/>
                    <a:pt x="392" y="64"/>
                  </a:cubicBezTo>
                  <a:cubicBezTo>
                    <a:pt x="394" y="67"/>
                    <a:pt x="394" y="70"/>
                    <a:pt x="392" y="72"/>
                  </a:cubicBezTo>
                  <a:cubicBezTo>
                    <a:pt x="392" y="72"/>
                    <a:pt x="392" y="72"/>
                    <a:pt x="392" y="72"/>
                  </a:cubicBezTo>
                  <a:cubicBezTo>
                    <a:pt x="392" y="72"/>
                    <a:pt x="392" y="72"/>
                    <a:pt x="392" y="72"/>
                  </a:cubicBezTo>
                  <a:cubicBezTo>
                    <a:pt x="373" y="105"/>
                    <a:pt x="345" y="133"/>
                    <a:pt x="313" y="152"/>
                  </a:cubicBezTo>
                  <a:cubicBezTo>
                    <a:pt x="313" y="152"/>
                    <a:pt x="313" y="152"/>
                    <a:pt x="313" y="152"/>
                  </a:cubicBezTo>
                  <a:cubicBezTo>
                    <a:pt x="312" y="152"/>
                    <a:pt x="312" y="152"/>
                    <a:pt x="312" y="152"/>
                  </a:cubicBezTo>
                  <a:cubicBezTo>
                    <a:pt x="310" y="154"/>
                    <a:pt x="307" y="154"/>
                    <a:pt x="305" y="152"/>
                  </a:cubicBezTo>
                  <a:cubicBezTo>
                    <a:pt x="303" y="150"/>
                    <a:pt x="302" y="146"/>
                    <a:pt x="304" y="144"/>
                  </a:cubicBezTo>
                  <a:moveTo>
                    <a:pt x="309" y="157"/>
                  </a:moveTo>
                  <a:cubicBezTo>
                    <a:pt x="311" y="157"/>
                    <a:pt x="313" y="156"/>
                    <a:pt x="314" y="155"/>
                  </a:cubicBezTo>
                  <a:cubicBezTo>
                    <a:pt x="314" y="155"/>
                    <a:pt x="314" y="155"/>
                    <a:pt x="314" y="155"/>
                  </a:cubicBezTo>
                  <a:cubicBezTo>
                    <a:pt x="331" y="145"/>
                    <a:pt x="346" y="133"/>
                    <a:pt x="360" y="120"/>
                  </a:cubicBezTo>
                  <a:cubicBezTo>
                    <a:pt x="373" y="106"/>
                    <a:pt x="385" y="91"/>
                    <a:pt x="395" y="74"/>
                  </a:cubicBezTo>
                  <a:cubicBezTo>
                    <a:pt x="395" y="74"/>
                    <a:pt x="395" y="74"/>
                    <a:pt x="395" y="74"/>
                  </a:cubicBezTo>
                  <a:cubicBezTo>
                    <a:pt x="396" y="72"/>
                    <a:pt x="397" y="71"/>
                    <a:pt x="397" y="69"/>
                  </a:cubicBezTo>
                  <a:cubicBezTo>
                    <a:pt x="439" y="106"/>
                    <a:pt x="439" y="106"/>
                    <a:pt x="439" y="106"/>
                  </a:cubicBezTo>
                  <a:cubicBezTo>
                    <a:pt x="347" y="198"/>
                    <a:pt x="347" y="198"/>
                    <a:pt x="347" y="198"/>
                  </a:cubicBezTo>
                  <a:cubicBezTo>
                    <a:pt x="309" y="157"/>
                    <a:pt x="309" y="157"/>
                    <a:pt x="309" y="157"/>
                  </a:cubicBezTo>
                  <a:moveTo>
                    <a:pt x="487" y="146"/>
                  </a:moveTo>
                  <a:cubicBezTo>
                    <a:pt x="443" y="106"/>
                    <a:pt x="443" y="106"/>
                    <a:pt x="443" y="106"/>
                  </a:cubicBezTo>
                  <a:cubicBezTo>
                    <a:pt x="447" y="103"/>
                    <a:pt x="447" y="103"/>
                    <a:pt x="447" y="103"/>
                  </a:cubicBezTo>
                  <a:cubicBezTo>
                    <a:pt x="490" y="142"/>
                    <a:pt x="490" y="142"/>
                    <a:pt x="490" y="142"/>
                  </a:cubicBezTo>
                  <a:cubicBezTo>
                    <a:pt x="487" y="146"/>
                    <a:pt x="487" y="146"/>
                    <a:pt x="487" y="146"/>
                  </a:cubicBezTo>
                  <a:moveTo>
                    <a:pt x="121" y="335"/>
                  </a:moveTo>
                  <a:cubicBezTo>
                    <a:pt x="116" y="330"/>
                    <a:pt x="116" y="323"/>
                    <a:pt x="120" y="318"/>
                  </a:cubicBezTo>
                  <a:cubicBezTo>
                    <a:pt x="120" y="318"/>
                    <a:pt x="120" y="318"/>
                    <a:pt x="120" y="318"/>
                  </a:cubicBezTo>
                  <a:cubicBezTo>
                    <a:pt x="120" y="317"/>
                    <a:pt x="120" y="317"/>
                    <a:pt x="120" y="317"/>
                  </a:cubicBezTo>
                  <a:cubicBezTo>
                    <a:pt x="140" y="284"/>
                    <a:pt x="168" y="256"/>
                    <a:pt x="202" y="236"/>
                  </a:cubicBezTo>
                  <a:cubicBezTo>
                    <a:pt x="202" y="236"/>
                    <a:pt x="202" y="236"/>
                    <a:pt x="202" y="236"/>
                  </a:cubicBezTo>
                  <a:cubicBezTo>
                    <a:pt x="202" y="236"/>
                    <a:pt x="202" y="236"/>
                    <a:pt x="202" y="236"/>
                  </a:cubicBezTo>
                  <a:cubicBezTo>
                    <a:pt x="207" y="232"/>
                    <a:pt x="215" y="232"/>
                    <a:pt x="220" y="236"/>
                  </a:cubicBezTo>
                  <a:cubicBezTo>
                    <a:pt x="266" y="279"/>
                    <a:pt x="266" y="279"/>
                    <a:pt x="266" y="279"/>
                  </a:cubicBezTo>
                  <a:cubicBezTo>
                    <a:pt x="263" y="282"/>
                    <a:pt x="263" y="282"/>
                    <a:pt x="263" y="282"/>
                  </a:cubicBezTo>
                  <a:cubicBezTo>
                    <a:pt x="217" y="240"/>
                    <a:pt x="217" y="240"/>
                    <a:pt x="217" y="240"/>
                  </a:cubicBezTo>
                  <a:cubicBezTo>
                    <a:pt x="213" y="237"/>
                    <a:pt x="208" y="237"/>
                    <a:pt x="204" y="239"/>
                  </a:cubicBezTo>
                  <a:cubicBezTo>
                    <a:pt x="204" y="239"/>
                    <a:pt x="204" y="239"/>
                    <a:pt x="204" y="239"/>
                  </a:cubicBezTo>
                  <a:cubicBezTo>
                    <a:pt x="171" y="259"/>
                    <a:pt x="143" y="287"/>
                    <a:pt x="124" y="320"/>
                  </a:cubicBezTo>
                  <a:cubicBezTo>
                    <a:pt x="124" y="320"/>
                    <a:pt x="124" y="320"/>
                    <a:pt x="124" y="320"/>
                  </a:cubicBezTo>
                  <a:cubicBezTo>
                    <a:pt x="121" y="324"/>
                    <a:pt x="121" y="329"/>
                    <a:pt x="124" y="332"/>
                  </a:cubicBezTo>
                  <a:cubicBezTo>
                    <a:pt x="166" y="379"/>
                    <a:pt x="166" y="379"/>
                    <a:pt x="166" y="379"/>
                  </a:cubicBezTo>
                  <a:cubicBezTo>
                    <a:pt x="163" y="382"/>
                    <a:pt x="163" y="382"/>
                    <a:pt x="163" y="382"/>
                  </a:cubicBezTo>
                  <a:cubicBezTo>
                    <a:pt x="121" y="335"/>
                    <a:pt x="121" y="335"/>
                    <a:pt x="121" y="335"/>
                  </a:cubicBezTo>
                  <a:moveTo>
                    <a:pt x="309" y="328"/>
                  </a:moveTo>
                  <a:cubicBezTo>
                    <a:pt x="314" y="333"/>
                    <a:pt x="314" y="342"/>
                    <a:pt x="309" y="348"/>
                  </a:cubicBezTo>
                  <a:cubicBezTo>
                    <a:pt x="232" y="424"/>
                    <a:pt x="232" y="424"/>
                    <a:pt x="232" y="424"/>
                  </a:cubicBezTo>
                  <a:cubicBezTo>
                    <a:pt x="231" y="425"/>
                    <a:pt x="231" y="425"/>
                    <a:pt x="231" y="425"/>
                  </a:cubicBezTo>
                  <a:cubicBezTo>
                    <a:pt x="226" y="430"/>
                    <a:pt x="217" y="429"/>
                    <a:pt x="212" y="424"/>
                  </a:cubicBezTo>
                  <a:cubicBezTo>
                    <a:pt x="171" y="379"/>
                    <a:pt x="171" y="379"/>
                    <a:pt x="171" y="379"/>
                  </a:cubicBezTo>
                  <a:cubicBezTo>
                    <a:pt x="263" y="287"/>
                    <a:pt x="263" y="287"/>
                    <a:pt x="263" y="287"/>
                  </a:cubicBezTo>
                  <a:cubicBezTo>
                    <a:pt x="308" y="327"/>
                    <a:pt x="308" y="327"/>
                    <a:pt x="308" y="327"/>
                  </a:cubicBezTo>
                  <a:cubicBezTo>
                    <a:pt x="308" y="327"/>
                    <a:pt x="308" y="327"/>
                    <a:pt x="308" y="327"/>
                  </a:cubicBezTo>
                  <a:cubicBezTo>
                    <a:pt x="308" y="327"/>
                    <a:pt x="308" y="327"/>
                    <a:pt x="308" y="327"/>
                  </a:cubicBezTo>
                  <a:cubicBezTo>
                    <a:pt x="308" y="327"/>
                    <a:pt x="308" y="327"/>
                    <a:pt x="308" y="327"/>
                  </a:cubicBezTo>
                  <a:cubicBezTo>
                    <a:pt x="309" y="328"/>
                    <a:pt x="309" y="328"/>
                    <a:pt x="309" y="328"/>
                  </a:cubicBezTo>
                  <a:moveTo>
                    <a:pt x="208" y="425"/>
                  </a:moveTo>
                  <a:cubicBezTo>
                    <a:pt x="205" y="428"/>
                    <a:pt x="205" y="428"/>
                    <a:pt x="205" y="428"/>
                  </a:cubicBezTo>
                  <a:cubicBezTo>
                    <a:pt x="165" y="384"/>
                    <a:pt x="165" y="384"/>
                    <a:pt x="165" y="384"/>
                  </a:cubicBezTo>
                  <a:cubicBezTo>
                    <a:pt x="168" y="381"/>
                    <a:pt x="168" y="381"/>
                    <a:pt x="168" y="381"/>
                  </a:cubicBezTo>
                  <a:cubicBezTo>
                    <a:pt x="208" y="425"/>
                    <a:pt x="208" y="425"/>
                    <a:pt x="208" y="425"/>
                  </a:cubicBezTo>
                  <a:moveTo>
                    <a:pt x="126" y="322"/>
                  </a:moveTo>
                  <a:cubicBezTo>
                    <a:pt x="126" y="322"/>
                    <a:pt x="126" y="322"/>
                    <a:pt x="126" y="322"/>
                  </a:cubicBezTo>
                  <a:cubicBezTo>
                    <a:pt x="127" y="322"/>
                    <a:pt x="127" y="322"/>
                    <a:pt x="127" y="322"/>
                  </a:cubicBezTo>
                  <a:cubicBezTo>
                    <a:pt x="146" y="289"/>
                    <a:pt x="174" y="262"/>
                    <a:pt x="206" y="242"/>
                  </a:cubicBezTo>
                  <a:cubicBezTo>
                    <a:pt x="206" y="242"/>
                    <a:pt x="206" y="242"/>
                    <a:pt x="206" y="242"/>
                  </a:cubicBezTo>
                  <a:cubicBezTo>
                    <a:pt x="206" y="242"/>
                    <a:pt x="206" y="242"/>
                    <a:pt x="206" y="242"/>
                  </a:cubicBezTo>
                  <a:cubicBezTo>
                    <a:pt x="209" y="240"/>
                    <a:pt x="212" y="240"/>
                    <a:pt x="214" y="242"/>
                  </a:cubicBezTo>
                  <a:cubicBezTo>
                    <a:pt x="216" y="245"/>
                    <a:pt x="216" y="248"/>
                    <a:pt x="214" y="250"/>
                  </a:cubicBezTo>
                  <a:cubicBezTo>
                    <a:pt x="214" y="250"/>
                    <a:pt x="214" y="250"/>
                    <a:pt x="214" y="250"/>
                  </a:cubicBezTo>
                  <a:cubicBezTo>
                    <a:pt x="214" y="250"/>
                    <a:pt x="214" y="250"/>
                    <a:pt x="214" y="250"/>
                  </a:cubicBezTo>
                  <a:cubicBezTo>
                    <a:pt x="195" y="283"/>
                    <a:pt x="167" y="310"/>
                    <a:pt x="135" y="330"/>
                  </a:cubicBezTo>
                  <a:cubicBezTo>
                    <a:pt x="135" y="330"/>
                    <a:pt x="135" y="330"/>
                    <a:pt x="135" y="330"/>
                  </a:cubicBezTo>
                  <a:cubicBezTo>
                    <a:pt x="135" y="330"/>
                    <a:pt x="135" y="330"/>
                    <a:pt x="135" y="330"/>
                  </a:cubicBezTo>
                  <a:cubicBezTo>
                    <a:pt x="132" y="332"/>
                    <a:pt x="129" y="332"/>
                    <a:pt x="127" y="330"/>
                  </a:cubicBezTo>
                  <a:cubicBezTo>
                    <a:pt x="125" y="328"/>
                    <a:pt x="125" y="324"/>
                    <a:pt x="126" y="322"/>
                  </a:cubicBezTo>
                  <a:moveTo>
                    <a:pt x="131" y="335"/>
                  </a:moveTo>
                  <a:cubicBezTo>
                    <a:pt x="133" y="335"/>
                    <a:pt x="135" y="334"/>
                    <a:pt x="136" y="333"/>
                  </a:cubicBezTo>
                  <a:cubicBezTo>
                    <a:pt x="136" y="333"/>
                    <a:pt x="136" y="333"/>
                    <a:pt x="136" y="333"/>
                  </a:cubicBezTo>
                  <a:cubicBezTo>
                    <a:pt x="153" y="323"/>
                    <a:pt x="168" y="311"/>
                    <a:pt x="182" y="297"/>
                  </a:cubicBezTo>
                  <a:cubicBezTo>
                    <a:pt x="195" y="284"/>
                    <a:pt x="207" y="269"/>
                    <a:pt x="217" y="252"/>
                  </a:cubicBezTo>
                  <a:cubicBezTo>
                    <a:pt x="217" y="252"/>
                    <a:pt x="217" y="252"/>
                    <a:pt x="217" y="252"/>
                  </a:cubicBezTo>
                  <a:cubicBezTo>
                    <a:pt x="218" y="250"/>
                    <a:pt x="219" y="249"/>
                    <a:pt x="219" y="247"/>
                  </a:cubicBezTo>
                  <a:cubicBezTo>
                    <a:pt x="261" y="284"/>
                    <a:pt x="261" y="284"/>
                    <a:pt x="261" y="284"/>
                  </a:cubicBezTo>
                  <a:cubicBezTo>
                    <a:pt x="169" y="376"/>
                    <a:pt x="169" y="376"/>
                    <a:pt x="169" y="376"/>
                  </a:cubicBezTo>
                  <a:cubicBezTo>
                    <a:pt x="131" y="335"/>
                    <a:pt x="131" y="335"/>
                    <a:pt x="131" y="335"/>
                  </a:cubicBezTo>
                  <a:moveTo>
                    <a:pt x="309" y="324"/>
                  </a:moveTo>
                  <a:cubicBezTo>
                    <a:pt x="266" y="284"/>
                    <a:pt x="266" y="284"/>
                    <a:pt x="266" y="284"/>
                  </a:cubicBezTo>
                  <a:cubicBezTo>
                    <a:pt x="269" y="281"/>
                    <a:pt x="269" y="281"/>
                    <a:pt x="269" y="281"/>
                  </a:cubicBezTo>
                  <a:cubicBezTo>
                    <a:pt x="312" y="320"/>
                    <a:pt x="312" y="320"/>
                    <a:pt x="312" y="320"/>
                  </a:cubicBezTo>
                  <a:cubicBezTo>
                    <a:pt x="309" y="324"/>
                    <a:pt x="309" y="324"/>
                    <a:pt x="309" y="324"/>
                  </a:cubicBezTo>
                  <a:moveTo>
                    <a:pt x="203" y="431"/>
                  </a:moveTo>
                  <a:cubicBezTo>
                    <a:pt x="204" y="432"/>
                    <a:pt x="205" y="432"/>
                    <a:pt x="206" y="431"/>
                  </a:cubicBezTo>
                  <a:cubicBezTo>
                    <a:pt x="210" y="427"/>
                    <a:pt x="210" y="427"/>
                    <a:pt x="210" y="427"/>
                  </a:cubicBezTo>
                  <a:cubicBezTo>
                    <a:pt x="217" y="433"/>
                    <a:pt x="227" y="433"/>
                    <a:pt x="234" y="427"/>
                  </a:cubicBezTo>
                  <a:cubicBezTo>
                    <a:pt x="234" y="427"/>
                    <a:pt x="234" y="427"/>
                    <a:pt x="234" y="427"/>
                  </a:cubicBezTo>
                  <a:cubicBezTo>
                    <a:pt x="311" y="350"/>
                    <a:pt x="311" y="350"/>
                    <a:pt x="311" y="350"/>
                  </a:cubicBezTo>
                  <a:cubicBezTo>
                    <a:pt x="318" y="343"/>
                    <a:pt x="318" y="333"/>
                    <a:pt x="311" y="326"/>
                  </a:cubicBezTo>
                  <a:cubicBezTo>
                    <a:pt x="316" y="321"/>
                    <a:pt x="316" y="321"/>
                    <a:pt x="316" y="321"/>
                  </a:cubicBezTo>
                  <a:cubicBezTo>
                    <a:pt x="316" y="321"/>
                    <a:pt x="316" y="320"/>
                    <a:pt x="316" y="319"/>
                  </a:cubicBezTo>
                  <a:cubicBezTo>
                    <a:pt x="271" y="279"/>
                    <a:pt x="271" y="279"/>
                    <a:pt x="271" y="279"/>
                  </a:cubicBezTo>
                  <a:cubicBezTo>
                    <a:pt x="341" y="209"/>
                    <a:pt x="341" y="209"/>
                    <a:pt x="341" y="209"/>
                  </a:cubicBezTo>
                  <a:cubicBezTo>
                    <a:pt x="381" y="253"/>
                    <a:pt x="381" y="253"/>
                    <a:pt x="381" y="253"/>
                  </a:cubicBezTo>
                  <a:cubicBezTo>
                    <a:pt x="382" y="254"/>
                    <a:pt x="383" y="254"/>
                    <a:pt x="383" y="254"/>
                  </a:cubicBezTo>
                  <a:cubicBezTo>
                    <a:pt x="388" y="249"/>
                    <a:pt x="388" y="249"/>
                    <a:pt x="388" y="249"/>
                  </a:cubicBezTo>
                  <a:cubicBezTo>
                    <a:pt x="395" y="255"/>
                    <a:pt x="405" y="255"/>
                    <a:pt x="412" y="249"/>
                  </a:cubicBezTo>
                  <a:cubicBezTo>
                    <a:pt x="412" y="249"/>
                    <a:pt x="412" y="249"/>
                    <a:pt x="412" y="249"/>
                  </a:cubicBezTo>
                  <a:cubicBezTo>
                    <a:pt x="489" y="172"/>
                    <a:pt x="489" y="172"/>
                    <a:pt x="489" y="172"/>
                  </a:cubicBezTo>
                  <a:cubicBezTo>
                    <a:pt x="495" y="165"/>
                    <a:pt x="496" y="155"/>
                    <a:pt x="489" y="148"/>
                  </a:cubicBezTo>
                  <a:cubicBezTo>
                    <a:pt x="494" y="143"/>
                    <a:pt x="494" y="143"/>
                    <a:pt x="494" y="143"/>
                  </a:cubicBezTo>
                  <a:cubicBezTo>
                    <a:pt x="494" y="143"/>
                    <a:pt x="494" y="142"/>
                    <a:pt x="494" y="141"/>
                  </a:cubicBezTo>
                  <a:cubicBezTo>
                    <a:pt x="449" y="101"/>
                    <a:pt x="449" y="101"/>
                    <a:pt x="449" y="101"/>
                  </a:cubicBezTo>
                  <a:cubicBezTo>
                    <a:pt x="545" y="5"/>
                    <a:pt x="545" y="5"/>
                    <a:pt x="545" y="5"/>
                  </a:cubicBezTo>
                  <a:cubicBezTo>
                    <a:pt x="663" y="123"/>
                    <a:pt x="663" y="123"/>
                    <a:pt x="663" y="123"/>
                  </a:cubicBezTo>
                  <a:cubicBezTo>
                    <a:pt x="619" y="163"/>
                    <a:pt x="619" y="163"/>
                    <a:pt x="619" y="163"/>
                  </a:cubicBezTo>
                  <a:cubicBezTo>
                    <a:pt x="619" y="163"/>
                    <a:pt x="619" y="163"/>
                    <a:pt x="619" y="163"/>
                  </a:cubicBezTo>
                  <a:cubicBezTo>
                    <a:pt x="618" y="164"/>
                    <a:pt x="618" y="165"/>
                    <a:pt x="618" y="166"/>
                  </a:cubicBezTo>
                  <a:cubicBezTo>
                    <a:pt x="623" y="170"/>
                    <a:pt x="623" y="170"/>
                    <a:pt x="623" y="170"/>
                  </a:cubicBezTo>
                  <a:cubicBezTo>
                    <a:pt x="617" y="177"/>
                    <a:pt x="617" y="187"/>
                    <a:pt x="623" y="194"/>
                  </a:cubicBezTo>
                  <a:cubicBezTo>
                    <a:pt x="623" y="194"/>
                    <a:pt x="623" y="194"/>
                    <a:pt x="623" y="194"/>
                  </a:cubicBezTo>
                  <a:cubicBezTo>
                    <a:pt x="700" y="271"/>
                    <a:pt x="700" y="271"/>
                    <a:pt x="700" y="271"/>
                  </a:cubicBezTo>
                  <a:cubicBezTo>
                    <a:pt x="707" y="278"/>
                    <a:pt x="717" y="278"/>
                    <a:pt x="724" y="272"/>
                  </a:cubicBezTo>
                  <a:cubicBezTo>
                    <a:pt x="729" y="276"/>
                    <a:pt x="729" y="276"/>
                    <a:pt x="729" y="276"/>
                  </a:cubicBezTo>
                  <a:cubicBezTo>
                    <a:pt x="729" y="276"/>
                    <a:pt x="730" y="276"/>
                    <a:pt x="731" y="276"/>
                  </a:cubicBezTo>
                  <a:cubicBezTo>
                    <a:pt x="731" y="276"/>
                    <a:pt x="731" y="276"/>
                    <a:pt x="731" y="276"/>
                  </a:cubicBezTo>
                  <a:cubicBezTo>
                    <a:pt x="771" y="231"/>
                    <a:pt x="771" y="231"/>
                    <a:pt x="771" y="231"/>
                  </a:cubicBezTo>
                  <a:cubicBezTo>
                    <a:pt x="889" y="349"/>
                    <a:pt x="889" y="349"/>
                    <a:pt x="889" y="349"/>
                  </a:cubicBezTo>
                  <a:cubicBezTo>
                    <a:pt x="793" y="445"/>
                    <a:pt x="793" y="445"/>
                    <a:pt x="793" y="445"/>
                  </a:cubicBezTo>
                  <a:cubicBezTo>
                    <a:pt x="753" y="401"/>
                    <a:pt x="753" y="401"/>
                    <a:pt x="753" y="401"/>
                  </a:cubicBezTo>
                  <a:cubicBezTo>
                    <a:pt x="753" y="400"/>
                    <a:pt x="752" y="400"/>
                    <a:pt x="751" y="401"/>
                  </a:cubicBezTo>
                  <a:cubicBezTo>
                    <a:pt x="746" y="405"/>
                    <a:pt x="746" y="405"/>
                    <a:pt x="746" y="405"/>
                  </a:cubicBezTo>
                  <a:cubicBezTo>
                    <a:pt x="743" y="402"/>
                    <a:pt x="739" y="401"/>
                    <a:pt x="735" y="400"/>
                  </a:cubicBezTo>
                  <a:cubicBezTo>
                    <a:pt x="731" y="400"/>
                    <a:pt x="726" y="402"/>
                    <a:pt x="723" y="405"/>
                  </a:cubicBezTo>
                  <a:cubicBezTo>
                    <a:pt x="722" y="405"/>
                    <a:pt x="722" y="405"/>
                    <a:pt x="722" y="405"/>
                  </a:cubicBezTo>
                  <a:cubicBezTo>
                    <a:pt x="646" y="482"/>
                    <a:pt x="646" y="482"/>
                    <a:pt x="646" y="482"/>
                  </a:cubicBezTo>
                  <a:cubicBezTo>
                    <a:pt x="639" y="489"/>
                    <a:pt x="639" y="499"/>
                    <a:pt x="645" y="506"/>
                  </a:cubicBezTo>
                  <a:cubicBezTo>
                    <a:pt x="641" y="511"/>
                    <a:pt x="641" y="511"/>
                    <a:pt x="641" y="511"/>
                  </a:cubicBezTo>
                  <a:cubicBezTo>
                    <a:pt x="640" y="511"/>
                    <a:pt x="640" y="512"/>
                    <a:pt x="641" y="513"/>
                  </a:cubicBezTo>
                  <a:cubicBezTo>
                    <a:pt x="685" y="553"/>
                    <a:pt x="685" y="553"/>
                    <a:pt x="685" y="553"/>
                  </a:cubicBezTo>
                  <a:cubicBezTo>
                    <a:pt x="616" y="623"/>
                    <a:pt x="616" y="623"/>
                    <a:pt x="616" y="623"/>
                  </a:cubicBezTo>
                  <a:cubicBezTo>
                    <a:pt x="575" y="579"/>
                    <a:pt x="575" y="579"/>
                    <a:pt x="575" y="579"/>
                  </a:cubicBezTo>
                  <a:cubicBezTo>
                    <a:pt x="575" y="578"/>
                    <a:pt x="574" y="578"/>
                    <a:pt x="573" y="579"/>
                  </a:cubicBezTo>
                  <a:cubicBezTo>
                    <a:pt x="568" y="583"/>
                    <a:pt x="568" y="583"/>
                    <a:pt x="568" y="583"/>
                  </a:cubicBezTo>
                  <a:cubicBezTo>
                    <a:pt x="565" y="580"/>
                    <a:pt x="562" y="578"/>
                    <a:pt x="557" y="578"/>
                  </a:cubicBezTo>
                  <a:cubicBezTo>
                    <a:pt x="553" y="578"/>
                    <a:pt x="548" y="580"/>
                    <a:pt x="545" y="583"/>
                  </a:cubicBezTo>
                  <a:cubicBezTo>
                    <a:pt x="544" y="583"/>
                    <a:pt x="544" y="583"/>
                    <a:pt x="544" y="583"/>
                  </a:cubicBezTo>
                  <a:cubicBezTo>
                    <a:pt x="468" y="660"/>
                    <a:pt x="468" y="660"/>
                    <a:pt x="468" y="660"/>
                  </a:cubicBezTo>
                  <a:cubicBezTo>
                    <a:pt x="461" y="667"/>
                    <a:pt x="461" y="677"/>
                    <a:pt x="467" y="684"/>
                  </a:cubicBezTo>
                  <a:cubicBezTo>
                    <a:pt x="463" y="689"/>
                    <a:pt x="463" y="689"/>
                    <a:pt x="463" y="689"/>
                  </a:cubicBezTo>
                  <a:cubicBezTo>
                    <a:pt x="462" y="689"/>
                    <a:pt x="462" y="690"/>
                    <a:pt x="463" y="691"/>
                  </a:cubicBezTo>
                  <a:cubicBezTo>
                    <a:pt x="507" y="731"/>
                    <a:pt x="507" y="731"/>
                    <a:pt x="507" y="731"/>
                  </a:cubicBezTo>
                  <a:cubicBezTo>
                    <a:pt x="411" y="827"/>
                    <a:pt x="411" y="827"/>
                    <a:pt x="411" y="827"/>
                  </a:cubicBezTo>
                  <a:cubicBezTo>
                    <a:pt x="293" y="709"/>
                    <a:pt x="293" y="709"/>
                    <a:pt x="293" y="709"/>
                  </a:cubicBezTo>
                  <a:cubicBezTo>
                    <a:pt x="338" y="669"/>
                    <a:pt x="338" y="669"/>
                    <a:pt x="338" y="669"/>
                  </a:cubicBezTo>
                  <a:cubicBezTo>
                    <a:pt x="338" y="669"/>
                    <a:pt x="338" y="669"/>
                    <a:pt x="338" y="669"/>
                  </a:cubicBezTo>
                  <a:cubicBezTo>
                    <a:pt x="338" y="668"/>
                    <a:pt x="339" y="667"/>
                    <a:pt x="338" y="666"/>
                  </a:cubicBezTo>
                  <a:cubicBezTo>
                    <a:pt x="334" y="662"/>
                    <a:pt x="334" y="662"/>
                    <a:pt x="334" y="662"/>
                  </a:cubicBezTo>
                  <a:cubicBezTo>
                    <a:pt x="336" y="659"/>
                    <a:pt x="338" y="655"/>
                    <a:pt x="338" y="651"/>
                  </a:cubicBezTo>
                  <a:cubicBezTo>
                    <a:pt x="338" y="646"/>
                    <a:pt x="337" y="642"/>
                    <a:pt x="334" y="638"/>
                  </a:cubicBezTo>
                  <a:cubicBezTo>
                    <a:pt x="333" y="638"/>
                    <a:pt x="333" y="638"/>
                    <a:pt x="333" y="638"/>
                  </a:cubicBezTo>
                  <a:cubicBezTo>
                    <a:pt x="256" y="561"/>
                    <a:pt x="256" y="561"/>
                    <a:pt x="256" y="561"/>
                  </a:cubicBezTo>
                  <a:cubicBezTo>
                    <a:pt x="250" y="554"/>
                    <a:pt x="239" y="554"/>
                    <a:pt x="232" y="561"/>
                  </a:cubicBezTo>
                  <a:cubicBezTo>
                    <a:pt x="228" y="556"/>
                    <a:pt x="228" y="556"/>
                    <a:pt x="228" y="556"/>
                  </a:cubicBezTo>
                  <a:cubicBezTo>
                    <a:pt x="227" y="556"/>
                    <a:pt x="226" y="556"/>
                    <a:pt x="225" y="556"/>
                  </a:cubicBezTo>
                  <a:cubicBezTo>
                    <a:pt x="225" y="556"/>
                    <a:pt x="225" y="556"/>
                    <a:pt x="225" y="556"/>
                  </a:cubicBezTo>
                  <a:cubicBezTo>
                    <a:pt x="185" y="601"/>
                    <a:pt x="185" y="601"/>
                    <a:pt x="185" y="601"/>
                  </a:cubicBezTo>
                  <a:cubicBezTo>
                    <a:pt x="126" y="541"/>
                    <a:pt x="126" y="541"/>
                    <a:pt x="126" y="541"/>
                  </a:cubicBezTo>
                  <a:cubicBezTo>
                    <a:pt x="145" y="523"/>
                    <a:pt x="145" y="523"/>
                    <a:pt x="145" y="523"/>
                  </a:cubicBezTo>
                  <a:cubicBezTo>
                    <a:pt x="145" y="522"/>
                    <a:pt x="145" y="521"/>
                    <a:pt x="145" y="520"/>
                  </a:cubicBezTo>
                  <a:cubicBezTo>
                    <a:pt x="144" y="520"/>
                    <a:pt x="143" y="520"/>
                    <a:pt x="142" y="520"/>
                  </a:cubicBezTo>
                  <a:cubicBezTo>
                    <a:pt x="123" y="539"/>
                    <a:pt x="123" y="539"/>
                    <a:pt x="123" y="53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163" y="387"/>
                    <a:pt x="163" y="387"/>
                    <a:pt x="163" y="387"/>
                  </a:cubicBezTo>
                  <a:cubicBezTo>
                    <a:pt x="203" y="431"/>
                    <a:pt x="203" y="431"/>
                    <a:pt x="203" y="431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endParaRPr>
            </a:p>
          </p:txBody>
        </p:sp>
        <p:sp>
          <p:nvSpPr>
            <p:cNvPr id="21" name="Freeform 18"/>
            <p:cNvSpPr>
              <a:spLocks noEditPoints="1"/>
            </p:cNvSpPr>
            <p:nvPr/>
          </p:nvSpPr>
          <p:spPr bwMode="auto">
            <a:xfrm>
              <a:off x="1068649" y="9809031"/>
              <a:ext cx="875691" cy="877756"/>
            </a:xfrm>
            <a:custGeom>
              <a:avLst/>
              <a:gdLst>
                <a:gd name="T0" fmla="*/ 348 w 564"/>
                <a:gd name="T1" fmla="*/ 1 h 564"/>
                <a:gd name="T2" fmla="*/ 1 w 564"/>
                <a:gd name="T3" fmla="*/ 347 h 564"/>
                <a:gd name="T4" fmla="*/ 1 w 564"/>
                <a:gd name="T5" fmla="*/ 350 h 564"/>
                <a:gd name="T6" fmla="*/ 214 w 564"/>
                <a:gd name="T7" fmla="*/ 563 h 564"/>
                <a:gd name="T8" fmla="*/ 217 w 564"/>
                <a:gd name="T9" fmla="*/ 563 h 564"/>
                <a:gd name="T10" fmla="*/ 564 w 564"/>
                <a:gd name="T11" fmla="*/ 216 h 564"/>
                <a:gd name="T12" fmla="*/ 564 w 564"/>
                <a:gd name="T13" fmla="*/ 214 h 564"/>
                <a:gd name="T14" fmla="*/ 350 w 564"/>
                <a:gd name="T15" fmla="*/ 1 h 564"/>
                <a:gd name="T16" fmla="*/ 348 w 564"/>
                <a:gd name="T17" fmla="*/ 1 h 564"/>
                <a:gd name="T18" fmla="*/ 349 w 564"/>
                <a:gd name="T19" fmla="*/ 4 h 564"/>
                <a:gd name="T20" fmla="*/ 560 w 564"/>
                <a:gd name="T21" fmla="*/ 215 h 564"/>
                <a:gd name="T22" fmla="*/ 215 w 564"/>
                <a:gd name="T23" fmla="*/ 560 h 564"/>
                <a:gd name="T24" fmla="*/ 4 w 564"/>
                <a:gd name="T25" fmla="*/ 349 h 564"/>
                <a:gd name="T26" fmla="*/ 349 w 564"/>
                <a:gd name="T27" fmla="*/ 4 h 5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64" h="564">
                  <a:moveTo>
                    <a:pt x="348" y="1"/>
                  </a:moveTo>
                  <a:cubicBezTo>
                    <a:pt x="1" y="347"/>
                    <a:pt x="1" y="347"/>
                    <a:pt x="1" y="347"/>
                  </a:cubicBezTo>
                  <a:cubicBezTo>
                    <a:pt x="0" y="348"/>
                    <a:pt x="0" y="349"/>
                    <a:pt x="1" y="350"/>
                  </a:cubicBezTo>
                  <a:cubicBezTo>
                    <a:pt x="214" y="563"/>
                    <a:pt x="214" y="563"/>
                    <a:pt x="214" y="563"/>
                  </a:cubicBezTo>
                  <a:cubicBezTo>
                    <a:pt x="215" y="564"/>
                    <a:pt x="216" y="564"/>
                    <a:pt x="217" y="563"/>
                  </a:cubicBezTo>
                  <a:cubicBezTo>
                    <a:pt x="564" y="216"/>
                    <a:pt x="564" y="216"/>
                    <a:pt x="564" y="216"/>
                  </a:cubicBezTo>
                  <a:cubicBezTo>
                    <a:pt x="564" y="216"/>
                    <a:pt x="564" y="215"/>
                    <a:pt x="564" y="214"/>
                  </a:cubicBezTo>
                  <a:cubicBezTo>
                    <a:pt x="350" y="1"/>
                    <a:pt x="350" y="1"/>
                    <a:pt x="350" y="1"/>
                  </a:cubicBezTo>
                  <a:cubicBezTo>
                    <a:pt x="349" y="0"/>
                    <a:pt x="348" y="0"/>
                    <a:pt x="348" y="1"/>
                  </a:cubicBezTo>
                  <a:moveTo>
                    <a:pt x="349" y="4"/>
                  </a:moveTo>
                  <a:cubicBezTo>
                    <a:pt x="560" y="215"/>
                    <a:pt x="560" y="215"/>
                    <a:pt x="560" y="215"/>
                  </a:cubicBezTo>
                  <a:cubicBezTo>
                    <a:pt x="215" y="560"/>
                    <a:pt x="215" y="560"/>
                    <a:pt x="215" y="560"/>
                  </a:cubicBezTo>
                  <a:cubicBezTo>
                    <a:pt x="4" y="349"/>
                    <a:pt x="4" y="349"/>
                    <a:pt x="4" y="349"/>
                  </a:cubicBezTo>
                  <a:cubicBezTo>
                    <a:pt x="349" y="4"/>
                    <a:pt x="349" y="4"/>
                    <a:pt x="349" y="4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endParaRPr>
            </a:p>
          </p:txBody>
        </p:sp>
        <p:sp>
          <p:nvSpPr>
            <p:cNvPr id="22" name="Freeform 19"/>
            <p:cNvSpPr>
              <a:spLocks noEditPoints="1"/>
            </p:cNvSpPr>
            <p:nvPr/>
          </p:nvSpPr>
          <p:spPr bwMode="auto">
            <a:xfrm>
              <a:off x="1054192" y="9795606"/>
              <a:ext cx="904605" cy="904605"/>
            </a:xfrm>
            <a:custGeom>
              <a:avLst/>
              <a:gdLst>
                <a:gd name="T0" fmla="*/ 1 w 582"/>
                <a:gd name="T1" fmla="*/ 359 h 582"/>
                <a:gd name="T2" fmla="*/ 223 w 582"/>
                <a:gd name="T3" fmla="*/ 581 h 582"/>
                <a:gd name="T4" fmla="*/ 226 w 582"/>
                <a:gd name="T5" fmla="*/ 581 h 582"/>
                <a:gd name="T6" fmla="*/ 581 w 582"/>
                <a:gd name="T7" fmla="*/ 226 h 582"/>
                <a:gd name="T8" fmla="*/ 581 w 582"/>
                <a:gd name="T9" fmla="*/ 223 h 582"/>
                <a:gd name="T10" fmla="*/ 359 w 582"/>
                <a:gd name="T11" fmla="*/ 1 h 582"/>
                <a:gd name="T12" fmla="*/ 357 w 582"/>
                <a:gd name="T13" fmla="*/ 1 h 582"/>
                <a:gd name="T14" fmla="*/ 1 w 582"/>
                <a:gd name="T15" fmla="*/ 357 h 582"/>
                <a:gd name="T16" fmla="*/ 1 w 582"/>
                <a:gd name="T17" fmla="*/ 359 h 582"/>
                <a:gd name="T18" fmla="*/ 4 w 582"/>
                <a:gd name="T19" fmla="*/ 358 h 582"/>
                <a:gd name="T20" fmla="*/ 358 w 582"/>
                <a:gd name="T21" fmla="*/ 4 h 582"/>
                <a:gd name="T22" fmla="*/ 578 w 582"/>
                <a:gd name="T23" fmla="*/ 224 h 582"/>
                <a:gd name="T24" fmla="*/ 224 w 582"/>
                <a:gd name="T25" fmla="*/ 578 h 582"/>
                <a:gd name="T26" fmla="*/ 4 w 582"/>
                <a:gd name="T27" fmla="*/ 358 h 5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82" h="582">
                  <a:moveTo>
                    <a:pt x="1" y="359"/>
                  </a:moveTo>
                  <a:cubicBezTo>
                    <a:pt x="223" y="581"/>
                    <a:pt x="223" y="581"/>
                    <a:pt x="223" y="581"/>
                  </a:cubicBezTo>
                  <a:cubicBezTo>
                    <a:pt x="224" y="582"/>
                    <a:pt x="225" y="582"/>
                    <a:pt x="226" y="581"/>
                  </a:cubicBezTo>
                  <a:cubicBezTo>
                    <a:pt x="581" y="226"/>
                    <a:pt x="581" y="226"/>
                    <a:pt x="581" y="226"/>
                  </a:cubicBezTo>
                  <a:cubicBezTo>
                    <a:pt x="582" y="225"/>
                    <a:pt x="582" y="224"/>
                    <a:pt x="581" y="223"/>
                  </a:cubicBezTo>
                  <a:cubicBezTo>
                    <a:pt x="359" y="1"/>
                    <a:pt x="359" y="1"/>
                    <a:pt x="359" y="1"/>
                  </a:cubicBezTo>
                  <a:cubicBezTo>
                    <a:pt x="359" y="0"/>
                    <a:pt x="357" y="0"/>
                    <a:pt x="357" y="1"/>
                  </a:cubicBezTo>
                  <a:cubicBezTo>
                    <a:pt x="1" y="357"/>
                    <a:pt x="1" y="357"/>
                    <a:pt x="1" y="357"/>
                  </a:cubicBezTo>
                  <a:cubicBezTo>
                    <a:pt x="0" y="357"/>
                    <a:pt x="0" y="358"/>
                    <a:pt x="1" y="359"/>
                  </a:cubicBezTo>
                  <a:moveTo>
                    <a:pt x="4" y="358"/>
                  </a:moveTo>
                  <a:cubicBezTo>
                    <a:pt x="358" y="4"/>
                    <a:pt x="358" y="4"/>
                    <a:pt x="358" y="4"/>
                  </a:cubicBezTo>
                  <a:cubicBezTo>
                    <a:pt x="578" y="224"/>
                    <a:pt x="578" y="224"/>
                    <a:pt x="578" y="224"/>
                  </a:cubicBezTo>
                  <a:cubicBezTo>
                    <a:pt x="224" y="578"/>
                    <a:pt x="224" y="578"/>
                    <a:pt x="224" y="578"/>
                  </a:cubicBezTo>
                  <a:cubicBezTo>
                    <a:pt x="4" y="358"/>
                    <a:pt x="4" y="358"/>
                    <a:pt x="4" y="358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endParaRPr>
            </a:p>
          </p:txBody>
        </p:sp>
        <p:sp>
          <p:nvSpPr>
            <p:cNvPr id="23" name="Freeform 20"/>
            <p:cNvSpPr>
              <a:spLocks noEditPoints="1"/>
            </p:cNvSpPr>
            <p:nvPr/>
          </p:nvSpPr>
          <p:spPr bwMode="auto">
            <a:xfrm>
              <a:off x="3138088" y="9978386"/>
              <a:ext cx="52665" cy="53698"/>
            </a:xfrm>
            <a:custGeom>
              <a:avLst/>
              <a:gdLst>
                <a:gd name="T0" fmla="*/ 24 w 34"/>
                <a:gd name="T1" fmla="*/ 25 h 34"/>
                <a:gd name="T2" fmla="*/ 29 w 34"/>
                <a:gd name="T3" fmla="*/ 5 h 34"/>
                <a:gd name="T4" fmla="*/ 9 w 34"/>
                <a:gd name="T5" fmla="*/ 10 h 34"/>
                <a:gd name="T6" fmla="*/ 5 w 34"/>
                <a:gd name="T7" fmla="*/ 29 h 34"/>
                <a:gd name="T8" fmla="*/ 24 w 34"/>
                <a:gd name="T9" fmla="*/ 25 h 34"/>
                <a:gd name="T10" fmla="*/ 8 w 34"/>
                <a:gd name="T11" fmla="*/ 27 h 34"/>
                <a:gd name="T12" fmla="*/ 12 w 34"/>
                <a:gd name="T13" fmla="*/ 13 h 34"/>
                <a:gd name="T14" fmla="*/ 26 w 34"/>
                <a:gd name="T15" fmla="*/ 8 h 34"/>
                <a:gd name="T16" fmla="*/ 22 w 34"/>
                <a:gd name="T17" fmla="*/ 22 h 34"/>
                <a:gd name="T18" fmla="*/ 13 w 34"/>
                <a:gd name="T19" fmla="*/ 28 h 34"/>
                <a:gd name="T20" fmla="*/ 8 w 34"/>
                <a:gd name="T21" fmla="*/ 27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4" h="34">
                  <a:moveTo>
                    <a:pt x="24" y="25"/>
                  </a:moveTo>
                  <a:cubicBezTo>
                    <a:pt x="32" y="17"/>
                    <a:pt x="34" y="10"/>
                    <a:pt x="29" y="5"/>
                  </a:cubicBezTo>
                  <a:cubicBezTo>
                    <a:pt x="24" y="0"/>
                    <a:pt x="17" y="2"/>
                    <a:pt x="9" y="10"/>
                  </a:cubicBezTo>
                  <a:cubicBezTo>
                    <a:pt x="2" y="18"/>
                    <a:pt x="0" y="24"/>
                    <a:pt x="5" y="29"/>
                  </a:cubicBezTo>
                  <a:cubicBezTo>
                    <a:pt x="10" y="34"/>
                    <a:pt x="17" y="32"/>
                    <a:pt x="24" y="25"/>
                  </a:cubicBezTo>
                  <a:close/>
                  <a:moveTo>
                    <a:pt x="8" y="27"/>
                  </a:moveTo>
                  <a:cubicBezTo>
                    <a:pt x="4" y="24"/>
                    <a:pt x="6" y="19"/>
                    <a:pt x="12" y="13"/>
                  </a:cubicBezTo>
                  <a:cubicBezTo>
                    <a:pt x="19" y="6"/>
                    <a:pt x="23" y="5"/>
                    <a:pt x="26" y="8"/>
                  </a:cubicBezTo>
                  <a:cubicBezTo>
                    <a:pt x="29" y="11"/>
                    <a:pt x="28" y="16"/>
                    <a:pt x="22" y="22"/>
                  </a:cubicBezTo>
                  <a:cubicBezTo>
                    <a:pt x="18" y="25"/>
                    <a:pt x="15" y="27"/>
                    <a:pt x="13" y="28"/>
                  </a:cubicBezTo>
                  <a:cubicBezTo>
                    <a:pt x="11" y="29"/>
                    <a:pt x="9" y="28"/>
                    <a:pt x="8" y="2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endParaRPr>
            </a:p>
          </p:txBody>
        </p:sp>
        <p:sp>
          <p:nvSpPr>
            <p:cNvPr id="24" name="Freeform 21"/>
            <p:cNvSpPr>
              <a:spLocks/>
            </p:cNvSpPr>
            <p:nvPr/>
          </p:nvSpPr>
          <p:spPr bwMode="auto">
            <a:xfrm>
              <a:off x="3153578" y="9964961"/>
              <a:ext cx="9294" cy="9294"/>
            </a:xfrm>
            <a:custGeom>
              <a:avLst/>
              <a:gdLst>
                <a:gd name="T0" fmla="*/ 5 w 9"/>
                <a:gd name="T1" fmla="*/ 9 h 9"/>
                <a:gd name="T2" fmla="*/ 9 w 9"/>
                <a:gd name="T3" fmla="*/ 4 h 9"/>
                <a:gd name="T4" fmla="*/ 5 w 9"/>
                <a:gd name="T5" fmla="*/ 0 h 9"/>
                <a:gd name="T6" fmla="*/ 0 w 9"/>
                <a:gd name="T7" fmla="*/ 4 h 9"/>
                <a:gd name="T8" fmla="*/ 5 w 9"/>
                <a:gd name="T9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9">
                  <a:moveTo>
                    <a:pt x="5" y="9"/>
                  </a:moveTo>
                  <a:lnTo>
                    <a:pt x="9" y="4"/>
                  </a:lnTo>
                  <a:lnTo>
                    <a:pt x="5" y="0"/>
                  </a:lnTo>
                  <a:lnTo>
                    <a:pt x="0" y="4"/>
                  </a:lnTo>
                  <a:lnTo>
                    <a:pt x="5" y="9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endParaRPr>
            </a:p>
          </p:txBody>
        </p:sp>
        <p:sp>
          <p:nvSpPr>
            <p:cNvPr id="25" name="Freeform 22"/>
            <p:cNvSpPr>
              <a:spLocks noEditPoints="1"/>
            </p:cNvSpPr>
            <p:nvPr/>
          </p:nvSpPr>
          <p:spPr bwMode="auto">
            <a:xfrm>
              <a:off x="3099880" y="9940178"/>
              <a:ext cx="46469" cy="46469"/>
            </a:xfrm>
            <a:custGeom>
              <a:avLst/>
              <a:gdLst>
                <a:gd name="T0" fmla="*/ 16 w 30"/>
                <a:gd name="T1" fmla="*/ 28 h 30"/>
                <a:gd name="T2" fmla="*/ 17 w 30"/>
                <a:gd name="T3" fmla="*/ 20 h 30"/>
                <a:gd name="T4" fmla="*/ 27 w 30"/>
                <a:gd name="T5" fmla="*/ 18 h 30"/>
                <a:gd name="T6" fmla="*/ 30 w 30"/>
                <a:gd name="T7" fmla="*/ 14 h 30"/>
                <a:gd name="T8" fmla="*/ 30 w 30"/>
                <a:gd name="T9" fmla="*/ 8 h 30"/>
                <a:gd name="T10" fmla="*/ 27 w 30"/>
                <a:gd name="T11" fmla="*/ 4 h 30"/>
                <a:gd name="T12" fmla="*/ 19 w 30"/>
                <a:gd name="T13" fmla="*/ 0 h 30"/>
                <a:gd name="T14" fmla="*/ 12 w 30"/>
                <a:gd name="T15" fmla="*/ 3 h 30"/>
                <a:gd name="T16" fmla="*/ 11 w 30"/>
                <a:gd name="T17" fmla="*/ 13 h 30"/>
                <a:gd name="T18" fmla="*/ 3 w 30"/>
                <a:gd name="T19" fmla="*/ 14 h 30"/>
                <a:gd name="T20" fmla="*/ 0 w 30"/>
                <a:gd name="T21" fmla="*/ 21 h 30"/>
                <a:gd name="T22" fmla="*/ 3 w 30"/>
                <a:gd name="T23" fmla="*/ 27 h 30"/>
                <a:gd name="T24" fmla="*/ 10 w 30"/>
                <a:gd name="T25" fmla="*/ 30 h 30"/>
                <a:gd name="T26" fmla="*/ 16 w 30"/>
                <a:gd name="T27" fmla="*/ 28 h 30"/>
                <a:gd name="T28" fmla="*/ 13 w 30"/>
                <a:gd name="T29" fmla="*/ 11 h 30"/>
                <a:gd name="T30" fmla="*/ 15 w 30"/>
                <a:gd name="T31" fmla="*/ 6 h 30"/>
                <a:gd name="T32" fmla="*/ 20 w 30"/>
                <a:gd name="T33" fmla="*/ 4 h 30"/>
                <a:gd name="T34" fmla="*/ 24 w 30"/>
                <a:gd name="T35" fmla="*/ 6 h 30"/>
                <a:gd name="T36" fmla="*/ 27 w 30"/>
                <a:gd name="T37" fmla="*/ 10 h 30"/>
                <a:gd name="T38" fmla="*/ 24 w 30"/>
                <a:gd name="T39" fmla="*/ 15 h 30"/>
                <a:gd name="T40" fmla="*/ 19 w 30"/>
                <a:gd name="T41" fmla="*/ 17 h 30"/>
                <a:gd name="T42" fmla="*/ 15 w 30"/>
                <a:gd name="T43" fmla="*/ 15 h 30"/>
                <a:gd name="T44" fmla="*/ 13 w 30"/>
                <a:gd name="T45" fmla="*/ 11 h 30"/>
                <a:gd name="T46" fmla="*/ 4 w 30"/>
                <a:gd name="T47" fmla="*/ 21 h 30"/>
                <a:gd name="T48" fmla="*/ 5 w 30"/>
                <a:gd name="T49" fmla="*/ 17 h 30"/>
                <a:gd name="T50" fmla="*/ 9 w 30"/>
                <a:gd name="T51" fmla="*/ 16 h 30"/>
                <a:gd name="T52" fmla="*/ 13 w 30"/>
                <a:gd name="T53" fmla="*/ 17 h 30"/>
                <a:gd name="T54" fmla="*/ 15 w 30"/>
                <a:gd name="T55" fmla="*/ 21 h 30"/>
                <a:gd name="T56" fmla="*/ 13 w 30"/>
                <a:gd name="T57" fmla="*/ 25 h 30"/>
                <a:gd name="T58" fmla="*/ 9 w 30"/>
                <a:gd name="T59" fmla="*/ 26 h 30"/>
                <a:gd name="T60" fmla="*/ 6 w 30"/>
                <a:gd name="T61" fmla="*/ 25 h 30"/>
                <a:gd name="T62" fmla="*/ 4 w 30"/>
                <a:gd name="T63" fmla="*/ 21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0" h="30">
                  <a:moveTo>
                    <a:pt x="16" y="28"/>
                  </a:moveTo>
                  <a:cubicBezTo>
                    <a:pt x="18" y="26"/>
                    <a:pt x="19" y="23"/>
                    <a:pt x="17" y="20"/>
                  </a:cubicBezTo>
                  <a:cubicBezTo>
                    <a:pt x="21" y="22"/>
                    <a:pt x="24" y="21"/>
                    <a:pt x="27" y="18"/>
                  </a:cubicBezTo>
                  <a:cubicBezTo>
                    <a:pt x="29" y="17"/>
                    <a:pt x="30" y="15"/>
                    <a:pt x="30" y="14"/>
                  </a:cubicBezTo>
                  <a:cubicBezTo>
                    <a:pt x="30" y="12"/>
                    <a:pt x="30" y="10"/>
                    <a:pt x="30" y="8"/>
                  </a:cubicBezTo>
                  <a:cubicBezTo>
                    <a:pt x="29" y="7"/>
                    <a:pt x="28" y="5"/>
                    <a:pt x="27" y="4"/>
                  </a:cubicBezTo>
                  <a:cubicBezTo>
                    <a:pt x="25" y="1"/>
                    <a:pt x="22" y="0"/>
                    <a:pt x="19" y="0"/>
                  </a:cubicBezTo>
                  <a:cubicBezTo>
                    <a:pt x="17" y="0"/>
                    <a:pt x="14" y="1"/>
                    <a:pt x="12" y="3"/>
                  </a:cubicBezTo>
                  <a:cubicBezTo>
                    <a:pt x="9" y="6"/>
                    <a:pt x="9" y="9"/>
                    <a:pt x="11" y="13"/>
                  </a:cubicBezTo>
                  <a:cubicBezTo>
                    <a:pt x="8" y="12"/>
                    <a:pt x="5" y="12"/>
                    <a:pt x="3" y="14"/>
                  </a:cubicBezTo>
                  <a:cubicBezTo>
                    <a:pt x="1" y="16"/>
                    <a:pt x="0" y="19"/>
                    <a:pt x="0" y="21"/>
                  </a:cubicBezTo>
                  <a:cubicBezTo>
                    <a:pt x="1" y="23"/>
                    <a:pt x="2" y="25"/>
                    <a:pt x="3" y="27"/>
                  </a:cubicBezTo>
                  <a:cubicBezTo>
                    <a:pt x="5" y="29"/>
                    <a:pt x="7" y="30"/>
                    <a:pt x="10" y="30"/>
                  </a:cubicBezTo>
                  <a:cubicBezTo>
                    <a:pt x="12" y="30"/>
                    <a:pt x="14" y="30"/>
                    <a:pt x="16" y="28"/>
                  </a:cubicBezTo>
                  <a:close/>
                  <a:moveTo>
                    <a:pt x="13" y="11"/>
                  </a:moveTo>
                  <a:cubicBezTo>
                    <a:pt x="13" y="9"/>
                    <a:pt x="14" y="7"/>
                    <a:pt x="15" y="6"/>
                  </a:cubicBezTo>
                  <a:cubicBezTo>
                    <a:pt x="17" y="4"/>
                    <a:pt x="18" y="4"/>
                    <a:pt x="20" y="4"/>
                  </a:cubicBezTo>
                  <a:cubicBezTo>
                    <a:pt x="22" y="4"/>
                    <a:pt x="23" y="5"/>
                    <a:pt x="24" y="6"/>
                  </a:cubicBezTo>
                  <a:cubicBezTo>
                    <a:pt x="26" y="7"/>
                    <a:pt x="26" y="9"/>
                    <a:pt x="27" y="10"/>
                  </a:cubicBezTo>
                  <a:cubicBezTo>
                    <a:pt x="27" y="12"/>
                    <a:pt x="26" y="14"/>
                    <a:pt x="24" y="15"/>
                  </a:cubicBezTo>
                  <a:cubicBezTo>
                    <a:pt x="23" y="17"/>
                    <a:pt x="21" y="17"/>
                    <a:pt x="19" y="17"/>
                  </a:cubicBezTo>
                  <a:cubicBezTo>
                    <a:pt x="18" y="17"/>
                    <a:pt x="16" y="16"/>
                    <a:pt x="15" y="15"/>
                  </a:cubicBezTo>
                  <a:cubicBezTo>
                    <a:pt x="14" y="14"/>
                    <a:pt x="13" y="12"/>
                    <a:pt x="13" y="11"/>
                  </a:cubicBezTo>
                  <a:close/>
                  <a:moveTo>
                    <a:pt x="4" y="21"/>
                  </a:moveTo>
                  <a:cubicBezTo>
                    <a:pt x="4" y="20"/>
                    <a:pt x="4" y="18"/>
                    <a:pt x="5" y="17"/>
                  </a:cubicBezTo>
                  <a:cubicBezTo>
                    <a:pt x="7" y="16"/>
                    <a:pt x="8" y="16"/>
                    <a:pt x="9" y="16"/>
                  </a:cubicBezTo>
                  <a:cubicBezTo>
                    <a:pt x="11" y="16"/>
                    <a:pt x="12" y="17"/>
                    <a:pt x="13" y="17"/>
                  </a:cubicBezTo>
                  <a:cubicBezTo>
                    <a:pt x="14" y="19"/>
                    <a:pt x="14" y="20"/>
                    <a:pt x="15" y="21"/>
                  </a:cubicBezTo>
                  <a:cubicBezTo>
                    <a:pt x="15" y="23"/>
                    <a:pt x="14" y="24"/>
                    <a:pt x="13" y="25"/>
                  </a:cubicBezTo>
                  <a:cubicBezTo>
                    <a:pt x="12" y="26"/>
                    <a:pt x="11" y="26"/>
                    <a:pt x="9" y="26"/>
                  </a:cubicBezTo>
                  <a:cubicBezTo>
                    <a:pt x="8" y="26"/>
                    <a:pt x="7" y="26"/>
                    <a:pt x="6" y="25"/>
                  </a:cubicBezTo>
                  <a:cubicBezTo>
                    <a:pt x="5" y="24"/>
                    <a:pt x="4" y="23"/>
                    <a:pt x="4" y="2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endParaRPr>
            </a:p>
          </p:txBody>
        </p:sp>
        <p:sp>
          <p:nvSpPr>
            <p:cNvPr id="26" name="Freeform 23"/>
            <p:cNvSpPr>
              <a:spLocks noEditPoints="1"/>
            </p:cNvSpPr>
            <p:nvPr/>
          </p:nvSpPr>
          <p:spPr bwMode="auto">
            <a:xfrm>
              <a:off x="3067868" y="9910231"/>
              <a:ext cx="53698" cy="51633"/>
            </a:xfrm>
            <a:custGeom>
              <a:avLst/>
              <a:gdLst>
                <a:gd name="T0" fmla="*/ 25 w 34"/>
                <a:gd name="T1" fmla="*/ 24 h 33"/>
                <a:gd name="T2" fmla="*/ 29 w 34"/>
                <a:gd name="T3" fmla="*/ 5 h 33"/>
                <a:gd name="T4" fmla="*/ 10 w 34"/>
                <a:gd name="T5" fmla="*/ 9 h 33"/>
                <a:gd name="T6" fmla="*/ 5 w 34"/>
                <a:gd name="T7" fmla="*/ 28 h 33"/>
                <a:gd name="T8" fmla="*/ 25 w 34"/>
                <a:gd name="T9" fmla="*/ 24 h 33"/>
                <a:gd name="T10" fmla="*/ 8 w 34"/>
                <a:gd name="T11" fmla="*/ 26 h 33"/>
                <a:gd name="T12" fmla="*/ 13 w 34"/>
                <a:gd name="T13" fmla="*/ 12 h 33"/>
                <a:gd name="T14" fmla="*/ 27 w 34"/>
                <a:gd name="T15" fmla="*/ 7 h 33"/>
                <a:gd name="T16" fmla="*/ 22 w 34"/>
                <a:gd name="T17" fmla="*/ 21 h 33"/>
                <a:gd name="T18" fmla="*/ 13 w 34"/>
                <a:gd name="T19" fmla="*/ 27 h 33"/>
                <a:gd name="T20" fmla="*/ 8 w 34"/>
                <a:gd name="T21" fmla="*/ 26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4" h="33">
                  <a:moveTo>
                    <a:pt x="25" y="24"/>
                  </a:moveTo>
                  <a:cubicBezTo>
                    <a:pt x="32" y="16"/>
                    <a:pt x="34" y="10"/>
                    <a:pt x="29" y="5"/>
                  </a:cubicBezTo>
                  <a:cubicBezTo>
                    <a:pt x="24" y="0"/>
                    <a:pt x="18" y="1"/>
                    <a:pt x="10" y="9"/>
                  </a:cubicBezTo>
                  <a:cubicBezTo>
                    <a:pt x="2" y="17"/>
                    <a:pt x="0" y="23"/>
                    <a:pt x="5" y="28"/>
                  </a:cubicBezTo>
                  <a:cubicBezTo>
                    <a:pt x="10" y="33"/>
                    <a:pt x="17" y="32"/>
                    <a:pt x="25" y="24"/>
                  </a:cubicBezTo>
                  <a:close/>
                  <a:moveTo>
                    <a:pt x="8" y="26"/>
                  </a:moveTo>
                  <a:cubicBezTo>
                    <a:pt x="5" y="23"/>
                    <a:pt x="6" y="18"/>
                    <a:pt x="13" y="12"/>
                  </a:cubicBezTo>
                  <a:cubicBezTo>
                    <a:pt x="19" y="6"/>
                    <a:pt x="24" y="4"/>
                    <a:pt x="27" y="7"/>
                  </a:cubicBezTo>
                  <a:cubicBezTo>
                    <a:pt x="30" y="10"/>
                    <a:pt x="28" y="15"/>
                    <a:pt x="22" y="21"/>
                  </a:cubicBezTo>
                  <a:cubicBezTo>
                    <a:pt x="18" y="24"/>
                    <a:pt x="16" y="27"/>
                    <a:pt x="13" y="27"/>
                  </a:cubicBezTo>
                  <a:cubicBezTo>
                    <a:pt x="11" y="28"/>
                    <a:pt x="9" y="27"/>
                    <a:pt x="8" y="2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endParaRPr>
            </a:p>
          </p:txBody>
        </p:sp>
        <p:sp>
          <p:nvSpPr>
            <p:cNvPr id="27" name="Freeform 24"/>
            <p:cNvSpPr>
              <a:spLocks/>
            </p:cNvSpPr>
            <p:nvPr/>
          </p:nvSpPr>
          <p:spPr bwMode="auto">
            <a:xfrm>
              <a:off x="40126" y="10489550"/>
              <a:ext cx="9294" cy="9294"/>
            </a:xfrm>
            <a:custGeom>
              <a:avLst/>
              <a:gdLst>
                <a:gd name="T0" fmla="*/ 4 w 9"/>
                <a:gd name="T1" fmla="*/ 9 h 9"/>
                <a:gd name="T2" fmla="*/ 9 w 9"/>
                <a:gd name="T3" fmla="*/ 4 h 9"/>
                <a:gd name="T4" fmla="*/ 4 w 9"/>
                <a:gd name="T5" fmla="*/ 0 h 9"/>
                <a:gd name="T6" fmla="*/ 0 w 9"/>
                <a:gd name="T7" fmla="*/ 4 h 9"/>
                <a:gd name="T8" fmla="*/ 4 w 9"/>
                <a:gd name="T9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9">
                  <a:moveTo>
                    <a:pt x="4" y="9"/>
                  </a:moveTo>
                  <a:lnTo>
                    <a:pt x="9" y="4"/>
                  </a:lnTo>
                  <a:lnTo>
                    <a:pt x="4" y="0"/>
                  </a:lnTo>
                  <a:lnTo>
                    <a:pt x="0" y="4"/>
                  </a:lnTo>
                  <a:lnTo>
                    <a:pt x="4" y="9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endParaRPr>
            </a:p>
          </p:txBody>
        </p:sp>
        <p:sp>
          <p:nvSpPr>
            <p:cNvPr id="28" name="Freeform 25"/>
            <p:cNvSpPr>
              <a:spLocks noEditPoints="1"/>
            </p:cNvSpPr>
            <p:nvPr/>
          </p:nvSpPr>
          <p:spPr bwMode="auto">
            <a:xfrm>
              <a:off x="1964993" y="9133675"/>
              <a:ext cx="52665" cy="53698"/>
            </a:xfrm>
            <a:custGeom>
              <a:avLst/>
              <a:gdLst>
                <a:gd name="T0" fmla="*/ 29 w 34"/>
                <a:gd name="T1" fmla="*/ 29 h 34"/>
                <a:gd name="T2" fmla="*/ 25 w 34"/>
                <a:gd name="T3" fmla="*/ 9 h 34"/>
                <a:gd name="T4" fmla="*/ 5 w 34"/>
                <a:gd name="T5" fmla="*/ 5 h 34"/>
                <a:gd name="T6" fmla="*/ 10 w 34"/>
                <a:gd name="T7" fmla="*/ 24 h 34"/>
                <a:gd name="T8" fmla="*/ 29 w 34"/>
                <a:gd name="T9" fmla="*/ 29 h 34"/>
                <a:gd name="T10" fmla="*/ 6 w 34"/>
                <a:gd name="T11" fmla="*/ 13 h 34"/>
                <a:gd name="T12" fmla="*/ 8 w 34"/>
                <a:gd name="T13" fmla="*/ 8 h 34"/>
                <a:gd name="T14" fmla="*/ 22 w 34"/>
                <a:gd name="T15" fmla="*/ 12 h 34"/>
                <a:gd name="T16" fmla="*/ 26 w 34"/>
                <a:gd name="T17" fmla="*/ 26 h 34"/>
                <a:gd name="T18" fmla="*/ 12 w 34"/>
                <a:gd name="T19" fmla="*/ 22 h 34"/>
                <a:gd name="T20" fmla="*/ 6 w 34"/>
                <a:gd name="T21" fmla="*/ 13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4" h="34">
                  <a:moveTo>
                    <a:pt x="29" y="29"/>
                  </a:moveTo>
                  <a:cubicBezTo>
                    <a:pt x="34" y="24"/>
                    <a:pt x="32" y="17"/>
                    <a:pt x="25" y="9"/>
                  </a:cubicBezTo>
                  <a:cubicBezTo>
                    <a:pt x="17" y="2"/>
                    <a:pt x="10" y="0"/>
                    <a:pt x="5" y="5"/>
                  </a:cubicBezTo>
                  <a:cubicBezTo>
                    <a:pt x="0" y="10"/>
                    <a:pt x="2" y="17"/>
                    <a:pt x="10" y="24"/>
                  </a:cubicBezTo>
                  <a:cubicBezTo>
                    <a:pt x="17" y="32"/>
                    <a:pt x="24" y="34"/>
                    <a:pt x="29" y="29"/>
                  </a:cubicBezTo>
                  <a:close/>
                  <a:moveTo>
                    <a:pt x="6" y="13"/>
                  </a:moveTo>
                  <a:cubicBezTo>
                    <a:pt x="6" y="11"/>
                    <a:pt x="6" y="9"/>
                    <a:pt x="8" y="8"/>
                  </a:cubicBezTo>
                  <a:cubicBezTo>
                    <a:pt x="11" y="4"/>
                    <a:pt x="15" y="6"/>
                    <a:pt x="22" y="12"/>
                  </a:cubicBezTo>
                  <a:cubicBezTo>
                    <a:pt x="28" y="19"/>
                    <a:pt x="30" y="23"/>
                    <a:pt x="26" y="26"/>
                  </a:cubicBezTo>
                  <a:cubicBezTo>
                    <a:pt x="23" y="29"/>
                    <a:pt x="19" y="28"/>
                    <a:pt x="12" y="22"/>
                  </a:cubicBezTo>
                  <a:cubicBezTo>
                    <a:pt x="9" y="18"/>
                    <a:pt x="7" y="15"/>
                    <a:pt x="6" y="1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endParaRPr>
            </a:p>
          </p:txBody>
        </p:sp>
        <p:sp>
          <p:nvSpPr>
            <p:cNvPr id="29" name="Freeform 26"/>
            <p:cNvSpPr>
              <a:spLocks/>
            </p:cNvSpPr>
            <p:nvPr/>
          </p:nvSpPr>
          <p:spPr bwMode="auto">
            <a:xfrm>
              <a:off x="2007332" y="9095467"/>
              <a:ext cx="55763" cy="52665"/>
            </a:xfrm>
            <a:custGeom>
              <a:avLst/>
              <a:gdLst>
                <a:gd name="T0" fmla="*/ 21 w 36"/>
                <a:gd name="T1" fmla="*/ 23 h 34"/>
                <a:gd name="T2" fmla="*/ 22 w 36"/>
                <a:gd name="T3" fmla="*/ 19 h 34"/>
                <a:gd name="T4" fmla="*/ 21 w 36"/>
                <a:gd name="T5" fmla="*/ 7 h 34"/>
                <a:gd name="T6" fmla="*/ 19 w 36"/>
                <a:gd name="T7" fmla="*/ 2 h 34"/>
                <a:gd name="T8" fmla="*/ 12 w 36"/>
                <a:gd name="T9" fmla="*/ 0 h 34"/>
                <a:gd name="T10" fmla="*/ 5 w 36"/>
                <a:gd name="T11" fmla="*/ 3 h 34"/>
                <a:gd name="T12" fmla="*/ 4 w 36"/>
                <a:gd name="T13" fmla="*/ 17 h 34"/>
                <a:gd name="T14" fmla="*/ 8 w 36"/>
                <a:gd name="T15" fmla="*/ 15 h 34"/>
                <a:gd name="T16" fmla="*/ 5 w 36"/>
                <a:gd name="T17" fmla="*/ 10 h 34"/>
                <a:gd name="T18" fmla="*/ 7 w 36"/>
                <a:gd name="T19" fmla="*/ 6 h 34"/>
                <a:gd name="T20" fmla="*/ 11 w 36"/>
                <a:gd name="T21" fmla="*/ 4 h 34"/>
                <a:gd name="T22" fmla="*/ 16 w 36"/>
                <a:gd name="T23" fmla="*/ 5 h 34"/>
                <a:gd name="T24" fmla="*/ 18 w 36"/>
                <a:gd name="T25" fmla="*/ 10 h 34"/>
                <a:gd name="T26" fmla="*/ 18 w 36"/>
                <a:gd name="T27" fmla="*/ 20 h 34"/>
                <a:gd name="T28" fmla="*/ 20 w 36"/>
                <a:gd name="T29" fmla="*/ 34 h 34"/>
                <a:gd name="T30" fmla="*/ 36 w 36"/>
                <a:gd name="T31" fmla="*/ 19 h 34"/>
                <a:gd name="T32" fmla="*/ 33 w 36"/>
                <a:gd name="T33" fmla="*/ 16 h 34"/>
                <a:gd name="T34" fmla="*/ 22 w 36"/>
                <a:gd name="T35" fmla="*/ 28 h 34"/>
                <a:gd name="T36" fmla="*/ 21 w 36"/>
                <a:gd name="T37" fmla="*/ 23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6" h="34">
                  <a:moveTo>
                    <a:pt x="21" y="23"/>
                  </a:moveTo>
                  <a:cubicBezTo>
                    <a:pt x="22" y="19"/>
                    <a:pt x="22" y="19"/>
                    <a:pt x="22" y="19"/>
                  </a:cubicBezTo>
                  <a:cubicBezTo>
                    <a:pt x="22" y="13"/>
                    <a:pt x="22" y="9"/>
                    <a:pt x="21" y="7"/>
                  </a:cubicBezTo>
                  <a:cubicBezTo>
                    <a:pt x="21" y="5"/>
                    <a:pt x="20" y="4"/>
                    <a:pt x="19" y="2"/>
                  </a:cubicBezTo>
                  <a:cubicBezTo>
                    <a:pt x="17" y="1"/>
                    <a:pt x="15" y="0"/>
                    <a:pt x="12" y="0"/>
                  </a:cubicBezTo>
                  <a:cubicBezTo>
                    <a:pt x="10" y="0"/>
                    <a:pt x="7" y="1"/>
                    <a:pt x="5" y="3"/>
                  </a:cubicBezTo>
                  <a:cubicBezTo>
                    <a:pt x="1" y="8"/>
                    <a:pt x="0" y="12"/>
                    <a:pt x="4" y="17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6" y="13"/>
                    <a:pt x="6" y="12"/>
                    <a:pt x="5" y="10"/>
                  </a:cubicBezTo>
                  <a:cubicBezTo>
                    <a:pt x="5" y="9"/>
                    <a:pt x="6" y="7"/>
                    <a:pt x="7" y="6"/>
                  </a:cubicBezTo>
                  <a:cubicBezTo>
                    <a:pt x="9" y="5"/>
                    <a:pt x="10" y="4"/>
                    <a:pt x="11" y="4"/>
                  </a:cubicBezTo>
                  <a:cubicBezTo>
                    <a:pt x="13" y="3"/>
                    <a:pt x="14" y="4"/>
                    <a:pt x="16" y="5"/>
                  </a:cubicBezTo>
                  <a:cubicBezTo>
                    <a:pt x="17" y="6"/>
                    <a:pt x="17" y="8"/>
                    <a:pt x="18" y="10"/>
                  </a:cubicBezTo>
                  <a:cubicBezTo>
                    <a:pt x="18" y="12"/>
                    <a:pt x="18" y="15"/>
                    <a:pt x="18" y="20"/>
                  </a:cubicBezTo>
                  <a:cubicBezTo>
                    <a:pt x="17" y="27"/>
                    <a:pt x="18" y="32"/>
                    <a:pt x="20" y="34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3" y="16"/>
                    <a:pt x="33" y="16"/>
                    <a:pt x="33" y="16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1" y="26"/>
                    <a:pt x="21" y="25"/>
                    <a:pt x="21" y="2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endParaRPr>
            </a:p>
          </p:txBody>
        </p:sp>
        <p:sp>
          <p:nvSpPr>
            <p:cNvPr id="30" name="Freeform 27"/>
            <p:cNvSpPr>
              <a:spLocks/>
            </p:cNvSpPr>
            <p:nvPr/>
          </p:nvSpPr>
          <p:spPr bwMode="auto">
            <a:xfrm>
              <a:off x="592596" y="8622511"/>
              <a:ext cx="9294" cy="10327"/>
            </a:xfrm>
            <a:custGeom>
              <a:avLst/>
              <a:gdLst>
                <a:gd name="T0" fmla="*/ 9 w 9"/>
                <a:gd name="T1" fmla="*/ 4 h 10"/>
                <a:gd name="T2" fmla="*/ 5 w 9"/>
                <a:gd name="T3" fmla="*/ 0 h 10"/>
                <a:gd name="T4" fmla="*/ 0 w 9"/>
                <a:gd name="T5" fmla="*/ 4 h 10"/>
                <a:gd name="T6" fmla="*/ 5 w 9"/>
                <a:gd name="T7" fmla="*/ 10 h 10"/>
                <a:gd name="T8" fmla="*/ 9 w 9"/>
                <a:gd name="T9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0">
                  <a:moveTo>
                    <a:pt x="9" y="4"/>
                  </a:moveTo>
                  <a:lnTo>
                    <a:pt x="5" y="0"/>
                  </a:lnTo>
                  <a:lnTo>
                    <a:pt x="0" y="4"/>
                  </a:lnTo>
                  <a:lnTo>
                    <a:pt x="5" y="10"/>
                  </a:lnTo>
                  <a:lnTo>
                    <a:pt x="9" y="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endParaRPr>
            </a:p>
          </p:txBody>
        </p:sp>
        <p:sp>
          <p:nvSpPr>
            <p:cNvPr id="31" name="Freeform 28"/>
            <p:cNvSpPr>
              <a:spLocks noEditPoints="1"/>
            </p:cNvSpPr>
            <p:nvPr/>
          </p:nvSpPr>
          <p:spPr bwMode="auto">
            <a:xfrm>
              <a:off x="588465" y="8565715"/>
              <a:ext cx="38208" cy="48535"/>
            </a:xfrm>
            <a:custGeom>
              <a:avLst/>
              <a:gdLst>
                <a:gd name="T0" fmla="*/ 37 w 37"/>
                <a:gd name="T1" fmla="*/ 35 h 47"/>
                <a:gd name="T2" fmla="*/ 30 w 37"/>
                <a:gd name="T3" fmla="*/ 28 h 47"/>
                <a:gd name="T4" fmla="*/ 34 w 37"/>
                <a:gd name="T5" fmla="*/ 23 h 47"/>
                <a:gd name="T6" fmla="*/ 30 w 37"/>
                <a:gd name="T7" fmla="*/ 19 h 47"/>
                <a:gd name="T8" fmla="*/ 25 w 37"/>
                <a:gd name="T9" fmla="*/ 23 h 47"/>
                <a:gd name="T10" fmla="*/ 3 w 37"/>
                <a:gd name="T11" fmla="*/ 0 h 47"/>
                <a:gd name="T12" fmla="*/ 0 w 37"/>
                <a:gd name="T13" fmla="*/ 5 h 47"/>
                <a:gd name="T14" fmla="*/ 7 w 37"/>
                <a:gd name="T15" fmla="*/ 43 h 47"/>
                <a:gd name="T16" fmla="*/ 10 w 37"/>
                <a:gd name="T17" fmla="*/ 47 h 47"/>
                <a:gd name="T18" fmla="*/ 25 w 37"/>
                <a:gd name="T19" fmla="*/ 32 h 47"/>
                <a:gd name="T20" fmla="*/ 34 w 37"/>
                <a:gd name="T21" fmla="*/ 40 h 47"/>
                <a:gd name="T22" fmla="*/ 37 w 37"/>
                <a:gd name="T23" fmla="*/ 35 h 47"/>
                <a:gd name="T24" fmla="*/ 10 w 37"/>
                <a:gd name="T25" fmla="*/ 38 h 47"/>
                <a:gd name="T26" fmla="*/ 6 w 37"/>
                <a:gd name="T27" fmla="*/ 12 h 47"/>
                <a:gd name="T28" fmla="*/ 21 w 37"/>
                <a:gd name="T29" fmla="*/ 28 h 47"/>
                <a:gd name="T30" fmla="*/ 10 w 37"/>
                <a:gd name="T31" fmla="*/ 38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7" h="47">
                  <a:moveTo>
                    <a:pt x="37" y="35"/>
                  </a:moveTo>
                  <a:lnTo>
                    <a:pt x="30" y="28"/>
                  </a:lnTo>
                  <a:lnTo>
                    <a:pt x="34" y="23"/>
                  </a:lnTo>
                  <a:lnTo>
                    <a:pt x="30" y="19"/>
                  </a:lnTo>
                  <a:lnTo>
                    <a:pt x="25" y="23"/>
                  </a:lnTo>
                  <a:lnTo>
                    <a:pt x="3" y="0"/>
                  </a:lnTo>
                  <a:lnTo>
                    <a:pt x="0" y="5"/>
                  </a:lnTo>
                  <a:lnTo>
                    <a:pt x="7" y="43"/>
                  </a:lnTo>
                  <a:lnTo>
                    <a:pt x="10" y="47"/>
                  </a:lnTo>
                  <a:lnTo>
                    <a:pt x="25" y="32"/>
                  </a:lnTo>
                  <a:lnTo>
                    <a:pt x="34" y="40"/>
                  </a:lnTo>
                  <a:lnTo>
                    <a:pt x="37" y="35"/>
                  </a:lnTo>
                  <a:close/>
                  <a:moveTo>
                    <a:pt x="10" y="38"/>
                  </a:moveTo>
                  <a:lnTo>
                    <a:pt x="6" y="12"/>
                  </a:lnTo>
                  <a:lnTo>
                    <a:pt x="21" y="28"/>
                  </a:lnTo>
                  <a:lnTo>
                    <a:pt x="10" y="38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endParaRPr>
            </a:p>
          </p:txBody>
        </p:sp>
        <p:sp>
          <p:nvSpPr>
            <p:cNvPr id="32" name="Freeform 29"/>
            <p:cNvSpPr>
              <a:spLocks noEditPoints="1"/>
            </p:cNvSpPr>
            <p:nvPr/>
          </p:nvSpPr>
          <p:spPr bwMode="auto">
            <a:xfrm>
              <a:off x="604988" y="8537834"/>
              <a:ext cx="51633" cy="51633"/>
            </a:xfrm>
            <a:custGeom>
              <a:avLst/>
              <a:gdLst>
                <a:gd name="T0" fmla="*/ 28 w 33"/>
                <a:gd name="T1" fmla="*/ 28 h 33"/>
                <a:gd name="T2" fmla="*/ 24 w 33"/>
                <a:gd name="T3" fmla="*/ 9 h 33"/>
                <a:gd name="T4" fmla="*/ 5 w 33"/>
                <a:gd name="T5" fmla="*/ 5 h 33"/>
                <a:gd name="T6" fmla="*/ 9 w 33"/>
                <a:gd name="T7" fmla="*/ 24 h 33"/>
                <a:gd name="T8" fmla="*/ 28 w 33"/>
                <a:gd name="T9" fmla="*/ 28 h 33"/>
                <a:gd name="T10" fmla="*/ 6 w 33"/>
                <a:gd name="T11" fmla="*/ 13 h 33"/>
                <a:gd name="T12" fmla="*/ 7 w 33"/>
                <a:gd name="T13" fmla="*/ 7 h 33"/>
                <a:gd name="T14" fmla="*/ 21 w 33"/>
                <a:gd name="T15" fmla="*/ 12 h 33"/>
                <a:gd name="T16" fmla="*/ 26 w 33"/>
                <a:gd name="T17" fmla="*/ 26 h 33"/>
                <a:gd name="T18" fmla="*/ 12 w 33"/>
                <a:gd name="T19" fmla="*/ 21 h 33"/>
                <a:gd name="T20" fmla="*/ 6 w 33"/>
                <a:gd name="T21" fmla="*/ 1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33">
                  <a:moveTo>
                    <a:pt x="28" y="28"/>
                  </a:moveTo>
                  <a:cubicBezTo>
                    <a:pt x="33" y="23"/>
                    <a:pt x="32" y="17"/>
                    <a:pt x="24" y="9"/>
                  </a:cubicBezTo>
                  <a:cubicBezTo>
                    <a:pt x="16" y="1"/>
                    <a:pt x="10" y="0"/>
                    <a:pt x="5" y="5"/>
                  </a:cubicBezTo>
                  <a:cubicBezTo>
                    <a:pt x="0" y="10"/>
                    <a:pt x="1" y="16"/>
                    <a:pt x="9" y="24"/>
                  </a:cubicBezTo>
                  <a:cubicBezTo>
                    <a:pt x="17" y="32"/>
                    <a:pt x="23" y="33"/>
                    <a:pt x="28" y="28"/>
                  </a:cubicBezTo>
                  <a:close/>
                  <a:moveTo>
                    <a:pt x="6" y="13"/>
                  </a:moveTo>
                  <a:cubicBezTo>
                    <a:pt x="5" y="10"/>
                    <a:pt x="6" y="9"/>
                    <a:pt x="7" y="7"/>
                  </a:cubicBezTo>
                  <a:cubicBezTo>
                    <a:pt x="10" y="4"/>
                    <a:pt x="15" y="6"/>
                    <a:pt x="21" y="12"/>
                  </a:cubicBezTo>
                  <a:cubicBezTo>
                    <a:pt x="27" y="18"/>
                    <a:pt x="29" y="23"/>
                    <a:pt x="26" y="26"/>
                  </a:cubicBezTo>
                  <a:cubicBezTo>
                    <a:pt x="23" y="29"/>
                    <a:pt x="18" y="27"/>
                    <a:pt x="12" y="21"/>
                  </a:cubicBezTo>
                  <a:cubicBezTo>
                    <a:pt x="9" y="18"/>
                    <a:pt x="7" y="15"/>
                    <a:pt x="6" y="1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endParaRPr>
            </a:p>
          </p:txBody>
        </p:sp>
        <p:sp>
          <p:nvSpPr>
            <p:cNvPr id="33" name="Freeform 30"/>
            <p:cNvSpPr>
              <a:spLocks/>
            </p:cNvSpPr>
            <p:nvPr/>
          </p:nvSpPr>
          <p:spPr bwMode="auto">
            <a:xfrm>
              <a:off x="4614784" y="10712603"/>
              <a:ext cx="130114" cy="116690"/>
            </a:xfrm>
            <a:custGeom>
              <a:avLst/>
              <a:gdLst>
                <a:gd name="T0" fmla="*/ 73 w 84"/>
                <a:gd name="T1" fmla="*/ 34 h 75"/>
                <a:gd name="T2" fmla="*/ 73 w 84"/>
                <a:gd name="T3" fmla="*/ 34 h 75"/>
                <a:gd name="T4" fmla="*/ 66 w 84"/>
                <a:gd name="T5" fmla="*/ 42 h 75"/>
                <a:gd name="T6" fmla="*/ 66 w 84"/>
                <a:gd name="T7" fmla="*/ 43 h 75"/>
                <a:gd name="T8" fmla="*/ 60 w 84"/>
                <a:gd name="T9" fmla="*/ 48 h 75"/>
                <a:gd name="T10" fmla="*/ 60 w 84"/>
                <a:gd name="T11" fmla="*/ 46 h 75"/>
                <a:gd name="T12" fmla="*/ 58 w 84"/>
                <a:gd name="T13" fmla="*/ 45 h 75"/>
                <a:gd name="T14" fmla="*/ 57 w 84"/>
                <a:gd name="T15" fmla="*/ 47 h 75"/>
                <a:gd name="T16" fmla="*/ 57 w 84"/>
                <a:gd name="T17" fmla="*/ 49 h 75"/>
                <a:gd name="T18" fmla="*/ 3 w 84"/>
                <a:gd name="T19" fmla="*/ 1 h 75"/>
                <a:gd name="T20" fmla="*/ 1 w 84"/>
                <a:gd name="T21" fmla="*/ 1 h 75"/>
                <a:gd name="T22" fmla="*/ 1 w 84"/>
                <a:gd name="T23" fmla="*/ 1 h 75"/>
                <a:gd name="T24" fmla="*/ 1 w 84"/>
                <a:gd name="T25" fmla="*/ 4 h 75"/>
                <a:gd name="T26" fmla="*/ 49 w 84"/>
                <a:gd name="T27" fmla="*/ 46 h 75"/>
                <a:gd name="T28" fmla="*/ 57 w 84"/>
                <a:gd name="T29" fmla="*/ 53 h 75"/>
                <a:gd name="T30" fmla="*/ 50 w 84"/>
                <a:gd name="T31" fmla="*/ 60 h 75"/>
                <a:gd name="T32" fmla="*/ 50 w 84"/>
                <a:gd name="T33" fmla="*/ 63 h 75"/>
                <a:gd name="T34" fmla="*/ 52 w 84"/>
                <a:gd name="T35" fmla="*/ 63 h 75"/>
                <a:gd name="T36" fmla="*/ 52 w 84"/>
                <a:gd name="T37" fmla="*/ 62 h 75"/>
                <a:gd name="T38" fmla="*/ 57 w 84"/>
                <a:gd name="T39" fmla="*/ 57 h 75"/>
                <a:gd name="T40" fmla="*/ 58 w 84"/>
                <a:gd name="T41" fmla="*/ 58 h 75"/>
                <a:gd name="T42" fmla="*/ 59 w 84"/>
                <a:gd name="T43" fmla="*/ 60 h 75"/>
                <a:gd name="T44" fmla="*/ 61 w 84"/>
                <a:gd name="T45" fmla="*/ 60 h 75"/>
                <a:gd name="T46" fmla="*/ 61 w 84"/>
                <a:gd name="T47" fmla="*/ 58 h 75"/>
                <a:gd name="T48" fmla="*/ 61 w 84"/>
                <a:gd name="T49" fmla="*/ 56 h 75"/>
                <a:gd name="T50" fmla="*/ 67 w 84"/>
                <a:gd name="T51" fmla="*/ 62 h 75"/>
                <a:gd name="T52" fmla="*/ 81 w 84"/>
                <a:gd name="T53" fmla="*/ 75 h 75"/>
                <a:gd name="T54" fmla="*/ 84 w 84"/>
                <a:gd name="T55" fmla="*/ 74 h 75"/>
                <a:gd name="T56" fmla="*/ 84 w 84"/>
                <a:gd name="T57" fmla="*/ 74 h 75"/>
                <a:gd name="T58" fmla="*/ 84 w 84"/>
                <a:gd name="T59" fmla="*/ 72 h 75"/>
                <a:gd name="T60" fmla="*/ 61 w 84"/>
                <a:gd name="T61" fmla="*/ 52 h 75"/>
                <a:gd name="T62" fmla="*/ 68 w 84"/>
                <a:gd name="T63" fmla="*/ 45 h 75"/>
                <a:gd name="T64" fmla="*/ 68 w 84"/>
                <a:gd name="T65" fmla="*/ 45 h 75"/>
                <a:gd name="T66" fmla="*/ 76 w 84"/>
                <a:gd name="T67" fmla="*/ 36 h 75"/>
                <a:gd name="T68" fmla="*/ 76 w 84"/>
                <a:gd name="T69" fmla="*/ 34 h 75"/>
                <a:gd name="T70" fmla="*/ 73 w 84"/>
                <a:gd name="T71" fmla="*/ 34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84" h="75">
                  <a:moveTo>
                    <a:pt x="73" y="34"/>
                  </a:moveTo>
                  <a:cubicBezTo>
                    <a:pt x="73" y="34"/>
                    <a:pt x="73" y="34"/>
                    <a:pt x="73" y="34"/>
                  </a:cubicBezTo>
                  <a:cubicBezTo>
                    <a:pt x="66" y="42"/>
                    <a:pt x="66" y="42"/>
                    <a:pt x="66" y="42"/>
                  </a:cubicBezTo>
                  <a:cubicBezTo>
                    <a:pt x="66" y="43"/>
                    <a:pt x="66" y="43"/>
                    <a:pt x="66" y="43"/>
                  </a:cubicBezTo>
                  <a:cubicBezTo>
                    <a:pt x="60" y="48"/>
                    <a:pt x="60" y="48"/>
                    <a:pt x="60" y="48"/>
                  </a:cubicBezTo>
                  <a:cubicBezTo>
                    <a:pt x="60" y="46"/>
                    <a:pt x="60" y="46"/>
                    <a:pt x="60" y="46"/>
                  </a:cubicBezTo>
                  <a:cubicBezTo>
                    <a:pt x="60" y="46"/>
                    <a:pt x="59" y="45"/>
                    <a:pt x="58" y="45"/>
                  </a:cubicBezTo>
                  <a:cubicBezTo>
                    <a:pt x="57" y="45"/>
                    <a:pt x="57" y="46"/>
                    <a:pt x="57" y="47"/>
                  </a:cubicBezTo>
                  <a:cubicBezTo>
                    <a:pt x="57" y="49"/>
                    <a:pt x="57" y="49"/>
                    <a:pt x="57" y="49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2" y="0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2"/>
                    <a:pt x="0" y="3"/>
                    <a:pt x="1" y="4"/>
                  </a:cubicBezTo>
                  <a:cubicBezTo>
                    <a:pt x="49" y="46"/>
                    <a:pt x="49" y="46"/>
                    <a:pt x="49" y="46"/>
                  </a:cubicBezTo>
                  <a:cubicBezTo>
                    <a:pt x="57" y="53"/>
                    <a:pt x="57" y="53"/>
                    <a:pt x="57" y="53"/>
                  </a:cubicBezTo>
                  <a:cubicBezTo>
                    <a:pt x="50" y="60"/>
                    <a:pt x="50" y="60"/>
                    <a:pt x="50" y="60"/>
                  </a:cubicBezTo>
                  <a:cubicBezTo>
                    <a:pt x="49" y="61"/>
                    <a:pt x="49" y="62"/>
                    <a:pt x="50" y="63"/>
                  </a:cubicBezTo>
                  <a:cubicBezTo>
                    <a:pt x="51" y="63"/>
                    <a:pt x="52" y="63"/>
                    <a:pt x="52" y="63"/>
                  </a:cubicBezTo>
                  <a:cubicBezTo>
                    <a:pt x="52" y="62"/>
                    <a:pt x="52" y="62"/>
                    <a:pt x="52" y="62"/>
                  </a:cubicBezTo>
                  <a:cubicBezTo>
                    <a:pt x="57" y="57"/>
                    <a:pt x="57" y="57"/>
                    <a:pt x="57" y="57"/>
                  </a:cubicBezTo>
                  <a:cubicBezTo>
                    <a:pt x="58" y="58"/>
                    <a:pt x="58" y="58"/>
                    <a:pt x="58" y="58"/>
                  </a:cubicBezTo>
                  <a:cubicBezTo>
                    <a:pt x="58" y="59"/>
                    <a:pt x="59" y="60"/>
                    <a:pt x="59" y="60"/>
                  </a:cubicBezTo>
                  <a:cubicBezTo>
                    <a:pt x="60" y="60"/>
                    <a:pt x="60" y="60"/>
                    <a:pt x="61" y="60"/>
                  </a:cubicBezTo>
                  <a:cubicBezTo>
                    <a:pt x="61" y="59"/>
                    <a:pt x="61" y="59"/>
                    <a:pt x="61" y="58"/>
                  </a:cubicBezTo>
                  <a:cubicBezTo>
                    <a:pt x="61" y="56"/>
                    <a:pt x="61" y="56"/>
                    <a:pt x="61" y="56"/>
                  </a:cubicBezTo>
                  <a:cubicBezTo>
                    <a:pt x="67" y="62"/>
                    <a:pt x="67" y="62"/>
                    <a:pt x="67" y="62"/>
                  </a:cubicBezTo>
                  <a:cubicBezTo>
                    <a:pt x="81" y="75"/>
                    <a:pt x="81" y="75"/>
                    <a:pt x="81" y="75"/>
                  </a:cubicBezTo>
                  <a:cubicBezTo>
                    <a:pt x="82" y="75"/>
                    <a:pt x="83" y="75"/>
                    <a:pt x="84" y="74"/>
                  </a:cubicBezTo>
                  <a:cubicBezTo>
                    <a:pt x="84" y="74"/>
                    <a:pt x="84" y="74"/>
                    <a:pt x="84" y="74"/>
                  </a:cubicBezTo>
                  <a:cubicBezTo>
                    <a:pt x="84" y="74"/>
                    <a:pt x="84" y="73"/>
                    <a:pt x="84" y="72"/>
                  </a:cubicBezTo>
                  <a:cubicBezTo>
                    <a:pt x="61" y="52"/>
                    <a:pt x="61" y="52"/>
                    <a:pt x="61" y="52"/>
                  </a:cubicBezTo>
                  <a:cubicBezTo>
                    <a:pt x="68" y="45"/>
                    <a:pt x="68" y="45"/>
                    <a:pt x="68" y="45"/>
                  </a:cubicBezTo>
                  <a:cubicBezTo>
                    <a:pt x="68" y="45"/>
                    <a:pt x="68" y="45"/>
                    <a:pt x="68" y="45"/>
                  </a:cubicBezTo>
                  <a:cubicBezTo>
                    <a:pt x="76" y="36"/>
                    <a:pt x="76" y="36"/>
                    <a:pt x="76" y="36"/>
                  </a:cubicBezTo>
                  <a:cubicBezTo>
                    <a:pt x="76" y="35"/>
                    <a:pt x="76" y="34"/>
                    <a:pt x="76" y="34"/>
                  </a:cubicBezTo>
                  <a:cubicBezTo>
                    <a:pt x="75" y="33"/>
                    <a:pt x="74" y="33"/>
                    <a:pt x="73" y="34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endParaRPr>
            </a:p>
          </p:txBody>
        </p:sp>
        <p:sp>
          <p:nvSpPr>
            <p:cNvPr id="34" name="Freeform 31"/>
            <p:cNvSpPr>
              <a:spLocks/>
            </p:cNvSpPr>
            <p:nvPr/>
          </p:nvSpPr>
          <p:spPr bwMode="auto">
            <a:xfrm>
              <a:off x="4597228" y="10862338"/>
              <a:ext cx="9294" cy="11359"/>
            </a:xfrm>
            <a:custGeom>
              <a:avLst/>
              <a:gdLst>
                <a:gd name="T0" fmla="*/ 5 w 9"/>
                <a:gd name="T1" fmla="*/ 11 h 11"/>
                <a:gd name="T2" fmla="*/ 9 w 9"/>
                <a:gd name="T3" fmla="*/ 5 h 11"/>
                <a:gd name="T4" fmla="*/ 5 w 9"/>
                <a:gd name="T5" fmla="*/ 0 h 11"/>
                <a:gd name="T6" fmla="*/ 0 w 9"/>
                <a:gd name="T7" fmla="*/ 6 h 11"/>
                <a:gd name="T8" fmla="*/ 5 w 9"/>
                <a:gd name="T9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1">
                  <a:moveTo>
                    <a:pt x="5" y="11"/>
                  </a:moveTo>
                  <a:lnTo>
                    <a:pt x="9" y="5"/>
                  </a:lnTo>
                  <a:lnTo>
                    <a:pt x="5" y="0"/>
                  </a:lnTo>
                  <a:lnTo>
                    <a:pt x="0" y="6"/>
                  </a:lnTo>
                  <a:lnTo>
                    <a:pt x="5" y="1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endParaRPr>
            </a:p>
          </p:txBody>
        </p:sp>
        <p:sp>
          <p:nvSpPr>
            <p:cNvPr id="35" name="Freeform 32"/>
            <p:cNvSpPr>
              <a:spLocks/>
            </p:cNvSpPr>
            <p:nvPr/>
          </p:nvSpPr>
          <p:spPr bwMode="auto">
            <a:xfrm>
              <a:off x="4581739" y="10809672"/>
              <a:ext cx="48535" cy="45437"/>
            </a:xfrm>
            <a:custGeom>
              <a:avLst/>
              <a:gdLst>
                <a:gd name="T0" fmla="*/ 17 w 31"/>
                <a:gd name="T1" fmla="*/ 10 h 29"/>
                <a:gd name="T2" fmla="*/ 15 w 31"/>
                <a:gd name="T3" fmla="*/ 2 h 29"/>
                <a:gd name="T4" fmla="*/ 9 w 31"/>
                <a:gd name="T5" fmla="*/ 0 h 29"/>
                <a:gd name="T6" fmla="*/ 2 w 31"/>
                <a:gd name="T7" fmla="*/ 4 h 29"/>
                <a:gd name="T8" fmla="*/ 0 w 31"/>
                <a:gd name="T9" fmla="*/ 10 h 29"/>
                <a:gd name="T10" fmla="*/ 2 w 31"/>
                <a:gd name="T11" fmla="*/ 16 h 29"/>
                <a:gd name="T12" fmla="*/ 6 w 31"/>
                <a:gd name="T13" fmla="*/ 14 h 29"/>
                <a:gd name="T14" fmla="*/ 5 w 31"/>
                <a:gd name="T15" fmla="*/ 6 h 29"/>
                <a:gd name="T16" fmla="*/ 9 w 31"/>
                <a:gd name="T17" fmla="*/ 4 h 29"/>
                <a:gd name="T18" fmla="*/ 12 w 31"/>
                <a:gd name="T19" fmla="*/ 5 h 29"/>
                <a:gd name="T20" fmla="*/ 14 w 31"/>
                <a:gd name="T21" fmla="*/ 8 h 29"/>
                <a:gd name="T22" fmla="*/ 14 w 31"/>
                <a:gd name="T23" fmla="*/ 11 h 29"/>
                <a:gd name="T24" fmla="*/ 12 w 31"/>
                <a:gd name="T25" fmla="*/ 14 h 29"/>
                <a:gd name="T26" fmla="*/ 14 w 31"/>
                <a:gd name="T27" fmla="*/ 17 h 29"/>
                <a:gd name="T28" fmla="*/ 15 w 31"/>
                <a:gd name="T29" fmla="*/ 14 h 29"/>
                <a:gd name="T30" fmla="*/ 20 w 31"/>
                <a:gd name="T31" fmla="*/ 12 h 29"/>
                <a:gd name="T32" fmla="*/ 24 w 31"/>
                <a:gd name="T33" fmla="*/ 14 h 29"/>
                <a:gd name="T34" fmla="*/ 27 w 31"/>
                <a:gd name="T35" fmla="*/ 18 h 29"/>
                <a:gd name="T36" fmla="*/ 25 w 31"/>
                <a:gd name="T37" fmla="*/ 23 h 29"/>
                <a:gd name="T38" fmla="*/ 16 w 31"/>
                <a:gd name="T39" fmla="*/ 24 h 29"/>
                <a:gd name="T40" fmla="*/ 14 w 31"/>
                <a:gd name="T41" fmla="*/ 27 h 29"/>
                <a:gd name="T42" fmla="*/ 21 w 31"/>
                <a:gd name="T43" fmla="*/ 29 h 29"/>
                <a:gd name="T44" fmla="*/ 28 w 31"/>
                <a:gd name="T45" fmla="*/ 25 h 29"/>
                <a:gd name="T46" fmla="*/ 31 w 31"/>
                <a:gd name="T47" fmla="*/ 18 h 29"/>
                <a:gd name="T48" fmla="*/ 27 w 31"/>
                <a:gd name="T49" fmla="*/ 11 h 29"/>
                <a:gd name="T50" fmla="*/ 17 w 31"/>
                <a:gd name="T51" fmla="*/ 1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1" h="29">
                  <a:moveTo>
                    <a:pt x="17" y="10"/>
                  </a:moveTo>
                  <a:cubicBezTo>
                    <a:pt x="18" y="7"/>
                    <a:pt x="17" y="4"/>
                    <a:pt x="15" y="2"/>
                  </a:cubicBezTo>
                  <a:cubicBezTo>
                    <a:pt x="14" y="1"/>
                    <a:pt x="12" y="0"/>
                    <a:pt x="9" y="0"/>
                  </a:cubicBezTo>
                  <a:cubicBezTo>
                    <a:pt x="7" y="0"/>
                    <a:pt x="5" y="1"/>
                    <a:pt x="2" y="4"/>
                  </a:cubicBezTo>
                  <a:cubicBezTo>
                    <a:pt x="1" y="5"/>
                    <a:pt x="0" y="8"/>
                    <a:pt x="0" y="10"/>
                  </a:cubicBezTo>
                  <a:cubicBezTo>
                    <a:pt x="0" y="12"/>
                    <a:pt x="1" y="14"/>
                    <a:pt x="2" y="16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3" y="11"/>
                    <a:pt x="3" y="8"/>
                    <a:pt x="5" y="6"/>
                  </a:cubicBezTo>
                  <a:cubicBezTo>
                    <a:pt x="6" y="5"/>
                    <a:pt x="7" y="4"/>
                    <a:pt x="9" y="4"/>
                  </a:cubicBezTo>
                  <a:cubicBezTo>
                    <a:pt x="10" y="4"/>
                    <a:pt x="11" y="4"/>
                    <a:pt x="12" y="5"/>
                  </a:cubicBezTo>
                  <a:cubicBezTo>
                    <a:pt x="13" y="6"/>
                    <a:pt x="14" y="7"/>
                    <a:pt x="14" y="8"/>
                  </a:cubicBezTo>
                  <a:cubicBezTo>
                    <a:pt x="14" y="9"/>
                    <a:pt x="14" y="10"/>
                    <a:pt x="14" y="11"/>
                  </a:cubicBezTo>
                  <a:cubicBezTo>
                    <a:pt x="13" y="12"/>
                    <a:pt x="13" y="13"/>
                    <a:pt x="12" y="14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6"/>
                    <a:pt x="15" y="15"/>
                    <a:pt x="15" y="14"/>
                  </a:cubicBezTo>
                  <a:cubicBezTo>
                    <a:pt x="17" y="13"/>
                    <a:pt x="18" y="12"/>
                    <a:pt x="20" y="12"/>
                  </a:cubicBezTo>
                  <a:cubicBezTo>
                    <a:pt x="22" y="12"/>
                    <a:pt x="23" y="12"/>
                    <a:pt x="24" y="14"/>
                  </a:cubicBezTo>
                  <a:cubicBezTo>
                    <a:pt x="26" y="15"/>
                    <a:pt x="27" y="17"/>
                    <a:pt x="27" y="18"/>
                  </a:cubicBezTo>
                  <a:cubicBezTo>
                    <a:pt x="27" y="20"/>
                    <a:pt x="26" y="22"/>
                    <a:pt x="25" y="23"/>
                  </a:cubicBezTo>
                  <a:cubicBezTo>
                    <a:pt x="23" y="26"/>
                    <a:pt x="20" y="26"/>
                    <a:pt x="16" y="24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6" y="29"/>
                    <a:pt x="18" y="29"/>
                    <a:pt x="21" y="29"/>
                  </a:cubicBezTo>
                  <a:cubicBezTo>
                    <a:pt x="24" y="29"/>
                    <a:pt x="26" y="28"/>
                    <a:pt x="28" y="25"/>
                  </a:cubicBezTo>
                  <a:cubicBezTo>
                    <a:pt x="29" y="23"/>
                    <a:pt x="30" y="21"/>
                    <a:pt x="31" y="18"/>
                  </a:cubicBezTo>
                  <a:cubicBezTo>
                    <a:pt x="31" y="15"/>
                    <a:pt x="30" y="13"/>
                    <a:pt x="27" y="11"/>
                  </a:cubicBezTo>
                  <a:cubicBezTo>
                    <a:pt x="24" y="8"/>
                    <a:pt x="21" y="7"/>
                    <a:pt x="17" y="1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endParaRPr>
            </a:p>
          </p:txBody>
        </p:sp>
        <p:sp>
          <p:nvSpPr>
            <p:cNvPr id="36" name="Freeform 33"/>
            <p:cNvSpPr>
              <a:spLocks noEditPoints="1"/>
            </p:cNvSpPr>
            <p:nvPr/>
          </p:nvSpPr>
          <p:spPr bwMode="auto">
            <a:xfrm>
              <a:off x="4605490" y="10776628"/>
              <a:ext cx="52665" cy="51633"/>
            </a:xfrm>
            <a:custGeom>
              <a:avLst/>
              <a:gdLst>
                <a:gd name="T0" fmla="*/ 5 w 34"/>
                <a:gd name="T1" fmla="*/ 5 h 33"/>
                <a:gd name="T2" fmla="*/ 10 w 34"/>
                <a:gd name="T3" fmla="*/ 24 h 33"/>
                <a:gd name="T4" fmla="*/ 29 w 34"/>
                <a:gd name="T5" fmla="*/ 27 h 33"/>
                <a:gd name="T6" fmla="*/ 24 w 34"/>
                <a:gd name="T7" fmla="*/ 8 h 33"/>
                <a:gd name="T8" fmla="*/ 5 w 34"/>
                <a:gd name="T9" fmla="*/ 5 h 33"/>
                <a:gd name="T10" fmla="*/ 27 w 34"/>
                <a:gd name="T11" fmla="*/ 25 h 33"/>
                <a:gd name="T12" fmla="*/ 13 w 34"/>
                <a:gd name="T13" fmla="*/ 21 h 33"/>
                <a:gd name="T14" fmla="*/ 6 w 34"/>
                <a:gd name="T15" fmla="*/ 13 h 33"/>
                <a:gd name="T16" fmla="*/ 7 w 34"/>
                <a:gd name="T17" fmla="*/ 8 h 33"/>
                <a:gd name="T18" fmla="*/ 21 w 34"/>
                <a:gd name="T19" fmla="*/ 11 h 33"/>
                <a:gd name="T20" fmla="*/ 27 w 34"/>
                <a:gd name="T21" fmla="*/ 2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4" h="33">
                  <a:moveTo>
                    <a:pt x="5" y="5"/>
                  </a:moveTo>
                  <a:cubicBezTo>
                    <a:pt x="0" y="11"/>
                    <a:pt x="2" y="17"/>
                    <a:pt x="10" y="24"/>
                  </a:cubicBezTo>
                  <a:cubicBezTo>
                    <a:pt x="18" y="32"/>
                    <a:pt x="25" y="33"/>
                    <a:pt x="29" y="27"/>
                  </a:cubicBezTo>
                  <a:cubicBezTo>
                    <a:pt x="34" y="22"/>
                    <a:pt x="32" y="16"/>
                    <a:pt x="24" y="8"/>
                  </a:cubicBezTo>
                  <a:cubicBezTo>
                    <a:pt x="16" y="1"/>
                    <a:pt x="9" y="0"/>
                    <a:pt x="5" y="5"/>
                  </a:cubicBezTo>
                  <a:moveTo>
                    <a:pt x="27" y="25"/>
                  </a:moveTo>
                  <a:cubicBezTo>
                    <a:pt x="24" y="28"/>
                    <a:pt x="19" y="27"/>
                    <a:pt x="13" y="21"/>
                  </a:cubicBezTo>
                  <a:cubicBezTo>
                    <a:pt x="9" y="18"/>
                    <a:pt x="7" y="15"/>
                    <a:pt x="6" y="13"/>
                  </a:cubicBezTo>
                  <a:cubicBezTo>
                    <a:pt x="5" y="11"/>
                    <a:pt x="6" y="9"/>
                    <a:pt x="7" y="8"/>
                  </a:cubicBezTo>
                  <a:cubicBezTo>
                    <a:pt x="10" y="4"/>
                    <a:pt x="15" y="6"/>
                    <a:pt x="21" y="11"/>
                  </a:cubicBezTo>
                  <a:cubicBezTo>
                    <a:pt x="28" y="17"/>
                    <a:pt x="30" y="22"/>
                    <a:pt x="27" y="25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endParaRPr>
            </a:p>
          </p:txBody>
        </p:sp>
        <p:sp>
          <p:nvSpPr>
            <p:cNvPr id="37" name="Freeform 34"/>
            <p:cNvSpPr>
              <a:spLocks/>
            </p:cNvSpPr>
            <p:nvPr/>
          </p:nvSpPr>
          <p:spPr bwMode="auto">
            <a:xfrm>
              <a:off x="3944591" y="10709505"/>
              <a:ext cx="60927" cy="60927"/>
            </a:xfrm>
            <a:custGeom>
              <a:avLst/>
              <a:gdLst>
                <a:gd name="T0" fmla="*/ 36 w 39"/>
                <a:gd name="T1" fmla="*/ 0 h 39"/>
                <a:gd name="T2" fmla="*/ 1 w 39"/>
                <a:gd name="T3" fmla="*/ 36 h 39"/>
                <a:gd name="T4" fmla="*/ 1 w 39"/>
                <a:gd name="T5" fmla="*/ 38 h 39"/>
                <a:gd name="T6" fmla="*/ 3 w 39"/>
                <a:gd name="T7" fmla="*/ 38 h 39"/>
                <a:gd name="T8" fmla="*/ 38 w 39"/>
                <a:gd name="T9" fmla="*/ 3 h 39"/>
                <a:gd name="T10" fmla="*/ 38 w 39"/>
                <a:gd name="T11" fmla="*/ 0 h 39"/>
                <a:gd name="T12" fmla="*/ 36 w 39"/>
                <a:gd name="T13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39">
                  <a:moveTo>
                    <a:pt x="36" y="0"/>
                  </a:moveTo>
                  <a:cubicBezTo>
                    <a:pt x="1" y="36"/>
                    <a:pt x="1" y="36"/>
                    <a:pt x="1" y="36"/>
                  </a:cubicBezTo>
                  <a:cubicBezTo>
                    <a:pt x="0" y="36"/>
                    <a:pt x="0" y="37"/>
                    <a:pt x="1" y="38"/>
                  </a:cubicBezTo>
                  <a:cubicBezTo>
                    <a:pt x="1" y="39"/>
                    <a:pt x="2" y="39"/>
                    <a:pt x="3" y="38"/>
                  </a:cubicBezTo>
                  <a:cubicBezTo>
                    <a:pt x="38" y="3"/>
                    <a:pt x="38" y="3"/>
                    <a:pt x="38" y="3"/>
                  </a:cubicBezTo>
                  <a:cubicBezTo>
                    <a:pt x="39" y="2"/>
                    <a:pt x="39" y="1"/>
                    <a:pt x="38" y="0"/>
                  </a:cubicBezTo>
                  <a:cubicBezTo>
                    <a:pt x="38" y="0"/>
                    <a:pt x="37" y="0"/>
                    <a:pt x="36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endParaRPr>
            </a:p>
          </p:txBody>
        </p:sp>
        <p:sp>
          <p:nvSpPr>
            <p:cNvPr id="38" name="Freeform 35"/>
            <p:cNvSpPr>
              <a:spLocks/>
            </p:cNvSpPr>
            <p:nvPr/>
          </p:nvSpPr>
          <p:spPr bwMode="auto">
            <a:xfrm>
              <a:off x="4439232" y="10214864"/>
              <a:ext cx="59894" cy="60927"/>
            </a:xfrm>
            <a:custGeom>
              <a:avLst/>
              <a:gdLst>
                <a:gd name="T0" fmla="*/ 36 w 39"/>
                <a:gd name="T1" fmla="*/ 1 h 39"/>
                <a:gd name="T2" fmla="*/ 0 w 39"/>
                <a:gd name="T3" fmla="*/ 36 h 39"/>
                <a:gd name="T4" fmla="*/ 0 w 39"/>
                <a:gd name="T5" fmla="*/ 38 h 39"/>
                <a:gd name="T6" fmla="*/ 3 w 39"/>
                <a:gd name="T7" fmla="*/ 38 h 39"/>
                <a:gd name="T8" fmla="*/ 38 w 39"/>
                <a:gd name="T9" fmla="*/ 3 h 39"/>
                <a:gd name="T10" fmla="*/ 38 w 39"/>
                <a:gd name="T11" fmla="*/ 1 h 39"/>
                <a:gd name="T12" fmla="*/ 36 w 39"/>
                <a:gd name="T13" fmla="*/ 1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39">
                  <a:moveTo>
                    <a:pt x="36" y="1"/>
                  </a:moveTo>
                  <a:cubicBezTo>
                    <a:pt x="0" y="36"/>
                    <a:pt x="0" y="36"/>
                    <a:pt x="0" y="36"/>
                  </a:cubicBezTo>
                  <a:cubicBezTo>
                    <a:pt x="0" y="37"/>
                    <a:pt x="0" y="38"/>
                    <a:pt x="0" y="38"/>
                  </a:cubicBezTo>
                  <a:cubicBezTo>
                    <a:pt x="1" y="39"/>
                    <a:pt x="2" y="39"/>
                    <a:pt x="3" y="38"/>
                  </a:cubicBezTo>
                  <a:cubicBezTo>
                    <a:pt x="38" y="3"/>
                    <a:pt x="38" y="3"/>
                    <a:pt x="38" y="3"/>
                  </a:cubicBezTo>
                  <a:cubicBezTo>
                    <a:pt x="39" y="2"/>
                    <a:pt x="39" y="1"/>
                    <a:pt x="38" y="1"/>
                  </a:cubicBezTo>
                  <a:cubicBezTo>
                    <a:pt x="37" y="0"/>
                    <a:pt x="36" y="0"/>
                    <a:pt x="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endParaRPr>
            </a:p>
          </p:txBody>
        </p:sp>
        <p:sp>
          <p:nvSpPr>
            <p:cNvPr id="39" name="Freeform 36"/>
            <p:cNvSpPr>
              <a:spLocks/>
            </p:cNvSpPr>
            <p:nvPr/>
          </p:nvSpPr>
          <p:spPr bwMode="auto">
            <a:xfrm>
              <a:off x="1472417" y="8235266"/>
              <a:ext cx="60927" cy="59894"/>
            </a:xfrm>
            <a:custGeom>
              <a:avLst/>
              <a:gdLst>
                <a:gd name="T0" fmla="*/ 0 w 39"/>
                <a:gd name="T1" fmla="*/ 35 h 39"/>
                <a:gd name="T2" fmla="*/ 0 w 39"/>
                <a:gd name="T3" fmla="*/ 38 h 39"/>
                <a:gd name="T4" fmla="*/ 3 w 39"/>
                <a:gd name="T5" fmla="*/ 38 h 39"/>
                <a:gd name="T6" fmla="*/ 38 w 39"/>
                <a:gd name="T7" fmla="*/ 3 h 39"/>
                <a:gd name="T8" fmla="*/ 38 w 39"/>
                <a:gd name="T9" fmla="*/ 0 h 39"/>
                <a:gd name="T10" fmla="*/ 36 w 39"/>
                <a:gd name="T11" fmla="*/ 0 h 39"/>
                <a:gd name="T12" fmla="*/ 0 w 39"/>
                <a:gd name="T13" fmla="*/ 35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39">
                  <a:moveTo>
                    <a:pt x="0" y="35"/>
                  </a:moveTo>
                  <a:cubicBezTo>
                    <a:pt x="0" y="36"/>
                    <a:pt x="0" y="37"/>
                    <a:pt x="0" y="38"/>
                  </a:cubicBezTo>
                  <a:cubicBezTo>
                    <a:pt x="1" y="39"/>
                    <a:pt x="2" y="39"/>
                    <a:pt x="3" y="38"/>
                  </a:cubicBezTo>
                  <a:cubicBezTo>
                    <a:pt x="38" y="3"/>
                    <a:pt x="38" y="3"/>
                    <a:pt x="38" y="3"/>
                  </a:cubicBezTo>
                  <a:cubicBezTo>
                    <a:pt x="39" y="2"/>
                    <a:pt x="39" y="1"/>
                    <a:pt x="38" y="0"/>
                  </a:cubicBezTo>
                  <a:cubicBezTo>
                    <a:pt x="37" y="0"/>
                    <a:pt x="36" y="0"/>
                    <a:pt x="36" y="0"/>
                  </a:cubicBezTo>
                  <a:lnTo>
                    <a:pt x="0" y="35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endParaRPr>
            </a:p>
          </p:txBody>
        </p:sp>
        <p:sp>
          <p:nvSpPr>
            <p:cNvPr id="40" name="Freeform 37"/>
            <p:cNvSpPr>
              <a:spLocks/>
            </p:cNvSpPr>
            <p:nvPr/>
          </p:nvSpPr>
          <p:spPr bwMode="auto">
            <a:xfrm>
              <a:off x="1580846" y="7849053"/>
              <a:ext cx="335613" cy="335613"/>
            </a:xfrm>
            <a:custGeom>
              <a:avLst/>
              <a:gdLst>
                <a:gd name="T0" fmla="*/ 213 w 216"/>
                <a:gd name="T1" fmla="*/ 1 h 216"/>
                <a:gd name="T2" fmla="*/ 1 w 216"/>
                <a:gd name="T3" fmla="*/ 213 h 216"/>
                <a:gd name="T4" fmla="*/ 1 w 216"/>
                <a:gd name="T5" fmla="*/ 215 h 216"/>
                <a:gd name="T6" fmla="*/ 3 w 216"/>
                <a:gd name="T7" fmla="*/ 215 h 216"/>
                <a:gd name="T8" fmla="*/ 215 w 216"/>
                <a:gd name="T9" fmla="*/ 3 h 216"/>
                <a:gd name="T10" fmla="*/ 215 w 216"/>
                <a:gd name="T11" fmla="*/ 1 h 216"/>
                <a:gd name="T12" fmla="*/ 213 w 216"/>
                <a:gd name="T13" fmla="*/ 1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6" h="216">
                  <a:moveTo>
                    <a:pt x="213" y="1"/>
                  </a:moveTo>
                  <a:cubicBezTo>
                    <a:pt x="1" y="213"/>
                    <a:pt x="1" y="213"/>
                    <a:pt x="1" y="213"/>
                  </a:cubicBezTo>
                  <a:cubicBezTo>
                    <a:pt x="0" y="214"/>
                    <a:pt x="0" y="215"/>
                    <a:pt x="1" y="215"/>
                  </a:cubicBezTo>
                  <a:cubicBezTo>
                    <a:pt x="2" y="216"/>
                    <a:pt x="3" y="216"/>
                    <a:pt x="3" y="215"/>
                  </a:cubicBezTo>
                  <a:cubicBezTo>
                    <a:pt x="215" y="3"/>
                    <a:pt x="215" y="3"/>
                    <a:pt x="215" y="3"/>
                  </a:cubicBezTo>
                  <a:cubicBezTo>
                    <a:pt x="216" y="3"/>
                    <a:pt x="216" y="2"/>
                    <a:pt x="215" y="1"/>
                  </a:cubicBezTo>
                  <a:cubicBezTo>
                    <a:pt x="215" y="0"/>
                    <a:pt x="214" y="0"/>
                    <a:pt x="2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endParaRPr>
            </a:p>
          </p:txBody>
        </p:sp>
        <p:sp>
          <p:nvSpPr>
            <p:cNvPr id="41" name="Freeform 38"/>
            <p:cNvSpPr>
              <a:spLocks/>
            </p:cNvSpPr>
            <p:nvPr/>
          </p:nvSpPr>
          <p:spPr bwMode="auto">
            <a:xfrm>
              <a:off x="1967058" y="7739592"/>
              <a:ext cx="59894" cy="60927"/>
            </a:xfrm>
            <a:custGeom>
              <a:avLst/>
              <a:gdLst>
                <a:gd name="T0" fmla="*/ 35 w 39"/>
                <a:gd name="T1" fmla="*/ 0 h 39"/>
                <a:gd name="T2" fmla="*/ 0 w 39"/>
                <a:gd name="T3" fmla="*/ 36 h 39"/>
                <a:gd name="T4" fmla="*/ 0 w 39"/>
                <a:gd name="T5" fmla="*/ 38 h 39"/>
                <a:gd name="T6" fmla="*/ 3 w 39"/>
                <a:gd name="T7" fmla="*/ 38 h 39"/>
                <a:gd name="T8" fmla="*/ 38 w 39"/>
                <a:gd name="T9" fmla="*/ 3 h 39"/>
                <a:gd name="T10" fmla="*/ 38 w 39"/>
                <a:gd name="T11" fmla="*/ 0 h 39"/>
                <a:gd name="T12" fmla="*/ 35 w 39"/>
                <a:gd name="T13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39">
                  <a:moveTo>
                    <a:pt x="35" y="0"/>
                  </a:moveTo>
                  <a:cubicBezTo>
                    <a:pt x="0" y="36"/>
                    <a:pt x="0" y="36"/>
                    <a:pt x="0" y="36"/>
                  </a:cubicBezTo>
                  <a:cubicBezTo>
                    <a:pt x="0" y="36"/>
                    <a:pt x="0" y="38"/>
                    <a:pt x="0" y="38"/>
                  </a:cubicBezTo>
                  <a:cubicBezTo>
                    <a:pt x="1" y="39"/>
                    <a:pt x="2" y="39"/>
                    <a:pt x="3" y="38"/>
                  </a:cubicBezTo>
                  <a:cubicBezTo>
                    <a:pt x="38" y="3"/>
                    <a:pt x="38" y="3"/>
                    <a:pt x="38" y="3"/>
                  </a:cubicBezTo>
                  <a:cubicBezTo>
                    <a:pt x="38" y="2"/>
                    <a:pt x="39" y="1"/>
                    <a:pt x="38" y="0"/>
                  </a:cubicBezTo>
                  <a:cubicBezTo>
                    <a:pt x="37" y="0"/>
                    <a:pt x="36" y="0"/>
                    <a:pt x="3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endParaRPr>
            </a:p>
          </p:txBody>
        </p:sp>
        <p:sp>
          <p:nvSpPr>
            <p:cNvPr id="42" name="Freeform 39"/>
            <p:cNvSpPr>
              <a:spLocks/>
            </p:cNvSpPr>
            <p:nvPr/>
          </p:nvSpPr>
          <p:spPr bwMode="auto">
            <a:xfrm>
              <a:off x="594661" y="8838336"/>
              <a:ext cx="333547" cy="334580"/>
            </a:xfrm>
            <a:custGeom>
              <a:avLst/>
              <a:gdLst>
                <a:gd name="T0" fmla="*/ 1 w 215"/>
                <a:gd name="T1" fmla="*/ 215 h 215"/>
                <a:gd name="T2" fmla="*/ 3 w 215"/>
                <a:gd name="T3" fmla="*/ 215 h 215"/>
                <a:gd name="T4" fmla="*/ 215 w 215"/>
                <a:gd name="T5" fmla="*/ 3 h 215"/>
                <a:gd name="T6" fmla="*/ 215 w 215"/>
                <a:gd name="T7" fmla="*/ 1 h 215"/>
                <a:gd name="T8" fmla="*/ 212 w 215"/>
                <a:gd name="T9" fmla="*/ 1 h 215"/>
                <a:gd name="T10" fmla="*/ 1 w 215"/>
                <a:gd name="T11" fmla="*/ 212 h 215"/>
                <a:gd name="T12" fmla="*/ 1 w 215"/>
                <a:gd name="T13" fmla="*/ 215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5" h="215">
                  <a:moveTo>
                    <a:pt x="1" y="215"/>
                  </a:moveTo>
                  <a:cubicBezTo>
                    <a:pt x="1" y="215"/>
                    <a:pt x="2" y="215"/>
                    <a:pt x="3" y="215"/>
                  </a:cubicBezTo>
                  <a:cubicBezTo>
                    <a:pt x="215" y="3"/>
                    <a:pt x="215" y="3"/>
                    <a:pt x="215" y="3"/>
                  </a:cubicBezTo>
                  <a:cubicBezTo>
                    <a:pt x="215" y="2"/>
                    <a:pt x="215" y="1"/>
                    <a:pt x="215" y="1"/>
                  </a:cubicBezTo>
                  <a:cubicBezTo>
                    <a:pt x="214" y="0"/>
                    <a:pt x="213" y="0"/>
                    <a:pt x="212" y="1"/>
                  </a:cubicBezTo>
                  <a:cubicBezTo>
                    <a:pt x="1" y="212"/>
                    <a:pt x="1" y="212"/>
                    <a:pt x="1" y="212"/>
                  </a:cubicBezTo>
                  <a:cubicBezTo>
                    <a:pt x="0" y="213"/>
                    <a:pt x="0" y="214"/>
                    <a:pt x="1" y="215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endParaRPr>
            </a:p>
          </p:txBody>
        </p:sp>
        <p:sp>
          <p:nvSpPr>
            <p:cNvPr id="43" name="Freeform 40"/>
            <p:cNvSpPr>
              <a:spLocks/>
            </p:cNvSpPr>
            <p:nvPr/>
          </p:nvSpPr>
          <p:spPr bwMode="auto">
            <a:xfrm>
              <a:off x="978808" y="8727842"/>
              <a:ext cx="59894" cy="60927"/>
            </a:xfrm>
            <a:custGeom>
              <a:avLst/>
              <a:gdLst>
                <a:gd name="T0" fmla="*/ 3 w 39"/>
                <a:gd name="T1" fmla="*/ 39 h 39"/>
                <a:gd name="T2" fmla="*/ 38 w 39"/>
                <a:gd name="T3" fmla="*/ 3 h 39"/>
                <a:gd name="T4" fmla="*/ 38 w 39"/>
                <a:gd name="T5" fmla="*/ 1 h 39"/>
                <a:gd name="T6" fmla="*/ 36 w 39"/>
                <a:gd name="T7" fmla="*/ 1 h 39"/>
                <a:gd name="T8" fmla="*/ 1 w 39"/>
                <a:gd name="T9" fmla="*/ 36 h 39"/>
                <a:gd name="T10" fmla="*/ 1 w 39"/>
                <a:gd name="T11" fmla="*/ 39 h 39"/>
                <a:gd name="T12" fmla="*/ 3 w 39"/>
                <a:gd name="T13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39">
                  <a:moveTo>
                    <a:pt x="3" y="39"/>
                  </a:moveTo>
                  <a:cubicBezTo>
                    <a:pt x="38" y="3"/>
                    <a:pt x="38" y="3"/>
                    <a:pt x="38" y="3"/>
                  </a:cubicBezTo>
                  <a:cubicBezTo>
                    <a:pt x="39" y="3"/>
                    <a:pt x="39" y="2"/>
                    <a:pt x="38" y="1"/>
                  </a:cubicBezTo>
                  <a:cubicBezTo>
                    <a:pt x="38" y="0"/>
                    <a:pt x="37" y="0"/>
                    <a:pt x="36" y="1"/>
                  </a:cubicBezTo>
                  <a:cubicBezTo>
                    <a:pt x="1" y="36"/>
                    <a:pt x="1" y="36"/>
                    <a:pt x="1" y="36"/>
                  </a:cubicBezTo>
                  <a:cubicBezTo>
                    <a:pt x="0" y="37"/>
                    <a:pt x="0" y="38"/>
                    <a:pt x="1" y="39"/>
                  </a:cubicBezTo>
                  <a:cubicBezTo>
                    <a:pt x="1" y="39"/>
                    <a:pt x="2" y="39"/>
                    <a:pt x="3" y="39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endParaRPr>
            </a:p>
          </p:txBody>
        </p:sp>
        <p:sp>
          <p:nvSpPr>
            <p:cNvPr id="44" name="Freeform 41"/>
            <p:cNvSpPr>
              <a:spLocks/>
            </p:cNvSpPr>
            <p:nvPr/>
          </p:nvSpPr>
          <p:spPr bwMode="auto">
            <a:xfrm>
              <a:off x="698959" y="7883131"/>
              <a:ext cx="49567" cy="49567"/>
            </a:xfrm>
            <a:custGeom>
              <a:avLst/>
              <a:gdLst>
                <a:gd name="T0" fmla="*/ 1 w 32"/>
                <a:gd name="T1" fmla="*/ 29 h 32"/>
                <a:gd name="T2" fmla="*/ 1 w 32"/>
                <a:gd name="T3" fmla="*/ 31 h 32"/>
                <a:gd name="T4" fmla="*/ 3 w 32"/>
                <a:gd name="T5" fmla="*/ 31 h 32"/>
                <a:gd name="T6" fmla="*/ 31 w 32"/>
                <a:gd name="T7" fmla="*/ 3 h 32"/>
                <a:gd name="T8" fmla="*/ 31 w 32"/>
                <a:gd name="T9" fmla="*/ 0 h 32"/>
                <a:gd name="T10" fmla="*/ 29 w 32"/>
                <a:gd name="T11" fmla="*/ 0 h 32"/>
                <a:gd name="T12" fmla="*/ 1 w 32"/>
                <a:gd name="T13" fmla="*/ 29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" h="32">
                  <a:moveTo>
                    <a:pt x="1" y="29"/>
                  </a:moveTo>
                  <a:cubicBezTo>
                    <a:pt x="0" y="29"/>
                    <a:pt x="0" y="30"/>
                    <a:pt x="1" y="31"/>
                  </a:cubicBezTo>
                  <a:cubicBezTo>
                    <a:pt x="1" y="32"/>
                    <a:pt x="3" y="32"/>
                    <a:pt x="3" y="31"/>
                  </a:cubicBezTo>
                  <a:cubicBezTo>
                    <a:pt x="31" y="3"/>
                    <a:pt x="31" y="3"/>
                    <a:pt x="31" y="3"/>
                  </a:cubicBezTo>
                  <a:cubicBezTo>
                    <a:pt x="32" y="2"/>
                    <a:pt x="32" y="1"/>
                    <a:pt x="31" y="0"/>
                  </a:cubicBezTo>
                  <a:cubicBezTo>
                    <a:pt x="31" y="0"/>
                    <a:pt x="30" y="0"/>
                    <a:pt x="29" y="0"/>
                  </a:cubicBezTo>
                  <a:lnTo>
                    <a:pt x="1" y="29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endParaRPr>
            </a:p>
          </p:txBody>
        </p:sp>
        <p:sp>
          <p:nvSpPr>
            <p:cNvPr id="45" name="Freeform 42"/>
            <p:cNvSpPr>
              <a:spLocks/>
            </p:cNvSpPr>
            <p:nvPr/>
          </p:nvSpPr>
          <p:spPr bwMode="auto">
            <a:xfrm>
              <a:off x="1050062" y="7532029"/>
              <a:ext cx="49567" cy="49567"/>
            </a:xfrm>
            <a:custGeom>
              <a:avLst/>
              <a:gdLst>
                <a:gd name="T0" fmla="*/ 3 w 32"/>
                <a:gd name="T1" fmla="*/ 31 h 32"/>
                <a:gd name="T2" fmla="*/ 31 w 32"/>
                <a:gd name="T3" fmla="*/ 3 h 32"/>
                <a:gd name="T4" fmla="*/ 31 w 32"/>
                <a:gd name="T5" fmla="*/ 1 h 32"/>
                <a:gd name="T6" fmla="*/ 29 w 32"/>
                <a:gd name="T7" fmla="*/ 1 h 32"/>
                <a:gd name="T8" fmla="*/ 1 w 32"/>
                <a:gd name="T9" fmla="*/ 29 h 32"/>
                <a:gd name="T10" fmla="*/ 1 w 32"/>
                <a:gd name="T11" fmla="*/ 31 h 32"/>
                <a:gd name="T12" fmla="*/ 3 w 32"/>
                <a:gd name="T13" fmla="*/ 31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" h="32">
                  <a:moveTo>
                    <a:pt x="3" y="31"/>
                  </a:moveTo>
                  <a:cubicBezTo>
                    <a:pt x="31" y="3"/>
                    <a:pt x="31" y="3"/>
                    <a:pt x="31" y="3"/>
                  </a:cubicBezTo>
                  <a:cubicBezTo>
                    <a:pt x="32" y="2"/>
                    <a:pt x="32" y="1"/>
                    <a:pt x="31" y="1"/>
                  </a:cubicBezTo>
                  <a:cubicBezTo>
                    <a:pt x="31" y="0"/>
                    <a:pt x="30" y="0"/>
                    <a:pt x="29" y="1"/>
                  </a:cubicBezTo>
                  <a:cubicBezTo>
                    <a:pt x="1" y="29"/>
                    <a:pt x="1" y="29"/>
                    <a:pt x="1" y="29"/>
                  </a:cubicBezTo>
                  <a:cubicBezTo>
                    <a:pt x="0" y="29"/>
                    <a:pt x="0" y="30"/>
                    <a:pt x="1" y="31"/>
                  </a:cubicBezTo>
                  <a:cubicBezTo>
                    <a:pt x="1" y="32"/>
                    <a:pt x="2" y="32"/>
                    <a:pt x="3" y="3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endParaRPr>
            </a:p>
          </p:txBody>
        </p:sp>
        <p:sp>
          <p:nvSpPr>
            <p:cNvPr id="46" name="Freeform 43"/>
            <p:cNvSpPr>
              <a:spLocks/>
            </p:cNvSpPr>
            <p:nvPr/>
          </p:nvSpPr>
          <p:spPr bwMode="auto">
            <a:xfrm>
              <a:off x="1136805" y="7481429"/>
              <a:ext cx="12392" cy="11359"/>
            </a:xfrm>
            <a:custGeom>
              <a:avLst/>
              <a:gdLst>
                <a:gd name="T0" fmla="*/ 4 w 8"/>
                <a:gd name="T1" fmla="*/ 7 h 7"/>
                <a:gd name="T2" fmla="*/ 7 w 8"/>
                <a:gd name="T3" fmla="*/ 3 h 7"/>
                <a:gd name="T4" fmla="*/ 7 w 8"/>
                <a:gd name="T5" fmla="*/ 1 h 7"/>
                <a:gd name="T6" fmla="*/ 5 w 8"/>
                <a:gd name="T7" fmla="*/ 1 h 7"/>
                <a:gd name="T8" fmla="*/ 1 w 8"/>
                <a:gd name="T9" fmla="*/ 4 h 7"/>
                <a:gd name="T10" fmla="*/ 1 w 8"/>
                <a:gd name="T11" fmla="*/ 7 h 7"/>
                <a:gd name="T12" fmla="*/ 4 w 8"/>
                <a:gd name="T13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7">
                  <a:moveTo>
                    <a:pt x="4" y="7"/>
                  </a:moveTo>
                  <a:cubicBezTo>
                    <a:pt x="7" y="3"/>
                    <a:pt x="7" y="3"/>
                    <a:pt x="7" y="3"/>
                  </a:cubicBezTo>
                  <a:cubicBezTo>
                    <a:pt x="8" y="2"/>
                    <a:pt x="8" y="1"/>
                    <a:pt x="7" y="1"/>
                  </a:cubicBezTo>
                  <a:cubicBezTo>
                    <a:pt x="7" y="0"/>
                    <a:pt x="6" y="0"/>
                    <a:pt x="5" y="1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0" y="6"/>
                    <a:pt x="1" y="7"/>
                  </a:cubicBezTo>
                  <a:cubicBezTo>
                    <a:pt x="2" y="7"/>
                    <a:pt x="3" y="7"/>
                    <a:pt x="4" y="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endParaRPr>
            </a:p>
          </p:txBody>
        </p:sp>
        <p:sp>
          <p:nvSpPr>
            <p:cNvPr id="47" name="Freeform 44"/>
            <p:cNvSpPr>
              <a:spLocks/>
            </p:cNvSpPr>
            <p:nvPr/>
          </p:nvSpPr>
          <p:spPr bwMode="auto">
            <a:xfrm>
              <a:off x="786735" y="7618772"/>
              <a:ext cx="224086" cy="225119"/>
            </a:xfrm>
            <a:custGeom>
              <a:avLst/>
              <a:gdLst>
                <a:gd name="T0" fmla="*/ 0 w 144"/>
                <a:gd name="T1" fmla="*/ 145 h 145"/>
                <a:gd name="T2" fmla="*/ 3 w 144"/>
                <a:gd name="T3" fmla="*/ 145 h 145"/>
                <a:gd name="T4" fmla="*/ 144 w 144"/>
                <a:gd name="T5" fmla="*/ 3 h 145"/>
                <a:gd name="T6" fmla="*/ 144 w 144"/>
                <a:gd name="T7" fmla="*/ 1 h 145"/>
                <a:gd name="T8" fmla="*/ 141 w 144"/>
                <a:gd name="T9" fmla="*/ 1 h 145"/>
                <a:gd name="T10" fmla="*/ 0 w 144"/>
                <a:gd name="T11" fmla="*/ 142 h 145"/>
                <a:gd name="T12" fmla="*/ 0 w 144"/>
                <a:gd name="T13" fmla="*/ 145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4" h="145">
                  <a:moveTo>
                    <a:pt x="0" y="145"/>
                  </a:moveTo>
                  <a:cubicBezTo>
                    <a:pt x="1" y="145"/>
                    <a:pt x="2" y="145"/>
                    <a:pt x="3" y="145"/>
                  </a:cubicBezTo>
                  <a:cubicBezTo>
                    <a:pt x="144" y="3"/>
                    <a:pt x="144" y="3"/>
                    <a:pt x="144" y="3"/>
                  </a:cubicBezTo>
                  <a:cubicBezTo>
                    <a:pt x="144" y="3"/>
                    <a:pt x="144" y="2"/>
                    <a:pt x="144" y="1"/>
                  </a:cubicBezTo>
                  <a:cubicBezTo>
                    <a:pt x="143" y="0"/>
                    <a:pt x="142" y="0"/>
                    <a:pt x="141" y="1"/>
                  </a:cubicBezTo>
                  <a:cubicBezTo>
                    <a:pt x="0" y="142"/>
                    <a:pt x="0" y="142"/>
                    <a:pt x="0" y="142"/>
                  </a:cubicBezTo>
                  <a:cubicBezTo>
                    <a:pt x="0" y="143"/>
                    <a:pt x="0" y="144"/>
                    <a:pt x="0" y="145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endParaRPr>
            </a:p>
          </p:txBody>
        </p:sp>
        <p:sp>
          <p:nvSpPr>
            <p:cNvPr id="48" name="Freeform 45"/>
            <p:cNvSpPr>
              <a:spLocks/>
            </p:cNvSpPr>
            <p:nvPr/>
          </p:nvSpPr>
          <p:spPr bwMode="auto">
            <a:xfrm>
              <a:off x="2432785" y="8914752"/>
              <a:ext cx="48535" cy="49567"/>
            </a:xfrm>
            <a:custGeom>
              <a:avLst/>
              <a:gdLst>
                <a:gd name="T0" fmla="*/ 31 w 31"/>
                <a:gd name="T1" fmla="*/ 3 h 32"/>
                <a:gd name="T2" fmla="*/ 31 w 31"/>
                <a:gd name="T3" fmla="*/ 1 h 32"/>
                <a:gd name="T4" fmla="*/ 28 w 31"/>
                <a:gd name="T5" fmla="*/ 1 h 32"/>
                <a:gd name="T6" fmla="*/ 0 w 31"/>
                <a:gd name="T7" fmla="*/ 29 h 32"/>
                <a:gd name="T8" fmla="*/ 0 w 31"/>
                <a:gd name="T9" fmla="*/ 32 h 32"/>
                <a:gd name="T10" fmla="*/ 3 w 31"/>
                <a:gd name="T11" fmla="*/ 32 h 32"/>
                <a:gd name="T12" fmla="*/ 31 w 31"/>
                <a:gd name="T13" fmla="*/ 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" h="32">
                  <a:moveTo>
                    <a:pt x="31" y="3"/>
                  </a:moveTo>
                  <a:cubicBezTo>
                    <a:pt x="31" y="3"/>
                    <a:pt x="31" y="2"/>
                    <a:pt x="31" y="1"/>
                  </a:cubicBezTo>
                  <a:cubicBezTo>
                    <a:pt x="30" y="0"/>
                    <a:pt x="29" y="0"/>
                    <a:pt x="28" y="1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30"/>
                    <a:pt x="0" y="31"/>
                    <a:pt x="0" y="32"/>
                  </a:cubicBezTo>
                  <a:cubicBezTo>
                    <a:pt x="1" y="32"/>
                    <a:pt x="2" y="32"/>
                    <a:pt x="3" y="32"/>
                  </a:cubicBezTo>
                  <a:lnTo>
                    <a:pt x="31" y="3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endParaRPr>
            </a:p>
          </p:txBody>
        </p:sp>
        <p:sp>
          <p:nvSpPr>
            <p:cNvPr id="49" name="Freeform 46"/>
            <p:cNvSpPr>
              <a:spLocks/>
            </p:cNvSpPr>
            <p:nvPr/>
          </p:nvSpPr>
          <p:spPr bwMode="auto">
            <a:xfrm>
              <a:off x="1817324" y="9354663"/>
              <a:ext cx="225119" cy="226151"/>
            </a:xfrm>
            <a:custGeom>
              <a:avLst/>
              <a:gdLst>
                <a:gd name="T0" fmla="*/ 1 w 145"/>
                <a:gd name="T1" fmla="*/ 144 h 145"/>
                <a:gd name="T2" fmla="*/ 3 w 145"/>
                <a:gd name="T3" fmla="*/ 144 h 145"/>
                <a:gd name="T4" fmla="*/ 144 w 145"/>
                <a:gd name="T5" fmla="*/ 3 h 145"/>
                <a:gd name="T6" fmla="*/ 144 w 145"/>
                <a:gd name="T7" fmla="*/ 1 h 145"/>
                <a:gd name="T8" fmla="*/ 142 w 145"/>
                <a:gd name="T9" fmla="*/ 1 h 145"/>
                <a:gd name="T10" fmla="*/ 1 w 145"/>
                <a:gd name="T11" fmla="*/ 142 h 145"/>
                <a:gd name="T12" fmla="*/ 1 w 145"/>
                <a:gd name="T13" fmla="*/ 144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5" h="145">
                  <a:moveTo>
                    <a:pt x="1" y="144"/>
                  </a:moveTo>
                  <a:cubicBezTo>
                    <a:pt x="1" y="145"/>
                    <a:pt x="3" y="145"/>
                    <a:pt x="3" y="144"/>
                  </a:cubicBezTo>
                  <a:cubicBezTo>
                    <a:pt x="144" y="3"/>
                    <a:pt x="144" y="3"/>
                    <a:pt x="144" y="3"/>
                  </a:cubicBezTo>
                  <a:cubicBezTo>
                    <a:pt x="145" y="2"/>
                    <a:pt x="145" y="1"/>
                    <a:pt x="144" y="1"/>
                  </a:cubicBezTo>
                  <a:cubicBezTo>
                    <a:pt x="144" y="0"/>
                    <a:pt x="143" y="0"/>
                    <a:pt x="142" y="1"/>
                  </a:cubicBezTo>
                  <a:cubicBezTo>
                    <a:pt x="1" y="142"/>
                    <a:pt x="1" y="142"/>
                    <a:pt x="1" y="142"/>
                  </a:cubicBezTo>
                  <a:cubicBezTo>
                    <a:pt x="0" y="142"/>
                    <a:pt x="0" y="143"/>
                    <a:pt x="1" y="14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endParaRPr>
            </a:p>
          </p:txBody>
        </p:sp>
        <p:sp>
          <p:nvSpPr>
            <p:cNvPr id="50" name="Freeform 47"/>
            <p:cNvSpPr>
              <a:spLocks/>
            </p:cNvSpPr>
            <p:nvPr/>
          </p:nvSpPr>
          <p:spPr bwMode="auto">
            <a:xfrm>
              <a:off x="1730581" y="9617990"/>
              <a:ext cx="49567" cy="49567"/>
            </a:xfrm>
            <a:custGeom>
              <a:avLst/>
              <a:gdLst>
                <a:gd name="T0" fmla="*/ 0 w 32"/>
                <a:gd name="T1" fmla="*/ 31 h 32"/>
                <a:gd name="T2" fmla="*/ 3 w 32"/>
                <a:gd name="T3" fmla="*/ 31 h 32"/>
                <a:gd name="T4" fmla="*/ 31 w 32"/>
                <a:gd name="T5" fmla="*/ 3 h 32"/>
                <a:gd name="T6" fmla="*/ 31 w 32"/>
                <a:gd name="T7" fmla="*/ 1 h 32"/>
                <a:gd name="T8" fmla="*/ 29 w 32"/>
                <a:gd name="T9" fmla="*/ 1 h 32"/>
                <a:gd name="T10" fmla="*/ 0 w 32"/>
                <a:gd name="T11" fmla="*/ 29 h 32"/>
                <a:gd name="T12" fmla="*/ 0 w 32"/>
                <a:gd name="T13" fmla="*/ 31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" h="32">
                  <a:moveTo>
                    <a:pt x="0" y="31"/>
                  </a:moveTo>
                  <a:cubicBezTo>
                    <a:pt x="1" y="32"/>
                    <a:pt x="2" y="32"/>
                    <a:pt x="3" y="31"/>
                  </a:cubicBezTo>
                  <a:cubicBezTo>
                    <a:pt x="31" y="3"/>
                    <a:pt x="31" y="3"/>
                    <a:pt x="31" y="3"/>
                  </a:cubicBezTo>
                  <a:cubicBezTo>
                    <a:pt x="32" y="3"/>
                    <a:pt x="32" y="2"/>
                    <a:pt x="31" y="1"/>
                  </a:cubicBezTo>
                  <a:cubicBezTo>
                    <a:pt x="30" y="0"/>
                    <a:pt x="29" y="0"/>
                    <a:pt x="29" y="1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30"/>
                    <a:pt x="0" y="31"/>
                    <a:pt x="0" y="31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endParaRPr>
            </a:p>
          </p:txBody>
        </p:sp>
        <p:sp>
          <p:nvSpPr>
            <p:cNvPr id="51" name="Freeform 48"/>
            <p:cNvSpPr>
              <a:spLocks/>
            </p:cNvSpPr>
            <p:nvPr/>
          </p:nvSpPr>
          <p:spPr bwMode="auto">
            <a:xfrm>
              <a:off x="1466221" y="9706798"/>
              <a:ext cx="225119" cy="225119"/>
            </a:xfrm>
            <a:custGeom>
              <a:avLst/>
              <a:gdLst>
                <a:gd name="T0" fmla="*/ 3 w 145"/>
                <a:gd name="T1" fmla="*/ 144 h 145"/>
                <a:gd name="T2" fmla="*/ 144 w 145"/>
                <a:gd name="T3" fmla="*/ 3 h 145"/>
                <a:gd name="T4" fmla="*/ 144 w 145"/>
                <a:gd name="T5" fmla="*/ 0 h 145"/>
                <a:gd name="T6" fmla="*/ 142 w 145"/>
                <a:gd name="T7" fmla="*/ 0 h 145"/>
                <a:gd name="T8" fmla="*/ 1 w 145"/>
                <a:gd name="T9" fmla="*/ 142 h 145"/>
                <a:gd name="T10" fmla="*/ 1 w 145"/>
                <a:gd name="T11" fmla="*/ 144 h 145"/>
                <a:gd name="T12" fmla="*/ 3 w 145"/>
                <a:gd name="T13" fmla="*/ 144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5" h="145">
                  <a:moveTo>
                    <a:pt x="3" y="144"/>
                  </a:moveTo>
                  <a:cubicBezTo>
                    <a:pt x="144" y="3"/>
                    <a:pt x="144" y="3"/>
                    <a:pt x="144" y="3"/>
                  </a:cubicBezTo>
                  <a:cubicBezTo>
                    <a:pt x="145" y="2"/>
                    <a:pt x="145" y="1"/>
                    <a:pt x="144" y="0"/>
                  </a:cubicBezTo>
                  <a:cubicBezTo>
                    <a:pt x="144" y="0"/>
                    <a:pt x="143" y="0"/>
                    <a:pt x="142" y="0"/>
                  </a:cubicBezTo>
                  <a:cubicBezTo>
                    <a:pt x="1" y="142"/>
                    <a:pt x="1" y="142"/>
                    <a:pt x="1" y="142"/>
                  </a:cubicBezTo>
                  <a:cubicBezTo>
                    <a:pt x="0" y="142"/>
                    <a:pt x="0" y="143"/>
                    <a:pt x="1" y="144"/>
                  </a:cubicBezTo>
                  <a:cubicBezTo>
                    <a:pt x="2" y="145"/>
                    <a:pt x="3" y="145"/>
                    <a:pt x="3" y="144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endParaRPr>
            </a:p>
          </p:txBody>
        </p:sp>
        <p:sp>
          <p:nvSpPr>
            <p:cNvPr id="52" name="Freeform 49"/>
            <p:cNvSpPr>
              <a:spLocks/>
            </p:cNvSpPr>
            <p:nvPr/>
          </p:nvSpPr>
          <p:spPr bwMode="auto">
            <a:xfrm>
              <a:off x="1115119" y="10057900"/>
              <a:ext cx="225119" cy="226151"/>
            </a:xfrm>
            <a:custGeom>
              <a:avLst/>
              <a:gdLst>
                <a:gd name="T0" fmla="*/ 3 w 145"/>
                <a:gd name="T1" fmla="*/ 144 h 145"/>
                <a:gd name="T2" fmla="*/ 145 w 145"/>
                <a:gd name="T3" fmla="*/ 3 h 145"/>
                <a:gd name="T4" fmla="*/ 145 w 145"/>
                <a:gd name="T5" fmla="*/ 0 h 145"/>
                <a:gd name="T6" fmla="*/ 142 w 145"/>
                <a:gd name="T7" fmla="*/ 0 h 145"/>
                <a:gd name="T8" fmla="*/ 1 w 145"/>
                <a:gd name="T9" fmla="*/ 142 h 145"/>
                <a:gd name="T10" fmla="*/ 1 w 145"/>
                <a:gd name="T11" fmla="*/ 144 h 145"/>
                <a:gd name="T12" fmla="*/ 3 w 145"/>
                <a:gd name="T13" fmla="*/ 144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5" h="145">
                  <a:moveTo>
                    <a:pt x="3" y="144"/>
                  </a:moveTo>
                  <a:cubicBezTo>
                    <a:pt x="145" y="3"/>
                    <a:pt x="145" y="3"/>
                    <a:pt x="145" y="3"/>
                  </a:cubicBezTo>
                  <a:cubicBezTo>
                    <a:pt x="145" y="2"/>
                    <a:pt x="145" y="1"/>
                    <a:pt x="145" y="0"/>
                  </a:cubicBezTo>
                  <a:cubicBezTo>
                    <a:pt x="144" y="0"/>
                    <a:pt x="143" y="0"/>
                    <a:pt x="142" y="0"/>
                  </a:cubicBezTo>
                  <a:cubicBezTo>
                    <a:pt x="1" y="142"/>
                    <a:pt x="1" y="142"/>
                    <a:pt x="1" y="142"/>
                  </a:cubicBezTo>
                  <a:cubicBezTo>
                    <a:pt x="0" y="142"/>
                    <a:pt x="0" y="143"/>
                    <a:pt x="1" y="144"/>
                  </a:cubicBezTo>
                  <a:cubicBezTo>
                    <a:pt x="2" y="145"/>
                    <a:pt x="3" y="145"/>
                    <a:pt x="3" y="144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endParaRPr>
            </a:p>
          </p:txBody>
        </p:sp>
        <p:sp>
          <p:nvSpPr>
            <p:cNvPr id="53" name="Freeform 50"/>
            <p:cNvSpPr>
              <a:spLocks/>
            </p:cNvSpPr>
            <p:nvPr/>
          </p:nvSpPr>
          <p:spPr bwMode="auto">
            <a:xfrm>
              <a:off x="1379478" y="9969092"/>
              <a:ext cx="49567" cy="50600"/>
            </a:xfrm>
            <a:custGeom>
              <a:avLst/>
              <a:gdLst>
                <a:gd name="T0" fmla="*/ 3 w 32"/>
                <a:gd name="T1" fmla="*/ 31 h 32"/>
                <a:gd name="T2" fmla="*/ 31 w 32"/>
                <a:gd name="T3" fmla="*/ 3 h 32"/>
                <a:gd name="T4" fmla="*/ 31 w 32"/>
                <a:gd name="T5" fmla="*/ 1 h 32"/>
                <a:gd name="T6" fmla="*/ 29 w 32"/>
                <a:gd name="T7" fmla="*/ 1 h 32"/>
                <a:gd name="T8" fmla="*/ 0 w 32"/>
                <a:gd name="T9" fmla="*/ 29 h 32"/>
                <a:gd name="T10" fmla="*/ 0 w 32"/>
                <a:gd name="T11" fmla="*/ 31 h 32"/>
                <a:gd name="T12" fmla="*/ 3 w 32"/>
                <a:gd name="T13" fmla="*/ 31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" h="32">
                  <a:moveTo>
                    <a:pt x="3" y="31"/>
                  </a:moveTo>
                  <a:cubicBezTo>
                    <a:pt x="31" y="3"/>
                    <a:pt x="31" y="3"/>
                    <a:pt x="31" y="3"/>
                  </a:cubicBezTo>
                  <a:cubicBezTo>
                    <a:pt x="32" y="3"/>
                    <a:pt x="32" y="2"/>
                    <a:pt x="31" y="1"/>
                  </a:cubicBezTo>
                  <a:cubicBezTo>
                    <a:pt x="30" y="0"/>
                    <a:pt x="29" y="0"/>
                    <a:pt x="29" y="1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30"/>
                    <a:pt x="0" y="31"/>
                    <a:pt x="0" y="31"/>
                  </a:cubicBezTo>
                  <a:cubicBezTo>
                    <a:pt x="1" y="32"/>
                    <a:pt x="2" y="32"/>
                    <a:pt x="3" y="3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endParaRPr>
            </a:p>
          </p:txBody>
        </p:sp>
        <p:sp>
          <p:nvSpPr>
            <p:cNvPr id="54" name="Freeform 51"/>
            <p:cNvSpPr>
              <a:spLocks/>
            </p:cNvSpPr>
            <p:nvPr/>
          </p:nvSpPr>
          <p:spPr bwMode="auto">
            <a:xfrm>
              <a:off x="1028376" y="10321227"/>
              <a:ext cx="49567" cy="49567"/>
            </a:xfrm>
            <a:custGeom>
              <a:avLst/>
              <a:gdLst>
                <a:gd name="T0" fmla="*/ 3 w 32"/>
                <a:gd name="T1" fmla="*/ 31 h 32"/>
                <a:gd name="T2" fmla="*/ 31 w 32"/>
                <a:gd name="T3" fmla="*/ 3 h 32"/>
                <a:gd name="T4" fmla="*/ 31 w 32"/>
                <a:gd name="T5" fmla="*/ 1 h 32"/>
                <a:gd name="T6" fmla="*/ 29 w 32"/>
                <a:gd name="T7" fmla="*/ 1 h 32"/>
                <a:gd name="T8" fmla="*/ 0 w 32"/>
                <a:gd name="T9" fmla="*/ 29 h 32"/>
                <a:gd name="T10" fmla="*/ 0 w 32"/>
                <a:gd name="T11" fmla="*/ 31 h 32"/>
                <a:gd name="T12" fmla="*/ 3 w 32"/>
                <a:gd name="T13" fmla="*/ 31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" h="32">
                  <a:moveTo>
                    <a:pt x="3" y="31"/>
                  </a:moveTo>
                  <a:cubicBezTo>
                    <a:pt x="31" y="3"/>
                    <a:pt x="31" y="3"/>
                    <a:pt x="31" y="3"/>
                  </a:cubicBezTo>
                  <a:cubicBezTo>
                    <a:pt x="32" y="3"/>
                    <a:pt x="32" y="2"/>
                    <a:pt x="31" y="1"/>
                  </a:cubicBezTo>
                  <a:cubicBezTo>
                    <a:pt x="30" y="0"/>
                    <a:pt x="29" y="0"/>
                    <a:pt x="29" y="1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30"/>
                    <a:pt x="0" y="31"/>
                    <a:pt x="0" y="31"/>
                  </a:cubicBezTo>
                  <a:cubicBezTo>
                    <a:pt x="1" y="32"/>
                    <a:pt x="2" y="32"/>
                    <a:pt x="3" y="3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endParaRPr>
            </a:p>
          </p:txBody>
        </p:sp>
        <p:sp>
          <p:nvSpPr>
            <p:cNvPr id="55" name="Freeform 52"/>
            <p:cNvSpPr>
              <a:spLocks/>
            </p:cNvSpPr>
            <p:nvPr/>
          </p:nvSpPr>
          <p:spPr bwMode="auto">
            <a:xfrm>
              <a:off x="2519528" y="8865185"/>
              <a:ext cx="11359" cy="12392"/>
            </a:xfrm>
            <a:custGeom>
              <a:avLst/>
              <a:gdLst>
                <a:gd name="T0" fmla="*/ 3 w 7"/>
                <a:gd name="T1" fmla="*/ 7 h 8"/>
                <a:gd name="T2" fmla="*/ 7 w 7"/>
                <a:gd name="T3" fmla="*/ 3 h 8"/>
                <a:gd name="T4" fmla="*/ 7 w 7"/>
                <a:gd name="T5" fmla="*/ 1 h 8"/>
                <a:gd name="T6" fmla="*/ 4 w 7"/>
                <a:gd name="T7" fmla="*/ 1 h 8"/>
                <a:gd name="T8" fmla="*/ 1 w 7"/>
                <a:gd name="T9" fmla="*/ 5 h 8"/>
                <a:gd name="T10" fmla="*/ 1 w 7"/>
                <a:gd name="T11" fmla="*/ 7 h 8"/>
                <a:gd name="T12" fmla="*/ 3 w 7"/>
                <a:gd name="T13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8">
                  <a:moveTo>
                    <a:pt x="3" y="7"/>
                  </a:move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7" y="2"/>
                    <a:pt x="7" y="1"/>
                  </a:cubicBezTo>
                  <a:cubicBezTo>
                    <a:pt x="6" y="0"/>
                    <a:pt x="5" y="0"/>
                    <a:pt x="4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7"/>
                    <a:pt x="1" y="7"/>
                  </a:cubicBezTo>
                  <a:cubicBezTo>
                    <a:pt x="1" y="8"/>
                    <a:pt x="2" y="8"/>
                    <a:pt x="3" y="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endParaRPr>
            </a:p>
          </p:txBody>
        </p:sp>
        <p:sp>
          <p:nvSpPr>
            <p:cNvPr id="56" name="Freeform 53"/>
            <p:cNvSpPr>
              <a:spLocks/>
            </p:cNvSpPr>
            <p:nvPr/>
          </p:nvSpPr>
          <p:spPr bwMode="auto">
            <a:xfrm>
              <a:off x="677273" y="10672329"/>
              <a:ext cx="49567" cy="50600"/>
            </a:xfrm>
            <a:custGeom>
              <a:avLst/>
              <a:gdLst>
                <a:gd name="T0" fmla="*/ 3 w 32"/>
                <a:gd name="T1" fmla="*/ 31 h 32"/>
                <a:gd name="T2" fmla="*/ 31 w 32"/>
                <a:gd name="T3" fmla="*/ 3 h 32"/>
                <a:gd name="T4" fmla="*/ 31 w 32"/>
                <a:gd name="T5" fmla="*/ 1 h 32"/>
                <a:gd name="T6" fmla="*/ 29 w 32"/>
                <a:gd name="T7" fmla="*/ 1 h 32"/>
                <a:gd name="T8" fmla="*/ 1 w 32"/>
                <a:gd name="T9" fmla="*/ 29 h 32"/>
                <a:gd name="T10" fmla="*/ 0 w 32"/>
                <a:gd name="T11" fmla="*/ 31 h 32"/>
                <a:gd name="T12" fmla="*/ 3 w 32"/>
                <a:gd name="T13" fmla="*/ 31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" h="32">
                  <a:moveTo>
                    <a:pt x="3" y="31"/>
                  </a:moveTo>
                  <a:cubicBezTo>
                    <a:pt x="31" y="3"/>
                    <a:pt x="31" y="3"/>
                    <a:pt x="31" y="3"/>
                  </a:cubicBezTo>
                  <a:cubicBezTo>
                    <a:pt x="32" y="3"/>
                    <a:pt x="32" y="1"/>
                    <a:pt x="31" y="1"/>
                  </a:cubicBezTo>
                  <a:cubicBezTo>
                    <a:pt x="30" y="0"/>
                    <a:pt x="29" y="0"/>
                    <a:pt x="29" y="1"/>
                  </a:cubicBezTo>
                  <a:cubicBezTo>
                    <a:pt x="1" y="29"/>
                    <a:pt x="1" y="29"/>
                    <a:pt x="1" y="29"/>
                  </a:cubicBezTo>
                  <a:cubicBezTo>
                    <a:pt x="0" y="30"/>
                    <a:pt x="0" y="31"/>
                    <a:pt x="0" y="31"/>
                  </a:cubicBezTo>
                  <a:cubicBezTo>
                    <a:pt x="1" y="32"/>
                    <a:pt x="2" y="32"/>
                    <a:pt x="3" y="3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endParaRPr>
            </a:p>
          </p:txBody>
        </p:sp>
        <p:sp>
          <p:nvSpPr>
            <p:cNvPr id="57" name="Freeform 54"/>
            <p:cNvSpPr>
              <a:spLocks/>
            </p:cNvSpPr>
            <p:nvPr/>
          </p:nvSpPr>
          <p:spPr bwMode="auto">
            <a:xfrm>
              <a:off x="3122598" y="9606631"/>
              <a:ext cx="49567" cy="50600"/>
            </a:xfrm>
            <a:custGeom>
              <a:avLst/>
              <a:gdLst>
                <a:gd name="T0" fmla="*/ 3 w 32"/>
                <a:gd name="T1" fmla="*/ 31 h 32"/>
                <a:gd name="T2" fmla="*/ 32 w 32"/>
                <a:gd name="T3" fmla="*/ 3 h 32"/>
                <a:gd name="T4" fmla="*/ 32 w 32"/>
                <a:gd name="T5" fmla="*/ 1 h 32"/>
                <a:gd name="T6" fmla="*/ 29 w 32"/>
                <a:gd name="T7" fmla="*/ 1 h 32"/>
                <a:gd name="T8" fmla="*/ 1 w 32"/>
                <a:gd name="T9" fmla="*/ 29 h 32"/>
                <a:gd name="T10" fmla="*/ 1 w 32"/>
                <a:gd name="T11" fmla="*/ 31 h 32"/>
                <a:gd name="T12" fmla="*/ 3 w 32"/>
                <a:gd name="T13" fmla="*/ 31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" h="32">
                  <a:moveTo>
                    <a:pt x="3" y="31"/>
                  </a:moveTo>
                  <a:cubicBezTo>
                    <a:pt x="32" y="3"/>
                    <a:pt x="32" y="3"/>
                    <a:pt x="32" y="3"/>
                  </a:cubicBezTo>
                  <a:cubicBezTo>
                    <a:pt x="32" y="3"/>
                    <a:pt x="32" y="2"/>
                    <a:pt x="32" y="1"/>
                  </a:cubicBezTo>
                  <a:cubicBezTo>
                    <a:pt x="31" y="0"/>
                    <a:pt x="30" y="0"/>
                    <a:pt x="29" y="1"/>
                  </a:cubicBezTo>
                  <a:cubicBezTo>
                    <a:pt x="1" y="29"/>
                    <a:pt x="1" y="29"/>
                    <a:pt x="1" y="29"/>
                  </a:cubicBezTo>
                  <a:cubicBezTo>
                    <a:pt x="0" y="30"/>
                    <a:pt x="0" y="31"/>
                    <a:pt x="1" y="31"/>
                  </a:cubicBezTo>
                  <a:cubicBezTo>
                    <a:pt x="2" y="32"/>
                    <a:pt x="3" y="32"/>
                    <a:pt x="3" y="3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endParaRPr>
            </a:p>
          </p:txBody>
        </p:sp>
        <p:sp>
          <p:nvSpPr>
            <p:cNvPr id="58" name="Freeform 55"/>
            <p:cNvSpPr>
              <a:spLocks/>
            </p:cNvSpPr>
            <p:nvPr/>
          </p:nvSpPr>
          <p:spPr bwMode="auto">
            <a:xfrm>
              <a:off x="3211407" y="9557063"/>
              <a:ext cx="10327" cy="12392"/>
            </a:xfrm>
            <a:custGeom>
              <a:avLst/>
              <a:gdLst>
                <a:gd name="T0" fmla="*/ 3 w 7"/>
                <a:gd name="T1" fmla="*/ 7 h 8"/>
                <a:gd name="T2" fmla="*/ 7 w 7"/>
                <a:gd name="T3" fmla="*/ 3 h 8"/>
                <a:gd name="T4" fmla="*/ 7 w 7"/>
                <a:gd name="T5" fmla="*/ 1 h 8"/>
                <a:gd name="T6" fmla="*/ 4 w 7"/>
                <a:gd name="T7" fmla="*/ 1 h 8"/>
                <a:gd name="T8" fmla="*/ 0 w 7"/>
                <a:gd name="T9" fmla="*/ 5 h 8"/>
                <a:gd name="T10" fmla="*/ 0 w 7"/>
                <a:gd name="T11" fmla="*/ 7 h 8"/>
                <a:gd name="T12" fmla="*/ 3 w 7"/>
                <a:gd name="T13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8">
                  <a:moveTo>
                    <a:pt x="3" y="7"/>
                  </a:move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7" y="2"/>
                    <a:pt x="7" y="1"/>
                  </a:cubicBezTo>
                  <a:cubicBezTo>
                    <a:pt x="6" y="0"/>
                    <a:pt x="5" y="0"/>
                    <a:pt x="4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6"/>
                    <a:pt x="0" y="7"/>
                  </a:cubicBezTo>
                  <a:cubicBezTo>
                    <a:pt x="1" y="8"/>
                    <a:pt x="2" y="8"/>
                    <a:pt x="3" y="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endParaRPr>
            </a:p>
          </p:txBody>
        </p:sp>
        <p:sp>
          <p:nvSpPr>
            <p:cNvPr id="59" name="Freeform 56"/>
            <p:cNvSpPr>
              <a:spLocks/>
            </p:cNvSpPr>
            <p:nvPr/>
          </p:nvSpPr>
          <p:spPr bwMode="auto">
            <a:xfrm>
              <a:off x="3463374" y="10650644"/>
              <a:ext cx="49567" cy="49567"/>
            </a:xfrm>
            <a:custGeom>
              <a:avLst/>
              <a:gdLst>
                <a:gd name="T0" fmla="*/ 3 w 32"/>
                <a:gd name="T1" fmla="*/ 31 h 32"/>
                <a:gd name="T2" fmla="*/ 31 w 32"/>
                <a:gd name="T3" fmla="*/ 3 h 32"/>
                <a:gd name="T4" fmla="*/ 31 w 32"/>
                <a:gd name="T5" fmla="*/ 1 h 32"/>
                <a:gd name="T6" fmla="*/ 29 w 32"/>
                <a:gd name="T7" fmla="*/ 0 h 32"/>
                <a:gd name="T8" fmla="*/ 1 w 32"/>
                <a:gd name="T9" fmla="*/ 29 h 32"/>
                <a:gd name="T10" fmla="*/ 1 w 32"/>
                <a:gd name="T11" fmla="*/ 31 h 32"/>
                <a:gd name="T12" fmla="*/ 3 w 32"/>
                <a:gd name="T13" fmla="*/ 31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" h="32">
                  <a:moveTo>
                    <a:pt x="3" y="31"/>
                  </a:moveTo>
                  <a:cubicBezTo>
                    <a:pt x="31" y="3"/>
                    <a:pt x="31" y="3"/>
                    <a:pt x="31" y="3"/>
                  </a:cubicBezTo>
                  <a:cubicBezTo>
                    <a:pt x="32" y="2"/>
                    <a:pt x="32" y="1"/>
                    <a:pt x="31" y="1"/>
                  </a:cubicBezTo>
                  <a:cubicBezTo>
                    <a:pt x="31" y="0"/>
                    <a:pt x="30" y="0"/>
                    <a:pt x="29" y="0"/>
                  </a:cubicBezTo>
                  <a:cubicBezTo>
                    <a:pt x="1" y="29"/>
                    <a:pt x="1" y="29"/>
                    <a:pt x="1" y="29"/>
                  </a:cubicBezTo>
                  <a:cubicBezTo>
                    <a:pt x="0" y="29"/>
                    <a:pt x="0" y="31"/>
                    <a:pt x="1" y="31"/>
                  </a:cubicBezTo>
                  <a:cubicBezTo>
                    <a:pt x="2" y="32"/>
                    <a:pt x="3" y="32"/>
                    <a:pt x="3" y="3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endParaRPr>
            </a:p>
          </p:txBody>
        </p:sp>
        <p:sp>
          <p:nvSpPr>
            <p:cNvPr id="60" name="Freeform 57"/>
            <p:cNvSpPr>
              <a:spLocks/>
            </p:cNvSpPr>
            <p:nvPr/>
          </p:nvSpPr>
          <p:spPr bwMode="auto">
            <a:xfrm>
              <a:off x="3814477" y="10299541"/>
              <a:ext cx="49567" cy="49567"/>
            </a:xfrm>
            <a:custGeom>
              <a:avLst/>
              <a:gdLst>
                <a:gd name="T0" fmla="*/ 3 w 32"/>
                <a:gd name="T1" fmla="*/ 31 h 32"/>
                <a:gd name="T2" fmla="*/ 31 w 32"/>
                <a:gd name="T3" fmla="*/ 3 h 32"/>
                <a:gd name="T4" fmla="*/ 31 w 32"/>
                <a:gd name="T5" fmla="*/ 1 h 32"/>
                <a:gd name="T6" fmla="*/ 29 w 32"/>
                <a:gd name="T7" fmla="*/ 1 h 32"/>
                <a:gd name="T8" fmla="*/ 1 w 32"/>
                <a:gd name="T9" fmla="*/ 29 h 32"/>
                <a:gd name="T10" fmla="*/ 1 w 32"/>
                <a:gd name="T11" fmla="*/ 31 h 32"/>
                <a:gd name="T12" fmla="*/ 3 w 32"/>
                <a:gd name="T13" fmla="*/ 31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" h="32">
                  <a:moveTo>
                    <a:pt x="3" y="31"/>
                  </a:moveTo>
                  <a:cubicBezTo>
                    <a:pt x="31" y="3"/>
                    <a:pt x="31" y="3"/>
                    <a:pt x="31" y="3"/>
                  </a:cubicBezTo>
                  <a:cubicBezTo>
                    <a:pt x="32" y="2"/>
                    <a:pt x="32" y="1"/>
                    <a:pt x="31" y="1"/>
                  </a:cubicBezTo>
                  <a:cubicBezTo>
                    <a:pt x="31" y="0"/>
                    <a:pt x="30" y="0"/>
                    <a:pt x="29" y="1"/>
                  </a:cubicBezTo>
                  <a:cubicBezTo>
                    <a:pt x="1" y="29"/>
                    <a:pt x="1" y="29"/>
                    <a:pt x="1" y="29"/>
                  </a:cubicBezTo>
                  <a:cubicBezTo>
                    <a:pt x="0" y="29"/>
                    <a:pt x="0" y="31"/>
                    <a:pt x="1" y="31"/>
                  </a:cubicBezTo>
                  <a:cubicBezTo>
                    <a:pt x="1" y="32"/>
                    <a:pt x="2" y="32"/>
                    <a:pt x="3" y="3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endParaRPr>
            </a:p>
          </p:txBody>
        </p:sp>
        <p:sp>
          <p:nvSpPr>
            <p:cNvPr id="61" name="Freeform 58"/>
            <p:cNvSpPr>
              <a:spLocks/>
            </p:cNvSpPr>
            <p:nvPr/>
          </p:nvSpPr>
          <p:spPr bwMode="auto">
            <a:xfrm>
              <a:off x="3551150" y="10386284"/>
              <a:ext cx="226151" cy="226151"/>
            </a:xfrm>
            <a:custGeom>
              <a:avLst/>
              <a:gdLst>
                <a:gd name="T0" fmla="*/ 142 w 145"/>
                <a:gd name="T1" fmla="*/ 1 h 145"/>
                <a:gd name="T2" fmla="*/ 0 w 145"/>
                <a:gd name="T3" fmla="*/ 142 h 145"/>
                <a:gd name="T4" fmla="*/ 0 w 145"/>
                <a:gd name="T5" fmla="*/ 145 h 145"/>
                <a:gd name="T6" fmla="*/ 3 w 145"/>
                <a:gd name="T7" fmla="*/ 145 h 145"/>
                <a:gd name="T8" fmla="*/ 144 w 145"/>
                <a:gd name="T9" fmla="*/ 3 h 145"/>
                <a:gd name="T10" fmla="*/ 144 w 145"/>
                <a:gd name="T11" fmla="*/ 1 h 145"/>
                <a:gd name="T12" fmla="*/ 142 w 145"/>
                <a:gd name="T13" fmla="*/ 1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5" h="145">
                  <a:moveTo>
                    <a:pt x="142" y="1"/>
                  </a:moveTo>
                  <a:cubicBezTo>
                    <a:pt x="0" y="142"/>
                    <a:pt x="0" y="142"/>
                    <a:pt x="0" y="142"/>
                  </a:cubicBezTo>
                  <a:cubicBezTo>
                    <a:pt x="0" y="143"/>
                    <a:pt x="0" y="144"/>
                    <a:pt x="0" y="145"/>
                  </a:cubicBezTo>
                  <a:cubicBezTo>
                    <a:pt x="1" y="145"/>
                    <a:pt x="2" y="145"/>
                    <a:pt x="3" y="145"/>
                  </a:cubicBezTo>
                  <a:cubicBezTo>
                    <a:pt x="144" y="3"/>
                    <a:pt x="144" y="3"/>
                    <a:pt x="144" y="3"/>
                  </a:cubicBezTo>
                  <a:cubicBezTo>
                    <a:pt x="144" y="3"/>
                    <a:pt x="145" y="2"/>
                    <a:pt x="144" y="1"/>
                  </a:cubicBezTo>
                  <a:cubicBezTo>
                    <a:pt x="143" y="0"/>
                    <a:pt x="142" y="0"/>
                    <a:pt x="142" y="1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endParaRPr>
            </a:p>
          </p:txBody>
        </p:sp>
        <p:sp>
          <p:nvSpPr>
            <p:cNvPr id="62" name="Freeform 59"/>
            <p:cNvSpPr>
              <a:spLocks/>
            </p:cNvSpPr>
            <p:nvPr/>
          </p:nvSpPr>
          <p:spPr bwMode="auto">
            <a:xfrm>
              <a:off x="4593098" y="10941852"/>
              <a:ext cx="12392" cy="11359"/>
            </a:xfrm>
            <a:custGeom>
              <a:avLst/>
              <a:gdLst>
                <a:gd name="T0" fmla="*/ 5 w 8"/>
                <a:gd name="T1" fmla="*/ 0 h 7"/>
                <a:gd name="T2" fmla="*/ 1 w 8"/>
                <a:gd name="T3" fmla="*/ 4 h 7"/>
                <a:gd name="T4" fmla="*/ 1 w 8"/>
                <a:gd name="T5" fmla="*/ 7 h 7"/>
                <a:gd name="T6" fmla="*/ 3 w 8"/>
                <a:gd name="T7" fmla="*/ 6 h 7"/>
                <a:gd name="T8" fmla="*/ 7 w 8"/>
                <a:gd name="T9" fmla="*/ 3 h 7"/>
                <a:gd name="T10" fmla="*/ 7 w 8"/>
                <a:gd name="T11" fmla="*/ 0 h 7"/>
                <a:gd name="T12" fmla="*/ 5 w 8"/>
                <a:gd name="T1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7">
                  <a:moveTo>
                    <a:pt x="5" y="0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6"/>
                    <a:pt x="1" y="7"/>
                  </a:cubicBezTo>
                  <a:cubicBezTo>
                    <a:pt x="2" y="7"/>
                    <a:pt x="3" y="7"/>
                    <a:pt x="3" y="6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8" y="2"/>
                    <a:pt x="8" y="1"/>
                    <a:pt x="7" y="0"/>
                  </a:cubicBezTo>
                  <a:cubicBezTo>
                    <a:pt x="7" y="0"/>
                    <a:pt x="5" y="0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endParaRPr>
            </a:p>
          </p:txBody>
        </p:sp>
        <p:sp>
          <p:nvSpPr>
            <p:cNvPr id="63" name="Freeform 60"/>
            <p:cNvSpPr>
              <a:spLocks/>
            </p:cNvSpPr>
            <p:nvPr/>
          </p:nvSpPr>
          <p:spPr bwMode="auto">
            <a:xfrm>
              <a:off x="134097" y="10376990"/>
              <a:ext cx="50600" cy="49567"/>
            </a:xfrm>
            <a:custGeom>
              <a:avLst/>
              <a:gdLst>
                <a:gd name="T0" fmla="*/ 0 w 32"/>
                <a:gd name="T1" fmla="*/ 1 h 32"/>
                <a:gd name="T2" fmla="*/ 0 w 32"/>
                <a:gd name="T3" fmla="*/ 3 h 32"/>
                <a:gd name="T4" fmla="*/ 29 w 32"/>
                <a:gd name="T5" fmla="*/ 31 h 32"/>
                <a:gd name="T6" fmla="*/ 31 w 32"/>
                <a:gd name="T7" fmla="*/ 31 h 32"/>
                <a:gd name="T8" fmla="*/ 31 w 32"/>
                <a:gd name="T9" fmla="*/ 29 h 32"/>
                <a:gd name="T10" fmla="*/ 3 w 32"/>
                <a:gd name="T11" fmla="*/ 0 h 32"/>
                <a:gd name="T12" fmla="*/ 0 w 32"/>
                <a:gd name="T13" fmla="*/ 1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" h="32">
                  <a:moveTo>
                    <a:pt x="0" y="1"/>
                  </a:moveTo>
                  <a:cubicBezTo>
                    <a:pt x="0" y="1"/>
                    <a:pt x="0" y="2"/>
                    <a:pt x="0" y="3"/>
                  </a:cubicBezTo>
                  <a:cubicBezTo>
                    <a:pt x="29" y="31"/>
                    <a:pt x="29" y="31"/>
                    <a:pt x="29" y="31"/>
                  </a:cubicBezTo>
                  <a:cubicBezTo>
                    <a:pt x="29" y="32"/>
                    <a:pt x="30" y="32"/>
                    <a:pt x="31" y="31"/>
                  </a:cubicBezTo>
                  <a:cubicBezTo>
                    <a:pt x="32" y="30"/>
                    <a:pt x="32" y="29"/>
                    <a:pt x="31" y="29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1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endParaRPr>
            </a:p>
          </p:txBody>
        </p:sp>
        <p:sp>
          <p:nvSpPr>
            <p:cNvPr id="64" name="Freeform 61"/>
            <p:cNvSpPr>
              <a:spLocks/>
            </p:cNvSpPr>
            <p:nvPr/>
          </p:nvSpPr>
          <p:spPr bwMode="auto">
            <a:xfrm>
              <a:off x="221873" y="10463733"/>
              <a:ext cx="225119" cy="226151"/>
            </a:xfrm>
            <a:custGeom>
              <a:avLst/>
              <a:gdLst>
                <a:gd name="T0" fmla="*/ 1 w 145"/>
                <a:gd name="T1" fmla="*/ 1 h 145"/>
                <a:gd name="T2" fmla="*/ 1 w 145"/>
                <a:gd name="T3" fmla="*/ 3 h 145"/>
                <a:gd name="T4" fmla="*/ 142 w 145"/>
                <a:gd name="T5" fmla="*/ 145 h 145"/>
                <a:gd name="T6" fmla="*/ 144 w 145"/>
                <a:gd name="T7" fmla="*/ 145 h 145"/>
                <a:gd name="T8" fmla="*/ 144 w 145"/>
                <a:gd name="T9" fmla="*/ 142 h 145"/>
                <a:gd name="T10" fmla="*/ 3 w 145"/>
                <a:gd name="T11" fmla="*/ 1 h 145"/>
                <a:gd name="T12" fmla="*/ 1 w 145"/>
                <a:gd name="T13" fmla="*/ 1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5" h="145">
                  <a:moveTo>
                    <a:pt x="1" y="1"/>
                  </a:moveTo>
                  <a:cubicBezTo>
                    <a:pt x="0" y="2"/>
                    <a:pt x="0" y="3"/>
                    <a:pt x="1" y="3"/>
                  </a:cubicBezTo>
                  <a:cubicBezTo>
                    <a:pt x="142" y="145"/>
                    <a:pt x="142" y="145"/>
                    <a:pt x="142" y="145"/>
                  </a:cubicBezTo>
                  <a:cubicBezTo>
                    <a:pt x="143" y="145"/>
                    <a:pt x="144" y="145"/>
                    <a:pt x="144" y="145"/>
                  </a:cubicBezTo>
                  <a:cubicBezTo>
                    <a:pt x="145" y="144"/>
                    <a:pt x="145" y="143"/>
                    <a:pt x="144" y="14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2" y="0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endParaRPr>
            </a:p>
          </p:txBody>
        </p:sp>
        <p:sp>
          <p:nvSpPr>
            <p:cNvPr id="65" name="Freeform 62"/>
            <p:cNvSpPr>
              <a:spLocks/>
            </p:cNvSpPr>
            <p:nvPr/>
          </p:nvSpPr>
          <p:spPr bwMode="auto">
            <a:xfrm>
              <a:off x="485200" y="10729125"/>
              <a:ext cx="50600" cy="49567"/>
            </a:xfrm>
            <a:custGeom>
              <a:avLst/>
              <a:gdLst>
                <a:gd name="T0" fmla="*/ 0 w 32"/>
                <a:gd name="T1" fmla="*/ 0 h 32"/>
                <a:gd name="T2" fmla="*/ 0 w 32"/>
                <a:gd name="T3" fmla="*/ 3 h 32"/>
                <a:gd name="T4" fmla="*/ 29 w 32"/>
                <a:gd name="T5" fmla="*/ 31 h 32"/>
                <a:gd name="T6" fmla="*/ 31 w 32"/>
                <a:gd name="T7" fmla="*/ 31 h 32"/>
                <a:gd name="T8" fmla="*/ 31 w 32"/>
                <a:gd name="T9" fmla="*/ 29 h 32"/>
                <a:gd name="T10" fmla="*/ 3 w 32"/>
                <a:gd name="T11" fmla="*/ 0 h 32"/>
                <a:gd name="T12" fmla="*/ 0 w 32"/>
                <a:gd name="T13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" h="32">
                  <a:moveTo>
                    <a:pt x="0" y="0"/>
                  </a:moveTo>
                  <a:cubicBezTo>
                    <a:pt x="0" y="1"/>
                    <a:pt x="0" y="2"/>
                    <a:pt x="0" y="3"/>
                  </a:cubicBezTo>
                  <a:cubicBezTo>
                    <a:pt x="29" y="31"/>
                    <a:pt x="29" y="31"/>
                    <a:pt x="29" y="31"/>
                  </a:cubicBezTo>
                  <a:cubicBezTo>
                    <a:pt x="29" y="32"/>
                    <a:pt x="30" y="32"/>
                    <a:pt x="31" y="31"/>
                  </a:cubicBezTo>
                  <a:cubicBezTo>
                    <a:pt x="32" y="30"/>
                    <a:pt x="32" y="29"/>
                    <a:pt x="31" y="29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endParaRPr>
            </a:p>
          </p:txBody>
        </p:sp>
        <p:sp>
          <p:nvSpPr>
            <p:cNvPr id="66" name="Freeform 63"/>
            <p:cNvSpPr>
              <a:spLocks/>
            </p:cNvSpPr>
            <p:nvPr/>
          </p:nvSpPr>
          <p:spPr bwMode="auto">
            <a:xfrm>
              <a:off x="1015984" y="8837303"/>
              <a:ext cx="49567" cy="49567"/>
            </a:xfrm>
            <a:custGeom>
              <a:avLst/>
              <a:gdLst>
                <a:gd name="T0" fmla="*/ 31 w 32"/>
                <a:gd name="T1" fmla="*/ 31 h 32"/>
                <a:gd name="T2" fmla="*/ 31 w 32"/>
                <a:gd name="T3" fmla="*/ 29 h 32"/>
                <a:gd name="T4" fmla="*/ 3 w 32"/>
                <a:gd name="T5" fmla="*/ 1 h 32"/>
                <a:gd name="T6" fmla="*/ 0 w 32"/>
                <a:gd name="T7" fmla="*/ 1 h 32"/>
                <a:gd name="T8" fmla="*/ 0 w 32"/>
                <a:gd name="T9" fmla="*/ 3 h 32"/>
                <a:gd name="T10" fmla="*/ 28 w 32"/>
                <a:gd name="T11" fmla="*/ 31 h 32"/>
                <a:gd name="T12" fmla="*/ 31 w 32"/>
                <a:gd name="T13" fmla="*/ 31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" h="32">
                  <a:moveTo>
                    <a:pt x="31" y="31"/>
                  </a:moveTo>
                  <a:cubicBezTo>
                    <a:pt x="32" y="31"/>
                    <a:pt x="32" y="30"/>
                    <a:pt x="31" y="29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1" y="0"/>
                    <a:pt x="0" y="1"/>
                  </a:cubicBezTo>
                  <a:cubicBezTo>
                    <a:pt x="0" y="1"/>
                    <a:pt x="0" y="2"/>
                    <a:pt x="0" y="3"/>
                  </a:cubicBezTo>
                  <a:cubicBezTo>
                    <a:pt x="28" y="31"/>
                    <a:pt x="28" y="31"/>
                    <a:pt x="28" y="31"/>
                  </a:cubicBezTo>
                  <a:cubicBezTo>
                    <a:pt x="29" y="32"/>
                    <a:pt x="30" y="32"/>
                    <a:pt x="31" y="31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endParaRPr>
            </a:p>
          </p:txBody>
        </p:sp>
        <p:sp>
          <p:nvSpPr>
            <p:cNvPr id="67" name="Freeform 64"/>
            <p:cNvSpPr>
              <a:spLocks/>
            </p:cNvSpPr>
            <p:nvPr/>
          </p:nvSpPr>
          <p:spPr bwMode="auto">
            <a:xfrm>
              <a:off x="2156034" y="9978386"/>
              <a:ext cx="225119" cy="226151"/>
            </a:xfrm>
            <a:custGeom>
              <a:avLst/>
              <a:gdLst>
                <a:gd name="T0" fmla="*/ 1 w 145"/>
                <a:gd name="T1" fmla="*/ 1 h 145"/>
                <a:gd name="T2" fmla="*/ 1 w 145"/>
                <a:gd name="T3" fmla="*/ 3 h 145"/>
                <a:gd name="T4" fmla="*/ 142 w 145"/>
                <a:gd name="T5" fmla="*/ 145 h 145"/>
                <a:gd name="T6" fmla="*/ 144 w 145"/>
                <a:gd name="T7" fmla="*/ 145 h 145"/>
                <a:gd name="T8" fmla="*/ 144 w 145"/>
                <a:gd name="T9" fmla="*/ 142 h 145"/>
                <a:gd name="T10" fmla="*/ 3 w 145"/>
                <a:gd name="T11" fmla="*/ 1 h 145"/>
                <a:gd name="T12" fmla="*/ 1 w 145"/>
                <a:gd name="T13" fmla="*/ 1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5" h="145">
                  <a:moveTo>
                    <a:pt x="1" y="1"/>
                  </a:moveTo>
                  <a:cubicBezTo>
                    <a:pt x="0" y="2"/>
                    <a:pt x="0" y="3"/>
                    <a:pt x="1" y="3"/>
                  </a:cubicBezTo>
                  <a:cubicBezTo>
                    <a:pt x="142" y="145"/>
                    <a:pt x="142" y="145"/>
                    <a:pt x="142" y="145"/>
                  </a:cubicBezTo>
                  <a:cubicBezTo>
                    <a:pt x="142" y="145"/>
                    <a:pt x="143" y="145"/>
                    <a:pt x="144" y="145"/>
                  </a:cubicBezTo>
                  <a:cubicBezTo>
                    <a:pt x="145" y="144"/>
                    <a:pt x="145" y="143"/>
                    <a:pt x="144" y="14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1" y="0"/>
                    <a:pt x="1" y="1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endParaRPr>
            </a:p>
          </p:txBody>
        </p:sp>
        <p:sp>
          <p:nvSpPr>
            <p:cNvPr id="68" name="Freeform 65"/>
            <p:cNvSpPr>
              <a:spLocks/>
            </p:cNvSpPr>
            <p:nvPr/>
          </p:nvSpPr>
          <p:spPr bwMode="auto">
            <a:xfrm>
              <a:off x="2067226" y="9891643"/>
              <a:ext cx="50600" cy="49567"/>
            </a:xfrm>
            <a:custGeom>
              <a:avLst/>
              <a:gdLst>
                <a:gd name="T0" fmla="*/ 1 w 32"/>
                <a:gd name="T1" fmla="*/ 0 h 32"/>
                <a:gd name="T2" fmla="*/ 1 w 32"/>
                <a:gd name="T3" fmla="*/ 3 h 32"/>
                <a:gd name="T4" fmla="*/ 29 w 32"/>
                <a:gd name="T5" fmla="*/ 31 h 32"/>
                <a:gd name="T6" fmla="*/ 32 w 32"/>
                <a:gd name="T7" fmla="*/ 31 h 32"/>
                <a:gd name="T8" fmla="*/ 32 w 32"/>
                <a:gd name="T9" fmla="*/ 29 h 32"/>
                <a:gd name="T10" fmla="*/ 3 w 32"/>
                <a:gd name="T11" fmla="*/ 0 h 32"/>
                <a:gd name="T12" fmla="*/ 1 w 32"/>
                <a:gd name="T13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" h="32">
                  <a:moveTo>
                    <a:pt x="1" y="0"/>
                  </a:moveTo>
                  <a:cubicBezTo>
                    <a:pt x="0" y="1"/>
                    <a:pt x="0" y="2"/>
                    <a:pt x="1" y="3"/>
                  </a:cubicBezTo>
                  <a:cubicBezTo>
                    <a:pt x="29" y="31"/>
                    <a:pt x="29" y="31"/>
                    <a:pt x="29" y="31"/>
                  </a:cubicBezTo>
                  <a:cubicBezTo>
                    <a:pt x="30" y="32"/>
                    <a:pt x="31" y="32"/>
                    <a:pt x="32" y="31"/>
                  </a:cubicBezTo>
                  <a:cubicBezTo>
                    <a:pt x="32" y="30"/>
                    <a:pt x="32" y="29"/>
                    <a:pt x="32" y="29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2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endParaRPr>
            </a:p>
          </p:txBody>
        </p:sp>
        <p:sp>
          <p:nvSpPr>
            <p:cNvPr id="69" name="Freeform 66"/>
            <p:cNvSpPr>
              <a:spLocks/>
            </p:cNvSpPr>
            <p:nvPr/>
          </p:nvSpPr>
          <p:spPr bwMode="auto">
            <a:xfrm>
              <a:off x="1365021" y="9188406"/>
              <a:ext cx="49567" cy="49567"/>
            </a:xfrm>
            <a:custGeom>
              <a:avLst/>
              <a:gdLst>
                <a:gd name="T0" fmla="*/ 32 w 32"/>
                <a:gd name="T1" fmla="*/ 31 h 32"/>
                <a:gd name="T2" fmla="*/ 32 w 32"/>
                <a:gd name="T3" fmla="*/ 29 h 32"/>
                <a:gd name="T4" fmla="*/ 4 w 32"/>
                <a:gd name="T5" fmla="*/ 1 h 32"/>
                <a:gd name="T6" fmla="*/ 1 w 32"/>
                <a:gd name="T7" fmla="*/ 1 h 32"/>
                <a:gd name="T8" fmla="*/ 1 w 32"/>
                <a:gd name="T9" fmla="*/ 3 h 32"/>
                <a:gd name="T10" fmla="*/ 29 w 32"/>
                <a:gd name="T11" fmla="*/ 31 h 32"/>
                <a:gd name="T12" fmla="*/ 32 w 32"/>
                <a:gd name="T13" fmla="*/ 31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" h="32">
                  <a:moveTo>
                    <a:pt x="32" y="31"/>
                  </a:moveTo>
                  <a:cubicBezTo>
                    <a:pt x="32" y="31"/>
                    <a:pt x="32" y="29"/>
                    <a:pt x="32" y="29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0"/>
                    <a:pt x="2" y="0"/>
                    <a:pt x="1" y="1"/>
                  </a:cubicBezTo>
                  <a:cubicBezTo>
                    <a:pt x="0" y="1"/>
                    <a:pt x="1" y="2"/>
                    <a:pt x="1" y="3"/>
                  </a:cubicBezTo>
                  <a:cubicBezTo>
                    <a:pt x="29" y="31"/>
                    <a:pt x="29" y="31"/>
                    <a:pt x="29" y="31"/>
                  </a:cubicBezTo>
                  <a:cubicBezTo>
                    <a:pt x="30" y="32"/>
                    <a:pt x="31" y="32"/>
                    <a:pt x="32" y="3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endParaRPr>
            </a:p>
          </p:txBody>
        </p:sp>
        <p:sp>
          <p:nvSpPr>
            <p:cNvPr id="70" name="Freeform 67"/>
            <p:cNvSpPr>
              <a:spLocks/>
            </p:cNvSpPr>
            <p:nvPr/>
          </p:nvSpPr>
          <p:spPr bwMode="auto">
            <a:xfrm>
              <a:off x="1102727" y="8924046"/>
              <a:ext cx="225119" cy="225119"/>
            </a:xfrm>
            <a:custGeom>
              <a:avLst/>
              <a:gdLst>
                <a:gd name="T0" fmla="*/ 144 w 145"/>
                <a:gd name="T1" fmla="*/ 145 h 145"/>
                <a:gd name="T2" fmla="*/ 144 w 145"/>
                <a:gd name="T3" fmla="*/ 142 h 145"/>
                <a:gd name="T4" fmla="*/ 3 w 145"/>
                <a:gd name="T5" fmla="*/ 1 h 145"/>
                <a:gd name="T6" fmla="*/ 1 w 145"/>
                <a:gd name="T7" fmla="*/ 1 h 145"/>
                <a:gd name="T8" fmla="*/ 1 w 145"/>
                <a:gd name="T9" fmla="*/ 4 h 145"/>
                <a:gd name="T10" fmla="*/ 142 w 145"/>
                <a:gd name="T11" fmla="*/ 145 h 145"/>
                <a:gd name="T12" fmla="*/ 144 w 145"/>
                <a:gd name="T13" fmla="*/ 145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5" h="145">
                  <a:moveTo>
                    <a:pt x="144" y="145"/>
                  </a:moveTo>
                  <a:cubicBezTo>
                    <a:pt x="145" y="144"/>
                    <a:pt x="145" y="143"/>
                    <a:pt x="144" y="14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1" y="0"/>
                    <a:pt x="1" y="1"/>
                  </a:cubicBezTo>
                  <a:cubicBezTo>
                    <a:pt x="0" y="2"/>
                    <a:pt x="0" y="3"/>
                    <a:pt x="1" y="4"/>
                  </a:cubicBezTo>
                  <a:cubicBezTo>
                    <a:pt x="142" y="145"/>
                    <a:pt x="142" y="145"/>
                    <a:pt x="142" y="145"/>
                  </a:cubicBezTo>
                  <a:cubicBezTo>
                    <a:pt x="143" y="145"/>
                    <a:pt x="144" y="145"/>
                    <a:pt x="144" y="145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endParaRPr>
            </a:p>
          </p:txBody>
        </p:sp>
        <p:sp>
          <p:nvSpPr>
            <p:cNvPr id="71" name="Freeform 68"/>
            <p:cNvSpPr>
              <a:spLocks/>
            </p:cNvSpPr>
            <p:nvPr/>
          </p:nvSpPr>
          <p:spPr bwMode="auto">
            <a:xfrm>
              <a:off x="2418328" y="10243778"/>
              <a:ext cx="50600" cy="49567"/>
            </a:xfrm>
            <a:custGeom>
              <a:avLst/>
              <a:gdLst>
                <a:gd name="T0" fmla="*/ 1 w 32"/>
                <a:gd name="T1" fmla="*/ 0 h 32"/>
                <a:gd name="T2" fmla="*/ 1 w 32"/>
                <a:gd name="T3" fmla="*/ 3 h 32"/>
                <a:gd name="T4" fmla="*/ 29 w 32"/>
                <a:gd name="T5" fmla="*/ 31 h 32"/>
                <a:gd name="T6" fmla="*/ 32 w 32"/>
                <a:gd name="T7" fmla="*/ 31 h 32"/>
                <a:gd name="T8" fmla="*/ 32 w 32"/>
                <a:gd name="T9" fmla="*/ 29 h 32"/>
                <a:gd name="T10" fmla="*/ 3 w 32"/>
                <a:gd name="T11" fmla="*/ 0 h 32"/>
                <a:gd name="T12" fmla="*/ 1 w 32"/>
                <a:gd name="T13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" h="32">
                  <a:moveTo>
                    <a:pt x="1" y="0"/>
                  </a:moveTo>
                  <a:cubicBezTo>
                    <a:pt x="0" y="1"/>
                    <a:pt x="0" y="2"/>
                    <a:pt x="1" y="3"/>
                  </a:cubicBezTo>
                  <a:cubicBezTo>
                    <a:pt x="29" y="31"/>
                    <a:pt x="29" y="31"/>
                    <a:pt x="29" y="31"/>
                  </a:cubicBezTo>
                  <a:cubicBezTo>
                    <a:pt x="30" y="32"/>
                    <a:pt x="31" y="32"/>
                    <a:pt x="32" y="31"/>
                  </a:cubicBezTo>
                  <a:cubicBezTo>
                    <a:pt x="32" y="30"/>
                    <a:pt x="32" y="29"/>
                    <a:pt x="32" y="29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endParaRPr>
            </a:p>
          </p:txBody>
        </p:sp>
        <p:sp>
          <p:nvSpPr>
            <p:cNvPr id="72" name="Freeform 69"/>
            <p:cNvSpPr>
              <a:spLocks/>
            </p:cNvSpPr>
            <p:nvPr/>
          </p:nvSpPr>
          <p:spPr bwMode="auto">
            <a:xfrm>
              <a:off x="1716124" y="9540541"/>
              <a:ext cx="49567" cy="49567"/>
            </a:xfrm>
            <a:custGeom>
              <a:avLst/>
              <a:gdLst>
                <a:gd name="T0" fmla="*/ 32 w 32"/>
                <a:gd name="T1" fmla="*/ 31 h 32"/>
                <a:gd name="T2" fmla="*/ 32 w 32"/>
                <a:gd name="T3" fmla="*/ 29 h 32"/>
                <a:gd name="T4" fmla="*/ 3 w 32"/>
                <a:gd name="T5" fmla="*/ 1 h 32"/>
                <a:gd name="T6" fmla="*/ 1 w 32"/>
                <a:gd name="T7" fmla="*/ 1 h 32"/>
                <a:gd name="T8" fmla="*/ 1 w 32"/>
                <a:gd name="T9" fmla="*/ 3 h 32"/>
                <a:gd name="T10" fmla="*/ 29 w 32"/>
                <a:gd name="T11" fmla="*/ 31 h 32"/>
                <a:gd name="T12" fmla="*/ 32 w 32"/>
                <a:gd name="T13" fmla="*/ 31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" h="32">
                  <a:moveTo>
                    <a:pt x="32" y="31"/>
                  </a:moveTo>
                  <a:cubicBezTo>
                    <a:pt x="32" y="30"/>
                    <a:pt x="32" y="29"/>
                    <a:pt x="32" y="29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2" y="0"/>
                    <a:pt x="1" y="1"/>
                  </a:cubicBezTo>
                  <a:cubicBezTo>
                    <a:pt x="0" y="1"/>
                    <a:pt x="0" y="2"/>
                    <a:pt x="1" y="3"/>
                  </a:cubicBezTo>
                  <a:cubicBezTo>
                    <a:pt x="29" y="31"/>
                    <a:pt x="29" y="31"/>
                    <a:pt x="29" y="31"/>
                  </a:cubicBezTo>
                  <a:cubicBezTo>
                    <a:pt x="30" y="32"/>
                    <a:pt x="31" y="32"/>
                    <a:pt x="32" y="3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endParaRPr>
            </a:p>
          </p:txBody>
        </p:sp>
        <p:sp>
          <p:nvSpPr>
            <p:cNvPr id="73" name="Freeform 70"/>
            <p:cNvSpPr>
              <a:spLocks/>
            </p:cNvSpPr>
            <p:nvPr/>
          </p:nvSpPr>
          <p:spPr bwMode="auto">
            <a:xfrm>
              <a:off x="1453829" y="9275149"/>
              <a:ext cx="225119" cy="226151"/>
            </a:xfrm>
            <a:custGeom>
              <a:avLst/>
              <a:gdLst>
                <a:gd name="T0" fmla="*/ 144 w 145"/>
                <a:gd name="T1" fmla="*/ 145 h 145"/>
                <a:gd name="T2" fmla="*/ 144 w 145"/>
                <a:gd name="T3" fmla="*/ 142 h 145"/>
                <a:gd name="T4" fmla="*/ 3 w 145"/>
                <a:gd name="T5" fmla="*/ 1 h 145"/>
                <a:gd name="T6" fmla="*/ 1 w 145"/>
                <a:gd name="T7" fmla="*/ 1 h 145"/>
                <a:gd name="T8" fmla="*/ 1 w 145"/>
                <a:gd name="T9" fmla="*/ 3 h 145"/>
                <a:gd name="T10" fmla="*/ 142 w 145"/>
                <a:gd name="T11" fmla="*/ 145 h 145"/>
                <a:gd name="T12" fmla="*/ 144 w 145"/>
                <a:gd name="T13" fmla="*/ 145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5" h="145">
                  <a:moveTo>
                    <a:pt x="144" y="145"/>
                  </a:moveTo>
                  <a:cubicBezTo>
                    <a:pt x="145" y="144"/>
                    <a:pt x="145" y="143"/>
                    <a:pt x="144" y="14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1" y="0"/>
                    <a:pt x="1" y="1"/>
                  </a:cubicBezTo>
                  <a:cubicBezTo>
                    <a:pt x="0" y="2"/>
                    <a:pt x="0" y="3"/>
                    <a:pt x="1" y="3"/>
                  </a:cubicBezTo>
                  <a:cubicBezTo>
                    <a:pt x="142" y="145"/>
                    <a:pt x="142" y="145"/>
                    <a:pt x="142" y="145"/>
                  </a:cubicBezTo>
                  <a:cubicBezTo>
                    <a:pt x="143" y="145"/>
                    <a:pt x="144" y="145"/>
                    <a:pt x="144" y="145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endParaRPr>
            </a:p>
          </p:txBody>
        </p:sp>
        <p:sp>
          <p:nvSpPr>
            <p:cNvPr id="74" name="Freeform 71"/>
            <p:cNvSpPr>
              <a:spLocks/>
            </p:cNvSpPr>
            <p:nvPr/>
          </p:nvSpPr>
          <p:spPr bwMode="auto">
            <a:xfrm>
              <a:off x="2770463" y="10594880"/>
              <a:ext cx="49567" cy="49567"/>
            </a:xfrm>
            <a:custGeom>
              <a:avLst/>
              <a:gdLst>
                <a:gd name="T0" fmla="*/ 1 w 32"/>
                <a:gd name="T1" fmla="*/ 0 h 32"/>
                <a:gd name="T2" fmla="*/ 1 w 32"/>
                <a:gd name="T3" fmla="*/ 3 h 32"/>
                <a:gd name="T4" fmla="*/ 29 w 32"/>
                <a:gd name="T5" fmla="*/ 31 h 32"/>
                <a:gd name="T6" fmla="*/ 32 w 32"/>
                <a:gd name="T7" fmla="*/ 31 h 32"/>
                <a:gd name="T8" fmla="*/ 32 w 32"/>
                <a:gd name="T9" fmla="*/ 29 h 32"/>
                <a:gd name="T10" fmla="*/ 3 w 32"/>
                <a:gd name="T11" fmla="*/ 0 h 32"/>
                <a:gd name="T12" fmla="*/ 1 w 32"/>
                <a:gd name="T13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" h="32">
                  <a:moveTo>
                    <a:pt x="1" y="0"/>
                  </a:moveTo>
                  <a:cubicBezTo>
                    <a:pt x="0" y="1"/>
                    <a:pt x="0" y="2"/>
                    <a:pt x="1" y="3"/>
                  </a:cubicBezTo>
                  <a:cubicBezTo>
                    <a:pt x="29" y="31"/>
                    <a:pt x="29" y="31"/>
                    <a:pt x="29" y="31"/>
                  </a:cubicBezTo>
                  <a:cubicBezTo>
                    <a:pt x="30" y="32"/>
                    <a:pt x="31" y="32"/>
                    <a:pt x="32" y="31"/>
                  </a:cubicBezTo>
                  <a:cubicBezTo>
                    <a:pt x="32" y="30"/>
                    <a:pt x="32" y="29"/>
                    <a:pt x="32" y="29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2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endParaRPr>
            </a:p>
          </p:txBody>
        </p:sp>
        <p:sp>
          <p:nvSpPr>
            <p:cNvPr id="75" name="Freeform 72"/>
            <p:cNvSpPr>
              <a:spLocks/>
            </p:cNvSpPr>
            <p:nvPr/>
          </p:nvSpPr>
          <p:spPr bwMode="auto">
            <a:xfrm>
              <a:off x="2858239" y="10681623"/>
              <a:ext cx="225119" cy="226151"/>
            </a:xfrm>
            <a:custGeom>
              <a:avLst/>
              <a:gdLst>
                <a:gd name="T0" fmla="*/ 0 w 145"/>
                <a:gd name="T1" fmla="*/ 1 h 145"/>
                <a:gd name="T2" fmla="*/ 0 w 145"/>
                <a:gd name="T3" fmla="*/ 3 h 145"/>
                <a:gd name="T4" fmla="*/ 142 w 145"/>
                <a:gd name="T5" fmla="*/ 144 h 145"/>
                <a:gd name="T6" fmla="*/ 144 w 145"/>
                <a:gd name="T7" fmla="*/ 144 h 145"/>
                <a:gd name="T8" fmla="*/ 144 w 145"/>
                <a:gd name="T9" fmla="*/ 142 h 145"/>
                <a:gd name="T10" fmla="*/ 3 w 145"/>
                <a:gd name="T11" fmla="*/ 1 h 145"/>
                <a:gd name="T12" fmla="*/ 0 w 145"/>
                <a:gd name="T13" fmla="*/ 1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5" h="145">
                  <a:moveTo>
                    <a:pt x="0" y="1"/>
                  </a:moveTo>
                  <a:cubicBezTo>
                    <a:pt x="0" y="2"/>
                    <a:pt x="0" y="3"/>
                    <a:pt x="0" y="3"/>
                  </a:cubicBezTo>
                  <a:cubicBezTo>
                    <a:pt x="142" y="144"/>
                    <a:pt x="142" y="144"/>
                    <a:pt x="142" y="144"/>
                  </a:cubicBezTo>
                  <a:cubicBezTo>
                    <a:pt x="142" y="145"/>
                    <a:pt x="143" y="145"/>
                    <a:pt x="144" y="144"/>
                  </a:cubicBezTo>
                  <a:cubicBezTo>
                    <a:pt x="145" y="144"/>
                    <a:pt x="145" y="143"/>
                    <a:pt x="144" y="14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1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endParaRPr>
            </a:p>
          </p:txBody>
        </p:sp>
        <p:sp>
          <p:nvSpPr>
            <p:cNvPr id="76" name="Freeform 73"/>
            <p:cNvSpPr>
              <a:spLocks/>
            </p:cNvSpPr>
            <p:nvPr/>
          </p:nvSpPr>
          <p:spPr bwMode="auto">
            <a:xfrm>
              <a:off x="1360890" y="8491364"/>
              <a:ext cx="49567" cy="49567"/>
            </a:xfrm>
            <a:custGeom>
              <a:avLst/>
              <a:gdLst>
                <a:gd name="T0" fmla="*/ 1 w 32"/>
                <a:gd name="T1" fmla="*/ 0 h 32"/>
                <a:gd name="T2" fmla="*/ 1 w 32"/>
                <a:gd name="T3" fmla="*/ 3 h 32"/>
                <a:gd name="T4" fmla="*/ 29 w 32"/>
                <a:gd name="T5" fmla="*/ 31 h 32"/>
                <a:gd name="T6" fmla="*/ 31 w 32"/>
                <a:gd name="T7" fmla="*/ 31 h 32"/>
                <a:gd name="T8" fmla="*/ 31 w 32"/>
                <a:gd name="T9" fmla="*/ 29 h 32"/>
                <a:gd name="T10" fmla="*/ 3 w 32"/>
                <a:gd name="T11" fmla="*/ 0 h 32"/>
                <a:gd name="T12" fmla="*/ 1 w 32"/>
                <a:gd name="T13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" h="32">
                  <a:moveTo>
                    <a:pt x="1" y="0"/>
                  </a:moveTo>
                  <a:cubicBezTo>
                    <a:pt x="0" y="1"/>
                    <a:pt x="0" y="2"/>
                    <a:pt x="1" y="3"/>
                  </a:cubicBezTo>
                  <a:cubicBezTo>
                    <a:pt x="29" y="31"/>
                    <a:pt x="29" y="31"/>
                    <a:pt x="29" y="31"/>
                  </a:cubicBezTo>
                  <a:cubicBezTo>
                    <a:pt x="29" y="32"/>
                    <a:pt x="31" y="32"/>
                    <a:pt x="31" y="31"/>
                  </a:cubicBezTo>
                  <a:cubicBezTo>
                    <a:pt x="32" y="30"/>
                    <a:pt x="32" y="29"/>
                    <a:pt x="31" y="29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1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endParaRPr>
            </a:p>
          </p:txBody>
        </p:sp>
        <p:sp>
          <p:nvSpPr>
            <p:cNvPr id="77" name="Freeform 74"/>
            <p:cNvSpPr>
              <a:spLocks/>
            </p:cNvSpPr>
            <p:nvPr/>
          </p:nvSpPr>
          <p:spPr bwMode="auto">
            <a:xfrm>
              <a:off x="746461" y="7875902"/>
              <a:ext cx="224086" cy="225119"/>
            </a:xfrm>
            <a:custGeom>
              <a:avLst/>
              <a:gdLst>
                <a:gd name="T0" fmla="*/ 3 w 144"/>
                <a:gd name="T1" fmla="*/ 1 h 145"/>
                <a:gd name="T2" fmla="*/ 0 w 144"/>
                <a:gd name="T3" fmla="*/ 1 h 145"/>
                <a:gd name="T4" fmla="*/ 0 w 144"/>
                <a:gd name="T5" fmla="*/ 3 h 145"/>
                <a:gd name="T6" fmla="*/ 141 w 144"/>
                <a:gd name="T7" fmla="*/ 145 h 145"/>
                <a:gd name="T8" fmla="*/ 144 w 144"/>
                <a:gd name="T9" fmla="*/ 144 h 145"/>
                <a:gd name="T10" fmla="*/ 144 w 144"/>
                <a:gd name="T11" fmla="*/ 142 h 145"/>
                <a:gd name="T12" fmla="*/ 3 w 144"/>
                <a:gd name="T13" fmla="*/ 1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4" h="145">
                  <a:moveTo>
                    <a:pt x="3" y="1"/>
                  </a:moveTo>
                  <a:cubicBezTo>
                    <a:pt x="2" y="0"/>
                    <a:pt x="1" y="0"/>
                    <a:pt x="0" y="1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141" y="145"/>
                    <a:pt x="141" y="145"/>
                    <a:pt x="141" y="145"/>
                  </a:cubicBezTo>
                  <a:cubicBezTo>
                    <a:pt x="142" y="145"/>
                    <a:pt x="143" y="145"/>
                    <a:pt x="144" y="144"/>
                  </a:cubicBezTo>
                  <a:cubicBezTo>
                    <a:pt x="144" y="144"/>
                    <a:pt x="144" y="143"/>
                    <a:pt x="144" y="142"/>
                  </a:cubicBezTo>
                  <a:cubicBezTo>
                    <a:pt x="3" y="1"/>
                    <a:pt x="3" y="1"/>
                    <a:pt x="3" y="1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endParaRPr>
            </a:p>
          </p:txBody>
        </p:sp>
        <p:sp>
          <p:nvSpPr>
            <p:cNvPr id="78" name="Freeform 75"/>
            <p:cNvSpPr>
              <a:spLocks/>
            </p:cNvSpPr>
            <p:nvPr/>
          </p:nvSpPr>
          <p:spPr bwMode="auto">
            <a:xfrm>
              <a:off x="658686" y="7788127"/>
              <a:ext cx="49567" cy="49567"/>
            </a:xfrm>
            <a:custGeom>
              <a:avLst/>
              <a:gdLst>
                <a:gd name="T0" fmla="*/ 3 w 32"/>
                <a:gd name="T1" fmla="*/ 0 h 32"/>
                <a:gd name="T2" fmla="*/ 1 w 32"/>
                <a:gd name="T3" fmla="*/ 0 h 32"/>
                <a:gd name="T4" fmla="*/ 1 w 32"/>
                <a:gd name="T5" fmla="*/ 3 h 32"/>
                <a:gd name="T6" fmla="*/ 29 w 32"/>
                <a:gd name="T7" fmla="*/ 31 h 32"/>
                <a:gd name="T8" fmla="*/ 31 w 32"/>
                <a:gd name="T9" fmla="*/ 31 h 32"/>
                <a:gd name="T10" fmla="*/ 31 w 32"/>
                <a:gd name="T11" fmla="*/ 29 h 32"/>
                <a:gd name="T12" fmla="*/ 3 w 32"/>
                <a:gd name="T13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" h="32">
                  <a:moveTo>
                    <a:pt x="3" y="0"/>
                  </a:moveTo>
                  <a:cubicBezTo>
                    <a:pt x="2" y="0"/>
                    <a:pt x="1" y="0"/>
                    <a:pt x="1" y="0"/>
                  </a:cubicBezTo>
                  <a:cubicBezTo>
                    <a:pt x="0" y="1"/>
                    <a:pt x="0" y="2"/>
                    <a:pt x="1" y="3"/>
                  </a:cubicBezTo>
                  <a:cubicBezTo>
                    <a:pt x="29" y="31"/>
                    <a:pt x="29" y="31"/>
                    <a:pt x="29" y="31"/>
                  </a:cubicBezTo>
                  <a:cubicBezTo>
                    <a:pt x="30" y="32"/>
                    <a:pt x="31" y="32"/>
                    <a:pt x="31" y="31"/>
                  </a:cubicBezTo>
                  <a:cubicBezTo>
                    <a:pt x="32" y="30"/>
                    <a:pt x="32" y="29"/>
                    <a:pt x="31" y="29"/>
                  </a:cubicBez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endParaRPr>
            </a:p>
          </p:txBody>
        </p:sp>
        <p:sp>
          <p:nvSpPr>
            <p:cNvPr id="79" name="Freeform 76"/>
            <p:cNvSpPr>
              <a:spLocks/>
            </p:cNvSpPr>
            <p:nvPr/>
          </p:nvSpPr>
          <p:spPr bwMode="auto">
            <a:xfrm>
              <a:off x="395359" y="7523767"/>
              <a:ext cx="224086" cy="225119"/>
            </a:xfrm>
            <a:custGeom>
              <a:avLst/>
              <a:gdLst>
                <a:gd name="T0" fmla="*/ 3 w 144"/>
                <a:gd name="T1" fmla="*/ 1 h 145"/>
                <a:gd name="T2" fmla="*/ 0 w 144"/>
                <a:gd name="T3" fmla="*/ 1 h 145"/>
                <a:gd name="T4" fmla="*/ 0 w 144"/>
                <a:gd name="T5" fmla="*/ 3 h 145"/>
                <a:gd name="T6" fmla="*/ 141 w 144"/>
                <a:gd name="T7" fmla="*/ 145 h 145"/>
                <a:gd name="T8" fmla="*/ 144 w 144"/>
                <a:gd name="T9" fmla="*/ 145 h 145"/>
                <a:gd name="T10" fmla="*/ 144 w 144"/>
                <a:gd name="T11" fmla="*/ 142 h 145"/>
                <a:gd name="T12" fmla="*/ 3 w 144"/>
                <a:gd name="T13" fmla="*/ 1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4" h="145">
                  <a:moveTo>
                    <a:pt x="3" y="1"/>
                  </a:moveTo>
                  <a:cubicBezTo>
                    <a:pt x="2" y="0"/>
                    <a:pt x="1" y="0"/>
                    <a:pt x="0" y="1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141" y="145"/>
                    <a:pt x="141" y="145"/>
                    <a:pt x="141" y="145"/>
                  </a:cubicBezTo>
                  <a:cubicBezTo>
                    <a:pt x="142" y="145"/>
                    <a:pt x="143" y="145"/>
                    <a:pt x="144" y="145"/>
                  </a:cubicBezTo>
                  <a:cubicBezTo>
                    <a:pt x="144" y="144"/>
                    <a:pt x="144" y="143"/>
                    <a:pt x="144" y="142"/>
                  </a:cubicBezTo>
                  <a:lnTo>
                    <a:pt x="3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endParaRPr>
            </a:p>
          </p:txBody>
        </p:sp>
        <p:sp>
          <p:nvSpPr>
            <p:cNvPr id="80" name="Freeform 77"/>
            <p:cNvSpPr>
              <a:spLocks/>
            </p:cNvSpPr>
            <p:nvPr/>
          </p:nvSpPr>
          <p:spPr bwMode="auto">
            <a:xfrm>
              <a:off x="306551" y="7437024"/>
              <a:ext cx="50600" cy="49567"/>
            </a:xfrm>
            <a:custGeom>
              <a:avLst/>
              <a:gdLst>
                <a:gd name="T0" fmla="*/ 3 w 32"/>
                <a:gd name="T1" fmla="*/ 0 h 32"/>
                <a:gd name="T2" fmla="*/ 1 w 32"/>
                <a:gd name="T3" fmla="*/ 0 h 32"/>
                <a:gd name="T4" fmla="*/ 1 w 32"/>
                <a:gd name="T5" fmla="*/ 3 h 32"/>
                <a:gd name="T6" fmla="*/ 29 w 32"/>
                <a:gd name="T7" fmla="*/ 31 h 32"/>
                <a:gd name="T8" fmla="*/ 31 w 32"/>
                <a:gd name="T9" fmla="*/ 31 h 32"/>
                <a:gd name="T10" fmla="*/ 31 w 32"/>
                <a:gd name="T11" fmla="*/ 29 h 32"/>
                <a:gd name="T12" fmla="*/ 3 w 32"/>
                <a:gd name="T13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" h="32">
                  <a:moveTo>
                    <a:pt x="3" y="0"/>
                  </a:moveTo>
                  <a:cubicBezTo>
                    <a:pt x="2" y="0"/>
                    <a:pt x="1" y="0"/>
                    <a:pt x="1" y="0"/>
                  </a:cubicBezTo>
                  <a:cubicBezTo>
                    <a:pt x="0" y="1"/>
                    <a:pt x="0" y="2"/>
                    <a:pt x="1" y="3"/>
                  </a:cubicBezTo>
                  <a:cubicBezTo>
                    <a:pt x="29" y="31"/>
                    <a:pt x="29" y="31"/>
                    <a:pt x="29" y="31"/>
                  </a:cubicBezTo>
                  <a:cubicBezTo>
                    <a:pt x="30" y="32"/>
                    <a:pt x="31" y="32"/>
                    <a:pt x="31" y="31"/>
                  </a:cubicBezTo>
                  <a:cubicBezTo>
                    <a:pt x="32" y="30"/>
                    <a:pt x="32" y="29"/>
                    <a:pt x="31" y="29"/>
                  </a:cubicBez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endParaRPr>
            </a:p>
          </p:txBody>
        </p:sp>
        <p:sp>
          <p:nvSpPr>
            <p:cNvPr id="81" name="Freeform 78"/>
            <p:cNvSpPr>
              <a:spLocks/>
            </p:cNvSpPr>
            <p:nvPr/>
          </p:nvSpPr>
          <p:spPr bwMode="auto">
            <a:xfrm>
              <a:off x="1009788" y="8140262"/>
              <a:ext cx="49567" cy="49567"/>
            </a:xfrm>
            <a:custGeom>
              <a:avLst/>
              <a:gdLst>
                <a:gd name="T0" fmla="*/ 1 w 32"/>
                <a:gd name="T1" fmla="*/ 0 h 32"/>
                <a:gd name="T2" fmla="*/ 1 w 32"/>
                <a:gd name="T3" fmla="*/ 3 h 32"/>
                <a:gd name="T4" fmla="*/ 29 w 32"/>
                <a:gd name="T5" fmla="*/ 31 h 32"/>
                <a:gd name="T6" fmla="*/ 31 w 32"/>
                <a:gd name="T7" fmla="*/ 31 h 32"/>
                <a:gd name="T8" fmla="*/ 31 w 32"/>
                <a:gd name="T9" fmla="*/ 29 h 32"/>
                <a:gd name="T10" fmla="*/ 3 w 32"/>
                <a:gd name="T11" fmla="*/ 0 h 32"/>
                <a:gd name="T12" fmla="*/ 1 w 32"/>
                <a:gd name="T13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" h="32">
                  <a:moveTo>
                    <a:pt x="1" y="0"/>
                  </a:moveTo>
                  <a:cubicBezTo>
                    <a:pt x="0" y="1"/>
                    <a:pt x="0" y="2"/>
                    <a:pt x="1" y="3"/>
                  </a:cubicBezTo>
                  <a:cubicBezTo>
                    <a:pt x="29" y="31"/>
                    <a:pt x="29" y="31"/>
                    <a:pt x="29" y="31"/>
                  </a:cubicBezTo>
                  <a:cubicBezTo>
                    <a:pt x="30" y="32"/>
                    <a:pt x="31" y="32"/>
                    <a:pt x="31" y="31"/>
                  </a:cubicBezTo>
                  <a:cubicBezTo>
                    <a:pt x="32" y="30"/>
                    <a:pt x="32" y="29"/>
                    <a:pt x="31" y="29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1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endParaRPr>
            </a:p>
          </p:txBody>
        </p:sp>
        <p:sp>
          <p:nvSpPr>
            <p:cNvPr id="82" name="Freeform 79"/>
            <p:cNvSpPr>
              <a:spLocks/>
            </p:cNvSpPr>
            <p:nvPr/>
          </p:nvSpPr>
          <p:spPr bwMode="auto">
            <a:xfrm>
              <a:off x="44257" y="7172665"/>
              <a:ext cx="225119" cy="225119"/>
            </a:xfrm>
            <a:custGeom>
              <a:avLst/>
              <a:gdLst>
                <a:gd name="T0" fmla="*/ 3 w 145"/>
                <a:gd name="T1" fmla="*/ 1 h 145"/>
                <a:gd name="T2" fmla="*/ 0 w 145"/>
                <a:gd name="T3" fmla="*/ 1 h 145"/>
                <a:gd name="T4" fmla="*/ 0 w 145"/>
                <a:gd name="T5" fmla="*/ 3 h 145"/>
                <a:gd name="T6" fmla="*/ 142 w 145"/>
                <a:gd name="T7" fmla="*/ 145 h 145"/>
                <a:gd name="T8" fmla="*/ 144 w 145"/>
                <a:gd name="T9" fmla="*/ 145 h 145"/>
                <a:gd name="T10" fmla="*/ 144 w 145"/>
                <a:gd name="T11" fmla="*/ 142 h 145"/>
                <a:gd name="T12" fmla="*/ 3 w 145"/>
                <a:gd name="T13" fmla="*/ 1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5" h="145">
                  <a:moveTo>
                    <a:pt x="3" y="1"/>
                  </a:moveTo>
                  <a:cubicBezTo>
                    <a:pt x="2" y="0"/>
                    <a:pt x="1" y="0"/>
                    <a:pt x="0" y="1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142" y="145"/>
                    <a:pt x="142" y="145"/>
                    <a:pt x="142" y="145"/>
                  </a:cubicBezTo>
                  <a:cubicBezTo>
                    <a:pt x="142" y="145"/>
                    <a:pt x="143" y="145"/>
                    <a:pt x="144" y="145"/>
                  </a:cubicBezTo>
                  <a:cubicBezTo>
                    <a:pt x="145" y="144"/>
                    <a:pt x="145" y="143"/>
                    <a:pt x="144" y="142"/>
                  </a:cubicBezTo>
                  <a:lnTo>
                    <a:pt x="3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endParaRPr>
            </a:p>
          </p:txBody>
        </p:sp>
        <p:sp>
          <p:nvSpPr>
            <p:cNvPr id="83" name="Freeform 80"/>
            <p:cNvSpPr>
              <a:spLocks/>
            </p:cNvSpPr>
            <p:nvPr/>
          </p:nvSpPr>
          <p:spPr bwMode="auto">
            <a:xfrm>
              <a:off x="247689" y="10686787"/>
              <a:ext cx="217890" cy="270555"/>
            </a:xfrm>
            <a:custGeom>
              <a:avLst/>
              <a:gdLst>
                <a:gd name="T0" fmla="*/ 5 w 140"/>
                <a:gd name="T1" fmla="*/ 174 h 174"/>
                <a:gd name="T2" fmla="*/ 129 w 140"/>
                <a:gd name="T3" fmla="*/ 50 h 174"/>
                <a:gd name="T4" fmla="*/ 135 w 140"/>
                <a:gd name="T5" fmla="*/ 56 h 174"/>
                <a:gd name="T6" fmla="*/ 18 w 140"/>
                <a:gd name="T7" fmla="*/ 174 h 174"/>
                <a:gd name="T8" fmla="*/ 23 w 140"/>
                <a:gd name="T9" fmla="*/ 174 h 174"/>
                <a:gd name="T10" fmla="*/ 139 w 140"/>
                <a:gd name="T11" fmla="*/ 58 h 174"/>
                <a:gd name="T12" fmla="*/ 139 w 140"/>
                <a:gd name="T13" fmla="*/ 55 h 174"/>
                <a:gd name="T14" fmla="*/ 130 w 140"/>
                <a:gd name="T15" fmla="*/ 46 h 174"/>
                <a:gd name="T16" fmla="*/ 130 w 140"/>
                <a:gd name="T17" fmla="*/ 46 h 174"/>
                <a:gd name="T18" fmla="*/ 66 w 140"/>
                <a:gd name="T19" fmla="*/ 0 h 174"/>
                <a:gd name="T20" fmla="*/ 64 w 140"/>
                <a:gd name="T21" fmla="*/ 1 h 174"/>
                <a:gd name="T22" fmla="*/ 65 w 140"/>
                <a:gd name="T23" fmla="*/ 3 h 174"/>
                <a:gd name="T24" fmla="*/ 126 w 140"/>
                <a:gd name="T25" fmla="*/ 48 h 174"/>
                <a:gd name="T26" fmla="*/ 0 w 140"/>
                <a:gd name="T27" fmla="*/ 174 h 174"/>
                <a:gd name="T28" fmla="*/ 5 w 140"/>
                <a:gd name="T29" fmla="*/ 174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40" h="174">
                  <a:moveTo>
                    <a:pt x="5" y="174"/>
                  </a:moveTo>
                  <a:cubicBezTo>
                    <a:pt x="129" y="50"/>
                    <a:pt x="129" y="50"/>
                    <a:pt x="129" y="50"/>
                  </a:cubicBezTo>
                  <a:cubicBezTo>
                    <a:pt x="135" y="56"/>
                    <a:pt x="135" y="56"/>
                    <a:pt x="135" y="56"/>
                  </a:cubicBezTo>
                  <a:cubicBezTo>
                    <a:pt x="18" y="174"/>
                    <a:pt x="18" y="174"/>
                    <a:pt x="18" y="174"/>
                  </a:cubicBezTo>
                  <a:cubicBezTo>
                    <a:pt x="23" y="174"/>
                    <a:pt x="23" y="174"/>
                    <a:pt x="23" y="174"/>
                  </a:cubicBezTo>
                  <a:cubicBezTo>
                    <a:pt x="139" y="58"/>
                    <a:pt x="139" y="58"/>
                    <a:pt x="139" y="58"/>
                  </a:cubicBezTo>
                  <a:cubicBezTo>
                    <a:pt x="140" y="57"/>
                    <a:pt x="140" y="56"/>
                    <a:pt x="139" y="55"/>
                  </a:cubicBezTo>
                  <a:cubicBezTo>
                    <a:pt x="130" y="46"/>
                    <a:pt x="130" y="46"/>
                    <a:pt x="130" y="46"/>
                  </a:cubicBezTo>
                  <a:cubicBezTo>
                    <a:pt x="130" y="46"/>
                    <a:pt x="130" y="46"/>
                    <a:pt x="130" y="46"/>
                  </a:cubicBezTo>
                  <a:cubicBezTo>
                    <a:pt x="111" y="28"/>
                    <a:pt x="89" y="12"/>
                    <a:pt x="66" y="0"/>
                  </a:cubicBezTo>
                  <a:cubicBezTo>
                    <a:pt x="65" y="0"/>
                    <a:pt x="64" y="0"/>
                    <a:pt x="64" y="1"/>
                  </a:cubicBezTo>
                  <a:cubicBezTo>
                    <a:pt x="63" y="2"/>
                    <a:pt x="64" y="3"/>
                    <a:pt x="65" y="3"/>
                  </a:cubicBezTo>
                  <a:cubicBezTo>
                    <a:pt x="87" y="15"/>
                    <a:pt x="108" y="30"/>
                    <a:pt x="126" y="48"/>
                  </a:cubicBezTo>
                  <a:cubicBezTo>
                    <a:pt x="0" y="174"/>
                    <a:pt x="0" y="174"/>
                    <a:pt x="0" y="174"/>
                  </a:cubicBezTo>
                  <a:lnTo>
                    <a:pt x="5" y="17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endParaRPr>
            </a:p>
          </p:txBody>
        </p:sp>
        <p:sp>
          <p:nvSpPr>
            <p:cNvPr id="84" name="Freeform 81"/>
            <p:cNvSpPr>
              <a:spLocks noEditPoints="1"/>
            </p:cNvSpPr>
            <p:nvPr/>
          </p:nvSpPr>
          <p:spPr bwMode="auto">
            <a:xfrm>
              <a:off x="4434069" y="10823097"/>
              <a:ext cx="214792" cy="134245"/>
            </a:xfrm>
            <a:custGeom>
              <a:avLst/>
              <a:gdLst>
                <a:gd name="T0" fmla="*/ 100 w 138"/>
                <a:gd name="T1" fmla="*/ 39 h 86"/>
                <a:gd name="T2" fmla="*/ 78 w 138"/>
                <a:gd name="T3" fmla="*/ 20 h 86"/>
                <a:gd name="T4" fmla="*/ 80 w 138"/>
                <a:gd name="T5" fmla="*/ 11 h 86"/>
                <a:gd name="T6" fmla="*/ 78 w 138"/>
                <a:gd name="T7" fmla="*/ 9 h 86"/>
                <a:gd name="T8" fmla="*/ 72 w 138"/>
                <a:gd name="T9" fmla="*/ 12 h 86"/>
                <a:gd name="T10" fmla="*/ 69 w 138"/>
                <a:gd name="T11" fmla="*/ 12 h 86"/>
                <a:gd name="T12" fmla="*/ 55 w 138"/>
                <a:gd name="T13" fmla="*/ 1 h 86"/>
                <a:gd name="T14" fmla="*/ 54 w 138"/>
                <a:gd name="T15" fmla="*/ 1 h 86"/>
                <a:gd name="T16" fmla="*/ 54 w 138"/>
                <a:gd name="T17" fmla="*/ 4 h 86"/>
                <a:gd name="T18" fmla="*/ 68 w 138"/>
                <a:gd name="T19" fmla="*/ 18 h 86"/>
                <a:gd name="T20" fmla="*/ 0 w 138"/>
                <a:gd name="T21" fmla="*/ 86 h 86"/>
                <a:gd name="T22" fmla="*/ 63 w 138"/>
                <a:gd name="T23" fmla="*/ 28 h 86"/>
                <a:gd name="T24" fmla="*/ 69 w 138"/>
                <a:gd name="T25" fmla="*/ 24 h 86"/>
                <a:gd name="T26" fmla="*/ 71 w 138"/>
                <a:gd name="T27" fmla="*/ 26 h 86"/>
                <a:gd name="T28" fmla="*/ 98 w 138"/>
                <a:gd name="T29" fmla="*/ 45 h 86"/>
                <a:gd name="T30" fmla="*/ 110 w 138"/>
                <a:gd name="T31" fmla="*/ 52 h 86"/>
                <a:gd name="T32" fmla="*/ 103 w 138"/>
                <a:gd name="T33" fmla="*/ 60 h 86"/>
                <a:gd name="T34" fmla="*/ 96 w 138"/>
                <a:gd name="T35" fmla="*/ 71 h 86"/>
                <a:gd name="T36" fmla="*/ 98 w 138"/>
                <a:gd name="T37" fmla="*/ 71 h 86"/>
                <a:gd name="T38" fmla="*/ 106 w 138"/>
                <a:gd name="T39" fmla="*/ 62 h 86"/>
                <a:gd name="T40" fmla="*/ 111 w 138"/>
                <a:gd name="T41" fmla="*/ 58 h 86"/>
                <a:gd name="T42" fmla="*/ 114 w 138"/>
                <a:gd name="T43" fmla="*/ 59 h 86"/>
                <a:gd name="T44" fmla="*/ 114 w 138"/>
                <a:gd name="T45" fmla="*/ 56 h 86"/>
                <a:gd name="T46" fmla="*/ 137 w 138"/>
                <a:gd name="T47" fmla="*/ 74 h 86"/>
                <a:gd name="T48" fmla="*/ 137 w 138"/>
                <a:gd name="T49" fmla="*/ 72 h 86"/>
                <a:gd name="T50" fmla="*/ 122 w 138"/>
                <a:gd name="T51" fmla="*/ 59 h 86"/>
                <a:gd name="T52" fmla="*/ 121 w 138"/>
                <a:gd name="T53" fmla="*/ 44 h 86"/>
                <a:gd name="T54" fmla="*/ 119 w 138"/>
                <a:gd name="T55" fmla="*/ 42 h 86"/>
                <a:gd name="T56" fmla="*/ 114 w 138"/>
                <a:gd name="T57" fmla="*/ 48 h 86"/>
                <a:gd name="T58" fmla="*/ 112 w 138"/>
                <a:gd name="T59" fmla="*/ 45 h 86"/>
                <a:gd name="T60" fmla="*/ 110 w 138"/>
                <a:gd name="T61" fmla="*/ 48 h 86"/>
                <a:gd name="T62" fmla="*/ 89 w 138"/>
                <a:gd name="T63" fmla="*/ 29 h 86"/>
                <a:gd name="T64" fmla="*/ 84 w 138"/>
                <a:gd name="T65" fmla="*/ 25 h 86"/>
                <a:gd name="T66" fmla="*/ 72 w 138"/>
                <a:gd name="T67" fmla="*/ 23 h 86"/>
                <a:gd name="T68" fmla="*/ 73 w 138"/>
                <a:gd name="T69" fmla="*/ 23 h 86"/>
                <a:gd name="T70" fmla="*/ 95 w 138"/>
                <a:gd name="T71" fmla="*/ 42 h 86"/>
                <a:gd name="T72" fmla="*/ 74 w 138"/>
                <a:gd name="T73" fmla="*/ 31 h 86"/>
                <a:gd name="T74" fmla="*/ 78 w 138"/>
                <a:gd name="T75" fmla="*/ 28 h 86"/>
                <a:gd name="T76" fmla="*/ 94 w 138"/>
                <a:gd name="T77" fmla="*/ 42 h 86"/>
                <a:gd name="T78" fmla="*/ 84 w 138"/>
                <a:gd name="T79" fmla="*/ 29 h 86"/>
                <a:gd name="T80" fmla="*/ 95 w 138"/>
                <a:gd name="T81" fmla="*/ 42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38" h="86">
                  <a:moveTo>
                    <a:pt x="105" y="43"/>
                  </a:moveTo>
                  <a:cubicBezTo>
                    <a:pt x="100" y="39"/>
                    <a:pt x="100" y="39"/>
                    <a:pt x="100" y="39"/>
                  </a:cubicBezTo>
                  <a:cubicBezTo>
                    <a:pt x="100" y="35"/>
                    <a:pt x="98" y="30"/>
                    <a:pt x="92" y="26"/>
                  </a:cubicBezTo>
                  <a:cubicBezTo>
                    <a:pt x="87" y="21"/>
                    <a:pt x="82" y="19"/>
                    <a:pt x="78" y="20"/>
                  </a:cubicBezTo>
                  <a:cubicBezTo>
                    <a:pt x="75" y="16"/>
                    <a:pt x="75" y="16"/>
                    <a:pt x="75" y="16"/>
                  </a:cubicBezTo>
                  <a:cubicBezTo>
                    <a:pt x="80" y="11"/>
                    <a:pt x="80" y="11"/>
                    <a:pt x="80" y="11"/>
                  </a:cubicBezTo>
                  <a:cubicBezTo>
                    <a:pt x="81" y="10"/>
                    <a:pt x="81" y="9"/>
                    <a:pt x="80" y="9"/>
                  </a:cubicBezTo>
                  <a:cubicBezTo>
                    <a:pt x="79" y="8"/>
                    <a:pt x="78" y="8"/>
                    <a:pt x="78" y="9"/>
                  </a:cubicBezTo>
                  <a:cubicBezTo>
                    <a:pt x="72" y="14"/>
                    <a:pt x="72" y="14"/>
                    <a:pt x="72" y="14"/>
                  </a:cubicBezTo>
                  <a:cubicBezTo>
                    <a:pt x="72" y="12"/>
                    <a:pt x="72" y="12"/>
                    <a:pt x="72" y="12"/>
                  </a:cubicBezTo>
                  <a:cubicBezTo>
                    <a:pt x="72" y="11"/>
                    <a:pt x="71" y="11"/>
                    <a:pt x="71" y="11"/>
                  </a:cubicBezTo>
                  <a:cubicBezTo>
                    <a:pt x="70" y="11"/>
                    <a:pt x="69" y="11"/>
                    <a:pt x="69" y="12"/>
                  </a:cubicBezTo>
                  <a:cubicBezTo>
                    <a:pt x="57" y="1"/>
                    <a:pt x="57" y="1"/>
                    <a:pt x="57" y="1"/>
                  </a:cubicBezTo>
                  <a:cubicBezTo>
                    <a:pt x="56" y="0"/>
                    <a:pt x="55" y="0"/>
                    <a:pt x="55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54" y="2"/>
                    <a:pt x="54" y="2"/>
                    <a:pt x="54" y="2"/>
                  </a:cubicBezTo>
                  <a:cubicBezTo>
                    <a:pt x="53" y="2"/>
                    <a:pt x="53" y="3"/>
                    <a:pt x="54" y="4"/>
                  </a:cubicBezTo>
                  <a:cubicBezTo>
                    <a:pt x="61" y="11"/>
                    <a:pt x="61" y="11"/>
                    <a:pt x="61" y="11"/>
                  </a:cubicBezTo>
                  <a:cubicBezTo>
                    <a:pt x="68" y="18"/>
                    <a:pt x="68" y="18"/>
                    <a:pt x="68" y="18"/>
                  </a:cubicBezTo>
                  <a:cubicBezTo>
                    <a:pt x="61" y="25"/>
                    <a:pt x="61" y="25"/>
                    <a:pt x="61" y="25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5" y="86"/>
                    <a:pt x="5" y="86"/>
                    <a:pt x="5" y="86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9" y="22"/>
                    <a:pt x="69" y="22"/>
                    <a:pt x="69" y="22"/>
                  </a:cubicBezTo>
                  <a:cubicBezTo>
                    <a:pt x="69" y="24"/>
                    <a:pt x="69" y="24"/>
                    <a:pt x="69" y="24"/>
                  </a:cubicBezTo>
                  <a:cubicBezTo>
                    <a:pt x="69" y="25"/>
                    <a:pt x="70" y="26"/>
                    <a:pt x="71" y="26"/>
                  </a:cubicBezTo>
                  <a:cubicBezTo>
                    <a:pt x="71" y="26"/>
                    <a:pt x="71" y="26"/>
                    <a:pt x="71" y="26"/>
                  </a:cubicBezTo>
                  <a:cubicBezTo>
                    <a:pt x="69" y="30"/>
                    <a:pt x="71" y="36"/>
                    <a:pt x="78" y="42"/>
                  </a:cubicBezTo>
                  <a:cubicBezTo>
                    <a:pt x="86" y="49"/>
                    <a:pt x="93" y="50"/>
                    <a:pt x="98" y="45"/>
                  </a:cubicBezTo>
                  <a:cubicBezTo>
                    <a:pt x="98" y="44"/>
                    <a:pt x="98" y="43"/>
                    <a:pt x="99" y="42"/>
                  </a:cubicBezTo>
                  <a:cubicBezTo>
                    <a:pt x="110" y="52"/>
                    <a:pt x="110" y="52"/>
                    <a:pt x="110" y="52"/>
                  </a:cubicBezTo>
                  <a:cubicBezTo>
                    <a:pt x="103" y="60"/>
                    <a:pt x="103" y="60"/>
                    <a:pt x="103" y="60"/>
                  </a:cubicBezTo>
                  <a:cubicBezTo>
                    <a:pt x="103" y="60"/>
                    <a:pt x="103" y="60"/>
                    <a:pt x="103" y="60"/>
                  </a:cubicBezTo>
                  <a:cubicBezTo>
                    <a:pt x="96" y="69"/>
                    <a:pt x="96" y="69"/>
                    <a:pt x="96" y="69"/>
                  </a:cubicBezTo>
                  <a:cubicBezTo>
                    <a:pt x="95" y="69"/>
                    <a:pt x="95" y="70"/>
                    <a:pt x="96" y="71"/>
                  </a:cubicBezTo>
                  <a:cubicBezTo>
                    <a:pt x="96" y="72"/>
                    <a:pt x="97" y="72"/>
                    <a:pt x="98" y="71"/>
                  </a:cubicBezTo>
                  <a:cubicBezTo>
                    <a:pt x="98" y="71"/>
                    <a:pt x="98" y="71"/>
                    <a:pt x="98" y="71"/>
                  </a:cubicBezTo>
                  <a:cubicBezTo>
                    <a:pt x="106" y="62"/>
                    <a:pt x="106" y="62"/>
                    <a:pt x="106" y="62"/>
                  </a:cubicBezTo>
                  <a:cubicBezTo>
                    <a:pt x="106" y="62"/>
                    <a:pt x="106" y="62"/>
                    <a:pt x="106" y="62"/>
                  </a:cubicBezTo>
                  <a:cubicBezTo>
                    <a:pt x="111" y="56"/>
                    <a:pt x="111" y="56"/>
                    <a:pt x="111" y="56"/>
                  </a:cubicBezTo>
                  <a:cubicBezTo>
                    <a:pt x="111" y="58"/>
                    <a:pt x="111" y="58"/>
                    <a:pt x="111" y="58"/>
                  </a:cubicBezTo>
                  <a:cubicBezTo>
                    <a:pt x="111" y="59"/>
                    <a:pt x="112" y="60"/>
                    <a:pt x="113" y="60"/>
                  </a:cubicBezTo>
                  <a:cubicBezTo>
                    <a:pt x="113" y="60"/>
                    <a:pt x="114" y="60"/>
                    <a:pt x="114" y="59"/>
                  </a:cubicBezTo>
                  <a:cubicBezTo>
                    <a:pt x="114" y="59"/>
                    <a:pt x="115" y="58"/>
                    <a:pt x="115" y="58"/>
                  </a:cubicBezTo>
                  <a:cubicBezTo>
                    <a:pt x="114" y="56"/>
                    <a:pt x="114" y="56"/>
                    <a:pt x="114" y="56"/>
                  </a:cubicBezTo>
                  <a:cubicBezTo>
                    <a:pt x="135" y="74"/>
                    <a:pt x="135" y="74"/>
                    <a:pt x="135" y="74"/>
                  </a:cubicBezTo>
                  <a:cubicBezTo>
                    <a:pt x="136" y="75"/>
                    <a:pt x="137" y="75"/>
                    <a:pt x="137" y="74"/>
                  </a:cubicBezTo>
                  <a:cubicBezTo>
                    <a:pt x="137" y="74"/>
                    <a:pt x="137" y="74"/>
                    <a:pt x="137" y="74"/>
                  </a:cubicBezTo>
                  <a:cubicBezTo>
                    <a:pt x="138" y="73"/>
                    <a:pt x="138" y="72"/>
                    <a:pt x="137" y="72"/>
                  </a:cubicBezTo>
                  <a:cubicBezTo>
                    <a:pt x="122" y="59"/>
                    <a:pt x="122" y="59"/>
                    <a:pt x="122" y="59"/>
                  </a:cubicBezTo>
                  <a:cubicBezTo>
                    <a:pt x="122" y="59"/>
                    <a:pt x="122" y="59"/>
                    <a:pt x="122" y="59"/>
                  </a:cubicBezTo>
                  <a:cubicBezTo>
                    <a:pt x="115" y="52"/>
                    <a:pt x="115" y="52"/>
                    <a:pt x="115" y="52"/>
                  </a:cubicBezTo>
                  <a:cubicBezTo>
                    <a:pt x="121" y="44"/>
                    <a:pt x="121" y="44"/>
                    <a:pt x="121" y="44"/>
                  </a:cubicBezTo>
                  <a:cubicBezTo>
                    <a:pt x="122" y="44"/>
                    <a:pt x="122" y="43"/>
                    <a:pt x="121" y="42"/>
                  </a:cubicBezTo>
                  <a:cubicBezTo>
                    <a:pt x="121" y="41"/>
                    <a:pt x="120" y="41"/>
                    <a:pt x="119" y="42"/>
                  </a:cubicBezTo>
                  <a:cubicBezTo>
                    <a:pt x="119" y="42"/>
                    <a:pt x="119" y="42"/>
                    <a:pt x="119" y="42"/>
                  </a:cubicBezTo>
                  <a:cubicBezTo>
                    <a:pt x="114" y="48"/>
                    <a:pt x="114" y="48"/>
                    <a:pt x="114" y="48"/>
                  </a:cubicBezTo>
                  <a:cubicBezTo>
                    <a:pt x="114" y="46"/>
                    <a:pt x="114" y="46"/>
                    <a:pt x="114" y="46"/>
                  </a:cubicBezTo>
                  <a:cubicBezTo>
                    <a:pt x="114" y="45"/>
                    <a:pt x="113" y="45"/>
                    <a:pt x="112" y="45"/>
                  </a:cubicBezTo>
                  <a:cubicBezTo>
                    <a:pt x="111" y="45"/>
                    <a:pt x="110" y="45"/>
                    <a:pt x="110" y="46"/>
                  </a:cubicBezTo>
                  <a:cubicBezTo>
                    <a:pt x="110" y="48"/>
                    <a:pt x="110" y="48"/>
                    <a:pt x="110" y="48"/>
                  </a:cubicBezTo>
                  <a:cubicBezTo>
                    <a:pt x="105" y="43"/>
                    <a:pt x="105" y="43"/>
                    <a:pt x="105" y="43"/>
                  </a:cubicBezTo>
                  <a:moveTo>
                    <a:pt x="89" y="29"/>
                  </a:moveTo>
                  <a:cubicBezTo>
                    <a:pt x="91" y="30"/>
                    <a:pt x="93" y="32"/>
                    <a:pt x="94" y="33"/>
                  </a:cubicBezTo>
                  <a:cubicBezTo>
                    <a:pt x="84" y="25"/>
                    <a:pt x="84" y="25"/>
                    <a:pt x="84" y="25"/>
                  </a:cubicBezTo>
                  <a:cubicBezTo>
                    <a:pt x="86" y="26"/>
                    <a:pt x="88" y="27"/>
                    <a:pt x="89" y="29"/>
                  </a:cubicBezTo>
                  <a:moveTo>
                    <a:pt x="72" y="23"/>
                  </a:moveTo>
                  <a:cubicBezTo>
                    <a:pt x="72" y="22"/>
                    <a:pt x="72" y="22"/>
                    <a:pt x="72" y="22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2" y="23"/>
                    <a:pt x="72" y="23"/>
                    <a:pt x="72" y="23"/>
                  </a:cubicBezTo>
                  <a:moveTo>
                    <a:pt x="95" y="42"/>
                  </a:moveTo>
                  <a:cubicBezTo>
                    <a:pt x="92" y="46"/>
                    <a:pt x="87" y="44"/>
                    <a:pt x="81" y="39"/>
                  </a:cubicBezTo>
                  <a:cubicBezTo>
                    <a:pt x="77" y="35"/>
                    <a:pt x="75" y="33"/>
                    <a:pt x="74" y="31"/>
                  </a:cubicBezTo>
                  <a:cubicBezTo>
                    <a:pt x="73" y="28"/>
                    <a:pt x="74" y="27"/>
                    <a:pt x="75" y="25"/>
                  </a:cubicBezTo>
                  <a:cubicBezTo>
                    <a:pt x="78" y="28"/>
                    <a:pt x="78" y="28"/>
                    <a:pt x="78" y="28"/>
                  </a:cubicBezTo>
                  <a:cubicBezTo>
                    <a:pt x="92" y="42"/>
                    <a:pt x="92" y="42"/>
                    <a:pt x="92" y="42"/>
                  </a:cubicBezTo>
                  <a:cubicBezTo>
                    <a:pt x="92" y="42"/>
                    <a:pt x="93" y="42"/>
                    <a:pt x="94" y="42"/>
                  </a:cubicBezTo>
                  <a:cubicBezTo>
                    <a:pt x="95" y="41"/>
                    <a:pt x="95" y="40"/>
                    <a:pt x="94" y="39"/>
                  </a:cubicBezTo>
                  <a:cubicBezTo>
                    <a:pt x="84" y="29"/>
                    <a:pt x="84" y="29"/>
                    <a:pt x="84" y="29"/>
                  </a:cubicBezTo>
                  <a:cubicBezTo>
                    <a:pt x="96" y="40"/>
                    <a:pt x="96" y="40"/>
                    <a:pt x="96" y="40"/>
                  </a:cubicBezTo>
                  <a:cubicBezTo>
                    <a:pt x="96" y="41"/>
                    <a:pt x="96" y="42"/>
                    <a:pt x="95" y="42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endParaRPr>
            </a:p>
          </p:txBody>
        </p:sp>
        <p:sp>
          <p:nvSpPr>
            <p:cNvPr id="85" name="Freeform 82"/>
            <p:cNvSpPr>
              <a:spLocks noEditPoints="1"/>
            </p:cNvSpPr>
            <p:nvPr/>
          </p:nvSpPr>
          <p:spPr bwMode="auto">
            <a:xfrm>
              <a:off x="369543" y="10748746"/>
              <a:ext cx="417192" cy="208596"/>
            </a:xfrm>
            <a:custGeom>
              <a:avLst/>
              <a:gdLst>
                <a:gd name="T0" fmla="*/ 157 w 269"/>
                <a:gd name="T1" fmla="*/ 22 h 134"/>
                <a:gd name="T2" fmla="*/ 89 w 269"/>
                <a:gd name="T3" fmla="*/ 45 h 134"/>
                <a:gd name="T4" fmla="*/ 10 w 269"/>
                <a:gd name="T5" fmla="*/ 133 h 134"/>
                <a:gd name="T6" fmla="*/ 18 w 269"/>
                <a:gd name="T7" fmla="*/ 134 h 134"/>
                <a:gd name="T8" fmla="*/ 22 w 269"/>
                <a:gd name="T9" fmla="*/ 134 h 134"/>
                <a:gd name="T10" fmla="*/ 30 w 269"/>
                <a:gd name="T11" fmla="*/ 113 h 134"/>
                <a:gd name="T12" fmla="*/ 34 w 269"/>
                <a:gd name="T13" fmla="*/ 110 h 134"/>
                <a:gd name="T14" fmla="*/ 49 w 269"/>
                <a:gd name="T15" fmla="*/ 134 h 134"/>
                <a:gd name="T16" fmla="*/ 136 w 269"/>
                <a:gd name="T17" fmla="*/ 92 h 134"/>
                <a:gd name="T18" fmla="*/ 229 w 269"/>
                <a:gd name="T19" fmla="*/ 134 h 134"/>
                <a:gd name="T20" fmla="*/ 230 w 269"/>
                <a:gd name="T21" fmla="*/ 104 h 134"/>
                <a:gd name="T22" fmla="*/ 233 w 269"/>
                <a:gd name="T23" fmla="*/ 108 h 134"/>
                <a:gd name="T24" fmla="*/ 241 w 269"/>
                <a:gd name="T25" fmla="*/ 134 h 134"/>
                <a:gd name="T26" fmla="*/ 246 w 269"/>
                <a:gd name="T27" fmla="*/ 134 h 134"/>
                <a:gd name="T28" fmla="*/ 253 w 269"/>
                <a:gd name="T29" fmla="*/ 128 h 134"/>
                <a:gd name="T30" fmla="*/ 257 w 269"/>
                <a:gd name="T31" fmla="*/ 131 h 134"/>
                <a:gd name="T32" fmla="*/ 180 w 269"/>
                <a:gd name="T33" fmla="*/ 45 h 134"/>
                <a:gd name="T34" fmla="*/ 173 w 269"/>
                <a:gd name="T35" fmla="*/ 8 h 134"/>
                <a:gd name="T36" fmla="*/ 41 w 269"/>
                <a:gd name="T37" fmla="*/ 102 h 134"/>
                <a:gd name="T38" fmla="*/ 49 w 269"/>
                <a:gd name="T39" fmla="*/ 125 h 134"/>
                <a:gd name="T40" fmla="*/ 54 w 269"/>
                <a:gd name="T41" fmla="*/ 120 h 134"/>
                <a:gd name="T42" fmla="*/ 57 w 269"/>
                <a:gd name="T43" fmla="*/ 117 h 134"/>
                <a:gd name="T44" fmla="*/ 62 w 269"/>
                <a:gd name="T45" fmla="*/ 112 h 134"/>
                <a:gd name="T46" fmla="*/ 65 w 269"/>
                <a:gd name="T47" fmla="*/ 78 h 134"/>
                <a:gd name="T48" fmla="*/ 77 w 269"/>
                <a:gd name="T49" fmla="*/ 97 h 134"/>
                <a:gd name="T50" fmla="*/ 77 w 269"/>
                <a:gd name="T51" fmla="*/ 66 h 134"/>
                <a:gd name="T52" fmla="*/ 81 w 269"/>
                <a:gd name="T53" fmla="*/ 93 h 134"/>
                <a:gd name="T54" fmla="*/ 85 w 269"/>
                <a:gd name="T55" fmla="*/ 89 h 134"/>
                <a:gd name="T56" fmla="*/ 89 w 269"/>
                <a:gd name="T57" fmla="*/ 55 h 134"/>
                <a:gd name="T58" fmla="*/ 93 w 269"/>
                <a:gd name="T59" fmla="*/ 81 h 134"/>
                <a:gd name="T60" fmla="*/ 96 w 269"/>
                <a:gd name="T61" fmla="*/ 55 h 134"/>
                <a:gd name="T62" fmla="*/ 104 w 269"/>
                <a:gd name="T63" fmla="*/ 70 h 134"/>
                <a:gd name="T64" fmla="*/ 104 w 269"/>
                <a:gd name="T65" fmla="*/ 70 h 134"/>
                <a:gd name="T66" fmla="*/ 92 w 269"/>
                <a:gd name="T67" fmla="*/ 47 h 134"/>
                <a:gd name="T68" fmla="*/ 134 w 269"/>
                <a:gd name="T69" fmla="*/ 44 h 134"/>
                <a:gd name="T70" fmla="*/ 132 w 269"/>
                <a:gd name="T71" fmla="*/ 46 h 134"/>
                <a:gd name="T72" fmla="*/ 111 w 269"/>
                <a:gd name="T73" fmla="*/ 65 h 134"/>
                <a:gd name="T74" fmla="*/ 134 w 269"/>
                <a:gd name="T75" fmla="*/ 49 h 134"/>
                <a:gd name="T76" fmla="*/ 162 w 269"/>
                <a:gd name="T77" fmla="*/ 68 h 134"/>
                <a:gd name="T78" fmla="*/ 167 w 269"/>
                <a:gd name="T79" fmla="*/ 72 h 134"/>
                <a:gd name="T80" fmla="*/ 170 w 269"/>
                <a:gd name="T81" fmla="*/ 57 h 134"/>
                <a:gd name="T82" fmla="*/ 170 w 269"/>
                <a:gd name="T83" fmla="*/ 76 h 134"/>
                <a:gd name="T84" fmla="*/ 218 w 269"/>
                <a:gd name="T85" fmla="*/ 123 h 134"/>
                <a:gd name="T86" fmla="*/ 214 w 269"/>
                <a:gd name="T87" fmla="*/ 89 h 134"/>
                <a:gd name="T88" fmla="*/ 210 w 269"/>
                <a:gd name="T89" fmla="*/ 84 h 134"/>
                <a:gd name="T90" fmla="*/ 206 w 269"/>
                <a:gd name="T91" fmla="*/ 112 h 134"/>
                <a:gd name="T92" fmla="*/ 206 w 269"/>
                <a:gd name="T93" fmla="*/ 81 h 134"/>
                <a:gd name="T94" fmla="*/ 198 w 269"/>
                <a:gd name="T95" fmla="*/ 104 h 134"/>
                <a:gd name="T96" fmla="*/ 186 w 269"/>
                <a:gd name="T97" fmla="*/ 61 h 134"/>
                <a:gd name="T98" fmla="*/ 186 w 269"/>
                <a:gd name="T99" fmla="*/ 91 h 134"/>
                <a:gd name="T100" fmla="*/ 183 w 269"/>
                <a:gd name="T101" fmla="*/ 88 h 134"/>
                <a:gd name="T102" fmla="*/ 183 w 269"/>
                <a:gd name="T103" fmla="*/ 57 h 134"/>
                <a:gd name="T104" fmla="*/ 158 w 269"/>
                <a:gd name="T105" fmla="*/ 65 h 134"/>
                <a:gd name="T106" fmla="*/ 157 w 269"/>
                <a:gd name="T107" fmla="*/ 27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69" h="134">
                  <a:moveTo>
                    <a:pt x="173" y="8"/>
                  </a:moveTo>
                  <a:cubicBezTo>
                    <a:pt x="172" y="8"/>
                    <a:pt x="171" y="8"/>
                    <a:pt x="170" y="8"/>
                  </a:cubicBezTo>
                  <a:cubicBezTo>
                    <a:pt x="157" y="22"/>
                    <a:pt x="157" y="22"/>
                    <a:pt x="157" y="22"/>
                  </a:cubicBezTo>
                  <a:cubicBezTo>
                    <a:pt x="136" y="1"/>
                    <a:pt x="136" y="1"/>
                    <a:pt x="136" y="1"/>
                  </a:cubicBezTo>
                  <a:cubicBezTo>
                    <a:pt x="135" y="0"/>
                    <a:pt x="134" y="0"/>
                    <a:pt x="133" y="1"/>
                  </a:cubicBezTo>
                  <a:cubicBezTo>
                    <a:pt x="89" y="45"/>
                    <a:pt x="89" y="45"/>
                    <a:pt x="89" y="45"/>
                  </a:cubicBezTo>
                  <a:cubicBezTo>
                    <a:pt x="0" y="134"/>
                    <a:pt x="0" y="134"/>
                    <a:pt x="0" y="134"/>
                  </a:cubicBezTo>
                  <a:cubicBezTo>
                    <a:pt x="10" y="134"/>
                    <a:pt x="10" y="134"/>
                    <a:pt x="10" y="134"/>
                  </a:cubicBezTo>
                  <a:cubicBezTo>
                    <a:pt x="10" y="133"/>
                    <a:pt x="10" y="133"/>
                    <a:pt x="10" y="133"/>
                  </a:cubicBezTo>
                  <a:cubicBezTo>
                    <a:pt x="14" y="129"/>
                    <a:pt x="14" y="129"/>
                    <a:pt x="14" y="129"/>
                  </a:cubicBezTo>
                  <a:cubicBezTo>
                    <a:pt x="14" y="134"/>
                    <a:pt x="14" y="134"/>
                    <a:pt x="14" y="134"/>
                  </a:cubicBezTo>
                  <a:cubicBezTo>
                    <a:pt x="18" y="134"/>
                    <a:pt x="18" y="134"/>
                    <a:pt x="18" y="134"/>
                  </a:cubicBezTo>
                  <a:cubicBezTo>
                    <a:pt x="18" y="125"/>
                    <a:pt x="18" y="125"/>
                    <a:pt x="18" y="125"/>
                  </a:cubicBezTo>
                  <a:cubicBezTo>
                    <a:pt x="22" y="121"/>
                    <a:pt x="22" y="121"/>
                    <a:pt x="22" y="121"/>
                  </a:cubicBezTo>
                  <a:cubicBezTo>
                    <a:pt x="22" y="134"/>
                    <a:pt x="22" y="134"/>
                    <a:pt x="22" y="134"/>
                  </a:cubicBezTo>
                  <a:cubicBezTo>
                    <a:pt x="26" y="134"/>
                    <a:pt x="26" y="134"/>
                    <a:pt x="26" y="134"/>
                  </a:cubicBezTo>
                  <a:cubicBezTo>
                    <a:pt x="26" y="118"/>
                    <a:pt x="26" y="118"/>
                    <a:pt x="26" y="118"/>
                  </a:cubicBezTo>
                  <a:cubicBezTo>
                    <a:pt x="30" y="113"/>
                    <a:pt x="30" y="113"/>
                    <a:pt x="30" y="113"/>
                  </a:cubicBezTo>
                  <a:cubicBezTo>
                    <a:pt x="30" y="134"/>
                    <a:pt x="30" y="134"/>
                    <a:pt x="30" y="134"/>
                  </a:cubicBezTo>
                  <a:cubicBezTo>
                    <a:pt x="34" y="134"/>
                    <a:pt x="34" y="134"/>
                    <a:pt x="34" y="134"/>
                  </a:cubicBezTo>
                  <a:cubicBezTo>
                    <a:pt x="34" y="110"/>
                    <a:pt x="34" y="110"/>
                    <a:pt x="34" y="110"/>
                  </a:cubicBezTo>
                  <a:cubicBezTo>
                    <a:pt x="38" y="105"/>
                    <a:pt x="38" y="105"/>
                    <a:pt x="38" y="105"/>
                  </a:cubicBezTo>
                  <a:cubicBezTo>
                    <a:pt x="38" y="134"/>
                    <a:pt x="38" y="134"/>
                    <a:pt x="38" y="134"/>
                  </a:cubicBezTo>
                  <a:cubicBezTo>
                    <a:pt x="49" y="134"/>
                    <a:pt x="49" y="134"/>
                    <a:pt x="49" y="134"/>
                  </a:cubicBezTo>
                  <a:cubicBezTo>
                    <a:pt x="112" y="71"/>
                    <a:pt x="112" y="71"/>
                    <a:pt x="112" y="71"/>
                  </a:cubicBezTo>
                  <a:cubicBezTo>
                    <a:pt x="133" y="92"/>
                    <a:pt x="133" y="92"/>
                    <a:pt x="133" y="92"/>
                  </a:cubicBezTo>
                  <a:cubicBezTo>
                    <a:pt x="134" y="93"/>
                    <a:pt x="135" y="93"/>
                    <a:pt x="136" y="92"/>
                  </a:cubicBezTo>
                  <a:cubicBezTo>
                    <a:pt x="157" y="71"/>
                    <a:pt x="157" y="71"/>
                    <a:pt x="157" y="71"/>
                  </a:cubicBezTo>
                  <a:cubicBezTo>
                    <a:pt x="219" y="134"/>
                    <a:pt x="219" y="134"/>
                    <a:pt x="219" y="134"/>
                  </a:cubicBezTo>
                  <a:cubicBezTo>
                    <a:pt x="229" y="134"/>
                    <a:pt x="229" y="134"/>
                    <a:pt x="229" y="134"/>
                  </a:cubicBezTo>
                  <a:cubicBezTo>
                    <a:pt x="225" y="131"/>
                    <a:pt x="225" y="131"/>
                    <a:pt x="225" y="131"/>
                  </a:cubicBezTo>
                  <a:cubicBezTo>
                    <a:pt x="225" y="100"/>
                    <a:pt x="225" y="100"/>
                    <a:pt x="225" y="100"/>
                  </a:cubicBezTo>
                  <a:cubicBezTo>
                    <a:pt x="230" y="104"/>
                    <a:pt x="230" y="104"/>
                    <a:pt x="230" y="104"/>
                  </a:cubicBezTo>
                  <a:cubicBezTo>
                    <a:pt x="230" y="134"/>
                    <a:pt x="230" y="134"/>
                    <a:pt x="230" y="134"/>
                  </a:cubicBezTo>
                  <a:cubicBezTo>
                    <a:pt x="233" y="134"/>
                    <a:pt x="233" y="134"/>
                    <a:pt x="233" y="134"/>
                  </a:cubicBezTo>
                  <a:cubicBezTo>
                    <a:pt x="233" y="108"/>
                    <a:pt x="233" y="108"/>
                    <a:pt x="233" y="108"/>
                  </a:cubicBezTo>
                  <a:cubicBezTo>
                    <a:pt x="238" y="112"/>
                    <a:pt x="238" y="112"/>
                    <a:pt x="238" y="112"/>
                  </a:cubicBezTo>
                  <a:cubicBezTo>
                    <a:pt x="238" y="134"/>
                    <a:pt x="238" y="134"/>
                    <a:pt x="238" y="134"/>
                  </a:cubicBezTo>
                  <a:cubicBezTo>
                    <a:pt x="241" y="134"/>
                    <a:pt x="241" y="134"/>
                    <a:pt x="241" y="134"/>
                  </a:cubicBezTo>
                  <a:cubicBezTo>
                    <a:pt x="241" y="116"/>
                    <a:pt x="241" y="116"/>
                    <a:pt x="241" y="116"/>
                  </a:cubicBezTo>
                  <a:cubicBezTo>
                    <a:pt x="246" y="120"/>
                    <a:pt x="246" y="120"/>
                    <a:pt x="246" y="120"/>
                  </a:cubicBezTo>
                  <a:cubicBezTo>
                    <a:pt x="246" y="134"/>
                    <a:pt x="246" y="134"/>
                    <a:pt x="246" y="134"/>
                  </a:cubicBezTo>
                  <a:cubicBezTo>
                    <a:pt x="249" y="134"/>
                    <a:pt x="249" y="134"/>
                    <a:pt x="249" y="134"/>
                  </a:cubicBezTo>
                  <a:cubicBezTo>
                    <a:pt x="249" y="123"/>
                    <a:pt x="249" y="123"/>
                    <a:pt x="249" y="123"/>
                  </a:cubicBezTo>
                  <a:cubicBezTo>
                    <a:pt x="253" y="128"/>
                    <a:pt x="253" y="128"/>
                    <a:pt x="253" y="128"/>
                  </a:cubicBezTo>
                  <a:cubicBezTo>
                    <a:pt x="253" y="134"/>
                    <a:pt x="253" y="134"/>
                    <a:pt x="253" y="134"/>
                  </a:cubicBezTo>
                  <a:cubicBezTo>
                    <a:pt x="257" y="134"/>
                    <a:pt x="257" y="134"/>
                    <a:pt x="257" y="134"/>
                  </a:cubicBezTo>
                  <a:cubicBezTo>
                    <a:pt x="257" y="131"/>
                    <a:pt x="257" y="131"/>
                    <a:pt x="257" y="131"/>
                  </a:cubicBezTo>
                  <a:cubicBezTo>
                    <a:pt x="259" y="134"/>
                    <a:pt x="259" y="134"/>
                    <a:pt x="259" y="134"/>
                  </a:cubicBezTo>
                  <a:cubicBezTo>
                    <a:pt x="269" y="134"/>
                    <a:pt x="269" y="134"/>
                    <a:pt x="269" y="134"/>
                  </a:cubicBezTo>
                  <a:cubicBezTo>
                    <a:pt x="180" y="45"/>
                    <a:pt x="180" y="45"/>
                    <a:pt x="180" y="45"/>
                  </a:cubicBezTo>
                  <a:cubicBezTo>
                    <a:pt x="159" y="24"/>
                    <a:pt x="159" y="24"/>
                    <a:pt x="159" y="24"/>
                  </a:cubicBezTo>
                  <a:cubicBezTo>
                    <a:pt x="173" y="11"/>
                    <a:pt x="173" y="11"/>
                    <a:pt x="173" y="11"/>
                  </a:cubicBezTo>
                  <a:cubicBezTo>
                    <a:pt x="173" y="10"/>
                    <a:pt x="173" y="9"/>
                    <a:pt x="173" y="8"/>
                  </a:cubicBezTo>
                  <a:close/>
                  <a:moveTo>
                    <a:pt x="46" y="128"/>
                  </a:moveTo>
                  <a:cubicBezTo>
                    <a:pt x="41" y="133"/>
                    <a:pt x="41" y="133"/>
                    <a:pt x="41" y="133"/>
                  </a:cubicBezTo>
                  <a:cubicBezTo>
                    <a:pt x="41" y="102"/>
                    <a:pt x="41" y="102"/>
                    <a:pt x="41" y="102"/>
                  </a:cubicBezTo>
                  <a:cubicBezTo>
                    <a:pt x="46" y="97"/>
                    <a:pt x="46" y="97"/>
                    <a:pt x="46" y="97"/>
                  </a:cubicBezTo>
                  <a:lnTo>
                    <a:pt x="46" y="128"/>
                  </a:lnTo>
                  <a:close/>
                  <a:moveTo>
                    <a:pt x="49" y="125"/>
                  </a:moveTo>
                  <a:cubicBezTo>
                    <a:pt x="49" y="94"/>
                    <a:pt x="49" y="94"/>
                    <a:pt x="49" y="94"/>
                  </a:cubicBezTo>
                  <a:cubicBezTo>
                    <a:pt x="54" y="90"/>
                    <a:pt x="54" y="90"/>
                    <a:pt x="54" y="90"/>
                  </a:cubicBezTo>
                  <a:cubicBezTo>
                    <a:pt x="54" y="120"/>
                    <a:pt x="54" y="120"/>
                    <a:pt x="54" y="120"/>
                  </a:cubicBezTo>
                  <a:lnTo>
                    <a:pt x="49" y="125"/>
                  </a:lnTo>
                  <a:close/>
                  <a:moveTo>
                    <a:pt x="62" y="112"/>
                  </a:moveTo>
                  <a:cubicBezTo>
                    <a:pt x="57" y="117"/>
                    <a:pt x="57" y="117"/>
                    <a:pt x="57" y="117"/>
                  </a:cubicBezTo>
                  <a:cubicBezTo>
                    <a:pt x="57" y="86"/>
                    <a:pt x="57" y="86"/>
                    <a:pt x="57" y="86"/>
                  </a:cubicBezTo>
                  <a:cubicBezTo>
                    <a:pt x="62" y="82"/>
                    <a:pt x="62" y="82"/>
                    <a:pt x="62" y="82"/>
                  </a:cubicBezTo>
                  <a:lnTo>
                    <a:pt x="62" y="112"/>
                  </a:lnTo>
                  <a:close/>
                  <a:moveTo>
                    <a:pt x="69" y="105"/>
                  </a:moveTo>
                  <a:cubicBezTo>
                    <a:pt x="65" y="109"/>
                    <a:pt x="65" y="109"/>
                    <a:pt x="65" y="109"/>
                  </a:cubicBezTo>
                  <a:cubicBezTo>
                    <a:pt x="65" y="78"/>
                    <a:pt x="65" y="78"/>
                    <a:pt x="65" y="78"/>
                  </a:cubicBezTo>
                  <a:cubicBezTo>
                    <a:pt x="69" y="74"/>
                    <a:pt x="69" y="74"/>
                    <a:pt x="69" y="74"/>
                  </a:cubicBezTo>
                  <a:lnTo>
                    <a:pt x="69" y="105"/>
                  </a:lnTo>
                  <a:close/>
                  <a:moveTo>
                    <a:pt x="77" y="97"/>
                  </a:moveTo>
                  <a:cubicBezTo>
                    <a:pt x="73" y="101"/>
                    <a:pt x="73" y="101"/>
                    <a:pt x="73" y="101"/>
                  </a:cubicBezTo>
                  <a:cubicBezTo>
                    <a:pt x="73" y="70"/>
                    <a:pt x="73" y="70"/>
                    <a:pt x="73" y="70"/>
                  </a:cubicBezTo>
                  <a:cubicBezTo>
                    <a:pt x="77" y="66"/>
                    <a:pt x="77" y="66"/>
                    <a:pt x="77" y="66"/>
                  </a:cubicBezTo>
                  <a:lnTo>
                    <a:pt x="77" y="97"/>
                  </a:lnTo>
                  <a:close/>
                  <a:moveTo>
                    <a:pt x="85" y="89"/>
                  </a:moveTo>
                  <a:cubicBezTo>
                    <a:pt x="81" y="93"/>
                    <a:pt x="81" y="93"/>
                    <a:pt x="81" y="93"/>
                  </a:cubicBezTo>
                  <a:cubicBezTo>
                    <a:pt x="81" y="62"/>
                    <a:pt x="81" y="62"/>
                    <a:pt x="81" y="62"/>
                  </a:cubicBezTo>
                  <a:cubicBezTo>
                    <a:pt x="85" y="58"/>
                    <a:pt x="85" y="58"/>
                    <a:pt x="85" y="58"/>
                  </a:cubicBezTo>
                  <a:lnTo>
                    <a:pt x="85" y="89"/>
                  </a:lnTo>
                  <a:close/>
                  <a:moveTo>
                    <a:pt x="93" y="81"/>
                  </a:moveTo>
                  <a:cubicBezTo>
                    <a:pt x="89" y="85"/>
                    <a:pt x="89" y="85"/>
                    <a:pt x="89" y="85"/>
                  </a:cubicBezTo>
                  <a:cubicBezTo>
                    <a:pt x="89" y="55"/>
                    <a:pt x="89" y="55"/>
                    <a:pt x="89" y="55"/>
                  </a:cubicBezTo>
                  <a:cubicBezTo>
                    <a:pt x="92" y="51"/>
                    <a:pt x="92" y="51"/>
                    <a:pt x="92" y="51"/>
                  </a:cubicBezTo>
                  <a:cubicBezTo>
                    <a:pt x="93" y="52"/>
                    <a:pt x="93" y="52"/>
                    <a:pt x="93" y="52"/>
                  </a:cubicBezTo>
                  <a:lnTo>
                    <a:pt x="93" y="81"/>
                  </a:lnTo>
                  <a:close/>
                  <a:moveTo>
                    <a:pt x="101" y="73"/>
                  </a:moveTo>
                  <a:cubicBezTo>
                    <a:pt x="96" y="78"/>
                    <a:pt x="96" y="78"/>
                    <a:pt x="96" y="78"/>
                  </a:cubicBezTo>
                  <a:cubicBezTo>
                    <a:pt x="96" y="55"/>
                    <a:pt x="96" y="55"/>
                    <a:pt x="96" y="55"/>
                  </a:cubicBezTo>
                  <a:cubicBezTo>
                    <a:pt x="101" y="60"/>
                    <a:pt x="101" y="60"/>
                    <a:pt x="101" y="60"/>
                  </a:cubicBezTo>
                  <a:lnTo>
                    <a:pt x="101" y="73"/>
                  </a:lnTo>
                  <a:close/>
                  <a:moveTo>
                    <a:pt x="104" y="70"/>
                  </a:moveTo>
                  <a:cubicBezTo>
                    <a:pt x="104" y="63"/>
                    <a:pt x="104" y="63"/>
                    <a:pt x="104" y="63"/>
                  </a:cubicBezTo>
                  <a:cubicBezTo>
                    <a:pt x="108" y="67"/>
                    <a:pt x="108" y="67"/>
                    <a:pt x="108" y="67"/>
                  </a:cubicBezTo>
                  <a:lnTo>
                    <a:pt x="104" y="70"/>
                  </a:lnTo>
                  <a:close/>
                  <a:moveTo>
                    <a:pt x="111" y="65"/>
                  </a:moveTo>
                  <a:cubicBezTo>
                    <a:pt x="93" y="48"/>
                    <a:pt x="93" y="48"/>
                    <a:pt x="93" y="48"/>
                  </a:cubicBezTo>
                  <a:cubicBezTo>
                    <a:pt x="92" y="47"/>
                    <a:pt x="92" y="47"/>
                    <a:pt x="92" y="47"/>
                  </a:cubicBezTo>
                  <a:cubicBezTo>
                    <a:pt x="134" y="4"/>
                    <a:pt x="134" y="4"/>
                    <a:pt x="134" y="4"/>
                  </a:cubicBezTo>
                  <a:cubicBezTo>
                    <a:pt x="154" y="24"/>
                    <a:pt x="154" y="24"/>
                    <a:pt x="154" y="24"/>
                  </a:cubicBezTo>
                  <a:cubicBezTo>
                    <a:pt x="134" y="44"/>
                    <a:pt x="134" y="44"/>
                    <a:pt x="134" y="44"/>
                  </a:cubicBezTo>
                  <a:cubicBezTo>
                    <a:pt x="134" y="44"/>
                    <a:pt x="134" y="44"/>
                    <a:pt x="134" y="44"/>
                  </a:cubicBezTo>
                  <a:cubicBezTo>
                    <a:pt x="134" y="43"/>
                    <a:pt x="132" y="43"/>
                    <a:pt x="132" y="44"/>
                  </a:cubicBezTo>
                  <a:cubicBezTo>
                    <a:pt x="131" y="45"/>
                    <a:pt x="131" y="46"/>
                    <a:pt x="132" y="46"/>
                  </a:cubicBezTo>
                  <a:cubicBezTo>
                    <a:pt x="132" y="47"/>
                    <a:pt x="132" y="47"/>
                    <a:pt x="132" y="47"/>
                  </a:cubicBezTo>
                  <a:cubicBezTo>
                    <a:pt x="112" y="66"/>
                    <a:pt x="112" y="66"/>
                    <a:pt x="112" y="66"/>
                  </a:cubicBezTo>
                  <a:lnTo>
                    <a:pt x="111" y="65"/>
                  </a:lnTo>
                  <a:close/>
                  <a:moveTo>
                    <a:pt x="134" y="89"/>
                  </a:moveTo>
                  <a:cubicBezTo>
                    <a:pt x="114" y="69"/>
                    <a:pt x="114" y="69"/>
                    <a:pt x="114" y="69"/>
                  </a:cubicBezTo>
                  <a:cubicBezTo>
                    <a:pt x="134" y="49"/>
                    <a:pt x="134" y="49"/>
                    <a:pt x="134" y="49"/>
                  </a:cubicBezTo>
                  <a:cubicBezTo>
                    <a:pt x="154" y="69"/>
                    <a:pt x="154" y="69"/>
                    <a:pt x="154" y="69"/>
                  </a:cubicBezTo>
                  <a:lnTo>
                    <a:pt x="134" y="89"/>
                  </a:lnTo>
                  <a:close/>
                  <a:moveTo>
                    <a:pt x="162" y="68"/>
                  </a:moveTo>
                  <a:cubicBezTo>
                    <a:pt x="162" y="65"/>
                    <a:pt x="162" y="65"/>
                    <a:pt x="162" y="65"/>
                  </a:cubicBezTo>
                  <a:cubicBezTo>
                    <a:pt x="167" y="61"/>
                    <a:pt x="167" y="61"/>
                    <a:pt x="167" y="61"/>
                  </a:cubicBezTo>
                  <a:cubicBezTo>
                    <a:pt x="167" y="72"/>
                    <a:pt x="167" y="72"/>
                    <a:pt x="167" y="72"/>
                  </a:cubicBezTo>
                  <a:lnTo>
                    <a:pt x="162" y="68"/>
                  </a:lnTo>
                  <a:close/>
                  <a:moveTo>
                    <a:pt x="170" y="76"/>
                  </a:moveTo>
                  <a:cubicBezTo>
                    <a:pt x="170" y="57"/>
                    <a:pt x="170" y="57"/>
                    <a:pt x="170" y="57"/>
                  </a:cubicBezTo>
                  <a:cubicBezTo>
                    <a:pt x="175" y="53"/>
                    <a:pt x="175" y="53"/>
                    <a:pt x="175" y="53"/>
                  </a:cubicBezTo>
                  <a:cubicBezTo>
                    <a:pt x="175" y="80"/>
                    <a:pt x="175" y="80"/>
                    <a:pt x="175" y="80"/>
                  </a:cubicBezTo>
                  <a:lnTo>
                    <a:pt x="170" y="76"/>
                  </a:lnTo>
                  <a:close/>
                  <a:moveTo>
                    <a:pt x="222" y="96"/>
                  </a:moveTo>
                  <a:cubicBezTo>
                    <a:pt x="222" y="127"/>
                    <a:pt x="222" y="127"/>
                    <a:pt x="222" y="127"/>
                  </a:cubicBezTo>
                  <a:cubicBezTo>
                    <a:pt x="218" y="123"/>
                    <a:pt x="218" y="123"/>
                    <a:pt x="218" y="123"/>
                  </a:cubicBezTo>
                  <a:cubicBezTo>
                    <a:pt x="217" y="92"/>
                    <a:pt x="217" y="92"/>
                    <a:pt x="217" y="92"/>
                  </a:cubicBezTo>
                  <a:lnTo>
                    <a:pt x="222" y="96"/>
                  </a:lnTo>
                  <a:close/>
                  <a:moveTo>
                    <a:pt x="214" y="89"/>
                  </a:moveTo>
                  <a:cubicBezTo>
                    <a:pt x="214" y="119"/>
                    <a:pt x="214" y="119"/>
                    <a:pt x="214" y="119"/>
                  </a:cubicBezTo>
                  <a:cubicBezTo>
                    <a:pt x="210" y="115"/>
                    <a:pt x="210" y="115"/>
                    <a:pt x="210" y="115"/>
                  </a:cubicBezTo>
                  <a:cubicBezTo>
                    <a:pt x="210" y="84"/>
                    <a:pt x="210" y="84"/>
                    <a:pt x="210" y="84"/>
                  </a:cubicBezTo>
                  <a:lnTo>
                    <a:pt x="214" y="89"/>
                  </a:lnTo>
                  <a:close/>
                  <a:moveTo>
                    <a:pt x="206" y="81"/>
                  </a:moveTo>
                  <a:cubicBezTo>
                    <a:pt x="206" y="112"/>
                    <a:pt x="206" y="112"/>
                    <a:pt x="206" y="112"/>
                  </a:cubicBezTo>
                  <a:cubicBezTo>
                    <a:pt x="202" y="107"/>
                    <a:pt x="202" y="107"/>
                    <a:pt x="202" y="107"/>
                  </a:cubicBezTo>
                  <a:cubicBezTo>
                    <a:pt x="202" y="76"/>
                    <a:pt x="202" y="76"/>
                    <a:pt x="202" y="76"/>
                  </a:cubicBezTo>
                  <a:lnTo>
                    <a:pt x="206" y="81"/>
                  </a:lnTo>
                  <a:close/>
                  <a:moveTo>
                    <a:pt x="194" y="68"/>
                  </a:moveTo>
                  <a:cubicBezTo>
                    <a:pt x="198" y="73"/>
                    <a:pt x="198" y="73"/>
                    <a:pt x="198" y="73"/>
                  </a:cubicBezTo>
                  <a:cubicBezTo>
                    <a:pt x="198" y="104"/>
                    <a:pt x="198" y="104"/>
                    <a:pt x="198" y="104"/>
                  </a:cubicBezTo>
                  <a:cubicBezTo>
                    <a:pt x="194" y="99"/>
                    <a:pt x="194" y="99"/>
                    <a:pt x="194" y="99"/>
                  </a:cubicBezTo>
                  <a:lnTo>
                    <a:pt x="194" y="68"/>
                  </a:lnTo>
                  <a:close/>
                  <a:moveTo>
                    <a:pt x="186" y="61"/>
                  </a:moveTo>
                  <a:cubicBezTo>
                    <a:pt x="191" y="65"/>
                    <a:pt x="191" y="65"/>
                    <a:pt x="191" y="65"/>
                  </a:cubicBezTo>
                  <a:cubicBezTo>
                    <a:pt x="191" y="96"/>
                    <a:pt x="191" y="96"/>
                    <a:pt x="191" y="96"/>
                  </a:cubicBezTo>
                  <a:cubicBezTo>
                    <a:pt x="186" y="91"/>
                    <a:pt x="186" y="91"/>
                    <a:pt x="186" y="91"/>
                  </a:cubicBezTo>
                  <a:lnTo>
                    <a:pt x="186" y="61"/>
                  </a:lnTo>
                  <a:close/>
                  <a:moveTo>
                    <a:pt x="183" y="57"/>
                  </a:moveTo>
                  <a:cubicBezTo>
                    <a:pt x="183" y="88"/>
                    <a:pt x="183" y="88"/>
                    <a:pt x="183" y="88"/>
                  </a:cubicBezTo>
                  <a:cubicBezTo>
                    <a:pt x="178" y="83"/>
                    <a:pt x="178" y="83"/>
                    <a:pt x="178" y="83"/>
                  </a:cubicBezTo>
                  <a:cubicBezTo>
                    <a:pt x="178" y="53"/>
                    <a:pt x="178" y="53"/>
                    <a:pt x="178" y="53"/>
                  </a:cubicBezTo>
                  <a:lnTo>
                    <a:pt x="183" y="57"/>
                  </a:lnTo>
                  <a:close/>
                  <a:moveTo>
                    <a:pt x="177" y="47"/>
                  </a:moveTo>
                  <a:cubicBezTo>
                    <a:pt x="175" y="48"/>
                    <a:pt x="175" y="48"/>
                    <a:pt x="175" y="48"/>
                  </a:cubicBezTo>
                  <a:cubicBezTo>
                    <a:pt x="158" y="65"/>
                    <a:pt x="158" y="65"/>
                    <a:pt x="158" y="65"/>
                  </a:cubicBezTo>
                  <a:cubicBezTo>
                    <a:pt x="157" y="66"/>
                    <a:pt x="157" y="66"/>
                    <a:pt x="157" y="66"/>
                  </a:cubicBezTo>
                  <a:cubicBezTo>
                    <a:pt x="137" y="46"/>
                    <a:pt x="137" y="46"/>
                    <a:pt x="137" y="46"/>
                  </a:cubicBezTo>
                  <a:cubicBezTo>
                    <a:pt x="157" y="27"/>
                    <a:pt x="157" y="27"/>
                    <a:pt x="157" y="27"/>
                  </a:cubicBezTo>
                  <a:lnTo>
                    <a:pt x="177" y="47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endParaRPr>
            </a:p>
          </p:txBody>
        </p:sp>
        <p:sp>
          <p:nvSpPr>
            <p:cNvPr id="86" name="Freeform 83"/>
            <p:cNvSpPr>
              <a:spLocks noEditPoints="1"/>
            </p:cNvSpPr>
            <p:nvPr/>
          </p:nvSpPr>
          <p:spPr bwMode="auto">
            <a:xfrm>
              <a:off x="3983" y="7870739"/>
              <a:ext cx="4598409" cy="3086603"/>
            </a:xfrm>
            <a:custGeom>
              <a:avLst/>
              <a:gdLst>
                <a:gd name="T0" fmla="*/ 878 w 2959"/>
                <a:gd name="T1" fmla="*/ 427 h 1984"/>
                <a:gd name="T2" fmla="*/ 94 w 2959"/>
                <a:gd name="T3" fmla="*/ 54 h 1984"/>
                <a:gd name="T4" fmla="*/ 20 w 2959"/>
                <a:gd name="T5" fmla="*/ 447 h 1984"/>
                <a:gd name="T6" fmla="*/ 397 w 2959"/>
                <a:gd name="T7" fmla="*/ 370 h 1984"/>
                <a:gd name="T8" fmla="*/ 829 w 2959"/>
                <a:gd name="T9" fmla="*/ 528 h 1984"/>
                <a:gd name="T10" fmla="*/ 1184 w 2959"/>
                <a:gd name="T11" fmla="*/ 1984 h 1984"/>
                <a:gd name="T12" fmla="*/ 2465 w 2959"/>
                <a:gd name="T13" fmla="*/ 1984 h 1984"/>
                <a:gd name="T14" fmla="*/ 1922 w 2959"/>
                <a:gd name="T15" fmla="*/ 1214 h 1984"/>
                <a:gd name="T16" fmla="*/ 2607 w 2959"/>
                <a:gd name="T17" fmla="*/ 1790 h 1984"/>
                <a:gd name="T18" fmla="*/ 61 w 2959"/>
                <a:gd name="T19" fmla="*/ 388 h 1984"/>
                <a:gd name="T20" fmla="*/ 112 w 2959"/>
                <a:gd name="T21" fmla="*/ 337 h 1984"/>
                <a:gd name="T22" fmla="*/ 466 w 2959"/>
                <a:gd name="T23" fmla="*/ 434 h 1984"/>
                <a:gd name="T24" fmla="*/ 1267 w 2959"/>
                <a:gd name="T25" fmla="*/ 1926 h 1984"/>
                <a:gd name="T26" fmla="*/ 1345 w 2959"/>
                <a:gd name="T27" fmla="*/ 1817 h 1984"/>
                <a:gd name="T28" fmla="*/ 1420 w 2959"/>
                <a:gd name="T29" fmla="*/ 1743 h 1984"/>
                <a:gd name="T30" fmla="*/ 1498 w 2959"/>
                <a:gd name="T31" fmla="*/ 1664 h 1984"/>
                <a:gd name="T32" fmla="*/ 1581 w 2959"/>
                <a:gd name="T33" fmla="*/ 1612 h 1984"/>
                <a:gd name="T34" fmla="*/ 2440 w 2959"/>
                <a:gd name="T35" fmla="*/ 1928 h 1984"/>
                <a:gd name="T36" fmla="*/ 2915 w 2959"/>
                <a:gd name="T37" fmla="*/ 1817 h 1984"/>
                <a:gd name="T38" fmla="*/ 2839 w 2959"/>
                <a:gd name="T39" fmla="*/ 1723 h 1984"/>
                <a:gd name="T40" fmla="*/ 2112 w 2959"/>
                <a:gd name="T41" fmla="*/ 1232 h 1984"/>
                <a:gd name="T42" fmla="*/ 1385 w 2959"/>
                <a:gd name="T43" fmla="*/ 784 h 1984"/>
                <a:gd name="T44" fmla="*/ 1341 w 2959"/>
                <a:gd name="T45" fmla="*/ 784 h 1984"/>
                <a:gd name="T46" fmla="*/ 1290 w 2959"/>
                <a:gd name="T47" fmla="*/ 756 h 1984"/>
                <a:gd name="T48" fmla="*/ 1200 w 2959"/>
                <a:gd name="T49" fmla="*/ 677 h 1984"/>
                <a:gd name="T50" fmla="*/ 1036 w 2959"/>
                <a:gd name="T51" fmla="*/ 592 h 1984"/>
                <a:gd name="T52" fmla="*/ 882 w 2959"/>
                <a:gd name="T53" fmla="*/ 431 h 1984"/>
                <a:gd name="T54" fmla="*/ 697 w 2959"/>
                <a:gd name="T55" fmla="*/ 348 h 1984"/>
                <a:gd name="T56" fmla="*/ 608 w 2959"/>
                <a:gd name="T57" fmla="*/ 324 h 1984"/>
                <a:gd name="T58" fmla="*/ 569 w 2959"/>
                <a:gd name="T59" fmla="*/ 307 h 1984"/>
                <a:gd name="T60" fmla="*/ 508 w 2959"/>
                <a:gd name="T61" fmla="*/ 284 h 1984"/>
                <a:gd name="T62" fmla="*/ 452 w 2959"/>
                <a:gd name="T63" fmla="*/ 262 h 1984"/>
                <a:gd name="T64" fmla="*/ 390 w 2959"/>
                <a:gd name="T65" fmla="*/ 259 h 1984"/>
                <a:gd name="T66" fmla="*/ 311 w 2959"/>
                <a:gd name="T67" fmla="*/ 201 h 1984"/>
                <a:gd name="T68" fmla="*/ 264 w 2959"/>
                <a:gd name="T69" fmla="*/ 186 h 1984"/>
                <a:gd name="T70" fmla="*/ 201 w 2959"/>
                <a:gd name="T71" fmla="*/ 169 h 1984"/>
                <a:gd name="T72" fmla="*/ 142 w 2959"/>
                <a:gd name="T73" fmla="*/ 140 h 1984"/>
                <a:gd name="T74" fmla="*/ 114 w 2959"/>
                <a:gd name="T75" fmla="*/ 197 h 1984"/>
                <a:gd name="T76" fmla="*/ 187 w 2959"/>
                <a:gd name="T77" fmla="*/ 293 h 1984"/>
                <a:gd name="T78" fmla="*/ 227 w 2959"/>
                <a:gd name="T79" fmla="*/ 244 h 1984"/>
                <a:gd name="T80" fmla="*/ 252 w 2959"/>
                <a:gd name="T81" fmla="*/ 234 h 1984"/>
                <a:gd name="T82" fmla="*/ 315 w 2959"/>
                <a:gd name="T83" fmla="*/ 297 h 1984"/>
                <a:gd name="T84" fmla="*/ 363 w 2959"/>
                <a:gd name="T85" fmla="*/ 316 h 1984"/>
                <a:gd name="T86" fmla="*/ 441 w 2959"/>
                <a:gd name="T87" fmla="*/ 325 h 1984"/>
                <a:gd name="T88" fmla="*/ 515 w 2959"/>
                <a:gd name="T89" fmla="*/ 356 h 1984"/>
                <a:gd name="T90" fmla="*/ 594 w 2959"/>
                <a:gd name="T91" fmla="*/ 414 h 1984"/>
                <a:gd name="T92" fmla="*/ 738 w 2959"/>
                <a:gd name="T93" fmla="*/ 482 h 1984"/>
                <a:gd name="T94" fmla="*/ 1318 w 2959"/>
                <a:gd name="T95" fmla="*/ 841 h 1984"/>
                <a:gd name="T96" fmla="*/ 1389 w 2959"/>
                <a:gd name="T97" fmla="*/ 957 h 1984"/>
                <a:gd name="T98" fmla="*/ 1576 w 2959"/>
                <a:gd name="T99" fmla="*/ 1126 h 1984"/>
                <a:gd name="T100" fmla="*/ 1660 w 2959"/>
                <a:gd name="T101" fmla="*/ 1533 h 1984"/>
                <a:gd name="T102" fmla="*/ 1739 w 2959"/>
                <a:gd name="T103" fmla="*/ 1424 h 1984"/>
                <a:gd name="T104" fmla="*/ 1845 w 2959"/>
                <a:gd name="T105" fmla="*/ 1357 h 1984"/>
                <a:gd name="T106" fmla="*/ 2393 w 2959"/>
                <a:gd name="T107" fmla="*/ 1912 h 1984"/>
                <a:gd name="T108" fmla="*/ 2024 w 2959"/>
                <a:gd name="T109" fmla="*/ 1507 h 1984"/>
                <a:gd name="T110" fmla="*/ 1919 w 2959"/>
                <a:gd name="T111" fmla="*/ 1408 h 1984"/>
                <a:gd name="T112" fmla="*/ 1837 w 2959"/>
                <a:gd name="T113" fmla="*/ 1360 h 1984"/>
                <a:gd name="T114" fmla="*/ 1395 w 2959"/>
                <a:gd name="T115" fmla="*/ 918 h 1984"/>
                <a:gd name="T116" fmla="*/ 1769 w 2959"/>
                <a:gd name="T117" fmla="*/ 1042 h 1984"/>
                <a:gd name="T118" fmla="*/ 2745 w 2959"/>
                <a:gd name="T119" fmla="*/ 1754 h 1984"/>
                <a:gd name="T120" fmla="*/ 2764 w 2959"/>
                <a:gd name="T121" fmla="*/ 1741 h 1984"/>
                <a:gd name="T122" fmla="*/ 2819 w 2959"/>
                <a:gd name="T123" fmla="*/ 1817 h 19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959" h="1984">
                  <a:moveTo>
                    <a:pt x="2959" y="1819"/>
                  </a:moveTo>
                  <a:cubicBezTo>
                    <a:pt x="2959" y="1818"/>
                    <a:pt x="2959" y="1818"/>
                    <a:pt x="2959" y="1818"/>
                  </a:cubicBezTo>
                  <a:cubicBezTo>
                    <a:pt x="2935" y="1797"/>
                    <a:pt x="2935" y="1797"/>
                    <a:pt x="2935" y="1797"/>
                  </a:cubicBezTo>
                  <a:cubicBezTo>
                    <a:pt x="2935" y="1797"/>
                    <a:pt x="2935" y="1797"/>
                    <a:pt x="2935" y="1797"/>
                  </a:cubicBezTo>
                  <a:cubicBezTo>
                    <a:pt x="2934" y="1797"/>
                    <a:pt x="2934" y="1797"/>
                    <a:pt x="2934" y="1797"/>
                  </a:cubicBezTo>
                  <a:cubicBezTo>
                    <a:pt x="2882" y="1751"/>
                    <a:pt x="2829" y="1705"/>
                    <a:pt x="2776" y="1661"/>
                  </a:cubicBezTo>
                  <a:cubicBezTo>
                    <a:pt x="2776" y="1661"/>
                    <a:pt x="2776" y="1661"/>
                    <a:pt x="2776" y="1661"/>
                  </a:cubicBezTo>
                  <a:cubicBezTo>
                    <a:pt x="2770" y="1655"/>
                    <a:pt x="2764" y="1650"/>
                    <a:pt x="2757" y="1645"/>
                  </a:cubicBezTo>
                  <a:cubicBezTo>
                    <a:pt x="2822" y="1581"/>
                    <a:pt x="2822" y="1581"/>
                    <a:pt x="2822" y="1581"/>
                  </a:cubicBezTo>
                  <a:cubicBezTo>
                    <a:pt x="2822" y="1580"/>
                    <a:pt x="2822" y="1579"/>
                    <a:pt x="2822" y="1578"/>
                  </a:cubicBezTo>
                  <a:cubicBezTo>
                    <a:pt x="2821" y="1578"/>
                    <a:pt x="2820" y="1578"/>
                    <a:pt x="2819" y="1578"/>
                  </a:cubicBezTo>
                  <a:cubicBezTo>
                    <a:pt x="2755" y="1643"/>
                    <a:pt x="2755" y="1643"/>
                    <a:pt x="2755" y="1643"/>
                  </a:cubicBezTo>
                  <a:cubicBezTo>
                    <a:pt x="2363" y="1317"/>
                    <a:pt x="1941" y="1024"/>
                    <a:pt x="1499" y="769"/>
                  </a:cubicBezTo>
                  <a:cubicBezTo>
                    <a:pt x="1537" y="731"/>
                    <a:pt x="1537" y="731"/>
                    <a:pt x="1537" y="731"/>
                  </a:cubicBezTo>
                  <a:cubicBezTo>
                    <a:pt x="1538" y="730"/>
                    <a:pt x="1538" y="729"/>
                    <a:pt x="1537" y="729"/>
                  </a:cubicBezTo>
                  <a:cubicBezTo>
                    <a:pt x="1537" y="728"/>
                    <a:pt x="1536" y="728"/>
                    <a:pt x="1535" y="729"/>
                  </a:cubicBezTo>
                  <a:cubicBezTo>
                    <a:pt x="1496" y="767"/>
                    <a:pt x="1496" y="767"/>
                    <a:pt x="1496" y="767"/>
                  </a:cubicBezTo>
                  <a:cubicBezTo>
                    <a:pt x="1423" y="725"/>
                    <a:pt x="1349" y="684"/>
                    <a:pt x="1275" y="644"/>
                  </a:cubicBezTo>
                  <a:cubicBezTo>
                    <a:pt x="1274" y="643"/>
                    <a:pt x="1274" y="643"/>
                    <a:pt x="1274" y="643"/>
                  </a:cubicBezTo>
                  <a:cubicBezTo>
                    <a:pt x="1274" y="643"/>
                    <a:pt x="1274" y="643"/>
                    <a:pt x="1274" y="643"/>
                  </a:cubicBezTo>
                  <a:cubicBezTo>
                    <a:pt x="1246" y="629"/>
                    <a:pt x="1246" y="629"/>
                    <a:pt x="1246" y="629"/>
                  </a:cubicBezTo>
                  <a:cubicBezTo>
                    <a:pt x="1246" y="629"/>
                    <a:pt x="1246" y="629"/>
                    <a:pt x="1246" y="629"/>
                  </a:cubicBezTo>
                  <a:cubicBezTo>
                    <a:pt x="1242" y="626"/>
                    <a:pt x="1238" y="624"/>
                    <a:pt x="1234" y="622"/>
                  </a:cubicBezTo>
                  <a:cubicBezTo>
                    <a:pt x="1241" y="609"/>
                    <a:pt x="1241" y="609"/>
                    <a:pt x="1241" y="609"/>
                  </a:cubicBezTo>
                  <a:cubicBezTo>
                    <a:pt x="1241" y="609"/>
                    <a:pt x="1241" y="609"/>
                    <a:pt x="1241" y="609"/>
                  </a:cubicBezTo>
                  <a:cubicBezTo>
                    <a:pt x="1241" y="608"/>
                    <a:pt x="1241" y="608"/>
                    <a:pt x="1241" y="608"/>
                  </a:cubicBezTo>
                  <a:cubicBezTo>
                    <a:pt x="1241" y="608"/>
                    <a:pt x="1241" y="608"/>
                    <a:pt x="1241" y="608"/>
                  </a:cubicBezTo>
                  <a:cubicBezTo>
                    <a:pt x="1240" y="608"/>
                    <a:pt x="1240" y="608"/>
                    <a:pt x="1240" y="608"/>
                  </a:cubicBezTo>
                  <a:cubicBezTo>
                    <a:pt x="1240" y="607"/>
                    <a:pt x="1240" y="607"/>
                    <a:pt x="1240" y="607"/>
                  </a:cubicBezTo>
                  <a:cubicBezTo>
                    <a:pt x="1071" y="520"/>
                    <a:pt x="1071" y="520"/>
                    <a:pt x="1071" y="520"/>
                  </a:cubicBezTo>
                  <a:cubicBezTo>
                    <a:pt x="1070" y="519"/>
                    <a:pt x="1070" y="519"/>
                    <a:pt x="1070" y="519"/>
                  </a:cubicBezTo>
                  <a:cubicBezTo>
                    <a:pt x="1070" y="519"/>
                    <a:pt x="1069" y="520"/>
                    <a:pt x="1068" y="520"/>
                  </a:cubicBezTo>
                  <a:cubicBezTo>
                    <a:pt x="1068" y="520"/>
                    <a:pt x="1068" y="520"/>
                    <a:pt x="1068" y="520"/>
                  </a:cubicBezTo>
                  <a:cubicBezTo>
                    <a:pt x="1062" y="533"/>
                    <a:pt x="1062" y="533"/>
                    <a:pt x="1062" y="533"/>
                  </a:cubicBezTo>
                  <a:cubicBezTo>
                    <a:pt x="1058" y="531"/>
                    <a:pt x="1055" y="529"/>
                    <a:pt x="1051" y="528"/>
                  </a:cubicBezTo>
                  <a:cubicBezTo>
                    <a:pt x="1057" y="515"/>
                    <a:pt x="1057" y="515"/>
                    <a:pt x="1057" y="515"/>
                  </a:cubicBezTo>
                  <a:cubicBezTo>
                    <a:pt x="1057" y="515"/>
                    <a:pt x="1057" y="515"/>
                    <a:pt x="1057" y="515"/>
                  </a:cubicBezTo>
                  <a:cubicBezTo>
                    <a:pt x="1057" y="514"/>
                    <a:pt x="1057" y="514"/>
                    <a:pt x="1057" y="514"/>
                  </a:cubicBezTo>
                  <a:cubicBezTo>
                    <a:pt x="1057" y="513"/>
                    <a:pt x="1057" y="513"/>
                    <a:pt x="1057" y="513"/>
                  </a:cubicBezTo>
                  <a:cubicBezTo>
                    <a:pt x="1057" y="513"/>
                    <a:pt x="1057" y="513"/>
                    <a:pt x="1057" y="513"/>
                  </a:cubicBezTo>
                  <a:cubicBezTo>
                    <a:pt x="1057" y="512"/>
                    <a:pt x="1057" y="512"/>
                    <a:pt x="1057" y="512"/>
                  </a:cubicBezTo>
                  <a:cubicBezTo>
                    <a:pt x="1057" y="512"/>
                    <a:pt x="1057" y="512"/>
                    <a:pt x="1057" y="512"/>
                  </a:cubicBezTo>
                  <a:cubicBezTo>
                    <a:pt x="880" y="426"/>
                    <a:pt x="880" y="426"/>
                    <a:pt x="880" y="426"/>
                  </a:cubicBezTo>
                  <a:cubicBezTo>
                    <a:pt x="880" y="426"/>
                    <a:pt x="880" y="426"/>
                    <a:pt x="880" y="426"/>
                  </a:cubicBezTo>
                  <a:cubicBezTo>
                    <a:pt x="880" y="426"/>
                    <a:pt x="880" y="426"/>
                    <a:pt x="880" y="426"/>
                  </a:cubicBezTo>
                  <a:cubicBezTo>
                    <a:pt x="880" y="426"/>
                    <a:pt x="880" y="426"/>
                    <a:pt x="880" y="426"/>
                  </a:cubicBezTo>
                  <a:cubicBezTo>
                    <a:pt x="879" y="426"/>
                    <a:pt x="879" y="426"/>
                    <a:pt x="879" y="426"/>
                  </a:cubicBezTo>
                  <a:cubicBezTo>
                    <a:pt x="879" y="427"/>
                    <a:pt x="879" y="427"/>
                    <a:pt x="879" y="427"/>
                  </a:cubicBezTo>
                  <a:cubicBezTo>
                    <a:pt x="878" y="427"/>
                    <a:pt x="878" y="427"/>
                    <a:pt x="878" y="427"/>
                  </a:cubicBezTo>
                  <a:cubicBezTo>
                    <a:pt x="878" y="427"/>
                    <a:pt x="878" y="427"/>
                    <a:pt x="878" y="427"/>
                  </a:cubicBezTo>
                  <a:cubicBezTo>
                    <a:pt x="878" y="427"/>
                    <a:pt x="878" y="427"/>
                    <a:pt x="878" y="427"/>
                  </a:cubicBezTo>
                  <a:cubicBezTo>
                    <a:pt x="872" y="441"/>
                    <a:pt x="872" y="441"/>
                    <a:pt x="872" y="441"/>
                  </a:cubicBezTo>
                  <a:cubicBezTo>
                    <a:pt x="869" y="439"/>
                    <a:pt x="865" y="437"/>
                    <a:pt x="861" y="435"/>
                  </a:cubicBezTo>
                  <a:cubicBezTo>
                    <a:pt x="866" y="423"/>
                    <a:pt x="866" y="423"/>
                    <a:pt x="866" y="423"/>
                  </a:cubicBezTo>
                  <a:cubicBezTo>
                    <a:pt x="866" y="423"/>
                    <a:pt x="866" y="423"/>
                    <a:pt x="866" y="423"/>
                  </a:cubicBezTo>
                  <a:cubicBezTo>
                    <a:pt x="866" y="423"/>
                    <a:pt x="866" y="423"/>
                    <a:pt x="866" y="423"/>
                  </a:cubicBezTo>
                  <a:cubicBezTo>
                    <a:pt x="866" y="422"/>
                    <a:pt x="866" y="422"/>
                    <a:pt x="866" y="422"/>
                  </a:cubicBezTo>
                  <a:cubicBezTo>
                    <a:pt x="866" y="421"/>
                    <a:pt x="866" y="421"/>
                    <a:pt x="866" y="421"/>
                  </a:cubicBezTo>
                  <a:cubicBezTo>
                    <a:pt x="866" y="421"/>
                    <a:pt x="866" y="421"/>
                    <a:pt x="866" y="421"/>
                  </a:cubicBezTo>
                  <a:cubicBezTo>
                    <a:pt x="866" y="421"/>
                    <a:pt x="866" y="421"/>
                    <a:pt x="866" y="421"/>
                  </a:cubicBezTo>
                  <a:cubicBezTo>
                    <a:pt x="866" y="421"/>
                    <a:pt x="866" y="421"/>
                    <a:pt x="866" y="421"/>
                  </a:cubicBezTo>
                  <a:cubicBezTo>
                    <a:pt x="866" y="420"/>
                    <a:pt x="866" y="420"/>
                    <a:pt x="866" y="420"/>
                  </a:cubicBezTo>
                  <a:cubicBezTo>
                    <a:pt x="866" y="420"/>
                    <a:pt x="866" y="420"/>
                    <a:pt x="866" y="420"/>
                  </a:cubicBezTo>
                  <a:cubicBezTo>
                    <a:pt x="866" y="420"/>
                    <a:pt x="866" y="420"/>
                    <a:pt x="866" y="420"/>
                  </a:cubicBezTo>
                  <a:cubicBezTo>
                    <a:pt x="820" y="399"/>
                    <a:pt x="820" y="399"/>
                    <a:pt x="820" y="399"/>
                  </a:cubicBezTo>
                  <a:cubicBezTo>
                    <a:pt x="846" y="374"/>
                    <a:pt x="846" y="374"/>
                    <a:pt x="846" y="374"/>
                  </a:cubicBezTo>
                  <a:cubicBezTo>
                    <a:pt x="847" y="374"/>
                    <a:pt x="847" y="374"/>
                    <a:pt x="848" y="373"/>
                  </a:cubicBezTo>
                  <a:cubicBezTo>
                    <a:pt x="848" y="373"/>
                    <a:pt x="848" y="372"/>
                    <a:pt x="848" y="372"/>
                  </a:cubicBezTo>
                  <a:cubicBezTo>
                    <a:pt x="912" y="307"/>
                    <a:pt x="912" y="307"/>
                    <a:pt x="912" y="307"/>
                  </a:cubicBezTo>
                  <a:cubicBezTo>
                    <a:pt x="913" y="307"/>
                    <a:pt x="913" y="305"/>
                    <a:pt x="912" y="305"/>
                  </a:cubicBezTo>
                  <a:cubicBezTo>
                    <a:pt x="912" y="304"/>
                    <a:pt x="911" y="304"/>
                    <a:pt x="910" y="305"/>
                  </a:cubicBezTo>
                  <a:cubicBezTo>
                    <a:pt x="846" y="369"/>
                    <a:pt x="846" y="369"/>
                    <a:pt x="846" y="369"/>
                  </a:cubicBezTo>
                  <a:cubicBezTo>
                    <a:pt x="706" y="230"/>
                    <a:pt x="706" y="230"/>
                    <a:pt x="706" y="230"/>
                  </a:cubicBezTo>
                  <a:cubicBezTo>
                    <a:pt x="706" y="229"/>
                    <a:pt x="705" y="229"/>
                    <a:pt x="704" y="230"/>
                  </a:cubicBezTo>
                  <a:cubicBezTo>
                    <a:pt x="703" y="230"/>
                    <a:pt x="703" y="232"/>
                    <a:pt x="704" y="232"/>
                  </a:cubicBezTo>
                  <a:cubicBezTo>
                    <a:pt x="843" y="372"/>
                    <a:pt x="843" y="372"/>
                    <a:pt x="843" y="372"/>
                  </a:cubicBezTo>
                  <a:cubicBezTo>
                    <a:pt x="817" y="398"/>
                    <a:pt x="817" y="398"/>
                    <a:pt x="817" y="398"/>
                  </a:cubicBezTo>
                  <a:cubicBezTo>
                    <a:pt x="697" y="342"/>
                    <a:pt x="697" y="342"/>
                    <a:pt x="697" y="342"/>
                  </a:cubicBezTo>
                  <a:cubicBezTo>
                    <a:pt x="697" y="342"/>
                    <a:pt x="697" y="342"/>
                    <a:pt x="697" y="342"/>
                  </a:cubicBezTo>
                  <a:cubicBezTo>
                    <a:pt x="696" y="342"/>
                    <a:pt x="696" y="342"/>
                    <a:pt x="696" y="342"/>
                  </a:cubicBezTo>
                  <a:cubicBezTo>
                    <a:pt x="696" y="343"/>
                    <a:pt x="696" y="343"/>
                    <a:pt x="696" y="343"/>
                  </a:cubicBezTo>
                  <a:cubicBezTo>
                    <a:pt x="695" y="343"/>
                    <a:pt x="695" y="343"/>
                    <a:pt x="695" y="343"/>
                  </a:cubicBezTo>
                  <a:cubicBezTo>
                    <a:pt x="689" y="356"/>
                    <a:pt x="689" y="356"/>
                    <a:pt x="689" y="356"/>
                  </a:cubicBezTo>
                  <a:cubicBezTo>
                    <a:pt x="685" y="354"/>
                    <a:pt x="680" y="352"/>
                    <a:pt x="676" y="350"/>
                  </a:cubicBezTo>
                  <a:cubicBezTo>
                    <a:pt x="551" y="295"/>
                    <a:pt x="425" y="242"/>
                    <a:pt x="297" y="192"/>
                  </a:cubicBezTo>
                  <a:cubicBezTo>
                    <a:pt x="422" y="67"/>
                    <a:pt x="422" y="67"/>
                    <a:pt x="422" y="67"/>
                  </a:cubicBezTo>
                  <a:cubicBezTo>
                    <a:pt x="423" y="67"/>
                    <a:pt x="423" y="66"/>
                    <a:pt x="422" y="65"/>
                  </a:cubicBezTo>
                  <a:cubicBezTo>
                    <a:pt x="421" y="64"/>
                    <a:pt x="420" y="64"/>
                    <a:pt x="420" y="65"/>
                  </a:cubicBezTo>
                  <a:cubicBezTo>
                    <a:pt x="294" y="191"/>
                    <a:pt x="294" y="191"/>
                    <a:pt x="294" y="191"/>
                  </a:cubicBezTo>
                  <a:cubicBezTo>
                    <a:pt x="255" y="176"/>
                    <a:pt x="217" y="161"/>
                    <a:pt x="178" y="146"/>
                  </a:cubicBezTo>
                  <a:cubicBezTo>
                    <a:pt x="174" y="142"/>
                    <a:pt x="174" y="142"/>
                    <a:pt x="174" y="142"/>
                  </a:cubicBezTo>
                  <a:cubicBezTo>
                    <a:pt x="99" y="67"/>
                    <a:pt x="99" y="67"/>
                    <a:pt x="99" y="67"/>
                  </a:cubicBezTo>
                  <a:cubicBezTo>
                    <a:pt x="96" y="64"/>
                    <a:pt x="96" y="64"/>
                    <a:pt x="96" y="64"/>
                  </a:cubicBezTo>
                  <a:cubicBezTo>
                    <a:pt x="97" y="62"/>
                    <a:pt x="97" y="59"/>
                    <a:pt x="96" y="56"/>
                  </a:cubicBezTo>
                  <a:cubicBezTo>
                    <a:pt x="99" y="53"/>
                    <a:pt x="99" y="53"/>
                    <a:pt x="99" y="53"/>
                  </a:cubicBezTo>
                  <a:cubicBezTo>
                    <a:pt x="100" y="52"/>
                    <a:pt x="100" y="51"/>
                    <a:pt x="99" y="50"/>
                  </a:cubicBezTo>
                  <a:cubicBezTo>
                    <a:pt x="98" y="50"/>
                    <a:pt x="97" y="50"/>
                    <a:pt x="97" y="50"/>
                  </a:cubicBezTo>
                  <a:cubicBezTo>
                    <a:pt x="94" y="54"/>
                    <a:pt x="94" y="54"/>
                    <a:pt x="94" y="54"/>
                  </a:cubicBezTo>
                  <a:cubicBezTo>
                    <a:pt x="91" y="52"/>
                    <a:pt x="88" y="52"/>
                    <a:pt x="86" y="54"/>
                  </a:cubicBezTo>
                  <a:cubicBezTo>
                    <a:pt x="82" y="50"/>
                    <a:pt x="82" y="50"/>
                    <a:pt x="82" y="50"/>
                  </a:cubicBezTo>
                  <a:cubicBezTo>
                    <a:pt x="69" y="37"/>
                    <a:pt x="69" y="37"/>
                    <a:pt x="69" y="37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2" y="0"/>
                    <a:pt x="31" y="0"/>
                    <a:pt x="30" y="0"/>
                  </a:cubicBezTo>
                  <a:cubicBezTo>
                    <a:pt x="29" y="1"/>
                    <a:pt x="29" y="2"/>
                    <a:pt x="30" y="3"/>
                  </a:cubicBezTo>
                  <a:cubicBezTo>
                    <a:pt x="66" y="39"/>
                    <a:pt x="66" y="39"/>
                    <a:pt x="66" y="39"/>
                  </a:cubicBezTo>
                  <a:cubicBezTo>
                    <a:pt x="80" y="53"/>
                    <a:pt x="80" y="53"/>
                    <a:pt x="80" y="53"/>
                  </a:cubicBezTo>
                  <a:cubicBezTo>
                    <a:pt x="83" y="56"/>
                    <a:pt x="83" y="56"/>
                    <a:pt x="83" y="56"/>
                  </a:cubicBezTo>
                  <a:cubicBezTo>
                    <a:pt x="82" y="59"/>
                    <a:pt x="82" y="62"/>
                    <a:pt x="83" y="64"/>
                  </a:cubicBezTo>
                  <a:cubicBezTo>
                    <a:pt x="80" y="67"/>
                    <a:pt x="80" y="67"/>
                    <a:pt x="80" y="67"/>
                  </a:cubicBezTo>
                  <a:cubicBezTo>
                    <a:pt x="0" y="147"/>
                    <a:pt x="0" y="147"/>
                    <a:pt x="0" y="147"/>
                  </a:cubicBezTo>
                  <a:cubicBezTo>
                    <a:pt x="0" y="152"/>
                    <a:pt x="0" y="152"/>
                    <a:pt x="0" y="152"/>
                  </a:cubicBezTo>
                  <a:cubicBezTo>
                    <a:pt x="82" y="70"/>
                    <a:pt x="82" y="70"/>
                    <a:pt x="82" y="70"/>
                  </a:cubicBezTo>
                  <a:cubicBezTo>
                    <a:pt x="86" y="66"/>
                    <a:pt x="86" y="66"/>
                    <a:pt x="86" y="66"/>
                  </a:cubicBezTo>
                  <a:cubicBezTo>
                    <a:pt x="88" y="68"/>
                    <a:pt x="91" y="68"/>
                    <a:pt x="94" y="66"/>
                  </a:cubicBezTo>
                  <a:cubicBezTo>
                    <a:pt x="97" y="70"/>
                    <a:pt x="97" y="70"/>
                    <a:pt x="97" y="70"/>
                  </a:cubicBezTo>
                  <a:cubicBezTo>
                    <a:pt x="171" y="144"/>
                    <a:pt x="171" y="144"/>
                    <a:pt x="171" y="144"/>
                  </a:cubicBezTo>
                  <a:cubicBezTo>
                    <a:pt x="154" y="137"/>
                    <a:pt x="137" y="131"/>
                    <a:pt x="120" y="125"/>
                  </a:cubicBezTo>
                  <a:cubicBezTo>
                    <a:pt x="120" y="125"/>
                    <a:pt x="120" y="125"/>
                    <a:pt x="120" y="125"/>
                  </a:cubicBezTo>
                  <a:cubicBezTo>
                    <a:pt x="102" y="118"/>
                    <a:pt x="102" y="118"/>
                    <a:pt x="102" y="118"/>
                  </a:cubicBezTo>
                  <a:cubicBezTo>
                    <a:pt x="98" y="117"/>
                    <a:pt x="94" y="115"/>
                    <a:pt x="90" y="114"/>
                  </a:cubicBezTo>
                  <a:cubicBezTo>
                    <a:pt x="90" y="114"/>
                    <a:pt x="89" y="114"/>
                    <a:pt x="88" y="115"/>
                  </a:cubicBezTo>
                  <a:cubicBezTo>
                    <a:pt x="88" y="115"/>
                    <a:pt x="88" y="115"/>
                    <a:pt x="88" y="115"/>
                  </a:cubicBezTo>
                  <a:cubicBezTo>
                    <a:pt x="56" y="204"/>
                    <a:pt x="56" y="204"/>
                    <a:pt x="56" y="204"/>
                  </a:cubicBezTo>
                  <a:cubicBezTo>
                    <a:pt x="56" y="204"/>
                    <a:pt x="56" y="205"/>
                    <a:pt x="56" y="205"/>
                  </a:cubicBezTo>
                  <a:cubicBezTo>
                    <a:pt x="56" y="205"/>
                    <a:pt x="57" y="206"/>
                    <a:pt x="57" y="206"/>
                  </a:cubicBezTo>
                  <a:cubicBezTo>
                    <a:pt x="87" y="217"/>
                    <a:pt x="87" y="217"/>
                    <a:pt x="87" y="217"/>
                  </a:cubicBezTo>
                  <a:cubicBezTo>
                    <a:pt x="120" y="229"/>
                    <a:pt x="153" y="241"/>
                    <a:pt x="186" y="254"/>
                  </a:cubicBezTo>
                  <a:cubicBezTo>
                    <a:pt x="148" y="292"/>
                    <a:pt x="148" y="292"/>
                    <a:pt x="148" y="292"/>
                  </a:cubicBezTo>
                  <a:cubicBezTo>
                    <a:pt x="70" y="214"/>
                    <a:pt x="70" y="214"/>
                    <a:pt x="70" y="214"/>
                  </a:cubicBezTo>
                  <a:cubicBezTo>
                    <a:pt x="69" y="214"/>
                    <a:pt x="68" y="214"/>
                    <a:pt x="68" y="214"/>
                  </a:cubicBezTo>
                  <a:cubicBezTo>
                    <a:pt x="67" y="215"/>
                    <a:pt x="67" y="216"/>
                    <a:pt x="68" y="217"/>
                  </a:cubicBezTo>
                  <a:cubicBezTo>
                    <a:pt x="145" y="294"/>
                    <a:pt x="145" y="294"/>
                    <a:pt x="145" y="294"/>
                  </a:cubicBezTo>
                  <a:cubicBezTo>
                    <a:pt x="51" y="389"/>
                    <a:pt x="51" y="389"/>
                    <a:pt x="51" y="389"/>
                  </a:cubicBezTo>
                  <a:cubicBezTo>
                    <a:pt x="29" y="411"/>
                    <a:pt x="29" y="411"/>
                    <a:pt x="29" y="411"/>
                  </a:cubicBezTo>
                  <a:cubicBezTo>
                    <a:pt x="18" y="422"/>
                    <a:pt x="18" y="422"/>
                    <a:pt x="18" y="422"/>
                  </a:cubicBezTo>
                  <a:cubicBezTo>
                    <a:pt x="7" y="433"/>
                    <a:pt x="7" y="433"/>
                    <a:pt x="7" y="433"/>
                  </a:cubicBezTo>
                  <a:cubicBezTo>
                    <a:pt x="0" y="440"/>
                    <a:pt x="0" y="440"/>
                    <a:pt x="0" y="440"/>
                  </a:cubicBezTo>
                  <a:cubicBezTo>
                    <a:pt x="0" y="445"/>
                    <a:pt x="0" y="445"/>
                    <a:pt x="0" y="445"/>
                  </a:cubicBezTo>
                  <a:cubicBezTo>
                    <a:pt x="8" y="437"/>
                    <a:pt x="8" y="437"/>
                    <a:pt x="8" y="437"/>
                  </a:cubicBezTo>
                  <a:cubicBezTo>
                    <a:pt x="11" y="440"/>
                    <a:pt x="11" y="440"/>
                    <a:pt x="11" y="440"/>
                  </a:cubicBezTo>
                  <a:cubicBezTo>
                    <a:pt x="0" y="451"/>
                    <a:pt x="0" y="451"/>
                    <a:pt x="0" y="451"/>
                  </a:cubicBezTo>
                  <a:cubicBezTo>
                    <a:pt x="0" y="456"/>
                    <a:pt x="0" y="456"/>
                    <a:pt x="0" y="456"/>
                  </a:cubicBezTo>
                  <a:cubicBezTo>
                    <a:pt x="14" y="442"/>
                    <a:pt x="14" y="442"/>
                    <a:pt x="14" y="442"/>
                  </a:cubicBezTo>
                  <a:cubicBezTo>
                    <a:pt x="17" y="445"/>
                    <a:pt x="17" y="445"/>
                    <a:pt x="17" y="445"/>
                  </a:cubicBezTo>
                  <a:cubicBezTo>
                    <a:pt x="0" y="462"/>
                    <a:pt x="0" y="462"/>
                    <a:pt x="0" y="462"/>
                  </a:cubicBezTo>
                  <a:cubicBezTo>
                    <a:pt x="0" y="467"/>
                    <a:pt x="0" y="467"/>
                    <a:pt x="0" y="467"/>
                  </a:cubicBezTo>
                  <a:cubicBezTo>
                    <a:pt x="20" y="447"/>
                    <a:pt x="20" y="447"/>
                    <a:pt x="20" y="447"/>
                  </a:cubicBezTo>
                  <a:cubicBezTo>
                    <a:pt x="30" y="437"/>
                    <a:pt x="30" y="437"/>
                    <a:pt x="30" y="437"/>
                  </a:cubicBezTo>
                  <a:cubicBezTo>
                    <a:pt x="39" y="445"/>
                    <a:pt x="39" y="445"/>
                    <a:pt x="39" y="445"/>
                  </a:cubicBezTo>
                  <a:cubicBezTo>
                    <a:pt x="24" y="460"/>
                    <a:pt x="24" y="460"/>
                    <a:pt x="24" y="460"/>
                  </a:cubicBezTo>
                  <a:cubicBezTo>
                    <a:pt x="0" y="484"/>
                    <a:pt x="0" y="484"/>
                    <a:pt x="0" y="484"/>
                  </a:cubicBezTo>
                  <a:cubicBezTo>
                    <a:pt x="0" y="489"/>
                    <a:pt x="0" y="489"/>
                    <a:pt x="0" y="489"/>
                  </a:cubicBezTo>
                  <a:cubicBezTo>
                    <a:pt x="26" y="463"/>
                    <a:pt x="26" y="463"/>
                    <a:pt x="26" y="463"/>
                  </a:cubicBezTo>
                  <a:cubicBezTo>
                    <a:pt x="43" y="447"/>
                    <a:pt x="43" y="447"/>
                    <a:pt x="43" y="447"/>
                  </a:cubicBezTo>
                  <a:cubicBezTo>
                    <a:pt x="54" y="436"/>
                    <a:pt x="54" y="436"/>
                    <a:pt x="54" y="436"/>
                  </a:cubicBezTo>
                  <a:cubicBezTo>
                    <a:pt x="55" y="434"/>
                    <a:pt x="55" y="434"/>
                    <a:pt x="55" y="434"/>
                  </a:cubicBezTo>
                  <a:cubicBezTo>
                    <a:pt x="76" y="413"/>
                    <a:pt x="76" y="413"/>
                    <a:pt x="76" y="413"/>
                  </a:cubicBezTo>
                  <a:cubicBezTo>
                    <a:pt x="170" y="319"/>
                    <a:pt x="170" y="319"/>
                    <a:pt x="170" y="319"/>
                  </a:cubicBezTo>
                  <a:cubicBezTo>
                    <a:pt x="365" y="514"/>
                    <a:pt x="365" y="514"/>
                    <a:pt x="365" y="514"/>
                  </a:cubicBezTo>
                  <a:cubicBezTo>
                    <a:pt x="372" y="521"/>
                    <a:pt x="372" y="521"/>
                    <a:pt x="372" y="521"/>
                  </a:cubicBezTo>
                  <a:cubicBezTo>
                    <a:pt x="365" y="528"/>
                    <a:pt x="365" y="528"/>
                    <a:pt x="365" y="528"/>
                  </a:cubicBezTo>
                  <a:cubicBezTo>
                    <a:pt x="356" y="536"/>
                    <a:pt x="356" y="536"/>
                    <a:pt x="356" y="536"/>
                  </a:cubicBezTo>
                  <a:cubicBezTo>
                    <a:pt x="356" y="537"/>
                    <a:pt x="356" y="538"/>
                    <a:pt x="356" y="539"/>
                  </a:cubicBezTo>
                  <a:cubicBezTo>
                    <a:pt x="357" y="539"/>
                    <a:pt x="358" y="539"/>
                    <a:pt x="359" y="539"/>
                  </a:cubicBezTo>
                  <a:cubicBezTo>
                    <a:pt x="367" y="530"/>
                    <a:pt x="367" y="530"/>
                    <a:pt x="367" y="530"/>
                  </a:cubicBezTo>
                  <a:cubicBezTo>
                    <a:pt x="373" y="525"/>
                    <a:pt x="373" y="525"/>
                    <a:pt x="373" y="525"/>
                  </a:cubicBezTo>
                  <a:cubicBezTo>
                    <a:pt x="373" y="527"/>
                    <a:pt x="373" y="527"/>
                    <a:pt x="373" y="527"/>
                  </a:cubicBezTo>
                  <a:cubicBezTo>
                    <a:pt x="373" y="528"/>
                    <a:pt x="373" y="529"/>
                    <a:pt x="374" y="529"/>
                  </a:cubicBezTo>
                  <a:cubicBezTo>
                    <a:pt x="375" y="529"/>
                    <a:pt x="375" y="528"/>
                    <a:pt x="375" y="528"/>
                  </a:cubicBezTo>
                  <a:cubicBezTo>
                    <a:pt x="376" y="528"/>
                    <a:pt x="376" y="527"/>
                    <a:pt x="376" y="527"/>
                  </a:cubicBezTo>
                  <a:cubicBezTo>
                    <a:pt x="376" y="525"/>
                    <a:pt x="376" y="525"/>
                    <a:pt x="376" y="525"/>
                  </a:cubicBezTo>
                  <a:cubicBezTo>
                    <a:pt x="381" y="530"/>
                    <a:pt x="381" y="530"/>
                    <a:pt x="381" y="530"/>
                  </a:cubicBezTo>
                  <a:cubicBezTo>
                    <a:pt x="395" y="544"/>
                    <a:pt x="395" y="544"/>
                    <a:pt x="395" y="544"/>
                  </a:cubicBezTo>
                  <a:cubicBezTo>
                    <a:pt x="396" y="545"/>
                    <a:pt x="397" y="545"/>
                    <a:pt x="398" y="544"/>
                  </a:cubicBezTo>
                  <a:cubicBezTo>
                    <a:pt x="398" y="544"/>
                    <a:pt x="398" y="543"/>
                    <a:pt x="398" y="542"/>
                  </a:cubicBezTo>
                  <a:cubicBezTo>
                    <a:pt x="384" y="528"/>
                    <a:pt x="384" y="528"/>
                    <a:pt x="384" y="528"/>
                  </a:cubicBezTo>
                  <a:cubicBezTo>
                    <a:pt x="377" y="521"/>
                    <a:pt x="377" y="521"/>
                    <a:pt x="377" y="521"/>
                  </a:cubicBezTo>
                  <a:cubicBezTo>
                    <a:pt x="384" y="514"/>
                    <a:pt x="384" y="514"/>
                    <a:pt x="384" y="514"/>
                  </a:cubicBezTo>
                  <a:cubicBezTo>
                    <a:pt x="385" y="513"/>
                    <a:pt x="385" y="512"/>
                    <a:pt x="384" y="511"/>
                  </a:cubicBezTo>
                  <a:cubicBezTo>
                    <a:pt x="383" y="511"/>
                    <a:pt x="382" y="511"/>
                    <a:pt x="381" y="511"/>
                  </a:cubicBezTo>
                  <a:cubicBezTo>
                    <a:pt x="376" y="517"/>
                    <a:pt x="376" y="517"/>
                    <a:pt x="376" y="517"/>
                  </a:cubicBezTo>
                  <a:cubicBezTo>
                    <a:pt x="376" y="515"/>
                    <a:pt x="376" y="515"/>
                    <a:pt x="376" y="515"/>
                  </a:cubicBezTo>
                  <a:cubicBezTo>
                    <a:pt x="376" y="514"/>
                    <a:pt x="375" y="513"/>
                    <a:pt x="374" y="513"/>
                  </a:cubicBezTo>
                  <a:cubicBezTo>
                    <a:pt x="373" y="513"/>
                    <a:pt x="373" y="514"/>
                    <a:pt x="373" y="515"/>
                  </a:cubicBezTo>
                  <a:cubicBezTo>
                    <a:pt x="373" y="517"/>
                    <a:pt x="373" y="517"/>
                    <a:pt x="373" y="517"/>
                  </a:cubicBezTo>
                  <a:cubicBezTo>
                    <a:pt x="367" y="511"/>
                    <a:pt x="367" y="511"/>
                    <a:pt x="367" y="511"/>
                  </a:cubicBezTo>
                  <a:cubicBezTo>
                    <a:pt x="359" y="503"/>
                    <a:pt x="359" y="503"/>
                    <a:pt x="359" y="503"/>
                  </a:cubicBezTo>
                  <a:cubicBezTo>
                    <a:pt x="363" y="505"/>
                    <a:pt x="367" y="505"/>
                    <a:pt x="371" y="502"/>
                  </a:cubicBezTo>
                  <a:cubicBezTo>
                    <a:pt x="376" y="497"/>
                    <a:pt x="374" y="491"/>
                    <a:pt x="366" y="483"/>
                  </a:cubicBezTo>
                  <a:cubicBezTo>
                    <a:pt x="359" y="475"/>
                    <a:pt x="352" y="473"/>
                    <a:pt x="347" y="478"/>
                  </a:cubicBezTo>
                  <a:cubicBezTo>
                    <a:pt x="344" y="482"/>
                    <a:pt x="344" y="486"/>
                    <a:pt x="346" y="490"/>
                  </a:cubicBezTo>
                  <a:cubicBezTo>
                    <a:pt x="172" y="317"/>
                    <a:pt x="172" y="317"/>
                    <a:pt x="172" y="317"/>
                  </a:cubicBezTo>
                  <a:cubicBezTo>
                    <a:pt x="196" y="293"/>
                    <a:pt x="196" y="293"/>
                    <a:pt x="196" y="293"/>
                  </a:cubicBezTo>
                  <a:cubicBezTo>
                    <a:pt x="222" y="267"/>
                    <a:pt x="222" y="267"/>
                    <a:pt x="222" y="267"/>
                  </a:cubicBezTo>
                  <a:cubicBezTo>
                    <a:pt x="262" y="283"/>
                    <a:pt x="302" y="299"/>
                    <a:pt x="342" y="315"/>
                  </a:cubicBezTo>
                  <a:cubicBezTo>
                    <a:pt x="397" y="370"/>
                    <a:pt x="397" y="370"/>
                    <a:pt x="397" y="370"/>
                  </a:cubicBezTo>
                  <a:cubicBezTo>
                    <a:pt x="425" y="398"/>
                    <a:pt x="425" y="398"/>
                    <a:pt x="425" y="398"/>
                  </a:cubicBezTo>
                  <a:cubicBezTo>
                    <a:pt x="453" y="426"/>
                    <a:pt x="453" y="426"/>
                    <a:pt x="453" y="426"/>
                  </a:cubicBezTo>
                  <a:cubicBezTo>
                    <a:pt x="454" y="426"/>
                    <a:pt x="454" y="426"/>
                    <a:pt x="454" y="426"/>
                  </a:cubicBezTo>
                  <a:cubicBezTo>
                    <a:pt x="456" y="429"/>
                    <a:pt x="456" y="429"/>
                    <a:pt x="456" y="429"/>
                  </a:cubicBezTo>
                  <a:cubicBezTo>
                    <a:pt x="455" y="431"/>
                    <a:pt x="455" y="434"/>
                    <a:pt x="456" y="437"/>
                  </a:cubicBezTo>
                  <a:cubicBezTo>
                    <a:pt x="453" y="440"/>
                    <a:pt x="453" y="440"/>
                    <a:pt x="453" y="440"/>
                  </a:cubicBezTo>
                  <a:cubicBezTo>
                    <a:pt x="452" y="441"/>
                    <a:pt x="452" y="442"/>
                    <a:pt x="453" y="442"/>
                  </a:cubicBezTo>
                  <a:cubicBezTo>
                    <a:pt x="454" y="443"/>
                    <a:pt x="455" y="443"/>
                    <a:pt x="455" y="442"/>
                  </a:cubicBezTo>
                  <a:cubicBezTo>
                    <a:pt x="458" y="439"/>
                    <a:pt x="458" y="439"/>
                    <a:pt x="458" y="439"/>
                  </a:cubicBezTo>
                  <a:cubicBezTo>
                    <a:pt x="461" y="441"/>
                    <a:pt x="464" y="441"/>
                    <a:pt x="466" y="439"/>
                  </a:cubicBezTo>
                  <a:cubicBezTo>
                    <a:pt x="470" y="442"/>
                    <a:pt x="470" y="442"/>
                    <a:pt x="470" y="442"/>
                  </a:cubicBezTo>
                  <a:cubicBezTo>
                    <a:pt x="482" y="455"/>
                    <a:pt x="482" y="455"/>
                    <a:pt x="482" y="455"/>
                  </a:cubicBezTo>
                  <a:cubicBezTo>
                    <a:pt x="483" y="456"/>
                    <a:pt x="483" y="456"/>
                    <a:pt x="483" y="456"/>
                  </a:cubicBezTo>
                  <a:cubicBezTo>
                    <a:pt x="623" y="596"/>
                    <a:pt x="623" y="596"/>
                    <a:pt x="623" y="596"/>
                  </a:cubicBezTo>
                  <a:cubicBezTo>
                    <a:pt x="624" y="597"/>
                    <a:pt x="625" y="597"/>
                    <a:pt x="625" y="596"/>
                  </a:cubicBezTo>
                  <a:cubicBezTo>
                    <a:pt x="626" y="595"/>
                    <a:pt x="626" y="594"/>
                    <a:pt x="625" y="593"/>
                  </a:cubicBezTo>
                  <a:cubicBezTo>
                    <a:pt x="486" y="454"/>
                    <a:pt x="486" y="454"/>
                    <a:pt x="486" y="454"/>
                  </a:cubicBezTo>
                  <a:cubicBezTo>
                    <a:pt x="484" y="452"/>
                    <a:pt x="484" y="452"/>
                    <a:pt x="484" y="452"/>
                  </a:cubicBezTo>
                  <a:cubicBezTo>
                    <a:pt x="472" y="440"/>
                    <a:pt x="472" y="440"/>
                    <a:pt x="472" y="440"/>
                  </a:cubicBezTo>
                  <a:cubicBezTo>
                    <a:pt x="469" y="437"/>
                    <a:pt x="469" y="437"/>
                    <a:pt x="469" y="437"/>
                  </a:cubicBezTo>
                  <a:cubicBezTo>
                    <a:pt x="470" y="434"/>
                    <a:pt x="470" y="431"/>
                    <a:pt x="469" y="429"/>
                  </a:cubicBezTo>
                  <a:cubicBezTo>
                    <a:pt x="472" y="426"/>
                    <a:pt x="472" y="426"/>
                    <a:pt x="472" y="426"/>
                  </a:cubicBezTo>
                  <a:cubicBezTo>
                    <a:pt x="480" y="417"/>
                    <a:pt x="480" y="417"/>
                    <a:pt x="480" y="417"/>
                  </a:cubicBezTo>
                  <a:cubicBezTo>
                    <a:pt x="481" y="417"/>
                    <a:pt x="481" y="416"/>
                    <a:pt x="480" y="415"/>
                  </a:cubicBezTo>
                  <a:cubicBezTo>
                    <a:pt x="480" y="414"/>
                    <a:pt x="479" y="414"/>
                    <a:pt x="478" y="415"/>
                  </a:cubicBezTo>
                  <a:cubicBezTo>
                    <a:pt x="470" y="423"/>
                    <a:pt x="470" y="423"/>
                    <a:pt x="470" y="423"/>
                  </a:cubicBezTo>
                  <a:cubicBezTo>
                    <a:pt x="466" y="427"/>
                    <a:pt x="466" y="427"/>
                    <a:pt x="466" y="427"/>
                  </a:cubicBezTo>
                  <a:cubicBezTo>
                    <a:pt x="464" y="425"/>
                    <a:pt x="461" y="425"/>
                    <a:pt x="458" y="427"/>
                  </a:cubicBezTo>
                  <a:cubicBezTo>
                    <a:pt x="456" y="424"/>
                    <a:pt x="456" y="424"/>
                    <a:pt x="456" y="424"/>
                  </a:cubicBezTo>
                  <a:cubicBezTo>
                    <a:pt x="455" y="423"/>
                    <a:pt x="455" y="423"/>
                    <a:pt x="455" y="423"/>
                  </a:cubicBezTo>
                  <a:cubicBezTo>
                    <a:pt x="428" y="396"/>
                    <a:pt x="428" y="396"/>
                    <a:pt x="428" y="396"/>
                  </a:cubicBezTo>
                  <a:cubicBezTo>
                    <a:pt x="399" y="367"/>
                    <a:pt x="399" y="367"/>
                    <a:pt x="399" y="367"/>
                  </a:cubicBezTo>
                  <a:cubicBezTo>
                    <a:pt x="350" y="318"/>
                    <a:pt x="350" y="318"/>
                    <a:pt x="350" y="318"/>
                  </a:cubicBezTo>
                  <a:cubicBezTo>
                    <a:pt x="370" y="326"/>
                    <a:pt x="389" y="334"/>
                    <a:pt x="409" y="342"/>
                  </a:cubicBezTo>
                  <a:cubicBezTo>
                    <a:pt x="396" y="355"/>
                    <a:pt x="396" y="355"/>
                    <a:pt x="396" y="355"/>
                  </a:cubicBezTo>
                  <a:cubicBezTo>
                    <a:pt x="396" y="356"/>
                    <a:pt x="396" y="357"/>
                    <a:pt x="396" y="357"/>
                  </a:cubicBezTo>
                  <a:cubicBezTo>
                    <a:pt x="397" y="358"/>
                    <a:pt x="398" y="358"/>
                    <a:pt x="399" y="357"/>
                  </a:cubicBezTo>
                  <a:cubicBezTo>
                    <a:pt x="412" y="344"/>
                    <a:pt x="412" y="344"/>
                    <a:pt x="412" y="344"/>
                  </a:cubicBezTo>
                  <a:cubicBezTo>
                    <a:pt x="478" y="371"/>
                    <a:pt x="543" y="398"/>
                    <a:pt x="608" y="427"/>
                  </a:cubicBezTo>
                  <a:cubicBezTo>
                    <a:pt x="608" y="427"/>
                    <a:pt x="608" y="427"/>
                    <a:pt x="608" y="427"/>
                  </a:cubicBezTo>
                  <a:cubicBezTo>
                    <a:pt x="618" y="431"/>
                    <a:pt x="618" y="431"/>
                    <a:pt x="618" y="431"/>
                  </a:cubicBezTo>
                  <a:cubicBezTo>
                    <a:pt x="656" y="448"/>
                    <a:pt x="694" y="465"/>
                    <a:pt x="732" y="483"/>
                  </a:cubicBezTo>
                  <a:cubicBezTo>
                    <a:pt x="698" y="517"/>
                    <a:pt x="698" y="517"/>
                    <a:pt x="698" y="517"/>
                  </a:cubicBezTo>
                  <a:cubicBezTo>
                    <a:pt x="698" y="517"/>
                    <a:pt x="698" y="518"/>
                    <a:pt x="698" y="519"/>
                  </a:cubicBezTo>
                  <a:cubicBezTo>
                    <a:pt x="699" y="520"/>
                    <a:pt x="700" y="520"/>
                    <a:pt x="701" y="519"/>
                  </a:cubicBezTo>
                  <a:cubicBezTo>
                    <a:pt x="735" y="484"/>
                    <a:pt x="735" y="484"/>
                    <a:pt x="735" y="484"/>
                  </a:cubicBezTo>
                  <a:cubicBezTo>
                    <a:pt x="764" y="498"/>
                    <a:pt x="793" y="511"/>
                    <a:pt x="821" y="524"/>
                  </a:cubicBezTo>
                  <a:cubicBezTo>
                    <a:pt x="822" y="525"/>
                    <a:pt x="822" y="525"/>
                    <a:pt x="822" y="525"/>
                  </a:cubicBezTo>
                  <a:cubicBezTo>
                    <a:pt x="829" y="528"/>
                    <a:pt x="829" y="528"/>
                    <a:pt x="829" y="528"/>
                  </a:cubicBezTo>
                  <a:cubicBezTo>
                    <a:pt x="945" y="583"/>
                    <a:pt x="1059" y="640"/>
                    <a:pt x="1172" y="700"/>
                  </a:cubicBezTo>
                  <a:cubicBezTo>
                    <a:pt x="1291" y="819"/>
                    <a:pt x="1291" y="819"/>
                    <a:pt x="1291" y="819"/>
                  </a:cubicBezTo>
                  <a:cubicBezTo>
                    <a:pt x="1297" y="825"/>
                    <a:pt x="1297" y="825"/>
                    <a:pt x="1297" y="825"/>
                  </a:cubicBezTo>
                  <a:cubicBezTo>
                    <a:pt x="1305" y="833"/>
                    <a:pt x="1305" y="833"/>
                    <a:pt x="1305" y="833"/>
                  </a:cubicBezTo>
                  <a:cubicBezTo>
                    <a:pt x="1308" y="836"/>
                    <a:pt x="1308" y="836"/>
                    <a:pt x="1308" y="836"/>
                  </a:cubicBezTo>
                  <a:cubicBezTo>
                    <a:pt x="1306" y="838"/>
                    <a:pt x="1306" y="841"/>
                    <a:pt x="1308" y="844"/>
                  </a:cubicBezTo>
                  <a:cubicBezTo>
                    <a:pt x="1305" y="847"/>
                    <a:pt x="1305" y="847"/>
                    <a:pt x="1305" y="847"/>
                  </a:cubicBezTo>
                  <a:cubicBezTo>
                    <a:pt x="1296" y="855"/>
                    <a:pt x="1296" y="855"/>
                    <a:pt x="1296" y="855"/>
                  </a:cubicBezTo>
                  <a:cubicBezTo>
                    <a:pt x="1296" y="856"/>
                    <a:pt x="1296" y="857"/>
                    <a:pt x="1296" y="858"/>
                  </a:cubicBezTo>
                  <a:cubicBezTo>
                    <a:pt x="1297" y="858"/>
                    <a:pt x="1298" y="858"/>
                    <a:pt x="1299" y="858"/>
                  </a:cubicBezTo>
                  <a:cubicBezTo>
                    <a:pt x="1307" y="849"/>
                    <a:pt x="1307" y="849"/>
                    <a:pt x="1307" y="849"/>
                  </a:cubicBezTo>
                  <a:cubicBezTo>
                    <a:pt x="1310" y="846"/>
                    <a:pt x="1310" y="846"/>
                    <a:pt x="1310" y="846"/>
                  </a:cubicBezTo>
                  <a:cubicBezTo>
                    <a:pt x="1313" y="848"/>
                    <a:pt x="1316" y="848"/>
                    <a:pt x="1318" y="846"/>
                  </a:cubicBezTo>
                  <a:cubicBezTo>
                    <a:pt x="1321" y="849"/>
                    <a:pt x="1321" y="849"/>
                    <a:pt x="1321" y="849"/>
                  </a:cubicBezTo>
                  <a:cubicBezTo>
                    <a:pt x="1325" y="854"/>
                    <a:pt x="1325" y="854"/>
                    <a:pt x="1325" y="854"/>
                  </a:cubicBezTo>
                  <a:cubicBezTo>
                    <a:pt x="1336" y="864"/>
                    <a:pt x="1336" y="864"/>
                    <a:pt x="1336" y="864"/>
                  </a:cubicBezTo>
                  <a:cubicBezTo>
                    <a:pt x="1345" y="874"/>
                    <a:pt x="1345" y="874"/>
                    <a:pt x="1345" y="874"/>
                  </a:cubicBezTo>
                  <a:cubicBezTo>
                    <a:pt x="1324" y="895"/>
                    <a:pt x="1324" y="895"/>
                    <a:pt x="1324" y="895"/>
                  </a:cubicBezTo>
                  <a:cubicBezTo>
                    <a:pt x="1324" y="895"/>
                    <a:pt x="1324" y="896"/>
                    <a:pt x="1324" y="897"/>
                  </a:cubicBezTo>
                  <a:cubicBezTo>
                    <a:pt x="1345" y="918"/>
                    <a:pt x="1345" y="918"/>
                    <a:pt x="1345" y="918"/>
                  </a:cubicBezTo>
                  <a:cubicBezTo>
                    <a:pt x="1337" y="926"/>
                    <a:pt x="1337" y="926"/>
                    <a:pt x="1337" y="926"/>
                  </a:cubicBezTo>
                  <a:cubicBezTo>
                    <a:pt x="1337" y="927"/>
                    <a:pt x="1337" y="928"/>
                    <a:pt x="1337" y="929"/>
                  </a:cubicBezTo>
                  <a:cubicBezTo>
                    <a:pt x="1338" y="929"/>
                    <a:pt x="1339" y="929"/>
                    <a:pt x="1340" y="929"/>
                  </a:cubicBezTo>
                  <a:cubicBezTo>
                    <a:pt x="1348" y="920"/>
                    <a:pt x="1348" y="920"/>
                    <a:pt x="1348" y="920"/>
                  </a:cubicBezTo>
                  <a:cubicBezTo>
                    <a:pt x="1369" y="941"/>
                    <a:pt x="1369" y="941"/>
                    <a:pt x="1369" y="941"/>
                  </a:cubicBezTo>
                  <a:cubicBezTo>
                    <a:pt x="1386" y="958"/>
                    <a:pt x="1386" y="958"/>
                    <a:pt x="1386" y="958"/>
                  </a:cubicBezTo>
                  <a:cubicBezTo>
                    <a:pt x="1397" y="969"/>
                    <a:pt x="1397" y="969"/>
                    <a:pt x="1397" y="969"/>
                  </a:cubicBezTo>
                  <a:cubicBezTo>
                    <a:pt x="1564" y="1136"/>
                    <a:pt x="1564" y="1136"/>
                    <a:pt x="1564" y="1136"/>
                  </a:cubicBezTo>
                  <a:cubicBezTo>
                    <a:pt x="1575" y="1147"/>
                    <a:pt x="1575" y="1147"/>
                    <a:pt x="1575" y="1147"/>
                  </a:cubicBezTo>
                  <a:cubicBezTo>
                    <a:pt x="1730" y="1303"/>
                    <a:pt x="1730" y="1303"/>
                    <a:pt x="1730" y="1303"/>
                  </a:cubicBezTo>
                  <a:cubicBezTo>
                    <a:pt x="1741" y="1314"/>
                    <a:pt x="1741" y="1314"/>
                    <a:pt x="1741" y="1314"/>
                  </a:cubicBezTo>
                  <a:cubicBezTo>
                    <a:pt x="1753" y="1325"/>
                    <a:pt x="1753" y="1325"/>
                    <a:pt x="1753" y="1325"/>
                  </a:cubicBezTo>
                  <a:cubicBezTo>
                    <a:pt x="1769" y="1342"/>
                    <a:pt x="1769" y="1342"/>
                    <a:pt x="1769" y="1342"/>
                  </a:cubicBezTo>
                  <a:cubicBezTo>
                    <a:pt x="1790" y="1363"/>
                    <a:pt x="1790" y="1363"/>
                    <a:pt x="1790" y="1363"/>
                  </a:cubicBezTo>
                  <a:cubicBezTo>
                    <a:pt x="1782" y="1371"/>
                    <a:pt x="1782" y="1371"/>
                    <a:pt x="1782" y="1371"/>
                  </a:cubicBezTo>
                  <a:cubicBezTo>
                    <a:pt x="1754" y="1399"/>
                    <a:pt x="1754" y="1399"/>
                    <a:pt x="1754" y="1399"/>
                  </a:cubicBezTo>
                  <a:cubicBezTo>
                    <a:pt x="1613" y="1540"/>
                    <a:pt x="1613" y="1540"/>
                    <a:pt x="1613" y="1540"/>
                  </a:cubicBezTo>
                  <a:cubicBezTo>
                    <a:pt x="1584" y="1569"/>
                    <a:pt x="1584" y="1569"/>
                    <a:pt x="1584" y="1569"/>
                  </a:cubicBezTo>
                  <a:cubicBezTo>
                    <a:pt x="1556" y="1597"/>
                    <a:pt x="1556" y="1597"/>
                    <a:pt x="1556" y="1597"/>
                  </a:cubicBezTo>
                  <a:cubicBezTo>
                    <a:pt x="1528" y="1625"/>
                    <a:pt x="1528" y="1625"/>
                    <a:pt x="1528" y="1625"/>
                  </a:cubicBezTo>
                  <a:cubicBezTo>
                    <a:pt x="1387" y="1766"/>
                    <a:pt x="1387" y="1766"/>
                    <a:pt x="1387" y="1766"/>
                  </a:cubicBezTo>
                  <a:cubicBezTo>
                    <a:pt x="1358" y="1795"/>
                    <a:pt x="1358" y="1795"/>
                    <a:pt x="1358" y="1795"/>
                  </a:cubicBezTo>
                  <a:cubicBezTo>
                    <a:pt x="1330" y="1823"/>
                    <a:pt x="1330" y="1823"/>
                    <a:pt x="1330" y="1823"/>
                  </a:cubicBezTo>
                  <a:cubicBezTo>
                    <a:pt x="1302" y="1851"/>
                    <a:pt x="1302" y="1851"/>
                    <a:pt x="1302" y="1851"/>
                  </a:cubicBezTo>
                  <a:cubicBezTo>
                    <a:pt x="1169" y="1984"/>
                    <a:pt x="1169" y="1984"/>
                    <a:pt x="1169" y="1984"/>
                  </a:cubicBezTo>
                  <a:cubicBezTo>
                    <a:pt x="1178" y="1984"/>
                    <a:pt x="1178" y="1984"/>
                    <a:pt x="1178" y="1984"/>
                  </a:cubicBezTo>
                  <a:cubicBezTo>
                    <a:pt x="1180" y="1982"/>
                    <a:pt x="1180" y="1982"/>
                    <a:pt x="1180" y="1982"/>
                  </a:cubicBezTo>
                  <a:cubicBezTo>
                    <a:pt x="1180" y="1984"/>
                    <a:pt x="1180" y="1984"/>
                    <a:pt x="1180" y="1984"/>
                  </a:cubicBezTo>
                  <a:cubicBezTo>
                    <a:pt x="1184" y="1984"/>
                    <a:pt x="1184" y="1984"/>
                    <a:pt x="1184" y="1984"/>
                  </a:cubicBezTo>
                  <a:cubicBezTo>
                    <a:pt x="1184" y="1979"/>
                    <a:pt x="1184" y="1979"/>
                    <a:pt x="1184" y="1979"/>
                  </a:cubicBezTo>
                  <a:cubicBezTo>
                    <a:pt x="1188" y="1974"/>
                    <a:pt x="1188" y="1974"/>
                    <a:pt x="1188" y="1974"/>
                  </a:cubicBezTo>
                  <a:cubicBezTo>
                    <a:pt x="1188" y="1984"/>
                    <a:pt x="1188" y="1984"/>
                    <a:pt x="1188" y="1984"/>
                  </a:cubicBezTo>
                  <a:cubicBezTo>
                    <a:pt x="1192" y="1984"/>
                    <a:pt x="1192" y="1984"/>
                    <a:pt x="1192" y="1984"/>
                  </a:cubicBezTo>
                  <a:cubicBezTo>
                    <a:pt x="1192" y="1971"/>
                    <a:pt x="1192" y="1971"/>
                    <a:pt x="1192" y="1971"/>
                  </a:cubicBezTo>
                  <a:cubicBezTo>
                    <a:pt x="1196" y="1966"/>
                    <a:pt x="1196" y="1966"/>
                    <a:pt x="1196" y="1966"/>
                  </a:cubicBezTo>
                  <a:cubicBezTo>
                    <a:pt x="1196" y="1984"/>
                    <a:pt x="1196" y="1984"/>
                    <a:pt x="1196" y="1984"/>
                  </a:cubicBezTo>
                  <a:cubicBezTo>
                    <a:pt x="1199" y="1984"/>
                    <a:pt x="1199" y="1984"/>
                    <a:pt x="1199" y="1984"/>
                  </a:cubicBezTo>
                  <a:cubicBezTo>
                    <a:pt x="1199" y="1963"/>
                    <a:pt x="1199" y="1963"/>
                    <a:pt x="1199" y="1963"/>
                  </a:cubicBezTo>
                  <a:cubicBezTo>
                    <a:pt x="1204" y="1958"/>
                    <a:pt x="1204" y="1958"/>
                    <a:pt x="1204" y="1958"/>
                  </a:cubicBezTo>
                  <a:cubicBezTo>
                    <a:pt x="1204" y="1984"/>
                    <a:pt x="1204" y="1984"/>
                    <a:pt x="1204" y="1984"/>
                  </a:cubicBezTo>
                  <a:cubicBezTo>
                    <a:pt x="1207" y="1984"/>
                    <a:pt x="1207" y="1984"/>
                    <a:pt x="1207" y="1984"/>
                  </a:cubicBezTo>
                  <a:cubicBezTo>
                    <a:pt x="1207" y="1955"/>
                    <a:pt x="1207" y="1955"/>
                    <a:pt x="1207" y="1955"/>
                  </a:cubicBezTo>
                  <a:cubicBezTo>
                    <a:pt x="1212" y="1950"/>
                    <a:pt x="1212" y="1950"/>
                    <a:pt x="1212" y="1950"/>
                  </a:cubicBezTo>
                  <a:cubicBezTo>
                    <a:pt x="1212" y="1981"/>
                    <a:pt x="1212" y="1981"/>
                    <a:pt x="1212" y="1981"/>
                  </a:cubicBezTo>
                  <a:cubicBezTo>
                    <a:pt x="1209" y="1984"/>
                    <a:pt x="1209" y="1984"/>
                    <a:pt x="1209" y="1984"/>
                  </a:cubicBezTo>
                  <a:cubicBezTo>
                    <a:pt x="1218" y="1984"/>
                    <a:pt x="1218" y="1984"/>
                    <a:pt x="1218" y="1984"/>
                  </a:cubicBezTo>
                  <a:cubicBezTo>
                    <a:pt x="1615" y="1588"/>
                    <a:pt x="1615" y="1588"/>
                    <a:pt x="1615" y="1588"/>
                  </a:cubicBezTo>
                  <a:cubicBezTo>
                    <a:pt x="1753" y="1726"/>
                    <a:pt x="1753" y="1726"/>
                    <a:pt x="1753" y="1726"/>
                  </a:cubicBezTo>
                  <a:cubicBezTo>
                    <a:pt x="1753" y="1726"/>
                    <a:pt x="1754" y="1726"/>
                    <a:pt x="1755" y="1726"/>
                  </a:cubicBezTo>
                  <a:cubicBezTo>
                    <a:pt x="1756" y="1725"/>
                    <a:pt x="1756" y="1724"/>
                    <a:pt x="1755" y="1723"/>
                  </a:cubicBezTo>
                  <a:cubicBezTo>
                    <a:pt x="1617" y="1585"/>
                    <a:pt x="1617" y="1585"/>
                    <a:pt x="1617" y="1585"/>
                  </a:cubicBezTo>
                  <a:cubicBezTo>
                    <a:pt x="1816" y="1386"/>
                    <a:pt x="1816" y="1386"/>
                    <a:pt x="1816" y="1386"/>
                  </a:cubicBezTo>
                  <a:cubicBezTo>
                    <a:pt x="1837" y="1365"/>
                    <a:pt x="1837" y="1365"/>
                    <a:pt x="1837" y="1365"/>
                  </a:cubicBezTo>
                  <a:cubicBezTo>
                    <a:pt x="1969" y="1497"/>
                    <a:pt x="1969" y="1497"/>
                    <a:pt x="1969" y="1497"/>
                  </a:cubicBezTo>
                  <a:cubicBezTo>
                    <a:pt x="1975" y="1503"/>
                    <a:pt x="1975" y="1503"/>
                    <a:pt x="1975" y="1503"/>
                  </a:cubicBezTo>
                  <a:cubicBezTo>
                    <a:pt x="1992" y="1520"/>
                    <a:pt x="1992" y="1520"/>
                    <a:pt x="1992" y="1520"/>
                  </a:cubicBezTo>
                  <a:cubicBezTo>
                    <a:pt x="2003" y="1531"/>
                    <a:pt x="2003" y="1531"/>
                    <a:pt x="2003" y="1531"/>
                  </a:cubicBezTo>
                  <a:cubicBezTo>
                    <a:pt x="2003" y="1531"/>
                    <a:pt x="2003" y="1531"/>
                    <a:pt x="2003" y="1531"/>
                  </a:cubicBezTo>
                  <a:cubicBezTo>
                    <a:pt x="2014" y="1542"/>
                    <a:pt x="2014" y="1542"/>
                    <a:pt x="2014" y="1542"/>
                  </a:cubicBezTo>
                  <a:cubicBezTo>
                    <a:pt x="2032" y="1560"/>
                    <a:pt x="2032" y="1560"/>
                    <a:pt x="2032" y="1560"/>
                  </a:cubicBezTo>
                  <a:cubicBezTo>
                    <a:pt x="2060" y="1588"/>
                    <a:pt x="2060" y="1588"/>
                    <a:pt x="2060" y="1588"/>
                  </a:cubicBezTo>
                  <a:cubicBezTo>
                    <a:pt x="2171" y="1699"/>
                    <a:pt x="2171" y="1699"/>
                    <a:pt x="2171" y="1699"/>
                  </a:cubicBezTo>
                  <a:cubicBezTo>
                    <a:pt x="2182" y="1710"/>
                    <a:pt x="2182" y="1710"/>
                    <a:pt x="2182" y="1710"/>
                  </a:cubicBezTo>
                  <a:cubicBezTo>
                    <a:pt x="2201" y="1729"/>
                    <a:pt x="2201" y="1729"/>
                    <a:pt x="2201" y="1729"/>
                  </a:cubicBezTo>
                  <a:cubicBezTo>
                    <a:pt x="2229" y="1757"/>
                    <a:pt x="2229" y="1757"/>
                    <a:pt x="2229" y="1757"/>
                  </a:cubicBezTo>
                  <a:cubicBezTo>
                    <a:pt x="2258" y="1786"/>
                    <a:pt x="2258" y="1786"/>
                    <a:pt x="2258" y="1786"/>
                  </a:cubicBezTo>
                  <a:cubicBezTo>
                    <a:pt x="2286" y="1814"/>
                    <a:pt x="2286" y="1814"/>
                    <a:pt x="2286" y="1814"/>
                  </a:cubicBezTo>
                  <a:cubicBezTo>
                    <a:pt x="2349" y="1877"/>
                    <a:pt x="2349" y="1877"/>
                    <a:pt x="2349" y="1877"/>
                  </a:cubicBezTo>
                  <a:cubicBezTo>
                    <a:pt x="2359" y="1887"/>
                    <a:pt x="2359" y="1887"/>
                    <a:pt x="2359" y="1887"/>
                  </a:cubicBezTo>
                  <a:cubicBezTo>
                    <a:pt x="2381" y="1909"/>
                    <a:pt x="2381" y="1909"/>
                    <a:pt x="2381" y="1909"/>
                  </a:cubicBezTo>
                  <a:cubicBezTo>
                    <a:pt x="2427" y="1955"/>
                    <a:pt x="2427" y="1955"/>
                    <a:pt x="2427" y="1955"/>
                  </a:cubicBezTo>
                  <a:cubicBezTo>
                    <a:pt x="2435" y="1963"/>
                    <a:pt x="2435" y="1963"/>
                    <a:pt x="2435" y="1963"/>
                  </a:cubicBezTo>
                  <a:cubicBezTo>
                    <a:pt x="2413" y="1984"/>
                    <a:pt x="2413" y="1984"/>
                    <a:pt x="2413" y="1984"/>
                  </a:cubicBezTo>
                  <a:cubicBezTo>
                    <a:pt x="2418" y="1984"/>
                    <a:pt x="2418" y="1984"/>
                    <a:pt x="2418" y="1984"/>
                  </a:cubicBezTo>
                  <a:cubicBezTo>
                    <a:pt x="2437" y="1965"/>
                    <a:pt x="2437" y="1965"/>
                    <a:pt x="2437" y="1965"/>
                  </a:cubicBezTo>
                  <a:cubicBezTo>
                    <a:pt x="2455" y="1983"/>
                    <a:pt x="2455" y="1983"/>
                    <a:pt x="2455" y="1983"/>
                  </a:cubicBezTo>
                  <a:cubicBezTo>
                    <a:pt x="2456" y="1984"/>
                    <a:pt x="2456" y="1984"/>
                    <a:pt x="2456" y="1984"/>
                  </a:cubicBezTo>
                  <a:cubicBezTo>
                    <a:pt x="2465" y="1984"/>
                    <a:pt x="2465" y="1984"/>
                    <a:pt x="2465" y="1984"/>
                  </a:cubicBezTo>
                  <a:cubicBezTo>
                    <a:pt x="2464" y="1983"/>
                    <a:pt x="2464" y="1983"/>
                    <a:pt x="2464" y="1983"/>
                  </a:cubicBezTo>
                  <a:cubicBezTo>
                    <a:pt x="2464" y="1952"/>
                    <a:pt x="2464" y="1952"/>
                    <a:pt x="2464" y="1952"/>
                  </a:cubicBezTo>
                  <a:cubicBezTo>
                    <a:pt x="2468" y="1956"/>
                    <a:pt x="2468" y="1956"/>
                    <a:pt x="2468" y="1956"/>
                  </a:cubicBezTo>
                  <a:cubicBezTo>
                    <a:pt x="2468" y="1984"/>
                    <a:pt x="2468" y="1984"/>
                    <a:pt x="2468" y="1984"/>
                  </a:cubicBezTo>
                  <a:cubicBezTo>
                    <a:pt x="2472" y="1984"/>
                    <a:pt x="2472" y="1984"/>
                    <a:pt x="2472" y="1984"/>
                  </a:cubicBezTo>
                  <a:cubicBezTo>
                    <a:pt x="2472" y="1960"/>
                    <a:pt x="2472" y="1960"/>
                    <a:pt x="2472" y="1960"/>
                  </a:cubicBezTo>
                  <a:cubicBezTo>
                    <a:pt x="2476" y="1964"/>
                    <a:pt x="2476" y="1964"/>
                    <a:pt x="2476" y="1964"/>
                  </a:cubicBezTo>
                  <a:cubicBezTo>
                    <a:pt x="2476" y="1984"/>
                    <a:pt x="2476" y="1984"/>
                    <a:pt x="2476" y="1984"/>
                  </a:cubicBezTo>
                  <a:cubicBezTo>
                    <a:pt x="2480" y="1984"/>
                    <a:pt x="2480" y="1984"/>
                    <a:pt x="2480" y="1984"/>
                  </a:cubicBezTo>
                  <a:cubicBezTo>
                    <a:pt x="2480" y="1968"/>
                    <a:pt x="2480" y="1968"/>
                    <a:pt x="2480" y="1968"/>
                  </a:cubicBezTo>
                  <a:cubicBezTo>
                    <a:pt x="2484" y="1972"/>
                    <a:pt x="2484" y="1972"/>
                    <a:pt x="2484" y="1972"/>
                  </a:cubicBezTo>
                  <a:cubicBezTo>
                    <a:pt x="2484" y="1984"/>
                    <a:pt x="2484" y="1984"/>
                    <a:pt x="2484" y="1984"/>
                  </a:cubicBezTo>
                  <a:cubicBezTo>
                    <a:pt x="2487" y="1984"/>
                    <a:pt x="2487" y="1984"/>
                    <a:pt x="2487" y="1984"/>
                  </a:cubicBezTo>
                  <a:cubicBezTo>
                    <a:pt x="2487" y="1975"/>
                    <a:pt x="2487" y="1975"/>
                    <a:pt x="2487" y="1975"/>
                  </a:cubicBezTo>
                  <a:cubicBezTo>
                    <a:pt x="2492" y="1980"/>
                    <a:pt x="2492" y="1980"/>
                    <a:pt x="2492" y="1980"/>
                  </a:cubicBezTo>
                  <a:cubicBezTo>
                    <a:pt x="2492" y="1984"/>
                    <a:pt x="2492" y="1984"/>
                    <a:pt x="2492" y="1984"/>
                  </a:cubicBezTo>
                  <a:cubicBezTo>
                    <a:pt x="2495" y="1984"/>
                    <a:pt x="2495" y="1984"/>
                    <a:pt x="2495" y="1984"/>
                  </a:cubicBezTo>
                  <a:cubicBezTo>
                    <a:pt x="2495" y="1983"/>
                    <a:pt x="2495" y="1983"/>
                    <a:pt x="2495" y="1983"/>
                  </a:cubicBezTo>
                  <a:cubicBezTo>
                    <a:pt x="2496" y="1984"/>
                    <a:pt x="2496" y="1984"/>
                    <a:pt x="2496" y="1984"/>
                  </a:cubicBezTo>
                  <a:cubicBezTo>
                    <a:pt x="2505" y="1984"/>
                    <a:pt x="2505" y="1984"/>
                    <a:pt x="2505" y="1984"/>
                  </a:cubicBezTo>
                  <a:cubicBezTo>
                    <a:pt x="2462" y="1940"/>
                    <a:pt x="2462" y="1940"/>
                    <a:pt x="2462" y="1940"/>
                  </a:cubicBezTo>
                  <a:cubicBezTo>
                    <a:pt x="2504" y="1898"/>
                    <a:pt x="2504" y="1898"/>
                    <a:pt x="2504" y="1898"/>
                  </a:cubicBezTo>
                  <a:cubicBezTo>
                    <a:pt x="2504" y="1898"/>
                    <a:pt x="2504" y="1897"/>
                    <a:pt x="2504" y="1896"/>
                  </a:cubicBezTo>
                  <a:cubicBezTo>
                    <a:pt x="2503" y="1895"/>
                    <a:pt x="2502" y="1895"/>
                    <a:pt x="2501" y="1896"/>
                  </a:cubicBezTo>
                  <a:cubicBezTo>
                    <a:pt x="2459" y="1938"/>
                    <a:pt x="2459" y="1938"/>
                    <a:pt x="2459" y="1938"/>
                  </a:cubicBezTo>
                  <a:cubicBezTo>
                    <a:pt x="2405" y="1884"/>
                    <a:pt x="2405" y="1884"/>
                    <a:pt x="2405" y="1884"/>
                  </a:cubicBezTo>
                  <a:cubicBezTo>
                    <a:pt x="2383" y="1862"/>
                    <a:pt x="2383" y="1862"/>
                    <a:pt x="2383" y="1862"/>
                  </a:cubicBezTo>
                  <a:cubicBezTo>
                    <a:pt x="2374" y="1852"/>
                    <a:pt x="2374" y="1852"/>
                    <a:pt x="2374" y="1852"/>
                  </a:cubicBezTo>
                  <a:cubicBezTo>
                    <a:pt x="2362" y="1841"/>
                    <a:pt x="2362" y="1841"/>
                    <a:pt x="2362" y="1841"/>
                  </a:cubicBezTo>
                  <a:cubicBezTo>
                    <a:pt x="2207" y="1685"/>
                    <a:pt x="2207" y="1685"/>
                    <a:pt x="2207" y="1685"/>
                  </a:cubicBezTo>
                  <a:cubicBezTo>
                    <a:pt x="2196" y="1674"/>
                    <a:pt x="2196" y="1674"/>
                    <a:pt x="2196" y="1674"/>
                  </a:cubicBezTo>
                  <a:cubicBezTo>
                    <a:pt x="2027" y="1506"/>
                    <a:pt x="2027" y="1506"/>
                    <a:pt x="2027" y="1506"/>
                  </a:cubicBezTo>
                  <a:cubicBezTo>
                    <a:pt x="2016" y="1495"/>
                    <a:pt x="2016" y="1495"/>
                    <a:pt x="2016" y="1495"/>
                  </a:cubicBezTo>
                  <a:cubicBezTo>
                    <a:pt x="1994" y="1473"/>
                    <a:pt x="1994" y="1473"/>
                    <a:pt x="1994" y="1473"/>
                  </a:cubicBezTo>
                  <a:cubicBezTo>
                    <a:pt x="1861" y="1339"/>
                    <a:pt x="1861" y="1339"/>
                    <a:pt x="1861" y="1339"/>
                  </a:cubicBezTo>
                  <a:cubicBezTo>
                    <a:pt x="1816" y="1295"/>
                    <a:pt x="1816" y="1295"/>
                    <a:pt x="1816" y="1295"/>
                  </a:cubicBezTo>
                  <a:cubicBezTo>
                    <a:pt x="1799" y="1278"/>
                    <a:pt x="1799" y="1278"/>
                    <a:pt x="1799" y="1278"/>
                  </a:cubicBezTo>
                  <a:cubicBezTo>
                    <a:pt x="1432" y="911"/>
                    <a:pt x="1432" y="911"/>
                    <a:pt x="1432" y="911"/>
                  </a:cubicBezTo>
                  <a:cubicBezTo>
                    <a:pt x="1416" y="895"/>
                    <a:pt x="1416" y="895"/>
                    <a:pt x="1416" y="895"/>
                  </a:cubicBezTo>
                  <a:cubicBezTo>
                    <a:pt x="1395" y="873"/>
                    <a:pt x="1395" y="873"/>
                    <a:pt x="1395" y="873"/>
                  </a:cubicBezTo>
                  <a:cubicBezTo>
                    <a:pt x="1396" y="872"/>
                    <a:pt x="1396" y="872"/>
                    <a:pt x="1396" y="872"/>
                  </a:cubicBezTo>
                  <a:cubicBezTo>
                    <a:pt x="1428" y="840"/>
                    <a:pt x="1428" y="840"/>
                    <a:pt x="1428" y="840"/>
                  </a:cubicBezTo>
                  <a:cubicBezTo>
                    <a:pt x="1613" y="947"/>
                    <a:pt x="1796" y="1060"/>
                    <a:pt x="1973" y="1180"/>
                  </a:cubicBezTo>
                  <a:cubicBezTo>
                    <a:pt x="1953" y="1200"/>
                    <a:pt x="1953" y="1200"/>
                    <a:pt x="1953" y="1200"/>
                  </a:cubicBezTo>
                  <a:cubicBezTo>
                    <a:pt x="1939" y="1214"/>
                    <a:pt x="1939" y="1214"/>
                    <a:pt x="1939" y="1214"/>
                  </a:cubicBezTo>
                  <a:cubicBezTo>
                    <a:pt x="1936" y="1217"/>
                    <a:pt x="1936" y="1217"/>
                    <a:pt x="1936" y="1217"/>
                  </a:cubicBezTo>
                  <a:cubicBezTo>
                    <a:pt x="1933" y="1216"/>
                    <a:pt x="1930" y="1216"/>
                    <a:pt x="1928" y="1217"/>
                  </a:cubicBezTo>
                  <a:cubicBezTo>
                    <a:pt x="1925" y="1214"/>
                    <a:pt x="1925" y="1214"/>
                    <a:pt x="1925" y="1214"/>
                  </a:cubicBezTo>
                  <a:cubicBezTo>
                    <a:pt x="1924" y="1214"/>
                    <a:pt x="1923" y="1214"/>
                    <a:pt x="1922" y="1214"/>
                  </a:cubicBezTo>
                  <a:cubicBezTo>
                    <a:pt x="1921" y="1215"/>
                    <a:pt x="1921" y="1216"/>
                    <a:pt x="1922" y="1217"/>
                  </a:cubicBezTo>
                  <a:cubicBezTo>
                    <a:pt x="1925" y="1220"/>
                    <a:pt x="1925" y="1220"/>
                    <a:pt x="1925" y="1220"/>
                  </a:cubicBezTo>
                  <a:cubicBezTo>
                    <a:pt x="1924" y="1222"/>
                    <a:pt x="1924" y="1225"/>
                    <a:pt x="1925" y="1228"/>
                  </a:cubicBezTo>
                  <a:cubicBezTo>
                    <a:pt x="1922" y="1231"/>
                    <a:pt x="1922" y="1231"/>
                    <a:pt x="1922" y="1231"/>
                  </a:cubicBezTo>
                  <a:cubicBezTo>
                    <a:pt x="1845" y="1308"/>
                    <a:pt x="1845" y="1308"/>
                    <a:pt x="1845" y="1308"/>
                  </a:cubicBezTo>
                  <a:cubicBezTo>
                    <a:pt x="1839" y="1314"/>
                    <a:pt x="1839" y="1314"/>
                    <a:pt x="1839" y="1314"/>
                  </a:cubicBezTo>
                  <a:cubicBezTo>
                    <a:pt x="1838" y="1315"/>
                    <a:pt x="1838" y="1316"/>
                    <a:pt x="1839" y="1317"/>
                  </a:cubicBezTo>
                  <a:cubicBezTo>
                    <a:pt x="1839" y="1318"/>
                    <a:pt x="1840" y="1318"/>
                    <a:pt x="1841" y="1317"/>
                  </a:cubicBezTo>
                  <a:cubicBezTo>
                    <a:pt x="1847" y="1311"/>
                    <a:pt x="1847" y="1311"/>
                    <a:pt x="1847" y="1311"/>
                  </a:cubicBezTo>
                  <a:cubicBezTo>
                    <a:pt x="1925" y="1233"/>
                    <a:pt x="1925" y="1233"/>
                    <a:pt x="1925" y="1233"/>
                  </a:cubicBezTo>
                  <a:cubicBezTo>
                    <a:pt x="1928" y="1230"/>
                    <a:pt x="1928" y="1230"/>
                    <a:pt x="1928" y="1230"/>
                  </a:cubicBezTo>
                  <a:cubicBezTo>
                    <a:pt x="1930" y="1232"/>
                    <a:pt x="1933" y="1232"/>
                    <a:pt x="1936" y="1230"/>
                  </a:cubicBezTo>
                  <a:cubicBezTo>
                    <a:pt x="1939" y="1233"/>
                    <a:pt x="1939" y="1233"/>
                    <a:pt x="1939" y="1233"/>
                  </a:cubicBezTo>
                  <a:cubicBezTo>
                    <a:pt x="2100" y="1395"/>
                    <a:pt x="2100" y="1395"/>
                    <a:pt x="2100" y="1395"/>
                  </a:cubicBezTo>
                  <a:cubicBezTo>
                    <a:pt x="2106" y="1400"/>
                    <a:pt x="2106" y="1400"/>
                    <a:pt x="2106" y="1400"/>
                  </a:cubicBezTo>
                  <a:cubicBezTo>
                    <a:pt x="2104" y="1400"/>
                    <a:pt x="2104" y="1400"/>
                    <a:pt x="2104" y="1400"/>
                  </a:cubicBezTo>
                  <a:cubicBezTo>
                    <a:pt x="2103" y="1400"/>
                    <a:pt x="2102" y="1401"/>
                    <a:pt x="2102" y="1402"/>
                  </a:cubicBezTo>
                  <a:cubicBezTo>
                    <a:pt x="2102" y="1403"/>
                    <a:pt x="2103" y="1403"/>
                    <a:pt x="2104" y="1403"/>
                  </a:cubicBezTo>
                  <a:cubicBezTo>
                    <a:pt x="2106" y="1403"/>
                    <a:pt x="2106" y="1403"/>
                    <a:pt x="2106" y="1403"/>
                  </a:cubicBezTo>
                  <a:cubicBezTo>
                    <a:pt x="2100" y="1409"/>
                    <a:pt x="2100" y="1409"/>
                    <a:pt x="2100" y="1409"/>
                  </a:cubicBezTo>
                  <a:cubicBezTo>
                    <a:pt x="2025" y="1484"/>
                    <a:pt x="2025" y="1484"/>
                    <a:pt x="2025" y="1484"/>
                  </a:cubicBezTo>
                  <a:cubicBezTo>
                    <a:pt x="2024" y="1485"/>
                    <a:pt x="2024" y="1486"/>
                    <a:pt x="2025" y="1486"/>
                  </a:cubicBezTo>
                  <a:cubicBezTo>
                    <a:pt x="2026" y="1487"/>
                    <a:pt x="2027" y="1487"/>
                    <a:pt x="2027" y="1486"/>
                  </a:cubicBezTo>
                  <a:cubicBezTo>
                    <a:pt x="2102" y="1411"/>
                    <a:pt x="2102" y="1411"/>
                    <a:pt x="2102" y="1411"/>
                  </a:cubicBezTo>
                  <a:cubicBezTo>
                    <a:pt x="2110" y="1404"/>
                    <a:pt x="2110" y="1404"/>
                    <a:pt x="2110" y="1404"/>
                  </a:cubicBezTo>
                  <a:cubicBezTo>
                    <a:pt x="2117" y="1411"/>
                    <a:pt x="2117" y="1411"/>
                    <a:pt x="2117" y="1411"/>
                  </a:cubicBezTo>
                  <a:cubicBezTo>
                    <a:pt x="2117" y="1412"/>
                    <a:pt x="2118" y="1412"/>
                    <a:pt x="2119" y="1411"/>
                  </a:cubicBezTo>
                  <a:cubicBezTo>
                    <a:pt x="2120" y="1411"/>
                    <a:pt x="2120" y="1410"/>
                    <a:pt x="2119" y="1409"/>
                  </a:cubicBezTo>
                  <a:cubicBezTo>
                    <a:pt x="2114" y="1403"/>
                    <a:pt x="2114" y="1403"/>
                    <a:pt x="2114" y="1403"/>
                  </a:cubicBezTo>
                  <a:cubicBezTo>
                    <a:pt x="2115" y="1403"/>
                    <a:pt x="2115" y="1403"/>
                    <a:pt x="2115" y="1403"/>
                  </a:cubicBezTo>
                  <a:cubicBezTo>
                    <a:pt x="2116" y="1403"/>
                    <a:pt x="2116" y="1403"/>
                    <a:pt x="2117" y="1403"/>
                  </a:cubicBezTo>
                  <a:cubicBezTo>
                    <a:pt x="2117" y="1403"/>
                    <a:pt x="2117" y="1402"/>
                    <a:pt x="2117" y="1402"/>
                  </a:cubicBezTo>
                  <a:cubicBezTo>
                    <a:pt x="2117" y="1401"/>
                    <a:pt x="2116" y="1400"/>
                    <a:pt x="2115" y="1400"/>
                  </a:cubicBezTo>
                  <a:cubicBezTo>
                    <a:pt x="2114" y="1400"/>
                    <a:pt x="2114" y="1400"/>
                    <a:pt x="2114" y="1400"/>
                  </a:cubicBezTo>
                  <a:cubicBezTo>
                    <a:pt x="2119" y="1395"/>
                    <a:pt x="2119" y="1395"/>
                    <a:pt x="2119" y="1395"/>
                  </a:cubicBezTo>
                  <a:cubicBezTo>
                    <a:pt x="2133" y="1381"/>
                    <a:pt x="2133" y="1381"/>
                    <a:pt x="2133" y="1381"/>
                  </a:cubicBezTo>
                  <a:cubicBezTo>
                    <a:pt x="2134" y="1380"/>
                    <a:pt x="2134" y="1379"/>
                    <a:pt x="2133" y="1378"/>
                  </a:cubicBezTo>
                  <a:cubicBezTo>
                    <a:pt x="2132" y="1378"/>
                    <a:pt x="2131" y="1378"/>
                    <a:pt x="2131" y="1378"/>
                  </a:cubicBezTo>
                  <a:cubicBezTo>
                    <a:pt x="2117" y="1392"/>
                    <a:pt x="2117" y="1392"/>
                    <a:pt x="2117" y="1392"/>
                  </a:cubicBezTo>
                  <a:cubicBezTo>
                    <a:pt x="2110" y="1399"/>
                    <a:pt x="2110" y="1399"/>
                    <a:pt x="2110" y="1399"/>
                  </a:cubicBezTo>
                  <a:cubicBezTo>
                    <a:pt x="2102" y="1392"/>
                    <a:pt x="2102" y="1392"/>
                    <a:pt x="2102" y="1392"/>
                  </a:cubicBezTo>
                  <a:cubicBezTo>
                    <a:pt x="1941" y="1231"/>
                    <a:pt x="1941" y="1231"/>
                    <a:pt x="1941" y="1231"/>
                  </a:cubicBezTo>
                  <a:cubicBezTo>
                    <a:pt x="1938" y="1228"/>
                    <a:pt x="1938" y="1228"/>
                    <a:pt x="1938" y="1228"/>
                  </a:cubicBezTo>
                  <a:cubicBezTo>
                    <a:pt x="1939" y="1225"/>
                    <a:pt x="1939" y="1222"/>
                    <a:pt x="1938" y="1220"/>
                  </a:cubicBezTo>
                  <a:cubicBezTo>
                    <a:pt x="1941" y="1217"/>
                    <a:pt x="1941" y="1217"/>
                    <a:pt x="1941" y="1217"/>
                  </a:cubicBezTo>
                  <a:cubicBezTo>
                    <a:pt x="1955" y="1203"/>
                    <a:pt x="1955" y="1203"/>
                    <a:pt x="1955" y="1203"/>
                  </a:cubicBezTo>
                  <a:cubicBezTo>
                    <a:pt x="1976" y="1182"/>
                    <a:pt x="1976" y="1182"/>
                    <a:pt x="1976" y="1182"/>
                  </a:cubicBezTo>
                  <a:cubicBezTo>
                    <a:pt x="2221" y="1347"/>
                    <a:pt x="2458" y="1524"/>
                    <a:pt x="2685" y="1712"/>
                  </a:cubicBezTo>
                  <a:cubicBezTo>
                    <a:pt x="2607" y="1790"/>
                    <a:pt x="2607" y="1790"/>
                    <a:pt x="2607" y="1790"/>
                  </a:cubicBezTo>
                  <a:cubicBezTo>
                    <a:pt x="2607" y="1791"/>
                    <a:pt x="2607" y="1792"/>
                    <a:pt x="2607" y="1793"/>
                  </a:cubicBezTo>
                  <a:cubicBezTo>
                    <a:pt x="2608" y="1793"/>
                    <a:pt x="2609" y="1793"/>
                    <a:pt x="2610" y="1793"/>
                  </a:cubicBezTo>
                  <a:cubicBezTo>
                    <a:pt x="2688" y="1714"/>
                    <a:pt x="2688" y="1714"/>
                    <a:pt x="2688" y="1714"/>
                  </a:cubicBezTo>
                  <a:cubicBezTo>
                    <a:pt x="2696" y="1721"/>
                    <a:pt x="2705" y="1729"/>
                    <a:pt x="2713" y="1736"/>
                  </a:cubicBezTo>
                  <a:cubicBezTo>
                    <a:pt x="2714" y="1736"/>
                    <a:pt x="2714" y="1736"/>
                    <a:pt x="2714" y="1736"/>
                  </a:cubicBezTo>
                  <a:cubicBezTo>
                    <a:pt x="2735" y="1755"/>
                    <a:pt x="2735" y="1755"/>
                    <a:pt x="2735" y="1755"/>
                  </a:cubicBezTo>
                  <a:cubicBezTo>
                    <a:pt x="2736" y="1755"/>
                    <a:pt x="2736" y="1755"/>
                    <a:pt x="2737" y="1755"/>
                  </a:cubicBezTo>
                  <a:cubicBezTo>
                    <a:pt x="2756" y="1771"/>
                    <a:pt x="2775" y="1787"/>
                    <a:pt x="2793" y="1803"/>
                  </a:cubicBezTo>
                  <a:cubicBezTo>
                    <a:pt x="2613" y="1984"/>
                    <a:pt x="2613" y="1984"/>
                    <a:pt x="2613" y="1984"/>
                  </a:cubicBezTo>
                  <a:cubicBezTo>
                    <a:pt x="2618" y="1984"/>
                    <a:pt x="2618" y="1984"/>
                    <a:pt x="2618" y="1984"/>
                  </a:cubicBezTo>
                  <a:cubicBezTo>
                    <a:pt x="2796" y="1806"/>
                    <a:pt x="2796" y="1806"/>
                    <a:pt x="2796" y="1806"/>
                  </a:cubicBezTo>
                  <a:cubicBezTo>
                    <a:pt x="2821" y="1827"/>
                    <a:pt x="2846" y="1849"/>
                    <a:pt x="2870" y="1870"/>
                  </a:cubicBezTo>
                  <a:cubicBezTo>
                    <a:pt x="2870" y="1870"/>
                    <a:pt x="2870" y="1870"/>
                    <a:pt x="2870" y="1870"/>
                  </a:cubicBezTo>
                  <a:cubicBezTo>
                    <a:pt x="2894" y="1891"/>
                    <a:pt x="2894" y="1891"/>
                    <a:pt x="2894" y="1891"/>
                  </a:cubicBezTo>
                  <a:cubicBezTo>
                    <a:pt x="2895" y="1891"/>
                    <a:pt x="2895" y="1891"/>
                    <a:pt x="2896" y="1891"/>
                  </a:cubicBezTo>
                  <a:cubicBezTo>
                    <a:pt x="2896" y="1891"/>
                    <a:pt x="2896" y="1891"/>
                    <a:pt x="2896" y="1891"/>
                  </a:cubicBezTo>
                  <a:cubicBezTo>
                    <a:pt x="2959" y="1820"/>
                    <a:pt x="2959" y="1820"/>
                    <a:pt x="2959" y="1820"/>
                  </a:cubicBezTo>
                  <a:cubicBezTo>
                    <a:pt x="2959" y="1820"/>
                    <a:pt x="2959" y="1820"/>
                    <a:pt x="2959" y="1820"/>
                  </a:cubicBezTo>
                  <a:cubicBezTo>
                    <a:pt x="2959" y="1820"/>
                    <a:pt x="2959" y="1819"/>
                    <a:pt x="2959" y="1819"/>
                  </a:cubicBezTo>
                  <a:cubicBezTo>
                    <a:pt x="2959" y="1819"/>
                    <a:pt x="2959" y="1819"/>
                    <a:pt x="2959" y="1819"/>
                  </a:cubicBezTo>
                  <a:cubicBezTo>
                    <a:pt x="2959" y="1819"/>
                    <a:pt x="2959" y="1819"/>
                    <a:pt x="2959" y="1819"/>
                  </a:cubicBezTo>
                  <a:moveTo>
                    <a:pt x="91" y="56"/>
                  </a:moveTo>
                  <a:cubicBezTo>
                    <a:pt x="90" y="58"/>
                    <a:pt x="90" y="58"/>
                    <a:pt x="90" y="58"/>
                  </a:cubicBezTo>
                  <a:cubicBezTo>
                    <a:pt x="88" y="56"/>
                    <a:pt x="88" y="56"/>
                    <a:pt x="88" y="56"/>
                  </a:cubicBezTo>
                  <a:cubicBezTo>
                    <a:pt x="89" y="56"/>
                    <a:pt x="90" y="56"/>
                    <a:pt x="91" y="56"/>
                  </a:cubicBezTo>
                  <a:moveTo>
                    <a:pt x="86" y="62"/>
                  </a:moveTo>
                  <a:cubicBezTo>
                    <a:pt x="85" y="61"/>
                    <a:pt x="85" y="59"/>
                    <a:pt x="86" y="58"/>
                  </a:cubicBezTo>
                  <a:cubicBezTo>
                    <a:pt x="87" y="60"/>
                    <a:pt x="87" y="60"/>
                    <a:pt x="87" y="60"/>
                  </a:cubicBezTo>
                  <a:cubicBezTo>
                    <a:pt x="86" y="62"/>
                    <a:pt x="86" y="62"/>
                    <a:pt x="86" y="62"/>
                  </a:cubicBezTo>
                  <a:moveTo>
                    <a:pt x="88" y="64"/>
                  </a:moveTo>
                  <a:cubicBezTo>
                    <a:pt x="90" y="62"/>
                    <a:pt x="90" y="62"/>
                    <a:pt x="90" y="62"/>
                  </a:cubicBezTo>
                  <a:cubicBezTo>
                    <a:pt x="91" y="64"/>
                    <a:pt x="91" y="64"/>
                    <a:pt x="91" y="64"/>
                  </a:cubicBezTo>
                  <a:cubicBezTo>
                    <a:pt x="90" y="64"/>
                    <a:pt x="89" y="64"/>
                    <a:pt x="88" y="64"/>
                  </a:cubicBezTo>
                  <a:moveTo>
                    <a:pt x="92" y="60"/>
                  </a:moveTo>
                  <a:cubicBezTo>
                    <a:pt x="93" y="59"/>
                    <a:pt x="93" y="59"/>
                    <a:pt x="93" y="59"/>
                  </a:cubicBezTo>
                  <a:cubicBezTo>
                    <a:pt x="94" y="59"/>
                    <a:pt x="94" y="61"/>
                    <a:pt x="94" y="62"/>
                  </a:cubicBezTo>
                  <a:cubicBezTo>
                    <a:pt x="92" y="60"/>
                    <a:pt x="92" y="60"/>
                    <a:pt x="92" y="60"/>
                  </a:cubicBezTo>
                  <a:moveTo>
                    <a:pt x="349" y="481"/>
                  </a:moveTo>
                  <a:cubicBezTo>
                    <a:pt x="353" y="478"/>
                    <a:pt x="357" y="479"/>
                    <a:pt x="363" y="486"/>
                  </a:cubicBezTo>
                  <a:cubicBezTo>
                    <a:pt x="370" y="492"/>
                    <a:pt x="371" y="497"/>
                    <a:pt x="368" y="500"/>
                  </a:cubicBezTo>
                  <a:cubicBezTo>
                    <a:pt x="365" y="503"/>
                    <a:pt x="361" y="501"/>
                    <a:pt x="354" y="495"/>
                  </a:cubicBezTo>
                  <a:cubicBezTo>
                    <a:pt x="351" y="491"/>
                    <a:pt x="349" y="489"/>
                    <a:pt x="348" y="486"/>
                  </a:cubicBezTo>
                  <a:cubicBezTo>
                    <a:pt x="348" y="484"/>
                    <a:pt x="348" y="482"/>
                    <a:pt x="349" y="481"/>
                  </a:cubicBezTo>
                  <a:moveTo>
                    <a:pt x="65" y="384"/>
                  </a:moveTo>
                  <a:cubicBezTo>
                    <a:pt x="69" y="380"/>
                    <a:pt x="69" y="380"/>
                    <a:pt x="69" y="380"/>
                  </a:cubicBezTo>
                  <a:cubicBezTo>
                    <a:pt x="69" y="404"/>
                    <a:pt x="69" y="404"/>
                    <a:pt x="69" y="404"/>
                  </a:cubicBezTo>
                  <a:cubicBezTo>
                    <a:pt x="65" y="400"/>
                    <a:pt x="65" y="400"/>
                    <a:pt x="65" y="400"/>
                  </a:cubicBezTo>
                  <a:cubicBezTo>
                    <a:pt x="65" y="384"/>
                    <a:pt x="65" y="384"/>
                    <a:pt x="65" y="384"/>
                  </a:cubicBezTo>
                  <a:moveTo>
                    <a:pt x="61" y="388"/>
                  </a:moveTo>
                  <a:cubicBezTo>
                    <a:pt x="61" y="396"/>
                    <a:pt x="61" y="396"/>
                    <a:pt x="61" y="396"/>
                  </a:cubicBezTo>
                  <a:cubicBezTo>
                    <a:pt x="57" y="392"/>
                    <a:pt x="57" y="392"/>
                    <a:pt x="57" y="392"/>
                  </a:cubicBezTo>
                  <a:cubicBezTo>
                    <a:pt x="61" y="388"/>
                    <a:pt x="61" y="388"/>
                    <a:pt x="61" y="388"/>
                  </a:cubicBezTo>
                  <a:moveTo>
                    <a:pt x="19" y="443"/>
                  </a:moveTo>
                  <a:cubicBezTo>
                    <a:pt x="10" y="434"/>
                    <a:pt x="10" y="434"/>
                    <a:pt x="10" y="434"/>
                  </a:cubicBezTo>
                  <a:cubicBezTo>
                    <a:pt x="19" y="426"/>
                    <a:pt x="19" y="426"/>
                    <a:pt x="19" y="426"/>
                  </a:cubicBezTo>
                  <a:cubicBezTo>
                    <a:pt x="28" y="434"/>
                    <a:pt x="28" y="434"/>
                    <a:pt x="28" y="434"/>
                  </a:cubicBezTo>
                  <a:cubicBezTo>
                    <a:pt x="19" y="443"/>
                    <a:pt x="19" y="443"/>
                    <a:pt x="19" y="443"/>
                  </a:cubicBezTo>
                  <a:moveTo>
                    <a:pt x="41" y="443"/>
                  </a:moveTo>
                  <a:cubicBezTo>
                    <a:pt x="31" y="433"/>
                    <a:pt x="31" y="433"/>
                    <a:pt x="31" y="433"/>
                  </a:cubicBezTo>
                  <a:cubicBezTo>
                    <a:pt x="22" y="423"/>
                    <a:pt x="22" y="423"/>
                    <a:pt x="22" y="423"/>
                  </a:cubicBezTo>
                  <a:cubicBezTo>
                    <a:pt x="30" y="414"/>
                    <a:pt x="30" y="414"/>
                    <a:pt x="30" y="414"/>
                  </a:cubicBezTo>
                  <a:cubicBezTo>
                    <a:pt x="50" y="434"/>
                    <a:pt x="50" y="434"/>
                    <a:pt x="50" y="434"/>
                  </a:cubicBezTo>
                  <a:cubicBezTo>
                    <a:pt x="41" y="443"/>
                    <a:pt x="41" y="443"/>
                    <a:pt x="41" y="443"/>
                  </a:cubicBezTo>
                  <a:moveTo>
                    <a:pt x="52" y="432"/>
                  </a:moveTo>
                  <a:cubicBezTo>
                    <a:pt x="33" y="412"/>
                    <a:pt x="33" y="412"/>
                    <a:pt x="33" y="412"/>
                  </a:cubicBezTo>
                  <a:cubicBezTo>
                    <a:pt x="52" y="392"/>
                    <a:pt x="52" y="392"/>
                    <a:pt x="52" y="392"/>
                  </a:cubicBezTo>
                  <a:cubicBezTo>
                    <a:pt x="54" y="393"/>
                    <a:pt x="54" y="393"/>
                    <a:pt x="54" y="393"/>
                  </a:cubicBezTo>
                  <a:cubicBezTo>
                    <a:pt x="71" y="411"/>
                    <a:pt x="71" y="411"/>
                    <a:pt x="71" y="411"/>
                  </a:cubicBezTo>
                  <a:cubicBezTo>
                    <a:pt x="72" y="412"/>
                    <a:pt x="72" y="412"/>
                    <a:pt x="72" y="412"/>
                  </a:cubicBezTo>
                  <a:cubicBezTo>
                    <a:pt x="52" y="432"/>
                    <a:pt x="52" y="432"/>
                    <a:pt x="52" y="432"/>
                  </a:cubicBezTo>
                  <a:moveTo>
                    <a:pt x="77" y="403"/>
                  </a:moveTo>
                  <a:cubicBezTo>
                    <a:pt x="73" y="407"/>
                    <a:pt x="73" y="407"/>
                    <a:pt x="73" y="407"/>
                  </a:cubicBezTo>
                  <a:cubicBezTo>
                    <a:pt x="73" y="376"/>
                    <a:pt x="73" y="376"/>
                    <a:pt x="73" y="376"/>
                  </a:cubicBezTo>
                  <a:cubicBezTo>
                    <a:pt x="77" y="372"/>
                    <a:pt x="77" y="372"/>
                    <a:pt x="77" y="372"/>
                  </a:cubicBezTo>
                  <a:cubicBezTo>
                    <a:pt x="77" y="403"/>
                    <a:pt x="77" y="403"/>
                    <a:pt x="77" y="403"/>
                  </a:cubicBezTo>
                  <a:moveTo>
                    <a:pt x="85" y="395"/>
                  </a:moveTo>
                  <a:cubicBezTo>
                    <a:pt x="81" y="399"/>
                    <a:pt x="81" y="399"/>
                    <a:pt x="81" y="399"/>
                  </a:cubicBezTo>
                  <a:cubicBezTo>
                    <a:pt x="81" y="369"/>
                    <a:pt x="81" y="369"/>
                    <a:pt x="81" y="369"/>
                  </a:cubicBezTo>
                  <a:cubicBezTo>
                    <a:pt x="85" y="364"/>
                    <a:pt x="85" y="364"/>
                    <a:pt x="85" y="364"/>
                  </a:cubicBezTo>
                  <a:cubicBezTo>
                    <a:pt x="85" y="395"/>
                    <a:pt x="85" y="395"/>
                    <a:pt x="85" y="395"/>
                  </a:cubicBezTo>
                  <a:moveTo>
                    <a:pt x="93" y="387"/>
                  </a:moveTo>
                  <a:cubicBezTo>
                    <a:pt x="88" y="392"/>
                    <a:pt x="88" y="392"/>
                    <a:pt x="88" y="392"/>
                  </a:cubicBezTo>
                  <a:cubicBezTo>
                    <a:pt x="88" y="361"/>
                    <a:pt x="88" y="361"/>
                    <a:pt x="88" y="361"/>
                  </a:cubicBezTo>
                  <a:cubicBezTo>
                    <a:pt x="93" y="356"/>
                    <a:pt x="93" y="356"/>
                    <a:pt x="93" y="356"/>
                  </a:cubicBezTo>
                  <a:cubicBezTo>
                    <a:pt x="93" y="387"/>
                    <a:pt x="93" y="387"/>
                    <a:pt x="93" y="387"/>
                  </a:cubicBezTo>
                  <a:moveTo>
                    <a:pt x="101" y="379"/>
                  </a:moveTo>
                  <a:cubicBezTo>
                    <a:pt x="96" y="384"/>
                    <a:pt x="96" y="384"/>
                    <a:pt x="96" y="384"/>
                  </a:cubicBezTo>
                  <a:cubicBezTo>
                    <a:pt x="96" y="353"/>
                    <a:pt x="96" y="353"/>
                    <a:pt x="96" y="353"/>
                  </a:cubicBezTo>
                  <a:cubicBezTo>
                    <a:pt x="101" y="348"/>
                    <a:pt x="101" y="348"/>
                    <a:pt x="101" y="348"/>
                  </a:cubicBezTo>
                  <a:cubicBezTo>
                    <a:pt x="101" y="379"/>
                    <a:pt x="101" y="379"/>
                    <a:pt x="101" y="379"/>
                  </a:cubicBezTo>
                  <a:moveTo>
                    <a:pt x="109" y="371"/>
                  </a:moveTo>
                  <a:cubicBezTo>
                    <a:pt x="104" y="376"/>
                    <a:pt x="104" y="376"/>
                    <a:pt x="104" y="376"/>
                  </a:cubicBezTo>
                  <a:cubicBezTo>
                    <a:pt x="104" y="345"/>
                    <a:pt x="104" y="345"/>
                    <a:pt x="104" y="345"/>
                  </a:cubicBezTo>
                  <a:cubicBezTo>
                    <a:pt x="109" y="340"/>
                    <a:pt x="109" y="340"/>
                    <a:pt x="109" y="340"/>
                  </a:cubicBezTo>
                  <a:cubicBezTo>
                    <a:pt x="109" y="371"/>
                    <a:pt x="109" y="371"/>
                    <a:pt x="109" y="371"/>
                  </a:cubicBezTo>
                  <a:moveTo>
                    <a:pt x="116" y="363"/>
                  </a:moveTo>
                  <a:cubicBezTo>
                    <a:pt x="112" y="368"/>
                    <a:pt x="112" y="368"/>
                    <a:pt x="112" y="368"/>
                  </a:cubicBezTo>
                  <a:cubicBezTo>
                    <a:pt x="112" y="337"/>
                    <a:pt x="112" y="337"/>
                    <a:pt x="112" y="337"/>
                  </a:cubicBezTo>
                  <a:cubicBezTo>
                    <a:pt x="117" y="333"/>
                    <a:pt x="117" y="333"/>
                    <a:pt x="117" y="333"/>
                  </a:cubicBezTo>
                  <a:cubicBezTo>
                    <a:pt x="116" y="363"/>
                    <a:pt x="116" y="363"/>
                    <a:pt x="116" y="363"/>
                  </a:cubicBezTo>
                  <a:moveTo>
                    <a:pt x="124" y="356"/>
                  </a:moveTo>
                  <a:cubicBezTo>
                    <a:pt x="120" y="360"/>
                    <a:pt x="120" y="360"/>
                    <a:pt x="120" y="360"/>
                  </a:cubicBezTo>
                  <a:cubicBezTo>
                    <a:pt x="120" y="329"/>
                    <a:pt x="120" y="329"/>
                    <a:pt x="120" y="329"/>
                  </a:cubicBezTo>
                  <a:cubicBezTo>
                    <a:pt x="124" y="325"/>
                    <a:pt x="124" y="325"/>
                    <a:pt x="124" y="325"/>
                  </a:cubicBezTo>
                  <a:cubicBezTo>
                    <a:pt x="124" y="356"/>
                    <a:pt x="124" y="356"/>
                    <a:pt x="124" y="356"/>
                  </a:cubicBezTo>
                  <a:moveTo>
                    <a:pt x="132" y="348"/>
                  </a:moveTo>
                  <a:cubicBezTo>
                    <a:pt x="128" y="352"/>
                    <a:pt x="128" y="352"/>
                    <a:pt x="128" y="352"/>
                  </a:cubicBezTo>
                  <a:cubicBezTo>
                    <a:pt x="128" y="321"/>
                    <a:pt x="128" y="321"/>
                    <a:pt x="128" y="321"/>
                  </a:cubicBezTo>
                  <a:cubicBezTo>
                    <a:pt x="132" y="317"/>
                    <a:pt x="132" y="317"/>
                    <a:pt x="132" y="317"/>
                  </a:cubicBezTo>
                  <a:cubicBezTo>
                    <a:pt x="132" y="348"/>
                    <a:pt x="132" y="348"/>
                    <a:pt x="132" y="348"/>
                  </a:cubicBezTo>
                  <a:moveTo>
                    <a:pt x="136" y="344"/>
                  </a:moveTo>
                  <a:cubicBezTo>
                    <a:pt x="136" y="314"/>
                    <a:pt x="136" y="314"/>
                    <a:pt x="136" y="314"/>
                  </a:cubicBezTo>
                  <a:cubicBezTo>
                    <a:pt x="140" y="309"/>
                    <a:pt x="140" y="309"/>
                    <a:pt x="140" y="309"/>
                  </a:cubicBezTo>
                  <a:cubicBezTo>
                    <a:pt x="140" y="340"/>
                    <a:pt x="140" y="340"/>
                    <a:pt x="140" y="340"/>
                  </a:cubicBezTo>
                  <a:cubicBezTo>
                    <a:pt x="136" y="344"/>
                    <a:pt x="136" y="344"/>
                    <a:pt x="136" y="344"/>
                  </a:cubicBezTo>
                  <a:moveTo>
                    <a:pt x="148" y="332"/>
                  </a:moveTo>
                  <a:cubicBezTo>
                    <a:pt x="143" y="337"/>
                    <a:pt x="143" y="337"/>
                    <a:pt x="143" y="337"/>
                  </a:cubicBezTo>
                  <a:cubicBezTo>
                    <a:pt x="143" y="306"/>
                    <a:pt x="143" y="306"/>
                    <a:pt x="143" y="306"/>
                  </a:cubicBezTo>
                  <a:cubicBezTo>
                    <a:pt x="148" y="301"/>
                    <a:pt x="148" y="301"/>
                    <a:pt x="148" y="301"/>
                  </a:cubicBezTo>
                  <a:cubicBezTo>
                    <a:pt x="148" y="332"/>
                    <a:pt x="148" y="332"/>
                    <a:pt x="148" y="332"/>
                  </a:cubicBezTo>
                  <a:moveTo>
                    <a:pt x="156" y="324"/>
                  </a:moveTo>
                  <a:cubicBezTo>
                    <a:pt x="151" y="329"/>
                    <a:pt x="151" y="329"/>
                    <a:pt x="151" y="329"/>
                  </a:cubicBezTo>
                  <a:cubicBezTo>
                    <a:pt x="151" y="300"/>
                    <a:pt x="151" y="300"/>
                    <a:pt x="151" y="300"/>
                  </a:cubicBezTo>
                  <a:cubicBezTo>
                    <a:pt x="156" y="305"/>
                    <a:pt x="156" y="305"/>
                    <a:pt x="156" y="305"/>
                  </a:cubicBezTo>
                  <a:cubicBezTo>
                    <a:pt x="156" y="324"/>
                    <a:pt x="156" y="324"/>
                    <a:pt x="156" y="324"/>
                  </a:cubicBezTo>
                  <a:moveTo>
                    <a:pt x="156" y="300"/>
                  </a:moveTo>
                  <a:cubicBezTo>
                    <a:pt x="152" y="297"/>
                    <a:pt x="152" y="297"/>
                    <a:pt x="152" y="297"/>
                  </a:cubicBezTo>
                  <a:cubicBezTo>
                    <a:pt x="156" y="293"/>
                    <a:pt x="156" y="293"/>
                    <a:pt x="156" y="293"/>
                  </a:cubicBezTo>
                  <a:cubicBezTo>
                    <a:pt x="156" y="300"/>
                    <a:pt x="156" y="300"/>
                    <a:pt x="156" y="300"/>
                  </a:cubicBezTo>
                  <a:moveTo>
                    <a:pt x="164" y="316"/>
                  </a:moveTo>
                  <a:cubicBezTo>
                    <a:pt x="159" y="321"/>
                    <a:pt x="159" y="321"/>
                    <a:pt x="159" y="321"/>
                  </a:cubicBezTo>
                  <a:cubicBezTo>
                    <a:pt x="159" y="308"/>
                    <a:pt x="159" y="308"/>
                    <a:pt x="159" y="308"/>
                  </a:cubicBezTo>
                  <a:cubicBezTo>
                    <a:pt x="164" y="313"/>
                    <a:pt x="164" y="313"/>
                    <a:pt x="164" y="313"/>
                  </a:cubicBezTo>
                  <a:cubicBezTo>
                    <a:pt x="164" y="316"/>
                    <a:pt x="164" y="316"/>
                    <a:pt x="164" y="316"/>
                  </a:cubicBezTo>
                  <a:moveTo>
                    <a:pt x="164" y="308"/>
                  </a:moveTo>
                  <a:cubicBezTo>
                    <a:pt x="159" y="303"/>
                    <a:pt x="159" y="303"/>
                    <a:pt x="159" y="303"/>
                  </a:cubicBezTo>
                  <a:cubicBezTo>
                    <a:pt x="159" y="290"/>
                    <a:pt x="159" y="290"/>
                    <a:pt x="159" y="290"/>
                  </a:cubicBezTo>
                  <a:cubicBezTo>
                    <a:pt x="164" y="285"/>
                    <a:pt x="164" y="285"/>
                    <a:pt x="164" y="285"/>
                  </a:cubicBezTo>
                  <a:cubicBezTo>
                    <a:pt x="164" y="308"/>
                    <a:pt x="164" y="308"/>
                    <a:pt x="164" y="308"/>
                  </a:cubicBezTo>
                  <a:moveTo>
                    <a:pt x="172" y="308"/>
                  </a:moveTo>
                  <a:cubicBezTo>
                    <a:pt x="168" y="312"/>
                    <a:pt x="168" y="312"/>
                    <a:pt x="168" y="312"/>
                  </a:cubicBezTo>
                  <a:cubicBezTo>
                    <a:pt x="167" y="311"/>
                    <a:pt x="167" y="311"/>
                    <a:pt x="167" y="311"/>
                  </a:cubicBezTo>
                  <a:cubicBezTo>
                    <a:pt x="167" y="282"/>
                    <a:pt x="167" y="282"/>
                    <a:pt x="167" y="282"/>
                  </a:cubicBezTo>
                  <a:cubicBezTo>
                    <a:pt x="172" y="278"/>
                    <a:pt x="172" y="278"/>
                    <a:pt x="172" y="278"/>
                  </a:cubicBezTo>
                  <a:cubicBezTo>
                    <a:pt x="172" y="308"/>
                    <a:pt x="172" y="308"/>
                    <a:pt x="172" y="308"/>
                  </a:cubicBezTo>
                  <a:moveTo>
                    <a:pt x="466" y="431"/>
                  </a:moveTo>
                  <a:cubicBezTo>
                    <a:pt x="467" y="432"/>
                    <a:pt x="467" y="433"/>
                    <a:pt x="466" y="434"/>
                  </a:cubicBezTo>
                  <a:cubicBezTo>
                    <a:pt x="465" y="433"/>
                    <a:pt x="465" y="433"/>
                    <a:pt x="465" y="433"/>
                  </a:cubicBezTo>
                  <a:cubicBezTo>
                    <a:pt x="466" y="431"/>
                    <a:pt x="466" y="431"/>
                    <a:pt x="466" y="431"/>
                  </a:cubicBezTo>
                  <a:moveTo>
                    <a:pt x="464" y="429"/>
                  </a:moveTo>
                  <a:cubicBezTo>
                    <a:pt x="462" y="430"/>
                    <a:pt x="462" y="430"/>
                    <a:pt x="462" y="430"/>
                  </a:cubicBezTo>
                  <a:cubicBezTo>
                    <a:pt x="461" y="429"/>
                    <a:pt x="461" y="429"/>
                    <a:pt x="461" y="429"/>
                  </a:cubicBezTo>
                  <a:cubicBezTo>
                    <a:pt x="462" y="429"/>
                    <a:pt x="463" y="429"/>
                    <a:pt x="464" y="429"/>
                  </a:cubicBezTo>
                  <a:moveTo>
                    <a:pt x="462" y="435"/>
                  </a:moveTo>
                  <a:cubicBezTo>
                    <a:pt x="464" y="437"/>
                    <a:pt x="464" y="437"/>
                    <a:pt x="464" y="437"/>
                  </a:cubicBezTo>
                  <a:cubicBezTo>
                    <a:pt x="463" y="437"/>
                    <a:pt x="462" y="437"/>
                    <a:pt x="461" y="437"/>
                  </a:cubicBezTo>
                  <a:cubicBezTo>
                    <a:pt x="462" y="435"/>
                    <a:pt x="462" y="435"/>
                    <a:pt x="462" y="435"/>
                  </a:cubicBezTo>
                  <a:moveTo>
                    <a:pt x="458" y="431"/>
                  </a:moveTo>
                  <a:cubicBezTo>
                    <a:pt x="460" y="433"/>
                    <a:pt x="460" y="433"/>
                    <a:pt x="460" y="433"/>
                  </a:cubicBezTo>
                  <a:cubicBezTo>
                    <a:pt x="458" y="434"/>
                    <a:pt x="458" y="434"/>
                    <a:pt x="458" y="434"/>
                  </a:cubicBezTo>
                  <a:cubicBezTo>
                    <a:pt x="458" y="433"/>
                    <a:pt x="458" y="432"/>
                    <a:pt x="458" y="431"/>
                  </a:cubicBezTo>
                  <a:moveTo>
                    <a:pt x="1220" y="1973"/>
                  </a:moveTo>
                  <a:cubicBezTo>
                    <a:pt x="1215" y="1978"/>
                    <a:pt x="1215" y="1978"/>
                    <a:pt x="1215" y="1978"/>
                  </a:cubicBezTo>
                  <a:cubicBezTo>
                    <a:pt x="1215" y="1947"/>
                    <a:pt x="1215" y="1947"/>
                    <a:pt x="1215" y="1947"/>
                  </a:cubicBezTo>
                  <a:cubicBezTo>
                    <a:pt x="1220" y="1943"/>
                    <a:pt x="1220" y="1943"/>
                    <a:pt x="1220" y="1943"/>
                  </a:cubicBezTo>
                  <a:cubicBezTo>
                    <a:pt x="1220" y="1973"/>
                    <a:pt x="1220" y="1973"/>
                    <a:pt x="1220" y="1973"/>
                  </a:cubicBezTo>
                  <a:moveTo>
                    <a:pt x="1228" y="1966"/>
                  </a:moveTo>
                  <a:cubicBezTo>
                    <a:pt x="1223" y="1970"/>
                    <a:pt x="1223" y="1970"/>
                    <a:pt x="1223" y="1970"/>
                  </a:cubicBezTo>
                  <a:cubicBezTo>
                    <a:pt x="1223" y="1939"/>
                    <a:pt x="1223" y="1939"/>
                    <a:pt x="1223" y="1939"/>
                  </a:cubicBezTo>
                  <a:cubicBezTo>
                    <a:pt x="1228" y="1935"/>
                    <a:pt x="1228" y="1935"/>
                    <a:pt x="1228" y="1935"/>
                  </a:cubicBezTo>
                  <a:cubicBezTo>
                    <a:pt x="1228" y="1966"/>
                    <a:pt x="1228" y="1966"/>
                    <a:pt x="1228" y="1966"/>
                  </a:cubicBezTo>
                  <a:moveTo>
                    <a:pt x="1235" y="1958"/>
                  </a:moveTo>
                  <a:cubicBezTo>
                    <a:pt x="1231" y="1962"/>
                    <a:pt x="1231" y="1962"/>
                    <a:pt x="1231" y="1962"/>
                  </a:cubicBezTo>
                  <a:cubicBezTo>
                    <a:pt x="1231" y="1931"/>
                    <a:pt x="1231" y="1931"/>
                    <a:pt x="1231" y="1931"/>
                  </a:cubicBezTo>
                  <a:cubicBezTo>
                    <a:pt x="1235" y="1927"/>
                    <a:pt x="1235" y="1927"/>
                    <a:pt x="1235" y="1927"/>
                  </a:cubicBezTo>
                  <a:cubicBezTo>
                    <a:pt x="1235" y="1958"/>
                    <a:pt x="1235" y="1958"/>
                    <a:pt x="1235" y="1958"/>
                  </a:cubicBezTo>
                  <a:moveTo>
                    <a:pt x="1243" y="1950"/>
                  </a:moveTo>
                  <a:cubicBezTo>
                    <a:pt x="1239" y="1954"/>
                    <a:pt x="1239" y="1954"/>
                    <a:pt x="1239" y="1954"/>
                  </a:cubicBezTo>
                  <a:cubicBezTo>
                    <a:pt x="1239" y="1924"/>
                    <a:pt x="1239" y="1924"/>
                    <a:pt x="1239" y="1924"/>
                  </a:cubicBezTo>
                  <a:cubicBezTo>
                    <a:pt x="1243" y="1919"/>
                    <a:pt x="1243" y="1919"/>
                    <a:pt x="1243" y="1919"/>
                  </a:cubicBezTo>
                  <a:cubicBezTo>
                    <a:pt x="1243" y="1950"/>
                    <a:pt x="1243" y="1950"/>
                    <a:pt x="1243" y="1950"/>
                  </a:cubicBezTo>
                  <a:moveTo>
                    <a:pt x="1247" y="1946"/>
                  </a:moveTo>
                  <a:cubicBezTo>
                    <a:pt x="1247" y="1916"/>
                    <a:pt x="1247" y="1916"/>
                    <a:pt x="1247" y="1916"/>
                  </a:cubicBezTo>
                  <a:cubicBezTo>
                    <a:pt x="1251" y="1911"/>
                    <a:pt x="1251" y="1911"/>
                    <a:pt x="1251" y="1911"/>
                  </a:cubicBezTo>
                  <a:cubicBezTo>
                    <a:pt x="1251" y="1942"/>
                    <a:pt x="1251" y="1942"/>
                    <a:pt x="1251" y="1942"/>
                  </a:cubicBezTo>
                  <a:cubicBezTo>
                    <a:pt x="1247" y="1946"/>
                    <a:pt x="1247" y="1946"/>
                    <a:pt x="1247" y="1946"/>
                  </a:cubicBezTo>
                  <a:moveTo>
                    <a:pt x="1255" y="1939"/>
                  </a:moveTo>
                  <a:cubicBezTo>
                    <a:pt x="1254" y="1908"/>
                    <a:pt x="1254" y="1908"/>
                    <a:pt x="1254" y="1908"/>
                  </a:cubicBezTo>
                  <a:cubicBezTo>
                    <a:pt x="1259" y="1903"/>
                    <a:pt x="1259" y="1903"/>
                    <a:pt x="1259" y="1903"/>
                  </a:cubicBezTo>
                  <a:cubicBezTo>
                    <a:pt x="1259" y="1934"/>
                    <a:pt x="1259" y="1934"/>
                    <a:pt x="1259" y="1934"/>
                  </a:cubicBezTo>
                  <a:cubicBezTo>
                    <a:pt x="1255" y="1939"/>
                    <a:pt x="1255" y="1939"/>
                    <a:pt x="1255" y="1939"/>
                  </a:cubicBezTo>
                  <a:moveTo>
                    <a:pt x="1267" y="1926"/>
                  </a:moveTo>
                  <a:cubicBezTo>
                    <a:pt x="1262" y="1931"/>
                    <a:pt x="1262" y="1931"/>
                    <a:pt x="1262" y="1931"/>
                  </a:cubicBezTo>
                  <a:cubicBezTo>
                    <a:pt x="1262" y="1900"/>
                    <a:pt x="1262" y="1900"/>
                    <a:pt x="1262" y="1900"/>
                  </a:cubicBezTo>
                  <a:cubicBezTo>
                    <a:pt x="1267" y="1895"/>
                    <a:pt x="1267" y="1895"/>
                    <a:pt x="1267" y="1895"/>
                  </a:cubicBezTo>
                  <a:cubicBezTo>
                    <a:pt x="1267" y="1926"/>
                    <a:pt x="1267" y="1926"/>
                    <a:pt x="1267" y="1926"/>
                  </a:cubicBezTo>
                  <a:moveTo>
                    <a:pt x="1275" y="1918"/>
                  </a:moveTo>
                  <a:cubicBezTo>
                    <a:pt x="1270" y="1923"/>
                    <a:pt x="1270" y="1923"/>
                    <a:pt x="1270" y="1923"/>
                  </a:cubicBezTo>
                  <a:cubicBezTo>
                    <a:pt x="1270" y="1892"/>
                    <a:pt x="1270" y="1892"/>
                    <a:pt x="1270" y="1892"/>
                  </a:cubicBezTo>
                  <a:cubicBezTo>
                    <a:pt x="1275" y="1888"/>
                    <a:pt x="1275" y="1888"/>
                    <a:pt x="1275" y="1888"/>
                  </a:cubicBezTo>
                  <a:cubicBezTo>
                    <a:pt x="1275" y="1918"/>
                    <a:pt x="1275" y="1918"/>
                    <a:pt x="1275" y="1918"/>
                  </a:cubicBezTo>
                  <a:moveTo>
                    <a:pt x="1283" y="1911"/>
                  </a:moveTo>
                  <a:cubicBezTo>
                    <a:pt x="1278" y="1915"/>
                    <a:pt x="1278" y="1915"/>
                    <a:pt x="1278" y="1915"/>
                  </a:cubicBezTo>
                  <a:cubicBezTo>
                    <a:pt x="1278" y="1884"/>
                    <a:pt x="1278" y="1884"/>
                    <a:pt x="1278" y="1884"/>
                  </a:cubicBezTo>
                  <a:cubicBezTo>
                    <a:pt x="1283" y="1880"/>
                    <a:pt x="1283" y="1880"/>
                    <a:pt x="1283" y="1880"/>
                  </a:cubicBezTo>
                  <a:cubicBezTo>
                    <a:pt x="1283" y="1911"/>
                    <a:pt x="1283" y="1911"/>
                    <a:pt x="1283" y="1911"/>
                  </a:cubicBezTo>
                  <a:moveTo>
                    <a:pt x="1290" y="1903"/>
                  </a:moveTo>
                  <a:cubicBezTo>
                    <a:pt x="1286" y="1907"/>
                    <a:pt x="1286" y="1907"/>
                    <a:pt x="1286" y="1907"/>
                  </a:cubicBezTo>
                  <a:cubicBezTo>
                    <a:pt x="1286" y="1876"/>
                    <a:pt x="1286" y="1876"/>
                    <a:pt x="1286" y="1876"/>
                  </a:cubicBezTo>
                  <a:cubicBezTo>
                    <a:pt x="1290" y="1872"/>
                    <a:pt x="1290" y="1872"/>
                    <a:pt x="1290" y="1872"/>
                  </a:cubicBezTo>
                  <a:cubicBezTo>
                    <a:pt x="1290" y="1903"/>
                    <a:pt x="1290" y="1903"/>
                    <a:pt x="1290" y="1903"/>
                  </a:cubicBezTo>
                  <a:moveTo>
                    <a:pt x="1298" y="1895"/>
                  </a:moveTo>
                  <a:cubicBezTo>
                    <a:pt x="1294" y="1899"/>
                    <a:pt x="1294" y="1899"/>
                    <a:pt x="1294" y="1899"/>
                  </a:cubicBezTo>
                  <a:cubicBezTo>
                    <a:pt x="1294" y="1868"/>
                    <a:pt x="1294" y="1868"/>
                    <a:pt x="1294" y="1868"/>
                  </a:cubicBezTo>
                  <a:cubicBezTo>
                    <a:pt x="1298" y="1864"/>
                    <a:pt x="1298" y="1864"/>
                    <a:pt x="1298" y="1864"/>
                  </a:cubicBezTo>
                  <a:cubicBezTo>
                    <a:pt x="1298" y="1895"/>
                    <a:pt x="1298" y="1895"/>
                    <a:pt x="1298" y="1895"/>
                  </a:cubicBezTo>
                  <a:moveTo>
                    <a:pt x="1306" y="1887"/>
                  </a:moveTo>
                  <a:cubicBezTo>
                    <a:pt x="1302" y="1891"/>
                    <a:pt x="1302" y="1891"/>
                    <a:pt x="1302" y="1891"/>
                  </a:cubicBezTo>
                  <a:cubicBezTo>
                    <a:pt x="1302" y="1861"/>
                    <a:pt x="1302" y="1861"/>
                    <a:pt x="1302" y="1861"/>
                  </a:cubicBezTo>
                  <a:cubicBezTo>
                    <a:pt x="1306" y="1856"/>
                    <a:pt x="1306" y="1856"/>
                    <a:pt x="1306" y="1856"/>
                  </a:cubicBezTo>
                  <a:cubicBezTo>
                    <a:pt x="1306" y="1887"/>
                    <a:pt x="1306" y="1887"/>
                    <a:pt x="1306" y="1887"/>
                  </a:cubicBezTo>
                  <a:moveTo>
                    <a:pt x="1310" y="1884"/>
                  </a:moveTo>
                  <a:cubicBezTo>
                    <a:pt x="1310" y="1853"/>
                    <a:pt x="1310" y="1853"/>
                    <a:pt x="1310" y="1853"/>
                  </a:cubicBezTo>
                  <a:cubicBezTo>
                    <a:pt x="1314" y="1848"/>
                    <a:pt x="1314" y="1848"/>
                    <a:pt x="1314" y="1848"/>
                  </a:cubicBezTo>
                  <a:cubicBezTo>
                    <a:pt x="1314" y="1879"/>
                    <a:pt x="1314" y="1879"/>
                    <a:pt x="1314" y="1879"/>
                  </a:cubicBezTo>
                  <a:cubicBezTo>
                    <a:pt x="1310" y="1884"/>
                    <a:pt x="1310" y="1884"/>
                    <a:pt x="1310" y="1884"/>
                  </a:cubicBezTo>
                  <a:moveTo>
                    <a:pt x="1322" y="1871"/>
                  </a:moveTo>
                  <a:cubicBezTo>
                    <a:pt x="1317" y="1876"/>
                    <a:pt x="1317" y="1876"/>
                    <a:pt x="1317" y="1876"/>
                  </a:cubicBezTo>
                  <a:cubicBezTo>
                    <a:pt x="1317" y="1845"/>
                    <a:pt x="1317" y="1845"/>
                    <a:pt x="1317" y="1845"/>
                  </a:cubicBezTo>
                  <a:cubicBezTo>
                    <a:pt x="1322" y="1840"/>
                    <a:pt x="1322" y="1840"/>
                    <a:pt x="1322" y="1840"/>
                  </a:cubicBezTo>
                  <a:cubicBezTo>
                    <a:pt x="1322" y="1871"/>
                    <a:pt x="1322" y="1871"/>
                    <a:pt x="1322" y="1871"/>
                  </a:cubicBezTo>
                  <a:moveTo>
                    <a:pt x="1330" y="1863"/>
                  </a:moveTo>
                  <a:cubicBezTo>
                    <a:pt x="1325" y="1868"/>
                    <a:pt x="1325" y="1868"/>
                    <a:pt x="1325" y="1868"/>
                  </a:cubicBezTo>
                  <a:cubicBezTo>
                    <a:pt x="1325" y="1837"/>
                    <a:pt x="1325" y="1837"/>
                    <a:pt x="1325" y="1837"/>
                  </a:cubicBezTo>
                  <a:cubicBezTo>
                    <a:pt x="1330" y="1833"/>
                    <a:pt x="1330" y="1833"/>
                    <a:pt x="1330" y="1833"/>
                  </a:cubicBezTo>
                  <a:cubicBezTo>
                    <a:pt x="1330" y="1863"/>
                    <a:pt x="1330" y="1863"/>
                    <a:pt x="1330" y="1863"/>
                  </a:cubicBezTo>
                  <a:moveTo>
                    <a:pt x="1338" y="1856"/>
                  </a:moveTo>
                  <a:cubicBezTo>
                    <a:pt x="1333" y="1860"/>
                    <a:pt x="1333" y="1860"/>
                    <a:pt x="1333" y="1860"/>
                  </a:cubicBezTo>
                  <a:cubicBezTo>
                    <a:pt x="1333" y="1829"/>
                    <a:pt x="1333" y="1829"/>
                    <a:pt x="1333" y="1829"/>
                  </a:cubicBezTo>
                  <a:cubicBezTo>
                    <a:pt x="1338" y="1825"/>
                    <a:pt x="1338" y="1825"/>
                    <a:pt x="1338" y="1825"/>
                  </a:cubicBezTo>
                  <a:cubicBezTo>
                    <a:pt x="1338" y="1856"/>
                    <a:pt x="1338" y="1856"/>
                    <a:pt x="1338" y="1856"/>
                  </a:cubicBezTo>
                  <a:moveTo>
                    <a:pt x="1345" y="1848"/>
                  </a:moveTo>
                  <a:cubicBezTo>
                    <a:pt x="1341" y="1852"/>
                    <a:pt x="1341" y="1852"/>
                    <a:pt x="1341" y="1852"/>
                  </a:cubicBezTo>
                  <a:cubicBezTo>
                    <a:pt x="1341" y="1821"/>
                    <a:pt x="1341" y="1821"/>
                    <a:pt x="1341" y="1821"/>
                  </a:cubicBezTo>
                  <a:cubicBezTo>
                    <a:pt x="1345" y="1817"/>
                    <a:pt x="1345" y="1817"/>
                    <a:pt x="1345" y="1817"/>
                  </a:cubicBezTo>
                  <a:cubicBezTo>
                    <a:pt x="1345" y="1848"/>
                    <a:pt x="1345" y="1848"/>
                    <a:pt x="1345" y="1848"/>
                  </a:cubicBezTo>
                  <a:moveTo>
                    <a:pt x="1353" y="1840"/>
                  </a:moveTo>
                  <a:cubicBezTo>
                    <a:pt x="1349" y="1844"/>
                    <a:pt x="1349" y="1844"/>
                    <a:pt x="1349" y="1844"/>
                  </a:cubicBezTo>
                  <a:cubicBezTo>
                    <a:pt x="1349" y="1813"/>
                    <a:pt x="1349" y="1813"/>
                    <a:pt x="1349" y="1813"/>
                  </a:cubicBezTo>
                  <a:cubicBezTo>
                    <a:pt x="1353" y="1809"/>
                    <a:pt x="1353" y="1809"/>
                    <a:pt x="1353" y="1809"/>
                  </a:cubicBezTo>
                  <a:cubicBezTo>
                    <a:pt x="1353" y="1840"/>
                    <a:pt x="1353" y="1840"/>
                    <a:pt x="1353" y="1840"/>
                  </a:cubicBezTo>
                  <a:moveTo>
                    <a:pt x="1361" y="1832"/>
                  </a:moveTo>
                  <a:cubicBezTo>
                    <a:pt x="1357" y="1836"/>
                    <a:pt x="1357" y="1836"/>
                    <a:pt x="1357" y="1836"/>
                  </a:cubicBezTo>
                  <a:cubicBezTo>
                    <a:pt x="1357" y="1806"/>
                    <a:pt x="1357" y="1806"/>
                    <a:pt x="1357" y="1806"/>
                  </a:cubicBezTo>
                  <a:cubicBezTo>
                    <a:pt x="1361" y="1801"/>
                    <a:pt x="1361" y="1801"/>
                    <a:pt x="1361" y="1801"/>
                  </a:cubicBezTo>
                  <a:cubicBezTo>
                    <a:pt x="1361" y="1832"/>
                    <a:pt x="1361" y="1832"/>
                    <a:pt x="1361" y="1832"/>
                  </a:cubicBezTo>
                  <a:moveTo>
                    <a:pt x="1369" y="1824"/>
                  </a:moveTo>
                  <a:cubicBezTo>
                    <a:pt x="1365" y="1829"/>
                    <a:pt x="1365" y="1829"/>
                    <a:pt x="1365" y="1829"/>
                  </a:cubicBezTo>
                  <a:cubicBezTo>
                    <a:pt x="1365" y="1798"/>
                    <a:pt x="1365" y="1798"/>
                    <a:pt x="1365" y="1798"/>
                  </a:cubicBezTo>
                  <a:cubicBezTo>
                    <a:pt x="1369" y="1793"/>
                    <a:pt x="1369" y="1793"/>
                    <a:pt x="1369" y="1793"/>
                  </a:cubicBezTo>
                  <a:cubicBezTo>
                    <a:pt x="1369" y="1824"/>
                    <a:pt x="1369" y="1824"/>
                    <a:pt x="1369" y="1824"/>
                  </a:cubicBezTo>
                  <a:moveTo>
                    <a:pt x="1377" y="1816"/>
                  </a:moveTo>
                  <a:cubicBezTo>
                    <a:pt x="1372" y="1821"/>
                    <a:pt x="1372" y="1821"/>
                    <a:pt x="1372" y="1821"/>
                  </a:cubicBezTo>
                  <a:cubicBezTo>
                    <a:pt x="1372" y="1790"/>
                    <a:pt x="1372" y="1790"/>
                    <a:pt x="1372" y="1790"/>
                  </a:cubicBezTo>
                  <a:cubicBezTo>
                    <a:pt x="1377" y="1785"/>
                    <a:pt x="1377" y="1785"/>
                    <a:pt x="1377" y="1785"/>
                  </a:cubicBezTo>
                  <a:cubicBezTo>
                    <a:pt x="1377" y="1816"/>
                    <a:pt x="1377" y="1816"/>
                    <a:pt x="1377" y="1816"/>
                  </a:cubicBezTo>
                  <a:moveTo>
                    <a:pt x="1385" y="1808"/>
                  </a:moveTo>
                  <a:cubicBezTo>
                    <a:pt x="1380" y="1813"/>
                    <a:pt x="1380" y="1813"/>
                    <a:pt x="1380" y="1813"/>
                  </a:cubicBezTo>
                  <a:cubicBezTo>
                    <a:pt x="1380" y="1782"/>
                    <a:pt x="1380" y="1782"/>
                    <a:pt x="1380" y="1782"/>
                  </a:cubicBezTo>
                  <a:cubicBezTo>
                    <a:pt x="1385" y="1777"/>
                    <a:pt x="1385" y="1777"/>
                    <a:pt x="1385" y="1777"/>
                  </a:cubicBezTo>
                  <a:cubicBezTo>
                    <a:pt x="1385" y="1808"/>
                    <a:pt x="1385" y="1808"/>
                    <a:pt x="1385" y="1808"/>
                  </a:cubicBezTo>
                  <a:moveTo>
                    <a:pt x="1393" y="1800"/>
                  </a:moveTo>
                  <a:cubicBezTo>
                    <a:pt x="1388" y="1805"/>
                    <a:pt x="1388" y="1805"/>
                    <a:pt x="1388" y="1805"/>
                  </a:cubicBezTo>
                  <a:cubicBezTo>
                    <a:pt x="1388" y="1774"/>
                    <a:pt x="1388" y="1774"/>
                    <a:pt x="1388" y="1774"/>
                  </a:cubicBezTo>
                  <a:cubicBezTo>
                    <a:pt x="1393" y="1770"/>
                    <a:pt x="1393" y="1770"/>
                    <a:pt x="1393" y="1770"/>
                  </a:cubicBezTo>
                  <a:cubicBezTo>
                    <a:pt x="1393" y="1800"/>
                    <a:pt x="1393" y="1800"/>
                    <a:pt x="1393" y="1800"/>
                  </a:cubicBezTo>
                  <a:moveTo>
                    <a:pt x="1400" y="1793"/>
                  </a:moveTo>
                  <a:cubicBezTo>
                    <a:pt x="1396" y="1797"/>
                    <a:pt x="1396" y="1797"/>
                    <a:pt x="1396" y="1797"/>
                  </a:cubicBezTo>
                  <a:cubicBezTo>
                    <a:pt x="1396" y="1766"/>
                    <a:pt x="1396" y="1766"/>
                    <a:pt x="1396" y="1766"/>
                  </a:cubicBezTo>
                  <a:cubicBezTo>
                    <a:pt x="1400" y="1762"/>
                    <a:pt x="1400" y="1762"/>
                    <a:pt x="1400" y="1762"/>
                  </a:cubicBezTo>
                  <a:cubicBezTo>
                    <a:pt x="1400" y="1793"/>
                    <a:pt x="1400" y="1793"/>
                    <a:pt x="1400" y="1793"/>
                  </a:cubicBezTo>
                  <a:moveTo>
                    <a:pt x="1408" y="1785"/>
                  </a:moveTo>
                  <a:cubicBezTo>
                    <a:pt x="1404" y="1789"/>
                    <a:pt x="1404" y="1789"/>
                    <a:pt x="1404" y="1789"/>
                  </a:cubicBezTo>
                  <a:cubicBezTo>
                    <a:pt x="1404" y="1758"/>
                    <a:pt x="1404" y="1758"/>
                    <a:pt x="1404" y="1758"/>
                  </a:cubicBezTo>
                  <a:cubicBezTo>
                    <a:pt x="1408" y="1754"/>
                    <a:pt x="1408" y="1754"/>
                    <a:pt x="1408" y="1754"/>
                  </a:cubicBezTo>
                  <a:cubicBezTo>
                    <a:pt x="1408" y="1785"/>
                    <a:pt x="1408" y="1785"/>
                    <a:pt x="1408" y="1785"/>
                  </a:cubicBezTo>
                  <a:moveTo>
                    <a:pt x="1416" y="1777"/>
                  </a:moveTo>
                  <a:cubicBezTo>
                    <a:pt x="1412" y="1781"/>
                    <a:pt x="1412" y="1781"/>
                    <a:pt x="1412" y="1781"/>
                  </a:cubicBezTo>
                  <a:cubicBezTo>
                    <a:pt x="1412" y="1751"/>
                    <a:pt x="1412" y="1751"/>
                    <a:pt x="1412" y="1751"/>
                  </a:cubicBezTo>
                  <a:cubicBezTo>
                    <a:pt x="1416" y="1746"/>
                    <a:pt x="1416" y="1746"/>
                    <a:pt x="1416" y="1746"/>
                  </a:cubicBezTo>
                  <a:cubicBezTo>
                    <a:pt x="1416" y="1777"/>
                    <a:pt x="1416" y="1777"/>
                    <a:pt x="1416" y="1777"/>
                  </a:cubicBezTo>
                  <a:moveTo>
                    <a:pt x="1424" y="1769"/>
                  </a:moveTo>
                  <a:cubicBezTo>
                    <a:pt x="1420" y="1774"/>
                    <a:pt x="1420" y="1774"/>
                    <a:pt x="1420" y="1774"/>
                  </a:cubicBezTo>
                  <a:cubicBezTo>
                    <a:pt x="1420" y="1743"/>
                    <a:pt x="1420" y="1743"/>
                    <a:pt x="1420" y="1743"/>
                  </a:cubicBezTo>
                  <a:cubicBezTo>
                    <a:pt x="1424" y="1738"/>
                    <a:pt x="1424" y="1738"/>
                    <a:pt x="1424" y="1738"/>
                  </a:cubicBezTo>
                  <a:cubicBezTo>
                    <a:pt x="1424" y="1769"/>
                    <a:pt x="1424" y="1769"/>
                    <a:pt x="1424" y="1769"/>
                  </a:cubicBezTo>
                  <a:moveTo>
                    <a:pt x="1427" y="1766"/>
                  </a:moveTo>
                  <a:cubicBezTo>
                    <a:pt x="1427" y="1735"/>
                    <a:pt x="1427" y="1735"/>
                    <a:pt x="1427" y="1735"/>
                  </a:cubicBezTo>
                  <a:cubicBezTo>
                    <a:pt x="1432" y="1730"/>
                    <a:pt x="1432" y="1730"/>
                    <a:pt x="1432" y="1730"/>
                  </a:cubicBezTo>
                  <a:cubicBezTo>
                    <a:pt x="1432" y="1761"/>
                    <a:pt x="1432" y="1761"/>
                    <a:pt x="1432" y="1761"/>
                  </a:cubicBezTo>
                  <a:cubicBezTo>
                    <a:pt x="1427" y="1766"/>
                    <a:pt x="1427" y="1766"/>
                    <a:pt x="1427" y="1766"/>
                  </a:cubicBezTo>
                  <a:moveTo>
                    <a:pt x="1440" y="1753"/>
                  </a:moveTo>
                  <a:cubicBezTo>
                    <a:pt x="1435" y="1758"/>
                    <a:pt x="1435" y="1758"/>
                    <a:pt x="1435" y="1758"/>
                  </a:cubicBezTo>
                  <a:cubicBezTo>
                    <a:pt x="1435" y="1727"/>
                    <a:pt x="1435" y="1727"/>
                    <a:pt x="1435" y="1727"/>
                  </a:cubicBezTo>
                  <a:cubicBezTo>
                    <a:pt x="1440" y="1723"/>
                    <a:pt x="1440" y="1723"/>
                    <a:pt x="1440" y="1723"/>
                  </a:cubicBezTo>
                  <a:cubicBezTo>
                    <a:pt x="1440" y="1753"/>
                    <a:pt x="1440" y="1753"/>
                    <a:pt x="1440" y="1753"/>
                  </a:cubicBezTo>
                  <a:moveTo>
                    <a:pt x="1448" y="1745"/>
                  </a:moveTo>
                  <a:cubicBezTo>
                    <a:pt x="1443" y="1750"/>
                    <a:pt x="1443" y="1750"/>
                    <a:pt x="1443" y="1750"/>
                  </a:cubicBezTo>
                  <a:cubicBezTo>
                    <a:pt x="1443" y="1719"/>
                    <a:pt x="1443" y="1719"/>
                    <a:pt x="1443" y="1719"/>
                  </a:cubicBezTo>
                  <a:cubicBezTo>
                    <a:pt x="1448" y="1715"/>
                    <a:pt x="1448" y="1715"/>
                    <a:pt x="1448" y="1715"/>
                  </a:cubicBezTo>
                  <a:cubicBezTo>
                    <a:pt x="1448" y="1745"/>
                    <a:pt x="1448" y="1745"/>
                    <a:pt x="1448" y="1745"/>
                  </a:cubicBezTo>
                  <a:moveTo>
                    <a:pt x="1456" y="1738"/>
                  </a:moveTo>
                  <a:cubicBezTo>
                    <a:pt x="1451" y="1742"/>
                    <a:pt x="1451" y="1742"/>
                    <a:pt x="1451" y="1742"/>
                  </a:cubicBezTo>
                  <a:cubicBezTo>
                    <a:pt x="1451" y="1711"/>
                    <a:pt x="1451" y="1711"/>
                    <a:pt x="1451" y="1711"/>
                  </a:cubicBezTo>
                  <a:cubicBezTo>
                    <a:pt x="1456" y="1707"/>
                    <a:pt x="1456" y="1707"/>
                    <a:pt x="1456" y="1707"/>
                  </a:cubicBezTo>
                  <a:cubicBezTo>
                    <a:pt x="1456" y="1738"/>
                    <a:pt x="1456" y="1738"/>
                    <a:pt x="1456" y="1738"/>
                  </a:cubicBezTo>
                  <a:moveTo>
                    <a:pt x="1463" y="1730"/>
                  </a:moveTo>
                  <a:cubicBezTo>
                    <a:pt x="1459" y="1734"/>
                    <a:pt x="1459" y="1734"/>
                    <a:pt x="1459" y="1734"/>
                  </a:cubicBezTo>
                  <a:cubicBezTo>
                    <a:pt x="1459" y="1703"/>
                    <a:pt x="1459" y="1703"/>
                    <a:pt x="1459" y="1703"/>
                  </a:cubicBezTo>
                  <a:cubicBezTo>
                    <a:pt x="1463" y="1699"/>
                    <a:pt x="1463" y="1699"/>
                    <a:pt x="1463" y="1699"/>
                  </a:cubicBezTo>
                  <a:cubicBezTo>
                    <a:pt x="1463" y="1730"/>
                    <a:pt x="1463" y="1730"/>
                    <a:pt x="1463" y="1730"/>
                  </a:cubicBezTo>
                  <a:moveTo>
                    <a:pt x="1471" y="1722"/>
                  </a:moveTo>
                  <a:cubicBezTo>
                    <a:pt x="1467" y="1726"/>
                    <a:pt x="1467" y="1726"/>
                    <a:pt x="1467" y="1726"/>
                  </a:cubicBezTo>
                  <a:cubicBezTo>
                    <a:pt x="1467" y="1696"/>
                    <a:pt x="1467" y="1696"/>
                    <a:pt x="1467" y="1696"/>
                  </a:cubicBezTo>
                  <a:cubicBezTo>
                    <a:pt x="1471" y="1691"/>
                    <a:pt x="1471" y="1691"/>
                    <a:pt x="1471" y="1691"/>
                  </a:cubicBezTo>
                  <a:cubicBezTo>
                    <a:pt x="1471" y="1722"/>
                    <a:pt x="1471" y="1722"/>
                    <a:pt x="1471" y="1722"/>
                  </a:cubicBezTo>
                  <a:moveTo>
                    <a:pt x="1479" y="1714"/>
                  </a:moveTo>
                  <a:cubicBezTo>
                    <a:pt x="1475" y="1718"/>
                    <a:pt x="1475" y="1718"/>
                    <a:pt x="1475" y="1718"/>
                  </a:cubicBezTo>
                  <a:cubicBezTo>
                    <a:pt x="1475" y="1688"/>
                    <a:pt x="1475" y="1688"/>
                    <a:pt x="1475" y="1688"/>
                  </a:cubicBezTo>
                  <a:cubicBezTo>
                    <a:pt x="1479" y="1683"/>
                    <a:pt x="1479" y="1683"/>
                    <a:pt x="1479" y="1683"/>
                  </a:cubicBezTo>
                  <a:cubicBezTo>
                    <a:pt x="1479" y="1714"/>
                    <a:pt x="1479" y="1714"/>
                    <a:pt x="1479" y="1714"/>
                  </a:cubicBezTo>
                  <a:moveTo>
                    <a:pt x="1487" y="1706"/>
                  </a:moveTo>
                  <a:cubicBezTo>
                    <a:pt x="1482" y="1711"/>
                    <a:pt x="1482" y="1711"/>
                    <a:pt x="1482" y="1711"/>
                  </a:cubicBezTo>
                  <a:cubicBezTo>
                    <a:pt x="1483" y="1680"/>
                    <a:pt x="1483" y="1680"/>
                    <a:pt x="1483" y="1680"/>
                  </a:cubicBezTo>
                  <a:cubicBezTo>
                    <a:pt x="1487" y="1675"/>
                    <a:pt x="1487" y="1675"/>
                    <a:pt x="1487" y="1675"/>
                  </a:cubicBezTo>
                  <a:cubicBezTo>
                    <a:pt x="1487" y="1706"/>
                    <a:pt x="1487" y="1706"/>
                    <a:pt x="1487" y="1706"/>
                  </a:cubicBezTo>
                  <a:moveTo>
                    <a:pt x="1490" y="1703"/>
                  </a:moveTo>
                  <a:cubicBezTo>
                    <a:pt x="1490" y="1672"/>
                    <a:pt x="1490" y="1672"/>
                    <a:pt x="1490" y="1672"/>
                  </a:cubicBezTo>
                  <a:cubicBezTo>
                    <a:pt x="1495" y="1667"/>
                    <a:pt x="1495" y="1667"/>
                    <a:pt x="1495" y="1667"/>
                  </a:cubicBezTo>
                  <a:cubicBezTo>
                    <a:pt x="1495" y="1698"/>
                    <a:pt x="1495" y="1698"/>
                    <a:pt x="1495" y="1698"/>
                  </a:cubicBezTo>
                  <a:cubicBezTo>
                    <a:pt x="1490" y="1703"/>
                    <a:pt x="1490" y="1703"/>
                    <a:pt x="1490" y="1703"/>
                  </a:cubicBezTo>
                  <a:moveTo>
                    <a:pt x="1498" y="1695"/>
                  </a:moveTo>
                  <a:cubicBezTo>
                    <a:pt x="1498" y="1664"/>
                    <a:pt x="1498" y="1664"/>
                    <a:pt x="1498" y="1664"/>
                  </a:cubicBezTo>
                  <a:cubicBezTo>
                    <a:pt x="1503" y="1660"/>
                    <a:pt x="1503" y="1660"/>
                    <a:pt x="1503" y="1660"/>
                  </a:cubicBezTo>
                  <a:cubicBezTo>
                    <a:pt x="1503" y="1690"/>
                    <a:pt x="1503" y="1690"/>
                    <a:pt x="1503" y="1690"/>
                  </a:cubicBezTo>
                  <a:cubicBezTo>
                    <a:pt x="1498" y="1695"/>
                    <a:pt x="1498" y="1695"/>
                    <a:pt x="1498" y="1695"/>
                  </a:cubicBezTo>
                  <a:moveTo>
                    <a:pt x="1506" y="1687"/>
                  </a:moveTo>
                  <a:cubicBezTo>
                    <a:pt x="1506" y="1656"/>
                    <a:pt x="1506" y="1656"/>
                    <a:pt x="1506" y="1656"/>
                  </a:cubicBezTo>
                  <a:cubicBezTo>
                    <a:pt x="1511" y="1652"/>
                    <a:pt x="1511" y="1652"/>
                    <a:pt x="1511" y="1652"/>
                  </a:cubicBezTo>
                  <a:cubicBezTo>
                    <a:pt x="1511" y="1683"/>
                    <a:pt x="1511" y="1683"/>
                    <a:pt x="1511" y="1683"/>
                  </a:cubicBezTo>
                  <a:cubicBezTo>
                    <a:pt x="1506" y="1687"/>
                    <a:pt x="1506" y="1687"/>
                    <a:pt x="1506" y="1687"/>
                  </a:cubicBezTo>
                  <a:moveTo>
                    <a:pt x="1518" y="1675"/>
                  </a:moveTo>
                  <a:cubicBezTo>
                    <a:pt x="1514" y="1679"/>
                    <a:pt x="1514" y="1679"/>
                    <a:pt x="1514" y="1679"/>
                  </a:cubicBezTo>
                  <a:cubicBezTo>
                    <a:pt x="1514" y="1648"/>
                    <a:pt x="1514" y="1648"/>
                    <a:pt x="1514" y="1648"/>
                  </a:cubicBezTo>
                  <a:cubicBezTo>
                    <a:pt x="1518" y="1644"/>
                    <a:pt x="1518" y="1644"/>
                    <a:pt x="1518" y="1644"/>
                  </a:cubicBezTo>
                  <a:cubicBezTo>
                    <a:pt x="1518" y="1675"/>
                    <a:pt x="1518" y="1675"/>
                    <a:pt x="1518" y="1675"/>
                  </a:cubicBezTo>
                  <a:moveTo>
                    <a:pt x="1526" y="1667"/>
                  </a:moveTo>
                  <a:cubicBezTo>
                    <a:pt x="1522" y="1671"/>
                    <a:pt x="1522" y="1671"/>
                    <a:pt x="1522" y="1671"/>
                  </a:cubicBezTo>
                  <a:cubicBezTo>
                    <a:pt x="1522" y="1640"/>
                    <a:pt x="1522" y="1640"/>
                    <a:pt x="1522" y="1640"/>
                  </a:cubicBezTo>
                  <a:cubicBezTo>
                    <a:pt x="1526" y="1636"/>
                    <a:pt x="1526" y="1636"/>
                    <a:pt x="1526" y="1636"/>
                  </a:cubicBezTo>
                  <a:cubicBezTo>
                    <a:pt x="1526" y="1667"/>
                    <a:pt x="1526" y="1667"/>
                    <a:pt x="1526" y="1667"/>
                  </a:cubicBezTo>
                  <a:moveTo>
                    <a:pt x="1534" y="1659"/>
                  </a:moveTo>
                  <a:cubicBezTo>
                    <a:pt x="1530" y="1663"/>
                    <a:pt x="1530" y="1663"/>
                    <a:pt x="1530" y="1663"/>
                  </a:cubicBezTo>
                  <a:cubicBezTo>
                    <a:pt x="1530" y="1633"/>
                    <a:pt x="1530" y="1633"/>
                    <a:pt x="1530" y="1633"/>
                  </a:cubicBezTo>
                  <a:cubicBezTo>
                    <a:pt x="1534" y="1628"/>
                    <a:pt x="1534" y="1628"/>
                    <a:pt x="1534" y="1628"/>
                  </a:cubicBezTo>
                  <a:cubicBezTo>
                    <a:pt x="1534" y="1659"/>
                    <a:pt x="1534" y="1659"/>
                    <a:pt x="1534" y="1659"/>
                  </a:cubicBezTo>
                  <a:moveTo>
                    <a:pt x="1542" y="1651"/>
                  </a:moveTo>
                  <a:cubicBezTo>
                    <a:pt x="1538" y="1656"/>
                    <a:pt x="1538" y="1656"/>
                    <a:pt x="1538" y="1656"/>
                  </a:cubicBezTo>
                  <a:cubicBezTo>
                    <a:pt x="1538" y="1625"/>
                    <a:pt x="1538" y="1625"/>
                    <a:pt x="1538" y="1625"/>
                  </a:cubicBezTo>
                  <a:cubicBezTo>
                    <a:pt x="1542" y="1620"/>
                    <a:pt x="1542" y="1620"/>
                    <a:pt x="1542" y="1620"/>
                  </a:cubicBezTo>
                  <a:cubicBezTo>
                    <a:pt x="1542" y="1651"/>
                    <a:pt x="1542" y="1651"/>
                    <a:pt x="1542" y="1651"/>
                  </a:cubicBezTo>
                  <a:moveTo>
                    <a:pt x="1550" y="1643"/>
                  </a:moveTo>
                  <a:cubicBezTo>
                    <a:pt x="1545" y="1648"/>
                    <a:pt x="1545" y="1648"/>
                    <a:pt x="1545" y="1648"/>
                  </a:cubicBezTo>
                  <a:cubicBezTo>
                    <a:pt x="1545" y="1617"/>
                    <a:pt x="1545" y="1617"/>
                    <a:pt x="1545" y="1617"/>
                  </a:cubicBezTo>
                  <a:cubicBezTo>
                    <a:pt x="1550" y="1612"/>
                    <a:pt x="1550" y="1612"/>
                    <a:pt x="1550" y="1612"/>
                  </a:cubicBezTo>
                  <a:cubicBezTo>
                    <a:pt x="1550" y="1643"/>
                    <a:pt x="1550" y="1643"/>
                    <a:pt x="1550" y="1643"/>
                  </a:cubicBezTo>
                  <a:moveTo>
                    <a:pt x="1553" y="1640"/>
                  </a:moveTo>
                  <a:cubicBezTo>
                    <a:pt x="1553" y="1609"/>
                    <a:pt x="1553" y="1609"/>
                    <a:pt x="1553" y="1609"/>
                  </a:cubicBezTo>
                  <a:cubicBezTo>
                    <a:pt x="1558" y="1605"/>
                    <a:pt x="1558" y="1605"/>
                    <a:pt x="1558" y="1605"/>
                  </a:cubicBezTo>
                  <a:cubicBezTo>
                    <a:pt x="1558" y="1635"/>
                    <a:pt x="1558" y="1635"/>
                    <a:pt x="1558" y="1635"/>
                  </a:cubicBezTo>
                  <a:cubicBezTo>
                    <a:pt x="1553" y="1640"/>
                    <a:pt x="1553" y="1640"/>
                    <a:pt x="1553" y="1640"/>
                  </a:cubicBezTo>
                  <a:moveTo>
                    <a:pt x="1561" y="1632"/>
                  </a:moveTo>
                  <a:cubicBezTo>
                    <a:pt x="1561" y="1601"/>
                    <a:pt x="1561" y="1601"/>
                    <a:pt x="1561" y="1601"/>
                  </a:cubicBezTo>
                  <a:cubicBezTo>
                    <a:pt x="1566" y="1597"/>
                    <a:pt x="1566" y="1597"/>
                    <a:pt x="1566" y="1597"/>
                  </a:cubicBezTo>
                  <a:cubicBezTo>
                    <a:pt x="1566" y="1627"/>
                    <a:pt x="1566" y="1627"/>
                    <a:pt x="1566" y="1627"/>
                  </a:cubicBezTo>
                  <a:cubicBezTo>
                    <a:pt x="1561" y="1632"/>
                    <a:pt x="1561" y="1632"/>
                    <a:pt x="1561" y="1632"/>
                  </a:cubicBezTo>
                  <a:moveTo>
                    <a:pt x="1569" y="1624"/>
                  </a:moveTo>
                  <a:cubicBezTo>
                    <a:pt x="1569" y="1593"/>
                    <a:pt x="1569" y="1593"/>
                    <a:pt x="1569" y="1593"/>
                  </a:cubicBezTo>
                  <a:cubicBezTo>
                    <a:pt x="1573" y="1589"/>
                    <a:pt x="1573" y="1589"/>
                    <a:pt x="1573" y="1589"/>
                  </a:cubicBezTo>
                  <a:cubicBezTo>
                    <a:pt x="1573" y="1620"/>
                    <a:pt x="1573" y="1620"/>
                    <a:pt x="1573" y="1620"/>
                  </a:cubicBezTo>
                  <a:cubicBezTo>
                    <a:pt x="1569" y="1624"/>
                    <a:pt x="1569" y="1624"/>
                    <a:pt x="1569" y="1624"/>
                  </a:cubicBezTo>
                  <a:moveTo>
                    <a:pt x="1581" y="1612"/>
                  </a:moveTo>
                  <a:cubicBezTo>
                    <a:pt x="1577" y="1616"/>
                    <a:pt x="1577" y="1616"/>
                    <a:pt x="1577" y="1616"/>
                  </a:cubicBezTo>
                  <a:cubicBezTo>
                    <a:pt x="1577" y="1585"/>
                    <a:pt x="1577" y="1585"/>
                    <a:pt x="1577" y="1585"/>
                  </a:cubicBezTo>
                  <a:cubicBezTo>
                    <a:pt x="1581" y="1581"/>
                    <a:pt x="1581" y="1581"/>
                    <a:pt x="1581" y="1581"/>
                  </a:cubicBezTo>
                  <a:cubicBezTo>
                    <a:pt x="1581" y="1612"/>
                    <a:pt x="1581" y="1612"/>
                    <a:pt x="1581" y="1612"/>
                  </a:cubicBezTo>
                  <a:moveTo>
                    <a:pt x="1589" y="1604"/>
                  </a:moveTo>
                  <a:cubicBezTo>
                    <a:pt x="1585" y="1608"/>
                    <a:pt x="1585" y="1608"/>
                    <a:pt x="1585" y="1608"/>
                  </a:cubicBezTo>
                  <a:cubicBezTo>
                    <a:pt x="1585" y="1578"/>
                    <a:pt x="1585" y="1578"/>
                    <a:pt x="1585" y="1578"/>
                  </a:cubicBezTo>
                  <a:cubicBezTo>
                    <a:pt x="1589" y="1573"/>
                    <a:pt x="1589" y="1573"/>
                    <a:pt x="1589" y="1573"/>
                  </a:cubicBezTo>
                  <a:cubicBezTo>
                    <a:pt x="1589" y="1604"/>
                    <a:pt x="1589" y="1604"/>
                    <a:pt x="1589" y="1604"/>
                  </a:cubicBezTo>
                  <a:moveTo>
                    <a:pt x="1597" y="1596"/>
                  </a:moveTo>
                  <a:cubicBezTo>
                    <a:pt x="1593" y="1601"/>
                    <a:pt x="1593" y="1601"/>
                    <a:pt x="1593" y="1601"/>
                  </a:cubicBezTo>
                  <a:cubicBezTo>
                    <a:pt x="1593" y="1570"/>
                    <a:pt x="1593" y="1570"/>
                    <a:pt x="1593" y="1570"/>
                  </a:cubicBezTo>
                  <a:cubicBezTo>
                    <a:pt x="1597" y="1565"/>
                    <a:pt x="1597" y="1565"/>
                    <a:pt x="1597" y="1565"/>
                  </a:cubicBezTo>
                  <a:cubicBezTo>
                    <a:pt x="1597" y="1596"/>
                    <a:pt x="1597" y="1596"/>
                    <a:pt x="1597" y="1596"/>
                  </a:cubicBezTo>
                  <a:moveTo>
                    <a:pt x="1605" y="1588"/>
                  </a:moveTo>
                  <a:cubicBezTo>
                    <a:pt x="1600" y="1593"/>
                    <a:pt x="1600" y="1593"/>
                    <a:pt x="1600" y="1593"/>
                  </a:cubicBezTo>
                  <a:cubicBezTo>
                    <a:pt x="1600" y="1562"/>
                    <a:pt x="1600" y="1562"/>
                    <a:pt x="1600" y="1562"/>
                  </a:cubicBezTo>
                  <a:cubicBezTo>
                    <a:pt x="1605" y="1557"/>
                    <a:pt x="1605" y="1557"/>
                    <a:pt x="1605" y="1557"/>
                  </a:cubicBezTo>
                  <a:cubicBezTo>
                    <a:pt x="1605" y="1588"/>
                    <a:pt x="1605" y="1588"/>
                    <a:pt x="1605" y="1588"/>
                  </a:cubicBezTo>
                  <a:moveTo>
                    <a:pt x="1608" y="1585"/>
                  </a:moveTo>
                  <a:cubicBezTo>
                    <a:pt x="1608" y="1554"/>
                    <a:pt x="1608" y="1554"/>
                    <a:pt x="1608" y="1554"/>
                  </a:cubicBezTo>
                  <a:cubicBezTo>
                    <a:pt x="1613" y="1549"/>
                    <a:pt x="1613" y="1549"/>
                    <a:pt x="1613" y="1549"/>
                  </a:cubicBezTo>
                  <a:cubicBezTo>
                    <a:pt x="1613" y="1580"/>
                    <a:pt x="1613" y="1580"/>
                    <a:pt x="1613" y="1580"/>
                  </a:cubicBezTo>
                  <a:cubicBezTo>
                    <a:pt x="1608" y="1585"/>
                    <a:pt x="1608" y="1585"/>
                    <a:pt x="1608" y="1585"/>
                  </a:cubicBezTo>
                  <a:moveTo>
                    <a:pt x="2456" y="1946"/>
                  </a:moveTo>
                  <a:cubicBezTo>
                    <a:pt x="2457" y="1945"/>
                    <a:pt x="2457" y="1945"/>
                    <a:pt x="2457" y="1945"/>
                  </a:cubicBezTo>
                  <a:cubicBezTo>
                    <a:pt x="2460" y="1948"/>
                    <a:pt x="2460" y="1948"/>
                    <a:pt x="2460" y="1948"/>
                  </a:cubicBezTo>
                  <a:cubicBezTo>
                    <a:pt x="2460" y="1979"/>
                    <a:pt x="2460" y="1979"/>
                    <a:pt x="2460" y="1979"/>
                  </a:cubicBezTo>
                  <a:cubicBezTo>
                    <a:pt x="2456" y="1975"/>
                    <a:pt x="2456" y="1975"/>
                    <a:pt x="2456" y="1975"/>
                  </a:cubicBezTo>
                  <a:cubicBezTo>
                    <a:pt x="2456" y="1946"/>
                    <a:pt x="2456" y="1946"/>
                    <a:pt x="2456" y="1946"/>
                  </a:cubicBezTo>
                  <a:moveTo>
                    <a:pt x="2445" y="1963"/>
                  </a:moveTo>
                  <a:cubicBezTo>
                    <a:pt x="2442" y="1961"/>
                    <a:pt x="2442" y="1961"/>
                    <a:pt x="2442" y="1961"/>
                  </a:cubicBezTo>
                  <a:cubicBezTo>
                    <a:pt x="2445" y="1958"/>
                    <a:pt x="2445" y="1958"/>
                    <a:pt x="2445" y="1958"/>
                  </a:cubicBezTo>
                  <a:cubicBezTo>
                    <a:pt x="2445" y="1963"/>
                    <a:pt x="2445" y="1963"/>
                    <a:pt x="2445" y="1963"/>
                  </a:cubicBezTo>
                  <a:moveTo>
                    <a:pt x="2453" y="1941"/>
                  </a:moveTo>
                  <a:cubicBezTo>
                    <a:pt x="2453" y="1945"/>
                    <a:pt x="2453" y="1945"/>
                    <a:pt x="2453" y="1945"/>
                  </a:cubicBezTo>
                  <a:cubicBezTo>
                    <a:pt x="2448" y="1949"/>
                    <a:pt x="2448" y="1949"/>
                    <a:pt x="2448" y="1949"/>
                  </a:cubicBezTo>
                  <a:cubicBezTo>
                    <a:pt x="2448" y="1936"/>
                    <a:pt x="2448" y="1936"/>
                    <a:pt x="2448" y="1936"/>
                  </a:cubicBezTo>
                  <a:cubicBezTo>
                    <a:pt x="2453" y="1941"/>
                    <a:pt x="2453" y="1941"/>
                    <a:pt x="2453" y="1941"/>
                  </a:cubicBezTo>
                  <a:moveTo>
                    <a:pt x="2448" y="1954"/>
                  </a:moveTo>
                  <a:cubicBezTo>
                    <a:pt x="2453" y="1950"/>
                    <a:pt x="2453" y="1950"/>
                    <a:pt x="2453" y="1950"/>
                  </a:cubicBezTo>
                  <a:cubicBezTo>
                    <a:pt x="2453" y="1971"/>
                    <a:pt x="2453" y="1971"/>
                    <a:pt x="2453" y="1971"/>
                  </a:cubicBezTo>
                  <a:cubicBezTo>
                    <a:pt x="2448" y="1967"/>
                    <a:pt x="2448" y="1967"/>
                    <a:pt x="2448" y="1967"/>
                  </a:cubicBezTo>
                  <a:cubicBezTo>
                    <a:pt x="2448" y="1954"/>
                    <a:pt x="2448" y="1954"/>
                    <a:pt x="2448" y="1954"/>
                  </a:cubicBezTo>
                  <a:moveTo>
                    <a:pt x="2440" y="1928"/>
                  </a:moveTo>
                  <a:cubicBezTo>
                    <a:pt x="2445" y="1933"/>
                    <a:pt x="2445" y="1933"/>
                    <a:pt x="2445" y="1933"/>
                  </a:cubicBezTo>
                  <a:cubicBezTo>
                    <a:pt x="2445" y="1953"/>
                    <a:pt x="2445" y="1953"/>
                    <a:pt x="2445" y="1953"/>
                  </a:cubicBezTo>
                  <a:cubicBezTo>
                    <a:pt x="2440" y="1957"/>
                    <a:pt x="2440" y="1957"/>
                    <a:pt x="2440" y="1957"/>
                  </a:cubicBezTo>
                  <a:cubicBezTo>
                    <a:pt x="2440" y="1928"/>
                    <a:pt x="2440" y="1928"/>
                    <a:pt x="2440" y="1928"/>
                  </a:cubicBezTo>
                  <a:moveTo>
                    <a:pt x="2432" y="1920"/>
                  </a:moveTo>
                  <a:cubicBezTo>
                    <a:pt x="2437" y="1925"/>
                    <a:pt x="2437" y="1925"/>
                    <a:pt x="2437" y="1925"/>
                  </a:cubicBezTo>
                  <a:cubicBezTo>
                    <a:pt x="2437" y="1956"/>
                    <a:pt x="2437" y="1956"/>
                    <a:pt x="2437" y="1956"/>
                  </a:cubicBezTo>
                  <a:cubicBezTo>
                    <a:pt x="2432" y="1951"/>
                    <a:pt x="2432" y="1951"/>
                    <a:pt x="2432" y="1951"/>
                  </a:cubicBezTo>
                  <a:cubicBezTo>
                    <a:pt x="2432" y="1920"/>
                    <a:pt x="2432" y="1920"/>
                    <a:pt x="2432" y="1920"/>
                  </a:cubicBezTo>
                  <a:moveTo>
                    <a:pt x="2424" y="1912"/>
                  </a:moveTo>
                  <a:cubicBezTo>
                    <a:pt x="2429" y="1917"/>
                    <a:pt x="2429" y="1917"/>
                    <a:pt x="2429" y="1917"/>
                  </a:cubicBezTo>
                  <a:cubicBezTo>
                    <a:pt x="2429" y="1948"/>
                    <a:pt x="2429" y="1948"/>
                    <a:pt x="2429" y="1948"/>
                  </a:cubicBezTo>
                  <a:cubicBezTo>
                    <a:pt x="2424" y="1943"/>
                    <a:pt x="2424" y="1943"/>
                    <a:pt x="2424" y="1943"/>
                  </a:cubicBezTo>
                  <a:cubicBezTo>
                    <a:pt x="2424" y="1912"/>
                    <a:pt x="2424" y="1912"/>
                    <a:pt x="2424" y="1912"/>
                  </a:cubicBezTo>
                  <a:moveTo>
                    <a:pt x="2417" y="1905"/>
                  </a:moveTo>
                  <a:cubicBezTo>
                    <a:pt x="2421" y="1909"/>
                    <a:pt x="2421" y="1909"/>
                    <a:pt x="2421" y="1909"/>
                  </a:cubicBezTo>
                  <a:cubicBezTo>
                    <a:pt x="2421" y="1940"/>
                    <a:pt x="2421" y="1940"/>
                    <a:pt x="2421" y="1940"/>
                  </a:cubicBezTo>
                  <a:cubicBezTo>
                    <a:pt x="2417" y="1935"/>
                    <a:pt x="2417" y="1935"/>
                    <a:pt x="2417" y="1935"/>
                  </a:cubicBezTo>
                  <a:cubicBezTo>
                    <a:pt x="2417" y="1905"/>
                    <a:pt x="2417" y="1905"/>
                    <a:pt x="2417" y="1905"/>
                  </a:cubicBezTo>
                  <a:moveTo>
                    <a:pt x="2409" y="1897"/>
                  </a:moveTo>
                  <a:cubicBezTo>
                    <a:pt x="2413" y="1901"/>
                    <a:pt x="2413" y="1901"/>
                    <a:pt x="2413" y="1901"/>
                  </a:cubicBezTo>
                  <a:cubicBezTo>
                    <a:pt x="2413" y="1932"/>
                    <a:pt x="2413" y="1932"/>
                    <a:pt x="2413" y="1932"/>
                  </a:cubicBezTo>
                  <a:cubicBezTo>
                    <a:pt x="2409" y="1928"/>
                    <a:pt x="2409" y="1928"/>
                    <a:pt x="2409" y="1928"/>
                  </a:cubicBezTo>
                  <a:cubicBezTo>
                    <a:pt x="2409" y="1897"/>
                    <a:pt x="2409" y="1897"/>
                    <a:pt x="2409" y="1897"/>
                  </a:cubicBezTo>
                  <a:moveTo>
                    <a:pt x="1928" y="1225"/>
                  </a:moveTo>
                  <a:cubicBezTo>
                    <a:pt x="1927" y="1224"/>
                    <a:pt x="1927" y="1223"/>
                    <a:pt x="1928" y="1222"/>
                  </a:cubicBezTo>
                  <a:cubicBezTo>
                    <a:pt x="1929" y="1224"/>
                    <a:pt x="1929" y="1224"/>
                    <a:pt x="1929" y="1224"/>
                  </a:cubicBezTo>
                  <a:cubicBezTo>
                    <a:pt x="1928" y="1225"/>
                    <a:pt x="1928" y="1225"/>
                    <a:pt x="1928" y="1225"/>
                  </a:cubicBezTo>
                  <a:moveTo>
                    <a:pt x="1930" y="1228"/>
                  </a:moveTo>
                  <a:cubicBezTo>
                    <a:pt x="1932" y="1226"/>
                    <a:pt x="1932" y="1226"/>
                    <a:pt x="1932" y="1226"/>
                  </a:cubicBezTo>
                  <a:cubicBezTo>
                    <a:pt x="1933" y="1228"/>
                    <a:pt x="1933" y="1228"/>
                    <a:pt x="1933" y="1228"/>
                  </a:cubicBezTo>
                  <a:cubicBezTo>
                    <a:pt x="1932" y="1228"/>
                    <a:pt x="1931" y="1228"/>
                    <a:pt x="1930" y="1228"/>
                  </a:cubicBezTo>
                  <a:moveTo>
                    <a:pt x="1932" y="1221"/>
                  </a:moveTo>
                  <a:cubicBezTo>
                    <a:pt x="1930" y="1220"/>
                    <a:pt x="1930" y="1220"/>
                    <a:pt x="1930" y="1220"/>
                  </a:cubicBezTo>
                  <a:cubicBezTo>
                    <a:pt x="1931" y="1219"/>
                    <a:pt x="1932" y="1219"/>
                    <a:pt x="1933" y="1220"/>
                  </a:cubicBezTo>
                  <a:cubicBezTo>
                    <a:pt x="1932" y="1221"/>
                    <a:pt x="1932" y="1221"/>
                    <a:pt x="1932" y="1221"/>
                  </a:cubicBezTo>
                  <a:moveTo>
                    <a:pt x="1936" y="1225"/>
                  </a:moveTo>
                  <a:cubicBezTo>
                    <a:pt x="1934" y="1224"/>
                    <a:pt x="1934" y="1224"/>
                    <a:pt x="1934" y="1224"/>
                  </a:cubicBezTo>
                  <a:cubicBezTo>
                    <a:pt x="1936" y="1222"/>
                    <a:pt x="1936" y="1222"/>
                    <a:pt x="1936" y="1222"/>
                  </a:cubicBezTo>
                  <a:cubicBezTo>
                    <a:pt x="1936" y="1223"/>
                    <a:pt x="1936" y="1224"/>
                    <a:pt x="1936" y="1225"/>
                  </a:cubicBezTo>
                  <a:moveTo>
                    <a:pt x="2929" y="1800"/>
                  </a:moveTo>
                  <a:cubicBezTo>
                    <a:pt x="2929" y="1801"/>
                    <a:pt x="2929" y="1801"/>
                    <a:pt x="2929" y="1801"/>
                  </a:cubicBezTo>
                  <a:cubicBezTo>
                    <a:pt x="2929" y="1801"/>
                    <a:pt x="2929" y="1801"/>
                    <a:pt x="2929" y="1801"/>
                  </a:cubicBezTo>
                  <a:cubicBezTo>
                    <a:pt x="2929" y="1800"/>
                    <a:pt x="2929" y="1800"/>
                    <a:pt x="2929" y="1800"/>
                  </a:cubicBezTo>
                  <a:moveTo>
                    <a:pt x="2921" y="1794"/>
                  </a:moveTo>
                  <a:cubicBezTo>
                    <a:pt x="2923" y="1795"/>
                    <a:pt x="2924" y="1796"/>
                    <a:pt x="2926" y="1798"/>
                  </a:cubicBezTo>
                  <a:cubicBezTo>
                    <a:pt x="2926" y="1805"/>
                    <a:pt x="2926" y="1805"/>
                    <a:pt x="2926" y="1805"/>
                  </a:cubicBezTo>
                  <a:cubicBezTo>
                    <a:pt x="2921" y="1810"/>
                    <a:pt x="2921" y="1810"/>
                    <a:pt x="2921" y="1810"/>
                  </a:cubicBezTo>
                  <a:cubicBezTo>
                    <a:pt x="2921" y="1794"/>
                    <a:pt x="2921" y="1794"/>
                    <a:pt x="2921" y="1794"/>
                  </a:cubicBezTo>
                  <a:moveTo>
                    <a:pt x="2913" y="1787"/>
                  </a:moveTo>
                  <a:cubicBezTo>
                    <a:pt x="2915" y="1788"/>
                    <a:pt x="2916" y="1789"/>
                    <a:pt x="2918" y="1791"/>
                  </a:cubicBezTo>
                  <a:cubicBezTo>
                    <a:pt x="2918" y="1814"/>
                    <a:pt x="2918" y="1814"/>
                    <a:pt x="2918" y="1814"/>
                  </a:cubicBezTo>
                  <a:cubicBezTo>
                    <a:pt x="2915" y="1817"/>
                    <a:pt x="2915" y="1817"/>
                    <a:pt x="2915" y="1817"/>
                  </a:cubicBezTo>
                  <a:cubicBezTo>
                    <a:pt x="2914" y="1817"/>
                    <a:pt x="2914" y="1816"/>
                    <a:pt x="2913" y="1816"/>
                  </a:cubicBezTo>
                  <a:cubicBezTo>
                    <a:pt x="2913" y="1787"/>
                    <a:pt x="2913" y="1787"/>
                    <a:pt x="2913" y="1787"/>
                  </a:cubicBezTo>
                  <a:moveTo>
                    <a:pt x="2906" y="1780"/>
                  </a:moveTo>
                  <a:cubicBezTo>
                    <a:pt x="2907" y="1781"/>
                    <a:pt x="2909" y="1783"/>
                    <a:pt x="2910" y="1784"/>
                  </a:cubicBezTo>
                  <a:cubicBezTo>
                    <a:pt x="2910" y="1813"/>
                    <a:pt x="2910" y="1813"/>
                    <a:pt x="2910" y="1813"/>
                  </a:cubicBezTo>
                  <a:cubicBezTo>
                    <a:pt x="2909" y="1811"/>
                    <a:pt x="2907" y="1810"/>
                    <a:pt x="2906" y="1809"/>
                  </a:cubicBezTo>
                  <a:cubicBezTo>
                    <a:pt x="2906" y="1780"/>
                    <a:pt x="2906" y="1780"/>
                    <a:pt x="2906" y="1780"/>
                  </a:cubicBezTo>
                  <a:moveTo>
                    <a:pt x="2898" y="1773"/>
                  </a:moveTo>
                  <a:cubicBezTo>
                    <a:pt x="2899" y="1774"/>
                    <a:pt x="2901" y="1776"/>
                    <a:pt x="2902" y="1777"/>
                  </a:cubicBezTo>
                  <a:cubicBezTo>
                    <a:pt x="2902" y="1806"/>
                    <a:pt x="2902" y="1806"/>
                    <a:pt x="2902" y="1806"/>
                  </a:cubicBezTo>
                  <a:cubicBezTo>
                    <a:pt x="2901" y="1805"/>
                    <a:pt x="2899" y="1803"/>
                    <a:pt x="2898" y="1802"/>
                  </a:cubicBezTo>
                  <a:cubicBezTo>
                    <a:pt x="2898" y="1773"/>
                    <a:pt x="2898" y="1773"/>
                    <a:pt x="2898" y="1773"/>
                  </a:cubicBezTo>
                  <a:moveTo>
                    <a:pt x="2890" y="1766"/>
                  </a:moveTo>
                  <a:cubicBezTo>
                    <a:pt x="2891" y="1768"/>
                    <a:pt x="2893" y="1769"/>
                    <a:pt x="2894" y="1770"/>
                  </a:cubicBezTo>
                  <a:cubicBezTo>
                    <a:pt x="2894" y="1799"/>
                    <a:pt x="2894" y="1799"/>
                    <a:pt x="2894" y="1799"/>
                  </a:cubicBezTo>
                  <a:cubicBezTo>
                    <a:pt x="2893" y="1798"/>
                    <a:pt x="2891" y="1796"/>
                    <a:pt x="2890" y="1795"/>
                  </a:cubicBezTo>
                  <a:cubicBezTo>
                    <a:pt x="2890" y="1766"/>
                    <a:pt x="2890" y="1766"/>
                    <a:pt x="2890" y="1766"/>
                  </a:cubicBezTo>
                  <a:moveTo>
                    <a:pt x="2882" y="1759"/>
                  </a:moveTo>
                  <a:cubicBezTo>
                    <a:pt x="2883" y="1761"/>
                    <a:pt x="2885" y="1762"/>
                    <a:pt x="2886" y="1763"/>
                  </a:cubicBezTo>
                  <a:cubicBezTo>
                    <a:pt x="2886" y="1792"/>
                    <a:pt x="2886" y="1792"/>
                    <a:pt x="2886" y="1792"/>
                  </a:cubicBezTo>
                  <a:cubicBezTo>
                    <a:pt x="2885" y="1791"/>
                    <a:pt x="2883" y="1790"/>
                    <a:pt x="2882" y="1788"/>
                  </a:cubicBezTo>
                  <a:cubicBezTo>
                    <a:pt x="2882" y="1759"/>
                    <a:pt x="2882" y="1759"/>
                    <a:pt x="2882" y="1759"/>
                  </a:cubicBezTo>
                  <a:moveTo>
                    <a:pt x="2874" y="1753"/>
                  </a:moveTo>
                  <a:cubicBezTo>
                    <a:pt x="2876" y="1754"/>
                    <a:pt x="2877" y="1755"/>
                    <a:pt x="2879" y="1756"/>
                  </a:cubicBezTo>
                  <a:cubicBezTo>
                    <a:pt x="2879" y="1785"/>
                    <a:pt x="2879" y="1785"/>
                    <a:pt x="2879" y="1785"/>
                  </a:cubicBezTo>
                  <a:cubicBezTo>
                    <a:pt x="2877" y="1784"/>
                    <a:pt x="2876" y="1783"/>
                    <a:pt x="2874" y="1781"/>
                  </a:cubicBezTo>
                  <a:cubicBezTo>
                    <a:pt x="2874" y="1753"/>
                    <a:pt x="2874" y="1753"/>
                    <a:pt x="2874" y="1753"/>
                  </a:cubicBezTo>
                  <a:moveTo>
                    <a:pt x="2866" y="1746"/>
                  </a:moveTo>
                  <a:cubicBezTo>
                    <a:pt x="2868" y="1747"/>
                    <a:pt x="2869" y="1748"/>
                    <a:pt x="2871" y="1750"/>
                  </a:cubicBezTo>
                  <a:cubicBezTo>
                    <a:pt x="2871" y="1779"/>
                    <a:pt x="2871" y="1779"/>
                    <a:pt x="2871" y="1779"/>
                  </a:cubicBezTo>
                  <a:cubicBezTo>
                    <a:pt x="2869" y="1777"/>
                    <a:pt x="2868" y="1776"/>
                    <a:pt x="2866" y="1775"/>
                  </a:cubicBezTo>
                  <a:cubicBezTo>
                    <a:pt x="2866" y="1746"/>
                    <a:pt x="2866" y="1746"/>
                    <a:pt x="2866" y="1746"/>
                  </a:cubicBezTo>
                  <a:moveTo>
                    <a:pt x="2858" y="1739"/>
                  </a:moveTo>
                  <a:cubicBezTo>
                    <a:pt x="2860" y="1740"/>
                    <a:pt x="2861" y="1742"/>
                    <a:pt x="2863" y="1743"/>
                  </a:cubicBezTo>
                  <a:cubicBezTo>
                    <a:pt x="2863" y="1772"/>
                    <a:pt x="2863" y="1772"/>
                    <a:pt x="2863" y="1772"/>
                  </a:cubicBezTo>
                  <a:cubicBezTo>
                    <a:pt x="2861" y="1770"/>
                    <a:pt x="2860" y="1769"/>
                    <a:pt x="2858" y="1768"/>
                  </a:cubicBezTo>
                  <a:cubicBezTo>
                    <a:pt x="2858" y="1739"/>
                    <a:pt x="2858" y="1739"/>
                    <a:pt x="2858" y="1739"/>
                  </a:cubicBezTo>
                  <a:moveTo>
                    <a:pt x="2851" y="1732"/>
                  </a:moveTo>
                  <a:cubicBezTo>
                    <a:pt x="2852" y="1734"/>
                    <a:pt x="2853" y="1735"/>
                    <a:pt x="2855" y="1736"/>
                  </a:cubicBezTo>
                  <a:cubicBezTo>
                    <a:pt x="2855" y="1765"/>
                    <a:pt x="2855" y="1765"/>
                    <a:pt x="2855" y="1765"/>
                  </a:cubicBezTo>
                  <a:cubicBezTo>
                    <a:pt x="2854" y="1764"/>
                    <a:pt x="2852" y="1762"/>
                    <a:pt x="2851" y="1761"/>
                  </a:cubicBezTo>
                  <a:cubicBezTo>
                    <a:pt x="2851" y="1732"/>
                    <a:pt x="2851" y="1732"/>
                    <a:pt x="2851" y="1732"/>
                  </a:cubicBezTo>
                  <a:moveTo>
                    <a:pt x="2843" y="1726"/>
                  </a:moveTo>
                  <a:cubicBezTo>
                    <a:pt x="2844" y="1727"/>
                    <a:pt x="2846" y="1728"/>
                    <a:pt x="2847" y="1729"/>
                  </a:cubicBezTo>
                  <a:cubicBezTo>
                    <a:pt x="2847" y="1758"/>
                    <a:pt x="2847" y="1758"/>
                    <a:pt x="2847" y="1758"/>
                  </a:cubicBezTo>
                  <a:cubicBezTo>
                    <a:pt x="2846" y="1757"/>
                    <a:pt x="2844" y="1755"/>
                    <a:pt x="2843" y="1754"/>
                  </a:cubicBezTo>
                  <a:cubicBezTo>
                    <a:pt x="2843" y="1726"/>
                    <a:pt x="2843" y="1726"/>
                    <a:pt x="2843" y="1726"/>
                  </a:cubicBezTo>
                  <a:moveTo>
                    <a:pt x="2835" y="1719"/>
                  </a:moveTo>
                  <a:cubicBezTo>
                    <a:pt x="2836" y="1720"/>
                    <a:pt x="2838" y="1721"/>
                    <a:pt x="2839" y="1723"/>
                  </a:cubicBezTo>
                  <a:cubicBezTo>
                    <a:pt x="2839" y="1751"/>
                    <a:pt x="2839" y="1751"/>
                    <a:pt x="2839" y="1751"/>
                  </a:cubicBezTo>
                  <a:cubicBezTo>
                    <a:pt x="2838" y="1750"/>
                    <a:pt x="2836" y="1749"/>
                    <a:pt x="2835" y="1747"/>
                  </a:cubicBezTo>
                  <a:cubicBezTo>
                    <a:pt x="2835" y="1719"/>
                    <a:pt x="2835" y="1719"/>
                    <a:pt x="2835" y="1719"/>
                  </a:cubicBezTo>
                  <a:moveTo>
                    <a:pt x="2827" y="1712"/>
                  </a:moveTo>
                  <a:cubicBezTo>
                    <a:pt x="2828" y="1713"/>
                    <a:pt x="2830" y="1715"/>
                    <a:pt x="2831" y="1716"/>
                  </a:cubicBezTo>
                  <a:cubicBezTo>
                    <a:pt x="2831" y="1745"/>
                    <a:pt x="2831" y="1745"/>
                    <a:pt x="2831" y="1745"/>
                  </a:cubicBezTo>
                  <a:cubicBezTo>
                    <a:pt x="2830" y="1743"/>
                    <a:pt x="2828" y="1742"/>
                    <a:pt x="2827" y="1741"/>
                  </a:cubicBezTo>
                  <a:cubicBezTo>
                    <a:pt x="2827" y="1712"/>
                    <a:pt x="2827" y="1712"/>
                    <a:pt x="2827" y="1712"/>
                  </a:cubicBezTo>
                  <a:moveTo>
                    <a:pt x="2819" y="1705"/>
                  </a:moveTo>
                  <a:cubicBezTo>
                    <a:pt x="2821" y="1707"/>
                    <a:pt x="2822" y="1708"/>
                    <a:pt x="2824" y="1709"/>
                  </a:cubicBezTo>
                  <a:cubicBezTo>
                    <a:pt x="2824" y="1738"/>
                    <a:pt x="2824" y="1738"/>
                    <a:pt x="2824" y="1738"/>
                  </a:cubicBezTo>
                  <a:cubicBezTo>
                    <a:pt x="2822" y="1737"/>
                    <a:pt x="2821" y="1735"/>
                    <a:pt x="2819" y="1734"/>
                  </a:cubicBezTo>
                  <a:cubicBezTo>
                    <a:pt x="2819" y="1705"/>
                    <a:pt x="2819" y="1705"/>
                    <a:pt x="2819" y="1705"/>
                  </a:cubicBezTo>
                  <a:moveTo>
                    <a:pt x="2811" y="1699"/>
                  </a:moveTo>
                  <a:cubicBezTo>
                    <a:pt x="2813" y="1700"/>
                    <a:pt x="2814" y="1701"/>
                    <a:pt x="2816" y="1703"/>
                  </a:cubicBezTo>
                  <a:cubicBezTo>
                    <a:pt x="2816" y="1731"/>
                    <a:pt x="2816" y="1731"/>
                    <a:pt x="2816" y="1731"/>
                  </a:cubicBezTo>
                  <a:cubicBezTo>
                    <a:pt x="2814" y="1730"/>
                    <a:pt x="2813" y="1729"/>
                    <a:pt x="2811" y="1727"/>
                  </a:cubicBezTo>
                  <a:cubicBezTo>
                    <a:pt x="2811" y="1699"/>
                    <a:pt x="2811" y="1699"/>
                    <a:pt x="2811" y="1699"/>
                  </a:cubicBezTo>
                  <a:moveTo>
                    <a:pt x="2803" y="1692"/>
                  </a:moveTo>
                  <a:cubicBezTo>
                    <a:pt x="2805" y="1693"/>
                    <a:pt x="2806" y="1695"/>
                    <a:pt x="2808" y="1696"/>
                  </a:cubicBezTo>
                  <a:cubicBezTo>
                    <a:pt x="2808" y="1725"/>
                    <a:pt x="2808" y="1725"/>
                    <a:pt x="2808" y="1725"/>
                  </a:cubicBezTo>
                  <a:cubicBezTo>
                    <a:pt x="2806" y="1723"/>
                    <a:pt x="2805" y="1722"/>
                    <a:pt x="2803" y="1721"/>
                  </a:cubicBezTo>
                  <a:cubicBezTo>
                    <a:pt x="2803" y="1692"/>
                    <a:pt x="2803" y="1692"/>
                    <a:pt x="2803" y="1692"/>
                  </a:cubicBezTo>
                  <a:moveTo>
                    <a:pt x="2800" y="1689"/>
                  </a:moveTo>
                  <a:cubicBezTo>
                    <a:pt x="2800" y="1718"/>
                    <a:pt x="2800" y="1718"/>
                    <a:pt x="2800" y="1718"/>
                  </a:cubicBezTo>
                  <a:cubicBezTo>
                    <a:pt x="2799" y="1717"/>
                    <a:pt x="2797" y="1715"/>
                    <a:pt x="2795" y="1714"/>
                  </a:cubicBezTo>
                  <a:cubicBezTo>
                    <a:pt x="2795" y="1689"/>
                    <a:pt x="2795" y="1689"/>
                    <a:pt x="2795" y="1689"/>
                  </a:cubicBezTo>
                  <a:cubicBezTo>
                    <a:pt x="2797" y="1687"/>
                    <a:pt x="2797" y="1687"/>
                    <a:pt x="2797" y="1687"/>
                  </a:cubicBezTo>
                  <a:cubicBezTo>
                    <a:pt x="2798" y="1688"/>
                    <a:pt x="2799" y="1688"/>
                    <a:pt x="2800" y="1689"/>
                  </a:cubicBezTo>
                  <a:moveTo>
                    <a:pt x="2755" y="1647"/>
                  </a:moveTo>
                  <a:cubicBezTo>
                    <a:pt x="2761" y="1652"/>
                    <a:pt x="2767" y="1657"/>
                    <a:pt x="2773" y="1662"/>
                  </a:cubicBezTo>
                  <a:cubicBezTo>
                    <a:pt x="2733" y="1707"/>
                    <a:pt x="2733" y="1707"/>
                    <a:pt x="2733" y="1707"/>
                  </a:cubicBezTo>
                  <a:cubicBezTo>
                    <a:pt x="2733" y="1707"/>
                    <a:pt x="2733" y="1707"/>
                    <a:pt x="2733" y="1707"/>
                  </a:cubicBezTo>
                  <a:cubicBezTo>
                    <a:pt x="2724" y="1699"/>
                    <a:pt x="2724" y="1699"/>
                    <a:pt x="2724" y="1699"/>
                  </a:cubicBezTo>
                  <a:cubicBezTo>
                    <a:pt x="2724" y="1699"/>
                    <a:pt x="2724" y="1699"/>
                    <a:pt x="2724" y="1699"/>
                  </a:cubicBezTo>
                  <a:cubicBezTo>
                    <a:pt x="2720" y="1696"/>
                    <a:pt x="2716" y="1693"/>
                    <a:pt x="2713" y="1690"/>
                  </a:cubicBezTo>
                  <a:cubicBezTo>
                    <a:pt x="2755" y="1647"/>
                    <a:pt x="2755" y="1647"/>
                    <a:pt x="2755" y="1647"/>
                  </a:cubicBezTo>
                  <a:moveTo>
                    <a:pt x="1497" y="772"/>
                  </a:moveTo>
                  <a:cubicBezTo>
                    <a:pt x="1939" y="1026"/>
                    <a:pt x="2360" y="1319"/>
                    <a:pt x="2752" y="1645"/>
                  </a:cubicBezTo>
                  <a:cubicBezTo>
                    <a:pt x="2710" y="1687"/>
                    <a:pt x="2710" y="1687"/>
                    <a:pt x="2710" y="1687"/>
                  </a:cubicBezTo>
                  <a:cubicBezTo>
                    <a:pt x="2646" y="1634"/>
                    <a:pt x="2581" y="1582"/>
                    <a:pt x="2516" y="1531"/>
                  </a:cubicBezTo>
                  <a:cubicBezTo>
                    <a:pt x="2515" y="1530"/>
                    <a:pt x="2515" y="1530"/>
                    <a:pt x="2515" y="1530"/>
                  </a:cubicBezTo>
                  <a:cubicBezTo>
                    <a:pt x="2515" y="1529"/>
                    <a:pt x="2514" y="1529"/>
                    <a:pt x="2514" y="1529"/>
                  </a:cubicBezTo>
                  <a:cubicBezTo>
                    <a:pt x="2486" y="1507"/>
                    <a:pt x="2457" y="1485"/>
                    <a:pt x="2429" y="1463"/>
                  </a:cubicBezTo>
                  <a:cubicBezTo>
                    <a:pt x="2429" y="1463"/>
                    <a:pt x="2429" y="1463"/>
                    <a:pt x="2429" y="1463"/>
                  </a:cubicBezTo>
                  <a:cubicBezTo>
                    <a:pt x="2416" y="1454"/>
                    <a:pt x="2416" y="1454"/>
                    <a:pt x="2416" y="1454"/>
                  </a:cubicBezTo>
                  <a:cubicBezTo>
                    <a:pt x="2416" y="1454"/>
                    <a:pt x="2416" y="1454"/>
                    <a:pt x="2416" y="1454"/>
                  </a:cubicBezTo>
                  <a:cubicBezTo>
                    <a:pt x="2316" y="1378"/>
                    <a:pt x="2215" y="1304"/>
                    <a:pt x="2112" y="1232"/>
                  </a:cubicBezTo>
                  <a:cubicBezTo>
                    <a:pt x="2112" y="1232"/>
                    <a:pt x="2112" y="1232"/>
                    <a:pt x="2112" y="1232"/>
                  </a:cubicBezTo>
                  <a:cubicBezTo>
                    <a:pt x="2099" y="1223"/>
                    <a:pt x="2099" y="1223"/>
                    <a:pt x="2099" y="1223"/>
                  </a:cubicBezTo>
                  <a:cubicBezTo>
                    <a:pt x="2099" y="1223"/>
                    <a:pt x="2099" y="1223"/>
                    <a:pt x="2099" y="1223"/>
                  </a:cubicBezTo>
                  <a:cubicBezTo>
                    <a:pt x="1997" y="1152"/>
                    <a:pt x="1893" y="1083"/>
                    <a:pt x="1787" y="1016"/>
                  </a:cubicBezTo>
                  <a:cubicBezTo>
                    <a:pt x="1787" y="1016"/>
                    <a:pt x="1787" y="1016"/>
                    <a:pt x="1787" y="1016"/>
                  </a:cubicBezTo>
                  <a:cubicBezTo>
                    <a:pt x="1787" y="1016"/>
                    <a:pt x="1787" y="1016"/>
                    <a:pt x="1787" y="1016"/>
                  </a:cubicBezTo>
                  <a:cubicBezTo>
                    <a:pt x="1774" y="1008"/>
                    <a:pt x="1774" y="1008"/>
                    <a:pt x="1774" y="1008"/>
                  </a:cubicBezTo>
                  <a:cubicBezTo>
                    <a:pt x="1774" y="1008"/>
                    <a:pt x="1774" y="1008"/>
                    <a:pt x="1774" y="1008"/>
                  </a:cubicBezTo>
                  <a:cubicBezTo>
                    <a:pt x="1674" y="945"/>
                    <a:pt x="1574" y="885"/>
                    <a:pt x="1473" y="826"/>
                  </a:cubicBezTo>
                  <a:cubicBezTo>
                    <a:pt x="1473" y="826"/>
                    <a:pt x="1473" y="826"/>
                    <a:pt x="1473" y="826"/>
                  </a:cubicBezTo>
                  <a:cubicBezTo>
                    <a:pt x="1459" y="818"/>
                    <a:pt x="1459" y="818"/>
                    <a:pt x="1459" y="818"/>
                  </a:cubicBezTo>
                  <a:cubicBezTo>
                    <a:pt x="1459" y="818"/>
                    <a:pt x="1459" y="818"/>
                    <a:pt x="1459" y="818"/>
                  </a:cubicBezTo>
                  <a:cubicBezTo>
                    <a:pt x="1453" y="815"/>
                    <a:pt x="1453" y="815"/>
                    <a:pt x="1453" y="815"/>
                  </a:cubicBezTo>
                  <a:cubicBezTo>
                    <a:pt x="1497" y="772"/>
                    <a:pt x="1497" y="772"/>
                    <a:pt x="1497" y="772"/>
                  </a:cubicBezTo>
                  <a:moveTo>
                    <a:pt x="1494" y="770"/>
                  </a:moveTo>
                  <a:cubicBezTo>
                    <a:pt x="1450" y="813"/>
                    <a:pt x="1450" y="813"/>
                    <a:pt x="1450" y="813"/>
                  </a:cubicBezTo>
                  <a:cubicBezTo>
                    <a:pt x="1444" y="810"/>
                    <a:pt x="1438" y="806"/>
                    <a:pt x="1432" y="803"/>
                  </a:cubicBezTo>
                  <a:cubicBezTo>
                    <a:pt x="1432" y="803"/>
                    <a:pt x="1432" y="803"/>
                    <a:pt x="1432" y="803"/>
                  </a:cubicBezTo>
                  <a:cubicBezTo>
                    <a:pt x="1423" y="798"/>
                    <a:pt x="1423" y="798"/>
                    <a:pt x="1423" y="798"/>
                  </a:cubicBezTo>
                  <a:cubicBezTo>
                    <a:pt x="1409" y="790"/>
                    <a:pt x="1395" y="782"/>
                    <a:pt x="1380" y="774"/>
                  </a:cubicBezTo>
                  <a:cubicBezTo>
                    <a:pt x="1380" y="774"/>
                    <a:pt x="1380" y="774"/>
                    <a:pt x="1380" y="774"/>
                  </a:cubicBezTo>
                  <a:cubicBezTo>
                    <a:pt x="1380" y="774"/>
                    <a:pt x="1380" y="774"/>
                    <a:pt x="1380" y="774"/>
                  </a:cubicBezTo>
                  <a:cubicBezTo>
                    <a:pt x="1336" y="749"/>
                    <a:pt x="1291" y="724"/>
                    <a:pt x="1246" y="700"/>
                  </a:cubicBezTo>
                  <a:cubicBezTo>
                    <a:pt x="1274" y="648"/>
                    <a:pt x="1274" y="648"/>
                    <a:pt x="1274" y="648"/>
                  </a:cubicBezTo>
                  <a:cubicBezTo>
                    <a:pt x="1348" y="687"/>
                    <a:pt x="1421" y="728"/>
                    <a:pt x="1494" y="770"/>
                  </a:cubicBezTo>
                  <a:moveTo>
                    <a:pt x="1416" y="801"/>
                  </a:moveTo>
                  <a:cubicBezTo>
                    <a:pt x="1416" y="803"/>
                    <a:pt x="1416" y="803"/>
                    <a:pt x="1416" y="803"/>
                  </a:cubicBezTo>
                  <a:cubicBezTo>
                    <a:pt x="1412" y="807"/>
                    <a:pt x="1412" y="807"/>
                    <a:pt x="1412" y="807"/>
                  </a:cubicBezTo>
                  <a:cubicBezTo>
                    <a:pt x="1412" y="799"/>
                    <a:pt x="1412" y="799"/>
                    <a:pt x="1412" y="799"/>
                  </a:cubicBezTo>
                  <a:cubicBezTo>
                    <a:pt x="1413" y="800"/>
                    <a:pt x="1415" y="800"/>
                    <a:pt x="1416" y="801"/>
                  </a:cubicBezTo>
                  <a:moveTo>
                    <a:pt x="1408" y="811"/>
                  </a:moveTo>
                  <a:cubicBezTo>
                    <a:pt x="1404" y="815"/>
                    <a:pt x="1404" y="815"/>
                    <a:pt x="1404" y="815"/>
                  </a:cubicBezTo>
                  <a:cubicBezTo>
                    <a:pt x="1404" y="794"/>
                    <a:pt x="1404" y="794"/>
                    <a:pt x="1404" y="794"/>
                  </a:cubicBezTo>
                  <a:cubicBezTo>
                    <a:pt x="1405" y="795"/>
                    <a:pt x="1407" y="796"/>
                    <a:pt x="1408" y="797"/>
                  </a:cubicBezTo>
                  <a:cubicBezTo>
                    <a:pt x="1408" y="811"/>
                    <a:pt x="1408" y="811"/>
                    <a:pt x="1408" y="811"/>
                  </a:cubicBezTo>
                  <a:moveTo>
                    <a:pt x="1400" y="793"/>
                  </a:moveTo>
                  <a:cubicBezTo>
                    <a:pt x="1400" y="817"/>
                    <a:pt x="1400" y="817"/>
                    <a:pt x="1400" y="817"/>
                  </a:cubicBezTo>
                  <a:cubicBezTo>
                    <a:pt x="1399" y="817"/>
                    <a:pt x="1397" y="816"/>
                    <a:pt x="1396" y="815"/>
                  </a:cubicBezTo>
                  <a:cubicBezTo>
                    <a:pt x="1396" y="790"/>
                    <a:pt x="1396" y="790"/>
                    <a:pt x="1396" y="790"/>
                  </a:cubicBezTo>
                  <a:cubicBezTo>
                    <a:pt x="1397" y="791"/>
                    <a:pt x="1399" y="792"/>
                    <a:pt x="1400" y="793"/>
                  </a:cubicBezTo>
                  <a:moveTo>
                    <a:pt x="1393" y="788"/>
                  </a:moveTo>
                  <a:cubicBezTo>
                    <a:pt x="1393" y="813"/>
                    <a:pt x="1393" y="813"/>
                    <a:pt x="1393" y="813"/>
                  </a:cubicBezTo>
                  <a:cubicBezTo>
                    <a:pt x="1391" y="812"/>
                    <a:pt x="1390" y="811"/>
                    <a:pt x="1388" y="811"/>
                  </a:cubicBezTo>
                  <a:cubicBezTo>
                    <a:pt x="1388" y="786"/>
                    <a:pt x="1388" y="786"/>
                    <a:pt x="1388" y="786"/>
                  </a:cubicBezTo>
                  <a:cubicBezTo>
                    <a:pt x="1390" y="786"/>
                    <a:pt x="1391" y="787"/>
                    <a:pt x="1393" y="788"/>
                  </a:cubicBezTo>
                  <a:moveTo>
                    <a:pt x="1385" y="784"/>
                  </a:moveTo>
                  <a:cubicBezTo>
                    <a:pt x="1385" y="809"/>
                    <a:pt x="1385" y="809"/>
                    <a:pt x="1385" y="809"/>
                  </a:cubicBezTo>
                  <a:cubicBezTo>
                    <a:pt x="1383" y="808"/>
                    <a:pt x="1382" y="807"/>
                    <a:pt x="1380" y="806"/>
                  </a:cubicBezTo>
                  <a:cubicBezTo>
                    <a:pt x="1380" y="781"/>
                    <a:pt x="1380" y="781"/>
                    <a:pt x="1380" y="781"/>
                  </a:cubicBezTo>
                  <a:cubicBezTo>
                    <a:pt x="1382" y="782"/>
                    <a:pt x="1383" y="783"/>
                    <a:pt x="1385" y="784"/>
                  </a:cubicBezTo>
                  <a:moveTo>
                    <a:pt x="1377" y="780"/>
                  </a:moveTo>
                  <a:cubicBezTo>
                    <a:pt x="1377" y="804"/>
                    <a:pt x="1377" y="804"/>
                    <a:pt x="1377" y="804"/>
                  </a:cubicBezTo>
                  <a:cubicBezTo>
                    <a:pt x="1372" y="799"/>
                    <a:pt x="1372" y="799"/>
                    <a:pt x="1372" y="799"/>
                  </a:cubicBezTo>
                  <a:cubicBezTo>
                    <a:pt x="1372" y="784"/>
                    <a:pt x="1372" y="784"/>
                    <a:pt x="1372" y="784"/>
                  </a:cubicBezTo>
                  <a:cubicBezTo>
                    <a:pt x="1377" y="780"/>
                    <a:pt x="1377" y="780"/>
                    <a:pt x="1377" y="780"/>
                  </a:cubicBezTo>
                  <a:moveTo>
                    <a:pt x="1372" y="779"/>
                  </a:moveTo>
                  <a:cubicBezTo>
                    <a:pt x="1372" y="777"/>
                    <a:pt x="1372" y="777"/>
                    <a:pt x="1372" y="777"/>
                  </a:cubicBezTo>
                  <a:cubicBezTo>
                    <a:pt x="1373" y="777"/>
                    <a:pt x="1374" y="777"/>
                    <a:pt x="1374" y="778"/>
                  </a:cubicBezTo>
                  <a:cubicBezTo>
                    <a:pt x="1372" y="779"/>
                    <a:pt x="1372" y="779"/>
                    <a:pt x="1372" y="779"/>
                  </a:cubicBezTo>
                  <a:moveTo>
                    <a:pt x="1365" y="792"/>
                  </a:moveTo>
                  <a:cubicBezTo>
                    <a:pt x="1369" y="788"/>
                    <a:pt x="1369" y="788"/>
                    <a:pt x="1369" y="788"/>
                  </a:cubicBezTo>
                  <a:cubicBezTo>
                    <a:pt x="1369" y="796"/>
                    <a:pt x="1369" y="796"/>
                    <a:pt x="1369" y="796"/>
                  </a:cubicBezTo>
                  <a:cubicBezTo>
                    <a:pt x="1365" y="792"/>
                    <a:pt x="1365" y="792"/>
                    <a:pt x="1365" y="792"/>
                  </a:cubicBezTo>
                  <a:moveTo>
                    <a:pt x="1368" y="799"/>
                  </a:moveTo>
                  <a:cubicBezTo>
                    <a:pt x="1367" y="799"/>
                    <a:pt x="1366" y="798"/>
                    <a:pt x="1365" y="797"/>
                  </a:cubicBezTo>
                  <a:cubicBezTo>
                    <a:pt x="1365" y="796"/>
                    <a:pt x="1365" y="796"/>
                    <a:pt x="1365" y="796"/>
                  </a:cubicBezTo>
                  <a:cubicBezTo>
                    <a:pt x="1368" y="799"/>
                    <a:pt x="1368" y="799"/>
                    <a:pt x="1368" y="799"/>
                  </a:cubicBezTo>
                  <a:moveTo>
                    <a:pt x="1365" y="787"/>
                  </a:moveTo>
                  <a:cubicBezTo>
                    <a:pt x="1365" y="772"/>
                    <a:pt x="1365" y="772"/>
                    <a:pt x="1365" y="772"/>
                  </a:cubicBezTo>
                  <a:cubicBezTo>
                    <a:pt x="1366" y="773"/>
                    <a:pt x="1368" y="774"/>
                    <a:pt x="1369" y="775"/>
                  </a:cubicBezTo>
                  <a:cubicBezTo>
                    <a:pt x="1369" y="783"/>
                    <a:pt x="1369" y="783"/>
                    <a:pt x="1369" y="783"/>
                  </a:cubicBezTo>
                  <a:cubicBezTo>
                    <a:pt x="1365" y="787"/>
                    <a:pt x="1365" y="787"/>
                    <a:pt x="1365" y="787"/>
                  </a:cubicBezTo>
                  <a:moveTo>
                    <a:pt x="1357" y="783"/>
                  </a:moveTo>
                  <a:cubicBezTo>
                    <a:pt x="1357" y="768"/>
                    <a:pt x="1357" y="768"/>
                    <a:pt x="1357" y="768"/>
                  </a:cubicBezTo>
                  <a:cubicBezTo>
                    <a:pt x="1358" y="769"/>
                    <a:pt x="1360" y="770"/>
                    <a:pt x="1361" y="770"/>
                  </a:cubicBezTo>
                  <a:cubicBezTo>
                    <a:pt x="1361" y="785"/>
                    <a:pt x="1361" y="785"/>
                    <a:pt x="1361" y="785"/>
                  </a:cubicBezTo>
                  <a:cubicBezTo>
                    <a:pt x="1361" y="786"/>
                    <a:pt x="1361" y="786"/>
                    <a:pt x="1361" y="786"/>
                  </a:cubicBezTo>
                  <a:cubicBezTo>
                    <a:pt x="1361" y="788"/>
                    <a:pt x="1361" y="788"/>
                    <a:pt x="1361" y="788"/>
                  </a:cubicBezTo>
                  <a:cubicBezTo>
                    <a:pt x="1357" y="783"/>
                    <a:pt x="1357" y="783"/>
                    <a:pt x="1357" y="783"/>
                  </a:cubicBezTo>
                  <a:moveTo>
                    <a:pt x="1360" y="792"/>
                  </a:moveTo>
                  <a:cubicBezTo>
                    <a:pt x="1358" y="794"/>
                    <a:pt x="1358" y="794"/>
                    <a:pt x="1358" y="794"/>
                  </a:cubicBezTo>
                  <a:cubicBezTo>
                    <a:pt x="1358" y="793"/>
                    <a:pt x="1357" y="793"/>
                    <a:pt x="1357" y="793"/>
                  </a:cubicBezTo>
                  <a:cubicBezTo>
                    <a:pt x="1357" y="788"/>
                    <a:pt x="1357" y="788"/>
                    <a:pt x="1357" y="788"/>
                  </a:cubicBezTo>
                  <a:cubicBezTo>
                    <a:pt x="1360" y="792"/>
                    <a:pt x="1360" y="792"/>
                    <a:pt x="1360" y="792"/>
                  </a:cubicBezTo>
                  <a:moveTo>
                    <a:pt x="1353" y="780"/>
                  </a:moveTo>
                  <a:cubicBezTo>
                    <a:pt x="1349" y="775"/>
                    <a:pt x="1349" y="775"/>
                    <a:pt x="1349" y="775"/>
                  </a:cubicBezTo>
                  <a:cubicBezTo>
                    <a:pt x="1349" y="764"/>
                    <a:pt x="1349" y="764"/>
                    <a:pt x="1349" y="764"/>
                  </a:cubicBezTo>
                  <a:cubicBezTo>
                    <a:pt x="1350" y="764"/>
                    <a:pt x="1352" y="765"/>
                    <a:pt x="1353" y="766"/>
                  </a:cubicBezTo>
                  <a:cubicBezTo>
                    <a:pt x="1353" y="780"/>
                    <a:pt x="1353" y="780"/>
                    <a:pt x="1353" y="780"/>
                  </a:cubicBezTo>
                  <a:moveTo>
                    <a:pt x="1353" y="785"/>
                  </a:moveTo>
                  <a:cubicBezTo>
                    <a:pt x="1353" y="791"/>
                    <a:pt x="1353" y="791"/>
                    <a:pt x="1353" y="791"/>
                  </a:cubicBezTo>
                  <a:cubicBezTo>
                    <a:pt x="1352" y="790"/>
                    <a:pt x="1350" y="789"/>
                    <a:pt x="1349" y="789"/>
                  </a:cubicBezTo>
                  <a:cubicBezTo>
                    <a:pt x="1349" y="780"/>
                    <a:pt x="1349" y="780"/>
                    <a:pt x="1349" y="780"/>
                  </a:cubicBezTo>
                  <a:cubicBezTo>
                    <a:pt x="1353" y="784"/>
                    <a:pt x="1353" y="784"/>
                    <a:pt x="1353" y="784"/>
                  </a:cubicBezTo>
                  <a:cubicBezTo>
                    <a:pt x="1353" y="785"/>
                    <a:pt x="1353" y="785"/>
                    <a:pt x="1353" y="785"/>
                  </a:cubicBezTo>
                  <a:moveTo>
                    <a:pt x="1341" y="772"/>
                  </a:moveTo>
                  <a:cubicBezTo>
                    <a:pt x="1345" y="777"/>
                    <a:pt x="1345" y="777"/>
                    <a:pt x="1345" y="777"/>
                  </a:cubicBezTo>
                  <a:cubicBezTo>
                    <a:pt x="1345" y="787"/>
                    <a:pt x="1345" y="787"/>
                    <a:pt x="1345" y="787"/>
                  </a:cubicBezTo>
                  <a:cubicBezTo>
                    <a:pt x="1344" y="786"/>
                    <a:pt x="1342" y="785"/>
                    <a:pt x="1341" y="784"/>
                  </a:cubicBezTo>
                  <a:cubicBezTo>
                    <a:pt x="1341" y="772"/>
                    <a:pt x="1341" y="772"/>
                    <a:pt x="1341" y="772"/>
                  </a:cubicBezTo>
                  <a:moveTo>
                    <a:pt x="1341" y="768"/>
                  </a:moveTo>
                  <a:cubicBezTo>
                    <a:pt x="1341" y="759"/>
                    <a:pt x="1341" y="759"/>
                    <a:pt x="1341" y="759"/>
                  </a:cubicBezTo>
                  <a:cubicBezTo>
                    <a:pt x="1342" y="760"/>
                    <a:pt x="1344" y="761"/>
                    <a:pt x="1345" y="762"/>
                  </a:cubicBezTo>
                  <a:cubicBezTo>
                    <a:pt x="1345" y="772"/>
                    <a:pt x="1345" y="772"/>
                    <a:pt x="1345" y="772"/>
                  </a:cubicBezTo>
                  <a:cubicBezTo>
                    <a:pt x="1342" y="768"/>
                    <a:pt x="1342" y="768"/>
                    <a:pt x="1342" y="768"/>
                  </a:cubicBezTo>
                  <a:cubicBezTo>
                    <a:pt x="1341" y="768"/>
                    <a:pt x="1341" y="768"/>
                    <a:pt x="1341" y="768"/>
                  </a:cubicBezTo>
                  <a:moveTo>
                    <a:pt x="1328" y="788"/>
                  </a:moveTo>
                  <a:cubicBezTo>
                    <a:pt x="1329" y="787"/>
                    <a:pt x="1329" y="786"/>
                    <a:pt x="1329" y="785"/>
                  </a:cubicBezTo>
                  <a:cubicBezTo>
                    <a:pt x="1331" y="786"/>
                    <a:pt x="1334" y="788"/>
                    <a:pt x="1336" y="789"/>
                  </a:cubicBezTo>
                  <a:cubicBezTo>
                    <a:pt x="1328" y="797"/>
                    <a:pt x="1328" y="797"/>
                    <a:pt x="1328" y="797"/>
                  </a:cubicBezTo>
                  <a:cubicBezTo>
                    <a:pt x="1328" y="795"/>
                    <a:pt x="1328" y="794"/>
                    <a:pt x="1328" y="792"/>
                  </a:cubicBezTo>
                  <a:cubicBezTo>
                    <a:pt x="1328" y="788"/>
                    <a:pt x="1328" y="788"/>
                    <a:pt x="1328" y="788"/>
                  </a:cubicBezTo>
                  <a:moveTo>
                    <a:pt x="1326" y="771"/>
                  </a:moveTo>
                  <a:cubicBezTo>
                    <a:pt x="1325" y="771"/>
                    <a:pt x="1325" y="771"/>
                    <a:pt x="1325" y="771"/>
                  </a:cubicBezTo>
                  <a:cubicBezTo>
                    <a:pt x="1325" y="750"/>
                    <a:pt x="1325" y="750"/>
                    <a:pt x="1325" y="750"/>
                  </a:cubicBezTo>
                  <a:cubicBezTo>
                    <a:pt x="1327" y="751"/>
                    <a:pt x="1328" y="752"/>
                    <a:pt x="1330" y="753"/>
                  </a:cubicBezTo>
                  <a:cubicBezTo>
                    <a:pt x="1330" y="778"/>
                    <a:pt x="1330" y="778"/>
                    <a:pt x="1330" y="778"/>
                  </a:cubicBezTo>
                  <a:cubicBezTo>
                    <a:pt x="1329" y="778"/>
                    <a:pt x="1329" y="777"/>
                    <a:pt x="1328" y="777"/>
                  </a:cubicBezTo>
                  <a:cubicBezTo>
                    <a:pt x="1328" y="777"/>
                    <a:pt x="1328" y="776"/>
                    <a:pt x="1328" y="776"/>
                  </a:cubicBezTo>
                  <a:cubicBezTo>
                    <a:pt x="1328" y="774"/>
                    <a:pt x="1327" y="773"/>
                    <a:pt x="1326" y="771"/>
                  </a:cubicBezTo>
                  <a:moveTo>
                    <a:pt x="1333" y="780"/>
                  </a:moveTo>
                  <a:cubicBezTo>
                    <a:pt x="1333" y="755"/>
                    <a:pt x="1333" y="755"/>
                    <a:pt x="1333" y="755"/>
                  </a:cubicBezTo>
                  <a:cubicBezTo>
                    <a:pt x="1335" y="756"/>
                    <a:pt x="1336" y="756"/>
                    <a:pt x="1338" y="757"/>
                  </a:cubicBezTo>
                  <a:cubicBezTo>
                    <a:pt x="1338" y="782"/>
                    <a:pt x="1338" y="782"/>
                    <a:pt x="1338" y="782"/>
                  </a:cubicBezTo>
                  <a:cubicBezTo>
                    <a:pt x="1336" y="781"/>
                    <a:pt x="1335" y="781"/>
                    <a:pt x="1333" y="780"/>
                  </a:cubicBezTo>
                  <a:moveTo>
                    <a:pt x="1322" y="749"/>
                  </a:moveTo>
                  <a:cubicBezTo>
                    <a:pt x="1322" y="769"/>
                    <a:pt x="1322" y="769"/>
                    <a:pt x="1322" y="769"/>
                  </a:cubicBezTo>
                  <a:cubicBezTo>
                    <a:pt x="1321" y="769"/>
                    <a:pt x="1320" y="769"/>
                    <a:pt x="1319" y="769"/>
                  </a:cubicBezTo>
                  <a:cubicBezTo>
                    <a:pt x="1318" y="769"/>
                    <a:pt x="1318" y="769"/>
                    <a:pt x="1317" y="769"/>
                  </a:cubicBezTo>
                  <a:cubicBezTo>
                    <a:pt x="1317" y="746"/>
                    <a:pt x="1317" y="746"/>
                    <a:pt x="1317" y="746"/>
                  </a:cubicBezTo>
                  <a:cubicBezTo>
                    <a:pt x="1319" y="747"/>
                    <a:pt x="1320" y="748"/>
                    <a:pt x="1322" y="749"/>
                  </a:cubicBezTo>
                  <a:moveTo>
                    <a:pt x="1314" y="744"/>
                  </a:moveTo>
                  <a:cubicBezTo>
                    <a:pt x="1314" y="769"/>
                    <a:pt x="1314" y="769"/>
                    <a:pt x="1314" y="769"/>
                  </a:cubicBezTo>
                  <a:cubicBezTo>
                    <a:pt x="1312" y="768"/>
                    <a:pt x="1311" y="767"/>
                    <a:pt x="1310" y="767"/>
                  </a:cubicBezTo>
                  <a:cubicBezTo>
                    <a:pt x="1310" y="742"/>
                    <a:pt x="1310" y="742"/>
                    <a:pt x="1310" y="742"/>
                  </a:cubicBezTo>
                  <a:cubicBezTo>
                    <a:pt x="1311" y="743"/>
                    <a:pt x="1312" y="743"/>
                    <a:pt x="1314" y="744"/>
                  </a:cubicBezTo>
                  <a:moveTo>
                    <a:pt x="1306" y="740"/>
                  </a:moveTo>
                  <a:cubicBezTo>
                    <a:pt x="1306" y="765"/>
                    <a:pt x="1306" y="765"/>
                    <a:pt x="1306" y="765"/>
                  </a:cubicBezTo>
                  <a:cubicBezTo>
                    <a:pt x="1305" y="764"/>
                    <a:pt x="1303" y="763"/>
                    <a:pt x="1302" y="762"/>
                  </a:cubicBezTo>
                  <a:cubicBezTo>
                    <a:pt x="1302" y="738"/>
                    <a:pt x="1302" y="738"/>
                    <a:pt x="1302" y="738"/>
                  </a:cubicBezTo>
                  <a:cubicBezTo>
                    <a:pt x="1303" y="738"/>
                    <a:pt x="1305" y="739"/>
                    <a:pt x="1306" y="740"/>
                  </a:cubicBezTo>
                  <a:moveTo>
                    <a:pt x="1298" y="761"/>
                  </a:moveTo>
                  <a:cubicBezTo>
                    <a:pt x="1297" y="760"/>
                    <a:pt x="1295" y="759"/>
                    <a:pt x="1294" y="758"/>
                  </a:cubicBezTo>
                  <a:cubicBezTo>
                    <a:pt x="1294" y="733"/>
                    <a:pt x="1294" y="733"/>
                    <a:pt x="1294" y="733"/>
                  </a:cubicBezTo>
                  <a:cubicBezTo>
                    <a:pt x="1295" y="734"/>
                    <a:pt x="1297" y="735"/>
                    <a:pt x="1298" y="736"/>
                  </a:cubicBezTo>
                  <a:cubicBezTo>
                    <a:pt x="1298" y="761"/>
                    <a:pt x="1298" y="761"/>
                    <a:pt x="1298" y="761"/>
                  </a:cubicBezTo>
                  <a:moveTo>
                    <a:pt x="1290" y="731"/>
                  </a:moveTo>
                  <a:cubicBezTo>
                    <a:pt x="1290" y="756"/>
                    <a:pt x="1290" y="756"/>
                    <a:pt x="1290" y="756"/>
                  </a:cubicBezTo>
                  <a:cubicBezTo>
                    <a:pt x="1289" y="755"/>
                    <a:pt x="1287" y="755"/>
                    <a:pt x="1286" y="754"/>
                  </a:cubicBezTo>
                  <a:cubicBezTo>
                    <a:pt x="1286" y="729"/>
                    <a:pt x="1286" y="729"/>
                    <a:pt x="1286" y="729"/>
                  </a:cubicBezTo>
                  <a:cubicBezTo>
                    <a:pt x="1287" y="730"/>
                    <a:pt x="1289" y="731"/>
                    <a:pt x="1290" y="731"/>
                  </a:cubicBezTo>
                  <a:moveTo>
                    <a:pt x="1283" y="727"/>
                  </a:moveTo>
                  <a:cubicBezTo>
                    <a:pt x="1283" y="752"/>
                    <a:pt x="1283" y="752"/>
                    <a:pt x="1283" y="752"/>
                  </a:cubicBezTo>
                  <a:cubicBezTo>
                    <a:pt x="1281" y="751"/>
                    <a:pt x="1280" y="750"/>
                    <a:pt x="1278" y="749"/>
                  </a:cubicBezTo>
                  <a:cubicBezTo>
                    <a:pt x="1278" y="725"/>
                    <a:pt x="1278" y="725"/>
                    <a:pt x="1278" y="725"/>
                  </a:cubicBezTo>
                  <a:cubicBezTo>
                    <a:pt x="1280" y="726"/>
                    <a:pt x="1281" y="726"/>
                    <a:pt x="1283" y="727"/>
                  </a:cubicBezTo>
                  <a:moveTo>
                    <a:pt x="1275" y="723"/>
                  </a:moveTo>
                  <a:cubicBezTo>
                    <a:pt x="1275" y="748"/>
                    <a:pt x="1275" y="748"/>
                    <a:pt x="1275" y="748"/>
                  </a:cubicBezTo>
                  <a:cubicBezTo>
                    <a:pt x="1273" y="747"/>
                    <a:pt x="1272" y="746"/>
                    <a:pt x="1270" y="745"/>
                  </a:cubicBezTo>
                  <a:cubicBezTo>
                    <a:pt x="1270" y="720"/>
                    <a:pt x="1270" y="720"/>
                    <a:pt x="1270" y="720"/>
                  </a:cubicBezTo>
                  <a:cubicBezTo>
                    <a:pt x="1272" y="721"/>
                    <a:pt x="1273" y="722"/>
                    <a:pt x="1275" y="723"/>
                  </a:cubicBezTo>
                  <a:moveTo>
                    <a:pt x="1267" y="719"/>
                  </a:moveTo>
                  <a:cubicBezTo>
                    <a:pt x="1267" y="743"/>
                    <a:pt x="1267" y="743"/>
                    <a:pt x="1267" y="743"/>
                  </a:cubicBezTo>
                  <a:cubicBezTo>
                    <a:pt x="1265" y="743"/>
                    <a:pt x="1264" y="742"/>
                    <a:pt x="1262" y="741"/>
                  </a:cubicBezTo>
                  <a:cubicBezTo>
                    <a:pt x="1262" y="716"/>
                    <a:pt x="1262" y="716"/>
                    <a:pt x="1262" y="716"/>
                  </a:cubicBezTo>
                  <a:cubicBezTo>
                    <a:pt x="1264" y="717"/>
                    <a:pt x="1265" y="718"/>
                    <a:pt x="1267" y="719"/>
                  </a:cubicBezTo>
                  <a:moveTo>
                    <a:pt x="1259" y="739"/>
                  </a:moveTo>
                  <a:cubicBezTo>
                    <a:pt x="1257" y="738"/>
                    <a:pt x="1256" y="737"/>
                    <a:pt x="1254" y="737"/>
                  </a:cubicBezTo>
                  <a:cubicBezTo>
                    <a:pt x="1254" y="712"/>
                    <a:pt x="1254" y="712"/>
                    <a:pt x="1254" y="712"/>
                  </a:cubicBezTo>
                  <a:cubicBezTo>
                    <a:pt x="1256" y="713"/>
                    <a:pt x="1257" y="713"/>
                    <a:pt x="1259" y="714"/>
                  </a:cubicBezTo>
                  <a:cubicBezTo>
                    <a:pt x="1259" y="739"/>
                    <a:pt x="1259" y="739"/>
                    <a:pt x="1259" y="739"/>
                  </a:cubicBezTo>
                  <a:moveTo>
                    <a:pt x="1251" y="710"/>
                  </a:moveTo>
                  <a:cubicBezTo>
                    <a:pt x="1251" y="735"/>
                    <a:pt x="1251" y="735"/>
                    <a:pt x="1251" y="735"/>
                  </a:cubicBezTo>
                  <a:cubicBezTo>
                    <a:pt x="1250" y="734"/>
                    <a:pt x="1248" y="733"/>
                    <a:pt x="1247" y="732"/>
                  </a:cubicBezTo>
                  <a:cubicBezTo>
                    <a:pt x="1247" y="708"/>
                    <a:pt x="1247" y="708"/>
                    <a:pt x="1247" y="708"/>
                  </a:cubicBezTo>
                  <a:cubicBezTo>
                    <a:pt x="1248" y="708"/>
                    <a:pt x="1250" y="709"/>
                    <a:pt x="1251" y="710"/>
                  </a:cubicBezTo>
                  <a:moveTo>
                    <a:pt x="1271" y="646"/>
                  </a:moveTo>
                  <a:cubicBezTo>
                    <a:pt x="1228" y="726"/>
                    <a:pt x="1228" y="726"/>
                    <a:pt x="1228" y="726"/>
                  </a:cubicBezTo>
                  <a:cubicBezTo>
                    <a:pt x="1204" y="712"/>
                    <a:pt x="1204" y="712"/>
                    <a:pt x="1204" y="712"/>
                  </a:cubicBezTo>
                  <a:cubicBezTo>
                    <a:pt x="1246" y="633"/>
                    <a:pt x="1246" y="633"/>
                    <a:pt x="1246" y="633"/>
                  </a:cubicBezTo>
                  <a:cubicBezTo>
                    <a:pt x="1254" y="637"/>
                    <a:pt x="1263" y="642"/>
                    <a:pt x="1271" y="646"/>
                  </a:cubicBezTo>
                  <a:moveTo>
                    <a:pt x="1243" y="706"/>
                  </a:moveTo>
                  <a:cubicBezTo>
                    <a:pt x="1243" y="731"/>
                    <a:pt x="1243" y="731"/>
                    <a:pt x="1243" y="731"/>
                  </a:cubicBezTo>
                  <a:cubicBezTo>
                    <a:pt x="1242" y="730"/>
                    <a:pt x="1240" y="729"/>
                    <a:pt x="1239" y="728"/>
                  </a:cubicBezTo>
                  <a:cubicBezTo>
                    <a:pt x="1239" y="713"/>
                    <a:pt x="1239" y="713"/>
                    <a:pt x="1239" y="713"/>
                  </a:cubicBezTo>
                  <a:cubicBezTo>
                    <a:pt x="1243" y="706"/>
                    <a:pt x="1243" y="706"/>
                    <a:pt x="1243" y="706"/>
                  </a:cubicBezTo>
                  <a:cubicBezTo>
                    <a:pt x="1243" y="706"/>
                    <a:pt x="1243" y="706"/>
                    <a:pt x="1243" y="706"/>
                  </a:cubicBezTo>
                  <a:moveTo>
                    <a:pt x="1235" y="720"/>
                  </a:moveTo>
                  <a:cubicBezTo>
                    <a:pt x="1235" y="726"/>
                    <a:pt x="1235" y="726"/>
                    <a:pt x="1235" y="726"/>
                  </a:cubicBezTo>
                  <a:cubicBezTo>
                    <a:pt x="1234" y="726"/>
                    <a:pt x="1234" y="725"/>
                    <a:pt x="1233" y="725"/>
                  </a:cubicBezTo>
                  <a:cubicBezTo>
                    <a:pt x="1235" y="720"/>
                    <a:pt x="1235" y="720"/>
                    <a:pt x="1235" y="720"/>
                  </a:cubicBezTo>
                  <a:moveTo>
                    <a:pt x="1130" y="653"/>
                  </a:moveTo>
                  <a:cubicBezTo>
                    <a:pt x="1123" y="646"/>
                    <a:pt x="1123" y="646"/>
                    <a:pt x="1123" y="646"/>
                  </a:cubicBezTo>
                  <a:cubicBezTo>
                    <a:pt x="1217" y="617"/>
                    <a:pt x="1217" y="617"/>
                    <a:pt x="1217" y="617"/>
                  </a:cubicBezTo>
                  <a:cubicBezTo>
                    <a:pt x="1221" y="619"/>
                    <a:pt x="1225" y="621"/>
                    <a:pt x="1229" y="623"/>
                  </a:cubicBezTo>
                  <a:cubicBezTo>
                    <a:pt x="1201" y="677"/>
                    <a:pt x="1201" y="677"/>
                    <a:pt x="1201" y="677"/>
                  </a:cubicBezTo>
                  <a:cubicBezTo>
                    <a:pt x="1200" y="677"/>
                    <a:pt x="1200" y="677"/>
                    <a:pt x="1200" y="677"/>
                  </a:cubicBezTo>
                  <a:cubicBezTo>
                    <a:pt x="1194" y="690"/>
                    <a:pt x="1194" y="690"/>
                    <a:pt x="1194" y="690"/>
                  </a:cubicBezTo>
                  <a:cubicBezTo>
                    <a:pt x="1129" y="656"/>
                    <a:pt x="1129" y="656"/>
                    <a:pt x="1129" y="656"/>
                  </a:cubicBezTo>
                  <a:cubicBezTo>
                    <a:pt x="1130" y="656"/>
                    <a:pt x="1130" y="656"/>
                    <a:pt x="1130" y="656"/>
                  </a:cubicBezTo>
                  <a:cubicBezTo>
                    <a:pt x="1131" y="655"/>
                    <a:pt x="1131" y="654"/>
                    <a:pt x="1130" y="653"/>
                  </a:cubicBezTo>
                  <a:moveTo>
                    <a:pt x="1117" y="645"/>
                  </a:moveTo>
                  <a:cubicBezTo>
                    <a:pt x="1112" y="646"/>
                    <a:pt x="1112" y="646"/>
                    <a:pt x="1112" y="646"/>
                  </a:cubicBezTo>
                  <a:cubicBezTo>
                    <a:pt x="1109" y="637"/>
                    <a:pt x="1109" y="637"/>
                    <a:pt x="1109" y="637"/>
                  </a:cubicBezTo>
                  <a:cubicBezTo>
                    <a:pt x="1117" y="645"/>
                    <a:pt x="1117" y="645"/>
                    <a:pt x="1117" y="645"/>
                  </a:cubicBezTo>
                  <a:moveTo>
                    <a:pt x="1107" y="630"/>
                  </a:moveTo>
                  <a:cubicBezTo>
                    <a:pt x="1080" y="546"/>
                    <a:pt x="1080" y="546"/>
                    <a:pt x="1080" y="546"/>
                  </a:cubicBezTo>
                  <a:cubicBezTo>
                    <a:pt x="1124" y="569"/>
                    <a:pt x="1169" y="592"/>
                    <a:pt x="1213" y="615"/>
                  </a:cubicBezTo>
                  <a:cubicBezTo>
                    <a:pt x="1120" y="644"/>
                    <a:pt x="1120" y="644"/>
                    <a:pt x="1120" y="644"/>
                  </a:cubicBezTo>
                  <a:cubicBezTo>
                    <a:pt x="1107" y="630"/>
                    <a:pt x="1107" y="630"/>
                    <a:pt x="1107" y="630"/>
                  </a:cubicBezTo>
                  <a:moveTo>
                    <a:pt x="1119" y="648"/>
                  </a:moveTo>
                  <a:cubicBezTo>
                    <a:pt x="1127" y="655"/>
                    <a:pt x="1127" y="655"/>
                    <a:pt x="1127" y="655"/>
                  </a:cubicBezTo>
                  <a:cubicBezTo>
                    <a:pt x="1115" y="649"/>
                    <a:pt x="1115" y="649"/>
                    <a:pt x="1115" y="649"/>
                  </a:cubicBezTo>
                  <a:cubicBezTo>
                    <a:pt x="1119" y="648"/>
                    <a:pt x="1119" y="648"/>
                    <a:pt x="1119" y="648"/>
                  </a:cubicBezTo>
                  <a:moveTo>
                    <a:pt x="1203" y="680"/>
                  </a:moveTo>
                  <a:cubicBezTo>
                    <a:pt x="1214" y="686"/>
                    <a:pt x="1214" y="686"/>
                    <a:pt x="1214" y="686"/>
                  </a:cubicBezTo>
                  <a:cubicBezTo>
                    <a:pt x="1201" y="711"/>
                    <a:pt x="1201" y="711"/>
                    <a:pt x="1201" y="711"/>
                  </a:cubicBezTo>
                  <a:cubicBezTo>
                    <a:pt x="1190" y="705"/>
                    <a:pt x="1190" y="705"/>
                    <a:pt x="1190" y="705"/>
                  </a:cubicBezTo>
                  <a:cubicBezTo>
                    <a:pt x="1203" y="680"/>
                    <a:pt x="1203" y="680"/>
                    <a:pt x="1203" y="680"/>
                  </a:cubicBezTo>
                  <a:moveTo>
                    <a:pt x="1243" y="631"/>
                  </a:moveTo>
                  <a:cubicBezTo>
                    <a:pt x="1215" y="683"/>
                    <a:pt x="1215" y="683"/>
                    <a:pt x="1215" y="683"/>
                  </a:cubicBezTo>
                  <a:cubicBezTo>
                    <a:pt x="1205" y="677"/>
                    <a:pt x="1205" y="677"/>
                    <a:pt x="1205" y="677"/>
                  </a:cubicBezTo>
                  <a:cubicBezTo>
                    <a:pt x="1232" y="625"/>
                    <a:pt x="1232" y="625"/>
                    <a:pt x="1232" y="625"/>
                  </a:cubicBezTo>
                  <a:cubicBezTo>
                    <a:pt x="1236" y="627"/>
                    <a:pt x="1240" y="629"/>
                    <a:pt x="1243" y="631"/>
                  </a:cubicBezTo>
                  <a:moveTo>
                    <a:pt x="1231" y="620"/>
                  </a:moveTo>
                  <a:cubicBezTo>
                    <a:pt x="1228" y="619"/>
                    <a:pt x="1225" y="617"/>
                    <a:pt x="1222" y="616"/>
                  </a:cubicBezTo>
                  <a:cubicBezTo>
                    <a:pt x="1236" y="611"/>
                    <a:pt x="1236" y="611"/>
                    <a:pt x="1236" y="611"/>
                  </a:cubicBezTo>
                  <a:cubicBezTo>
                    <a:pt x="1231" y="620"/>
                    <a:pt x="1231" y="620"/>
                    <a:pt x="1231" y="620"/>
                  </a:cubicBezTo>
                  <a:moveTo>
                    <a:pt x="1235" y="608"/>
                  </a:moveTo>
                  <a:cubicBezTo>
                    <a:pt x="1218" y="613"/>
                    <a:pt x="1218" y="613"/>
                    <a:pt x="1218" y="613"/>
                  </a:cubicBezTo>
                  <a:cubicBezTo>
                    <a:pt x="1172" y="589"/>
                    <a:pt x="1125" y="565"/>
                    <a:pt x="1078" y="541"/>
                  </a:cubicBezTo>
                  <a:cubicBezTo>
                    <a:pt x="1073" y="524"/>
                    <a:pt x="1073" y="524"/>
                    <a:pt x="1073" y="524"/>
                  </a:cubicBezTo>
                  <a:cubicBezTo>
                    <a:pt x="1235" y="608"/>
                    <a:pt x="1235" y="608"/>
                    <a:pt x="1235" y="608"/>
                  </a:cubicBezTo>
                  <a:moveTo>
                    <a:pt x="1070" y="526"/>
                  </a:moveTo>
                  <a:cubicBezTo>
                    <a:pt x="1074" y="539"/>
                    <a:pt x="1074" y="539"/>
                    <a:pt x="1074" y="539"/>
                  </a:cubicBezTo>
                  <a:cubicBezTo>
                    <a:pt x="1071" y="538"/>
                    <a:pt x="1068" y="536"/>
                    <a:pt x="1065" y="535"/>
                  </a:cubicBezTo>
                  <a:cubicBezTo>
                    <a:pt x="1070" y="526"/>
                    <a:pt x="1070" y="526"/>
                    <a:pt x="1070" y="526"/>
                  </a:cubicBezTo>
                  <a:moveTo>
                    <a:pt x="1064" y="538"/>
                  </a:moveTo>
                  <a:cubicBezTo>
                    <a:pt x="1067" y="540"/>
                    <a:pt x="1072" y="542"/>
                    <a:pt x="1075" y="544"/>
                  </a:cubicBezTo>
                  <a:cubicBezTo>
                    <a:pt x="1102" y="625"/>
                    <a:pt x="1102" y="625"/>
                    <a:pt x="1102" y="625"/>
                  </a:cubicBezTo>
                  <a:cubicBezTo>
                    <a:pt x="1101" y="625"/>
                    <a:pt x="1100" y="625"/>
                    <a:pt x="1100" y="625"/>
                  </a:cubicBezTo>
                  <a:cubicBezTo>
                    <a:pt x="1099" y="626"/>
                    <a:pt x="1099" y="627"/>
                    <a:pt x="1100" y="628"/>
                  </a:cubicBezTo>
                  <a:cubicBezTo>
                    <a:pt x="1104" y="632"/>
                    <a:pt x="1104" y="632"/>
                    <a:pt x="1104" y="632"/>
                  </a:cubicBezTo>
                  <a:cubicBezTo>
                    <a:pt x="1108" y="645"/>
                    <a:pt x="1108" y="645"/>
                    <a:pt x="1108" y="645"/>
                  </a:cubicBezTo>
                  <a:cubicBezTo>
                    <a:pt x="1030" y="605"/>
                    <a:pt x="1030" y="605"/>
                    <a:pt x="1030" y="605"/>
                  </a:cubicBezTo>
                  <a:cubicBezTo>
                    <a:pt x="1036" y="592"/>
                    <a:pt x="1036" y="592"/>
                    <a:pt x="1036" y="592"/>
                  </a:cubicBezTo>
                  <a:cubicBezTo>
                    <a:pt x="1036" y="592"/>
                    <a:pt x="1036" y="592"/>
                    <a:pt x="1036" y="592"/>
                  </a:cubicBezTo>
                  <a:cubicBezTo>
                    <a:pt x="1045" y="573"/>
                    <a:pt x="1045" y="573"/>
                    <a:pt x="1045" y="573"/>
                  </a:cubicBezTo>
                  <a:cubicBezTo>
                    <a:pt x="1071" y="599"/>
                    <a:pt x="1071" y="599"/>
                    <a:pt x="1071" y="599"/>
                  </a:cubicBezTo>
                  <a:cubicBezTo>
                    <a:pt x="1072" y="600"/>
                    <a:pt x="1073" y="600"/>
                    <a:pt x="1074" y="599"/>
                  </a:cubicBezTo>
                  <a:cubicBezTo>
                    <a:pt x="1074" y="599"/>
                    <a:pt x="1074" y="598"/>
                    <a:pt x="1074" y="597"/>
                  </a:cubicBezTo>
                  <a:cubicBezTo>
                    <a:pt x="1047" y="570"/>
                    <a:pt x="1047" y="570"/>
                    <a:pt x="1047" y="570"/>
                  </a:cubicBezTo>
                  <a:cubicBezTo>
                    <a:pt x="1064" y="538"/>
                    <a:pt x="1064" y="538"/>
                    <a:pt x="1064" y="538"/>
                  </a:cubicBezTo>
                  <a:moveTo>
                    <a:pt x="1006" y="529"/>
                  </a:moveTo>
                  <a:cubicBezTo>
                    <a:pt x="966" y="489"/>
                    <a:pt x="966" y="489"/>
                    <a:pt x="966" y="489"/>
                  </a:cubicBezTo>
                  <a:cubicBezTo>
                    <a:pt x="987" y="500"/>
                    <a:pt x="1009" y="510"/>
                    <a:pt x="1030" y="521"/>
                  </a:cubicBezTo>
                  <a:cubicBezTo>
                    <a:pt x="1006" y="529"/>
                    <a:pt x="1006" y="529"/>
                    <a:pt x="1006" y="529"/>
                  </a:cubicBezTo>
                  <a:moveTo>
                    <a:pt x="1034" y="523"/>
                  </a:moveTo>
                  <a:cubicBezTo>
                    <a:pt x="1038" y="525"/>
                    <a:pt x="1042" y="527"/>
                    <a:pt x="1046" y="529"/>
                  </a:cubicBezTo>
                  <a:cubicBezTo>
                    <a:pt x="1033" y="556"/>
                    <a:pt x="1033" y="556"/>
                    <a:pt x="1033" y="556"/>
                  </a:cubicBezTo>
                  <a:cubicBezTo>
                    <a:pt x="1008" y="532"/>
                    <a:pt x="1008" y="532"/>
                    <a:pt x="1008" y="532"/>
                  </a:cubicBezTo>
                  <a:cubicBezTo>
                    <a:pt x="1034" y="523"/>
                    <a:pt x="1034" y="523"/>
                    <a:pt x="1034" y="523"/>
                  </a:cubicBezTo>
                  <a:moveTo>
                    <a:pt x="1002" y="530"/>
                  </a:moveTo>
                  <a:cubicBezTo>
                    <a:pt x="929" y="554"/>
                    <a:pt x="929" y="554"/>
                    <a:pt x="929" y="554"/>
                  </a:cubicBezTo>
                  <a:cubicBezTo>
                    <a:pt x="891" y="453"/>
                    <a:pt x="891" y="453"/>
                    <a:pt x="891" y="453"/>
                  </a:cubicBezTo>
                  <a:cubicBezTo>
                    <a:pt x="913" y="463"/>
                    <a:pt x="935" y="474"/>
                    <a:pt x="957" y="485"/>
                  </a:cubicBezTo>
                  <a:cubicBezTo>
                    <a:pt x="1002" y="530"/>
                    <a:pt x="1002" y="530"/>
                    <a:pt x="1002" y="530"/>
                  </a:cubicBezTo>
                  <a:moveTo>
                    <a:pt x="1005" y="533"/>
                  </a:moveTo>
                  <a:cubicBezTo>
                    <a:pt x="1031" y="559"/>
                    <a:pt x="1031" y="559"/>
                    <a:pt x="1031" y="559"/>
                  </a:cubicBezTo>
                  <a:cubicBezTo>
                    <a:pt x="1013" y="596"/>
                    <a:pt x="1013" y="596"/>
                    <a:pt x="1013" y="596"/>
                  </a:cubicBezTo>
                  <a:cubicBezTo>
                    <a:pt x="932" y="557"/>
                    <a:pt x="932" y="557"/>
                    <a:pt x="932" y="557"/>
                  </a:cubicBezTo>
                  <a:cubicBezTo>
                    <a:pt x="1005" y="533"/>
                    <a:pt x="1005" y="533"/>
                    <a:pt x="1005" y="533"/>
                  </a:cubicBezTo>
                  <a:moveTo>
                    <a:pt x="1034" y="562"/>
                  </a:moveTo>
                  <a:cubicBezTo>
                    <a:pt x="1043" y="571"/>
                    <a:pt x="1043" y="571"/>
                    <a:pt x="1043" y="571"/>
                  </a:cubicBezTo>
                  <a:cubicBezTo>
                    <a:pt x="1034" y="589"/>
                    <a:pt x="1034" y="589"/>
                    <a:pt x="1034" y="589"/>
                  </a:cubicBezTo>
                  <a:cubicBezTo>
                    <a:pt x="1023" y="584"/>
                    <a:pt x="1023" y="584"/>
                    <a:pt x="1023" y="584"/>
                  </a:cubicBezTo>
                  <a:cubicBezTo>
                    <a:pt x="1034" y="562"/>
                    <a:pt x="1034" y="562"/>
                    <a:pt x="1034" y="562"/>
                  </a:cubicBezTo>
                  <a:moveTo>
                    <a:pt x="1060" y="536"/>
                  </a:moveTo>
                  <a:cubicBezTo>
                    <a:pt x="1045" y="568"/>
                    <a:pt x="1045" y="568"/>
                    <a:pt x="1045" y="568"/>
                  </a:cubicBezTo>
                  <a:cubicBezTo>
                    <a:pt x="1035" y="559"/>
                    <a:pt x="1035" y="559"/>
                    <a:pt x="1035" y="559"/>
                  </a:cubicBezTo>
                  <a:cubicBezTo>
                    <a:pt x="1049" y="531"/>
                    <a:pt x="1049" y="531"/>
                    <a:pt x="1049" y="531"/>
                  </a:cubicBezTo>
                  <a:cubicBezTo>
                    <a:pt x="1053" y="532"/>
                    <a:pt x="1057" y="534"/>
                    <a:pt x="1060" y="536"/>
                  </a:cubicBezTo>
                  <a:moveTo>
                    <a:pt x="1048" y="526"/>
                  </a:moveTo>
                  <a:cubicBezTo>
                    <a:pt x="1045" y="525"/>
                    <a:pt x="1042" y="523"/>
                    <a:pt x="1039" y="521"/>
                  </a:cubicBezTo>
                  <a:cubicBezTo>
                    <a:pt x="1053" y="517"/>
                    <a:pt x="1053" y="517"/>
                    <a:pt x="1053" y="517"/>
                  </a:cubicBezTo>
                  <a:cubicBezTo>
                    <a:pt x="1048" y="526"/>
                    <a:pt x="1048" y="526"/>
                    <a:pt x="1048" y="526"/>
                  </a:cubicBezTo>
                  <a:moveTo>
                    <a:pt x="1051" y="514"/>
                  </a:moveTo>
                  <a:cubicBezTo>
                    <a:pt x="1034" y="519"/>
                    <a:pt x="1034" y="519"/>
                    <a:pt x="1034" y="519"/>
                  </a:cubicBezTo>
                  <a:cubicBezTo>
                    <a:pt x="1009" y="507"/>
                    <a:pt x="984" y="494"/>
                    <a:pt x="959" y="482"/>
                  </a:cubicBezTo>
                  <a:cubicBezTo>
                    <a:pt x="932" y="456"/>
                    <a:pt x="932" y="456"/>
                    <a:pt x="932" y="456"/>
                  </a:cubicBezTo>
                  <a:cubicBezTo>
                    <a:pt x="932" y="455"/>
                    <a:pt x="931" y="455"/>
                    <a:pt x="930" y="456"/>
                  </a:cubicBezTo>
                  <a:cubicBezTo>
                    <a:pt x="929" y="456"/>
                    <a:pt x="929" y="458"/>
                    <a:pt x="930" y="458"/>
                  </a:cubicBezTo>
                  <a:cubicBezTo>
                    <a:pt x="949" y="477"/>
                    <a:pt x="949" y="477"/>
                    <a:pt x="949" y="477"/>
                  </a:cubicBezTo>
                  <a:cubicBezTo>
                    <a:pt x="929" y="468"/>
                    <a:pt x="909" y="458"/>
                    <a:pt x="889" y="448"/>
                  </a:cubicBezTo>
                  <a:cubicBezTo>
                    <a:pt x="882" y="431"/>
                    <a:pt x="882" y="431"/>
                    <a:pt x="882" y="431"/>
                  </a:cubicBezTo>
                  <a:cubicBezTo>
                    <a:pt x="1051" y="514"/>
                    <a:pt x="1051" y="514"/>
                    <a:pt x="1051" y="514"/>
                  </a:cubicBezTo>
                  <a:moveTo>
                    <a:pt x="879" y="433"/>
                  </a:moveTo>
                  <a:cubicBezTo>
                    <a:pt x="884" y="446"/>
                    <a:pt x="884" y="446"/>
                    <a:pt x="884" y="446"/>
                  </a:cubicBezTo>
                  <a:cubicBezTo>
                    <a:pt x="882" y="445"/>
                    <a:pt x="879" y="443"/>
                    <a:pt x="875" y="442"/>
                  </a:cubicBezTo>
                  <a:cubicBezTo>
                    <a:pt x="879" y="433"/>
                    <a:pt x="879" y="433"/>
                    <a:pt x="879" y="433"/>
                  </a:cubicBezTo>
                  <a:moveTo>
                    <a:pt x="874" y="445"/>
                  </a:moveTo>
                  <a:cubicBezTo>
                    <a:pt x="878" y="447"/>
                    <a:pt x="882" y="449"/>
                    <a:pt x="886" y="451"/>
                  </a:cubicBezTo>
                  <a:cubicBezTo>
                    <a:pt x="925" y="553"/>
                    <a:pt x="925" y="553"/>
                    <a:pt x="925" y="553"/>
                  </a:cubicBezTo>
                  <a:cubicBezTo>
                    <a:pt x="845" y="514"/>
                    <a:pt x="845" y="514"/>
                    <a:pt x="845" y="514"/>
                  </a:cubicBezTo>
                  <a:cubicBezTo>
                    <a:pt x="874" y="445"/>
                    <a:pt x="874" y="445"/>
                    <a:pt x="874" y="445"/>
                  </a:cubicBezTo>
                  <a:moveTo>
                    <a:pt x="871" y="444"/>
                  </a:moveTo>
                  <a:cubicBezTo>
                    <a:pt x="848" y="498"/>
                    <a:pt x="848" y="498"/>
                    <a:pt x="848" y="498"/>
                  </a:cubicBezTo>
                  <a:cubicBezTo>
                    <a:pt x="837" y="494"/>
                    <a:pt x="837" y="494"/>
                    <a:pt x="837" y="494"/>
                  </a:cubicBezTo>
                  <a:cubicBezTo>
                    <a:pt x="860" y="438"/>
                    <a:pt x="860" y="438"/>
                    <a:pt x="860" y="438"/>
                  </a:cubicBezTo>
                  <a:cubicBezTo>
                    <a:pt x="864" y="440"/>
                    <a:pt x="867" y="442"/>
                    <a:pt x="871" y="444"/>
                  </a:cubicBezTo>
                  <a:moveTo>
                    <a:pt x="750" y="465"/>
                  </a:moveTo>
                  <a:cubicBezTo>
                    <a:pt x="744" y="467"/>
                    <a:pt x="744" y="467"/>
                    <a:pt x="744" y="467"/>
                  </a:cubicBezTo>
                  <a:cubicBezTo>
                    <a:pt x="707" y="368"/>
                    <a:pt x="707" y="368"/>
                    <a:pt x="707" y="368"/>
                  </a:cubicBezTo>
                  <a:cubicBezTo>
                    <a:pt x="739" y="382"/>
                    <a:pt x="771" y="397"/>
                    <a:pt x="803" y="412"/>
                  </a:cubicBezTo>
                  <a:cubicBezTo>
                    <a:pt x="750" y="465"/>
                    <a:pt x="750" y="465"/>
                    <a:pt x="750" y="465"/>
                  </a:cubicBezTo>
                  <a:moveTo>
                    <a:pt x="807" y="413"/>
                  </a:moveTo>
                  <a:cubicBezTo>
                    <a:pt x="818" y="419"/>
                    <a:pt x="830" y="424"/>
                    <a:pt x="841" y="429"/>
                  </a:cubicBezTo>
                  <a:cubicBezTo>
                    <a:pt x="758" y="462"/>
                    <a:pt x="758" y="462"/>
                    <a:pt x="758" y="462"/>
                  </a:cubicBezTo>
                  <a:cubicBezTo>
                    <a:pt x="807" y="413"/>
                    <a:pt x="807" y="413"/>
                    <a:pt x="807" y="413"/>
                  </a:cubicBezTo>
                  <a:moveTo>
                    <a:pt x="752" y="468"/>
                  </a:moveTo>
                  <a:cubicBezTo>
                    <a:pt x="845" y="431"/>
                    <a:pt x="845" y="431"/>
                    <a:pt x="845" y="431"/>
                  </a:cubicBezTo>
                  <a:cubicBezTo>
                    <a:pt x="849" y="433"/>
                    <a:pt x="853" y="435"/>
                    <a:pt x="857" y="437"/>
                  </a:cubicBezTo>
                  <a:cubicBezTo>
                    <a:pt x="833" y="494"/>
                    <a:pt x="833" y="494"/>
                    <a:pt x="833" y="494"/>
                  </a:cubicBezTo>
                  <a:cubicBezTo>
                    <a:pt x="828" y="507"/>
                    <a:pt x="828" y="507"/>
                    <a:pt x="828" y="507"/>
                  </a:cubicBezTo>
                  <a:cubicBezTo>
                    <a:pt x="749" y="470"/>
                    <a:pt x="749" y="470"/>
                    <a:pt x="749" y="470"/>
                  </a:cubicBezTo>
                  <a:cubicBezTo>
                    <a:pt x="752" y="468"/>
                    <a:pt x="752" y="468"/>
                    <a:pt x="752" y="468"/>
                  </a:cubicBezTo>
                  <a:moveTo>
                    <a:pt x="858" y="434"/>
                  </a:moveTo>
                  <a:cubicBezTo>
                    <a:pt x="855" y="432"/>
                    <a:pt x="852" y="431"/>
                    <a:pt x="850" y="430"/>
                  </a:cubicBezTo>
                  <a:cubicBezTo>
                    <a:pt x="862" y="425"/>
                    <a:pt x="862" y="425"/>
                    <a:pt x="862" y="425"/>
                  </a:cubicBezTo>
                  <a:cubicBezTo>
                    <a:pt x="858" y="434"/>
                    <a:pt x="858" y="434"/>
                    <a:pt x="858" y="434"/>
                  </a:cubicBezTo>
                  <a:moveTo>
                    <a:pt x="818" y="402"/>
                  </a:moveTo>
                  <a:cubicBezTo>
                    <a:pt x="861" y="422"/>
                    <a:pt x="861" y="422"/>
                    <a:pt x="861" y="422"/>
                  </a:cubicBezTo>
                  <a:cubicBezTo>
                    <a:pt x="845" y="428"/>
                    <a:pt x="845" y="428"/>
                    <a:pt x="845" y="428"/>
                  </a:cubicBezTo>
                  <a:cubicBezTo>
                    <a:pt x="833" y="422"/>
                    <a:pt x="821" y="416"/>
                    <a:pt x="809" y="411"/>
                  </a:cubicBezTo>
                  <a:cubicBezTo>
                    <a:pt x="818" y="402"/>
                    <a:pt x="818" y="402"/>
                    <a:pt x="818" y="402"/>
                  </a:cubicBezTo>
                  <a:moveTo>
                    <a:pt x="815" y="400"/>
                  </a:moveTo>
                  <a:cubicBezTo>
                    <a:pt x="806" y="409"/>
                    <a:pt x="806" y="409"/>
                    <a:pt x="806" y="409"/>
                  </a:cubicBezTo>
                  <a:cubicBezTo>
                    <a:pt x="773" y="394"/>
                    <a:pt x="739" y="378"/>
                    <a:pt x="706" y="363"/>
                  </a:cubicBezTo>
                  <a:cubicBezTo>
                    <a:pt x="700" y="347"/>
                    <a:pt x="700" y="347"/>
                    <a:pt x="700" y="347"/>
                  </a:cubicBezTo>
                  <a:cubicBezTo>
                    <a:pt x="815" y="400"/>
                    <a:pt x="815" y="400"/>
                    <a:pt x="815" y="400"/>
                  </a:cubicBezTo>
                  <a:moveTo>
                    <a:pt x="697" y="348"/>
                  </a:moveTo>
                  <a:cubicBezTo>
                    <a:pt x="701" y="361"/>
                    <a:pt x="701" y="361"/>
                    <a:pt x="701" y="361"/>
                  </a:cubicBezTo>
                  <a:cubicBezTo>
                    <a:pt x="698" y="360"/>
                    <a:pt x="695" y="359"/>
                    <a:pt x="693" y="357"/>
                  </a:cubicBezTo>
                  <a:cubicBezTo>
                    <a:pt x="697" y="348"/>
                    <a:pt x="697" y="348"/>
                    <a:pt x="697" y="348"/>
                  </a:cubicBezTo>
                  <a:moveTo>
                    <a:pt x="691" y="360"/>
                  </a:moveTo>
                  <a:cubicBezTo>
                    <a:pt x="695" y="362"/>
                    <a:pt x="699" y="364"/>
                    <a:pt x="703" y="366"/>
                  </a:cubicBezTo>
                  <a:cubicBezTo>
                    <a:pt x="740" y="466"/>
                    <a:pt x="740" y="466"/>
                    <a:pt x="740" y="466"/>
                  </a:cubicBezTo>
                  <a:cubicBezTo>
                    <a:pt x="660" y="429"/>
                    <a:pt x="660" y="429"/>
                    <a:pt x="660" y="429"/>
                  </a:cubicBezTo>
                  <a:cubicBezTo>
                    <a:pt x="691" y="360"/>
                    <a:pt x="691" y="360"/>
                    <a:pt x="691" y="360"/>
                  </a:cubicBezTo>
                  <a:moveTo>
                    <a:pt x="677" y="354"/>
                  </a:moveTo>
                  <a:cubicBezTo>
                    <a:pt x="680" y="356"/>
                    <a:pt x="684" y="357"/>
                    <a:pt x="688" y="359"/>
                  </a:cubicBezTo>
                  <a:cubicBezTo>
                    <a:pt x="664" y="413"/>
                    <a:pt x="664" y="413"/>
                    <a:pt x="664" y="413"/>
                  </a:cubicBezTo>
                  <a:cubicBezTo>
                    <a:pt x="652" y="409"/>
                    <a:pt x="652" y="409"/>
                    <a:pt x="652" y="409"/>
                  </a:cubicBezTo>
                  <a:cubicBezTo>
                    <a:pt x="677" y="354"/>
                    <a:pt x="677" y="354"/>
                    <a:pt x="677" y="354"/>
                  </a:cubicBezTo>
                  <a:moveTo>
                    <a:pt x="641" y="342"/>
                  </a:moveTo>
                  <a:cubicBezTo>
                    <a:pt x="642" y="342"/>
                    <a:pt x="643" y="343"/>
                    <a:pt x="644" y="343"/>
                  </a:cubicBezTo>
                  <a:cubicBezTo>
                    <a:pt x="641" y="348"/>
                    <a:pt x="641" y="348"/>
                    <a:pt x="641" y="348"/>
                  </a:cubicBezTo>
                  <a:cubicBezTo>
                    <a:pt x="641" y="342"/>
                    <a:pt x="641" y="342"/>
                    <a:pt x="641" y="342"/>
                  </a:cubicBezTo>
                  <a:moveTo>
                    <a:pt x="633" y="338"/>
                  </a:moveTo>
                  <a:cubicBezTo>
                    <a:pt x="635" y="339"/>
                    <a:pt x="636" y="340"/>
                    <a:pt x="638" y="340"/>
                  </a:cubicBezTo>
                  <a:cubicBezTo>
                    <a:pt x="638" y="356"/>
                    <a:pt x="638" y="356"/>
                    <a:pt x="638" y="356"/>
                  </a:cubicBezTo>
                  <a:cubicBezTo>
                    <a:pt x="635" y="363"/>
                    <a:pt x="635" y="363"/>
                    <a:pt x="635" y="363"/>
                  </a:cubicBezTo>
                  <a:cubicBezTo>
                    <a:pt x="634" y="363"/>
                    <a:pt x="634" y="362"/>
                    <a:pt x="633" y="362"/>
                  </a:cubicBezTo>
                  <a:cubicBezTo>
                    <a:pt x="633" y="338"/>
                    <a:pt x="633" y="338"/>
                    <a:pt x="633" y="338"/>
                  </a:cubicBezTo>
                  <a:moveTo>
                    <a:pt x="625" y="335"/>
                  </a:moveTo>
                  <a:cubicBezTo>
                    <a:pt x="627" y="336"/>
                    <a:pt x="628" y="336"/>
                    <a:pt x="630" y="337"/>
                  </a:cubicBezTo>
                  <a:cubicBezTo>
                    <a:pt x="630" y="361"/>
                    <a:pt x="630" y="361"/>
                    <a:pt x="630" y="361"/>
                  </a:cubicBezTo>
                  <a:cubicBezTo>
                    <a:pt x="628" y="360"/>
                    <a:pt x="627" y="359"/>
                    <a:pt x="625" y="359"/>
                  </a:cubicBezTo>
                  <a:cubicBezTo>
                    <a:pt x="625" y="335"/>
                    <a:pt x="625" y="335"/>
                    <a:pt x="625" y="335"/>
                  </a:cubicBezTo>
                  <a:moveTo>
                    <a:pt x="617" y="328"/>
                  </a:moveTo>
                  <a:cubicBezTo>
                    <a:pt x="619" y="329"/>
                    <a:pt x="621" y="330"/>
                    <a:pt x="623" y="330"/>
                  </a:cubicBezTo>
                  <a:cubicBezTo>
                    <a:pt x="621" y="330"/>
                    <a:pt x="619" y="329"/>
                    <a:pt x="617" y="328"/>
                  </a:cubicBezTo>
                  <a:cubicBezTo>
                    <a:pt x="617" y="328"/>
                    <a:pt x="617" y="328"/>
                    <a:pt x="617" y="328"/>
                  </a:cubicBezTo>
                  <a:moveTo>
                    <a:pt x="622" y="334"/>
                  </a:moveTo>
                  <a:cubicBezTo>
                    <a:pt x="622" y="357"/>
                    <a:pt x="622" y="357"/>
                    <a:pt x="622" y="357"/>
                  </a:cubicBezTo>
                  <a:cubicBezTo>
                    <a:pt x="621" y="357"/>
                    <a:pt x="619" y="356"/>
                    <a:pt x="618" y="355"/>
                  </a:cubicBezTo>
                  <a:cubicBezTo>
                    <a:pt x="618" y="332"/>
                    <a:pt x="618" y="332"/>
                    <a:pt x="618" y="332"/>
                  </a:cubicBezTo>
                  <a:cubicBezTo>
                    <a:pt x="619" y="332"/>
                    <a:pt x="621" y="333"/>
                    <a:pt x="622" y="334"/>
                  </a:cubicBezTo>
                  <a:moveTo>
                    <a:pt x="616" y="327"/>
                  </a:moveTo>
                  <a:cubicBezTo>
                    <a:pt x="616" y="327"/>
                    <a:pt x="616" y="327"/>
                    <a:pt x="616" y="327"/>
                  </a:cubicBezTo>
                  <a:cubicBezTo>
                    <a:pt x="614" y="326"/>
                    <a:pt x="612" y="325"/>
                    <a:pt x="609" y="324"/>
                  </a:cubicBezTo>
                  <a:cubicBezTo>
                    <a:pt x="609" y="324"/>
                    <a:pt x="609" y="324"/>
                    <a:pt x="609" y="324"/>
                  </a:cubicBezTo>
                  <a:cubicBezTo>
                    <a:pt x="611" y="325"/>
                    <a:pt x="614" y="326"/>
                    <a:pt x="616" y="327"/>
                  </a:cubicBezTo>
                  <a:moveTo>
                    <a:pt x="614" y="330"/>
                  </a:moveTo>
                  <a:cubicBezTo>
                    <a:pt x="614" y="354"/>
                    <a:pt x="614" y="354"/>
                    <a:pt x="614" y="354"/>
                  </a:cubicBezTo>
                  <a:cubicBezTo>
                    <a:pt x="613" y="353"/>
                    <a:pt x="611" y="353"/>
                    <a:pt x="610" y="352"/>
                  </a:cubicBezTo>
                  <a:cubicBezTo>
                    <a:pt x="610" y="328"/>
                    <a:pt x="610" y="328"/>
                    <a:pt x="610" y="328"/>
                  </a:cubicBezTo>
                  <a:cubicBezTo>
                    <a:pt x="611" y="329"/>
                    <a:pt x="613" y="330"/>
                    <a:pt x="614" y="330"/>
                  </a:cubicBezTo>
                  <a:moveTo>
                    <a:pt x="608" y="324"/>
                  </a:moveTo>
                  <a:cubicBezTo>
                    <a:pt x="608" y="324"/>
                    <a:pt x="608" y="324"/>
                    <a:pt x="608" y="324"/>
                  </a:cubicBezTo>
                  <a:cubicBezTo>
                    <a:pt x="606" y="323"/>
                    <a:pt x="604" y="322"/>
                    <a:pt x="602" y="321"/>
                  </a:cubicBezTo>
                  <a:cubicBezTo>
                    <a:pt x="601" y="321"/>
                    <a:pt x="601" y="321"/>
                    <a:pt x="601" y="321"/>
                  </a:cubicBezTo>
                  <a:cubicBezTo>
                    <a:pt x="604" y="322"/>
                    <a:pt x="606" y="323"/>
                    <a:pt x="608" y="324"/>
                  </a:cubicBezTo>
                  <a:moveTo>
                    <a:pt x="606" y="351"/>
                  </a:moveTo>
                  <a:cubicBezTo>
                    <a:pt x="605" y="350"/>
                    <a:pt x="603" y="349"/>
                    <a:pt x="602" y="349"/>
                  </a:cubicBezTo>
                  <a:cubicBezTo>
                    <a:pt x="602" y="325"/>
                    <a:pt x="602" y="325"/>
                    <a:pt x="602" y="325"/>
                  </a:cubicBezTo>
                  <a:cubicBezTo>
                    <a:pt x="603" y="326"/>
                    <a:pt x="605" y="326"/>
                    <a:pt x="606" y="327"/>
                  </a:cubicBezTo>
                  <a:cubicBezTo>
                    <a:pt x="606" y="351"/>
                    <a:pt x="606" y="351"/>
                    <a:pt x="606" y="351"/>
                  </a:cubicBezTo>
                  <a:moveTo>
                    <a:pt x="600" y="320"/>
                  </a:moveTo>
                  <a:cubicBezTo>
                    <a:pt x="600" y="320"/>
                    <a:pt x="600" y="320"/>
                    <a:pt x="600" y="320"/>
                  </a:cubicBezTo>
                  <a:cubicBezTo>
                    <a:pt x="600" y="320"/>
                    <a:pt x="600" y="320"/>
                    <a:pt x="600" y="320"/>
                  </a:cubicBezTo>
                  <a:cubicBezTo>
                    <a:pt x="598" y="320"/>
                    <a:pt x="596" y="319"/>
                    <a:pt x="594" y="318"/>
                  </a:cubicBezTo>
                  <a:cubicBezTo>
                    <a:pt x="594" y="318"/>
                    <a:pt x="594" y="318"/>
                    <a:pt x="594" y="318"/>
                  </a:cubicBezTo>
                  <a:cubicBezTo>
                    <a:pt x="596" y="318"/>
                    <a:pt x="598" y="319"/>
                    <a:pt x="600" y="320"/>
                  </a:cubicBezTo>
                  <a:moveTo>
                    <a:pt x="599" y="347"/>
                  </a:moveTo>
                  <a:cubicBezTo>
                    <a:pt x="597" y="346"/>
                    <a:pt x="596" y="346"/>
                    <a:pt x="594" y="345"/>
                  </a:cubicBezTo>
                  <a:cubicBezTo>
                    <a:pt x="594" y="322"/>
                    <a:pt x="594" y="322"/>
                    <a:pt x="594" y="322"/>
                  </a:cubicBezTo>
                  <a:cubicBezTo>
                    <a:pt x="596" y="322"/>
                    <a:pt x="597" y="323"/>
                    <a:pt x="598" y="323"/>
                  </a:cubicBezTo>
                  <a:cubicBezTo>
                    <a:pt x="599" y="347"/>
                    <a:pt x="599" y="347"/>
                    <a:pt x="599" y="347"/>
                  </a:cubicBezTo>
                  <a:moveTo>
                    <a:pt x="592" y="317"/>
                  </a:moveTo>
                  <a:cubicBezTo>
                    <a:pt x="592" y="317"/>
                    <a:pt x="592" y="317"/>
                    <a:pt x="592" y="317"/>
                  </a:cubicBezTo>
                  <a:cubicBezTo>
                    <a:pt x="590" y="316"/>
                    <a:pt x="588" y="315"/>
                    <a:pt x="586" y="314"/>
                  </a:cubicBezTo>
                  <a:cubicBezTo>
                    <a:pt x="586" y="314"/>
                    <a:pt x="586" y="314"/>
                    <a:pt x="586" y="314"/>
                  </a:cubicBezTo>
                  <a:cubicBezTo>
                    <a:pt x="588" y="315"/>
                    <a:pt x="590" y="316"/>
                    <a:pt x="592" y="317"/>
                  </a:cubicBezTo>
                  <a:moveTo>
                    <a:pt x="591" y="320"/>
                  </a:moveTo>
                  <a:cubicBezTo>
                    <a:pt x="591" y="344"/>
                    <a:pt x="591" y="344"/>
                    <a:pt x="591" y="344"/>
                  </a:cubicBezTo>
                  <a:cubicBezTo>
                    <a:pt x="589" y="343"/>
                    <a:pt x="588" y="342"/>
                    <a:pt x="586" y="342"/>
                  </a:cubicBezTo>
                  <a:cubicBezTo>
                    <a:pt x="586" y="318"/>
                    <a:pt x="586" y="318"/>
                    <a:pt x="586" y="318"/>
                  </a:cubicBezTo>
                  <a:cubicBezTo>
                    <a:pt x="588" y="319"/>
                    <a:pt x="589" y="319"/>
                    <a:pt x="591" y="320"/>
                  </a:cubicBezTo>
                  <a:moveTo>
                    <a:pt x="584" y="314"/>
                  </a:moveTo>
                  <a:cubicBezTo>
                    <a:pt x="584" y="314"/>
                    <a:pt x="584" y="314"/>
                    <a:pt x="584" y="314"/>
                  </a:cubicBezTo>
                  <a:cubicBezTo>
                    <a:pt x="582" y="313"/>
                    <a:pt x="580" y="312"/>
                    <a:pt x="578" y="311"/>
                  </a:cubicBezTo>
                  <a:cubicBezTo>
                    <a:pt x="578" y="311"/>
                    <a:pt x="578" y="311"/>
                    <a:pt x="578" y="311"/>
                  </a:cubicBezTo>
                  <a:cubicBezTo>
                    <a:pt x="580" y="312"/>
                    <a:pt x="582" y="313"/>
                    <a:pt x="584" y="314"/>
                  </a:cubicBezTo>
                  <a:moveTo>
                    <a:pt x="583" y="317"/>
                  </a:moveTo>
                  <a:cubicBezTo>
                    <a:pt x="583" y="340"/>
                    <a:pt x="583" y="340"/>
                    <a:pt x="583" y="340"/>
                  </a:cubicBezTo>
                  <a:cubicBezTo>
                    <a:pt x="581" y="340"/>
                    <a:pt x="580" y="339"/>
                    <a:pt x="578" y="338"/>
                  </a:cubicBezTo>
                  <a:cubicBezTo>
                    <a:pt x="578" y="315"/>
                    <a:pt x="578" y="315"/>
                    <a:pt x="578" y="315"/>
                  </a:cubicBezTo>
                  <a:cubicBezTo>
                    <a:pt x="580" y="315"/>
                    <a:pt x="581" y="316"/>
                    <a:pt x="583" y="317"/>
                  </a:cubicBezTo>
                  <a:moveTo>
                    <a:pt x="577" y="310"/>
                  </a:moveTo>
                  <a:cubicBezTo>
                    <a:pt x="576" y="310"/>
                    <a:pt x="576" y="310"/>
                    <a:pt x="576" y="310"/>
                  </a:cubicBezTo>
                  <a:cubicBezTo>
                    <a:pt x="574" y="309"/>
                    <a:pt x="572" y="308"/>
                    <a:pt x="570" y="307"/>
                  </a:cubicBezTo>
                  <a:cubicBezTo>
                    <a:pt x="570" y="307"/>
                    <a:pt x="570" y="307"/>
                    <a:pt x="570" y="307"/>
                  </a:cubicBezTo>
                  <a:cubicBezTo>
                    <a:pt x="572" y="308"/>
                    <a:pt x="574" y="309"/>
                    <a:pt x="577" y="310"/>
                  </a:cubicBezTo>
                  <a:moveTo>
                    <a:pt x="575" y="313"/>
                  </a:moveTo>
                  <a:cubicBezTo>
                    <a:pt x="575" y="337"/>
                    <a:pt x="575" y="337"/>
                    <a:pt x="575" y="337"/>
                  </a:cubicBezTo>
                  <a:cubicBezTo>
                    <a:pt x="573" y="336"/>
                    <a:pt x="572" y="336"/>
                    <a:pt x="570" y="335"/>
                  </a:cubicBezTo>
                  <a:cubicBezTo>
                    <a:pt x="570" y="311"/>
                    <a:pt x="570" y="311"/>
                    <a:pt x="570" y="311"/>
                  </a:cubicBezTo>
                  <a:cubicBezTo>
                    <a:pt x="572" y="312"/>
                    <a:pt x="573" y="313"/>
                    <a:pt x="575" y="313"/>
                  </a:cubicBezTo>
                  <a:moveTo>
                    <a:pt x="562" y="304"/>
                  </a:moveTo>
                  <a:cubicBezTo>
                    <a:pt x="564" y="305"/>
                    <a:pt x="566" y="306"/>
                    <a:pt x="569" y="307"/>
                  </a:cubicBezTo>
                  <a:cubicBezTo>
                    <a:pt x="569" y="307"/>
                    <a:pt x="569" y="307"/>
                    <a:pt x="569" y="307"/>
                  </a:cubicBezTo>
                  <a:cubicBezTo>
                    <a:pt x="566" y="306"/>
                    <a:pt x="564" y="305"/>
                    <a:pt x="562" y="304"/>
                  </a:cubicBezTo>
                  <a:cubicBezTo>
                    <a:pt x="562" y="304"/>
                    <a:pt x="562" y="304"/>
                    <a:pt x="562" y="304"/>
                  </a:cubicBezTo>
                  <a:moveTo>
                    <a:pt x="567" y="310"/>
                  </a:moveTo>
                  <a:cubicBezTo>
                    <a:pt x="567" y="333"/>
                    <a:pt x="567" y="333"/>
                    <a:pt x="567" y="333"/>
                  </a:cubicBezTo>
                  <a:cubicBezTo>
                    <a:pt x="566" y="333"/>
                    <a:pt x="564" y="332"/>
                    <a:pt x="563" y="331"/>
                  </a:cubicBezTo>
                  <a:cubicBezTo>
                    <a:pt x="563" y="308"/>
                    <a:pt x="563" y="308"/>
                    <a:pt x="563" y="308"/>
                  </a:cubicBezTo>
                  <a:cubicBezTo>
                    <a:pt x="564" y="309"/>
                    <a:pt x="566" y="309"/>
                    <a:pt x="567" y="310"/>
                  </a:cubicBezTo>
                  <a:moveTo>
                    <a:pt x="561" y="303"/>
                  </a:moveTo>
                  <a:cubicBezTo>
                    <a:pt x="561" y="303"/>
                    <a:pt x="561" y="303"/>
                    <a:pt x="561" y="303"/>
                  </a:cubicBezTo>
                  <a:cubicBezTo>
                    <a:pt x="560" y="303"/>
                    <a:pt x="559" y="303"/>
                    <a:pt x="558" y="302"/>
                  </a:cubicBezTo>
                  <a:cubicBezTo>
                    <a:pt x="559" y="303"/>
                    <a:pt x="560" y="303"/>
                    <a:pt x="561" y="303"/>
                  </a:cubicBezTo>
                  <a:moveTo>
                    <a:pt x="559" y="306"/>
                  </a:moveTo>
                  <a:cubicBezTo>
                    <a:pt x="559" y="330"/>
                    <a:pt x="559" y="330"/>
                    <a:pt x="559" y="330"/>
                  </a:cubicBezTo>
                  <a:cubicBezTo>
                    <a:pt x="558" y="329"/>
                    <a:pt x="556" y="329"/>
                    <a:pt x="555" y="328"/>
                  </a:cubicBezTo>
                  <a:cubicBezTo>
                    <a:pt x="555" y="305"/>
                    <a:pt x="555" y="305"/>
                    <a:pt x="555" y="305"/>
                  </a:cubicBezTo>
                  <a:cubicBezTo>
                    <a:pt x="556" y="305"/>
                    <a:pt x="558" y="306"/>
                    <a:pt x="559" y="306"/>
                  </a:cubicBezTo>
                  <a:moveTo>
                    <a:pt x="553" y="300"/>
                  </a:moveTo>
                  <a:cubicBezTo>
                    <a:pt x="553" y="300"/>
                    <a:pt x="553" y="300"/>
                    <a:pt x="553" y="300"/>
                  </a:cubicBezTo>
                  <a:cubicBezTo>
                    <a:pt x="551" y="299"/>
                    <a:pt x="550" y="299"/>
                    <a:pt x="549" y="298"/>
                  </a:cubicBezTo>
                  <a:cubicBezTo>
                    <a:pt x="550" y="299"/>
                    <a:pt x="551" y="299"/>
                    <a:pt x="553" y="300"/>
                  </a:cubicBezTo>
                  <a:moveTo>
                    <a:pt x="547" y="301"/>
                  </a:moveTo>
                  <a:cubicBezTo>
                    <a:pt x="548" y="302"/>
                    <a:pt x="550" y="302"/>
                    <a:pt x="551" y="303"/>
                  </a:cubicBezTo>
                  <a:cubicBezTo>
                    <a:pt x="551" y="327"/>
                    <a:pt x="551" y="327"/>
                    <a:pt x="551" y="327"/>
                  </a:cubicBezTo>
                  <a:cubicBezTo>
                    <a:pt x="550" y="326"/>
                    <a:pt x="548" y="325"/>
                    <a:pt x="547" y="325"/>
                  </a:cubicBezTo>
                  <a:cubicBezTo>
                    <a:pt x="547" y="301"/>
                    <a:pt x="547" y="301"/>
                    <a:pt x="547" y="301"/>
                  </a:cubicBezTo>
                  <a:moveTo>
                    <a:pt x="539" y="298"/>
                  </a:moveTo>
                  <a:cubicBezTo>
                    <a:pt x="540" y="298"/>
                    <a:pt x="542" y="299"/>
                    <a:pt x="543" y="300"/>
                  </a:cubicBezTo>
                  <a:cubicBezTo>
                    <a:pt x="543" y="323"/>
                    <a:pt x="543" y="323"/>
                    <a:pt x="543" y="323"/>
                  </a:cubicBezTo>
                  <a:cubicBezTo>
                    <a:pt x="542" y="323"/>
                    <a:pt x="540" y="322"/>
                    <a:pt x="539" y="321"/>
                  </a:cubicBezTo>
                  <a:cubicBezTo>
                    <a:pt x="539" y="298"/>
                    <a:pt x="539" y="298"/>
                    <a:pt x="539" y="298"/>
                  </a:cubicBezTo>
                  <a:moveTo>
                    <a:pt x="531" y="294"/>
                  </a:moveTo>
                  <a:cubicBezTo>
                    <a:pt x="533" y="295"/>
                    <a:pt x="534" y="296"/>
                    <a:pt x="536" y="296"/>
                  </a:cubicBezTo>
                  <a:cubicBezTo>
                    <a:pt x="536" y="320"/>
                    <a:pt x="536" y="320"/>
                    <a:pt x="536" y="320"/>
                  </a:cubicBezTo>
                  <a:cubicBezTo>
                    <a:pt x="534" y="319"/>
                    <a:pt x="533" y="319"/>
                    <a:pt x="531" y="318"/>
                  </a:cubicBezTo>
                  <a:cubicBezTo>
                    <a:pt x="531" y="294"/>
                    <a:pt x="531" y="294"/>
                    <a:pt x="531" y="294"/>
                  </a:cubicBezTo>
                  <a:moveTo>
                    <a:pt x="528" y="293"/>
                  </a:moveTo>
                  <a:cubicBezTo>
                    <a:pt x="528" y="317"/>
                    <a:pt x="528" y="317"/>
                    <a:pt x="528" y="317"/>
                  </a:cubicBezTo>
                  <a:cubicBezTo>
                    <a:pt x="526" y="316"/>
                    <a:pt x="525" y="315"/>
                    <a:pt x="523" y="315"/>
                  </a:cubicBezTo>
                  <a:cubicBezTo>
                    <a:pt x="523" y="291"/>
                    <a:pt x="523" y="291"/>
                    <a:pt x="523" y="291"/>
                  </a:cubicBezTo>
                  <a:cubicBezTo>
                    <a:pt x="525" y="292"/>
                    <a:pt x="526" y="292"/>
                    <a:pt x="528" y="293"/>
                  </a:cubicBezTo>
                  <a:moveTo>
                    <a:pt x="515" y="288"/>
                  </a:moveTo>
                  <a:cubicBezTo>
                    <a:pt x="517" y="288"/>
                    <a:pt x="518" y="289"/>
                    <a:pt x="520" y="290"/>
                  </a:cubicBezTo>
                  <a:cubicBezTo>
                    <a:pt x="520" y="313"/>
                    <a:pt x="520" y="313"/>
                    <a:pt x="520" y="313"/>
                  </a:cubicBezTo>
                  <a:cubicBezTo>
                    <a:pt x="518" y="313"/>
                    <a:pt x="517" y="312"/>
                    <a:pt x="515" y="311"/>
                  </a:cubicBezTo>
                  <a:cubicBezTo>
                    <a:pt x="515" y="288"/>
                    <a:pt x="515" y="288"/>
                    <a:pt x="515" y="288"/>
                  </a:cubicBezTo>
                  <a:moveTo>
                    <a:pt x="512" y="286"/>
                  </a:moveTo>
                  <a:cubicBezTo>
                    <a:pt x="512" y="310"/>
                    <a:pt x="512" y="310"/>
                    <a:pt x="512" y="310"/>
                  </a:cubicBezTo>
                  <a:cubicBezTo>
                    <a:pt x="510" y="309"/>
                    <a:pt x="509" y="309"/>
                    <a:pt x="508" y="308"/>
                  </a:cubicBezTo>
                  <a:cubicBezTo>
                    <a:pt x="508" y="284"/>
                    <a:pt x="508" y="284"/>
                    <a:pt x="508" y="284"/>
                  </a:cubicBezTo>
                  <a:cubicBezTo>
                    <a:pt x="509" y="285"/>
                    <a:pt x="510" y="286"/>
                    <a:pt x="512" y="286"/>
                  </a:cubicBezTo>
                  <a:moveTo>
                    <a:pt x="500" y="281"/>
                  </a:moveTo>
                  <a:cubicBezTo>
                    <a:pt x="501" y="282"/>
                    <a:pt x="503" y="282"/>
                    <a:pt x="504" y="283"/>
                  </a:cubicBezTo>
                  <a:cubicBezTo>
                    <a:pt x="504" y="307"/>
                    <a:pt x="504" y="307"/>
                    <a:pt x="504" y="307"/>
                  </a:cubicBezTo>
                  <a:cubicBezTo>
                    <a:pt x="503" y="306"/>
                    <a:pt x="501" y="305"/>
                    <a:pt x="500" y="305"/>
                  </a:cubicBezTo>
                  <a:cubicBezTo>
                    <a:pt x="500" y="281"/>
                    <a:pt x="500" y="281"/>
                    <a:pt x="500" y="281"/>
                  </a:cubicBezTo>
                  <a:moveTo>
                    <a:pt x="492" y="278"/>
                  </a:moveTo>
                  <a:cubicBezTo>
                    <a:pt x="493" y="278"/>
                    <a:pt x="495" y="279"/>
                    <a:pt x="496" y="280"/>
                  </a:cubicBezTo>
                  <a:cubicBezTo>
                    <a:pt x="496" y="303"/>
                    <a:pt x="496" y="303"/>
                    <a:pt x="496" y="303"/>
                  </a:cubicBezTo>
                  <a:cubicBezTo>
                    <a:pt x="495" y="303"/>
                    <a:pt x="493" y="302"/>
                    <a:pt x="492" y="301"/>
                  </a:cubicBezTo>
                  <a:cubicBezTo>
                    <a:pt x="492" y="278"/>
                    <a:pt x="492" y="278"/>
                    <a:pt x="492" y="278"/>
                  </a:cubicBezTo>
                  <a:moveTo>
                    <a:pt x="484" y="275"/>
                  </a:moveTo>
                  <a:cubicBezTo>
                    <a:pt x="485" y="275"/>
                    <a:pt x="487" y="276"/>
                    <a:pt x="488" y="276"/>
                  </a:cubicBezTo>
                  <a:cubicBezTo>
                    <a:pt x="488" y="300"/>
                    <a:pt x="488" y="300"/>
                    <a:pt x="488" y="300"/>
                  </a:cubicBezTo>
                  <a:cubicBezTo>
                    <a:pt x="487" y="299"/>
                    <a:pt x="485" y="299"/>
                    <a:pt x="484" y="298"/>
                  </a:cubicBezTo>
                  <a:cubicBezTo>
                    <a:pt x="484" y="275"/>
                    <a:pt x="484" y="275"/>
                    <a:pt x="484" y="275"/>
                  </a:cubicBezTo>
                  <a:moveTo>
                    <a:pt x="476" y="271"/>
                  </a:moveTo>
                  <a:cubicBezTo>
                    <a:pt x="478" y="272"/>
                    <a:pt x="479" y="273"/>
                    <a:pt x="481" y="273"/>
                  </a:cubicBezTo>
                  <a:cubicBezTo>
                    <a:pt x="481" y="297"/>
                    <a:pt x="481" y="297"/>
                    <a:pt x="481" y="297"/>
                  </a:cubicBezTo>
                  <a:cubicBezTo>
                    <a:pt x="479" y="296"/>
                    <a:pt x="478" y="295"/>
                    <a:pt x="476" y="295"/>
                  </a:cubicBezTo>
                  <a:cubicBezTo>
                    <a:pt x="476" y="271"/>
                    <a:pt x="476" y="271"/>
                    <a:pt x="476" y="271"/>
                  </a:cubicBezTo>
                  <a:moveTo>
                    <a:pt x="468" y="264"/>
                  </a:moveTo>
                  <a:cubicBezTo>
                    <a:pt x="470" y="265"/>
                    <a:pt x="472" y="266"/>
                    <a:pt x="474" y="267"/>
                  </a:cubicBezTo>
                  <a:cubicBezTo>
                    <a:pt x="472" y="266"/>
                    <a:pt x="470" y="265"/>
                    <a:pt x="468" y="264"/>
                  </a:cubicBezTo>
                  <a:cubicBezTo>
                    <a:pt x="468" y="264"/>
                    <a:pt x="468" y="264"/>
                    <a:pt x="468" y="264"/>
                  </a:cubicBezTo>
                  <a:moveTo>
                    <a:pt x="473" y="270"/>
                  </a:moveTo>
                  <a:cubicBezTo>
                    <a:pt x="473" y="293"/>
                    <a:pt x="473" y="293"/>
                    <a:pt x="473" y="293"/>
                  </a:cubicBezTo>
                  <a:cubicBezTo>
                    <a:pt x="471" y="293"/>
                    <a:pt x="470" y="292"/>
                    <a:pt x="468" y="292"/>
                  </a:cubicBezTo>
                  <a:cubicBezTo>
                    <a:pt x="468" y="268"/>
                    <a:pt x="468" y="268"/>
                    <a:pt x="468" y="268"/>
                  </a:cubicBezTo>
                  <a:cubicBezTo>
                    <a:pt x="470" y="269"/>
                    <a:pt x="471" y="269"/>
                    <a:pt x="473" y="270"/>
                  </a:cubicBezTo>
                  <a:moveTo>
                    <a:pt x="460" y="261"/>
                  </a:moveTo>
                  <a:cubicBezTo>
                    <a:pt x="462" y="262"/>
                    <a:pt x="464" y="263"/>
                    <a:pt x="466" y="264"/>
                  </a:cubicBezTo>
                  <a:cubicBezTo>
                    <a:pt x="466" y="264"/>
                    <a:pt x="466" y="264"/>
                    <a:pt x="466" y="264"/>
                  </a:cubicBezTo>
                  <a:cubicBezTo>
                    <a:pt x="464" y="263"/>
                    <a:pt x="462" y="262"/>
                    <a:pt x="460" y="261"/>
                  </a:cubicBezTo>
                  <a:cubicBezTo>
                    <a:pt x="460" y="261"/>
                    <a:pt x="460" y="261"/>
                    <a:pt x="460" y="261"/>
                  </a:cubicBezTo>
                  <a:moveTo>
                    <a:pt x="465" y="267"/>
                  </a:moveTo>
                  <a:cubicBezTo>
                    <a:pt x="465" y="290"/>
                    <a:pt x="465" y="290"/>
                    <a:pt x="465" y="290"/>
                  </a:cubicBezTo>
                  <a:cubicBezTo>
                    <a:pt x="463" y="289"/>
                    <a:pt x="462" y="289"/>
                    <a:pt x="460" y="288"/>
                  </a:cubicBezTo>
                  <a:cubicBezTo>
                    <a:pt x="460" y="265"/>
                    <a:pt x="460" y="265"/>
                    <a:pt x="460" y="265"/>
                  </a:cubicBezTo>
                  <a:cubicBezTo>
                    <a:pt x="462" y="266"/>
                    <a:pt x="463" y="266"/>
                    <a:pt x="465" y="267"/>
                  </a:cubicBezTo>
                  <a:moveTo>
                    <a:pt x="452" y="258"/>
                  </a:moveTo>
                  <a:cubicBezTo>
                    <a:pt x="454" y="259"/>
                    <a:pt x="456" y="260"/>
                    <a:pt x="459" y="260"/>
                  </a:cubicBezTo>
                  <a:cubicBezTo>
                    <a:pt x="458" y="260"/>
                    <a:pt x="458" y="260"/>
                    <a:pt x="458" y="260"/>
                  </a:cubicBezTo>
                  <a:cubicBezTo>
                    <a:pt x="456" y="260"/>
                    <a:pt x="454" y="259"/>
                    <a:pt x="452" y="258"/>
                  </a:cubicBezTo>
                  <a:cubicBezTo>
                    <a:pt x="452" y="258"/>
                    <a:pt x="452" y="258"/>
                    <a:pt x="452" y="258"/>
                  </a:cubicBezTo>
                  <a:moveTo>
                    <a:pt x="457" y="263"/>
                  </a:moveTo>
                  <a:cubicBezTo>
                    <a:pt x="457" y="287"/>
                    <a:pt x="457" y="287"/>
                    <a:pt x="457" y="287"/>
                  </a:cubicBezTo>
                  <a:cubicBezTo>
                    <a:pt x="455" y="286"/>
                    <a:pt x="454" y="286"/>
                    <a:pt x="452" y="285"/>
                  </a:cubicBezTo>
                  <a:cubicBezTo>
                    <a:pt x="452" y="262"/>
                    <a:pt x="452" y="262"/>
                    <a:pt x="452" y="262"/>
                  </a:cubicBezTo>
                  <a:cubicBezTo>
                    <a:pt x="454" y="262"/>
                    <a:pt x="455" y="263"/>
                    <a:pt x="457" y="263"/>
                  </a:cubicBezTo>
                  <a:moveTo>
                    <a:pt x="444" y="255"/>
                  </a:moveTo>
                  <a:cubicBezTo>
                    <a:pt x="446" y="255"/>
                    <a:pt x="449" y="256"/>
                    <a:pt x="451" y="257"/>
                  </a:cubicBezTo>
                  <a:cubicBezTo>
                    <a:pt x="451" y="257"/>
                    <a:pt x="451" y="257"/>
                    <a:pt x="451" y="257"/>
                  </a:cubicBezTo>
                  <a:cubicBezTo>
                    <a:pt x="449" y="256"/>
                    <a:pt x="446" y="255"/>
                    <a:pt x="444" y="255"/>
                  </a:cubicBezTo>
                  <a:cubicBezTo>
                    <a:pt x="444" y="255"/>
                    <a:pt x="444" y="255"/>
                    <a:pt x="444" y="255"/>
                  </a:cubicBezTo>
                  <a:moveTo>
                    <a:pt x="449" y="260"/>
                  </a:moveTo>
                  <a:cubicBezTo>
                    <a:pt x="449" y="284"/>
                    <a:pt x="449" y="284"/>
                    <a:pt x="449" y="284"/>
                  </a:cubicBezTo>
                  <a:cubicBezTo>
                    <a:pt x="448" y="283"/>
                    <a:pt x="446" y="282"/>
                    <a:pt x="445" y="282"/>
                  </a:cubicBezTo>
                  <a:cubicBezTo>
                    <a:pt x="445" y="258"/>
                    <a:pt x="445" y="258"/>
                    <a:pt x="445" y="258"/>
                  </a:cubicBezTo>
                  <a:cubicBezTo>
                    <a:pt x="446" y="259"/>
                    <a:pt x="448" y="260"/>
                    <a:pt x="449" y="260"/>
                  </a:cubicBezTo>
                  <a:moveTo>
                    <a:pt x="443" y="254"/>
                  </a:moveTo>
                  <a:cubicBezTo>
                    <a:pt x="443" y="254"/>
                    <a:pt x="443" y="254"/>
                    <a:pt x="443" y="254"/>
                  </a:cubicBezTo>
                  <a:cubicBezTo>
                    <a:pt x="441" y="253"/>
                    <a:pt x="439" y="252"/>
                    <a:pt x="437" y="251"/>
                  </a:cubicBezTo>
                  <a:cubicBezTo>
                    <a:pt x="439" y="252"/>
                    <a:pt x="441" y="253"/>
                    <a:pt x="443" y="254"/>
                  </a:cubicBezTo>
                  <a:moveTo>
                    <a:pt x="441" y="257"/>
                  </a:moveTo>
                  <a:cubicBezTo>
                    <a:pt x="441" y="280"/>
                    <a:pt x="441" y="280"/>
                    <a:pt x="441" y="280"/>
                  </a:cubicBezTo>
                  <a:cubicBezTo>
                    <a:pt x="440" y="280"/>
                    <a:pt x="438" y="279"/>
                    <a:pt x="437" y="279"/>
                  </a:cubicBezTo>
                  <a:cubicBezTo>
                    <a:pt x="437" y="255"/>
                    <a:pt x="437" y="255"/>
                    <a:pt x="437" y="255"/>
                  </a:cubicBezTo>
                  <a:cubicBezTo>
                    <a:pt x="438" y="256"/>
                    <a:pt x="440" y="256"/>
                    <a:pt x="441" y="257"/>
                  </a:cubicBezTo>
                  <a:moveTo>
                    <a:pt x="429" y="252"/>
                  </a:moveTo>
                  <a:cubicBezTo>
                    <a:pt x="430" y="253"/>
                    <a:pt x="432" y="253"/>
                    <a:pt x="433" y="254"/>
                  </a:cubicBezTo>
                  <a:cubicBezTo>
                    <a:pt x="433" y="277"/>
                    <a:pt x="433" y="277"/>
                    <a:pt x="433" y="277"/>
                  </a:cubicBezTo>
                  <a:cubicBezTo>
                    <a:pt x="432" y="277"/>
                    <a:pt x="430" y="276"/>
                    <a:pt x="429" y="275"/>
                  </a:cubicBezTo>
                  <a:cubicBezTo>
                    <a:pt x="429" y="252"/>
                    <a:pt x="429" y="252"/>
                    <a:pt x="429" y="252"/>
                  </a:cubicBezTo>
                  <a:moveTo>
                    <a:pt x="421" y="249"/>
                  </a:moveTo>
                  <a:cubicBezTo>
                    <a:pt x="423" y="249"/>
                    <a:pt x="424" y="250"/>
                    <a:pt x="426" y="251"/>
                  </a:cubicBezTo>
                  <a:cubicBezTo>
                    <a:pt x="426" y="274"/>
                    <a:pt x="426" y="274"/>
                    <a:pt x="426" y="274"/>
                  </a:cubicBezTo>
                  <a:cubicBezTo>
                    <a:pt x="424" y="273"/>
                    <a:pt x="423" y="273"/>
                    <a:pt x="421" y="272"/>
                  </a:cubicBezTo>
                  <a:cubicBezTo>
                    <a:pt x="421" y="249"/>
                    <a:pt x="421" y="249"/>
                    <a:pt x="421" y="249"/>
                  </a:cubicBezTo>
                  <a:moveTo>
                    <a:pt x="413" y="245"/>
                  </a:moveTo>
                  <a:cubicBezTo>
                    <a:pt x="415" y="246"/>
                    <a:pt x="416" y="247"/>
                    <a:pt x="418" y="247"/>
                  </a:cubicBezTo>
                  <a:cubicBezTo>
                    <a:pt x="418" y="271"/>
                    <a:pt x="418" y="271"/>
                    <a:pt x="418" y="271"/>
                  </a:cubicBezTo>
                  <a:cubicBezTo>
                    <a:pt x="416" y="270"/>
                    <a:pt x="415" y="269"/>
                    <a:pt x="413" y="269"/>
                  </a:cubicBezTo>
                  <a:cubicBezTo>
                    <a:pt x="413" y="245"/>
                    <a:pt x="413" y="245"/>
                    <a:pt x="413" y="245"/>
                  </a:cubicBezTo>
                  <a:moveTo>
                    <a:pt x="405" y="242"/>
                  </a:moveTo>
                  <a:cubicBezTo>
                    <a:pt x="407" y="243"/>
                    <a:pt x="408" y="243"/>
                    <a:pt x="410" y="244"/>
                  </a:cubicBezTo>
                  <a:cubicBezTo>
                    <a:pt x="410" y="267"/>
                    <a:pt x="410" y="267"/>
                    <a:pt x="410" y="267"/>
                  </a:cubicBezTo>
                  <a:cubicBezTo>
                    <a:pt x="408" y="267"/>
                    <a:pt x="407" y="266"/>
                    <a:pt x="405" y="266"/>
                  </a:cubicBezTo>
                  <a:cubicBezTo>
                    <a:pt x="405" y="242"/>
                    <a:pt x="405" y="242"/>
                    <a:pt x="405" y="242"/>
                  </a:cubicBezTo>
                  <a:moveTo>
                    <a:pt x="397" y="239"/>
                  </a:moveTo>
                  <a:cubicBezTo>
                    <a:pt x="399" y="240"/>
                    <a:pt x="400" y="240"/>
                    <a:pt x="402" y="241"/>
                  </a:cubicBezTo>
                  <a:cubicBezTo>
                    <a:pt x="402" y="264"/>
                    <a:pt x="402" y="264"/>
                    <a:pt x="402" y="264"/>
                  </a:cubicBezTo>
                  <a:cubicBezTo>
                    <a:pt x="400" y="264"/>
                    <a:pt x="399" y="263"/>
                    <a:pt x="397" y="262"/>
                  </a:cubicBezTo>
                  <a:cubicBezTo>
                    <a:pt x="397" y="239"/>
                    <a:pt x="397" y="239"/>
                    <a:pt x="397" y="239"/>
                  </a:cubicBezTo>
                  <a:moveTo>
                    <a:pt x="390" y="236"/>
                  </a:moveTo>
                  <a:cubicBezTo>
                    <a:pt x="391" y="236"/>
                    <a:pt x="393" y="237"/>
                    <a:pt x="394" y="238"/>
                  </a:cubicBezTo>
                  <a:cubicBezTo>
                    <a:pt x="394" y="261"/>
                    <a:pt x="394" y="261"/>
                    <a:pt x="394" y="261"/>
                  </a:cubicBezTo>
                  <a:cubicBezTo>
                    <a:pt x="393" y="260"/>
                    <a:pt x="391" y="260"/>
                    <a:pt x="390" y="259"/>
                  </a:cubicBezTo>
                  <a:cubicBezTo>
                    <a:pt x="390" y="236"/>
                    <a:pt x="390" y="236"/>
                    <a:pt x="390" y="236"/>
                  </a:cubicBezTo>
                  <a:moveTo>
                    <a:pt x="382" y="232"/>
                  </a:moveTo>
                  <a:cubicBezTo>
                    <a:pt x="383" y="233"/>
                    <a:pt x="385" y="234"/>
                    <a:pt x="386" y="234"/>
                  </a:cubicBezTo>
                  <a:cubicBezTo>
                    <a:pt x="386" y="258"/>
                    <a:pt x="386" y="258"/>
                    <a:pt x="386" y="258"/>
                  </a:cubicBezTo>
                  <a:cubicBezTo>
                    <a:pt x="385" y="257"/>
                    <a:pt x="383" y="257"/>
                    <a:pt x="382" y="256"/>
                  </a:cubicBezTo>
                  <a:cubicBezTo>
                    <a:pt x="382" y="232"/>
                    <a:pt x="382" y="232"/>
                    <a:pt x="382" y="232"/>
                  </a:cubicBezTo>
                  <a:moveTo>
                    <a:pt x="374" y="229"/>
                  </a:moveTo>
                  <a:cubicBezTo>
                    <a:pt x="375" y="230"/>
                    <a:pt x="377" y="231"/>
                    <a:pt x="378" y="231"/>
                  </a:cubicBezTo>
                  <a:cubicBezTo>
                    <a:pt x="378" y="255"/>
                    <a:pt x="378" y="255"/>
                    <a:pt x="378" y="255"/>
                  </a:cubicBezTo>
                  <a:cubicBezTo>
                    <a:pt x="377" y="254"/>
                    <a:pt x="375" y="253"/>
                    <a:pt x="374" y="253"/>
                  </a:cubicBezTo>
                  <a:cubicBezTo>
                    <a:pt x="374" y="229"/>
                    <a:pt x="374" y="229"/>
                    <a:pt x="374" y="229"/>
                  </a:cubicBezTo>
                  <a:moveTo>
                    <a:pt x="366" y="226"/>
                  </a:moveTo>
                  <a:cubicBezTo>
                    <a:pt x="367" y="227"/>
                    <a:pt x="369" y="227"/>
                    <a:pt x="371" y="228"/>
                  </a:cubicBezTo>
                  <a:cubicBezTo>
                    <a:pt x="370" y="251"/>
                    <a:pt x="370" y="251"/>
                    <a:pt x="370" y="251"/>
                  </a:cubicBezTo>
                  <a:cubicBezTo>
                    <a:pt x="369" y="251"/>
                    <a:pt x="367" y="250"/>
                    <a:pt x="366" y="250"/>
                  </a:cubicBezTo>
                  <a:cubicBezTo>
                    <a:pt x="366" y="226"/>
                    <a:pt x="366" y="226"/>
                    <a:pt x="366" y="226"/>
                  </a:cubicBezTo>
                  <a:moveTo>
                    <a:pt x="358" y="223"/>
                  </a:moveTo>
                  <a:cubicBezTo>
                    <a:pt x="360" y="224"/>
                    <a:pt x="361" y="224"/>
                    <a:pt x="363" y="225"/>
                  </a:cubicBezTo>
                  <a:cubicBezTo>
                    <a:pt x="363" y="248"/>
                    <a:pt x="363" y="248"/>
                    <a:pt x="363" y="248"/>
                  </a:cubicBezTo>
                  <a:cubicBezTo>
                    <a:pt x="361" y="248"/>
                    <a:pt x="360" y="247"/>
                    <a:pt x="358" y="247"/>
                  </a:cubicBezTo>
                  <a:cubicBezTo>
                    <a:pt x="358" y="223"/>
                    <a:pt x="358" y="223"/>
                    <a:pt x="358" y="223"/>
                  </a:cubicBezTo>
                  <a:moveTo>
                    <a:pt x="355" y="222"/>
                  </a:moveTo>
                  <a:cubicBezTo>
                    <a:pt x="355" y="245"/>
                    <a:pt x="355" y="245"/>
                    <a:pt x="355" y="245"/>
                  </a:cubicBezTo>
                  <a:cubicBezTo>
                    <a:pt x="353" y="245"/>
                    <a:pt x="352" y="244"/>
                    <a:pt x="350" y="243"/>
                  </a:cubicBezTo>
                  <a:cubicBezTo>
                    <a:pt x="350" y="220"/>
                    <a:pt x="350" y="220"/>
                    <a:pt x="350" y="220"/>
                  </a:cubicBezTo>
                  <a:cubicBezTo>
                    <a:pt x="352" y="221"/>
                    <a:pt x="353" y="221"/>
                    <a:pt x="355" y="222"/>
                  </a:cubicBezTo>
                  <a:moveTo>
                    <a:pt x="347" y="219"/>
                  </a:moveTo>
                  <a:cubicBezTo>
                    <a:pt x="347" y="242"/>
                    <a:pt x="347" y="242"/>
                    <a:pt x="347" y="242"/>
                  </a:cubicBezTo>
                  <a:cubicBezTo>
                    <a:pt x="345" y="242"/>
                    <a:pt x="344" y="241"/>
                    <a:pt x="342" y="240"/>
                  </a:cubicBezTo>
                  <a:cubicBezTo>
                    <a:pt x="342" y="217"/>
                    <a:pt x="342" y="217"/>
                    <a:pt x="342" y="217"/>
                  </a:cubicBezTo>
                  <a:cubicBezTo>
                    <a:pt x="344" y="218"/>
                    <a:pt x="345" y="218"/>
                    <a:pt x="347" y="219"/>
                  </a:cubicBezTo>
                  <a:moveTo>
                    <a:pt x="335" y="214"/>
                  </a:moveTo>
                  <a:cubicBezTo>
                    <a:pt x="336" y="214"/>
                    <a:pt x="338" y="215"/>
                    <a:pt x="339" y="216"/>
                  </a:cubicBezTo>
                  <a:cubicBezTo>
                    <a:pt x="339" y="239"/>
                    <a:pt x="339" y="239"/>
                    <a:pt x="339" y="239"/>
                  </a:cubicBezTo>
                  <a:cubicBezTo>
                    <a:pt x="338" y="238"/>
                    <a:pt x="336" y="238"/>
                    <a:pt x="335" y="237"/>
                  </a:cubicBezTo>
                  <a:cubicBezTo>
                    <a:pt x="335" y="214"/>
                    <a:pt x="335" y="214"/>
                    <a:pt x="335" y="214"/>
                  </a:cubicBezTo>
                  <a:moveTo>
                    <a:pt x="327" y="211"/>
                  </a:moveTo>
                  <a:cubicBezTo>
                    <a:pt x="328" y="211"/>
                    <a:pt x="330" y="212"/>
                    <a:pt x="331" y="213"/>
                  </a:cubicBezTo>
                  <a:cubicBezTo>
                    <a:pt x="331" y="236"/>
                    <a:pt x="331" y="236"/>
                    <a:pt x="331" y="236"/>
                  </a:cubicBezTo>
                  <a:cubicBezTo>
                    <a:pt x="330" y="235"/>
                    <a:pt x="328" y="235"/>
                    <a:pt x="327" y="234"/>
                  </a:cubicBezTo>
                  <a:cubicBezTo>
                    <a:pt x="327" y="211"/>
                    <a:pt x="327" y="211"/>
                    <a:pt x="327" y="211"/>
                  </a:cubicBezTo>
                  <a:moveTo>
                    <a:pt x="319" y="208"/>
                  </a:moveTo>
                  <a:cubicBezTo>
                    <a:pt x="320" y="208"/>
                    <a:pt x="322" y="209"/>
                    <a:pt x="323" y="209"/>
                  </a:cubicBezTo>
                  <a:cubicBezTo>
                    <a:pt x="323" y="233"/>
                    <a:pt x="323" y="233"/>
                    <a:pt x="323" y="233"/>
                  </a:cubicBezTo>
                  <a:cubicBezTo>
                    <a:pt x="322" y="232"/>
                    <a:pt x="320" y="231"/>
                    <a:pt x="319" y="231"/>
                  </a:cubicBezTo>
                  <a:cubicBezTo>
                    <a:pt x="319" y="208"/>
                    <a:pt x="319" y="208"/>
                    <a:pt x="319" y="208"/>
                  </a:cubicBezTo>
                  <a:moveTo>
                    <a:pt x="311" y="201"/>
                  </a:moveTo>
                  <a:cubicBezTo>
                    <a:pt x="312" y="201"/>
                    <a:pt x="313" y="202"/>
                    <a:pt x="315" y="202"/>
                  </a:cubicBezTo>
                  <a:cubicBezTo>
                    <a:pt x="313" y="202"/>
                    <a:pt x="312" y="201"/>
                    <a:pt x="311" y="201"/>
                  </a:cubicBezTo>
                  <a:cubicBezTo>
                    <a:pt x="311" y="201"/>
                    <a:pt x="311" y="201"/>
                    <a:pt x="311" y="201"/>
                  </a:cubicBezTo>
                  <a:moveTo>
                    <a:pt x="315" y="206"/>
                  </a:moveTo>
                  <a:cubicBezTo>
                    <a:pt x="315" y="230"/>
                    <a:pt x="315" y="230"/>
                    <a:pt x="315" y="230"/>
                  </a:cubicBezTo>
                  <a:cubicBezTo>
                    <a:pt x="314" y="229"/>
                    <a:pt x="312" y="228"/>
                    <a:pt x="311" y="228"/>
                  </a:cubicBezTo>
                  <a:cubicBezTo>
                    <a:pt x="311" y="205"/>
                    <a:pt x="311" y="205"/>
                    <a:pt x="311" y="205"/>
                  </a:cubicBezTo>
                  <a:cubicBezTo>
                    <a:pt x="312" y="205"/>
                    <a:pt x="314" y="206"/>
                    <a:pt x="315" y="206"/>
                  </a:cubicBezTo>
                  <a:moveTo>
                    <a:pt x="309" y="200"/>
                  </a:moveTo>
                  <a:cubicBezTo>
                    <a:pt x="309" y="200"/>
                    <a:pt x="309" y="200"/>
                    <a:pt x="309" y="200"/>
                  </a:cubicBezTo>
                  <a:cubicBezTo>
                    <a:pt x="307" y="199"/>
                    <a:pt x="305" y="199"/>
                    <a:pt x="303" y="198"/>
                  </a:cubicBezTo>
                  <a:cubicBezTo>
                    <a:pt x="305" y="199"/>
                    <a:pt x="307" y="199"/>
                    <a:pt x="309" y="200"/>
                  </a:cubicBezTo>
                  <a:moveTo>
                    <a:pt x="308" y="226"/>
                  </a:moveTo>
                  <a:cubicBezTo>
                    <a:pt x="306" y="226"/>
                    <a:pt x="305" y="225"/>
                    <a:pt x="303" y="225"/>
                  </a:cubicBezTo>
                  <a:cubicBezTo>
                    <a:pt x="303" y="202"/>
                    <a:pt x="303" y="202"/>
                    <a:pt x="303" y="202"/>
                  </a:cubicBezTo>
                  <a:cubicBezTo>
                    <a:pt x="305" y="202"/>
                    <a:pt x="306" y="203"/>
                    <a:pt x="308" y="203"/>
                  </a:cubicBezTo>
                  <a:cubicBezTo>
                    <a:pt x="308" y="226"/>
                    <a:pt x="308" y="226"/>
                    <a:pt x="308" y="226"/>
                  </a:cubicBezTo>
                  <a:moveTo>
                    <a:pt x="295" y="198"/>
                  </a:moveTo>
                  <a:cubicBezTo>
                    <a:pt x="297" y="199"/>
                    <a:pt x="298" y="200"/>
                    <a:pt x="300" y="200"/>
                  </a:cubicBezTo>
                  <a:cubicBezTo>
                    <a:pt x="300" y="223"/>
                    <a:pt x="300" y="223"/>
                    <a:pt x="300" y="223"/>
                  </a:cubicBezTo>
                  <a:cubicBezTo>
                    <a:pt x="295" y="219"/>
                    <a:pt x="295" y="219"/>
                    <a:pt x="295" y="219"/>
                  </a:cubicBezTo>
                  <a:cubicBezTo>
                    <a:pt x="295" y="198"/>
                    <a:pt x="295" y="198"/>
                    <a:pt x="295" y="198"/>
                  </a:cubicBezTo>
                  <a:moveTo>
                    <a:pt x="287" y="195"/>
                  </a:moveTo>
                  <a:cubicBezTo>
                    <a:pt x="288" y="195"/>
                    <a:pt x="288" y="196"/>
                    <a:pt x="289" y="196"/>
                  </a:cubicBezTo>
                  <a:cubicBezTo>
                    <a:pt x="287" y="197"/>
                    <a:pt x="287" y="197"/>
                    <a:pt x="287" y="197"/>
                  </a:cubicBezTo>
                  <a:cubicBezTo>
                    <a:pt x="287" y="195"/>
                    <a:pt x="287" y="195"/>
                    <a:pt x="287" y="195"/>
                  </a:cubicBezTo>
                  <a:moveTo>
                    <a:pt x="287" y="202"/>
                  </a:moveTo>
                  <a:cubicBezTo>
                    <a:pt x="292" y="197"/>
                    <a:pt x="292" y="197"/>
                    <a:pt x="292" y="197"/>
                  </a:cubicBezTo>
                  <a:cubicBezTo>
                    <a:pt x="292" y="215"/>
                    <a:pt x="292" y="215"/>
                    <a:pt x="292" y="215"/>
                  </a:cubicBezTo>
                  <a:cubicBezTo>
                    <a:pt x="287" y="211"/>
                    <a:pt x="287" y="211"/>
                    <a:pt x="287" y="211"/>
                  </a:cubicBezTo>
                  <a:cubicBezTo>
                    <a:pt x="287" y="202"/>
                    <a:pt x="287" y="202"/>
                    <a:pt x="287" y="202"/>
                  </a:cubicBezTo>
                  <a:moveTo>
                    <a:pt x="280" y="192"/>
                  </a:moveTo>
                  <a:cubicBezTo>
                    <a:pt x="281" y="193"/>
                    <a:pt x="283" y="193"/>
                    <a:pt x="284" y="194"/>
                  </a:cubicBezTo>
                  <a:cubicBezTo>
                    <a:pt x="284" y="200"/>
                    <a:pt x="284" y="200"/>
                    <a:pt x="284" y="200"/>
                  </a:cubicBezTo>
                  <a:cubicBezTo>
                    <a:pt x="280" y="204"/>
                    <a:pt x="280" y="204"/>
                    <a:pt x="280" y="204"/>
                  </a:cubicBezTo>
                  <a:cubicBezTo>
                    <a:pt x="280" y="203"/>
                    <a:pt x="280" y="203"/>
                    <a:pt x="280" y="203"/>
                  </a:cubicBezTo>
                  <a:cubicBezTo>
                    <a:pt x="280" y="192"/>
                    <a:pt x="280" y="192"/>
                    <a:pt x="280" y="192"/>
                  </a:cubicBezTo>
                  <a:moveTo>
                    <a:pt x="284" y="205"/>
                  </a:moveTo>
                  <a:cubicBezTo>
                    <a:pt x="284" y="208"/>
                    <a:pt x="284" y="208"/>
                    <a:pt x="284" y="208"/>
                  </a:cubicBezTo>
                  <a:cubicBezTo>
                    <a:pt x="283" y="206"/>
                    <a:pt x="283" y="206"/>
                    <a:pt x="283" y="206"/>
                  </a:cubicBezTo>
                  <a:cubicBezTo>
                    <a:pt x="284" y="205"/>
                    <a:pt x="284" y="205"/>
                    <a:pt x="284" y="205"/>
                  </a:cubicBezTo>
                  <a:moveTo>
                    <a:pt x="272" y="189"/>
                  </a:moveTo>
                  <a:cubicBezTo>
                    <a:pt x="273" y="190"/>
                    <a:pt x="275" y="190"/>
                    <a:pt x="276" y="191"/>
                  </a:cubicBezTo>
                  <a:cubicBezTo>
                    <a:pt x="276" y="200"/>
                    <a:pt x="276" y="200"/>
                    <a:pt x="276" y="200"/>
                  </a:cubicBezTo>
                  <a:cubicBezTo>
                    <a:pt x="272" y="195"/>
                    <a:pt x="272" y="195"/>
                    <a:pt x="272" y="195"/>
                  </a:cubicBezTo>
                  <a:cubicBezTo>
                    <a:pt x="272" y="189"/>
                    <a:pt x="272" y="189"/>
                    <a:pt x="272" y="189"/>
                  </a:cubicBezTo>
                  <a:moveTo>
                    <a:pt x="264" y="186"/>
                  </a:moveTo>
                  <a:cubicBezTo>
                    <a:pt x="265" y="187"/>
                    <a:pt x="267" y="187"/>
                    <a:pt x="268" y="188"/>
                  </a:cubicBezTo>
                  <a:cubicBezTo>
                    <a:pt x="268" y="192"/>
                    <a:pt x="268" y="192"/>
                    <a:pt x="268" y="192"/>
                  </a:cubicBezTo>
                  <a:cubicBezTo>
                    <a:pt x="264" y="187"/>
                    <a:pt x="264" y="187"/>
                    <a:pt x="264" y="187"/>
                  </a:cubicBezTo>
                  <a:cubicBezTo>
                    <a:pt x="264" y="186"/>
                    <a:pt x="264" y="186"/>
                    <a:pt x="264" y="186"/>
                  </a:cubicBezTo>
                  <a:moveTo>
                    <a:pt x="256" y="183"/>
                  </a:moveTo>
                  <a:cubicBezTo>
                    <a:pt x="257" y="183"/>
                    <a:pt x="257" y="183"/>
                    <a:pt x="257" y="183"/>
                  </a:cubicBezTo>
                  <a:cubicBezTo>
                    <a:pt x="256" y="184"/>
                    <a:pt x="256" y="184"/>
                    <a:pt x="256" y="184"/>
                  </a:cubicBezTo>
                  <a:cubicBezTo>
                    <a:pt x="256" y="183"/>
                    <a:pt x="256" y="183"/>
                    <a:pt x="256" y="183"/>
                  </a:cubicBezTo>
                  <a:moveTo>
                    <a:pt x="253" y="182"/>
                  </a:moveTo>
                  <a:cubicBezTo>
                    <a:pt x="253" y="187"/>
                    <a:pt x="253" y="187"/>
                    <a:pt x="253" y="187"/>
                  </a:cubicBezTo>
                  <a:cubicBezTo>
                    <a:pt x="248" y="192"/>
                    <a:pt x="248" y="192"/>
                    <a:pt x="248" y="192"/>
                  </a:cubicBezTo>
                  <a:cubicBezTo>
                    <a:pt x="248" y="180"/>
                    <a:pt x="248" y="180"/>
                    <a:pt x="248" y="180"/>
                  </a:cubicBezTo>
                  <a:cubicBezTo>
                    <a:pt x="250" y="180"/>
                    <a:pt x="251" y="181"/>
                    <a:pt x="253" y="182"/>
                  </a:cubicBezTo>
                  <a:moveTo>
                    <a:pt x="240" y="177"/>
                  </a:moveTo>
                  <a:cubicBezTo>
                    <a:pt x="242" y="177"/>
                    <a:pt x="243" y="178"/>
                    <a:pt x="245" y="179"/>
                  </a:cubicBezTo>
                  <a:cubicBezTo>
                    <a:pt x="245" y="195"/>
                    <a:pt x="245" y="195"/>
                    <a:pt x="245" y="195"/>
                  </a:cubicBezTo>
                  <a:cubicBezTo>
                    <a:pt x="240" y="200"/>
                    <a:pt x="240" y="200"/>
                    <a:pt x="240" y="200"/>
                  </a:cubicBezTo>
                  <a:cubicBezTo>
                    <a:pt x="240" y="177"/>
                    <a:pt x="240" y="177"/>
                    <a:pt x="240" y="177"/>
                  </a:cubicBezTo>
                  <a:moveTo>
                    <a:pt x="232" y="174"/>
                  </a:moveTo>
                  <a:cubicBezTo>
                    <a:pt x="234" y="175"/>
                    <a:pt x="235" y="175"/>
                    <a:pt x="237" y="176"/>
                  </a:cubicBezTo>
                  <a:cubicBezTo>
                    <a:pt x="237" y="199"/>
                    <a:pt x="237" y="199"/>
                    <a:pt x="237" y="199"/>
                  </a:cubicBezTo>
                  <a:cubicBezTo>
                    <a:pt x="235" y="198"/>
                    <a:pt x="234" y="198"/>
                    <a:pt x="232" y="197"/>
                  </a:cubicBezTo>
                  <a:cubicBezTo>
                    <a:pt x="232" y="174"/>
                    <a:pt x="232" y="174"/>
                    <a:pt x="232" y="174"/>
                  </a:cubicBezTo>
                  <a:moveTo>
                    <a:pt x="224" y="171"/>
                  </a:moveTo>
                  <a:cubicBezTo>
                    <a:pt x="226" y="172"/>
                    <a:pt x="228" y="172"/>
                    <a:pt x="229" y="173"/>
                  </a:cubicBezTo>
                  <a:cubicBezTo>
                    <a:pt x="229" y="196"/>
                    <a:pt x="229" y="196"/>
                    <a:pt x="229" y="196"/>
                  </a:cubicBezTo>
                  <a:cubicBezTo>
                    <a:pt x="228" y="196"/>
                    <a:pt x="228" y="195"/>
                    <a:pt x="227" y="195"/>
                  </a:cubicBezTo>
                  <a:cubicBezTo>
                    <a:pt x="226" y="194"/>
                    <a:pt x="226" y="194"/>
                    <a:pt x="226" y="194"/>
                  </a:cubicBezTo>
                  <a:cubicBezTo>
                    <a:pt x="224" y="193"/>
                    <a:pt x="224" y="193"/>
                    <a:pt x="224" y="193"/>
                  </a:cubicBezTo>
                  <a:cubicBezTo>
                    <a:pt x="224" y="171"/>
                    <a:pt x="224" y="171"/>
                    <a:pt x="224" y="171"/>
                  </a:cubicBezTo>
                  <a:moveTo>
                    <a:pt x="217" y="168"/>
                  </a:moveTo>
                  <a:cubicBezTo>
                    <a:pt x="218" y="169"/>
                    <a:pt x="220" y="169"/>
                    <a:pt x="221" y="170"/>
                  </a:cubicBezTo>
                  <a:cubicBezTo>
                    <a:pt x="221" y="189"/>
                    <a:pt x="221" y="189"/>
                    <a:pt x="221" y="189"/>
                  </a:cubicBezTo>
                  <a:cubicBezTo>
                    <a:pt x="217" y="185"/>
                    <a:pt x="217" y="185"/>
                    <a:pt x="217" y="185"/>
                  </a:cubicBezTo>
                  <a:cubicBezTo>
                    <a:pt x="217" y="168"/>
                    <a:pt x="217" y="168"/>
                    <a:pt x="217" y="168"/>
                  </a:cubicBezTo>
                  <a:moveTo>
                    <a:pt x="217" y="189"/>
                  </a:moveTo>
                  <a:cubicBezTo>
                    <a:pt x="219" y="192"/>
                    <a:pt x="219" y="192"/>
                    <a:pt x="219" y="192"/>
                  </a:cubicBezTo>
                  <a:cubicBezTo>
                    <a:pt x="219" y="192"/>
                    <a:pt x="218" y="192"/>
                    <a:pt x="217" y="191"/>
                  </a:cubicBezTo>
                  <a:cubicBezTo>
                    <a:pt x="217" y="189"/>
                    <a:pt x="217" y="189"/>
                    <a:pt x="217" y="189"/>
                  </a:cubicBezTo>
                  <a:moveTo>
                    <a:pt x="213" y="167"/>
                  </a:moveTo>
                  <a:cubicBezTo>
                    <a:pt x="213" y="181"/>
                    <a:pt x="213" y="181"/>
                    <a:pt x="213" y="181"/>
                  </a:cubicBezTo>
                  <a:cubicBezTo>
                    <a:pt x="209" y="177"/>
                    <a:pt x="209" y="177"/>
                    <a:pt x="209" y="177"/>
                  </a:cubicBezTo>
                  <a:cubicBezTo>
                    <a:pt x="209" y="165"/>
                    <a:pt x="209" y="165"/>
                    <a:pt x="209" y="165"/>
                  </a:cubicBezTo>
                  <a:cubicBezTo>
                    <a:pt x="210" y="166"/>
                    <a:pt x="212" y="166"/>
                    <a:pt x="213" y="167"/>
                  </a:cubicBezTo>
                  <a:moveTo>
                    <a:pt x="213" y="186"/>
                  </a:moveTo>
                  <a:cubicBezTo>
                    <a:pt x="213" y="190"/>
                    <a:pt x="213" y="190"/>
                    <a:pt x="213" y="190"/>
                  </a:cubicBezTo>
                  <a:cubicBezTo>
                    <a:pt x="212" y="189"/>
                    <a:pt x="210" y="189"/>
                    <a:pt x="209" y="188"/>
                  </a:cubicBezTo>
                  <a:cubicBezTo>
                    <a:pt x="209" y="182"/>
                    <a:pt x="209" y="182"/>
                    <a:pt x="209" y="182"/>
                  </a:cubicBezTo>
                  <a:cubicBezTo>
                    <a:pt x="213" y="186"/>
                    <a:pt x="213" y="186"/>
                    <a:pt x="213" y="186"/>
                  </a:cubicBezTo>
                  <a:moveTo>
                    <a:pt x="205" y="164"/>
                  </a:moveTo>
                  <a:cubicBezTo>
                    <a:pt x="205" y="173"/>
                    <a:pt x="205" y="173"/>
                    <a:pt x="205" y="173"/>
                  </a:cubicBezTo>
                  <a:cubicBezTo>
                    <a:pt x="202" y="170"/>
                    <a:pt x="202" y="170"/>
                    <a:pt x="202" y="170"/>
                  </a:cubicBezTo>
                  <a:cubicBezTo>
                    <a:pt x="201" y="169"/>
                    <a:pt x="201" y="169"/>
                    <a:pt x="201" y="169"/>
                  </a:cubicBezTo>
                  <a:cubicBezTo>
                    <a:pt x="201" y="162"/>
                    <a:pt x="201" y="162"/>
                    <a:pt x="201" y="162"/>
                  </a:cubicBezTo>
                  <a:cubicBezTo>
                    <a:pt x="202" y="163"/>
                    <a:pt x="204" y="163"/>
                    <a:pt x="205" y="164"/>
                  </a:cubicBezTo>
                  <a:moveTo>
                    <a:pt x="201" y="174"/>
                  </a:moveTo>
                  <a:cubicBezTo>
                    <a:pt x="205" y="178"/>
                    <a:pt x="205" y="178"/>
                    <a:pt x="205" y="178"/>
                  </a:cubicBezTo>
                  <a:cubicBezTo>
                    <a:pt x="205" y="187"/>
                    <a:pt x="205" y="187"/>
                    <a:pt x="205" y="187"/>
                  </a:cubicBezTo>
                  <a:cubicBezTo>
                    <a:pt x="204" y="186"/>
                    <a:pt x="202" y="186"/>
                    <a:pt x="201" y="185"/>
                  </a:cubicBezTo>
                  <a:cubicBezTo>
                    <a:pt x="201" y="174"/>
                    <a:pt x="201" y="174"/>
                    <a:pt x="201" y="174"/>
                  </a:cubicBezTo>
                  <a:moveTo>
                    <a:pt x="193" y="159"/>
                  </a:moveTo>
                  <a:cubicBezTo>
                    <a:pt x="195" y="160"/>
                    <a:pt x="196" y="160"/>
                    <a:pt x="198" y="161"/>
                  </a:cubicBezTo>
                  <a:cubicBezTo>
                    <a:pt x="198" y="166"/>
                    <a:pt x="198" y="166"/>
                    <a:pt x="198" y="166"/>
                  </a:cubicBezTo>
                  <a:cubicBezTo>
                    <a:pt x="193" y="161"/>
                    <a:pt x="193" y="161"/>
                    <a:pt x="193" y="161"/>
                  </a:cubicBezTo>
                  <a:cubicBezTo>
                    <a:pt x="193" y="159"/>
                    <a:pt x="193" y="159"/>
                    <a:pt x="193" y="159"/>
                  </a:cubicBezTo>
                  <a:moveTo>
                    <a:pt x="193" y="166"/>
                  </a:moveTo>
                  <a:cubicBezTo>
                    <a:pt x="198" y="170"/>
                    <a:pt x="198" y="170"/>
                    <a:pt x="198" y="170"/>
                  </a:cubicBezTo>
                  <a:cubicBezTo>
                    <a:pt x="198" y="184"/>
                    <a:pt x="198" y="184"/>
                    <a:pt x="198" y="184"/>
                  </a:cubicBezTo>
                  <a:cubicBezTo>
                    <a:pt x="196" y="183"/>
                    <a:pt x="195" y="183"/>
                    <a:pt x="193" y="182"/>
                  </a:cubicBezTo>
                  <a:cubicBezTo>
                    <a:pt x="193" y="166"/>
                    <a:pt x="193" y="166"/>
                    <a:pt x="193" y="166"/>
                  </a:cubicBezTo>
                  <a:moveTo>
                    <a:pt x="185" y="158"/>
                  </a:moveTo>
                  <a:cubicBezTo>
                    <a:pt x="190" y="162"/>
                    <a:pt x="190" y="162"/>
                    <a:pt x="190" y="162"/>
                  </a:cubicBezTo>
                  <a:cubicBezTo>
                    <a:pt x="190" y="181"/>
                    <a:pt x="190" y="181"/>
                    <a:pt x="190" y="181"/>
                  </a:cubicBezTo>
                  <a:cubicBezTo>
                    <a:pt x="188" y="180"/>
                    <a:pt x="187" y="180"/>
                    <a:pt x="185" y="179"/>
                  </a:cubicBezTo>
                  <a:cubicBezTo>
                    <a:pt x="185" y="158"/>
                    <a:pt x="185" y="158"/>
                    <a:pt x="185" y="158"/>
                  </a:cubicBezTo>
                  <a:moveTo>
                    <a:pt x="177" y="153"/>
                  </a:moveTo>
                  <a:cubicBezTo>
                    <a:pt x="179" y="154"/>
                    <a:pt x="180" y="154"/>
                    <a:pt x="182" y="155"/>
                  </a:cubicBezTo>
                  <a:cubicBezTo>
                    <a:pt x="182" y="178"/>
                    <a:pt x="182" y="178"/>
                    <a:pt x="182" y="178"/>
                  </a:cubicBezTo>
                  <a:cubicBezTo>
                    <a:pt x="180" y="177"/>
                    <a:pt x="179" y="177"/>
                    <a:pt x="177" y="176"/>
                  </a:cubicBezTo>
                  <a:cubicBezTo>
                    <a:pt x="177" y="153"/>
                    <a:pt x="177" y="153"/>
                    <a:pt x="177" y="153"/>
                  </a:cubicBezTo>
                  <a:moveTo>
                    <a:pt x="169" y="150"/>
                  </a:moveTo>
                  <a:cubicBezTo>
                    <a:pt x="171" y="151"/>
                    <a:pt x="172" y="151"/>
                    <a:pt x="174" y="152"/>
                  </a:cubicBezTo>
                  <a:cubicBezTo>
                    <a:pt x="174" y="175"/>
                    <a:pt x="174" y="175"/>
                    <a:pt x="174" y="175"/>
                  </a:cubicBezTo>
                  <a:cubicBezTo>
                    <a:pt x="172" y="174"/>
                    <a:pt x="171" y="174"/>
                    <a:pt x="169" y="173"/>
                  </a:cubicBezTo>
                  <a:cubicBezTo>
                    <a:pt x="169" y="150"/>
                    <a:pt x="169" y="150"/>
                    <a:pt x="169" y="150"/>
                  </a:cubicBezTo>
                  <a:moveTo>
                    <a:pt x="162" y="147"/>
                  </a:moveTo>
                  <a:cubicBezTo>
                    <a:pt x="163" y="148"/>
                    <a:pt x="165" y="148"/>
                    <a:pt x="166" y="149"/>
                  </a:cubicBezTo>
                  <a:cubicBezTo>
                    <a:pt x="166" y="172"/>
                    <a:pt x="166" y="172"/>
                    <a:pt x="166" y="172"/>
                  </a:cubicBezTo>
                  <a:cubicBezTo>
                    <a:pt x="165" y="172"/>
                    <a:pt x="163" y="171"/>
                    <a:pt x="162" y="170"/>
                  </a:cubicBezTo>
                  <a:cubicBezTo>
                    <a:pt x="162" y="147"/>
                    <a:pt x="162" y="147"/>
                    <a:pt x="162" y="147"/>
                  </a:cubicBezTo>
                  <a:moveTo>
                    <a:pt x="154" y="144"/>
                  </a:moveTo>
                  <a:cubicBezTo>
                    <a:pt x="155" y="145"/>
                    <a:pt x="157" y="145"/>
                    <a:pt x="158" y="146"/>
                  </a:cubicBezTo>
                  <a:cubicBezTo>
                    <a:pt x="158" y="169"/>
                    <a:pt x="158" y="169"/>
                    <a:pt x="158" y="169"/>
                  </a:cubicBezTo>
                  <a:cubicBezTo>
                    <a:pt x="157" y="169"/>
                    <a:pt x="155" y="168"/>
                    <a:pt x="154" y="168"/>
                  </a:cubicBezTo>
                  <a:cubicBezTo>
                    <a:pt x="154" y="144"/>
                    <a:pt x="154" y="144"/>
                    <a:pt x="154" y="144"/>
                  </a:cubicBezTo>
                  <a:moveTo>
                    <a:pt x="150" y="143"/>
                  </a:moveTo>
                  <a:cubicBezTo>
                    <a:pt x="150" y="166"/>
                    <a:pt x="150" y="166"/>
                    <a:pt x="150" y="166"/>
                  </a:cubicBezTo>
                  <a:cubicBezTo>
                    <a:pt x="149" y="166"/>
                    <a:pt x="147" y="165"/>
                    <a:pt x="146" y="165"/>
                  </a:cubicBezTo>
                  <a:cubicBezTo>
                    <a:pt x="146" y="141"/>
                    <a:pt x="146" y="141"/>
                    <a:pt x="146" y="141"/>
                  </a:cubicBezTo>
                  <a:cubicBezTo>
                    <a:pt x="147" y="142"/>
                    <a:pt x="149" y="143"/>
                    <a:pt x="150" y="143"/>
                  </a:cubicBezTo>
                  <a:moveTo>
                    <a:pt x="138" y="139"/>
                  </a:moveTo>
                  <a:cubicBezTo>
                    <a:pt x="139" y="139"/>
                    <a:pt x="141" y="140"/>
                    <a:pt x="142" y="140"/>
                  </a:cubicBezTo>
                  <a:cubicBezTo>
                    <a:pt x="142" y="163"/>
                    <a:pt x="142" y="163"/>
                    <a:pt x="142" y="163"/>
                  </a:cubicBezTo>
                  <a:cubicBezTo>
                    <a:pt x="141" y="163"/>
                    <a:pt x="140" y="162"/>
                    <a:pt x="138" y="162"/>
                  </a:cubicBezTo>
                  <a:cubicBezTo>
                    <a:pt x="138" y="139"/>
                    <a:pt x="138" y="139"/>
                    <a:pt x="138" y="139"/>
                  </a:cubicBezTo>
                  <a:moveTo>
                    <a:pt x="130" y="136"/>
                  </a:moveTo>
                  <a:cubicBezTo>
                    <a:pt x="132" y="136"/>
                    <a:pt x="133" y="137"/>
                    <a:pt x="135" y="137"/>
                  </a:cubicBezTo>
                  <a:cubicBezTo>
                    <a:pt x="135" y="160"/>
                    <a:pt x="135" y="160"/>
                    <a:pt x="135" y="160"/>
                  </a:cubicBezTo>
                  <a:cubicBezTo>
                    <a:pt x="133" y="160"/>
                    <a:pt x="132" y="159"/>
                    <a:pt x="130" y="159"/>
                  </a:cubicBezTo>
                  <a:cubicBezTo>
                    <a:pt x="130" y="136"/>
                    <a:pt x="130" y="136"/>
                    <a:pt x="130" y="136"/>
                  </a:cubicBezTo>
                  <a:moveTo>
                    <a:pt x="122" y="133"/>
                  </a:moveTo>
                  <a:cubicBezTo>
                    <a:pt x="124" y="133"/>
                    <a:pt x="125" y="134"/>
                    <a:pt x="127" y="134"/>
                  </a:cubicBezTo>
                  <a:cubicBezTo>
                    <a:pt x="127" y="157"/>
                    <a:pt x="127" y="157"/>
                    <a:pt x="127" y="157"/>
                  </a:cubicBezTo>
                  <a:cubicBezTo>
                    <a:pt x="125" y="157"/>
                    <a:pt x="124" y="156"/>
                    <a:pt x="122" y="156"/>
                  </a:cubicBezTo>
                  <a:cubicBezTo>
                    <a:pt x="122" y="133"/>
                    <a:pt x="122" y="133"/>
                    <a:pt x="122" y="133"/>
                  </a:cubicBezTo>
                  <a:moveTo>
                    <a:pt x="91" y="211"/>
                  </a:moveTo>
                  <a:cubicBezTo>
                    <a:pt x="91" y="210"/>
                    <a:pt x="91" y="210"/>
                    <a:pt x="91" y="210"/>
                  </a:cubicBezTo>
                  <a:cubicBezTo>
                    <a:pt x="95" y="198"/>
                    <a:pt x="95" y="198"/>
                    <a:pt x="95" y="198"/>
                  </a:cubicBezTo>
                  <a:cubicBezTo>
                    <a:pt x="95" y="213"/>
                    <a:pt x="95" y="213"/>
                    <a:pt x="95" y="213"/>
                  </a:cubicBezTo>
                  <a:cubicBezTo>
                    <a:pt x="94" y="212"/>
                    <a:pt x="92" y="212"/>
                    <a:pt x="91" y="211"/>
                  </a:cubicBezTo>
                  <a:moveTo>
                    <a:pt x="96" y="185"/>
                  </a:moveTo>
                  <a:cubicBezTo>
                    <a:pt x="95" y="188"/>
                    <a:pt x="95" y="188"/>
                    <a:pt x="95" y="188"/>
                  </a:cubicBezTo>
                  <a:cubicBezTo>
                    <a:pt x="95" y="188"/>
                    <a:pt x="95" y="188"/>
                    <a:pt x="95" y="188"/>
                  </a:cubicBezTo>
                  <a:cubicBezTo>
                    <a:pt x="86" y="213"/>
                    <a:pt x="86" y="213"/>
                    <a:pt x="86" y="213"/>
                  </a:cubicBezTo>
                  <a:cubicBezTo>
                    <a:pt x="60" y="203"/>
                    <a:pt x="60" y="203"/>
                    <a:pt x="60" y="203"/>
                  </a:cubicBezTo>
                  <a:cubicBezTo>
                    <a:pt x="91" y="118"/>
                    <a:pt x="91" y="118"/>
                    <a:pt x="91" y="118"/>
                  </a:cubicBezTo>
                  <a:cubicBezTo>
                    <a:pt x="101" y="121"/>
                    <a:pt x="101" y="121"/>
                    <a:pt x="101" y="121"/>
                  </a:cubicBezTo>
                  <a:cubicBezTo>
                    <a:pt x="106" y="123"/>
                    <a:pt x="112" y="125"/>
                    <a:pt x="117" y="127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07" y="155"/>
                    <a:pt x="107" y="155"/>
                    <a:pt x="107" y="155"/>
                  </a:cubicBezTo>
                  <a:cubicBezTo>
                    <a:pt x="96" y="185"/>
                    <a:pt x="96" y="185"/>
                    <a:pt x="96" y="185"/>
                  </a:cubicBezTo>
                  <a:cubicBezTo>
                    <a:pt x="96" y="185"/>
                    <a:pt x="96" y="185"/>
                    <a:pt x="96" y="185"/>
                  </a:cubicBezTo>
                  <a:moveTo>
                    <a:pt x="119" y="133"/>
                  </a:moveTo>
                  <a:cubicBezTo>
                    <a:pt x="119" y="155"/>
                    <a:pt x="119" y="155"/>
                    <a:pt x="119" y="155"/>
                  </a:cubicBezTo>
                  <a:cubicBezTo>
                    <a:pt x="117" y="154"/>
                    <a:pt x="116" y="154"/>
                    <a:pt x="114" y="153"/>
                  </a:cubicBezTo>
                  <a:cubicBezTo>
                    <a:pt x="114" y="145"/>
                    <a:pt x="114" y="145"/>
                    <a:pt x="114" y="145"/>
                  </a:cubicBezTo>
                  <a:cubicBezTo>
                    <a:pt x="119" y="133"/>
                    <a:pt x="119" y="133"/>
                    <a:pt x="119" y="133"/>
                  </a:cubicBezTo>
                  <a:moveTo>
                    <a:pt x="103" y="216"/>
                  </a:moveTo>
                  <a:cubicBezTo>
                    <a:pt x="102" y="215"/>
                    <a:pt x="100" y="215"/>
                    <a:pt x="99" y="214"/>
                  </a:cubicBezTo>
                  <a:cubicBezTo>
                    <a:pt x="99" y="191"/>
                    <a:pt x="99" y="191"/>
                    <a:pt x="99" y="191"/>
                  </a:cubicBezTo>
                  <a:cubicBezTo>
                    <a:pt x="100" y="191"/>
                    <a:pt x="102" y="192"/>
                    <a:pt x="103" y="193"/>
                  </a:cubicBezTo>
                  <a:cubicBezTo>
                    <a:pt x="103" y="216"/>
                    <a:pt x="103" y="216"/>
                    <a:pt x="103" y="216"/>
                  </a:cubicBezTo>
                  <a:moveTo>
                    <a:pt x="107" y="217"/>
                  </a:moveTo>
                  <a:cubicBezTo>
                    <a:pt x="107" y="194"/>
                    <a:pt x="107" y="194"/>
                    <a:pt x="107" y="194"/>
                  </a:cubicBezTo>
                  <a:cubicBezTo>
                    <a:pt x="108" y="194"/>
                    <a:pt x="110" y="195"/>
                    <a:pt x="111" y="196"/>
                  </a:cubicBezTo>
                  <a:cubicBezTo>
                    <a:pt x="111" y="219"/>
                    <a:pt x="111" y="219"/>
                    <a:pt x="111" y="219"/>
                  </a:cubicBezTo>
                  <a:cubicBezTo>
                    <a:pt x="110" y="218"/>
                    <a:pt x="108" y="218"/>
                    <a:pt x="107" y="217"/>
                  </a:cubicBezTo>
                  <a:moveTo>
                    <a:pt x="114" y="220"/>
                  </a:moveTo>
                  <a:cubicBezTo>
                    <a:pt x="114" y="197"/>
                    <a:pt x="114" y="197"/>
                    <a:pt x="114" y="197"/>
                  </a:cubicBezTo>
                  <a:cubicBezTo>
                    <a:pt x="116" y="197"/>
                    <a:pt x="117" y="198"/>
                    <a:pt x="119" y="198"/>
                  </a:cubicBezTo>
                  <a:cubicBezTo>
                    <a:pt x="119" y="222"/>
                    <a:pt x="119" y="222"/>
                    <a:pt x="119" y="222"/>
                  </a:cubicBezTo>
                  <a:cubicBezTo>
                    <a:pt x="117" y="221"/>
                    <a:pt x="116" y="220"/>
                    <a:pt x="114" y="220"/>
                  </a:cubicBezTo>
                  <a:moveTo>
                    <a:pt x="127" y="224"/>
                  </a:moveTo>
                  <a:cubicBezTo>
                    <a:pt x="125" y="224"/>
                    <a:pt x="124" y="223"/>
                    <a:pt x="122" y="223"/>
                  </a:cubicBezTo>
                  <a:cubicBezTo>
                    <a:pt x="122" y="200"/>
                    <a:pt x="122" y="200"/>
                    <a:pt x="122" y="200"/>
                  </a:cubicBezTo>
                  <a:cubicBezTo>
                    <a:pt x="124" y="200"/>
                    <a:pt x="125" y="201"/>
                    <a:pt x="127" y="201"/>
                  </a:cubicBezTo>
                  <a:cubicBezTo>
                    <a:pt x="127" y="224"/>
                    <a:pt x="127" y="224"/>
                    <a:pt x="127" y="224"/>
                  </a:cubicBezTo>
                  <a:moveTo>
                    <a:pt x="135" y="227"/>
                  </a:moveTo>
                  <a:cubicBezTo>
                    <a:pt x="133" y="227"/>
                    <a:pt x="132" y="226"/>
                    <a:pt x="130" y="226"/>
                  </a:cubicBezTo>
                  <a:cubicBezTo>
                    <a:pt x="130" y="203"/>
                    <a:pt x="130" y="203"/>
                    <a:pt x="130" y="203"/>
                  </a:cubicBezTo>
                  <a:cubicBezTo>
                    <a:pt x="132" y="203"/>
                    <a:pt x="133" y="204"/>
                    <a:pt x="135" y="204"/>
                  </a:cubicBezTo>
                  <a:cubicBezTo>
                    <a:pt x="135" y="227"/>
                    <a:pt x="135" y="227"/>
                    <a:pt x="135" y="227"/>
                  </a:cubicBezTo>
                  <a:moveTo>
                    <a:pt x="142" y="230"/>
                  </a:moveTo>
                  <a:cubicBezTo>
                    <a:pt x="141" y="230"/>
                    <a:pt x="140" y="229"/>
                    <a:pt x="138" y="229"/>
                  </a:cubicBezTo>
                  <a:cubicBezTo>
                    <a:pt x="138" y="206"/>
                    <a:pt x="138" y="206"/>
                    <a:pt x="138" y="206"/>
                  </a:cubicBezTo>
                  <a:cubicBezTo>
                    <a:pt x="139" y="206"/>
                    <a:pt x="141" y="207"/>
                    <a:pt x="142" y="207"/>
                  </a:cubicBezTo>
                  <a:cubicBezTo>
                    <a:pt x="142" y="230"/>
                    <a:pt x="142" y="230"/>
                    <a:pt x="142" y="230"/>
                  </a:cubicBezTo>
                  <a:moveTo>
                    <a:pt x="150" y="233"/>
                  </a:moveTo>
                  <a:cubicBezTo>
                    <a:pt x="149" y="233"/>
                    <a:pt x="147" y="232"/>
                    <a:pt x="146" y="232"/>
                  </a:cubicBezTo>
                  <a:cubicBezTo>
                    <a:pt x="146" y="208"/>
                    <a:pt x="146" y="208"/>
                    <a:pt x="146" y="208"/>
                  </a:cubicBezTo>
                  <a:cubicBezTo>
                    <a:pt x="147" y="209"/>
                    <a:pt x="149" y="209"/>
                    <a:pt x="150" y="210"/>
                  </a:cubicBezTo>
                  <a:cubicBezTo>
                    <a:pt x="150" y="233"/>
                    <a:pt x="150" y="233"/>
                    <a:pt x="150" y="233"/>
                  </a:cubicBezTo>
                  <a:moveTo>
                    <a:pt x="158" y="236"/>
                  </a:moveTo>
                  <a:cubicBezTo>
                    <a:pt x="157" y="236"/>
                    <a:pt x="155" y="235"/>
                    <a:pt x="154" y="235"/>
                  </a:cubicBezTo>
                  <a:cubicBezTo>
                    <a:pt x="154" y="211"/>
                    <a:pt x="154" y="211"/>
                    <a:pt x="154" y="211"/>
                  </a:cubicBezTo>
                  <a:cubicBezTo>
                    <a:pt x="155" y="212"/>
                    <a:pt x="157" y="212"/>
                    <a:pt x="158" y="213"/>
                  </a:cubicBezTo>
                  <a:cubicBezTo>
                    <a:pt x="158" y="236"/>
                    <a:pt x="158" y="236"/>
                    <a:pt x="158" y="236"/>
                  </a:cubicBezTo>
                  <a:moveTo>
                    <a:pt x="166" y="239"/>
                  </a:moveTo>
                  <a:cubicBezTo>
                    <a:pt x="165" y="239"/>
                    <a:pt x="163" y="238"/>
                    <a:pt x="162" y="238"/>
                  </a:cubicBezTo>
                  <a:cubicBezTo>
                    <a:pt x="162" y="214"/>
                    <a:pt x="162" y="214"/>
                    <a:pt x="162" y="214"/>
                  </a:cubicBezTo>
                  <a:cubicBezTo>
                    <a:pt x="163" y="215"/>
                    <a:pt x="165" y="215"/>
                    <a:pt x="166" y="216"/>
                  </a:cubicBezTo>
                  <a:cubicBezTo>
                    <a:pt x="166" y="239"/>
                    <a:pt x="166" y="239"/>
                    <a:pt x="166" y="239"/>
                  </a:cubicBezTo>
                  <a:moveTo>
                    <a:pt x="174" y="242"/>
                  </a:moveTo>
                  <a:cubicBezTo>
                    <a:pt x="172" y="242"/>
                    <a:pt x="171" y="241"/>
                    <a:pt x="169" y="241"/>
                  </a:cubicBezTo>
                  <a:cubicBezTo>
                    <a:pt x="169" y="217"/>
                    <a:pt x="169" y="217"/>
                    <a:pt x="169" y="217"/>
                  </a:cubicBezTo>
                  <a:cubicBezTo>
                    <a:pt x="171" y="218"/>
                    <a:pt x="172" y="218"/>
                    <a:pt x="174" y="219"/>
                  </a:cubicBezTo>
                  <a:cubicBezTo>
                    <a:pt x="174" y="242"/>
                    <a:pt x="174" y="242"/>
                    <a:pt x="174" y="242"/>
                  </a:cubicBezTo>
                  <a:moveTo>
                    <a:pt x="177" y="243"/>
                  </a:moveTo>
                  <a:cubicBezTo>
                    <a:pt x="177" y="220"/>
                    <a:pt x="177" y="220"/>
                    <a:pt x="177" y="220"/>
                  </a:cubicBezTo>
                  <a:cubicBezTo>
                    <a:pt x="179" y="221"/>
                    <a:pt x="180" y="221"/>
                    <a:pt x="182" y="222"/>
                  </a:cubicBezTo>
                  <a:cubicBezTo>
                    <a:pt x="182" y="245"/>
                    <a:pt x="182" y="245"/>
                    <a:pt x="182" y="245"/>
                  </a:cubicBezTo>
                  <a:cubicBezTo>
                    <a:pt x="180" y="245"/>
                    <a:pt x="179" y="244"/>
                    <a:pt x="177" y="243"/>
                  </a:cubicBezTo>
                  <a:moveTo>
                    <a:pt x="179" y="301"/>
                  </a:moveTo>
                  <a:cubicBezTo>
                    <a:pt x="175" y="305"/>
                    <a:pt x="175" y="305"/>
                    <a:pt x="175" y="305"/>
                  </a:cubicBezTo>
                  <a:cubicBezTo>
                    <a:pt x="175" y="274"/>
                    <a:pt x="175" y="274"/>
                    <a:pt x="175" y="274"/>
                  </a:cubicBezTo>
                  <a:cubicBezTo>
                    <a:pt x="179" y="270"/>
                    <a:pt x="179" y="270"/>
                    <a:pt x="179" y="270"/>
                  </a:cubicBezTo>
                  <a:cubicBezTo>
                    <a:pt x="179" y="301"/>
                    <a:pt x="179" y="301"/>
                    <a:pt x="179" y="301"/>
                  </a:cubicBezTo>
                  <a:moveTo>
                    <a:pt x="187" y="293"/>
                  </a:moveTo>
                  <a:cubicBezTo>
                    <a:pt x="183" y="297"/>
                    <a:pt x="183" y="297"/>
                    <a:pt x="183" y="297"/>
                  </a:cubicBezTo>
                  <a:cubicBezTo>
                    <a:pt x="183" y="266"/>
                    <a:pt x="183" y="266"/>
                    <a:pt x="183" y="266"/>
                  </a:cubicBezTo>
                  <a:cubicBezTo>
                    <a:pt x="187" y="262"/>
                    <a:pt x="187" y="262"/>
                    <a:pt x="187" y="262"/>
                  </a:cubicBezTo>
                  <a:cubicBezTo>
                    <a:pt x="187" y="293"/>
                    <a:pt x="187" y="293"/>
                    <a:pt x="187" y="293"/>
                  </a:cubicBezTo>
                  <a:moveTo>
                    <a:pt x="185" y="247"/>
                  </a:moveTo>
                  <a:cubicBezTo>
                    <a:pt x="185" y="223"/>
                    <a:pt x="185" y="223"/>
                    <a:pt x="185" y="223"/>
                  </a:cubicBezTo>
                  <a:cubicBezTo>
                    <a:pt x="187" y="224"/>
                    <a:pt x="188" y="224"/>
                    <a:pt x="190" y="225"/>
                  </a:cubicBezTo>
                  <a:cubicBezTo>
                    <a:pt x="190" y="248"/>
                    <a:pt x="190" y="248"/>
                    <a:pt x="190" y="248"/>
                  </a:cubicBezTo>
                  <a:cubicBezTo>
                    <a:pt x="188" y="248"/>
                    <a:pt x="187" y="247"/>
                    <a:pt x="185" y="247"/>
                  </a:cubicBezTo>
                  <a:moveTo>
                    <a:pt x="191" y="289"/>
                  </a:moveTo>
                  <a:cubicBezTo>
                    <a:pt x="191" y="258"/>
                    <a:pt x="191" y="258"/>
                    <a:pt x="191" y="258"/>
                  </a:cubicBezTo>
                  <a:cubicBezTo>
                    <a:pt x="195" y="254"/>
                    <a:pt x="195" y="254"/>
                    <a:pt x="195" y="254"/>
                  </a:cubicBezTo>
                  <a:cubicBezTo>
                    <a:pt x="195" y="285"/>
                    <a:pt x="195" y="285"/>
                    <a:pt x="195" y="285"/>
                  </a:cubicBezTo>
                  <a:cubicBezTo>
                    <a:pt x="191" y="289"/>
                    <a:pt x="191" y="289"/>
                    <a:pt x="191" y="289"/>
                  </a:cubicBezTo>
                  <a:moveTo>
                    <a:pt x="198" y="242"/>
                  </a:moveTo>
                  <a:cubicBezTo>
                    <a:pt x="193" y="247"/>
                    <a:pt x="193" y="247"/>
                    <a:pt x="193" y="247"/>
                  </a:cubicBezTo>
                  <a:cubicBezTo>
                    <a:pt x="193" y="226"/>
                    <a:pt x="193" y="226"/>
                    <a:pt x="193" y="226"/>
                  </a:cubicBezTo>
                  <a:cubicBezTo>
                    <a:pt x="195" y="227"/>
                    <a:pt x="196" y="227"/>
                    <a:pt x="198" y="228"/>
                  </a:cubicBezTo>
                  <a:cubicBezTo>
                    <a:pt x="198" y="242"/>
                    <a:pt x="198" y="242"/>
                    <a:pt x="198" y="242"/>
                  </a:cubicBezTo>
                  <a:moveTo>
                    <a:pt x="198" y="281"/>
                  </a:moveTo>
                  <a:cubicBezTo>
                    <a:pt x="199" y="251"/>
                    <a:pt x="199" y="251"/>
                    <a:pt x="199" y="251"/>
                  </a:cubicBezTo>
                  <a:cubicBezTo>
                    <a:pt x="203" y="246"/>
                    <a:pt x="203" y="246"/>
                    <a:pt x="203" y="246"/>
                  </a:cubicBezTo>
                  <a:cubicBezTo>
                    <a:pt x="203" y="277"/>
                    <a:pt x="203" y="277"/>
                    <a:pt x="203" y="277"/>
                  </a:cubicBezTo>
                  <a:cubicBezTo>
                    <a:pt x="198" y="281"/>
                    <a:pt x="198" y="281"/>
                    <a:pt x="198" y="281"/>
                  </a:cubicBezTo>
                  <a:moveTo>
                    <a:pt x="205" y="235"/>
                  </a:moveTo>
                  <a:cubicBezTo>
                    <a:pt x="201" y="239"/>
                    <a:pt x="201" y="239"/>
                    <a:pt x="201" y="239"/>
                  </a:cubicBezTo>
                  <a:cubicBezTo>
                    <a:pt x="201" y="229"/>
                    <a:pt x="201" y="229"/>
                    <a:pt x="201" y="229"/>
                  </a:cubicBezTo>
                  <a:cubicBezTo>
                    <a:pt x="202" y="230"/>
                    <a:pt x="204" y="230"/>
                    <a:pt x="205" y="231"/>
                  </a:cubicBezTo>
                  <a:cubicBezTo>
                    <a:pt x="205" y="235"/>
                    <a:pt x="205" y="235"/>
                    <a:pt x="205" y="235"/>
                  </a:cubicBezTo>
                  <a:moveTo>
                    <a:pt x="211" y="269"/>
                  </a:moveTo>
                  <a:cubicBezTo>
                    <a:pt x="206" y="274"/>
                    <a:pt x="206" y="274"/>
                    <a:pt x="206" y="274"/>
                  </a:cubicBezTo>
                  <a:cubicBezTo>
                    <a:pt x="206" y="243"/>
                    <a:pt x="206" y="243"/>
                    <a:pt x="206" y="243"/>
                  </a:cubicBezTo>
                  <a:cubicBezTo>
                    <a:pt x="211" y="238"/>
                    <a:pt x="211" y="238"/>
                    <a:pt x="211" y="238"/>
                  </a:cubicBezTo>
                  <a:cubicBezTo>
                    <a:pt x="211" y="269"/>
                    <a:pt x="211" y="269"/>
                    <a:pt x="211" y="269"/>
                  </a:cubicBezTo>
                  <a:moveTo>
                    <a:pt x="100" y="185"/>
                  </a:moveTo>
                  <a:cubicBezTo>
                    <a:pt x="110" y="158"/>
                    <a:pt x="110" y="158"/>
                    <a:pt x="110" y="158"/>
                  </a:cubicBezTo>
                  <a:cubicBezTo>
                    <a:pt x="151" y="173"/>
                    <a:pt x="193" y="189"/>
                    <a:pt x="235" y="205"/>
                  </a:cubicBezTo>
                  <a:cubicBezTo>
                    <a:pt x="213" y="227"/>
                    <a:pt x="213" y="227"/>
                    <a:pt x="213" y="227"/>
                  </a:cubicBezTo>
                  <a:cubicBezTo>
                    <a:pt x="176" y="213"/>
                    <a:pt x="138" y="198"/>
                    <a:pt x="100" y="185"/>
                  </a:cubicBezTo>
                  <a:moveTo>
                    <a:pt x="219" y="261"/>
                  </a:moveTo>
                  <a:cubicBezTo>
                    <a:pt x="214" y="266"/>
                    <a:pt x="214" y="266"/>
                    <a:pt x="214" y="266"/>
                  </a:cubicBezTo>
                  <a:cubicBezTo>
                    <a:pt x="214" y="235"/>
                    <a:pt x="214" y="235"/>
                    <a:pt x="214" y="235"/>
                  </a:cubicBezTo>
                  <a:cubicBezTo>
                    <a:pt x="216" y="233"/>
                    <a:pt x="216" y="233"/>
                    <a:pt x="216" y="233"/>
                  </a:cubicBezTo>
                  <a:cubicBezTo>
                    <a:pt x="219" y="236"/>
                    <a:pt x="219" y="236"/>
                    <a:pt x="219" y="236"/>
                  </a:cubicBezTo>
                  <a:cubicBezTo>
                    <a:pt x="219" y="261"/>
                    <a:pt x="219" y="261"/>
                    <a:pt x="219" y="261"/>
                  </a:cubicBezTo>
                  <a:moveTo>
                    <a:pt x="227" y="253"/>
                  </a:moveTo>
                  <a:cubicBezTo>
                    <a:pt x="222" y="258"/>
                    <a:pt x="222" y="258"/>
                    <a:pt x="222" y="258"/>
                  </a:cubicBezTo>
                  <a:cubicBezTo>
                    <a:pt x="222" y="239"/>
                    <a:pt x="222" y="239"/>
                    <a:pt x="222" y="239"/>
                  </a:cubicBezTo>
                  <a:cubicBezTo>
                    <a:pt x="227" y="244"/>
                    <a:pt x="227" y="244"/>
                    <a:pt x="227" y="244"/>
                  </a:cubicBezTo>
                  <a:cubicBezTo>
                    <a:pt x="227" y="253"/>
                    <a:pt x="227" y="253"/>
                    <a:pt x="227" y="253"/>
                  </a:cubicBezTo>
                  <a:moveTo>
                    <a:pt x="227" y="262"/>
                  </a:moveTo>
                  <a:cubicBezTo>
                    <a:pt x="229" y="260"/>
                    <a:pt x="229" y="260"/>
                    <a:pt x="229" y="260"/>
                  </a:cubicBezTo>
                  <a:cubicBezTo>
                    <a:pt x="229" y="263"/>
                    <a:pt x="229" y="263"/>
                    <a:pt x="229" y="263"/>
                  </a:cubicBezTo>
                  <a:cubicBezTo>
                    <a:pt x="228" y="263"/>
                    <a:pt x="228" y="263"/>
                    <a:pt x="227" y="262"/>
                  </a:cubicBezTo>
                  <a:moveTo>
                    <a:pt x="230" y="250"/>
                  </a:moveTo>
                  <a:cubicBezTo>
                    <a:pt x="230" y="247"/>
                    <a:pt x="230" y="247"/>
                    <a:pt x="230" y="247"/>
                  </a:cubicBezTo>
                  <a:cubicBezTo>
                    <a:pt x="231" y="249"/>
                    <a:pt x="231" y="249"/>
                    <a:pt x="231" y="249"/>
                  </a:cubicBezTo>
                  <a:cubicBezTo>
                    <a:pt x="230" y="250"/>
                    <a:pt x="230" y="250"/>
                    <a:pt x="230" y="250"/>
                  </a:cubicBezTo>
                  <a:moveTo>
                    <a:pt x="237" y="266"/>
                  </a:moveTo>
                  <a:cubicBezTo>
                    <a:pt x="235" y="266"/>
                    <a:pt x="234" y="265"/>
                    <a:pt x="232" y="265"/>
                  </a:cubicBezTo>
                  <a:cubicBezTo>
                    <a:pt x="232" y="257"/>
                    <a:pt x="232" y="257"/>
                    <a:pt x="232" y="257"/>
                  </a:cubicBezTo>
                  <a:cubicBezTo>
                    <a:pt x="236" y="253"/>
                    <a:pt x="236" y="253"/>
                    <a:pt x="236" y="253"/>
                  </a:cubicBezTo>
                  <a:cubicBezTo>
                    <a:pt x="237" y="254"/>
                    <a:pt x="237" y="254"/>
                    <a:pt x="237" y="254"/>
                  </a:cubicBezTo>
                  <a:cubicBezTo>
                    <a:pt x="237" y="266"/>
                    <a:pt x="237" y="266"/>
                    <a:pt x="237" y="266"/>
                  </a:cubicBezTo>
                  <a:moveTo>
                    <a:pt x="245" y="269"/>
                  </a:moveTo>
                  <a:cubicBezTo>
                    <a:pt x="243" y="269"/>
                    <a:pt x="242" y="268"/>
                    <a:pt x="240" y="268"/>
                  </a:cubicBezTo>
                  <a:cubicBezTo>
                    <a:pt x="240" y="258"/>
                    <a:pt x="240" y="258"/>
                    <a:pt x="240" y="258"/>
                  </a:cubicBezTo>
                  <a:cubicBezTo>
                    <a:pt x="245" y="262"/>
                    <a:pt x="245" y="262"/>
                    <a:pt x="245" y="262"/>
                  </a:cubicBezTo>
                  <a:cubicBezTo>
                    <a:pt x="245" y="269"/>
                    <a:pt x="245" y="269"/>
                    <a:pt x="245" y="269"/>
                  </a:cubicBezTo>
                  <a:moveTo>
                    <a:pt x="253" y="272"/>
                  </a:moveTo>
                  <a:cubicBezTo>
                    <a:pt x="251" y="272"/>
                    <a:pt x="250" y="271"/>
                    <a:pt x="248" y="271"/>
                  </a:cubicBezTo>
                  <a:cubicBezTo>
                    <a:pt x="248" y="265"/>
                    <a:pt x="248" y="265"/>
                    <a:pt x="248" y="265"/>
                  </a:cubicBezTo>
                  <a:cubicBezTo>
                    <a:pt x="253" y="270"/>
                    <a:pt x="253" y="270"/>
                    <a:pt x="253" y="270"/>
                  </a:cubicBezTo>
                  <a:cubicBezTo>
                    <a:pt x="253" y="272"/>
                    <a:pt x="253" y="272"/>
                    <a:pt x="253" y="272"/>
                  </a:cubicBezTo>
                  <a:moveTo>
                    <a:pt x="256" y="274"/>
                  </a:moveTo>
                  <a:cubicBezTo>
                    <a:pt x="256" y="273"/>
                    <a:pt x="256" y="273"/>
                    <a:pt x="256" y="273"/>
                  </a:cubicBezTo>
                  <a:cubicBezTo>
                    <a:pt x="257" y="274"/>
                    <a:pt x="257" y="274"/>
                    <a:pt x="257" y="274"/>
                  </a:cubicBezTo>
                  <a:cubicBezTo>
                    <a:pt x="256" y="274"/>
                    <a:pt x="256" y="274"/>
                    <a:pt x="256" y="274"/>
                  </a:cubicBezTo>
                  <a:moveTo>
                    <a:pt x="258" y="275"/>
                  </a:moveTo>
                  <a:cubicBezTo>
                    <a:pt x="259" y="275"/>
                    <a:pt x="259" y="275"/>
                    <a:pt x="259" y="274"/>
                  </a:cubicBezTo>
                  <a:cubicBezTo>
                    <a:pt x="260" y="273"/>
                    <a:pt x="260" y="273"/>
                    <a:pt x="260" y="273"/>
                  </a:cubicBezTo>
                  <a:cubicBezTo>
                    <a:pt x="260" y="276"/>
                    <a:pt x="260" y="276"/>
                    <a:pt x="260" y="276"/>
                  </a:cubicBezTo>
                  <a:cubicBezTo>
                    <a:pt x="260" y="275"/>
                    <a:pt x="259" y="275"/>
                    <a:pt x="258" y="275"/>
                  </a:cubicBezTo>
                  <a:moveTo>
                    <a:pt x="264" y="277"/>
                  </a:moveTo>
                  <a:cubicBezTo>
                    <a:pt x="264" y="270"/>
                    <a:pt x="264" y="270"/>
                    <a:pt x="264" y="270"/>
                  </a:cubicBezTo>
                  <a:cubicBezTo>
                    <a:pt x="268" y="265"/>
                    <a:pt x="268" y="265"/>
                    <a:pt x="268" y="265"/>
                  </a:cubicBezTo>
                  <a:cubicBezTo>
                    <a:pt x="268" y="279"/>
                    <a:pt x="268" y="279"/>
                    <a:pt x="268" y="279"/>
                  </a:cubicBezTo>
                  <a:cubicBezTo>
                    <a:pt x="267" y="278"/>
                    <a:pt x="265" y="277"/>
                    <a:pt x="264" y="277"/>
                  </a:cubicBezTo>
                  <a:moveTo>
                    <a:pt x="276" y="282"/>
                  </a:moveTo>
                  <a:cubicBezTo>
                    <a:pt x="275" y="281"/>
                    <a:pt x="273" y="281"/>
                    <a:pt x="272" y="280"/>
                  </a:cubicBezTo>
                  <a:cubicBezTo>
                    <a:pt x="272" y="262"/>
                    <a:pt x="272" y="262"/>
                    <a:pt x="272" y="262"/>
                  </a:cubicBezTo>
                  <a:cubicBezTo>
                    <a:pt x="276" y="258"/>
                    <a:pt x="276" y="258"/>
                    <a:pt x="276" y="258"/>
                  </a:cubicBezTo>
                  <a:cubicBezTo>
                    <a:pt x="276" y="258"/>
                    <a:pt x="276" y="258"/>
                    <a:pt x="276" y="258"/>
                  </a:cubicBezTo>
                  <a:cubicBezTo>
                    <a:pt x="276" y="282"/>
                    <a:pt x="276" y="282"/>
                    <a:pt x="276" y="282"/>
                  </a:cubicBezTo>
                  <a:moveTo>
                    <a:pt x="258" y="271"/>
                  </a:moveTo>
                  <a:cubicBezTo>
                    <a:pt x="238" y="251"/>
                    <a:pt x="238" y="251"/>
                    <a:pt x="238" y="251"/>
                  </a:cubicBezTo>
                  <a:cubicBezTo>
                    <a:pt x="252" y="237"/>
                    <a:pt x="252" y="237"/>
                    <a:pt x="252" y="237"/>
                  </a:cubicBezTo>
                  <a:cubicBezTo>
                    <a:pt x="253" y="236"/>
                    <a:pt x="253" y="235"/>
                    <a:pt x="252" y="234"/>
                  </a:cubicBezTo>
                  <a:cubicBezTo>
                    <a:pt x="252" y="234"/>
                    <a:pt x="251" y="234"/>
                    <a:pt x="250" y="234"/>
                  </a:cubicBezTo>
                  <a:cubicBezTo>
                    <a:pt x="236" y="249"/>
                    <a:pt x="236" y="249"/>
                    <a:pt x="236" y="249"/>
                  </a:cubicBezTo>
                  <a:cubicBezTo>
                    <a:pt x="235" y="247"/>
                    <a:pt x="235" y="247"/>
                    <a:pt x="235" y="247"/>
                  </a:cubicBezTo>
                  <a:cubicBezTo>
                    <a:pt x="217" y="230"/>
                    <a:pt x="217" y="230"/>
                    <a:pt x="217" y="230"/>
                  </a:cubicBezTo>
                  <a:cubicBezTo>
                    <a:pt x="216" y="229"/>
                    <a:pt x="216" y="229"/>
                    <a:pt x="216" y="229"/>
                  </a:cubicBezTo>
                  <a:cubicBezTo>
                    <a:pt x="258" y="187"/>
                    <a:pt x="258" y="187"/>
                    <a:pt x="258" y="187"/>
                  </a:cubicBezTo>
                  <a:cubicBezTo>
                    <a:pt x="278" y="206"/>
                    <a:pt x="278" y="206"/>
                    <a:pt x="278" y="206"/>
                  </a:cubicBezTo>
                  <a:cubicBezTo>
                    <a:pt x="278" y="207"/>
                    <a:pt x="278" y="208"/>
                    <a:pt x="278" y="208"/>
                  </a:cubicBezTo>
                  <a:cubicBezTo>
                    <a:pt x="279" y="209"/>
                    <a:pt x="280" y="209"/>
                    <a:pt x="280" y="209"/>
                  </a:cubicBezTo>
                  <a:cubicBezTo>
                    <a:pt x="300" y="229"/>
                    <a:pt x="300" y="229"/>
                    <a:pt x="300" y="229"/>
                  </a:cubicBezTo>
                  <a:cubicBezTo>
                    <a:pt x="280" y="248"/>
                    <a:pt x="280" y="248"/>
                    <a:pt x="280" y="248"/>
                  </a:cubicBezTo>
                  <a:cubicBezTo>
                    <a:pt x="270" y="239"/>
                    <a:pt x="270" y="239"/>
                    <a:pt x="270" y="239"/>
                  </a:cubicBezTo>
                  <a:cubicBezTo>
                    <a:pt x="258" y="226"/>
                    <a:pt x="258" y="226"/>
                    <a:pt x="258" y="226"/>
                  </a:cubicBezTo>
                  <a:cubicBezTo>
                    <a:pt x="258" y="226"/>
                    <a:pt x="256" y="226"/>
                    <a:pt x="256" y="226"/>
                  </a:cubicBezTo>
                  <a:cubicBezTo>
                    <a:pt x="255" y="227"/>
                    <a:pt x="255" y="228"/>
                    <a:pt x="256" y="229"/>
                  </a:cubicBezTo>
                  <a:cubicBezTo>
                    <a:pt x="268" y="241"/>
                    <a:pt x="268" y="241"/>
                    <a:pt x="268" y="241"/>
                  </a:cubicBezTo>
                  <a:cubicBezTo>
                    <a:pt x="278" y="251"/>
                    <a:pt x="278" y="251"/>
                    <a:pt x="278" y="251"/>
                  </a:cubicBezTo>
                  <a:cubicBezTo>
                    <a:pt x="258" y="271"/>
                    <a:pt x="258" y="271"/>
                    <a:pt x="258" y="271"/>
                  </a:cubicBezTo>
                  <a:moveTo>
                    <a:pt x="284" y="285"/>
                  </a:moveTo>
                  <a:cubicBezTo>
                    <a:pt x="283" y="284"/>
                    <a:pt x="281" y="284"/>
                    <a:pt x="280" y="283"/>
                  </a:cubicBezTo>
                  <a:cubicBezTo>
                    <a:pt x="280" y="260"/>
                    <a:pt x="280" y="260"/>
                    <a:pt x="280" y="260"/>
                  </a:cubicBezTo>
                  <a:cubicBezTo>
                    <a:pt x="281" y="260"/>
                    <a:pt x="283" y="261"/>
                    <a:pt x="284" y="261"/>
                  </a:cubicBezTo>
                  <a:cubicBezTo>
                    <a:pt x="284" y="285"/>
                    <a:pt x="284" y="285"/>
                    <a:pt x="284" y="285"/>
                  </a:cubicBezTo>
                  <a:moveTo>
                    <a:pt x="292" y="288"/>
                  </a:moveTo>
                  <a:cubicBezTo>
                    <a:pt x="290" y="287"/>
                    <a:pt x="289" y="287"/>
                    <a:pt x="287" y="286"/>
                  </a:cubicBezTo>
                  <a:cubicBezTo>
                    <a:pt x="287" y="263"/>
                    <a:pt x="287" y="263"/>
                    <a:pt x="287" y="263"/>
                  </a:cubicBezTo>
                  <a:cubicBezTo>
                    <a:pt x="289" y="263"/>
                    <a:pt x="290" y="264"/>
                    <a:pt x="292" y="264"/>
                  </a:cubicBezTo>
                  <a:cubicBezTo>
                    <a:pt x="292" y="265"/>
                    <a:pt x="292" y="265"/>
                    <a:pt x="292" y="265"/>
                  </a:cubicBezTo>
                  <a:cubicBezTo>
                    <a:pt x="292" y="288"/>
                    <a:pt x="292" y="288"/>
                    <a:pt x="292" y="288"/>
                  </a:cubicBezTo>
                  <a:moveTo>
                    <a:pt x="300" y="291"/>
                  </a:moveTo>
                  <a:cubicBezTo>
                    <a:pt x="298" y="290"/>
                    <a:pt x="297" y="290"/>
                    <a:pt x="295" y="289"/>
                  </a:cubicBezTo>
                  <a:cubicBezTo>
                    <a:pt x="295" y="268"/>
                    <a:pt x="295" y="268"/>
                    <a:pt x="295" y="268"/>
                  </a:cubicBezTo>
                  <a:cubicBezTo>
                    <a:pt x="300" y="273"/>
                    <a:pt x="300" y="273"/>
                    <a:pt x="300" y="273"/>
                  </a:cubicBezTo>
                  <a:cubicBezTo>
                    <a:pt x="300" y="291"/>
                    <a:pt x="300" y="291"/>
                    <a:pt x="300" y="291"/>
                  </a:cubicBezTo>
                  <a:moveTo>
                    <a:pt x="300" y="268"/>
                  </a:moveTo>
                  <a:cubicBezTo>
                    <a:pt x="299" y="267"/>
                    <a:pt x="299" y="267"/>
                    <a:pt x="299" y="267"/>
                  </a:cubicBezTo>
                  <a:cubicBezTo>
                    <a:pt x="300" y="268"/>
                    <a:pt x="300" y="268"/>
                    <a:pt x="300" y="268"/>
                  </a:cubicBezTo>
                  <a:cubicBezTo>
                    <a:pt x="300" y="268"/>
                    <a:pt x="300" y="268"/>
                    <a:pt x="300" y="268"/>
                  </a:cubicBezTo>
                  <a:moveTo>
                    <a:pt x="308" y="294"/>
                  </a:moveTo>
                  <a:cubicBezTo>
                    <a:pt x="306" y="294"/>
                    <a:pt x="305" y="293"/>
                    <a:pt x="303" y="292"/>
                  </a:cubicBezTo>
                  <a:cubicBezTo>
                    <a:pt x="303" y="276"/>
                    <a:pt x="303" y="276"/>
                    <a:pt x="303" y="276"/>
                  </a:cubicBezTo>
                  <a:cubicBezTo>
                    <a:pt x="308" y="280"/>
                    <a:pt x="308" y="280"/>
                    <a:pt x="308" y="280"/>
                  </a:cubicBezTo>
                  <a:cubicBezTo>
                    <a:pt x="308" y="294"/>
                    <a:pt x="308" y="294"/>
                    <a:pt x="308" y="294"/>
                  </a:cubicBezTo>
                  <a:moveTo>
                    <a:pt x="308" y="276"/>
                  </a:moveTo>
                  <a:cubicBezTo>
                    <a:pt x="303" y="271"/>
                    <a:pt x="303" y="271"/>
                    <a:pt x="303" y="271"/>
                  </a:cubicBezTo>
                  <a:cubicBezTo>
                    <a:pt x="303" y="269"/>
                    <a:pt x="303" y="269"/>
                    <a:pt x="303" y="269"/>
                  </a:cubicBezTo>
                  <a:cubicBezTo>
                    <a:pt x="305" y="270"/>
                    <a:pt x="306" y="270"/>
                    <a:pt x="308" y="271"/>
                  </a:cubicBezTo>
                  <a:cubicBezTo>
                    <a:pt x="308" y="276"/>
                    <a:pt x="308" y="276"/>
                    <a:pt x="308" y="276"/>
                  </a:cubicBezTo>
                  <a:moveTo>
                    <a:pt x="315" y="297"/>
                  </a:moveTo>
                  <a:cubicBezTo>
                    <a:pt x="314" y="297"/>
                    <a:pt x="312" y="296"/>
                    <a:pt x="311" y="295"/>
                  </a:cubicBezTo>
                  <a:cubicBezTo>
                    <a:pt x="311" y="284"/>
                    <a:pt x="311" y="284"/>
                    <a:pt x="311" y="284"/>
                  </a:cubicBezTo>
                  <a:cubicBezTo>
                    <a:pt x="315" y="288"/>
                    <a:pt x="315" y="288"/>
                    <a:pt x="315" y="288"/>
                  </a:cubicBezTo>
                  <a:cubicBezTo>
                    <a:pt x="315" y="297"/>
                    <a:pt x="315" y="297"/>
                    <a:pt x="315" y="297"/>
                  </a:cubicBezTo>
                  <a:moveTo>
                    <a:pt x="315" y="283"/>
                  </a:moveTo>
                  <a:cubicBezTo>
                    <a:pt x="311" y="279"/>
                    <a:pt x="311" y="279"/>
                    <a:pt x="311" y="279"/>
                  </a:cubicBezTo>
                  <a:cubicBezTo>
                    <a:pt x="311" y="272"/>
                    <a:pt x="311" y="272"/>
                    <a:pt x="311" y="272"/>
                  </a:cubicBezTo>
                  <a:cubicBezTo>
                    <a:pt x="312" y="273"/>
                    <a:pt x="314" y="273"/>
                    <a:pt x="315" y="274"/>
                  </a:cubicBezTo>
                  <a:cubicBezTo>
                    <a:pt x="315" y="283"/>
                    <a:pt x="315" y="283"/>
                    <a:pt x="315" y="283"/>
                  </a:cubicBezTo>
                  <a:moveTo>
                    <a:pt x="323" y="300"/>
                  </a:moveTo>
                  <a:cubicBezTo>
                    <a:pt x="322" y="300"/>
                    <a:pt x="320" y="299"/>
                    <a:pt x="319" y="298"/>
                  </a:cubicBezTo>
                  <a:cubicBezTo>
                    <a:pt x="319" y="292"/>
                    <a:pt x="319" y="292"/>
                    <a:pt x="319" y="292"/>
                  </a:cubicBezTo>
                  <a:cubicBezTo>
                    <a:pt x="323" y="296"/>
                    <a:pt x="323" y="296"/>
                    <a:pt x="323" y="296"/>
                  </a:cubicBezTo>
                  <a:cubicBezTo>
                    <a:pt x="323" y="300"/>
                    <a:pt x="323" y="300"/>
                    <a:pt x="323" y="300"/>
                  </a:cubicBezTo>
                  <a:moveTo>
                    <a:pt x="319" y="287"/>
                  </a:moveTo>
                  <a:cubicBezTo>
                    <a:pt x="319" y="275"/>
                    <a:pt x="319" y="275"/>
                    <a:pt x="319" y="275"/>
                  </a:cubicBezTo>
                  <a:cubicBezTo>
                    <a:pt x="320" y="276"/>
                    <a:pt x="322" y="276"/>
                    <a:pt x="323" y="277"/>
                  </a:cubicBezTo>
                  <a:cubicBezTo>
                    <a:pt x="323" y="291"/>
                    <a:pt x="323" y="291"/>
                    <a:pt x="323" y="291"/>
                  </a:cubicBezTo>
                  <a:cubicBezTo>
                    <a:pt x="319" y="287"/>
                    <a:pt x="319" y="287"/>
                    <a:pt x="319" y="287"/>
                  </a:cubicBezTo>
                  <a:moveTo>
                    <a:pt x="327" y="302"/>
                  </a:moveTo>
                  <a:cubicBezTo>
                    <a:pt x="327" y="300"/>
                    <a:pt x="327" y="300"/>
                    <a:pt x="327" y="300"/>
                  </a:cubicBezTo>
                  <a:cubicBezTo>
                    <a:pt x="330" y="303"/>
                    <a:pt x="330" y="303"/>
                    <a:pt x="330" y="303"/>
                  </a:cubicBezTo>
                  <a:cubicBezTo>
                    <a:pt x="329" y="303"/>
                    <a:pt x="328" y="302"/>
                    <a:pt x="327" y="302"/>
                  </a:cubicBezTo>
                  <a:moveTo>
                    <a:pt x="331" y="299"/>
                  </a:moveTo>
                  <a:cubicBezTo>
                    <a:pt x="327" y="295"/>
                    <a:pt x="327" y="295"/>
                    <a:pt x="327" y="295"/>
                  </a:cubicBezTo>
                  <a:cubicBezTo>
                    <a:pt x="327" y="278"/>
                    <a:pt x="327" y="278"/>
                    <a:pt x="327" y="278"/>
                  </a:cubicBezTo>
                  <a:cubicBezTo>
                    <a:pt x="328" y="279"/>
                    <a:pt x="330" y="279"/>
                    <a:pt x="331" y="280"/>
                  </a:cubicBezTo>
                  <a:cubicBezTo>
                    <a:pt x="331" y="299"/>
                    <a:pt x="331" y="299"/>
                    <a:pt x="331" y="299"/>
                  </a:cubicBezTo>
                  <a:moveTo>
                    <a:pt x="339" y="307"/>
                  </a:moveTo>
                  <a:cubicBezTo>
                    <a:pt x="338" y="306"/>
                    <a:pt x="338" y="306"/>
                    <a:pt x="338" y="306"/>
                  </a:cubicBezTo>
                  <a:cubicBezTo>
                    <a:pt x="335" y="303"/>
                    <a:pt x="335" y="303"/>
                    <a:pt x="335" y="303"/>
                  </a:cubicBezTo>
                  <a:cubicBezTo>
                    <a:pt x="335" y="281"/>
                    <a:pt x="335" y="281"/>
                    <a:pt x="335" y="281"/>
                  </a:cubicBezTo>
                  <a:cubicBezTo>
                    <a:pt x="336" y="282"/>
                    <a:pt x="338" y="283"/>
                    <a:pt x="339" y="283"/>
                  </a:cubicBezTo>
                  <a:cubicBezTo>
                    <a:pt x="339" y="307"/>
                    <a:pt x="339" y="307"/>
                    <a:pt x="339" y="307"/>
                  </a:cubicBezTo>
                  <a:moveTo>
                    <a:pt x="347" y="310"/>
                  </a:moveTo>
                  <a:cubicBezTo>
                    <a:pt x="345" y="309"/>
                    <a:pt x="344" y="309"/>
                    <a:pt x="342" y="308"/>
                  </a:cubicBezTo>
                  <a:cubicBezTo>
                    <a:pt x="342" y="285"/>
                    <a:pt x="342" y="285"/>
                    <a:pt x="342" y="285"/>
                  </a:cubicBezTo>
                  <a:cubicBezTo>
                    <a:pt x="344" y="285"/>
                    <a:pt x="345" y="286"/>
                    <a:pt x="347" y="286"/>
                  </a:cubicBezTo>
                  <a:cubicBezTo>
                    <a:pt x="347" y="310"/>
                    <a:pt x="347" y="310"/>
                    <a:pt x="347" y="310"/>
                  </a:cubicBezTo>
                  <a:moveTo>
                    <a:pt x="355" y="313"/>
                  </a:moveTo>
                  <a:cubicBezTo>
                    <a:pt x="353" y="312"/>
                    <a:pt x="352" y="312"/>
                    <a:pt x="350" y="311"/>
                  </a:cubicBezTo>
                  <a:cubicBezTo>
                    <a:pt x="350" y="288"/>
                    <a:pt x="350" y="288"/>
                    <a:pt x="350" y="288"/>
                  </a:cubicBezTo>
                  <a:cubicBezTo>
                    <a:pt x="352" y="288"/>
                    <a:pt x="353" y="289"/>
                    <a:pt x="355" y="289"/>
                  </a:cubicBezTo>
                  <a:cubicBezTo>
                    <a:pt x="355" y="313"/>
                    <a:pt x="355" y="313"/>
                    <a:pt x="355" y="313"/>
                  </a:cubicBezTo>
                  <a:moveTo>
                    <a:pt x="363" y="316"/>
                  </a:moveTo>
                  <a:cubicBezTo>
                    <a:pt x="361" y="316"/>
                    <a:pt x="360" y="315"/>
                    <a:pt x="358" y="314"/>
                  </a:cubicBezTo>
                  <a:cubicBezTo>
                    <a:pt x="358" y="291"/>
                    <a:pt x="358" y="291"/>
                    <a:pt x="358" y="291"/>
                  </a:cubicBezTo>
                  <a:cubicBezTo>
                    <a:pt x="360" y="291"/>
                    <a:pt x="361" y="292"/>
                    <a:pt x="363" y="293"/>
                  </a:cubicBezTo>
                  <a:cubicBezTo>
                    <a:pt x="363" y="316"/>
                    <a:pt x="363" y="316"/>
                    <a:pt x="363" y="316"/>
                  </a:cubicBezTo>
                  <a:moveTo>
                    <a:pt x="366" y="318"/>
                  </a:moveTo>
                  <a:cubicBezTo>
                    <a:pt x="366" y="294"/>
                    <a:pt x="366" y="294"/>
                    <a:pt x="366" y="294"/>
                  </a:cubicBezTo>
                  <a:cubicBezTo>
                    <a:pt x="367" y="295"/>
                    <a:pt x="369" y="295"/>
                    <a:pt x="370" y="296"/>
                  </a:cubicBezTo>
                  <a:cubicBezTo>
                    <a:pt x="371" y="319"/>
                    <a:pt x="371" y="319"/>
                    <a:pt x="371" y="319"/>
                  </a:cubicBezTo>
                  <a:cubicBezTo>
                    <a:pt x="369" y="319"/>
                    <a:pt x="368" y="318"/>
                    <a:pt x="366" y="318"/>
                  </a:cubicBezTo>
                  <a:moveTo>
                    <a:pt x="378" y="323"/>
                  </a:moveTo>
                  <a:cubicBezTo>
                    <a:pt x="377" y="322"/>
                    <a:pt x="375" y="321"/>
                    <a:pt x="374" y="321"/>
                  </a:cubicBezTo>
                  <a:cubicBezTo>
                    <a:pt x="374" y="297"/>
                    <a:pt x="374" y="297"/>
                    <a:pt x="374" y="297"/>
                  </a:cubicBezTo>
                  <a:cubicBezTo>
                    <a:pt x="375" y="298"/>
                    <a:pt x="377" y="298"/>
                    <a:pt x="378" y="299"/>
                  </a:cubicBezTo>
                  <a:cubicBezTo>
                    <a:pt x="378" y="323"/>
                    <a:pt x="378" y="323"/>
                    <a:pt x="378" y="323"/>
                  </a:cubicBezTo>
                  <a:moveTo>
                    <a:pt x="386" y="326"/>
                  </a:moveTo>
                  <a:cubicBezTo>
                    <a:pt x="385" y="325"/>
                    <a:pt x="383" y="325"/>
                    <a:pt x="382" y="324"/>
                  </a:cubicBezTo>
                  <a:cubicBezTo>
                    <a:pt x="382" y="300"/>
                    <a:pt x="382" y="300"/>
                    <a:pt x="382" y="300"/>
                  </a:cubicBezTo>
                  <a:cubicBezTo>
                    <a:pt x="383" y="301"/>
                    <a:pt x="385" y="302"/>
                    <a:pt x="386" y="302"/>
                  </a:cubicBezTo>
                  <a:cubicBezTo>
                    <a:pt x="386" y="326"/>
                    <a:pt x="386" y="326"/>
                    <a:pt x="386" y="326"/>
                  </a:cubicBezTo>
                  <a:moveTo>
                    <a:pt x="394" y="329"/>
                  </a:moveTo>
                  <a:cubicBezTo>
                    <a:pt x="393" y="328"/>
                    <a:pt x="391" y="328"/>
                    <a:pt x="390" y="327"/>
                  </a:cubicBezTo>
                  <a:cubicBezTo>
                    <a:pt x="390" y="304"/>
                    <a:pt x="390" y="304"/>
                    <a:pt x="390" y="304"/>
                  </a:cubicBezTo>
                  <a:cubicBezTo>
                    <a:pt x="391" y="304"/>
                    <a:pt x="393" y="305"/>
                    <a:pt x="394" y="305"/>
                  </a:cubicBezTo>
                  <a:cubicBezTo>
                    <a:pt x="394" y="329"/>
                    <a:pt x="394" y="329"/>
                    <a:pt x="394" y="329"/>
                  </a:cubicBezTo>
                  <a:moveTo>
                    <a:pt x="397" y="330"/>
                  </a:moveTo>
                  <a:cubicBezTo>
                    <a:pt x="397" y="307"/>
                    <a:pt x="397" y="307"/>
                    <a:pt x="397" y="307"/>
                  </a:cubicBezTo>
                  <a:cubicBezTo>
                    <a:pt x="399" y="307"/>
                    <a:pt x="400" y="308"/>
                    <a:pt x="402" y="309"/>
                  </a:cubicBezTo>
                  <a:cubicBezTo>
                    <a:pt x="402" y="332"/>
                    <a:pt x="402" y="332"/>
                    <a:pt x="402" y="332"/>
                  </a:cubicBezTo>
                  <a:cubicBezTo>
                    <a:pt x="400" y="332"/>
                    <a:pt x="399" y="331"/>
                    <a:pt x="397" y="330"/>
                  </a:cubicBezTo>
                  <a:moveTo>
                    <a:pt x="410" y="335"/>
                  </a:moveTo>
                  <a:cubicBezTo>
                    <a:pt x="408" y="335"/>
                    <a:pt x="407" y="334"/>
                    <a:pt x="405" y="334"/>
                  </a:cubicBezTo>
                  <a:cubicBezTo>
                    <a:pt x="405" y="310"/>
                    <a:pt x="405" y="310"/>
                    <a:pt x="405" y="310"/>
                  </a:cubicBezTo>
                  <a:cubicBezTo>
                    <a:pt x="407" y="311"/>
                    <a:pt x="408" y="311"/>
                    <a:pt x="410" y="312"/>
                  </a:cubicBezTo>
                  <a:cubicBezTo>
                    <a:pt x="410" y="335"/>
                    <a:pt x="410" y="335"/>
                    <a:pt x="410" y="335"/>
                  </a:cubicBezTo>
                  <a:moveTo>
                    <a:pt x="413" y="337"/>
                  </a:moveTo>
                  <a:cubicBezTo>
                    <a:pt x="413" y="313"/>
                    <a:pt x="413" y="313"/>
                    <a:pt x="413" y="313"/>
                  </a:cubicBezTo>
                  <a:cubicBezTo>
                    <a:pt x="415" y="314"/>
                    <a:pt x="416" y="315"/>
                    <a:pt x="418" y="315"/>
                  </a:cubicBezTo>
                  <a:cubicBezTo>
                    <a:pt x="418" y="339"/>
                    <a:pt x="418" y="339"/>
                    <a:pt x="418" y="339"/>
                  </a:cubicBezTo>
                  <a:cubicBezTo>
                    <a:pt x="416" y="338"/>
                    <a:pt x="415" y="337"/>
                    <a:pt x="413" y="337"/>
                  </a:cubicBezTo>
                  <a:moveTo>
                    <a:pt x="426" y="342"/>
                  </a:moveTo>
                  <a:cubicBezTo>
                    <a:pt x="424" y="341"/>
                    <a:pt x="423" y="341"/>
                    <a:pt x="421" y="340"/>
                  </a:cubicBezTo>
                  <a:cubicBezTo>
                    <a:pt x="421" y="317"/>
                    <a:pt x="421" y="317"/>
                    <a:pt x="421" y="317"/>
                  </a:cubicBezTo>
                  <a:cubicBezTo>
                    <a:pt x="423" y="317"/>
                    <a:pt x="424" y="318"/>
                    <a:pt x="426" y="318"/>
                  </a:cubicBezTo>
                  <a:cubicBezTo>
                    <a:pt x="426" y="342"/>
                    <a:pt x="426" y="342"/>
                    <a:pt x="426" y="342"/>
                  </a:cubicBezTo>
                  <a:moveTo>
                    <a:pt x="433" y="345"/>
                  </a:moveTo>
                  <a:cubicBezTo>
                    <a:pt x="432" y="345"/>
                    <a:pt x="430" y="344"/>
                    <a:pt x="429" y="343"/>
                  </a:cubicBezTo>
                  <a:cubicBezTo>
                    <a:pt x="429" y="320"/>
                    <a:pt x="429" y="320"/>
                    <a:pt x="429" y="320"/>
                  </a:cubicBezTo>
                  <a:cubicBezTo>
                    <a:pt x="430" y="320"/>
                    <a:pt x="432" y="321"/>
                    <a:pt x="433" y="322"/>
                  </a:cubicBezTo>
                  <a:cubicBezTo>
                    <a:pt x="433" y="345"/>
                    <a:pt x="433" y="345"/>
                    <a:pt x="433" y="345"/>
                  </a:cubicBezTo>
                  <a:moveTo>
                    <a:pt x="441" y="348"/>
                  </a:moveTo>
                  <a:cubicBezTo>
                    <a:pt x="440" y="348"/>
                    <a:pt x="438" y="347"/>
                    <a:pt x="437" y="347"/>
                  </a:cubicBezTo>
                  <a:cubicBezTo>
                    <a:pt x="437" y="323"/>
                    <a:pt x="437" y="323"/>
                    <a:pt x="437" y="323"/>
                  </a:cubicBezTo>
                  <a:cubicBezTo>
                    <a:pt x="438" y="324"/>
                    <a:pt x="440" y="324"/>
                    <a:pt x="441" y="325"/>
                  </a:cubicBezTo>
                  <a:cubicBezTo>
                    <a:pt x="441" y="348"/>
                    <a:pt x="441" y="348"/>
                    <a:pt x="441" y="348"/>
                  </a:cubicBezTo>
                  <a:moveTo>
                    <a:pt x="449" y="352"/>
                  </a:moveTo>
                  <a:cubicBezTo>
                    <a:pt x="448" y="351"/>
                    <a:pt x="446" y="351"/>
                    <a:pt x="445" y="350"/>
                  </a:cubicBezTo>
                  <a:cubicBezTo>
                    <a:pt x="445" y="326"/>
                    <a:pt x="445" y="326"/>
                    <a:pt x="445" y="326"/>
                  </a:cubicBezTo>
                  <a:cubicBezTo>
                    <a:pt x="446" y="327"/>
                    <a:pt x="448" y="327"/>
                    <a:pt x="449" y="328"/>
                  </a:cubicBezTo>
                  <a:cubicBezTo>
                    <a:pt x="449" y="352"/>
                    <a:pt x="449" y="352"/>
                    <a:pt x="449" y="352"/>
                  </a:cubicBezTo>
                  <a:moveTo>
                    <a:pt x="452" y="353"/>
                  </a:moveTo>
                  <a:cubicBezTo>
                    <a:pt x="452" y="330"/>
                    <a:pt x="452" y="330"/>
                    <a:pt x="452" y="330"/>
                  </a:cubicBezTo>
                  <a:cubicBezTo>
                    <a:pt x="454" y="330"/>
                    <a:pt x="455" y="331"/>
                    <a:pt x="457" y="331"/>
                  </a:cubicBezTo>
                  <a:cubicBezTo>
                    <a:pt x="457" y="355"/>
                    <a:pt x="457" y="355"/>
                    <a:pt x="457" y="355"/>
                  </a:cubicBezTo>
                  <a:cubicBezTo>
                    <a:pt x="455" y="354"/>
                    <a:pt x="454" y="354"/>
                    <a:pt x="452" y="353"/>
                  </a:cubicBezTo>
                  <a:moveTo>
                    <a:pt x="465" y="358"/>
                  </a:moveTo>
                  <a:cubicBezTo>
                    <a:pt x="463" y="358"/>
                    <a:pt x="462" y="357"/>
                    <a:pt x="460" y="357"/>
                  </a:cubicBezTo>
                  <a:cubicBezTo>
                    <a:pt x="460" y="333"/>
                    <a:pt x="460" y="333"/>
                    <a:pt x="460" y="333"/>
                  </a:cubicBezTo>
                  <a:cubicBezTo>
                    <a:pt x="462" y="333"/>
                    <a:pt x="463" y="334"/>
                    <a:pt x="465" y="335"/>
                  </a:cubicBezTo>
                  <a:cubicBezTo>
                    <a:pt x="465" y="358"/>
                    <a:pt x="465" y="358"/>
                    <a:pt x="465" y="358"/>
                  </a:cubicBezTo>
                  <a:moveTo>
                    <a:pt x="473" y="362"/>
                  </a:moveTo>
                  <a:cubicBezTo>
                    <a:pt x="471" y="361"/>
                    <a:pt x="470" y="360"/>
                    <a:pt x="468" y="360"/>
                  </a:cubicBezTo>
                  <a:cubicBezTo>
                    <a:pt x="468" y="336"/>
                    <a:pt x="468" y="336"/>
                    <a:pt x="468" y="336"/>
                  </a:cubicBezTo>
                  <a:cubicBezTo>
                    <a:pt x="470" y="337"/>
                    <a:pt x="471" y="337"/>
                    <a:pt x="473" y="338"/>
                  </a:cubicBezTo>
                  <a:cubicBezTo>
                    <a:pt x="473" y="362"/>
                    <a:pt x="473" y="362"/>
                    <a:pt x="473" y="362"/>
                  </a:cubicBezTo>
                  <a:moveTo>
                    <a:pt x="481" y="365"/>
                  </a:moveTo>
                  <a:cubicBezTo>
                    <a:pt x="479" y="364"/>
                    <a:pt x="478" y="364"/>
                    <a:pt x="476" y="363"/>
                  </a:cubicBezTo>
                  <a:cubicBezTo>
                    <a:pt x="476" y="339"/>
                    <a:pt x="476" y="339"/>
                    <a:pt x="476" y="339"/>
                  </a:cubicBezTo>
                  <a:cubicBezTo>
                    <a:pt x="478" y="340"/>
                    <a:pt x="479" y="341"/>
                    <a:pt x="481" y="341"/>
                  </a:cubicBezTo>
                  <a:cubicBezTo>
                    <a:pt x="481" y="365"/>
                    <a:pt x="481" y="365"/>
                    <a:pt x="481" y="365"/>
                  </a:cubicBezTo>
                  <a:moveTo>
                    <a:pt x="488" y="368"/>
                  </a:moveTo>
                  <a:cubicBezTo>
                    <a:pt x="487" y="368"/>
                    <a:pt x="485" y="367"/>
                    <a:pt x="484" y="366"/>
                  </a:cubicBezTo>
                  <a:cubicBezTo>
                    <a:pt x="484" y="343"/>
                    <a:pt x="484" y="343"/>
                    <a:pt x="484" y="343"/>
                  </a:cubicBezTo>
                  <a:cubicBezTo>
                    <a:pt x="485" y="343"/>
                    <a:pt x="487" y="344"/>
                    <a:pt x="488" y="345"/>
                  </a:cubicBezTo>
                  <a:cubicBezTo>
                    <a:pt x="488" y="368"/>
                    <a:pt x="488" y="368"/>
                    <a:pt x="488" y="368"/>
                  </a:cubicBezTo>
                  <a:moveTo>
                    <a:pt x="492" y="370"/>
                  </a:moveTo>
                  <a:cubicBezTo>
                    <a:pt x="492" y="346"/>
                    <a:pt x="492" y="346"/>
                    <a:pt x="492" y="346"/>
                  </a:cubicBezTo>
                  <a:cubicBezTo>
                    <a:pt x="493" y="347"/>
                    <a:pt x="495" y="347"/>
                    <a:pt x="496" y="348"/>
                  </a:cubicBezTo>
                  <a:cubicBezTo>
                    <a:pt x="496" y="372"/>
                    <a:pt x="496" y="372"/>
                    <a:pt x="496" y="372"/>
                  </a:cubicBezTo>
                  <a:cubicBezTo>
                    <a:pt x="495" y="371"/>
                    <a:pt x="493" y="370"/>
                    <a:pt x="492" y="370"/>
                  </a:cubicBezTo>
                  <a:moveTo>
                    <a:pt x="504" y="375"/>
                  </a:moveTo>
                  <a:cubicBezTo>
                    <a:pt x="503" y="374"/>
                    <a:pt x="501" y="374"/>
                    <a:pt x="500" y="373"/>
                  </a:cubicBezTo>
                  <a:cubicBezTo>
                    <a:pt x="500" y="349"/>
                    <a:pt x="500" y="349"/>
                    <a:pt x="500" y="349"/>
                  </a:cubicBezTo>
                  <a:cubicBezTo>
                    <a:pt x="501" y="350"/>
                    <a:pt x="503" y="351"/>
                    <a:pt x="504" y="351"/>
                  </a:cubicBezTo>
                  <a:cubicBezTo>
                    <a:pt x="504" y="375"/>
                    <a:pt x="504" y="375"/>
                    <a:pt x="504" y="375"/>
                  </a:cubicBezTo>
                  <a:moveTo>
                    <a:pt x="508" y="376"/>
                  </a:moveTo>
                  <a:cubicBezTo>
                    <a:pt x="508" y="353"/>
                    <a:pt x="508" y="353"/>
                    <a:pt x="508" y="353"/>
                  </a:cubicBezTo>
                  <a:cubicBezTo>
                    <a:pt x="509" y="353"/>
                    <a:pt x="511" y="354"/>
                    <a:pt x="512" y="355"/>
                  </a:cubicBezTo>
                  <a:cubicBezTo>
                    <a:pt x="512" y="378"/>
                    <a:pt x="512" y="378"/>
                    <a:pt x="512" y="378"/>
                  </a:cubicBezTo>
                  <a:cubicBezTo>
                    <a:pt x="511" y="378"/>
                    <a:pt x="509" y="377"/>
                    <a:pt x="508" y="376"/>
                  </a:cubicBezTo>
                  <a:moveTo>
                    <a:pt x="520" y="382"/>
                  </a:moveTo>
                  <a:cubicBezTo>
                    <a:pt x="518" y="381"/>
                    <a:pt x="517" y="380"/>
                    <a:pt x="515" y="380"/>
                  </a:cubicBezTo>
                  <a:cubicBezTo>
                    <a:pt x="515" y="356"/>
                    <a:pt x="515" y="356"/>
                    <a:pt x="515" y="356"/>
                  </a:cubicBezTo>
                  <a:cubicBezTo>
                    <a:pt x="517" y="357"/>
                    <a:pt x="518" y="357"/>
                    <a:pt x="520" y="358"/>
                  </a:cubicBezTo>
                  <a:cubicBezTo>
                    <a:pt x="520" y="382"/>
                    <a:pt x="520" y="382"/>
                    <a:pt x="520" y="382"/>
                  </a:cubicBezTo>
                  <a:moveTo>
                    <a:pt x="528" y="385"/>
                  </a:moveTo>
                  <a:cubicBezTo>
                    <a:pt x="526" y="384"/>
                    <a:pt x="525" y="384"/>
                    <a:pt x="523" y="383"/>
                  </a:cubicBezTo>
                  <a:cubicBezTo>
                    <a:pt x="523" y="359"/>
                    <a:pt x="523" y="359"/>
                    <a:pt x="523" y="359"/>
                  </a:cubicBezTo>
                  <a:cubicBezTo>
                    <a:pt x="525" y="360"/>
                    <a:pt x="526" y="361"/>
                    <a:pt x="528" y="361"/>
                  </a:cubicBezTo>
                  <a:cubicBezTo>
                    <a:pt x="528" y="385"/>
                    <a:pt x="528" y="385"/>
                    <a:pt x="528" y="385"/>
                  </a:cubicBezTo>
                  <a:moveTo>
                    <a:pt x="536" y="388"/>
                  </a:moveTo>
                  <a:cubicBezTo>
                    <a:pt x="534" y="388"/>
                    <a:pt x="533" y="387"/>
                    <a:pt x="531" y="386"/>
                  </a:cubicBezTo>
                  <a:cubicBezTo>
                    <a:pt x="531" y="363"/>
                    <a:pt x="531" y="363"/>
                    <a:pt x="531" y="363"/>
                  </a:cubicBezTo>
                  <a:cubicBezTo>
                    <a:pt x="533" y="363"/>
                    <a:pt x="534" y="364"/>
                    <a:pt x="536" y="365"/>
                  </a:cubicBezTo>
                  <a:cubicBezTo>
                    <a:pt x="536" y="388"/>
                    <a:pt x="536" y="388"/>
                    <a:pt x="536" y="388"/>
                  </a:cubicBezTo>
                  <a:moveTo>
                    <a:pt x="543" y="392"/>
                  </a:moveTo>
                  <a:cubicBezTo>
                    <a:pt x="542" y="391"/>
                    <a:pt x="540" y="391"/>
                    <a:pt x="539" y="390"/>
                  </a:cubicBezTo>
                  <a:cubicBezTo>
                    <a:pt x="539" y="366"/>
                    <a:pt x="539" y="366"/>
                    <a:pt x="539" y="366"/>
                  </a:cubicBezTo>
                  <a:cubicBezTo>
                    <a:pt x="540" y="367"/>
                    <a:pt x="542" y="367"/>
                    <a:pt x="543" y="368"/>
                  </a:cubicBezTo>
                  <a:cubicBezTo>
                    <a:pt x="543" y="392"/>
                    <a:pt x="543" y="392"/>
                    <a:pt x="543" y="392"/>
                  </a:cubicBezTo>
                  <a:moveTo>
                    <a:pt x="551" y="395"/>
                  </a:moveTo>
                  <a:cubicBezTo>
                    <a:pt x="550" y="395"/>
                    <a:pt x="548" y="394"/>
                    <a:pt x="547" y="393"/>
                  </a:cubicBezTo>
                  <a:cubicBezTo>
                    <a:pt x="547" y="369"/>
                    <a:pt x="547" y="369"/>
                    <a:pt x="547" y="369"/>
                  </a:cubicBezTo>
                  <a:cubicBezTo>
                    <a:pt x="548" y="370"/>
                    <a:pt x="550" y="371"/>
                    <a:pt x="551" y="371"/>
                  </a:cubicBezTo>
                  <a:cubicBezTo>
                    <a:pt x="551" y="395"/>
                    <a:pt x="551" y="395"/>
                    <a:pt x="551" y="395"/>
                  </a:cubicBezTo>
                  <a:moveTo>
                    <a:pt x="555" y="397"/>
                  </a:moveTo>
                  <a:cubicBezTo>
                    <a:pt x="555" y="373"/>
                    <a:pt x="555" y="373"/>
                    <a:pt x="555" y="373"/>
                  </a:cubicBezTo>
                  <a:cubicBezTo>
                    <a:pt x="556" y="374"/>
                    <a:pt x="558" y="374"/>
                    <a:pt x="559" y="375"/>
                  </a:cubicBezTo>
                  <a:cubicBezTo>
                    <a:pt x="559" y="399"/>
                    <a:pt x="559" y="399"/>
                    <a:pt x="559" y="399"/>
                  </a:cubicBezTo>
                  <a:cubicBezTo>
                    <a:pt x="558" y="398"/>
                    <a:pt x="556" y="397"/>
                    <a:pt x="555" y="397"/>
                  </a:cubicBezTo>
                  <a:moveTo>
                    <a:pt x="563" y="400"/>
                  </a:moveTo>
                  <a:cubicBezTo>
                    <a:pt x="563" y="376"/>
                    <a:pt x="563" y="376"/>
                    <a:pt x="563" y="376"/>
                  </a:cubicBezTo>
                  <a:cubicBezTo>
                    <a:pt x="564" y="377"/>
                    <a:pt x="566" y="378"/>
                    <a:pt x="567" y="378"/>
                  </a:cubicBezTo>
                  <a:cubicBezTo>
                    <a:pt x="567" y="402"/>
                    <a:pt x="567" y="402"/>
                    <a:pt x="567" y="402"/>
                  </a:cubicBezTo>
                  <a:cubicBezTo>
                    <a:pt x="566" y="401"/>
                    <a:pt x="564" y="401"/>
                    <a:pt x="563" y="400"/>
                  </a:cubicBezTo>
                  <a:moveTo>
                    <a:pt x="570" y="403"/>
                  </a:moveTo>
                  <a:cubicBezTo>
                    <a:pt x="570" y="380"/>
                    <a:pt x="570" y="380"/>
                    <a:pt x="570" y="380"/>
                  </a:cubicBezTo>
                  <a:cubicBezTo>
                    <a:pt x="572" y="380"/>
                    <a:pt x="573" y="381"/>
                    <a:pt x="575" y="382"/>
                  </a:cubicBezTo>
                  <a:cubicBezTo>
                    <a:pt x="575" y="405"/>
                    <a:pt x="575" y="405"/>
                    <a:pt x="575" y="405"/>
                  </a:cubicBezTo>
                  <a:cubicBezTo>
                    <a:pt x="573" y="405"/>
                    <a:pt x="572" y="404"/>
                    <a:pt x="570" y="403"/>
                  </a:cubicBezTo>
                  <a:moveTo>
                    <a:pt x="583" y="409"/>
                  </a:moveTo>
                  <a:cubicBezTo>
                    <a:pt x="581" y="408"/>
                    <a:pt x="580" y="408"/>
                    <a:pt x="578" y="407"/>
                  </a:cubicBezTo>
                  <a:cubicBezTo>
                    <a:pt x="578" y="383"/>
                    <a:pt x="578" y="383"/>
                    <a:pt x="578" y="383"/>
                  </a:cubicBezTo>
                  <a:cubicBezTo>
                    <a:pt x="580" y="384"/>
                    <a:pt x="581" y="384"/>
                    <a:pt x="583" y="385"/>
                  </a:cubicBezTo>
                  <a:cubicBezTo>
                    <a:pt x="583" y="409"/>
                    <a:pt x="583" y="409"/>
                    <a:pt x="583" y="409"/>
                  </a:cubicBezTo>
                  <a:moveTo>
                    <a:pt x="591" y="412"/>
                  </a:moveTo>
                  <a:cubicBezTo>
                    <a:pt x="589" y="412"/>
                    <a:pt x="588" y="411"/>
                    <a:pt x="586" y="410"/>
                  </a:cubicBezTo>
                  <a:cubicBezTo>
                    <a:pt x="586" y="387"/>
                    <a:pt x="586" y="387"/>
                    <a:pt x="586" y="387"/>
                  </a:cubicBezTo>
                  <a:cubicBezTo>
                    <a:pt x="588" y="387"/>
                    <a:pt x="589" y="388"/>
                    <a:pt x="591" y="389"/>
                  </a:cubicBezTo>
                  <a:cubicBezTo>
                    <a:pt x="591" y="412"/>
                    <a:pt x="591" y="412"/>
                    <a:pt x="591" y="412"/>
                  </a:cubicBezTo>
                  <a:moveTo>
                    <a:pt x="598" y="416"/>
                  </a:moveTo>
                  <a:cubicBezTo>
                    <a:pt x="597" y="415"/>
                    <a:pt x="596" y="414"/>
                    <a:pt x="594" y="414"/>
                  </a:cubicBezTo>
                  <a:cubicBezTo>
                    <a:pt x="594" y="390"/>
                    <a:pt x="594" y="390"/>
                    <a:pt x="594" y="390"/>
                  </a:cubicBezTo>
                  <a:cubicBezTo>
                    <a:pt x="596" y="391"/>
                    <a:pt x="597" y="391"/>
                    <a:pt x="599" y="392"/>
                  </a:cubicBezTo>
                  <a:cubicBezTo>
                    <a:pt x="598" y="416"/>
                    <a:pt x="598" y="416"/>
                    <a:pt x="598" y="416"/>
                  </a:cubicBezTo>
                  <a:moveTo>
                    <a:pt x="606" y="419"/>
                  </a:moveTo>
                  <a:cubicBezTo>
                    <a:pt x="605" y="418"/>
                    <a:pt x="603" y="418"/>
                    <a:pt x="602" y="417"/>
                  </a:cubicBezTo>
                  <a:cubicBezTo>
                    <a:pt x="602" y="393"/>
                    <a:pt x="602" y="393"/>
                    <a:pt x="602" y="393"/>
                  </a:cubicBezTo>
                  <a:cubicBezTo>
                    <a:pt x="603" y="394"/>
                    <a:pt x="605" y="395"/>
                    <a:pt x="606" y="395"/>
                  </a:cubicBezTo>
                  <a:cubicBezTo>
                    <a:pt x="606" y="419"/>
                    <a:pt x="606" y="419"/>
                    <a:pt x="606" y="419"/>
                  </a:cubicBezTo>
                  <a:moveTo>
                    <a:pt x="288" y="256"/>
                  </a:moveTo>
                  <a:cubicBezTo>
                    <a:pt x="283" y="251"/>
                    <a:pt x="283" y="251"/>
                    <a:pt x="283" y="251"/>
                  </a:cubicBezTo>
                  <a:cubicBezTo>
                    <a:pt x="302" y="231"/>
                    <a:pt x="302" y="231"/>
                    <a:pt x="302" y="231"/>
                  </a:cubicBezTo>
                  <a:cubicBezTo>
                    <a:pt x="413" y="275"/>
                    <a:pt x="524" y="321"/>
                    <a:pt x="632" y="369"/>
                  </a:cubicBezTo>
                  <a:cubicBezTo>
                    <a:pt x="621" y="394"/>
                    <a:pt x="621" y="394"/>
                    <a:pt x="621" y="394"/>
                  </a:cubicBezTo>
                  <a:cubicBezTo>
                    <a:pt x="511" y="346"/>
                    <a:pt x="399" y="300"/>
                    <a:pt x="288" y="256"/>
                  </a:cubicBezTo>
                  <a:moveTo>
                    <a:pt x="618" y="400"/>
                  </a:moveTo>
                  <a:cubicBezTo>
                    <a:pt x="618" y="401"/>
                    <a:pt x="618" y="401"/>
                    <a:pt x="618" y="401"/>
                  </a:cubicBezTo>
                  <a:cubicBezTo>
                    <a:pt x="618" y="400"/>
                    <a:pt x="618" y="400"/>
                    <a:pt x="618" y="400"/>
                  </a:cubicBezTo>
                  <a:cubicBezTo>
                    <a:pt x="618" y="400"/>
                    <a:pt x="618" y="400"/>
                    <a:pt x="618" y="400"/>
                  </a:cubicBezTo>
                  <a:moveTo>
                    <a:pt x="610" y="397"/>
                  </a:moveTo>
                  <a:cubicBezTo>
                    <a:pt x="611" y="397"/>
                    <a:pt x="613" y="398"/>
                    <a:pt x="614" y="399"/>
                  </a:cubicBezTo>
                  <a:cubicBezTo>
                    <a:pt x="614" y="409"/>
                    <a:pt x="614" y="409"/>
                    <a:pt x="614" y="409"/>
                  </a:cubicBezTo>
                  <a:cubicBezTo>
                    <a:pt x="610" y="419"/>
                    <a:pt x="610" y="419"/>
                    <a:pt x="610" y="419"/>
                  </a:cubicBezTo>
                  <a:cubicBezTo>
                    <a:pt x="610" y="397"/>
                    <a:pt x="610" y="397"/>
                    <a:pt x="610" y="397"/>
                  </a:cubicBezTo>
                  <a:moveTo>
                    <a:pt x="622" y="430"/>
                  </a:moveTo>
                  <a:cubicBezTo>
                    <a:pt x="618" y="428"/>
                    <a:pt x="614" y="426"/>
                    <a:pt x="611" y="425"/>
                  </a:cubicBezTo>
                  <a:cubicBezTo>
                    <a:pt x="622" y="400"/>
                    <a:pt x="622" y="400"/>
                    <a:pt x="622" y="400"/>
                  </a:cubicBezTo>
                  <a:cubicBezTo>
                    <a:pt x="648" y="341"/>
                    <a:pt x="648" y="341"/>
                    <a:pt x="648" y="341"/>
                  </a:cubicBezTo>
                  <a:cubicBezTo>
                    <a:pt x="673" y="352"/>
                    <a:pt x="673" y="352"/>
                    <a:pt x="673" y="352"/>
                  </a:cubicBezTo>
                  <a:cubicBezTo>
                    <a:pt x="649" y="408"/>
                    <a:pt x="649" y="408"/>
                    <a:pt x="649" y="408"/>
                  </a:cubicBezTo>
                  <a:cubicBezTo>
                    <a:pt x="648" y="408"/>
                    <a:pt x="648" y="408"/>
                    <a:pt x="648" y="409"/>
                  </a:cubicBezTo>
                  <a:cubicBezTo>
                    <a:pt x="636" y="436"/>
                    <a:pt x="636" y="436"/>
                    <a:pt x="636" y="436"/>
                  </a:cubicBezTo>
                  <a:cubicBezTo>
                    <a:pt x="622" y="430"/>
                    <a:pt x="622" y="430"/>
                    <a:pt x="622" y="430"/>
                  </a:cubicBezTo>
                  <a:moveTo>
                    <a:pt x="640" y="437"/>
                  </a:moveTo>
                  <a:cubicBezTo>
                    <a:pt x="651" y="412"/>
                    <a:pt x="651" y="412"/>
                    <a:pt x="651" y="412"/>
                  </a:cubicBezTo>
                  <a:cubicBezTo>
                    <a:pt x="662" y="416"/>
                    <a:pt x="662" y="416"/>
                    <a:pt x="662" y="416"/>
                  </a:cubicBezTo>
                  <a:cubicBezTo>
                    <a:pt x="656" y="429"/>
                    <a:pt x="656" y="429"/>
                    <a:pt x="656" y="429"/>
                  </a:cubicBezTo>
                  <a:cubicBezTo>
                    <a:pt x="656" y="429"/>
                    <a:pt x="656" y="429"/>
                    <a:pt x="656" y="429"/>
                  </a:cubicBezTo>
                  <a:cubicBezTo>
                    <a:pt x="656" y="429"/>
                    <a:pt x="656" y="429"/>
                    <a:pt x="656" y="429"/>
                  </a:cubicBezTo>
                  <a:cubicBezTo>
                    <a:pt x="651" y="442"/>
                    <a:pt x="651" y="442"/>
                    <a:pt x="651" y="442"/>
                  </a:cubicBezTo>
                  <a:cubicBezTo>
                    <a:pt x="640" y="437"/>
                    <a:pt x="640" y="437"/>
                    <a:pt x="640" y="437"/>
                  </a:cubicBezTo>
                  <a:moveTo>
                    <a:pt x="735" y="480"/>
                  </a:moveTo>
                  <a:cubicBezTo>
                    <a:pt x="708" y="468"/>
                    <a:pt x="681" y="456"/>
                    <a:pt x="654" y="444"/>
                  </a:cubicBezTo>
                  <a:cubicBezTo>
                    <a:pt x="659" y="432"/>
                    <a:pt x="659" y="432"/>
                    <a:pt x="659" y="432"/>
                  </a:cubicBezTo>
                  <a:cubicBezTo>
                    <a:pt x="743" y="471"/>
                    <a:pt x="743" y="471"/>
                    <a:pt x="743" y="471"/>
                  </a:cubicBezTo>
                  <a:cubicBezTo>
                    <a:pt x="743" y="471"/>
                    <a:pt x="743" y="471"/>
                    <a:pt x="743" y="471"/>
                  </a:cubicBezTo>
                  <a:cubicBezTo>
                    <a:pt x="744" y="471"/>
                    <a:pt x="744" y="471"/>
                    <a:pt x="744" y="471"/>
                  </a:cubicBezTo>
                  <a:cubicBezTo>
                    <a:pt x="735" y="480"/>
                    <a:pt x="735" y="480"/>
                    <a:pt x="735" y="480"/>
                  </a:cubicBezTo>
                  <a:moveTo>
                    <a:pt x="822" y="521"/>
                  </a:moveTo>
                  <a:cubicBezTo>
                    <a:pt x="794" y="508"/>
                    <a:pt x="766" y="495"/>
                    <a:pt x="738" y="482"/>
                  </a:cubicBezTo>
                  <a:cubicBezTo>
                    <a:pt x="747" y="473"/>
                    <a:pt x="747" y="473"/>
                    <a:pt x="747" y="473"/>
                  </a:cubicBezTo>
                  <a:cubicBezTo>
                    <a:pt x="826" y="510"/>
                    <a:pt x="826" y="510"/>
                    <a:pt x="826" y="510"/>
                  </a:cubicBezTo>
                  <a:cubicBezTo>
                    <a:pt x="822" y="521"/>
                    <a:pt x="822" y="521"/>
                    <a:pt x="822" y="521"/>
                  </a:cubicBezTo>
                  <a:moveTo>
                    <a:pt x="831" y="525"/>
                  </a:moveTo>
                  <a:cubicBezTo>
                    <a:pt x="829" y="524"/>
                    <a:pt x="827" y="523"/>
                    <a:pt x="825" y="522"/>
                  </a:cubicBezTo>
                  <a:cubicBezTo>
                    <a:pt x="830" y="510"/>
                    <a:pt x="830" y="510"/>
                    <a:pt x="830" y="510"/>
                  </a:cubicBezTo>
                  <a:cubicBezTo>
                    <a:pt x="835" y="497"/>
                    <a:pt x="835" y="497"/>
                    <a:pt x="835" y="497"/>
                  </a:cubicBezTo>
                  <a:cubicBezTo>
                    <a:pt x="847" y="501"/>
                    <a:pt x="847" y="501"/>
                    <a:pt x="847" y="501"/>
                  </a:cubicBezTo>
                  <a:cubicBezTo>
                    <a:pt x="836" y="527"/>
                    <a:pt x="836" y="527"/>
                    <a:pt x="836" y="527"/>
                  </a:cubicBezTo>
                  <a:cubicBezTo>
                    <a:pt x="831" y="525"/>
                    <a:pt x="831" y="525"/>
                    <a:pt x="831" y="525"/>
                  </a:cubicBezTo>
                  <a:moveTo>
                    <a:pt x="839" y="529"/>
                  </a:moveTo>
                  <a:cubicBezTo>
                    <a:pt x="844" y="517"/>
                    <a:pt x="844" y="517"/>
                    <a:pt x="844" y="517"/>
                  </a:cubicBezTo>
                  <a:cubicBezTo>
                    <a:pt x="927" y="558"/>
                    <a:pt x="927" y="558"/>
                    <a:pt x="927" y="558"/>
                  </a:cubicBezTo>
                  <a:cubicBezTo>
                    <a:pt x="927" y="558"/>
                    <a:pt x="927" y="558"/>
                    <a:pt x="927" y="558"/>
                  </a:cubicBezTo>
                  <a:cubicBezTo>
                    <a:pt x="927" y="558"/>
                    <a:pt x="927" y="558"/>
                    <a:pt x="927" y="558"/>
                  </a:cubicBezTo>
                  <a:cubicBezTo>
                    <a:pt x="1011" y="599"/>
                    <a:pt x="1011" y="599"/>
                    <a:pt x="1011" y="599"/>
                  </a:cubicBezTo>
                  <a:cubicBezTo>
                    <a:pt x="1005" y="611"/>
                    <a:pt x="1005" y="611"/>
                    <a:pt x="1005" y="611"/>
                  </a:cubicBezTo>
                  <a:cubicBezTo>
                    <a:pt x="950" y="583"/>
                    <a:pt x="895" y="556"/>
                    <a:pt x="839" y="529"/>
                  </a:cubicBezTo>
                  <a:moveTo>
                    <a:pt x="1009" y="612"/>
                  </a:moveTo>
                  <a:cubicBezTo>
                    <a:pt x="1021" y="587"/>
                    <a:pt x="1021" y="587"/>
                    <a:pt x="1021" y="587"/>
                  </a:cubicBezTo>
                  <a:cubicBezTo>
                    <a:pt x="1032" y="592"/>
                    <a:pt x="1032" y="592"/>
                    <a:pt x="1032" y="592"/>
                  </a:cubicBezTo>
                  <a:cubicBezTo>
                    <a:pt x="1027" y="603"/>
                    <a:pt x="1027" y="603"/>
                    <a:pt x="1027" y="603"/>
                  </a:cubicBezTo>
                  <a:cubicBezTo>
                    <a:pt x="1026" y="604"/>
                    <a:pt x="1026" y="604"/>
                    <a:pt x="1025" y="604"/>
                  </a:cubicBezTo>
                  <a:cubicBezTo>
                    <a:pt x="1025" y="605"/>
                    <a:pt x="1025" y="605"/>
                    <a:pt x="1025" y="606"/>
                  </a:cubicBezTo>
                  <a:cubicBezTo>
                    <a:pt x="1020" y="617"/>
                    <a:pt x="1020" y="617"/>
                    <a:pt x="1020" y="617"/>
                  </a:cubicBezTo>
                  <a:cubicBezTo>
                    <a:pt x="1009" y="612"/>
                    <a:pt x="1009" y="612"/>
                    <a:pt x="1009" y="612"/>
                  </a:cubicBezTo>
                  <a:moveTo>
                    <a:pt x="1158" y="682"/>
                  </a:moveTo>
                  <a:cubicBezTo>
                    <a:pt x="1158" y="681"/>
                    <a:pt x="1157" y="681"/>
                    <a:pt x="1156" y="682"/>
                  </a:cubicBezTo>
                  <a:cubicBezTo>
                    <a:pt x="1155" y="682"/>
                    <a:pt x="1155" y="683"/>
                    <a:pt x="1156" y="684"/>
                  </a:cubicBezTo>
                  <a:cubicBezTo>
                    <a:pt x="1164" y="692"/>
                    <a:pt x="1164" y="692"/>
                    <a:pt x="1164" y="692"/>
                  </a:cubicBezTo>
                  <a:cubicBezTo>
                    <a:pt x="1117" y="667"/>
                    <a:pt x="1070" y="643"/>
                    <a:pt x="1022" y="619"/>
                  </a:cubicBezTo>
                  <a:cubicBezTo>
                    <a:pt x="1028" y="608"/>
                    <a:pt x="1028" y="608"/>
                    <a:pt x="1028" y="608"/>
                  </a:cubicBezTo>
                  <a:cubicBezTo>
                    <a:pt x="1192" y="693"/>
                    <a:pt x="1192" y="693"/>
                    <a:pt x="1192" y="693"/>
                  </a:cubicBezTo>
                  <a:cubicBezTo>
                    <a:pt x="1187" y="704"/>
                    <a:pt x="1187" y="704"/>
                    <a:pt x="1187" y="704"/>
                  </a:cubicBezTo>
                  <a:cubicBezTo>
                    <a:pt x="1182" y="702"/>
                    <a:pt x="1178" y="699"/>
                    <a:pt x="1174" y="697"/>
                  </a:cubicBezTo>
                  <a:cubicBezTo>
                    <a:pt x="1158" y="682"/>
                    <a:pt x="1158" y="682"/>
                    <a:pt x="1158" y="682"/>
                  </a:cubicBezTo>
                  <a:moveTo>
                    <a:pt x="1310" y="841"/>
                  </a:moveTo>
                  <a:cubicBezTo>
                    <a:pt x="1310" y="840"/>
                    <a:pt x="1310" y="839"/>
                    <a:pt x="1310" y="838"/>
                  </a:cubicBezTo>
                  <a:cubicBezTo>
                    <a:pt x="1312" y="840"/>
                    <a:pt x="1312" y="840"/>
                    <a:pt x="1312" y="840"/>
                  </a:cubicBezTo>
                  <a:cubicBezTo>
                    <a:pt x="1310" y="841"/>
                    <a:pt x="1310" y="841"/>
                    <a:pt x="1310" y="841"/>
                  </a:cubicBezTo>
                  <a:moveTo>
                    <a:pt x="1313" y="844"/>
                  </a:moveTo>
                  <a:cubicBezTo>
                    <a:pt x="1314" y="842"/>
                    <a:pt x="1314" y="842"/>
                    <a:pt x="1314" y="842"/>
                  </a:cubicBezTo>
                  <a:cubicBezTo>
                    <a:pt x="1316" y="844"/>
                    <a:pt x="1316" y="844"/>
                    <a:pt x="1316" y="844"/>
                  </a:cubicBezTo>
                  <a:cubicBezTo>
                    <a:pt x="1315" y="844"/>
                    <a:pt x="1314" y="844"/>
                    <a:pt x="1313" y="844"/>
                  </a:cubicBezTo>
                  <a:moveTo>
                    <a:pt x="1314" y="838"/>
                  </a:moveTo>
                  <a:cubicBezTo>
                    <a:pt x="1313" y="836"/>
                    <a:pt x="1313" y="836"/>
                    <a:pt x="1313" y="836"/>
                  </a:cubicBezTo>
                  <a:cubicBezTo>
                    <a:pt x="1314" y="836"/>
                    <a:pt x="1315" y="836"/>
                    <a:pt x="1316" y="836"/>
                  </a:cubicBezTo>
                  <a:cubicBezTo>
                    <a:pt x="1314" y="838"/>
                    <a:pt x="1314" y="838"/>
                    <a:pt x="1314" y="838"/>
                  </a:cubicBezTo>
                  <a:moveTo>
                    <a:pt x="1318" y="841"/>
                  </a:moveTo>
                  <a:cubicBezTo>
                    <a:pt x="1317" y="840"/>
                    <a:pt x="1317" y="840"/>
                    <a:pt x="1317" y="840"/>
                  </a:cubicBezTo>
                  <a:cubicBezTo>
                    <a:pt x="1318" y="838"/>
                    <a:pt x="1318" y="838"/>
                    <a:pt x="1318" y="838"/>
                  </a:cubicBezTo>
                  <a:cubicBezTo>
                    <a:pt x="1319" y="839"/>
                    <a:pt x="1319" y="840"/>
                    <a:pt x="1318" y="841"/>
                  </a:cubicBezTo>
                  <a:moveTo>
                    <a:pt x="1338" y="861"/>
                  </a:moveTo>
                  <a:cubicBezTo>
                    <a:pt x="1328" y="851"/>
                    <a:pt x="1328" y="851"/>
                    <a:pt x="1328" y="851"/>
                  </a:cubicBezTo>
                  <a:cubicBezTo>
                    <a:pt x="1324" y="847"/>
                    <a:pt x="1324" y="847"/>
                    <a:pt x="1324" y="847"/>
                  </a:cubicBezTo>
                  <a:cubicBezTo>
                    <a:pt x="1321" y="844"/>
                    <a:pt x="1321" y="844"/>
                    <a:pt x="1321" y="844"/>
                  </a:cubicBezTo>
                  <a:cubicBezTo>
                    <a:pt x="1322" y="841"/>
                    <a:pt x="1322" y="838"/>
                    <a:pt x="1321" y="836"/>
                  </a:cubicBezTo>
                  <a:cubicBezTo>
                    <a:pt x="1324" y="833"/>
                    <a:pt x="1324" y="833"/>
                    <a:pt x="1324" y="833"/>
                  </a:cubicBezTo>
                  <a:cubicBezTo>
                    <a:pt x="1324" y="832"/>
                    <a:pt x="1324" y="831"/>
                    <a:pt x="1324" y="830"/>
                  </a:cubicBezTo>
                  <a:cubicBezTo>
                    <a:pt x="1323" y="830"/>
                    <a:pt x="1322" y="830"/>
                    <a:pt x="1321" y="830"/>
                  </a:cubicBezTo>
                  <a:cubicBezTo>
                    <a:pt x="1318" y="834"/>
                    <a:pt x="1318" y="834"/>
                    <a:pt x="1318" y="834"/>
                  </a:cubicBezTo>
                  <a:cubicBezTo>
                    <a:pt x="1316" y="832"/>
                    <a:pt x="1313" y="832"/>
                    <a:pt x="1310" y="834"/>
                  </a:cubicBezTo>
                  <a:cubicBezTo>
                    <a:pt x="1307" y="830"/>
                    <a:pt x="1307" y="830"/>
                    <a:pt x="1307" y="830"/>
                  </a:cubicBezTo>
                  <a:cubicBezTo>
                    <a:pt x="1304" y="827"/>
                    <a:pt x="1304" y="827"/>
                    <a:pt x="1304" y="827"/>
                  </a:cubicBezTo>
                  <a:cubicBezTo>
                    <a:pt x="1306" y="825"/>
                    <a:pt x="1306" y="825"/>
                    <a:pt x="1306" y="825"/>
                  </a:cubicBezTo>
                  <a:cubicBezTo>
                    <a:pt x="1302" y="822"/>
                    <a:pt x="1302" y="822"/>
                    <a:pt x="1302" y="822"/>
                  </a:cubicBezTo>
                  <a:cubicBezTo>
                    <a:pt x="1300" y="824"/>
                    <a:pt x="1300" y="824"/>
                    <a:pt x="1300" y="824"/>
                  </a:cubicBezTo>
                  <a:cubicBezTo>
                    <a:pt x="1300" y="823"/>
                    <a:pt x="1300" y="823"/>
                    <a:pt x="1300" y="823"/>
                  </a:cubicBezTo>
                  <a:cubicBezTo>
                    <a:pt x="1293" y="817"/>
                    <a:pt x="1293" y="817"/>
                    <a:pt x="1293" y="817"/>
                  </a:cubicBezTo>
                  <a:cubicBezTo>
                    <a:pt x="1182" y="705"/>
                    <a:pt x="1182" y="705"/>
                    <a:pt x="1182" y="705"/>
                  </a:cubicBezTo>
                  <a:cubicBezTo>
                    <a:pt x="1188" y="708"/>
                    <a:pt x="1194" y="712"/>
                    <a:pt x="1200" y="715"/>
                  </a:cubicBezTo>
                  <a:cubicBezTo>
                    <a:pt x="1201" y="715"/>
                    <a:pt x="1201" y="715"/>
                    <a:pt x="1201" y="715"/>
                  </a:cubicBezTo>
                  <a:cubicBezTo>
                    <a:pt x="1228" y="730"/>
                    <a:pt x="1228" y="730"/>
                    <a:pt x="1228" y="730"/>
                  </a:cubicBezTo>
                  <a:cubicBezTo>
                    <a:pt x="1228" y="730"/>
                    <a:pt x="1228" y="730"/>
                    <a:pt x="1228" y="730"/>
                  </a:cubicBezTo>
                  <a:cubicBezTo>
                    <a:pt x="1256" y="745"/>
                    <a:pt x="1283" y="760"/>
                    <a:pt x="1310" y="775"/>
                  </a:cubicBezTo>
                  <a:cubicBezTo>
                    <a:pt x="1308" y="778"/>
                    <a:pt x="1308" y="782"/>
                    <a:pt x="1311" y="786"/>
                  </a:cubicBezTo>
                  <a:cubicBezTo>
                    <a:pt x="1314" y="784"/>
                    <a:pt x="1314" y="784"/>
                    <a:pt x="1314" y="784"/>
                  </a:cubicBezTo>
                  <a:cubicBezTo>
                    <a:pt x="1313" y="783"/>
                    <a:pt x="1313" y="781"/>
                    <a:pt x="1312" y="780"/>
                  </a:cubicBezTo>
                  <a:cubicBezTo>
                    <a:pt x="1312" y="778"/>
                    <a:pt x="1313" y="777"/>
                    <a:pt x="1313" y="776"/>
                  </a:cubicBezTo>
                  <a:cubicBezTo>
                    <a:pt x="1317" y="778"/>
                    <a:pt x="1321" y="781"/>
                    <a:pt x="1325" y="783"/>
                  </a:cubicBezTo>
                  <a:cubicBezTo>
                    <a:pt x="1325" y="784"/>
                    <a:pt x="1325" y="787"/>
                    <a:pt x="1325" y="789"/>
                  </a:cubicBezTo>
                  <a:cubicBezTo>
                    <a:pt x="1324" y="796"/>
                    <a:pt x="1325" y="801"/>
                    <a:pt x="1327" y="803"/>
                  </a:cubicBezTo>
                  <a:cubicBezTo>
                    <a:pt x="1340" y="791"/>
                    <a:pt x="1340" y="791"/>
                    <a:pt x="1340" y="791"/>
                  </a:cubicBezTo>
                  <a:cubicBezTo>
                    <a:pt x="1344" y="793"/>
                    <a:pt x="1349" y="796"/>
                    <a:pt x="1353" y="799"/>
                  </a:cubicBezTo>
                  <a:cubicBezTo>
                    <a:pt x="1353" y="799"/>
                    <a:pt x="1353" y="799"/>
                    <a:pt x="1353" y="799"/>
                  </a:cubicBezTo>
                  <a:cubicBezTo>
                    <a:pt x="1352" y="799"/>
                    <a:pt x="1352" y="800"/>
                    <a:pt x="1353" y="801"/>
                  </a:cubicBezTo>
                  <a:cubicBezTo>
                    <a:pt x="1354" y="802"/>
                    <a:pt x="1355" y="802"/>
                    <a:pt x="1355" y="801"/>
                  </a:cubicBezTo>
                  <a:cubicBezTo>
                    <a:pt x="1356" y="800"/>
                    <a:pt x="1356" y="800"/>
                    <a:pt x="1356" y="800"/>
                  </a:cubicBezTo>
                  <a:cubicBezTo>
                    <a:pt x="1370" y="808"/>
                    <a:pt x="1383" y="815"/>
                    <a:pt x="1396" y="823"/>
                  </a:cubicBezTo>
                  <a:cubicBezTo>
                    <a:pt x="1369" y="850"/>
                    <a:pt x="1369" y="850"/>
                    <a:pt x="1369" y="850"/>
                  </a:cubicBezTo>
                  <a:cubicBezTo>
                    <a:pt x="1348" y="871"/>
                    <a:pt x="1348" y="871"/>
                    <a:pt x="1348" y="871"/>
                  </a:cubicBezTo>
                  <a:cubicBezTo>
                    <a:pt x="1338" y="861"/>
                    <a:pt x="1338" y="861"/>
                    <a:pt x="1338" y="861"/>
                  </a:cubicBezTo>
                  <a:moveTo>
                    <a:pt x="1372" y="940"/>
                  </a:moveTo>
                  <a:cubicBezTo>
                    <a:pt x="1392" y="920"/>
                    <a:pt x="1392" y="920"/>
                    <a:pt x="1392" y="920"/>
                  </a:cubicBezTo>
                  <a:cubicBezTo>
                    <a:pt x="1407" y="935"/>
                    <a:pt x="1407" y="935"/>
                    <a:pt x="1407" y="935"/>
                  </a:cubicBezTo>
                  <a:cubicBezTo>
                    <a:pt x="1387" y="955"/>
                    <a:pt x="1387" y="955"/>
                    <a:pt x="1387" y="955"/>
                  </a:cubicBezTo>
                  <a:cubicBezTo>
                    <a:pt x="1372" y="940"/>
                    <a:pt x="1372" y="940"/>
                    <a:pt x="1372" y="940"/>
                  </a:cubicBezTo>
                  <a:moveTo>
                    <a:pt x="1389" y="957"/>
                  </a:moveTo>
                  <a:cubicBezTo>
                    <a:pt x="1409" y="937"/>
                    <a:pt x="1409" y="937"/>
                    <a:pt x="1409" y="937"/>
                  </a:cubicBezTo>
                  <a:cubicBezTo>
                    <a:pt x="1418" y="946"/>
                    <a:pt x="1418" y="946"/>
                    <a:pt x="1418" y="946"/>
                  </a:cubicBezTo>
                  <a:cubicBezTo>
                    <a:pt x="1408" y="956"/>
                    <a:pt x="1408" y="956"/>
                    <a:pt x="1408" y="956"/>
                  </a:cubicBezTo>
                  <a:cubicBezTo>
                    <a:pt x="1398" y="966"/>
                    <a:pt x="1398" y="966"/>
                    <a:pt x="1398" y="966"/>
                  </a:cubicBezTo>
                  <a:cubicBezTo>
                    <a:pt x="1389" y="957"/>
                    <a:pt x="1389" y="957"/>
                    <a:pt x="1389" y="957"/>
                  </a:cubicBezTo>
                  <a:moveTo>
                    <a:pt x="1589" y="1135"/>
                  </a:moveTo>
                  <a:cubicBezTo>
                    <a:pt x="1598" y="1126"/>
                    <a:pt x="1598" y="1126"/>
                    <a:pt x="1598" y="1126"/>
                  </a:cubicBezTo>
                  <a:cubicBezTo>
                    <a:pt x="1608" y="1136"/>
                    <a:pt x="1608" y="1136"/>
                    <a:pt x="1608" y="1136"/>
                  </a:cubicBezTo>
                  <a:cubicBezTo>
                    <a:pt x="1749" y="1277"/>
                    <a:pt x="1749" y="1277"/>
                    <a:pt x="1749" y="1277"/>
                  </a:cubicBezTo>
                  <a:cubicBezTo>
                    <a:pt x="1762" y="1291"/>
                    <a:pt x="1762" y="1291"/>
                    <a:pt x="1762" y="1291"/>
                  </a:cubicBezTo>
                  <a:cubicBezTo>
                    <a:pt x="1754" y="1299"/>
                    <a:pt x="1754" y="1299"/>
                    <a:pt x="1754" y="1299"/>
                  </a:cubicBezTo>
                  <a:cubicBezTo>
                    <a:pt x="1744" y="1289"/>
                    <a:pt x="1744" y="1289"/>
                    <a:pt x="1744" y="1289"/>
                  </a:cubicBezTo>
                  <a:cubicBezTo>
                    <a:pt x="1589" y="1135"/>
                    <a:pt x="1589" y="1135"/>
                    <a:pt x="1589" y="1135"/>
                  </a:cubicBezTo>
                  <a:moveTo>
                    <a:pt x="1740" y="1290"/>
                  </a:moveTo>
                  <a:cubicBezTo>
                    <a:pt x="1737" y="1294"/>
                    <a:pt x="1737" y="1294"/>
                    <a:pt x="1737" y="1294"/>
                  </a:cubicBezTo>
                  <a:cubicBezTo>
                    <a:pt x="1584" y="1140"/>
                    <a:pt x="1584" y="1140"/>
                    <a:pt x="1584" y="1140"/>
                  </a:cubicBezTo>
                  <a:cubicBezTo>
                    <a:pt x="1587" y="1137"/>
                    <a:pt x="1587" y="1137"/>
                    <a:pt x="1587" y="1137"/>
                  </a:cubicBezTo>
                  <a:cubicBezTo>
                    <a:pt x="1740" y="1290"/>
                    <a:pt x="1740" y="1290"/>
                    <a:pt x="1740" y="1290"/>
                  </a:cubicBezTo>
                  <a:moveTo>
                    <a:pt x="1587" y="1132"/>
                  </a:moveTo>
                  <a:cubicBezTo>
                    <a:pt x="1578" y="1124"/>
                    <a:pt x="1578" y="1124"/>
                    <a:pt x="1578" y="1124"/>
                  </a:cubicBezTo>
                  <a:cubicBezTo>
                    <a:pt x="1587" y="1115"/>
                    <a:pt x="1587" y="1115"/>
                    <a:pt x="1587" y="1115"/>
                  </a:cubicBezTo>
                  <a:cubicBezTo>
                    <a:pt x="1596" y="1124"/>
                    <a:pt x="1596" y="1124"/>
                    <a:pt x="1596" y="1124"/>
                  </a:cubicBezTo>
                  <a:cubicBezTo>
                    <a:pt x="1587" y="1132"/>
                    <a:pt x="1587" y="1132"/>
                    <a:pt x="1587" y="1132"/>
                  </a:cubicBezTo>
                  <a:moveTo>
                    <a:pt x="1576" y="1121"/>
                  </a:moveTo>
                  <a:cubicBezTo>
                    <a:pt x="1423" y="968"/>
                    <a:pt x="1423" y="968"/>
                    <a:pt x="1423" y="968"/>
                  </a:cubicBezTo>
                  <a:cubicBezTo>
                    <a:pt x="1426" y="965"/>
                    <a:pt x="1426" y="965"/>
                    <a:pt x="1426" y="965"/>
                  </a:cubicBezTo>
                  <a:cubicBezTo>
                    <a:pt x="1579" y="1118"/>
                    <a:pt x="1579" y="1118"/>
                    <a:pt x="1579" y="1118"/>
                  </a:cubicBezTo>
                  <a:cubicBezTo>
                    <a:pt x="1576" y="1121"/>
                    <a:pt x="1576" y="1121"/>
                    <a:pt x="1576" y="1121"/>
                  </a:cubicBezTo>
                  <a:moveTo>
                    <a:pt x="1581" y="1116"/>
                  </a:moveTo>
                  <a:cubicBezTo>
                    <a:pt x="1428" y="963"/>
                    <a:pt x="1428" y="963"/>
                    <a:pt x="1428" y="963"/>
                  </a:cubicBezTo>
                  <a:cubicBezTo>
                    <a:pt x="1431" y="959"/>
                    <a:pt x="1431" y="959"/>
                    <a:pt x="1431" y="959"/>
                  </a:cubicBezTo>
                  <a:cubicBezTo>
                    <a:pt x="1523" y="1051"/>
                    <a:pt x="1523" y="1051"/>
                    <a:pt x="1523" y="1051"/>
                  </a:cubicBezTo>
                  <a:cubicBezTo>
                    <a:pt x="1551" y="1080"/>
                    <a:pt x="1551" y="1080"/>
                    <a:pt x="1551" y="1080"/>
                  </a:cubicBezTo>
                  <a:cubicBezTo>
                    <a:pt x="1580" y="1108"/>
                    <a:pt x="1580" y="1108"/>
                    <a:pt x="1580" y="1108"/>
                  </a:cubicBezTo>
                  <a:cubicBezTo>
                    <a:pt x="1585" y="1113"/>
                    <a:pt x="1585" y="1113"/>
                    <a:pt x="1585" y="1113"/>
                  </a:cubicBezTo>
                  <a:cubicBezTo>
                    <a:pt x="1581" y="1116"/>
                    <a:pt x="1581" y="1116"/>
                    <a:pt x="1581" y="1116"/>
                  </a:cubicBezTo>
                  <a:moveTo>
                    <a:pt x="1420" y="966"/>
                  </a:moveTo>
                  <a:cubicBezTo>
                    <a:pt x="1411" y="957"/>
                    <a:pt x="1411" y="957"/>
                    <a:pt x="1411" y="957"/>
                  </a:cubicBezTo>
                  <a:cubicBezTo>
                    <a:pt x="1420" y="948"/>
                    <a:pt x="1420" y="948"/>
                    <a:pt x="1420" y="948"/>
                  </a:cubicBezTo>
                  <a:cubicBezTo>
                    <a:pt x="1429" y="957"/>
                    <a:pt x="1429" y="957"/>
                    <a:pt x="1429" y="957"/>
                  </a:cubicBezTo>
                  <a:cubicBezTo>
                    <a:pt x="1420" y="966"/>
                    <a:pt x="1420" y="966"/>
                    <a:pt x="1420" y="966"/>
                  </a:cubicBezTo>
                  <a:moveTo>
                    <a:pt x="1400" y="968"/>
                  </a:moveTo>
                  <a:cubicBezTo>
                    <a:pt x="1409" y="959"/>
                    <a:pt x="1409" y="959"/>
                    <a:pt x="1409" y="959"/>
                  </a:cubicBezTo>
                  <a:cubicBezTo>
                    <a:pt x="1419" y="969"/>
                    <a:pt x="1419" y="969"/>
                    <a:pt x="1419" y="969"/>
                  </a:cubicBezTo>
                  <a:cubicBezTo>
                    <a:pt x="1573" y="1124"/>
                    <a:pt x="1573" y="1124"/>
                    <a:pt x="1573" y="1124"/>
                  </a:cubicBezTo>
                  <a:cubicBezTo>
                    <a:pt x="1565" y="1132"/>
                    <a:pt x="1565" y="1132"/>
                    <a:pt x="1565" y="1132"/>
                  </a:cubicBezTo>
                  <a:cubicBezTo>
                    <a:pt x="1400" y="968"/>
                    <a:pt x="1400" y="968"/>
                    <a:pt x="1400" y="968"/>
                  </a:cubicBezTo>
                  <a:moveTo>
                    <a:pt x="1567" y="1135"/>
                  </a:moveTo>
                  <a:cubicBezTo>
                    <a:pt x="1576" y="1126"/>
                    <a:pt x="1576" y="1126"/>
                    <a:pt x="1576" y="1126"/>
                  </a:cubicBezTo>
                  <a:cubicBezTo>
                    <a:pt x="1585" y="1135"/>
                    <a:pt x="1585" y="1135"/>
                    <a:pt x="1585" y="1135"/>
                  </a:cubicBezTo>
                  <a:cubicBezTo>
                    <a:pt x="1576" y="1144"/>
                    <a:pt x="1576" y="1144"/>
                    <a:pt x="1576" y="1144"/>
                  </a:cubicBezTo>
                  <a:cubicBezTo>
                    <a:pt x="1567" y="1135"/>
                    <a:pt x="1567" y="1135"/>
                    <a:pt x="1567" y="1135"/>
                  </a:cubicBezTo>
                  <a:moveTo>
                    <a:pt x="1578" y="1146"/>
                  </a:moveTo>
                  <a:cubicBezTo>
                    <a:pt x="1581" y="1143"/>
                    <a:pt x="1581" y="1143"/>
                    <a:pt x="1581" y="1143"/>
                  </a:cubicBezTo>
                  <a:cubicBezTo>
                    <a:pt x="1735" y="1296"/>
                    <a:pt x="1735" y="1296"/>
                    <a:pt x="1735" y="1296"/>
                  </a:cubicBezTo>
                  <a:cubicBezTo>
                    <a:pt x="1731" y="1299"/>
                    <a:pt x="1731" y="1299"/>
                    <a:pt x="1731" y="1299"/>
                  </a:cubicBezTo>
                  <a:cubicBezTo>
                    <a:pt x="1578" y="1146"/>
                    <a:pt x="1578" y="1146"/>
                    <a:pt x="1578" y="1146"/>
                  </a:cubicBezTo>
                  <a:moveTo>
                    <a:pt x="1734" y="1302"/>
                  </a:moveTo>
                  <a:cubicBezTo>
                    <a:pt x="1743" y="1293"/>
                    <a:pt x="1743" y="1293"/>
                    <a:pt x="1743" y="1293"/>
                  </a:cubicBezTo>
                  <a:cubicBezTo>
                    <a:pt x="1751" y="1302"/>
                    <a:pt x="1751" y="1302"/>
                    <a:pt x="1751" y="1302"/>
                  </a:cubicBezTo>
                  <a:cubicBezTo>
                    <a:pt x="1743" y="1310"/>
                    <a:pt x="1743" y="1310"/>
                    <a:pt x="1743" y="1310"/>
                  </a:cubicBezTo>
                  <a:cubicBezTo>
                    <a:pt x="1734" y="1302"/>
                    <a:pt x="1734" y="1302"/>
                    <a:pt x="1734" y="1302"/>
                  </a:cubicBezTo>
                  <a:moveTo>
                    <a:pt x="1745" y="1313"/>
                  </a:moveTo>
                  <a:cubicBezTo>
                    <a:pt x="1755" y="1303"/>
                    <a:pt x="1755" y="1303"/>
                    <a:pt x="1755" y="1303"/>
                  </a:cubicBezTo>
                  <a:cubicBezTo>
                    <a:pt x="1765" y="1293"/>
                    <a:pt x="1765" y="1293"/>
                    <a:pt x="1765" y="1293"/>
                  </a:cubicBezTo>
                  <a:cubicBezTo>
                    <a:pt x="1774" y="1302"/>
                    <a:pt x="1774" y="1302"/>
                    <a:pt x="1774" y="1302"/>
                  </a:cubicBezTo>
                  <a:cubicBezTo>
                    <a:pt x="1754" y="1321"/>
                    <a:pt x="1754" y="1321"/>
                    <a:pt x="1754" y="1321"/>
                  </a:cubicBezTo>
                  <a:cubicBezTo>
                    <a:pt x="1745" y="1313"/>
                    <a:pt x="1745" y="1313"/>
                    <a:pt x="1745" y="1313"/>
                  </a:cubicBezTo>
                  <a:moveTo>
                    <a:pt x="1621" y="1573"/>
                  </a:moveTo>
                  <a:cubicBezTo>
                    <a:pt x="1616" y="1577"/>
                    <a:pt x="1616" y="1577"/>
                    <a:pt x="1616" y="1577"/>
                  </a:cubicBezTo>
                  <a:cubicBezTo>
                    <a:pt x="1616" y="1546"/>
                    <a:pt x="1616" y="1546"/>
                    <a:pt x="1616" y="1546"/>
                  </a:cubicBezTo>
                  <a:cubicBezTo>
                    <a:pt x="1621" y="1542"/>
                    <a:pt x="1621" y="1542"/>
                    <a:pt x="1621" y="1542"/>
                  </a:cubicBezTo>
                  <a:cubicBezTo>
                    <a:pt x="1621" y="1573"/>
                    <a:pt x="1621" y="1573"/>
                    <a:pt x="1621" y="1573"/>
                  </a:cubicBezTo>
                  <a:moveTo>
                    <a:pt x="1624" y="1569"/>
                  </a:moveTo>
                  <a:cubicBezTo>
                    <a:pt x="1624" y="1538"/>
                    <a:pt x="1624" y="1538"/>
                    <a:pt x="1624" y="1538"/>
                  </a:cubicBezTo>
                  <a:cubicBezTo>
                    <a:pt x="1628" y="1534"/>
                    <a:pt x="1628" y="1534"/>
                    <a:pt x="1628" y="1534"/>
                  </a:cubicBezTo>
                  <a:cubicBezTo>
                    <a:pt x="1629" y="1565"/>
                    <a:pt x="1629" y="1565"/>
                    <a:pt x="1629" y="1565"/>
                  </a:cubicBezTo>
                  <a:cubicBezTo>
                    <a:pt x="1624" y="1569"/>
                    <a:pt x="1624" y="1569"/>
                    <a:pt x="1624" y="1569"/>
                  </a:cubicBezTo>
                  <a:moveTo>
                    <a:pt x="1636" y="1557"/>
                  </a:moveTo>
                  <a:cubicBezTo>
                    <a:pt x="1632" y="1561"/>
                    <a:pt x="1632" y="1561"/>
                    <a:pt x="1632" y="1561"/>
                  </a:cubicBezTo>
                  <a:cubicBezTo>
                    <a:pt x="1632" y="1530"/>
                    <a:pt x="1632" y="1530"/>
                    <a:pt x="1632" y="1530"/>
                  </a:cubicBezTo>
                  <a:cubicBezTo>
                    <a:pt x="1636" y="1526"/>
                    <a:pt x="1636" y="1526"/>
                    <a:pt x="1636" y="1526"/>
                  </a:cubicBezTo>
                  <a:cubicBezTo>
                    <a:pt x="1636" y="1557"/>
                    <a:pt x="1636" y="1557"/>
                    <a:pt x="1636" y="1557"/>
                  </a:cubicBezTo>
                  <a:moveTo>
                    <a:pt x="1644" y="1549"/>
                  </a:moveTo>
                  <a:cubicBezTo>
                    <a:pt x="1640" y="1553"/>
                    <a:pt x="1640" y="1553"/>
                    <a:pt x="1640" y="1553"/>
                  </a:cubicBezTo>
                  <a:cubicBezTo>
                    <a:pt x="1640" y="1523"/>
                    <a:pt x="1640" y="1523"/>
                    <a:pt x="1640" y="1523"/>
                  </a:cubicBezTo>
                  <a:cubicBezTo>
                    <a:pt x="1644" y="1518"/>
                    <a:pt x="1644" y="1518"/>
                    <a:pt x="1644" y="1518"/>
                  </a:cubicBezTo>
                  <a:cubicBezTo>
                    <a:pt x="1644" y="1549"/>
                    <a:pt x="1644" y="1549"/>
                    <a:pt x="1644" y="1549"/>
                  </a:cubicBezTo>
                  <a:moveTo>
                    <a:pt x="1652" y="1541"/>
                  </a:moveTo>
                  <a:cubicBezTo>
                    <a:pt x="1648" y="1545"/>
                    <a:pt x="1648" y="1545"/>
                    <a:pt x="1648" y="1545"/>
                  </a:cubicBezTo>
                  <a:cubicBezTo>
                    <a:pt x="1648" y="1515"/>
                    <a:pt x="1648" y="1515"/>
                    <a:pt x="1648" y="1515"/>
                  </a:cubicBezTo>
                  <a:cubicBezTo>
                    <a:pt x="1652" y="1510"/>
                    <a:pt x="1652" y="1510"/>
                    <a:pt x="1652" y="1510"/>
                  </a:cubicBezTo>
                  <a:cubicBezTo>
                    <a:pt x="1652" y="1541"/>
                    <a:pt x="1652" y="1541"/>
                    <a:pt x="1652" y="1541"/>
                  </a:cubicBezTo>
                  <a:moveTo>
                    <a:pt x="1660" y="1533"/>
                  </a:moveTo>
                  <a:cubicBezTo>
                    <a:pt x="1655" y="1538"/>
                    <a:pt x="1655" y="1538"/>
                    <a:pt x="1655" y="1538"/>
                  </a:cubicBezTo>
                  <a:cubicBezTo>
                    <a:pt x="1655" y="1507"/>
                    <a:pt x="1655" y="1507"/>
                    <a:pt x="1655" y="1507"/>
                  </a:cubicBezTo>
                  <a:cubicBezTo>
                    <a:pt x="1660" y="1502"/>
                    <a:pt x="1660" y="1502"/>
                    <a:pt x="1660" y="1502"/>
                  </a:cubicBezTo>
                  <a:cubicBezTo>
                    <a:pt x="1660" y="1533"/>
                    <a:pt x="1660" y="1533"/>
                    <a:pt x="1660" y="1533"/>
                  </a:cubicBezTo>
                  <a:moveTo>
                    <a:pt x="1668" y="1525"/>
                  </a:moveTo>
                  <a:cubicBezTo>
                    <a:pt x="1663" y="1530"/>
                    <a:pt x="1663" y="1530"/>
                    <a:pt x="1663" y="1530"/>
                  </a:cubicBezTo>
                  <a:cubicBezTo>
                    <a:pt x="1663" y="1499"/>
                    <a:pt x="1663" y="1499"/>
                    <a:pt x="1663" y="1499"/>
                  </a:cubicBezTo>
                  <a:cubicBezTo>
                    <a:pt x="1668" y="1494"/>
                    <a:pt x="1668" y="1494"/>
                    <a:pt x="1668" y="1494"/>
                  </a:cubicBezTo>
                  <a:cubicBezTo>
                    <a:pt x="1668" y="1525"/>
                    <a:pt x="1668" y="1525"/>
                    <a:pt x="1668" y="1525"/>
                  </a:cubicBezTo>
                  <a:moveTo>
                    <a:pt x="1676" y="1517"/>
                  </a:moveTo>
                  <a:cubicBezTo>
                    <a:pt x="1671" y="1522"/>
                    <a:pt x="1671" y="1522"/>
                    <a:pt x="1671" y="1522"/>
                  </a:cubicBezTo>
                  <a:cubicBezTo>
                    <a:pt x="1671" y="1491"/>
                    <a:pt x="1671" y="1491"/>
                    <a:pt x="1671" y="1491"/>
                  </a:cubicBezTo>
                  <a:cubicBezTo>
                    <a:pt x="1676" y="1487"/>
                    <a:pt x="1676" y="1487"/>
                    <a:pt x="1676" y="1487"/>
                  </a:cubicBezTo>
                  <a:cubicBezTo>
                    <a:pt x="1676" y="1517"/>
                    <a:pt x="1676" y="1517"/>
                    <a:pt x="1676" y="1517"/>
                  </a:cubicBezTo>
                  <a:moveTo>
                    <a:pt x="1684" y="1510"/>
                  </a:moveTo>
                  <a:cubicBezTo>
                    <a:pt x="1679" y="1514"/>
                    <a:pt x="1679" y="1514"/>
                    <a:pt x="1679" y="1514"/>
                  </a:cubicBezTo>
                  <a:cubicBezTo>
                    <a:pt x="1679" y="1483"/>
                    <a:pt x="1679" y="1483"/>
                    <a:pt x="1679" y="1483"/>
                  </a:cubicBezTo>
                  <a:cubicBezTo>
                    <a:pt x="1684" y="1479"/>
                    <a:pt x="1684" y="1479"/>
                    <a:pt x="1684" y="1479"/>
                  </a:cubicBezTo>
                  <a:cubicBezTo>
                    <a:pt x="1684" y="1510"/>
                    <a:pt x="1684" y="1510"/>
                    <a:pt x="1684" y="1510"/>
                  </a:cubicBezTo>
                  <a:moveTo>
                    <a:pt x="1691" y="1502"/>
                  </a:moveTo>
                  <a:cubicBezTo>
                    <a:pt x="1687" y="1506"/>
                    <a:pt x="1687" y="1506"/>
                    <a:pt x="1687" y="1506"/>
                  </a:cubicBezTo>
                  <a:cubicBezTo>
                    <a:pt x="1687" y="1475"/>
                    <a:pt x="1687" y="1475"/>
                    <a:pt x="1687" y="1475"/>
                  </a:cubicBezTo>
                  <a:cubicBezTo>
                    <a:pt x="1691" y="1471"/>
                    <a:pt x="1691" y="1471"/>
                    <a:pt x="1691" y="1471"/>
                  </a:cubicBezTo>
                  <a:cubicBezTo>
                    <a:pt x="1691" y="1502"/>
                    <a:pt x="1691" y="1502"/>
                    <a:pt x="1691" y="1502"/>
                  </a:cubicBezTo>
                  <a:moveTo>
                    <a:pt x="1699" y="1494"/>
                  </a:moveTo>
                  <a:cubicBezTo>
                    <a:pt x="1695" y="1498"/>
                    <a:pt x="1695" y="1498"/>
                    <a:pt x="1695" y="1498"/>
                  </a:cubicBezTo>
                  <a:cubicBezTo>
                    <a:pt x="1695" y="1468"/>
                    <a:pt x="1695" y="1468"/>
                    <a:pt x="1695" y="1468"/>
                  </a:cubicBezTo>
                  <a:cubicBezTo>
                    <a:pt x="1699" y="1463"/>
                    <a:pt x="1699" y="1463"/>
                    <a:pt x="1699" y="1463"/>
                  </a:cubicBezTo>
                  <a:cubicBezTo>
                    <a:pt x="1699" y="1494"/>
                    <a:pt x="1699" y="1494"/>
                    <a:pt x="1699" y="1494"/>
                  </a:cubicBezTo>
                  <a:moveTo>
                    <a:pt x="1707" y="1486"/>
                  </a:moveTo>
                  <a:cubicBezTo>
                    <a:pt x="1703" y="1490"/>
                    <a:pt x="1703" y="1490"/>
                    <a:pt x="1703" y="1490"/>
                  </a:cubicBezTo>
                  <a:cubicBezTo>
                    <a:pt x="1703" y="1460"/>
                    <a:pt x="1703" y="1460"/>
                    <a:pt x="1703" y="1460"/>
                  </a:cubicBezTo>
                  <a:cubicBezTo>
                    <a:pt x="1707" y="1455"/>
                    <a:pt x="1707" y="1455"/>
                    <a:pt x="1707" y="1455"/>
                  </a:cubicBezTo>
                  <a:cubicBezTo>
                    <a:pt x="1707" y="1486"/>
                    <a:pt x="1707" y="1486"/>
                    <a:pt x="1707" y="1486"/>
                  </a:cubicBezTo>
                  <a:moveTo>
                    <a:pt x="1715" y="1478"/>
                  </a:moveTo>
                  <a:cubicBezTo>
                    <a:pt x="1710" y="1483"/>
                    <a:pt x="1710" y="1483"/>
                    <a:pt x="1710" y="1483"/>
                  </a:cubicBezTo>
                  <a:cubicBezTo>
                    <a:pt x="1710" y="1452"/>
                    <a:pt x="1710" y="1452"/>
                    <a:pt x="1710" y="1452"/>
                  </a:cubicBezTo>
                  <a:cubicBezTo>
                    <a:pt x="1715" y="1447"/>
                    <a:pt x="1715" y="1447"/>
                    <a:pt x="1715" y="1447"/>
                  </a:cubicBezTo>
                  <a:cubicBezTo>
                    <a:pt x="1715" y="1478"/>
                    <a:pt x="1715" y="1478"/>
                    <a:pt x="1715" y="1478"/>
                  </a:cubicBezTo>
                  <a:moveTo>
                    <a:pt x="1723" y="1470"/>
                  </a:moveTo>
                  <a:cubicBezTo>
                    <a:pt x="1718" y="1475"/>
                    <a:pt x="1718" y="1475"/>
                    <a:pt x="1718" y="1475"/>
                  </a:cubicBezTo>
                  <a:cubicBezTo>
                    <a:pt x="1718" y="1444"/>
                    <a:pt x="1718" y="1444"/>
                    <a:pt x="1718" y="1444"/>
                  </a:cubicBezTo>
                  <a:cubicBezTo>
                    <a:pt x="1723" y="1439"/>
                    <a:pt x="1723" y="1439"/>
                    <a:pt x="1723" y="1439"/>
                  </a:cubicBezTo>
                  <a:cubicBezTo>
                    <a:pt x="1723" y="1470"/>
                    <a:pt x="1723" y="1470"/>
                    <a:pt x="1723" y="1470"/>
                  </a:cubicBezTo>
                  <a:moveTo>
                    <a:pt x="1731" y="1462"/>
                  </a:moveTo>
                  <a:cubicBezTo>
                    <a:pt x="1726" y="1467"/>
                    <a:pt x="1726" y="1467"/>
                    <a:pt x="1726" y="1467"/>
                  </a:cubicBezTo>
                  <a:cubicBezTo>
                    <a:pt x="1726" y="1436"/>
                    <a:pt x="1726" y="1436"/>
                    <a:pt x="1726" y="1436"/>
                  </a:cubicBezTo>
                  <a:cubicBezTo>
                    <a:pt x="1731" y="1432"/>
                    <a:pt x="1731" y="1432"/>
                    <a:pt x="1731" y="1432"/>
                  </a:cubicBezTo>
                  <a:cubicBezTo>
                    <a:pt x="1731" y="1462"/>
                    <a:pt x="1731" y="1462"/>
                    <a:pt x="1731" y="1462"/>
                  </a:cubicBezTo>
                  <a:moveTo>
                    <a:pt x="1739" y="1454"/>
                  </a:moveTo>
                  <a:cubicBezTo>
                    <a:pt x="1734" y="1459"/>
                    <a:pt x="1734" y="1459"/>
                    <a:pt x="1734" y="1459"/>
                  </a:cubicBezTo>
                  <a:cubicBezTo>
                    <a:pt x="1734" y="1428"/>
                    <a:pt x="1734" y="1428"/>
                    <a:pt x="1734" y="1428"/>
                  </a:cubicBezTo>
                  <a:cubicBezTo>
                    <a:pt x="1739" y="1424"/>
                    <a:pt x="1739" y="1424"/>
                    <a:pt x="1739" y="1424"/>
                  </a:cubicBezTo>
                  <a:cubicBezTo>
                    <a:pt x="1739" y="1454"/>
                    <a:pt x="1739" y="1454"/>
                    <a:pt x="1739" y="1454"/>
                  </a:cubicBezTo>
                  <a:moveTo>
                    <a:pt x="1742" y="1451"/>
                  </a:moveTo>
                  <a:cubicBezTo>
                    <a:pt x="1742" y="1420"/>
                    <a:pt x="1742" y="1420"/>
                    <a:pt x="1742" y="1420"/>
                  </a:cubicBezTo>
                  <a:cubicBezTo>
                    <a:pt x="1746" y="1416"/>
                    <a:pt x="1746" y="1416"/>
                    <a:pt x="1746" y="1416"/>
                  </a:cubicBezTo>
                  <a:cubicBezTo>
                    <a:pt x="1746" y="1447"/>
                    <a:pt x="1746" y="1447"/>
                    <a:pt x="1746" y="1447"/>
                  </a:cubicBezTo>
                  <a:cubicBezTo>
                    <a:pt x="1742" y="1451"/>
                    <a:pt x="1742" y="1451"/>
                    <a:pt x="1742" y="1451"/>
                  </a:cubicBezTo>
                  <a:moveTo>
                    <a:pt x="1754" y="1439"/>
                  </a:moveTo>
                  <a:cubicBezTo>
                    <a:pt x="1750" y="1443"/>
                    <a:pt x="1750" y="1443"/>
                    <a:pt x="1750" y="1443"/>
                  </a:cubicBezTo>
                  <a:cubicBezTo>
                    <a:pt x="1750" y="1413"/>
                    <a:pt x="1750" y="1413"/>
                    <a:pt x="1750" y="1413"/>
                  </a:cubicBezTo>
                  <a:cubicBezTo>
                    <a:pt x="1754" y="1408"/>
                    <a:pt x="1754" y="1408"/>
                    <a:pt x="1754" y="1408"/>
                  </a:cubicBezTo>
                  <a:cubicBezTo>
                    <a:pt x="1754" y="1439"/>
                    <a:pt x="1754" y="1439"/>
                    <a:pt x="1754" y="1439"/>
                  </a:cubicBezTo>
                  <a:moveTo>
                    <a:pt x="1762" y="1431"/>
                  </a:moveTo>
                  <a:cubicBezTo>
                    <a:pt x="1758" y="1435"/>
                    <a:pt x="1758" y="1435"/>
                    <a:pt x="1758" y="1435"/>
                  </a:cubicBezTo>
                  <a:cubicBezTo>
                    <a:pt x="1758" y="1405"/>
                    <a:pt x="1758" y="1405"/>
                    <a:pt x="1758" y="1405"/>
                  </a:cubicBezTo>
                  <a:cubicBezTo>
                    <a:pt x="1762" y="1400"/>
                    <a:pt x="1762" y="1400"/>
                    <a:pt x="1762" y="1400"/>
                  </a:cubicBezTo>
                  <a:cubicBezTo>
                    <a:pt x="1762" y="1431"/>
                    <a:pt x="1762" y="1431"/>
                    <a:pt x="1762" y="1431"/>
                  </a:cubicBezTo>
                  <a:moveTo>
                    <a:pt x="1770" y="1423"/>
                  </a:moveTo>
                  <a:cubicBezTo>
                    <a:pt x="1766" y="1428"/>
                    <a:pt x="1766" y="1428"/>
                    <a:pt x="1766" y="1428"/>
                  </a:cubicBezTo>
                  <a:cubicBezTo>
                    <a:pt x="1766" y="1397"/>
                    <a:pt x="1766" y="1397"/>
                    <a:pt x="1766" y="1397"/>
                  </a:cubicBezTo>
                  <a:cubicBezTo>
                    <a:pt x="1770" y="1392"/>
                    <a:pt x="1770" y="1392"/>
                    <a:pt x="1770" y="1392"/>
                  </a:cubicBezTo>
                  <a:cubicBezTo>
                    <a:pt x="1770" y="1423"/>
                    <a:pt x="1770" y="1423"/>
                    <a:pt x="1770" y="1423"/>
                  </a:cubicBezTo>
                  <a:moveTo>
                    <a:pt x="1778" y="1415"/>
                  </a:moveTo>
                  <a:cubicBezTo>
                    <a:pt x="1773" y="1420"/>
                    <a:pt x="1773" y="1420"/>
                    <a:pt x="1773" y="1420"/>
                  </a:cubicBezTo>
                  <a:cubicBezTo>
                    <a:pt x="1773" y="1389"/>
                    <a:pt x="1773" y="1389"/>
                    <a:pt x="1773" y="1389"/>
                  </a:cubicBezTo>
                  <a:cubicBezTo>
                    <a:pt x="1778" y="1384"/>
                    <a:pt x="1778" y="1384"/>
                    <a:pt x="1778" y="1384"/>
                  </a:cubicBezTo>
                  <a:cubicBezTo>
                    <a:pt x="1778" y="1415"/>
                    <a:pt x="1778" y="1415"/>
                    <a:pt x="1778" y="1415"/>
                  </a:cubicBezTo>
                  <a:moveTo>
                    <a:pt x="1786" y="1407"/>
                  </a:moveTo>
                  <a:cubicBezTo>
                    <a:pt x="1781" y="1412"/>
                    <a:pt x="1781" y="1412"/>
                    <a:pt x="1781" y="1412"/>
                  </a:cubicBezTo>
                  <a:cubicBezTo>
                    <a:pt x="1781" y="1381"/>
                    <a:pt x="1781" y="1381"/>
                    <a:pt x="1781" y="1381"/>
                  </a:cubicBezTo>
                  <a:cubicBezTo>
                    <a:pt x="1786" y="1377"/>
                    <a:pt x="1786" y="1377"/>
                    <a:pt x="1786" y="1377"/>
                  </a:cubicBezTo>
                  <a:cubicBezTo>
                    <a:pt x="1786" y="1407"/>
                    <a:pt x="1786" y="1407"/>
                    <a:pt x="1786" y="1407"/>
                  </a:cubicBezTo>
                  <a:moveTo>
                    <a:pt x="1794" y="1399"/>
                  </a:moveTo>
                  <a:cubicBezTo>
                    <a:pt x="1789" y="1404"/>
                    <a:pt x="1789" y="1404"/>
                    <a:pt x="1789" y="1404"/>
                  </a:cubicBezTo>
                  <a:cubicBezTo>
                    <a:pt x="1789" y="1373"/>
                    <a:pt x="1789" y="1373"/>
                    <a:pt x="1789" y="1373"/>
                  </a:cubicBezTo>
                  <a:cubicBezTo>
                    <a:pt x="1794" y="1369"/>
                    <a:pt x="1794" y="1369"/>
                    <a:pt x="1794" y="1369"/>
                  </a:cubicBezTo>
                  <a:cubicBezTo>
                    <a:pt x="1794" y="1399"/>
                    <a:pt x="1794" y="1399"/>
                    <a:pt x="1794" y="1399"/>
                  </a:cubicBezTo>
                  <a:moveTo>
                    <a:pt x="1801" y="1392"/>
                  </a:moveTo>
                  <a:cubicBezTo>
                    <a:pt x="1797" y="1396"/>
                    <a:pt x="1797" y="1396"/>
                    <a:pt x="1797" y="1396"/>
                  </a:cubicBezTo>
                  <a:cubicBezTo>
                    <a:pt x="1797" y="1370"/>
                    <a:pt x="1797" y="1370"/>
                    <a:pt x="1797" y="1370"/>
                  </a:cubicBezTo>
                  <a:cubicBezTo>
                    <a:pt x="1801" y="1374"/>
                    <a:pt x="1801" y="1374"/>
                    <a:pt x="1801" y="1374"/>
                  </a:cubicBezTo>
                  <a:cubicBezTo>
                    <a:pt x="1801" y="1392"/>
                    <a:pt x="1801" y="1392"/>
                    <a:pt x="1801" y="1392"/>
                  </a:cubicBezTo>
                  <a:moveTo>
                    <a:pt x="1809" y="1384"/>
                  </a:moveTo>
                  <a:cubicBezTo>
                    <a:pt x="1805" y="1388"/>
                    <a:pt x="1805" y="1388"/>
                    <a:pt x="1805" y="1388"/>
                  </a:cubicBezTo>
                  <a:cubicBezTo>
                    <a:pt x="1805" y="1377"/>
                    <a:pt x="1805" y="1377"/>
                    <a:pt x="1805" y="1377"/>
                  </a:cubicBezTo>
                  <a:cubicBezTo>
                    <a:pt x="1809" y="1382"/>
                    <a:pt x="1809" y="1382"/>
                    <a:pt x="1809" y="1382"/>
                  </a:cubicBezTo>
                  <a:cubicBezTo>
                    <a:pt x="1809" y="1384"/>
                    <a:pt x="1809" y="1384"/>
                    <a:pt x="1809" y="1384"/>
                  </a:cubicBezTo>
                  <a:moveTo>
                    <a:pt x="1845" y="1364"/>
                  </a:moveTo>
                  <a:cubicBezTo>
                    <a:pt x="1842" y="1361"/>
                    <a:pt x="1842" y="1361"/>
                    <a:pt x="1842" y="1361"/>
                  </a:cubicBezTo>
                  <a:cubicBezTo>
                    <a:pt x="1845" y="1357"/>
                    <a:pt x="1845" y="1357"/>
                    <a:pt x="1845" y="1357"/>
                  </a:cubicBezTo>
                  <a:cubicBezTo>
                    <a:pt x="1845" y="1364"/>
                    <a:pt x="1845" y="1364"/>
                    <a:pt x="1845" y="1364"/>
                  </a:cubicBezTo>
                  <a:moveTo>
                    <a:pt x="1853" y="1372"/>
                  </a:moveTo>
                  <a:cubicBezTo>
                    <a:pt x="1849" y="1368"/>
                    <a:pt x="1849" y="1368"/>
                    <a:pt x="1849" y="1368"/>
                  </a:cubicBezTo>
                  <a:cubicBezTo>
                    <a:pt x="1849" y="1354"/>
                    <a:pt x="1849" y="1354"/>
                    <a:pt x="1849" y="1354"/>
                  </a:cubicBezTo>
                  <a:cubicBezTo>
                    <a:pt x="1853" y="1349"/>
                    <a:pt x="1853" y="1349"/>
                    <a:pt x="1853" y="1349"/>
                  </a:cubicBezTo>
                  <a:cubicBezTo>
                    <a:pt x="1853" y="1372"/>
                    <a:pt x="1853" y="1372"/>
                    <a:pt x="1853" y="1372"/>
                  </a:cubicBezTo>
                  <a:moveTo>
                    <a:pt x="2006" y="1530"/>
                  </a:moveTo>
                  <a:cubicBezTo>
                    <a:pt x="2015" y="1521"/>
                    <a:pt x="2015" y="1521"/>
                    <a:pt x="2015" y="1521"/>
                  </a:cubicBezTo>
                  <a:cubicBezTo>
                    <a:pt x="2024" y="1530"/>
                    <a:pt x="2024" y="1530"/>
                    <a:pt x="2024" y="1530"/>
                  </a:cubicBezTo>
                  <a:cubicBezTo>
                    <a:pt x="2015" y="1538"/>
                    <a:pt x="2015" y="1538"/>
                    <a:pt x="2015" y="1538"/>
                  </a:cubicBezTo>
                  <a:cubicBezTo>
                    <a:pt x="2006" y="1530"/>
                    <a:pt x="2006" y="1530"/>
                    <a:pt x="2006" y="1530"/>
                  </a:cubicBezTo>
                  <a:moveTo>
                    <a:pt x="2026" y="1532"/>
                  </a:moveTo>
                  <a:cubicBezTo>
                    <a:pt x="2181" y="1687"/>
                    <a:pt x="2181" y="1687"/>
                    <a:pt x="2181" y="1687"/>
                  </a:cubicBezTo>
                  <a:cubicBezTo>
                    <a:pt x="2178" y="1690"/>
                    <a:pt x="2178" y="1690"/>
                    <a:pt x="2178" y="1690"/>
                  </a:cubicBezTo>
                  <a:cubicBezTo>
                    <a:pt x="2023" y="1535"/>
                    <a:pt x="2023" y="1535"/>
                    <a:pt x="2023" y="1535"/>
                  </a:cubicBezTo>
                  <a:cubicBezTo>
                    <a:pt x="2026" y="1532"/>
                    <a:pt x="2026" y="1532"/>
                    <a:pt x="2026" y="1532"/>
                  </a:cubicBezTo>
                  <a:moveTo>
                    <a:pt x="2062" y="1585"/>
                  </a:moveTo>
                  <a:cubicBezTo>
                    <a:pt x="2034" y="1557"/>
                    <a:pt x="2034" y="1557"/>
                    <a:pt x="2034" y="1557"/>
                  </a:cubicBezTo>
                  <a:cubicBezTo>
                    <a:pt x="2017" y="1541"/>
                    <a:pt x="2017" y="1541"/>
                    <a:pt x="2017" y="1541"/>
                  </a:cubicBezTo>
                  <a:cubicBezTo>
                    <a:pt x="2021" y="1538"/>
                    <a:pt x="2021" y="1538"/>
                    <a:pt x="2021" y="1538"/>
                  </a:cubicBezTo>
                  <a:cubicBezTo>
                    <a:pt x="2175" y="1692"/>
                    <a:pt x="2175" y="1692"/>
                    <a:pt x="2175" y="1692"/>
                  </a:cubicBezTo>
                  <a:cubicBezTo>
                    <a:pt x="2172" y="1695"/>
                    <a:pt x="2172" y="1695"/>
                    <a:pt x="2172" y="1695"/>
                  </a:cubicBezTo>
                  <a:cubicBezTo>
                    <a:pt x="2062" y="1585"/>
                    <a:pt x="2062" y="1585"/>
                    <a:pt x="2062" y="1585"/>
                  </a:cubicBezTo>
                  <a:moveTo>
                    <a:pt x="2175" y="1698"/>
                  </a:moveTo>
                  <a:cubicBezTo>
                    <a:pt x="2183" y="1689"/>
                    <a:pt x="2183" y="1689"/>
                    <a:pt x="2183" y="1689"/>
                  </a:cubicBezTo>
                  <a:cubicBezTo>
                    <a:pt x="2192" y="1698"/>
                    <a:pt x="2192" y="1698"/>
                    <a:pt x="2192" y="1698"/>
                  </a:cubicBezTo>
                  <a:cubicBezTo>
                    <a:pt x="2183" y="1706"/>
                    <a:pt x="2183" y="1706"/>
                    <a:pt x="2183" y="1706"/>
                  </a:cubicBezTo>
                  <a:cubicBezTo>
                    <a:pt x="2175" y="1698"/>
                    <a:pt x="2175" y="1698"/>
                    <a:pt x="2175" y="1698"/>
                  </a:cubicBezTo>
                  <a:moveTo>
                    <a:pt x="2288" y="1811"/>
                  </a:moveTo>
                  <a:cubicBezTo>
                    <a:pt x="2260" y="1783"/>
                    <a:pt x="2260" y="1783"/>
                    <a:pt x="2260" y="1783"/>
                  </a:cubicBezTo>
                  <a:cubicBezTo>
                    <a:pt x="2232" y="1755"/>
                    <a:pt x="2232" y="1755"/>
                    <a:pt x="2232" y="1755"/>
                  </a:cubicBezTo>
                  <a:cubicBezTo>
                    <a:pt x="2203" y="1727"/>
                    <a:pt x="2203" y="1727"/>
                    <a:pt x="2203" y="1727"/>
                  </a:cubicBezTo>
                  <a:cubicBezTo>
                    <a:pt x="2186" y="1709"/>
                    <a:pt x="2186" y="1709"/>
                    <a:pt x="2186" y="1709"/>
                  </a:cubicBezTo>
                  <a:cubicBezTo>
                    <a:pt x="2194" y="1700"/>
                    <a:pt x="2194" y="1700"/>
                    <a:pt x="2194" y="1700"/>
                  </a:cubicBezTo>
                  <a:cubicBezTo>
                    <a:pt x="2349" y="1855"/>
                    <a:pt x="2349" y="1855"/>
                    <a:pt x="2349" y="1855"/>
                  </a:cubicBezTo>
                  <a:cubicBezTo>
                    <a:pt x="2359" y="1865"/>
                    <a:pt x="2359" y="1865"/>
                    <a:pt x="2359" y="1865"/>
                  </a:cubicBezTo>
                  <a:cubicBezTo>
                    <a:pt x="2350" y="1873"/>
                    <a:pt x="2350" y="1873"/>
                    <a:pt x="2350" y="1873"/>
                  </a:cubicBezTo>
                  <a:cubicBezTo>
                    <a:pt x="2288" y="1811"/>
                    <a:pt x="2288" y="1811"/>
                    <a:pt x="2288" y="1811"/>
                  </a:cubicBezTo>
                  <a:moveTo>
                    <a:pt x="2197" y="1698"/>
                  </a:moveTo>
                  <a:cubicBezTo>
                    <a:pt x="2200" y="1695"/>
                    <a:pt x="2200" y="1695"/>
                    <a:pt x="2200" y="1695"/>
                  </a:cubicBezTo>
                  <a:cubicBezTo>
                    <a:pt x="2353" y="1848"/>
                    <a:pt x="2353" y="1848"/>
                    <a:pt x="2353" y="1848"/>
                  </a:cubicBezTo>
                  <a:cubicBezTo>
                    <a:pt x="2350" y="1851"/>
                    <a:pt x="2350" y="1851"/>
                    <a:pt x="2350" y="1851"/>
                  </a:cubicBezTo>
                  <a:cubicBezTo>
                    <a:pt x="2197" y="1698"/>
                    <a:pt x="2197" y="1698"/>
                    <a:pt x="2197" y="1698"/>
                  </a:cubicBezTo>
                  <a:moveTo>
                    <a:pt x="2390" y="1908"/>
                  </a:moveTo>
                  <a:cubicBezTo>
                    <a:pt x="2387" y="1905"/>
                    <a:pt x="2387" y="1905"/>
                    <a:pt x="2387" y="1905"/>
                  </a:cubicBezTo>
                  <a:cubicBezTo>
                    <a:pt x="2390" y="1903"/>
                    <a:pt x="2390" y="1903"/>
                    <a:pt x="2390" y="1903"/>
                  </a:cubicBezTo>
                  <a:cubicBezTo>
                    <a:pt x="2390" y="1908"/>
                    <a:pt x="2390" y="1908"/>
                    <a:pt x="2390" y="1908"/>
                  </a:cubicBezTo>
                  <a:moveTo>
                    <a:pt x="2398" y="1916"/>
                  </a:moveTo>
                  <a:cubicBezTo>
                    <a:pt x="2393" y="1912"/>
                    <a:pt x="2393" y="1912"/>
                    <a:pt x="2393" y="1912"/>
                  </a:cubicBezTo>
                  <a:cubicBezTo>
                    <a:pt x="2393" y="1899"/>
                    <a:pt x="2393" y="1899"/>
                    <a:pt x="2393" y="1899"/>
                  </a:cubicBezTo>
                  <a:cubicBezTo>
                    <a:pt x="2398" y="1895"/>
                    <a:pt x="2398" y="1895"/>
                    <a:pt x="2398" y="1895"/>
                  </a:cubicBezTo>
                  <a:cubicBezTo>
                    <a:pt x="2398" y="1916"/>
                    <a:pt x="2398" y="1916"/>
                    <a:pt x="2398" y="1916"/>
                  </a:cubicBezTo>
                  <a:moveTo>
                    <a:pt x="2405" y="1893"/>
                  </a:moveTo>
                  <a:cubicBezTo>
                    <a:pt x="2405" y="1924"/>
                    <a:pt x="2405" y="1924"/>
                    <a:pt x="2405" y="1924"/>
                  </a:cubicBezTo>
                  <a:cubicBezTo>
                    <a:pt x="2401" y="1920"/>
                    <a:pt x="2401" y="1920"/>
                    <a:pt x="2401" y="1920"/>
                  </a:cubicBezTo>
                  <a:cubicBezTo>
                    <a:pt x="2401" y="1891"/>
                    <a:pt x="2401" y="1891"/>
                    <a:pt x="2401" y="1891"/>
                  </a:cubicBezTo>
                  <a:cubicBezTo>
                    <a:pt x="2402" y="1890"/>
                    <a:pt x="2402" y="1890"/>
                    <a:pt x="2402" y="1890"/>
                  </a:cubicBezTo>
                  <a:cubicBezTo>
                    <a:pt x="2405" y="1893"/>
                    <a:pt x="2405" y="1893"/>
                    <a:pt x="2405" y="1893"/>
                  </a:cubicBezTo>
                  <a:moveTo>
                    <a:pt x="2402" y="1885"/>
                  </a:moveTo>
                  <a:cubicBezTo>
                    <a:pt x="2401" y="1887"/>
                    <a:pt x="2401" y="1887"/>
                    <a:pt x="2401" y="1887"/>
                  </a:cubicBezTo>
                  <a:cubicBezTo>
                    <a:pt x="2383" y="1904"/>
                    <a:pt x="2383" y="1904"/>
                    <a:pt x="2383" y="1904"/>
                  </a:cubicBezTo>
                  <a:cubicBezTo>
                    <a:pt x="2382" y="1905"/>
                    <a:pt x="2382" y="1905"/>
                    <a:pt x="2382" y="1905"/>
                  </a:cubicBezTo>
                  <a:cubicBezTo>
                    <a:pt x="2362" y="1885"/>
                    <a:pt x="2362" y="1885"/>
                    <a:pt x="2362" y="1885"/>
                  </a:cubicBezTo>
                  <a:cubicBezTo>
                    <a:pt x="2382" y="1866"/>
                    <a:pt x="2382" y="1866"/>
                    <a:pt x="2382" y="1866"/>
                  </a:cubicBezTo>
                  <a:cubicBezTo>
                    <a:pt x="2402" y="1885"/>
                    <a:pt x="2402" y="1885"/>
                    <a:pt x="2402" y="1885"/>
                  </a:cubicBezTo>
                  <a:moveTo>
                    <a:pt x="2380" y="1863"/>
                  </a:moveTo>
                  <a:cubicBezTo>
                    <a:pt x="2360" y="1883"/>
                    <a:pt x="2360" y="1883"/>
                    <a:pt x="2360" y="1883"/>
                  </a:cubicBezTo>
                  <a:cubicBezTo>
                    <a:pt x="2352" y="1876"/>
                    <a:pt x="2352" y="1876"/>
                    <a:pt x="2352" y="1876"/>
                  </a:cubicBezTo>
                  <a:cubicBezTo>
                    <a:pt x="2362" y="1866"/>
                    <a:pt x="2362" y="1866"/>
                    <a:pt x="2362" y="1866"/>
                  </a:cubicBezTo>
                  <a:cubicBezTo>
                    <a:pt x="2372" y="1856"/>
                    <a:pt x="2372" y="1856"/>
                    <a:pt x="2372" y="1856"/>
                  </a:cubicBezTo>
                  <a:cubicBezTo>
                    <a:pt x="2380" y="1863"/>
                    <a:pt x="2380" y="1863"/>
                    <a:pt x="2380" y="1863"/>
                  </a:cubicBezTo>
                  <a:moveTo>
                    <a:pt x="2370" y="1854"/>
                  </a:moveTo>
                  <a:cubicBezTo>
                    <a:pt x="2361" y="1862"/>
                    <a:pt x="2361" y="1862"/>
                    <a:pt x="2361" y="1862"/>
                  </a:cubicBezTo>
                  <a:cubicBezTo>
                    <a:pt x="2352" y="1854"/>
                    <a:pt x="2352" y="1854"/>
                    <a:pt x="2352" y="1854"/>
                  </a:cubicBezTo>
                  <a:cubicBezTo>
                    <a:pt x="2361" y="1845"/>
                    <a:pt x="2361" y="1845"/>
                    <a:pt x="2361" y="1845"/>
                  </a:cubicBezTo>
                  <a:cubicBezTo>
                    <a:pt x="2370" y="1854"/>
                    <a:pt x="2370" y="1854"/>
                    <a:pt x="2370" y="1854"/>
                  </a:cubicBezTo>
                  <a:moveTo>
                    <a:pt x="2359" y="1842"/>
                  </a:moveTo>
                  <a:cubicBezTo>
                    <a:pt x="2356" y="1846"/>
                    <a:pt x="2356" y="1846"/>
                    <a:pt x="2356" y="1846"/>
                  </a:cubicBezTo>
                  <a:cubicBezTo>
                    <a:pt x="2202" y="1692"/>
                    <a:pt x="2202" y="1692"/>
                    <a:pt x="2202" y="1692"/>
                  </a:cubicBezTo>
                  <a:cubicBezTo>
                    <a:pt x="2206" y="1689"/>
                    <a:pt x="2206" y="1689"/>
                    <a:pt x="2206" y="1689"/>
                  </a:cubicBezTo>
                  <a:cubicBezTo>
                    <a:pt x="2359" y="1842"/>
                    <a:pt x="2359" y="1842"/>
                    <a:pt x="2359" y="1842"/>
                  </a:cubicBezTo>
                  <a:moveTo>
                    <a:pt x="2203" y="1687"/>
                  </a:moveTo>
                  <a:cubicBezTo>
                    <a:pt x="2194" y="1695"/>
                    <a:pt x="2194" y="1695"/>
                    <a:pt x="2194" y="1695"/>
                  </a:cubicBezTo>
                  <a:cubicBezTo>
                    <a:pt x="2186" y="1687"/>
                    <a:pt x="2186" y="1687"/>
                    <a:pt x="2186" y="1687"/>
                  </a:cubicBezTo>
                  <a:cubicBezTo>
                    <a:pt x="2194" y="1678"/>
                    <a:pt x="2194" y="1678"/>
                    <a:pt x="2194" y="1678"/>
                  </a:cubicBezTo>
                  <a:cubicBezTo>
                    <a:pt x="2203" y="1687"/>
                    <a:pt x="2203" y="1687"/>
                    <a:pt x="2203" y="1687"/>
                  </a:cubicBezTo>
                  <a:moveTo>
                    <a:pt x="2192" y="1676"/>
                  </a:moveTo>
                  <a:cubicBezTo>
                    <a:pt x="2183" y="1684"/>
                    <a:pt x="2183" y="1684"/>
                    <a:pt x="2183" y="1684"/>
                  </a:cubicBezTo>
                  <a:cubicBezTo>
                    <a:pt x="2027" y="1528"/>
                    <a:pt x="2027" y="1528"/>
                    <a:pt x="2027" y="1528"/>
                  </a:cubicBezTo>
                  <a:cubicBezTo>
                    <a:pt x="2017" y="1518"/>
                    <a:pt x="2017" y="1518"/>
                    <a:pt x="2017" y="1518"/>
                  </a:cubicBezTo>
                  <a:cubicBezTo>
                    <a:pt x="2026" y="1510"/>
                    <a:pt x="2026" y="1510"/>
                    <a:pt x="2026" y="1510"/>
                  </a:cubicBezTo>
                  <a:cubicBezTo>
                    <a:pt x="2192" y="1676"/>
                    <a:pt x="2192" y="1676"/>
                    <a:pt x="2192" y="1676"/>
                  </a:cubicBezTo>
                  <a:moveTo>
                    <a:pt x="2024" y="1507"/>
                  </a:moveTo>
                  <a:cubicBezTo>
                    <a:pt x="2014" y="1517"/>
                    <a:pt x="2014" y="1517"/>
                    <a:pt x="2014" y="1517"/>
                  </a:cubicBezTo>
                  <a:cubicBezTo>
                    <a:pt x="2004" y="1527"/>
                    <a:pt x="2004" y="1527"/>
                    <a:pt x="2004" y="1527"/>
                  </a:cubicBezTo>
                  <a:cubicBezTo>
                    <a:pt x="1995" y="1518"/>
                    <a:pt x="1995" y="1518"/>
                    <a:pt x="1995" y="1518"/>
                  </a:cubicBezTo>
                  <a:cubicBezTo>
                    <a:pt x="2015" y="1499"/>
                    <a:pt x="2015" y="1499"/>
                    <a:pt x="2015" y="1499"/>
                  </a:cubicBezTo>
                  <a:cubicBezTo>
                    <a:pt x="2024" y="1507"/>
                    <a:pt x="2024" y="1507"/>
                    <a:pt x="2024" y="1507"/>
                  </a:cubicBezTo>
                  <a:moveTo>
                    <a:pt x="1982" y="1470"/>
                  </a:moveTo>
                  <a:cubicBezTo>
                    <a:pt x="1987" y="1475"/>
                    <a:pt x="1987" y="1475"/>
                    <a:pt x="1987" y="1475"/>
                  </a:cubicBezTo>
                  <a:cubicBezTo>
                    <a:pt x="1987" y="1478"/>
                    <a:pt x="1987" y="1478"/>
                    <a:pt x="1987" y="1478"/>
                  </a:cubicBezTo>
                  <a:cubicBezTo>
                    <a:pt x="1982" y="1482"/>
                    <a:pt x="1982" y="1482"/>
                    <a:pt x="1982" y="1482"/>
                  </a:cubicBezTo>
                  <a:cubicBezTo>
                    <a:pt x="1982" y="1470"/>
                    <a:pt x="1982" y="1470"/>
                    <a:pt x="1982" y="1470"/>
                  </a:cubicBezTo>
                  <a:moveTo>
                    <a:pt x="1975" y="1463"/>
                  </a:moveTo>
                  <a:cubicBezTo>
                    <a:pt x="1979" y="1467"/>
                    <a:pt x="1979" y="1467"/>
                    <a:pt x="1979" y="1467"/>
                  </a:cubicBezTo>
                  <a:cubicBezTo>
                    <a:pt x="1979" y="1485"/>
                    <a:pt x="1979" y="1485"/>
                    <a:pt x="1979" y="1485"/>
                  </a:cubicBezTo>
                  <a:cubicBezTo>
                    <a:pt x="1975" y="1490"/>
                    <a:pt x="1975" y="1490"/>
                    <a:pt x="1975" y="1490"/>
                  </a:cubicBezTo>
                  <a:cubicBezTo>
                    <a:pt x="1975" y="1463"/>
                    <a:pt x="1975" y="1463"/>
                    <a:pt x="1975" y="1463"/>
                  </a:cubicBezTo>
                  <a:moveTo>
                    <a:pt x="1974" y="1495"/>
                  </a:moveTo>
                  <a:cubicBezTo>
                    <a:pt x="1992" y="1477"/>
                    <a:pt x="1992" y="1477"/>
                    <a:pt x="1992" y="1477"/>
                  </a:cubicBezTo>
                  <a:cubicBezTo>
                    <a:pt x="1993" y="1476"/>
                    <a:pt x="1993" y="1476"/>
                    <a:pt x="1993" y="1476"/>
                  </a:cubicBezTo>
                  <a:cubicBezTo>
                    <a:pt x="2013" y="1496"/>
                    <a:pt x="2013" y="1496"/>
                    <a:pt x="2013" y="1496"/>
                  </a:cubicBezTo>
                  <a:cubicBezTo>
                    <a:pt x="1993" y="1516"/>
                    <a:pt x="1993" y="1516"/>
                    <a:pt x="1993" y="1516"/>
                  </a:cubicBezTo>
                  <a:cubicBezTo>
                    <a:pt x="1977" y="1501"/>
                    <a:pt x="1977" y="1501"/>
                    <a:pt x="1977" y="1501"/>
                  </a:cubicBezTo>
                  <a:cubicBezTo>
                    <a:pt x="1973" y="1496"/>
                    <a:pt x="1973" y="1496"/>
                    <a:pt x="1973" y="1496"/>
                  </a:cubicBezTo>
                  <a:cubicBezTo>
                    <a:pt x="1974" y="1495"/>
                    <a:pt x="1974" y="1495"/>
                    <a:pt x="1974" y="1495"/>
                  </a:cubicBezTo>
                  <a:moveTo>
                    <a:pt x="1967" y="1455"/>
                  </a:moveTo>
                  <a:cubicBezTo>
                    <a:pt x="1971" y="1459"/>
                    <a:pt x="1971" y="1459"/>
                    <a:pt x="1971" y="1459"/>
                  </a:cubicBezTo>
                  <a:cubicBezTo>
                    <a:pt x="1971" y="1490"/>
                    <a:pt x="1971" y="1490"/>
                    <a:pt x="1971" y="1490"/>
                  </a:cubicBezTo>
                  <a:cubicBezTo>
                    <a:pt x="1967" y="1486"/>
                    <a:pt x="1967" y="1486"/>
                    <a:pt x="1967" y="1486"/>
                  </a:cubicBezTo>
                  <a:cubicBezTo>
                    <a:pt x="1967" y="1455"/>
                    <a:pt x="1967" y="1455"/>
                    <a:pt x="1967" y="1455"/>
                  </a:cubicBezTo>
                  <a:moveTo>
                    <a:pt x="1959" y="1447"/>
                  </a:moveTo>
                  <a:cubicBezTo>
                    <a:pt x="1963" y="1451"/>
                    <a:pt x="1963" y="1451"/>
                    <a:pt x="1963" y="1451"/>
                  </a:cubicBezTo>
                  <a:cubicBezTo>
                    <a:pt x="1963" y="1482"/>
                    <a:pt x="1963" y="1482"/>
                    <a:pt x="1963" y="1482"/>
                  </a:cubicBezTo>
                  <a:cubicBezTo>
                    <a:pt x="1959" y="1478"/>
                    <a:pt x="1959" y="1478"/>
                    <a:pt x="1959" y="1478"/>
                  </a:cubicBezTo>
                  <a:cubicBezTo>
                    <a:pt x="1959" y="1447"/>
                    <a:pt x="1959" y="1447"/>
                    <a:pt x="1959" y="1447"/>
                  </a:cubicBezTo>
                  <a:moveTo>
                    <a:pt x="1951" y="1439"/>
                  </a:moveTo>
                  <a:cubicBezTo>
                    <a:pt x="1955" y="1443"/>
                    <a:pt x="1955" y="1443"/>
                    <a:pt x="1955" y="1443"/>
                  </a:cubicBezTo>
                  <a:cubicBezTo>
                    <a:pt x="1955" y="1474"/>
                    <a:pt x="1955" y="1474"/>
                    <a:pt x="1955" y="1474"/>
                  </a:cubicBezTo>
                  <a:cubicBezTo>
                    <a:pt x="1951" y="1470"/>
                    <a:pt x="1951" y="1470"/>
                    <a:pt x="1951" y="1470"/>
                  </a:cubicBezTo>
                  <a:cubicBezTo>
                    <a:pt x="1951" y="1439"/>
                    <a:pt x="1951" y="1439"/>
                    <a:pt x="1951" y="1439"/>
                  </a:cubicBezTo>
                  <a:moveTo>
                    <a:pt x="1948" y="1436"/>
                  </a:moveTo>
                  <a:cubicBezTo>
                    <a:pt x="1948" y="1466"/>
                    <a:pt x="1948" y="1466"/>
                    <a:pt x="1948" y="1466"/>
                  </a:cubicBezTo>
                  <a:cubicBezTo>
                    <a:pt x="1943" y="1462"/>
                    <a:pt x="1943" y="1462"/>
                    <a:pt x="1943" y="1462"/>
                  </a:cubicBezTo>
                  <a:cubicBezTo>
                    <a:pt x="1943" y="1431"/>
                    <a:pt x="1943" y="1431"/>
                    <a:pt x="1943" y="1431"/>
                  </a:cubicBezTo>
                  <a:cubicBezTo>
                    <a:pt x="1948" y="1436"/>
                    <a:pt x="1948" y="1436"/>
                    <a:pt x="1948" y="1436"/>
                  </a:cubicBezTo>
                  <a:moveTo>
                    <a:pt x="1935" y="1423"/>
                  </a:moveTo>
                  <a:cubicBezTo>
                    <a:pt x="1940" y="1428"/>
                    <a:pt x="1940" y="1428"/>
                    <a:pt x="1940" y="1428"/>
                  </a:cubicBezTo>
                  <a:cubicBezTo>
                    <a:pt x="1940" y="1459"/>
                    <a:pt x="1940" y="1459"/>
                    <a:pt x="1940" y="1459"/>
                  </a:cubicBezTo>
                  <a:cubicBezTo>
                    <a:pt x="1935" y="1454"/>
                    <a:pt x="1935" y="1454"/>
                    <a:pt x="1935" y="1454"/>
                  </a:cubicBezTo>
                  <a:cubicBezTo>
                    <a:pt x="1935" y="1423"/>
                    <a:pt x="1935" y="1423"/>
                    <a:pt x="1935" y="1423"/>
                  </a:cubicBezTo>
                  <a:moveTo>
                    <a:pt x="1927" y="1415"/>
                  </a:moveTo>
                  <a:cubicBezTo>
                    <a:pt x="1932" y="1420"/>
                    <a:pt x="1932" y="1420"/>
                    <a:pt x="1932" y="1420"/>
                  </a:cubicBezTo>
                  <a:cubicBezTo>
                    <a:pt x="1932" y="1451"/>
                    <a:pt x="1932" y="1451"/>
                    <a:pt x="1932" y="1451"/>
                  </a:cubicBezTo>
                  <a:cubicBezTo>
                    <a:pt x="1927" y="1446"/>
                    <a:pt x="1927" y="1446"/>
                    <a:pt x="1927" y="1446"/>
                  </a:cubicBezTo>
                  <a:cubicBezTo>
                    <a:pt x="1927" y="1415"/>
                    <a:pt x="1927" y="1415"/>
                    <a:pt x="1927" y="1415"/>
                  </a:cubicBezTo>
                  <a:moveTo>
                    <a:pt x="1919" y="1408"/>
                  </a:moveTo>
                  <a:cubicBezTo>
                    <a:pt x="1924" y="1412"/>
                    <a:pt x="1924" y="1412"/>
                    <a:pt x="1924" y="1412"/>
                  </a:cubicBezTo>
                  <a:cubicBezTo>
                    <a:pt x="1924" y="1443"/>
                    <a:pt x="1924" y="1443"/>
                    <a:pt x="1924" y="1443"/>
                  </a:cubicBezTo>
                  <a:cubicBezTo>
                    <a:pt x="1919" y="1438"/>
                    <a:pt x="1919" y="1438"/>
                    <a:pt x="1919" y="1438"/>
                  </a:cubicBezTo>
                  <a:cubicBezTo>
                    <a:pt x="1919" y="1408"/>
                    <a:pt x="1919" y="1408"/>
                    <a:pt x="1919" y="1408"/>
                  </a:cubicBezTo>
                  <a:moveTo>
                    <a:pt x="1912" y="1400"/>
                  </a:moveTo>
                  <a:cubicBezTo>
                    <a:pt x="1916" y="1404"/>
                    <a:pt x="1916" y="1404"/>
                    <a:pt x="1916" y="1404"/>
                  </a:cubicBezTo>
                  <a:cubicBezTo>
                    <a:pt x="1916" y="1435"/>
                    <a:pt x="1916" y="1435"/>
                    <a:pt x="1916" y="1435"/>
                  </a:cubicBezTo>
                  <a:cubicBezTo>
                    <a:pt x="1912" y="1430"/>
                    <a:pt x="1912" y="1430"/>
                    <a:pt x="1912" y="1430"/>
                  </a:cubicBezTo>
                  <a:cubicBezTo>
                    <a:pt x="1912" y="1400"/>
                    <a:pt x="1912" y="1400"/>
                    <a:pt x="1912" y="1400"/>
                  </a:cubicBezTo>
                  <a:moveTo>
                    <a:pt x="1904" y="1392"/>
                  </a:moveTo>
                  <a:cubicBezTo>
                    <a:pt x="1908" y="1396"/>
                    <a:pt x="1908" y="1396"/>
                    <a:pt x="1908" y="1396"/>
                  </a:cubicBezTo>
                  <a:cubicBezTo>
                    <a:pt x="1908" y="1427"/>
                    <a:pt x="1908" y="1427"/>
                    <a:pt x="1908" y="1427"/>
                  </a:cubicBezTo>
                  <a:cubicBezTo>
                    <a:pt x="1904" y="1423"/>
                    <a:pt x="1904" y="1423"/>
                    <a:pt x="1904" y="1423"/>
                  </a:cubicBezTo>
                  <a:cubicBezTo>
                    <a:pt x="1904" y="1392"/>
                    <a:pt x="1904" y="1392"/>
                    <a:pt x="1904" y="1392"/>
                  </a:cubicBezTo>
                  <a:moveTo>
                    <a:pt x="1896" y="1384"/>
                  </a:moveTo>
                  <a:cubicBezTo>
                    <a:pt x="1900" y="1388"/>
                    <a:pt x="1900" y="1388"/>
                    <a:pt x="1900" y="1388"/>
                  </a:cubicBezTo>
                  <a:cubicBezTo>
                    <a:pt x="1900" y="1419"/>
                    <a:pt x="1900" y="1419"/>
                    <a:pt x="1900" y="1419"/>
                  </a:cubicBezTo>
                  <a:cubicBezTo>
                    <a:pt x="1896" y="1415"/>
                    <a:pt x="1896" y="1415"/>
                    <a:pt x="1896" y="1415"/>
                  </a:cubicBezTo>
                  <a:cubicBezTo>
                    <a:pt x="1896" y="1384"/>
                    <a:pt x="1896" y="1384"/>
                    <a:pt x="1896" y="1384"/>
                  </a:cubicBezTo>
                  <a:moveTo>
                    <a:pt x="1888" y="1376"/>
                  </a:moveTo>
                  <a:cubicBezTo>
                    <a:pt x="1893" y="1381"/>
                    <a:pt x="1893" y="1381"/>
                    <a:pt x="1893" y="1381"/>
                  </a:cubicBezTo>
                  <a:cubicBezTo>
                    <a:pt x="1893" y="1411"/>
                    <a:pt x="1893" y="1411"/>
                    <a:pt x="1893" y="1411"/>
                  </a:cubicBezTo>
                  <a:cubicBezTo>
                    <a:pt x="1888" y="1407"/>
                    <a:pt x="1888" y="1407"/>
                    <a:pt x="1888" y="1407"/>
                  </a:cubicBezTo>
                  <a:cubicBezTo>
                    <a:pt x="1888" y="1376"/>
                    <a:pt x="1888" y="1376"/>
                    <a:pt x="1888" y="1376"/>
                  </a:cubicBezTo>
                  <a:moveTo>
                    <a:pt x="1880" y="1368"/>
                  </a:moveTo>
                  <a:cubicBezTo>
                    <a:pt x="1885" y="1373"/>
                    <a:pt x="1885" y="1373"/>
                    <a:pt x="1885" y="1373"/>
                  </a:cubicBezTo>
                  <a:cubicBezTo>
                    <a:pt x="1885" y="1403"/>
                    <a:pt x="1885" y="1403"/>
                    <a:pt x="1885" y="1403"/>
                  </a:cubicBezTo>
                  <a:cubicBezTo>
                    <a:pt x="1880" y="1399"/>
                    <a:pt x="1880" y="1399"/>
                    <a:pt x="1880" y="1399"/>
                  </a:cubicBezTo>
                  <a:cubicBezTo>
                    <a:pt x="1880" y="1368"/>
                    <a:pt x="1880" y="1368"/>
                    <a:pt x="1880" y="1368"/>
                  </a:cubicBezTo>
                  <a:moveTo>
                    <a:pt x="1872" y="1360"/>
                  </a:moveTo>
                  <a:cubicBezTo>
                    <a:pt x="1877" y="1365"/>
                    <a:pt x="1877" y="1365"/>
                    <a:pt x="1877" y="1365"/>
                  </a:cubicBezTo>
                  <a:cubicBezTo>
                    <a:pt x="1877" y="1396"/>
                    <a:pt x="1877" y="1396"/>
                    <a:pt x="1877" y="1396"/>
                  </a:cubicBezTo>
                  <a:cubicBezTo>
                    <a:pt x="1872" y="1391"/>
                    <a:pt x="1872" y="1391"/>
                    <a:pt x="1872" y="1391"/>
                  </a:cubicBezTo>
                  <a:cubicBezTo>
                    <a:pt x="1872" y="1360"/>
                    <a:pt x="1872" y="1360"/>
                    <a:pt x="1872" y="1360"/>
                  </a:cubicBezTo>
                  <a:moveTo>
                    <a:pt x="1864" y="1352"/>
                  </a:moveTo>
                  <a:cubicBezTo>
                    <a:pt x="1869" y="1357"/>
                    <a:pt x="1869" y="1357"/>
                    <a:pt x="1869" y="1357"/>
                  </a:cubicBezTo>
                  <a:cubicBezTo>
                    <a:pt x="1869" y="1388"/>
                    <a:pt x="1869" y="1388"/>
                    <a:pt x="1869" y="1388"/>
                  </a:cubicBezTo>
                  <a:cubicBezTo>
                    <a:pt x="1864" y="1383"/>
                    <a:pt x="1864" y="1383"/>
                    <a:pt x="1864" y="1383"/>
                  </a:cubicBezTo>
                  <a:cubicBezTo>
                    <a:pt x="1864" y="1352"/>
                    <a:pt x="1864" y="1352"/>
                    <a:pt x="1864" y="1352"/>
                  </a:cubicBezTo>
                  <a:moveTo>
                    <a:pt x="1861" y="1349"/>
                  </a:moveTo>
                  <a:cubicBezTo>
                    <a:pt x="1861" y="1380"/>
                    <a:pt x="1861" y="1380"/>
                    <a:pt x="1861" y="1380"/>
                  </a:cubicBezTo>
                  <a:cubicBezTo>
                    <a:pt x="1857" y="1375"/>
                    <a:pt x="1857" y="1375"/>
                    <a:pt x="1857" y="1375"/>
                  </a:cubicBezTo>
                  <a:cubicBezTo>
                    <a:pt x="1857" y="1346"/>
                    <a:pt x="1857" y="1346"/>
                    <a:pt x="1857" y="1346"/>
                  </a:cubicBezTo>
                  <a:cubicBezTo>
                    <a:pt x="1857" y="1345"/>
                    <a:pt x="1857" y="1345"/>
                    <a:pt x="1857" y="1345"/>
                  </a:cubicBezTo>
                  <a:cubicBezTo>
                    <a:pt x="1861" y="1349"/>
                    <a:pt x="1861" y="1349"/>
                    <a:pt x="1861" y="1349"/>
                  </a:cubicBezTo>
                  <a:moveTo>
                    <a:pt x="1857" y="1341"/>
                  </a:moveTo>
                  <a:cubicBezTo>
                    <a:pt x="1856" y="1342"/>
                    <a:pt x="1856" y="1342"/>
                    <a:pt x="1856" y="1342"/>
                  </a:cubicBezTo>
                  <a:cubicBezTo>
                    <a:pt x="1838" y="1359"/>
                    <a:pt x="1838" y="1359"/>
                    <a:pt x="1838" y="1359"/>
                  </a:cubicBezTo>
                  <a:cubicBezTo>
                    <a:pt x="1837" y="1360"/>
                    <a:pt x="1837" y="1360"/>
                    <a:pt x="1837" y="1360"/>
                  </a:cubicBezTo>
                  <a:cubicBezTo>
                    <a:pt x="1836" y="1360"/>
                    <a:pt x="1836" y="1360"/>
                    <a:pt x="1836" y="1360"/>
                  </a:cubicBezTo>
                  <a:cubicBezTo>
                    <a:pt x="1836" y="1359"/>
                    <a:pt x="1834" y="1359"/>
                    <a:pt x="1834" y="1360"/>
                  </a:cubicBezTo>
                  <a:cubicBezTo>
                    <a:pt x="1833" y="1360"/>
                    <a:pt x="1833" y="1361"/>
                    <a:pt x="1834" y="1362"/>
                  </a:cubicBezTo>
                  <a:cubicBezTo>
                    <a:pt x="1835" y="1363"/>
                    <a:pt x="1835" y="1363"/>
                    <a:pt x="1835" y="1363"/>
                  </a:cubicBezTo>
                  <a:cubicBezTo>
                    <a:pt x="1815" y="1383"/>
                    <a:pt x="1815" y="1383"/>
                    <a:pt x="1815" y="1383"/>
                  </a:cubicBezTo>
                  <a:cubicBezTo>
                    <a:pt x="1814" y="1382"/>
                    <a:pt x="1814" y="1382"/>
                    <a:pt x="1814" y="1382"/>
                  </a:cubicBezTo>
                  <a:cubicBezTo>
                    <a:pt x="1796" y="1364"/>
                    <a:pt x="1796" y="1364"/>
                    <a:pt x="1796" y="1364"/>
                  </a:cubicBezTo>
                  <a:cubicBezTo>
                    <a:pt x="1795" y="1363"/>
                    <a:pt x="1795" y="1363"/>
                    <a:pt x="1795" y="1363"/>
                  </a:cubicBezTo>
                  <a:cubicBezTo>
                    <a:pt x="1813" y="1345"/>
                    <a:pt x="1813" y="1345"/>
                    <a:pt x="1813" y="1345"/>
                  </a:cubicBezTo>
                  <a:cubicBezTo>
                    <a:pt x="1813" y="1344"/>
                    <a:pt x="1813" y="1343"/>
                    <a:pt x="1813" y="1343"/>
                  </a:cubicBezTo>
                  <a:cubicBezTo>
                    <a:pt x="1812" y="1342"/>
                    <a:pt x="1811" y="1342"/>
                    <a:pt x="1810" y="1343"/>
                  </a:cubicBezTo>
                  <a:cubicBezTo>
                    <a:pt x="1793" y="1360"/>
                    <a:pt x="1793" y="1360"/>
                    <a:pt x="1793" y="1360"/>
                  </a:cubicBezTo>
                  <a:cubicBezTo>
                    <a:pt x="1773" y="1341"/>
                    <a:pt x="1773" y="1341"/>
                    <a:pt x="1773" y="1341"/>
                  </a:cubicBezTo>
                  <a:cubicBezTo>
                    <a:pt x="1793" y="1321"/>
                    <a:pt x="1793" y="1321"/>
                    <a:pt x="1793" y="1321"/>
                  </a:cubicBezTo>
                  <a:cubicBezTo>
                    <a:pt x="1806" y="1334"/>
                    <a:pt x="1806" y="1334"/>
                    <a:pt x="1806" y="1334"/>
                  </a:cubicBezTo>
                  <a:cubicBezTo>
                    <a:pt x="1806" y="1334"/>
                    <a:pt x="1807" y="1334"/>
                    <a:pt x="1808" y="1334"/>
                  </a:cubicBezTo>
                  <a:cubicBezTo>
                    <a:pt x="1809" y="1333"/>
                    <a:pt x="1809" y="1332"/>
                    <a:pt x="1808" y="1331"/>
                  </a:cubicBezTo>
                  <a:cubicBezTo>
                    <a:pt x="1795" y="1318"/>
                    <a:pt x="1795" y="1318"/>
                    <a:pt x="1795" y="1318"/>
                  </a:cubicBezTo>
                  <a:cubicBezTo>
                    <a:pt x="1815" y="1298"/>
                    <a:pt x="1815" y="1298"/>
                    <a:pt x="1815" y="1298"/>
                  </a:cubicBezTo>
                  <a:cubicBezTo>
                    <a:pt x="1857" y="1341"/>
                    <a:pt x="1857" y="1341"/>
                    <a:pt x="1857" y="1341"/>
                  </a:cubicBezTo>
                  <a:moveTo>
                    <a:pt x="1812" y="1296"/>
                  </a:moveTo>
                  <a:cubicBezTo>
                    <a:pt x="1793" y="1316"/>
                    <a:pt x="1793" y="1316"/>
                    <a:pt x="1793" y="1316"/>
                  </a:cubicBezTo>
                  <a:cubicBezTo>
                    <a:pt x="1780" y="1303"/>
                    <a:pt x="1780" y="1303"/>
                    <a:pt x="1780" y="1303"/>
                  </a:cubicBezTo>
                  <a:cubicBezTo>
                    <a:pt x="1779" y="1302"/>
                    <a:pt x="1778" y="1302"/>
                    <a:pt x="1777" y="1303"/>
                  </a:cubicBezTo>
                  <a:cubicBezTo>
                    <a:pt x="1777" y="1304"/>
                    <a:pt x="1777" y="1305"/>
                    <a:pt x="1777" y="1305"/>
                  </a:cubicBezTo>
                  <a:cubicBezTo>
                    <a:pt x="1790" y="1318"/>
                    <a:pt x="1790" y="1318"/>
                    <a:pt x="1790" y="1318"/>
                  </a:cubicBezTo>
                  <a:cubicBezTo>
                    <a:pt x="1770" y="1338"/>
                    <a:pt x="1770" y="1338"/>
                    <a:pt x="1770" y="1338"/>
                  </a:cubicBezTo>
                  <a:cubicBezTo>
                    <a:pt x="1756" y="1324"/>
                    <a:pt x="1756" y="1324"/>
                    <a:pt x="1756" y="1324"/>
                  </a:cubicBezTo>
                  <a:cubicBezTo>
                    <a:pt x="1777" y="1303"/>
                    <a:pt x="1777" y="1303"/>
                    <a:pt x="1777" y="1303"/>
                  </a:cubicBezTo>
                  <a:cubicBezTo>
                    <a:pt x="1798" y="1282"/>
                    <a:pt x="1798" y="1282"/>
                    <a:pt x="1798" y="1282"/>
                  </a:cubicBezTo>
                  <a:cubicBezTo>
                    <a:pt x="1812" y="1296"/>
                    <a:pt x="1812" y="1296"/>
                    <a:pt x="1812" y="1296"/>
                  </a:cubicBezTo>
                  <a:moveTo>
                    <a:pt x="1796" y="1279"/>
                  </a:moveTo>
                  <a:cubicBezTo>
                    <a:pt x="1776" y="1299"/>
                    <a:pt x="1776" y="1299"/>
                    <a:pt x="1776" y="1299"/>
                  </a:cubicBezTo>
                  <a:cubicBezTo>
                    <a:pt x="1766" y="1289"/>
                    <a:pt x="1766" y="1289"/>
                    <a:pt x="1766" y="1289"/>
                  </a:cubicBezTo>
                  <a:cubicBezTo>
                    <a:pt x="1752" y="1275"/>
                    <a:pt x="1752" y="1275"/>
                    <a:pt x="1752" y="1275"/>
                  </a:cubicBezTo>
                  <a:cubicBezTo>
                    <a:pt x="1610" y="1134"/>
                    <a:pt x="1610" y="1134"/>
                    <a:pt x="1610" y="1134"/>
                  </a:cubicBezTo>
                  <a:cubicBezTo>
                    <a:pt x="1599" y="1123"/>
                    <a:pt x="1599" y="1123"/>
                    <a:pt x="1599" y="1123"/>
                  </a:cubicBezTo>
                  <a:cubicBezTo>
                    <a:pt x="1588" y="1111"/>
                    <a:pt x="1588" y="1111"/>
                    <a:pt x="1588" y="1111"/>
                  </a:cubicBezTo>
                  <a:cubicBezTo>
                    <a:pt x="1582" y="1105"/>
                    <a:pt x="1582" y="1105"/>
                    <a:pt x="1582" y="1105"/>
                  </a:cubicBezTo>
                  <a:cubicBezTo>
                    <a:pt x="1554" y="1077"/>
                    <a:pt x="1554" y="1077"/>
                    <a:pt x="1554" y="1077"/>
                  </a:cubicBezTo>
                  <a:cubicBezTo>
                    <a:pt x="1526" y="1049"/>
                    <a:pt x="1526" y="1049"/>
                    <a:pt x="1526" y="1049"/>
                  </a:cubicBezTo>
                  <a:cubicBezTo>
                    <a:pt x="1432" y="956"/>
                    <a:pt x="1432" y="956"/>
                    <a:pt x="1432" y="956"/>
                  </a:cubicBezTo>
                  <a:cubicBezTo>
                    <a:pt x="1421" y="945"/>
                    <a:pt x="1421" y="945"/>
                    <a:pt x="1421" y="945"/>
                  </a:cubicBezTo>
                  <a:cubicBezTo>
                    <a:pt x="1411" y="935"/>
                    <a:pt x="1411" y="935"/>
                    <a:pt x="1411" y="935"/>
                  </a:cubicBezTo>
                  <a:cubicBezTo>
                    <a:pt x="1431" y="915"/>
                    <a:pt x="1431" y="915"/>
                    <a:pt x="1431" y="915"/>
                  </a:cubicBezTo>
                  <a:cubicBezTo>
                    <a:pt x="1796" y="1279"/>
                    <a:pt x="1796" y="1279"/>
                    <a:pt x="1796" y="1279"/>
                  </a:cubicBezTo>
                  <a:moveTo>
                    <a:pt x="1429" y="912"/>
                  </a:moveTo>
                  <a:cubicBezTo>
                    <a:pt x="1409" y="932"/>
                    <a:pt x="1409" y="932"/>
                    <a:pt x="1409" y="932"/>
                  </a:cubicBezTo>
                  <a:cubicBezTo>
                    <a:pt x="1395" y="918"/>
                    <a:pt x="1395" y="918"/>
                    <a:pt x="1395" y="918"/>
                  </a:cubicBezTo>
                  <a:cubicBezTo>
                    <a:pt x="1415" y="898"/>
                    <a:pt x="1415" y="898"/>
                    <a:pt x="1415" y="898"/>
                  </a:cubicBezTo>
                  <a:cubicBezTo>
                    <a:pt x="1429" y="912"/>
                    <a:pt x="1429" y="912"/>
                    <a:pt x="1429" y="912"/>
                  </a:cubicBezTo>
                  <a:moveTo>
                    <a:pt x="1412" y="896"/>
                  </a:moveTo>
                  <a:cubicBezTo>
                    <a:pt x="1392" y="916"/>
                    <a:pt x="1392" y="916"/>
                    <a:pt x="1392" y="916"/>
                  </a:cubicBezTo>
                  <a:cubicBezTo>
                    <a:pt x="1384" y="908"/>
                    <a:pt x="1384" y="908"/>
                    <a:pt x="1384" y="908"/>
                  </a:cubicBezTo>
                  <a:cubicBezTo>
                    <a:pt x="1384" y="907"/>
                    <a:pt x="1383" y="907"/>
                    <a:pt x="1382" y="908"/>
                  </a:cubicBezTo>
                  <a:cubicBezTo>
                    <a:pt x="1381" y="908"/>
                    <a:pt x="1381" y="909"/>
                    <a:pt x="1382" y="910"/>
                  </a:cubicBezTo>
                  <a:cubicBezTo>
                    <a:pt x="1390" y="918"/>
                    <a:pt x="1390" y="918"/>
                    <a:pt x="1390" y="918"/>
                  </a:cubicBezTo>
                  <a:cubicBezTo>
                    <a:pt x="1370" y="938"/>
                    <a:pt x="1370" y="938"/>
                    <a:pt x="1370" y="938"/>
                  </a:cubicBezTo>
                  <a:cubicBezTo>
                    <a:pt x="1350" y="918"/>
                    <a:pt x="1350" y="918"/>
                    <a:pt x="1350" y="918"/>
                  </a:cubicBezTo>
                  <a:cubicBezTo>
                    <a:pt x="1368" y="900"/>
                    <a:pt x="1368" y="900"/>
                    <a:pt x="1368" y="900"/>
                  </a:cubicBezTo>
                  <a:cubicBezTo>
                    <a:pt x="1369" y="900"/>
                    <a:pt x="1369" y="899"/>
                    <a:pt x="1368" y="898"/>
                  </a:cubicBezTo>
                  <a:cubicBezTo>
                    <a:pt x="1367" y="897"/>
                    <a:pt x="1366" y="897"/>
                    <a:pt x="1366" y="898"/>
                  </a:cubicBezTo>
                  <a:cubicBezTo>
                    <a:pt x="1348" y="916"/>
                    <a:pt x="1348" y="916"/>
                    <a:pt x="1348" y="916"/>
                  </a:cubicBezTo>
                  <a:cubicBezTo>
                    <a:pt x="1328" y="896"/>
                    <a:pt x="1328" y="896"/>
                    <a:pt x="1328" y="896"/>
                  </a:cubicBezTo>
                  <a:cubicBezTo>
                    <a:pt x="1348" y="876"/>
                    <a:pt x="1348" y="876"/>
                    <a:pt x="1348" y="876"/>
                  </a:cubicBezTo>
                  <a:cubicBezTo>
                    <a:pt x="1354" y="882"/>
                    <a:pt x="1354" y="882"/>
                    <a:pt x="1354" y="882"/>
                  </a:cubicBezTo>
                  <a:cubicBezTo>
                    <a:pt x="1354" y="882"/>
                    <a:pt x="1355" y="882"/>
                    <a:pt x="1356" y="882"/>
                  </a:cubicBezTo>
                  <a:cubicBezTo>
                    <a:pt x="1357" y="881"/>
                    <a:pt x="1357" y="880"/>
                    <a:pt x="1356" y="879"/>
                  </a:cubicBezTo>
                  <a:cubicBezTo>
                    <a:pt x="1350" y="874"/>
                    <a:pt x="1350" y="874"/>
                    <a:pt x="1350" y="874"/>
                  </a:cubicBezTo>
                  <a:cubicBezTo>
                    <a:pt x="1370" y="854"/>
                    <a:pt x="1370" y="854"/>
                    <a:pt x="1370" y="854"/>
                  </a:cubicBezTo>
                  <a:cubicBezTo>
                    <a:pt x="1391" y="875"/>
                    <a:pt x="1391" y="875"/>
                    <a:pt x="1391" y="875"/>
                  </a:cubicBezTo>
                  <a:cubicBezTo>
                    <a:pt x="1412" y="896"/>
                    <a:pt x="1412" y="896"/>
                    <a:pt x="1412" y="896"/>
                  </a:cubicBezTo>
                  <a:moveTo>
                    <a:pt x="1426" y="837"/>
                  </a:moveTo>
                  <a:cubicBezTo>
                    <a:pt x="1394" y="870"/>
                    <a:pt x="1394" y="870"/>
                    <a:pt x="1394" y="870"/>
                  </a:cubicBezTo>
                  <a:cubicBezTo>
                    <a:pt x="1392" y="871"/>
                    <a:pt x="1392" y="871"/>
                    <a:pt x="1392" y="871"/>
                  </a:cubicBezTo>
                  <a:cubicBezTo>
                    <a:pt x="1372" y="851"/>
                    <a:pt x="1372" y="851"/>
                    <a:pt x="1372" y="851"/>
                  </a:cubicBezTo>
                  <a:cubicBezTo>
                    <a:pt x="1423" y="801"/>
                    <a:pt x="1423" y="801"/>
                    <a:pt x="1423" y="801"/>
                  </a:cubicBezTo>
                  <a:cubicBezTo>
                    <a:pt x="1448" y="816"/>
                    <a:pt x="1448" y="816"/>
                    <a:pt x="1448" y="816"/>
                  </a:cubicBezTo>
                  <a:cubicBezTo>
                    <a:pt x="1426" y="837"/>
                    <a:pt x="1426" y="837"/>
                    <a:pt x="1426" y="837"/>
                  </a:cubicBezTo>
                  <a:moveTo>
                    <a:pt x="1430" y="838"/>
                  </a:moveTo>
                  <a:cubicBezTo>
                    <a:pt x="1451" y="817"/>
                    <a:pt x="1451" y="817"/>
                    <a:pt x="1451" y="817"/>
                  </a:cubicBezTo>
                  <a:cubicBezTo>
                    <a:pt x="1452" y="818"/>
                    <a:pt x="1454" y="820"/>
                    <a:pt x="1456" y="820"/>
                  </a:cubicBezTo>
                  <a:cubicBezTo>
                    <a:pt x="1442" y="845"/>
                    <a:pt x="1442" y="845"/>
                    <a:pt x="1442" y="845"/>
                  </a:cubicBezTo>
                  <a:cubicBezTo>
                    <a:pt x="1430" y="838"/>
                    <a:pt x="1430" y="838"/>
                    <a:pt x="1430" y="838"/>
                  </a:cubicBezTo>
                  <a:moveTo>
                    <a:pt x="1445" y="846"/>
                  </a:moveTo>
                  <a:cubicBezTo>
                    <a:pt x="1459" y="822"/>
                    <a:pt x="1459" y="822"/>
                    <a:pt x="1459" y="822"/>
                  </a:cubicBezTo>
                  <a:cubicBezTo>
                    <a:pt x="1462" y="824"/>
                    <a:pt x="1466" y="826"/>
                    <a:pt x="1469" y="828"/>
                  </a:cubicBezTo>
                  <a:cubicBezTo>
                    <a:pt x="1456" y="853"/>
                    <a:pt x="1456" y="853"/>
                    <a:pt x="1456" y="853"/>
                  </a:cubicBezTo>
                  <a:cubicBezTo>
                    <a:pt x="1445" y="846"/>
                    <a:pt x="1445" y="846"/>
                    <a:pt x="1445" y="846"/>
                  </a:cubicBezTo>
                  <a:moveTo>
                    <a:pt x="1458" y="854"/>
                  </a:moveTo>
                  <a:cubicBezTo>
                    <a:pt x="1472" y="830"/>
                    <a:pt x="1472" y="830"/>
                    <a:pt x="1472" y="830"/>
                  </a:cubicBezTo>
                  <a:cubicBezTo>
                    <a:pt x="1573" y="888"/>
                    <a:pt x="1672" y="948"/>
                    <a:pt x="1770" y="1010"/>
                  </a:cubicBezTo>
                  <a:cubicBezTo>
                    <a:pt x="1755" y="1033"/>
                    <a:pt x="1755" y="1033"/>
                    <a:pt x="1755" y="1033"/>
                  </a:cubicBezTo>
                  <a:cubicBezTo>
                    <a:pt x="1658" y="972"/>
                    <a:pt x="1558" y="912"/>
                    <a:pt x="1458" y="854"/>
                  </a:cubicBezTo>
                  <a:moveTo>
                    <a:pt x="1758" y="1035"/>
                  </a:moveTo>
                  <a:cubicBezTo>
                    <a:pt x="1773" y="1011"/>
                    <a:pt x="1773" y="1011"/>
                    <a:pt x="1773" y="1011"/>
                  </a:cubicBezTo>
                  <a:cubicBezTo>
                    <a:pt x="1777" y="1014"/>
                    <a:pt x="1780" y="1016"/>
                    <a:pt x="1784" y="1018"/>
                  </a:cubicBezTo>
                  <a:cubicBezTo>
                    <a:pt x="1769" y="1042"/>
                    <a:pt x="1769" y="1042"/>
                    <a:pt x="1769" y="1042"/>
                  </a:cubicBezTo>
                  <a:cubicBezTo>
                    <a:pt x="1758" y="1035"/>
                    <a:pt x="1758" y="1035"/>
                    <a:pt x="1758" y="1035"/>
                  </a:cubicBezTo>
                  <a:moveTo>
                    <a:pt x="1979" y="1179"/>
                  </a:moveTo>
                  <a:cubicBezTo>
                    <a:pt x="1982" y="1176"/>
                    <a:pt x="1982" y="1176"/>
                    <a:pt x="1982" y="1176"/>
                  </a:cubicBezTo>
                  <a:cubicBezTo>
                    <a:pt x="1983" y="1175"/>
                    <a:pt x="1983" y="1174"/>
                    <a:pt x="1982" y="1173"/>
                  </a:cubicBezTo>
                  <a:cubicBezTo>
                    <a:pt x="1981" y="1173"/>
                    <a:pt x="1980" y="1173"/>
                    <a:pt x="1980" y="1173"/>
                  </a:cubicBezTo>
                  <a:cubicBezTo>
                    <a:pt x="1976" y="1177"/>
                    <a:pt x="1976" y="1177"/>
                    <a:pt x="1976" y="1177"/>
                  </a:cubicBezTo>
                  <a:cubicBezTo>
                    <a:pt x="1908" y="1132"/>
                    <a:pt x="1840" y="1087"/>
                    <a:pt x="1772" y="1044"/>
                  </a:cubicBezTo>
                  <a:cubicBezTo>
                    <a:pt x="1787" y="1020"/>
                    <a:pt x="1787" y="1020"/>
                    <a:pt x="1787" y="1020"/>
                  </a:cubicBezTo>
                  <a:cubicBezTo>
                    <a:pt x="1891" y="1086"/>
                    <a:pt x="1994" y="1154"/>
                    <a:pt x="2096" y="1225"/>
                  </a:cubicBezTo>
                  <a:cubicBezTo>
                    <a:pt x="2080" y="1248"/>
                    <a:pt x="2080" y="1248"/>
                    <a:pt x="2080" y="1248"/>
                  </a:cubicBezTo>
                  <a:cubicBezTo>
                    <a:pt x="2046" y="1225"/>
                    <a:pt x="2013" y="1202"/>
                    <a:pt x="1979" y="1179"/>
                  </a:cubicBezTo>
                  <a:moveTo>
                    <a:pt x="2083" y="1250"/>
                  </a:moveTo>
                  <a:cubicBezTo>
                    <a:pt x="2099" y="1227"/>
                    <a:pt x="2099" y="1227"/>
                    <a:pt x="2099" y="1227"/>
                  </a:cubicBezTo>
                  <a:cubicBezTo>
                    <a:pt x="2102" y="1229"/>
                    <a:pt x="2106" y="1232"/>
                    <a:pt x="2109" y="1234"/>
                  </a:cubicBezTo>
                  <a:cubicBezTo>
                    <a:pt x="2093" y="1257"/>
                    <a:pt x="2093" y="1257"/>
                    <a:pt x="2093" y="1257"/>
                  </a:cubicBezTo>
                  <a:cubicBezTo>
                    <a:pt x="2083" y="1250"/>
                    <a:pt x="2083" y="1250"/>
                    <a:pt x="2083" y="1250"/>
                  </a:cubicBezTo>
                  <a:moveTo>
                    <a:pt x="2096" y="1259"/>
                  </a:moveTo>
                  <a:cubicBezTo>
                    <a:pt x="2112" y="1236"/>
                    <a:pt x="2112" y="1236"/>
                    <a:pt x="2112" y="1236"/>
                  </a:cubicBezTo>
                  <a:cubicBezTo>
                    <a:pt x="2214" y="1307"/>
                    <a:pt x="2314" y="1380"/>
                    <a:pt x="2413" y="1455"/>
                  </a:cubicBezTo>
                  <a:cubicBezTo>
                    <a:pt x="2396" y="1478"/>
                    <a:pt x="2396" y="1478"/>
                    <a:pt x="2396" y="1478"/>
                  </a:cubicBezTo>
                  <a:cubicBezTo>
                    <a:pt x="2297" y="1403"/>
                    <a:pt x="2197" y="1330"/>
                    <a:pt x="2096" y="1259"/>
                  </a:cubicBezTo>
                  <a:moveTo>
                    <a:pt x="2398" y="1480"/>
                  </a:moveTo>
                  <a:cubicBezTo>
                    <a:pt x="2415" y="1457"/>
                    <a:pt x="2415" y="1457"/>
                    <a:pt x="2415" y="1457"/>
                  </a:cubicBezTo>
                  <a:cubicBezTo>
                    <a:pt x="2419" y="1460"/>
                    <a:pt x="2422" y="1462"/>
                    <a:pt x="2425" y="1465"/>
                  </a:cubicBezTo>
                  <a:cubicBezTo>
                    <a:pt x="2408" y="1487"/>
                    <a:pt x="2408" y="1487"/>
                    <a:pt x="2408" y="1487"/>
                  </a:cubicBezTo>
                  <a:cubicBezTo>
                    <a:pt x="2398" y="1480"/>
                    <a:pt x="2398" y="1480"/>
                    <a:pt x="2398" y="1480"/>
                  </a:cubicBezTo>
                  <a:moveTo>
                    <a:pt x="2688" y="1710"/>
                  </a:moveTo>
                  <a:cubicBezTo>
                    <a:pt x="2597" y="1635"/>
                    <a:pt x="2505" y="1561"/>
                    <a:pt x="2411" y="1489"/>
                  </a:cubicBezTo>
                  <a:cubicBezTo>
                    <a:pt x="2428" y="1467"/>
                    <a:pt x="2428" y="1467"/>
                    <a:pt x="2428" y="1467"/>
                  </a:cubicBezTo>
                  <a:cubicBezTo>
                    <a:pt x="2456" y="1488"/>
                    <a:pt x="2484" y="1510"/>
                    <a:pt x="2511" y="1531"/>
                  </a:cubicBezTo>
                  <a:cubicBezTo>
                    <a:pt x="2509" y="1533"/>
                    <a:pt x="2509" y="1533"/>
                    <a:pt x="2509" y="1533"/>
                  </a:cubicBezTo>
                  <a:cubicBezTo>
                    <a:pt x="2509" y="1534"/>
                    <a:pt x="2509" y="1535"/>
                    <a:pt x="2509" y="1536"/>
                  </a:cubicBezTo>
                  <a:cubicBezTo>
                    <a:pt x="2510" y="1536"/>
                    <a:pt x="2511" y="1536"/>
                    <a:pt x="2512" y="1536"/>
                  </a:cubicBezTo>
                  <a:cubicBezTo>
                    <a:pt x="2514" y="1534"/>
                    <a:pt x="2514" y="1534"/>
                    <a:pt x="2514" y="1534"/>
                  </a:cubicBezTo>
                  <a:cubicBezTo>
                    <a:pt x="2579" y="1585"/>
                    <a:pt x="2644" y="1637"/>
                    <a:pt x="2708" y="1690"/>
                  </a:cubicBezTo>
                  <a:cubicBezTo>
                    <a:pt x="2688" y="1710"/>
                    <a:pt x="2688" y="1710"/>
                    <a:pt x="2688" y="1710"/>
                  </a:cubicBezTo>
                  <a:moveTo>
                    <a:pt x="2690" y="1712"/>
                  </a:moveTo>
                  <a:cubicBezTo>
                    <a:pt x="2710" y="1692"/>
                    <a:pt x="2710" y="1692"/>
                    <a:pt x="2710" y="1692"/>
                  </a:cubicBezTo>
                  <a:cubicBezTo>
                    <a:pt x="2714" y="1695"/>
                    <a:pt x="2717" y="1698"/>
                    <a:pt x="2720" y="1700"/>
                  </a:cubicBezTo>
                  <a:cubicBezTo>
                    <a:pt x="2702" y="1722"/>
                    <a:pt x="2702" y="1722"/>
                    <a:pt x="2702" y="1722"/>
                  </a:cubicBezTo>
                  <a:cubicBezTo>
                    <a:pt x="2698" y="1719"/>
                    <a:pt x="2694" y="1715"/>
                    <a:pt x="2690" y="1712"/>
                  </a:cubicBezTo>
                  <a:moveTo>
                    <a:pt x="2712" y="1730"/>
                  </a:moveTo>
                  <a:cubicBezTo>
                    <a:pt x="2705" y="1724"/>
                    <a:pt x="2705" y="1724"/>
                    <a:pt x="2705" y="1724"/>
                  </a:cubicBezTo>
                  <a:cubicBezTo>
                    <a:pt x="2723" y="1702"/>
                    <a:pt x="2723" y="1702"/>
                    <a:pt x="2723" y="1702"/>
                  </a:cubicBezTo>
                  <a:cubicBezTo>
                    <a:pt x="2726" y="1705"/>
                    <a:pt x="2728" y="1707"/>
                    <a:pt x="2731" y="1709"/>
                  </a:cubicBezTo>
                  <a:cubicBezTo>
                    <a:pt x="2712" y="1730"/>
                    <a:pt x="2712" y="1730"/>
                    <a:pt x="2712" y="1730"/>
                  </a:cubicBezTo>
                  <a:moveTo>
                    <a:pt x="2741" y="1750"/>
                  </a:moveTo>
                  <a:cubicBezTo>
                    <a:pt x="2745" y="1746"/>
                    <a:pt x="2745" y="1746"/>
                    <a:pt x="2745" y="1746"/>
                  </a:cubicBezTo>
                  <a:cubicBezTo>
                    <a:pt x="2745" y="1754"/>
                    <a:pt x="2745" y="1754"/>
                    <a:pt x="2745" y="1754"/>
                  </a:cubicBezTo>
                  <a:cubicBezTo>
                    <a:pt x="2744" y="1753"/>
                    <a:pt x="2742" y="1751"/>
                    <a:pt x="2741" y="1750"/>
                  </a:cubicBezTo>
                  <a:moveTo>
                    <a:pt x="2753" y="1760"/>
                  </a:moveTo>
                  <a:cubicBezTo>
                    <a:pt x="2751" y="1759"/>
                    <a:pt x="2750" y="1758"/>
                    <a:pt x="2748" y="1756"/>
                  </a:cubicBezTo>
                  <a:cubicBezTo>
                    <a:pt x="2748" y="1742"/>
                    <a:pt x="2748" y="1742"/>
                    <a:pt x="2748" y="1742"/>
                  </a:cubicBezTo>
                  <a:cubicBezTo>
                    <a:pt x="2753" y="1737"/>
                    <a:pt x="2753" y="1737"/>
                    <a:pt x="2753" y="1737"/>
                  </a:cubicBezTo>
                  <a:cubicBezTo>
                    <a:pt x="2753" y="1760"/>
                    <a:pt x="2753" y="1760"/>
                    <a:pt x="2753" y="1760"/>
                  </a:cubicBezTo>
                  <a:moveTo>
                    <a:pt x="2753" y="1732"/>
                  </a:moveTo>
                  <a:cubicBezTo>
                    <a:pt x="2745" y="1740"/>
                    <a:pt x="2745" y="1740"/>
                    <a:pt x="2745" y="1740"/>
                  </a:cubicBezTo>
                  <a:cubicBezTo>
                    <a:pt x="2738" y="1749"/>
                    <a:pt x="2738" y="1749"/>
                    <a:pt x="2738" y="1749"/>
                  </a:cubicBezTo>
                  <a:cubicBezTo>
                    <a:pt x="2737" y="1750"/>
                    <a:pt x="2737" y="1750"/>
                    <a:pt x="2737" y="1750"/>
                  </a:cubicBezTo>
                  <a:cubicBezTo>
                    <a:pt x="2736" y="1751"/>
                    <a:pt x="2736" y="1751"/>
                    <a:pt x="2736" y="1751"/>
                  </a:cubicBezTo>
                  <a:cubicBezTo>
                    <a:pt x="2715" y="1732"/>
                    <a:pt x="2715" y="1732"/>
                    <a:pt x="2715" y="1732"/>
                  </a:cubicBezTo>
                  <a:cubicBezTo>
                    <a:pt x="2734" y="1711"/>
                    <a:pt x="2734" y="1711"/>
                    <a:pt x="2734" y="1711"/>
                  </a:cubicBezTo>
                  <a:cubicBezTo>
                    <a:pt x="2734" y="1712"/>
                    <a:pt x="2734" y="1712"/>
                    <a:pt x="2734" y="1712"/>
                  </a:cubicBezTo>
                  <a:cubicBezTo>
                    <a:pt x="2734" y="1712"/>
                    <a:pt x="2735" y="1712"/>
                    <a:pt x="2736" y="1711"/>
                  </a:cubicBezTo>
                  <a:cubicBezTo>
                    <a:pt x="2736" y="1711"/>
                    <a:pt x="2736" y="1711"/>
                    <a:pt x="2736" y="1711"/>
                  </a:cubicBezTo>
                  <a:cubicBezTo>
                    <a:pt x="2737" y="1711"/>
                    <a:pt x="2737" y="1710"/>
                    <a:pt x="2736" y="1709"/>
                  </a:cubicBezTo>
                  <a:cubicBezTo>
                    <a:pt x="2775" y="1664"/>
                    <a:pt x="2775" y="1664"/>
                    <a:pt x="2775" y="1664"/>
                  </a:cubicBezTo>
                  <a:cubicBezTo>
                    <a:pt x="2796" y="1683"/>
                    <a:pt x="2796" y="1683"/>
                    <a:pt x="2796" y="1683"/>
                  </a:cubicBezTo>
                  <a:cubicBezTo>
                    <a:pt x="2796" y="1683"/>
                    <a:pt x="2796" y="1683"/>
                    <a:pt x="2796" y="1683"/>
                  </a:cubicBezTo>
                  <a:cubicBezTo>
                    <a:pt x="2796" y="1683"/>
                    <a:pt x="2796" y="1683"/>
                    <a:pt x="2796" y="1683"/>
                  </a:cubicBezTo>
                  <a:cubicBezTo>
                    <a:pt x="2796" y="1684"/>
                    <a:pt x="2796" y="1684"/>
                    <a:pt x="2796" y="1684"/>
                  </a:cubicBezTo>
                  <a:cubicBezTo>
                    <a:pt x="2793" y="1687"/>
                    <a:pt x="2793" y="1687"/>
                    <a:pt x="2793" y="1687"/>
                  </a:cubicBezTo>
                  <a:cubicBezTo>
                    <a:pt x="2793" y="1687"/>
                    <a:pt x="2793" y="1687"/>
                    <a:pt x="2793" y="1687"/>
                  </a:cubicBezTo>
                  <a:cubicBezTo>
                    <a:pt x="2785" y="1696"/>
                    <a:pt x="2785" y="1696"/>
                    <a:pt x="2785" y="1696"/>
                  </a:cubicBezTo>
                  <a:cubicBezTo>
                    <a:pt x="2779" y="1702"/>
                    <a:pt x="2779" y="1702"/>
                    <a:pt x="2779" y="1702"/>
                  </a:cubicBezTo>
                  <a:cubicBezTo>
                    <a:pt x="2777" y="1705"/>
                    <a:pt x="2777" y="1705"/>
                    <a:pt x="2777" y="1705"/>
                  </a:cubicBezTo>
                  <a:cubicBezTo>
                    <a:pt x="2777" y="1705"/>
                    <a:pt x="2777" y="1705"/>
                    <a:pt x="2777" y="1705"/>
                  </a:cubicBezTo>
                  <a:cubicBezTo>
                    <a:pt x="2777" y="1705"/>
                    <a:pt x="2777" y="1705"/>
                    <a:pt x="2777" y="1705"/>
                  </a:cubicBezTo>
                  <a:cubicBezTo>
                    <a:pt x="2756" y="1728"/>
                    <a:pt x="2756" y="1728"/>
                    <a:pt x="2756" y="1728"/>
                  </a:cubicBezTo>
                  <a:cubicBezTo>
                    <a:pt x="2754" y="1731"/>
                    <a:pt x="2754" y="1731"/>
                    <a:pt x="2754" y="1731"/>
                  </a:cubicBezTo>
                  <a:cubicBezTo>
                    <a:pt x="2753" y="1732"/>
                    <a:pt x="2753" y="1732"/>
                    <a:pt x="2753" y="1732"/>
                  </a:cubicBezTo>
                  <a:moveTo>
                    <a:pt x="2792" y="1693"/>
                  </a:moveTo>
                  <a:cubicBezTo>
                    <a:pt x="2792" y="1711"/>
                    <a:pt x="2792" y="1711"/>
                    <a:pt x="2792" y="1711"/>
                  </a:cubicBezTo>
                  <a:cubicBezTo>
                    <a:pt x="2791" y="1710"/>
                    <a:pt x="2789" y="1709"/>
                    <a:pt x="2788" y="1707"/>
                  </a:cubicBezTo>
                  <a:cubicBezTo>
                    <a:pt x="2788" y="1698"/>
                    <a:pt x="2788" y="1698"/>
                    <a:pt x="2788" y="1698"/>
                  </a:cubicBezTo>
                  <a:cubicBezTo>
                    <a:pt x="2792" y="1693"/>
                    <a:pt x="2792" y="1693"/>
                    <a:pt x="2792" y="1693"/>
                  </a:cubicBezTo>
                  <a:moveTo>
                    <a:pt x="2784" y="1702"/>
                  </a:moveTo>
                  <a:cubicBezTo>
                    <a:pt x="2784" y="1704"/>
                    <a:pt x="2784" y="1704"/>
                    <a:pt x="2784" y="1704"/>
                  </a:cubicBezTo>
                  <a:cubicBezTo>
                    <a:pt x="2784" y="1704"/>
                    <a:pt x="2783" y="1704"/>
                    <a:pt x="2783" y="1703"/>
                  </a:cubicBezTo>
                  <a:cubicBezTo>
                    <a:pt x="2784" y="1702"/>
                    <a:pt x="2784" y="1702"/>
                    <a:pt x="2784" y="1702"/>
                  </a:cubicBezTo>
                  <a:moveTo>
                    <a:pt x="2761" y="1767"/>
                  </a:moveTo>
                  <a:cubicBezTo>
                    <a:pt x="2759" y="1766"/>
                    <a:pt x="2758" y="1764"/>
                    <a:pt x="2756" y="1763"/>
                  </a:cubicBezTo>
                  <a:cubicBezTo>
                    <a:pt x="2756" y="1735"/>
                    <a:pt x="2756" y="1735"/>
                    <a:pt x="2756" y="1735"/>
                  </a:cubicBezTo>
                  <a:cubicBezTo>
                    <a:pt x="2758" y="1736"/>
                    <a:pt x="2759" y="1737"/>
                    <a:pt x="2761" y="1738"/>
                  </a:cubicBezTo>
                  <a:cubicBezTo>
                    <a:pt x="2761" y="1767"/>
                    <a:pt x="2761" y="1767"/>
                    <a:pt x="2761" y="1767"/>
                  </a:cubicBezTo>
                  <a:moveTo>
                    <a:pt x="2769" y="1774"/>
                  </a:moveTo>
                  <a:cubicBezTo>
                    <a:pt x="2767" y="1772"/>
                    <a:pt x="2766" y="1771"/>
                    <a:pt x="2764" y="1770"/>
                  </a:cubicBezTo>
                  <a:cubicBezTo>
                    <a:pt x="2764" y="1741"/>
                    <a:pt x="2764" y="1741"/>
                    <a:pt x="2764" y="1741"/>
                  </a:cubicBezTo>
                  <a:cubicBezTo>
                    <a:pt x="2766" y="1743"/>
                    <a:pt x="2767" y="1744"/>
                    <a:pt x="2769" y="1745"/>
                  </a:cubicBezTo>
                  <a:cubicBezTo>
                    <a:pt x="2769" y="1774"/>
                    <a:pt x="2769" y="1774"/>
                    <a:pt x="2769" y="1774"/>
                  </a:cubicBezTo>
                  <a:moveTo>
                    <a:pt x="2776" y="1780"/>
                  </a:moveTo>
                  <a:cubicBezTo>
                    <a:pt x="2775" y="1779"/>
                    <a:pt x="2773" y="1778"/>
                    <a:pt x="2772" y="1777"/>
                  </a:cubicBezTo>
                  <a:cubicBezTo>
                    <a:pt x="2772" y="1748"/>
                    <a:pt x="2772" y="1748"/>
                    <a:pt x="2772" y="1748"/>
                  </a:cubicBezTo>
                  <a:cubicBezTo>
                    <a:pt x="2773" y="1749"/>
                    <a:pt x="2775" y="1750"/>
                    <a:pt x="2776" y="1752"/>
                  </a:cubicBezTo>
                  <a:cubicBezTo>
                    <a:pt x="2776" y="1780"/>
                    <a:pt x="2776" y="1780"/>
                    <a:pt x="2776" y="1780"/>
                  </a:cubicBezTo>
                  <a:moveTo>
                    <a:pt x="2784" y="1787"/>
                  </a:moveTo>
                  <a:cubicBezTo>
                    <a:pt x="2783" y="1786"/>
                    <a:pt x="2781" y="1785"/>
                    <a:pt x="2780" y="1783"/>
                  </a:cubicBezTo>
                  <a:cubicBezTo>
                    <a:pt x="2780" y="1755"/>
                    <a:pt x="2780" y="1755"/>
                    <a:pt x="2780" y="1755"/>
                  </a:cubicBezTo>
                  <a:cubicBezTo>
                    <a:pt x="2781" y="1756"/>
                    <a:pt x="2783" y="1757"/>
                    <a:pt x="2784" y="1759"/>
                  </a:cubicBezTo>
                  <a:cubicBezTo>
                    <a:pt x="2784" y="1787"/>
                    <a:pt x="2784" y="1787"/>
                    <a:pt x="2784" y="1787"/>
                  </a:cubicBezTo>
                  <a:moveTo>
                    <a:pt x="2792" y="1794"/>
                  </a:moveTo>
                  <a:cubicBezTo>
                    <a:pt x="2791" y="1793"/>
                    <a:pt x="2789" y="1791"/>
                    <a:pt x="2788" y="1790"/>
                  </a:cubicBezTo>
                  <a:cubicBezTo>
                    <a:pt x="2788" y="1761"/>
                    <a:pt x="2788" y="1761"/>
                    <a:pt x="2788" y="1761"/>
                  </a:cubicBezTo>
                  <a:cubicBezTo>
                    <a:pt x="2789" y="1763"/>
                    <a:pt x="2791" y="1764"/>
                    <a:pt x="2792" y="1765"/>
                  </a:cubicBezTo>
                  <a:cubicBezTo>
                    <a:pt x="2792" y="1794"/>
                    <a:pt x="2792" y="1794"/>
                    <a:pt x="2792" y="1794"/>
                  </a:cubicBezTo>
                  <a:moveTo>
                    <a:pt x="2760" y="1729"/>
                  </a:moveTo>
                  <a:cubicBezTo>
                    <a:pt x="2779" y="1708"/>
                    <a:pt x="2779" y="1708"/>
                    <a:pt x="2779" y="1708"/>
                  </a:cubicBezTo>
                  <a:cubicBezTo>
                    <a:pt x="2823" y="1745"/>
                    <a:pt x="2867" y="1784"/>
                    <a:pt x="2911" y="1822"/>
                  </a:cubicBezTo>
                  <a:cubicBezTo>
                    <a:pt x="2892" y="1843"/>
                    <a:pt x="2892" y="1843"/>
                    <a:pt x="2892" y="1843"/>
                  </a:cubicBezTo>
                  <a:cubicBezTo>
                    <a:pt x="2849" y="1805"/>
                    <a:pt x="2804" y="1766"/>
                    <a:pt x="2760" y="1729"/>
                  </a:cubicBezTo>
                  <a:moveTo>
                    <a:pt x="2886" y="1847"/>
                  </a:moveTo>
                  <a:cubicBezTo>
                    <a:pt x="2886" y="1849"/>
                    <a:pt x="2886" y="1849"/>
                    <a:pt x="2886" y="1849"/>
                  </a:cubicBezTo>
                  <a:cubicBezTo>
                    <a:pt x="2882" y="1854"/>
                    <a:pt x="2882" y="1854"/>
                    <a:pt x="2882" y="1854"/>
                  </a:cubicBezTo>
                  <a:cubicBezTo>
                    <a:pt x="2882" y="1843"/>
                    <a:pt x="2882" y="1843"/>
                    <a:pt x="2882" y="1843"/>
                  </a:cubicBezTo>
                  <a:cubicBezTo>
                    <a:pt x="2883" y="1844"/>
                    <a:pt x="2885" y="1845"/>
                    <a:pt x="2886" y="1847"/>
                  </a:cubicBezTo>
                  <a:moveTo>
                    <a:pt x="2879" y="1858"/>
                  </a:moveTo>
                  <a:cubicBezTo>
                    <a:pt x="2874" y="1863"/>
                    <a:pt x="2874" y="1863"/>
                    <a:pt x="2874" y="1863"/>
                  </a:cubicBezTo>
                  <a:cubicBezTo>
                    <a:pt x="2874" y="1836"/>
                    <a:pt x="2874" y="1836"/>
                    <a:pt x="2874" y="1836"/>
                  </a:cubicBezTo>
                  <a:cubicBezTo>
                    <a:pt x="2876" y="1837"/>
                    <a:pt x="2877" y="1839"/>
                    <a:pt x="2879" y="1840"/>
                  </a:cubicBezTo>
                  <a:cubicBezTo>
                    <a:pt x="2879" y="1858"/>
                    <a:pt x="2879" y="1858"/>
                    <a:pt x="2879" y="1858"/>
                  </a:cubicBezTo>
                  <a:moveTo>
                    <a:pt x="2800" y="1800"/>
                  </a:moveTo>
                  <a:cubicBezTo>
                    <a:pt x="2799" y="1799"/>
                    <a:pt x="2797" y="1798"/>
                    <a:pt x="2795" y="1797"/>
                  </a:cubicBezTo>
                  <a:cubicBezTo>
                    <a:pt x="2796" y="1768"/>
                    <a:pt x="2796" y="1768"/>
                    <a:pt x="2796" y="1768"/>
                  </a:cubicBezTo>
                  <a:cubicBezTo>
                    <a:pt x="2797" y="1769"/>
                    <a:pt x="2799" y="1771"/>
                    <a:pt x="2800" y="1772"/>
                  </a:cubicBezTo>
                  <a:cubicBezTo>
                    <a:pt x="2800" y="1800"/>
                    <a:pt x="2800" y="1800"/>
                    <a:pt x="2800" y="1800"/>
                  </a:cubicBezTo>
                  <a:moveTo>
                    <a:pt x="2803" y="1803"/>
                  </a:moveTo>
                  <a:cubicBezTo>
                    <a:pt x="2803" y="1775"/>
                    <a:pt x="2803" y="1775"/>
                    <a:pt x="2803" y="1775"/>
                  </a:cubicBezTo>
                  <a:cubicBezTo>
                    <a:pt x="2805" y="1776"/>
                    <a:pt x="2806" y="1777"/>
                    <a:pt x="2808" y="1779"/>
                  </a:cubicBezTo>
                  <a:cubicBezTo>
                    <a:pt x="2808" y="1807"/>
                    <a:pt x="2808" y="1807"/>
                    <a:pt x="2808" y="1807"/>
                  </a:cubicBezTo>
                  <a:cubicBezTo>
                    <a:pt x="2806" y="1806"/>
                    <a:pt x="2805" y="1805"/>
                    <a:pt x="2803" y="1803"/>
                  </a:cubicBezTo>
                  <a:moveTo>
                    <a:pt x="2816" y="1814"/>
                  </a:moveTo>
                  <a:cubicBezTo>
                    <a:pt x="2814" y="1813"/>
                    <a:pt x="2813" y="1811"/>
                    <a:pt x="2811" y="1810"/>
                  </a:cubicBezTo>
                  <a:cubicBezTo>
                    <a:pt x="2811" y="1781"/>
                    <a:pt x="2811" y="1781"/>
                    <a:pt x="2811" y="1781"/>
                  </a:cubicBezTo>
                  <a:cubicBezTo>
                    <a:pt x="2813" y="1783"/>
                    <a:pt x="2814" y="1784"/>
                    <a:pt x="2816" y="1785"/>
                  </a:cubicBezTo>
                  <a:cubicBezTo>
                    <a:pt x="2816" y="1814"/>
                    <a:pt x="2816" y="1814"/>
                    <a:pt x="2816" y="1814"/>
                  </a:cubicBezTo>
                  <a:moveTo>
                    <a:pt x="2824" y="1821"/>
                  </a:moveTo>
                  <a:cubicBezTo>
                    <a:pt x="2822" y="1820"/>
                    <a:pt x="2821" y="1818"/>
                    <a:pt x="2819" y="1817"/>
                  </a:cubicBezTo>
                  <a:cubicBezTo>
                    <a:pt x="2819" y="1788"/>
                    <a:pt x="2819" y="1788"/>
                    <a:pt x="2819" y="1788"/>
                  </a:cubicBezTo>
                  <a:cubicBezTo>
                    <a:pt x="2821" y="1789"/>
                    <a:pt x="2822" y="1791"/>
                    <a:pt x="2824" y="1792"/>
                  </a:cubicBezTo>
                  <a:cubicBezTo>
                    <a:pt x="2824" y="1821"/>
                    <a:pt x="2824" y="1821"/>
                    <a:pt x="2824" y="1821"/>
                  </a:cubicBezTo>
                  <a:moveTo>
                    <a:pt x="2831" y="1828"/>
                  </a:moveTo>
                  <a:cubicBezTo>
                    <a:pt x="2830" y="1826"/>
                    <a:pt x="2828" y="1825"/>
                    <a:pt x="2827" y="1824"/>
                  </a:cubicBezTo>
                  <a:cubicBezTo>
                    <a:pt x="2827" y="1795"/>
                    <a:pt x="2827" y="1795"/>
                    <a:pt x="2827" y="1795"/>
                  </a:cubicBezTo>
                  <a:cubicBezTo>
                    <a:pt x="2828" y="1796"/>
                    <a:pt x="2830" y="1798"/>
                    <a:pt x="2831" y="1799"/>
                  </a:cubicBezTo>
                  <a:cubicBezTo>
                    <a:pt x="2831" y="1828"/>
                    <a:pt x="2831" y="1828"/>
                    <a:pt x="2831" y="1828"/>
                  </a:cubicBezTo>
                  <a:moveTo>
                    <a:pt x="2839" y="1835"/>
                  </a:moveTo>
                  <a:cubicBezTo>
                    <a:pt x="2838" y="1833"/>
                    <a:pt x="2836" y="1832"/>
                    <a:pt x="2835" y="1831"/>
                  </a:cubicBezTo>
                  <a:cubicBezTo>
                    <a:pt x="2835" y="1802"/>
                    <a:pt x="2835" y="1802"/>
                    <a:pt x="2835" y="1802"/>
                  </a:cubicBezTo>
                  <a:cubicBezTo>
                    <a:pt x="2836" y="1803"/>
                    <a:pt x="2838" y="1804"/>
                    <a:pt x="2839" y="1806"/>
                  </a:cubicBezTo>
                  <a:cubicBezTo>
                    <a:pt x="2839" y="1835"/>
                    <a:pt x="2839" y="1835"/>
                    <a:pt x="2839" y="1835"/>
                  </a:cubicBezTo>
                  <a:moveTo>
                    <a:pt x="2847" y="1841"/>
                  </a:moveTo>
                  <a:cubicBezTo>
                    <a:pt x="2846" y="1840"/>
                    <a:pt x="2844" y="1839"/>
                    <a:pt x="2843" y="1837"/>
                  </a:cubicBezTo>
                  <a:cubicBezTo>
                    <a:pt x="2843" y="1809"/>
                    <a:pt x="2843" y="1809"/>
                    <a:pt x="2843" y="1809"/>
                  </a:cubicBezTo>
                  <a:cubicBezTo>
                    <a:pt x="2844" y="1810"/>
                    <a:pt x="2846" y="1811"/>
                    <a:pt x="2847" y="1812"/>
                  </a:cubicBezTo>
                  <a:cubicBezTo>
                    <a:pt x="2847" y="1841"/>
                    <a:pt x="2847" y="1841"/>
                    <a:pt x="2847" y="1841"/>
                  </a:cubicBezTo>
                  <a:moveTo>
                    <a:pt x="2855" y="1848"/>
                  </a:moveTo>
                  <a:cubicBezTo>
                    <a:pt x="2854" y="1847"/>
                    <a:pt x="2852" y="1846"/>
                    <a:pt x="2851" y="1844"/>
                  </a:cubicBezTo>
                  <a:cubicBezTo>
                    <a:pt x="2851" y="1815"/>
                    <a:pt x="2851" y="1815"/>
                    <a:pt x="2851" y="1815"/>
                  </a:cubicBezTo>
                  <a:cubicBezTo>
                    <a:pt x="2852" y="1817"/>
                    <a:pt x="2853" y="1818"/>
                    <a:pt x="2855" y="1819"/>
                  </a:cubicBezTo>
                  <a:cubicBezTo>
                    <a:pt x="2855" y="1848"/>
                    <a:pt x="2855" y="1848"/>
                    <a:pt x="2855" y="1848"/>
                  </a:cubicBezTo>
                  <a:moveTo>
                    <a:pt x="2863" y="1855"/>
                  </a:moveTo>
                  <a:cubicBezTo>
                    <a:pt x="2861" y="1854"/>
                    <a:pt x="2860" y="1852"/>
                    <a:pt x="2858" y="1851"/>
                  </a:cubicBezTo>
                  <a:cubicBezTo>
                    <a:pt x="2858" y="1822"/>
                    <a:pt x="2858" y="1822"/>
                    <a:pt x="2858" y="1822"/>
                  </a:cubicBezTo>
                  <a:cubicBezTo>
                    <a:pt x="2860" y="1824"/>
                    <a:pt x="2861" y="1825"/>
                    <a:pt x="2863" y="1826"/>
                  </a:cubicBezTo>
                  <a:cubicBezTo>
                    <a:pt x="2863" y="1855"/>
                    <a:pt x="2863" y="1855"/>
                    <a:pt x="2863" y="1855"/>
                  </a:cubicBezTo>
                  <a:moveTo>
                    <a:pt x="2871" y="1862"/>
                  </a:moveTo>
                  <a:cubicBezTo>
                    <a:pt x="2869" y="1861"/>
                    <a:pt x="2868" y="1859"/>
                    <a:pt x="2866" y="1858"/>
                  </a:cubicBezTo>
                  <a:cubicBezTo>
                    <a:pt x="2866" y="1829"/>
                    <a:pt x="2866" y="1829"/>
                    <a:pt x="2866" y="1829"/>
                  </a:cubicBezTo>
                  <a:cubicBezTo>
                    <a:pt x="2868" y="1830"/>
                    <a:pt x="2869" y="1832"/>
                    <a:pt x="2871" y="1833"/>
                  </a:cubicBezTo>
                  <a:cubicBezTo>
                    <a:pt x="2871" y="1862"/>
                    <a:pt x="2871" y="1862"/>
                    <a:pt x="2871" y="1862"/>
                  </a:cubicBezTo>
                  <a:moveTo>
                    <a:pt x="2895" y="1887"/>
                  </a:moveTo>
                  <a:cubicBezTo>
                    <a:pt x="2874" y="1869"/>
                    <a:pt x="2874" y="1869"/>
                    <a:pt x="2874" y="1869"/>
                  </a:cubicBezTo>
                  <a:cubicBezTo>
                    <a:pt x="2875" y="1868"/>
                    <a:pt x="2875" y="1868"/>
                    <a:pt x="2875" y="1868"/>
                  </a:cubicBezTo>
                  <a:cubicBezTo>
                    <a:pt x="2875" y="1868"/>
                    <a:pt x="2875" y="1868"/>
                    <a:pt x="2875" y="1868"/>
                  </a:cubicBezTo>
                  <a:cubicBezTo>
                    <a:pt x="2875" y="1868"/>
                    <a:pt x="2875" y="1868"/>
                    <a:pt x="2875" y="1868"/>
                  </a:cubicBezTo>
                  <a:cubicBezTo>
                    <a:pt x="2875" y="1867"/>
                    <a:pt x="2875" y="1867"/>
                    <a:pt x="2875" y="1867"/>
                  </a:cubicBezTo>
                  <a:cubicBezTo>
                    <a:pt x="2891" y="1849"/>
                    <a:pt x="2891" y="1849"/>
                    <a:pt x="2891" y="1849"/>
                  </a:cubicBezTo>
                  <a:cubicBezTo>
                    <a:pt x="2891" y="1849"/>
                    <a:pt x="2891" y="1849"/>
                    <a:pt x="2891" y="1849"/>
                  </a:cubicBezTo>
                  <a:cubicBezTo>
                    <a:pt x="2916" y="1820"/>
                    <a:pt x="2916" y="1820"/>
                    <a:pt x="2916" y="1820"/>
                  </a:cubicBezTo>
                  <a:cubicBezTo>
                    <a:pt x="2921" y="1815"/>
                    <a:pt x="2921" y="1815"/>
                    <a:pt x="2921" y="1815"/>
                  </a:cubicBezTo>
                  <a:cubicBezTo>
                    <a:pt x="2929" y="1806"/>
                    <a:pt x="2929" y="1806"/>
                    <a:pt x="2929" y="1806"/>
                  </a:cubicBezTo>
                  <a:cubicBezTo>
                    <a:pt x="2934" y="1801"/>
                    <a:pt x="2934" y="1801"/>
                    <a:pt x="2934" y="1801"/>
                  </a:cubicBezTo>
                  <a:cubicBezTo>
                    <a:pt x="2941" y="1807"/>
                    <a:pt x="2948" y="1813"/>
                    <a:pt x="2955" y="1819"/>
                  </a:cubicBezTo>
                  <a:cubicBezTo>
                    <a:pt x="2895" y="1887"/>
                    <a:pt x="2895" y="1887"/>
                    <a:pt x="2895" y="1887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endParaRPr>
            </a:p>
          </p:txBody>
        </p:sp>
        <p:sp>
          <p:nvSpPr>
            <p:cNvPr id="87" name="Freeform 84"/>
            <p:cNvSpPr>
              <a:spLocks/>
            </p:cNvSpPr>
            <p:nvPr/>
          </p:nvSpPr>
          <p:spPr bwMode="auto">
            <a:xfrm>
              <a:off x="3983" y="8461417"/>
              <a:ext cx="33045" cy="36143"/>
            </a:xfrm>
            <a:custGeom>
              <a:avLst/>
              <a:gdLst>
                <a:gd name="T0" fmla="*/ 20 w 21"/>
                <a:gd name="T1" fmla="*/ 22 h 23"/>
                <a:gd name="T2" fmla="*/ 20 w 21"/>
                <a:gd name="T3" fmla="*/ 20 h 23"/>
                <a:gd name="T4" fmla="*/ 0 w 21"/>
                <a:gd name="T5" fmla="*/ 0 h 23"/>
                <a:gd name="T6" fmla="*/ 0 w 21"/>
                <a:gd name="T7" fmla="*/ 4 h 23"/>
                <a:gd name="T8" fmla="*/ 18 w 21"/>
                <a:gd name="T9" fmla="*/ 22 h 23"/>
                <a:gd name="T10" fmla="*/ 20 w 21"/>
                <a:gd name="T11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" h="23">
                  <a:moveTo>
                    <a:pt x="20" y="22"/>
                  </a:moveTo>
                  <a:cubicBezTo>
                    <a:pt x="21" y="22"/>
                    <a:pt x="21" y="20"/>
                    <a:pt x="20" y="2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8" y="22"/>
                    <a:pt x="18" y="22"/>
                    <a:pt x="18" y="22"/>
                  </a:cubicBezTo>
                  <a:cubicBezTo>
                    <a:pt x="19" y="23"/>
                    <a:pt x="20" y="23"/>
                    <a:pt x="20" y="2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endParaRPr>
            </a:p>
          </p:txBody>
        </p:sp>
        <p:sp>
          <p:nvSpPr>
            <p:cNvPr id="88" name="Freeform 85"/>
            <p:cNvSpPr>
              <a:spLocks/>
            </p:cNvSpPr>
            <p:nvPr/>
          </p:nvSpPr>
          <p:spPr bwMode="auto">
            <a:xfrm>
              <a:off x="3983" y="10347043"/>
              <a:ext cx="11359" cy="14457"/>
            </a:xfrm>
            <a:custGeom>
              <a:avLst/>
              <a:gdLst>
                <a:gd name="T0" fmla="*/ 0 w 7"/>
                <a:gd name="T1" fmla="*/ 4 h 9"/>
                <a:gd name="T2" fmla="*/ 0 w 7"/>
                <a:gd name="T3" fmla="*/ 9 h 9"/>
                <a:gd name="T4" fmla="*/ 6 w 7"/>
                <a:gd name="T5" fmla="*/ 3 h 9"/>
                <a:gd name="T6" fmla="*/ 6 w 7"/>
                <a:gd name="T7" fmla="*/ 0 h 9"/>
                <a:gd name="T8" fmla="*/ 4 w 7"/>
                <a:gd name="T9" fmla="*/ 0 h 9"/>
                <a:gd name="T10" fmla="*/ 0 w 7"/>
                <a:gd name="T11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9">
                  <a:moveTo>
                    <a:pt x="0" y="4"/>
                  </a:moveTo>
                  <a:cubicBezTo>
                    <a:pt x="0" y="9"/>
                    <a:pt x="0" y="9"/>
                    <a:pt x="0" y="9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7" y="2"/>
                    <a:pt x="7" y="1"/>
                    <a:pt x="6" y="0"/>
                  </a:cubicBezTo>
                  <a:cubicBezTo>
                    <a:pt x="6" y="0"/>
                    <a:pt x="5" y="0"/>
                    <a:pt x="4" y="0"/>
                  </a:cubicBezTo>
                  <a:lnTo>
                    <a:pt x="0" y="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endParaRPr>
            </a:p>
          </p:txBody>
        </p:sp>
        <p:sp>
          <p:nvSpPr>
            <p:cNvPr id="89" name="Freeform 86"/>
            <p:cNvSpPr>
              <a:spLocks noEditPoints="1"/>
            </p:cNvSpPr>
            <p:nvPr/>
          </p:nvSpPr>
          <p:spPr bwMode="auto">
            <a:xfrm>
              <a:off x="3983" y="10453407"/>
              <a:ext cx="116690" cy="119788"/>
            </a:xfrm>
            <a:custGeom>
              <a:avLst/>
              <a:gdLst>
                <a:gd name="T0" fmla="*/ 74 w 75"/>
                <a:gd name="T1" fmla="*/ 3 h 77"/>
                <a:gd name="T2" fmla="*/ 74 w 75"/>
                <a:gd name="T3" fmla="*/ 0 h 77"/>
                <a:gd name="T4" fmla="*/ 72 w 75"/>
                <a:gd name="T5" fmla="*/ 0 h 77"/>
                <a:gd name="T6" fmla="*/ 58 w 75"/>
                <a:gd name="T7" fmla="*/ 14 h 77"/>
                <a:gd name="T8" fmla="*/ 51 w 75"/>
                <a:gd name="T9" fmla="*/ 21 h 77"/>
                <a:gd name="T10" fmla="*/ 43 w 75"/>
                <a:gd name="T11" fmla="*/ 14 h 77"/>
                <a:gd name="T12" fmla="*/ 41 w 75"/>
                <a:gd name="T13" fmla="*/ 14 h 77"/>
                <a:gd name="T14" fmla="*/ 41 w 75"/>
                <a:gd name="T15" fmla="*/ 16 h 77"/>
                <a:gd name="T16" fmla="*/ 46 w 75"/>
                <a:gd name="T17" fmla="*/ 22 h 77"/>
                <a:gd name="T18" fmla="*/ 45 w 75"/>
                <a:gd name="T19" fmla="*/ 22 h 77"/>
                <a:gd name="T20" fmla="*/ 43 w 75"/>
                <a:gd name="T21" fmla="*/ 24 h 77"/>
                <a:gd name="T22" fmla="*/ 45 w 75"/>
                <a:gd name="T23" fmla="*/ 25 h 77"/>
                <a:gd name="T24" fmla="*/ 46 w 75"/>
                <a:gd name="T25" fmla="*/ 25 h 77"/>
                <a:gd name="T26" fmla="*/ 41 w 75"/>
                <a:gd name="T27" fmla="*/ 31 h 77"/>
                <a:gd name="T28" fmla="*/ 37 w 75"/>
                <a:gd name="T29" fmla="*/ 35 h 77"/>
                <a:gd name="T30" fmla="*/ 22 w 75"/>
                <a:gd name="T31" fmla="*/ 42 h 77"/>
                <a:gd name="T32" fmla="*/ 16 w 75"/>
                <a:gd name="T33" fmla="*/ 56 h 77"/>
                <a:gd name="T34" fmla="*/ 0 w 75"/>
                <a:gd name="T35" fmla="*/ 72 h 77"/>
                <a:gd name="T36" fmla="*/ 0 w 75"/>
                <a:gd name="T37" fmla="*/ 77 h 77"/>
                <a:gd name="T38" fmla="*/ 17 w 75"/>
                <a:gd name="T39" fmla="*/ 59 h 77"/>
                <a:gd name="T40" fmla="*/ 18 w 75"/>
                <a:gd name="T41" fmla="*/ 61 h 77"/>
                <a:gd name="T42" fmla="*/ 37 w 75"/>
                <a:gd name="T43" fmla="*/ 57 h 77"/>
                <a:gd name="T44" fmla="*/ 42 w 75"/>
                <a:gd name="T45" fmla="*/ 38 h 77"/>
                <a:gd name="T46" fmla="*/ 40 w 75"/>
                <a:gd name="T47" fmla="*/ 37 h 77"/>
                <a:gd name="T48" fmla="*/ 43 w 75"/>
                <a:gd name="T49" fmla="*/ 33 h 77"/>
                <a:gd name="T50" fmla="*/ 51 w 75"/>
                <a:gd name="T51" fmla="*/ 26 h 77"/>
                <a:gd name="T52" fmla="*/ 58 w 75"/>
                <a:gd name="T53" fmla="*/ 33 h 77"/>
                <a:gd name="T54" fmla="*/ 66 w 75"/>
                <a:gd name="T55" fmla="*/ 41 h 77"/>
                <a:gd name="T56" fmla="*/ 68 w 75"/>
                <a:gd name="T57" fmla="*/ 42 h 77"/>
                <a:gd name="T58" fmla="*/ 68 w 75"/>
                <a:gd name="T59" fmla="*/ 39 h 77"/>
                <a:gd name="T60" fmla="*/ 60 w 75"/>
                <a:gd name="T61" fmla="*/ 31 h 77"/>
                <a:gd name="T62" fmla="*/ 55 w 75"/>
                <a:gd name="T63" fmla="*/ 25 h 77"/>
                <a:gd name="T64" fmla="*/ 56 w 75"/>
                <a:gd name="T65" fmla="*/ 25 h 77"/>
                <a:gd name="T66" fmla="*/ 58 w 75"/>
                <a:gd name="T67" fmla="*/ 25 h 77"/>
                <a:gd name="T68" fmla="*/ 58 w 75"/>
                <a:gd name="T69" fmla="*/ 24 h 77"/>
                <a:gd name="T70" fmla="*/ 56 w 75"/>
                <a:gd name="T71" fmla="*/ 22 h 77"/>
                <a:gd name="T72" fmla="*/ 55 w 75"/>
                <a:gd name="T73" fmla="*/ 22 h 77"/>
                <a:gd name="T74" fmla="*/ 60 w 75"/>
                <a:gd name="T75" fmla="*/ 16 h 77"/>
                <a:gd name="T76" fmla="*/ 74 w 75"/>
                <a:gd name="T77" fmla="*/ 3 h 77"/>
                <a:gd name="T78" fmla="*/ 25 w 75"/>
                <a:gd name="T79" fmla="*/ 45 h 77"/>
                <a:gd name="T80" fmla="*/ 32 w 75"/>
                <a:gd name="T81" fmla="*/ 39 h 77"/>
                <a:gd name="T82" fmla="*/ 20 w 75"/>
                <a:gd name="T83" fmla="*/ 52 h 77"/>
                <a:gd name="T84" fmla="*/ 25 w 75"/>
                <a:gd name="T85" fmla="*/ 45 h 77"/>
                <a:gd name="T86" fmla="*/ 35 w 75"/>
                <a:gd name="T87" fmla="*/ 54 h 77"/>
                <a:gd name="T88" fmla="*/ 26 w 75"/>
                <a:gd name="T89" fmla="*/ 60 h 77"/>
                <a:gd name="T90" fmla="*/ 21 w 75"/>
                <a:gd name="T91" fmla="*/ 59 h 77"/>
                <a:gd name="T92" fmla="*/ 20 w 75"/>
                <a:gd name="T93" fmla="*/ 57 h 77"/>
                <a:gd name="T94" fmla="*/ 38 w 75"/>
                <a:gd name="T95" fmla="*/ 39 h 77"/>
                <a:gd name="T96" fmla="*/ 39 w 75"/>
                <a:gd name="T97" fmla="*/ 40 h 77"/>
                <a:gd name="T98" fmla="*/ 35 w 75"/>
                <a:gd name="T99" fmla="*/ 54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75" h="77">
                  <a:moveTo>
                    <a:pt x="74" y="3"/>
                  </a:moveTo>
                  <a:cubicBezTo>
                    <a:pt x="75" y="2"/>
                    <a:pt x="75" y="1"/>
                    <a:pt x="74" y="0"/>
                  </a:cubicBezTo>
                  <a:cubicBezTo>
                    <a:pt x="73" y="0"/>
                    <a:pt x="72" y="0"/>
                    <a:pt x="72" y="0"/>
                  </a:cubicBezTo>
                  <a:cubicBezTo>
                    <a:pt x="58" y="14"/>
                    <a:pt x="58" y="14"/>
                    <a:pt x="58" y="14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43" y="14"/>
                    <a:pt x="43" y="14"/>
                    <a:pt x="43" y="14"/>
                  </a:cubicBezTo>
                  <a:cubicBezTo>
                    <a:pt x="43" y="13"/>
                    <a:pt x="42" y="13"/>
                    <a:pt x="41" y="14"/>
                  </a:cubicBezTo>
                  <a:cubicBezTo>
                    <a:pt x="40" y="15"/>
                    <a:pt x="40" y="16"/>
                    <a:pt x="41" y="16"/>
                  </a:cubicBezTo>
                  <a:cubicBezTo>
                    <a:pt x="46" y="22"/>
                    <a:pt x="46" y="22"/>
                    <a:pt x="46" y="22"/>
                  </a:cubicBezTo>
                  <a:cubicBezTo>
                    <a:pt x="45" y="22"/>
                    <a:pt x="45" y="22"/>
                    <a:pt x="45" y="22"/>
                  </a:cubicBezTo>
                  <a:cubicBezTo>
                    <a:pt x="44" y="22"/>
                    <a:pt x="43" y="23"/>
                    <a:pt x="43" y="24"/>
                  </a:cubicBezTo>
                  <a:cubicBezTo>
                    <a:pt x="43" y="25"/>
                    <a:pt x="44" y="25"/>
                    <a:pt x="45" y="25"/>
                  </a:cubicBezTo>
                  <a:cubicBezTo>
                    <a:pt x="46" y="25"/>
                    <a:pt x="46" y="25"/>
                    <a:pt x="46" y="25"/>
                  </a:cubicBezTo>
                  <a:cubicBezTo>
                    <a:pt x="41" y="31"/>
                    <a:pt x="41" y="31"/>
                    <a:pt x="41" y="31"/>
                  </a:cubicBezTo>
                  <a:cubicBezTo>
                    <a:pt x="37" y="35"/>
                    <a:pt x="37" y="35"/>
                    <a:pt x="37" y="35"/>
                  </a:cubicBezTo>
                  <a:cubicBezTo>
                    <a:pt x="33" y="34"/>
                    <a:pt x="28" y="36"/>
                    <a:pt x="22" y="42"/>
                  </a:cubicBezTo>
                  <a:cubicBezTo>
                    <a:pt x="17" y="47"/>
                    <a:pt x="15" y="52"/>
                    <a:pt x="16" y="56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17" y="59"/>
                    <a:pt x="17" y="59"/>
                    <a:pt x="17" y="59"/>
                  </a:cubicBezTo>
                  <a:cubicBezTo>
                    <a:pt x="18" y="60"/>
                    <a:pt x="18" y="60"/>
                    <a:pt x="18" y="61"/>
                  </a:cubicBezTo>
                  <a:cubicBezTo>
                    <a:pt x="23" y="66"/>
                    <a:pt x="30" y="65"/>
                    <a:pt x="37" y="57"/>
                  </a:cubicBezTo>
                  <a:cubicBezTo>
                    <a:pt x="45" y="49"/>
                    <a:pt x="47" y="42"/>
                    <a:pt x="42" y="38"/>
                  </a:cubicBezTo>
                  <a:cubicBezTo>
                    <a:pt x="41" y="37"/>
                    <a:pt x="41" y="37"/>
                    <a:pt x="40" y="37"/>
                  </a:cubicBezTo>
                  <a:cubicBezTo>
                    <a:pt x="43" y="33"/>
                    <a:pt x="43" y="33"/>
                    <a:pt x="43" y="33"/>
                  </a:cubicBezTo>
                  <a:cubicBezTo>
                    <a:pt x="51" y="26"/>
                    <a:pt x="51" y="26"/>
                    <a:pt x="51" y="26"/>
                  </a:cubicBezTo>
                  <a:cubicBezTo>
                    <a:pt x="58" y="33"/>
                    <a:pt x="58" y="33"/>
                    <a:pt x="58" y="33"/>
                  </a:cubicBezTo>
                  <a:cubicBezTo>
                    <a:pt x="66" y="41"/>
                    <a:pt x="66" y="41"/>
                    <a:pt x="66" y="41"/>
                  </a:cubicBezTo>
                  <a:cubicBezTo>
                    <a:pt x="67" y="42"/>
                    <a:pt x="68" y="42"/>
                    <a:pt x="68" y="42"/>
                  </a:cubicBezTo>
                  <a:cubicBezTo>
                    <a:pt x="69" y="41"/>
                    <a:pt x="69" y="40"/>
                    <a:pt x="68" y="39"/>
                  </a:cubicBezTo>
                  <a:cubicBezTo>
                    <a:pt x="60" y="31"/>
                    <a:pt x="60" y="31"/>
                    <a:pt x="60" y="31"/>
                  </a:cubicBezTo>
                  <a:cubicBezTo>
                    <a:pt x="55" y="25"/>
                    <a:pt x="55" y="25"/>
                    <a:pt x="55" y="25"/>
                  </a:cubicBezTo>
                  <a:cubicBezTo>
                    <a:pt x="56" y="25"/>
                    <a:pt x="56" y="25"/>
                    <a:pt x="56" y="25"/>
                  </a:cubicBezTo>
                  <a:cubicBezTo>
                    <a:pt x="57" y="25"/>
                    <a:pt x="57" y="25"/>
                    <a:pt x="58" y="25"/>
                  </a:cubicBezTo>
                  <a:cubicBezTo>
                    <a:pt x="58" y="24"/>
                    <a:pt x="58" y="24"/>
                    <a:pt x="58" y="24"/>
                  </a:cubicBezTo>
                  <a:cubicBezTo>
                    <a:pt x="58" y="23"/>
                    <a:pt x="57" y="22"/>
                    <a:pt x="56" y="22"/>
                  </a:cubicBezTo>
                  <a:cubicBezTo>
                    <a:pt x="55" y="22"/>
                    <a:pt x="55" y="22"/>
                    <a:pt x="55" y="22"/>
                  </a:cubicBezTo>
                  <a:cubicBezTo>
                    <a:pt x="60" y="16"/>
                    <a:pt x="60" y="16"/>
                    <a:pt x="60" y="16"/>
                  </a:cubicBezTo>
                  <a:lnTo>
                    <a:pt x="74" y="3"/>
                  </a:lnTo>
                  <a:close/>
                  <a:moveTo>
                    <a:pt x="25" y="45"/>
                  </a:moveTo>
                  <a:cubicBezTo>
                    <a:pt x="28" y="42"/>
                    <a:pt x="30" y="40"/>
                    <a:pt x="32" y="39"/>
                  </a:cubicBezTo>
                  <a:cubicBezTo>
                    <a:pt x="20" y="52"/>
                    <a:pt x="20" y="52"/>
                    <a:pt x="20" y="52"/>
                  </a:cubicBezTo>
                  <a:cubicBezTo>
                    <a:pt x="21" y="50"/>
                    <a:pt x="23" y="47"/>
                    <a:pt x="25" y="45"/>
                  </a:cubicBezTo>
                  <a:close/>
                  <a:moveTo>
                    <a:pt x="35" y="54"/>
                  </a:moveTo>
                  <a:cubicBezTo>
                    <a:pt x="31" y="57"/>
                    <a:pt x="28" y="59"/>
                    <a:pt x="26" y="60"/>
                  </a:cubicBezTo>
                  <a:cubicBezTo>
                    <a:pt x="24" y="61"/>
                    <a:pt x="22" y="60"/>
                    <a:pt x="21" y="59"/>
                  </a:cubicBezTo>
                  <a:cubicBezTo>
                    <a:pt x="20" y="58"/>
                    <a:pt x="20" y="58"/>
                    <a:pt x="20" y="57"/>
                  </a:cubicBezTo>
                  <a:cubicBezTo>
                    <a:pt x="38" y="39"/>
                    <a:pt x="38" y="39"/>
                    <a:pt x="38" y="39"/>
                  </a:cubicBezTo>
                  <a:cubicBezTo>
                    <a:pt x="38" y="39"/>
                    <a:pt x="39" y="39"/>
                    <a:pt x="39" y="40"/>
                  </a:cubicBezTo>
                  <a:cubicBezTo>
                    <a:pt x="42" y="43"/>
                    <a:pt x="41" y="48"/>
                    <a:pt x="35" y="5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endParaRPr>
            </a:p>
          </p:txBody>
        </p:sp>
        <p:sp>
          <p:nvSpPr>
            <p:cNvPr id="90" name="Freeform 87"/>
            <p:cNvSpPr>
              <a:spLocks/>
            </p:cNvSpPr>
            <p:nvPr/>
          </p:nvSpPr>
          <p:spPr bwMode="auto">
            <a:xfrm>
              <a:off x="3983" y="10243778"/>
              <a:ext cx="91906" cy="93972"/>
            </a:xfrm>
            <a:custGeom>
              <a:avLst/>
              <a:gdLst>
                <a:gd name="T0" fmla="*/ 0 w 59"/>
                <a:gd name="T1" fmla="*/ 0 h 61"/>
                <a:gd name="T2" fmla="*/ 0 w 59"/>
                <a:gd name="T3" fmla="*/ 5 h 61"/>
                <a:gd name="T4" fmla="*/ 56 w 59"/>
                <a:gd name="T5" fmla="*/ 61 h 61"/>
                <a:gd name="T6" fmla="*/ 58 w 59"/>
                <a:gd name="T7" fmla="*/ 61 h 61"/>
                <a:gd name="T8" fmla="*/ 59 w 59"/>
                <a:gd name="T9" fmla="*/ 58 h 61"/>
                <a:gd name="T10" fmla="*/ 0 w 59"/>
                <a:gd name="T11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9" h="61">
                  <a:moveTo>
                    <a:pt x="0" y="0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56" y="61"/>
                    <a:pt x="56" y="61"/>
                    <a:pt x="56" y="61"/>
                  </a:cubicBezTo>
                  <a:cubicBezTo>
                    <a:pt x="57" y="61"/>
                    <a:pt x="58" y="61"/>
                    <a:pt x="58" y="61"/>
                  </a:cubicBezTo>
                  <a:cubicBezTo>
                    <a:pt x="59" y="60"/>
                    <a:pt x="59" y="59"/>
                    <a:pt x="59" y="58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endParaRPr>
            </a:p>
          </p:txBody>
        </p:sp>
        <p:sp>
          <p:nvSpPr>
            <p:cNvPr id="91" name="Freeform 88"/>
            <p:cNvSpPr>
              <a:spLocks/>
            </p:cNvSpPr>
            <p:nvPr/>
          </p:nvSpPr>
          <p:spPr bwMode="auto">
            <a:xfrm>
              <a:off x="3983" y="9026279"/>
              <a:ext cx="15490" cy="20653"/>
            </a:xfrm>
            <a:custGeom>
              <a:avLst/>
              <a:gdLst>
                <a:gd name="T0" fmla="*/ 7 w 10"/>
                <a:gd name="T1" fmla="*/ 1 h 13"/>
                <a:gd name="T2" fmla="*/ 0 w 10"/>
                <a:gd name="T3" fmla="*/ 8 h 13"/>
                <a:gd name="T4" fmla="*/ 0 w 10"/>
                <a:gd name="T5" fmla="*/ 13 h 13"/>
                <a:gd name="T6" fmla="*/ 10 w 10"/>
                <a:gd name="T7" fmla="*/ 3 h 13"/>
                <a:gd name="T8" fmla="*/ 10 w 10"/>
                <a:gd name="T9" fmla="*/ 1 h 13"/>
                <a:gd name="T10" fmla="*/ 7 w 10"/>
                <a:gd name="T11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13">
                  <a:moveTo>
                    <a:pt x="7" y="1"/>
                  </a:moveTo>
                  <a:cubicBezTo>
                    <a:pt x="0" y="8"/>
                    <a:pt x="0" y="8"/>
                    <a:pt x="0" y="8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3"/>
                    <a:pt x="10" y="2"/>
                    <a:pt x="10" y="1"/>
                  </a:cubicBezTo>
                  <a:cubicBezTo>
                    <a:pt x="9" y="0"/>
                    <a:pt x="8" y="0"/>
                    <a:pt x="7" y="1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endParaRPr>
            </a:p>
          </p:txBody>
        </p:sp>
        <p:sp>
          <p:nvSpPr>
            <p:cNvPr id="92" name="Freeform 89"/>
            <p:cNvSpPr>
              <a:spLocks/>
            </p:cNvSpPr>
            <p:nvPr/>
          </p:nvSpPr>
          <p:spPr bwMode="auto">
            <a:xfrm>
              <a:off x="3983" y="10637219"/>
              <a:ext cx="111527" cy="27882"/>
            </a:xfrm>
            <a:custGeom>
              <a:avLst/>
              <a:gdLst>
                <a:gd name="T0" fmla="*/ 70 w 72"/>
                <a:gd name="T1" fmla="*/ 0 h 18"/>
                <a:gd name="T2" fmla="*/ 0 w 72"/>
                <a:gd name="T3" fmla="*/ 14 h 18"/>
                <a:gd name="T4" fmla="*/ 0 w 72"/>
                <a:gd name="T5" fmla="*/ 18 h 18"/>
                <a:gd name="T6" fmla="*/ 70 w 72"/>
                <a:gd name="T7" fmla="*/ 3 h 18"/>
                <a:gd name="T8" fmla="*/ 72 w 72"/>
                <a:gd name="T9" fmla="*/ 3 h 18"/>
                <a:gd name="T10" fmla="*/ 72 w 72"/>
                <a:gd name="T11" fmla="*/ 2 h 18"/>
                <a:gd name="T12" fmla="*/ 70 w 72"/>
                <a:gd name="T13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2" h="18">
                  <a:moveTo>
                    <a:pt x="70" y="0"/>
                  </a:moveTo>
                  <a:cubicBezTo>
                    <a:pt x="46" y="2"/>
                    <a:pt x="23" y="7"/>
                    <a:pt x="0" y="14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23" y="10"/>
                    <a:pt x="46" y="5"/>
                    <a:pt x="70" y="3"/>
                  </a:cubicBezTo>
                  <a:cubicBezTo>
                    <a:pt x="71" y="3"/>
                    <a:pt x="71" y="3"/>
                    <a:pt x="72" y="3"/>
                  </a:cubicBezTo>
                  <a:cubicBezTo>
                    <a:pt x="72" y="3"/>
                    <a:pt x="72" y="2"/>
                    <a:pt x="72" y="2"/>
                  </a:cubicBezTo>
                  <a:cubicBezTo>
                    <a:pt x="72" y="1"/>
                    <a:pt x="71" y="0"/>
                    <a:pt x="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endParaRPr>
            </a:p>
          </p:txBody>
        </p:sp>
        <p:sp>
          <p:nvSpPr>
            <p:cNvPr id="93" name="Freeform 90"/>
            <p:cNvSpPr>
              <a:spLocks/>
            </p:cNvSpPr>
            <p:nvPr/>
          </p:nvSpPr>
          <p:spPr bwMode="auto">
            <a:xfrm>
              <a:off x="3121566" y="10945983"/>
              <a:ext cx="15490" cy="11359"/>
            </a:xfrm>
            <a:custGeom>
              <a:avLst/>
              <a:gdLst>
                <a:gd name="T0" fmla="*/ 10 w 10"/>
                <a:gd name="T1" fmla="*/ 7 h 7"/>
                <a:gd name="T2" fmla="*/ 3 w 10"/>
                <a:gd name="T3" fmla="*/ 0 h 7"/>
                <a:gd name="T4" fmla="*/ 1 w 10"/>
                <a:gd name="T5" fmla="*/ 0 h 7"/>
                <a:gd name="T6" fmla="*/ 1 w 10"/>
                <a:gd name="T7" fmla="*/ 3 h 7"/>
                <a:gd name="T8" fmla="*/ 5 w 10"/>
                <a:gd name="T9" fmla="*/ 7 h 7"/>
                <a:gd name="T10" fmla="*/ 10 w 10"/>
                <a:gd name="T11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7">
                  <a:moveTo>
                    <a:pt x="10" y="7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0" y="1"/>
                    <a:pt x="0" y="2"/>
                    <a:pt x="1" y="3"/>
                  </a:cubicBezTo>
                  <a:cubicBezTo>
                    <a:pt x="5" y="7"/>
                    <a:pt x="5" y="7"/>
                    <a:pt x="5" y="7"/>
                  </a:cubicBezTo>
                  <a:lnTo>
                    <a:pt x="10" y="7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endParaRPr>
            </a:p>
          </p:txBody>
        </p:sp>
        <p:sp>
          <p:nvSpPr>
            <p:cNvPr id="94" name="Freeform 91"/>
            <p:cNvSpPr>
              <a:spLocks/>
            </p:cNvSpPr>
            <p:nvPr/>
          </p:nvSpPr>
          <p:spPr bwMode="auto">
            <a:xfrm>
              <a:off x="3203145" y="10738419"/>
              <a:ext cx="223053" cy="218923"/>
            </a:xfrm>
            <a:custGeom>
              <a:avLst/>
              <a:gdLst>
                <a:gd name="T0" fmla="*/ 140 w 143"/>
                <a:gd name="T1" fmla="*/ 1 h 141"/>
                <a:gd name="T2" fmla="*/ 0 w 143"/>
                <a:gd name="T3" fmla="*/ 141 h 141"/>
                <a:gd name="T4" fmla="*/ 4 w 143"/>
                <a:gd name="T5" fmla="*/ 141 h 141"/>
                <a:gd name="T6" fmla="*/ 142 w 143"/>
                <a:gd name="T7" fmla="*/ 3 h 141"/>
                <a:gd name="T8" fmla="*/ 142 w 143"/>
                <a:gd name="T9" fmla="*/ 1 h 141"/>
                <a:gd name="T10" fmla="*/ 140 w 143"/>
                <a:gd name="T11" fmla="*/ 1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3" h="141">
                  <a:moveTo>
                    <a:pt x="140" y="1"/>
                  </a:moveTo>
                  <a:cubicBezTo>
                    <a:pt x="0" y="141"/>
                    <a:pt x="0" y="141"/>
                    <a:pt x="0" y="141"/>
                  </a:cubicBezTo>
                  <a:cubicBezTo>
                    <a:pt x="4" y="141"/>
                    <a:pt x="4" y="141"/>
                    <a:pt x="4" y="141"/>
                  </a:cubicBezTo>
                  <a:cubicBezTo>
                    <a:pt x="142" y="3"/>
                    <a:pt x="142" y="3"/>
                    <a:pt x="142" y="3"/>
                  </a:cubicBezTo>
                  <a:cubicBezTo>
                    <a:pt x="143" y="3"/>
                    <a:pt x="143" y="2"/>
                    <a:pt x="142" y="1"/>
                  </a:cubicBezTo>
                  <a:cubicBezTo>
                    <a:pt x="141" y="0"/>
                    <a:pt x="140" y="0"/>
                    <a:pt x="140" y="1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endParaRPr>
            </a:p>
          </p:txBody>
        </p:sp>
        <p:sp>
          <p:nvSpPr>
            <p:cNvPr id="95" name="Freeform 92"/>
            <p:cNvSpPr>
              <a:spLocks noEditPoints="1"/>
            </p:cNvSpPr>
            <p:nvPr/>
          </p:nvSpPr>
          <p:spPr bwMode="auto">
            <a:xfrm>
              <a:off x="3857848" y="9763594"/>
              <a:ext cx="526654" cy="431649"/>
            </a:xfrm>
            <a:custGeom>
              <a:avLst/>
              <a:gdLst>
                <a:gd name="T0" fmla="*/ 76 w 339"/>
                <a:gd name="T1" fmla="*/ 30 h 277"/>
                <a:gd name="T2" fmla="*/ 40 w 339"/>
                <a:gd name="T3" fmla="*/ 67 h 277"/>
                <a:gd name="T4" fmla="*/ 217 w 339"/>
                <a:gd name="T5" fmla="*/ 174 h 277"/>
                <a:gd name="T6" fmla="*/ 218 w 339"/>
                <a:gd name="T7" fmla="*/ 174 h 277"/>
                <a:gd name="T8" fmla="*/ 218 w 339"/>
                <a:gd name="T9" fmla="*/ 175 h 277"/>
                <a:gd name="T10" fmla="*/ 220 w 339"/>
                <a:gd name="T11" fmla="*/ 174 h 277"/>
                <a:gd name="T12" fmla="*/ 231 w 339"/>
                <a:gd name="T13" fmla="*/ 155 h 277"/>
                <a:gd name="T14" fmla="*/ 335 w 339"/>
                <a:gd name="T15" fmla="*/ 218 h 277"/>
                <a:gd name="T16" fmla="*/ 301 w 339"/>
                <a:gd name="T17" fmla="*/ 274 h 277"/>
                <a:gd name="T18" fmla="*/ 302 w 339"/>
                <a:gd name="T19" fmla="*/ 276 h 277"/>
                <a:gd name="T20" fmla="*/ 302 w 339"/>
                <a:gd name="T21" fmla="*/ 277 h 277"/>
                <a:gd name="T22" fmla="*/ 304 w 339"/>
                <a:gd name="T23" fmla="*/ 276 h 277"/>
                <a:gd name="T24" fmla="*/ 339 w 339"/>
                <a:gd name="T25" fmla="*/ 218 h 277"/>
                <a:gd name="T26" fmla="*/ 338 w 339"/>
                <a:gd name="T27" fmla="*/ 216 h 277"/>
                <a:gd name="T28" fmla="*/ 233 w 339"/>
                <a:gd name="T29" fmla="*/ 152 h 277"/>
                <a:gd name="T30" fmla="*/ 244 w 339"/>
                <a:gd name="T31" fmla="*/ 133 h 277"/>
                <a:gd name="T32" fmla="*/ 245 w 339"/>
                <a:gd name="T33" fmla="*/ 132 h 277"/>
                <a:gd name="T34" fmla="*/ 244 w 339"/>
                <a:gd name="T35" fmla="*/ 132 h 277"/>
                <a:gd name="T36" fmla="*/ 244 w 339"/>
                <a:gd name="T37" fmla="*/ 131 h 277"/>
                <a:gd name="T38" fmla="*/ 244 w 339"/>
                <a:gd name="T39" fmla="*/ 131 h 277"/>
                <a:gd name="T40" fmla="*/ 244 w 339"/>
                <a:gd name="T41" fmla="*/ 131 h 277"/>
                <a:gd name="T42" fmla="*/ 76 w 339"/>
                <a:gd name="T43" fmla="*/ 30 h 277"/>
                <a:gd name="T44" fmla="*/ 27 w 339"/>
                <a:gd name="T45" fmla="*/ 0 h 277"/>
                <a:gd name="T46" fmla="*/ 25 w 339"/>
                <a:gd name="T47" fmla="*/ 1 h 277"/>
                <a:gd name="T48" fmla="*/ 1 w 339"/>
                <a:gd name="T49" fmla="*/ 41 h 277"/>
                <a:gd name="T50" fmla="*/ 1 w 339"/>
                <a:gd name="T51" fmla="*/ 44 h 277"/>
                <a:gd name="T52" fmla="*/ 30 w 339"/>
                <a:gd name="T53" fmla="*/ 61 h 277"/>
                <a:gd name="T54" fmla="*/ 67 w 339"/>
                <a:gd name="T55" fmla="*/ 24 h 277"/>
                <a:gd name="T56" fmla="*/ 27 w 339"/>
                <a:gd name="T57" fmla="*/ 0 h 277"/>
                <a:gd name="T58" fmla="*/ 27 w 339"/>
                <a:gd name="T59" fmla="*/ 0 h 2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39" h="277">
                  <a:moveTo>
                    <a:pt x="76" y="30"/>
                  </a:moveTo>
                  <a:cubicBezTo>
                    <a:pt x="40" y="67"/>
                    <a:pt x="40" y="67"/>
                    <a:pt x="40" y="67"/>
                  </a:cubicBezTo>
                  <a:cubicBezTo>
                    <a:pt x="217" y="174"/>
                    <a:pt x="217" y="174"/>
                    <a:pt x="217" y="174"/>
                  </a:cubicBezTo>
                  <a:cubicBezTo>
                    <a:pt x="218" y="174"/>
                    <a:pt x="218" y="174"/>
                    <a:pt x="218" y="174"/>
                  </a:cubicBezTo>
                  <a:cubicBezTo>
                    <a:pt x="218" y="174"/>
                    <a:pt x="218" y="175"/>
                    <a:pt x="218" y="175"/>
                  </a:cubicBezTo>
                  <a:cubicBezTo>
                    <a:pt x="219" y="175"/>
                    <a:pt x="220" y="174"/>
                    <a:pt x="220" y="174"/>
                  </a:cubicBezTo>
                  <a:cubicBezTo>
                    <a:pt x="231" y="155"/>
                    <a:pt x="231" y="155"/>
                    <a:pt x="231" y="155"/>
                  </a:cubicBezTo>
                  <a:cubicBezTo>
                    <a:pt x="335" y="218"/>
                    <a:pt x="335" y="218"/>
                    <a:pt x="335" y="218"/>
                  </a:cubicBezTo>
                  <a:cubicBezTo>
                    <a:pt x="301" y="274"/>
                    <a:pt x="301" y="274"/>
                    <a:pt x="301" y="274"/>
                  </a:cubicBezTo>
                  <a:cubicBezTo>
                    <a:pt x="301" y="275"/>
                    <a:pt x="301" y="276"/>
                    <a:pt x="302" y="276"/>
                  </a:cubicBezTo>
                  <a:cubicBezTo>
                    <a:pt x="302" y="276"/>
                    <a:pt x="302" y="277"/>
                    <a:pt x="302" y="277"/>
                  </a:cubicBezTo>
                  <a:cubicBezTo>
                    <a:pt x="303" y="277"/>
                    <a:pt x="304" y="276"/>
                    <a:pt x="304" y="276"/>
                  </a:cubicBezTo>
                  <a:cubicBezTo>
                    <a:pt x="339" y="218"/>
                    <a:pt x="339" y="218"/>
                    <a:pt x="339" y="218"/>
                  </a:cubicBezTo>
                  <a:cubicBezTo>
                    <a:pt x="339" y="217"/>
                    <a:pt x="339" y="216"/>
                    <a:pt x="338" y="216"/>
                  </a:cubicBezTo>
                  <a:cubicBezTo>
                    <a:pt x="233" y="152"/>
                    <a:pt x="233" y="152"/>
                    <a:pt x="233" y="152"/>
                  </a:cubicBezTo>
                  <a:cubicBezTo>
                    <a:pt x="244" y="133"/>
                    <a:pt x="244" y="133"/>
                    <a:pt x="244" y="133"/>
                  </a:cubicBezTo>
                  <a:cubicBezTo>
                    <a:pt x="245" y="133"/>
                    <a:pt x="245" y="133"/>
                    <a:pt x="245" y="132"/>
                  </a:cubicBezTo>
                  <a:cubicBezTo>
                    <a:pt x="244" y="132"/>
                    <a:pt x="244" y="132"/>
                    <a:pt x="244" y="132"/>
                  </a:cubicBezTo>
                  <a:cubicBezTo>
                    <a:pt x="244" y="131"/>
                    <a:pt x="244" y="131"/>
                    <a:pt x="244" y="131"/>
                  </a:cubicBezTo>
                  <a:cubicBezTo>
                    <a:pt x="244" y="131"/>
                    <a:pt x="244" y="131"/>
                    <a:pt x="244" y="131"/>
                  </a:cubicBezTo>
                  <a:cubicBezTo>
                    <a:pt x="244" y="131"/>
                    <a:pt x="244" y="131"/>
                    <a:pt x="244" y="131"/>
                  </a:cubicBezTo>
                  <a:cubicBezTo>
                    <a:pt x="76" y="30"/>
                    <a:pt x="76" y="30"/>
                    <a:pt x="76" y="30"/>
                  </a:cubicBezTo>
                  <a:moveTo>
                    <a:pt x="27" y="0"/>
                  </a:moveTo>
                  <a:cubicBezTo>
                    <a:pt x="26" y="0"/>
                    <a:pt x="25" y="0"/>
                    <a:pt x="25" y="1"/>
                  </a:cubicBezTo>
                  <a:cubicBezTo>
                    <a:pt x="1" y="41"/>
                    <a:pt x="1" y="41"/>
                    <a:pt x="1" y="41"/>
                  </a:cubicBezTo>
                  <a:cubicBezTo>
                    <a:pt x="0" y="42"/>
                    <a:pt x="1" y="43"/>
                    <a:pt x="1" y="44"/>
                  </a:cubicBezTo>
                  <a:cubicBezTo>
                    <a:pt x="30" y="61"/>
                    <a:pt x="30" y="61"/>
                    <a:pt x="30" y="61"/>
                  </a:cubicBezTo>
                  <a:cubicBezTo>
                    <a:pt x="67" y="24"/>
                    <a:pt x="67" y="24"/>
                    <a:pt x="67" y="24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endParaRPr>
            </a:p>
          </p:txBody>
        </p:sp>
        <p:sp>
          <p:nvSpPr>
            <p:cNvPr id="96" name="Freeform 93"/>
            <p:cNvSpPr>
              <a:spLocks noEditPoints="1"/>
            </p:cNvSpPr>
            <p:nvPr/>
          </p:nvSpPr>
          <p:spPr bwMode="auto">
            <a:xfrm>
              <a:off x="865217" y="7953351"/>
              <a:ext cx="526654" cy="430617"/>
            </a:xfrm>
            <a:custGeom>
              <a:avLst/>
              <a:gdLst>
                <a:gd name="T0" fmla="*/ 5 w 339"/>
                <a:gd name="T1" fmla="*/ 34 h 277"/>
                <a:gd name="T2" fmla="*/ 1 w 339"/>
                <a:gd name="T3" fmla="*/ 41 h 277"/>
                <a:gd name="T4" fmla="*/ 1 w 339"/>
                <a:gd name="T5" fmla="*/ 44 h 277"/>
                <a:gd name="T6" fmla="*/ 34 w 339"/>
                <a:gd name="T7" fmla="*/ 63 h 277"/>
                <a:gd name="T8" fmla="*/ 5 w 339"/>
                <a:gd name="T9" fmla="*/ 34 h 277"/>
                <a:gd name="T10" fmla="*/ 27 w 339"/>
                <a:gd name="T11" fmla="*/ 0 h 277"/>
                <a:gd name="T12" fmla="*/ 25 w 339"/>
                <a:gd name="T13" fmla="*/ 1 h 277"/>
                <a:gd name="T14" fmla="*/ 7 w 339"/>
                <a:gd name="T15" fmla="*/ 31 h 277"/>
                <a:gd name="T16" fmla="*/ 46 w 339"/>
                <a:gd name="T17" fmla="*/ 71 h 277"/>
                <a:gd name="T18" fmla="*/ 217 w 339"/>
                <a:gd name="T19" fmla="*/ 174 h 277"/>
                <a:gd name="T20" fmla="*/ 218 w 339"/>
                <a:gd name="T21" fmla="*/ 174 h 277"/>
                <a:gd name="T22" fmla="*/ 219 w 339"/>
                <a:gd name="T23" fmla="*/ 174 h 277"/>
                <a:gd name="T24" fmla="*/ 220 w 339"/>
                <a:gd name="T25" fmla="*/ 174 h 277"/>
                <a:gd name="T26" fmla="*/ 231 w 339"/>
                <a:gd name="T27" fmla="*/ 155 h 277"/>
                <a:gd name="T28" fmla="*/ 335 w 339"/>
                <a:gd name="T29" fmla="*/ 218 h 277"/>
                <a:gd name="T30" fmla="*/ 301 w 339"/>
                <a:gd name="T31" fmla="*/ 274 h 277"/>
                <a:gd name="T32" fmla="*/ 302 w 339"/>
                <a:gd name="T33" fmla="*/ 276 h 277"/>
                <a:gd name="T34" fmla="*/ 302 w 339"/>
                <a:gd name="T35" fmla="*/ 277 h 277"/>
                <a:gd name="T36" fmla="*/ 304 w 339"/>
                <a:gd name="T37" fmla="*/ 276 h 277"/>
                <a:gd name="T38" fmla="*/ 339 w 339"/>
                <a:gd name="T39" fmla="*/ 218 h 277"/>
                <a:gd name="T40" fmla="*/ 338 w 339"/>
                <a:gd name="T41" fmla="*/ 216 h 277"/>
                <a:gd name="T42" fmla="*/ 233 w 339"/>
                <a:gd name="T43" fmla="*/ 152 h 277"/>
                <a:gd name="T44" fmla="*/ 244 w 339"/>
                <a:gd name="T45" fmla="*/ 133 h 277"/>
                <a:gd name="T46" fmla="*/ 245 w 339"/>
                <a:gd name="T47" fmla="*/ 132 h 277"/>
                <a:gd name="T48" fmla="*/ 244 w 339"/>
                <a:gd name="T49" fmla="*/ 132 h 277"/>
                <a:gd name="T50" fmla="*/ 244 w 339"/>
                <a:gd name="T51" fmla="*/ 131 h 277"/>
                <a:gd name="T52" fmla="*/ 244 w 339"/>
                <a:gd name="T53" fmla="*/ 131 h 277"/>
                <a:gd name="T54" fmla="*/ 28 w 339"/>
                <a:gd name="T55" fmla="*/ 0 h 277"/>
                <a:gd name="T56" fmla="*/ 27 w 339"/>
                <a:gd name="T57" fmla="*/ 0 h 2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39" h="277">
                  <a:moveTo>
                    <a:pt x="5" y="34"/>
                  </a:moveTo>
                  <a:cubicBezTo>
                    <a:pt x="1" y="41"/>
                    <a:pt x="1" y="41"/>
                    <a:pt x="1" y="41"/>
                  </a:cubicBezTo>
                  <a:cubicBezTo>
                    <a:pt x="0" y="42"/>
                    <a:pt x="1" y="43"/>
                    <a:pt x="1" y="44"/>
                  </a:cubicBezTo>
                  <a:cubicBezTo>
                    <a:pt x="34" y="63"/>
                    <a:pt x="34" y="63"/>
                    <a:pt x="34" y="63"/>
                  </a:cubicBezTo>
                  <a:cubicBezTo>
                    <a:pt x="5" y="34"/>
                    <a:pt x="5" y="34"/>
                    <a:pt x="5" y="34"/>
                  </a:cubicBezTo>
                  <a:moveTo>
                    <a:pt x="27" y="0"/>
                  </a:moveTo>
                  <a:cubicBezTo>
                    <a:pt x="26" y="0"/>
                    <a:pt x="26" y="0"/>
                    <a:pt x="25" y="1"/>
                  </a:cubicBezTo>
                  <a:cubicBezTo>
                    <a:pt x="7" y="31"/>
                    <a:pt x="7" y="31"/>
                    <a:pt x="7" y="31"/>
                  </a:cubicBezTo>
                  <a:cubicBezTo>
                    <a:pt x="46" y="71"/>
                    <a:pt x="46" y="71"/>
                    <a:pt x="46" y="71"/>
                  </a:cubicBezTo>
                  <a:cubicBezTo>
                    <a:pt x="217" y="174"/>
                    <a:pt x="217" y="174"/>
                    <a:pt x="217" y="174"/>
                  </a:cubicBezTo>
                  <a:cubicBezTo>
                    <a:pt x="218" y="174"/>
                    <a:pt x="218" y="174"/>
                    <a:pt x="218" y="174"/>
                  </a:cubicBezTo>
                  <a:cubicBezTo>
                    <a:pt x="218" y="174"/>
                    <a:pt x="218" y="174"/>
                    <a:pt x="219" y="174"/>
                  </a:cubicBezTo>
                  <a:cubicBezTo>
                    <a:pt x="219" y="174"/>
                    <a:pt x="220" y="174"/>
                    <a:pt x="220" y="174"/>
                  </a:cubicBezTo>
                  <a:cubicBezTo>
                    <a:pt x="231" y="155"/>
                    <a:pt x="231" y="155"/>
                    <a:pt x="231" y="155"/>
                  </a:cubicBezTo>
                  <a:cubicBezTo>
                    <a:pt x="335" y="218"/>
                    <a:pt x="335" y="218"/>
                    <a:pt x="335" y="218"/>
                  </a:cubicBezTo>
                  <a:cubicBezTo>
                    <a:pt x="301" y="274"/>
                    <a:pt x="301" y="274"/>
                    <a:pt x="301" y="274"/>
                  </a:cubicBezTo>
                  <a:cubicBezTo>
                    <a:pt x="301" y="275"/>
                    <a:pt x="301" y="276"/>
                    <a:pt x="302" y="276"/>
                  </a:cubicBezTo>
                  <a:cubicBezTo>
                    <a:pt x="302" y="276"/>
                    <a:pt x="302" y="277"/>
                    <a:pt x="302" y="277"/>
                  </a:cubicBezTo>
                  <a:cubicBezTo>
                    <a:pt x="303" y="277"/>
                    <a:pt x="304" y="276"/>
                    <a:pt x="304" y="276"/>
                  </a:cubicBezTo>
                  <a:cubicBezTo>
                    <a:pt x="339" y="218"/>
                    <a:pt x="339" y="218"/>
                    <a:pt x="339" y="218"/>
                  </a:cubicBezTo>
                  <a:cubicBezTo>
                    <a:pt x="339" y="217"/>
                    <a:pt x="339" y="216"/>
                    <a:pt x="338" y="216"/>
                  </a:cubicBezTo>
                  <a:cubicBezTo>
                    <a:pt x="233" y="152"/>
                    <a:pt x="233" y="152"/>
                    <a:pt x="233" y="152"/>
                  </a:cubicBezTo>
                  <a:cubicBezTo>
                    <a:pt x="244" y="133"/>
                    <a:pt x="244" y="133"/>
                    <a:pt x="244" y="133"/>
                  </a:cubicBezTo>
                  <a:cubicBezTo>
                    <a:pt x="245" y="133"/>
                    <a:pt x="245" y="132"/>
                    <a:pt x="245" y="132"/>
                  </a:cubicBezTo>
                  <a:cubicBezTo>
                    <a:pt x="244" y="132"/>
                    <a:pt x="244" y="132"/>
                    <a:pt x="244" y="132"/>
                  </a:cubicBezTo>
                  <a:cubicBezTo>
                    <a:pt x="244" y="131"/>
                    <a:pt x="244" y="131"/>
                    <a:pt x="244" y="131"/>
                  </a:cubicBezTo>
                  <a:cubicBezTo>
                    <a:pt x="244" y="131"/>
                    <a:pt x="244" y="131"/>
                    <a:pt x="244" y="131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7" y="0"/>
                    <a:pt x="27" y="0"/>
                    <a:pt x="27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endParaRPr>
            </a:p>
          </p:txBody>
        </p:sp>
        <p:sp>
          <p:nvSpPr>
            <p:cNvPr id="97" name="Freeform 94"/>
            <p:cNvSpPr>
              <a:spLocks/>
            </p:cNvSpPr>
            <p:nvPr/>
          </p:nvSpPr>
          <p:spPr bwMode="auto">
            <a:xfrm>
              <a:off x="872445" y="8001886"/>
              <a:ext cx="64025" cy="61959"/>
            </a:xfrm>
            <a:custGeom>
              <a:avLst/>
              <a:gdLst>
                <a:gd name="T0" fmla="*/ 3 w 62"/>
                <a:gd name="T1" fmla="*/ 0 h 60"/>
                <a:gd name="T2" fmla="*/ 0 w 62"/>
                <a:gd name="T3" fmla="*/ 4 h 60"/>
                <a:gd name="T4" fmla="*/ 44 w 62"/>
                <a:gd name="T5" fmla="*/ 48 h 60"/>
                <a:gd name="T6" fmla="*/ 62 w 62"/>
                <a:gd name="T7" fmla="*/ 60 h 60"/>
                <a:gd name="T8" fmla="*/ 3 w 62"/>
                <a:gd name="T9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2" h="60">
                  <a:moveTo>
                    <a:pt x="3" y="0"/>
                  </a:moveTo>
                  <a:lnTo>
                    <a:pt x="0" y="4"/>
                  </a:lnTo>
                  <a:lnTo>
                    <a:pt x="44" y="48"/>
                  </a:lnTo>
                  <a:lnTo>
                    <a:pt x="62" y="60"/>
                  </a:ln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endParaRPr>
            </a:p>
          </p:txBody>
        </p:sp>
        <p:sp>
          <p:nvSpPr>
            <p:cNvPr id="98" name="Freeform 95"/>
            <p:cNvSpPr>
              <a:spLocks/>
            </p:cNvSpPr>
            <p:nvPr/>
          </p:nvSpPr>
          <p:spPr bwMode="auto">
            <a:xfrm>
              <a:off x="872445" y="8001886"/>
              <a:ext cx="64025" cy="61959"/>
            </a:xfrm>
            <a:custGeom>
              <a:avLst/>
              <a:gdLst>
                <a:gd name="T0" fmla="*/ 3 w 62"/>
                <a:gd name="T1" fmla="*/ 0 h 60"/>
                <a:gd name="T2" fmla="*/ 0 w 62"/>
                <a:gd name="T3" fmla="*/ 4 h 60"/>
                <a:gd name="T4" fmla="*/ 44 w 62"/>
                <a:gd name="T5" fmla="*/ 48 h 60"/>
                <a:gd name="T6" fmla="*/ 62 w 62"/>
                <a:gd name="T7" fmla="*/ 60 h 60"/>
                <a:gd name="T8" fmla="*/ 3 w 62"/>
                <a:gd name="T9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2" h="60">
                  <a:moveTo>
                    <a:pt x="3" y="0"/>
                  </a:moveTo>
                  <a:lnTo>
                    <a:pt x="0" y="4"/>
                  </a:lnTo>
                  <a:lnTo>
                    <a:pt x="44" y="48"/>
                  </a:lnTo>
                  <a:lnTo>
                    <a:pt x="62" y="60"/>
                  </a:lnTo>
                  <a:lnTo>
                    <a:pt x="3" y="0"/>
                  </a:ln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endParaRPr>
            </a:p>
          </p:txBody>
        </p:sp>
        <p:sp>
          <p:nvSpPr>
            <p:cNvPr id="99" name="Freeform 96"/>
            <p:cNvSpPr>
              <a:spLocks/>
            </p:cNvSpPr>
            <p:nvPr/>
          </p:nvSpPr>
          <p:spPr bwMode="auto">
            <a:xfrm>
              <a:off x="47354" y="9468255"/>
              <a:ext cx="37176" cy="57829"/>
            </a:xfrm>
            <a:custGeom>
              <a:avLst/>
              <a:gdLst>
                <a:gd name="T0" fmla="*/ 22 w 24"/>
                <a:gd name="T1" fmla="*/ 0 h 37"/>
                <a:gd name="T2" fmla="*/ 20 w 24"/>
                <a:gd name="T3" fmla="*/ 1 h 37"/>
                <a:gd name="T4" fmla="*/ 0 w 24"/>
                <a:gd name="T5" fmla="*/ 35 h 37"/>
                <a:gd name="T6" fmla="*/ 1 w 24"/>
                <a:gd name="T7" fmla="*/ 37 h 37"/>
                <a:gd name="T8" fmla="*/ 1 w 24"/>
                <a:gd name="T9" fmla="*/ 37 h 37"/>
                <a:gd name="T10" fmla="*/ 3 w 24"/>
                <a:gd name="T11" fmla="*/ 36 h 37"/>
                <a:gd name="T12" fmla="*/ 23 w 24"/>
                <a:gd name="T13" fmla="*/ 3 h 37"/>
                <a:gd name="T14" fmla="*/ 23 w 24"/>
                <a:gd name="T15" fmla="*/ 0 h 37"/>
                <a:gd name="T16" fmla="*/ 22 w 24"/>
                <a:gd name="T17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37">
                  <a:moveTo>
                    <a:pt x="22" y="0"/>
                  </a:moveTo>
                  <a:cubicBezTo>
                    <a:pt x="21" y="0"/>
                    <a:pt x="21" y="1"/>
                    <a:pt x="20" y="1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0" y="35"/>
                    <a:pt x="0" y="37"/>
                    <a:pt x="1" y="37"/>
                  </a:cubicBezTo>
                  <a:cubicBezTo>
                    <a:pt x="1" y="37"/>
                    <a:pt x="1" y="37"/>
                    <a:pt x="1" y="37"/>
                  </a:cubicBezTo>
                  <a:cubicBezTo>
                    <a:pt x="2" y="37"/>
                    <a:pt x="3" y="37"/>
                    <a:pt x="3" y="36"/>
                  </a:cubicBezTo>
                  <a:cubicBezTo>
                    <a:pt x="23" y="3"/>
                    <a:pt x="23" y="3"/>
                    <a:pt x="23" y="3"/>
                  </a:cubicBezTo>
                  <a:cubicBezTo>
                    <a:pt x="24" y="2"/>
                    <a:pt x="23" y="1"/>
                    <a:pt x="23" y="0"/>
                  </a:cubicBezTo>
                  <a:cubicBezTo>
                    <a:pt x="22" y="0"/>
                    <a:pt x="22" y="0"/>
                    <a:pt x="22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endParaRPr>
            </a:p>
          </p:txBody>
        </p:sp>
        <p:sp>
          <p:nvSpPr>
            <p:cNvPr id="100" name="Freeform 97"/>
            <p:cNvSpPr>
              <a:spLocks noEditPoints="1"/>
            </p:cNvSpPr>
            <p:nvPr/>
          </p:nvSpPr>
          <p:spPr bwMode="auto">
            <a:xfrm>
              <a:off x="2920198" y="10346011"/>
              <a:ext cx="47502" cy="49567"/>
            </a:xfrm>
            <a:custGeom>
              <a:avLst/>
              <a:gdLst>
                <a:gd name="T0" fmla="*/ 11 w 30"/>
                <a:gd name="T1" fmla="*/ 28 h 32"/>
                <a:gd name="T2" fmla="*/ 8 w 30"/>
                <a:gd name="T3" fmla="*/ 27 h 32"/>
                <a:gd name="T4" fmla="*/ 9 w 30"/>
                <a:gd name="T5" fmla="*/ 13 h 32"/>
                <a:gd name="T6" fmla="*/ 19 w 30"/>
                <a:gd name="T7" fmla="*/ 4 h 32"/>
                <a:gd name="T8" fmla="*/ 22 w 30"/>
                <a:gd name="T9" fmla="*/ 5 h 32"/>
                <a:gd name="T10" fmla="*/ 20 w 30"/>
                <a:gd name="T11" fmla="*/ 19 h 32"/>
                <a:gd name="T12" fmla="*/ 14 w 30"/>
                <a:gd name="T13" fmla="*/ 27 h 32"/>
                <a:gd name="T14" fmla="*/ 11 w 30"/>
                <a:gd name="T15" fmla="*/ 28 h 32"/>
                <a:gd name="T16" fmla="*/ 18 w 30"/>
                <a:gd name="T17" fmla="*/ 0 h 32"/>
                <a:gd name="T18" fmla="*/ 6 w 30"/>
                <a:gd name="T19" fmla="*/ 10 h 32"/>
                <a:gd name="T20" fmla="*/ 6 w 30"/>
                <a:gd name="T21" fmla="*/ 30 h 32"/>
                <a:gd name="T22" fmla="*/ 11 w 30"/>
                <a:gd name="T23" fmla="*/ 32 h 32"/>
                <a:gd name="T24" fmla="*/ 24 w 30"/>
                <a:gd name="T25" fmla="*/ 21 h 32"/>
                <a:gd name="T26" fmla="*/ 23 w 30"/>
                <a:gd name="T27" fmla="*/ 2 h 32"/>
                <a:gd name="T28" fmla="*/ 18 w 30"/>
                <a:gd name="T29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0" h="32">
                  <a:moveTo>
                    <a:pt x="11" y="28"/>
                  </a:moveTo>
                  <a:cubicBezTo>
                    <a:pt x="10" y="28"/>
                    <a:pt x="9" y="28"/>
                    <a:pt x="8" y="27"/>
                  </a:cubicBezTo>
                  <a:cubicBezTo>
                    <a:pt x="4" y="25"/>
                    <a:pt x="5" y="20"/>
                    <a:pt x="9" y="13"/>
                  </a:cubicBezTo>
                  <a:cubicBezTo>
                    <a:pt x="13" y="7"/>
                    <a:pt x="16" y="4"/>
                    <a:pt x="19" y="4"/>
                  </a:cubicBezTo>
                  <a:cubicBezTo>
                    <a:pt x="20" y="4"/>
                    <a:pt x="21" y="4"/>
                    <a:pt x="22" y="5"/>
                  </a:cubicBezTo>
                  <a:cubicBezTo>
                    <a:pt x="25" y="7"/>
                    <a:pt x="25" y="12"/>
                    <a:pt x="20" y="19"/>
                  </a:cubicBezTo>
                  <a:cubicBezTo>
                    <a:pt x="18" y="23"/>
                    <a:pt x="16" y="26"/>
                    <a:pt x="14" y="27"/>
                  </a:cubicBezTo>
                  <a:cubicBezTo>
                    <a:pt x="13" y="28"/>
                    <a:pt x="12" y="28"/>
                    <a:pt x="11" y="28"/>
                  </a:cubicBezTo>
                  <a:moveTo>
                    <a:pt x="18" y="0"/>
                  </a:moveTo>
                  <a:cubicBezTo>
                    <a:pt x="14" y="0"/>
                    <a:pt x="10" y="4"/>
                    <a:pt x="6" y="10"/>
                  </a:cubicBezTo>
                  <a:cubicBezTo>
                    <a:pt x="0" y="20"/>
                    <a:pt x="0" y="27"/>
                    <a:pt x="6" y="30"/>
                  </a:cubicBezTo>
                  <a:cubicBezTo>
                    <a:pt x="8" y="31"/>
                    <a:pt x="10" y="32"/>
                    <a:pt x="11" y="32"/>
                  </a:cubicBezTo>
                  <a:cubicBezTo>
                    <a:pt x="16" y="32"/>
                    <a:pt x="20" y="28"/>
                    <a:pt x="24" y="21"/>
                  </a:cubicBezTo>
                  <a:cubicBezTo>
                    <a:pt x="30" y="12"/>
                    <a:pt x="30" y="5"/>
                    <a:pt x="23" y="2"/>
                  </a:cubicBezTo>
                  <a:cubicBezTo>
                    <a:pt x="22" y="1"/>
                    <a:pt x="20" y="0"/>
                    <a:pt x="18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endParaRPr>
            </a:p>
          </p:txBody>
        </p:sp>
        <p:sp>
          <p:nvSpPr>
            <p:cNvPr id="101" name="Freeform 98"/>
            <p:cNvSpPr>
              <a:spLocks/>
            </p:cNvSpPr>
            <p:nvPr/>
          </p:nvSpPr>
          <p:spPr bwMode="auto">
            <a:xfrm>
              <a:off x="2924329" y="10331554"/>
              <a:ext cx="10327" cy="9294"/>
            </a:xfrm>
            <a:custGeom>
              <a:avLst/>
              <a:gdLst>
                <a:gd name="T0" fmla="*/ 4 w 10"/>
                <a:gd name="T1" fmla="*/ 0 h 9"/>
                <a:gd name="T2" fmla="*/ 0 w 10"/>
                <a:gd name="T3" fmla="*/ 6 h 9"/>
                <a:gd name="T4" fmla="*/ 6 w 10"/>
                <a:gd name="T5" fmla="*/ 9 h 9"/>
                <a:gd name="T6" fmla="*/ 10 w 10"/>
                <a:gd name="T7" fmla="*/ 3 h 9"/>
                <a:gd name="T8" fmla="*/ 4 w 10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9">
                  <a:moveTo>
                    <a:pt x="4" y="0"/>
                  </a:moveTo>
                  <a:lnTo>
                    <a:pt x="0" y="6"/>
                  </a:lnTo>
                  <a:lnTo>
                    <a:pt x="6" y="9"/>
                  </a:lnTo>
                  <a:lnTo>
                    <a:pt x="10" y="3"/>
                  </a:lnTo>
                  <a:lnTo>
                    <a:pt x="4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endParaRPr>
            </a:p>
          </p:txBody>
        </p:sp>
        <p:sp>
          <p:nvSpPr>
            <p:cNvPr id="102" name="Freeform 99"/>
            <p:cNvSpPr>
              <a:spLocks/>
            </p:cNvSpPr>
            <p:nvPr/>
          </p:nvSpPr>
          <p:spPr bwMode="auto">
            <a:xfrm>
              <a:off x="2924329" y="10331554"/>
              <a:ext cx="10327" cy="9294"/>
            </a:xfrm>
            <a:custGeom>
              <a:avLst/>
              <a:gdLst>
                <a:gd name="T0" fmla="*/ 4 w 10"/>
                <a:gd name="T1" fmla="*/ 0 h 9"/>
                <a:gd name="T2" fmla="*/ 0 w 10"/>
                <a:gd name="T3" fmla="*/ 6 h 9"/>
                <a:gd name="T4" fmla="*/ 6 w 10"/>
                <a:gd name="T5" fmla="*/ 9 h 9"/>
                <a:gd name="T6" fmla="*/ 10 w 10"/>
                <a:gd name="T7" fmla="*/ 3 h 9"/>
                <a:gd name="T8" fmla="*/ 4 w 10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9">
                  <a:moveTo>
                    <a:pt x="4" y="0"/>
                  </a:moveTo>
                  <a:lnTo>
                    <a:pt x="0" y="6"/>
                  </a:lnTo>
                  <a:lnTo>
                    <a:pt x="6" y="9"/>
                  </a:lnTo>
                  <a:lnTo>
                    <a:pt x="10" y="3"/>
                  </a:lnTo>
                  <a:lnTo>
                    <a:pt x="4" y="0"/>
                  </a:ln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endParaRPr>
            </a:p>
          </p:txBody>
        </p:sp>
        <p:sp>
          <p:nvSpPr>
            <p:cNvPr id="103" name="Freeform 100"/>
            <p:cNvSpPr>
              <a:spLocks noEditPoints="1"/>
            </p:cNvSpPr>
            <p:nvPr/>
          </p:nvSpPr>
          <p:spPr bwMode="auto">
            <a:xfrm>
              <a:off x="2870631" y="10315031"/>
              <a:ext cx="45437" cy="49567"/>
            </a:xfrm>
            <a:custGeom>
              <a:avLst/>
              <a:gdLst>
                <a:gd name="T0" fmla="*/ 10 w 29"/>
                <a:gd name="T1" fmla="*/ 29 h 32"/>
                <a:gd name="T2" fmla="*/ 7 w 29"/>
                <a:gd name="T3" fmla="*/ 28 h 32"/>
                <a:gd name="T4" fmla="*/ 5 w 29"/>
                <a:gd name="T5" fmla="*/ 25 h 32"/>
                <a:gd name="T6" fmla="*/ 6 w 29"/>
                <a:gd name="T7" fmla="*/ 21 h 32"/>
                <a:gd name="T8" fmla="*/ 9 w 29"/>
                <a:gd name="T9" fmla="*/ 18 h 32"/>
                <a:gd name="T10" fmla="*/ 10 w 29"/>
                <a:gd name="T11" fmla="*/ 18 h 32"/>
                <a:gd name="T12" fmla="*/ 13 w 29"/>
                <a:gd name="T13" fmla="*/ 19 h 32"/>
                <a:gd name="T14" fmla="*/ 15 w 29"/>
                <a:gd name="T15" fmla="*/ 22 h 32"/>
                <a:gd name="T16" fmla="*/ 15 w 29"/>
                <a:gd name="T17" fmla="*/ 26 h 32"/>
                <a:gd name="T18" fmla="*/ 11 w 29"/>
                <a:gd name="T19" fmla="*/ 28 h 32"/>
                <a:gd name="T20" fmla="*/ 10 w 29"/>
                <a:gd name="T21" fmla="*/ 29 h 32"/>
                <a:gd name="T22" fmla="*/ 18 w 29"/>
                <a:gd name="T23" fmla="*/ 17 h 32"/>
                <a:gd name="T24" fmla="*/ 15 w 29"/>
                <a:gd name="T25" fmla="*/ 16 h 32"/>
                <a:gd name="T26" fmla="*/ 11 w 29"/>
                <a:gd name="T27" fmla="*/ 12 h 32"/>
                <a:gd name="T28" fmla="*/ 12 w 29"/>
                <a:gd name="T29" fmla="*/ 7 h 32"/>
                <a:gd name="T30" fmla="*/ 17 w 29"/>
                <a:gd name="T31" fmla="*/ 4 h 32"/>
                <a:gd name="T32" fmla="*/ 18 w 29"/>
                <a:gd name="T33" fmla="*/ 4 h 32"/>
                <a:gd name="T34" fmla="*/ 21 w 29"/>
                <a:gd name="T35" fmla="*/ 5 h 32"/>
                <a:gd name="T36" fmla="*/ 24 w 29"/>
                <a:gd name="T37" fmla="*/ 9 h 32"/>
                <a:gd name="T38" fmla="*/ 23 w 29"/>
                <a:gd name="T39" fmla="*/ 14 h 32"/>
                <a:gd name="T40" fmla="*/ 19 w 29"/>
                <a:gd name="T41" fmla="*/ 17 h 32"/>
                <a:gd name="T42" fmla="*/ 18 w 29"/>
                <a:gd name="T43" fmla="*/ 17 h 32"/>
                <a:gd name="T44" fmla="*/ 17 w 29"/>
                <a:gd name="T45" fmla="*/ 0 h 32"/>
                <a:gd name="T46" fmla="*/ 15 w 29"/>
                <a:gd name="T47" fmla="*/ 0 h 32"/>
                <a:gd name="T48" fmla="*/ 9 w 29"/>
                <a:gd name="T49" fmla="*/ 5 h 32"/>
                <a:gd name="T50" fmla="*/ 10 w 29"/>
                <a:gd name="T51" fmla="*/ 15 h 32"/>
                <a:gd name="T52" fmla="*/ 8 w 29"/>
                <a:gd name="T53" fmla="*/ 15 h 32"/>
                <a:gd name="T54" fmla="*/ 2 w 29"/>
                <a:gd name="T55" fmla="*/ 18 h 32"/>
                <a:gd name="T56" fmla="*/ 1 w 29"/>
                <a:gd name="T57" fmla="*/ 25 h 32"/>
                <a:gd name="T58" fmla="*/ 6 w 29"/>
                <a:gd name="T59" fmla="*/ 31 h 32"/>
                <a:gd name="T60" fmla="*/ 11 w 29"/>
                <a:gd name="T61" fmla="*/ 32 h 32"/>
                <a:gd name="T62" fmla="*/ 13 w 29"/>
                <a:gd name="T63" fmla="*/ 32 h 32"/>
                <a:gd name="T64" fmla="*/ 18 w 29"/>
                <a:gd name="T65" fmla="*/ 28 h 32"/>
                <a:gd name="T66" fmla="*/ 17 w 29"/>
                <a:gd name="T67" fmla="*/ 20 h 32"/>
                <a:gd name="T68" fmla="*/ 20 w 29"/>
                <a:gd name="T69" fmla="*/ 20 h 32"/>
                <a:gd name="T70" fmla="*/ 27 w 29"/>
                <a:gd name="T71" fmla="*/ 16 h 32"/>
                <a:gd name="T72" fmla="*/ 29 w 29"/>
                <a:gd name="T73" fmla="*/ 11 h 32"/>
                <a:gd name="T74" fmla="*/ 27 w 29"/>
                <a:gd name="T75" fmla="*/ 6 h 32"/>
                <a:gd name="T76" fmla="*/ 23 w 29"/>
                <a:gd name="T77" fmla="*/ 2 h 32"/>
                <a:gd name="T78" fmla="*/ 17 w 29"/>
                <a:gd name="T79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9" h="32">
                  <a:moveTo>
                    <a:pt x="10" y="29"/>
                  </a:moveTo>
                  <a:cubicBezTo>
                    <a:pt x="9" y="29"/>
                    <a:pt x="8" y="28"/>
                    <a:pt x="7" y="28"/>
                  </a:cubicBezTo>
                  <a:cubicBezTo>
                    <a:pt x="6" y="27"/>
                    <a:pt x="6" y="26"/>
                    <a:pt x="5" y="25"/>
                  </a:cubicBezTo>
                  <a:cubicBezTo>
                    <a:pt x="5" y="23"/>
                    <a:pt x="5" y="22"/>
                    <a:pt x="6" y="21"/>
                  </a:cubicBezTo>
                  <a:cubicBezTo>
                    <a:pt x="6" y="19"/>
                    <a:pt x="8" y="18"/>
                    <a:pt x="9" y="18"/>
                  </a:cubicBezTo>
                  <a:cubicBezTo>
                    <a:pt x="9" y="18"/>
                    <a:pt x="10" y="18"/>
                    <a:pt x="10" y="18"/>
                  </a:cubicBezTo>
                  <a:cubicBezTo>
                    <a:pt x="11" y="18"/>
                    <a:pt x="12" y="18"/>
                    <a:pt x="13" y="19"/>
                  </a:cubicBezTo>
                  <a:cubicBezTo>
                    <a:pt x="14" y="20"/>
                    <a:pt x="15" y="21"/>
                    <a:pt x="15" y="22"/>
                  </a:cubicBezTo>
                  <a:cubicBezTo>
                    <a:pt x="16" y="23"/>
                    <a:pt x="15" y="25"/>
                    <a:pt x="15" y="26"/>
                  </a:cubicBezTo>
                  <a:cubicBezTo>
                    <a:pt x="14" y="27"/>
                    <a:pt x="13" y="28"/>
                    <a:pt x="11" y="28"/>
                  </a:cubicBezTo>
                  <a:cubicBezTo>
                    <a:pt x="11" y="29"/>
                    <a:pt x="11" y="29"/>
                    <a:pt x="10" y="29"/>
                  </a:cubicBezTo>
                  <a:moveTo>
                    <a:pt x="18" y="17"/>
                  </a:moveTo>
                  <a:cubicBezTo>
                    <a:pt x="17" y="17"/>
                    <a:pt x="16" y="17"/>
                    <a:pt x="15" y="16"/>
                  </a:cubicBezTo>
                  <a:cubicBezTo>
                    <a:pt x="13" y="15"/>
                    <a:pt x="12" y="14"/>
                    <a:pt x="11" y="12"/>
                  </a:cubicBezTo>
                  <a:cubicBezTo>
                    <a:pt x="11" y="10"/>
                    <a:pt x="11" y="9"/>
                    <a:pt x="12" y="7"/>
                  </a:cubicBezTo>
                  <a:cubicBezTo>
                    <a:pt x="13" y="5"/>
                    <a:pt x="15" y="4"/>
                    <a:pt x="17" y="4"/>
                  </a:cubicBezTo>
                  <a:cubicBezTo>
                    <a:pt x="17" y="4"/>
                    <a:pt x="17" y="4"/>
                    <a:pt x="18" y="4"/>
                  </a:cubicBezTo>
                  <a:cubicBezTo>
                    <a:pt x="19" y="4"/>
                    <a:pt x="20" y="4"/>
                    <a:pt x="21" y="5"/>
                  </a:cubicBezTo>
                  <a:cubicBezTo>
                    <a:pt x="23" y="6"/>
                    <a:pt x="24" y="7"/>
                    <a:pt x="24" y="9"/>
                  </a:cubicBezTo>
                  <a:cubicBezTo>
                    <a:pt x="25" y="10"/>
                    <a:pt x="25" y="12"/>
                    <a:pt x="23" y="14"/>
                  </a:cubicBezTo>
                  <a:cubicBezTo>
                    <a:pt x="22" y="16"/>
                    <a:pt x="21" y="17"/>
                    <a:pt x="19" y="17"/>
                  </a:cubicBezTo>
                  <a:cubicBezTo>
                    <a:pt x="19" y="17"/>
                    <a:pt x="18" y="17"/>
                    <a:pt x="18" y="17"/>
                  </a:cubicBezTo>
                  <a:moveTo>
                    <a:pt x="17" y="0"/>
                  </a:moveTo>
                  <a:cubicBezTo>
                    <a:pt x="16" y="0"/>
                    <a:pt x="16" y="0"/>
                    <a:pt x="15" y="0"/>
                  </a:cubicBezTo>
                  <a:cubicBezTo>
                    <a:pt x="12" y="1"/>
                    <a:pt x="10" y="3"/>
                    <a:pt x="9" y="5"/>
                  </a:cubicBezTo>
                  <a:cubicBezTo>
                    <a:pt x="7" y="9"/>
                    <a:pt x="7" y="12"/>
                    <a:pt x="10" y="15"/>
                  </a:cubicBezTo>
                  <a:cubicBezTo>
                    <a:pt x="9" y="15"/>
                    <a:pt x="8" y="15"/>
                    <a:pt x="8" y="15"/>
                  </a:cubicBezTo>
                  <a:cubicBezTo>
                    <a:pt x="5" y="15"/>
                    <a:pt x="3" y="16"/>
                    <a:pt x="2" y="18"/>
                  </a:cubicBezTo>
                  <a:cubicBezTo>
                    <a:pt x="1" y="21"/>
                    <a:pt x="0" y="23"/>
                    <a:pt x="1" y="25"/>
                  </a:cubicBezTo>
                  <a:cubicBezTo>
                    <a:pt x="2" y="28"/>
                    <a:pt x="4" y="29"/>
                    <a:pt x="6" y="31"/>
                  </a:cubicBezTo>
                  <a:cubicBezTo>
                    <a:pt x="8" y="32"/>
                    <a:pt x="9" y="32"/>
                    <a:pt x="11" y="32"/>
                  </a:cubicBezTo>
                  <a:cubicBezTo>
                    <a:pt x="12" y="32"/>
                    <a:pt x="12" y="32"/>
                    <a:pt x="13" y="32"/>
                  </a:cubicBezTo>
                  <a:cubicBezTo>
                    <a:pt x="15" y="32"/>
                    <a:pt x="17" y="30"/>
                    <a:pt x="18" y="28"/>
                  </a:cubicBezTo>
                  <a:cubicBezTo>
                    <a:pt x="20" y="25"/>
                    <a:pt x="20" y="23"/>
                    <a:pt x="17" y="20"/>
                  </a:cubicBezTo>
                  <a:cubicBezTo>
                    <a:pt x="18" y="20"/>
                    <a:pt x="19" y="20"/>
                    <a:pt x="20" y="20"/>
                  </a:cubicBezTo>
                  <a:cubicBezTo>
                    <a:pt x="23" y="20"/>
                    <a:pt x="25" y="19"/>
                    <a:pt x="27" y="16"/>
                  </a:cubicBezTo>
                  <a:cubicBezTo>
                    <a:pt x="28" y="14"/>
                    <a:pt x="29" y="13"/>
                    <a:pt x="29" y="11"/>
                  </a:cubicBezTo>
                  <a:cubicBezTo>
                    <a:pt x="28" y="9"/>
                    <a:pt x="28" y="8"/>
                    <a:pt x="27" y="6"/>
                  </a:cubicBezTo>
                  <a:cubicBezTo>
                    <a:pt x="26" y="5"/>
                    <a:pt x="25" y="3"/>
                    <a:pt x="23" y="2"/>
                  </a:cubicBezTo>
                  <a:cubicBezTo>
                    <a:pt x="21" y="1"/>
                    <a:pt x="19" y="0"/>
                    <a:pt x="17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endParaRPr>
            </a:p>
          </p:txBody>
        </p:sp>
        <p:sp>
          <p:nvSpPr>
            <p:cNvPr id="104" name="Freeform 101"/>
            <p:cNvSpPr>
              <a:spLocks noEditPoints="1"/>
            </p:cNvSpPr>
            <p:nvPr/>
          </p:nvSpPr>
          <p:spPr bwMode="auto">
            <a:xfrm>
              <a:off x="2836553" y="10294378"/>
              <a:ext cx="46469" cy="49567"/>
            </a:xfrm>
            <a:custGeom>
              <a:avLst/>
              <a:gdLst>
                <a:gd name="T0" fmla="*/ 11 w 30"/>
                <a:gd name="T1" fmla="*/ 28 h 32"/>
                <a:gd name="T2" fmla="*/ 8 w 30"/>
                <a:gd name="T3" fmla="*/ 28 h 32"/>
                <a:gd name="T4" fmla="*/ 9 w 30"/>
                <a:gd name="T5" fmla="*/ 13 h 32"/>
                <a:gd name="T6" fmla="*/ 19 w 30"/>
                <a:gd name="T7" fmla="*/ 4 h 32"/>
                <a:gd name="T8" fmla="*/ 22 w 30"/>
                <a:gd name="T9" fmla="*/ 5 h 32"/>
                <a:gd name="T10" fmla="*/ 20 w 30"/>
                <a:gd name="T11" fmla="*/ 20 h 32"/>
                <a:gd name="T12" fmla="*/ 14 w 30"/>
                <a:gd name="T13" fmla="*/ 28 h 32"/>
                <a:gd name="T14" fmla="*/ 11 w 30"/>
                <a:gd name="T15" fmla="*/ 28 h 32"/>
                <a:gd name="T16" fmla="*/ 18 w 30"/>
                <a:gd name="T17" fmla="*/ 0 h 32"/>
                <a:gd name="T18" fmla="*/ 6 w 30"/>
                <a:gd name="T19" fmla="*/ 11 h 32"/>
                <a:gd name="T20" fmla="*/ 6 w 30"/>
                <a:gd name="T21" fmla="*/ 30 h 32"/>
                <a:gd name="T22" fmla="*/ 11 w 30"/>
                <a:gd name="T23" fmla="*/ 32 h 32"/>
                <a:gd name="T24" fmla="*/ 24 w 30"/>
                <a:gd name="T25" fmla="*/ 22 h 32"/>
                <a:gd name="T26" fmla="*/ 23 w 30"/>
                <a:gd name="T27" fmla="*/ 2 h 32"/>
                <a:gd name="T28" fmla="*/ 18 w 30"/>
                <a:gd name="T29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0" h="32">
                  <a:moveTo>
                    <a:pt x="11" y="28"/>
                  </a:moveTo>
                  <a:cubicBezTo>
                    <a:pt x="10" y="28"/>
                    <a:pt x="9" y="28"/>
                    <a:pt x="8" y="28"/>
                  </a:cubicBezTo>
                  <a:cubicBezTo>
                    <a:pt x="4" y="25"/>
                    <a:pt x="5" y="20"/>
                    <a:pt x="9" y="13"/>
                  </a:cubicBezTo>
                  <a:cubicBezTo>
                    <a:pt x="13" y="7"/>
                    <a:pt x="16" y="4"/>
                    <a:pt x="19" y="4"/>
                  </a:cubicBezTo>
                  <a:cubicBezTo>
                    <a:pt x="20" y="4"/>
                    <a:pt x="21" y="4"/>
                    <a:pt x="22" y="5"/>
                  </a:cubicBezTo>
                  <a:cubicBezTo>
                    <a:pt x="25" y="7"/>
                    <a:pt x="25" y="12"/>
                    <a:pt x="20" y="20"/>
                  </a:cubicBezTo>
                  <a:cubicBezTo>
                    <a:pt x="18" y="24"/>
                    <a:pt x="16" y="26"/>
                    <a:pt x="14" y="28"/>
                  </a:cubicBezTo>
                  <a:cubicBezTo>
                    <a:pt x="13" y="28"/>
                    <a:pt x="12" y="28"/>
                    <a:pt x="11" y="28"/>
                  </a:cubicBezTo>
                  <a:moveTo>
                    <a:pt x="18" y="0"/>
                  </a:moveTo>
                  <a:cubicBezTo>
                    <a:pt x="14" y="0"/>
                    <a:pt x="10" y="4"/>
                    <a:pt x="6" y="11"/>
                  </a:cubicBezTo>
                  <a:cubicBezTo>
                    <a:pt x="0" y="20"/>
                    <a:pt x="0" y="27"/>
                    <a:pt x="6" y="30"/>
                  </a:cubicBezTo>
                  <a:cubicBezTo>
                    <a:pt x="8" y="31"/>
                    <a:pt x="10" y="32"/>
                    <a:pt x="11" y="32"/>
                  </a:cubicBezTo>
                  <a:cubicBezTo>
                    <a:pt x="16" y="32"/>
                    <a:pt x="20" y="29"/>
                    <a:pt x="24" y="22"/>
                  </a:cubicBezTo>
                  <a:cubicBezTo>
                    <a:pt x="30" y="12"/>
                    <a:pt x="29" y="6"/>
                    <a:pt x="23" y="2"/>
                  </a:cubicBezTo>
                  <a:cubicBezTo>
                    <a:pt x="22" y="1"/>
                    <a:pt x="20" y="0"/>
                    <a:pt x="18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endParaRPr>
            </a:p>
          </p:txBody>
        </p:sp>
        <p:sp>
          <p:nvSpPr>
            <p:cNvPr id="105" name="Freeform 102"/>
            <p:cNvSpPr>
              <a:spLocks noEditPoints="1"/>
            </p:cNvSpPr>
            <p:nvPr/>
          </p:nvSpPr>
          <p:spPr bwMode="auto">
            <a:xfrm>
              <a:off x="1577748" y="9811096"/>
              <a:ext cx="50600" cy="40274"/>
            </a:xfrm>
            <a:custGeom>
              <a:avLst/>
              <a:gdLst>
                <a:gd name="T0" fmla="*/ 4 w 32"/>
                <a:gd name="T1" fmla="*/ 11 h 26"/>
                <a:gd name="T2" fmla="*/ 1 w 32"/>
                <a:gd name="T3" fmla="*/ 14 h 26"/>
                <a:gd name="T4" fmla="*/ 3 w 32"/>
                <a:gd name="T5" fmla="*/ 16 h 26"/>
                <a:gd name="T6" fmla="*/ 6 w 32"/>
                <a:gd name="T7" fmla="*/ 14 h 26"/>
                <a:gd name="T8" fmla="*/ 5 w 32"/>
                <a:gd name="T9" fmla="*/ 12 h 26"/>
                <a:gd name="T10" fmla="*/ 4 w 32"/>
                <a:gd name="T11" fmla="*/ 11 h 26"/>
                <a:gd name="T12" fmla="*/ 21 w 32"/>
                <a:gd name="T13" fmla="*/ 4 h 26"/>
                <a:gd name="T14" fmla="*/ 17 w 32"/>
                <a:gd name="T15" fmla="*/ 7 h 26"/>
                <a:gd name="T16" fmla="*/ 19 w 32"/>
                <a:gd name="T17" fmla="*/ 8 h 26"/>
                <a:gd name="T18" fmla="*/ 27 w 32"/>
                <a:gd name="T19" fmla="*/ 20 h 26"/>
                <a:gd name="T20" fmla="*/ 23 w 32"/>
                <a:gd name="T21" fmla="*/ 23 h 26"/>
                <a:gd name="T22" fmla="*/ 13 w 32"/>
                <a:gd name="T23" fmla="*/ 19 h 26"/>
                <a:gd name="T24" fmla="*/ 8 w 32"/>
                <a:gd name="T25" fmla="*/ 16 h 26"/>
                <a:gd name="T26" fmla="*/ 5 w 32"/>
                <a:gd name="T27" fmla="*/ 19 h 26"/>
                <a:gd name="T28" fmla="*/ 10 w 32"/>
                <a:gd name="T29" fmla="*/ 22 h 26"/>
                <a:gd name="T30" fmla="*/ 22 w 32"/>
                <a:gd name="T31" fmla="*/ 26 h 26"/>
                <a:gd name="T32" fmla="*/ 30 w 32"/>
                <a:gd name="T33" fmla="*/ 22 h 26"/>
                <a:gd name="T34" fmla="*/ 31 w 32"/>
                <a:gd name="T35" fmla="*/ 13 h 26"/>
                <a:gd name="T36" fmla="*/ 22 w 32"/>
                <a:gd name="T37" fmla="*/ 5 h 26"/>
                <a:gd name="T38" fmla="*/ 21 w 32"/>
                <a:gd name="T39" fmla="*/ 4 h 26"/>
                <a:gd name="T40" fmla="*/ 21 w 32"/>
                <a:gd name="T41" fmla="*/ 4 h 26"/>
                <a:gd name="T42" fmla="*/ 14 w 32"/>
                <a:gd name="T43" fmla="*/ 1 h 26"/>
                <a:gd name="T44" fmla="*/ 11 w 32"/>
                <a:gd name="T45" fmla="*/ 4 h 26"/>
                <a:gd name="T46" fmla="*/ 14 w 32"/>
                <a:gd name="T47" fmla="*/ 5 h 26"/>
                <a:gd name="T48" fmla="*/ 17 w 32"/>
                <a:gd name="T49" fmla="*/ 2 h 26"/>
                <a:gd name="T50" fmla="*/ 14 w 32"/>
                <a:gd name="T51" fmla="*/ 1 h 26"/>
                <a:gd name="T52" fmla="*/ 10 w 32"/>
                <a:gd name="T53" fmla="*/ 0 h 26"/>
                <a:gd name="T54" fmla="*/ 8 w 32"/>
                <a:gd name="T55" fmla="*/ 0 h 26"/>
                <a:gd name="T56" fmla="*/ 0 w 32"/>
                <a:gd name="T57" fmla="*/ 8 h 26"/>
                <a:gd name="T58" fmla="*/ 0 w 32"/>
                <a:gd name="T59" fmla="*/ 10 h 26"/>
                <a:gd name="T60" fmla="*/ 11 w 32"/>
                <a:gd name="T61" fmla="*/ 0 h 26"/>
                <a:gd name="T62" fmla="*/ 10 w 32"/>
                <a:gd name="T63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2" h="26">
                  <a:moveTo>
                    <a:pt x="4" y="11"/>
                  </a:moveTo>
                  <a:cubicBezTo>
                    <a:pt x="1" y="14"/>
                    <a:pt x="1" y="14"/>
                    <a:pt x="1" y="14"/>
                  </a:cubicBezTo>
                  <a:cubicBezTo>
                    <a:pt x="2" y="15"/>
                    <a:pt x="2" y="16"/>
                    <a:pt x="3" y="16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5" y="13"/>
                    <a:pt x="5" y="13"/>
                    <a:pt x="5" y="12"/>
                  </a:cubicBezTo>
                  <a:cubicBezTo>
                    <a:pt x="4" y="12"/>
                    <a:pt x="4" y="11"/>
                    <a:pt x="4" y="11"/>
                  </a:cubicBezTo>
                  <a:moveTo>
                    <a:pt x="21" y="4"/>
                  </a:moveTo>
                  <a:cubicBezTo>
                    <a:pt x="17" y="7"/>
                    <a:pt x="17" y="7"/>
                    <a:pt x="17" y="7"/>
                  </a:cubicBezTo>
                  <a:cubicBezTo>
                    <a:pt x="18" y="7"/>
                    <a:pt x="19" y="7"/>
                    <a:pt x="19" y="8"/>
                  </a:cubicBezTo>
                  <a:cubicBezTo>
                    <a:pt x="27" y="12"/>
                    <a:pt x="30" y="16"/>
                    <a:pt x="27" y="20"/>
                  </a:cubicBezTo>
                  <a:cubicBezTo>
                    <a:pt x="26" y="22"/>
                    <a:pt x="25" y="23"/>
                    <a:pt x="23" y="23"/>
                  </a:cubicBezTo>
                  <a:cubicBezTo>
                    <a:pt x="20" y="23"/>
                    <a:pt x="17" y="21"/>
                    <a:pt x="13" y="19"/>
                  </a:cubicBezTo>
                  <a:cubicBezTo>
                    <a:pt x="11" y="18"/>
                    <a:pt x="9" y="17"/>
                    <a:pt x="8" y="16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7" y="20"/>
                    <a:pt x="8" y="21"/>
                    <a:pt x="10" y="22"/>
                  </a:cubicBezTo>
                  <a:cubicBezTo>
                    <a:pt x="15" y="25"/>
                    <a:pt x="19" y="26"/>
                    <a:pt x="22" y="26"/>
                  </a:cubicBezTo>
                  <a:cubicBezTo>
                    <a:pt x="26" y="26"/>
                    <a:pt x="28" y="25"/>
                    <a:pt x="30" y="22"/>
                  </a:cubicBezTo>
                  <a:cubicBezTo>
                    <a:pt x="32" y="19"/>
                    <a:pt x="32" y="16"/>
                    <a:pt x="31" y="13"/>
                  </a:cubicBezTo>
                  <a:cubicBezTo>
                    <a:pt x="22" y="5"/>
                    <a:pt x="22" y="5"/>
                    <a:pt x="22" y="5"/>
                  </a:cubicBezTo>
                  <a:cubicBezTo>
                    <a:pt x="22" y="5"/>
                    <a:pt x="22" y="4"/>
                    <a:pt x="21" y="4"/>
                  </a:cubicBezTo>
                  <a:cubicBezTo>
                    <a:pt x="21" y="4"/>
                    <a:pt x="21" y="4"/>
                    <a:pt x="21" y="4"/>
                  </a:cubicBezTo>
                  <a:moveTo>
                    <a:pt x="14" y="1"/>
                  </a:moveTo>
                  <a:cubicBezTo>
                    <a:pt x="11" y="4"/>
                    <a:pt x="11" y="4"/>
                    <a:pt x="11" y="4"/>
                  </a:cubicBezTo>
                  <a:cubicBezTo>
                    <a:pt x="12" y="4"/>
                    <a:pt x="13" y="5"/>
                    <a:pt x="14" y="5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6" y="1"/>
                    <a:pt x="15" y="1"/>
                    <a:pt x="14" y="1"/>
                  </a:cubicBezTo>
                  <a:moveTo>
                    <a:pt x="10" y="0"/>
                  </a:moveTo>
                  <a:cubicBezTo>
                    <a:pt x="9" y="0"/>
                    <a:pt x="9" y="0"/>
                    <a:pt x="8" y="0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9"/>
                    <a:pt x="0" y="10"/>
                    <a:pt x="0" y="1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0" y="0"/>
                    <a:pt x="10" y="0"/>
                    <a:pt x="10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endParaRPr>
            </a:p>
          </p:txBody>
        </p:sp>
        <p:sp>
          <p:nvSpPr>
            <p:cNvPr id="106" name="Freeform 103"/>
            <p:cNvSpPr>
              <a:spLocks noEditPoints="1"/>
            </p:cNvSpPr>
            <p:nvPr/>
          </p:nvSpPr>
          <p:spPr bwMode="auto">
            <a:xfrm>
              <a:off x="1582911" y="9814194"/>
              <a:ext cx="43371" cy="25816"/>
            </a:xfrm>
            <a:custGeom>
              <a:avLst/>
              <a:gdLst>
                <a:gd name="T0" fmla="*/ 3 w 28"/>
                <a:gd name="T1" fmla="*/ 12 h 17"/>
                <a:gd name="T2" fmla="*/ 0 w 28"/>
                <a:gd name="T3" fmla="*/ 14 h 17"/>
                <a:gd name="T4" fmla="*/ 2 w 28"/>
                <a:gd name="T5" fmla="*/ 17 h 17"/>
                <a:gd name="T6" fmla="*/ 5 w 28"/>
                <a:gd name="T7" fmla="*/ 14 h 17"/>
                <a:gd name="T8" fmla="*/ 3 w 28"/>
                <a:gd name="T9" fmla="*/ 12 h 17"/>
                <a:gd name="T10" fmla="*/ 19 w 28"/>
                <a:gd name="T11" fmla="*/ 3 h 17"/>
                <a:gd name="T12" fmla="*/ 28 w 28"/>
                <a:gd name="T13" fmla="*/ 11 h 17"/>
                <a:gd name="T14" fmla="*/ 19 w 28"/>
                <a:gd name="T15" fmla="*/ 3 h 17"/>
                <a:gd name="T16" fmla="*/ 14 w 28"/>
                <a:gd name="T17" fmla="*/ 0 h 17"/>
                <a:gd name="T18" fmla="*/ 11 w 28"/>
                <a:gd name="T19" fmla="*/ 3 h 17"/>
                <a:gd name="T20" fmla="*/ 14 w 28"/>
                <a:gd name="T21" fmla="*/ 5 h 17"/>
                <a:gd name="T22" fmla="*/ 18 w 28"/>
                <a:gd name="T23" fmla="*/ 2 h 17"/>
                <a:gd name="T24" fmla="*/ 14 w 28"/>
                <a:gd name="T25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" h="17">
                  <a:moveTo>
                    <a:pt x="3" y="12"/>
                  </a:moveTo>
                  <a:cubicBezTo>
                    <a:pt x="0" y="14"/>
                    <a:pt x="0" y="14"/>
                    <a:pt x="0" y="14"/>
                  </a:cubicBezTo>
                  <a:cubicBezTo>
                    <a:pt x="1" y="15"/>
                    <a:pt x="1" y="16"/>
                    <a:pt x="2" y="17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4" y="13"/>
                    <a:pt x="3" y="12"/>
                    <a:pt x="3" y="12"/>
                  </a:cubicBezTo>
                  <a:moveTo>
                    <a:pt x="19" y="3"/>
                  </a:moveTo>
                  <a:cubicBezTo>
                    <a:pt x="28" y="11"/>
                    <a:pt x="28" y="11"/>
                    <a:pt x="28" y="11"/>
                  </a:cubicBezTo>
                  <a:cubicBezTo>
                    <a:pt x="27" y="8"/>
                    <a:pt x="24" y="5"/>
                    <a:pt x="19" y="3"/>
                  </a:cubicBezTo>
                  <a:moveTo>
                    <a:pt x="14" y="0"/>
                  </a:moveTo>
                  <a:cubicBezTo>
                    <a:pt x="11" y="3"/>
                    <a:pt x="11" y="3"/>
                    <a:pt x="11" y="3"/>
                  </a:cubicBezTo>
                  <a:cubicBezTo>
                    <a:pt x="12" y="3"/>
                    <a:pt x="13" y="4"/>
                    <a:pt x="14" y="5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6" y="1"/>
                    <a:pt x="15" y="0"/>
                    <a:pt x="14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endParaRPr>
            </a:p>
          </p:txBody>
        </p:sp>
        <p:sp>
          <p:nvSpPr>
            <p:cNvPr id="107" name="Freeform 104"/>
            <p:cNvSpPr>
              <a:spLocks/>
            </p:cNvSpPr>
            <p:nvPr/>
          </p:nvSpPr>
          <p:spPr bwMode="auto">
            <a:xfrm>
              <a:off x="1577748" y="9811096"/>
              <a:ext cx="21686" cy="21686"/>
            </a:xfrm>
            <a:custGeom>
              <a:avLst/>
              <a:gdLst>
                <a:gd name="T0" fmla="*/ 11 w 14"/>
                <a:gd name="T1" fmla="*/ 0 h 14"/>
                <a:gd name="T2" fmla="*/ 0 w 14"/>
                <a:gd name="T3" fmla="*/ 10 h 14"/>
                <a:gd name="T4" fmla="*/ 1 w 14"/>
                <a:gd name="T5" fmla="*/ 14 h 14"/>
                <a:gd name="T6" fmla="*/ 4 w 14"/>
                <a:gd name="T7" fmla="*/ 11 h 14"/>
                <a:gd name="T8" fmla="*/ 5 w 14"/>
                <a:gd name="T9" fmla="*/ 6 h 14"/>
                <a:gd name="T10" fmla="*/ 9 w 14"/>
                <a:gd name="T11" fmla="*/ 4 h 14"/>
                <a:gd name="T12" fmla="*/ 11 w 14"/>
                <a:gd name="T13" fmla="*/ 4 h 14"/>
                <a:gd name="T14" fmla="*/ 14 w 14"/>
                <a:gd name="T15" fmla="*/ 1 h 14"/>
                <a:gd name="T16" fmla="*/ 11 w 14"/>
                <a:gd name="T1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14">
                  <a:moveTo>
                    <a:pt x="11" y="0"/>
                  </a:moveTo>
                  <a:cubicBezTo>
                    <a:pt x="0" y="10"/>
                    <a:pt x="0" y="10"/>
                    <a:pt x="0" y="10"/>
                  </a:cubicBezTo>
                  <a:cubicBezTo>
                    <a:pt x="0" y="12"/>
                    <a:pt x="1" y="13"/>
                    <a:pt x="1" y="14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3" y="9"/>
                    <a:pt x="4" y="8"/>
                    <a:pt x="5" y="6"/>
                  </a:cubicBezTo>
                  <a:cubicBezTo>
                    <a:pt x="6" y="5"/>
                    <a:pt x="7" y="4"/>
                    <a:pt x="9" y="4"/>
                  </a:cubicBezTo>
                  <a:cubicBezTo>
                    <a:pt x="10" y="4"/>
                    <a:pt x="10" y="4"/>
                    <a:pt x="11" y="4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3" y="0"/>
                    <a:pt x="12" y="0"/>
                    <a:pt x="11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endParaRPr>
            </a:p>
          </p:txBody>
        </p:sp>
        <p:sp>
          <p:nvSpPr>
            <p:cNvPr id="108" name="Freeform 105"/>
            <p:cNvSpPr>
              <a:spLocks/>
            </p:cNvSpPr>
            <p:nvPr/>
          </p:nvSpPr>
          <p:spPr bwMode="auto">
            <a:xfrm>
              <a:off x="1577748" y="9811096"/>
              <a:ext cx="12392" cy="12392"/>
            </a:xfrm>
            <a:custGeom>
              <a:avLst/>
              <a:gdLst>
                <a:gd name="T0" fmla="*/ 8 w 8"/>
                <a:gd name="T1" fmla="*/ 0 h 8"/>
                <a:gd name="T2" fmla="*/ 2 w 8"/>
                <a:gd name="T3" fmla="*/ 5 h 8"/>
                <a:gd name="T4" fmla="*/ 0 w 8"/>
                <a:gd name="T5" fmla="*/ 8 h 8"/>
                <a:gd name="T6" fmla="*/ 8 w 8"/>
                <a:gd name="T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8">
                  <a:moveTo>
                    <a:pt x="8" y="0"/>
                  </a:moveTo>
                  <a:cubicBezTo>
                    <a:pt x="6" y="0"/>
                    <a:pt x="3" y="2"/>
                    <a:pt x="2" y="5"/>
                  </a:cubicBezTo>
                  <a:cubicBezTo>
                    <a:pt x="1" y="6"/>
                    <a:pt x="1" y="7"/>
                    <a:pt x="0" y="8"/>
                  </a:cubicBezTo>
                  <a:cubicBezTo>
                    <a:pt x="8" y="0"/>
                    <a:pt x="8" y="0"/>
                    <a:pt x="8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endParaRPr>
            </a:p>
          </p:txBody>
        </p:sp>
        <p:sp>
          <p:nvSpPr>
            <p:cNvPr id="109" name="Freeform 106"/>
            <p:cNvSpPr>
              <a:spLocks noEditPoints="1"/>
            </p:cNvSpPr>
            <p:nvPr/>
          </p:nvSpPr>
          <p:spPr bwMode="auto">
            <a:xfrm>
              <a:off x="1607695" y="9759463"/>
              <a:ext cx="55763" cy="49567"/>
            </a:xfrm>
            <a:custGeom>
              <a:avLst/>
              <a:gdLst>
                <a:gd name="T0" fmla="*/ 7 w 36"/>
                <a:gd name="T1" fmla="*/ 15 h 32"/>
                <a:gd name="T2" fmla="*/ 4 w 36"/>
                <a:gd name="T3" fmla="*/ 18 h 32"/>
                <a:gd name="T4" fmla="*/ 5 w 36"/>
                <a:gd name="T5" fmla="*/ 19 h 32"/>
                <a:gd name="T6" fmla="*/ 7 w 36"/>
                <a:gd name="T7" fmla="*/ 16 h 32"/>
                <a:gd name="T8" fmla="*/ 7 w 36"/>
                <a:gd name="T9" fmla="*/ 15 h 32"/>
                <a:gd name="T10" fmla="*/ 18 w 36"/>
                <a:gd name="T11" fmla="*/ 4 h 32"/>
                <a:gd name="T12" fmla="*/ 15 w 36"/>
                <a:gd name="T13" fmla="*/ 7 h 32"/>
                <a:gd name="T14" fmla="*/ 16 w 36"/>
                <a:gd name="T15" fmla="*/ 8 h 32"/>
                <a:gd name="T16" fmla="*/ 19 w 36"/>
                <a:gd name="T17" fmla="*/ 18 h 32"/>
                <a:gd name="T18" fmla="*/ 25 w 36"/>
                <a:gd name="T19" fmla="*/ 32 h 32"/>
                <a:gd name="T20" fmla="*/ 36 w 36"/>
                <a:gd name="T21" fmla="*/ 13 h 32"/>
                <a:gd name="T22" fmla="*/ 32 w 36"/>
                <a:gd name="T23" fmla="*/ 11 h 32"/>
                <a:gd name="T24" fmla="*/ 24 w 36"/>
                <a:gd name="T25" fmla="*/ 25 h 32"/>
                <a:gd name="T26" fmla="*/ 23 w 36"/>
                <a:gd name="T27" fmla="*/ 21 h 32"/>
                <a:gd name="T28" fmla="*/ 22 w 36"/>
                <a:gd name="T29" fmla="*/ 16 h 32"/>
                <a:gd name="T30" fmla="*/ 19 w 36"/>
                <a:gd name="T31" fmla="*/ 5 h 32"/>
                <a:gd name="T32" fmla="*/ 18 w 36"/>
                <a:gd name="T33" fmla="*/ 4 h 32"/>
                <a:gd name="T34" fmla="*/ 11 w 36"/>
                <a:gd name="T35" fmla="*/ 0 h 32"/>
                <a:gd name="T36" fmla="*/ 8 w 36"/>
                <a:gd name="T37" fmla="*/ 0 h 32"/>
                <a:gd name="T38" fmla="*/ 2 w 36"/>
                <a:gd name="T39" fmla="*/ 5 h 32"/>
                <a:gd name="T40" fmla="*/ 2 w 36"/>
                <a:gd name="T41" fmla="*/ 16 h 32"/>
                <a:gd name="T42" fmla="*/ 5 w 36"/>
                <a:gd name="T43" fmla="*/ 13 h 32"/>
                <a:gd name="T44" fmla="*/ 4 w 36"/>
                <a:gd name="T45" fmla="*/ 12 h 32"/>
                <a:gd name="T46" fmla="*/ 5 w 36"/>
                <a:gd name="T47" fmla="*/ 7 h 32"/>
                <a:gd name="T48" fmla="*/ 9 w 36"/>
                <a:gd name="T49" fmla="*/ 4 h 32"/>
                <a:gd name="T50" fmla="*/ 10 w 36"/>
                <a:gd name="T51" fmla="*/ 4 h 32"/>
                <a:gd name="T52" fmla="*/ 13 w 36"/>
                <a:gd name="T53" fmla="*/ 4 h 32"/>
                <a:gd name="T54" fmla="*/ 16 w 36"/>
                <a:gd name="T55" fmla="*/ 1 h 32"/>
                <a:gd name="T56" fmla="*/ 15 w 36"/>
                <a:gd name="T57" fmla="*/ 1 h 32"/>
                <a:gd name="T58" fmla="*/ 11 w 36"/>
                <a:gd name="T59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6" h="32">
                  <a:moveTo>
                    <a:pt x="7" y="15"/>
                  </a:moveTo>
                  <a:cubicBezTo>
                    <a:pt x="4" y="18"/>
                    <a:pt x="4" y="18"/>
                    <a:pt x="4" y="18"/>
                  </a:cubicBezTo>
                  <a:cubicBezTo>
                    <a:pt x="4" y="18"/>
                    <a:pt x="5" y="19"/>
                    <a:pt x="5" y="19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7" y="15"/>
                    <a:pt x="7" y="15"/>
                    <a:pt x="7" y="15"/>
                  </a:cubicBezTo>
                  <a:moveTo>
                    <a:pt x="18" y="4"/>
                  </a:moveTo>
                  <a:cubicBezTo>
                    <a:pt x="15" y="7"/>
                    <a:pt x="15" y="7"/>
                    <a:pt x="15" y="7"/>
                  </a:cubicBezTo>
                  <a:cubicBezTo>
                    <a:pt x="16" y="7"/>
                    <a:pt x="16" y="8"/>
                    <a:pt x="16" y="8"/>
                  </a:cubicBezTo>
                  <a:cubicBezTo>
                    <a:pt x="17" y="10"/>
                    <a:pt x="18" y="13"/>
                    <a:pt x="19" y="18"/>
                  </a:cubicBezTo>
                  <a:cubicBezTo>
                    <a:pt x="20" y="25"/>
                    <a:pt x="22" y="30"/>
                    <a:pt x="25" y="32"/>
                  </a:cubicBezTo>
                  <a:cubicBezTo>
                    <a:pt x="36" y="13"/>
                    <a:pt x="36" y="13"/>
                    <a:pt x="36" y="13"/>
                  </a:cubicBezTo>
                  <a:cubicBezTo>
                    <a:pt x="32" y="11"/>
                    <a:pt x="32" y="11"/>
                    <a:pt x="32" y="11"/>
                  </a:cubicBezTo>
                  <a:cubicBezTo>
                    <a:pt x="24" y="25"/>
                    <a:pt x="24" y="25"/>
                    <a:pt x="24" y="25"/>
                  </a:cubicBezTo>
                  <a:cubicBezTo>
                    <a:pt x="23" y="23"/>
                    <a:pt x="23" y="22"/>
                    <a:pt x="23" y="21"/>
                  </a:cubicBezTo>
                  <a:cubicBezTo>
                    <a:pt x="22" y="16"/>
                    <a:pt x="22" y="16"/>
                    <a:pt x="22" y="16"/>
                  </a:cubicBezTo>
                  <a:cubicBezTo>
                    <a:pt x="21" y="10"/>
                    <a:pt x="20" y="7"/>
                    <a:pt x="19" y="5"/>
                  </a:cubicBezTo>
                  <a:cubicBezTo>
                    <a:pt x="19" y="5"/>
                    <a:pt x="19" y="4"/>
                    <a:pt x="18" y="4"/>
                  </a:cubicBezTo>
                  <a:moveTo>
                    <a:pt x="11" y="0"/>
                  </a:moveTo>
                  <a:cubicBezTo>
                    <a:pt x="10" y="0"/>
                    <a:pt x="9" y="0"/>
                    <a:pt x="8" y="0"/>
                  </a:cubicBezTo>
                  <a:cubicBezTo>
                    <a:pt x="6" y="1"/>
                    <a:pt x="4" y="2"/>
                    <a:pt x="2" y="5"/>
                  </a:cubicBezTo>
                  <a:cubicBezTo>
                    <a:pt x="0" y="9"/>
                    <a:pt x="0" y="13"/>
                    <a:pt x="2" y="16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5" y="13"/>
                    <a:pt x="4" y="12"/>
                    <a:pt x="4" y="12"/>
                  </a:cubicBezTo>
                  <a:cubicBezTo>
                    <a:pt x="4" y="10"/>
                    <a:pt x="4" y="9"/>
                    <a:pt x="5" y="7"/>
                  </a:cubicBezTo>
                  <a:cubicBezTo>
                    <a:pt x="6" y="5"/>
                    <a:pt x="7" y="4"/>
                    <a:pt x="9" y="4"/>
                  </a:cubicBezTo>
                  <a:cubicBezTo>
                    <a:pt x="9" y="4"/>
                    <a:pt x="10" y="4"/>
                    <a:pt x="10" y="4"/>
                  </a:cubicBezTo>
                  <a:cubicBezTo>
                    <a:pt x="11" y="4"/>
                    <a:pt x="12" y="4"/>
                    <a:pt x="13" y="4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1"/>
                    <a:pt x="16" y="1"/>
                    <a:pt x="15" y="1"/>
                  </a:cubicBezTo>
                  <a:cubicBezTo>
                    <a:pt x="14" y="0"/>
                    <a:pt x="12" y="0"/>
                    <a:pt x="11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endParaRPr>
            </a:p>
          </p:txBody>
        </p:sp>
        <p:sp>
          <p:nvSpPr>
            <p:cNvPr id="110" name="Freeform 107"/>
            <p:cNvSpPr>
              <a:spLocks noEditPoints="1"/>
            </p:cNvSpPr>
            <p:nvPr/>
          </p:nvSpPr>
          <p:spPr bwMode="auto">
            <a:xfrm>
              <a:off x="1610793" y="9760496"/>
              <a:ext cx="24784" cy="26849"/>
            </a:xfrm>
            <a:custGeom>
              <a:avLst/>
              <a:gdLst>
                <a:gd name="T0" fmla="*/ 3 w 16"/>
                <a:gd name="T1" fmla="*/ 12 h 17"/>
                <a:gd name="T2" fmla="*/ 0 w 16"/>
                <a:gd name="T3" fmla="*/ 15 h 17"/>
                <a:gd name="T4" fmla="*/ 2 w 16"/>
                <a:gd name="T5" fmla="*/ 17 h 17"/>
                <a:gd name="T6" fmla="*/ 5 w 16"/>
                <a:gd name="T7" fmla="*/ 14 h 17"/>
                <a:gd name="T8" fmla="*/ 3 w 16"/>
                <a:gd name="T9" fmla="*/ 12 h 17"/>
                <a:gd name="T10" fmla="*/ 14 w 16"/>
                <a:gd name="T11" fmla="*/ 0 h 17"/>
                <a:gd name="T12" fmla="*/ 11 w 16"/>
                <a:gd name="T13" fmla="*/ 3 h 17"/>
                <a:gd name="T14" fmla="*/ 11 w 16"/>
                <a:gd name="T15" fmla="*/ 3 h 17"/>
                <a:gd name="T16" fmla="*/ 13 w 16"/>
                <a:gd name="T17" fmla="*/ 6 h 17"/>
                <a:gd name="T18" fmla="*/ 16 w 16"/>
                <a:gd name="T19" fmla="*/ 3 h 17"/>
                <a:gd name="T20" fmla="*/ 14 w 16"/>
                <a:gd name="T21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" h="17">
                  <a:moveTo>
                    <a:pt x="3" y="12"/>
                  </a:moveTo>
                  <a:cubicBezTo>
                    <a:pt x="0" y="15"/>
                    <a:pt x="0" y="15"/>
                    <a:pt x="0" y="15"/>
                  </a:cubicBezTo>
                  <a:cubicBezTo>
                    <a:pt x="0" y="16"/>
                    <a:pt x="1" y="16"/>
                    <a:pt x="2" y="17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4" y="14"/>
                    <a:pt x="3" y="13"/>
                    <a:pt x="3" y="12"/>
                  </a:cubicBezTo>
                  <a:moveTo>
                    <a:pt x="14" y="0"/>
                  </a:moveTo>
                  <a:cubicBezTo>
                    <a:pt x="11" y="3"/>
                    <a:pt x="11" y="3"/>
                    <a:pt x="11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2" y="4"/>
                    <a:pt x="13" y="5"/>
                    <a:pt x="13" y="6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2"/>
                    <a:pt x="15" y="1"/>
                    <a:pt x="14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endParaRPr>
            </a:p>
          </p:txBody>
        </p:sp>
        <p:sp>
          <p:nvSpPr>
            <p:cNvPr id="111" name="Freeform 108"/>
            <p:cNvSpPr>
              <a:spLocks/>
            </p:cNvSpPr>
            <p:nvPr/>
          </p:nvSpPr>
          <p:spPr bwMode="auto">
            <a:xfrm>
              <a:off x="117575" y="9642773"/>
              <a:ext cx="9294" cy="9294"/>
            </a:xfrm>
            <a:custGeom>
              <a:avLst/>
              <a:gdLst>
                <a:gd name="T0" fmla="*/ 3 w 9"/>
                <a:gd name="T1" fmla="*/ 0 h 9"/>
                <a:gd name="T2" fmla="*/ 0 w 9"/>
                <a:gd name="T3" fmla="*/ 6 h 9"/>
                <a:gd name="T4" fmla="*/ 6 w 9"/>
                <a:gd name="T5" fmla="*/ 9 h 9"/>
                <a:gd name="T6" fmla="*/ 9 w 9"/>
                <a:gd name="T7" fmla="*/ 4 h 9"/>
                <a:gd name="T8" fmla="*/ 3 w 9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9">
                  <a:moveTo>
                    <a:pt x="3" y="0"/>
                  </a:moveTo>
                  <a:lnTo>
                    <a:pt x="0" y="6"/>
                  </a:lnTo>
                  <a:lnTo>
                    <a:pt x="6" y="9"/>
                  </a:lnTo>
                  <a:lnTo>
                    <a:pt x="9" y="4"/>
                  </a:ln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endParaRPr>
            </a:p>
          </p:txBody>
        </p:sp>
        <p:sp>
          <p:nvSpPr>
            <p:cNvPr id="112" name="Freeform 109"/>
            <p:cNvSpPr>
              <a:spLocks/>
            </p:cNvSpPr>
            <p:nvPr/>
          </p:nvSpPr>
          <p:spPr bwMode="auto">
            <a:xfrm>
              <a:off x="117575" y="9642773"/>
              <a:ext cx="9294" cy="9294"/>
            </a:xfrm>
            <a:custGeom>
              <a:avLst/>
              <a:gdLst>
                <a:gd name="T0" fmla="*/ 3 w 9"/>
                <a:gd name="T1" fmla="*/ 0 h 9"/>
                <a:gd name="T2" fmla="*/ 0 w 9"/>
                <a:gd name="T3" fmla="*/ 6 h 9"/>
                <a:gd name="T4" fmla="*/ 6 w 9"/>
                <a:gd name="T5" fmla="*/ 9 h 9"/>
                <a:gd name="T6" fmla="*/ 9 w 9"/>
                <a:gd name="T7" fmla="*/ 4 h 9"/>
                <a:gd name="T8" fmla="*/ 3 w 9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9">
                  <a:moveTo>
                    <a:pt x="3" y="0"/>
                  </a:moveTo>
                  <a:lnTo>
                    <a:pt x="0" y="6"/>
                  </a:lnTo>
                  <a:lnTo>
                    <a:pt x="6" y="9"/>
                  </a:lnTo>
                  <a:lnTo>
                    <a:pt x="9" y="4"/>
                  </a:lnTo>
                  <a:lnTo>
                    <a:pt x="3" y="0"/>
                  </a:ln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endParaRPr>
            </a:p>
          </p:txBody>
        </p:sp>
        <p:sp>
          <p:nvSpPr>
            <p:cNvPr id="113" name="Freeform 110"/>
            <p:cNvSpPr>
              <a:spLocks noEditPoints="1"/>
            </p:cNvSpPr>
            <p:nvPr/>
          </p:nvSpPr>
          <p:spPr bwMode="auto">
            <a:xfrm>
              <a:off x="98987" y="9590108"/>
              <a:ext cx="46469" cy="44404"/>
            </a:xfrm>
            <a:custGeom>
              <a:avLst/>
              <a:gdLst>
                <a:gd name="T0" fmla="*/ 19 w 45"/>
                <a:gd name="T1" fmla="*/ 34 h 43"/>
                <a:gd name="T2" fmla="*/ 9 w 45"/>
                <a:gd name="T3" fmla="*/ 10 h 43"/>
                <a:gd name="T4" fmla="*/ 27 w 45"/>
                <a:gd name="T5" fmla="*/ 22 h 43"/>
                <a:gd name="T6" fmla="*/ 19 w 45"/>
                <a:gd name="T7" fmla="*/ 34 h 43"/>
                <a:gd name="T8" fmla="*/ 3 w 45"/>
                <a:gd name="T9" fmla="*/ 0 h 43"/>
                <a:gd name="T10" fmla="*/ 0 w 45"/>
                <a:gd name="T11" fmla="*/ 4 h 43"/>
                <a:gd name="T12" fmla="*/ 16 w 45"/>
                <a:gd name="T13" fmla="*/ 40 h 43"/>
                <a:gd name="T14" fmla="*/ 21 w 45"/>
                <a:gd name="T15" fmla="*/ 43 h 43"/>
                <a:gd name="T16" fmla="*/ 31 w 45"/>
                <a:gd name="T17" fmla="*/ 25 h 43"/>
                <a:gd name="T18" fmla="*/ 42 w 45"/>
                <a:gd name="T19" fmla="*/ 31 h 43"/>
                <a:gd name="T20" fmla="*/ 45 w 45"/>
                <a:gd name="T21" fmla="*/ 25 h 43"/>
                <a:gd name="T22" fmla="*/ 34 w 45"/>
                <a:gd name="T23" fmla="*/ 19 h 43"/>
                <a:gd name="T24" fmla="*/ 39 w 45"/>
                <a:gd name="T25" fmla="*/ 13 h 43"/>
                <a:gd name="T26" fmla="*/ 33 w 45"/>
                <a:gd name="T27" fmla="*/ 10 h 43"/>
                <a:gd name="T28" fmla="*/ 30 w 45"/>
                <a:gd name="T29" fmla="*/ 16 h 43"/>
                <a:gd name="T30" fmla="*/ 3 w 45"/>
                <a:gd name="T31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5" h="43">
                  <a:moveTo>
                    <a:pt x="19" y="34"/>
                  </a:moveTo>
                  <a:lnTo>
                    <a:pt x="9" y="10"/>
                  </a:lnTo>
                  <a:lnTo>
                    <a:pt x="27" y="22"/>
                  </a:lnTo>
                  <a:lnTo>
                    <a:pt x="19" y="34"/>
                  </a:lnTo>
                  <a:close/>
                  <a:moveTo>
                    <a:pt x="3" y="0"/>
                  </a:moveTo>
                  <a:lnTo>
                    <a:pt x="0" y="4"/>
                  </a:lnTo>
                  <a:lnTo>
                    <a:pt x="16" y="40"/>
                  </a:lnTo>
                  <a:lnTo>
                    <a:pt x="21" y="43"/>
                  </a:lnTo>
                  <a:lnTo>
                    <a:pt x="31" y="25"/>
                  </a:lnTo>
                  <a:lnTo>
                    <a:pt x="42" y="31"/>
                  </a:lnTo>
                  <a:lnTo>
                    <a:pt x="45" y="25"/>
                  </a:lnTo>
                  <a:lnTo>
                    <a:pt x="34" y="19"/>
                  </a:lnTo>
                  <a:lnTo>
                    <a:pt x="39" y="13"/>
                  </a:lnTo>
                  <a:lnTo>
                    <a:pt x="33" y="10"/>
                  </a:lnTo>
                  <a:lnTo>
                    <a:pt x="30" y="16"/>
                  </a:ln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endParaRPr>
            </a:p>
          </p:txBody>
        </p:sp>
        <p:sp>
          <p:nvSpPr>
            <p:cNvPr id="114" name="Freeform 111"/>
            <p:cNvSpPr>
              <a:spLocks noEditPoints="1"/>
            </p:cNvSpPr>
            <p:nvPr/>
          </p:nvSpPr>
          <p:spPr bwMode="auto">
            <a:xfrm>
              <a:off x="98987" y="9590108"/>
              <a:ext cx="46469" cy="44404"/>
            </a:xfrm>
            <a:custGeom>
              <a:avLst/>
              <a:gdLst>
                <a:gd name="T0" fmla="*/ 19 w 45"/>
                <a:gd name="T1" fmla="*/ 34 h 43"/>
                <a:gd name="T2" fmla="*/ 9 w 45"/>
                <a:gd name="T3" fmla="*/ 10 h 43"/>
                <a:gd name="T4" fmla="*/ 27 w 45"/>
                <a:gd name="T5" fmla="*/ 22 h 43"/>
                <a:gd name="T6" fmla="*/ 19 w 45"/>
                <a:gd name="T7" fmla="*/ 34 h 43"/>
                <a:gd name="T8" fmla="*/ 3 w 45"/>
                <a:gd name="T9" fmla="*/ 0 h 43"/>
                <a:gd name="T10" fmla="*/ 0 w 45"/>
                <a:gd name="T11" fmla="*/ 4 h 43"/>
                <a:gd name="T12" fmla="*/ 16 w 45"/>
                <a:gd name="T13" fmla="*/ 40 h 43"/>
                <a:gd name="T14" fmla="*/ 21 w 45"/>
                <a:gd name="T15" fmla="*/ 43 h 43"/>
                <a:gd name="T16" fmla="*/ 31 w 45"/>
                <a:gd name="T17" fmla="*/ 25 h 43"/>
                <a:gd name="T18" fmla="*/ 42 w 45"/>
                <a:gd name="T19" fmla="*/ 31 h 43"/>
                <a:gd name="T20" fmla="*/ 45 w 45"/>
                <a:gd name="T21" fmla="*/ 25 h 43"/>
                <a:gd name="T22" fmla="*/ 34 w 45"/>
                <a:gd name="T23" fmla="*/ 19 h 43"/>
                <a:gd name="T24" fmla="*/ 39 w 45"/>
                <a:gd name="T25" fmla="*/ 13 h 43"/>
                <a:gd name="T26" fmla="*/ 33 w 45"/>
                <a:gd name="T27" fmla="*/ 10 h 43"/>
                <a:gd name="T28" fmla="*/ 30 w 45"/>
                <a:gd name="T29" fmla="*/ 16 h 43"/>
                <a:gd name="T30" fmla="*/ 3 w 45"/>
                <a:gd name="T31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5" h="43">
                  <a:moveTo>
                    <a:pt x="19" y="34"/>
                  </a:moveTo>
                  <a:lnTo>
                    <a:pt x="9" y="10"/>
                  </a:lnTo>
                  <a:lnTo>
                    <a:pt x="27" y="22"/>
                  </a:lnTo>
                  <a:lnTo>
                    <a:pt x="19" y="34"/>
                  </a:lnTo>
                  <a:moveTo>
                    <a:pt x="3" y="0"/>
                  </a:moveTo>
                  <a:lnTo>
                    <a:pt x="0" y="4"/>
                  </a:lnTo>
                  <a:lnTo>
                    <a:pt x="16" y="40"/>
                  </a:lnTo>
                  <a:lnTo>
                    <a:pt x="21" y="43"/>
                  </a:lnTo>
                  <a:lnTo>
                    <a:pt x="31" y="25"/>
                  </a:lnTo>
                  <a:lnTo>
                    <a:pt x="42" y="31"/>
                  </a:lnTo>
                  <a:lnTo>
                    <a:pt x="45" y="25"/>
                  </a:lnTo>
                  <a:lnTo>
                    <a:pt x="34" y="19"/>
                  </a:lnTo>
                  <a:lnTo>
                    <a:pt x="39" y="13"/>
                  </a:lnTo>
                  <a:lnTo>
                    <a:pt x="33" y="10"/>
                  </a:lnTo>
                  <a:lnTo>
                    <a:pt x="30" y="16"/>
                  </a:lnTo>
                  <a:lnTo>
                    <a:pt x="3" y="0"/>
                  </a:ln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endParaRPr>
            </a:p>
          </p:txBody>
        </p:sp>
        <p:sp>
          <p:nvSpPr>
            <p:cNvPr id="115" name="Freeform 112"/>
            <p:cNvSpPr>
              <a:spLocks noEditPoints="1"/>
            </p:cNvSpPr>
            <p:nvPr/>
          </p:nvSpPr>
          <p:spPr bwMode="auto">
            <a:xfrm>
              <a:off x="111379" y="9557063"/>
              <a:ext cx="55763" cy="42339"/>
            </a:xfrm>
            <a:custGeom>
              <a:avLst/>
              <a:gdLst>
                <a:gd name="T0" fmla="*/ 25 w 36"/>
                <a:gd name="T1" fmla="*/ 23 h 27"/>
                <a:gd name="T2" fmla="*/ 15 w 36"/>
                <a:gd name="T3" fmla="*/ 19 h 27"/>
                <a:gd name="T4" fmla="*/ 7 w 36"/>
                <a:gd name="T5" fmla="*/ 12 h 27"/>
                <a:gd name="T6" fmla="*/ 7 w 36"/>
                <a:gd name="T7" fmla="*/ 7 h 27"/>
                <a:gd name="T8" fmla="*/ 11 w 36"/>
                <a:gd name="T9" fmla="*/ 4 h 27"/>
                <a:gd name="T10" fmla="*/ 22 w 36"/>
                <a:gd name="T11" fmla="*/ 8 h 27"/>
                <a:gd name="T12" fmla="*/ 30 w 36"/>
                <a:gd name="T13" fmla="*/ 20 h 27"/>
                <a:gd name="T14" fmla="*/ 25 w 36"/>
                <a:gd name="T15" fmla="*/ 23 h 27"/>
                <a:gd name="T16" fmla="*/ 12 w 36"/>
                <a:gd name="T17" fmla="*/ 0 h 27"/>
                <a:gd name="T18" fmla="*/ 4 w 36"/>
                <a:gd name="T19" fmla="*/ 5 h 27"/>
                <a:gd name="T20" fmla="*/ 13 w 36"/>
                <a:gd name="T21" fmla="*/ 23 h 27"/>
                <a:gd name="T22" fmla="*/ 24 w 36"/>
                <a:gd name="T23" fmla="*/ 27 h 27"/>
                <a:gd name="T24" fmla="*/ 32 w 36"/>
                <a:gd name="T25" fmla="*/ 22 h 27"/>
                <a:gd name="T26" fmla="*/ 24 w 36"/>
                <a:gd name="T27" fmla="*/ 4 h 27"/>
                <a:gd name="T28" fmla="*/ 12 w 36"/>
                <a:gd name="T29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6" h="27">
                  <a:moveTo>
                    <a:pt x="25" y="23"/>
                  </a:moveTo>
                  <a:cubicBezTo>
                    <a:pt x="22" y="23"/>
                    <a:pt x="19" y="22"/>
                    <a:pt x="15" y="19"/>
                  </a:cubicBezTo>
                  <a:cubicBezTo>
                    <a:pt x="11" y="17"/>
                    <a:pt x="8" y="14"/>
                    <a:pt x="7" y="12"/>
                  </a:cubicBezTo>
                  <a:cubicBezTo>
                    <a:pt x="6" y="10"/>
                    <a:pt x="6" y="8"/>
                    <a:pt x="7" y="7"/>
                  </a:cubicBezTo>
                  <a:cubicBezTo>
                    <a:pt x="8" y="5"/>
                    <a:pt x="9" y="4"/>
                    <a:pt x="11" y="4"/>
                  </a:cubicBezTo>
                  <a:cubicBezTo>
                    <a:pt x="14" y="4"/>
                    <a:pt x="17" y="5"/>
                    <a:pt x="22" y="8"/>
                  </a:cubicBezTo>
                  <a:cubicBezTo>
                    <a:pt x="29" y="13"/>
                    <a:pt x="32" y="17"/>
                    <a:pt x="30" y="20"/>
                  </a:cubicBezTo>
                  <a:cubicBezTo>
                    <a:pt x="29" y="22"/>
                    <a:pt x="27" y="23"/>
                    <a:pt x="25" y="23"/>
                  </a:cubicBezTo>
                  <a:moveTo>
                    <a:pt x="12" y="0"/>
                  </a:moveTo>
                  <a:cubicBezTo>
                    <a:pt x="8" y="0"/>
                    <a:pt x="6" y="2"/>
                    <a:pt x="4" y="5"/>
                  </a:cubicBezTo>
                  <a:cubicBezTo>
                    <a:pt x="0" y="11"/>
                    <a:pt x="3" y="17"/>
                    <a:pt x="13" y="23"/>
                  </a:cubicBezTo>
                  <a:cubicBezTo>
                    <a:pt x="17" y="25"/>
                    <a:pt x="21" y="27"/>
                    <a:pt x="24" y="27"/>
                  </a:cubicBezTo>
                  <a:cubicBezTo>
                    <a:pt x="28" y="27"/>
                    <a:pt x="30" y="25"/>
                    <a:pt x="32" y="22"/>
                  </a:cubicBezTo>
                  <a:cubicBezTo>
                    <a:pt x="36" y="16"/>
                    <a:pt x="33" y="10"/>
                    <a:pt x="24" y="4"/>
                  </a:cubicBezTo>
                  <a:cubicBezTo>
                    <a:pt x="19" y="2"/>
                    <a:pt x="15" y="0"/>
                    <a:pt x="12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endParaRPr>
            </a:p>
          </p:txBody>
        </p:sp>
        <p:sp>
          <p:nvSpPr>
            <p:cNvPr id="116" name="Freeform 113"/>
            <p:cNvSpPr>
              <a:spLocks noEditPoints="1"/>
            </p:cNvSpPr>
            <p:nvPr/>
          </p:nvSpPr>
          <p:spPr bwMode="auto">
            <a:xfrm>
              <a:off x="4523910" y="10711570"/>
              <a:ext cx="150767" cy="80547"/>
            </a:xfrm>
            <a:custGeom>
              <a:avLst/>
              <a:gdLst>
                <a:gd name="T0" fmla="*/ 63 w 97"/>
                <a:gd name="T1" fmla="*/ 48 h 52"/>
                <a:gd name="T2" fmla="*/ 61 w 97"/>
                <a:gd name="T3" fmla="*/ 48 h 52"/>
                <a:gd name="T4" fmla="*/ 62 w 97"/>
                <a:gd name="T5" fmla="*/ 48 h 52"/>
                <a:gd name="T6" fmla="*/ 63 w 97"/>
                <a:gd name="T7" fmla="*/ 48 h 52"/>
                <a:gd name="T8" fmla="*/ 63 w 97"/>
                <a:gd name="T9" fmla="*/ 48 h 52"/>
                <a:gd name="T10" fmla="*/ 31 w 97"/>
                <a:gd name="T11" fmla="*/ 15 h 52"/>
                <a:gd name="T12" fmla="*/ 29 w 97"/>
                <a:gd name="T13" fmla="*/ 18 h 52"/>
                <a:gd name="T14" fmla="*/ 56 w 97"/>
                <a:gd name="T15" fmla="*/ 32 h 52"/>
                <a:gd name="T16" fmla="*/ 65 w 97"/>
                <a:gd name="T17" fmla="*/ 37 h 52"/>
                <a:gd name="T18" fmla="*/ 61 w 97"/>
                <a:gd name="T19" fmla="*/ 44 h 52"/>
                <a:gd name="T20" fmla="*/ 63 w 97"/>
                <a:gd name="T21" fmla="*/ 44 h 52"/>
                <a:gd name="T22" fmla="*/ 65 w 97"/>
                <a:gd name="T23" fmla="*/ 44 h 52"/>
                <a:gd name="T24" fmla="*/ 67 w 97"/>
                <a:gd name="T25" fmla="*/ 40 h 52"/>
                <a:gd name="T26" fmla="*/ 68 w 97"/>
                <a:gd name="T27" fmla="*/ 42 h 52"/>
                <a:gd name="T28" fmla="*/ 69 w 97"/>
                <a:gd name="T29" fmla="*/ 43 h 52"/>
                <a:gd name="T30" fmla="*/ 70 w 97"/>
                <a:gd name="T31" fmla="*/ 43 h 52"/>
                <a:gd name="T32" fmla="*/ 71 w 97"/>
                <a:gd name="T33" fmla="*/ 42 h 52"/>
                <a:gd name="T34" fmla="*/ 71 w 97"/>
                <a:gd name="T35" fmla="*/ 41 h 52"/>
                <a:gd name="T36" fmla="*/ 70 w 97"/>
                <a:gd name="T37" fmla="*/ 39 h 52"/>
                <a:gd name="T38" fmla="*/ 77 w 97"/>
                <a:gd name="T39" fmla="*/ 43 h 52"/>
                <a:gd name="T40" fmla="*/ 95 w 97"/>
                <a:gd name="T41" fmla="*/ 52 h 52"/>
                <a:gd name="T42" fmla="*/ 95 w 97"/>
                <a:gd name="T43" fmla="*/ 52 h 52"/>
                <a:gd name="T44" fmla="*/ 97 w 97"/>
                <a:gd name="T45" fmla="*/ 51 h 52"/>
                <a:gd name="T46" fmla="*/ 97 w 97"/>
                <a:gd name="T47" fmla="*/ 51 h 52"/>
                <a:gd name="T48" fmla="*/ 96 w 97"/>
                <a:gd name="T49" fmla="*/ 49 h 52"/>
                <a:gd name="T50" fmla="*/ 70 w 97"/>
                <a:gd name="T51" fmla="*/ 35 h 52"/>
                <a:gd name="T52" fmla="*/ 74 w 97"/>
                <a:gd name="T53" fmla="*/ 26 h 52"/>
                <a:gd name="T54" fmla="*/ 75 w 97"/>
                <a:gd name="T55" fmla="*/ 26 h 52"/>
                <a:gd name="T56" fmla="*/ 77 w 97"/>
                <a:gd name="T57" fmla="*/ 21 h 52"/>
                <a:gd name="T58" fmla="*/ 75 w 97"/>
                <a:gd name="T59" fmla="*/ 18 h 52"/>
                <a:gd name="T60" fmla="*/ 72 w 97"/>
                <a:gd name="T61" fmla="*/ 25 h 52"/>
                <a:gd name="T62" fmla="*/ 72 w 97"/>
                <a:gd name="T63" fmla="*/ 25 h 52"/>
                <a:gd name="T64" fmla="*/ 68 w 97"/>
                <a:gd name="T65" fmla="*/ 32 h 52"/>
                <a:gd name="T66" fmla="*/ 67 w 97"/>
                <a:gd name="T67" fmla="*/ 30 h 52"/>
                <a:gd name="T68" fmla="*/ 66 w 97"/>
                <a:gd name="T69" fmla="*/ 29 h 52"/>
                <a:gd name="T70" fmla="*/ 65 w 97"/>
                <a:gd name="T71" fmla="*/ 29 h 52"/>
                <a:gd name="T72" fmla="*/ 64 w 97"/>
                <a:gd name="T73" fmla="*/ 31 h 52"/>
                <a:gd name="T74" fmla="*/ 65 w 97"/>
                <a:gd name="T75" fmla="*/ 33 h 52"/>
                <a:gd name="T76" fmla="*/ 31 w 97"/>
                <a:gd name="T77" fmla="*/ 15 h 52"/>
                <a:gd name="T78" fmla="*/ 78 w 97"/>
                <a:gd name="T79" fmla="*/ 13 h 52"/>
                <a:gd name="T80" fmla="*/ 77 w 97"/>
                <a:gd name="T81" fmla="*/ 14 h 52"/>
                <a:gd name="T82" fmla="*/ 77 w 97"/>
                <a:gd name="T83" fmla="*/ 14 h 52"/>
                <a:gd name="T84" fmla="*/ 76 w 97"/>
                <a:gd name="T85" fmla="*/ 15 h 52"/>
                <a:gd name="T86" fmla="*/ 79 w 97"/>
                <a:gd name="T87" fmla="*/ 18 h 52"/>
                <a:gd name="T88" fmla="*/ 80 w 97"/>
                <a:gd name="T89" fmla="*/ 16 h 52"/>
                <a:gd name="T90" fmla="*/ 79 w 97"/>
                <a:gd name="T91" fmla="*/ 14 h 52"/>
                <a:gd name="T92" fmla="*/ 78 w 97"/>
                <a:gd name="T93" fmla="*/ 13 h 52"/>
                <a:gd name="T94" fmla="*/ 2 w 97"/>
                <a:gd name="T95" fmla="*/ 0 h 52"/>
                <a:gd name="T96" fmla="*/ 0 w 97"/>
                <a:gd name="T97" fmla="*/ 3 h 52"/>
                <a:gd name="T98" fmla="*/ 26 w 97"/>
                <a:gd name="T99" fmla="*/ 16 h 52"/>
                <a:gd name="T100" fmla="*/ 28 w 97"/>
                <a:gd name="T101" fmla="*/ 13 h 52"/>
                <a:gd name="T102" fmla="*/ 2 w 97"/>
                <a:gd name="T103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97" h="52">
                  <a:moveTo>
                    <a:pt x="63" y="48"/>
                  </a:moveTo>
                  <a:cubicBezTo>
                    <a:pt x="62" y="48"/>
                    <a:pt x="62" y="48"/>
                    <a:pt x="61" y="48"/>
                  </a:cubicBezTo>
                  <a:cubicBezTo>
                    <a:pt x="62" y="48"/>
                    <a:pt x="62" y="48"/>
                    <a:pt x="62" y="48"/>
                  </a:cubicBezTo>
                  <a:cubicBezTo>
                    <a:pt x="62" y="48"/>
                    <a:pt x="63" y="48"/>
                    <a:pt x="63" y="48"/>
                  </a:cubicBezTo>
                  <a:cubicBezTo>
                    <a:pt x="63" y="48"/>
                    <a:pt x="63" y="48"/>
                    <a:pt x="63" y="48"/>
                  </a:cubicBezTo>
                  <a:moveTo>
                    <a:pt x="31" y="15"/>
                  </a:moveTo>
                  <a:cubicBezTo>
                    <a:pt x="29" y="18"/>
                    <a:pt x="29" y="18"/>
                    <a:pt x="29" y="18"/>
                  </a:cubicBezTo>
                  <a:cubicBezTo>
                    <a:pt x="56" y="32"/>
                    <a:pt x="56" y="32"/>
                    <a:pt x="56" y="32"/>
                  </a:cubicBezTo>
                  <a:cubicBezTo>
                    <a:pt x="65" y="37"/>
                    <a:pt x="65" y="37"/>
                    <a:pt x="65" y="37"/>
                  </a:cubicBezTo>
                  <a:cubicBezTo>
                    <a:pt x="61" y="44"/>
                    <a:pt x="61" y="44"/>
                    <a:pt x="61" y="44"/>
                  </a:cubicBezTo>
                  <a:cubicBezTo>
                    <a:pt x="62" y="44"/>
                    <a:pt x="63" y="44"/>
                    <a:pt x="63" y="44"/>
                  </a:cubicBezTo>
                  <a:cubicBezTo>
                    <a:pt x="64" y="44"/>
                    <a:pt x="65" y="44"/>
                    <a:pt x="65" y="44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68" y="42"/>
                    <a:pt x="68" y="42"/>
                    <a:pt x="68" y="42"/>
                  </a:cubicBezTo>
                  <a:cubicBezTo>
                    <a:pt x="68" y="43"/>
                    <a:pt x="69" y="43"/>
                    <a:pt x="69" y="43"/>
                  </a:cubicBezTo>
                  <a:cubicBezTo>
                    <a:pt x="69" y="43"/>
                    <a:pt x="70" y="43"/>
                    <a:pt x="70" y="43"/>
                  </a:cubicBezTo>
                  <a:cubicBezTo>
                    <a:pt x="70" y="43"/>
                    <a:pt x="71" y="43"/>
                    <a:pt x="71" y="42"/>
                  </a:cubicBezTo>
                  <a:cubicBezTo>
                    <a:pt x="71" y="42"/>
                    <a:pt x="71" y="42"/>
                    <a:pt x="71" y="41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7" y="43"/>
                    <a:pt x="77" y="43"/>
                    <a:pt x="77" y="43"/>
                  </a:cubicBezTo>
                  <a:cubicBezTo>
                    <a:pt x="95" y="52"/>
                    <a:pt x="95" y="52"/>
                    <a:pt x="95" y="52"/>
                  </a:cubicBezTo>
                  <a:cubicBezTo>
                    <a:pt x="95" y="52"/>
                    <a:pt x="95" y="52"/>
                    <a:pt x="95" y="52"/>
                  </a:cubicBezTo>
                  <a:cubicBezTo>
                    <a:pt x="96" y="52"/>
                    <a:pt x="96" y="52"/>
                    <a:pt x="97" y="51"/>
                  </a:cubicBezTo>
                  <a:cubicBezTo>
                    <a:pt x="97" y="51"/>
                    <a:pt x="97" y="51"/>
                    <a:pt x="97" y="51"/>
                  </a:cubicBezTo>
                  <a:cubicBezTo>
                    <a:pt x="97" y="51"/>
                    <a:pt x="97" y="49"/>
                    <a:pt x="96" y="49"/>
                  </a:cubicBezTo>
                  <a:cubicBezTo>
                    <a:pt x="70" y="35"/>
                    <a:pt x="70" y="35"/>
                    <a:pt x="70" y="35"/>
                  </a:cubicBezTo>
                  <a:cubicBezTo>
                    <a:pt x="74" y="26"/>
                    <a:pt x="74" y="26"/>
                    <a:pt x="74" y="26"/>
                  </a:cubicBezTo>
                  <a:cubicBezTo>
                    <a:pt x="75" y="26"/>
                    <a:pt x="75" y="26"/>
                    <a:pt x="75" y="26"/>
                  </a:cubicBezTo>
                  <a:cubicBezTo>
                    <a:pt x="77" y="21"/>
                    <a:pt x="77" y="21"/>
                    <a:pt x="77" y="21"/>
                  </a:cubicBezTo>
                  <a:cubicBezTo>
                    <a:pt x="75" y="18"/>
                    <a:pt x="75" y="18"/>
                    <a:pt x="75" y="18"/>
                  </a:cubicBezTo>
                  <a:cubicBezTo>
                    <a:pt x="72" y="25"/>
                    <a:pt x="72" y="25"/>
                    <a:pt x="72" y="25"/>
                  </a:cubicBezTo>
                  <a:cubicBezTo>
                    <a:pt x="72" y="25"/>
                    <a:pt x="72" y="25"/>
                    <a:pt x="72" y="25"/>
                  </a:cubicBezTo>
                  <a:cubicBezTo>
                    <a:pt x="68" y="32"/>
                    <a:pt x="68" y="32"/>
                    <a:pt x="68" y="32"/>
                  </a:cubicBezTo>
                  <a:cubicBezTo>
                    <a:pt x="67" y="30"/>
                    <a:pt x="67" y="30"/>
                    <a:pt x="67" y="30"/>
                  </a:cubicBezTo>
                  <a:cubicBezTo>
                    <a:pt x="67" y="29"/>
                    <a:pt x="66" y="29"/>
                    <a:pt x="66" y="29"/>
                  </a:cubicBezTo>
                  <a:cubicBezTo>
                    <a:pt x="66" y="29"/>
                    <a:pt x="65" y="29"/>
                    <a:pt x="65" y="29"/>
                  </a:cubicBezTo>
                  <a:cubicBezTo>
                    <a:pt x="64" y="29"/>
                    <a:pt x="64" y="30"/>
                    <a:pt x="64" y="31"/>
                  </a:cubicBezTo>
                  <a:cubicBezTo>
                    <a:pt x="65" y="33"/>
                    <a:pt x="65" y="33"/>
                    <a:pt x="65" y="33"/>
                  </a:cubicBezTo>
                  <a:cubicBezTo>
                    <a:pt x="31" y="15"/>
                    <a:pt x="31" y="15"/>
                    <a:pt x="31" y="15"/>
                  </a:cubicBezTo>
                  <a:moveTo>
                    <a:pt x="78" y="13"/>
                  </a:moveTo>
                  <a:cubicBezTo>
                    <a:pt x="78" y="13"/>
                    <a:pt x="77" y="14"/>
                    <a:pt x="77" y="14"/>
                  </a:cubicBezTo>
                  <a:cubicBezTo>
                    <a:pt x="77" y="14"/>
                    <a:pt x="77" y="14"/>
                    <a:pt x="77" y="14"/>
                  </a:cubicBezTo>
                  <a:cubicBezTo>
                    <a:pt x="76" y="15"/>
                    <a:pt x="76" y="15"/>
                    <a:pt x="76" y="15"/>
                  </a:cubicBezTo>
                  <a:cubicBezTo>
                    <a:pt x="79" y="18"/>
                    <a:pt x="79" y="18"/>
                    <a:pt x="79" y="18"/>
                  </a:cubicBezTo>
                  <a:cubicBezTo>
                    <a:pt x="80" y="16"/>
                    <a:pt x="80" y="16"/>
                    <a:pt x="80" y="16"/>
                  </a:cubicBezTo>
                  <a:cubicBezTo>
                    <a:pt x="80" y="15"/>
                    <a:pt x="80" y="14"/>
                    <a:pt x="79" y="14"/>
                  </a:cubicBezTo>
                  <a:cubicBezTo>
                    <a:pt x="79" y="13"/>
                    <a:pt x="79" y="13"/>
                    <a:pt x="78" y="13"/>
                  </a:cubicBezTo>
                  <a:moveTo>
                    <a:pt x="2" y="0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26" y="16"/>
                    <a:pt x="26" y="16"/>
                    <a:pt x="26" y="16"/>
                  </a:cubicBezTo>
                  <a:cubicBezTo>
                    <a:pt x="28" y="13"/>
                    <a:pt x="28" y="13"/>
                    <a:pt x="28" y="13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endParaRPr>
            </a:p>
          </p:txBody>
        </p:sp>
        <p:sp>
          <p:nvSpPr>
            <p:cNvPr id="117" name="Freeform 114"/>
            <p:cNvSpPr>
              <a:spLocks/>
            </p:cNvSpPr>
            <p:nvPr/>
          </p:nvSpPr>
          <p:spPr bwMode="auto">
            <a:xfrm>
              <a:off x="4640600" y="10735321"/>
              <a:ext cx="6196" cy="9294"/>
            </a:xfrm>
            <a:custGeom>
              <a:avLst/>
              <a:gdLst>
                <a:gd name="T0" fmla="*/ 2 w 6"/>
                <a:gd name="T1" fmla="*/ 0 h 9"/>
                <a:gd name="T2" fmla="*/ 0 w 6"/>
                <a:gd name="T3" fmla="*/ 4 h 9"/>
                <a:gd name="T4" fmla="*/ 3 w 6"/>
                <a:gd name="T5" fmla="*/ 9 h 9"/>
                <a:gd name="T6" fmla="*/ 6 w 6"/>
                <a:gd name="T7" fmla="*/ 4 h 9"/>
                <a:gd name="T8" fmla="*/ 2 w 6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9">
                  <a:moveTo>
                    <a:pt x="2" y="0"/>
                  </a:moveTo>
                  <a:lnTo>
                    <a:pt x="0" y="4"/>
                  </a:lnTo>
                  <a:lnTo>
                    <a:pt x="3" y="9"/>
                  </a:lnTo>
                  <a:lnTo>
                    <a:pt x="6" y="4"/>
                  </a:lnTo>
                  <a:lnTo>
                    <a:pt x="2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endParaRPr>
            </a:p>
          </p:txBody>
        </p:sp>
        <p:sp>
          <p:nvSpPr>
            <p:cNvPr id="118" name="Freeform 115"/>
            <p:cNvSpPr>
              <a:spLocks/>
            </p:cNvSpPr>
            <p:nvPr/>
          </p:nvSpPr>
          <p:spPr bwMode="auto">
            <a:xfrm>
              <a:off x="4640600" y="10735321"/>
              <a:ext cx="6196" cy="9294"/>
            </a:xfrm>
            <a:custGeom>
              <a:avLst/>
              <a:gdLst>
                <a:gd name="T0" fmla="*/ 2 w 6"/>
                <a:gd name="T1" fmla="*/ 0 h 9"/>
                <a:gd name="T2" fmla="*/ 0 w 6"/>
                <a:gd name="T3" fmla="*/ 4 h 9"/>
                <a:gd name="T4" fmla="*/ 3 w 6"/>
                <a:gd name="T5" fmla="*/ 9 h 9"/>
                <a:gd name="T6" fmla="*/ 6 w 6"/>
                <a:gd name="T7" fmla="*/ 4 h 9"/>
                <a:gd name="T8" fmla="*/ 2 w 6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9">
                  <a:moveTo>
                    <a:pt x="2" y="0"/>
                  </a:moveTo>
                  <a:lnTo>
                    <a:pt x="0" y="4"/>
                  </a:lnTo>
                  <a:lnTo>
                    <a:pt x="3" y="9"/>
                  </a:lnTo>
                  <a:lnTo>
                    <a:pt x="6" y="4"/>
                  </a:lnTo>
                  <a:lnTo>
                    <a:pt x="2" y="0"/>
                  </a:ln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endParaRPr>
            </a:p>
          </p:txBody>
        </p:sp>
        <p:sp>
          <p:nvSpPr>
            <p:cNvPr id="119" name="Freeform 116"/>
            <p:cNvSpPr>
              <a:spLocks/>
            </p:cNvSpPr>
            <p:nvPr/>
          </p:nvSpPr>
          <p:spPr bwMode="auto">
            <a:xfrm>
              <a:off x="4617882" y="10779726"/>
              <a:ext cx="7229" cy="6196"/>
            </a:xfrm>
            <a:custGeom>
              <a:avLst/>
              <a:gdLst>
                <a:gd name="T0" fmla="*/ 3 w 5"/>
                <a:gd name="T1" fmla="*/ 0 h 4"/>
                <a:gd name="T2" fmla="*/ 1 w 5"/>
                <a:gd name="T3" fmla="*/ 0 h 4"/>
                <a:gd name="T4" fmla="*/ 1 w 5"/>
                <a:gd name="T5" fmla="*/ 2 h 4"/>
                <a:gd name="T6" fmla="*/ 1 w 5"/>
                <a:gd name="T7" fmla="*/ 4 h 4"/>
                <a:gd name="T8" fmla="*/ 1 w 5"/>
                <a:gd name="T9" fmla="*/ 4 h 4"/>
                <a:gd name="T10" fmla="*/ 3 w 5"/>
                <a:gd name="T11" fmla="*/ 4 h 4"/>
                <a:gd name="T12" fmla="*/ 3 w 5"/>
                <a:gd name="T13" fmla="*/ 4 h 4"/>
                <a:gd name="T14" fmla="*/ 3 w 5"/>
                <a:gd name="T15" fmla="*/ 3 h 4"/>
                <a:gd name="T16" fmla="*/ 4 w 5"/>
                <a:gd name="T17" fmla="*/ 3 h 4"/>
                <a:gd name="T18" fmla="*/ 5 w 5"/>
                <a:gd name="T19" fmla="*/ 0 h 4"/>
                <a:gd name="T20" fmla="*/ 3 w 5"/>
                <a:gd name="T2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" h="4">
                  <a:moveTo>
                    <a:pt x="3" y="0"/>
                  </a:moveTo>
                  <a:cubicBezTo>
                    <a:pt x="3" y="0"/>
                    <a:pt x="2" y="0"/>
                    <a:pt x="1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4" y="0"/>
                    <a:pt x="3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endParaRPr>
            </a:p>
          </p:txBody>
        </p:sp>
        <p:sp>
          <p:nvSpPr>
            <p:cNvPr id="120" name="Freeform 117"/>
            <p:cNvSpPr>
              <a:spLocks noEditPoints="1"/>
            </p:cNvSpPr>
            <p:nvPr/>
          </p:nvSpPr>
          <p:spPr bwMode="auto">
            <a:xfrm>
              <a:off x="4520812" y="10709505"/>
              <a:ext cx="51633" cy="29947"/>
            </a:xfrm>
            <a:custGeom>
              <a:avLst/>
              <a:gdLst>
                <a:gd name="T0" fmla="*/ 30 w 33"/>
                <a:gd name="T1" fmla="*/ 14 h 19"/>
                <a:gd name="T2" fmla="*/ 28 w 33"/>
                <a:gd name="T3" fmla="*/ 17 h 19"/>
                <a:gd name="T4" fmla="*/ 31 w 33"/>
                <a:gd name="T5" fmla="*/ 19 h 19"/>
                <a:gd name="T6" fmla="*/ 33 w 33"/>
                <a:gd name="T7" fmla="*/ 16 h 19"/>
                <a:gd name="T8" fmla="*/ 30 w 33"/>
                <a:gd name="T9" fmla="*/ 14 h 19"/>
                <a:gd name="T10" fmla="*/ 2 w 33"/>
                <a:gd name="T11" fmla="*/ 0 h 19"/>
                <a:gd name="T12" fmla="*/ 1 w 33"/>
                <a:gd name="T13" fmla="*/ 1 h 19"/>
                <a:gd name="T14" fmla="*/ 1 w 33"/>
                <a:gd name="T15" fmla="*/ 1 h 19"/>
                <a:gd name="T16" fmla="*/ 2 w 33"/>
                <a:gd name="T17" fmla="*/ 3 h 19"/>
                <a:gd name="T18" fmla="*/ 2 w 33"/>
                <a:gd name="T19" fmla="*/ 4 h 19"/>
                <a:gd name="T20" fmla="*/ 4 w 33"/>
                <a:gd name="T21" fmla="*/ 1 h 19"/>
                <a:gd name="T22" fmla="*/ 3 w 33"/>
                <a:gd name="T23" fmla="*/ 0 h 19"/>
                <a:gd name="T24" fmla="*/ 2 w 33"/>
                <a:gd name="T25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3" h="19">
                  <a:moveTo>
                    <a:pt x="30" y="14"/>
                  </a:moveTo>
                  <a:cubicBezTo>
                    <a:pt x="28" y="17"/>
                    <a:pt x="28" y="17"/>
                    <a:pt x="28" y="17"/>
                  </a:cubicBezTo>
                  <a:cubicBezTo>
                    <a:pt x="31" y="19"/>
                    <a:pt x="31" y="19"/>
                    <a:pt x="31" y="19"/>
                  </a:cubicBezTo>
                  <a:cubicBezTo>
                    <a:pt x="33" y="16"/>
                    <a:pt x="33" y="16"/>
                    <a:pt x="33" y="16"/>
                  </a:cubicBezTo>
                  <a:cubicBezTo>
                    <a:pt x="30" y="14"/>
                    <a:pt x="30" y="14"/>
                    <a:pt x="30" y="14"/>
                  </a:cubicBezTo>
                  <a:moveTo>
                    <a:pt x="2" y="0"/>
                  </a:moveTo>
                  <a:cubicBezTo>
                    <a:pt x="2" y="0"/>
                    <a:pt x="1" y="0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2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endParaRPr>
            </a:p>
          </p:txBody>
        </p:sp>
        <p:sp>
          <p:nvSpPr>
            <p:cNvPr id="121" name="Freeform 118"/>
            <p:cNvSpPr>
              <a:spLocks noEditPoints="1"/>
            </p:cNvSpPr>
            <p:nvPr/>
          </p:nvSpPr>
          <p:spPr bwMode="auto">
            <a:xfrm>
              <a:off x="4541465" y="10859240"/>
              <a:ext cx="5163" cy="6196"/>
            </a:xfrm>
            <a:custGeom>
              <a:avLst/>
              <a:gdLst>
                <a:gd name="T0" fmla="*/ 0 w 3"/>
                <a:gd name="T1" fmla="*/ 2 h 4"/>
                <a:gd name="T2" fmla="*/ 0 w 3"/>
                <a:gd name="T3" fmla="*/ 3 h 4"/>
                <a:gd name="T4" fmla="*/ 2 w 3"/>
                <a:gd name="T5" fmla="*/ 4 h 4"/>
                <a:gd name="T6" fmla="*/ 2 w 3"/>
                <a:gd name="T7" fmla="*/ 3 h 4"/>
                <a:gd name="T8" fmla="*/ 2 w 3"/>
                <a:gd name="T9" fmla="*/ 3 h 4"/>
                <a:gd name="T10" fmla="*/ 0 w 3"/>
                <a:gd name="T11" fmla="*/ 2 h 4"/>
                <a:gd name="T12" fmla="*/ 3 w 3"/>
                <a:gd name="T13" fmla="*/ 0 h 4"/>
                <a:gd name="T14" fmla="*/ 3 w 3"/>
                <a:gd name="T15" fmla="*/ 0 h 4"/>
                <a:gd name="T16" fmla="*/ 3 w 3"/>
                <a:gd name="T17" fmla="*/ 0 h 4"/>
                <a:gd name="T18" fmla="*/ 3 w 3"/>
                <a:gd name="T1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" h="4">
                  <a:moveTo>
                    <a:pt x="0" y="2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3"/>
                    <a:pt x="1" y="3"/>
                    <a:pt x="0" y="2"/>
                  </a:cubicBezTo>
                  <a:moveTo>
                    <a:pt x="3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endParaRPr>
            </a:p>
          </p:txBody>
        </p:sp>
        <p:sp>
          <p:nvSpPr>
            <p:cNvPr id="122" name="Freeform 119"/>
            <p:cNvSpPr>
              <a:spLocks/>
            </p:cNvSpPr>
            <p:nvPr/>
          </p:nvSpPr>
          <p:spPr bwMode="auto">
            <a:xfrm>
              <a:off x="4541465" y="10858207"/>
              <a:ext cx="9294" cy="10327"/>
            </a:xfrm>
            <a:custGeom>
              <a:avLst/>
              <a:gdLst>
                <a:gd name="T0" fmla="*/ 2 w 6"/>
                <a:gd name="T1" fmla="*/ 0 h 7"/>
                <a:gd name="T2" fmla="*/ 0 w 6"/>
                <a:gd name="T3" fmla="*/ 3 h 7"/>
                <a:gd name="T4" fmla="*/ 2 w 6"/>
                <a:gd name="T5" fmla="*/ 4 h 7"/>
                <a:gd name="T6" fmla="*/ 2 w 6"/>
                <a:gd name="T7" fmla="*/ 4 h 7"/>
                <a:gd name="T8" fmla="*/ 2 w 6"/>
                <a:gd name="T9" fmla="*/ 5 h 7"/>
                <a:gd name="T10" fmla="*/ 4 w 6"/>
                <a:gd name="T11" fmla="*/ 7 h 7"/>
                <a:gd name="T12" fmla="*/ 6 w 6"/>
                <a:gd name="T13" fmla="*/ 3 h 7"/>
                <a:gd name="T14" fmla="*/ 3 w 6"/>
                <a:gd name="T15" fmla="*/ 1 h 7"/>
                <a:gd name="T16" fmla="*/ 3 w 6"/>
                <a:gd name="T17" fmla="*/ 1 h 7"/>
                <a:gd name="T18" fmla="*/ 3 w 6"/>
                <a:gd name="T19" fmla="*/ 1 h 7"/>
                <a:gd name="T20" fmla="*/ 2 w 6"/>
                <a:gd name="T2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" h="7">
                  <a:moveTo>
                    <a:pt x="2" y="0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1" y="4"/>
                    <a:pt x="1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5"/>
                    <a:pt x="2" y="5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endParaRPr>
            </a:p>
          </p:txBody>
        </p:sp>
        <p:sp>
          <p:nvSpPr>
            <p:cNvPr id="123" name="Freeform 120"/>
            <p:cNvSpPr>
              <a:spLocks noEditPoints="1"/>
            </p:cNvSpPr>
            <p:nvPr/>
          </p:nvSpPr>
          <p:spPr bwMode="auto">
            <a:xfrm>
              <a:off x="4514616" y="10807607"/>
              <a:ext cx="51633" cy="41306"/>
            </a:xfrm>
            <a:custGeom>
              <a:avLst/>
              <a:gdLst>
                <a:gd name="T0" fmla="*/ 20 w 33"/>
                <a:gd name="T1" fmla="*/ 22 h 26"/>
                <a:gd name="T2" fmla="*/ 20 w 33"/>
                <a:gd name="T3" fmla="*/ 22 h 26"/>
                <a:gd name="T4" fmla="*/ 20 w 33"/>
                <a:gd name="T5" fmla="*/ 24 h 26"/>
                <a:gd name="T6" fmla="*/ 22 w 33"/>
                <a:gd name="T7" fmla="*/ 22 h 26"/>
                <a:gd name="T8" fmla="*/ 20 w 33"/>
                <a:gd name="T9" fmla="*/ 22 h 26"/>
                <a:gd name="T10" fmla="*/ 10 w 33"/>
                <a:gd name="T11" fmla="*/ 0 h 26"/>
                <a:gd name="T12" fmla="*/ 7 w 33"/>
                <a:gd name="T13" fmla="*/ 0 h 26"/>
                <a:gd name="T14" fmla="*/ 1 w 33"/>
                <a:gd name="T15" fmla="*/ 5 h 26"/>
                <a:gd name="T16" fmla="*/ 0 w 33"/>
                <a:gd name="T17" fmla="*/ 12 h 26"/>
                <a:gd name="T18" fmla="*/ 4 w 33"/>
                <a:gd name="T19" fmla="*/ 18 h 26"/>
                <a:gd name="T20" fmla="*/ 5 w 33"/>
                <a:gd name="T21" fmla="*/ 17 h 26"/>
                <a:gd name="T22" fmla="*/ 2 w 33"/>
                <a:gd name="T23" fmla="*/ 14 h 26"/>
                <a:gd name="T24" fmla="*/ 2 w 33"/>
                <a:gd name="T25" fmla="*/ 12 h 26"/>
                <a:gd name="T26" fmla="*/ 2 w 33"/>
                <a:gd name="T27" fmla="*/ 11 h 26"/>
                <a:gd name="T28" fmla="*/ 2 w 33"/>
                <a:gd name="T29" fmla="*/ 11 h 26"/>
                <a:gd name="T30" fmla="*/ 3 w 33"/>
                <a:gd name="T31" fmla="*/ 11 h 26"/>
                <a:gd name="T32" fmla="*/ 4 w 33"/>
                <a:gd name="T33" fmla="*/ 10 h 26"/>
                <a:gd name="T34" fmla="*/ 4 w 33"/>
                <a:gd name="T35" fmla="*/ 10 h 26"/>
                <a:gd name="T36" fmla="*/ 4 w 33"/>
                <a:gd name="T37" fmla="*/ 7 h 26"/>
                <a:gd name="T38" fmla="*/ 7 w 33"/>
                <a:gd name="T39" fmla="*/ 4 h 26"/>
                <a:gd name="T40" fmla="*/ 9 w 33"/>
                <a:gd name="T41" fmla="*/ 4 h 26"/>
                <a:gd name="T42" fmla="*/ 11 w 33"/>
                <a:gd name="T43" fmla="*/ 4 h 26"/>
                <a:gd name="T44" fmla="*/ 14 w 33"/>
                <a:gd name="T45" fmla="*/ 7 h 26"/>
                <a:gd name="T46" fmla="*/ 14 w 33"/>
                <a:gd name="T47" fmla="*/ 10 h 26"/>
                <a:gd name="T48" fmla="*/ 13 w 33"/>
                <a:gd name="T49" fmla="*/ 13 h 26"/>
                <a:gd name="T50" fmla="*/ 16 w 33"/>
                <a:gd name="T51" fmla="*/ 15 h 26"/>
                <a:gd name="T52" fmla="*/ 17 w 33"/>
                <a:gd name="T53" fmla="*/ 13 h 26"/>
                <a:gd name="T54" fmla="*/ 20 w 33"/>
                <a:gd name="T55" fmla="*/ 9 h 26"/>
                <a:gd name="T56" fmla="*/ 22 w 33"/>
                <a:gd name="T57" fmla="*/ 9 h 26"/>
                <a:gd name="T58" fmla="*/ 25 w 33"/>
                <a:gd name="T59" fmla="*/ 10 h 26"/>
                <a:gd name="T60" fmla="*/ 29 w 33"/>
                <a:gd name="T61" fmla="*/ 14 h 26"/>
                <a:gd name="T62" fmla="*/ 28 w 33"/>
                <a:gd name="T63" fmla="*/ 19 h 26"/>
                <a:gd name="T64" fmla="*/ 28 w 33"/>
                <a:gd name="T65" fmla="*/ 21 h 26"/>
                <a:gd name="T66" fmla="*/ 23 w 33"/>
                <a:gd name="T67" fmla="*/ 26 h 26"/>
                <a:gd name="T68" fmla="*/ 26 w 33"/>
                <a:gd name="T69" fmla="*/ 26 h 26"/>
                <a:gd name="T70" fmla="*/ 31 w 33"/>
                <a:gd name="T71" fmla="*/ 21 h 26"/>
                <a:gd name="T72" fmla="*/ 32 w 33"/>
                <a:gd name="T73" fmla="*/ 13 h 26"/>
                <a:gd name="T74" fmla="*/ 27 w 33"/>
                <a:gd name="T75" fmla="*/ 6 h 26"/>
                <a:gd name="T76" fmla="*/ 23 w 33"/>
                <a:gd name="T77" fmla="*/ 5 h 26"/>
                <a:gd name="T78" fmla="*/ 17 w 33"/>
                <a:gd name="T79" fmla="*/ 8 h 26"/>
                <a:gd name="T80" fmla="*/ 13 w 33"/>
                <a:gd name="T81" fmla="*/ 1 h 26"/>
                <a:gd name="T82" fmla="*/ 10 w 33"/>
                <a:gd name="T83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33" h="26">
                  <a:moveTo>
                    <a:pt x="20" y="22"/>
                  </a:moveTo>
                  <a:cubicBezTo>
                    <a:pt x="20" y="22"/>
                    <a:pt x="20" y="22"/>
                    <a:pt x="20" y="22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22" y="22"/>
                    <a:pt x="21" y="22"/>
                    <a:pt x="20" y="22"/>
                  </a:cubicBezTo>
                  <a:moveTo>
                    <a:pt x="10" y="0"/>
                  </a:moveTo>
                  <a:cubicBezTo>
                    <a:pt x="9" y="0"/>
                    <a:pt x="8" y="0"/>
                    <a:pt x="7" y="0"/>
                  </a:cubicBezTo>
                  <a:cubicBezTo>
                    <a:pt x="5" y="1"/>
                    <a:pt x="3" y="2"/>
                    <a:pt x="1" y="5"/>
                  </a:cubicBezTo>
                  <a:cubicBezTo>
                    <a:pt x="0" y="7"/>
                    <a:pt x="0" y="10"/>
                    <a:pt x="0" y="12"/>
                  </a:cubicBezTo>
                  <a:cubicBezTo>
                    <a:pt x="1" y="14"/>
                    <a:pt x="2" y="16"/>
                    <a:pt x="4" y="18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1" y="13"/>
                    <a:pt x="1" y="12"/>
                    <a:pt x="2" y="12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0"/>
                    <a:pt x="3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9"/>
                    <a:pt x="4" y="8"/>
                    <a:pt x="4" y="7"/>
                  </a:cubicBezTo>
                  <a:cubicBezTo>
                    <a:pt x="5" y="5"/>
                    <a:pt x="6" y="4"/>
                    <a:pt x="7" y="4"/>
                  </a:cubicBezTo>
                  <a:cubicBezTo>
                    <a:pt x="8" y="4"/>
                    <a:pt x="8" y="4"/>
                    <a:pt x="9" y="4"/>
                  </a:cubicBezTo>
                  <a:cubicBezTo>
                    <a:pt x="10" y="4"/>
                    <a:pt x="11" y="4"/>
                    <a:pt x="11" y="4"/>
                  </a:cubicBezTo>
                  <a:cubicBezTo>
                    <a:pt x="13" y="5"/>
                    <a:pt x="13" y="6"/>
                    <a:pt x="14" y="7"/>
                  </a:cubicBezTo>
                  <a:cubicBezTo>
                    <a:pt x="14" y="8"/>
                    <a:pt x="14" y="9"/>
                    <a:pt x="14" y="10"/>
                  </a:cubicBezTo>
                  <a:cubicBezTo>
                    <a:pt x="14" y="11"/>
                    <a:pt x="13" y="12"/>
                    <a:pt x="13" y="13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16" y="14"/>
                    <a:pt x="16" y="13"/>
                    <a:pt x="17" y="13"/>
                  </a:cubicBezTo>
                  <a:cubicBezTo>
                    <a:pt x="17" y="11"/>
                    <a:pt x="19" y="10"/>
                    <a:pt x="20" y="9"/>
                  </a:cubicBezTo>
                  <a:cubicBezTo>
                    <a:pt x="21" y="9"/>
                    <a:pt x="22" y="9"/>
                    <a:pt x="22" y="9"/>
                  </a:cubicBezTo>
                  <a:cubicBezTo>
                    <a:pt x="23" y="9"/>
                    <a:pt x="24" y="9"/>
                    <a:pt x="25" y="10"/>
                  </a:cubicBezTo>
                  <a:cubicBezTo>
                    <a:pt x="27" y="11"/>
                    <a:pt x="28" y="12"/>
                    <a:pt x="29" y="14"/>
                  </a:cubicBezTo>
                  <a:cubicBezTo>
                    <a:pt x="29" y="15"/>
                    <a:pt x="29" y="17"/>
                    <a:pt x="28" y="19"/>
                  </a:cubicBezTo>
                  <a:cubicBezTo>
                    <a:pt x="29" y="19"/>
                    <a:pt x="29" y="20"/>
                    <a:pt x="28" y="21"/>
                  </a:cubicBezTo>
                  <a:cubicBezTo>
                    <a:pt x="23" y="26"/>
                    <a:pt x="23" y="26"/>
                    <a:pt x="23" y="26"/>
                  </a:cubicBezTo>
                  <a:cubicBezTo>
                    <a:pt x="24" y="26"/>
                    <a:pt x="25" y="26"/>
                    <a:pt x="26" y="26"/>
                  </a:cubicBezTo>
                  <a:cubicBezTo>
                    <a:pt x="28" y="25"/>
                    <a:pt x="30" y="23"/>
                    <a:pt x="31" y="21"/>
                  </a:cubicBezTo>
                  <a:cubicBezTo>
                    <a:pt x="32" y="18"/>
                    <a:pt x="33" y="15"/>
                    <a:pt x="32" y="13"/>
                  </a:cubicBezTo>
                  <a:cubicBezTo>
                    <a:pt x="32" y="10"/>
                    <a:pt x="30" y="8"/>
                    <a:pt x="27" y="6"/>
                  </a:cubicBezTo>
                  <a:cubicBezTo>
                    <a:pt x="26" y="5"/>
                    <a:pt x="24" y="5"/>
                    <a:pt x="23" y="5"/>
                  </a:cubicBezTo>
                  <a:cubicBezTo>
                    <a:pt x="21" y="5"/>
                    <a:pt x="19" y="6"/>
                    <a:pt x="17" y="8"/>
                  </a:cubicBezTo>
                  <a:cubicBezTo>
                    <a:pt x="17" y="4"/>
                    <a:pt x="16" y="2"/>
                    <a:pt x="13" y="1"/>
                  </a:cubicBezTo>
                  <a:cubicBezTo>
                    <a:pt x="12" y="0"/>
                    <a:pt x="11" y="0"/>
                    <a:pt x="10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endParaRPr>
            </a:p>
          </p:txBody>
        </p:sp>
        <p:sp>
          <p:nvSpPr>
            <p:cNvPr id="124" name="Freeform 121"/>
            <p:cNvSpPr>
              <a:spLocks noEditPoints="1"/>
            </p:cNvSpPr>
            <p:nvPr/>
          </p:nvSpPr>
          <p:spPr bwMode="auto">
            <a:xfrm>
              <a:off x="4516681" y="10823097"/>
              <a:ext cx="43371" cy="25816"/>
            </a:xfrm>
            <a:custGeom>
              <a:avLst/>
              <a:gdLst>
                <a:gd name="T0" fmla="*/ 27 w 28"/>
                <a:gd name="T1" fmla="*/ 9 h 16"/>
                <a:gd name="T2" fmla="*/ 27 w 28"/>
                <a:gd name="T3" fmla="*/ 9 h 16"/>
                <a:gd name="T4" fmla="*/ 22 w 28"/>
                <a:gd name="T5" fmla="*/ 12 h 16"/>
                <a:gd name="T6" fmla="*/ 21 w 28"/>
                <a:gd name="T7" fmla="*/ 12 h 16"/>
                <a:gd name="T8" fmla="*/ 19 w 28"/>
                <a:gd name="T9" fmla="*/ 14 h 16"/>
                <a:gd name="T10" fmla="*/ 19 w 28"/>
                <a:gd name="T11" fmla="*/ 12 h 16"/>
                <a:gd name="T12" fmla="*/ 19 w 28"/>
                <a:gd name="T13" fmla="*/ 12 h 16"/>
                <a:gd name="T14" fmla="*/ 18 w 28"/>
                <a:gd name="T15" fmla="*/ 12 h 16"/>
                <a:gd name="T16" fmla="*/ 17 w 28"/>
                <a:gd name="T17" fmla="*/ 15 h 16"/>
                <a:gd name="T18" fmla="*/ 21 w 28"/>
                <a:gd name="T19" fmla="*/ 16 h 16"/>
                <a:gd name="T20" fmla="*/ 22 w 28"/>
                <a:gd name="T21" fmla="*/ 16 h 16"/>
                <a:gd name="T22" fmla="*/ 27 w 28"/>
                <a:gd name="T23" fmla="*/ 11 h 16"/>
                <a:gd name="T24" fmla="*/ 27 w 28"/>
                <a:gd name="T25" fmla="*/ 9 h 16"/>
                <a:gd name="T26" fmla="*/ 3 w 28"/>
                <a:gd name="T27" fmla="*/ 0 h 16"/>
                <a:gd name="T28" fmla="*/ 2 w 28"/>
                <a:gd name="T29" fmla="*/ 1 h 16"/>
                <a:gd name="T30" fmla="*/ 1 w 28"/>
                <a:gd name="T31" fmla="*/ 1 h 16"/>
                <a:gd name="T32" fmla="*/ 1 w 28"/>
                <a:gd name="T33" fmla="*/ 1 h 16"/>
                <a:gd name="T34" fmla="*/ 1 w 28"/>
                <a:gd name="T35" fmla="*/ 2 h 16"/>
                <a:gd name="T36" fmla="*/ 1 w 28"/>
                <a:gd name="T37" fmla="*/ 4 h 16"/>
                <a:gd name="T38" fmla="*/ 4 w 28"/>
                <a:gd name="T39" fmla="*/ 7 h 16"/>
                <a:gd name="T40" fmla="*/ 6 w 28"/>
                <a:gd name="T41" fmla="*/ 5 h 16"/>
                <a:gd name="T42" fmla="*/ 3 w 28"/>
                <a:gd name="T43" fmla="*/ 0 h 16"/>
                <a:gd name="T44" fmla="*/ 3 w 28"/>
                <a:gd name="T4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8" h="16">
                  <a:moveTo>
                    <a:pt x="27" y="9"/>
                  </a:moveTo>
                  <a:cubicBezTo>
                    <a:pt x="27" y="9"/>
                    <a:pt x="27" y="9"/>
                    <a:pt x="27" y="9"/>
                  </a:cubicBezTo>
                  <a:cubicBezTo>
                    <a:pt x="26" y="11"/>
                    <a:pt x="24" y="12"/>
                    <a:pt x="22" y="12"/>
                  </a:cubicBezTo>
                  <a:cubicBezTo>
                    <a:pt x="22" y="12"/>
                    <a:pt x="21" y="12"/>
                    <a:pt x="21" y="12"/>
                  </a:cubicBezTo>
                  <a:cubicBezTo>
                    <a:pt x="19" y="14"/>
                    <a:pt x="19" y="14"/>
                    <a:pt x="19" y="14"/>
                  </a:cubicBezTo>
                  <a:cubicBezTo>
                    <a:pt x="19" y="12"/>
                    <a:pt x="19" y="12"/>
                    <a:pt x="19" y="12"/>
                  </a:cubicBezTo>
                  <a:cubicBezTo>
                    <a:pt x="19" y="12"/>
                    <a:pt x="19" y="12"/>
                    <a:pt x="19" y="12"/>
                  </a:cubicBezTo>
                  <a:cubicBezTo>
                    <a:pt x="19" y="12"/>
                    <a:pt x="19" y="12"/>
                    <a:pt x="18" y="12"/>
                  </a:cubicBezTo>
                  <a:cubicBezTo>
                    <a:pt x="17" y="15"/>
                    <a:pt x="17" y="15"/>
                    <a:pt x="17" y="15"/>
                  </a:cubicBezTo>
                  <a:cubicBezTo>
                    <a:pt x="18" y="16"/>
                    <a:pt x="20" y="16"/>
                    <a:pt x="21" y="16"/>
                  </a:cubicBezTo>
                  <a:cubicBezTo>
                    <a:pt x="21" y="16"/>
                    <a:pt x="22" y="16"/>
                    <a:pt x="22" y="16"/>
                  </a:cubicBezTo>
                  <a:cubicBezTo>
                    <a:pt x="27" y="11"/>
                    <a:pt x="27" y="11"/>
                    <a:pt x="27" y="11"/>
                  </a:cubicBezTo>
                  <a:cubicBezTo>
                    <a:pt x="28" y="10"/>
                    <a:pt x="28" y="9"/>
                    <a:pt x="27" y="9"/>
                  </a:cubicBezTo>
                  <a:moveTo>
                    <a:pt x="3" y="0"/>
                  </a:moveTo>
                  <a:cubicBezTo>
                    <a:pt x="2" y="0"/>
                    <a:pt x="2" y="0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3"/>
                    <a:pt x="1" y="4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4" y="3"/>
                    <a:pt x="3" y="2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endParaRPr>
            </a:p>
          </p:txBody>
        </p:sp>
        <p:sp>
          <p:nvSpPr>
            <p:cNvPr id="125" name="Freeform 122"/>
            <p:cNvSpPr>
              <a:spLocks noEditPoints="1"/>
            </p:cNvSpPr>
            <p:nvPr/>
          </p:nvSpPr>
          <p:spPr bwMode="auto">
            <a:xfrm>
              <a:off x="4530106" y="10772497"/>
              <a:ext cx="56796" cy="40274"/>
            </a:xfrm>
            <a:custGeom>
              <a:avLst/>
              <a:gdLst>
                <a:gd name="T0" fmla="*/ 25 w 36"/>
                <a:gd name="T1" fmla="*/ 22 h 26"/>
                <a:gd name="T2" fmla="*/ 15 w 36"/>
                <a:gd name="T3" fmla="*/ 19 h 26"/>
                <a:gd name="T4" fmla="*/ 7 w 36"/>
                <a:gd name="T5" fmla="*/ 13 h 26"/>
                <a:gd name="T6" fmla="*/ 6 w 36"/>
                <a:gd name="T7" fmla="*/ 7 h 26"/>
                <a:gd name="T8" fmla="*/ 11 w 36"/>
                <a:gd name="T9" fmla="*/ 4 h 26"/>
                <a:gd name="T10" fmla="*/ 21 w 36"/>
                <a:gd name="T11" fmla="*/ 7 h 26"/>
                <a:gd name="T12" fmla="*/ 30 w 36"/>
                <a:gd name="T13" fmla="*/ 19 h 26"/>
                <a:gd name="T14" fmla="*/ 25 w 36"/>
                <a:gd name="T15" fmla="*/ 22 h 26"/>
                <a:gd name="T16" fmla="*/ 12 w 36"/>
                <a:gd name="T17" fmla="*/ 0 h 26"/>
                <a:gd name="T18" fmla="*/ 3 w 36"/>
                <a:gd name="T19" fmla="*/ 5 h 26"/>
                <a:gd name="T20" fmla="*/ 13 w 36"/>
                <a:gd name="T21" fmla="*/ 23 h 26"/>
                <a:gd name="T22" fmla="*/ 24 w 36"/>
                <a:gd name="T23" fmla="*/ 26 h 26"/>
                <a:gd name="T24" fmla="*/ 33 w 36"/>
                <a:gd name="T25" fmla="*/ 21 h 26"/>
                <a:gd name="T26" fmla="*/ 23 w 36"/>
                <a:gd name="T27" fmla="*/ 4 h 26"/>
                <a:gd name="T28" fmla="*/ 12 w 36"/>
                <a:gd name="T29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6" h="26">
                  <a:moveTo>
                    <a:pt x="25" y="22"/>
                  </a:moveTo>
                  <a:cubicBezTo>
                    <a:pt x="23" y="22"/>
                    <a:pt x="19" y="21"/>
                    <a:pt x="15" y="19"/>
                  </a:cubicBezTo>
                  <a:cubicBezTo>
                    <a:pt x="11" y="17"/>
                    <a:pt x="8" y="15"/>
                    <a:pt x="7" y="13"/>
                  </a:cubicBezTo>
                  <a:cubicBezTo>
                    <a:pt x="5" y="11"/>
                    <a:pt x="5" y="9"/>
                    <a:pt x="6" y="7"/>
                  </a:cubicBezTo>
                  <a:cubicBezTo>
                    <a:pt x="7" y="5"/>
                    <a:pt x="9" y="4"/>
                    <a:pt x="11" y="4"/>
                  </a:cubicBezTo>
                  <a:cubicBezTo>
                    <a:pt x="14" y="4"/>
                    <a:pt x="17" y="5"/>
                    <a:pt x="21" y="7"/>
                  </a:cubicBezTo>
                  <a:cubicBezTo>
                    <a:pt x="29" y="12"/>
                    <a:pt x="32" y="15"/>
                    <a:pt x="30" y="19"/>
                  </a:cubicBezTo>
                  <a:cubicBezTo>
                    <a:pt x="29" y="21"/>
                    <a:pt x="27" y="22"/>
                    <a:pt x="25" y="22"/>
                  </a:cubicBezTo>
                  <a:moveTo>
                    <a:pt x="12" y="0"/>
                  </a:moveTo>
                  <a:cubicBezTo>
                    <a:pt x="8" y="0"/>
                    <a:pt x="5" y="2"/>
                    <a:pt x="3" y="5"/>
                  </a:cubicBezTo>
                  <a:cubicBezTo>
                    <a:pt x="0" y="12"/>
                    <a:pt x="3" y="17"/>
                    <a:pt x="13" y="23"/>
                  </a:cubicBezTo>
                  <a:cubicBezTo>
                    <a:pt x="18" y="25"/>
                    <a:pt x="21" y="26"/>
                    <a:pt x="24" y="26"/>
                  </a:cubicBezTo>
                  <a:cubicBezTo>
                    <a:pt x="28" y="26"/>
                    <a:pt x="31" y="24"/>
                    <a:pt x="33" y="21"/>
                  </a:cubicBezTo>
                  <a:cubicBezTo>
                    <a:pt x="36" y="15"/>
                    <a:pt x="33" y="9"/>
                    <a:pt x="23" y="4"/>
                  </a:cubicBezTo>
                  <a:cubicBezTo>
                    <a:pt x="19" y="1"/>
                    <a:pt x="15" y="0"/>
                    <a:pt x="12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endParaRPr>
            </a:p>
          </p:txBody>
        </p:sp>
        <p:sp>
          <p:nvSpPr>
            <p:cNvPr id="126" name="Freeform 123"/>
            <p:cNvSpPr>
              <a:spLocks/>
            </p:cNvSpPr>
            <p:nvPr/>
          </p:nvSpPr>
          <p:spPr bwMode="auto">
            <a:xfrm>
              <a:off x="3883664" y="10853044"/>
              <a:ext cx="45437" cy="71253"/>
            </a:xfrm>
            <a:custGeom>
              <a:avLst/>
              <a:gdLst>
                <a:gd name="T0" fmla="*/ 27 w 29"/>
                <a:gd name="T1" fmla="*/ 0 h 46"/>
                <a:gd name="T2" fmla="*/ 26 w 29"/>
                <a:gd name="T3" fmla="*/ 1 h 46"/>
                <a:gd name="T4" fmla="*/ 0 w 29"/>
                <a:gd name="T5" fmla="*/ 44 h 46"/>
                <a:gd name="T6" fmla="*/ 1 w 29"/>
                <a:gd name="T7" fmla="*/ 46 h 46"/>
                <a:gd name="T8" fmla="*/ 2 w 29"/>
                <a:gd name="T9" fmla="*/ 46 h 46"/>
                <a:gd name="T10" fmla="*/ 3 w 29"/>
                <a:gd name="T11" fmla="*/ 46 h 46"/>
                <a:gd name="T12" fmla="*/ 29 w 29"/>
                <a:gd name="T13" fmla="*/ 3 h 46"/>
                <a:gd name="T14" fmla="*/ 28 w 29"/>
                <a:gd name="T15" fmla="*/ 1 h 46"/>
                <a:gd name="T16" fmla="*/ 27 w 29"/>
                <a:gd name="T17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" h="46">
                  <a:moveTo>
                    <a:pt x="27" y="0"/>
                  </a:moveTo>
                  <a:cubicBezTo>
                    <a:pt x="27" y="0"/>
                    <a:pt x="26" y="1"/>
                    <a:pt x="26" y="1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0" y="45"/>
                    <a:pt x="0" y="46"/>
                    <a:pt x="1" y="46"/>
                  </a:cubicBezTo>
                  <a:cubicBezTo>
                    <a:pt x="1" y="46"/>
                    <a:pt x="1" y="46"/>
                    <a:pt x="2" y="46"/>
                  </a:cubicBezTo>
                  <a:cubicBezTo>
                    <a:pt x="2" y="46"/>
                    <a:pt x="3" y="46"/>
                    <a:pt x="3" y="46"/>
                  </a:cubicBezTo>
                  <a:cubicBezTo>
                    <a:pt x="29" y="3"/>
                    <a:pt x="29" y="3"/>
                    <a:pt x="29" y="3"/>
                  </a:cubicBezTo>
                  <a:cubicBezTo>
                    <a:pt x="29" y="2"/>
                    <a:pt x="29" y="1"/>
                    <a:pt x="28" y="1"/>
                  </a:cubicBezTo>
                  <a:cubicBezTo>
                    <a:pt x="28" y="0"/>
                    <a:pt x="28" y="0"/>
                    <a:pt x="27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endParaRPr>
            </a:p>
          </p:txBody>
        </p:sp>
        <p:sp>
          <p:nvSpPr>
            <p:cNvPr id="127" name="Freeform 124"/>
            <p:cNvSpPr>
              <a:spLocks/>
            </p:cNvSpPr>
            <p:nvPr/>
          </p:nvSpPr>
          <p:spPr bwMode="auto">
            <a:xfrm>
              <a:off x="4245093" y="10256170"/>
              <a:ext cx="46469" cy="71253"/>
            </a:xfrm>
            <a:custGeom>
              <a:avLst/>
              <a:gdLst>
                <a:gd name="T0" fmla="*/ 28 w 30"/>
                <a:gd name="T1" fmla="*/ 0 h 46"/>
                <a:gd name="T2" fmla="*/ 26 w 30"/>
                <a:gd name="T3" fmla="*/ 1 h 46"/>
                <a:gd name="T4" fmla="*/ 0 w 30"/>
                <a:gd name="T5" fmla="*/ 43 h 46"/>
                <a:gd name="T6" fmla="*/ 1 w 30"/>
                <a:gd name="T7" fmla="*/ 46 h 46"/>
                <a:gd name="T8" fmla="*/ 2 w 30"/>
                <a:gd name="T9" fmla="*/ 46 h 46"/>
                <a:gd name="T10" fmla="*/ 3 w 30"/>
                <a:gd name="T11" fmla="*/ 45 h 46"/>
                <a:gd name="T12" fmla="*/ 29 w 30"/>
                <a:gd name="T13" fmla="*/ 2 h 46"/>
                <a:gd name="T14" fmla="*/ 29 w 30"/>
                <a:gd name="T15" fmla="*/ 0 h 46"/>
                <a:gd name="T16" fmla="*/ 28 w 30"/>
                <a:gd name="T17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" h="46">
                  <a:moveTo>
                    <a:pt x="28" y="0"/>
                  </a:moveTo>
                  <a:cubicBezTo>
                    <a:pt x="27" y="0"/>
                    <a:pt x="27" y="0"/>
                    <a:pt x="26" y="1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0" y="44"/>
                    <a:pt x="0" y="45"/>
                    <a:pt x="1" y="46"/>
                  </a:cubicBezTo>
                  <a:cubicBezTo>
                    <a:pt x="1" y="46"/>
                    <a:pt x="2" y="46"/>
                    <a:pt x="2" y="46"/>
                  </a:cubicBezTo>
                  <a:cubicBezTo>
                    <a:pt x="2" y="46"/>
                    <a:pt x="3" y="46"/>
                    <a:pt x="3" y="45"/>
                  </a:cubicBezTo>
                  <a:cubicBezTo>
                    <a:pt x="29" y="2"/>
                    <a:pt x="29" y="2"/>
                    <a:pt x="29" y="2"/>
                  </a:cubicBezTo>
                  <a:cubicBezTo>
                    <a:pt x="30" y="2"/>
                    <a:pt x="29" y="1"/>
                    <a:pt x="29" y="0"/>
                  </a:cubicBezTo>
                  <a:cubicBezTo>
                    <a:pt x="28" y="0"/>
                    <a:pt x="28" y="0"/>
                    <a:pt x="28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endParaRPr>
            </a:p>
          </p:txBody>
        </p:sp>
        <p:sp>
          <p:nvSpPr>
            <p:cNvPr id="128" name="Freeform 125"/>
            <p:cNvSpPr>
              <a:spLocks/>
            </p:cNvSpPr>
            <p:nvPr/>
          </p:nvSpPr>
          <p:spPr bwMode="auto">
            <a:xfrm>
              <a:off x="891033" y="9041769"/>
              <a:ext cx="45437" cy="72286"/>
            </a:xfrm>
            <a:custGeom>
              <a:avLst/>
              <a:gdLst>
                <a:gd name="T0" fmla="*/ 27 w 29"/>
                <a:gd name="T1" fmla="*/ 0 h 46"/>
                <a:gd name="T2" fmla="*/ 26 w 29"/>
                <a:gd name="T3" fmla="*/ 1 h 46"/>
                <a:gd name="T4" fmla="*/ 0 w 29"/>
                <a:gd name="T5" fmla="*/ 44 h 46"/>
                <a:gd name="T6" fmla="*/ 1 w 29"/>
                <a:gd name="T7" fmla="*/ 46 h 46"/>
                <a:gd name="T8" fmla="*/ 2 w 29"/>
                <a:gd name="T9" fmla="*/ 46 h 46"/>
                <a:gd name="T10" fmla="*/ 3 w 29"/>
                <a:gd name="T11" fmla="*/ 46 h 46"/>
                <a:gd name="T12" fmla="*/ 29 w 29"/>
                <a:gd name="T13" fmla="*/ 3 h 46"/>
                <a:gd name="T14" fmla="*/ 28 w 29"/>
                <a:gd name="T15" fmla="*/ 1 h 46"/>
                <a:gd name="T16" fmla="*/ 27 w 29"/>
                <a:gd name="T17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" h="46">
                  <a:moveTo>
                    <a:pt x="27" y="0"/>
                  </a:moveTo>
                  <a:cubicBezTo>
                    <a:pt x="27" y="0"/>
                    <a:pt x="26" y="1"/>
                    <a:pt x="26" y="1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0" y="45"/>
                    <a:pt x="0" y="46"/>
                    <a:pt x="1" y="46"/>
                  </a:cubicBezTo>
                  <a:cubicBezTo>
                    <a:pt x="1" y="46"/>
                    <a:pt x="1" y="46"/>
                    <a:pt x="2" y="46"/>
                  </a:cubicBezTo>
                  <a:cubicBezTo>
                    <a:pt x="2" y="46"/>
                    <a:pt x="3" y="46"/>
                    <a:pt x="3" y="46"/>
                  </a:cubicBezTo>
                  <a:cubicBezTo>
                    <a:pt x="29" y="3"/>
                    <a:pt x="29" y="3"/>
                    <a:pt x="29" y="3"/>
                  </a:cubicBezTo>
                  <a:cubicBezTo>
                    <a:pt x="29" y="2"/>
                    <a:pt x="29" y="1"/>
                    <a:pt x="28" y="1"/>
                  </a:cubicBezTo>
                  <a:cubicBezTo>
                    <a:pt x="28" y="0"/>
                    <a:pt x="28" y="0"/>
                    <a:pt x="27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endParaRPr>
            </a:p>
          </p:txBody>
        </p:sp>
        <p:sp>
          <p:nvSpPr>
            <p:cNvPr id="129" name="Freeform 126"/>
            <p:cNvSpPr>
              <a:spLocks noEditPoints="1"/>
            </p:cNvSpPr>
            <p:nvPr/>
          </p:nvSpPr>
          <p:spPr bwMode="auto">
            <a:xfrm>
              <a:off x="970547" y="8581205"/>
              <a:ext cx="246804" cy="400670"/>
            </a:xfrm>
            <a:custGeom>
              <a:avLst/>
              <a:gdLst>
                <a:gd name="T0" fmla="*/ 44 w 159"/>
                <a:gd name="T1" fmla="*/ 182 h 257"/>
                <a:gd name="T2" fmla="*/ 1 w 159"/>
                <a:gd name="T3" fmla="*/ 254 h 257"/>
                <a:gd name="T4" fmla="*/ 1 w 159"/>
                <a:gd name="T5" fmla="*/ 257 h 257"/>
                <a:gd name="T6" fmla="*/ 2 w 159"/>
                <a:gd name="T7" fmla="*/ 257 h 257"/>
                <a:gd name="T8" fmla="*/ 4 w 159"/>
                <a:gd name="T9" fmla="*/ 256 h 257"/>
                <a:gd name="T10" fmla="*/ 47 w 159"/>
                <a:gd name="T11" fmla="*/ 185 h 257"/>
                <a:gd name="T12" fmla="*/ 44 w 159"/>
                <a:gd name="T13" fmla="*/ 182 h 257"/>
                <a:gd name="T14" fmla="*/ 133 w 159"/>
                <a:gd name="T15" fmla="*/ 36 h 257"/>
                <a:gd name="T16" fmla="*/ 46 w 159"/>
                <a:gd name="T17" fmla="*/ 179 h 257"/>
                <a:gd name="T18" fmla="*/ 49 w 159"/>
                <a:gd name="T19" fmla="*/ 182 h 257"/>
                <a:gd name="T20" fmla="*/ 136 w 159"/>
                <a:gd name="T21" fmla="*/ 38 h 257"/>
                <a:gd name="T22" fmla="*/ 133 w 159"/>
                <a:gd name="T23" fmla="*/ 36 h 257"/>
                <a:gd name="T24" fmla="*/ 140 w 159"/>
                <a:gd name="T25" fmla="*/ 23 h 257"/>
                <a:gd name="T26" fmla="*/ 134 w 159"/>
                <a:gd name="T27" fmla="*/ 33 h 257"/>
                <a:gd name="T28" fmla="*/ 137 w 159"/>
                <a:gd name="T29" fmla="*/ 35 h 257"/>
                <a:gd name="T30" fmla="*/ 144 w 159"/>
                <a:gd name="T31" fmla="*/ 25 h 257"/>
                <a:gd name="T32" fmla="*/ 140 w 159"/>
                <a:gd name="T33" fmla="*/ 23 h 257"/>
                <a:gd name="T34" fmla="*/ 159 w 159"/>
                <a:gd name="T35" fmla="*/ 0 h 257"/>
                <a:gd name="T36" fmla="*/ 154 w 159"/>
                <a:gd name="T37" fmla="*/ 2 h 257"/>
                <a:gd name="T38" fmla="*/ 142 w 159"/>
                <a:gd name="T39" fmla="*/ 20 h 257"/>
                <a:gd name="T40" fmla="*/ 145 w 159"/>
                <a:gd name="T41" fmla="*/ 22 h 257"/>
                <a:gd name="T42" fmla="*/ 159 w 159"/>
                <a:gd name="T43" fmla="*/ 0 h 257"/>
                <a:gd name="T44" fmla="*/ 159 w 159"/>
                <a:gd name="T45" fmla="*/ 0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59" h="257">
                  <a:moveTo>
                    <a:pt x="44" y="182"/>
                  </a:moveTo>
                  <a:cubicBezTo>
                    <a:pt x="1" y="254"/>
                    <a:pt x="1" y="254"/>
                    <a:pt x="1" y="254"/>
                  </a:cubicBezTo>
                  <a:cubicBezTo>
                    <a:pt x="0" y="255"/>
                    <a:pt x="1" y="256"/>
                    <a:pt x="1" y="257"/>
                  </a:cubicBezTo>
                  <a:cubicBezTo>
                    <a:pt x="2" y="257"/>
                    <a:pt x="2" y="257"/>
                    <a:pt x="2" y="257"/>
                  </a:cubicBezTo>
                  <a:cubicBezTo>
                    <a:pt x="3" y="257"/>
                    <a:pt x="3" y="257"/>
                    <a:pt x="4" y="256"/>
                  </a:cubicBezTo>
                  <a:cubicBezTo>
                    <a:pt x="47" y="185"/>
                    <a:pt x="47" y="185"/>
                    <a:pt x="47" y="185"/>
                  </a:cubicBezTo>
                  <a:cubicBezTo>
                    <a:pt x="44" y="182"/>
                    <a:pt x="44" y="182"/>
                    <a:pt x="44" y="182"/>
                  </a:cubicBezTo>
                  <a:moveTo>
                    <a:pt x="133" y="36"/>
                  </a:moveTo>
                  <a:cubicBezTo>
                    <a:pt x="46" y="179"/>
                    <a:pt x="46" y="179"/>
                    <a:pt x="46" y="179"/>
                  </a:cubicBezTo>
                  <a:cubicBezTo>
                    <a:pt x="49" y="182"/>
                    <a:pt x="49" y="182"/>
                    <a:pt x="49" y="182"/>
                  </a:cubicBezTo>
                  <a:cubicBezTo>
                    <a:pt x="136" y="38"/>
                    <a:pt x="136" y="38"/>
                    <a:pt x="136" y="38"/>
                  </a:cubicBezTo>
                  <a:cubicBezTo>
                    <a:pt x="135" y="37"/>
                    <a:pt x="134" y="37"/>
                    <a:pt x="133" y="36"/>
                  </a:cubicBezTo>
                  <a:moveTo>
                    <a:pt x="140" y="23"/>
                  </a:moveTo>
                  <a:cubicBezTo>
                    <a:pt x="134" y="33"/>
                    <a:pt x="134" y="33"/>
                    <a:pt x="134" y="33"/>
                  </a:cubicBezTo>
                  <a:cubicBezTo>
                    <a:pt x="135" y="34"/>
                    <a:pt x="136" y="34"/>
                    <a:pt x="137" y="35"/>
                  </a:cubicBezTo>
                  <a:cubicBezTo>
                    <a:pt x="144" y="25"/>
                    <a:pt x="144" y="25"/>
                    <a:pt x="144" y="25"/>
                  </a:cubicBezTo>
                  <a:cubicBezTo>
                    <a:pt x="140" y="23"/>
                    <a:pt x="140" y="23"/>
                    <a:pt x="140" y="23"/>
                  </a:cubicBezTo>
                  <a:moveTo>
                    <a:pt x="159" y="0"/>
                  </a:moveTo>
                  <a:cubicBezTo>
                    <a:pt x="154" y="2"/>
                    <a:pt x="154" y="2"/>
                    <a:pt x="154" y="2"/>
                  </a:cubicBezTo>
                  <a:cubicBezTo>
                    <a:pt x="142" y="20"/>
                    <a:pt x="142" y="20"/>
                    <a:pt x="142" y="20"/>
                  </a:cubicBezTo>
                  <a:cubicBezTo>
                    <a:pt x="145" y="22"/>
                    <a:pt x="145" y="22"/>
                    <a:pt x="145" y="22"/>
                  </a:cubicBezTo>
                  <a:cubicBezTo>
                    <a:pt x="159" y="0"/>
                    <a:pt x="159" y="0"/>
                    <a:pt x="159" y="0"/>
                  </a:cubicBezTo>
                  <a:cubicBezTo>
                    <a:pt x="159" y="0"/>
                    <a:pt x="159" y="0"/>
                    <a:pt x="159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endParaRPr>
            </a:p>
          </p:txBody>
        </p:sp>
        <p:sp>
          <p:nvSpPr>
            <p:cNvPr id="130" name="Freeform 127"/>
            <p:cNvSpPr>
              <a:spLocks/>
            </p:cNvSpPr>
            <p:nvPr/>
          </p:nvSpPr>
          <p:spPr bwMode="auto">
            <a:xfrm>
              <a:off x="1038702" y="8860022"/>
              <a:ext cx="8261" cy="9294"/>
            </a:xfrm>
            <a:custGeom>
              <a:avLst/>
              <a:gdLst>
                <a:gd name="T0" fmla="*/ 3 w 8"/>
                <a:gd name="T1" fmla="*/ 0 h 9"/>
                <a:gd name="T2" fmla="*/ 0 w 8"/>
                <a:gd name="T3" fmla="*/ 5 h 9"/>
                <a:gd name="T4" fmla="*/ 5 w 8"/>
                <a:gd name="T5" fmla="*/ 9 h 9"/>
                <a:gd name="T6" fmla="*/ 8 w 8"/>
                <a:gd name="T7" fmla="*/ 5 h 9"/>
                <a:gd name="T8" fmla="*/ 3 w 8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9">
                  <a:moveTo>
                    <a:pt x="3" y="0"/>
                  </a:moveTo>
                  <a:lnTo>
                    <a:pt x="0" y="5"/>
                  </a:lnTo>
                  <a:lnTo>
                    <a:pt x="5" y="9"/>
                  </a:lnTo>
                  <a:lnTo>
                    <a:pt x="8" y="5"/>
                  </a:ln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endParaRPr>
            </a:p>
          </p:txBody>
        </p:sp>
        <p:sp>
          <p:nvSpPr>
            <p:cNvPr id="131" name="Freeform 128"/>
            <p:cNvSpPr>
              <a:spLocks/>
            </p:cNvSpPr>
            <p:nvPr/>
          </p:nvSpPr>
          <p:spPr bwMode="auto">
            <a:xfrm>
              <a:off x="1038702" y="8860022"/>
              <a:ext cx="8261" cy="9294"/>
            </a:xfrm>
            <a:custGeom>
              <a:avLst/>
              <a:gdLst>
                <a:gd name="T0" fmla="*/ 3 w 8"/>
                <a:gd name="T1" fmla="*/ 0 h 9"/>
                <a:gd name="T2" fmla="*/ 0 w 8"/>
                <a:gd name="T3" fmla="*/ 5 h 9"/>
                <a:gd name="T4" fmla="*/ 5 w 8"/>
                <a:gd name="T5" fmla="*/ 9 h 9"/>
                <a:gd name="T6" fmla="*/ 8 w 8"/>
                <a:gd name="T7" fmla="*/ 5 h 9"/>
                <a:gd name="T8" fmla="*/ 3 w 8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9">
                  <a:moveTo>
                    <a:pt x="3" y="0"/>
                  </a:moveTo>
                  <a:lnTo>
                    <a:pt x="0" y="5"/>
                  </a:lnTo>
                  <a:lnTo>
                    <a:pt x="5" y="9"/>
                  </a:lnTo>
                  <a:lnTo>
                    <a:pt x="8" y="5"/>
                  </a:lnTo>
                  <a:lnTo>
                    <a:pt x="3" y="0"/>
                  </a:ln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endParaRPr>
            </a:p>
          </p:txBody>
        </p:sp>
        <p:sp>
          <p:nvSpPr>
            <p:cNvPr id="132" name="Freeform 129"/>
            <p:cNvSpPr>
              <a:spLocks noEditPoints="1"/>
            </p:cNvSpPr>
            <p:nvPr/>
          </p:nvSpPr>
          <p:spPr bwMode="auto">
            <a:xfrm>
              <a:off x="1177078" y="8577074"/>
              <a:ext cx="40274" cy="64025"/>
            </a:xfrm>
            <a:custGeom>
              <a:avLst/>
              <a:gdLst>
                <a:gd name="T0" fmla="*/ 1 w 26"/>
                <a:gd name="T1" fmla="*/ 36 h 41"/>
                <a:gd name="T2" fmla="*/ 0 w 26"/>
                <a:gd name="T3" fmla="*/ 39 h 41"/>
                <a:gd name="T4" fmla="*/ 3 w 26"/>
                <a:gd name="T5" fmla="*/ 41 h 41"/>
                <a:gd name="T6" fmla="*/ 4 w 26"/>
                <a:gd name="T7" fmla="*/ 38 h 41"/>
                <a:gd name="T8" fmla="*/ 1 w 26"/>
                <a:gd name="T9" fmla="*/ 36 h 41"/>
                <a:gd name="T10" fmla="*/ 9 w 26"/>
                <a:gd name="T11" fmla="*/ 23 h 41"/>
                <a:gd name="T12" fmla="*/ 7 w 26"/>
                <a:gd name="T13" fmla="*/ 26 h 41"/>
                <a:gd name="T14" fmla="*/ 11 w 26"/>
                <a:gd name="T15" fmla="*/ 28 h 41"/>
                <a:gd name="T16" fmla="*/ 12 w 26"/>
                <a:gd name="T17" fmla="*/ 25 h 41"/>
                <a:gd name="T18" fmla="*/ 9 w 26"/>
                <a:gd name="T19" fmla="*/ 23 h 41"/>
                <a:gd name="T20" fmla="*/ 24 w 26"/>
                <a:gd name="T21" fmla="*/ 0 h 41"/>
                <a:gd name="T22" fmla="*/ 23 w 26"/>
                <a:gd name="T23" fmla="*/ 1 h 41"/>
                <a:gd name="T24" fmla="*/ 21 w 26"/>
                <a:gd name="T25" fmla="*/ 5 h 41"/>
                <a:gd name="T26" fmla="*/ 26 w 26"/>
                <a:gd name="T27" fmla="*/ 3 h 41"/>
                <a:gd name="T28" fmla="*/ 25 w 26"/>
                <a:gd name="T29" fmla="*/ 1 h 41"/>
                <a:gd name="T30" fmla="*/ 24 w 26"/>
                <a:gd name="T3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6" h="41">
                  <a:moveTo>
                    <a:pt x="1" y="36"/>
                  </a:moveTo>
                  <a:cubicBezTo>
                    <a:pt x="0" y="39"/>
                    <a:pt x="0" y="39"/>
                    <a:pt x="0" y="39"/>
                  </a:cubicBezTo>
                  <a:cubicBezTo>
                    <a:pt x="1" y="40"/>
                    <a:pt x="2" y="40"/>
                    <a:pt x="3" y="41"/>
                  </a:cubicBezTo>
                  <a:cubicBezTo>
                    <a:pt x="4" y="38"/>
                    <a:pt x="4" y="38"/>
                    <a:pt x="4" y="38"/>
                  </a:cubicBezTo>
                  <a:cubicBezTo>
                    <a:pt x="3" y="37"/>
                    <a:pt x="2" y="37"/>
                    <a:pt x="1" y="36"/>
                  </a:cubicBezTo>
                  <a:moveTo>
                    <a:pt x="9" y="23"/>
                  </a:moveTo>
                  <a:cubicBezTo>
                    <a:pt x="7" y="26"/>
                    <a:pt x="7" y="26"/>
                    <a:pt x="7" y="26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2" y="25"/>
                    <a:pt x="12" y="25"/>
                    <a:pt x="12" y="25"/>
                  </a:cubicBezTo>
                  <a:cubicBezTo>
                    <a:pt x="9" y="23"/>
                    <a:pt x="9" y="23"/>
                    <a:pt x="9" y="23"/>
                  </a:cubicBezTo>
                  <a:moveTo>
                    <a:pt x="24" y="0"/>
                  </a:moveTo>
                  <a:cubicBezTo>
                    <a:pt x="24" y="0"/>
                    <a:pt x="23" y="1"/>
                    <a:pt x="23" y="1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26" y="3"/>
                    <a:pt x="26" y="3"/>
                    <a:pt x="26" y="3"/>
                  </a:cubicBezTo>
                  <a:cubicBezTo>
                    <a:pt x="26" y="2"/>
                    <a:pt x="26" y="1"/>
                    <a:pt x="25" y="1"/>
                  </a:cubicBezTo>
                  <a:cubicBezTo>
                    <a:pt x="25" y="0"/>
                    <a:pt x="24" y="0"/>
                    <a:pt x="24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endParaRPr>
            </a:p>
          </p:txBody>
        </p:sp>
        <p:sp>
          <p:nvSpPr>
            <p:cNvPr id="133" name="Freeform 130"/>
            <p:cNvSpPr>
              <a:spLocks noEditPoints="1"/>
            </p:cNvSpPr>
            <p:nvPr/>
          </p:nvSpPr>
          <p:spPr bwMode="auto">
            <a:xfrm>
              <a:off x="1254527" y="8444895"/>
              <a:ext cx="43371" cy="71253"/>
            </a:xfrm>
            <a:custGeom>
              <a:avLst/>
              <a:gdLst>
                <a:gd name="T0" fmla="*/ 2 w 28"/>
                <a:gd name="T1" fmla="*/ 44 h 46"/>
                <a:gd name="T2" fmla="*/ 0 w 28"/>
                <a:gd name="T3" fmla="*/ 46 h 46"/>
                <a:gd name="T4" fmla="*/ 0 w 28"/>
                <a:gd name="T5" fmla="*/ 46 h 46"/>
                <a:gd name="T6" fmla="*/ 1 w 28"/>
                <a:gd name="T7" fmla="*/ 45 h 46"/>
                <a:gd name="T8" fmla="*/ 2 w 28"/>
                <a:gd name="T9" fmla="*/ 44 h 46"/>
                <a:gd name="T10" fmla="*/ 2 w 28"/>
                <a:gd name="T11" fmla="*/ 44 h 46"/>
                <a:gd name="T12" fmla="*/ 7 w 28"/>
                <a:gd name="T13" fmla="*/ 30 h 46"/>
                <a:gd name="T14" fmla="*/ 1 w 28"/>
                <a:gd name="T15" fmla="*/ 40 h 46"/>
                <a:gd name="T16" fmla="*/ 1 w 28"/>
                <a:gd name="T17" fmla="*/ 40 h 46"/>
                <a:gd name="T18" fmla="*/ 10 w 28"/>
                <a:gd name="T19" fmla="*/ 31 h 46"/>
                <a:gd name="T20" fmla="*/ 7 w 28"/>
                <a:gd name="T21" fmla="*/ 30 h 46"/>
                <a:gd name="T22" fmla="*/ 26 w 28"/>
                <a:gd name="T23" fmla="*/ 0 h 46"/>
                <a:gd name="T24" fmla="*/ 24 w 28"/>
                <a:gd name="T25" fmla="*/ 1 h 46"/>
                <a:gd name="T26" fmla="*/ 8 w 28"/>
                <a:gd name="T27" fmla="*/ 27 h 46"/>
                <a:gd name="T28" fmla="*/ 11 w 28"/>
                <a:gd name="T29" fmla="*/ 29 h 46"/>
                <a:gd name="T30" fmla="*/ 27 w 28"/>
                <a:gd name="T31" fmla="*/ 2 h 46"/>
                <a:gd name="T32" fmla="*/ 27 w 28"/>
                <a:gd name="T33" fmla="*/ 0 h 46"/>
                <a:gd name="T34" fmla="*/ 26 w 28"/>
                <a:gd name="T35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8" h="46">
                  <a:moveTo>
                    <a:pt x="2" y="44"/>
                  </a:moveTo>
                  <a:cubicBezTo>
                    <a:pt x="0" y="46"/>
                    <a:pt x="0" y="46"/>
                    <a:pt x="0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1" y="46"/>
                    <a:pt x="1" y="46"/>
                    <a:pt x="1" y="45"/>
                  </a:cubicBezTo>
                  <a:cubicBezTo>
                    <a:pt x="2" y="44"/>
                    <a:pt x="2" y="44"/>
                    <a:pt x="2" y="44"/>
                  </a:cubicBezTo>
                  <a:cubicBezTo>
                    <a:pt x="2" y="44"/>
                    <a:pt x="2" y="44"/>
                    <a:pt x="2" y="44"/>
                  </a:cubicBezTo>
                  <a:moveTo>
                    <a:pt x="7" y="30"/>
                  </a:moveTo>
                  <a:cubicBezTo>
                    <a:pt x="1" y="40"/>
                    <a:pt x="1" y="40"/>
                    <a:pt x="1" y="40"/>
                  </a:cubicBezTo>
                  <a:cubicBezTo>
                    <a:pt x="1" y="40"/>
                    <a:pt x="1" y="40"/>
                    <a:pt x="1" y="40"/>
                  </a:cubicBezTo>
                  <a:cubicBezTo>
                    <a:pt x="10" y="31"/>
                    <a:pt x="10" y="31"/>
                    <a:pt x="10" y="31"/>
                  </a:cubicBezTo>
                  <a:cubicBezTo>
                    <a:pt x="7" y="30"/>
                    <a:pt x="7" y="30"/>
                    <a:pt x="7" y="30"/>
                  </a:cubicBezTo>
                  <a:moveTo>
                    <a:pt x="26" y="0"/>
                  </a:moveTo>
                  <a:cubicBezTo>
                    <a:pt x="25" y="0"/>
                    <a:pt x="25" y="0"/>
                    <a:pt x="24" y="1"/>
                  </a:cubicBezTo>
                  <a:cubicBezTo>
                    <a:pt x="8" y="27"/>
                    <a:pt x="8" y="27"/>
                    <a:pt x="8" y="27"/>
                  </a:cubicBezTo>
                  <a:cubicBezTo>
                    <a:pt x="11" y="29"/>
                    <a:pt x="11" y="29"/>
                    <a:pt x="11" y="29"/>
                  </a:cubicBezTo>
                  <a:cubicBezTo>
                    <a:pt x="27" y="2"/>
                    <a:pt x="27" y="2"/>
                    <a:pt x="27" y="2"/>
                  </a:cubicBezTo>
                  <a:cubicBezTo>
                    <a:pt x="28" y="2"/>
                    <a:pt x="27" y="1"/>
                    <a:pt x="27" y="0"/>
                  </a:cubicBezTo>
                  <a:cubicBezTo>
                    <a:pt x="26" y="0"/>
                    <a:pt x="26" y="0"/>
                    <a:pt x="26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endParaRPr>
            </a:p>
          </p:txBody>
        </p:sp>
        <p:sp>
          <p:nvSpPr>
            <p:cNvPr id="134" name="Freeform 131"/>
            <p:cNvSpPr>
              <a:spLocks/>
            </p:cNvSpPr>
            <p:nvPr/>
          </p:nvSpPr>
          <p:spPr bwMode="auto">
            <a:xfrm>
              <a:off x="1251429" y="8487234"/>
              <a:ext cx="20653" cy="28914"/>
            </a:xfrm>
            <a:custGeom>
              <a:avLst/>
              <a:gdLst>
                <a:gd name="T0" fmla="*/ 10 w 13"/>
                <a:gd name="T1" fmla="*/ 0 h 19"/>
                <a:gd name="T2" fmla="*/ 9 w 13"/>
                <a:gd name="T3" fmla="*/ 3 h 19"/>
                <a:gd name="T4" fmla="*/ 12 w 13"/>
                <a:gd name="T5" fmla="*/ 4 h 19"/>
                <a:gd name="T6" fmla="*/ 3 w 13"/>
                <a:gd name="T7" fmla="*/ 13 h 19"/>
                <a:gd name="T8" fmla="*/ 3 w 13"/>
                <a:gd name="T9" fmla="*/ 13 h 19"/>
                <a:gd name="T10" fmla="*/ 0 w 13"/>
                <a:gd name="T11" fmla="*/ 16 h 19"/>
                <a:gd name="T12" fmla="*/ 1 w 13"/>
                <a:gd name="T13" fmla="*/ 19 h 19"/>
                <a:gd name="T14" fmla="*/ 2 w 13"/>
                <a:gd name="T15" fmla="*/ 19 h 19"/>
                <a:gd name="T16" fmla="*/ 4 w 13"/>
                <a:gd name="T17" fmla="*/ 17 h 19"/>
                <a:gd name="T18" fmla="*/ 4 w 13"/>
                <a:gd name="T19" fmla="*/ 17 h 19"/>
                <a:gd name="T20" fmla="*/ 13 w 13"/>
                <a:gd name="T21" fmla="*/ 2 h 19"/>
                <a:gd name="T22" fmla="*/ 10 w 13"/>
                <a:gd name="T23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3" h="19">
                  <a:moveTo>
                    <a:pt x="10" y="0"/>
                  </a:moveTo>
                  <a:cubicBezTo>
                    <a:pt x="9" y="3"/>
                    <a:pt x="9" y="3"/>
                    <a:pt x="9" y="3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7"/>
                    <a:pt x="0" y="18"/>
                    <a:pt x="1" y="19"/>
                  </a:cubicBezTo>
                  <a:cubicBezTo>
                    <a:pt x="1" y="19"/>
                    <a:pt x="2" y="19"/>
                    <a:pt x="2" y="19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0" y="0"/>
                    <a:pt x="10" y="0"/>
                    <a:pt x="10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endParaRPr>
            </a:p>
          </p:txBody>
        </p:sp>
        <p:sp>
          <p:nvSpPr>
            <p:cNvPr id="135" name="Freeform 132"/>
            <p:cNvSpPr>
              <a:spLocks/>
            </p:cNvSpPr>
            <p:nvPr/>
          </p:nvSpPr>
          <p:spPr bwMode="auto">
            <a:xfrm>
              <a:off x="247689" y="9773920"/>
              <a:ext cx="247837" cy="403768"/>
            </a:xfrm>
            <a:custGeom>
              <a:avLst/>
              <a:gdLst>
                <a:gd name="T0" fmla="*/ 157 w 159"/>
                <a:gd name="T1" fmla="*/ 0 h 260"/>
                <a:gd name="T2" fmla="*/ 156 w 159"/>
                <a:gd name="T3" fmla="*/ 1 h 260"/>
                <a:gd name="T4" fmla="*/ 1 w 159"/>
                <a:gd name="T5" fmla="*/ 258 h 260"/>
                <a:gd name="T6" fmla="*/ 1 w 159"/>
                <a:gd name="T7" fmla="*/ 260 h 260"/>
                <a:gd name="T8" fmla="*/ 2 w 159"/>
                <a:gd name="T9" fmla="*/ 260 h 260"/>
                <a:gd name="T10" fmla="*/ 4 w 159"/>
                <a:gd name="T11" fmla="*/ 259 h 260"/>
                <a:gd name="T12" fmla="*/ 159 w 159"/>
                <a:gd name="T13" fmla="*/ 3 h 260"/>
                <a:gd name="T14" fmla="*/ 158 w 159"/>
                <a:gd name="T15" fmla="*/ 1 h 260"/>
                <a:gd name="T16" fmla="*/ 157 w 159"/>
                <a:gd name="T17" fmla="*/ 0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9" h="260">
                  <a:moveTo>
                    <a:pt x="157" y="0"/>
                  </a:moveTo>
                  <a:cubicBezTo>
                    <a:pt x="157" y="0"/>
                    <a:pt x="156" y="1"/>
                    <a:pt x="156" y="1"/>
                  </a:cubicBezTo>
                  <a:cubicBezTo>
                    <a:pt x="1" y="258"/>
                    <a:pt x="1" y="258"/>
                    <a:pt x="1" y="258"/>
                  </a:cubicBezTo>
                  <a:cubicBezTo>
                    <a:pt x="0" y="258"/>
                    <a:pt x="1" y="259"/>
                    <a:pt x="1" y="260"/>
                  </a:cubicBezTo>
                  <a:cubicBezTo>
                    <a:pt x="2" y="260"/>
                    <a:pt x="2" y="260"/>
                    <a:pt x="2" y="260"/>
                  </a:cubicBezTo>
                  <a:cubicBezTo>
                    <a:pt x="3" y="260"/>
                    <a:pt x="3" y="260"/>
                    <a:pt x="4" y="259"/>
                  </a:cubicBezTo>
                  <a:cubicBezTo>
                    <a:pt x="159" y="3"/>
                    <a:pt x="159" y="3"/>
                    <a:pt x="159" y="3"/>
                  </a:cubicBezTo>
                  <a:cubicBezTo>
                    <a:pt x="159" y="2"/>
                    <a:pt x="159" y="1"/>
                    <a:pt x="158" y="1"/>
                  </a:cubicBezTo>
                  <a:cubicBezTo>
                    <a:pt x="158" y="0"/>
                    <a:pt x="158" y="0"/>
                    <a:pt x="157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endParaRPr>
            </a:p>
          </p:txBody>
        </p:sp>
        <p:sp>
          <p:nvSpPr>
            <p:cNvPr id="136" name="Freeform 133"/>
            <p:cNvSpPr>
              <a:spLocks/>
            </p:cNvSpPr>
            <p:nvPr/>
          </p:nvSpPr>
          <p:spPr bwMode="auto">
            <a:xfrm>
              <a:off x="529604" y="9640708"/>
              <a:ext cx="46469" cy="72286"/>
            </a:xfrm>
            <a:custGeom>
              <a:avLst/>
              <a:gdLst>
                <a:gd name="T0" fmla="*/ 28 w 30"/>
                <a:gd name="T1" fmla="*/ 0 h 46"/>
                <a:gd name="T2" fmla="*/ 27 w 30"/>
                <a:gd name="T3" fmla="*/ 1 h 46"/>
                <a:gd name="T4" fmla="*/ 1 w 30"/>
                <a:gd name="T5" fmla="*/ 44 h 46"/>
                <a:gd name="T6" fmla="*/ 1 w 30"/>
                <a:gd name="T7" fmla="*/ 46 h 46"/>
                <a:gd name="T8" fmla="*/ 2 w 30"/>
                <a:gd name="T9" fmla="*/ 46 h 46"/>
                <a:gd name="T10" fmla="*/ 4 w 30"/>
                <a:gd name="T11" fmla="*/ 45 h 46"/>
                <a:gd name="T12" fmla="*/ 29 w 30"/>
                <a:gd name="T13" fmla="*/ 3 h 46"/>
                <a:gd name="T14" fmla="*/ 29 w 30"/>
                <a:gd name="T15" fmla="*/ 0 h 46"/>
                <a:gd name="T16" fmla="*/ 28 w 30"/>
                <a:gd name="T17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" h="46">
                  <a:moveTo>
                    <a:pt x="28" y="0"/>
                  </a:moveTo>
                  <a:cubicBezTo>
                    <a:pt x="27" y="0"/>
                    <a:pt x="27" y="0"/>
                    <a:pt x="27" y="1"/>
                  </a:cubicBezTo>
                  <a:cubicBezTo>
                    <a:pt x="1" y="44"/>
                    <a:pt x="1" y="44"/>
                    <a:pt x="1" y="44"/>
                  </a:cubicBezTo>
                  <a:cubicBezTo>
                    <a:pt x="0" y="44"/>
                    <a:pt x="0" y="45"/>
                    <a:pt x="1" y="46"/>
                  </a:cubicBezTo>
                  <a:cubicBezTo>
                    <a:pt x="1" y="46"/>
                    <a:pt x="2" y="46"/>
                    <a:pt x="2" y="46"/>
                  </a:cubicBezTo>
                  <a:cubicBezTo>
                    <a:pt x="3" y="46"/>
                    <a:pt x="3" y="46"/>
                    <a:pt x="4" y="45"/>
                  </a:cubicBezTo>
                  <a:cubicBezTo>
                    <a:pt x="29" y="3"/>
                    <a:pt x="29" y="3"/>
                    <a:pt x="29" y="3"/>
                  </a:cubicBezTo>
                  <a:cubicBezTo>
                    <a:pt x="30" y="2"/>
                    <a:pt x="30" y="1"/>
                    <a:pt x="29" y="0"/>
                  </a:cubicBezTo>
                  <a:cubicBezTo>
                    <a:pt x="29" y="0"/>
                    <a:pt x="28" y="0"/>
                    <a:pt x="28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endParaRPr>
            </a:p>
          </p:txBody>
        </p:sp>
        <p:sp>
          <p:nvSpPr>
            <p:cNvPr id="137" name="Freeform 134"/>
            <p:cNvSpPr>
              <a:spLocks/>
            </p:cNvSpPr>
            <p:nvPr/>
          </p:nvSpPr>
          <p:spPr bwMode="auto">
            <a:xfrm>
              <a:off x="53550" y="8889969"/>
              <a:ext cx="37176" cy="58861"/>
            </a:xfrm>
            <a:custGeom>
              <a:avLst/>
              <a:gdLst>
                <a:gd name="T0" fmla="*/ 22 w 24"/>
                <a:gd name="T1" fmla="*/ 0 h 38"/>
                <a:gd name="T2" fmla="*/ 21 w 24"/>
                <a:gd name="T3" fmla="*/ 1 h 38"/>
                <a:gd name="T4" fmla="*/ 0 w 24"/>
                <a:gd name="T5" fmla="*/ 35 h 38"/>
                <a:gd name="T6" fmla="*/ 1 w 24"/>
                <a:gd name="T7" fmla="*/ 37 h 38"/>
                <a:gd name="T8" fmla="*/ 2 w 24"/>
                <a:gd name="T9" fmla="*/ 38 h 38"/>
                <a:gd name="T10" fmla="*/ 3 w 24"/>
                <a:gd name="T11" fmla="*/ 37 h 38"/>
                <a:gd name="T12" fmla="*/ 24 w 24"/>
                <a:gd name="T13" fmla="*/ 2 h 38"/>
                <a:gd name="T14" fmla="*/ 23 w 24"/>
                <a:gd name="T15" fmla="*/ 0 h 38"/>
                <a:gd name="T16" fmla="*/ 22 w 24"/>
                <a:gd name="T17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38">
                  <a:moveTo>
                    <a:pt x="22" y="0"/>
                  </a:moveTo>
                  <a:cubicBezTo>
                    <a:pt x="22" y="0"/>
                    <a:pt x="21" y="0"/>
                    <a:pt x="21" y="1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0" y="36"/>
                    <a:pt x="0" y="37"/>
                    <a:pt x="1" y="37"/>
                  </a:cubicBezTo>
                  <a:cubicBezTo>
                    <a:pt x="1" y="37"/>
                    <a:pt x="1" y="38"/>
                    <a:pt x="2" y="38"/>
                  </a:cubicBezTo>
                  <a:cubicBezTo>
                    <a:pt x="2" y="38"/>
                    <a:pt x="3" y="37"/>
                    <a:pt x="3" y="37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4" y="2"/>
                    <a:pt x="24" y="1"/>
                    <a:pt x="23" y="0"/>
                  </a:cubicBezTo>
                  <a:cubicBezTo>
                    <a:pt x="23" y="0"/>
                    <a:pt x="23" y="0"/>
                    <a:pt x="22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endParaRPr>
            </a:p>
          </p:txBody>
        </p:sp>
        <p:sp>
          <p:nvSpPr>
            <p:cNvPr id="138" name="Freeform 135"/>
            <p:cNvSpPr>
              <a:spLocks/>
            </p:cNvSpPr>
            <p:nvPr/>
          </p:nvSpPr>
          <p:spPr bwMode="auto">
            <a:xfrm>
              <a:off x="309649" y="8465548"/>
              <a:ext cx="38208" cy="56796"/>
            </a:xfrm>
            <a:custGeom>
              <a:avLst/>
              <a:gdLst>
                <a:gd name="T0" fmla="*/ 22 w 24"/>
                <a:gd name="T1" fmla="*/ 0 h 37"/>
                <a:gd name="T2" fmla="*/ 21 w 24"/>
                <a:gd name="T3" fmla="*/ 0 h 37"/>
                <a:gd name="T4" fmla="*/ 0 w 24"/>
                <a:gd name="T5" fmla="*/ 35 h 37"/>
                <a:gd name="T6" fmla="*/ 1 w 24"/>
                <a:gd name="T7" fmla="*/ 37 h 37"/>
                <a:gd name="T8" fmla="*/ 2 w 24"/>
                <a:gd name="T9" fmla="*/ 37 h 37"/>
                <a:gd name="T10" fmla="*/ 3 w 24"/>
                <a:gd name="T11" fmla="*/ 36 h 37"/>
                <a:gd name="T12" fmla="*/ 24 w 24"/>
                <a:gd name="T13" fmla="*/ 2 h 37"/>
                <a:gd name="T14" fmla="*/ 23 w 24"/>
                <a:gd name="T15" fmla="*/ 0 h 37"/>
                <a:gd name="T16" fmla="*/ 22 w 24"/>
                <a:gd name="T17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37">
                  <a:moveTo>
                    <a:pt x="22" y="0"/>
                  </a:moveTo>
                  <a:cubicBezTo>
                    <a:pt x="22" y="0"/>
                    <a:pt x="21" y="0"/>
                    <a:pt x="21" y="0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0" y="35"/>
                    <a:pt x="0" y="36"/>
                    <a:pt x="1" y="37"/>
                  </a:cubicBezTo>
                  <a:cubicBezTo>
                    <a:pt x="1" y="37"/>
                    <a:pt x="2" y="37"/>
                    <a:pt x="2" y="37"/>
                  </a:cubicBezTo>
                  <a:cubicBezTo>
                    <a:pt x="2" y="37"/>
                    <a:pt x="3" y="37"/>
                    <a:pt x="3" y="36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4" y="1"/>
                    <a:pt x="24" y="0"/>
                    <a:pt x="23" y="0"/>
                  </a:cubicBezTo>
                  <a:cubicBezTo>
                    <a:pt x="23" y="0"/>
                    <a:pt x="23" y="0"/>
                    <a:pt x="22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endParaRPr>
            </a:p>
          </p:txBody>
        </p:sp>
        <p:sp>
          <p:nvSpPr>
            <p:cNvPr id="139" name="Freeform 136"/>
            <p:cNvSpPr>
              <a:spLocks/>
            </p:cNvSpPr>
            <p:nvPr/>
          </p:nvSpPr>
          <p:spPr bwMode="auto">
            <a:xfrm>
              <a:off x="373673" y="8404621"/>
              <a:ext cx="11359" cy="12392"/>
            </a:xfrm>
            <a:custGeom>
              <a:avLst/>
              <a:gdLst>
                <a:gd name="T0" fmla="*/ 5 w 7"/>
                <a:gd name="T1" fmla="*/ 0 h 8"/>
                <a:gd name="T2" fmla="*/ 3 w 7"/>
                <a:gd name="T3" fmla="*/ 1 h 8"/>
                <a:gd name="T4" fmla="*/ 1 w 7"/>
                <a:gd name="T5" fmla="*/ 5 h 8"/>
                <a:gd name="T6" fmla="*/ 1 w 7"/>
                <a:gd name="T7" fmla="*/ 8 h 8"/>
                <a:gd name="T8" fmla="*/ 2 w 7"/>
                <a:gd name="T9" fmla="*/ 8 h 8"/>
                <a:gd name="T10" fmla="*/ 4 w 7"/>
                <a:gd name="T11" fmla="*/ 7 h 8"/>
                <a:gd name="T12" fmla="*/ 6 w 7"/>
                <a:gd name="T13" fmla="*/ 2 h 8"/>
                <a:gd name="T14" fmla="*/ 6 w 7"/>
                <a:gd name="T15" fmla="*/ 0 h 8"/>
                <a:gd name="T16" fmla="*/ 5 w 7"/>
                <a:gd name="T1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8">
                  <a:moveTo>
                    <a:pt x="5" y="0"/>
                  </a:moveTo>
                  <a:cubicBezTo>
                    <a:pt x="4" y="0"/>
                    <a:pt x="4" y="0"/>
                    <a:pt x="3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6"/>
                    <a:pt x="0" y="7"/>
                    <a:pt x="1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7"/>
                    <a:pt x="4" y="7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2"/>
                    <a:pt x="7" y="1"/>
                    <a:pt x="6" y="0"/>
                  </a:cubicBezTo>
                  <a:cubicBezTo>
                    <a:pt x="5" y="0"/>
                    <a:pt x="5" y="0"/>
                    <a:pt x="5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endParaRPr>
            </a:p>
          </p:txBody>
        </p:sp>
        <p:sp>
          <p:nvSpPr>
            <p:cNvPr id="140" name="Freeform 137"/>
            <p:cNvSpPr>
              <a:spLocks/>
            </p:cNvSpPr>
            <p:nvPr/>
          </p:nvSpPr>
          <p:spPr bwMode="auto">
            <a:xfrm>
              <a:off x="117575" y="8570879"/>
              <a:ext cx="166257" cy="270555"/>
            </a:xfrm>
            <a:custGeom>
              <a:avLst/>
              <a:gdLst>
                <a:gd name="T0" fmla="*/ 105 w 107"/>
                <a:gd name="T1" fmla="*/ 0 h 174"/>
                <a:gd name="T2" fmla="*/ 104 w 107"/>
                <a:gd name="T3" fmla="*/ 1 h 174"/>
                <a:gd name="T4" fmla="*/ 0 w 107"/>
                <a:gd name="T5" fmla="*/ 172 h 174"/>
                <a:gd name="T6" fmla="*/ 1 w 107"/>
                <a:gd name="T7" fmla="*/ 174 h 174"/>
                <a:gd name="T8" fmla="*/ 2 w 107"/>
                <a:gd name="T9" fmla="*/ 174 h 174"/>
                <a:gd name="T10" fmla="*/ 3 w 107"/>
                <a:gd name="T11" fmla="*/ 173 h 174"/>
                <a:gd name="T12" fmla="*/ 107 w 107"/>
                <a:gd name="T13" fmla="*/ 2 h 174"/>
                <a:gd name="T14" fmla="*/ 106 w 107"/>
                <a:gd name="T15" fmla="*/ 0 h 174"/>
                <a:gd name="T16" fmla="*/ 105 w 107"/>
                <a:gd name="T17" fmla="*/ 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7" h="174">
                  <a:moveTo>
                    <a:pt x="105" y="0"/>
                  </a:moveTo>
                  <a:cubicBezTo>
                    <a:pt x="105" y="0"/>
                    <a:pt x="104" y="0"/>
                    <a:pt x="104" y="1"/>
                  </a:cubicBezTo>
                  <a:cubicBezTo>
                    <a:pt x="0" y="172"/>
                    <a:pt x="0" y="172"/>
                    <a:pt x="0" y="172"/>
                  </a:cubicBezTo>
                  <a:cubicBezTo>
                    <a:pt x="0" y="172"/>
                    <a:pt x="0" y="173"/>
                    <a:pt x="1" y="174"/>
                  </a:cubicBezTo>
                  <a:cubicBezTo>
                    <a:pt x="1" y="174"/>
                    <a:pt x="2" y="174"/>
                    <a:pt x="2" y="174"/>
                  </a:cubicBezTo>
                  <a:cubicBezTo>
                    <a:pt x="2" y="174"/>
                    <a:pt x="3" y="174"/>
                    <a:pt x="3" y="173"/>
                  </a:cubicBezTo>
                  <a:cubicBezTo>
                    <a:pt x="107" y="2"/>
                    <a:pt x="107" y="2"/>
                    <a:pt x="107" y="2"/>
                  </a:cubicBezTo>
                  <a:cubicBezTo>
                    <a:pt x="107" y="2"/>
                    <a:pt x="107" y="1"/>
                    <a:pt x="106" y="0"/>
                  </a:cubicBezTo>
                  <a:cubicBezTo>
                    <a:pt x="106" y="0"/>
                    <a:pt x="106" y="0"/>
                    <a:pt x="105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endParaRPr>
            </a:p>
          </p:txBody>
        </p:sp>
        <p:sp>
          <p:nvSpPr>
            <p:cNvPr id="141" name="Freeform 138"/>
            <p:cNvSpPr>
              <a:spLocks/>
            </p:cNvSpPr>
            <p:nvPr/>
          </p:nvSpPr>
          <p:spPr bwMode="auto">
            <a:xfrm>
              <a:off x="1983581" y="9476516"/>
              <a:ext cx="37176" cy="58861"/>
            </a:xfrm>
            <a:custGeom>
              <a:avLst/>
              <a:gdLst>
                <a:gd name="T0" fmla="*/ 22 w 24"/>
                <a:gd name="T1" fmla="*/ 0 h 38"/>
                <a:gd name="T2" fmla="*/ 21 w 24"/>
                <a:gd name="T3" fmla="*/ 1 h 38"/>
                <a:gd name="T4" fmla="*/ 0 w 24"/>
                <a:gd name="T5" fmla="*/ 35 h 38"/>
                <a:gd name="T6" fmla="*/ 1 w 24"/>
                <a:gd name="T7" fmla="*/ 38 h 38"/>
                <a:gd name="T8" fmla="*/ 1 w 24"/>
                <a:gd name="T9" fmla="*/ 38 h 38"/>
                <a:gd name="T10" fmla="*/ 3 w 24"/>
                <a:gd name="T11" fmla="*/ 37 h 38"/>
                <a:gd name="T12" fmla="*/ 24 w 24"/>
                <a:gd name="T13" fmla="*/ 3 h 38"/>
                <a:gd name="T14" fmla="*/ 23 w 24"/>
                <a:gd name="T15" fmla="*/ 1 h 38"/>
                <a:gd name="T16" fmla="*/ 22 w 24"/>
                <a:gd name="T17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38">
                  <a:moveTo>
                    <a:pt x="22" y="0"/>
                  </a:moveTo>
                  <a:cubicBezTo>
                    <a:pt x="22" y="0"/>
                    <a:pt x="21" y="1"/>
                    <a:pt x="21" y="1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0" y="36"/>
                    <a:pt x="0" y="37"/>
                    <a:pt x="1" y="38"/>
                  </a:cubicBezTo>
                  <a:cubicBezTo>
                    <a:pt x="1" y="38"/>
                    <a:pt x="1" y="38"/>
                    <a:pt x="1" y="38"/>
                  </a:cubicBezTo>
                  <a:cubicBezTo>
                    <a:pt x="2" y="38"/>
                    <a:pt x="3" y="38"/>
                    <a:pt x="3" y="37"/>
                  </a:cubicBezTo>
                  <a:cubicBezTo>
                    <a:pt x="24" y="3"/>
                    <a:pt x="24" y="3"/>
                    <a:pt x="24" y="3"/>
                  </a:cubicBezTo>
                  <a:cubicBezTo>
                    <a:pt x="24" y="2"/>
                    <a:pt x="24" y="1"/>
                    <a:pt x="23" y="1"/>
                  </a:cubicBezTo>
                  <a:cubicBezTo>
                    <a:pt x="23" y="0"/>
                    <a:pt x="22" y="0"/>
                    <a:pt x="22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endParaRPr>
            </a:p>
          </p:txBody>
        </p:sp>
        <p:sp>
          <p:nvSpPr>
            <p:cNvPr id="142" name="Freeform 139"/>
            <p:cNvSpPr>
              <a:spLocks/>
            </p:cNvSpPr>
            <p:nvPr/>
          </p:nvSpPr>
          <p:spPr bwMode="auto">
            <a:xfrm>
              <a:off x="1533344" y="10008333"/>
              <a:ext cx="166257" cy="270555"/>
            </a:xfrm>
            <a:custGeom>
              <a:avLst/>
              <a:gdLst>
                <a:gd name="T0" fmla="*/ 106 w 107"/>
                <a:gd name="T1" fmla="*/ 0 h 174"/>
                <a:gd name="T2" fmla="*/ 104 w 107"/>
                <a:gd name="T3" fmla="*/ 1 h 174"/>
                <a:gd name="T4" fmla="*/ 1 w 107"/>
                <a:gd name="T5" fmla="*/ 172 h 174"/>
                <a:gd name="T6" fmla="*/ 1 w 107"/>
                <a:gd name="T7" fmla="*/ 174 h 174"/>
                <a:gd name="T8" fmla="*/ 2 w 107"/>
                <a:gd name="T9" fmla="*/ 174 h 174"/>
                <a:gd name="T10" fmla="*/ 4 w 107"/>
                <a:gd name="T11" fmla="*/ 174 h 174"/>
                <a:gd name="T12" fmla="*/ 107 w 107"/>
                <a:gd name="T13" fmla="*/ 3 h 174"/>
                <a:gd name="T14" fmla="*/ 106 w 107"/>
                <a:gd name="T15" fmla="*/ 0 h 174"/>
                <a:gd name="T16" fmla="*/ 106 w 107"/>
                <a:gd name="T17" fmla="*/ 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7" h="174">
                  <a:moveTo>
                    <a:pt x="106" y="0"/>
                  </a:moveTo>
                  <a:cubicBezTo>
                    <a:pt x="105" y="0"/>
                    <a:pt x="104" y="0"/>
                    <a:pt x="104" y="1"/>
                  </a:cubicBezTo>
                  <a:cubicBezTo>
                    <a:pt x="1" y="172"/>
                    <a:pt x="1" y="172"/>
                    <a:pt x="1" y="172"/>
                  </a:cubicBezTo>
                  <a:cubicBezTo>
                    <a:pt x="0" y="173"/>
                    <a:pt x="1" y="174"/>
                    <a:pt x="1" y="174"/>
                  </a:cubicBezTo>
                  <a:cubicBezTo>
                    <a:pt x="2" y="174"/>
                    <a:pt x="2" y="174"/>
                    <a:pt x="2" y="174"/>
                  </a:cubicBezTo>
                  <a:cubicBezTo>
                    <a:pt x="3" y="174"/>
                    <a:pt x="3" y="174"/>
                    <a:pt x="4" y="174"/>
                  </a:cubicBezTo>
                  <a:cubicBezTo>
                    <a:pt x="107" y="3"/>
                    <a:pt x="107" y="3"/>
                    <a:pt x="107" y="3"/>
                  </a:cubicBezTo>
                  <a:cubicBezTo>
                    <a:pt x="107" y="2"/>
                    <a:pt x="107" y="1"/>
                    <a:pt x="106" y="0"/>
                  </a:cubicBezTo>
                  <a:cubicBezTo>
                    <a:pt x="106" y="0"/>
                    <a:pt x="106" y="0"/>
                    <a:pt x="106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endParaRPr>
            </a:p>
          </p:txBody>
        </p:sp>
        <p:sp>
          <p:nvSpPr>
            <p:cNvPr id="143" name="Freeform 140"/>
            <p:cNvSpPr>
              <a:spLocks/>
            </p:cNvSpPr>
            <p:nvPr/>
          </p:nvSpPr>
          <p:spPr bwMode="auto">
            <a:xfrm>
              <a:off x="1469319" y="10327423"/>
              <a:ext cx="37176" cy="58861"/>
            </a:xfrm>
            <a:custGeom>
              <a:avLst/>
              <a:gdLst>
                <a:gd name="T0" fmla="*/ 23 w 24"/>
                <a:gd name="T1" fmla="*/ 0 h 38"/>
                <a:gd name="T2" fmla="*/ 21 w 24"/>
                <a:gd name="T3" fmla="*/ 1 h 38"/>
                <a:gd name="T4" fmla="*/ 1 w 24"/>
                <a:gd name="T5" fmla="*/ 35 h 38"/>
                <a:gd name="T6" fmla="*/ 1 w 24"/>
                <a:gd name="T7" fmla="*/ 37 h 38"/>
                <a:gd name="T8" fmla="*/ 2 w 24"/>
                <a:gd name="T9" fmla="*/ 38 h 38"/>
                <a:gd name="T10" fmla="*/ 3 w 24"/>
                <a:gd name="T11" fmla="*/ 37 h 38"/>
                <a:gd name="T12" fmla="*/ 24 w 24"/>
                <a:gd name="T13" fmla="*/ 3 h 38"/>
                <a:gd name="T14" fmla="*/ 23 w 24"/>
                <a:gd name="T15" fmla="*/ 0 h 38"/>
                <a:gd name="T16" fmla="*/ 23 w 24"/>
                <a:gd name="T17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38">
                  <a:moveTo>
                    <a:pt x="23" y="0"/>
                  </a:moveTo>
                  <a:cubicBezTo>
                    <a:pt x="22" y="0"/>
                    <a:pt x="21" y="1"/>
                    <a:pt x="21" y="1"/>
                  </a:cubicBezTo>
                  <a:cubicBezTo>
                    <a:pt x="1" y="35"/>
                    <a:pt x="1" y="35"/>
                    <a:pt x="1" y="35"/>
                  </a:cubicBezTo>
                  <a:cubicBezTo>
                    <a:pt x="0" y="36"/>
                    <a:pt x="0" y="37"/>
                    <a:pt x="1" y="37"/>
                  </a:cubicBezTo>
                  <a:cubicBezTo>
                    <a:pt x="1" y="38"/>
                    <a:pt x="2" y="38"/>
                    <a:pt x="2" y="38"/>
                  </a:cubicBezTo>
                  <a:cubicBezTo>
                    <a:pt x="3" y="38"/>
                    <a:pt x="3" y="37"/>
                    <a:pt x="3" y="37"/>
                  </a:cubicBezTo>
                  <a:cubicBezTo>
                    <a:pt x="24" y="3"/>
                    <a:pt x="24" y="3"/>
                    <a:pt x="24" y="3"/>
                  </a:cubicBezTo>
                  <a:cubicBezTo>
                    <a:pt x="24" y="2"/>
                    <a:pt x="24" y="1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endParaRPr>
            </a:p>
          </p:txBody>
        </p:sp>
        <p:sp>
          <p:nvSpPr>
            <p:cNvPr id="144" name="Freeform 141"/>
            <p:cNvSpPr>
              <a:spLocks noEditPoints="1"/>
            </p:cNvSpPr>
            <p:nvPr/>
          </p:nvSpPr>
          <p:spPr bwMode="auto">
            <a:xfrm>
              <a:off x="1276213" y="10434819"/>
              <a:ext cx="166257" cy="270555"/>
            </a:xfrm>
            <a:custGeom>
              <a:avLst/>
              <a:gdLst>
                <a:gd name="T0" fmla="*/ 31 w 107"/>
                <a:gd name="T1" fmla="*/ 121 h 174"/>
                <a:gd name="T2" fmla="*/ 1 w 107"/>
                <a:gd name="T3" fmla="*/ 171 h 174"/>
                <a:gd name="T4" fmla="*/ 1 w 107"/>
                <a:gd name="T5" fmla="*/ 174 h 174"/>
                <a:gd name="T6" fmla="*/ 2 w 107"/>
                <a:gd name="T7" fmla="*/ 174 h 174"/>
                <a:gd name="T8" fmla="*/ 3 w 107"/>
                <a:gd name="T9" fmla="*/ 173 h 174"/>
                <a:gd name="T10" fmla="*/ 33 w 107"/>
                <a:gd name="T11" fmla="*/ 123 h 174"/>
                <a:gd name="T12" fmla="*/ 31 w 107"/>
                <a:gd name="T13" fmla="*/ 121 h 174"/>
                <a:gd name="T14" fmla="*/ 34 w 107"/>
                <a:gd name="T15" fmla="*/ 115 h 174"/>
                <a:gd name="T16" fmla="*/ 33 w 107"/>
                <a:gd name="T17" fmla="*/ 118 h 174"/>
                <a:gd name="T18" fmla="*/ 35 w 107"/>
                <a:gd name="T19" fmla="*/ 120 h 174"/>
                <a:gd name="T20" fmla="*/ 37 w 107"/>
                <a:gd name="T21" fmla="*/ 118 h 174"/>
                <a:gd name="T22" fmla="*/ 34 w 107"/>
                <a:gd name="T23" fmla="*/ 115 h 174"/>
                <a:gd name="T24" fmla="*/ 105 w 107"/>
                <a:gd name="T25" fmla="*/ 0 h 174"/>
                <a:gd name="T26" fmla="*/ 104 w 107"/>
                <a:gd name="T27" fmla="*/ 0 h 174"/>
                <a:gd name="T28" fmla="*/ 36 w 107"/>
                <a:gd name="T29" fmla="*/ 112 h 174"/>
                <a:gd name="T30" fmla="*/ 39 w 107"/>
                <a:gd name="T31" fmla="*/ 115 h 174"/>
                <a:gd name="T32" fmla="*/ 107 w 107"/>
                <a:gd name="T33" fmla="*/ 2 h 174"/>
                <a:gd name="T34" fmla="*/ 106 w 107"/>
                <a:gd name="T35" fmla="*/ 0 h 174"/>
                <a:gd name="T36" fmla="*/ 105 w 107"/>
                <a:gd name="T37" fmla="*/ 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07" h="174">
                  <a:moveTo>
                    <a:pt x="31" y="121"/>
                  </a:moveTo>
                  <a:cubicBezTo>
                    <a:pt x="1" y="171"/>
                    <a:pt x="1" y="171"/>
                    <a:pt x="1" y="171"/>
                  </a:cubicBezTo>
                  <a:cubicBezTo>
                    <a:pt x="0" y="172"/>
                    <a:pt x="0" y="173"/>
                    <a:pt x="1" y="174"/>
                  </a:cubicBezTo>
                  <a:cubicBezTo>
                    <a:pt x="1" y="174"/>
                    <a:pt x="2" y="174"/>
                    <a:pt x="2" y="174"/>
                  </a:cubicBezTo>
                  <a:cubicBezTo>
                    <a:pt x="3" y="174"/>
                    <a:pt x="3" y="174"/>
                    <a:pt x="3" y="173"/>
                  </a:cubicBezTo>
                  <a:cubicBezTo>
                    <a:pt x="33" y="123"/>
                    <a:pt x="33" y="123"/>
                    <a:pt x="33" y="123"/>
                  </a:cubicBezTo>
                  <a:cubicBezTo>
                    <a:pt x="31" y="121"/>
                    <a:pt x="31" y="121"/>
                    <a:pt x="31" y="121"/>
                  </a:cubicBezTo>
                  <a:moveTo>
                    <a:pt x="34" y="115"/>
                  </a:moveTo>
                  <a:cubicBezTo>
                    <a:pt x="33" y="118"/>
                    <a:pt x="33" y="118"/>
                    <a:pt x="33" y="118"/>
                  </a:cubicBezTo>
                  <a:cubicBezTo>
                    <a:pt x="35" y="120"/>
                    <a:pt x="35" y="120"/>
                    <a:pt x="35" y="120"/>
                  </a:cubicBezTo>
                  <a:cubicBezTo>
                    <a:pt x="37" y="118"/>
                    <a:pt x="37" y="118"/>
                    <a:pt x="37" y="118"/>
                  </a:cubicBezTo>
                  <a:cubicBezTo>
                    <a:pt x="34" y="115"/>
                    <a:pt x="34" y="115"/>
                    <a:pt x="34" y="115"/>
                  </a:cubicBezTo>
                  <a:moveTo>
                    <a:pt x="105" y="0"/>
                  </a:moveTo>
                  <a:cubicBezTo>
                    <a:pt x="105" y="0"/>
                    <a:pt x="104" y="0"/>
                    <a:pt x="104" y="0"/>
                  </a:cubicBezTo>
                  <a:cubicBezTo>
                    <a:pt x="36" y="112"/>
                    <a:pt x="36" y="112"/>
                    <a:pt x="36" y="112"/>
                  </a:cubicBezTo>
                  <a:cubicBezTo>
                    <a:pt x="39" y="115"/>
                    <a:pt x="39" y="115"/>
                    <a:pt x="39" y="115"/>
                  </a:cubicBezTo>
                  <a:cubicBezTo>
                    <a:pt x="107" y="2"/>
                    <a:pt x="107" y="2"/>
                    <a:pt x="107" y="2"/>
                  </a:cubicBezTo>
                  <a:cubicBezTo>
                    <a:pt x="107" y="1"/>
                    <a:pt x="107" y="0"/>
                    <a:pt x="106" y="0"/>
                  </a:cubicBezTo>
                  <a:cubicBezTo>
                    <a:pt x="106" y="0"/>
                    <a:pt x="106" y="0"/>
                    <a:pt x="105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endParaRPr>
            </a:p>
          </p:txBody>
        </p:sp>
        <p:sp>
          <p:nvSpPr>
            <p:cNvPr id="145" name="Freeform 142"/>
            <p:cNvSpPr>
              <a:spLocks/>
            </p:cNvSpPr>
            <p:nvPr/>
          </p:nvSpPr>
          <p:spPr bwMode="auto">
            <a:xfrm>
              <a:off x="1329911" y="10609338"/>
              <a:ext cx="7229" cy="9294"/>
            </a:xfrm>
            <a:custGeom>
              <a:avLst/>
              <a:gdLst>
                <a:gd name="T0" fmla="*/ 3 w 7"/>
                <a:gd name="T1" fmla="*/ 0 h 9"/>
                <a:gd name="T2" fmla="*/ 0 w 7"/>
                <a:gd name="T3" fmla="*/ 4 h 9"/>
                <a:gd name="T4" fmla="*/ 4 w 7"/>
                <a:gd name="T5" fmla="*/ 9 h 9"/>
                <a:gd name="T6" fmla="*/ 7 w 7"/>
                <a:gd name="T7" fmla="*/ 4 h 9"/>
                <a:gd name="T8" fmla="*/ 3 w 7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9">
                  <a:moveTo>
                    <a:pt x="3" y="0"/>
                  </a:moveTo>
                  <a:lnTo>
                    <a:pt x="0" y="4"/>
                  </a:lnTo>
                  <a:lnTo>
                    <a:pt x="4" y="9"/>
                  </a:lnTo>
                  <a:lnTo>
                    <a:pt x="7" y="4"/>
                  </a:ln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endParaRPr>
            </a:p>
          </p:txBody>
        </p:sp>
        <p:sp>
          <p:nvSpPr>
            <p:cNvPr id="146" name="Freeform 143"/>
            <p:cNvSpPr>
              <a:spLocks/>
            </p:cNvSpPr>
            <p:nvPr/>
          </p:nvSpPr>
          <p:spPr bwMode="auto">
            <a:xfrm>
              <a:off x="1329911" y="10609338"/>
              <a:ext cx="7229" cy="9294"/>
            </a:xfrm>
            <a:custGeom>
              <a:avLst/>
              <a:gdLst>
                <a:gd name="T0" fmla="*/ 3 w 7"/>
                <a:gd name="T1" fmla="*/ 0 h 9"/>
                <a:gd name="T2" fmla="*/ 0 w 7"/>
                <a:gd name="T3" fmla="*/ 4 h 9"/>
                <a:gd name="T4" fmla="*/ 4 w 7"/>
                <a:gd name="T5" fmla="*/ 9 h 9"/>
                <a:gd name="T6" fmla="*/ 7 w 7"/>
                <a:gd name="T7" fmla="*/ 4 h 9"/>
                <a:gd name="T8" fmla="*/ 3 w 7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9">
                  <a:moveTo>
                    <a:pt x="3" y="0"/>
                  </a:moveTo>
                  <a:lnTo>
                    <a:pt x="0" y="4"/>
                  </a:lnTo>
                  <a:lnTo>
                    <a:pt x="4" y="9"/>
                  </a:lnTo>
                  <a:lnTo>
                    <a:pt x="7" y="4"/>
                  </a:lnTo>
                  <a:lnTo>
                    <a:pt x="3" y="0"/>
                  </a:ln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endParaRPr>
            </a:p>
          </p:txBody>
        </p:sp>
        <p:sp>
          <p:nvSpPr>
            <p:cNvPr id="147" name="Freeform 144"/>
            <p:cNvSpPr>
              <a:spLocks/>
            </p:cNvSpPr>
            <p:nvPr/>
          </p:nvSpPr>
          <p:spPr bwMode="auto">
            <a:xfrm>
              <a:off x="1324748" y="10618631"/>
              <a:ext cx="6196" cy="7229"/>
            </a:xfrm>
            <a:custGeom>
              <a:avLst/>
              <a:gdLst>
                <a:gd name="T0" fmla="*/ 3 w 6"/>
                <a:gd name="T1" fmla="*/ 0 h 7"/>
                <a:gd name="T2" fmla="*/ 0 w 6"/>
                <a:gd name="T3" fmla="*/ 4 h 7"/>
                <a:gd name="T4" fmla="*/ 3 w 6"/>
                <a:gd name="T5" fmla="*/ 7 h 7"/>
                <a:gd name="T6" fmla="*/ 6 w 6"/>
                <a:gd name="T7" fmla="*/ 3 h 7"/>
                <a:gd name="T8" fmla="*/ 3 w 6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7">
                  <a:moveTo>
                    <a:pt x="3" y="0"/>
                  </a:moveTo>
                  <a:lnTo>
                    <a:pt x="0" y="4"/>
                  </a:lnTo>
                  <a:lnTo>
                    <a:pt x="3" y="7"/>
                  </a:lnTo>
                  <a:lnTo>
                    <a:pt x="6" y="3"/>
                  </a:ln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endParaRPr>
            </a:p>
          </p:txBody>
        </p:sp>
        <p:sp>
          <p:nvSpPr>
            <p:cNvPr id="148" name="Freeform 145"/>
            <p:cNvSpPr>
              <a:spLocks/>
            </p:cNvSpPr>
            <p:nvPr/>
          </p:nvSpPr>
          <p:spPr bwMode="auto">
            <a:xfrm>
              <a:off x="1324748" y="10618631"/>
              <a:ext cx="6196" cy="7229"/>
            </a:xfrm>
            <a:custGeom>
              <a:avLst/>
              <a:gdLst>
                <a:gd name="T0" fmla="*/ 3 w 6"/>
                <a:gd name="T1" fmla="*/ 0 h 7"/>
                <a:gd name="T2" fmla="*/ 0 w 6"/>
                <a:gd name="T3" fmla="*/ 4 h 7"/>
                <a:gd name="T4" fmla="*/ 3 w 6"/>
                <a:gd name="T5" fmla="*/ 7 h 7"/>
                <a:gd name="T6" fmla="*/ 6 w 6"/>
                <a:gd name="T7" fmla="*/ 3 h 7"/>
                <a:gd name="T8" fmla="*/ 3 w 6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7">
                  <a:moveTo>
                    <a:pt x="3" y="0"/>
                  </a:moveTo>
                  <a:lnTo>
                    <a:pt x="0" y="4"/>
                  </a:lnTo>
                  <a:lnTo>
                    <a:pt x="3" y="7"/>
                  </a:lnTo>
                  <a:lnTo>
                    <a:pt x="6" y="3"/>
                  </a:lnTo>
                  <a:lnTo>
                    <a:pt x="3" y="0"/>
                  </a:ln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endParaRPr>
            </a:p>
          </p:txBody>
        </p:sp>
        <p:sp>
          <p:nvSpPr>
            <p:cNvPr id="149" name="Freeform 146"/>
            <p:cNvSpPr>
              <a:spLocks/>
            </p:cNvSpPr>
            <p:nvPr/>
          </p:nvSpPr>
          <p:spPr bwMode="auto">
            <a:xfrm>
              <a:off x="1213221" y="10753909"/>
              <a:ext cx="37176" cy="56796"/>
            </a:xfrm>
            <a:custGeom>
              <a:avLst/>
              <a:gdLst>
                <a:gd name="T0" fmla="*/ 22 w 24"/>
                <a:gd name="T1" fmla="*/ 0 h 37"/>
                <a:gd name="T2" fmla="*/ 21 w 24"/>
                <a:gd name="T3" fmla="*/ 0 h 37"/>
                <a:gd name="T4" fmla="*/ 0 w 24"/>
                <a:gd name="T5" fmla="*/ 35 h 37"/>
                <a:gd name="T6" fmla="*/ 1 w 24"/>
                <a:gd name="T7" fmla="*/ 37 h 37"/>
                <a:gd name="T8" fmla="*/ 2 w 24"/>
                <a:gd name="T9" fmla="*/ 37 h 37"/>
                <a:gd name="T10" fmla="*/ 3 w 24"/>
                <a:gd name="T11" fmla="*/ 36 h 37"/>
                <a:gd name="T12" fmla="*/ 24 w 24"/>
                <a:gd name="T13" fmla="*/ 2 h 37"/>
                <a:gd name="T14" fmla="*/ 23 w 24"/>
                <a:gd name="T15" fmla="*/ 0 h 37"/>
                <a:gd name="T16" fmla="*/ 22 w 24"/>
                <a:gd name="T17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37">
                  <a:moveTo>
                    <a:pt x="22" y="0"/>
                  </a:moveTo>
                  <a:cubicBezTo>
                    <a:pt x="22" y="0"/>
                    <a:pt x="21" y="0"/>
                    <a:pt x="21" y="0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0" y="35"/>
                    <a:pt x="0" y="36"/>
                    <a:pt x="1" y="37"/>
                  </a:cubicBezTo>
                  <a:cubicBezTo>
                    <a:pt x="1" y="37"/>
                    <a:pt x="1" y="37"/>
                    <a:pt x="2" y="37"/>
                  </a:cubicBezTo>
                  <a:cubicBezTo>
                    <a:pt x="2" y="37"/>
                    <a:pt x="3" y="37"/>
                    <a:pt x="3" y="36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4" y="1"/>
                    <a:pt x="24" y="0"/>
                    <a:pt x="23" y="0"/>
                  </a:cubicBezTo>
                  <a:cubicBezTo>
                    <a:pt x="23" y="0"/>
                    <a:pt x="23" y="0"/>
                    <a:pt x="22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endParaRPr>
            </a:p>
          </p:txBody>
        </p:sp>
        <p:sp>
          <p:nvSpPr>
            <p:cNvPr id="150" name="Freeform 147"/>
            <p:cNvSpPr>
              <a:spLocks/>
            </p:cNvSpPr>
            <p:nvPr/>
          </p:nvSpPr>
          <p:spPr bwMode="auto">
            <a:xfrm>
              <a:off x="2047605" y="9417655"/>
              <a:ext cx="9294" cy="10327"/>
            </a:xfrm>
            <a:custGeom>
              <a:avLst/>
              <a:gdLst>
                <a:gd name="T0" fmla="*/ 5 w 6"/>
                <a:gd name="T1" fmla="*/ 0 h 7"/>
                <a:gd name="T2" fmla="*/ 3 w 6"/>
                <a:gd name="T3" fmla="*/ 0 h 7"/>
                <a:gd name="T4" fmla="*/ 0 w 6"/>
                <a:gd name="T5" fmla="*/ 5 h 7"/>
                <a:gd name="T6" fmla="*/ 1 w 6"/>
                <a:gd name="T7" fmla="*/ 7 h 7"/>
                <a:gd name="T8" fmla="*/ 2 w 6"/>
                <a:gd name="T9" fmla="*/ 7 h 7"/>
                <a:gd name="T10" fmla="*/ 3 w 6"/>
                <a:gd name="T11" fmla="*/ 7 h 7"/>
                <a:gd name="T12" fmla="*/ 6 w 6"/>
                <a:gd name="T13" fmla="*/ 2 h 7"/>
                <a:gd name="T14" fmla="*/ 5 w 6"/>
                <a:gd name="T15" fmla="*/ 0 h 7"/>
                <a:gd name="T16" fmla="*/ 5 w 6"/>
                <a:gd name="T1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7">
                  <a:moveTo>
                    <a:pt x="5" y="0"/>
                  </a:moveTo>
                  <a:cubicBezTo>
                    <a:pt x="4" y="0"/>
                    <a:pt x="3" y="0"/>
                    <a:pt x="3" y="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6"/>
                    <a:pt x="0" y="7"/>
                    <a:pt x="1" y="7"/>
                  </a:cubicBezTo>
                  <a:cubicBezTo>
                    <a:pt x="1" y="7"/>
                    <a:pt x="1" y="7"/>
                    <a:pt x="2" y="7"/>
                  </a:cubicBezTo>
                  <a:cubicBezTo>
                    <a:pt x="2" y="7"/>
                    <a:pt x="3" y="7"/>
                    <a:pt x="3" y="7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1"/>
                    <a:pt x="6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endParaRPr>
            </a:p>
          </p:txBody>
        </p:sp>
        <p:sp>
          <p:nvSpPr>
            <p:cNvPr id="151" name="Freeform 148"/>
            <p:cNvSpPr>
              <a:spLocks noEditPoints="1"/>
            </p:cNvSpPr>
            <p:nvPr/>
          </p:nvSpPr>
          <p:spPr bwMode="auto">
            <a:xfrm>
              <a:off x="2820031" y="9983549"/>
              <a:ext cx="37176" cy="57829"/>
            </a:xfrm>
            <a:custGeom>
              <a:avLst/>
              <a:gdLst>
                <a:gd name="T0" fmla="*/ 14 w 24"/>
                <a:gd name="T1" fmla="*/ 18 h 37"/>
                <a:gd name="T2" fmla="*/ 4 w 24"/>
                <a:gd name="T3" fmla="*/ 28 h 37"/>
                <a:gd name="T4" fmla="*/ 0 w 24"/>
                <a:gd name="T5" fmla="*/ 35 h 37"/>
                <a:gd name="T6" fmla="*/ 1 w 24"/>
                <a:gd name="T7" fmla="*/ 37 h 37"/>
                <a:gd name="T8" fmla="*/ 2 w 24"/>
                <a:gd name="T9" fmla="*/ 37 h 37"/>
                <a:gd name="T10" fmla="*/ 3 w 24"/>
                <a:gd name="T11" fmla="*/ 36 h 37"/>
                <a:gd name="T12" fmla="*/ 14 w 24"/>
                <a:gd name="T13" fmla="*/ 18 h 37"/>
                <a:gd name="T14" fmla="*/ 22 w 24"/>
                <a:gd name="T15" fmla="*/ 0 h 37"/>
                <a:gd name="T16" fmla="*/ 21 w 24"/>
                <a:gd name="T17" fmla="*/ 0 h 37"/>
                <a:gd name="T18" fmla="*/ 12 w 24"/>
                <a:gd name="T19" fmla="*/ 16 h 37"/>
                <a:gd name="T20" fmla="*/ 22 w 24"/>
                <a:gd name="T21" fmla="*/ 6 h 37"/>
                <a:gd name="T22" fmla="*/ 22 w 24"/>
                <a:gd name="T23" fmla="*/ 5 h 37"/>
                <a:gd name="T24" fmla="*/ 22 w 24"/>
                <a:gd name="T25" fmla="*/ 4 h 37"/>
                <a:gd name="T26" fmla="*/ 22 w 24"/>
                <a:gd name="T27" fmla="*/ 2 h 37"/>
                <a:gd name="T28" fmla="*/ 23 w 24"/>
                <a:gd name="T29" fmla="*/ 1 h 37"/>
                <a:gd name="T30" fmla="*/ 24 w 24"/>
                <a:gd name="T31" fmla="*/ 1 h 37"/>
                <a:gd name="T32" fmla="*/ 23 w 24"/>
                <a:gd name="T33" fmla="*/ 0 h 37"/>
                <a:gd name="T34" fmla="*/ 22 w 24"/>
                <a:gd name="T35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4" h="37">
                  <a:moveTo>
                    <a:pt x="14" y="18"/>
                  </a:moveTo>
                  <a:cubicBezTo>
                    <a:pt x="4" y="28"/>
                    <a:pt x="4" y="28"/>
                    <a:pt x="4" y="28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0" y="35"/>
                    <a:pt x="0" y="36"/>
                    <a:pt x="1" y="37"/>
                  </a:cubicBezTo>
                  <a:cubicBezTo>
                    <a:pt x="1" y="37"/>
                    <a:pt x="2" y="37"/>
                    <a:pt x="2" y="37"/>
                  </a:cubicBezTo>
                  <a:cubicBezTo>
                    <a:pt x="2" y="37"/>
                    <a:pt x="3" y="37"/>
                    <a:pt x="3" y="36"/>
                  </a:cubicBezTo>
                  <a:cubicBezTo>
                    <a:pt x="14" y="18"/>
                    <a:pt x="14" y="18"/>
                    <a:pt x="14" y="18"/>
                  </a:cubicBezTo>
                  <a:moveTo>
                    <a:pt x="22" y="0"/>
                  </a:moveTo>
                  <a:cubicBezTo>
                    <a:pt x="22" y="0"/>
                    <a:pt x="21" y="0"/>
                    <a:pt x="21" y="0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22" y="6"/>
                    <a:pt x="22" y="6"/>
                    <a:pt x="22" y="6"/>
                  </a:cubicBezTo>
                  <a:cubicBezTo>
                    <a:pt x="22" y="5"/>
                    <a:pt x="22" y="5"/>
                    <a:pt x="22" y="5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21" y="3"/>
                    <a:pt x="21" y="2"/>
                    <a:pt x="22" y="2"/>
                  </a:cubicBezTo>
                  <a:cubicBezTo>
                    <a:pt x="22" y="1"/>
                    <a:pt x="23" y="1"/>
                    <a:pt x="23" y="1"/>
                  </a:cubicBezTo>
                  <a:cubicBezTo>
                    <a:pt x="23" y="1"/>
                    <a:pt x="24" y="1"/>
                    <a:pt x="24" y="1"/>
                  </a:cubicBezTo>
                  <a:cubicBezTo>
                    <a:pt x="24" y="1"/>
                    <a:pt x="24" y="0"/>
                    <a:pt x="23" y="0"/>
                  </a:cubicBezTo>
                  <a:cubicBezTo>
                    <a:pt x="23" y="0"/>
                    <a:pt x="23" y="0"/>
                    <a:pt x="22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endParaRPr>
            </a:p>
          </p:txBody>
        </p:sp>
        <p:sp>
          <p:nvSpPr>
            <p:cNvPr id="152" name="Freeform 149"/>
            <p:cNvSpPr>
              <a:spLocks noEditPoints="1"/>
            </p:cNvSpPr>
            <p:nvPr/>
          </p:nvSpPr>
          <p:spPr bwMode="auto">
            <a:xfrm>
              <a:off x="2826227" y="9984582"/>
              <a:ext cx="30980" cy="42339"/>
            </a:xfrm>
            <a:custGeom>
              <a:avLst/>
              <a:gdLst>
                <a:gd name="T0" fmla="*/ 18 w 20"/>
                <a:gd name="T1" fmla="*/ 5 h 27"/>
                <a:gd name="T2" fmla="*/ 8 w 20"/>
                <a:gd name="T3" fmla="*/ 15 h 27"/>
                <a:gd name="T4" fmla="*/ 0 w 20"/>
                <a:gd name="T5" fmla="*/ 27 h 27"/>
                <a:gd name="T6" fmla="*/ 10 w 20"/>
                <a:gd name="T7" fmla="*/ 17 h 27"/>
                <a:gd name="T8" fmla="*/ 18 w 20"/>
                <a:gd name="T9" fmla="*/ 5 h 27"/>
                <a:gd name="T10" fmla="*/ 19 w 20"/>
                <a:gd name="T11" fmla="*/ 0 h 27"/>
                <a:gd name="T12" fmla="*/ 18 w 20"/>
                <a:gd name="T13" fmla="*/ 1 h 27"/>
                <a:gd name="T14" fmla="*/ 18 w 20"/>
                <a:gd name="T15" fmla="*/ 3 h 27"/>
                <a:gd name="T16" fmla="*/ 18 w 20"/>
                <a:gd name="T17" fmla="*/ 4 h 27"/>
                <a:gd name="T18" fmla="*/ 20 w 20"/>
                <a:gd name="T19" fmla="*/ 1 h 27"/>
                <a:gd name="T20" fmla="*/ 20 w 20"/>
                <a:gd name="T21" fmla="*/ 0 h 27"/>
                <a:gd name="T22" fmla="*/ 19 w 20"/>
                <a:gd name="T23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0" h="27">
                  <a:moveTo>
                    <a:pt x="18" y="5"/>
                  </a:moveTo>
                  <a:cubicBezTo>
                    <a:pt x="8" y="15"/>
                    <a:pt x="8" y="15"/>
                    <a:pt x="8" y="15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18" y="5"/>
                    <a:pt x="18" y="5"/>
                    <a:pt x="18" y="5"/>
                  </a:cubicBezTo>
                  <a:moveTo>
                    <a:pt x="19" y="0"/>
                  </a:moveTo>
                  <a:cubicBezTo>
                    <a:pt x="19" y="0"/>
                    <a:pt x="18" y="0"/>
                    <a:pt x="18" y="1"/>
                  </a:cubicBezTo>
                  <a:cubicBezTo>
                    <a:pt x="17" y="1"/>
                    <a:pt x="17" y="2"/>
                    <a:pt x="18" y="3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0"/>
                  </a:cubicBezTo>
                  <a:cubicBezTo>
                    <a:pt x="20" y="0"/>
                    <a:pt x="19" y="0"/>
                    <a:pt x="19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endParaRPr>
            </a:p>
          </p:txBody>
        </p:sp>
        <p:sp>
          <p:nvSpPr>
            <p:cNvPr id="153" name="Freeform 150"/>
            <p:cNvSpPr>
              <a:spLocks/>
            </p:cNvSpPr>
            <p:nvPr/>
          </p:nvSpPr>
          <p:spPr bwMode="auto">
            <a:xfrm>
              <a:off x="2883023" y="9922623"/>
              <a:ext cx="11359" cy="12392"/>
            </a:xfrm>
            <a:custGeom>
              <a:avLst/>
              <a:gdLst>
                <a:gd name="T0" fmla="*/ 5 w 7"/>
                <a:gd name="T1" fmla="*/ 0 h 8"/>
                <a:gd name="T2" fmla="*/ 3 w 7"/>
                <a:gd name="T3" fmla="*/ 1 h 8"/>
                <a:gd name="T4" fmla="*/ 1 w 7"/>
                <a:gd name="T5" fmla="*/ 5 h 8"/>
                <a:gd name="T6" fmla="*/ 1 w 7"/>
                <a:gd name="T7" fmla="*/ 8 h 8"/>
                <a:gd name="T8" fmla="*/ 2 w 7"/>
                <a:gd name="T9" fmla="*/ 8 h 8"/>
                <a:gd name="T10" fmla="*/ 4 w 7"/>
                <a:gd name="T11" fmla="*/ 7 h 8"/>
                <a:gd name="T12" fmla="*/ 6 w 7"/>
                <a:gd name="T13" fmla="*/ 2 h 8"/>
                <a:gd name="T14" fmla="*/ 6 w 7"/>
                <a:gd name="T15" fmla="*/ 0 h 8"/>
                <a:gd name="T16" fmla="*/ 5 w 7"/>
                <a:gd name="T1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8">
                  <a:moveTo>
                    <a:pt x="5" y="0"/>
                  </a:moveTo>
                  <a:cubicBezTo>
                    <a:pt x="4" y="0"/>
                    <a:pt x="4" y="0"/>
                    <a:pt x="3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6"/>
                    <a:pt x="0" y="7"/>
                    <a:pt x="1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4" y="7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2"/>
                    <a:pt x="7" y="1"/>
                    <a:pt x="6" y="0"/>
                  </a:cubicBezTo>
                  <a:cubicBezTo>
                    <a:pt x="5" y="0"/>
                    <a:pt x="5" y="0"/>
                    <a:pt x="5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endParaRPr>
            </a:p>
          </p:txBody>
        </p:sp>
        <p:sp>
          <p:nvSpPr>
            <p:cNvPr id="154" name="Freeform 151"/>
            <p:cNvSpPr>
              <a:spLocks/>
            </p:cNvSpPr>
            <p:nvPr/>
          </p:nvSpPr>
          <p:spPr bwMode="auto">
            <a:xfrm>
              <a:off x="3655448" y="10489550"/>
              <a:ext cx="39241" cy="58861"/>
            </a:xfrm>
            <a:custGeom>
              <a:avLst/>
              <a:gdLst>
                <a:gd name="T0" fmla="*/ 23 w 25"/>
                <a:gd name="T1" fmla="*/ 0 h 38"/>
                <a:gd name="T2" fmla="*/ 21 w 25"/>
                <a:gd name="T3" fmla="*/ 1 h 38"/>
                <a:gd name="T4" fmla="*/ 1 w 25"/>
                <a:gd name="T5" fmla="*/ 35 h 38"/>
                <a:gd name="T6" fmla="*/ 1 w 25"/>
                <a:gd name="T7" fmla="*/ 37 h 38"/>
                <a:gd name="T8" fmla="*/ 2 w 25"/>
                <a:gd name="T9" fmla="*/ 38 h 38"/>
                <a:gd name="T10" fmla="*/ 4 w 25"/>
                <a:gd name="T11" fmla="*/ 37 h 38"/>
                <a:gd name="T12" fmla="*/ 24 w 25"/>
                <a:gd name="T13" fmla="*/ 2 h 38"/>
                <a:gd name="T14" fmla="*/ 24 w 25"/>
                <a:gd name="T15" fmla="*/ 0 h 38"/>
                <a:gd name="T16" fmla="*/ 23 w 25"/>
                <a:gd name="T17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38">
                  <a:moveTo>
                    <a:pt x="23" y="0"/>
                  </a:moveTo>
                  <a:cubicBezTo>
                    <a:pt x="22" y="0"/>
                    <a:pt x="22" y="0"/>
                    <a:pt x="21" y="1"/>
                  </a:cubicBezTo>
                  <a:cubicBezTo>
                    <a:pt x="1" y="35"/>
                    <a:pt x="1" y="35"/>
                    <a:pt x="1" y="35"/>
                  </a:cubicBezTo>
                  <a:cubicBezTo>
                    <a:pt x="0" y="36"/>
                    <a:pt x="0" y="37"/>
                    <a:pt x="1" y="37"/>
                  </a:cubicBezTo>
                  <a:cubicBezTo>
                    <a:pt x="2" y="37"/>
                    <a:pt x="2" y="38"/>
                    <a:pt x="2" y="38"/>
                  </a:cubicBezTo>
                  <a:cubicBezTo>
                    <a:pt x="3" y="38"/>
                    <a:pt x="3" y="37"/>
                    <a:pt x="4" y="37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5" y="2"/>
                    <a:pt x="24" y="1"/>
                    <a:pt x="24" y="0"/>
                  </a:cubicBezTo>
                  <a:cubicBezTo>
                    <a:pt x="23" y="0"/>
                    <a:pt x="23" y="0"/>
                    <a:pt x="23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endParaRPr>
            </a:p>
          </p:txBody>
        </p:sp>
        <p:sp>
          <p:nvSpPr>
            <p:cNvPr id="155" name="Freeform 152"/>
            <p:cNvSpPr>
              <a:spLocks noEditPoints="1"/>
            </p:cNvSpPr>
            <p:nvPr/>
          </p:nvSpPr>
          <p:spPr bwMode="auto">
            <a:xfrm>
              <a:off x="3463374" y="10594880"/>
              <a:ext cx="166257" cy="272621"/>
            </a:xfrm>
            <a:custGeom>
              <a:avLst/>
              <a:gdLst>
                <a:gd name="T0" fmla="*/ 64 w 107"/>
                <a:gd name="T1" fmla="*/ 67 h 175"/>
                <a:gd name="T2" fmla="*/ 1 w 107"/>
                <a:gd name="T3" fmla="*/ 172 h 175"/>
                <a:gd name="T4" fmla="*/ 1 w 107"/>
                <a:gd name="T5" fmla="*/ 174 h 175"/>
                <a:gd name="T6" fmla="*/ 2 w 107"/>
                <a:gd name="T7" fmla="*/ 175 h 175"/>
                <a:gd name="T8" fmla="*/ 4 w 107"/>
                <a:gd name="T9" fmla="*/ 174 h 175"/>
                <a:gd name="T10" fmla="*/ 67 w 107"/>
                <a:gd name="T11" fmla="*/ 70 h 175"/>
                <a:gd name="T12" fmla="*/ 64 w 107"/>
                <a:gd name="T13" fmla="*/ 67 h 175"/>
                <a:gd name="T14" fmla="*/ 73 w 107"/>
                <a:gd name="T15" fmla="*/ 53 h 175"/>
                <a:gd name="T16" fmla="*/ 66 w 107"/>
                <a:gd name="T17" fmla="*/ 64 h 175"/>
                <a:gd name="T18" fmla="*/ 68 w 107"/>
                <a:gd name="T19" fmla="*/ 67 h 175"/>
                <a:gd name="T20" fmla="*/ 75 w 107"/>
                <a:gd name="T21" fmla="*/ 56 h 175"/>
                <a:gd name="T22" fmla="*/ 73 w 107"/>
                <a:gd name="T23" fmla="*/ 53 h 175"/>
                <a:gd name="T24" fmla="*/ 77 w 107"/>
                <a:gd name="T25" fmla="*/ 46 h 175"/>
                <a:gd name="T26" fmla="*/ 74 w 107"/>
                <a:gd name="T27" fmla="*/ 50 h 175"/>
                <a:gd name="T28" fmla="*/ 77 w 107"/>
                <a:gd name="T29" fmla="*/ 53 h 175"/>
                <a:gd name="T30" fmla="*/ 79 w 107"/>
                <a:gd name="T31" fmla="*/ 49 h 175"/>
                <a:gd name="T32" fmla="*/ 77 w 107"/>
                <a:gd name="T33" fmla="*/ 46 h 175"/>
                <a:gd name="T34" fmla="*/ 81 w 107"/>
                <a:gd name="T35" fmla="*/ 39 h 175"/>
                <a:gd name="T36" fmla="*/ 78 w 107"/>
                <a:gd name="T37" fmla="*/ 43 h 175"/>
                <a:gd name="T38" fmla="*/ 81 w 107"/>
                <a:gd name="T39" fmla="*/ 46 h 175"/>
                <a:gd name="T40" fmla="*/ 83 w 107"/>
                <a:gd name="T41" fmla="*/ 42 h 175"/>
                <a:gd name="T42" fmla="*/ 81 w 107"/>
                <a:gd name="T43" fmla="*/ 39 h 175"/>
                <a:gd name="T44" fmla="*/ 105 w 107"/>
                <a:gd name="T45" fmla="*/ 0 h 175"/>
                <a:gd name="T46" fmla="*/ 104 w 107"/>
                <a:gd name="T47" fmla="*/ 1 h 175"/>
                <a:gd name="T48" fmla="*/ 83 w 107"/>
                <a:gd name="T49" fmla="*/ 36 h 175"/>
                <a:gd name="T50" fmla="*/ 85 w 107"/>
                <a:gd name="T51" fmla="*/ 39 h 175"/>
                <a:gd name="T52" fmla="*/ 107 w 107"/>
                <a:gd name="T53" fmla="*/ 3 h 175"/>
                <a:gd name="T54" fmla="*/ 106 w 107"/>
                <a:gd name="T55" fmla="*/ 1 h 175"/>
                <a:gd name="T56" fmla="*/ 105 w 107"/>
                <a:gd name="T57" fmla="*/ 0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7" h="175">
                  <a:moveTo>
                    <a:pt x="64" y="67"/>
                  </a:moveTo>
                  <a:cubicBezTo>
                    <a:pt x="1" y="172"/>
                    <a:pt x="1" y="172"/>
                    <a:pt x="1" y="172"/>
                  </a:cubicBezTo>
                  <a:cubicBezTo>
                    <a:pt x="0" y="173"/>
                    <a:pt x="0" y="174"/>
                    <a:pt x="1" y="174"/>
                  </a:cubicBezTo>
                  <a:cubicBezTo>
                    <a:pt x="2" y="175"/>
                    <a:pt x="2" y="175"/>
                    <a:pt x="2" y="175"/>
                  </a:cubicBezTo>
                  <a:cubicBezTo>
                    <a:pt x="3" y="175"/>
                    <a:pt x="3" y="174"/>
                    <a:pt x="4" y="174"/>
                  </a:cubicBezTo>
                  <a:cubicBezTo>
                    <a:pt x="67" y="70"/>
                    <a:pt x="67" y="70"/>
                    <a:pt x="67" y="70"/>
                  </a:cubicBezTo>
                  <a:cubicBezTo>
                    <a:pt x="64" y="67"/>
                    <a:pt x="64" y="67"/>
                    <a:pt x="64" y="67"/>
                  </a:cubicBezTo>
                  <a:moveTo>
                    <a:pt x="73" y="53"/>
                  </a:moveTo>
                  <a:cubicBezTo>
                    <a:pt x="66" y="64"/>
                    <a:pt x="66" y="64"/>
                    <a:pt x="66" y="64"/>
                  </a:cubicBezTo>
                  <a:cubicBezTo>
                    <a:pt x="68" y="67"/>
                    <a:pt x="68" y="67"/>
                    <a:pt x="68" y="67"/>
                  </a:cubicBezTo>
                  <a:cubicBezTo>
                    <a:pt x="75" y="56"/>
                    <a:pt x="75" y="56"/>
                    <a:pt x="75" y="56"/>
                  </a:cubicBezTo>
                  <a:cubicBezTo>
                    <a:pt x="73" y="53"/>
                    <a:pt x="73" y="53"/>
                    <a:pt x="73" y="53"/>
                  </a:cubicBezTo>
                  <a:moveTo>
                    <a:pt x="77" y="46"/>
                  </a:moveTo>
                  <a:cubicBezTo>
                    <a:pt x="74" y="50"/>
                    <a:pt x="74" y="50"/>
                    <a:pt x="74" y="50"/>
                  </a:cubicBezTo>
                  <a:cubicBezTo>
                    <a:pt x="77" y="53"/>
                    <a:pt x="77" y="53"/>
                    <a:pt x="77" y="53"/>
                  </a:cubicBezTo>
                  <a:cubicBezTo>
                    <a:pt x="79" y="49"/>
                    <a:pt x="79" y="49"/>
                    <a:pt x="79" y="49"/>
                  </a:cubicBezTo>
                  <a:cubicBezTo>
                    <a:pt x="77" y="46"/>
                    <a:pt x="77" y="46"/>
                    <a:pt x="77" y="46"/>
                  </a:cubicBezTo>
                  <a:moveTo>
                    <a:pt x="81" y="39"/>
                  </a:moveTo>
                  <a:cubicBezTo>
                    <a:pt x="78" y="43"/>
                    <a:pt x="78" y="43"/>
                    <a:pt x="78" y="43"/>
                  </a:cubicBezTo>
                  <a:cubicBezTo>
                    <a:pt x="81" y="46"/>
                    <a:pt x="81" y="46"/>
                    <a:pt x="81" y="46"/>
                  </a:cubicBezTo>
                  <a:cubicBezTo>
                    <a:pt x="83" y="42"/>
                    <a:pt x="83" y="42"/>
                    <a:pt x="83" y="42"/>
                  </a:cubicBezTo>
                  <a:cubicBezTo>
                    <a:pt x="81" y="39"/>
                    <a:pt x="81" y="39"/>
                    <a:pt x="81" y="39"/>
                  </a:cubicBezTo>
                  <a:moveTo>
                    <a:pt x="105" y="0"/>
                  </a:moveTo>
                  <a:cubicBezTo>
                    <a:pt x="105" y="0"/>
                    <a:pt x="104" y="1"/>
                    <a:pt x="104" y="1"/>
                  </a:cubicBezTo>
                  <a:cubicBezTo>
                    <a:pt x="83" y="36"/>
                    <a:pt x="83" y="36"/>
                    <a:pt x="83" y="36"/>
                  </a:cubicBezTo>
                  <a:cubicBezTo>
                    <a:pt x="85" y="39"/>
                    <a:pt x="85" y="39"/>
                    <a:pt x="85" y="39"/>
                  </a:cubicBezTo>
                  <a:cubicBezTo>
                    <a:pt x="107" y="3"/>
                    <a:pt x="107" y="3"/>
                    <a:pt x="107" y="3"/>
                  </a:cubicBezTo>
                  <a:cubicBezTo>
                    <a:pt x="107" y="2"/>
                    <a:pt x="107" y="1"/>
                    <a:pt x="106" y="1"/>
                  </a:cubicBezTo>
                  <a:cubicBezTo>
                    <a:pt x="106" y="0"/>
                    <a:pt x="106" y="0"/>
                    <a:pt x="105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endParaRPr>
            </a:p>
          </p:txBody>
        </p:sp>
        <p:sp>
          <p:nvSpPr>
            <p:cNvPr id="156" name="Freeform 153"/>
            <p:cNvSpPr>
              <a:spLocks noEditPoints="1"/>
            </p:cNvSpPr>
            <p:nvPr/>
          </p:nvSpPr>
          <p:spPr bwMode="auto">
            <a:xfrm>
              <a:off x="3562509" y="10650644"/>
              <a:ext cx="33045" cy="52665"/>
            </a:xfrm>
            <a:custGeom>
              <a:avLst/>
              <a:gdLst>
                <a:gd name="T0" fmla="*/ 3 w 32"/>
                <a:gd name="T1" fmla="*/ 42 h 51"/>
                <a:gd name="T2" fmla="*/ 0 w 32"/>
                <a:gd name="T3" fmla="*/ 47 h 51"/>
                <a:gd name="T4" fmla="*/ 4 w 32"/>
                <a:gd name="T5" fmla="*/ 51 h 51"/>
                <a:gd name="T6" fmla="*/ 6 w 32"/>
                <a:gd name="T7" fmla="*/ 47 h 51"/>
                <a:gd name="T8" fmla="*/ 3 w 32"/>
                <a:gd name="T9" fmla="*/ 42 h 51"/>
                <a:gd name="T10" fmla="*/ 15 w 32"/>
                <a:gd name="T11" fmla="*/ 21 h 51"/>
                <a:gd name="T12" fmla="*/ 14 w 32"/>
                <a:gd name="T13" fmla="*/ 26 h 51"/>
                <a:gd name="T14" fmla="*/ 17 w 32"/>
                <a:gd name="T15" fmla="*/ 30 h 51"/>
                <a:gd name="T16" fmla="*/ 20 w 32"/>
                <a:gd name="T17" fmla="*/ 26 h 51"/>
                <a:gd name="T18" fmla="*/ 15 w 32"/>
                <a:gd name="T19" fmla="*/ 21 h 51"/>
                <a:gd name="T20" fmla="*/ 21 w 32"/>
                <a:gd name="T21" fmla="*/ 11 h 51"/>
                <a:gd name="T22" fmla="*/ 20 w 32"/>
                <a:gd name="T23" fmla="*/ 15 h 51"/>
                <a:gd name="T24" fmla="*/ 23 w 32"/>
                <a:gd name="T25" fmla="*/ 20 h 51"/>
                <a:gd name="T26" fmla="*/ 26 w 32"/>
                <a:gd name="T27" fmla="*/ 15 h 51"/>
                <a:gd name="T28" fmla="*/ 21 w 32"/>
                <a:gd name="T29" fmla="*/ 11 h 51"/>
                <a:gd name="T30" fmla="*/ 29 w 32"/>
                <a:gd name="T31" fmla="*/ 0 h 51"/>
                <a:gd name="T32" fmla="*/ 26 w 32"/>
                <a:gd name="T33" fmla="*/ 5 h 51"/>
                <a:gd name="T34" fmla="*/ 29 w 32"/>
                <a:gd name="T35" fmla="*/ 9 h 51"/>
                <a:gd name="T36" fmla="*/ 32 w 32"/>
                <a:gd name="T37" fmla="*/ 5 h 51"/>
                <a:gd name="T38" fmla="*/ 29 w 32"/>
                <a:gd name="T39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2" h="51">
                  <a:moveTo>
                    <a:pt x="3" y="42"/>
                  </a:moveTo>
                  <a:lnTo>
                    <a:pt x="0" y="47"/>
                  </a:lnTo>
                  <a:lnTo>
                    <a:pt x="4" y="51"/>
                  </a:lnTo>
                  <a:lnTo>
                    <a:pt x="6" y="47"/>
                  </a:lnTo>
                  <a:lnTo>
                    <a:pt x="3" y="42"/>
                  </a:lnTo>
                  <a:close/>
                  <a:moveTo>
                    <a:pt x="15" y="21"/>
                  </a:moveTo>
                  <a:lnTo>
                    <a:pt x="14" y="26"/>
                  </a:lnTo>
                  <a:lnTo>
                    <a:pt x="17" y="30"/>
                  </a:lnTo>
                  <a:lnTo>
                    <a:pt x="20" y="26"/>
                  </a:lnTo>
                  <a:lnTo>
                    <a:pt x="15" y="21"/>
                  </a:lnTo>
                  <a:close/>
                  <a:moveTo>
                    <a:pt x="21" y="11"/>
                  </a:moveTo>
                  <a:lnTo>
                    <a:pt x="20" y="15"/>
                  </a:lnTo>
                  <a:lnTo>
                    <a:pt x="23" y="20"/>
                  </a:lnTo>
                  <a:lnTo>
                    <a:pt x="26" y="15"/>
                  </a:lnTo>
                  <a:lnTo>
                    <a:pt x="21" y="11"/>
                  </a:lnTo>
                  <a:close/>
                  <a:moveTo>
                    <a:pt x="29" y="0"/>
                  </a:moveTo>
                  <a:lnTo>
                    <a:pt x="26" y="5"/>
                  </a:lnTo>
                  <a:lnTo>
                    <a:pt x="29" y="9"/>
                  </a:lnTo>
                  <a:lnTo>
                    <a:pt x="32" y="5"/>
                  </a:ln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endParaRPr>
            </a:p>
          </p:txBody>
        </p:sp>
        <p:sp>
          <p:nvSpPr>
            <p:cNvPr id="157" name="Freeform 154"/>
            <p:cNvSpPr>
              <a:spLocks noEditPoints="1"/>
            </p:cNvSpPr>
            <p:nvPr/>
          </p:nvSpPr>
          <p:spPr bwMode="auto">
            <a:xfrm>
              <a:off x="3562509" y="10650644"/>
              <a:ext cx="33045" cy="52665"/>
            </a:xfrm>
            <a:custGeom>
              <a:avLst/>
              <a:gdLst>
                <a:gd name="T0" fmla="*/ 3 w 32"/>
                <a:gd name="T1" fmla="*/ 42 h 51"/>
                <a:gd name="T2" fmla="*/ 0 w 32"/>
                <a:gd name="T3" fmla="*/ 47 h 51"/>
                <a:gd name="T4" fmla="*/ 4 w 32"/>
                <a:gd name="T5" fmla="*/ 51 h 51"/>
                <a:gd name="T6" fmla="*/ 6 w 32"/>
                <a:gd name="T7" fmla="*/ 47 h 51"/>
                <a:gd name="T8" fmla="*/ 3 w 32"/>
                <a:gd name="T9" fmla="*/ 42 h 51"/>
                <a:gd name="T10" fmla="*/ 15 w 32"/>
                <a:gd name="T11" fmla="*/ 21 h 51"/>
                <a:gd name="T12" fmla="*/ 14 w 32"/>
                <a:gd name="T13" fmla="*/ 26 h 51"/>
                <a:gd name="T14" fmla="*/ 17 w 32"/>
                <a:gd name="T15" fmla="*/ 30 h 51"/>
                <a:gd name="T16" fmla="*/ 20 w 32"/>
                <a:gd name="T17" fmla="*/ 26 h 51"/>
                <a:gd name="T18" fmla="*/ 15 w 32"/>
                <a:gd name="T19" fmla="*/ 21 h 51"/>
                <a:gd name="T20" fmla="*/ 21 w 32"/>
                <a:gd name="T21" fmla="*/ 11 h 51"/>
                <a:gd name="T22" fmla="*/ 20 w 32"/>
                <a:gd name="T23" fmla="*/ 15 h 51"/>
                <a:gd name="T24" fmla="*/ 23 w 32"/>
                <a:gd name="T25" fmla="*/ 20 h 51"/>
                <a:gd name="T26" fmla="*/ 26 w 32"/>
                <a:gd name="T27" fmla="*/ 15 h 51"/>
                <a:gd name="T28" fmla="*/ 21 w 32"/>
                <a:gd name="T29" fmla="*/ 11 h 51"/>
                <a:gd name="T30" fmla="*/ 29 w 32"/>
                <a:gd name="T31" fmla="*/ 0 h 51"/>
                <a:gd name="T32" fmla="*/ 26 w 32"/>
                <a:gd name="T33" fmla="*/ 5 h 51"/>
                <a:gd name="T34" fmla="*/ 29 w 32"/>
                <a:gd name="T35" fmla="*/ 9 h 51"/>
                <a:gd name="T36" fmla="*/ 32 w 32"/>
                <a:gd name="T37" fmla="*/ 5 h 51"/>
                <a:gd name="T38" fmla="*/ 29 w 32"/>
                <a:gd name="T39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2" h="51">
                  <a:moveTo>
                    <a:pt x="3" y="42"/>
                  </a:moveTo>
                  <a:lnTo>
                    <a:pt x="0" y="47"/>
                  </a:lnTo>
                  <a:lnTo>
                    <a:pt x="4" y="51"/>
                  </a:lnTo>
                  <a:lnTo>
                    <a:pt x="6" y="47"/>
                  </a:lnTo>
                  <a:lnTo>
                    <a:pt x="3" y="42"/>
                  </a:lnTo>
                  <a:moveTo>
                    <a:pt x="15" y="21"/>
                  </a:moveTo>
                  <a:lnTo>
                    <a:pt x="14" y="26"/>
                  </a:lnTo>
                  <a:lnTo>
                    <a:pt x="17" y="30"/>
                  </a:lnTo>
                  <a:lnTo>
                    <a:pt x="20" y="26"/>
                  </a:lnTo>
                  <a:lnTo>
                    <a:pt x="15" y="21"/>
                  </a:lnTo>
                  <a:moveTo>
                    <a:pt x="21" y="11"/>
                  </a:moveTo>
                  <a:lnTo>
                    <a:pt x="20" y="15"/>
                  </a:lnTo>
                  <a:lnTo>
                    <a:pt x="23" y="20"/>
                  </a:lnTo>
                  <a:lnTo>
                    <a:pt x="26" y="15"/>
                  </a:lnTo>
                  <a:lnTo>
                    <a:pt x="21" y="11"/>
                  </a:lnTo>
                  <a:moveTo>
                    <a:pt x="29" y="0"/>
                  </a:moveTo>
                  <a:lnTo>
                    <a:pt x="26" y="5"/>
                  </a:lnTo>
                  <a:lnTo>
                    <a:pt x="29" y="9"/>
                  </a:lnTo>
                  <a:lnTo>
                    <a:pt x="32" y="5"/>
                  </a:lnTo>
                  <a:lnTo>
                    <a:pt x="29" y="0"/>
                  </a:ln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endParaRPr>
            </a:p>
          </p:txBody>
        </p:sp>
        <p:sp>
          <p:nvSpPr>
            <p:cNvPr id="158" name="Freeform 155"/>
            <p:cNvSpPr>
              <a:spLocks/>
            </p:cNvSpPr>
            <p:nvPr/>
          </p:nvSpPr>
          <p:spPr bwMode="auto">
            <a:xfrm>
              <a:off x="4556955" y="10935656"/>
              <a:ext cx="9294" cy="12392"/>
            </a:xfrm>
            <a:custGeom>
              <a:avLst/>
              <a:gdLst>
                <a:gd name="T0" fmla="*/ 4 w 6"/>
                <a:gd name="T1" fmla="*/ 0 h 8"/>
                <a:gd name="T2" fmla="*/ 3 w 6"/>
                <a:gd name="T3" fmla="*/ 1 h 8"/>
                <a:gd name="T4" fmla="*/ 0 w 6"/>
                <a:gd name="T5" fmla="*/ 5 h 8"/>
                <a:gd name="T6" fmla="*/ 1 w 6"/>
                <a:gd name="T7" fmla="*/ 7 h 8"/>
                <a:gd name="T8" fmla="*/ 2 w 6"/>
                <a:gd name="T9" fmla="*/ 8 h 8"/>
                <a:gd name="T10" fmla="*/ 3 w 6"/>
                <a:gd name="T11" fmla="*/ 7 h 8"/>
                <a:gd name="T12" fmla="*/ 6 w 6"/>
                <a:gd name="T13" fmla="*/ 2 h 8"/>
                <a:gd name="T14" fmla="*/ 5 w 6"/>
                <a:gd name="T15" fmla="*/ 0 h 8"/>
                <a:gd name="T16" fmla="*/ 4 w 6"/>
                <a:gd name="T1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8">
                  <a:moveTo>
                    <a:pt x="4" y="0"/>
                  </a:moveTo>
                  <a:cubicBezTo>
                    <a:pt x="4" y="0"/>
                    <a:pt x="3" y="0"/>
                    <a:pt x="3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6"/>
                    <a:pt x="0" y="7"/>
                    <a:pt x="1" y="7"/>
                  </a:cubicBezTo>
                  <a:cubicBezTo>
                    <a:pt x="1" y="7"/>
                    <a:pt x="1" y="8"/>
                    <a:pt x="2" y="8"/>
                  </a:cubicBezTo>
                  <a:cubicBezTo>
                    <a:pt x="2" y="8"/>
                    <a:pt x="3" y="7"/>
                    <a:pt x="3" y="7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1"/>
                    <a:pt x="6" y="0"/>
                    <a:pt x="5" y="0"/>
                  </a:cubicBezTo>
                  <a:cubicBezTo>
                    <a:pt x="5" y="0"/>
                    <a:pt x="5" y="0"/>
                    <a:pt x="4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endParaRPr>
            </a:p>
          </p:txBody>
        </p:sp>
        <p:sp>
          <p:nvSpPr>
            <p:cNvPr id="159" name="Freeform 156"/>
            <p:cNvSpPr>
              <a:spLocks/>
            </p:cNvSpPr>
            <p:nvPr/>
          </p:nvSpPr>
          <p:spPr bwMode="auto">
            <a:xfrm>
              <a:off x="577106" y="9750169"/>
              <a:ext cx="58861" cy="37176"/>
            </a:xfrm>
            <a:custGeom>
              <a:avLst/>
              <a:gdLst>
                <a:gd name="T0" fmla="*/ 2 w 38"/>
                <a:gd name="T1" fmla="*/ 0 h 24"/>
                <a:gd name="T2" fmla="*/ 1 w 38"/>
                <a:gd name="T3" fmla="*/ 1 h 24"/>
                <a:gd name="T4" fmla="*/ 1 w 38"/>
                <a:gd name="T5" fmla="*/ 4 h 24"/>
                <a:gd name="T6" fmla="*/ 35 w 38"/>
                <a:gd name="T7" fmla="*/ 24 h 24"/>
                <a:gd name="T8" fmla="*/ 36 w 38"/>
                <a:gd name="T9" fmla="*/ 24 h 24"/>
                <a:gd name="T10" fmla="*/ 38 w 38"/>
                <a:gd name="T11" fmla="*/ 24 h 24"/>
                <a:gd name="T12" fmla="*/ 37 w 38"/>
                <a:gd name="T13" fmla="*/ 21 h 24"/>
                <a:gd name="T14" fmla="*/ 3 w 38"/>
                <a:gd name="T15" fmla="*/ 1 h 24"/>
                <a:gd name="T16" fmla="*/ 2 w 38"/>
                <a:gd name="T17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8" h="24">
                  <a:moveTo>
                    <a:pt x="2" y="0"/>
                  </a:moveTo>
                  <a:cubicBezTo>
                    <a:pt x="2" y="0"/>
                    <a:pt x="1" y="1"/>
                    <a:pt x="1" y="1"/>
                  </a:cubicBezTo>
                  <a:cubicBezTo>
                    <a:pt x="0" y="2"/>
                    <a:pt x="0" y="3"/>
                    <a:pt x="1" y="4"/>
                  </a:cubicBezTo>
                  <a:cubicBezTo>
                    <a:pt x="35" y="24"/>
                    <a:pt x="35" y="24"/>
                    <a:pt x="35" y="24"/>
                  </a:cubicBezTo>
                  <a:cubicBezTo>
                    <a:pt x="36" y="24"/>
                    <a:pt x="36" y="24"/>
                    <a:pt x="36" y="24"/>
                  </a:cubicBezTo>
                  <a:cubicBezTo>
                    <a:pt x="37" y="24"/>
                    <a:pt x="37" y="24"/>
                    <a:pt x="38" y="24"/>
                  </a:cubicBezTo>
                  <a:cubicBezTo>
                    <a:pt x="38" y="23"/>
                    <a:pt x="38" y="22"/>
                    <a:pt x="37" y="2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endParaRPr>
            </a:p>
          </p:txBody>
        </p:sp>
        <p:sp>
          <p:nvSpPr>
            <p:cNvPr id="160" name="Freeform 157"/>
            <p:cNvSpPr>
              <a:spLocks noEditPoints="1"/>
            </p:cNvSpPr>
            <p:nvPr/>
          </p:nvSpPr>
          <p:spPr bwMode="auto">
            <a:xfrm>
              <a:off x="1958797" y="10586619"/>
              <a:ext cx="271588" cy="165225"/>
            </a:xfrm>
            <a:custGeom>
              <a:avLst/>
              <a:gdLst>
                <a:gd name="T0" fmla="*/ 125 w 175"/>
                <a:gd name="T1" fmla="*/ 74 h 106"/>
                <a:gd name="T2" fmla="*/ 122 w 175"/>
                <a:gd name="T3" fmla="*/ 76 h 106"/>
                <a:gd name="T4" fmla="*/ 172 w 175"/>
                <a:gd name="T5" fmla="*/ 106 h 106"/>
                <a:gd name="T6" fmla="*/ 173 w 175"/>
                <a:gd name="T7" fmla="*/ 106 h 106"/>
                <a:gd name="T8" fmla="*/ 174 w 175"/>
                <a:gd name="T9" fmla="*/ 106 h 106"/>
                <a:gd name="T10" fmla="*/ 174 w 175"/>
                <a:gd name="T11" fmla="*/ 103 h 106"/>
                <a:gd name="T12" fmla="*/ 125 w 175"/>
                <a:gd name="T13" fmla="*/ 74 h 106"/>
                <a:gd name="T14" fmla="*/ 114 w 175"/>
                <a:gd name="T15" fmla="*/ 67 h 106"/>
                <a:gd name="T16" fmla="*/ 114 w 175"/>
                <a:gd name="T17" fmla="*/ 71 h 106"/>
                <a:gd name="T18" fmla="*/ 117 w 175"/>
                <a:gd name="T19" fmla="*/ 73 h 106"/>
                <a:gd name="T20" fmla="*/ 119 w 175"/>
                <a:gd name="T21" fmla="*/ 70 h 106"/>
                <a:gd name="T22" fmla="*/ 119 w 175"/>
                <a:gd name="T23" fmla="*/ 70 h 106"/>
                <a:gd name="T24" fmla="*/ 114 w 175"/>
                <a:gd name="T25" fmla="*/ 67 h 106"/>
                <a:gd name="T26" fmla="*/ 107 w 175"/>
                <a:gd name="T27" fmla="*/ 63 h 106"/>
                <a:gd name="T28" fmla="*/ 107 w 175"/>
                <a:gd name="T29" fmla="*/ 66 h 106"/>
                <a:gd name="T30" fmla="*/ 111 w 175"/>
                <a:gd name="T31" fmla="*/ 69 h 106"/>
                <a:gd name="T32" fmla="*/ 111 w 175"/>
                <a:gd name="T33" fmla="*/ 65 h 106"/>
                <a:gd name="T34" fmla="*/ 107 w 175"/>
                <a:gd name="T35" fmla="*/ 63 h 106"/>
                <a:gd name="T36" fmla="*/ 100 w 175"/>
                <a:gd name="T37" fmla="*/ 58 h 106"/>
                <a:gd name="T38" fmla="*/ 99 w 175"/>
                <a:gd name="T39" fmla="*/ 60 h 106"/>
                <a:gd name="T40" fmla="*/ 99 w 175"/>
                <a:gd name="T41" fmla="*/ 62 h 106"/>
                <a:gd name="T42" fmla="*/ 103 w 175"/>
                <a:gd name="T43" fmla="*/ 64 h 106"/>
                <a:gd name="T44" fmla="*/ 103 w 175"/>
                <a:gd name="T45" fmla="*/ 61 h 106"/>
                <a:gd name="T46" fmla="*/ 100 w 175"/>
                <a:gd name="T47" fmla="*/ 58 h 106"/>
                <a:gd name="T48" fmla="*/ 2 w 175"/>
                <a:gd name="T49" fmla="*/ 0 h 106"/>
                <a:gd name="T50" fmla="*/ 0 w 175"/>
                <a:gd name="T51" fmla="*/ 0 h 106"/>
                <a:gd name="T52" fmla="*/ 1 w 175"/>
                <a:gd name="T53" fmla="*/ 3 h 106"/>
                <a:gd name="T54" fmla="*/ 92 w 175"/>
                <a:gd name="T55" fmla="*/ 57 h 106"/>
                <a:gd name="T56" fmla="*/ 94 w 175"/>
                <a:gd name="T57" fmla="*/ 55 h 106"/>
                <a:gd name="T58" fmla="*/ 3 w 175"/>
                <a:gd name="T59" fmla="*/ 0 h 106"/>
                <a:gd name="T60" fmla="*/ 2 w 175"/>
                <a:gd name="T61" fmla="*/ 0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75" h="106">
                  <a:moveTo>
                    <a:pt x="125" y="74"/>
                  </a:moveTo>
                  <a:cubicBezTo>
                    <a:pt x="122" y="76"/>
                    <a:pt x="122" y="76"/>
                    <a:pt x="122" y="76"/>
                  </a:cubicBezTo>
                  <a:cubicBezTo>
                    <a:pt x="172" y="106"/>
                    <a:pt x="172" y="106"/>
                    <a:pt x="172" y="106"/>
                  </a:cubicBezTo>
                  <a:cubicBezTo>
                    <a:pt x="172" y="106"/>
                    <a:pt x="173" y="106"/>
                    <a:pt x="173" y="106"/>
                  </a:cubicBezTo>
                  <a:cubicBezTo>
                    <a:pt x="173" y="106"/>
                    <a:pt x="174" y="106"/>
                    <a:pt x="174" y="106"/>
                  </a:cubicBezTo>
                  <a:cubicBezTo>
                    <a:pt x="175" y="105"/>
                    <a:pt x="175" y="104"/>
                    <a:pt x="174" y="103"/>
                  </a:cubicBezTo>
                  <a:cubicBezTo>
                    <a:pt x="125" y="74"/>
                    <a:pt x="125" y="74"/>
                    <a:pt x="125" y="74"/>
                  </a:cubicBezTo>
                  <a:moveTo>
                    <a:pt x="114" y="67"/>
                  </a:moveTo>
                  <a:cubicBezTo>
                    <a:pt x="114" y="71"/>
                    <a:pt x="114" y="71"/>
                    <a:pt x="114" y="71"/>
                  </a:cubicBezTo>
                  <a:cubicBezTo>
                    <a:pt x="117" y="73"/>
                    <a:pt x="117" y="73"/>
                    <a:pt x="117" y="73"/>
                  </a:cubicBezTo>
                  <a:cubicBezTo>
                    <a:pt x="119" y="70"/>
                    <a:pt x="119" y="70"/>
                    <a:pt x="119" y="70"/>
                  </a:cubicBezTo>
                  <a:cubicBezTo>
                    <a:pt x="119" y="70"/>
                    <a:pt x="119" y="70"/>
                    <a:pt x="119" y="70"/>
                  </a:cubicBezTo>
                  <a:cubicBezTo>
                    <a:pt x="114" y="67"/>
                    <a:pt x="114" y="67"/>
                    <a:pt x="114" y="67"/>
                  </a:cubicBezTo>
                  <a:moveTo>
                    <a:pt x="107" y="63"/>
                  </a:moveTo>
                  <a:cubicBezTo>
                    <a:pt x="107" y="66"/>
                    <a:pt x="107" y="66"/>
                    <a:pt x="107" y="66"/>
                  </a:cubicBezTo>
                  <a:cubicBezTo>
                    <a:pt x="111" y="69"/>
                    <a:pt x="111" y="69"/>
                    <a:pt x="111" y="69"/>
                  </a:cubicBezTo>
                  <a:cubicBezTo>
                    <a:pt x="111" y="65"/>
                    <a:pt x="111" y="65"/>
                    <a:pt x="111" y="65"/>
                  </a:cubicBezTo>
                  <a:cubicBezTo>
                    <a:pt x="107" y="63"/>
                    <a:pt x="107" y="63"/>
                    <a:pt x="107" y="63"/>
                  </a:cubicBezTo>
                  <a:moveTo>
                    <a:pt x="100" y="58"/>
                  </a:moveTo>
                  <a:cubicBezTo>
                    <a:pt x="99" y="60"/>
                    <a:pt x="99" y="60"/>
                    <a:pt x="99" y="60"/>
                  </a:cubicBezTo>
                  <a:cubicBezTo>
                    <a:pt x="99" y="62"/>
                    <a:pt x="99" y="62"/>
                    <a:pt x="99" y="62"/>
                  </a:cubicBezTo>
                  <a:cubicBezTo>
                    <a:pt x="103" y="64"/>
                    <a:pt x="103" y="64"/>
                    <a:pt x="103" y="64"/>
                  </a:cubicBezTo>
                  <a:cubicBezTo>
                    <a:pt x="103" y="61"/>
                    <a:pt x="103" y="61"/>
                    <a:pt x="103" y="61"/>
                  </a:cubicBezTo>
                  <a:cubicBezTo>
                    <a:pt x="100" y="58"/>
                    <a:pt x="100" y="58"/>
                    <a:pt x="100" y="58"/>
                  </a:cubicBezTo>
                  <a:moveTo>
                    <a:pt x="2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1"/>
                    <a:pt x="0" y="2"/>
                    <a:pt x="1" y="3"/>
                  </a:cubicBezTo>
                  <a:cubicBezTo>
                    <a:pt x="92" y="57"/>
                    <a:pt x="92" y="57"/>
                    <a:pt x="92" y="57"/>
                  </a:cubicBezTo>
                  <a:cubicBezTo>
                    <a:pt x="94" y="55"/>
                    <a:pt x="94" y="55"/>
                    <a:pt x="94" y="55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endParaRPr>
            </a:p>
          </p:txBody>
        </p:sp>
        <p:sp>
          <p:nvSpPr>
            <p:cNvPr id="161" name="Freeform 158"/>
            <p:cNvSpPr>
              <a:spLocks noEditPoints="1"/>
            </p:cNvSpPr>
            <p:nvPr/>
          </p:nvSpPr>
          <p:spPr bwMode="auto">
            <a:xfrm>
              <a:off x="2101303" y="10672329"/>
              <a:ext cx="51633" cy="33045"/>
            </a:xfrm>
            <a:custGeom>
              <a:avLst/>
              <a:gdLst>
                <a:gd name="T0" fmla="*/ 41 w 50"/>
                <a:gd name="T1" fmla="*/ 23 h 32"/>
                <a:gd name="T2" fmla="*/ 41 w 50"/>
                <a:gd name="T3" fmla="*/ 23 h 32"/>
                <a:gd name="T4" fmla="*/ 38 w 50"/>
                <a:gd name="T5" fmla="*/ 27 h 32"/>
                <a:gd name="T6" fmla="*/ 46 w 50"/>
                <a:gd name="T7" fmla="*/ 32 h 32"/>
                <a:gd name="T8" fmla="*/ 50 w 50"/>
                <a:gd name="T9" fmla="*/ 29 h 32"/>
                <a:gd name="T10" fmla="*/ 41 w 50"/>
                <a:gd name="T11" fmla="*/ 23 h 32"/>
                <a:gd name="T12" fmla="*/ 29 w 50"/>
                <a:gd name="T13" fmla="*/ 15 h 32"/>
                <a:gd name="T14" fmla="*/ 29 w 50"/>
                <a:gd name="T15" fmla="*/ 21 h 32"/>
                <a:gd name="T16" fmla="*/ 34 w 50"/>
                <a:gd name="T17" fmla="*/ 24 h 32"/>
                <a:gd name="T18" fmla="*/ 34 w 50"/>
                <a:gd name="T19" fmla="*/ 18 h 32"/>
                <a:gd name="T20" fmla="*/ 29 w 50"/>
                <a:gd name="T21" fmla="*/ 15 h 32"/>
                <a:gd name="T22" fmla="*/ 17 w 50"/>
                <a:gd name="T23" fmla="*/ 9 h 32"/>
                <a:gd name="T24" fmla="*/ 17 w 50"/>
                <a:gd name="T25" fmla="*/ 14 h 32"/>
                <a:gd name="T26" fmla="*/ 23 w 50"/>
                <a:gd name="T27" fmla="*/ 17 h 32"/>
                <a:gd name="T28" fmla="*/ 23 w 50"/>
                <a:gd name="T29" fmla="*/ 12 h 32"/>
                <a:gd name="T30" fmla="*/ 17 w 50"/>
                <a:gd name="T31" fmla="*/ 9 h 32"/>
                <a:gd name="T32" fmla="*/ 3 w 50"/>
                <a:gd name="T33" fmla="*/ 0 h 32"/>
                <a:gd name="T34" fmla="*/ 0 w 50"/>
                <a:gd name="T35" fmla="*/ 3 h 32"/>
                <a:gd name="T36" fmla="*/ 11 w 50"/>
                <a:gd name="T37" fmla="*/ 11 h 32"/>
                <a:gd name="T38" fmla="*/ 11 w 50"/>
                <a:gd name="T39" fmla="*/ 8 h 32"/>
                <a:gd name="T40" fmla="*/ 13 w 50"/>
                <a:gd name="T41" fmla="*/ 5 h 32"/>
                <a:gd name="T42" fmla="*/ 3 w 50"/>
                <a:gd name="T43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0" h="32">
                  <a:moveTo>
                    <a:pt x="41" y="23"/>
                  </a:moveTo>
                  <a:lnTo>
                    <a:pt x="41" y="23"/>
                  </a:lnTo>
                  <a:lnTo>
                    <a:pt x="38" y="27"/>
                  </a:lnTo>
                  <a:lnTo>
                    <a:pt x="46" y="32"/>
                  </a:lnTo>
                  <a:lnTo>
                    <a:pt x="50" y="29"/>
                  </a:lnTo>
                  <a:lnTo>
                    <a:pt x="41" y="23"/>
                  </a:lnTo>
                  <a:close/>
                  <a:moveTo>
                    <a:pt x="29" y="15"/>
                  </a:moveTo>
                  <a:lnTo>
                    <a:pt x="29" y="21"/>
                  </a:lnTo>
                  <a:lnTo>
                    <a:pt x="34" y="24"/>
                  </a:lnTo>
                  <a:lnTo>
                    <a:pt x="34" y="18"/>
                  </a:lnTo>
                  <a:lnTo>
                    <a:pt x="29" y="15"/>
                  </a:lnTo>
                  <a:close/>
                  <a:moveTo>
                    <a:pt x="17" y="9"/>
                  </a:moveTo>
                  <a:lnTo>
                    <a:pt x="17" y="14"/>
                  </a:lnTo>
                  <a:lnTo>
                    <a:pt x="23" y="17"/>
                  </a:lnTo>
                  <a:lnTo>
                    <a:pt x="23" y="12"/>
                  </a:lnTo>
                  <a:lnTo>
                    <a:pt x="17" y="9"/>
                  </a:lnTo>
                  <a:close/>
                  <a:moveTo>
                    <a:pt x="3" y="0"/>
                  </a:moveTo>
                  <a:lnTo>
                    <a:pt x="0" y="3"/>
                  </a:lnTo>
                  <a:lnTo>
                    <a:pt x="11" y="11"/>
                  </a:lnTo>
                  <a:lnTo>
                    <a:pt x="11" y="8"/>
                  </a:lnTo>
                  <a:lnTo>
                    <a:pt x="13" y="5"/>
                  </a:ln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endParaRPr>
            </a:p>
          </p:txBody>
        </p:sp>
        <p:sp>
          <p:nvSpPr>
            <p:cNvPr id="162" name="Freeform 159"/>
            <p:cNvSpPr>
              <a:spLocks noEditPoints="1"/>
            </p:cNvSpPr>
            <p:nvPr/>
          </p:nvSpPr>
          <p:spPr bwMode="auto">
            <a:xfrm>
              <a:off x="2101303" y="10672329"/>
              <a:ext cx="51633" cy="33045"/>
            </a:xfrm>
            <a:custGeom>
              <a:avLst/>
              <a:gdLst>
                <a:gd name="T0" fmla="*/ 41 w 50"/>
                <a:gd name="T1" fmla="*/ 23 h 32"/>
                <a:gd name="T2" fmla="*/ 41 w 50"/>
                <a:gd name="T3" fmla="*/ 23 h 32"/>
                <a:gd name="T4" fmla="*/ 38 w 50"/>
                <a:gd name="T5" fmla="*/ 27 h 32"/>
                <a:gd name="T6" fmla="*/ 46 w 50"/>
                <a:gd name="T7" fmla="*/ 32 h 32"/>
                <a:gd name="T8" fmla="*/ 50 w 50"/>
                <a:gd name="T9" fmla="*/ 29 h 32"/>
                <a:gd name="T10" fmla="*/ 41 w 50"/>
                <a:gd name="T11" fmla="*/ 23 h 32"/>
                <a:gd name="T12" fmla="*/ 29 w 50"/>
                <a:gd name="T13" fmla="*/ 15 h 32"/>
                <a:gd name="T14" fmla="*/ 29 w 50"/>
                <a:gd name="T15" fmla="*/ 21 h 32"/>
                <a:gd name="T16" fmla="*/ 34 w 50"/>
                <a:gd name="T17" fmla="*/ 24 h 32"/>
                <a:gd name="T18" fmla="*/ 34 w 50"/>
                <a:gd name="T19" fmla="*/ 18 h 32"/>
                <a:gd name="T20" fmla="*/ 29 w 50"/>
                <a:gd name="T21" fmla="*/ 15 h 32"/>
                <a:gd name="T22" fmla="*/ 17 w 50"/>
                <a:gd name="T23" fmla="*/ 9 h 32"/>
                <a:gd name="T24" fmla="*/ 17 w 50"/>
                <a:gd name="T25" fmla="*/ 14 h 32"/>
                <a:gd name="T26" fmla="*/ 23 w 50"/>
                <a:gd name="T27" fmla="*/ 17 h 32"/>
                <a:gd name="T28" fmla="*/ 23 w 50"/>
                <a:gd name="T29" fmla="*/ 12 h 32"/>
                <a:gd name="T30" fmla="*/ 17 w 50"/>
                <a:gd name="T31" fmla="*/ 9 h 32"/>
                <a:gd name="T32" fmla="*/ 3 w 50"/>
                <a:gd name="T33" fmla="*/ 0 h 32"/>
                <a:gd name="T34" fmla="*/ 0 w 50"/>
                <a:gd name="T35" fmla="*/ 3 h 32"/>
                <a:gd name="T36" fmla="*/ 11 w 50"/>
                <a:gd name="T37" fmla="*/ 11 h 32"/>
                <a:gd name="T38" fmla="*/ 11 w 50"/>
                <a:gd name="T39" fmla="*/ 8 h 32"/>
                <a:gd name="T40" fmla="*/ 13 w 50"/>
                <a:gd name="T41" fmla="*/ 5 h 32"/>
                <a:gd name="T42" fmla="*/ 3 w 50"/>
                <a:gd name="T43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0" h="32">
                  <a:moveTo>
                    <a:pt x="41" y="23"/>
                  </a:moveTo>
                  <a:lnTo>
                    <a:pt x="41" y="23"/>
                  </a:lnTo>
                  <a:lnTo>
                    <a:pt x="38" y="27"/>
                  </a:lnTo>
                  <a:lnTo>
                    <a:pt x="46" y="32"/>
                  </a:lnTo>
                  <a:lnTo>
                    <a:pt x="50" y="29"/>
                  </a:lnTo>
                  <a:lnTo>
                    <a:pt x="41" y="23"/>
                  </a:lnTo>
                  <a:moveTo>
                    <a:pt x="29" y="15"/>
                  </a:moveTo>
                  <a:lnTo>
                    <a:pt x="29" y="21"/>
                  </a:lnTo>
                  <a:lnTo>
                    <a:pt x="34" y="24"/>
                  </a:lnTo>
                  <a:lnTo>
                    <a:pt x="34" y="18"/>
                  </a:lnTo>
                  <a:lnTo>
                    <a:pt x="29" y="15"/>
                  </a:lnTo>
                  <a:moveTo>
                    <a:pt x="17" y="9"/>
                  </a:moveTo>
                  <a:lnTo>
                    <a:pt x="17" y="14"/>
                  </a:lnTo>
                  <a:lnTo>
                    <a:pt x="23" y="17"/>
                  </a:lnTo>
                  <a:lnTo>
                    <a:pt x="23" y="12"/>
                  </a:lnTo>
                  <a:lnTo>
                    <a:pt x="17" y="9"/>
                  </a:lnTo>
                  <a:moveTo>
                    <a:pt x="3" y="0"/>
                  </a:moveTo>
                  <a:lnTo>
                    <a:pt x="0" y="3"/>
                  </a:lnTo>
                  <a:lnTo>
                    <a:pt x="11" y="11"/>
                  </a:lnTo>
                  <a:lnTo>
                    <a:pt x="11" y="8"/>
                  </a:lnTo>
                  <a:lnTo>
                    <a:pt x="13" y="5"/>
                  </a:lnTo>
                  <a:lnTo>
                    <a:pt x="3" y="0"/>
                  </a:ln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endParaRPr>
            </a:p>
          </p:txBody>
        </p:sp>
        <p:sp>
          <p:nvSpPr>
            <p:cNvPr id="163" name="Freeform 160"/>
            <p:cNvSpPr>
              <a:spLocks/>
            </p:cNvSpPr>
            <p:nvPr/>
          </p:nvSpPr>
          <p:spPr bwMode="auto">
            <a:xfrm>
              <a:off x="1853467" y="10521562"/>
              <a:ext cx="58861" cy="37176"/>
            </a:xfrm>
            <a:custGeom>
              <a:avLst/>
              <a:gdLst>
                <a:gd name="T0" fmla="*/ 2 w 38"/>
                <a:gd name="T1" fmla="*/ 0 h 24"/>
                <a:gd name="T2" fmla="*/ 0 w 38"/>
                <a:gd name="T3" fmla="*/ 1 h 24"/>
                <a:gd name="T4" fmla="*/ 1 w 38"/>
                <a:gd name="T5" fmla="*/ 3 h 24"/>
                <a:gd name="T6" fmla="*/ 35 w 38"/>
                <a:gd name="T7" fmla="*/ 24 h 24"/>
                <a:gd name="T8" fmla="*/ 36 w 38"/>
                <a:gd name="T9" fmla="*/ 24 h 24"/>
                <a:gd name="T10" fmla="*/ 37 w 38"/>
                <a:gd name="T11" fmla="*/ 24 h 24"/>
                <a:gd name="T12" fmla="*/ 37 w 38"/>
                <a:gd name="T13" fmla="*/ 21 h 24"/>
                <a:gd name="T14" fmla="*/ 2 w 38"/>
                <a:gd name="T15" fmla="*/ 1 h 24"/>
                <a:gd name="T16" fmla="*/ 2 w 38"/>
                <a:gd name="T17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8" h="24">
                  <a:moveTo>
                    <a:pt x="2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0" y="2"/>
                    <a:pt x="0" y="3"/>
                    <a:pt x="1" y="3"/>
                  </a:cubicBezTo>
                  <a:cubicBezTo>
                    <a:pt x="35" y="24"/>
                    <a:pt x="35" y="24"/>
                    <a:pt x="35" y="24"/>
                  </a:cubicBezTo>
                  <a:cubicBezTo>
                    <a:pt x="35" y="24"/>
                    <a:pt x="35" y="24"/>
                    <a:pt x="36" y="24"/>
                  </a:cubicBezTo>
                  <a:cubicBezTo>
                    <a:pt x="36" y="24"/>
                    <a:pt x="37" y="24"/>
                    <a:pt x="37" y="24"/>
                  </a:cubicBezTo>
                  <a:cubicBezTo>
                    <a:pt x="38" y="23"/>
                    <a:pt x="37" y="22"/>
                    <a:pt x="37" y="2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endParaRPr>
            </a:p>
          </p:txBody>
        </p:sp>
        <p:sp>
          <p:nvSpPr>
            <p:cNvPr id="164" name="Freeform 161"/>
            <p:cNvSpPr>
              <a:spLocks noEditPoints="1"/>
            </p:cNvSpPr>
            <p:nvPr/>
          </p:nvSpPr>
          <p:spPr bwMode="auto">
            <a:xfrm>
              <a:off x="1003592" y="10008333"/>
              <a:ext cx="56796" cy="36143"/>
            </a:xfrm>
            <a:custGeom>
              <a:avLst/>
              <a:gdLst>
                <a:gd name="T0" fmla="*/ 15 w 37"/>
                <a:gd name="T1" fmla="*/ 8 h 23"/>
                <a:gd name="T2" fmla="*/ 13 w 37"/>
                <a:gd name="T3" fmla="*/ 10 h 23"/>
                <a:gd name="T4" fmla="*/ 35 w 37"/>
                <a:gd name="T5" fmla="*/ 23 h 23"/>
                <a:gd name="T6" fmla="*/ 37 w 37"/>
                <a:gd name="T7" fmla="*/ 21 h 23"/>
                <a:gd name="T8" fmla="*/ 37 w 37"/>
                <a:gd name="T9" fmla="*/ 21 h 23"/>
                <a:gd name="T10" fmla="*/ 15 w 37"/>
                <a:gd name="T11" fmla="*/ 8 h 23"/>
                <a:gd name="T12" fmla="*/ 8 w 37"/>
                <a:gd name="T13" fmla="*/ 3 h 23"/>
                <a:gd name="T14" fmla="*/ 6 w 37"/>
                <a:gd name="T15" fmla="*/ 6 h 23"/>
                <a:gd name="T16" fmla="*/ 10 w 37"/>
                <a:gd name="T17" fmla="*/ 8 h 23"/>
                <a:gd name="T18" fmla="*/ 12 w 37"/>
                <a:gd name="T19" fmla="*/ 6 h 23"/>
                <a:gd name="T20" fmla="*/ 8 w 37"/>
                <a:gd name="T21" fmla="*/ 3 h 23"/>
                <a:gd name="T22" fmla="*/ 2 w 37"/>
                <a:gd name="T23" fmla="*/ 0 h 23"/>
                <a:gd name="T24" fmla="*/ 0 w 37"/>
                <a:gd name="T25" fmla="*/ 1 h 23"/>
                <a:gd name="T26" fmla="*/ 1 w 37"/>
                <a:gd name="T27" fmla="*/ 3 h 23"/>
                <a:gd name="T28" fmla="*/ 3 w 37"/>
                <a:gd name="T29" fmla="*/ 4 h 23"/>
                <a:gd name="T30" fmla="*/ 5 w 37"/>
                <a:gd name="T31" fmla="*/ 2 h 23"/>
                <a:gd name="T32" fmla="*/ 3 w 37"/>
                <a:gd name="T33" fmla="*/ 0 h 23"/>
                <a:gd name="T34" fmla="*/ 2 w 37"/>
                <a:gd name="T3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7" h="23">
                  <a:moveTo>
                    <a:pt x="15" y="8"/>
                  </a:moveTo>
                  <a:cubicBezTo>
                    <a:pt x="14" y="8"/>
                    <a:pt x="14" y="9"/>
                    <a:pt x="13" y="10"/>
                  </a:cubicBezTo>
                  <a:cubicBezTo>
                    <a:pt x="35" y="23"/>
                    <a:pt x="35" y="23"/>
                    <a:pt x="35" y="23"/>
                  </a:cubicBezTo>
                  <a:cubicBezTo>
                    <a:pt x="35" y="22"/>
                    <a:pt x="36" y="22"/>
                    <a:pt x="37" y="21"/>
                  </a:cubicBezTo>
                  <a:cubicBezTo>
                    <a:pt x="37" y="21"/>
                    <a:pt x="37" y="21"/>
                    <a:pt x="37" y="21"/>
                  </a:cubicBezTo>
                  <a:cubicBezTo>
                    <a:pt x="15" y="8"/>
                    <a:pt x="15" y="8"/>
                    <a:pt x="15" y="8"/>
                  </a:cubicBezTo>
                  <a:moveTo>
                    <a:pt x="8" y="3"/>
                  </a:moveTo>
                  <a:cubicBezTo>
                    <a:pt x="7" y="4"/>
                    <a:pt x="7" y="5"/>
                    <a:pt x="6" y="6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1" y="7"/>
                    <a:pt x="11" y="7"/>
                    <a:pt x="12" y="6"/>
                  </a:cubicBezTo>
                  <a:cubicBezTo>
                    <a:pt x="8" y="3"/>
                    <a:pt x="8" y="3"/>
                    <a:pt x="8" y="3"/>
                  </a:cubicBezTo>
                  <a:moveTo>
                    <a:pt x="2" y="0"/>
                  </a:moveTo>
                  <a:cubicBezTo>
                    <a:pt x="1" y="0"/>
                    <a:pt x="1" y="0"/>
                    <a:pt x="0" y="1"/>
                  </a:cubicBezTo>
                  <a:cubicBezTo>
                    <a:pt x="0" y="1"/>
                    <a:pt x="0" y="2"/>
                    <a:pt x="1" y="3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4" y="3"/>
                    <a:pt x="4" y="2"/>
                    <a:pt x="5" y="2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endParaRPr>
            </a:p>
          </p:txBody>
        </p:sp>
        <p:sp>
          <p:nvSpPr>
            <p:cNvPr id="165" name="Freeform 162"/>
            <p:cNvSpPr>
              <a:spLocks noEditPoints="1"/>
            </p:cNvSpPr>
            <p:nvPr/>
          </p:nvSpPr>
          <p:spPr bwMode="auto">
            <a:xfrm>
              <a:off x="1007723" y="10011431"/>
              <a:ext cx="54731" cy="34078"/>
            </a:xfrm>
            <a:custGeom>
              <a:avLst/>
              <a:gdLst>
                <a:gd name="T0" fmla="*/ 34 w 35"/>
                <a:gd name="T1" fmla="*/ 19 h 22"/>
                <a:gd name="T2" fmla="*/ 32 w 35"/>
                <a:gd name="T3" fmla="*/ 21 h 22"/>
                <a:gd name="T4" fmla="*/ 32 w 35"/>
                <a:gd name="T5" fmla="*/ 22 h 22"/>
                <a:gd name="T6" fmla="*/ 33 w 35"/>
                <a:gd name="T7" fmla="*/ 22 h 22"/>
                <a:gd name="T8" fmla="*/ 34 w 35"/>
                <a:gd name="T9" fmla="*/ 21 h 22"/>
                <a:gd name="T10" fmla="*/ 34 w 35"/>
                <a:gd name="T11" fmla="*/ 19 h 22"/>
                <a:gd name="T12" fmla="*/ 9 w 35"/>
                <a:gd name="T13" fmla="*/ 4 h 22"/>
                <a:gd name="T14" fmla="*/ 7 w 35"/>
                <a:gd name="T15" fmla="*/ 6 h 22"/>
                <a:gd name="T16" fmla="*/ 10 w 35"/>
                <a:gd name="T17" fmla="*/ 8 h 22"/>
                <a:gd name="T18" fmla="*/ 12 w 35"/>
                <a:gd name="T19" fmla="*/ 6 h 22"/>
                <a:gd name="T20" fmla="*/ 9 w 35"/>
                <a:gd name="T21" fmla="*/ 4 h 22"/>
                <a:gd name="T22" fmla="*/ 2 w 35"/>
                <a:gd name="T23" fmla="*/ 0 h 22"/>
                <a:gd name="T24" fmla="*/ 0 w 35"/>
                <a:gd name="T25" fmla="*/ 2 h 22"/>
                <a:gd name="T26" fmla="*/ 3 w 35"/>
                <a:gd name="T27" fmla="*/ 4 h 22"/>
                <a:gd name="T28" fmla="*/ 5 w 35"/>
                <a:gd name="T29" fmla="*/ 1 h 22"/>
                <a:gd name="T30" fmla="*/ 2 w 35"/>
                <a:gd name="T31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5" h="22">
                  <a:moveTo>
                    <a:pt x="34" y="19"/>
                  </a:moveTo>
                  <a:cubicBezTo>
                    <a:pt x="33" y="20"/>
                    <a:pt x="32" y="20"/>
                    <a:pt x="32" y="21"/>
                  </a:cubicBezTo>
                  <a:cubicBezTo>
                    <a:pt x="32" y="22"/>
                    <a:pt x="32" y="22"/>
                    <a:pt x="32" y="22"/>
                  </a:cubicBezTo>
                  <a:cubicBezTo>
                    <a:pt x="32" y="22"/>
                    <a:pt x="33" y="22"/>
                    <a:pt x="33" y="22"/>
                  </a:cubicBezTo>
                  <a:cubicBezTo>
                    <a:pt x="33" y="22"/>
                    <a:pt x="34" y="22"/>
                    <a:pt x="34" y="21"/>
                  </a:cubicBezTo>
                  <a:cubicBezTo>
                    <a:pt x="35" y="20"/>
                    <a:pt x="35" y="19"/>
                    <a:pt x="34" y="19"/>
                  </a:cubicBezTo>
                  <a:moveTo>
                    <a:pt x="9" y="4"/>
                  </a:moveTo>
                  <a:cubicBezTo>
                    <a:pt x="8" y="5"/>
                    <a:pt x="8" y="5"/>
                    <a:pt x="7" y="6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1" y="7"/>
                    <a:pt x="11" y="6"/>
                    <a:pt x="12" y="6"/>
                  </a:cubicBezTo>
                  <a:cubicBezTo>
                    <a:pt x="9" y="4"/>
                    <a:pt x="9" y="4"/>
                    <a:pt x="9" y="4"/>
                  </a:cubicBezTo>
                  <a:moveTo>
                    <a:pt x="2" y="0"/>
                  </a:moveTo>
                  <a:cubicBezTo>
                    <a:pt x="1" y="0"/>
                    <a:pt x="1" y="1"/>
                    <a:pt x="0" y="2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4" y="3"/>
                    <a:pt x="4" y="2"/>
                    <a:pt x="5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endParaRPr>
            </a:p>
          </p:txBody>
        </p:sp>
        <p:sp>
          <p:nvSpPr>
            <p:cNvPr id="166" name="Freeform 163"/>
            <p:cNvSpPr>
              <a:spLocks/>
            </p:cNvSpPr>
            <p:nvPr/>
          </p:nvSpPr>
          <p:spPr bwMode="auto">
            <a:xfrm>
              <a:off x="684502" y="9815227"/>
              <a:ext cx="270555" cy="165225"/>
            </a:xfrm>
            <a:custGeom>
              <a:avLst/>
              <a:gdLst>
                <a:gd name="T0" fmla="*/ 2 w 174"/>
                <a:gd name="T1" fmla="*/ 0 h 106"/>
                <a:gd name="T2" fmla="*/ 0 w 174"/>
                <a:gd name="T3" fmla="*/ 1 h 106"/>
                <a:gd name="T4" fmla="*/ 1 w 174"/>
                <a:gd name="T5" fmla="*/ 3 h 106"/>
                <a:gd name="T6" fmla="*/ 172 w 174"/>
                <a:gd name="T7" fmla="*/ 106 h 106"/>
                <a:gd name="T8" fmla="*/ 172 w 174"/>
                <a:gd name="T9" fmla="*/ 106 h 106"/>
                <a:gd name="T10" fmla="*/ 174 w 174"/>
                <a:gd name="T11" fmla="*/ 106 h 106"/>
                <a:gd name="T12" fmla="*/ 173 w 174"/>
                <a:gd name="T13" fmla="*/ 103 h 106"/>
                <a:gd name="T14" fmla="*/ 2 w 174"/>
                <a:gd name="T15" fmla="*/ 0 h 106"/>
                <a:gd name="T16" fmla="*/ 2 w 174"/>
                <a:gd name="T17" fmla="*/ 0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4" h="106">
                  <a:moveTo>
                    <a:pt x="2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2"/>
                    <a:pt x="1" y="3"/>
                  </a:cubicBezTo>
                  <a:cubicBezTo>
                    <a:pt x="172" y="106"/>
                    <a:pt x="172" y="106"/>
                    <a:pt x="172" y="106"/>
                  </a:cubicBezTo>
                  <a:cubicBezTo>
                    <a:pt x="172" y="106"/>
                    <a:pt x="172" y="106"/>
                    <a:pt x="172" y="106"/>
                  </a:cubicBezTo>
                  <a:cubicBezTo>
                    <a:pt x="173" y="106"/>
                    <a:pt x="174" y="106"/>
                    <a:pt x="174" y="106"/>
                  </a:cubicBezTo>
                  <a:cubicBezTo>
                    <a:pt x="174" y="105"/>
                    <a:pt x="174" y="104"/>
                    <a:pt x="173" y="103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endParaRPr>
            </a:p>
          </p:txBody>
        </p:sp>
        <p:sp>
          <p:nvSpPr>
            <p:cNvPr id="167" name="Freeform 164"/>
            <p:cNvSpPr>
              <a:spLocks/>
            </p:cNvSpPr>
            <p:nvPr/>
          </p:nvSpPr>
          <p:spPr bwMode="auto">
            <a:xfrm>
              <a:off x="2277887" y="10779726"/>
              <a:ext cx="58861" cy="37176"/>
            </a:xfrm>
            <a:custGeom>
              <a:avLst/>
              <a:gdLst>
                <a:gd name="T0" fmla="*/ 2 w 38"/>
                <a:gd name="T1" fmla="*/ 0 h 24"/>
                <a:gd name="T2" fmla="*/ 1 w 38"/>
                <a:gd name="T3" fmla="*/ 0 h 24"/>
                <a:gd name="T4" fmla="*/ 1 w 38"/>
                <a:gd name="T5" fmla="*/ 3 h 24"/>
                <a:gd name="T6" fmla="*/ 35 w 38"/>
                <a:gd name="T7" fmla="*/ 23 h 24"/>
                <a:gd name="T8" fmla="*/ 36 w 38"/>
                <a:gd name="T9" fmla="*/ 24 h 24"/>
                <a:gd name="T10" fmla="*/ 38 w 38"/>
                <a:gd name="T11" fmla="*/ 23 h 24"/>
                <a:gd name="T12" fmla="*/ 37 w 38"/>
                <a:gd name="T13" fmla="*/ 20 h 24"/>
                <a:gd name="T14" fmla="*/ 3 w 38"/>
                <a:gd name="T15" fmla="*/ 0 h 24"/>
                <a:gd name="T16" fmla="*/ 2 w 38"/>
                <a:gd name="T17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8" h="24">
                  <a:moveTo>
                    <a:pt x="2" y="0"/>
                  </a:moveTo>
                  <a:cubicBezTo>
                    <a:pt x="2" y="0"/>
                    <a:pt x="1" y="0"/>
                    <a:pt x="1" y="0"/>
                  </a:cubicBezTo>
                  <a:cubicBezTo>
                    <a:pt x="0" y="1"/>
                    <a:pt x="0" y="2"/>
                    <a:pt x="1" y="3"/>
                  </a:cubicBezTo>
                  <a:cubicBezTo>
                    <a:pt x="35" y="23"/>
                    <a:pt x="35" y="23"/>
                    <a:pt x="35" y="23"/>
                  </a:cubicBezTo>
                  <a:cubicBezTo>
                    <a:pt x="36" y="24"/>
                    <a:pt x="36" y="24"/>
                    <a:pt x="36" y="24"/>
                  </a:cubicBezTo>
                  <a:cubicBezTo>
                    <a:pt x="37" y="24"/>
                    <a:pt x="37" y="23"/>
                    <a:pt x="38" y="23"/>
                  </a:cubicBezTo>
                  <a:cubicBezTo>
                    <a:pt x="38" y="22"/>
                    <a:pt x="38" y="21"/>
                    <a:pt x="37" y="2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endParaRPr>
            </a:p>
          </p:txBody>
        </p:sp>
        <p:sp>
          <p:nvSpPr>
            <p:cNvPr id="168" name="Freeform 165"/>
            <p:cNvSpPr>
              <a:spLocks/>
            </p:cNvSpPr>
            <p:nvPr/>
          </p:nvSpPr>
          <p:spPr bwMode="auto">
            <a:xfrm>
              <a:off x="1426980" y="10265464"/>
              <a:ext cx="59894" cy="37176"/>
            </a:xfrm>
            <a:custGeom>
              <a:avLst/>
              <a:gdLst>
                <a:gd name="T0" fmla="*/ 2 w 38"/>
                <a:gd name="T1" fmla="*/ 0 h 24"/>
                <a:gd name="T2" fmla="*/ 1 w 38"/>
                <a:gd name="T3" fmla="*/ 1 h 24"/>
                <a:gd name="T4" fmla="*/ 1 w 38"/>
                <a:gd name="T5" fmla="*/ 3 h 24"/>
                <a:gd name="T6" fmla="*/ 35 w 38"/>
                <a:gd name="T7" fmla="*/ 24 h 24"/>
                <a:gd name="T8" fmla="*/ 36 w 38"/>
                <a:gd name="T9" fmla="*/ 24 h 24"/>
                <a:gd name="T10" fmla="*/ 38 w 38"/>
                <a:gd name="T11" fmla="*/ 23 h 24"/>
                <a:gd name="T12" fmla="*/ 37 w 38"/>
                <a:gd name="T13" fmla="*/ 21 h 24"/>
                <a:gd name="T14" fmla="*/ 3 w 38"/>
                <a:gd name="T15" fmla="*/ 0 h 24"/>
                <a:gd name="T16" fmla="*/ 2 w 38"/>
                <a:gd name="T17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8" h="24">
                  <a:moveTo>
                    <a:pt x="2" y="0"/>
                  </a:moveTo>
                  <a:cubicBezTo>
                    <a:pt x="2" y="0"/>
                    <a:pt x="1" y="0"/>
                    <a:pt x="1" y="1"/>
                  </a:cubicBezTo>
                  <a:cubicBezTo>
                    <a:pt x="0" y="2"/>
                    <a:pt x="0" y="3"/>
                    <a:pt x="1" y="3"/>
                  </a:cubicBezTo>
                  <a:cubicBezTo>
                    <a:pt x="35" y="24"/>
                    <a:pt x="35" y="24"/>
                    <a:pt x="35" y="24"/>
                  </a:cubicBezTo>
                  <a:cubicBezTo>
                    <a:pt x="36" y="24"/>
                    <a:pt x="36" y="24"/>
                    <a:pt x="36" y="24"/>
                  </a:cubicBezTo>
                  <a:cubicBezTo>
                    <a:pt x="37" y="24"/>
                    <a:pt x="37" y="24"/>
                    <a:pt x="38" y="23"/>
                  </a:cubicBezTo>
                  <a:cubicBezTo>
                    <a:pt x="38" y="22"/>
                    <a:pt x="38" y="21"/>
                    <a:pt x="37" y="2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endParaRPr>
            </a:p>
          </p:txBody>
        </p:sp>
        <p:sp>
          <p:nvSpPr>
            <p:cNvPr id="169" name="Freeform 166"/>
            <p:cNvSpPr>
              <a:spLocks noEditPoints="1"/>
            </p:cNvSpPr>
            <p:nvPr/>
          </p:nvSpPr>
          <p:spPr bwMode="auto">
            <a:xfrm>
              <a:off x="1108923" y="10072357"/>
              <a:ext cx="271588" cy="166257"/>
            </a:xfrm>
            <a:custGeom>
              <a:avLst/>
              <a:gdLst>
                <a:gd name="T0" fmla="*/ 99 w 175"/>
                <a:gd name="T1" fmla="*/ 59 h 107"/>
                <a:gd name="T2" fmla="*/ 97 w 175"/>
                <a:gd name="T3" fmla="*/ 61 h 107"/>
                <a:gd name="T4" fmla="*/ 172 w 175"/>
                <a:gd name="T5" fmla="*/ 106 h 107"/>
                <a:gd name="T6" fmla="*/ 173 w 175"/>
                <a:gd name="T7" fmla="*/ 107 h 107"/>
                <a:gd name="T8" fmla="*/ 174 w 175"/>
                <a:gd name="T9" fmla="*/ 106 h 107"/>
                <a:gd name="T10" fmla="*/ 174 w 175"/>
                <a:gd name="T11" fmla="*/ 104 h 107"/>
                <a:gd name="T12" fmla="*/ 99 w 175"/>
                <a:gd name="T13" fmla="*/ 59 h 107"/>
                <a:gd name="T14" fmla="*/ 94 w 175"/>
                <a:gd name="T15" fmla="*/ 55 h 107"/>
                <a:gd name="T16" fmla="*/ 91 w 175"/>
                <a:gd name="T17" fmla="*/ 58 h 107"/>
                <a:gd name="T18" fmla="*/ 94 w 175"/>
                <a:gd name="T19" fmla="*/ 59 h 107"/>
                <a:gd name="T20" fmla="*/ 96 w 175"/>
                <a:gd name="T21" fmla="*/ 57 h 107"/>
                <a:gd name="T22" fmla="*/ 94 w 175"/>
                <a:gd name="T23" fmla="*/ 55 h 107"/>
                <a:gd name="T24" fmla="*/ 90 w 175"/>
                <a:gd name="T25" fmla="*/ 53 h 107"/>
                <a:gd name="T26" fmla="*/ 87 w 175"/>
                <a:gd name="T27" fmla="*/ 55 h 107"/>
                <a:gd name="T28" fmla="*/ 89 w 175"/>
                <a:gd name="T29" fmla="*/ 56 h 107"/>
                <a:gd name="T30" fmla="*/ 91 w 175"/>
                <a:gd name="T31" fmla="*/ 54 h 107"/>
                <a:gd name="T32" fmla="*/ 90 w 175"/>
                <a:gd name="T33" fmla="*/ 53 h 107"/>
                <a:gd name="T34" fmla="*/ 86 w 175"/>
                <a:gd name="T35" fmla="*/ 50 h 107"/>
                <a:gd name="T36" fmla="*/ 83 w 175"/>
                <a:gd name="T37" fmla="*/ 53 h 107"/>
                <a:gd name="T38" fmla="*/ 84 w 175"/>
                <a:gd name="T39" fmla="*/ 53 h 107"/>
                <a:gd name="T40" fmla="*/ 87 w 175"/>
                <a:gd name="T41" fmla="*/ 51 h 107"/>
                <a:gd name="T42" fmla="*/ 86 w 175"/>
                <a:gd name="T43" fmla="*/ 50 h 107"/>
                <a:gd name="T44" fmla="*/ 16 w 175"/>
                <a:gd name="T45" fmla="*/ 8 h 107"/>
                <a:gd name="T46" fmla="*/ 14 w 175"/>
                <a:gd name="T47" fmla="*/ 11 h 107"/>
                <a:gd name="T48" fmla="*/ 80 w 175"/>
                <a:gd name="T49" fmla="*/ 51 h 107"/>
                <a:gd name="T50" fmla="*/ 83 w 175"/>
                <a:gd name="T51" fmla="*/ 48 h 107"/>
                <a:gd name="T52" fmla="*/ 16 w 175"/>
                <a:gd name="T53" fmla="*/ 8 h 107"/>
                <a:gd name="T54" fmla="*/ 2 w 175"/>
                <a:gd name="T55" fmla="*/ 0 h 107"/>
                <a:gd name="T56" fmla="*/ 1 w 175"/>
                <a:gd name="T57" fmla="*/ 1 h 107"/>
                <a:gd name="T58" fmla="*/ 1 w 175"/>
                <a:gd name="T59" fmla="*/ 3 h 107"/>
                <a:gd name="T60" fmla="*/ 11 w 175"/>
                <a:gd name="T61" fmla="*/ 9 h 107"/>
                <a:gd name="T62" fmla="*/ 13 w 175"/>
                <a:gd name="T63" fmla="*/ 7 h 107"/>
                <a:gd name="T64" fmla="*/ 3 w 175"/>
                <a:gd name="T65" fmla="*/ 0 h 107"/>
                <a:gd name="T66" fmla="*/ 2 w 175"/>
                <a:gd name="T67" fmla="*/ 0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75" h="107">
                  <a:moveTo>
                    <a:pt x="99" y="59"/>
                  </a:moveTo>
                  <a:cubicBezTo>
                    <a:pt x="97" y="61"/>
                    <a:pt x="97" y="61"/>
                    <a:pt x="97" y="61"/>
                  </a:cubicBezTo>
                  <a:cubicBezTo>
                    <a:pt x="172" y="106"/>
                    <a:pt x="172" y="106"/>
                    <a:pt x="172" y="106"/>
                  </a:cubicBezTo>
                  <a:cubicBezTo>
                    <a:pt x="172" y="107"/>
                    <a:pt x="173" y="107"/>
                    <a:pt x="173" y="107"/>
                  </a:cubicBezTo>
                  <a:cubicBezTo>
                    <a:pt x="174" y="107"/>
                    <a:pt x="174" y="106"/>
                    <a:pt x="174" y="106"/>
                  </a:cubicBezTo>
                  <a:cubicBezTo>
                    <a:pt x="175" y="105"/>
                    <a:pt x="175" y="104"/>
                    <a:pt x="174" y="104"/>
                  </a:cubicBezTo>
                  <a:cubicBezTo>
                    <a:pt x="99" y="59"/>
                    <a:pt x="99" y="59"/>
                    <a:pt x="99" y="59"/>
                  </a:cubicBezTo>
                  <a:moveTo>
                    <a:pt x="94" y="55"/>
                  </a:moveTo>
                  <a:cubicBezTo>
                    <a:pt x="91" y="58"/>
                    <a:pt x="91" y="58"/>
                    <a:pt x="91" y="58"/>
                  </a:cubicBezTo>
                  <a:cubicBezTo>
                    <a:pt x="94" y="59"/>
                    <a:pt x="94" y="59"/>
                    <a:pt x="94" y="59"/>
                  </a:cubicBezTo>
                  <a:cubicBezTo>
                    <a:pt x="96" y="57"/>
                    <a:pt x="96" y="57"/>
                    <a:pt x="96" y="57"/>
                  </a:cubicBezTo>
                  <a:cubicBezTo>
                    <a:pt x="94" y="55"/>
                    <a:pt x="94" y="55"/>
                    <a:pt x="94" y="55"/>
                  </a:cubicBezTo>
                  <a:moveTo>
                    <a:pt x="90" y="53"/>
                  </a:moveTo>
                  <a:cubicBezTo>
                    <a:pt x="87" y="55"/>
                    <a:pt x="87" y="55"/>
                    <a:pt x="87" y="55"/>
                  </a:cubicBezTo>
                  <a:cubicBezTo>
                    <a:pt x="89" y="56"/>
                    <a:pt x="89" y="56"/>
                    <a:pt x="89" y="56"/>
                  </a:cubicBezTo>
                  <a:cubicBezTo>
                    <a:pt x="91" y="54"/>
                    <a:pt x="91" y="54"/>
                    <a:pt x="91" y="54"/>
                  </a:cubicBezTo>
                  <a:cubicBezTo>
                    <a:pt x="90" y="53"/>
                    <a:pt x="90" y="53"/>
                    <a:pt x="90" y="53"/>
                  </a:cubicBezTo>
                  <a:moveTo>
                    <a:pt x="86" y="50"/>
                  </a:moveTo>
                  <a:cubicBezTo>
                    <a:pt x="83" y="53"/>
                    <a:pt x="83" y="53"/>
                    <a:pt x="83" y="53"/>
                  </a:cubicBezTo>
                  <a:cubicBezTo>
                    <a:pt x="84" y="53"/>
                    <a:pt x="84" y="53"/>
                    <a:pt x="84" y="53"/>
                  </a:cubicBezTo>
                  <a:cubicBezTo>
                    <a:pt x="87" y="51"/>
                    <a:pt x="87" y="51"/>
                    <a:pt x="87" y="51"/>
                  </a:cubicBezTo>
                  <a:cubicBezTo>
                    <a:pt x="86" y="50"/>
                    <a:pt x="86" y="50"/>
                    <a:pt x="86" y="50"/>
                  </a:cubicBezTo>
                  <a:moveTo>
                    <a:pt x="16" y="8"/>
                  </a:moveTo>
                  <a:cubicBezTo>
                    <a:pt x="14" y="11"/>
                    <a:pt x="14" y="11"/>
                    <a:pt x="14" y="11"/>
                  </a:cubicBezTo>
                  <a:cubicBezTo>
                    <a:pt x="80" y="51"/>
                    <a:pt x="80" y="51"/>
                    <a:pt x="80" y="51"/>
                  </a:cubicBezTo>
                  <a:cubicBezTo>
                    <a:pt x="83" y="48"/>
                    <a:pt x="83" y="48"/>
                    <a:pt x="83" y="48"/>
                  </a:cubicBezTo>
                  <a:cubicBezTo>
                    <a:pt x="16" y="8"/>
                    <a:pt x="16" y="8"/>
                    <a:pt x="16" y="8"/>
                  </a:cubicBezTo>
                  <a:moveTo>
                    <a:pt x="2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0" y="2"/>
                    <a:pt x="0" y="3"/>
                    <a:pt x="1" y="3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endParaRPr>
            </a:p>
          </p:txBody>
        </p:sp>
        <p:sp>
          <p:nvSpPr>
            <p:cNvPr id="170" name="Freeform 167"/>
            <p:cNvSpPr>
              <a:spLocks noEditPoints="1"/>
            </p:cNvSpPr>
            <p:nvPr/>
          </p:nvSpPr>
          <p:spPr bwMode="auto">
            <a:xfrm>
              <a:off x="1125445" y="10082684"/>
              <a:ext cx="116690" cy="72286"/>
            </a:xfrm>
            <a:custGeom>
              <a:avLst/>
              <a:gdLst>
                <a:gd name="T0" fmla="*/ 109 w 113"/>
                <a:gd name="T1" fmla="*/ 62 h 70"/>
                <a:gd name="T2" fmla="*/ 104 w 113"/>
                <a:gd name="T3" fmla="*/ 67 h 70"/>
                <a:gd name="T4" fmla="*/ 109 w 113"/>
                <a:gd name="T5" fmla="*/ 70 h 70"/>
                <a:gd name="T6" fmla="*/ 113 w 113"/>
                <a:gd name="T7" fmla="*/ 65 h 70"/>
                <a:gd name="T8" fmla="*/ 109 w 113"/>
                <a:gd name="T9" fmla="*/ 62 h 70"/>
                <a:gd name="T10" fmla="*/ 3 w 113"/>
                <a:gd name="T11" fmla="*/ 0 h 70"/>
                <a:gd name="T12" fmla="*/ 0 w 113"/>
                <a:gd name="T13" fmla="*/ 3 h 70"/>
                <a:gd name="T14" fmla="*/ 5 w 113"/>
                <a:gd name="T15" fmla="*/ 6 h 70"/>
                <a:gd name="T16" fmla="*/ 8 w 113"/>
                <a:gd name="T17" fmla="*/ 2 h 70"/>
                <a:gd name="T18" fmla="*/ 3 w 113"/>
                <a:gd name="T19" fmla="*/ 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3" h="70">
                  <a:moveTo>
                    <a:pt x="109" y="62"/>
                  </a:moveTo>
                  <a:lnTo>
                    <a:pt x="104" y="67"/>
                  </a:lnTo>
                  <a:lnTo>
                    <a:pt x="109" y="70"/>
                  </a:lnTo>
                  <a:lnTo>
                    <a:pt x="113" y="65"/>
                  </a:lnTo>
                  <a:lnTo>
                    <a:pt x="109" y="62"/>
                  </a:lnTo>
                  <a:close/>
                  <a:moveTo>
                    <a:pt x="3" y="0"/>
                  </a:moveTo>
                  <a:lnTo>
                    <a:pt x="0" y="3"/>
                  </a:lnTo>
                  <a:lnTo>
                    <a:pt x="5" y="6"/>
                  </a:lnTo>
                  <a:lnTo>
                    <a:pt x="8" y="2"/>
                  </a:ln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endParaRPr>
            </a:p>
          </p:txBody>
        </p:sp>
        <p:sp>
          <p:nvSpPr>
            <p:cNvPr id="171" name="Freeform 168"/>
            <p:cNvSpPr>
              <a:spLocks noEditPoints="1"/>
            </p:cNvSpPr>
            <p:nvPr/>
          </p:nvSpPr>
          <p:spPr bwMode="auto">
            <a:xfrm>
              <a:off x="1125445" y="10082684"/>
              <a:ext cx="116690" cy="72286"/>
            </a:xfrm>
            <a:custGeom>
              <a:avLst/>
              <a:gdLst>
                <a:gd name="T0" fmla="*/ 109 w 113"/>
                <a:gd name="T1" fmla="*/ 62 h 70"/>
                <a:gd name="T2" fmla="*/ 104 w 113"/>
                <a:gd name="T3" fmla="*/ 67 h 70"/>
                <a:gd name="T4" fmla="*/ 109 w 113"/>
                <a:gd name="T5" fmla="*/ 70 h 70"/>
                <a:gd name="T6" fmla="*/ 113 w 113"/>
                <a:gd name="T7" fmla="*/ 65 h 70"/>
                <a:gd name="T8" fmla="*/ 109 w 113"/>
                <a:gd name="T9" fmla="*/ 62 h 70"/>
                <a:gd name="T10" fmla="*/ 3 w 113"/>
                <a:gd name="T11" fmla="*/ 0 h 70"/>
                <a:gd name="T12" fmla="*/ 0 w 113"/>
                <a:gd name="T13" fmla="*/ 3 h 70"/>
                <a:gd name="T14" fmla="*/ 5 w 113"/>
                <a:gd name="T15" fmla="*/ 6 h 70"/>
                <a:gd name="T16" fmla="*/ 8 w 113"/>
                <a:gd name="T17" fmla="*/ 2 h 70"/>
                <a:gd name="T18" fmla="*/ 3 w 113"/>
                <a:gd name="T19" fmla="*/ 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3" h="70">
                  <a:moveTo>
                    <a:pt x="109" y="62"/>
                  </a:moveTo>
                  <a:lnTo>
                    <a:pt x="104" y="67"/>
                  </a:lnTo>
                  <a:lnTo>
                    <a:pt x="109" y="70"/>
                  </a:lnTo>
                  <a:lnTo>
                    <a:pt x="113" y="65"/>
                  </a:lnTo>
                  <a:lnTo>
                    <a:pt x="109" y="62"/>
                  </a:lnTo>
                  <a:moveTo>
                    <a:pt x="3" y="0"/>
                  </a:moveTo>
                  <a:lnTo>
                    <a:pt x="0" y="3"/>
                  </a:lnTo>
                  <a:lnTo>
                    <a:pt x="5" y="6"/>
                  </a:lnTo>
                  <a:lnTo>
                    <a:pt x="8" y="2"/>
                  </a:lnTo>
                  <a:lnTo>
                    <a:pt x="3" y="0"/>
                  </a:ln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endParaRPr>
            </a:p>
          </p:txBody>
        </p:sp>
        <p:sp>
          <p:nvSpPr>
            <p:cNvPr id="172" name="Freeform 169"/>
            <p:cNvSpPr>
              <a:spLocks/>
            </p:cNvSpPr>
            <p:nvPr/>
          </p:nvSpPr>
          <p:spPr bwMode="auto">
            <a:xfrm>
              <a:off x="1254527" y="10161166"/>
              <a:ext cx="8261" cy="6196"/>
            </a:xfrm>
            <a:custGeom>
              <a:avLst/>
              <a:gdLst>
                <a:gd name="T0" fmla="*/ 3 w 8"/>
                <a:gd name="T1" fmla="*/ 0 h 6"/>
                <a:gd name="T2" fmla="*/ 0 w 8"/>
                <a:gd name="T3" fmla="*/ 3 h 6"/>
                <a:gd name="T4" fmla="*/ 5 w 8"/>
                <a:gd name="T5" fmla="*/ 6 h 6"/>
                <a:gd name="T6" fmla="*/ 8 w 8"/>
                <a:gd name="T7" fmla="*/ 3 h 6"/>
                <a:gd name="T8" fmla="*/ 3 w 8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6">
                  <a:moveTo>
                    <a:pt x="3" y="0"/>
                  </a:moveTo>
                  <a:lnTo>
                    <a:pt x="0" y="3"/>
                  </a:lnTo>
                  <a:lnTo>
                    <a:pt x="5" y="6"/>
                  </a:lnTo>
                  <a:lnTo>
                    <a:pt x="8" y="3"/>
                  </a:ln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endParaRPr>
            </a:p>
          </p:txBody>
        </p:sp>
        <p:sp>
          <p:nvSpPr>
            <p:cNvPr id="173" name="Freeform 170"/>
            <p:cNvSpPr>
              <a:spLocks/>
            </p:cNvSpPr>
            <p:nvPr/>
          </p:nvSpPr>
          <p:spPr bwMode="auto">
            <a:xfrm>
              <a:off x="1254527" y="10161166"/>
              <a:ext cx="8261" cy="6196"/>
            </a:xfrm>
            <a:custGeom>
              <a:avLst/>
              <a:gdLst>
                <a:gd name="T0" fmla="*/ 3 w 8"/>
                <a:gd name="T1" fmla="*/ 0 h 6"/>
                <a:gd name="T2" fmla="*/ 0 w 8"/>
                <a:gd name="T3" fmla="*/ 3 h 6"/>
                <a:gd name="T4" fmla="*/ 5 w 8"/>
                <a:gd name="T5" fmla="*/ 6 h 6"/>
                <a:gd name="T6" fmla="*/ 8 w 8"/>
                <a:gd name="T7" fmla="*/ 3 h 6"/>
                <a:gd name="T8" fmla="*/ 3 w 8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6">
                  <a:moveTo>
                    <a:pt x="3" y="0"/>
                  </a:moveTo>
                  <a:lnTo>
                    <a:pt x="0" y="3"/>
                  </a:lnTo>
                  <a:lnTo>
                    <a:pt x="5" y="6"/>
                  </a:lnTo>
                  <a:lnTo>
                    <a:pt x="8" y="3"/>
                  </a:lnTo>
                  <a:lnTo>
                    <a:pt x="3" y="0"/>
                  </a:ln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endParaRPr>
            </a:p>
          </p:txBody>
        </p:sp>
        <p:sp>
          <p:nvSpPr>
            <p:cNvPr id="174" name="Freeform 171"/>
            <p:cNvSpPr>
              <a:spLocks/>
            </p:cNvSpPr>
            <p:nvPr/>
          </p:nvSpPr>
          <p:spPr bwMode="auto">
            <a:xfrm>
              <a:off x="1247299" y="10156002"/>
              <a:ext cx="7229" cy="6196"/>
            </a:xfrm>
            <a:custGeom>
              <a:avLst/>
              <a:gdLst>
                <a:gd name="T0" fmla="*/ 3 w 7"/>
                <a:gd name="T1" fmla="*/ 0 h 6"/>
                <a:gd name="T2" fmla="*/ 0 w 7"/>
                <a:gd name="T3" fmla="*/ 3 h 6"/>
                <a:gd name="T4" fmla="*/ 3 w 7"/>
                <a:gd name="T5" fmla="*/ 6 h 6"/>
                <a:gd name="T6" fmla="*/ 7 w 7"/>
                <a:gd name="T7" fmla="*/ 2 h 6"/>
                <a:gd name="T8" fmla="*/ 3 w 7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6">
                  <a:moveTo>
                    <a:pt x="3" y="0"/>
                  </a:moveTo>
                  <a:lnTo>
                    <a:pt x="0" y="3"/>
                  </a:lnTo>
                  <a:lnTo>
                    <a:pt x="3" y="6"/>
                  </a:lnTo>
                  <a:lnTo>
                    <a:pt x="7" y="2"/>
                  </a:ln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endParaRPr>
            </a:p>
          </p:txBody>
        </p:sp>
        <p:sp>
          <p:nvSpPr>
            <p:cNvPr id="175" name="Freeform 172"/>
            <p:cNvSpPr>
              <a:spLocks/>
            </p:cNvSpPr>
            <p:nvPr/>
          </p:nvSpPr>
          <p:spPr bwMode="auto">
            <a:xfrm>
              <a:off x="1247299" y="10156002"/>
              <a:ext cx="7229" cy="6196"/>
            </a:xfrm>
            <a:custGeom>
              <a:avLst/>
              <a:gdLst>
                <a:gd name="T0" fmla="*/ 3 w 7"/>
                <a:gd name="T1" fmla="*/ 0 h 6"/>
                <a:gd name="T2" fmla="*/ 0 w 7"/>
                <a:gd name="T3" fmla="*/ 3 h 6"/>
                <a:gd name="T4" fmla="*/ 3 w 7"/>
                <a:gd name="T5" fmla="*/ 6 h 6"/>
                <a:gd name="T6" fmla="*/ 7 w 7"/>
                <a:gd name="T7" fmla="*/ 2 h 6"/>
                <a:gd name="T8" fmla="*/ 3 w 7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6">
                  <a:moveTo>
                    <a:pt x="3" y="0"/>
                  </a:moveTo>
                  <a:lnTo>
                    <a:pt x="0" y="3"/>
                  </a:lnTo>
                  <a:lnTo>
                    <a:pt x="3" y="6"/>
                  </a:lnTo>
                  <a:lnTo>
                    <a:pt x="7" y="2"/>
                  </a:lnTo>
                  <a:lnTo>
                    <a:pt x="3" y="0"/>
                  </a:ln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endParaRPr>
            </a:p>
          </p:txBody>
        </p:sp>
        <p:sp>
          <p:nvSpPr>
            <p:cNvPr id="176" name="Freeform 173"/>
            <p:cNvSpPr>
              <a:spLocks/>
            </p:cNvSpPr>
            <p:nvPr/>
          </p:nvSpPr>
          <p:spPr bwMode="auto">
            <a:xfrm>
              <a:off x="1239037" y="10151872"/>
              <a:ext cx="9294" cy="6196"/>
            </a:xfrm>
            <a:custGeom>
              <a:avLst/>
              <a:gdLst>
                <a:gd name="T0" fmla="*/ 5 w 9"/>
                <a:gd name="T1" fmla="*/ 0 h 6"/>
                <a:gd name="T2" fmla="*/ 0 w 9"/>
                <a:gd name="T3" fmla="*/ 3 h 6"/>
                <a:gd name="T4" fmla="*/ 5 w 9"/>
                <a:gd name="T5" fmla="*/ 6 h 6"/>
                <a:gd name="T6" fmla="*/ 9 w 9"/>
                <a:gd name="T7" fmla="*/ 3 h 6"/>
                <a:gd name="T8" fmla="*/ 5 w 9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6">
                  <a:moveTo>
                    <a:pt x="5" y="0"/>
                  </a:moveTo>
                  <a:lnTo>
                    <a:pt x="0" y="3"/>
                  </a:lnTo>
                  <a:lnTo>
                    <a:pt x="5" y="6"/>
                  </a:lnTo>
                  <a:lnTo>
                    <a:pt x="9" y="3"/>
                  </a:lnTo>
                  <a:lnTo>
                    <a:pt x="5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endParaRPr>
            </a:p>
          </p:txBody>
        </p:sp>
        <p:sp>
          <p:nvSpPr>
            <p:cNvPr id="177" name="Freeform 174"/>
            <p:cNvSpPr>
              <a:spLocks/>
            </p:cNvSpPr>
            <p:nvPr/>
          </p:nvSpPr>
          <p:spPr bwMode="auto">
            <a:xfrm>
              <a:off x="1239037" y="10151872"/>
              <a:ext cx="9294" cy="6196"/>
            </a:xfrm>
            <a:custGeom>
              <a:avLst/>
              <a:gdLst>
                <a:gd name="T0" fmla="*/ 5 w 9"/>
                <a:gd name="T1" fmla="*/ 0 h 6"/>
                <a:gd name="T2" fmla="*/ 0 w 9"/>
                <a:gd name="T3" fmla="*/ 3 h 6"/>
                <a:gd name="T4" fmla="*/ 5 w 9"/>
                <a:gd name="T5" fmla="*/ 6 h 6"/>
                <a:gd name="T6" fmla="*/ 9 w 9"/>
                <a:gd name="T7" fmla="*/ 3 h 6"/>
                <a:gd name="T8" fmla="*/ 5 w 9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6">
                  <a:moveTo>
                    <a:pt x="5" y="0"/>
                  </a:moveTo>
                  <a:lnTo>
                    <a:pt x="0" y="3"/>
                  </a:lnTo>
                  <a:lnTo>
                    <a:pt x="5" y="6"/>
                  </a:lnTo>
                  <a:lnTo>
                    <a:pt x="9" y="3"/>
                  </a:lnTo>
                  <a:lnTo>
                    <a:pt x="5" y="0"/>
                  </a:ln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endParaRPr>
            </a:p>
          </p:txBody>
        </p:sp>
        <p:sp>
          <p:nvSpPr>
            <p:cNvPr id="178" name="Freeform 175"/>
            <p:cNvSpPr>
              <a:spLocks/>
            </p:cNvSpPr>
            <p:nvPr/>
          </p:nvSpPr>
          <p:spPr bwMode="auto">
            <a:xfrm>
              <a:off x="831139" y="9331945"/>
              <a:ext cx="58861" cy="37176"/>
            </a:xfrm>
            <a:custGeom>
              <a:avLst/>
              <a:gdLst>
                <a:gd name="T0" fmla="*/ 2 w 38"/>
                <a:gd name="T1" fmla="*/ 0 h 24"/>
                <a:gd name="T2" fmla="*/ 0 w 38"/>
                <a:gd name="T3" fmla="*/ 1 h 24"/>
                <a:gd name="T4" fmla="*/ 1 w 38"/>
                <a:gd name="T5" fmla="*/ 3 h 24"/>
                <a:gd name="T6" fmla="*/ 35 w 38"/>
                <a:gd name="T7" fmla="*/ 24 h 24"/>
                <a:gd name="T8" fmla="*/ 36 w 38"/>
                <a:gd name="T9" fmla="*/ 24 h 24"/>
                <a:gd name="T10" fmla="*/ 37 w 38"/>
                <a:gd name="T11" fmla="*/ 24 h 24"/>
                <a:gd name="T12" fmla="*/ 37 w 38"/>
                <a:gd name="T13" fmla="*/ 21 h 24"/>
                <a:gd name="T14" fmla="*/ 3 w 38"/>
                <a:gd name="T15" fmla="*/ 1 h 24"/>
                <a:gd name="T16" fmla="*/ 2 w 38"/>
                <a:gd name="T17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8" h="24">
                  <a:moveTo>
                    <a:pt x="2" y="0"/>
                  </a:moveTo>
                  <a:cubicBezTo>
                    <a:pt x="1" y="0"/>
                    <a:pt x="1" y="1"/>
                    <a:pt x="0" y="1"/>
                  </a:cubicBezTo>
                  <a:cubicBezTo>
                    <a:pt x="0" y="2"/>
                    <a:pt x="0" y="3"/>
                    <a:pt x="1" y="3"/>
                  </a:cubicBezTo>
                  <a:cubicBezTo>
                    <a:pt x="35" y="24"/>
                    <a:pt x="35" y="24"/>
                    <a:pt x="35" y="24"/>
                  </a:cubicBezTo>
                  <a:cubicBezTo>
                    <a:pt x="35" y="24"/>
                    <a:pt x="36" y="24"/>
                    <a:pt x="36" y="24"/>
                  </a:cubicBezTo>
                  <a:cubicBezTo>
                    <a:pt x="37" y="24"/>
                    <a:pt x="37" y="24"/>
                    <a:pt x="37" y="24"/>
                  </a:cubicBezTo>
                  <a:cubicBezTo>
                    <a:pt x="38" y="23"/>
                    <a:pt x="38" y="22"/>
                    <a:pt x="37" y="2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endParaRPr>
            </a:p>
          </p:txBody>
        </p:sp>
        <p:sp>
          <p:nvSpPr>
            <p:cNvPr id="179" name="Freeform 176"/>
            <p:cNvSpPr>
              <a:spLocks noEditPoints="1"/>
            </p:cNvSpPr>
            <p:nvPr/>
          </p:nvSpPr>
          <p:spPr bwMode="auto">
            <a:xfrm>
              <a:off x="86595" y="8881707"/>
              <a:ext cx="271588" cy="166257"/>
            </a:xfrm>
            <a:custGeom>
              <a:avLst/>
              <a:gdLst>
                <a:gd name="T0" fmla="*/ 34 w 175"/>
                <a:gd name="T1" fmla="*/ 19 h 107"/>
                <a:gd name="T2" fmla="*/ 32 w 175"/>
                <a:gd name="T3" fmla="*/ 21 h 107"/>
                <a:gd name="T4" fmla="*/ 172 w 175"/>
                <a:gd name="T5" fmla="*/ 107 h 107"/>
                <a:gd name="T6" fmla="*/ 173 w 175"/>
                <a:gd name="T7" fmla="*/ 107 h 107"/>
                <a:gd name="T8" fmla="*/ 175 w 175"/>
                <a:gd name="T9" fmla="*/ 106 h 107"/>
                <a:gd name="T10" fmla="*/ 174 w 175"/>
                <a:gd name="T11" fmla="*/ 104 h 107"/>
                <a:gd name="T12" fmla="*/ 34 w 175"/>
                <a:gd name="T13" fmla="*/ 19 h 107"/>
                <a:gd name="T14" fmla="*/ 2 w 175"/>
                <a:gd name="T15" fmla="*/ 0 h 107"/>
                <a:gd name="T16" fmla="*/ 1 w 175"/>
                <a:gd name="T17" fmla="*/ 1 h 107"/>
                <a:gd name="T18" fmla="*/ 1 w 175"/>
                <a:gd name="T19" fmla="*/ 3 h 107"/>
                <a:gd name="T20" fmla="*/ 29 w 175"/>
                <a:gd name="T21" fmla="*/ 20 h 107"/>
                <a:gd name="T22" fmla="*/ 31 w 175"/>
                <a:gd name="T23" fmla="*/ 17 h 107"/>
                <a:gd name="T24" fmla="*/ 3 w 175"/>
                <a:gd name="T25" fmla="*/ 0 h 107"/>
                <a:gd name="T26" fmla="*/ 2 w 175"/>
                <a:gd name="T27" fmla="*/ 0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75" h="107">
                  <a:moveTo>
                    <a:pt x="34" y="19"/>
                  </a:moveTo>
                  <a:cubicBezTo>
                    <a:pt x="32" y="21"/>
                    <a:pt x="32" y="21"/>
                    <a:pt x="32" y="21"/>
                  </a:cubicBezTo>
                  <a:cubicBezTo>
                    <a:pt x="172" y="107"/>
                    <a:pt x="172" y="107"/>
                    <a:pt x="172" y="107"/>
                  </a:cubicBezTo>
                  <a:cubicBezTo>
                    <a:pt x="173" y="107"/>
                    <a:pt x="173" y="107"/>
                    <a:pt x="173" y="107"/>
                  </a:cubicBezTo>
                  <a:cubicBezTo>
                    <a:pt x="174" y="107"/>
                    <a:pt x="174" y="106"/>
                    <a:pt x="175" y="106"/>
                  </a:cubicBezTo>
                  <a:cubicBezTo>
                    <a:pt x="175" y="105"/>
                    <a:pt x="175" y="104"/>
                    <a:pt x="174" y="104"/>
                  </a:cubicBezTo>
                  <a:cubicBezTo>
                    <a:pt x="34" y="19"/>
                    <a:pt x="34" y="19"/>
                    <a:pt x="34" y="19"/>
                  </a:cubicBezTo>
                  <a:moveTo>
                    <a:pt x="2" y="0"/>
                  </a:moveTo>
                  <a:cubicBezTo>
                    <a:pt x="2" y="0"/>
                    <a:pt x="1" y="0"/>
                    <a:pt x="1" y="1"/>
                  </a:cubicBezTo>
                  <a:cubicBezTo>
                    <a:pt x="0" y="2"/>
                    <a:pt x="1" y="3"/>
                    <a:pt x="1" y="3"/>
                  </a:cubicBezTo>
                  <a:cubicBezTo>
                    <a:pt x="29" y="20"/>
                    <a:pt x="29" y="20"/>
                    <a:pt x="29" y="20"/>
                  </a:cubicBezTo>
                  <a:cubicBezTo>
                    <a:pt x="31" y="17"/>
                    <a:pt x="31" y="17"/>
                    <a:pt x="31" y="17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2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endParaRPr>
            </a:p>
          </p:txBody>
        </p:sp>
        <p:sp>
          <p:nvSpPr>
            <p:cNvPr id="180" name="Freeform 177"/>
            <p:cNvSpPr>
              <a:spLocks/>
            </p:cNvSpPr>
            <p:nvPr/>
          </p:nvSpPr>
          <p:spPr bwMode="auto">
            <a:xfrm>
              <a:off x="130999" y="8908556"/>
              <a:ext cx="8261" cy="6196"/>
            </a:xfrm>
            <a:custGeom>
              <a:avLst/>
              <a:gdLst>
                <a:gd name="T0" fmla="*/ 3 w 8"/>
                <a:gd name="T1" fmla="*/ 0 h 6"/>
                <a:gd name="T2" fmla="*/ 0 w 8"/>
                <a:gd name="T3" fmla="*/ 4 h 6"/>
                <a:gd name="T4" fmla="*/ 5 w 8"/>
                <a:gd name="T5" fmla="*/ 6 h 6"/>
                <a:gd name="T6" fmla="*/ 8 w 8"/>
                <a:gd name="T7" fmla="*/ 3 h 6"/>
                <a:gd name="T8" fmla="*/ 3 w 8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6">
                  <a:moveTo>
                    <a:pt x="3" y="0"/>
                  </a:moveTo>
                  <a:lnTo>
                    <a:pt x="0" y="4"/>
                  </a:lnTo>
                  <a:lnTo>
                    <a:pt x="5" y="6"/>
                  </a:lnTo>
                  <a:lnTo>
                    <a:pt x="8" y="3"/>
                  </a:ln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endParaRPr>
            </a:p>
          </p:txBody>
        </p:sp>
        <p:sp>
          <p:nvSpPr>
            <p:cNvPr id="181" name="Freeform 178"/>
            <p:cNvSpPr>
              <a:spLocks/>
            </p:cNvSpPr>
            <p:nvPr/>
          </p:nvSpPr>
          <p:spPr bwMode="auto">
            <a:xfrm>
              <a:off x="130999" y="8908556"/>
              <a:ext cx="8261" cy="6196"/>
            </a:xfrm>
            <a:custGeom>
              <a:avLst/>
              <a:gdLst>
                <a:gd name="T0" fmla="*/ 3 w 8"/>
                <a:gd name="T1" fmla="*/ 0 h 6"/>
                <a:gd name="T2" fmla="*/ 0 w 8"/>
                <a:gd name="T3" fmla="*/ 4 h 6"/>
                <a:gd name="T4" fmla="*/ 5 w 8"/>
                <a:gd name="T5" fmla="*/ 6 h 6"/>
                <a:gd name="T6" fmla="*/ 8 w 8"/>
                <a:gd name="T7" fmla="*/ 3 h 6"/>
                <a:gd name="T8" fmla="*/ 3 w 8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6">
                  <a:moveTo>
                    <a:pt x="3" y="0"/>
                  </a:moveTo>
                  <a:lnTo>
                    <a:pt x="0" y="4"/>
                  </a:lnTo>
                  <a:lnTo>
                    <a:pt x="5" y="6"/>
                  </a:lnTo>
                  <a:lnTo>
                    <a:pt x="8" y="3"/>
                  </a:lnTo>
                  <a:lnTo>
                    <a:pt x="3" y="0"/>
                  </a:ln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endParaRPr>
            </a:p>
          </p:txBody>
        </p:sp>
        <p:sp>
          <p:nvSpPr>
            <p:cNvPr id="182" name="Freeform 179"/>
            <p:cNvSpPr>
              <a:spLocks/>
            </p:cNvSpPr>
            <p:nvPr/>
          </p:nvSpPr>
          <p:spPr bwMode="auto">
            <a:xfrm>
              <a:off x="404653" y="9074814"/>
              <a:ext cx="58861" cy="37176"/>
            </a:xfrm>
            <a:custGeom>
              <a:avLst/>
              <a:gdLst>
                <a:gd name="T0" fmla="*/ 2 w 38"/>
                <a:gd name="T1" fmla="*/ 0 h 24"/>
                <a:gd name="T2" fmla="*/ 1 w 38"/>
                <a:gd name="T3" fmla="*/ 1 h 24"/>
                <a:gd name="T4" fmla="*/ 2 w 38"/>
                <a:gd name="T5" fmla="*/ 3 h 24"/>
                <a:gd name="T6" fmla="*/ 36 w 38"/>
                <a:gd name="T7" fmla="*/ 24 h 24"/>
                <a:gd name="T8" fmla="*/ 37 w 38"/>
                <a:gd name="T9" fmla="*/ 24 h 24"/>
                <a:gd name="T10" fmla="*/ 38 w 38"/>
                <a:gd name="T11" fmla="*/ 23 h 24"/>
                <a:gd name="T12" fmla="*/ 37 w 38"/>
                <a:gd name="T13" fmla="*/ 21 h 24"/>
                <a:gd name="T14" fmla="*/ 3 w 38"/>
                <a:gd name="T15" fmla="*/ 0 h 24"/>
                <a:gd name="T16" fmla="*/ 2 w 38"/>
                <a:gd name="T17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8" h="24">
                  <a:moveTo>
                    <a:pt x="2" y="0"/>
                  </a:moveTo>
                  <a:cubicBezTo>
                    <a:pt x="2" y="0"/>
                    <a:pt x="1" y="0"/>
                    <a:pt x="1" y="1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36" y="24"/>
                    <a:pt x="36" y="24"/>
                    <a:pt x="36" y="24"/>
                  </a:cubicBezTo>
                  <a:cubicBezTo>
                    <a:pt x="36" y="24"/>
                    <a:pt x="36" y="24"/>
                    <a:pt x="37" y="24"/>
                  </a:cubicBezTo>
                  <a:cubicBezTo>
                    <a:pt x="37" y="24"/>
                    <a:pt x="38" y="24"/>
                    <a:pt x="38" y="23"/>
                  </a:cubicBezTo>
                  <a:cubicBezTo>
                    <a:pt x="38" y="23"/>
                    <a:pt x="38" y="21"/>
                    <a:pt x="37" y="2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2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endParaRPr>
            </a:p>
          </p:txBody>
        </p:sp>
        <p:sp>
          <p:nvSpPr>
            <p:cNvPr id="183" name="Freeform 180"/>
            <p:cNvSpPr>
              <a:spLocks/>
            </p:cNvSpPr>
            <p:nvPr/>
          </p:nvSpPr>
          <p:spPr bwMode="auto">
            <a:xfrm>
              <a:off x="3983" y="8995299"/>
              <a:ext cx="23751" cy="42339"/>
            </a:xfrm>
            <a:custGeom>
              <a:avLst/>
              <a:gdLst>
                <a:gd name="T0" fmla="*/ 13 w 15"/>
                <a:gd name="T1" fmla="*/ 0 h 27"/>
                <a:gd name="T2" fmla="*/ 12 w 15"/>
                <a:gd name="T3" fmla="*/ 1 h 27"/>
                <a:gd name="T4" fmla="*/ 0 w 15"/>
                <a:gd name="T5" fmla="*/ 20 h 27"/>
                <a:gd name="T6" fmla="*/ 0 w 15"/>
                <a:gd name="T7" fmla="*/ 27 h 27"/>
                <a:gd name="T8" fmla="*/ 14 w 15"/>
                <a:gd name="T9" fmla="*/ 3 h 27"/>
                <a:gd name="T10" fmla="*/ 14 w 15"/>
                <a:gd name="T11" fmla="*/ 1 h 27"/>
                <a:gd name="T12" fmla="*/ 13 w 15"/>
                <a:gd name="T13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27">
                  <a:moveTo>
                    <a:pt x="13" y="0"/>
                  </a:moveTo>
                  <a:cubicBezTo>
                    <a:pt x="12" y="0"/>
                    <a:pt x="12" y="1"/>
                    <a:pt x="12" y="1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5" y="2"/>
                    <a:pt x="15" y="1"/>
                    <a:pt x="14" y="1"/>
                  </a:cubicBezTo>
                  <a:cubicBezTo>
                    <a:pt x="14" y="0"/>
                    <a:pt x="13" y="0"/>
                    <a:pt x="13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endParaRPr>
            </a:p>
          </p:txBody>
        </p:sp>
        <p:sp>
          <p:nvSpPr>
            <p:cNvPr id="184" name="Freeform 181"/>
            <p:cNvSpPr>
              <a:spLocks noEditPoints="1"/>
            </p:cNvSpPr>
            <p:nvPr/>
          </p:nvSpPr>
          <p:spPr bwMode="auto">
            <a:xfrm>
              <a:off x="3983" y="9627284"/>
              <a:ext cx="165225" cy="110494"/>
            </a:xfrm>
            <a:custGeom>
              <a:avLst/>
              <a:gdLst>
                <a:gd name="T0" fmla="*/ 61 w 106"/>
                <a:gd name="T1" fmla="*/ 32 h 71"/>
                <a:gd name="T2" fmla="*/ 51 w 106"/>
                <a:gd name="T3" fmla="*/ 28 h 71"/>
                <a:gd name="T4" fmla="*/ 43 w 106"/>
                <a:gd name="T5" fmla="*/ 21 h 71"/>
                <a:gd name="T6" fmla="*/ 43 w 106"/>
                <a:gd name="T7" fmla="*/ 16 h 71"/>
                <a:gd name="T8" fmla="*/ 48 w 106"/>
                <a:gd name="T9" fmla="*/ 13 h 71"/>
                <a:gd name="T10" fmla="*/ 58 w 106"/>
                <a:gd name="T11" fmla="*/ 17 h 71"/>
                <a:gd name="T12" fmla="*/ 66 w 106"/>
                <a:gd name="T13" fmla="*/ 29 h 71"/>
                <a:gd name="T14" fmla="*/ 61 w 106"/>
                <a:gd name="T15" fmla="*/ 32 h 71"/>
                <a:gd name="T16" fmla="*/ 0 w 106"/>
                <a:gd name="T17" fmla="*/ 0 h 71"/>
                <a:gd name="T18" fmla="*/ 0 w 106"/>
                <a:gd name="T19" fmla="*/ 4 h 71"/>
                <a:gd name="T20" fmla="*/ 66 w 106"/>
                <a:gd name="T21" fmla="*/ 44 h 71"/>
                <a:gd name="T22" fmla="*/ 74 w 106"/>
                <a:gd name="T23" fmla="*/ 49 h 71"/>
                <a:gd name="T24" fmla="*/ 69 w 106"/>
                <a:gd name="T25" fmla="*/ 58 h 71"/>
                <a:gd name="T26" fmla="*/ 63 w 106"/>
                <a:gd name="T27" fmla="*/ 68 h 71"/>
                <a:gd name="T28" fmla="*/ 64 w 106"/>
                <a:gd name="T29" fmla="*/ 70 h 71"/>
                <a:gd name="T30" fmla="*/ 65 w 106"/>
                <a:gd name="T31" fmla="*/ 71 h 71"/>
                <a:gd name="T32" fmla="*/ 66 w 106"/>
                <a:gd name="T33" fmla="*/ 70 h 71"/>
                <a:gd name="T34" fmla="*/ 72 w 106"/>
                <a:gd name="T35" fmla="*/ 60 h 71"/>
                <a:gd name="T36" fmla="*/ 76 w 106"/>
                <a:gd name="T37" fmla="*/ 53 h 71"/>
                <a:gd name="T38" fmla="*/ 77 w 106"/>
                <a:gd name="T39" fmla="*/ 55 h 71"/>
                <a:gd name="T40" fmla="*/ 78 w 106"/>
                <a:gd name="T41" fmla="*/ 56 h 71"/>
                <a:gd name="T42" fmla="*/ 79 w 106"/>
                <a:gd name="T43" fmla="*/ 56 h 71"/>
                <a:gd name="T44" fmla="*/ 80 w 106"/>
                <a:gd name="T45" fmla="*/ 55 h 71"/>
                <a:gd name="T46" fmla="*/ 80 w 106"/>
                <a:gd name="T47" fmla="*/ 54 h 71"/>
                <a:gd name="T48" fmla="*/ 79 w 106"/>
                <a:gd name="T49" fmla="*/ 52 h 71"/>
                <a:gd name="T50" fmla="*/ 86 w 106"/>
                <a:gd name="T51" fmla="*/ 56 h 71"/>
                <a:gd name="T52" fmla="*/ 103 w 106"/>
                <a:gd name="T53" fmla="*/ 66 h 71"/>
                <a:gd name="T54" fmla="*/ 104 w 106"/>
                <a:gd name="T55" fmla="*/ 67 h 71"/>
                <a:gd name="T56" fmla="*/ 105 w 106"/>
                <a:gd name="T57" fmla="*/ 66 h 71"/>
                <a:gd name="T58" fmla="*/ 105 w 106"/>
                <a:gd name="T59" fmla="*/ 64 h 71"/>
                <a:gd name="T60" fmla="*/ 88 w 106"/>
                <a:gd name="T61" fmla="*/ 53 h 71"/>
                <a:gd name="T62" fmla="*/ 79 w 106"/>
                <a:gd name="T63" fmla="*/ 48 h 71"/>
                <a:gd name="T64" fmla="*/ 84 w 106"/>
                <a:gd name="T65" fmla="*/ 40 h 71"/>
                <a:gd name="T66" fmla="*/ 84 w 106"/>
                <a:gd name="T67" fmla="*/ 37 h 71"/>
                <a:gd name="T68" fmla="*/ 83 w 106"/>
                <a:gd name="T69" fmla="*/ 37 h 71"/>
                <a:gd name="T70" fmla="*/ 81 w 106"/>
                <a:gd name="T71" fmla="*/ 38 h 71"/>
                <a:gd name="T72" fmla="*/ 77 w 106"/>
                <a:gd name="T73" fmla="*/ 44 h 71"/>
                <a:gd name="T74" fmla="*/ 77 w 106"/>
                <a:gd name="T75" fmla="*/ 43 h 71"/>
                <a:gd name="T76" fmla="*/ 75 w 106"/>
                <a:gd name="T77" fmla="*/ 41 h 71"/>
                <a:gd name="T78" fmla="*/ 75 w 106"/>
                <a:gd name="T79" fmla="*/ 41 h 71"/>
                <a:gd name="T80" fmla="*/ 74 w 106"/>
                <a:gd name="T81" fmla="*/ 43 h 71"/>
                <a:gd name="T82" fmla="*/ 74 w 106"/>
                <a:gd name="T83" fmla="*/ 45 h 71"/>
                <a:gd name="T84" fmla="*/ 68 w 106"/>
                <a:gd name="T85" fmla="*/ 41 h 71"/>
                <a:gd name="T86" fmla="*/ 58 w 106"/>
                <a:gd name="T87" fmla="*/ 35 h 71"/>
                <a:gd name="T88" fmla="*/ 61 w 106"/>
                <a:gd name="T89" fmla="*/ 36 h 71"/>
                <a:gd name="T90" fmla="*/ 69 w 106"/>
                <a:gd name="T91" fmla="*/ 31 h 71"/>
                <a:gd name="T92" fmla="*/ 60 w 106"/>
                <a:gd name="T93" fmla="*/ 14 h 71"/>
                <a:gd name="T94" fmla="*/ 48 w 106"/>
                <a:gd name="T95" fmla="*/ 9 h 71"/>
                <a:gd name="T96" fmla="*/ 40 w 106"/>
                <a:gd name="T97" fmla="*/ 14 h 71"/>
                <a:gd name="T98" fmla="*/ 42 w 106"/>
                <a:gd name="T99" fmla="*/ 26 h 71"/>
                <a:gd name="T100" fmla="*/ 0 w 106"/>
                <a:gd name="T101" fmla="*/ 0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06" h="71">
                  <a:moveTo>
                    <a:pt x="61" y="32"/>
                  </a:moveTo>
                  <a:cubicBezTo>
                    <a:pt x="59" y="32"/>
                    <a:pt x="55" y="31"/>
                    <a:pt x="51" y="28"/>
                  </a:cubicBezTo>
                  <a:cubicBezTo>
                    <a:pt x="47" y="26"/>
                    <a:pt x="44" y="23"/>
                    <a:pt x="43" y="21"/>
                  </a:cubicBezTo>
                  <a:cubicBezTo>
                    <a:pt x="42" y="19"/>
                    <a:pt x="42" y="18"/>
                    <a:pt x="43" y="16"/>
                  </a:cubicBezTo>
                  <a:cubicBezTo>
                    <a:pt x="44" y="14"/>
                    <a:pt x="46" y="13"/>
                    <a:pt x="48" y="13"/>
                  </a:cubicBezTo>
                  <a:cubicBezTo>
                    <a:pt x="50" y="13"/>
                    <a:pt x="54" y="15"/>
                    <a:pt x="58" y="17"/>
                  </a:cubicBezTo>
                  <a:cubicBezTo>
                    <a:pt x="65" y="22"/>
                    <a:pt x="68" y="26"/>
                    <a:pt x="66" y="29"/>
                  </a:cubicBezTo>
                  <a:cubicBezTo>
                    <a:pt x="65" y="31"/>
                    <a:pt x="63" y="32"/>
                    <a:pt x="61" y="32"/>
                  </a:cubicBezTo>
                  <a:moveTo>
                    <a:pt x="0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66" y="44"/>
                    <a:pt x="66" y="44"/>
                    <a:pt x="66" y="44"/>
                  </a:cubicBezTo>
                  <a:cubicBezTo>
                    <a:pt x="74" y="49"/>
                    <a:pt x="74" y="49"/>
                    <a:pt x="74" y="49"/>
                  </a:cubicBezTo>
                  <a:cubicBezTo>
                    <a:pt x="69" y="58"/>
                    <a:pt x="69" y="58"/>
                    <a:pt x="69" y="58"/>
                  </a:cubicBezTo>
                  <a:cubicBezTo>
                    <a:pt x="63" y="68"/>
                    <a:pt x="63" y="68"/>
                    <a:pt x="63" y="68"/>
                  </a:cubicBezTo>
                  <a:cubicBezTo>
                    <a:pt x="63" y="69"/>
                    <a:pt x="63" y="70"/>
                    <a:pt x="64" y="70"/>
                  </a:cubicBezTo>
                  <a:cubicBezTo>
                    <a:pt x="64" y="71"/>
                    <a:pt x="64" y="71"/>
                    <a:pt x="65" y="71"/>
                  </a:cubicBezTo>
                  <a:cubicBezTo>
                    <a:pt x="65" y="71"/>
                    <a:pt x="66" y="70"/>
                    <a:pt x="66" y="70"/>
                  </a:cubicBezTo>
                  <a:cubicBezTo>
                    <a:pt x="72" y="60"/>
                    <a:pt x="72" y="60"/>
                    <a:pt x="72" y="60"/>
                  </a:cubicBezTo>
                  <a:cubicBezTo>
                    <a:pt x="76" y="53"/>
                    <a:pt x="76" y="53"/>
                    <a:pt x="76" y="53"/>
                  </a:cubicBezTo>
                  <a:cubicBezTo>
                    <a:pt x="77" y="55"/>
                    <a:pt x="77" y="55"/>
                    <a:pt x="77" y="55"/>
                  </a:cubicBezTo>
                  <a:cubicBezTo>
                    <a:pt x="77" y="56"/>
                    <a:pt x="77" y="56"/>
                    <a:pt x="78" y="56"/>
                  </a:cubicBezTo>
                  <a:cubicBezTo>
                    <a:pt x="78" y="56"/>
                    <a:pt x="78" y="56"/>
                    <a:pt x="79" y="56"/>
                  </a:cubicBezTo>
                  <a:cubicBezTo>
                    <a:pt x="79" y="56"/>
                    <a:pt x="79" y="56"/>
                    <a:pt x="80" y="55"/>
                  </a:cubicBezTo>
                  <a:cubicBezTo>
                    <a:pt x="80" y="55"/>
                    <a:pt x="80" y="55"/>
                    <a:pt x="80" y="54"/>
                  </a:cubicBezTo>
                  <a:cubicBezTo>
                    <a:pt x="79" y="52"/>
                    <a:pt x="79" y="52"/>
                    <a:pt x="79" y="52"/>
                  </a:cubicBezTo>
                  <a:cubicBezTo>
                    <a:pt x="86" y="56"/>
                    <a:pt x="86" y="56"/>
                    <a:pt x="86" y="56"/>
                  </a:cubicBezTo>
                  <a:cubicBezTo>
                    <a:pt x="103" y="66"/>
                    <a:pt x="103" y="66"/>
                    <a:pt x="103" y="66"/>
                  </a:cubicBezTo>
                  <a:cubicBezTo>
                    <a:pt x="103" y="67"/>
                    <a:pt x="103" y="67"/>
                    <a:pt x="104" y="67"/>
                  </a:cubicBezTo>
                  <a:cubicBezTo>
                    <a:pt x="104" y="67"/>
                    <a:pt x="105" y="66"/>
                    <a:pt x="105" y="66"/>
                  </a:cubicBezTo>
                  <a:cubicBezTo>
                    <a:pt x="106" y="65"/>
                    <a:pt x="105" y="64"/>
                    <a:pt x="105" y="64"/>
                  </a:cubicBezTo>
                  <a:cubicBezTo>
                    <a:pt x="88" y="53"/>
                    <a:pt x="88" y="53"/>
                    <a:pt x="88" y="53"/>
                  </a:cubicBezTo>
                  <a:cubicBezTo>
                    <a:pt x="79" y="48"/>
                    <a:pt x="79" y="48"/>
                    <a:pt x="79" y="48"/>
                  </a:cubicBezTo>
                  <a:cubicBezTo>
                    <a:pt x="84" y="40"/>
                    <a:pt x="84" y="40"/>
                    <a:pt x="84" y="40"/>
                  </a:cubicBezTo>
                  <a:cubicBezTo>
                    <a:pt x="85" y="39"/>
                    <a:pt x="85" y="38"/>
                    <a:pt x="84" y="37"/>
                  </a:cubicBezTo>
                  <a:cubicBezTo>
                    <a:pt x="84" y="37"/>
                    <a:pt x="83" y="37"/>
                    <a:pt x="83" y="37"/>
                  </a:cubicBezTo>
                  <a:cubicBezTo>
                    <a:pt x="82" y="37"/>
                    <a:pt x="82" y="37"/>
                    <a:pt x="81" y="38"/>
                  </a:cubicBezTo>
                  <a:cubicBezTo>
                    <a:pt x="77" y="44"/>
                    <a:pt x="77" y="44"/>
                    <a:pt x="77" y="44"/>
                  </a:cubicBezTo>
                  <a:cubicBezTo>
                    <a:pt x="77" y="43"/>
                    <a:pt x="77" y="43"/>
                    <a:pt x="77" y="43"/>
                  </a:cubicBezTo>
                  <a:cubicBezTo>
                    <a:pt x="77" y="42"/>
                    <a:pt x="76" y="41"/>
                    <a:pt x="75" y="41"/>
                  </a:cubicBezTo>
                  <a:cubicBezTo>
                    <a:pt x="75" y="41"/>
                    <a:pt x="75" y="41"/>
                    <a:pt x="75" y="41"/>
                  </a:cubicBezTo>
                  <a:cubicBezTo>
                    <a:pt x="74" y="42"/>
                    <a:pt x="74" y="43"/>
                    <a:pt x="74" y="43"/>
                  </a:cubicBezTo>
                  <a:cubicBezTo>
                    <a:pt x="74" y="45"/>
                    <a:pt x="74" y="45"/>
                    <a:pt x="74" y="45"/>
                  </a:cubicBezTo>
                  <a:cubicBezTo>
                    <a:pt x="68" y="41"/>
                    <a:pt x="68" y="41"/>
                    <a:pt x="68" y="41"/>
                  </a:cubicBezTo>
                  <a:cubicBezTo>
                    <a:pt x="58" y="35"/>
                    <a:pt x="58" y="35"/>
                    <a:pt x="58" y="35"/>
                  </a:cubicBezTo>
                  <a:cubicBezTo>
                    <a:pt x="59" y="36"/>
                    <a:pt x="60" y="36"/>
                    <a:pt x="61" y="36"/>
                  </a:cubicBezTo>
                  <a:cubicBezTo>
                    <a:pt x="64" y="36"/>
                    <a:pt x="67" y="34"/>
                    <a:pt x="69" y="31"/>
                  </a:cubicBezTo>
                  <a:cubicBezTo>
                    <a:pt x="72" y="25"/>
                    <a:pt x="69" y="19"/>
                    <a:pt x="60" y="14"/>
                  </a:cubicBezTo>
                  <a:cubicBezTo>
                    <a:pt x="55" y="11"/>
                    <a:pt x="51" y="9"/>
                    <a:pt x="48" y="9"/>
                  </a:cubicBezTo>
                  <a:cubicBezTo>
                    <a:pt x="45" y="9"/>
                    <a:pt x="42" y="11"/>
                    <a:pt x="40" y="14"/>
                  </a:cubicBezTo>
                  <a:cubicBezTo>
                    <a:pt x="38" y="18"/>
                    <a:pt x="39" y="22"/>
                    <a:pt x="42" y="26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endParaRPr>
            </a:p>
          </p:txBody>
        </p:sp>
        <p:sp>
          <p:nvSpPr>
            <p:cNvPr id="185" name="Freeform 182"/>
            <p:cNvSpPr>
              <a:spLocks noEditPoints="1"/>
            </p:cNvSpPr>
            <p:nvPr/>
          </p:nvSpPr>
          <p:spPr bwMode="auto">
            <a:xfrm>
              <a:off x="3983" y="9138838"/>
              <a:ext cx="4501339" cy="1818504"/>
            </a:xfrm>
            <a:custGeom>
              <a:avLst/>
              <a:gdLst>
                <a:gd name="T0" fmla="*/ 2803 w 2897"/>
                <a:gd name="T1" fmla="*/ 1058 h 1169"/>
                <a:gd name="T2" fmla="*/ 2775 w 2897"/>
                <a:gd name="T3" fmla="*/ 1011 h 1169"/>
                <a:gd name="T4" fmla="*/ 2735 w 2897"/>
                <a:gd name="T5" fmla="*/ 999 h 1169"/>
                <a:gd name="T6" fmla="*/ 2772 w 2897"/>
                <a:gd name="T7" fmla="*/ 1010 h 1169"/>
                <a:gd name="T8" fmla="*/ 1984 w 2897"/>
                <a:gd name="T9" fmla="*/ 1004 h 1169"/>
                <a:gd name="T10" fmla="*/ 2811 w 2897"/>
                <a:gd name="T11" fmla="*/ 966 h 1169"/>
                <a:gd name="T12" fmla="*/ 2800 w 2897"/>
                <a:gd name="T13" fmla="*/ 980 h 1169"/>
                <a:gd name="T14" fmla="*/ 2753 w 2897"/>
                <a:gd name="T15" fmla="*/ 945 h 1169"/>
                <a:gd name="T16" fmla="*/ 2748 w 2897"/>
                <a:gd name="T17" fmla="*/ 927 h 1169"/>
                <a:gd name="T18" fmla="*/ 2685 w 2897"/>
                <a:gd name="T19" fmla="*/ 974 h 1169"/>
                <a:gd name="T20" fmla="*/ 2653 w 2897"/>
                <a:gd name="T21" fmla="*/ 954 h 1169"/>
                <a:gd name="T22" fmla="*/ 2398 w 2897"/>
                <a:gd name="T23" fmla="*/ 834 h 1169"/>
                <a:gd name="T24" fmla="*/ 1577 w 2897"/>
                <a:gd name="T25" fmla="*/ 782 h 1169"/>
                <a:gd name="T26" fmla="*/ 1512 w 2897"/>
                <a:gd name="T27" fmla="*/ 1129 h 1169"/>
                <a:gd name="T28" fmla="*/ 1564 w 2897"/>
                <a:gd name="T29" fmla="*/ 1043 h 1169"/>
                <a:gd name="T30" fmla="*/ 1616 w 2897"/>
                <a:gd name="T31" fmla="*/ 958 h 1169"/>
                <a:gd name="T32" fmla="*/ 1668 w 2897"/>
                <a:gd name="T33" fmla="*/ 872 h 1169"/>
                <a:gd name="T34" fmla="*/ 1536 w 2897"/>
                <a:gd name="T35" fmla="*/ 1101 h 1169"/>
                <a:gd name="T36" fmla="*/ 1594 w 2897"/>
                <a:gd name="T37" fmla="*/ 765 h 1169"/>
                <a:gd name="T38" fmla="*/ 2283 w 2897"/>
                <a:gd name="T39" fmla="*/ 783 h 1169"/>
                <a:gd name="T40" fmla="*/ 1865 w 2897"/>
                <a:gd name="T41" fmla="*/ 900 h 1169"/>
                <a:gd name="T42" fmla="*/ 1787 w 2897"/>
                <a:gd name="T43" fmla="*/ 878 h 1169"/>
                <a:gd name="T44" fmla="*/ 1713 w 2897"/>
                <a:gd name="T45" fmla="*/ 809 h 1169"/>
                <a:gd name="T46" fmla="*/ 1919 w 2897"/>
                <a:gd name="T47" fmla="*/ 956 h 1169"/>
                <a:gd name="T48" fmla="*/ 2279 w 2897"/>
                <a:gd name="T49" fmla="*/ 710 h 1169"/>
                <a:gd name="T50" fmla="*/ 1971 w 2897"/>
                <a:gd name="T51" fmla="*/ 651 h 1169"/>
                <a:gd name="T52" fmla="*/ 1381 w 2897"/>
                <a:gd name="T53" fmla="*/ 649 h 1169"/>
                <a:gd name="T54" fmla="*/ 1754 w 2897"/>
                <a:gd name="T55" fmla="*/ 604 h 1169"/>
                <a:gd name="T56" fmla="*/ 1746 w 2897"/>
                <a:gd name="T57" fmla="*/ 665 h 1169"/>
                <a:gd name="T58" fmla="*/ 1987 w 2897"/>
                <a:gd name="T59" fmla="*/ 775 h 1169"/>
                <a:gd name="T60" fmla="*/ 1211 w 2897"/>
                <a:gd name="T61" fmla="*/ 570 h 1169"/>
                <a:gd name="T62" fmla="*/ 1233 w 2897"/>
                <a:gd name="T63" fmla="*/ 547 h 1169"/>
                <a:gd name="T64" fmla="*/ 1254 w 2897"/>
                <a:gd name="T65" fmla="*/ 523 h 1169"/>
                <a:gd name="T66" fmla="*/ 1092 w 2897"/>
                <a:gd name="T67" fmla="*/ 498 h 1169"/>
                <a:gd name="T68" fmla="*/ 1129 w 2897"/>
                <a:gd name="T69" fmla="*/ 451 h 1169"/>
                <a:gd name="T70" fmla="*/ 1111 w 2897"/>
                <a:gd name="T71" fmla="*/ 467 h 1169"/>
                <a:gd name="T72" fmla="*/ 1178 w 2897"/>
                <a:gd name="T73" fmla="*/ 517 h 1169"/>
                <a:gd name="T74" fmla="*/ 1031 w 2897"/>
                <a:gd name="T75" fmla="*/ 425 h 1169"/>
                <a:gd name="T76" fmla="*/ 1216 w 2897"/>
                <a:gd name="T77" fmla="*/ 396 h 1169"/>
                <a:gd name="T78" fmla="*/ 956 w 2897"/>
                <a:gd name="T79" fmla="*/ 379 h 1169"/>
                <a:gd name="T80" fmla="*/ 1108 w 2897"/>
                <a:gd name="T81" fmla="*/ 395 h 1169"/>
                <a:gd name="T82" fmla="*/ 1035 w 2897"/>
                <a:gd name="T83" fmla="*/ 375 h 1169"/>
                <a:gd name="T84" fmla="*/ 1064 w 2897"/>
                <a:gd name="T85" fmla="*/ 382 h 1169"/>
                <a:gd name="T86" fmla="*/ 1094 w 2897"/>
                <a:gd name="T87" fmla="*/ 400 h 1169"/>
                <a:gd name="T88" fmla="*/ 1747 w 2897"/>
                <a:gd name="T89" fmla="*/ 505 h 1169"/>
                <a:gd name="T90" fmla="*/ 729 w 2897"/>
                <a:gd name="T91" fmla="*/ 288 h 1169"/>
                <a:gd name="T92" fmla="*/ 622 w 2897"/>
                <a:gd name="T93" fmla="*/ 266 h 1169"/>
                <a:gd name="T94" fmla="*/ 811 w 2897"/>
                <a:gd name="T95" fmla="*/ 296 h 1169"/>
                <a:gd name="T96" fmla="*/ 326 w 2897"/>
                <a:gd name="T97" fmla="*/ 220 h 1169"/>
                <a:gd name="T98" fmla="*/ 222 w 2897"/>
                <a:gd name="T99" fmla="*/ 199 h 1169"/>
                <a:gd name="T100" fmla="*/ 163 w 2897"/>
                <a:gd name="T101" fmla="*/ 189 h 1169"/>
                <a:gd name="T102" fmla="*/ 117 w 2897"/>
                <a:gd name="T103" fmla="*/ 182 h 1169"/>
                <a:gd name="T104" fmla="*/ 70 w 2897"/>
                <a:gd name="T105" fmla="*/ 175 h 1169"/>
                <a:gd name="T106" fmla="*/ 364 w 2897"/>
                <a:gd name="T107" fmla="*/ 134 h 1169"/>
                <a:gd name="T108" fmla="*/ 259 w 2897"/>
                <a:gd name="T109" fmla="*/ 119 h 1169"/>
                <a:gd name="T110" fmla="*/ 236 w 2897"/>
                <a:gd name="T111" fmla="*/ 137 h 1169"/>
                <a:gd name="T112" fmla="*/ 214 w 2897"/>
                <a:gd name="T113" fmla="*/ 108 h 1169"/>
                <a:gd name="T114" fmla="*/ 130 w 2897"/>
                <a:gd name="T115" fmla="*/ 120 h 1169"/>
                <a:gd name="T116" fmla="*/ 89 w 2897"/>
                <a:gd name="T117" fmla="*/ 89 h 1169"/>
                <a:gd name="T118" fmla="*/ 20 w 2897"/>
                <a:gd name="T119" fmla="*/ 82 h 1169"/>
                <a:gd name="T120" fmla="*/ 134 w 2897"/>
                <a:gd name="T121" fmla="*/ 268 h 1169"/>
                <a:gd name="T122" fmla="*/ 393 w 2897"/>
                <a:gd name="T123" fmla="*/ 283 h 1169"/>
                <a:gd name="T124" fmla="*/ 751 w 2897"/>
                <a:gd name="T125" fmla="*/ 196 h 1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897" h="1169">
                  <a:moveTo>
                    <a:pt x="2702" y="1085"/>
                  </a:moveTo>
                  <a:cubicBezTo>
                    <a:pt x="2694" y="1093"/>
                    <a:pt x="2694" y="1093"/>
                    <a:pt x="2694" y="1093"/>
                  </a:cubicBezTo>
                  <a:cubicBezTo>
                    <a:pt x="2648" y="1169"/>
                    <a:pt x="2648" y="1169"/>
                    <a:pt x="2648" y="1169"/>
                  </a:cubicBezTo>
                  <a:cubicBezTo>
                    <a:pt x="2652" y="1169"/>
                    <a:pt x="2652" y="1169"/>
                    <a:pt x="2652" y="1169"/>
                  </a:cubicBezTo>
                  <a:cubicBezTo>
                    <a:pt x="2702" y="1086"/>
                    <a:pt x="2702" y="1086"/>
                    <a:pt x="2702" y="1086"/>
                  </a:cubicBezTo>
                  <a:cubicBezTo>
                    <a:pt x="2702" y="1085"/>
                    <a:pt x="2702" y="1085"/>
                    <a:pt x="2702" y="1085"/>
                  </a:cubicBezTo>
                  <a:moveTo>
                    <a:pt x="2879" y="1033"/>
                  </a:moveTo>
                  <a:cubicBezTo>
                    <a:pt x="2874" y="1042"/>
                    <a:pt x="2874" y="1042"/>
                    <a:pt x="2874" y="1042"/>
                  </a:cubicBezTo>
                  <a:cubicBezTo>
                    <a:pt x="2874" y="1048"/>
                    <a:pt x="2874" y="1048"/>
                    <a:pt x="2874" y="1048"/>
                  </a:cubicBezTo>
                  <a:cubicBezTo>
                    <a:pt x="2875" y="1047"/>
                    <a:pt x="2875" y="1047"/>
                    <a:pt x="2875" y="1047"/>
                  </a:cubicBezTo>
                  <a:cubicBezTo>
                    <a:pt x="2879" y="1040"/>
                    <a:pt x="2879" y="1040"/>
                    <a:pt x="2879" y="1040"/>
                  </a:cubicBezTo>
                  <a:cubicBezTo>
                    <a:pt x="2879" y="1033"/>
                    <a:pt x="2879" y="1033"/>
                    <a:pt x="2879" y="1033"/>
                  </a:cubicBezTo>
                  <a:moveTo>
                    <a:pt x="2882" y="1028"/>
                  </a:moveTo>
                  <a:cubicBezTo>
                    <a:pt x="2882" y="1034"/>
                    <a:pt x="2882" y="1034"/>
                    <a:pt x="2882" y="1034"/>
                  </a:cubicBezTo>
                  <a:cubicBezTo>
                    <a:pt x="2884" y="1030"/>
                    <a:pt x="2884" y="1030"/>
                    <a:pt x="2884" y="1030"/>
                  </a:cubicBezTo>
                  <a:cubicBezTo>
                    <a:pt x="2883" y="1029"/>
                    <a:pt x="2883" y="1028"/>
                    <a:pt x="2882" y="1028"/>
                  </a:cubicBezTo>
                  <a:moveTo>
                    <a:pt x="2847" y="1025"/>
                  </a:moveTo>
                  <a:cubicBezTo>
                    <a:pt x="2847" y="1026"/>
                    <a:pt x="2847" y="1026"/>
                    <a:pt x="2847" y="1026"/>
                  </a:cubicBezTo>
                  <a:cubicBezTo>
                    <a:pt x="2847" y="1026"/>
                    <a:pt x="2847" y="1026"/>
                    <a:pt x="2847" y="1026"/>
                  </a:cubicBezTo>
                  <a:cubicBezTo>
                    <a:pt x="2847" y="1025"/>
                    <a:pt x="2847" y="1025"/>
                    <a:pt x="2847" y="1025"/>
                  </a:cubicBezTo>
                  <a:moveTo>
                    <a:pt x="2831" y="1057"/>
                  </a:moveTo>
                  <a:cubicBezTo>
                    <a:pt x="2828" y="1046"/>
                    <a:pt x="2828" y="1046"/>
                    <a:pt x="2828" y="1046"/>
                  </a:cubicBezTo>
                  <a:cubicBezTo>
                    <a:pt x="2830" y="1047"/>
                    <a:pt x="2831" y="1048"/>
                    <a:pt x="2833" y="1049"/>
                  </a:cubicBezTo>
                  <a:cubicBezTo>
                    <a:pt x="2834" y="1051"/>
                    <a:pt x="2834" y="1051"/>
                    <a:pt x="2834" y="1051"/>
                  </a:cubicBezTo>
                  <a:cubicBezTo>
                    <a:pt x="2831" y="1057"/>
                    <a:pt x="2831" y="1057"/>
                    <a:pt x="2831" y="1057"/>
                  </a:cubicBezTo>
                  <a:moveTo>
                    <a:pt x="2825" y="1067"/>
                  </a:moveTo>
                  <a:cubicBezTo>
                    <a:pt x="2819" y="1041"/>
                    <a:pt x="2819" y="1041"/>
                    <a:pt x="2819" y="1041"/>
                  </a:cubicBezTo>
                  <a:cubicBezTo>
                    <a:pt x="2820" y="1042"/>
                    <a:pt x="2822" y="1043"/>
                    <a:pt x="2824" y="1044"/>
                  </a:cubicBezTo>
                  <a:cubicBezTo>
                    <a:pt x="2828" y="1061"/>
                    <a:pt x="2828" y="1061"/>
                    <a:pt x="2828" y="1061"/>
                  </a:cubicBezTo>
                  <a:cubicBezTo>
                    <a:pt x="2825" y="1067"/>
                    <a:pt x="2825" y="1067"/>
                    <a:pt x="2825" y="1067"/>
                  </a:cubicBezTo>
                  <a:moveTo>
                    <a:pt x="2822" y="1067"/>
                  </a:moveTo>
                  <a:cubicBezTo>
                    <a:pt x="2820" y="1066"/>
                    <a:pt x="2818" y="1065"/>
                    <a:pt x="2816" y="1064"/>
                  </a:cubicBezTo>
                  <a:cubicBezTo>
                    <a:pt x="2809" y="1036"/>
                    <a:pt x="2809" y="1036"/>
                    <a:pt x="2809" y="1036"/>
                  </a:cubicBezTo>
                  <a:cubicBezTo>
                    <a:pt x="2811" y="1037"/>
                    <a:pt x="2813" y="1038"/>
                    <a:pt x="2815" y="1039"/>
                  </a:cubicBezTo>
                  <a:cubicBezTo>
                    <a:pt x="2822" y="1067"/>
                    <a:pt x="2822" y="1067"/>
                    <a:pt x="2822" y="1067"/>
                  </a:cubicBezTo>
                  <a:moveTo>
                    <a:pt x="2812" y="1062"/>
                  </a:moveTo>
                  <a:cubicBezTo>
                    <a:pt x="2811" y="1061"/>
                    <a:pt x="2809" y="1060"/>
                    <a:pt x="2807" y="1060"/>
                  </a:cubicBezTo>
                  <a:cubicBezTo>
                    <a:pt x="2800" y="1031"/>
                    <a:pt x="2800" y="1031"/>
                    <a:pt x="2800" y="1031"/>
                  </a:cubicBezTo>
                  <a:cubicBezTo>
                    <a:pt x="2802" y="1032"/>
                    <a:pt x="2804" y="1033"/>
                    <a:pt x="2805" y="1034"/>
                  </a:cubicBezTo>
                  <a:cubicBezTo>
                    <a:pt x="2812" y="1062"/>
                    <a:pt x="2812" y="1062"/>
                    <a:pt x="2812" y="1062"/>
                  </a:cubicBezTo>
                  <a:moveTo>
                    <a:pt x="2803" y="1058"/>
                  </a:moveTo>
                  <a:cubicBezTo>
                    <a:pt x="2801" y="1057"/>
                    <a:pt x="2800" y="1056"/>
                    <a:pt x="2798" y="1055"/>
                  </a:cubicBezTo>
                  <a:cubicBezTo>
                    <a:pt x="2791" y="1027"/>
                    <a:pt x="2791" y="1027"/>
                    <a:pt x="2791" y="1027"/>
                  </a:cubicBezTo>
                  <a:cubicBezTo>
                    <a:pt x="2793" y="1028"/>
                    <a:pt x="2794" y="1029"/>
                    <a:pt x="2796" y="1029"/>
                  </a:cubicBezTo>
                  <a:cubicBezTo>
                    <a:pt x="2803" y="1058"/>
                    <a:pt x="2803" y="1058"/>
                    <a:pt x="2803" y="1058"/>
                  </a:cubicBezTo>
                  <a:moveTo>
                    <a:pt x="2794" y="1053"/>
                  </a:moveTo>
                  <a:cubicBezTo>
                    <a:pt x="2792" y="1052"/>
                    <a:pt x="2790" y="1051"/>
                    <a:pt x="2789" y="1050"/>
                  </a:cubicBezTo>
                  <a:cubicBezTo>
                    <a:pt x="2782" y="1022"/>
                    <a:pt x="2782" y="1022"/>
                    <a:pt x="2782" y="1022"/>
                  </a:cubicBezTo>
                  <a:cubicBezTo>
                    <a:pt x="2783" y="1023"/>
                    <a:pt x="2785" y="1024"/>
                    <a:pt x="2787" y="1025"/>
                  </a:cubicBezTo>
                  <a:cubicBezTo>
                    <a:pt x="2794" y="1053"/>
                    <a:pt x="2794" y="1053"/>
                    <a:pt x="2794" y="1053"/>
                  </a:cubicBezTo>
                  <a:moveTo>
                    <a:pt x="2785" y="1048"/>
                  </a:moveTo>
                  <a:cubicBezTo>
                    <a:pt x="2783" y="1047"/>
                    <a:pt x="2781" y="1046"/>
                    <a:pt x="2779" y="1045"/>
                  </a:cubicBezTo>
                  <a:cubicBezTo>
                    <a:pt x="2772" y="1017"/>
                    <a:pt x="2772" y="1017"/>
                    <a:pt x="2772" y="1017"/>
                  </a:cubicBezTo>
                  <a:cubicBezTo>
                    <a:pt x="2774" y="1018"/>
                    <a:pt x="2776" y="1019"/>
                    <a:pt x="2778" y="1020"/>
                  </a:cubicBezTo>
                  <a:cubicBezTo>
                    <a:pt x="2785" y="1048"/>
                    <a:pt x="2785" y="1048"/>
                    <a:pt x="2785" y="1048"/>
                  </a:cubicBezTo>
                  <a:moveTo>
                    <a:pt x="2775" y="1011"/>
                  </a:moveTo>
                  <a:cubicBezTo>
                    <a:pt x="2769" y="1018"/>
                    <a:pt x="2769" y="1018"/>
                    <a:pt x="2769" y="1018"/>
                  </a:cubicBezTo>
                  <a:cubicBezTo>
                    <a:pt x="2775" y="1043"/>
                    <a:pt x="2775" y="1043"/>
                    <a:pt x="2775" y="1043"/>
                  </a:cubicBezTo>
                  <a:cubicBezTo>
                    <a:pt x="2774" y="1042"/>
                    <a:pt x="2772" y="1041"/>
                    <a:pt x="2770" y="1041"/>
                  </a:cubicBezTo>
                  <a:cubicBezTo>
                    <a:pt x="2765" y="1021"/>
                    <a:pt x="2765" y="1021"/>
                    <a:pt x="2765" y="1021"/>
                  </a:cubicBezTo>
                  <a:cubicBezTo>
                    <a:pt x="2763" y="1024"/>
                    <a:pt x="2763" y="1024"/>
                    <a:pt x="2763" y="1024"/>
                  </a:cubicBezTo>
                  <a:cubicBezTo>
                    <a:pt x="2766" y="1038"/>
                    <a:pt x="2766" y="1038"/>
                    <a:pt x="2766" y="1038"/>
                  </a:cubicBezTo>
                  <a:cubicBezTo>
                    <a:pt x="2764" y="1038"/>
                    <a:pt x="2762" y="1037"/>
                    <a:pt x="2761" y="1036"/>
                  </a:cubicBezTo>
                  <a:cubicBezTo>
                    <a:pt x="2759" y="1028"/>
                    <a:pt x="2759" y="1028"/>
                    <a:pt x="2759" y="1028"/>
                  </a:cubicBezTo>
                  <a:cubicBezTo>
                    <a:pt x="2756" y="1031"/>
                    <a:pt x="2756" y="1031"/>
                    <a:pt x="2756" y="1031"/>
                  </a:cubicBezTo>
                  <a:cubicBezTo>
                    <a:pt x="2757" y="1034"/>
                    <a:pt x="2757" y="1034"/>
                    <a:pt x="2757" y="1034"/>
                  </a:cubicBezTo>
                  <a:cubicBezTo>
                    <a:pt x="2756" y="1033"/>
                    <a:pt x="2755" y="1033"/>
                    <a:pt x="2754" y="1032"/>
                  </a:cubicBezTo>
                  <a:cubicBezTo>
                    <a:pt x="2749" y="1037"/>
                    <a:pt x="2749" y="1037"/>
                    <a:pt x="2749" y="1037"/>
                  </a:cubicBezTo>
                  <a:cubicBezTo>
                    <a:pt x="2774" y="1050"/>
                    <a:pt x="2799" y="1063"/>
                    <a:pt x="2823" y="1075"/>
                  </a:cubicBezTo>
                  <a:cubicBezTo>
                    <a:pt x="2823" y="1075"/>
                    <a:pt x="2823" y="1075"/>
                    <a:pt x="2823" y="1075"/>
                  </a:cubicBezTo>
                  <a:cubicBezTo>
                    <a:pt x="2851" y="1090"/>
                    <a:pt x="2851" y="1090"/>
                    <a:pt x="2851" y="1090"/>
                  </a:cubicBezTo>
                  <a:cubicBezTo>
                    <a:pt x="2851" y="1090"/>
                    <a:pt x="2851" y="1090"/>
                    <a:pt x="2852" y="1090"/>
                  </a:cubicBezTo>
                  <a:cubicBezTo>
                    <a:pt x="2852" y="1090"/>
                    <a:pt x="2853" y="1090"/>
                    <a:pt x="2853" y="1089"/>
                  </a:cubicBezTo>
                  <a:cubicBezTo>
                    <a:pt x="2853" y="1089"/>
                    <a:pt x="2853" y="1089"/>
                    <a:pt x="2853" y="1089"/>
                  </a:cubicBezTo>
                  <a:cubicBezTo>
                    <a:pt x="2871" y="1055"/>
                    <a:pt x="2871" y="1055"/>
                    <a:pt x="2871" y="1055"/>
                  </a:cubicBezTo>
                  <a:cubicBezTo>
                    <a:pt x="2870" y="1055"/>
                    <a:pt x="2870" y="1055"/>
                    <a:pt x="2870" y="1055"/>
                  </a:cubicBezTo>
                  <a:cubicBezTo>
                    <a:pt x="2870" y="1055"/>
                    <a:pt x="2870" y="1055"/>
                    <a:pt x="2870" y="1055"/>
                  </a:cubicBezTo>
                  <a:cubicBezTo>
                    <a:pt x="2870" y="1054"/>
                    <a:pt x="2869" y="1054"/>
                    <a:pt x="2868" y="1053"/>
                  </a:cubicBezTo>
                  <a:cubicBezTo>
                    <a:pt x="2851" y="1086"/>
                    <a:pt x="2851" y="1086"/>
                    <a:pt x="2851" y="1086"/>
                  </a:cubicBezTo>
                  <a:cubicBezTo>
                    <a:pt x="2826" y="1073"/>
                    <a:pt x="2826" y="1073"/>
                    <a:pt x="2826" y="1073"/>
                  </a:cubicBezTo>
                  <a:cubicBezTo>
                    <a:pt x="2827" y="1072"/>
                    <a:pt x="2827" y="1072"/>
                    <a:pt x="2827" y="1072"/>
                  </a:cubicBezTo>
                  <a:cubicBezTo>
                    <a:pt x="2827" y="1072"/>
                    <a:pt x="2827" y="1072"/>
                    <a:pt x="2827" y="1072"/>
                  </a:cubicBezTo>
                  <a:cubicBezTo>
                    <a:pt x="2827" y="1072"/>
                    <a:pt x="2827" y="1072"/>
                    <a:pt x="2827" y="1072"/>
                  </a:cubicBezTo>
                  <a:cubicBezTo>
                    <a:pt x="2827" y="1071"/>
                    <a:pt x="2827" y="1071"/>
                    <a:pt x="2827" y="1071"/>
                  </a:cubicBezTo>
                  <a:cubicBezTo>
                    <a:pt x="2838" y="1049"/>
                    <a:pt x="2838" y="1049"/>
                    <a:pt x="2838" y="1049"/>
                  </a:cubicBezTo>
                  <a:cubicBezTo>
                    <a:pt x="2838" y="1049"/>
                    <a:pt x="2838" y="1049"/>
                    <a:pt x="2838" y="1049"/>
                  </a:cubicBezTo>
                  <a:cubicBezTo>
                    <a:pt x="2846" y="1034"/>
                    <a:pt x="2846" y="1034"/>
                    <a:pt x="2846" y="1034"/>
                  </a:cubicBezTo>
                  <a:cubicBezTo>
                    <a:pt x="2845" y="1033"/>
                    <a:pt x="2845" y="1033"/>
                    <a:pt x="2844" y="1032"/>
                  </a:cubicBezTo>
                  <a:cubicBezTo>
                    <a:pt x="2838" y="1043"/>
                    <a:pt x="2838" y="1043"/>
                    <a:pt x="2838" y="1043"/>
                  </a:cubicBezTo>
                  <a:cubicBezTo>
                    <a:pt x="2817" y="1033"/>
                    <a:pt x="2796" y="1022"/>
                    <a:pt x="2775" y="1011"/>
                  </a:cubicBezTo>
                  <a:moveTo>
                    <a:pt x="2858" y="1007"/>
                  </a:moveTo>
                  <a:cubicBezTo>
                    <a:pt x="2858" y="1011"/>
                    <a:pt x="2858" y="1011"/>
                    <a:pt x="2858" y="1011"/>
                  </a:cubicBezTo>
                  <a:cubicBezTo>
                    <a:pt x="2859" y="1010"/>
                    <a:pt x="2859" y="1010"/>
                    <a:pt x="2859" y="1010"/>
                  </a:cubicBezTo>
                  <a:cubicBezTo>
                    <a:pt x="2860" y="1008"/>
                    <a:pt x="2860" y="1008"/>
                    <a:pt x="2860" y="1008"/>
                  </a:cubicBezTo>
                  <a:cubicBezTo>
                    <a:pt x="2859" y="1008"/>
                    <a:pt x="2859" y="1008"/>
                    <a:pt x="2858" y="1007"/>
                  </a:cubicBezTo>
                  <a:moveTo>
                    <a:pt x="2843" y="1007"/>
                  </a:moveTo>
                  <a:cubicBezTo>
                    <a:pt x="2843" y="1014"/>
                    <a:pt x="2843" y="1014"/>
                    <a:pt x="2843" y="1014"/>
                  </a:cubicBezTo>
                  <a:cubicBezTo>
                    <a:pt x="2844" y="1015"/>
                    <a:pt x="2846" y="1016"/>
                    <a:pt x="2847" y="1017"/>
                  </a:cubicBezTo>
                  <a:cubicBezTo>
                    <a:pt x="2847" y="1009"/>
                    <a:pt x="2847" y="1009"/>
                    <a:pt x="2847" y="1009"/>
                  </a:cubicBezTo>
                  <a:cubicBezTo>
                    <a:pt x="2846" y="1009"/>
                    <a:pt x="2844" y="1008"/>
                    <a:pt x="2843" y="1007"/>
                  </a:cubicBezTo>
                  <a:cubicBezTo>
                    <a:pt x="2843" y="1007"/>
                    <a:pt x="2843" y="1007"/>
                    <a:pt x="2843" y="1007"/>
                  </a:cubicBezTo>
                  <a:moveTo>
                    <a:pt x="2851" y="1006"/>
                  </a:moveTo>
                  <a:cubicBezTo>
                    <a:pt x="2851" y="1018"/>
                    <a:pt x="2851" y="1018"/>
                    <a:pt x="2851" y="1018"/>
                  </a:cubicBezTo>
                  <a:cubicBezTo>
                    <a:pt x="2851" y="1019"/>
                    <a:pt x="2851" y="1019"/>
                    <a:pt x="2851" y="1019"/>
                  </a:cubicBezTo>
                  <a:cubicBezTo>
                    <a:pt x="2851" y="1019"/>
                    <a:pt x="2851" y="1019"/>
                    <a:pt x="2851" y="1019"/>
                  </a:cubicBezTo>
                  <a:cubicBezTo>
                    <a:pt x="2851" y="1026"/>
                    <a:pt x="2851" y="1026"/>
                    <a:pt x="2851" y="1026"/>
                  </a:cubicBezTo>
                  <a:cubicBezTo>
                    <a:pt x="2855" y="1017"/>
                    <a:pt x="2855" y="1017"/>
                    <a:pt x="2855" y="1017"/>
                  </a:cubicBezTo>
                  <a:cubicBezTo>
                    <a:pt x="2855" y="1010"/>
                    <a:pt x="2855" y="1010"/>
                    <a:pt x="2855" y="1010"/>
                  </a:cubicBezTo>
                  <a:cubicBezTo>
                    <a:pt x="2854" y="1013"/>
                    <a:pt x="2854" y="1013"/>
                    <a:pt x="2854" y="1013"/>
                  </a:cubicBezTo>
                  <a:cubicBezTo>
                    <a:pt x="2853" y="1013"/>
                    <a:pt x="2853" y="1012"/>
                    <a:pt x="2852" y="1012"/>
                  </a:cubicBezTo>
                  <a:cubicBezTo>
                    <a:pt x="2851" y="1006"/>
                    <a:pt x="2851" y="1006"/>
                    <a:pt x="2851" y="1006"/>
                  </a:cubicBezTo>
                  <a:moveTo>
                    <a:pt x="2855" y="1004"/>
                  </a:moveTo>
                  <a:cubicBezTo>
                    <a:pt x="2855" y="1006"/>
                    <a:pt x="2855" y="1006"/>
                    <a:pt x="2855" y="1006"/>
                  </a:cubicBezTo>
                  <a:cubicBezTo>
                    <a:pt x="2855" y="1004"/>
                    <a:pt x="2855" y="1004"/>
                    <a:pt x="2855" y="1004"/>
                  </a:cubicBezTo>
                  <a:cubicBezTo>
                    <a:pt x="2855" y="1004"/>
                    <a:pt x="2855" y="1004"/>
                    <a:pt x="2855" y="1004"/>
                  </a:cubicBezTo>
                  <a:moveTo>
                    <a:pt x="2844" y="995"/>
                  </a:moveTo>
                  <a:cubicBezTo>
                    <a:pt x="2847" y="1007"/>
                    <a:pt x="2847" y="1007"/>
                    <a:pt x="2847" y="1007"/>
                  </a:cubicBezTo>
                  <a:cubicBezTo>
                    <a:pt x="2847" y="997"/>
                    <a:pt x="2847" y="997"/>
                    <a:pt x="2847" y="997"/>
                  </a:cubicBezTo>
                  <a:cubicBezTo>
                    <a:pt x="2846" y="997"/>
                    <a:pt x="2845" y="996"/>
                    <a:pt x="2844" y="995"/>
                  </a:cubicBezTo>
                  <a:moveTo>
                    <a:pt x="2835" y="987"/>
                  </a:moveTo>
                  <a:cubicBezTo>
                    <a:pt x="2835" y="989"/>
                    <a:pt x="2835" y="989"/>
                    <a:pt x="2835" y="989"/>
                  </a:cubicBezTo>
                  <a:cubicBezTo>
                    <a:pt x="2839" y="1005"/>
                    <a:pt x="2839" y="1005"/>
                    <a:pt x="2839" y="1005"/>
                  </a:cubicBezTo>
                  <a:cubicBezTo>
                    <a:pt x="2837" y="1004"/>
                    <a:pt x="2836" y="1004"/>
                    <a:pt x="2835" y="1003"/>
                  </a:cubicBezTo>
                  <a:cubicBezTo>
                    <a:pt x="2835" y="1010"/>
                    <a:pt x="2835" y="1010"/>
                    <a:pt x="2835" y="1010"/>
                  </a:cubicBezTo>
                  <a:cubicBezTo>
                    <a:pt x="2836" y="1011"/>
                    <a:pt x="2838" y="1012"/>
                    <a:pt x="2839" y="1013"/>
                  </a:cubicBezTo>
                  <a:cubicBezTo>
                    <a:pt x="2839" y="994"/>
                    <a:pt x="2839" y="994"/>
                    <a:pt x="2839" y="994"/>
                  </a:cubicBezTo>
                  <a:cubicBezTo>
                    <a:pt x="2838" y="990"/>
                    <a:pt x="2838" y="990"/>
                    <a:pt x="2838" y="990"/>
                  </a:cubicBezTo>
                  <a:cubicBezTo>
                    <a:pt x="2837" y="989"/>
                    <a:pt x="2836" y="988"/>
                    <a:pt x="2835" y="987"/>
                  </a:cubicBezTo>
                  <a:moveTo>
                    <a:pt x="2799" y="985"/>
                  </a:moveTo>
                  <a:cubicBezTo>
                    <a:pt x="2800" y="985"/>
                    <a:pt x="2800" y="985"/>
                    <a:pt x="2800" y="985"/>
                  </a:cubicBezTo>
                  <a:cubicBezTo>
                    <a:pt x="2800" y="985"/>
                    <a:pt x="2800" y="985"/>
                    <a:pt x="2800" y="985"/>
                  </a:cubicBezTo>
                  <a:cubicBezTo>
                    <a:pt x="2800" y="985"/>
                    <a:pt x="2800" y="985"/>
                    <a:pt x="2799" y="985"/>
                  </a:cubicBezTo>
                  <a:moveTo>
                    <a:pt x="2748" y="1029"/>
                  </a:moveTo>
                  <a:cubicBezTo>
                    <a:pt x="2746" y="1028"/>
                    <a:pt x="2744" y="1027"/>
                    <a:pt x="2742" y="1026"/>
                  </a:cubicBezTo>
                  <a:cubicBezTo>
                    <a:pt x="2735" y="999"/>
                    <a:pt x="2735" y="999"/>
                    <a:pt x="2735" y="999"/>
                  </a:cubicBezTo>
                  <a:cubicBezTo>
                    <a:pt x="2737" y="999"/>
                    <a:pt x="2739" y="1000"/>
                    <a:pt x="2741" y="1001"/>
                  </a:cubicBezTo>
                  <a:cubicBezTo>
                    <a:pt x="2748" y="1029"/>
                    <a:pt x="2748" y="1029"/>
                    <a:pt x="2748" y="1029"/>
                  </a:cubicBezTo>
                  <a:moveTo>
                    <a:pt x="2738" y="1024"/>
                  </a:moveTo>
                  <a:cubicBezTo>
                    <a:pt x="2737" y="1023"/>
                    <a:pt x="2735" y="1023"/>
                    <a:pt x="2733" y="1022"/>
                  </a:cubicBezTo>
                  <a:cubicBezTo>
                    <a:pt x="2726" y="994"/>
                    <a:pt x="2726" y="994"/>
                    <a:pt x="2726" y="994"/>
                  </a:cubicBezTo>
                  <a:cubicBezTo>
                    <a:pt x="2728" y="995"/>
                    <a:pt x="2730" y="996"/>
                    <a:pt x="2731" y="997"/>
                  </a:cubicBezTo>
                  <a:cubicBezTo>
                    <a:pt x="2738" y="1024"/>
                    <a:pt x="2738" y="1024"/>
                    <a:pt x="2738" y="1024"/>
                  </a:cubicBezTo>
                  <a:moveTo>
                    <a:pt x="2729" y="1020"/>
                  </a:moveTo>
                  <a:cubicBezTo>
                    <a:pt x="2727" y="1019"/>
                    <a:pt x="2725" y="1018"/>
                    <a:pt x="2724" y="1017"/>
                  </a:cubicBezTo>
                  <a:cubicBezTo>
                    <a:pt x="2717" y="989"/>
                    <a:pt x="2717" y="989"/>
                    <a:pt x="2717" y="989"/>
                  </a:cubicBezTo>
                  <a:cubicBezTo>
                    <a:pt x="2719" y="990"/>
                    <a:pt x="2720" y="991"/>
                    <a:pt x="2722" y="992"/>
                  </a:cubicBezTo>
                  <a:cubicBezTo>
                    <a:pt x="2729" y="1020"/>
                    <a:pt x="2729" y="1020"/>
                    <a:pt x="2729" y="1020"/>
                  </a:cubicBezTo>
                  <a:moveTo>
                    <a:pt x="2716" y="982"/>
                  </a:moveTo>
                  <a:cubicBezTo>
                    <a:pt x="2711" y="986"/>
                    <a:pt x="2711" y="986"/>
                    <a:pt x="2711" y="986"/>
                  </a:cubicBezTo>
                  <a:cubicBezTo>
                    <a:pt x="2712" y="987"/>
                    <a:pt x="2712" y="987"/>
                    <a:pt x="2713" y="987"/>
                  </a:cubicBezTo>
                  <a:cubicBezTo>
                    <a:pt x="2720" y="1015"/>
                    <a:pt x="2720" y="1015"/>
                    <a:pt x="2720" y="1015"/>
                  </a:cubicBezTo>
                  <a:cubicBezTo>
                    <a:pt x="2718" y="1014"/>
                    <a:pt x="2716" y="1013"/>
                    <a:pt x="2714" y="1013"/>
                  </a:cubicBezTo>
                  <a:cubicBezTo>
                    <a:pt x="2709" y="989"/>
                    <a:pt x="2709" y="989"/>
                    <a:pt x="2709" y="989"/>
                  </a:cubicBezTo>
                  <a:cubicBezTo>
                    <a:pt x="2706" y="992"/>
                    <a:pt x="2706" y="992"/>
                    <a:pt x="2706" y="992"/>
                  </a:cubicBezTo>
                  <a:cubicBezTo>
                    <a:pt x="2711" y="1010"/>
                    <a:pt x="2711" y="1010"/>
                    <a:pt x="2711" y="1010"/>
                  </a:cubicBezTo>
                  <a:cubicBezTo>
                    <a:pt x="2709" y="1010"/>
                    <a:pt x="2707" y="1009"/>
                    <a:pt x="2705" y="1008"/>
                  </a:cubicBezTo>
                  <a:cubicBezTo>
                    <a:pt x="2702" y="995"/>
                    <a:pt x="2702" y="995"/>
                    <a:pt x="2702" y="995"/>
                  </a:cubicBezTo>
                  <a:cubicBezTo>
                    <a:pt x="2699" y="998"/>
                    <a:pt x="2699" y="998"/>
                    <a:pt x="2699" y="998"/>
                  </a:cubicBezTo>
                  <a:cubicBezTo>
                    <a:pt x="2701" y="1006"/>
                    <a:pt x="2701" y="1006"/>
                    <a:pt x="2701" y="1006"/>
                  </a:cubicBezTo>
                  <a:cubicBezTo>
                    <a:pt x="2700" y="1005"/>
                    <a:pt x="2698" y="1004"/>
                    <a:pt x="2696" y="1003"/>
                  </a:cubicBezTo>
                  <a:cubicBezTo>
                    <a:pt x="2696" y="1002"/>
                    <a:pt x="2696" y="1002"/>
                    <a:pt x="2696" y="1002"/>
                  </a:cubicBezTo>
                  <a:cubicBezTo>
                    <a:pt x="2690" y="1007"/>
                    <a:pt x="2690" y="1007"/>
                    <a:pt x="2690" y="1007"/>
                  </a:cubicBezTo>
                  <a:cubicBezTo>
                    <a:pt x="2704" y="1015"/>
                    <a:pt x="2718" y="1022"/>
                    <a:pt x="2733" y="1029"/>
                  </a:cubicBezTo>
                  <a:cubicBezTo>
                    <a:pt x="2705" y="1074"/>
                    <a:pt x="2705" y="1074"/>
                    <a:pt x="2705" y="1074"/>
                  </a:cubicBezTo>
                  <a:cubicBezTo>
                    <a:pt x="2707" y="1075"/>
                    <a:pt x="2707" y="1075"/>
                    <a:pt x="2707" y="1075"/>
                  </a:cubicBezTo>
                  <a:cubicBezTo>
                    <a:pt x="2711" y="1071"/>
                    <a:pt x="2711" y="1071"/>
                    <a:pt x="2711" y="1071"/>
                  </a:cubicBezTo>
                  <a:cubicBezTo>
                    <a:pt x="2736" y="1030"/>
                    <a:pt x="2736" y="1030"/>
                    <a:pt x="2736" y="1030"/>
                  </a:cubicBezTo>
                  <a:cubicBezTo>
                    <a:pt x="2739" y="1032"/>
                    <a:pt x="2743" y="1034"/>
                    <a:pt x="2746" y="1036"/>
                  </a:cubicBezTo>
                  <a:cubicBezTo>
                    <a:pt x="2751" y="1031"/>
                    <a:pt x="2751" y="1031"/>
                    <a:pt x="2751" y="1031"/>
                  </a:cubicBezTo>
                  <a:cubicBezTo>
                    <a:pt x="2745" y="1003"/>
                    <a:pt x="2745" y="1003"/>
                    <a:pt x="2745" y="1003"/>
                  </a:cubicBezTo>
                  <a:cubicBezTo>
                    <a:pt x="2746" y="1004"/>
                    <a:pt x="2748" y="1005"/>
                    <a:pt x="2750" y="1006"/>
                  </a:cubicBezTo>
                  <a:cubicBezTo>
                    <a:pt x="2755" y="1027"/>
                    <a:pt x="2755" y="1027"/>
                    <a:pt x="2755" y="1027"/>
                  </a:cubicBezTo>
                  <a:cubicBezTo>
                    <a:pt x="2758" y="1024"/>
                    <a:pt x="2758" y="1024"/>
                    <a:pt x="2758" y="1024"/>
                  </a:cubicBezTo>
                  <a:cubicBezTo>
                    <a:pt x="2754" y="1008"/>
                    <a:pt x="2754" y="1008"/>
                    <a:pt x="2754" y="1008"/>
                  </a:cubicBezTo>
                  <a:cubicBezTo>
                    <a:pt x="2756" y="1009"/>
                    <a:pt x="2757" y="1010"/>
                    <a:pt x="2759" y="1010"/>
                  </a:cubicBezTo>
                  <a:cubicBezTo>
                    <a:pt x="2762" y="1020"/>
                    <a:pt x="2762" y="1020"/>
                    <a:pt x="2762" y="1020"/>
                  </a:cubicBezTo>
                  <a:cubicBezTo>
                    <a:pt x="2764" y="1018"/>
                    <a:pt x="2764" y="1018"/>
                    <a:pt x="2764" y="1018"/>
                  </a:cubicBezTo>
                  <a:cubicBezTo>
                    <a:pt x="2763" y="1013"/>
                    <a:pt x="2763" y="1013"/>
                    <a:pt x="2763" y="1013"/>
                  </a:cubicBezTo>
                  <a:cubicBezTo>
                    <a:pt x="2764" y="1013"/>
                    <a:pt x="2766" y="1014"/>
                    <a:pt x="2767" y="1015"/>
                  </a:cubicBezTo>
                  <a:cubicBezTo>
                    <a:pt x="2772" y="1010"/>
                    <a:pt x="2772" y="1010"/>
                    <a:pt x="2772" y="1010"/>
                  </a:cubicBezTo>
                  <a:cubicBezTo>
                    <a:pt x="2753" y="1000"/>
                    <a:pt x="2735" y="991"/>
                    <a:pt x="2716" y="982"/>
                  </a:cubicBezTo>
                  <a:moveTo>
                    <a:pt x="2597" y="980"/>
                  </a:moveTo>
                  <a:cubicBezTo>
                    <a:pt x="2549" y="1060"/>
                    <a:pt x="2549" y="1060"/>
                    <a:pt x="2549" y="1060"/>
                  </a:cubicBezTo>
                  <a:cubicBezTo>
                    <a:pt x="2548" y="1061"/>
                    <a:pt x="2548" y="1062"/>
                    <a:pt x="2549" y="1063"/>
                  </a:cubicBezTo>
                  <a:cubicBezTo>
                    <a:pt x="2550" y="1063"/>
                    <a:pt x="2550" y="1063"/>
                    <a:pt x="2550" y="1063"/>
                  </a:cubicBezTo>
                  <a:cubicBezTo>
                    <a:pt x="2551" y="1063"/>
                    <a:pt x="2551" y="1063"/>
                    <a:pt x="2552" y="1062"/>
                  </a:cubicBezTo>
                  <a:cubicBezTo>
                    <a:pt x="2599" y="983"/>
                    <a:pt x="2599" y="983"/>
                    <a:pt x="2599" y="983"/>
                  </a:cubicBezTo>
                  <a:cubicBezTo>
                    <a:pt x="2597" y="980"/>
                    <a:pt x="2597" y="980"/>
                    <a:pt x="2597" y="980"/>
                  </a:cubicBezTo>
                  <a:moveTo>
                    <a:pt x="2827" y="980"/>
                  </a:moveTo>
                  <a:cubicBezTo>
                    <a:pt x="2827" y="990"/>
                    <a:pt x="2827" y="990"/>
                    <a:pt x="2827" y="990"/>
                  </a:cubicBezTo>
                  <a:cubicBezTo>
                    <a:pt x="2829" y="1000"/>
                    <a:pt x="2829" y="1000"/>
                    <a:pt x="2829" y="1000"/>
                  </a:cubicBezTo>
                  <a:cubicBezTo>
                    <a:pt x="2829" y="1000"/>
                    <a:pt x="2828" y="999"/>
                    <a:pt x="2827" y="999"/>
                  </a:cubicBezTo>
                  <a:cubicBezTo>
                    <a:pt x="2827" y="1006"/>
                    <a:pt x="2827" y="1006"/>
                    <a:pt x="2827" y="1006"/>
                  </a:cubicBezTo>
                  <a:cubicBezTo>
                    <a:pt x="2828" y="1007"/>
                    <a:pt x="2830" y="1008"/>
                    <a:pt x="2831" y="1009"/>
                  </a:cubicBezTo>
                  <a:cubicBezTo>
                    <a:pt x="2831" y="995"/>
                    <a:pt x="2831" y="995"/>
                    <a:pt x="2831" y="995"/>
                  </a:cubicBezTo>
                  <a:cubicBezTo>
                    <a:pt x="2828" y="981"/>
                    <a:pt x="2828" y="981"/>
                    <a:pt x="2828" y="981"/>
                  </a:cubicBezTo>
                  <a:cubicBezTo>
                    <a:pt x="2828" y="981"/>
                    <a:pt x="2827" y="980"/>
                    <a:pt x="2827" y="980"/>
                  </a:cubicBezTo>
                  <a:moveTo>
                    <a:pt x="2795" y="979"/>
                  </a:moveTo>
                  <a:cubicBezTo>
                    <a:pt x="2795" y="982"/>
                    <a:pt x="2795" y="982"/>
                    <a:pt x="2795" y="982"/>
                  </a:cubicBezTo>
                  <a:cubicBezTo>
                    <a:pt x="2796" y="982"/>
                    <a:pt x="2796" y="982"/>
                    <a:pt x="2796" y="982"/>
                  </a:cubicBezTo>
                  <a:cubicBezTo>
                    <a:pt x="2795" y="979"/>
                    <a:pt x="2795" y="979"/>
                    <a:pt x="2795" y="979"/>
                  </a:cubicBezTo>
                  <a:moveTo>
                    <a:pt x="2117" y="1081"/>
                  </a:moveTo>
                  <a:cubicBezTo>
                    <a:pt x="2106" y="1074"/>
                    <a:pt x="2106" y="1074"/>
                    <a:pt x="2106" y="1074"/>
                  </a:cubicBezTo>
                  <a:cubicBezTo>
                    <a:pt x="2113" y="1064"/>
                    <a:pt x="2113" y="1064"/>
                    <a:pt x="2113" y="1064"/>
                  </a:cubicBezTo>
                  <a:cubicBezTo>
                    <a:pt x="2123" y="1070"/>
                    <a:pt x="2123" y="1070"/>
                    <a:pt x="2123" y="1070"/>
                  </a:cubicBezTo>
                  <a:cubicBezTo>
                    <a:pt x="2117" y="1081"/>
                    <a:pt x="2117" y="1081"/>
                    <a:pt x="2117" y="1081"/>
                  </a:cubicBezTo>
                  <a:moveTo>
                    <a:pt x="2125" y="1067"/>
                  </a:moveTo>
                  <a:cubicBezTo>
                    <a:pt x="2114" y="1061"/>
                    <a:pt x="2114" y="1061"/>
                    <a:pt x="2114" y="1061"/>
                  </a:cubicBezTo>
                  <a:cubicBezTo>
                    <a:pt x="2121" y="1050"/>
                    <a:pt x="2121" y="1050"/>
                    <a:pt x="2121" y="1050"/>
                  </a:cubicBezTo>
                  <a:cubicBezTo>
                    <a:pt x="2131" y="1057"/>
                    <a:pt x="2131" y="1057"/>
                    <a:pt x="2131" y="1057"/>
                  </a:cubicBezTo>
                  <a:cubicBezTo>
                    <a:pt x="2125" y="1067"/>
                    <a:pt x="2125" y="1067"/>
                    <a:pt x="2125" y="1067"/>
                  </a:cubicBezTo>
                  <a:moveTo>
                    <a:pt x="2009" y="979"/>
                  </a:moveTo>
                  <a:cubicBezTo>
                    <a:pt x="2007" y="981"/>
                    <a:pt x="2007" y="981"/>
                    <a:pt x="2007" y="981"/>
                  </a:cubicBezTo>
                  <a:cubicBezTo>
                    <a:pt x="2118" y="1049"/>
                    <a:pt x="2118" y="1049"/>
                    <a:pt x="2118" y="1049"/>
                  </a:cubicBezTo>
                  <a:cubicBezTo>
                    <a:pt x="2112" y="1059"/>
                    <a:pt x="2112" y="1059"/>
                    <a:pt x="2112" y="1059"/>
                  </a:cubicBezTo>
                  <a:cubicBezTo>
                    <a:pt x="1998" y="990"/>
                    <a:pt x="1998" y="990"/>
                    <a:pt x="1998" y="990"/>
                  </a:cubicBezTo>
                  <a:cubicBezTo>
                    <a:pt x="1995" y="993"/>
                    <a:pt x="1995" y="993"/>
                    <a:pt x="1995" y="993"/>
                  </a:cubicBezTo>
                  <a:cubicBezTo>
                    <a:pt x="2110" y="1062"/>
                    <a:pt x="2110" y="1062"/>
                    <a:pt x="2110" y="1062"/>
                  </a:cubicBezTo>
                  <a:cubicBezTo>
                    <a:pt x="2108" y="1066"/>
                    <a:pt x="2108" y="1066"/>
                    <a:pt x="2108" y="1066"/>
                  </a:cubicBezTo>
                  <a:cubicBezTo>
                    <a:pt x="1992" y="996"/>
                    <a:pt x="1992" y="996"/>
                    <a:pt x="1992" y="996"/>
                  </a:cubicBezTo>
                  <a:cubicBezTo>
                    <a:pt x="1990" y="999"/>
                    <a:pt x="1990" y="999"/>
                    <a:pt x="1990" y="999"/>
                  </a:cubicBezTo>
                  <a:cubicBezTo>
                    <a:pt x="2106" y="1069"/>
                    <a:pt x="2106" y="1069"/>
                    <a:pt x="2106" y="1069"/>
                  </a:cubicBezTo>
                  <a:cubicBezTo>
                    <a:pt x="2103" y="1073"/>
                    <a:pt x="2103" y="1073"/>
                    <a:pt x="2103" y="1073"/>
                  </a:cubicBezTo>
                  <a:cubicBezTo>
                    <a:pt x="1986" y="1002"/>
                    <a:pt x="1986" y="1002"/>
                    <a:pt x="1986" y="1002"/>
                  </a:cubicBezTo>
                  <a:cubicBezTo>
                    <a:pt x="1984" y="1004"/>
                    <a:pt x="1984" y="1004"/>
                    <a:pt x="1984" y="1004"/>
                  </a:cubicBezTo>
                  <a:cubicBezTo>
                    <a:pt x="2103" y="1076"/>
                    <a:pt x="2103" y="1076"/>
                    <a:pt x="2103" y="1076"/>
                  </a:cubicBezTo>
                  <a:cubicBezTo>
                    <a:pt x="2117" y="1085"/>
                    <a:pt x="2117" y="1085"/>
                    <a:pt x="2117" y="1085"/>
                  </a:cubicBezTo>
                  <a:cubicBezTo>
                    <a:pt x="2133" y="1095"/>
                    <a:pt x="2133" y="1095"/>
                    <a:pt x="2133" y="1095"/>
                  </a:cubicBezTo>
                  <a:cubicBezTo>
                    <a:pt x="2135" y="1092"/>
                    <a:pt x="2135" y="1092"/>
                    <a:pt x="2135" y="1092"/>
                  </a:cubicBezTo>
                  <a:cubicBezTo>
                    <a:pt x="2120" y="1083"/>
                    <a:pt x="2120" y="1083"/>
                    <a:pt x="2120" y="1083"/>
                  </a:cubicBezTo>
                  <a:cubicBezTo>
                    <a:pt x="2126" y="1072"/>
                    <a:pt x="2126" y="1072"/>
                    <a:pt x="2126" y="1072"/>
                  </a:cubicBezTo>
                  <a:cubicBezTo>
                    <a:pt x="2144" y="1083"/>
                    <a:pt x="2144" y="1083"/>
                    <a:pt x="2144" y="1083"/>
                  </a:cubicBezTo>
                  <a:cubicBezTo>
                    <a:pt x="2147" y="1081"/>
                    <a:pt x="2147" y="1081"/>
                    <a:pt x="2147" y="1081"/>
                  </a:cubicBezTo>
                  <a:cubicBezTo>
                    <a:pt x="2128" y="1069"/>
                    <a:pt x="2128" y="1069"/>
                    <a:pt x="2128" y="1069"/>
                  </a:cubicBezTo>
                  <a:cubicBezTo>
                    <a:pt x="2130" y="1065"/>
                    <a:pt x="2130" y="1065"/>
                    <a:pt x="2130" y="1065"/>
                  </a:cubicBezTo>
                  <a:cubicBezTo>
                    <a:pt x="2150" y="1077"/>
                    <a:pt x="2150" y="1077"/>
                    <a:pt x="2150" y="1077"/>
                  </a:cubicBezTo>
                  <a:cubicBezTo>
                    <a:pt x="2153" y="1075"/>
                    <a:pt x="2153" y="1075"/>
                    <a:pt x="2153" y="1075"/>
                  </a:cubicBezTo>
                  <a:cubicBezTo>
                    <a:pt x="2132" y="1062"/>
                    <a:pt x="2132" y="1062"/>
                    <a:pt x="2132" y="1062"/>
                  </a:cubicBezTo>
                  <a:cubicBezTo>
                    <a:pt x="2134" y="1059"/>
                    <a:pt x="2134" y="1059"/>
                    <a:pt x="2134" y="1059"/>
                  </a:cubicBezTo>
                  <a:cubicBezTo>
                    <a:pt x="2156" y="1072"/>
                    <a:pt x="2156" y="1072"/>
                    <a:pt x="2156" y="1072"/>
                  </a:cubicBezTo>
                  <a:cubicBezTo>
                    <a:pt x="2158" y="1069"/>
                    <a:pt x="2158" y="1069"/>
                    <a:pt x="2158" y="1069"/>
                  </a:cubicBezTo>
                  <a:cubicBezTo>
                    <a:pt x="2135" y="1055"/>
                    <a:pt x="2135" y="1055"/>
                    <a:pt x="2135" y="1055"/>
                  </a:cubicBezTo>
                  <a:cubicBezTo>
                    <a:pt x="2121" y="1047"/>
                    <a:pt x="2121" y="1047"/>
                    <a:pt x="2121" y="1047"/>
                  </a:cubicBezTo>
                  <a:cubicBezTo>
                    <a:pt x="2009" y="979"/>
                    <a:pt x="2009" y="979"/>
                    <a:pt x="2009" y="979"/>
                  </a:cubicBezTo>
                  <a:moveTo>
                    <a:pt x="2803" y="979"/>
                  </a:moveTo>
                  <a:cubicBezTo>
                    <a:pt x="2803" y="988"/>
                    <a:pt x="2803" y="988"/>
                    <a:pt x="2803" y="988"/>
                  </a:cubicBezTo>
                  <a:cubicBezTo>
                    <a:pt x="2805" y="990"/>
                    <a:pt x="2806" y="991"/>
                    <a:pt x="2808" y="992"/>
                  </a:cubicBezTo>
                  <a:cubicBezTo>
                    <a:pt x="2808" y="989"/>
                    <a:pt x="2808" y="989"/>
                    <a:pt x="2808" y="989"/>
                  </a:cubicBezTo>
                  <a:cubicBezTo>
                    <a:pt x="2807" y="989"/>
                    <a:pt x="2806" y="989"/>
                    <a:pt x="2806" y="988"/>
                  </a:cubicBezTo>
                  <a:cubicBezTo>
                    <a:pt x="2803" y="979"/>
                    <a:pt x="2803" y="979"/>
                    <a:pt x="2803" y="979"/>
                  </a:cubicBezTo>
                  <a:moveTo>
                    <a:pt x="2811" y="978"/>
                  </a:moveTo>
                  <a:cubicBezTo>
                    <a:pt x="2811" y="995"/>
                    <a:pt x="2811" y="995"/>
                    <a:pt x="2811" y="995"/>
                  </a:cubicBezTo>
                  <a:cubicBezTo>
                    <a:pt x="2813" y="996"/>
                    <a:pt x="2814" y="998"/>
                    <a:pt x="2816" y="999"/>
                  </a:cubicBezTo>
                  <a:cubicBezTo>
                    <a:pt x="2816" y="993"/>
                    <a:pt x="2816" y="993"/>
                    <a:pt x="2816" y="993"/>
                  </a:cubicBezTo>
                  <a:cubicBezTo>
                    <a:pt x="2815" y="993"/>
                    <a:pt x="2815" y="993"/>
                    <a:pt x="2815" y="993"/>
                  </a:cubicBezTo>
                  <a:cubicBezTo>
                    <a:pt x="2811" y="978"/>
                    <a:pt x="2811" y="978"/>
                    <a:pt x="2811" y="978"/>
                  </a:cubicBezTo>
                  <a:moveTo>
                    <a:pt x="2819" y="977"/>
                  </a:moveTo>
                  <a:cubicBezTo>
                    <a:pt x="2819" y="991"/>
                    <a:pt x="2819" y="991"/>
                    <a:pt x="2819" y="991"/>
                  </a:cubicBezTo>
                  <a:cubicBezTo>
                    <a:pt x="2820" y="996"/>
                    <a:pt x="2820" y="996"/>
                    <a:pt x="2820" y="996"/>
                  </a:cubicBezTo>
                  <a:cubicBezTo>
                    <a:pt x="2820" y="995"/>
                    <a:pt x="2819" y="995"/>
                    <a:pt x="2819" y="995"/>
                  </a:cubicBezTo>
                  <a:cubicBezTo>
                    <a:pt x="2819" y="1002"/>
                    <a:pt x="2819" y="1002"/>
                    <a:pt x="2819" y="1002"/>
                  </a:cubicBezTo>
                  <a:cubicBezTo>
                    <a:pt x="2819" y="1002"/>
                    <a:pt x="2820" y="1002"/>
                    <a:pt x="2820" y="1003"/>
                  </a:cubicBezTo>
                  <a:cubicBezTo>
                    <a:pt x="2821" y="1003"/>
                    <a:pt x="2822" y="1004"/>
                    <a:pt x="2824" y="1005"/>
                  </a:cubicBezTo>
                  <a:cubicBezTo>
                    <a:pt x="2824" y="995"/>
                    <a:pt x="2824" y="995"/>
                    <a:pt x="2824" y="995"/>
                  </a:cubicBezTo>
                  <a:cubicBezTo>
                    <a:pt x="2819" y="977"/>
                    <a:pt x="2819" y="977"/>
                    <a:pt x="2819" y="977"/>
                  </a:cubicBezTo>
                  <a:moveTo>
                    <a:pt x="2813" y="968"/>
                  </a:moveTo>
                  <a:cubicBezTo>
                    <a:pt x="2816" y="978"/>
                    <a:pt x="2816" y="978"/>
                    <a:pt x="2816" y="978"/>
                  </a:cubicBezTo>
                  <a:cubicBezTo>
                    <a:pt x="2816" y="970"/>
                    <a:pt x="2816" y="970"/>
                    <a:pt x="2816" y="970"/>
                  </a:cubicBezTo>
                  <a:cubicBezTo>
                    <a:pt x="2815" y="970"/>
                    <a:pt x="2814" y="969"/>
                    <a:pt x="2813" y="968"/>
                  </a:cubicBezTo>
                  <a:moveTo>
                    <a:pt x="2811" y="966"/>
                  </a:moveTo>
                  <a:cubicBezTo>
                    <a:pt x="2811" y="967"/>
                    <a:pt x="2811" y="967"/>
                    <a:pt x="2811" y="967"/>
                  </a:cubicBezTo>
                  <a:cubicBezTo>
                    <a:pt x="2811" y="967"/>
                    <a:pt x="2811" y="967"/>
                    <a:pt x="2812" y="967"/>
                  </a:cubicBezTo>
                  <a:cubicBezTo>
                    <a:pt x="2811" y="967"/>
                    <a:pt x="2811" y="966"/>
                    <a:pt x="2811" y="966"/>
                  </a:cubicBezTo>
                  <a:moveTo>
                    <a:pt x="2864" y="994"/>
                  </a:moveTo>
                  <a:cubicBezTo>
                    <a:pt x="2864" y="993"/>
                    <a:pt x="2864" y="993"/>
                    <a:pt x="2864" y="993"/>
                  </a:cubicBezTo>
                  <a:cubicBezTo>
                    <a:pt x="2864" y="994"/>
                    <a:pt x="2864" y="994"/>
                    <a:pt x="2864" y="994"/>
                  </a:cubicBezTo>
                  <a:cubicBezTo>
                    <a:pt x="2864" y="994"/>
                    <a:pt x="2864" y="994"/>
                    <a:pt x="2864" y="994"/>
                  </a:cubicBezTo>
                  <a:moveTo>
                    <a:pt x="2816" y="961"/>
                  </a:moveTo>
                  <a:cubicBezTo>
                    <a:pt x="2823" y="967"/>
                    <a:pt x="2830" y="973"/>
                    <a:pt x="2837" y="980"/>
                  </a:cubicBezTo>
                  <a:cubicBezTo>
                    <a:pt x="2838" y="980"/>
                    <a:pt x="2840" y="981"/>
                    <a:pt x="2841" y="982"/>
                  </a:cubicBezTo>
                  <a:cubicBezTo>
                    <a:pt x="2842" y="984"/>
                    <a:pt x="2842" y="984"/>
                    <a:pt x="2842" y="984"/>
                  </a:cubicBezTo>
                  <a:cubicBezTo>
                    <a:pt x="2843" y="985"/>
                    <a:pt x="2845" y="986"/>
                    <a:pt x="2846" y="988"/>
                  </a:cubicBezTo>
                  <a:cubicBezTo>
                    <a:pt x="2845" y="984"/>
                    <a:pt x="2845" y="984"/>
                    <a:pt x="2845" y="984"/>
                  </a:cubicBezTo>
                  <a:cubicBezTo>
                    <a:pt x="2847" y="985"/>
                    <a:pt x="2849" y="986"/>
                    <a:pt x="2850" y="987"/>
                  </a:cubicBezTo>
                  <a:cubicBezTo>
                    <a:pt x="2852" y="993"/>
                    <a:pt x="2852" y="993"/>
                    <a:pt x="2852" y="993"/>
                  </a:cubicBezTo>
                  <a:cubicBezTo>
                    <a:pt x="2853" y="994"/>
                    <a:pt x="2855" y="995"/>
                    <a:pt x="2856" y="997"/>
                  </a:cubicBezTo>
                  <a:cubicBezTo>
                    <a:pt x="2854" y="989"/>
                    <a:pt x="2854" y="989"/>
                    <a:pt x="2854" y="989"/>
                  </a:cubicBezTo>
                  <a:cubicBezTo>
                    <a:pt x="2856" y="990"/>
                    <a:pt x="2858" y="990"/>
                    <a:pt x="2860" y="991"/>
                  </a:cubicBezTo>
                  <a:cubicBezTo>
                    <a:pt x="2861" y="998"/>
                    <a:pt x="2861" y="998"/>
                    <a:pt x="2861" y="998"/>
                  </a:cubicBezTo>
                  <a:cubicBezTo>
                    <a:pt x="2860" y="1000"/>
                    <a:pt x="2860" y="1000"/>
                    <a:pt x="2860" y="1000"/>
                  </a:cubicBezTo>
                  <a:cubicBezTo>
                    <a:pt x="2861" y="1001"/>
                    <a:pt x="2862" y="1002"/>
                    <a:pt x="2863" y="1002"/>
                  </a:cubicBezTo>
                  <a:cubicBezTo>
                    <a:pt x="2865" y="999"/>
                    <a:pt x="2865" y="999"/>
                    <a:pt x="2865" y="999"/>
                  </a:cubicBezTo>
                  <a:cubicBezTo>
                    <a:pt x="2868" y="992"/>
                    <a:pt x="2868" y="992"/>
                    <a:pt x="2868" y="992"/>
                  </a:cubicBezTo>
                  <a:cubicBezTo>
                    <a:pt x="2877" y="997"/>
                    <a:pt x="2885" y="1001"/>
                    <a:pt x="2893" y="1005"/>
                  </a:cubicBezTo>
                  <a:cubicBezTo>
                    <a:pt x="2885" y="1021"/>
                    <a:pt x="2885" y="1021"/>
                    <a:pt x="2885" y="1021"/>
                  </a:cubicBezTo>
                  <a:cubicBezTo>
                    <a:pt x="2886" y="1022"/>
                    <a:pt x="2886" y="1023"/>
                    <a:pt x="2887" y="1024"/>
                  </a:cubicBezTo>
                  <a:cubicBezTo>
                    <a:pt x="2897" y="1005"/>
                    <a:pt x="2897" y="1005"/>
                    <a:pt x="2897" y="1005"/>
                  </a:cubicBezTo>
                  <a:cubicBezTo>
                    <a:pt x="2897" y="1005"/>
                    <a:pt x="2897" y="1005"/>
                    <a:pt x="2897" y="1005"/>
                  </a:cubicBezTo>
                  <a:cubicBezTo>
                    <a:pt x="2897" y="1005"/>
                    <a:pt x="2897" y="1005"/>
                    <a:pt x="2897" y="1004"/>
                  </a:cubicBezTo>
                  <a:cubicBezTo>
                    <a:pt x="2897" y="1004"/>
                    <a:pt x="2897" y="1004"/>
                    <a:pt x="2897" y="1004"/>
                  </a:cubicBezTo>
                  <a:cubicBezTo>
                    <a:pt x="2897" y="1004"/>
                    <a:pt x="2897" y="1004"/>
                    <a:pt x="2897" y="1004"/>
                  </a:cubicBezTo>
                  <a:cubicBezTo>
                    <a:pt x="2897" y="1004"/>
                    <a:pt x="2897" y="1003"/>
                    <a:pt x="2896" y="1003"/>
                  </a:cubicBezTo>
                  <a:cubicBezTo>
                    <a:pt x="2869" y="989"/>
                    <a:pt x="2869" y="989"/>
                    <a:pt x="2869" y="989"/>
                  </a:cubicBezTo>
                  <a:cubicBezTo>
                    <a:pt x="2868" y="988"/>
                    <a:pt x="2868" y="988"/>
                    <a:pt x="2868" y="988"/>
                  </a:cubicBezTo>
                  <a:cubicBezTo>
                    <a:pt x="2868" y="988"/>
                    <a:pt x="2868" y="988"/>
                    <a:pt x="2868" y="988"/>
                  </a:cubicBezTo>
                  <a:cubicBezTo>
                    <a:pt x="2850" y="979"/>
                    <a:pt x="2833" y="970"/>
                    <a:pt x="2816" y="961"/>
                  </a:cubicBezTo>
                  <a:moveTo>
                    <a:pt x="2803" y="960"/>
                  </a:moveTo>
                  <a:cubicBezTo>
                    <a:pt x="2803" y="962"/>
                    <a:pt x="2803" y="962"/>
                    <a:pt x="2803" y="962"/>
                  </a:cubicBezTo>
                  <a:cubicBezTo>
                    <a:pt x="2804" y="963"/>
                    <a:pt x="2804" y="963"/>
                    <a:pt x="2804" y="963"/>
                  </a:cubicBezTo>
                  <a:cubicBezTo>
                    <a:pt x="2808" y="978"/>
                    <a:pt x="2808" y="978"/>
                    <a:pt x="2808" y="978"/>
                  </a:cubicBezTo>
                  <a:cubicBezTo>
                    <a:pt x="2808" y="964"/>
                    <a:pt x="2808" y="964"/>
                    <a:pt x="2808" y="964"/>
                  </a:cubicBezTo>
                  <a:cubicBezTo>
                    <a:pt x="2806" y="962"/>
                    <a:pt x="2805" y="961"/>
                    <a:pt x="2803" y="960"/>
                  </a:cubicBezTo>
                  <a:moveTo>
                    <a:pt x="2796" y="953"/>
                  </a:moveTo>
                  <a:cubicBezTo>
                    <a:pt x="2796" y="961"/>
                    <a:pt x="2796" y="961"/>
                    <a:pt x="2796" y="961"/>
                  </a:cubicBezTo>
                  <a:cubicBezTo>
                    <a:pt x="2800" y="980"/>
                    <a:pt x="2800" y="980"/>
                    <a:pt x="2800" y="980"/>
                  </a:cubicBezTo>
                  <a:cubicBezTo>
                    <a:pt x="2800" y="965"/>
                    <a:pt x="2800" y="965"/>
                    <a:pt x="2800" y="965"/>
                  </a:cubicBezTo>
                  <a:cubicBezTo>
                    <a:pt x="2799" y="960"/>
                    <a:pt x="2799" y="960"/>
                    <a:pt x="2799" y="960"/>
                  </a:cubicBezTo>
                  <a:cubicBezTo>
                    <a:pt x="2799" y="960"/>
                    <a:pt x="2800" y="961"/>
                    <a:pt x="2800" y="961"/>
                  </a:cubicBezTo>
                  <a:cubicBezTo>
                    <a:pt x="2800" y="957"/>
                    <a:pt x="2800" y="957"/>
                    <a:pt x="2800" y="957"/>
                  </a:cubicBezTo>
                  <a:cubicBezTo>
                    <a:pt x="2799" y="956"/>
                    <a:pt x="2797" y="954"/>
                    <a:pt x="2796" y="953"/>
                  </a:cubicBezTo>
                  <a:moveTo>
                    <a:pt x="2764" y="951"/>
                  </a:moveTo>
                  <a:cubicBezTo>
                    <a:pt x="2764" y="955"/>
                    <a:pt x="2764" y="955"/>
                    <a:pt x="2764" y="955"/>
                  </a:cubicBezTo>
                  <a:cubicBezTo>
                    <a:pt x="2765" y="955"/>
                    <a:pt x="2765" y="956"/>
                    <a:pt x="2765" y="956"/>
                  </a:cubicBezTo>
                  <a:cubicBezTo>
                    <a:pt x="2764" y="951"/>
                    <a:pt x="2764" y="951"/>
                    <a:pt x="2764" y="951"/>
                  </a:cubicBezTo>
                  <a:moveTo>
                    <a:pt x="2748" y="950"/>
                  </a:moveTo>
                  <a:cubicBezTo>
                    <a:pt x="2745" y="953"/>
                    <a:pt x="2745" y="953"/>
                    <a:pt x="2745" y="953"/>
                  </a:cubicBezTo>
                  <a:cubicBezTo>
                    <a:pt x="2746" y="958"/>
                    <a:pt x="2746" y="958"/>
                    <a:pt x="2746" y="958"/>
                  </a:cubicBezTo>
                  <a:cubicBezTo>
                    <a:pt x="2745" y="957"/>
                    <a:pt x="2743" y="957"/>
                    <a:pt x="2742" y="956"/>
                  </a:cubicBezTo>
                  <a:cubicBezTo>
                    <a:pt x="2737" y="961"/>
                    <a:pt x="2737" y="961"/>
                    <a:pt x="2737" y="961"/>
                  </a:cubicBezTo>
                  <a:cubicBezTo>
                    <a:pt x="2756" y="970"/>
                    <a:pt x="2774" y="979"/>
                    <a:pt x="2793" y="989"/>
                  </a:cubicBezTo>
                  <a:cubicBezTo>
                    <a:pt x="2793" y="988"/>
                    <a:pt x="2793" y="988"/>
                    <a:pt x="2793" y="988"/>
                  </a:cubicBezTo>
                  <a:cubicBezTo>
                    <a:pt x="2787" y="983"/>
                    <a:pt x="2780" y="977"/>
                    <a:pt x="2774" y="972"/>
                  </a:cubicBezTo>
                  <a:cubicBezTo>
                    <a:pt x="2774" y="972"/>
                    <a:pt x="2774" y="972"/>
                    <a:pt x="2774" y="972"/>
                  </a:cubicBezTo>
                  <a:cubicBezTo>
                    <a:pt x="2772" y="971"/>
                    <a:pt x="2770" y="970"/>
                    <a:pt x="2769" y="969"/>
                  </a:cubicBezTo>
                  <a:cubicBezTo>
                    <a:pt x="2768" y="967"/>
                    <a:pt x="2768" y="967"/>
                    <a:pt x="2768" y="967"/>
                  </a:cubicBezTo>
                  <a:cubicBezTo>
                    <a:pt x="2766" y="965"/>
                    <a:pt x="2765" y="964"/>
                    <a:pt x="2764" y="963"/>
                  </a:cubicBezTo>
                  <a:cubicBezTo>
                    <a:pt x="2765" y="967"/>
                    <a:pt x="2765" y="967"/>
                    <a:pt x="2765" y="967"/>
                  </a:cubicBezTo>
                  <a:cubicBezTo>
                    <a:pt x="2763" y="966"/>
                    <a:pt x="2761" y="966"/>
                    <a:pt x="2759" y="965"/>
                  </a:cubicBezTo>
                  <a:cubicBezTo>
                    <a:pt x="2758" y="958"/>
                    <a:pt x="2758" y="958"/>
                    <a:pt x="2758" y="958"/>
                  </a:cubicBezTo>
                  <a:cubicBezTo>
                    <a:pt x="2756" y="957"/>
                    <a:pt x="2755" y="955"/>
                    <a:pt x="2753" y="954"/>
                  </a:cubicBezTo>
                  <a:cubicBezTo>
                    <a:pt x="2755" y="963"/>
                    <a:pt x="2755" y="963"/>
                    <a:pt x="2755" y="963"/>
                  </a:cubicBezTo>
                  <a:cubicBezTo>
                    <a:pt x="2754" y="962"/>
                    <a:pt x="2752" y="961"/>
                    <a:pt x="2750" y="960"/>
                  </a:cubicBezTo>
                  <a:cubicBezTo>
                    <a:pt x="2748" y="950"/>
                    <a:pt x="2748" y="950"/>
                    <a:pt x="2748" y="950"/>
                  </a:cubicBezTo>
                  <a:moveTo>
                    <a:pt x="2772" y="950"/>
                  </a:moveTo>
                  <a:cubicBezTo>
                    <a:pt x="2772" y="962"/>
                    <a:pt x="2772" y="962"/>
                    <a:pt x="2772" y="962"/>
                  </a:cubicBezTo>
                  <a:cubicBezTo>
                    <a:pt x="2773" y="963"/>
                    <a:pt x="2774" y="964"/>
                    <a:pt x="2776" y="965"/>
                  </a:cubicBezTo>
                  <a:cubicBezTo>
                    <a:pt x="2772" y="950"/>
                    <a:pt x="2772" y="950"/>
                    <a:pt x="2772" y="950"/>
                  </a:cubicBezTo>
                  <a:moveTo>
                    <a:pt x="2788" y="947"/>
                  </a:moveTo>
                  <a:cubicBezTo>
                    <a:pt x="2788" y="962"/>
                    <a:pt x="2788" y="962"/>
                    <a:pt x="2788" y="962"/>
                  </a:cubicBezTo>
                  <a:cubicBezTo>
                    <a:pt x="2792" y="978"/>
                    <a:pt x="2792" y="978"/>
                    <a:pt x="2792" y="978"/>
                  </a:cubicBezTo>
                  <a:cubicBezTo>
                    <a:pt x="2792" y="978"/>
                    <a:pt x="2792" y="979"/>
                    <a:pt x="2792" y="979"/>
                  </a:cubicBezTo>
                  <a:cubicBezTo>
                    <a:pt x="2792" y="966"/>
                    <a:pt x="2792" y="966"/>
                    <a:pt x="2792" y="966"/>
                  </a:cubicBezTo>
                  <a:cubicBezTo>
                    <a:pt x="2790" y="955"/>
                    <a:pt x="2790" y="955"/>
                    <a:pt x="2790" y="955"/>
                  </a:cubicBezTo>
                  <a:cubicBezTo>
                    <a:pt x="2790" y="956"/>
                    <a:pt x="2791" y="956"/>
                    <a:pt x="2792" y="957"/>
                  </a:cubicBezTo>
                  <a:cubicBezTo>
                    <a:pt x="2792" y="950"/>
                    <a:pt x="2792" y="950"/>
                    <a:pt x="2792" y="950"/>
                  </a:cubicBezTo>
                  <a:cubicBezTo>
                    <a:pt x="2791" y="950"/>
                    <a:pt x="2791" y="949"/>
                    <a:pt x="2790" y="949"/>
                  </a:cubicBezTo>
                  <a:cubicBezTo>
                    <a:pt x="2789" y="948"/>
                    <a:pt x="2788" y="948"/>
                    <a:pt x="2788" y="947"/>
                  </a:cubicBezTo>
                  <a:moveTo>
                    <a:pt x="2753" y="945"/>
                  </a:moveTo>
                  <a:cubicBezTo>
                    <a:pt x="2753" y="945"/>
                    <a:pt x="2753" y="945"/>
                    <a:pt x="2753" y="945"/>
                  </a:cubicBezTo>
                  <a:cubicBezTo>
                    <a:pt x="2753" y="945"/>
                    <a:pt x="2753" y="945"/>
                    <a:pt x="2753" y="945"/>
                  </a:cubicBezTo>
                  <a:cubicBezTo>
                    <a:pt x="2753" y="945"/>
                    <a:pt x="2753" y="945"/>
                    <a:pt x="2753" y="945"/>
                  </a:cubicBezTo>
                  <a:moveTo>
                    <a:pt x="2780" y="943"/>
                  </a:moveTo>
                  <a:cubicBezTo>
                    <a:pt x="2780" y="963"/>
                    <a:pt x="2780" y="963"/>
                    <a:pt x="2780" y="963"/>
                  </a:cubicBezTo>
                  <a:cubicBezTo>
                    <a:pt x="2781" y="970"/>
                    <a:pt x="2781" y="970"/>
                    <a:pt x="2781" y="970"/>
                  </a:cubicBezTo>
                  <a:cubicBezTo>
                    <a:pt x="2782" y="970"/>
                    <a:pt x="2783" y="971"/>
                    <a:pt x="2784" y="972"/>
                  </a:cubicBezTo>
                  <a:cubicBezTo>
                    <a:pt x="2784" y="967"/>
                    <a:pt x="2784" y="967"/>
                    <a:pt x="2784" y="967"/>
                  </a:cubicBezTo>
                  <a:cubicBezTo>
                    <a:pt x="2780" y="951"/>
                    <a:pt x="2780" y="951"/>
                    <a:pt x="2780" y="951"/>
                  </a:cubicBezTo>
                  <a:cubicBezTo>
                    <a:pt x="2782" y="951"/>
                    <a:pt x="2783" y="952"/>
                    <a:pt x="2784" y="953"/>
                  </a:cubicBezTo>
                  <a:cubicBezTo>
                    <a:pt x="2784" y="945"/>
                    <a:pt x="2784" y="945"/>
                    <a:pt x="2784" y="945"/>
                  </a:cubicBezTo>
                  <a:cubicBezTo>
                    <a:pt x="2783" y="945"/>
                    <a:pt x="2781" y="944"/>
                    <a:pt x="2780" y="943"/>
                  </a:cubicBezTo>
                  <a:moveTo>
                    <a:pt x="2772" y="939"/>
                  </a:moveTo>
                  <a:cubicBezTo>
                    <a:pt x="2772" y="947"/>
                    <a:pt x="2772" y="947"/>
                    <a:pt x="2772" y="947"/>
                  </a:cubicBezTo>
                  <a:cubicBezTo>
                    <a:pt x="2773" y="947"/>
                    <a:pt x="2775" y="948"/>
                    <a:pt x="2776" y="949"/>
                  </a:cubicBezTo>
                  <a:cubicBezTo>
                    <a:pt x="2776" y="950"/>
                    <a:pt x="2776" y="950"/>
                    <a:pt x="2776" y="950"/>
                  </a:cubicBezTo>
                  <a:cubicBezTo>
                    <a:pt x="2776" y="942"/>
                    <a:pt x="2776" y="942"/>
                    <a:pt x="2776" y="942"/>
                  </a:cubicBezTo>
                  <a:cubicBezTo>
                    <a:pt x="2775" y="941"/>
                    <a:pt x="2773" y="940"/>
                    <a:pt x="2772" y="939"/>
                  </a:cubicBezTo>
                  <a:moveTo>
                    <a:pt x="2733" y="938"/>
                  </a:moveTo>
                  <a:cubicBezTo>
                    <a:pt x="2735" y="947"/>
                    <a:pt x="2735" y="947"/>
                    <a:pt x="2735" y="947"/>
                  </a:cubicBezTo>
                  <a:cubicBezTo>
                    <a:pt x="2738" y="945"/>
                    <a:pt x="2738" y="945"/>
                    <a:pt x="2738" y="945"/>
                  </a:cubicBezTo>
                  <a:cubicBezTo>
                    <a:pt x="2737" y="941"/>
                    <a:pt x="2737" y="941"/>
                    <a:pt x="2737" y="941"/>
                  </a:cubicBezTo>
                  <a:cubicBezTo>
                    <a:pt x="2737" y="940"/>
                    <a:pt x="2737" y="940"/>
                    <a:pt x="2737" y="940"/>
                  </a:cubicBezTo>
                  <a:cubicBezTo>
                    <a:pt x="2736" y="940"/>
                    <a:pt x="2736" y="940"/>
                    <a:pt x="2736" y="940"/>
                  </a:cubicBezTo>
                  <a:cubicBezTo>
                    <a:pt x="2736" y="940"/>
                    <a:pt x="2735" y="940"/>
                    <a:pt x="2735" y="940"/>
                  </a:cubicBezTo>
                  <a:cubicBezTo>
                    <a:pt x="2733" y="938"/>
                    <a:pt x="2733" y="938"/>
                    <a:pt x="2733" y="938"/>
                  </a:cubicBezTo>
                  <a:moveTo>
                    <a:pt x="2761" y="937"/>
                  </a:moveTo>
                  <a:cubicBezTo>
                    <a:pt x="2758" y="940"/>
                    <a:pt x="2758" y="940"/>
                    <a:pt x="2758" y="940"/>
                  </a:cubicBezTo>
                  <a:cubicBezTo>
                    <a:pt x="2761" y="951"/>
                    <a:pt x="2761" y="951"/>
                    <a:pt x="2761" y="951"/>
                  </a:cubicBezTo>
                  <a:cubicBezTo>
                    <a:pt x="2761" y="937"/>
                    <a:pt x="2761" y="937"/>
                    <a:pt x="2761" y="937"/>
                  </a:cubicBezTo>
                  <a:moveTo>
                    <a:pt x="2764" y="935"/>
                  </a:moveTo>
                  <a:cubicBezTo>
                    <a:pt x="2764" y="943"/>
                    <a:pt x="2764" y="943"/>
                    <a:pt x="2764" y="943"/>
                  </a:cubicBezTo>
                  <a:cubicBezTo>
                    <a:pt x="2765" y="943"/>
                    <a:pt x="2766" y="944"/>
                    <a:pt x="2767" y="944"/>
                  </a:cubicBezTo>
                  <a:cubicBezTo>
                    <a:pt x="2769" y="950"/>
                    <a:pt x="2769" y="950"/>
                    <a:pt x="2769" y="950"/>
                  </a:cubicBezTo>
                  <a:cubicBezTo>
                    <a:pt x="2769" y="938"/>
                    <a:pt x="2769" y="938"/>
                    <a:pt x="2769" y="938"/>
                  </a:cubicBezTo>
                  <a:cubicBezTo>
                    <a:pt x="2767" y="937"/>
                    <a:pt x="2766" y="936"/>
                    <a:pt x="2764" y="935"/>
                  </a:cubicBezTo>
                  <a:moveTo>
                    <a:pt x="2743" y="933"/>
                  </a:moveTo>
                  <a:cubicBezTo>
                    <a:pt x="2741" y="935"/>
                    <a:pt x="2741" y="935"/>
                    <a:pt x="2741" y="935"/>
                  </a:cubicBezTo>
                  <a:cubicBezTo>
                    <a:pt x="2742" y="936"/>
                    <a:pt x="2743" y="937"/>
                    <a:pt x="2745" y="938"/>
                  </a:cubicBezTo>
                  <a:cubicBezTo>
                    <a:pt x="2745" y="938"/>
                    <a:pt x="2745" y="938"/>
                    <a:pt x="2745" y="938"/>
                  </a:cubicBezTo>
                  <a:cubicBezTo>
                    <a:pt x="2743" y="933"/>
                    <a:pt x="2743" y="933"/>
                    <a:pt x="2743" y="933"/>
                  </a:cubicBezTo>
                  <a:moveTo>
                    <a:pt x="2745" y="931"/>
                  </a:moveTo>
                  <a:cubicBezTo>
                    <a:pt x="2744" y="932"/>
                    <a:pt x="2744" y="932"/>
                    <a:pt x="2744" y="932"/>
                  </a:cubicBezTo>
                  <a:cubicBezTo>
                    <a:pt x="2744" y="933"/>
                    <a:pt x="2745" y="933"/>
                    <a:pt x="2745" y="933"/>
                  </a:cubicBezTo>
                  <a:cubicBezTo>
                    <a:pt x="2745" y="931"/>
                    <a:pt x="2745" y="931"/>
                    <a:pt x="2745" y="931"/>
                  </a:cubicBezTo>
                  <a:moveTo>
                    <a:pt x="2748" y="927"/>
                  </a:moveTo>
                  <a:cubicBezTo>
                    <a:pt x="2748" y="927"/>
                    <a:pt x="2748" y="927"/>
                    <a:pt x="2748" y="927"/>
                  </a:cubicBezTo>
                  <a:cubicBezTo>
                    <a:pt x="2748" y="934"/>
                    <a:pt x="2748" y="934"/>
                    <a:pt x="2748" y="934"/>
                  </a:cubicBezTo>
                  <a:cubicBezTo>
                    <a:pt x="2753" y="930"/>
                    <a:pt x="2753" y="930"/>
                    <a:pt x="2753" y="930"/>
                  </a:cubicBezTo>
                  <a:cubicBezTo>
                    <a:pt x="2753" y="930"/>
                    <a:pt x="2753" y="930"/>
                    <a:pt x="2753" y="930"/>
                  </a:cubicBezTo>
                  <a:cubicBezTo>
                    <a:pt x="2751" y="929"/>
                    <a:pt x="2750" y="928"/>
                    <a:pt x="2748" y="927"/>
                  </a:cubicBezTo>
                  <a:moveTo>
                    <a:pt x="2674" y="992"/>
                  </a:moveTo>
                  <a:cubicBezTo>
                    <a:pt x="2672" y="991"/>
                    <a:pt x="2671" y="991"/>
                    <a:pt x="2669" y="990"/>
                  </a:cubicBezTo>
                  <a:cubicBezTo>
                    <a:pt x="2672" y="985"/>
                    <a:pt x="2672" y="985"/>
                    <a:pt x="2672" y="985"/>
                  </a:cubicBezTo>
                  <a:cubicBezTo>
                    <a:pt x="2674" y="992"/>
                    <a:pt x="2674" y="992"/>
                    <a:pt x="2674" y="992"/>
                  </a:cubicBezTo>
                  <a:moveTo>
                    <a:pt x="2683" y="997"/>
                  </a:moveTo>
                  <a:cubicBezTo>
                    <a:pt x="2681" y="996"/>
                    <a:pt x="2679" y="995"/>
                    <a:pt x="2678" y="994"/>
                  </a:cubicBezTo>
                  <a:cubicBezTo>
                    <a:pt x="2674" y="980"/>
                    <a:pt x="2674" y="980"/>
                    <a:pt x="2674" y="980"/>
                  </a:cubicBezTo>
                  <a:cubicBezTo>
                    <a:pt x="2677" y="974"/>
                    <a:pt x="2677" y="974"/>
                    <a:pt x="2677" y="974"/>
                  </a:cubicBezTo>
                  <a:cubicBezTo>
                    <a:pt x="2683" y="997"/>
                    <a:pt x="2683" y="997"/>
                    <a:pt x="2683" y="997"/>
                  </a:cubicBezTo>
                  <a:moveTo>
                    <a:pt x="2636" y="977"/>
                  </a:moveTo>
                  <a:cubicBezTo>
                    <a:pt x="2628" y="973"/>
                    <a:pt x="2628" y="973"/>
                    <a:pt x="2628" y="973"/>
                  </a:cubicBezTo>
                  <a:cubicBezTo>
                    <a:pt x="2640" y="948"/>
                    <a:pt x="2640" y="948"/>
                    <a:pt x="2640" y="948"/>
                  </a:cubicBezTo>
                  <a:cubicBezTo>
                    <a:pt x="2643" y="949"/>
                    <a:pt x="2646" y="951"/>
                    <a:pt x="2649" y="952"/>
                  </a:cubicBezTo>
                  <a:cubicBezTo>
                    <a:pt x="2636" y="977"/>
                    <a:pt x="2636" y="977"/>
                    <a:pt x="2636" y="977"/>
                  </a:cubicBezTo>
                  <a:moveTo>
                    <a:pt x="2700" y="935"/>
                  </a:moveTo>
                  <a:cubicBezTo>
                    <a:pt x="2699" y="935"/>
                    <a:pt x="2699" y="934"/>
                    <a:pt x="2698" y="934"/>
                  </a:cubicBezTo>
                  <a:cubicBezTo>
                    <a:pt x="2699" y="932"/>
                    <a:pt x="2699" y="932"/>
                    <a:pt x="2699" y="932"/>
                  </a:cubicBezTo>
                  <a:cubicBezTo>
                    <a:pt x="2700" y="935"/>
                    <a:pt x="2700" y="935"/>
                    <a:pt x="2700" y="935"/>
                  </a:cubicBezTo>
                  <a:moveTo>
                    <a:pt x="2709" y="939"/>
                  </a:moveTo>
                  <a:cubicBezTo>
                    <a:pt x="2707" y="939"/>
                    <a:pt x="2706" y="938"/>
                    <a:pt x="2704" y="937"/>
                  </a:cubicBezTo>
                  <a:cubicBezTo>
                    <a:pt x="2702" y="928"/>
                    <a:pt x="2702" y="928"/>
                    <a:pt x="2702" y="928"/>
                  </a:cubicBezTo>
                  <a:cubicBezTo>
                    <a:pt x="2705" y="922"/>
                    <a:pt x="2705" y="922"/>
                    <a:pt x="2705" y="922"/>
                  </a:cubicBezTo>
                  <a:cubicBezTo>
                    <a:pt x="2709" y="939"/>
                    <a:pt x="2709" y="939"/>
                    <a:pt x="2709" y="939"/>
                  </a:cubicBezTo>
                  <a:moveTo>
                    <a:pt x="2674" y="914"/>
                  </a:moveTo>
                  <a:cubicBezTo>
                    <a:pt x="2666" y="922"/>
                    <a:pt x="2666" y="922"/>
                    <a:pt x="2666" y="922"/>
                  </a:cubicBezTo>
                  <a:cubicBezTo>
                    <a:pt x="2651" y="949"/>
                    <a:pt x="2651" y="949"/>
                    <a:pt x="2651" y="949"/>
                  </a:cubicBezTo>
                  <a:cubicBezTo>
                    <a:pt x="2651" y="949"/>
                    <a:pt x="2651" y="949"/>
                    <a:pt x="2651" y="949"/>
                  </a:cubicBezTo>
                  <a:cubicBezTo>
                    <a:pt x="2642" y="945"/>
                    <a:pt x="2642" y="945"/>
                    <a:pt x="2642" y="945"/>
                  </a:cubicBezTo>
                  <a:cubicBezTo>
                    <a:pt x="2633" y="954"/>
                    <a:pt x="2633" y="954"/>
                    <a:pt x="2633" y="954"/>
                  </a:cubicBezTo>
                  <a:cubicBezTo>
                    <a:pt x="2625" y="971"/>
                    <a:pt x="2625" y="971"/>
                    <a:pt x="2625" y="971"/>
                  </a:cubicBezTo>
                  <a:cubicBezTo>
                    <a:pt x="2623" y="971"/>
                    <a:pt x="2621" y="970"/>
                    <a:pt x="2619" y="969"/>
                  </a:cubicBezTo>
                  <a:cubicBezTo>
                    <a:pt x="2616" y="971"/>
                    <a:pt x="2616" y="971"/>
                    <a:pt x="2616" y="971"/>
                  </a:cubicBezTo>
                  <a:cubicBezTo>
                    <a:pt x="2624" y="975"/>
                    <a:pt x="2631" y="978"/>
                    <a:pt x="2639" y="982"/>
                  </a:cubicBezTo>
                  <a:cubicBezTo>
                    <a:pt x="2639" y="982"/>
                    <a:pt x="2639" y="982"/>
                    <a:pt x="2639" y="982"/>
                  </a:cubicBezTo>
                  <a:cubicBezTo>
                    <a:pt x="2664" y="995"/>
                    <a:pt x="2664" y="995"/>
                    <a:pt x="2664" y="995"/>
                  </a:cubicBezTo>
                  <a:cubicBezTo>
                    <a:pt x="2665" y="996"/>
                    <a:pt x="2665" y="996"/>
                    <a:pt x="2665" y="996"/>
                  </a:cubicBezTo>
                  <a:cubicBezTo>
                    <a:pt x="2665" y="996"/>
                    <a:pt x="2665" y="996"/>
                    <a:pt x="2666" y="995"/>
                  </a:cubicBezTo>
                  <a:cubicBezTo>
                    <a:pt x="2671" y="998"/>
                    <a:pt x="2675" y="1000"/>
                    <a:pt x="2680" y="1003"/>
                  </a:cubicBezTo>
                  <a:cubicBezTo>
                    <a:pt x="2686" y="997"/>
                    <a:pt x="2686" y="997"/>
                    <a:pt x="2686" y="997"/>
                  </a:cubicBezTo>
                  <a:cubicBezTo>
                    <a:pt x="2680" y="971"/>
                    <a:pt x="2680" y="971"/>
                    <a:pt x="2680" y="971"/>
                  </a:cubicBezTo>
                  <a:cubicBezTo>
                    <a:pt x="2682" y="972"/>
                    <a:pt x="2683" y="973"/>
                    <a:pt x="2685" y="974"/>
                  </a:cubicBezTo>
                  <a:cubicBezTo>
                    <a:pt x="2690" y="993"/>
                    <a:pt x="2690" y="993"/>
                    <a:pt x="2690" y="993"/>
                  </a:cubicBezTo>
                  <a:cubicBezTo>
                    <a:pt x="2693" y="990"/>
                    <a:pt x="2693" y="990"/>
                    <a:pt x="2693" y="990"/>
                  </a:cubicBezTo>
                  <a:cubicBezTo>
                    <a:pt x="2689" y="976"/>
                    <a:pt x="2689" y="976"/>
                    <a:pt x="2689" y="976"/>
                  </a:cubicBezTo>
                  <a:cubicBezTo>
                    <a:pt x="2691" y="976"/>
                    <a:pt x="2693" y="977"/>
                    <a:pt x="2694" y="978"/>
                  </a:cubicBezTo>
                  <a:cubicBezTo>
                    <a:pt x="2696" y="986"/>
                    <a:pt x="2696" y="986"/>
                    <a:pt x="2696" y="986"/>
                  </a:cubicBezTo>
                  <a:cubicBezTo>
                    <a:pt x="2699" y="983"/>
                    <a:pt x="2699" y="983"/>
                    <a:pt x="2699" y="983"/>
                  </a:cubicBezTo>
                  <a:cubicBezTo>
                    <a:pt x="2698" y="980"/>
                    <a:pt x="2698" y="980"/>
                    <a:pt x="2698" y="980"/>
                  </a:cubicBezTo>
                  <a:cubicBezTo>
                    <a:pt x="2699" y="981"/>
                    <a:pt x="2700" y="981"/>
                    <a:pt x="2701" y="981"/>
                  </a:cubicBezTo>
                  <a:cubicBezTo>
                    <a:pt x="2706" y="977"/>
                    <a:pt x="2706" y="977"/>
                    <a:pt x="2706" y="977"/>
                  </a:cubicBezTo>
                  <a:cubicBezTo>
                    <a:pt x="2698" y="973"/>
                    <a:pt x="2690" y="969"/>
                    <a:pt x="2682" y="965"/>
                  </a:cubicBezTo>
                  <a:cubicBezTo>
                    <a:pt x="2695" y="940"/>
                    <a:pt x="2695" y="940"/>
                    <a:pt x="2695" y="940"/>
                  </a:cubicBezTo>
                  <a:cubicBezTo>
                    <a:pt x="2706" y="945"/>
                    <a:pt x="2717" y="950"/>
                    <a:pt x="2727" y="956"/>
                  </a:cubicBezTo>
                  <a:cubicBezTo>
                    <a:pt x="2732" y="951"/>
                    <a:pt x="2732" y="951"/>
                    <a:pt x="2732" y="951"/>
                  </a:cubicBezTo>
                  <a:cubicBezTo>
                    <a:pt x="2732" y="951"/>
                    <a:pt x="2732" y="951"/>
                    <a:pt x="2732" y="951"/>
                  </a:cubicBezTo>
                  <a:cubicBezTo>
                    <a:pt x="2727" y="933"/>
                    <a:pt x="2727" y="933"/>
                    <a:pt x="2727" y="933"/>
                  </a:cubicBezTo>
                  <a:cubicBezTo>
                    <a:pt x="2723" y="929"/>
                    <a:pt x="2723" y="929"/>
                    <a:pt x="2723" y="929"/>
                  </a:cubicBezTo>
                  <a:cubicBezTo>
                    <a:pt x="2728" y="949"/>
                    <a:pt x="2728" y="949"/>
                    <a:pt x="2728" y="949"/>
                  </a:cubicBezTo>
                  <a:cubicBezTo>
                    <a:pt x="2726" y="948"/>
                    <a:pt x="2724" y="947"/>
                    <a:pt x="2722" y="946"/>
                  </a:cubicBezTo>
                  <a:cubicBezTo>
                    <a:pt x="2717" y="924"/>
                    <a:pt x="2717" y="924"/>
                    <a:pt x="2717" y="924"/>
                  </a:cubicBezTo>
                  <a:cubicBezTo>
                    <a:pt x="2714" y="921"/>
                    <a:pt x="2714" y="921"/>
                    <a:pt x="2714" y="921"/>
                  </a:cubicBezTo>
                  <a:cubicBezTo>
                    <a:pt x="2713" y="921"/>
                    <a:pt x="2713" y="921"/>
                    <a:pt x="2713" y="921"/>
                  </a:cubicBezTo>
                  <a:cubicBezTo>
                    <a:pt x="2713" y="920"/>
                    <a:pt x="2713" y="920"/>
                    <a:pt x="2712" y="920"/>
                  </a:cubicBezTo>
                  <a:cubicBezTo>
                    <a:pt x="2718" y="944"/>
                    <a:pt x="2718" y="944"/>
                    <a:pt x="2718" y="944"/>
                  </a:cubicBezTo>
                  <a:cubicBezTo>
                    <a:pt x="2717" y="943"/>
                    <a:pt x="2715" y="942"/>
                    <a:pt x="2713" y="942"/>
                  </a:cubicBezTo>
                  <a:cubicBezTo>
                    <a:pt x="2707" y="917"/>
                    <a:pt x="2707" y="917"/>
                    <a:pt x="2707" y="917"/>
                  </a:cubicBezTo>
                  <a:cubicBezTo>
                    <a:pt x="2708" y="916"/>
                    <a:pt x="2708" y="916"/>
                    <a:pt x="2708" y="916"/>
                  </a:cubicBezTo>
                  <a:cubicBezTo>
                    <a:pt x="2707" y="915"/>
                    <a:pt x="2706" y="914"/>
                    <a:pt x="2705" y="914"/>
                  </a:cubicBezTo>
                  <a:cubicBezTo>
                    <a:pt x="2704" y="916"/>
                    <a:pt x="2704" y="916"/>
                    <a:pt x="2704" y="916"/>
                  </a:cubicBezTo>
                  <a:cubicBezTo>
                    <a:pt x="2704" y="916"/>
                    <a:pt x="2704" y="916"/>
                    <a:pt x="2704" y="916"/>
                  </a:cubicBezTo>
                  <a:cubicBezTo>
                    <a:pt x="2698" y="927"/>
                    <a:pt x="2698" y="927"/>
                    <a:pt x="2698" y="927"/>
                  </a:cubicBezTo>
                  <a:cubicBezTo>
                    <a:pt x="2694" y="934"/>
                    <a:pt x="2694" y="934"/>
                    <a:pt x="2694" y="934"/>
                  </a:cubicBezTo>
                  <a:cubicBezTo>
                    <a:pt x="2693" y="937"/>
                    <a:pt x="2693" y="937"/>
                    <a:pt x="2693" y="937"/>
                  </a:cubicBezTo>
                  <a:cubicBezTo>
                    <a:pt x="2693" y="937"/>
                    <a:pt x="2693" y="937"/>
                    <a:pt x="2693" y="937"/>
                  </a:cubicBezTo>
                  <a:cubicBezTo>
                    <a:pt x="2693" y="937"/>
                    <a:pt x="2693" y="937"/>
                    <a:pt x="2693" y="937"/>
                  </a:cubicBezTo>
                  <a:cubicBezTo>
                    <a:pt x="2678" y="965"/>
                    <a:pt x="2678" y="965"/>
                    <a:pt x="2678" y="965"/>
                  </a:cubicBezTo>
                  <a:cubicBezTo>
                    <a:pt x="2677" y="968"/>
                    <a:pt x="2677" y="968"/>
                    <a:pt x="2677" y="968"/>
                  </a:cubicBezTo>
                  <a:cubicBezTo>
                    <a:pt x="2676" y="969"/>
                    <a:pt x="2676" y="969"/>
                    <a:pt x="2676" y="969"/>
                  </a:cubicBezTo>
                  <a:cubicBezTo>
                    <a:pt x="2671" y="979"/>
                    <a:pt x="2671" y="979"/>
                    <a:pt x="2671" y="979"/>
                  </a:cubicBezTo>
                  <a:cubicBezTo>
                    <a:pt x="2665" y="990"/>
                    <a:pt x="2665" y="990"/>
                    <a:pt x="2665" y="990"/>
                  </a:cubicBezTo>
                  <a:cubicBezTo>
                    <a:pt x="2665" y="990"/>
                    <a:pt x="2665" y="990"/>
                    <a:pt x="2665" y="990"/>
                  </a:cubicBezTo>
                  <a:cubicBezTo>
                    <a:pt x="2664" y="992"/>
                    <a:pt x="2664" y="992"/>
                    <a:pt x="2664" y="992"/>
                  </a:cubicBezTo>
                  <a:cubicBezTo>
                    <a:pt x="2639" y="979"/>
                    <a:pt x="2639" y="979"/>
                    <a:pt x="2639" y="979"/>
                  </a:cubicBezTo>
                  <a:cubicBezTo>
                    <a:pt x="2652" y="954"/>
                    <a:pt x="2652" y="954"/>
                    <a:pt x="2652" y="954"/>
                  </a:cubicBezTo>
                  <a:cubicBezTo>
                    <a:pt x="2653" y="954"/>
                    <a:pt x="2653" y="954"/>
                    <a:pt x="2653" y="954"/>
                  </a:cubicBezTo>
                  <a:cubicBezTo>
                    <a:pt x="2653" y="954"/>
                    <a:pt x="2653" y="954"/>
                    <a:pt x="2653" y="954"/>
                  </a:cubicBezTo>
                  <a:cubicBezTo>
                    <a:pt x="2654" y="954"/>
                    <a:pt x="2654" y="954"/>
                    <a:pt x="2655" y="953"/>
                  </a:cubicBezTo>
                  <a:cubicBezTo>
                    <a:pt x="2655" y="953"/>
                    <a:pt x="2655" y="953"/>
                    <a:pt x="2655" y="953"/>
                  </a:cubicBezTo>
                  <a:cubicBezTo>
                    <a:pt x="2655" y="952"/>
                    <a:pt x="2655" y="951"/>
                    <a:pt x="2654" y="951"/>
                  </a:cubicBezTo>
                  <a:cubicBezTo>
                    <a:pt x="2674" y="914"/>
                    <a:pt x="2674" y="914"/>
                    <a:pt x="2674" y="914"/>
                  </a:cubicBezTo>
                  <a:moveTo>
                    <a:pt x="2719" y="913"/>
                  </a:moveTo>
                  <a:cubicBezTo>
                    <a:pt x="2715" y="917"/>
                    <a:pt x="2715" y="917"/>
                    <a:pt x="2715" y="917"/>
                  </a:cubicBezTo>
                  <a:cubicBezTo>
                    <a:pt x="2716" y="919"/>
                    <a:pt x="2716" y="919"/>
                    <a:pt x="2716" y="919"/>
                  </a:cubicBezTo>
                  <a:cubicBezTo>
                    <a:pt x="2718" y="919"/>
                    <a:pt x="2719" y="920"/>
                    <a:pt x="2721" y="921"/>
                  </a:cubicBezTo>
                  <a:cubicBezTo>
                    <a:pt x="2721" y="923"/>
                    <a:pt x="2721" y="923"/>
                    <a:pt x="2721" y="923"/>
                  </a:cubicBezTo>
                  <a:cubicBezTo>
                    <a:pt x="2726" y="927"/>
                    <a:pt x="2726" y="927"/>
                    <a:pt x="2726" y="927"/>
                  </a:cubicBezTo>
                  <a:cubicBezTo>
                    <a:pt x="2725" y="923"/>
                    <a:pt x="2725" y="923"/>
                    <a:pt x="2725" y="923"/>
                  </a:cubicBezTo>
                  <a:cubicBezTo>
                    <a:pt x="2727" y="924"/>
                    <a:pt x="2728" y="925"/>
                    <a:pt x="2730" y="926"/>
                  </a:cubicBezTo>
                  <a:cubicBezTo>
                    <a:pt x="2732" y="932"/>
                    <a:pt x="2732" y="932"/>
                    <a:pt x="2732" y="932"/>
                  </a:cubicBezTo>
                  <a:cubicBezTo>
                    <a:pt x="2736" y="936"/>
                    <a:pt x="2736" y="936"/>
                    <a:pt x="2736" y="936"/>
                  </a:cubicBezTo>
                  <a:cubicBezTo>
                    <a:pt x="2736" y="936"/>
                    <a:pt x="2736" y="936"/>
                    <a:pt x="2736" y="936"/>
                  </a:cubicBezTo>
                  <a:cubicBezTo>
                    <a:pt x="2734" y="928"/>
                    <a:pt x="2734" y="928"/>
                    <a:pt x="2734" y="928"/>
                  </a:cubicBezTo>
                  <a:cubicBezTo>
                    <a:pt x="2736" y="928"/>
                    <a:pt x="2738" y="929"/>
                    <a:pt x="2739" y="930"/>
                  </a:cubicBezTo>
                  <a:cubicBezTo>
                    <a:pt x="2740" y="932"/>
                    <a:pt x="2740" y="932"/>
                    <a:pt x="2740" y="932"/>
                  </a:cubicBezTo>
                  <a:cubicBezTo>
                    <a:pt x="2745" y="926"/>
                    <a:pt x="2745" y="926"/>
                    <a:pt x="2745" y="926"/>
                  </a:cubicBezTo>
                  <a:cubicBezTo>
                    <a:pt x="2737" y="921"/>
                    <a:pt x="2728" y="917"/>
                    <a:pt x="2719" y="913"/>
                  </a:cubicBezTo>
                  <a:moveTo>
                    <a:pt x="2707" y="907"/>
                  </a:moveTo>
                  <a:cubicBezTo>
                    <a:pt x="2705" y="909"/>
                    <a:pt x="2705" y="909"/>
                    <a:pt x="2705" y="909"/>
                  </a:cubicBezTo>
                  <a:cubicBezTo>
                    <a:pt x="2712" y="915"/>
                    <a:pt x="2712" y="915"/>
                    <a:pt x="2712" y="915"/>
                  </a:cubicBezTo>
                  <a:cubicBezTo>
                    <a:pt x="2716" y="911"/>
                    <a:pt x="2716" y="911"/>
                    <a:pt x="2716" y="911"/>
                  </a:cubicBezTo>
                  <a:cubicBezTo>
                    <a:pt x="2713" y="910"/>
                    <a:pt x="2710" y="908"/>
                    <a:pt x="2707" y="907"/>
                  </a:cubicBezTo>
                  <a:moveTo>
                    <a:pt x="2695" y="901"/>
                  </a:moveTo>
                  <a:cubicBezTo>
                    <a:pt x="2697" y="903"/>
                    <a:pt x="2700" y="905"/>
                    <a:pt x="2702" y="907"/>
                  </a:cubicBezTo>
                  <a:cubicBezTo>
                    <a:pt x="2704" y="905"/>
                    <a:pt x="2704" y="905"/>
                    <a:pt x="2704" y="905"/>
                  </a:cubicBezTo>
                  <a:cubicBezTo>
                    <a:pt x="2701" y="904"/>
                    <a:pt x="2698" y="902"/>
                    <a:pt x="2695" y="901"/>
                  </a:cubicBezTo>
                  <a:moveTo>
                    <a:pt x="2688" y="899"/>
                  </a:moveTo>
                  <a:cubicBezTo>
                    <a:pt x="2687" y="901"/>
                    <a:pt x="2687" y="901"/>
                    <a:pt x="2687" y="901"/>
                  </a:cubicBezTo>
                  <a:cubicBezTo>
                    <a:pt x="2694" y="905"/>
                    <a:pt x="2694" y="905"/>
                    <a:pt x="2694" y="905"/>
                  </a:cubicBezTo>
                  <a:cubicBezTo>
                    <a:pt x="2692" y="903"/>
                    <a:pt x="2690" y="901"/>
                    <a:pt x="2688" y="899"/>
                  </a:cubicBezTo>
                  <a:moveTo>
                    <a:pt x="2377" y="856"/>
                  </a:moveTo>
                  <a:cubicBezTo>
                    <a:pt x="2374" y="858"/>
                    <a:pt x="2374" y="858"/>
                    <a:pt x="2374" y="858"/>
                  </a:cubicBezTo>
                  <a:cubicBezTo>
                    <a:pt x="2437" y="886"/>
                    <a:pt x="2499" y="915"/>
                    <a:pt x="2561" y="945"/>
                  </a:cubicBezTo>
                  <a:cubicBezTo>
                    <a:pt x="2554" y="938"/>
                    <a:pt x="2554" y="938"/>
                    <a:pt x="2554" y="938"/>
                  </a:cubicBezTo>
                  <a:cubicBezTo>
                    <a:pt x="2495" y="910"/>
                    <a:pt x="2436" y="882"/>
                    <a:pt x="2377" y="856"/>
                  </a:cubicBezTo>
                  <a:moveTo>
                    <a:pt x="2676" y="849"/>
                  </a:moveTo>
                  <a:cubicBezTo>
                    <a:pt x="2662" y="873"/>
                    <a:pt x="2662" y="873"/>
                    <a:pt x="2662" y="873"/>
                  </a:cubicBezTo>
                  <a:cubicBezTo>
                    <a:pt x="2663" y="874"/>
                    <a:pt x="2664" y="875"/>
                    <a:pt x="2664" y="876"/>
                  </a:cubicBezTo>
                  <a:cubicBezTo>
                    <a:pt x="2679" y="851"/>
                    <a:pt x="2679" y="851"/>
                    <a:pt x="2679" y="851"/>
                  </a:cubicBezTo>
                  <a:cubicBezTo>
                    <a:pt x="2678" y="851"/>
                    <a:pt x="2677" y="850"/>
                    <a:pt x="2676" y="849"/>
                  </a:cubicBezTo>
                  <a:moveTo>
                    <a:pt x="2401" y="832"/>
                  </a:moveTo>
                  <a:cubicBezTo>
                    <a:pt x="2398" y="834"/>
                    <a:pt x="2398" y="834"/>
                    <a:pt x="2398" y="834"/>
                  </a:cubicBezTo>
                  <a:cubicBezTo>
                    <a:pt x="2431" y="849"/>
                    <a:pt x="2463" y="864"/>
                    <a:pt x="2496" y="879"/>
                  </a:cubicBezTo>
                  <a:cubicBezTo>
                    <a:pt x="2489" y="872"/>
                    <a:pt x="2489" y="872"/>
                    <a:pt x="2489" y="872"/>
                  </a:cubicBezTo>
                  <a:cubicBezTo>
                    <a:pt x="2459" y="858"/>
                    <a:pt x="2430" y="845"/>
                    <a:pt x="2401" y="832"/>
                  </a:cubicBezTo>
                  <a:moveTo>
                    <a:pt x="1669" y="816"/>
                  </a:moveTo>
                  <a:cubicBezTo>
                    <a:pt x="1669" y="816"/>
                    <a:pt x="1668" y="816"/>
                    <a:pt x="1668" y="817"/>
                  </a:cubicBezTo>
                  <a:cubicBezTo>
                    <a:pt x="1666" y="819"/>
                    <a:pt x="1666" y="819"/>
                    <a:pt x="1666" y="819"/>
                  </a:cubicBezTo>
                  <a:cubicBezTo>
                    <a:pt x="1669" y="822"/>
                    <a:pt x="1669" y="822"/>
                    <a:pt x="1669" y="822"/>
                  </a:cubicBezTo>
                  <a:cubicBezTo>
                    <a:pt x="1671" y="819"/>
                    <a:pt x="1671" y="819"/>
                    <a:pt x="1671" y="819"/>
                  </a:cubicBezTo>
                  <a:cubicBezTo>
                    <a:pt x="1671" y="818"/>
                    <a:pt x="1671" y="817"/>
                    <a:pt x="1670" y="816"/>
                  </a:cubicBezTo>
                  <a:cubicBezTo>
                    <a:pt x="1670" y="816"/>
                    <a:pt x="1669" y="816"/>
                    <a:pt x="1669" y="816"/>
                  </a:cubicBezTo>
                  <a:moveTo>
                    <a:pt x="2705" y="803"/>
                  </a:moveTo>
                  <a:cubicBezTo>
                    <a:pt x="2704" y="803"/>
                    <a:pt x="2704" y="804"/>
                    <a:pt x="2704" y="804"/>
                  </a:cubicBezTo>
                  <a:cubicBezTo>
                    <a:pt x="2678" y="846"/>
                    <a:pt x="2678" y="846"/>
                    <a:pt x="2678" y="846"/>
                  </a:cubicBezTo>
                  <a:cubicBezTo>
                    <a:pt x="2679" y="847"/>
                    <a:pt x="2680" y="848"/>
                    <a:pt x="2681" y="848"/>
                  </a:cubicBezTo>
                  <a:cubicBezTo>
                    <a:pt x="2707" y="806"/>
                    <a:pt x="2707" y="806"/>
                    <a:pt x="2707" y="806"/>
                  </a:cubicBezTo>
                  <a:cubicBezTo>
                    <a:pt x="2707" y="805"/>
                    <a:pt x="2707" y="804"/>
                    <a:pt x="2706" y="804"/>
                  </a:cubicBezTo>
                  <a:cubicBezTo>
                    <a:pt x="2706" y="803"/>
                    <a:pt x="2705" y="803"/>
                    <a:pt x="2705" y="803"/>
                  </a:cubicBezTo>
                  <a:moveTo>
                    <a:pt x="1577" y="791"/>
                  </a:moveTo>
                  <a:cubicBezTo>
                    <a:pt x="1577" y="795"/>
                    <a:pt x="1577" y="795"/>
                    <a:pt x="1577" y="795"/>
                  </a:cubicBezTo>
                  <a:cubicBezTo>
                    <a:pt x="1580" y="797"/>
                    <a:pt x="1580" y="797"/>
                    <a:pt x="1580" y="797"/>
                  </a:cubicBezTo>
                  <a:cubicBezTo>
                    <a:pt x="1581" y="797"/>
                    <a:pt x="1581" y="797"/>
                    <a:pt x="1581" y="797"/>
                  </a:cubicBezTo>
                  <a:cubicBezTo>
                    <a:pt x="1581" y="797"/>
                    <a:pt x="1581" y="797"/>
                    <a:pt x="1581" y="797"/>
                  </a:cubicBezTo>
                  <a:cubicBezTo>
                    <a:pt x="1581" y="793"/>
                    <a:pt x="1581" y="793"/>
                    <a:pt x="1581" y="793"/>
                  </a:cubicBezTo>
                  <a:cubicBezTo>
                    <a:pt x="1581" y="794"/>
                    <a:pt x="1581" y="794"/>
                    <a:pt x="1581" y="794"/>
                  </a:cubicBezTo>
                  <a:cubicBezTo>
                    <a:pt x="1577" y="791"/>
                    <a:pt x="1577" y="791"/>
                    <a:pt x="1577" y="791"/>
                  </a:cubicBezTo>
                  <a:moveTo>
                    <a:pt x="1569" y="786"/>
                  </a:moveTo>
                  <a:cubicBezTo>
                    <a:pt x="1569" y="790"/>
                    <a:pt x="1569" y="790"/>
                    <a:pt x="1569" y="790"/>
                  </a:cubicBezTo>
                  <a:cubicBezTo>
                    <a:pt x="1573" y="793"/>
                    <a:pt x="1573" y="793"/>
                    <a:pt x="1573" y="793"/>
                  </a:cubicBezTo>
                  <a:cubicBezTo>
                    <a:pt x="1573" y="789"/>
                    <a:pt x="1573" y="789"/>
                    <a:pt x="1573" y="789"/>
                  </a:cubicBezTo>
                  <a:cubicBezTo>
                    <a:pt x="1569" y="786"/>
                    <a:pt x="1569" y="786"/>
                    <a:pt x="1569" y="786"/>
                  </a:cubicBezTo>
                  <a:moveTo>
                    <a:pt x="1628" y="785"/>
                  </a:moveTo>
                  <a:cubicBezTo>
                    <a:pt x="1627" y="785"/>
                    <a:pt x="1627" y="786"/>
                    <a:pt x="1626" y="786"/>
                  </a:cubicBezTo>
                  <a:cubicBezTo>
                    <a:pt x="1626" y="787"/>
                    <a:pt x="1626" y="788"/>
                    <a:pt x="1627" y="789"/>
                  </a:cubicBezTo>
                  <a:cubicBezTo>
                    <a:pt x="1637" y="794"/>
                    <a:pt x="1637" y="794"/>
                    <a:pt x="1637" y="794"/>
                  </a:cubicBezTo>
                  <a:cubicBezTo>
                    <a:pt x="1628" y="785"/>
                    <a:pt x="1628" y="785"/>
                    <a:pt x="1628" y="785"/>
                  </a:cubicBezTo>
                  <a:moveTo>
                    <a:pt x="1564" y="783"/>
                  </a:moveTo>
                  <a:cubicBezTo>
                    <a:pt x="1562" y="786"/>
                    <a:pt x="1562" y="786"/>
                    <a:pt x="1562" y="786"/>
                  </a:cubicBezTo>
                  <a:cubicBezTo>
                    <a:pt x="1566" y="788"/>
                    <a:pt x="1566" y="788"/>
                    <a:pt x="1566" y="788"/>
                  </a:cubicBezTo>
                  <a:cubicBezTo>
                    <a:pt x="1566" y="784"/>
                    <a:pt x="1566" y="784"/>
                    <a:pt x="1566" y="784"/>
                  </a:cubicBezTo>
                  <a:cubicBezTo>
                    <a:pt x="1564" y="783"/>
                    <a:pt x="1564" y="783"/>
                    <a:pt x="1564" y="783"/>
                  </a:cubicBezTo>
                  <a:moveTo>
                    <a:pt x="1593" y="782"/>
                  </a:moveTo>
                  <a:cubicBezTo>
                    <a:pt x="1593" y="786"/>
                    <a:pt x="1593" y="786"/>
                    <a:pt x="1593" y="786"/>
                  </a:cubicBezTo>
                  <a:cubicBezTo>
                    <a:pt x="1595" y="784"/>
                    <a:pt x="1595" y="784"/>
                    <a:pt x="1595" y="784"/>
                  </a:cubicBezTo>
                  <a:cubicBezTo>
                    <a:pt x="1593" y="782"/>
                    <a:pt x="1593" y="782"/>
                    <a:pt x="1593" y="782"/>
                  </a:cubicBezTo>
                  <a:moveTo>
                    <a:pt x="1577" y="782"/>
                  </a:moveTo>
                  <a:cubicBezTo>
                    <a:pt x="1577" y="786"/>
                    <a:pt x="1577" y="786"/>
                    <a:pt x="1577" y="786"/>
                  </a:cubicBezTo>
                  <a:cubicBezTo>
                    <a:pt x="1581" y="789"/>
                    <a:pt x="1581" y="789"/>
                    <a:pt x="1581" y="789"/>
                  </a:cubicBezTo>
                  <a:cubicBezTo>
                    <a:pt x="1581" y="785"/>
                    <a:pt x="1581" y="785"/>
                    <a:pt x="1581" y="785"/>
                  </a:cubicBezTo>
                  <a:cubicBezTo>
                    <a:pt x="1577" y="782"/>
                    <a:pt x="1577" y="782"/>
                    <a:pt x="1577" y="782"/>
                  </a:cubicBezTo>
                  <a:moveTo>
                    <a:pt x="1570" y="778"/>
                  </a:moveTo>
                  <a:cubicBezTo>
                    <a:pt x="1569" y="778"/>
                    <a:pt x="1569" y="778"/>
                    <a:pt x="1569" y="778"/>
                  </a:cubicBezTo>
                  <a:cubicBezTo>
                    <a:pt x="1569" y="781"/>
                    <a:pt x="1569" y="781"/>
                    <a:pt x="1569" y="781"/>
                  </a:cubicBezTo>
                  <a:cubicBezTo>
                    <a:pt x="1573" y="784"/>
                    <a:pt x="1573" y="784"/>
                    <a:pt x="1573" y="784"/>
                  </a:cubicBezTo>
                  <a:cubicBezTo>
                    <a:pt x="1573" y="780"/>
                    <a:pt x="1573" y="780"/>
                    <a:pt x="1573" y="780"/>
                  </a:cubicBezTo>
                  <a:cubicBezTo>
                    <a:pt x="1570" y="778"/>
                    <a:pt x="1570" y="778"/>
                    <a:pt x="1570" y="778"/>
                  </a:cubicBezTo>
                  <a:moveTo>
                    <a:pt x="1585" y="778"/>
                  </a:moveTo>
                  <a:cubicBezTo>
                    <a:pt x="1585" y="781"/>
                    <a:pt x="1585" y="781"/>
                    <a:pt x="1585" y="781"/>
                  </a:cubicBezTo>
                  <a:cubicBezTo>
                    <a:pt x="1587" y="783"/>
                    <a:pt x="1587" y="783"/>
                    <a:pt x="1587" y="783"/>
                  </a:cubicBezTo>
                  <a:cubicBezTo>
                    <a:pt x="1585" y="787"/>
                    <a:pt x="1585" y="787"/>
                    <a:pt x="1585" y="787"/>
                  </a:cubicBezTo>
                  <a:cubicBezTo>
                    <a:pt x="1585" y="787"/>
                    <a:pt x="1585" y="787"/>
                    <a:pt x="1585" y="787"/>
                  </a:cubicBezTo>
                  <a:cubicBezTo>
                    <a:pt x="1585" y="793"/>
                    <a:pt x="1585" y="793"/>
                    <a:pt x="1585" y="793"/>
                  </a:cubicBezTo>
                  <a:cubicBezTo>
                    <a:pt x="1585" y="793"/>
                    <a:pt x="1585" y="793"/>
                    <a:pt x="1585" y="793"/>
                  </a:cubicBezTo>
                  <a:cubicBezTo>
                    <a:pt x="1589" y="786"/>
                    <a:pt x="1589" y="786"/>
                    <a:pt x="1589" y="786"/>
                  </a:cubicBezTo>
                  <a:cubicBezTo>
                    <a:pt x="1589" y="780"/>
                    <a:pt x="1589" y="780"/>
                    <a:pt x="1589" y="780"/>
                  </a:cubicBezTo>
                  <a:cubicBezTo>
                    <a:pt x="1585" y="778"/>
                    <a:pt x="1585" y="778"/>
                    <a:pt x="1585" y="778"/>
                  </a:cubicBezTo>
                  <a:moveTo>
                    <a:pt x="1489" y="1167"/>
                  </a:moveTo>
                  <a:cubicBezTo>
                    <a:pt x="1482" y="1137"/>
                    <a:pt x="1482" y="1137"/>
                    <a:pt x="1482" y="1137"/>
                  </a:cubicBezTo>
                  <a:cubicBezTo>
                    <a:pt x="1485" y="1132"/>
                    <a:pt x="1485" y="1132"/>
                    <a:pt x="1485" y="1132"/>
                  </a:cubicBezTo>
                  <a:cubicBezTo>
                    <a:pt x="1493" y="1161"/>
                    <a:pt x="1493" y="1161"/>
                    <a:pt x="1493" y="1161"/>
                  </a:cubicBezTo>
                  <a:cubicBezTo>
                    <a:pt x="1489" y="1167"/>
                    <a:pt x="1489" y="1167"/>
                    <a:pt x="1489" y="1167"/>
                  </a:cubicBezTo>
                  <a:moveTo>
                    <a:pt x="1495" y="1157"/>
                  </a:moveTo>
                  <a:cubicBezTo>
                    <a:pt x="1488" y="1127"/>
                    <a:pt x="1488" y="1127"/>
                    <a:pt x="1488" y="1127"/>
                  </a:cubicBezTo>
                  <a:cubicBezTo>
                    <a:pt x="1491" y="1122"/>
                    <a:pt x="1491" y="1122"/>
                    <a:pt x="1491" y="1122"/>
                  </a:cubicBezTo>
                  <a:cubicBezTo>
                    <a:pt x="1498" y="1152"/>
                    <a:pt x="1498" y="1152"/>
                    <a:pt x="1498" y="1152"/>
                  </a:cubicBezTo>
                  <a:cubicBezTo>
                    <a:pt x="1495" y="1157"/>
                    <a:pt x="1495" y="1157"/>
                    <a:pt x="1495" y="1157"/>
                  </a:cubicBezTo>
                  <a:moveTo>
                    <a:pt x="1501" y="1148"/>
                  </a:moveTo>
                  <a:cubicBezTo>
                    <a:pt x="1493" y="1118"/>
                    <a:pt x="1493" y="1118"/>
                    <a:pt x="1493" y="1118"/>
                  </a:cubicBezTo>
                  <a:cubicBezTo>
                    <a:pt x="1497" y="1113"/>
                    <a:pt x="1497" y="1113"/>
                    <a:pt x="1497" y="1113"/>
                  </a:cubicBezTo>
                  <a:cubicBezTo>
                    <a:pt x="1504" y="1142"/>
                    <a:pt x="1504" y="1142"/>
                    <a:pt x="1504" y="1142"/>
                  </a:cubicBezTo>
                  <a:cubicBezTo>
                    <a:pt x="1501" y="1148"/>
                    <a:pt x="1501" y="1148"/>
                    <a:pt x="1501" y="1148"/>
                  </a:cubicBezTo>
                  <a:moveTo>
                    <a:pt x="1507" y="1138"/>
                  </a:moveTo>
                  <a:cubicBezTo>
                    <a:pt x="1499" y="1108"/>
                    <a:pt x="1499" y="1108"/>
                    <a:pt x="1499" y="1108"/>
                  </a:cubicBezTo>
                  <a:cubicBezTo>
                    <a:pt x="1502" y="1103"/>
                    <a:pt x="1502" y="1103"/>
                    <a:pt x="1502" y="1103"/>
                  </a:cubicBezTo>
                  <a:cubicBezTo>
                    <a:pt x="1510" y="1133"/>
                    <a:pt x="1510" y="1133"/>
                    <a:pt x="1510" y="1133"/>
                  </a:cubicBezTo>
                  <a:cubicBezTo>
                    <a:pt x="1507" y="1138"/>
                    <a:pt x="1507" y="1138"/>
                    <a:pt x="1507" y="1138"/>
                  </a:cubicBezTo>
                  <a:moveTo>
                    <a:pt x="1512" y="1129"/>
                  </a:moveTo>
                  <a:cubicBezTo>
                    <a:pt x="1505" y="1099"/>
                    <a:pt x="1505" y="1099"/>
                    <a:pt x="1505" y="1099"/>
                  </a:cubicBezTo>
                  <a:cubicBezTo>
                    <a:pt x="1508" y="1093"/>
                    <a:pt x="1508" y="1093"/>
                    <a:pt x="1508" y="1093"/>
                  </a:cubicBezTo>
                  <a:cubicBezTo>
                    <a:pt x="1516" y="1123"/>
                    <a:pt x="1516" y="1123"/>
                    <a:pt x="1516" y="1123"/>
                  </a:cubicBezTo>
                  <a:cubicBezTo>
                    <a:pt x="1512" y="1129"/>
                    <a:pt x="1512" y="1129"/>
                    <a:pt x="1512" y="1129"/>
                  </a:cubicBezTo>
                  <a:moveTo>
                    <a:pt x="1518" y="1119"/>
                  </a:moveTo>
                  <a:cubicBezTo>
                    <a:pt x="1511" y="1089"/>
                    <a:pt x="1511" y="1089"/>
                    <a:pt x="1511" y="1089"/>
                  </a:cubicBezTo>
                  <a:cubicBezTo>
                    <a:pt x="1514" y="1084"/>
                    <a:pt x="1514" y="1084"/>
                    <a:pt x="1514" y="1084"/>
                  </a:cubicBezTo>
                  <a:cubicBezTo>
                    <a:pt x="1521" y="1114"/>
                    <a:pt x="1521" y="1114"/>
                    <a:pt x="1521" y="1114"/>
                  </a:cubicBezTo>
                  <a:cubicBezTo>
                    <a:pt x="1518" y="1119"/>
                    <a:pt x="1518" y="1119"/>
                    <a:pt x="1518" y="1119"/>
                  </a:cubicBezTo>
                  <a:moveTo>
                    <a:pt x="1524" y="1110"/>
                  </a:moveTo>
                  <a:cubicBezTo>
                    <a:pt x="1516" y="1080"/>
                    <a:pt x="1516" y="1080"/>
                    <a:pt x="1516" y="1080"/>
                  </a:cubicBezTo>
                  <a:cubicBezTo>
                    <a:pt x="1520" y="1074"/>
                    <a:pt x="1520" y="1074"/>
                    <a:pt x="1520" y="1074"/>
                  </a:cubicBezTo>
                  <a:cubicBezTo>
                    <a:pt x="1527" y="1104"/>
                    <a:pt x="1527" y="1104"/>
                    <a:pt x="1527" y="1104"/>
                  </a:cubicBezTo>
                  <a:cubicBezTo>
                    <a:pt x="1524" y="1110"/>
                    <a:pt x="1524" y="1110"/>
                    <a:pt x="1524" y="1110"/>
                  </a:cubicBezTo>
                  <a:moveTo>
                    <a:pt x="1530" y="1100"/>
                  </a:moveTo>
                  <a:cubicBezTo>
                    <a:pt x="1522" y="1070"/>
                    <a:pt x="1522" y="1070"/>
                    <a:pt x="1522" y="1070"/>
                  </a:cubicBezTo>
                  <a:cubicBezTo>
                    <a:pt x="1525" y="1065"/>
                    <a:pt x="1525" y="1065"/>
                    <a:pt x="1525" y="1065"/>
                  </a:cubicBezTo>
                  <a:cubicBezTo>
                    <a:pt x="1533" y="1095"/>
                    <a:pt x="1533" y="1095"/>
                    <a:pt x="1533" y="1095"/>
                  </a:cubicBezTo>
                  <a:cubicBezTo>
                    <a:pt x="1530" y="1100"/>
                    <a:pt x="1530" y="1100"/>
                    <a:pt x="1530" y="1100"/>
                  </a:cubicBezTo>
                  <a:moveTo>
                    <a:pt x="1535" y="1091"/>
                  </a:moveTo>
                  <a:cubicBezTo>
                    <a:pt x="1528" y="1061"/>
                    <a:pt x="1528" y="1061"/>
                    <a:pt x="1528" y="1061"/>
                  </a:cubicBezTo>
                  <a:cubicBezTo>
                    <a:pt x="1531" y="1055"/>
                    <a:pt x="1531" y="1055"/>
                    <a:pt x="1531" y="1055"/>
                  </a:cubicBezTo>
                  <a:cubicBezTo>
                    <a:pt x="1539" y="1085"/>
                    <a:pt x="1539" y="1085"/>
                    <a:pt x="1539" y="1085"/>
                  </a:cubicBezTo>
                  <a:cubicBezTo>
                    <a:pt x="1535" y="1091"/>
                    <a:pt x="1535" y="1091"/>
                    <a:pt x="1535" y="1091"/>
                  </a:cubicBezTo>
                  <a:moveTo>
                    <a:pt x="1541" y="1081"/>
                  </a:moveTo>
                  <a:cubicBezTo>
                    <a:pt x="1534" y="1051"/>
                    <a:pt x="1534" y="1051"/>
                    <a:pt x="1534" y="1051"/>
                  </a:cubicBezTo>
                  <a:cubicBezTo>
                    <a:pt x="1537" y="1046"/>
                    <a:pt x="1537" y="1046"/>
                    <a:pt x="1537" y="1046"/>
                  </a:cubicBezTo>
                  <a:cubicBezTo>
                    <a:pt x="1544" y="1076"/>
                    <a:pt x="1544" y="1076"/>
                    <a:pt x="1544" y="1076"/>
                  </a:cubicBezTo>
                  <a:cubicBezTo>
                    <a:pt x="1541" y="1081"/>
                    <a:pt x="1541" y="1081"/>
                    <a:pt x="1541" y="1081"/>
                  </a:cubicBezTo>
                  <a:moveTo>
                    <a:pt x="1547" y="1072"/>
                  </a:moveTo>
                  <a:cubicBezTo>
                    <a:pt x="1539" y="1042"/>
                    <a:pt x="1539" y="1042"/>
                    <a:pt x="1539" y="1042"/>
                  </a:cubicBezTo>
                  <a:cubicBezTo>
                    <a:pt x="1543" y="1036"/>
                    <a:pt x="1543" y="1036"/>
                    <a:pt x="1543" y="1036"/>
                  </a:cubicBezTo>
                  <a:cubicBezTo>
                    <a:pt x="1550" y="1066"/>
                    <a:pt x="1550" y="1066"/>
                    <a:pt x="1550" y="1066"/>
                  </a:cubicBezTo>
                  <a:cubicBezTo>
                    <a:pt x="1547" y="1072"/>
                    <a:pt x="1547" y="1072"/>
                    <a:pt x="1547" y="1072"/>
                  </a:cubicBezTo>
                  <a:moveTo>
                    <a:pt x="1553" y="1062"/>
                  </a:moveTo>
                  <a:cubicBezTo>
                    <a:pt x="1545" y="1032"/>
                    <a:pt x="1545" y="1032"/>
                    <a:pt x="1545" y="1032"/>
                  </a:cubicBezTo>
                  <a:cubicBezTo>
                    <a:pt x="1548" y="1027"/>
                    <a:pt x="1548" y="1027"/>
                    <a:pt x="1548" y="1027"/>
                  </a:cubicBezTo>
                  <a:cubicBezTo>
                    <a:pt x="1556" y="1057"/>
                    <a:pt x="1556" y="1057"/>
                    <a:pt x="1556" y="1057"/>
                  </a:cubicBezTo>
                  <a:cubicBezTo>
                    <a:pt x="1553" y="1062"/>
                    <a:pt x="1553" y="1062"/>
                    <a:pt x="1553" y="1062"/>
                  </a:cubicBezTo>
                  <a:moveTo>
                    <a:pt x="1558" y="1053"/>
                  </a:moveTo>
                  <a:cubicBezTo>
                    <a:pt x="1551" y="1023"/>
                    <a:pt x="1551" y="1023"/>
                    <a:pt x="1551" y="1023"/>
                  </a:cubicBezTo>
                  <a:cubicBezTo>
                    <a:pt x="1554" y="1017"/>
                    <a:pt x="1554" y="1017"/>
                    <a:pt x="1554" y="1017"/>
                  </a:cubicBezTo>
                  <a:cubicBezTo>
                    <a:pt x="1562" y="1047"/>
                    <a:pt x="1562" y="1047"/>
                    <a:pt x="1562" y="1047"/>
                  </a:cubicBezTo>
                  <a:cubicBezTo>
                    <a:pt x="1558" y="1053"/>
                    <a:pt x="1558" y="1053"/>
                    <a:pt x="1558" y="1053"/>
                  </a:cubicBezTo>
                  <a:moveTo>
                    <a:pt x="1564" y="1043"/>
                  </a:moveTo>
                  <a:cubicBezTo>
                    <a:pt x="1557" y="1013"/>
                    <a:pt x="1557" y="1013"/>
                    <a:pt x="1557" y="1013"/>
                  </a:cubicBezTo>
                  <a:cubicBezTo>
                    <a:pt x="1560" y="1008"/>
                    <a:pt x="1560" y="1008"/>
                    <a:pt x="1560" y="1008"/>
                  </a:cubicBezTo>
                  <a:cubicBezTo>
                    <a:pt x="1567" y="1038"/>
                    <a:pt x="1567" y="1038"/>
                    <a:pt x="1567" y="1038"/>
                  </a:cubicBezTo>
                  <a:cubicBezTo>
                    <a:pt x="1564" y="1043"/>
                    <a:pt x="1564" y="1043"/>
                    <a:pt x="1564" y="1043"/>
                  </a:cubicBezTo>
                  <a:moveTo>
                    <a:pt x="1570" y="1034"/>
                  </a:moveTo>
                  <a:cubicBezTo>
                    <a:pt x="1562" y="1004"/>
                    <a:pt x="1562" y="1004"/>
                    <a:pt x="1562" y="1004"/>
                  </a:cubicBezTo>
                  <a:cubicBezTo>
                    <a:pt x="1566" y="998"/>
                    <a:pt x="1566" y="998"/>
                    <a:pt x="1566" y="998"/>
                  </a:cubicBezTo>
                  <a:cubicBezTo>
                    <a:pt x="1573" y="1028"/>
                    <a:pt x="1573" y="1028"/>
                    <a:pt x="1573" y="1028"/>
                  </a:cubicBezTo>
                  <a:cubicBezTo>
                    <a:pt x="1570" y="1034"/>
                    <a:pt x="1570" y="1034"/>
                    <a:pt x="1570" y="1034"/>
                  </a:cubicBezTo>
                  <a:moveTo>
                    <a:pt x="1576" y="1024"/>
                  </a:moveTo>
                  <a:cubicBezTo>
                    <a:pt x="1568" y="994"/>
                    <a:pt x="1568" y="994"/>
                    <a:pt x="1568" y="994"/>
                  </a:cubicBezTo>
                  <a:cubicBezTo>
                    <a:pt x="1571" y="989"/>
                    <a:pt x="1571" y="989"/>
                    <a:pt x="1571" y="989"/>
                  </a:cubicBezTo>
                  <a:cubicBezTo>
                    <a:pt x="1579" y="1019"/>
                    <a:pt x="1579" y="1019"/>
                    <a:pt x="1579" y="1019"/>
                  </a:cubicBezTo>
                  <a:cubicBezTo>
                    <a:pt x="1576" y="1024"/>
                    <a:pt x="1576" y="1024"/>
                    <a:pt x="1576" y="1024"/>
                  </a:cubicBezTo>
                  <a:moveTo>
                    <a:pt x="1581" y="1015"/>
                  </a:moveTo>
                  <a:cubicBezTo>
                    <a:pt x="1574" y="985"/>
                    <a:pt x="1574" y="985"/>
                    <a:pt x="1574" y="985"/>
                  </a:cubicBezTo>
                  <a:cubicBezTo>
                    <a:pt x="1577" y="979"/>
                    <a:pt x="1577" y="979"/>
                    <a:pt x="1577" y="979"/>
                  </a:cubicBezTo>
                  <a:cubicBezTo>
                    <a:pt x="1585" y="1009"/>
                    <a:pt x="1585" y="1009"/>
                    <a:pt x="1585" y="1009"/>
                  </a:cubicBezTo>
                  <a:cubicBezTo>
                    <a:pt x="1581" y="1015"/>
                    <a:pt x="1581" y="1015"/>
                    <a:pt x="1581" y="1015"/>
                  </a:cubicBezTo>
                  <a:moveTo>
                    <a:pt x="1587" y="1005"/>
                  </a:moveTo>
                  <a:cubicBezTo>
                    <a:pt x="1580" y="975"/>
                    <a:pt x="1580" y="975"/>
                    <a:pt x="1580" y="975"/>
                  </a:cubicBezTo>
                  <a:cubicBezTo>
                    <a:pt x="1583" y="970"/>
                    <a:pt x="1583" y="970"/>
                    <a:pt x="1583" y="970"/>
                  </a:cubicBezTo>
                  <a:cubicBezTo>
                    <a:pt x="1590" y="1000"/>
                    <a:pt x="1590" y="1000"/>
                    <a:pt x="1590" y="1000"/>
                  </a:cubicBezTo>
                  <a:cubicBezTo>
                    <a:pt x="1587" y="1005"/>
                    <a:pt x="1587" y="1005"/>
                    <a:pt x="1587" y="1005"/>
                  </a:cubicBezTo>
                  <a:moveTo>
                    <a:pt x="1593" y="996"/>
                  </a:moveTo>
                  <a:cubicBezTo>
                    <a:pt x="1585" y="966"/>
                    <a:pt x="1585" y="966"/>
                    <a:pt x="1585" y="966"/>
                  </a:cubicBezTo>
                  <a:cubicBezTo>
                    <a:pt x="1589" y="960"/>
                    <a:pt x="1589" y="960"/>
                    <a:pt x="1589" y="960"/>
                  </a:cubicBezTo>
                  <a:cubicBezTo>
                    <a:pt x="1596" y="990"/>
                    <a:pt x="1596" y="990"/>
                    <a:pt x="1596" y="990"/>
                  </a:cubicBezTo>
                  <a:cubicBezTo>
                    <a:pt x="1593" y="996"/>
                    <a:pt x="1593" y="996"/>
                    <a:pt x="1593" y="996"/>
                  </a:cubicBezTo>
                  <a:moveTo>
                    <a:pt x="1599" y="986"/>
                  </a:moveTo>
                  <a:cubicBezTo>
                    <a:pt x="1591" y="956"/>
                    <a:pt x="1591" y="956"/>
                    <a:pt x="1591" y="956"/>
                  </a:cubicBezTo>
                  <a:cubicBezTo>
                    <a:pt x="1594" y="951"/>
                    <a:pt x="1594" y="951"/>
                    <a:pt x="1594" y="951"/>
                  </a:cubicBezTo>
                  <a:cubicBezTo>
                    <a:pt x="1602" y="981"/>
                    <a:pt x="1602" y="981"/>
                    <a:pt x="1602" y="981"/>
                  </a:cubicBezTo>
                  <a:cubicBezTo>
                    <a:pt x="1599" y="986"/>
                    <a:pt x="1599" y="986"/>
                    <a:pt x="1599" y="986"/>
                  </a:cubicBezTo>
                  <a:moveTo>
                    <a:pt x="1604" y="977"/>
                  </a:moveTo>
                  <a:cubicBezTo>
                    <a:pt x="1597" y="947"/>
                    <a:pt x="1597" y="947"/>
                    <a:pt x="1597" y="947"/>
                  </a:cubicBezTo>
                  <a:cubicBezTo>
                    <a:pt x="1600" y="941"/>
                    <a:pt x="1600" y="941"/>
                    <a:pt x="1600" y="941"/>
                  </a:cubicBezTo>
                  <a:cubicBezTo>
                    <a:pt x="1608" y="971"/>
                    <a:pt x="1608" y="971"/>
                    <a:pt x="1608" y="971"/>
                  </a:cubicBezTo>
                  <a:cubicBezTo>
                    <a:pt x="1604" y="977"/>
                    <a:pt x="1604" y="977"/>
                    <a:pt x="1604" y="977"/>
                  </a:cubicBezTo>
                  <a:moveTo>
                    <a:pt x="1610" y="967"/>
                  </a:moveTo>
                  <a:cubicBezTo>
                    <a:pt x="1603" y="937"/>
                    <a:pt x="1603" y="937"/>
                    <a:pt x="1603" y="937"/>
                  </a:cubicBezTo>
                  <a:cubicBezTo>
                    <a:pt x="1606" y="932"/>
                    <a:pt x="1606" y="932"/>
                    <a:pt x="1606" y="932"/>
                  </a:cubicBezTo>
                  <a:cubicBezTo>
                    <a:pt x="1613" y="962"/>
                    <a:pt x="1613" y="962"/>
                    <a:pt x="1613" y="962"/>
                  </a:cubicBezTo>
                  <a:cubicBezTo>
                    <a:pt x="1610" y="967"/>
                    <a:pt x="1610" y="967"/>
                    <a:pt x="1610" y="967"/>
                  </a:cubicBezTo>
                  <a:moveTo>
                    <a:pt x="1616" y="958"/>
                  </a:moveTo>
                  <a:cubicBezTo>
                    <a:pt x="1608" y="928"/>
                    <a:pt x="1608" y="928"/>
                    <a:pt x="1608" y="928"/>
                  </a:cubicBezTo>
                  <a:cubicBezTo>
                    <a:pt x="1612" y="922"/>
                    <a:pt x="1612" y="922"/>
                    <a:pt x="1612" y="922"/>
                  </a:cubicBezTo>
                  <a:cubicBezTo>
                    <a:pt x="1619" y="952"/>
                    <a:pt x="1619" y="952"/>
                    <a:pt x="1619" y="952"/>
                  </a:cubicBezTo>
                  <a:cubicBezTo>
                    <a:pt x="1616" y="958"/>
                    <a:pt x="1616" y="958"/>
                    <a:pt x="1616" y="958"/>
                  </a:cubicBezTo>
                  <a:moveTo>
                    <a:pt x="1622" y="948"/>
                  </a:moveTo>
                  <a:cubicBezTo>
                    <a:pt x="1614" y="918"/>
                    <a:pt x="1614" y="918"/>
                    <a:pt x="1614" y="918"/>
                  </a:cubicBezTo>
                  <a:cubicBezTo>
                    <a:pt x="1617" y="913"/>
                    <a:pt x="1617" y="913"/>
                    <a:pt x="1617" y="913"/>
                  </a:cubicBezTo>
                  <a:cubicBezTo>
                    <a:pt x="1625" y="943"/>
                    <a:pt x="1625" y="943"/>
                    <a:pt x="1625" y="943"/>
                  </a:cubicBezTo>
                  <a:cubicBezTo>
                    <a:pt x="1622" y="948"/>
                    <a:pt x="1622" y="948"/>
                    <a:pt x="1622" y="948"/>
                  </a:cubicBezTo>
                  <a:moveTo>
                    <a:pt x="1627" y="938"/>
                  </a:moveTo>
                  <a:cubicBezTo>
                    <a:pt x="1620" y="909"/>
                    <a:pt x="1620" y="909"/>
                    <a:pt x="1620" y="909"/>
                  </a:cubicBezTo>
                  <a:cubicBezTo>
                    <a:pt x="1623" y="903"/>
                    <a:pt x="1623" y="903"/>
                    <a:pt x="1623" y="903"/>
                  </a:cubicBezTo>
                  <a:cubicBezTo>
                    <a:pt x="1631" y="933"/>
                    <a:pt x="1631" y="933"/>
                    <a:pt x="1631" y="933"/>
                  </a:cubicBezTo>
                  <a:cubicBezTo>
                    <a:pt x="1627" y="938"/>
                    <a:pt x="1627" y="938"/>
                    <a:pt x="1627" y="938"/>
                  </a:cubicBezTo>
                  <a:moveTo>
                    <a:pt x="1633" y="929"/>
                  </a:moveTo>
                  <a:cubicBezTo>
                    <a:pt x="1626" y="899"/>
                    <a:pt x="1626" y="899"/>
                    <a:pt x="1626" y="899"/>
                  </a:cubicBezTo>
                  <a:cubicBezTo>
                    <a:pt x="1629" y="894"/>
                    <a:pt x="1629" y="894"/>
                    <a:pt x="1629" y="894"/>
                  </a:cubicBezTo>
                  <a:cubicBezTo>
                    <a:pt x="1636" y="924"/>
                    <a:pt x="1636" y="924"/>
                    <a:pt x="1636" y="924"/>
                  </a:cubicBezTo>
                  <a:cubicBezTo>
                    <a:pt x="1633" y="929"/>
                    <a:pt x="1633" y="929"/>
                    <a:pt x="1633" y="929"/>
                  </a:cubicBezTo>
                  <a:moveTo>
                    <a:pt x="1639" y="919"/>
                  </a:moveTo>
                  <a:cubicBezTo>
                    <a:pt x="1631" y="890"/>
                    <a:pt x="1631" y="890"/>
                    <a:pt x="1631" y="890"/>
                  </a:cubicBezTo>
                  <a:cubicBezTo>
                    <a:pt x="1635" y="884"/>
                    <a:pt x="1635" y="884"/>
                    <a:pt x="1635" y="884"/>
                  </a:cubicBezTo>
                  <a:cubicBezTo>
                    <a:pt x="1642" y="914"/>
                    <a:pt x="1642" y="914"/>
                    <a:pt x="1642" y="914"/>
                  </a:cubicBezTo>
                  <a:cubicBezTo>
                    <a:pt x="1639" y="919"/>
                    <a:pt x="1639" y="919"/>
                    <a:pt x="1639" y="919"/>
                  </a:cubicBezTo>
                  <a:moveTo>
                    <a:pt x="1645" y="910"/>
                  </a:moveTo>
                  <a:cubicBezTo>
                    <a:pt x="1637" y="880"/>
                    <a:pt x="1637" y="880"/>
                    <a:pt x="1637" y="880"/>
                  </a:cubicBezTo>
                  <a:cubicBezTo>
                    <a:pt x="1641" y="875"/>
                    <a:pt x="1641" y="875"/>
                    <a:pt x="1641" y="875"/>
                  </a:cubicBezTo>
                  <a:cubicBezTo>
                    <a:pt x="1648" y="905"/>
                    <a:pt x="1648" y="905"/>
                    <a:pt x="1648" y="905"/>
                  </a:cubicBezTo>
                  <a:cubicBezTo>
                    <a:pt x="1645" y="910"/>
                    <a:pt x="1645" y="910"/>
                    <a:pt x="1645" y="910"/>
                  </a:cubicBezTo>
                  <a:moveTo>
                    <a:pt x="1650" y="900"/>
                  </a:moveTo>
                  <a:cubicBezTo>
                    <a:pt x="1643" y="871"/>
                    <a:pt x="1643" y="871"/>
                    <a:pt x="1643" y="871"/>
                  </a:cubicBezTo>
                  <a:cubicBezTo>
                    <a:pt x="1646" y="865"/>
                    <a:pt x="1646" y="865"/>
                    <a:pt x="1646" y="865"/>
                  </a:cubicBezTo>
                  <a:cubicBezTo>
                    <a:pt x="1654" y="895"/>
                    <a:pt x="1654" y="895"/>
                    <a:pt x="1654" y="895"/>
                  </a:cubicBezTo>
                  <a:cubicBezTo>
                    <a:pt x="1650" y="900"/>
                    <a:pt x="1650" y="900"/>
                    <a:pt x="1650" y="900"/>
                  </a:cubicBezTo>
                  <a:moveTo>
                    <a:pt x="1656" y="891"/>
                  </a:moveTo>
                  <a:cubicBezTo>
                    <a:pt x="1649" y="861"/>
                    <a:pt x="1649" y="861"/>
                    <a:pt x="1649" y="861"/>
                  </a:cubicBezTo>
                  <a:cubicBezTo>
                    <a:pt x="1652" y="856"/>
                    <a:pt x="1652" y="856"/>
                    <a:pt x="1652" y="856"/>
                  </a:cubicBezTo>
                  <a:cubicBezTo>
                    <a:pt x="1659" y="886"/>
                    <a:pt x="1659" y="886"/>
                    <a:pt x="1659" y="886"/>
                  </a:cubicBezTo>
                  <a:cubicBezTo>
                    <a:pt x="1656" y="891"/>
                    <a:pt x="1656" y="891"/>
                    <a:pt x="1656" y="891"/>
                  </a:cubicBezTo>
                  <a:moveTo>
                    <a:pt x="1673" y="862"/>
                  </a:moveTo>
                  <a:cubicBezTo>
                    <a:pt x="1671" y="852"/>
                    <a:pt x="1671" y="852"/>
                    <a:pt x="1671" y="852"/>
                  </a:cubicBezTo>
                  <a:cubicBezTo>
                    <a:pt x="1676" y="855"/>
                    <a:pt x="1676" y="855"/>
                    <a:pt x="1676" y="855"/>
                  </a:cubicBezTo>
                  <a:cubicBezTo>
                    <a:pt x="1677" y="857"/>
                    <a:pt x="1677" y="857"/>
                    <a:pt x="1677" y="857"/>
                  </a:cubicBezTo>
                  <a:cubicBezTo>
                    <a:pt x="1673" y="862"/>
                    <a:pt x="1673" y="862"/>
                    <a:pt x="1673" y="862"/>
                  </a:cubicBezTo>
                  <a:moveTo>
                    <a:pt x="1668" y="872"/>
                  </a:moveTo>
                  <a:cubicBezTo>
                    <a:pt x="1661" y="846"/>
                    <a:pt x="1661" y="846"/>
                    <a:pt x="1661" y="846"/>
                  </a:cubicBezTo>
                  <a:cubicBezTo>
                    <a:pt x="1667" y="849"/>
                    <a:pt x="1667" y="849"/>
                    <a:pt x="1667" y="849"/>
                  </a:cubicBezTo>
                  <a:cubicBezTo>
                    <a:pt x="1671" y="866"/>
                    <a:pt x="1671" y="866"/>
                    <a:pt x="1671" y="866"/>
                  </a:cubicBezTo>
                  <a:cubicBezTo>
                    <a:pt x="1668" y="872"/>
                    <a:pt x="1668" y="872"/>
                    <a:pt x="1668" y="872"/>
                  </a:cubicBezTo>
                  <a:moveTo>
                    <a:pt x="1662" y="881"/>
                  </a:moveTo>
                  <a:cubicBezTo>
                    <a:pt x="1654" y="851"/>
                    <a:pt x="1654" y="851"/>
                    <a:pt x="1654" y="851"/>
                  </a:cubicBezTo>
                  <a:cubicBezTo>
                    <a:pt x="1658" y="846"/>
                    <a:pt x="1658" y="846"/>
                    <a:pt x="1658" y="846"/>
                  </a:cubicBezTo>
                  <a:cubicBezTo>
                    <a:pt x="1665" y="876"/>
                    <a:pt x="1665" y="876"/>
                    <a:pt x="1665" y="876"/>
                  </a:cubicBezTo>
                  <a:cubicBezTo>
                    <a:pt x="1662" y="881"/>
                    <a:pt x="1662" y="881"/>
                    <a:pt x="1662" y="881"/>
                  </a:cubicBezTo>
                  <a:moveTo>
                    <a:pt x="1608" y="810"/>
                  </a:moveTo>
                  <a:cubicBezTo>
                    <a:pt x="1597" y="803"/>
                    <a:pt x="1597" y="803"/>
                    <a:pt x="1597" y="803"/>
                  </a:cubicBezTo>
                  <a:cubicBezTo>
                    <a:pt x="1604" y="791"/>
                    <a:pt x="1604" y="791"/>
                    <a:pt x="1604" y="791"/>
                  </a:cubicBezTo>
                  <a:cubicBezTo>
                    <a:pt x="1612" y="779"/>
                    <a:pt x="1612" y="779"/>
                    <a:pt x="1612" y="779"/>
                  </a:cubicBezTo>
                  <a:cubicBezTo>
                    <a:pt x="1622" y="786"/>
                    <a:pt x="1622" y="786"/>
                    <a:pt x="1622" y="786"/>
                  </a:cubicBezTo>
                  <a:cubicBezTo>
                    <a:pt x="1608" y="810"/>
                    <a:pt x="1608" y="810"/>
                    <a:pt x="1608" y="810"/>
                  </a:cubicBezTo>
                  <a:moveTo>
                    <a:pt x="1612" y="776"/>
                  </a:moveTo>
                  <a:cubicBezTo>
                    <a:pt x="1607" y="780"/>
                    <a:pt x="1607" y="780"/>
                    <a:pt x="1607" y="780"/>
                  </a:cubicBezTo>
                  <a:cubicBezTo>
                    <a:pt x="1602" y="788"/>
                    <a:pt x="1602" y="788"/>
                    <a:pt x="1602" y="788"/>
                  </a:cubicBezTo>
                  <a:cubicBezTo>
                    <a:pt x="1600" y="787"/>
                    <a:pt x="1600" y="787"/>
                    <a:pt x="1600" y="787"/>
                  </a:cubicBezTo>
                  <a:cubicBezTo>
                    <a:pt x="1598" y="789"/>
                    <a:pt x="1598" y="789"/>
                    <a:pt x="1598" y="789"/>
                  </a:cubicBezTo>
                  <a:cubicBezTo>
                    <a:pt x="1601" y="791"/>
                    <a:pt x="1601" y="791"/>
                    <a:pt x="1601" y="791"/>
                  </a:cubicBezTo>
                  <a:cubicBezTo>
                    <a:pt x="1594" y="802"/>
                    <a:pt x="1594" y="802"/>
                    <a:pt x="1594" y="802"/>
                  </a:cubicBezTo>
                  <a:cubicBezTo>
                    <a:pt x="1589" y="798"/>
                    <a:pt x="1589" y="798"/>
                    <a:pt x="1589" y="798"/>
                  </a:cubicBezTo>
                  <a:cubicBezTo>
                    <a:pt x="1586" y="801"/>
                    <a:pt x="1586" y="801"/>
                    <a:pt x="1586" y="801"/>
                  </a:cubicBezTo>
                  <a:cubicBezTo>
                    <a:pt x="1594" y="805"/>
                    <a:pt x="1594" y="805"/>
                    <a:pt x="1594" y="805"/>
                  </a:cubicBezTo>
                  <a:cubicBezTo>
                    <a:pt x="1607" y="814"/>
                    <a:pt x="1607" y="814"/>
                    <a:pt x="1607" y="814"/>
                  </a:cubicBezTo>
                  <a:cubicBezTo>
                    <a:pt x="1628" y="826"/>
                    <a:pt x="1628" y="826"/>
                    <a:pt x="1628" y="826"/>
                  </a:cubicBezTo>
                  <a:cubicBezTo>
                    <a:pt x="1653" y="841"/>
                    <a:pt x="1653" y="841"/>
                    <a:pt x="1653" y="841"/>
                  </a:cubicBezTo>
                  <a:cubicBezTo>
                    <a:pt x="1647" y="851"/>
                    <a:pt x="1647" y="851"/>
                    <a:pt x="1647" y="851"/>
                  </a:cubicBezTo>
                  <a:cubicBezTo>
                    <a:pt x="1626" y="885"/>
                    <a:pt x="1626" y="885"/>
                    <a:pt x="1626" y="885"/>
                  </a:cubicBezTo>
                  <a:cubicBezTo>
                    <a:pt x="1523" y="1056"/>
                    <a:pt x="1523" y="1056"/>
                    <a:pt x="1523" y="1056"/>
                  </a:cubicBezTo>
                  <a:cubicBezTo>
                    <a:pt x="1502" y="1090"/>
                    <a:pt x="1502" y="1090"/>
                    <a:pt x="1502" y="1090"/>
                  </a:cubicBezTo>
                  <a:cubicBezTo>
                    <a:pt x="1482" y="1125"/>
                    <a:pt x="1482" y="1125"/>
                    <a:pt x="1482" y="1125"/>
                  </a:cubicBezTo>
                  <a:cubicBezTo>
                    <a:pt x="1461" y="1159"/>
                    <a:pt x="1461" y="1159"/>
                    <a:pt x="1461" y="1159"/>
                  </a:cubicBezTo>
                  <a:cubicBezTo>
                    <a:pt x="1455" y="1169"/>
                    <a:pt x="1455" y="1169"/>
                    <a:pt x="1455" y="1169"/>
                  </a:cubicBezTo>
                  <a:cubicBezTo>
                    <a:pt x="1466" y="1169"/>
                    <a:pt x="1466" y="1169"/>
                    <a:pt x="1466" y="1169"/>
                  </a:cubicBezTo>
                  <a:cubicBezTo>
                    <a:pt x="1465" y="1166"/>
                    <a:pt x="1465" y="1166"/>
                    <a:pt x="1465" y="1166"/>
                  </a:cubicBezTo>
                  <a:cubicBezTo>
                    <a:pt x="1468" y="1160"/>
                    <a:pt x="1468" y="1160"/>
                    <a:pt x="1468" y="1160"/>
                  </a:cubicBezTo>
                  <a:cubicBezTo>
                    <a:pt x="1470" y="1169"/>
                    <a:pt x="1470" y="1169"/>
                    <a:pt x="1470" y="1169"/>
                  </a:cubicBezTo>
                  <a:cubicBezTo>
                    <a:pt x="1474" y="1169"/>
                    <a:pt x="1474" y="1169"/>
                    <a:pt x="1474" y="1169"/>
                  </a:cubicBezTo>
                  <a:cubicBezTo>
                    <a:pt x="1470" y="1156"/>
                    <a:pt x="1470" y="1156"/>
                    <a:pt x="1470" y="1156"/>
                  </a:cubicBezTo>
                  <a:cubicBezTo>
                    <a:pt x="1474" y="1151"/>
                    <a:pt x="1474" y="1151"/>
                    <a:pt x="1474" y="1151"/>
                  </a:cubicBezTo>
                  <a:cubicBezTo>
                    <a:pt x="1478" y="1169"/>
                    <a:pt x="1478" y="1169"/>
                    <a:pt x="1478" y="1169"/>
                  </a:cubicBezTo>
                  <a:cubicBezTo>
                    <a:pt x="1482" y="1169"/>
                    <a:pt x="1482" y="1169"/>
                    <a:pt x="1482" y="1169"/>
                  </a:cubicBezTo>
                  <a:cubicBezTo>
                    <a:pt x="1476" y="1146"/>
                    <a:pt x="1476" y="1146"/>
                    <a:pt x="1476" y="1146"/>
                  </a:cubicBezTo>
                  <a:cubicBezTo>
                    <a:pt x="1479" y="1141"/>
                    <a:pt x="1479" y="1141"/>
                    <a:pt x="1479" y="1141"/>
                  </a:cubicBezTo>
                  <a:cubicBezTo>
                    <a:pt x="1486" y="1169"/>
                    <a:pt x="1486" y="1169"/>
                    <a:pt x="1486" y="1169"/>
                  </a:cubicBezTo>
                  <a:cubicBezTo>
                    <a:pt x="1496" y="1169"/>
                    <a:pt x="1496" y="1169"/>
                    <a:pt x="1496" y="1169"/>
                  </a:cubicBezTo>
                  <a:cubicBezTo>
                    <a:pt x="1536" y="1101"/>
                    <a:pt x="1536" y="1101"/>
                    <a:pt x="1536" y="1101"/>
                  </a:cubicBezTo>
                  <a:cubicBezTo>
                    <a:pt x="1648" y="1169"/>
                    <a:pt x="1648" y="1169"/>
                    <a:pt x="1648" y="1169"/>
                  </a:cubicBezTo>
                  <a:cubicBezTo>
                    <a:pt x="1655" y="1169"/>
                    <a:pt x="1655" y="1169"/>
                    <a:pt x="1655" y="1169"/>
                  </a:cubicBezTo>
                  <a:cubicBezTo>
                    <a:pt x="1538" y="1098"/>
                    <a:pt x="1538" y="1098"/>
                    <a:pt x="1538" y="1098"/>
                  </a:cubicBezTo>
                  <a:cubicBezTo>
                    <a:pt x="1684" y="858"/>
                    <a:pt x="1684" y="858"/>
                    <a:pt x="1684" y="858"/>
                  </a:cubicBezTo>
                  <a:cubicBezTo>
                    <a:pt x="1690" y="848"/>
                    <a:pt x="1690" y="848"/>
                    <a:pt x="1690" y="848"/>
                  </a:cubicBezTo>
                  <a:cubicBezTo>
                    <a:pt x="1687" y="845"/>
                    <a:pt x="1687" y="845"/>
                    <a:pt x="1687" y="845"/>
                  </a:cubicBezTo>
                  <a:cubicBezTo>
                    <a:pt x="1682" y="855"/>
                    <a:pt x="1682" y="855"/>
                    <a:pt x="1682" y="855"/>
                  </a:cubicBezTo>
                  <a:cubicBezTo>
                    <a:pt x="1681" y="854"/>
                    <a:pt x="1681" y="854"/>
                    <a:pt x="1681" y="854"/>
                  </a:cubicBezTo>
                  <a:cubicBezTo>
                    <a:pt x="1659" y="841"/>
                    <a:pt x="1659" y="841"/>
                    <a:pt x="1659" y="841"/>
                  </a:cubicBezTo>
                  <a:cubicBezTo>
                    <a:pt x="1658" y="840"/>
                    <a:pt x="1658" y="840"/>
                    <a:pt x="1658" y="840"/>
                  </a:cubicBezTo>
                  <a:cubicBezTo>
                    <a:pt x="1667" y="825"/>
                    <a:pt x="1667" y="825"/>
                    <a:pt x="1667" y="825"/>
                  </a:cubicBezTo>
                  <a:cubicBezTo>
                    <a:pt x="1664" y="822"/>
                    <a:pt x="1664" y="822"/>
                    <a:pt x="1664" y="822"/>
                  </a:cubicBezTo>
                  <a:cubicBezTo>
                    <a:pt x="1655" y="838"/>
                    <a:pt x="1655" y="838"/>
                    <a:pt x="1655" y="838"/>
                  </a:cubicBezTo>
                  <a:cubicBezTo>
                    <a:pt x="1631" y="824"/>
                    <a:pt x="1631" y="824"/>
                    <a:pt x="1631" y="824"/>
                  </a:cubicBezTo>
                  <a:cubicBezTo>
                    <a:pt x="1644" y="802"/>
                    <a:pt x="1644" y="802"/>
                    <a:pt x="1644" y="802"/>
                  </a:cubicBezTo>
                  <a:cubicBezTo>
                    <a:pt x="1642" y="799"/>
                    <a:pt x="1642" y="799"/>
                    <a:pt x="1642" y="799"/>
                  </a:cubicBezTo>
                  <a:cubicBezTo>
                    <a:pt x="1628" y="822"/>
                    <a:pt x="1628" y="822"/>
                    <a:pt x="1628" y="822"/>
                  </a:cubicBezTo>
                  <a:cubicBezTo>
                    <a:pt x="1611" y="812"/>
                    <a:pt x="1611" y="812"/>
                    <a:pt x="1611" y="812"/>
                  </a:cubicBezTo>
                  <a:cubicBezTo>
                    <a:pt x="1626" y="786"/>
                    <a:pt x="1626" y="786"/>
                    <a:pt x="1626" y="786"/>
                  </a:cubicBezTo>
                  <a:cubicBezTo>
                    <a:pt x="1627" y="785"/>
                    <a:pt x="1627" y="785"/>
                    <a:pt x="1627" y="785"/>
                  </a:cubicBezTo>
                  <a:cubicBezTo>
                    <a:pt x="1624" y="782"/>
                    <a:pt x="1624" y="782"/>
                    <a:pt x="1624" y="782"/>
                  </a:cubicBezTo>
                  <a:cubicBezTo>
                    <a:pt x="1624" y="783"/>
                    <a:pt x="1624" y="783"/>
                    <a:pt x="1624" y="783"/>
                  </a:cubicBezTo>
                  <a:cubicBezTo>
                    <a:pt x="1612" y="776"/>
                    <a:pt x="1612" y="776"/>
                    <a:pt x="1612" y="776"/>
                  </a:cubicBezTo>
                  <a:cubicBezTo>
                    <a:pt x="1612" y="776"/>
                    <a:pt x="1612" y="776"/>
                    <a:pt x="1612" y="776"/>
                  </a:cubicBezTo>
                  <a:moveTo>
                    <a:pt x="1573" y="774"/>
                  </a:moveTo>
                  <a:cubicBezTo>
                    <a:pt x="1573" y="774"/>
                    <a:pt x="1573" y="774"/>
                    <a:pt x="1573" y="774"/>
                  </a:cubicBezTo>
                  <a:cubicBezTo>
                    <a:pt x="1573" y="775"/>
                    <a:pt x="1573" y="775"/>
                    <a:pt x="1573" y="775"/>
                  </a:cubicBezTo>
                  <a:cubicBezTo>
                    <a:pt x="1573" y="774"/>
                    <a:pt x="1573" y="774"/>
                    <a:pt x="1573" y="774"/>
                  </a:cubicBezTo>
                  <a:moveTo>
                    <a:pt x="1577" y="773"/>
                  </a:moveTo>
                  <a:cubicBezTo>
                    <a:pt x="1577" y="777"/>
                    <a:pt x="1577" y="777"/>
                    <a:pt x="1577" y="777"/>
                  </a:cubicBezTo>
                  <a:cubicBezTo>
                    <a:pt x="1581" y="779"/>
                    <a:pt x="1581" y="779"/>
                    <a:pt x="1581" y="779"/>
                  </a:cubicBezTo>
                  <a:cubicBezTo>
                    <a:pt x="1581" y="776"/>
                    <a:pt x="1581" y="776"/>
                    <a:pt x="1581" y="776"/>
                  </a:cubicBezTo>
                  <a:cubicBezTo>
                    <a:pt x="1577" y="773"/>
                    <a:pt x="1577" y="773"/>
                    <a:pt x="1577" y="773"/>
                  </a:cubicBezTo>
                  <a:moveTo>
                    <a:pt x="1600" y="769"/>
                  </a:moveTo>
                  <a:cubicBezTo>
                    <a:pt x="1600" y="773"/>
                    <a:pt x="1600" y="773"/>
                    <a:pt x="1600" y="773"/>
                  </a:cubicBezTo>
                  <a:cubicBezTo>
                    <a:pt x="1604" y="774"/>
                    <a:pt x="1604" y="774"/>
                    <a:pt x="1604" y="774"/>
                  </a:cubicBezTo>
                  <a:cubicBezTo>
                    <a:pt x="1605" y="773"/>
                    <a:pt x="1605" y="773"/>
                    <a:pt x="1605" y="773"/>
                  </a:cubicBezTo>
                  <a:cubicBezTo>
                    <a:pt x="1605" y="771"/>
                    <a:pt x="1605" y="771"/>
                    <a:pt x="1605" y="771"/>
                  </a:cubicBezTo>
                  <a:cubicBezTo>
                    <a:pt x="1600" y="769"/>
                    <a:pt x="1600" y="769"/>
                    <a:pt x="1600" y="769"/>
                  </a:cubicBezTo>
                  <a:moveTo>
                    <a:pt x="1593" y="764"/>
                  </a:moveTo>
                  <a:cubicBezTo>
                    <a:pt x="1593" y="768"/>
                    <a:pt x="1593" y="768"/>
                    <a:pt x="1593" y="768"/>
                  </a:cubicBezTo>
                  <a:cubicBezTo>
                    <a:pt x="1593" y="768"/>
                    <a:pt x="1593" y="768"/>
                    <a:pt x="1593" y="768"/>
                  </a:cubicBezTo>
                  <a:cubicBezTo>
                    <a:pt x="1597" y="771"/>
                    <a:pt x="1597" y="771"/>
                    <a:pt x="1597" y="771"/>
                  </a:cubicBezTo>
                  <a:cubicBezTo>
                    <a:pt x="1597" y="767"/>
                    <a:pt x="1597" y="767"/>
                    <a:pt x="1597" y="767"/>
                  </a:cubicBezTo>
                  <a:cubicBezTo>
                    <a:pt x="1594" y="765"/>
                    <a:pt x="1594" y="765"/>
                    <a:pt x="1594" y="765"/>
                  </a:cubicBezTo>
                  <a:cubicBezTo>
                    <a:pt x="1593" y="764"/>
                    <a:pt x="1593" y="764"/>
                    <a:pt x="1593" y="764"/>
                  </a:cubicBezTo>
                  <a:moveTo>
                    <a:pt x="1587" y="760"/>
                  </a:moveTo>
                  <a:cubicBezTo>
                    <a:pt x="1585" y="763"/>
                    <a:pt x="1585" y="763"/>
                    <a:pt x="1585" y="763"/>
                  </a:cubicBezTo>
                  <a:cubicBezTo>
                    <a:pt x="1585" y="763"/>
                    <a:pt x="1585" y="763"/>
                    <a:pt x="1585" y="763"/>
                  </a:cubicBezTo>
                  <a:cubicBezTo>
                    <a:pt x="1589" y="766"/>
                    <a:pt x="1589" y="766"/>
                    <a:pt x="1589" y="766"/>
                  </a:cubicBezTo>
                  <a:cubicBezTo>
                    <a:pt x="1589" y="762"/>
                    <a:pt x="1589" y="762"/>
                    <a:pt x="1589" y="762"/>
                  </a:cubicBezTo>
                  <a:cubicBezTo>
                    <a:pt x="1587" y="760"/>
                    <a:pt x="1587" y="760"/>
                    <a:pt x="1587" y="760"/>
                  </a:cubicBezTo>
                  <a:moveTo>
                    <a:pt x="2389" y="758"/>
                  </a:moveTo>
                  <a:cubicBezTo>
                    <a:pt x="2396" y="764"/>
                    <a:pt x="2396" y="764"/>
                    <a:pt x="2396" y="764"/>
                  </a:cubicBezTo>
                  <a:cubicBezTo>
                    <a:pt x="2483" y="803"/>
                    <a:pt x="2569" y="843"/>
                    <a:pt x="2655" y="885"/>
                  </a:cubicBezTo>
                  <a:cubicBezTo>
                    <a:pt x="2624" y="936"/>
                    <a:pt x="2624" y="936"/>
                    <a:pt x="2624" y="936"/>
                  </a:cubicBezTo>
                  <a:cubicBezTo>
                    <a:pt x="2588" y="919"/>
                    <a:pt x="2552" y="902"/>
                    <a:pt x="2517" y="885"/>
                  </a:cubicBezTo>
                  <a:cubicBezTo>
                    <a:pt x="2524" y="892"/>
                    <a:pt x="2524" y="892"/>
                    <a:pt x="2524" y="892"/>
                  </a:cubicBezTo>
                  <a:cubicBezTo>
                    <a:pt x="2557" y="908"/>
                    <a:pt x="2589" y="923"/>
                    <a:pt x="2622" y="939"/>
                  </a:cubicBezTo>
                  <a:cubicBezTo>
                    <a:pt x="2607" y="963"/>
                    <a:pt x="2607" y="963"/>
                    <a:pt x="2607" y="963"/>
                  </a:cubicBezTo>
                  <a:cubicBezTo>
                    <a:pt x="2599" y="959"/>
                    <a:pt x="2591" y="955"/>
                    <a:pt x="2583" y="951"/>
                  </a:cubicBezTo>
                  <a:cubicBezTo>
                    <a:pt x="2590" y="959"/>
                    <a:pt x="2590" y="959"/>
                    <a:pt x="2590" y="959"/>
                  </a:cubicBezTo>
                  <a:cubicBezTo>
                    <a:pt x="2595" y="961"/>
                    <a:pt x="2600" y="964"/>
                    <a:pt x="2606" y="966"/>
                  </a:cubicBezTo>
                  <a:cubicBezTo>
                    <a:pt x="2603" y="971"/>
                    <a:pt x="2603" y="971"/>
                    <a:pt x="2603" y="971"/>
                  </a:cubicBezTo>
                  <a:cubicBezTo>
                    <a:pt x="2605" y="974"/>
                    <a:pt x="2605" y="974"/>
                    <a:pt x="2605" y="974"/>
                  </a:cubicBezTo>
                  <a:cubicBezTo>
                    <a:pt x="2609" y="968"/>
                    <a:pt x="2609" y="968"/>
                    <a:pt x="2609" y="968"/>
                  </a:cubicBezTo>
                  <a:cubicBezTo>
                    <a:pt x="2610" y="968"/>
                    <a:pt x="2611" y="969"/>
                    <a:pt x="2613" y="970"/>
                  </a:cubicBezTo>
                  <a:cubicBezTo>
                    <a:pt x="2615" y="967"/>
                    <a:pt x="2615" y="967"/>
                    <a:pt x="2615" y="967"/>
                  </a:cubicBezTo>
                  <a:cubicBezTo>
                    <a:pt x="2614" y="966"/>
                    <a:pt x="2612" y="966"/>
                    <a:pt x="2611" y="965"/>
                  </a:cubicBezTo>
                  <a:cubicBezTo>
                    <a:pt x="2625" y="941"/>
                    <a:pt x="2625" y="941"/>
                    <a:pt x="2625" y="941"/>
                  </a:cubicBezTo>
                  <a:cubicBezTo>
                    <a:pt x="2629" y="942"/>
                    <a:pt x="2633" y="944"/>
                    <a:pt x="2636" y="946"/>
                  </a:cubicBezTo>
                  <a:cubicBezTo>
                    <a:pt x="2639" y="944"/>
                    <a:pt x="2639" y="944"/>
                    <a:pt x="2639" y="944"/>
                  </a:cubicBezTo>
                  <a:cubicBezTo>
                    <a:pt x="2635" y="942"/>
                    <a:pt x="2631" y="940"/>
                    <a:pt x="2627" y="938"/>
                  </a:cubicBezTo>
                  <a:cubicBezTo>
                    <a:pt x="2658" y="887"/>
                    <a:pt x="2658" y="887"/>
                    <a:pt x="2658" y="887"/>
                  </a:cubicBezTo>
                  <a:cubicBezTo>
                    <a:pt x="2665" y="890"/>
                    <a:pt x="2672" y="893"/>
                    <a:pt x="2679" y="897"/>
                  </a:cubicBezTo>
                  <a:cubicBezTo>
                    <a:pt x="2671" y="912"/>
                    <a:pt x="2671" y="912"/>
                    <a:pt x="2671" y="912"/>
                  </a:cubicBezTo>
                  <a:cubicBezTo>
                    <a:pt x="2679" y="904"/>
                    <a:pt x="2679" y="904"/>
                    <a:pt x="2679" y="904"/>
                  </a:cubicBezTo>
                  <a:cubicBezTo>
                    <a:pt x="2682" y="898"/>
                    <a:pt x="2682" y="898"/>
                    <a:pt x="2682" y="898"/>
                  </a:cubicBezTo>
                  <a:cubicBezTo>
                    <a:pt x="2683" y="899"/>
                    <a:pt x="2683" y="899"/>
                    <a:pt x="2683" y="899"/>
                  </a:cubicBezTo>
                  <a:cubicBezTo>
                    <a:pt x="2685" y="897"/>
                    <a:pt x="2685" y="897"/>
                    <a:pt x="2685" y="897"/>
                  </a:cubicBezTo>
                  <a:cubicBezTo>
                    <a:pt x="2684" y="896"/>
                    <a:pt x="2683" y="895"/>
                    <a:pt x="2682" y="894"/>
                  </a:cubicBezTo>
                  <a:cubicBezTo>
                    <a:pt x="2682" y="894"/>
                    <a:pt x="2682" y="894"/>
                    <a:pt x="2682" y="894"/>
                  </a:cubicBezTo>
                  <a:cubicBezTo>
                    <a:pt x="2674" y="891"/>
                    <a:pt x="2667" y="887"/>
                    <a:pt x="2660" y="884"/>
                  </a:cubicBezTo>
                  <a:cubicBezTo>
                    <a:pt x="2663" y="878"/>
                    <a:pt x="2663" y="878"/>
                    <a:pt x="2663" y="878"/>
                  </a:cubicBezTo>
                  <a:cubicBezTo>
                    <a:pt x="2662" y="878"/>
                    <a:pt x="2661" y="877"/>
                    <a:pt x="2660" y="876"/>
                  </a:cubicBezTo>
                  <a:cubicBezTo>
                    <a:pt x="2656" y="882"/>
                    <a:pt x="2656" y="882"/>
                    <a:pt x="2656" y="882"/>
                  </a:cubicBezTo>
                  <a:cubicBezTo>
                    <a:pt x="2568" y="839"/>
                    <a:pt x="2479" y="798"/>
                    <a:pt x="2389" y="758"/>
                  </a:cubicBezTo>
                  <a:moveTo>
                    <a:pt x="2283" y="814"/>
                  </a:moveTo>
                  <a:cubicBezTo>
                    <a:pt x="2272" y="809"/>
                    <a:pt x="2272" y="809"/>
                    <a:pt x="2272" y="809"/>
                  </a:cubicBezTo>
                  <a:cubicBezTo>
                    <a:pt x="2283" y="783"/>
                    <a:pt x="2283" y="783"/>
                    <a:pt x="2283" y="783"/>
                  </a:cubicBezTo>
                  <a:cubicBezTo>
                    <a:pt x="2287" y="785"/>
                    <a:pt x="2290" y="787"/>
                    <a:pt x="2294" y="788"/>
                  </a:cubicBezTo>
                  <a:cubicBezTo>
                    <a:pt x="2283" y="814"/>
                    <a:pt x="2283" y="814"/>
                    <a:pt x="2283" y="814"/>
                  </a:cubicBezTo>
                  <a:moveTo>
                    <a:pt x="2231" y="757"/>
                  </a:moveTo>
                  <a:cubicBezTo>
                    <a:pt x="2228" y="760"/>
                    <a:pt x="2228" y="760"/>
                    <a:pt x="2228" y="760"/>
                  </a:cubicBezTo>
                  <a:cubicBezTo>
                    <a:pt x="2246" y="767"/>
                    <a:pt x="2263" y="775"/>
                    <a:pt x="2280" y="782"/>
                  </a:cubicBezTo>
                  <a:cubicBezTo>
                    <a:pt x="2268" y="808"/>
                    <a:pt x="2268" y="808"/>
                    <a:pt x="2268" y="808"/>
                  </a:cubicBezTo>
                  <a:cubicBezTo>
                    <a:pt x="2248" y="799"/>
                    <a:pt x="2228" y="790"/>
                    <a:pt x="2207" y="781"/>
                  </a:cubicBezTo>
                  <a:cubicBezTo>
                    <a:pt x="2204" y="784"/>
                    <a:pt x="2204" y="784"/>
                    <a:pt x="2204" y="784"/>
                  </a:cubicBezTo>
                  <a:cubicBezTo>
                    <a:pt x="2260" y="808"/>
                    <a:pt x="2316" y="832"/>
                    <a:pt x="2371" y="857"/>
                  </a:cubicBezTo>
                  <a:cubicBezTo>
                    <a:pt x="2374" y="854"/>
                    <a:pt x="2374" y="854"/>
                    <a:pt x="2374" y="854"/>
                  </a:cubicBezTo>
                  <a:cubicBezTo>
                    <a:pt x="2344" y="841"/>
                    <a:pt x="2315" y="828"/>
                    <a:pt x="2286" y="815"/>
                  </a:cubicBezTo>
                  <a:cubicBezTo>
                    <a:pt x="2297" y="790"/>
                    <a:pt x="2297" y="790"/>
                    <a:pt x="2297" y="790"/>
                  </a:cubicBezTo>
                  <a:cubicBezTo>
                    <a:pt x="2329" y="804"/>
                    <a:pt x="2361" y="818"/>
                    <a:pt x="2393" y="832"/>
                  </a:cubicBezTo>
                  <a:cubicBezTo>
                    <a:pt x="2392" y="835"/>
                    <a:pt x="2392" y="835"/>
                    <a:pt x="2392" y="835"/>
                  </a:cubicBezTo>
                  <a:cubicBezTo>
                    <a:pt x="2392" y="835"/>
                    <a:pt x="2392" y="835"/>
                    <a:pt x="2392" y="836"/>
                  </a:cubicBezTo>
                  <a:cubicBezTo>
                    <a:pt x="2397" y="830"/>
                    <a:pt x="2397" y="830"/>
                    <a:pt x="2397" y="830"/>
                  </a:cubicBezTo>
                  <a:cubicBezTo>
                    <a:pt x="2397" y="830"/>
                    <a:pt x="2397" y="830"/>
                    <a:pt x="2397" y="830"/>
                  </a:cubicBezTo>
                  <a:cubicBezTo>
                    <a:pt x="2397" y="829"/>
                    <a:pt x="2396" y="829"/>
                    <a:pt x="2396" y="829"/>
                  </a:cubicBezTo>
                  <a:cubicBezTo>
                    <a:pt x="2396" y="829"/>
                    <a:pt x="2396" y="829"/>
                    <a:pt x="2396" y="829"/>
                  </a:cubicBezTo>
                  <a:cubicBezTo>
                    <a:pt x="2363" y="815"/>
                    <a:pt x="2330" y="800"/>
                    <a:pt x="2297" y="786"/>
                  </a:cubicBezTo>
                  <a:cubicBezTo>
                    <a:pt x="2297" y="786"/>
                    <a:pt x="2297" y="786"/>
                    <a:pt x="2297" y="786"/>
                  </a:cubicBezTo>
                  <a:cubicBezTo>
                    <a:pt x="2283" y="779"/>
                    <a:pt x="2283" y="779"/>
                    <a:pt x="2283" y="779"/>
                  </a:cubicBezTo>
                  <a:cubicBezTo>
                    <a:pt x="2282" y="779"/>
                    <a:pt x="2282" y="779"/>
                    <a:pt x="2282" y="779"/>
                  </a:cubicBezTo>
                  <a:cubicBezTo>
                    <a:pt x="2265" y="772"/>
                    <a:pt x="2248" y="765"/>
                    <a:pt x="2231" y="757"/>
                  </a:cubicBezTo>
                  <a:moveTo>
                    <a:pt x="1913" y="958"/>
                  </a:moveTo>
                  <a:cubicBezTo>
                    <a:pt x="1903" y="951"/>
                    <a:pt x="1903" y="951"/>
                    <a:pt x="1903" y="951"/>
                  </a:cubicBezTo>
                  <a:cubicBezTo>
                    <a:pt x="1909" y="941"/>
                    <a:pt x="1909" y="941"/>
                    <a:pt x="1909" y="941"/>
                  </a:cubicBezTo>
                  <a:cubicBezTo>
                    <a:pt x="1920" y="947"/>
                    <a:pt x="1920" y="947"/>
                    <a:pt x="1920" y="947"/>
                  </a:cubicBezTo>
                  <a:cubicBezTo>
                    <a:pt x="1913" y="958"/>
                    <a:pt x="1913" y="958"/>
                    <a:pt x="1913" y="958"/>
                  </a:cubicBezTo>
                  <a:moveTo>
                    <a:pt x="1900" y="950"/>
                  </a:moveTo>
                  <a:cubicBezTo>
                    <a:pt x="1889" y="943"/>
                    <a:pt x="1889" y="943"/>
                    <a:pt x="1889" y="943"/>
                  </a:cubicBezTo>
                  <a:cubicBezTo>
                    <a:pt x="1904" y="919"/>
                    <a:pt x="1904" y="919"/>
                    <a:pt x="1904" y="919"/>
                  </a:cubicBezTo>
                  <a:cubicBezTo>
                    <a:pt x="1914" y="926"/>
                    <a:pt x="1914" y="926"/>
                    <a:pt x="1914" y="926"/>
                  </a:cubicBezTo>
                  <a:cubicBezTo>
                    <a:pt x="1907" y="938"/>
                    <a:pt x="1907" y="938"/>
                    <a:pt x="1907" y="938"/>
                  </a:cubicBezTo>
                  <a:cubicBezTo>
                    <a:pt x="1900" y="950"/>
                    <a:pt x="1900" y="950"/>
                    <a:pt x="1900" y="950"/>
                  </a:cubicBezTo>
                  <a:moveTo>
                    <a:pt x="1886" y="941"/>
                  </a:moveTo>
                  <a:cubicBezTo>
                    <a:pt x="1868" y="930"/>
                    <a:pt x="1868" y="930"/>
                    <a:pt x="1868" y="930"/>
                  </a:cubicBezTo>
                  <a:cubicBezTo>
                    <a:pt x="1862" y="927"/>
                    <a:pt x="1862" y="927"/>
                    <a:pt x="1862" y="927"/>
                  </a:cubicBezTo>
                  <a:cubicBezTo>
                    <a:pt x="1863" y="926"/>
                    <a:pt x="1863" y="926"/>
                    <a:pt x="1863" y="926"/>
                  </a:cubicBezTo>
                  <a:cubicBezTo>
                    <a:pt x="1876" y="904"/>
                    <a:pt x="1876" y="904"/>
                    <a:pt x="1876" y="904"/>
                  </a:cubicBezTo>
                  <a:cubicBezTo>
                    <a:pt x="1877" y="903"/>
                    <a:pt x="1877" y="903"/>
                    <a:pt x="1877" y="903"/>
                  </a:cubicBezTo>
                  <a:cubicBezTo>
                    <a:pt x="1901" y="917"/>
                    <a:pt x="1901" y="917"/>
                    <a:pt x="1901" y="917"/>
                  </a:cubicBezTo>
                  <a:cubicBezTo>
                    <a:pt x="1886" y="941"/>
                    <a:pt x="1886" y="941"/>
                    <a:pt x="1886" y="941"/>
                  </a:cubicBezTo>
                  <a:moveTo>
                    <a:pt x="1868" y="911"/>
                  </a:moveTo>
                  <a:cubicBezTo>
                    <a:pt x="1865" y="900"/>
                    <a:pt x="1865" y="900"/>
                    <a:pt x="1865" y="900"/>
                  </a:cubicBezTo>
                  <a:cubicBezTo>
                    <a:pt x="1871" y="903"/>
                    <a:pt x="1871" y="903"/>
                    <a:pt x="1871" y="903"/>
                  </a:cubicBezTo>
                  <a:cubicBezTo>
                    <a:pt x="1871" y="906"/>
                    <a:pt x="1871" y="906"/>
                    <a:pt x="1871" y="906"/>
                  </a:cubicBezTo>
                  <a:cubicBezTo>
                    <a:pt x="1868" y="911"/>
                    <a:pt x="1868" y="911"/>
                    <a:pt x="1868" y="911"/>
                  </a:cubicBezTo>
                  <a:moveTo>
                    <a:pt x="1862" y="920"/>
                  </a:moveTo>
                  <a:cubicBezTo>
                    <a:pt x="1856" y="894"/>
                    <a:pt x="1856" y="894"/>
                    <a:pt x="1856" y="894"/>
                  </a:cubicBezTo>
                  <a:cubicBezTo>
                    <a:pt x="1861" y="897"/>
                    <a:pt x="1861" y="897"/>
                    <a:pt x="1861" y="897"/>
                  </a:cubicBezTo>
                  <a:cubicBezTo>
                    <a:pt x="1866" y="915"/>
                    <a:pt x="1866" y="915"/>
                    <a:pt x="1866" y="915"/>
                  </a:cubicBezTo>
                  <a:cubicBezTo>
                    <a:pt x="1862" y="920"/>
                    <a:pt x="1862" y="920"/>
                    <a:pt x="1862" y="920"/>
                  </a:cubicBezTo>
                  <a:moveTo>
                    <a:pt x="1859" y="921"/>
                  </a:moveTo>
                  <a:cubicBezTo>
                    <a:pt x="1854" y="918"/>
                    <a:pt x="1854" y="918"/>
                    <a:pt x="1854" y="918"/>
                  </a:cubicBezTo>
                  <a:cubicBezTo>
                    <a:pt x="1846" y="888"/>
                    <a:pt x="1846" y="888"/>
                    <a:pt x="1846" y="888"/>
                  </a:cubicBezTo>
                  <a:cubicBezTo>
                    <a:pt x="1852" y="891"/>
                    <a:pt x="1852" y="891"/>
                    <a:pt x="1852" y="891"/>
                  </a:cubicBezTo>
                  <a:cubicBezTo>
                    <a:pt x="1859" y="921"/>
                    <a:pt x="1859" y="921"/>
                    <a:pt x="1859" y="921"/>
                  </a:cubicBezTo>
                  <a:moveTo>
                    <a:pt x="1850" y="916"/>
                  </a:moveTo>
                  <a:cubicBezTo>
                    <a:pt x="1844" y="912"/>
                    <a:pt x="1844" y="912"/>
                    <a:pt x="1844" y="912"/>
                  </a:cubicBezTo>
                  <a:cubicBezTo>
                    <a:pt x="1837" y="882"/>
                    <a:pt x="1837" y="882"/>
                    <a:pt x="1837" y="882"/>
                  </a:cubicBezTo>
                  <a:cubicBezTo>
                    <a:pt x="1842" y="886"/>
                    <a:pt x="1842" y="886"/>
                    <a:pt x="1842" y="886"/>
                  </a:cubicBezTo>
                  <a:cubicBezTo>
                    <a:pt x="1850" y="916"/>
                    <a:pt x="1850" y="916"/>
                    <a:pt x="1850" y="916"/>
                  </a:cubicBezTo>
                  <a:moveTo>
                    <a:pt x="1840" y="910"/>
                  </a:moveTo>
                  <a:cubicBezTo>
                    <a:pt x="1835" y="907"/>
                    <a:pt x="1835" y="907"/>
                    <a:pt x="1835" y="907"/>
                  </a:cubicBezTo>
                  <a:cubicBezTo>
                    <a:pt x="1827" y="877"/>
                    <a:pt x="1827" y="877"/>
                    <a:pt x="1827" y="877"/>
                  </a:cubicBezTo>
                  <a:cubicBezTo>
                    <a:pt x="1833" y="880"/>
                    <a:pt x="1833" y="880"/>
                    <a:pt x="1833" y="880"/>
                  </a:cubicBezTo>
                  <a:cubicBezTo>
                    <a:pt x="1840" y="910"/>
                    <a:pt x="1840" y="910"/>
                    <a:pt x="1840" y="910"/>
                  </a:cubicBezTo>
                  <a:moveTo>
                    <a:pt x="1831" y="904"/>
                  </a:moveTo>
                  <a:cubicBezTo>
                    <a:pt x="1825" y="901"/>
                    <a:pt x="1825" y="901"/>
                    <a:pt x="1825" y="901"/>
                  </a:cubicBezTo>
                  <a:cubicBezTo>
                    <a:pt x="1818" y="871"/>
                    <a:pt x="1818" y="871"/>
                    <a:pt x="1818" y="871"/>
                  </a:cubicBezTo>
                  <a:cubicBezTo>
                    <a:pt x="1823" y="874"/>
                    <a:pt x="1823" y="874"/>
                    <a:pt x="1823" y="874"/>
                  </a:cubicBezTo>
                  <a:cubicBezTo>
                    <a:pt x="1831" y="904"/>
                    <a:pt x="1831" y="904"/>
                    <a:pt x="1831" y="904"/>
                  </a:cubicBezTo>
                  <a:moveTo>
                    <a:pt x="1821" y="898"/>
                  </a:moveTo>
                  <a:cubicBezTo>
                    <a:pt x="1816" y="895"/>
                    <a:pt x="1816" y="895"/>
                    <a:pt x="1816" y="895"/>
                  </a:cubicBezTo>
                  <a:cubicBezTo>
                    <a:pt x="1808" y="865"/>
                    <a:pt x="1808" y="865"/>
                    <a:pt x="1808" y="865"/>
                  </a:cubicBezTo>
                  <a:cubicBezTo>
                    <a:pt x="1814" y="868"/>
                    <a:pt x="1814" y="868"/>
                    <a:pt x="1814" y="868"/>
                  </a:cubicBezTo>
                  <a:cubicBezTo>
                    <a:pt x="1821" y="898"/>
                    <a:pt x="1821" y="898"/>
                    <a:pt x="1821" y="898"/>
                  </a:cubicBezTo>
                  <a:moveTo>
                    <a:pt x="1812" y="893"/>
                  </a:moveTo>
                  <a:cubicBezTo>
                    <a:pt x="1806" y="889"/>
                    <a:pt x="1806" y="889"/>
                    <a:pt x="1806" y="889"/>
                  </a:cubicBezTo>
                  <a:cubicBezTo>
                    <a:pt x="1799" y="859"/>
                    <a:pt x="1799" y="859"/>
                    <a:pt x="1799" y="859"/>
                  </a:cubicBezTo>
                  <a:cubicBezTo>
                    <a:pt x="1804" y="863"/>
                    <a:pt x="1804" y="863"/>
                    <a:pt x="1804" y="863"/>
                  </a:cubicBezTo>
                  <a:cubicBezTo>
                    <a:pt x="1812" y="893"/>
                    <a:pt x="1812" y="893"/>
                    <a:pt x="1812" y="893"/>
                  </a:cubicBezTo>
                  <a:moveTo>
                    <a:pt x="1802" y="887"/>
                  </a:moveTo>
                  <a:cubicBezTo>
                    <a:pt x="1797" y="884"/>
                    <a:pt x="1797" y="884"/>
                    <a:pt x="1797" y="884"/>
                  </a:cubicBezTo>
                  <a:cubicBezTo>
                    <a:pt x="1789" y="854"/>
                    <a:pt x="1789" y="854"/>
                    <a:pt x="1789" y="854"/>
                  </a:cubicBezTo>
                  <a:cubicBezTo>
                    <a:pt x="1795" y="857"/>
                    <a:pt x="1795" y="857"/>
                    <a:pt x="1795" y="857"/>
                  </a:cubicBezTo>
                  <a:cubicBezTo>
                    <a:pt x="1802" y="887"/>
                    <a:pt x="1802" y="887"/>
                    <a:pt x="1802" y="887"/>
                  </a:cubicBezTo>
                  <a:moveTo>
                    <a:pt x="1793" y="881"/>
                  </a:moveTo>
                  <a:cubicBezTo>
                    <a:pt x="1787" y="878"/>
                    <a:pt x="1787" y="878"/>
                    <a:pt x="1787" y="878"/>
                  </a:cubicBezTo>
                  <a:cubicBezTo>
                    <a:pt x="1780" y="848"/>
                    <a:pt x="1780" y="848"/>
                    <a:pt x="1780" y="848"/>
                  </a:cubicBezTo>
                  <a:cubicBezTo>
                    <a:pt x="1785" y="851"/>
                    <a:pt x="1785" y="851"/>
                    <a:pt x="1785" y="851"/>
                  </a:cubicBezTo>
                  <a:cubicBezTo>
                    <a:pt x="1793" y="881"/>
                    <a:pt x="1793" y="881"/>
                    <a:pt x="1793" y="881"/>
                  </a:cubicBezTo>
                  <a:moveTo>
                    <a:pt x="1783" y="875"/>
                  </a:moveTo>
                  <a:cubicBezTo>
                    <a:pt x="1778" y="872"/>
                    <a:pt x="1778" y="872"/>
                    <a:pt x="1778" y="872"/>
                  </a:cubicBezTo>
                  <a:cubicBezTo>
                    <a:pt x="1770" y="842"/>
                    <a:pt x="1770" y="842"/>
                    <a:pt x="1770" y="842"/>
                  </a:cubicBezTo>
                  <a:cubicBezTo>
                    <a:pt x="1776" y="845"/>
                    <a:pt x="1776" y="845"/>
                    <a:pt x="1776" y="845"/>
                  </a:cubicBezTo>
                  <a:cubicBezTo>
                    <a:pt x="1783" y="875"/>
                    <a:pt x="1783" y="875"/>
                    <a:pt x="1783" y="875"/>
                  </a:cubicBezTo>
                  <a:moveTo>
                    <a:pt x="1774" y="870"/>
                  </a:moveTo>
                  <a:cubicBezTo>
                    <a:pt x="1768" y="866"/>
                    <a:pt x="1768" y="866"/>
                    <a:pt x="1768" y="866"/>
                  </a:cubicBezTo>
                  <a:cubicBezTo>
                    <a:pt x="1761" y="836"/>
                    <a:pt x="1761" y="836"/>
                    <a:pt x="1761" y="836"/>
                  </a:cubicBezTo>
                  <a:cubicBezTo>
                    <a:pt x="1766" y="840"/>
                    <a:pt x="1766" y="840"/>
                    <a:pt x="1766" y="840"/>
                  </a:cubicBezTo>
                  <a:cubicBezTo>
                    <a:pt x="1774" y="870"/>
                    <a:pt x="1774" y="870"/>
                    <a:pt x="1774" y="870"/>
                  </a:cubicBezTo>
                  <a:moveTo>
                    <a:pt x="1764" y="864"/>
                  </a:moveTo>
                  <a:cubicBezTo>
                    <a:pt x="1759" y="861"/>
                    <a:pt x="1759" y="861"/>
                    <a:pt x="1759" y="861"/>
                  </a:cubicBezTo>
                  <a:cubicBezTo>
                    <a:pt x="1751" y="831"/>
                    <a:pt x="1751" y="831"/>
                    <a:pt x="1751" y="831"/>
                  </a:cubicBezTo>
                  <a:cubicBezTo>
                    <a:pt x="1757" y="834"/>
                    <a:pt x="1757" y="834"/>
                    <a:pt x="1757" y="834"/>
                  </a:cubicBezTo>
                  <a:cubicBezTo>
                    <a:pt x="1764" y="864"/>
                    <a:pt x="1764" y="864"/>
                    <a:pt x="1764" y="864"/>
                  </a:cubicBezTo>
                  <a:moveTo>
                    <a:pt x="1754" y="858"/>
                  </a:moveTo>
                  <a:cubicBezTo>
                    <a:pt x="1749" y="855"/>
                    <a:pt x="1749" y="855"/>
                    <a:pt x="1749" y="855"/>
                  </a:cubicBezTo>
                  <a:cubicBezTo>
                    <a:pt x="1742" y="825"/>
                    <a:pt x="1742" y="825"/>
                    <a:pt x="1742" y="825"/>
                  </a:cubicBezTo>
                  <a:cubicBezTo>
                    <a:pt x="1747" y="828"/>
                    <a:pt x="1747" y="828"/>
                    <a:pt x="1747" y="828"/>
                  </a:cubicBezTo>
                  <a:cubicBezTo>
                    <a:pt x="1754" y="858"/>
                    <a:pt x="1754" y="858"/>
                    <a:pt x="1754" y="858"/>
                  </a:cubicBezTo>
                  <a:moveTo>
                    <a:pt x="1707" y="829"/>
                  </a:moveTo>
                  <a:cubicBezTo>
                    <a:pt x="1703" y="827"/>
                    <a:pt x="1703" y="827"/>
                    <a:pt x="1703" y="827"/>
                  </a:cubicBezTo>
                  <a:cubicBezTo>
                    <a:pt x="1705" y="822"/>
                    <a:pt x="1705" y="822"/>
                    <a:pt x="1705" y="822"/>
                  </a:cubicBezTo>
                  <a:cubicBezTo>
                    <a:pt x="1707" y="829"/>
                    <a:pt x="1707" y="829"/>
                    <a:pt x="1707" y="829"/>
                  </a:cubicBezTo>
                  <a:moveTo>
                    <a:pt x="1745" y="852"/>
                  </a:moveTo>
                  <a:cubicBezTo>
                    <a:pt x="1740" y="849"/>
                    <a:pt x="1740" y="849"/>
                    <a:pt x="1740" y="849"/>
                  </a:cubicBezTo>
                  <a:cubicBezTo>
                    <a:pt x="1732" y="819"/>
                    <a:pt x="1732" y="819"/>
                    <a:pt x="1732" y="819"/>
                  </a:cubicBezTo>
                  <a:cubicBezTo>
                    <a:pt x="1738" y="822"/>
                    <a:pt x="1738" y="822"/>
                    <a:pt x="1738" y="822"/>
                  </a:cubicBezTo>
                  <a:cubicBezTo>
                    <a:pt x="1745" y="852"/>
                    <a:pt x="1745" y="852"/>
                    <a:pt x="1745" y="852"/>
                  </a:cubicBezTo>
                  <a:moveTo>
                    <a:pt x="1735" y="847"/>
                  </a:moveTo>
                  <a:cubicBezTo>
                    <a:pt x="1730" y="843"/>
                    <a:pt x="1730" y="843"/>
                    <a:pt x="1730" y="843"/>
                  </a:cubicBezTo>
                  <a:cubicBezTo>
                    <a:pt x="1723" y="813"/>
                    <a:pt x="1723" y="813"/>
                    <a:pt x="1723" y="813"/>
                  </a:cubicBezTo>
                  <a:cubicBezTo>
                    <a:pt x="1728" y="817"/>
                    <a:pt x="1728" y="817"/>
                    <a:pt x="1728" y="817"/>
                  </a:cubicBezTo>
                  <a:cubicBezTo>
                    <a:pt x="1735" y="847"/>
                    <a:pt x="1735" y="847"/>
                    <a:pt x="1735" y="847"/>
                  </a:cubicBezTo>
                  <a:moveTo>
                    <a:pt x="1716" y="835"/>
                  </a:moveTo>
                  <a:cubicBezTo>
                    <a:pt x="1711" y="832"/>
                    <a:pt x="1711" y="832"/>
                    <a:pt x="1711" y="832"/>
                  </a:cubicBezTo>
                  <a:cubicBezTo>
                    <a:pt x="1708" y="818"/>
                    <a:pt x="1708" y="818"/>
                    <a:pt x="1708" y="818"/>
                  </a:cubicBezTo>
                  <a:cubicBezTo>
                    <a:pt x="1711" y="813"/>
                    <a:pt x="1711" y="813"/>
                    <a:pt x="1711" y="813"/>
                  </a:cubicBezTo>
                  <a:cubicBezTo>
                    <a:pt x="1716" y="835"/>
                    <a:pt x="1716" y="835"/>
                    <a:pt x="1716" y="835"/>
                  </a:cubicBezTo>
                  <a:moveTo>
                    <a:pt x="1726" y="841"/>
                  </a:moveTo>
                  <a:cubicBezTo>
                    <a:pt x="1720" y="837"/>
                    <a:pt x="1720" y="837"/>
                    <a:pt x="1720" y="837"/>
                  </a:cubicBezTo>
                  <a:cubicBezTo>
                    <a:pt x="1713" y="809"/>
                    <a:pt x="1713" y="809"/>
                    <a:pt x="1713" y="809"/>
                  </a:cubicBezTo>
                  <a:cubicBezTo>
                    <a:pt x="1714" y="808"/>
                    <a:pt x="1714" y="808"/>
                    <a:pt x="1714" y="808"/>
                  </a:cubicBezTo>
                  <a:cubicBezTo>
                    <a:pt x="1719" y="811"/>
                    <a:pt x="1719" y="811"/>
                    <a:pt x="1719" y="811"/>
                  </a:cubicBezTo>
                  <a:cubicBezTo>
                    <a:pt x="1726" y="841"/>
                    <a:pt x="1726" y="841"/>
                    <a:pt x="1726" y="841"/>
                  </a:cubicBezTo>
                  <a:moveTo>
                    <a:pt x="1635" y="753"/>
                  </a:moveTo>
                  <a:cubicBezTo>
                    <a:pt x="1632" y="755"/>
                    <a:pt x="1632" y="755"/>
                    <a:pt x="1632" y="755"/>
                  </a:cubicBezTo>
                  <a:cubicBezTo>
                    <a:pt x="1639" y="759"/>
                    <a:pt x="1639" y="759"/>
                    <a:pt x="1639" y="759"/>
                  </a:cubicBezTo>
                  <a:cubicBezTo>
                    <a:pt x="1626" y="779"/>
                    <a:pt x="1626" y="779"/>
                    <a:pt x="1626" y="779"/>
                  </a:cubicBezTo>
                  <a:cubicBezTo>
                    <a:pt x="1629" y="782"/>
                    <a:pt x="1629" y="782"/>
                    <a:pt x="1629" y="782"/>
                  </a:cubicBezTo>
                  <a:cubicBezTo>
                    <a:pt x="1641" y="761"/>
                    <a:pt x="1641" y="761"/>
                    <a:pt x="1641" y="761"/>
                  </a:cubicBezTo>
                  <a:cubicBezTo>
                    <a:pt x="1659" y="771"/>
                    <a:pt x="1659" y="771"/>
                    <a:pt x="1659" y="771"/>
                  </a:cubicBezTo>
                  <a:cubicBezTo>
                    <a:pt x="1644" y="795"/>
                    <a:pt x="1644" y="795"/>
                    <a:pt x="1644" y="795"/>
                  </a:cubicBezTo>
                  <a:cubicBezTo>
                    <a:pt x="1639" y="792"/>
                    <a:pt x="1639" y="792"/>
                    <a:pt x="1639" y="792"/>
                  </a:cubicBezTo>
                  <a:cubicBezTo>
                    <a:pt x="1649" y="802"/>
                    <a:pt x="1649" y="802"/>
                    <a:pt x="1649" y="802"/>
                  </a:cubicBezTo>
                  <a:cubicBezTo>
                    <a:pt x="1661" y="809"/>
                    <a:pt x="1661" y="809"/>
                    <a:pt x="1661" y="809"/>
                  </a:cubicBezTo>
                  <a:cubicBezTo>
                    <a:pt x="1661" y="809"/>
                    <a:pt x="1662" y="809"/>
                    <a:pt x="1662" y="809"/>
                  </a:cubicBezTo>
                  <a:cubicBezTo>
                    <a:pt x="1662" y="809"/>
                    <a:pt x="1663" y="809"/>
                    <a:pt x="1663" y="809"/>
                  </a:cubicBezTo>
                  <a:cubicBezTo>
                    <a:pt x="1664" y="808"/>
                    <a:pt x="1664" y="807"/>
                    <a:pt x="1663" y="806"/>
                  </a:cubicBezTo>
                  <a:cubicBezTo>
                    <a:pt x="1647" y="797"/>
                    <a:pt x="1647" y="797"/>
                    <a:pt x="1647" y="797"/>
                  </a:cubicBezTo>
                  <a:cubicBezTo>
                    <a:pt x="1662" y="773"/>
                    <a:pt x="1662" y="773"/>
                    <a:pt x="1662" y="773"/>
                  </a:cubicBezTo>
                  <a:cubicBezTo>
                    <a:pt x="1713" y="804"/>
                    <a:pt x="1713" y="804"/>
                    <a:pt x="1713" y="804"/>
                  </a:cubicBezTo>
                  <a:cubicBezTo>
                    <a:pt x="1712" y="805"/>
                    <a:pt x="1712" y="805"/>
                    <a:pt x="1712" y="805"/>
                  </a:cubicBezTo>
                  <a:cubicBezTo>
                    <a:pt x="1699" y="826"/>
                    <a:pt x="1699" y="826"/>
                    <a:pt x="1699" y="826"/>
                  </a:cubicBezTo>
                  <a:cubicBezTo>
                    <a:pt x="1698" y="828"/>
                    <a:pt x="1698" y="828"/>
                    <a:pt x="1698" y="828"/>
                  </a:cubicBezTo>
                  <a:cubicBezTo>
                    <a:pt x="1697" y="827"/>
                    <a:pt x="1697" y="827"/>
                    <a:pt x="1697" y="827"/>
                  </a:cubicBezTo>
                  <a:cubicBezTo>
                    <a:pt x="1697" y="827"/>
                    <a:pt x="1696" y="827"/>
                    <a:pt x="1696" y="827"/>
                  </a:cubicBezTo>
                  <a:cubicBezTo>
                    <a:pt x="1695" y="827"/>
                    <a:pt x="1695" y="827"/>
                    <a:pt x="1695" y="828"/>
                  </a:cubicBezTo>
                  <a:cubicBezTo>
                    <a:pt x="1694" y="828"/>
                    <a:pt x="1694" y="829"/>
                    <a:pt x="1695" y="830"/>
                  </a:cubicBezTo>
                  <a:cubicBezTo>
                    <a:pt x="1696" y="830"/>
                    <a:pt x="1696" y="830"/>
                    <a:pt x="1696" y="830"/>
                  </a:cubicBezTo>
                  <a:cubicBezTo>
                    <a:pt x="1689" y="842"/>
                    <a:pt x="1689" y="842"/>
                    <a:pt x="1689" y="842"/>
                  </a:cubicBezTo>
                  <a:cubicBezTo>
                    <a:pt x="1692" y="845"/>
                    <a:pt x="1692" y="845"/>
                    <a:pt x="1692" y="845"/>
                  </a:cubicBezTo>
                  <a:cubicBezTo>
                    <a:pt x="1699" y="832"/>
                    <a:pt x="1699" y="832"/>
                    <a:pt x="1699" y="832"/>
                  </a:cubicBezTo>
                  <a:cubicBezTo>
                    <a:pt x="1859" y="929"/>
                    <a:pt x="1859" y="929"/>
                    <a:pt x="1859" y="929"/>
                  </a:cubicBezTo>
                  <a:cubicBezTo>
                    <a:pt x="1866" y="933"/>
                    <a:pt x="1866" y="933"/>
                    <a:pt x="1866" y="933"/>
                  </a:cubicBezTo>
                  <a:cubicBezTo>
                    <a:pt x="1886" y="945"/>
                    <a:pt x="1886" y="945"/>
                    <a:pt x="1886" y="945"/>
                  </a:cubicBezTo>
                  <a:cubicBezTo>
                    <a:pt x="1900" y="953"/>
                    <a:pt x="1900" y="953"/>
                    <a:pt x="1900" y="953"/>
                  </a:cubicBezTo>
                  <a:cubicBezTo>
                    <a:pt x="1900" y="954"/>
                    <a:pt x="1900" y="954"/>
                    <a:pt x="1900" y="954"/>
                  </a:cubicBezTo>
                  <a:cubicBezTo>
                    <a:pt x="1913" y="962"/>
                    <a:pt x="1913" y="962"/>
                    <a:pt x="1913" y="962"/>
                  </a:cubicBezTo>
                  <a:cubicBezTo>
                    <a:pt x="1934" y="975"/>
                    <a:pt x="1934" y="975"/>
                    <a:pt x="1934" y="975"/>
                  </a:cubicBezTo>
                  <a:cubicBezTo>
                    <a:pt x="1969" y="995"/>
                    <a:pt x="1969" y="995"/>
                    <a:pt x="1969" y="995"/>
                  </a:cubicBezTo>
                  <a:cubicBezTo>
                    <a:pt x="1975" y="999"/>
                    <a:pt x="1975" y="999"/>
                    <a:pt x="1975" y="999"/>
                  </a:cubicBezTo>
                  <a:cubicBezTo>
                    <a:pt x="1977" y="996"/>
                    <a:pt x="1977" y="996"/>
                    <a:pt x="1977" y="996"/>
                  </a:cubicBezTo>
                  <a:cubicBezTo>
                    <a:pt x="1970" y="992"/>
                    <a:pt x="1970" y="992"/>
                    <a:pt x="1970" y="992"/>
                  </a:cubicBezTo>
                  <a:cubicBezTo>
                    <a:pt x="1936" y="972"/>
                    <a:pt x="1936" y="972"/>
                    <a:pt x="1936" y="972"/>
                  </a:cubicBezTo>
                  <a:cubicBezTo>
                    <a:pt x="1916" y="960"/>
                    <a:pt x="1916" y="960"/>
                    <a:pt x="1916" y="960"/>
                  </a:cubicBezTo>
                  <a:cubicBezTo>
                    <a:pt x="1919" y="956"/>
                    <a:pt x="1919" y="956"/>
                    <a:pt x="1919" y="956"/>
                  </a:cubicBezTo>
                  <a:cubicBezTo>
                    <a:pt x="1980" y="993"/>
                    <a:pt x="1980" y="993"/>
                    <a:pt x="1980" y="993"/>
                  </a:cubicBezTo>
                  <a:cubicBezTo>
                    <a:pt x="1983" y="991"/>
                    <a:pt x="1983" y="991"/>
                    <a:pt x="1983" y="991"/>
                  </a:cubicBezTo>
                  <a:cubicBezTo>
                    <a:pt x="1920" y="953"/>
                    <a:pt x="1920" y="953"/>
                    <a:pt x="1920" y="953"/>
                  </a:cubicBezTo>
                  <a:cubicBezTo>
                    <a:pt x="1923" y="949"/>
                    <a:pt x="1923" y="949"/>
                    <a:pt x="1923" y="949"/>
                  </a:cubicBezTo>
                  <a:cubicBezTo>
                    <a:pt x="1986" y="987"/>
                    <a:pt x="1986" y="987"/>
                    <a:pt x="1986" y="987"/>
                  </a:cubicBezTo>
                  <a:cubicBezTo>
                    <a:pt x="1988" y="985"/>
                    <a:pt x="1988" y="985"/>
                    <a:pt x="1988" y="985"/>
                  </a:cubicBezTo>
                  <a:cubicBezTo>
                    <a:pt x="1923" y="945"/>
                    <a:pt x="1923" y="945"/>
                    <a:pt x="1923" y="945"/>
                  </a:cubicBezTo>
                  <a:cubicBezTo>
                    <a:pt x="1911" y="938"/>
                    <a:pt x="1911" y="938"/>
                    <a:pt x="1911" y="938"/>
                  </a:cubicBezTo>
                  <a:cubicBezTo>
                    <a:pt x="1917" y="927"/>
                    <a:pt x="1917" y="927"/>
                    <a:pt x="1917" y="927"/>
                  </a:cubicBezTo>
                  <a:cubicBezTo>
                    <a:pt x="1998" y="976"/>
                    <a:pt x="1998" y="976"/>
                    <a:pt x="1998" y="976"/>
                  </a:cubicBezTo>
                  <a:cubicBezTo>
                    <a:pt x="2000" y="973"/>
                    <a:pt x="2000" y="973"/>
                    <a:pt x="2000" y="973"/>
                  </a:cubicBezTo>
                  <a:cubicBezTo>
                    <a:pt x="1918" y="924"/>
                    <a:pt x="1918" y="924"/>
                    <a:pt x="1918" y="924"/>
                  </a:cubicBezTo>
                  <a:cubicBezTo>
                    <a:pt x="1904" y="915"/>
                    <a:pt x="1904" y="915"/>
                    <a:pt x="1904" y="915"/>
                  </a:cubicBezTo>
                  <a:cubicBezTo>
                    <a:pt x="1877" y="899"/>
                    <a:pt x="1877" y="899"/>
                    <a:pt x="1877" y="899"/>
                  </a:cubicBezTo>
                  <a:cubicBezTo>
                    <a:pt x="1716" y="802"/>
                    <a:pt x="1716" y="802"/>
                    <a:pt x="1716" y="802"/>
                  </a:cubicBezTo>
                  <a:cubicBezTo>
                    <a:pt x="1662" y="769"/>
                    <a:pt x="1662" y="769"/>
                    <a:pt x="1662" y="769"/>
                  </a:cubicBezTo>
                  <a:cubicBezTo>
                    <a:pt x="1642" y="757"/>
                    <a:pt x="1642" y="757"/>
                    <a:pt x="1642" y="757"/>
                  </a:cubicBezTo>
                  <a:cubicBezTo>
                    <a:pt x="1635" y="753"/>
                    <a:pt x="1635" y="753"/>
                    <a:pt x="1635" y="753"/>
                  </a:cubicBezTo>
                  <a:moveTo>
                    <a:pt x="1624" y="746"/>
                  </a:moveTo>
                  <a:cubicBezTo>
                    <a:pt x="1624" y="750"/>
                    <a:pt x="1624" y="750"/>
                    <a:pt x="1624" y="750"/>
                  </a:cubicBezTo>
                  <a:cubicBezTo>
                    <a:pt x="1627" y="752"/>
                    <a:pt x="1627" y="752"/>
                    <a:pt x="1627" y="752"/>
                  </a:cubicBezTo>
                  <a:cubicBezTo>
                    <a:pt x="1629" y="750"/>
                    <a:pt x="1629" y="750"/>
                    <a:pt x="1629" y="750"/>
                  </a:cubicBezTo>
                  <a:cubicBezTo>
                    <a:pt x="1629" y="749"/>
                    <a:pt x="1629" y="749"/>
                    <a:pt x="1629" y="749"/>
                  </a:cubicBezTo>
                  <a:cubicBezTo>
                    <a:pt x="1624" y="746"/>
                    <a:pt x="1624" y="746"/>
                    <a:pt x="1624" y="746"/>
                  </a:cubicBezTo>
                  <a:moveTo>
                    <a:pt x="1616" y="741"/>
                  </a:moveTo>
                  <a:cubicBezTo>
                    <a:pt x="1616" y="745"/>
                    <a:pt x="1616" y="745"/>
                    <a:pt x="1616" y="745"/>
                  </a:cubicBezTo>
                  <a:cubicBezTo>
                    <a:pt x="1621" y="748"/>
                    <a:pt x="1621" y="748"/>
                    <a:pt x="1621" y="748"/>
                  </a:cubicBezTo>
                  <a:cubicBezTo>
                    <a:pt x="1621" y="744"/>
                    <a:pt x="1621" y="744"/>
                    <a:pt x="1621" y="744"/>
                  </a:cubicBezTo>
                  <a:cubicBezTo>
                    <a:pt x="1616" y="741"/>
                    <a:pt x="1616" y="741"/>
                    <a:pt x="1616" y="741"/>
                  </a:cubicBezTo>
                  <a:moveTo>
                    <a:pt x="1610" y="738"/>
                  </a:moveTo>
                  <a:cubicBezTo>
                    <a:pt x="1608" y="739"/>
                    <a:pt x="1608" y="739"/>
                    <a:pt x="1608" y="739"/>
                  </a:cubicBezTo>
                  <a:cubicBezTo>
                    <a:pt x="1608" y="741"/>
                    <a:pt x="1608" y="741"/>
                    <a:pt x="1608" y="741"/>
                  </a:cubicBezTo>
                  <a:cubicBezTo>
                    <a:pt x="1613" y="743"/>
                    <a:pt x="1613" y="743"/>
                    <a:pt x="1613" y="743"/>
                  </a:cubicBezTo>
                  <a:cubicBezTo>
                    <a:pt x="1613" y="739"/>
                    <a:pt x="1613" y="739"/>
                    <a:pt x="1613" y="739"/>
                  </a:cubicBezTo>
                  <a:cubicBezTo>
                    <a:pt x="1610" y="738"/>
                    <a:pt x="1610" y="738"/>
                    <a:pt x="1610" y="738"/>
                  </a:cubicBezTo>
                  <a:moveTo>
                    <a:pt x="2055" y="718"/>
                  </a:moveTo>
                  <a:cubicBezTo>
                    <a:pt x="2061" y="725"/>
                    <a:pt x="2061" y="725"/>
                    <a:pt x="2061" y="725"/>
                  </a:cubicBezTo>
                  <a:cubicBezTo>
                    <a:pt x="2105" y="743"/>
                    <a:pt x="2150" y="761"/>
                    <a:pt x="2194" y="780"/>
                  </a:cubicBezTo>
                  <a:cubicBezTo>
                    <a:pt x="2196" y="777"/>
                    <a:pt x="2196" y="777"/>
                    <a:pt x="2196" y="777"/>
                  </a:cubicBezTo>
                  <a:cubicBezTo>
                    <a:pt x="2149" y="757"/>
                    <a:pt x="2102" y="737"/>
                    <a:pt x="2055" y="718"/>
                  </a:cubicBezTo>
                  <a:moveTo>
                    <a:pt x="2279" y="710"/>
                  </a:moveTo>
                  <a:cubicBezTo>
                    <a:pt x="2276" y="712"/>
                    <a:pt x="2276" y="712"/>
                    <a:pt x="2276" y="712"/>
                  </a:cubicBezTo>
                  <a:cubicBezTo>
                    <a:pt x="2307" y="725"/>
                    <a:pt x="2338" y="739"/>
                    <a:pt x="2369" y="753"/>
                  </a:cubicBezTo>
                  <a:cubicBezTo>
                    <a:pt x="2363" y="746"/>
                    <a:pt x="2363" y="746"/>
                    <a:pt x="2363" y="746"/>
                  </a:cubicBezTo>
                  <a:cubicBezTo>
                    <a:pt x="2335" y="734"/>
                    <a:pt x="2307" y="722"/>
                    <a:pt x="2279" y="710"/>
                  </a:cubicBezTo>
                  <a:moveTo>
                    <a:pt x="2015" y="706"/>
                  </a:moveTo>
                  <a:cubicBezTo>
                    <a:pt x="2015" y="706"/>
                    <a:pt x="2015" y="706"/>
                    <a:pt x="2015" y="706"/>
                  </a:cubicBezTo>
                  <a:cubicBezTo>
                    <a:pt x="2015" y="706"/>
                    <a:pt x="2015" y="706"/>
                    <a:pt x="2016" y="707"/>
                  </a:cubicBezTo>
                  <a:cubicBezTo>
                    <a:pt x="2015" y="706"/>
                    <a:pt x="2015" y="706"/>
                    <a:pt x="2015" y="706"/>
                  </a:cubicBezTo>
                  <a:moveTo>
                    <a:pt x="2018" y="704"/>
                  </a:moveTo>
                  <a:cubicBezTo>
                    <a:pt x="2024" y="710"/>
                    <a:pt x="2024" y="710"/>
                    <a:pt x="2024" y="710"/>
                  </a:cubicBezTo>
                  <a:cubicBezTo>
                    <a:pt x="2033" y="714"/>
                    <a:pt x="2043" y="717"/>
                    <a:pt x="2053" y="721"/>
                  </a:cubicBezTo>
                  <a:cubicBezTo>
                    <a:pt x="2047" y="715"/>
                    <a:pt x="2047" y="715"/>
                    <a:pt x="2047" y="715"/>
                  </a:cubicBezTo>
                  <a:cubicBezTo>
                    <a:pt x="2037" y="711"/>
                    <a:pt x="2027" y="707"/>
                    <a:pt x="2018" y="704"/>
                  </a:cubicBezTo>
                  <a:moveTo>
                    <a:pt x="2001" y="697"/>
                  </a:moveTo>
                  <a:cubicBezTo>
                    <a:pt x="1999" y="700"/>
                    <a:pt x="1999" y="700"/>
                    <a:pt x="1999" y="700"/>
                  </a:cubicBezTo>
                  <a:cubicBezTo>
                    <a:pt x="2003" y="702"/>
                    <a:pt x="2007" y="703"/>
                    <a:pt x="2011" y="705"/>
                  </a:cubicBezTo>
                  <a:cubicBezTo>
                    <a:pt x="2014" y="702"/>
                    <a:pt x="2014" y="702"/>
                    <a:pt x="2014" y="702"/>
                  </a:cubicBezTo>
                  <a:cubicBezTo>
                    <a:pt x="2014" y="702"/>
                    <a:pt x="2014" y="702"/>
                    <a:pt x="2014" y="702"/>
                  </a:cubicBezTo>
                  <a:cubicBezTo>
                    <a:pt x="2010" y="700"/>
                    <a:pt x="2006" y="699"/>
                    <a:pt x="2001" y="697"/>
                  </a:cubicBezTo>
                  <a:moveTo>
                    <a:pt x="1981" y="689"/>
                  </a:moveTo>
                  <a:cubicBezTo>
                    <a:pt x="1987" y="695"/>
                    <a:pt x="1987" y="695"/>
                    <a:pt x="1987" y="695"/>
                  </a:cubicBezTo>
                  <a:cubicBezTo>
                    <a:pt x="1990" y="696"/>
                    <a:pt x="1993" y="697"/>
                    <a:pt x="1995" y="699"/>
                  </a:cubicBezTo>
                  <a:cubicBezTo>
                    <a:pt x="1998" y="696"/>
                    <a:pt x="1998" y="696"/>
                    <a:pt x="1998" y="696"/>
                  </a:cubicBezTo>
                  <a:cubicBezTo>
                    <a:pt x="1992" y="694"/>
                    <a:pt x="1986" y="691"/>
                    <a:pt x="1981" y="689"/>
                  </a:cubicBezTo>
                  <a:moveTo>
                    <a:pt x="1998" y="662"/>
                  </a:moveTo>
                  <a:cubicBezTo>
                    <a:pt x="2004" y="668"/>
                    <a:pt x="2004" y="668"/>
                    <a:pt x="2004" y="668"/>
                  </a:cubicBezTo>
                  <a:cubicBezTo>
                    <a:pt x="2076" y="696"/>
                    <a:pt x="2147" y="725"/>
                    <a:pt x="2218" y="755"/>
                  </a:cubicBezTo>
                  <a:cubicBezTo>
                    <a:pt x="2220" y="753"/>
                    <a:pt x="2220" y="753"/>
                    <a:pt x="2220" y="753"/>
                  </a:cubicBezTo>
                  <a:cubicBezTo>
                    <a:pt x="2147" y="722"/>
                    <a:pt x="2073" y="691"/>
                    <a:pt x="1998" y="662"/>
                  </a:cubicBezTo>
                  <a:moveTo>
                    <a:pt x="1993" y="661"/>
                  </a:moveTo>
                  <a:cubicBezTo>
                    <a:pt x="1992" y="662"/>
                    <a:pt x="1992" y="662"/>
                    <a:pt x="1992" y="662"/>
                  </a:cubicBezTo>
                  <a:cubicBezTo>
                    <a:pt x="1991" y="663"/>
                    <a:pt x="1991" y="663"/>
                    <a:pt x="1991" y="663"/>
                  </a:cubicBezTo>
                  <a:cubicBezTo>
                    <a:pt x="1993" y="664"/>
                    <a:pt x="1995" y="664"/>
                    <a:pt x="1996" y="665"/>
                  </a:cubicBezTo>
                  <a:cubicBezTo>
                    <a:pt x="1993" y="661"/>
                    <a:pt x="1993" y="661"/>
                    <a:pt x="1993" y="661"/>
                  </a:cubicBezTo>
                  <a:moveTo>
                    <a:pt x="1982" y="656"/>
                  </a:moveTo>
                  <a:cubicBezTo>
                    <a:pt x="1982" y="660"/>
                    <a:pt x="1982" y="660"/>
                    <a:pt x="1982" y="660"/>
                  </a:cubicBezTo>
                  <a:cubicBezTo>
                    <a:pt x="1984" y="660"/>
                    <a:pt x="1985" y="661"/>
                    <a:pt x="1987" y="661"/>
                  </a:cubicBezTo>
                  <a:cubicBezTo>
                    <a:pt x="1987" y="660"/>
                    <a:pt x="1987" y="660"/>
                    <a:pt x="1987" y="660"/>
                  </a:cubicBezTo>
                  <a:cubicBezTo>
                    <a:pt x="1983" y="656"/>
                    <a:pt x="1983" y="656"/>
                    <a:pt x="1983" y="656"/>
                  </a:cubicBezTo>
                  <a:cubicBezTo>
                    <a:pt x="1983" y="656"/>
                    <a:pt x="1983" y="656"/>
                    <a:pt x="1982" y="656"/>
                  </a:cubicBezTo>
                  <a:moveTo>
                    <a:pt x="1975" y="653"/>
                  </a:moveTo>
                  <a:cubicBezTo>
                    <a:pt x="1975" y="656"/>
                    <a:pt x="1975" y="656"/>
                    <a:pt x="1975" y="656"/>
                  </a:cubicBezTo>
                  <a:cubicBezTo>
                    <a:pt x="1976" y="657"/>
                    <a:pt x="1978" y="658"/>
                    <a:pt x="1979" y="658"/>
                  </a:cubicBezTo>
                  <a:cubicBezTo>
                    <a:pt x="1979" y="655"/>
                    <a:pt x="1979" y="655"/>
                    <a:pt x="1979" y="655"/>
                  </a:cubicBezTo>
                  <a:cubicBezTo>
                    <a:pt x="1978" y="654"/>
                    <a:pt x="1976" y="653"/>
                    <a:pt x="1975" y="653"/>
                  </a:cubicBezTo>
                  <a:moveTo>
                    <a:pt x="1967" y="650"/>
                  </a:moveTo>
                  <a:cubicBezTo>
                    <a:pt x="1967" y="653"/>
                    <a:pt x="1967" y="653"/>
                    <a:pt x="1967" y="653"/>
                  </a:cubicBezTo>
                  <a:cubicBezTo>
                    <a:pt x="1968" y="654"/>
                    <a:pt x="1970" y="655"/>
                    <a:pt x="1971" y="655"/>
                  </a:cubicBezTo>
                  <a:cubicBezTo>
                    <a:pt x="1971" y="651"/>
                    <a:pt x="1971" y="651"/>
                    <a:pt x="1971" y="651"/>
                  </a:cubicBezTo>
                  <a:cubicBezTo>
                    <a:pt x="1970" y="651"/>
                    <a:pt x="1968" y="650"/>
                    <a:pt x="1967" y="650"/>
                  </a:cubicBezTo>
                  <a:moveTo>
                    <a:pt x="1959" y="647"/>
                  </a:moveTo>
                  <a:cubicBezTo>
                    <a:pt x="1959" y="650"/>
                    <a:pt x="1959" y="650"/>
                    <a:pt x="1959" y="650"/>
                  </a:cubicBezTo>
                  <a:cubicBezTo>
                    <a:pt x="1960" y="651"/>
                    <a:pt x="1962" y="652"/>
                    <a:pt x="1963" y="652"/>
                  </a:cubicBezTo>
                  <a:cubicBezTo>
                    <a:pt x="1963" y="648"/>
                    <a:pt x="1963" y="648"/>
                    <a:pt x="1963" y="648"/>
                  </a:cubicBezTo>
                  <a:cubicBezTo>
                    <a:pt x="1962" y="648"/>
                    <a:pt x="1960" y="647"/>
                    <a:pt x="1959" y="647"/>
                  </a:cubicBezTo>
                  <a:moveTo>
                    <a:pt x="1951" y="644"/>
                  </a:moveTo>
                  <a:cubicBezTo>
                    <a:pt x="1951" y="647"/>
                    <a:pt x="1951" y="647"/>
                    <a:pt x="1951" y="647"/>
                  </a:cubicBezTo>
                  <a:cubicBezTo>
                    <a:pt x="1952" y="648"/>
                    <a:pt x="1954" y="648"/>
                    <a:pt x="1955" y="649"/>
                  </a:cubicBezTo>
                  <a:cubicBezTo>
                    <a:pt x="1955" y="645"/>
                    <a:pt x="1955" y="645"/>
                    <a:pt x="1955" y="645"/>
                  </a:cubicBezTo>
                  <a:cubicBezTo>
                    <a:pt x="1954" y="645"/>
                    <a:pt x="1952" y="644"/>
                    <a:pt x="1951" y="644"/>
                  </a:cubicBezTo>
                  <a:moveTo>
                    <a:pt x="1943" y="641"/>
                  </a:moveTo>
                  <a:cubicBezTo>
                    <a:pt x="1943" y="644"/>
                    <a:pt x="1943" y="644"/>
                    <a:pt x="1943" y="644"/>
                  </a:cubicBezTo>
                  <a:cubicBezTo>
                    <a:pt x="1945" y="645"/>
                    <a:pt x="1946" y="645"/>
                    <a:pt x="1948" y="646"/>
                  </a:cubicBezTo>
                  <a:cubicBezTo>
                    <a:pt x="1948" y="642"/>
                    <a:pt x="1948" y="642"/>
                    <a:pt x="1948" y="642"/>
                  </a:cubicBezTo>
                  <a:cubicBezTo>
                    <a:pt x="1946" y="642"/>
                    <a:pt x="1945" y="641"/>
                    <a:pt x="1943" y="641"/>
                  </a:cubicBezTo>
                  <a:moveTo>
                    <a:pt x="1935" y="638"/>
                  </a:moveTo>
                  <a:cubicBezTo>
                    <a:pt x="1935" y="639"/>
                    <a:pt x="1935" y="639"/>
                    <a:pt x="1935" y="639"/>
                  </a:cubicBezTo>
                  <a:cubicBezTo>
                    <a:pt x="1939" y="643"/>
                    <a:pt x="1939" y="643"/>
                    <a:pt x="1939" y="643"/>
                  </a:cubicBezTo>
                  <a:cubicBezTo>
                    <a:pt x="1939" y="643"/>
                    <a:pt x="1939" y="643"/>
                    <a:pt x="1940" y="643"/>
                  </a:cubicBezTo>
                  <a:cubicBezTo>
                    <a:pt x="1940" y="639"/>
                    <a:pt x="1940" y="639"/>
                    <a:pt x="1940" y="639"/>
                  </a:cubicBezTo>
                  <a:cubicBezTo>
                    <a:pt x="1938" y="639"/>
                    <a:pt x="1937" y="638"/>
                    <a:pt x="1935" y="638"/>
                  </a:cubicBezTo>
                  <a:moveTo>
                    <a:pt x="2074" y="625"/>
                  </a:moveTo>
                  <a:cubicBezTo>
                    <a:pt x="2071" y="627"/>
                    <a:pt x="2071" y="627"/>
                    <a:pt x="2071" y="627"/>
                  </a:cubicBezTo>
                  <a:cubicBezTo>
                    <a:pt x="2137" y="653"/>
                    <a:pt x="2201" y="680"/>
                    <a:pt x="2266" y="708"/>
                  </a:cubicBezTo>
                  <a:cubicBezTo>
                    <a:pt x="2268" y="705"/>
                    <a:pt x="2268" y="705"/>
                    <a:pt x="2268" y="705"/>
                  </a:cubicBezTo>
                  <a:cubicBezTo>
                    <a:pt x="2204" y="678"/>
                    <a:pt x="2139" y="651"/>
                    <a:pt x="2074" y="625"/>
                  </a:cubicBezTo>
                  <a:moveTo>
                    <a:pt x="1392" y="680"/>
                  </a:moveTo>
                  <a:cubicBezTo>
                    <a:pt x="1382" y="673"/>
                    <a:pt x="1382" y="673"/>
                    <a:pt x="1382" y="673"/>
                  </a:cubicBezTo>
                  <a:cubicBezTo>
                    <a:pt x="1388" y="663"/>
                    <a:pt x="1388" y="663"/>
                    <a:pt x="1388" y="663"/>
                  </a:cubicBezTo>
                  <a:cubicBezTo>
                    <a:pt x="1399" y="669"/>
                    <a:pt x="1399" y="669"/>
                    <a:pt x="1399" y="669"/>
                  </a:cubicBezTo>
                  <a:cubicBezTo>
                    <a:pt x="1392" y="680"/>
                    <a:pt x="1392" y="680"/>
                    <a:pt x="1392" y="680"/>
                  </a:cubicBezTo>
                  <a:moveTo>
                    <a:pt x="1401" y="666"/>
                  </a:moveTo>
                  <a:cubicBezTo>
                    <a:pt x="1390" y="660"/>
                    <a:pt x="1390" y="660"/>
                    <a:pt x="1390" y="660"/>
                  </a:cubicBezTo>
                  <a:cubicBezTo>
                    <a:pt x="1396" y="649"/>
                    <a:pt x="1396" y="649"/>
                    <a:pt x="1396" y="649"/>
                  </a:cubicBezTo>
                  <a:cubicBezTo>
                    <a:pt x="1407" y="656"/>
                    <a:pt x="1407" y="656"/>
                    <a:pt x="1407" y="656"/>
                  </a:cubicBezTo>
                  <a:cubicBezTo>
                    <a:pt x="1401" y="666"/>
                    <a:pt x="1401" y="666"/>
                    <a:pt x="1401" y="666"/>
                  </a:cubicBezTo>
                  <a:moveTo>
                    <a:pt x="1361" y="624"/>
                  </a:moveTo>
                  <a:cubicBezTo>
                    <a:pt x="1371" y="634"/>
                    <a:pt x="1371" y="634"/>
                    <a:pt x="1371" y="634"/>
                  </a:cubicBezTo>
                  <a:cubicBezTo>
                    <a:pt x="1388" y="644"/>
                    <a:pt x="1388" y="644"/>
                    <a:pt x="1388" y="644"/>
                  </a:cubicBezTo>
                  <a:cubicBezTo>
                    <a:pt x="1393" y="647"/>
                    <a:pt x="1393" y="647"/>
                    <a:pt x="1393" y="647"/>
                  </a:cubicBezTo>
                  <a:cubicBezTo>
                    <a:pt x="1391" y="651"/>
                    <a:pt x="1391" y="651"/>
                    <a:pt x="1391" y="651"/>
                  </a:cubicBezTo>
                  <a:cubicBezTo>
                    <a:pt x="1383" y="646"/>
                    <a:pt x="1383" y="646"/>
                    <a:pt x="1383" y="646"/>
                  </a:cubicBezTo>
                  <a:cubicBezTo>
                    <a:pt x="1383" y="647"/>
                    <a:pt x="1382" y="647"/>
                    <a:pt x="1382" y="647"/>
                  </a:cubicBezTo>
                  <a:cubicBezTo>
                    <a:pt x="1381" y="649"/>
                    <a:pt x="1381" y="649"/>
                    <a:pt x="1381" y="649"/>
                  </a:cubicBezTo>
                  <a:cubicBezTo>
                    <a:pt x="1389" y="654"/>
                    <a:pt x="1389" y="654"/>
                    <a:pt x="1389" y="654"/>
                  </a:cubicBezTo>
                  <a:cubicBezTo>
                    <a:pt x="1387" y="658"/>
                    <a:pt x="1387" y="658"/>
                    <a:pt x="1387" y="658"/>
                  </a:cubicBezTo>
                  <a:cubicBezTo>
                    <a:pt x="1377" y="652"/>
                    <a:pt x="1377" y="652"/>
                    <a:pt x="1377" y="652"/>
                  </a:cubicBezTo>
                  <a:cubicBezTo>
                    <a:pt x="1375" y="655"/>
                    <a:pt x="1375" y="655"/>
                    <a:pt x="1375" y="655"/>
                  </a:cubicBezTo>
                  <a:cubicBezTo>
                    <a:pt x="1385" y="661"/>
                    <a:pt x="1385" y="661"/>
                    <a:pt x="1385" y="661"/>
                  </a:cubicBezTo>
                  <a:cubicBezTo>
                    <a:pt x="1379" y="671"/>
                    <a:pt x="1379" y="671"/>
                    <a:pt x="1379" y="671"/>
                  </a:cubicBezTo>
                  <a:cubicBezTo>
                    <a:pt x="1366" y="664"/>
                    <a:pt x="1366" y="664"/>
                    <a:pt x="1366" y="664"/>
                  </a:cubicBezTo>
                  <a:cubicBezTo>
                    <a:pt x="1363" y="666"/>
                    <a:pt x="1363" y="666"/>
                    <a:pt x="1363" y="666"/>
                  </a:cubicBezTo>
                  <a:cubicBezTo>
                    <a:pt x="1379" y="675"/>
                    <a:pt x="1379" y="675"/>
                    <a:pt x="1379" y="675"/>
                  </a:cubicBezTo>
                  <a:cubicBezTo>
                    <a:pt x="1392" y="683"/>
                    <a:pt x="1392" y="683"/>
                    <a:pt x="1392" y="683"/>
                  </a:cubicBezTo>
                  <a:cubicBezTo>
                    <a:pt x="1556" y="782"/>
                    <a:pt x="1556" y="782"/>
                    <a:pt x="1556" y="782"/>
                  </a:cubicBezTo>
                  <a:cubicBezTo>
                    <a:pt x="1556" y="782"/>
                    <a:pt x="1556" y="782"/>
                    <a:pt x="1556" y="782"/>
                  </a:cubicBezTo>
                  <a:cubicBezTo>
                    <a:pt x="1558" y="780"/>
                    <a:pt x="1558" y="780"/>
                    <a:pt x="1558" y="780"/>
                  </a:cubicBezTo>
                  <a:cubicBezTo>
                    <a:pt x="1395" y="681"/>
                    <a:pt x="1395" y="681"/>
                    <a:pt x="1395" y="681"/>
                  </a:cubicBezTo>
                  <a:cubicBezTo>
                    <a:pt x="1398" y="678"/>
                    <a:pt x="1398" y="678"/>
                    <a:pt x="1398" y="678"/>
                  </a:cubicBezTo>
                  <a:cubicBezTo>
                    <a:pt x="1561" y="777"/>
                    <a:pt x="1561" y="777"/>
                    <a:pt x="1561" y="777"/>
                  </a:cubicBezTo>
                  <a:cubicBezTo>
                    <a:pt x="1564" y="774"/>
                    <a:pt x="1564" y="774"/>
                    <a:pt x="1564" y="774"/>
                  </a:cubicBezTo>
                  <a:cubicBezTo>
                    <a:pt x="1399" y="675"/>
                    <a:pt x="1399" y="675"/>
                    <a:pt x="1399" y="675"/>
                  </a:cubicBezTo>
                  <a:cubicBezTo>
                    <a:pt x="1402" y="671"/>
                    <a:pt x="1402" y="671"/>
                    <a:pt x="1402" y="671"/>
                  </a:cubicBezTo>
                  <a:cubicBezTo>
                    <a:pt x="1567" y="771"/>
                    <a:pt x="1567" y="771"/>
                    <a:pt x="1567" y="771"/>
                  </a:cubicBezTo>
                  <a:cubicBezTo>
                    <a:pt x="1570" y="768"/>
                    <a:pt x="1570" y="768"/>
                    <a:pt x="1570" y="768"/>
                  </a:cubicBezTo>
                  <a:cubicBezTo>
                    <a:pt x="1403" y="668"/>
                    <a:pt x="1403" y="668"/>
                    <a:pt x="1403" y="668"/>
                  </a:cubicBezTo>
                  <a:cubicBezTo>
                    <a:pt x="1410" y="657"/>
                    <a:pt x="1410" y="657"/>
                    <a:pt x="1410" y="657"/>
                  </a:cubicBezTo>
                  <a:cubicBezTo>
                    <a:pt x="1422" y="665"/>
                    <a:pt x="1422" y="665"/>
                    <a:pt x="1422" y="665"/>
                  </a:cubicBezTo>
                  <a:cubicBezTo>
                    <a:pt x="1579" y="759"/>
                    <a:pt x="1579" y="759"/>
                    <a:pt x="1579" y="759"/>
                  </a:cubicBezTo>
                  <a:cubicBezTo>
                    <a:pt x="1581" y="757"/>
                    <a:pt x="1581" y="757"/>
                    <a:pt x="1581" y="757"/>
                  </a:cubicBezTo>
                  <a:cubicBezTo>
                    <a:pt x="1424" y="662"/>
                    <a:pt x="1424" y="662"/>
                    <a:pt x="1424" y="662"/>
                  </a:cubicBezTo>
                  <a:cubicBezTo>
                    <a:pt x="1410" y="654"/>
                    <a:pt x="1410" y="654"/>
                    <a:pt x="1410" y="654"/>
                  </a:cubicBezTo>
                  <a:cubicBezTo>
                    <a:pt x="1397" y="645"/>
                    <a:pt x="1397" y="645"/>
                    <a:pt x="1397" y="645"/>
                  </a:cubicBezTo>
                  <a:cubicBezTo>
                    <a:pt x="1389" y="641"/>
                    <a:pt x="1389" y="641"/>
                    <a:pt x="1389" y="641"/>
                  </a:cubicBezTo>
                  <a:cubicBezTo>
                    <a:pt x="1361" y="624"/>
                    <a:pt x="1361" y="624"/>
                    <a:pt x="1361" y="624"/>
                  </a:cubicBezTo>
                  <a:moveTo>
                    <a:pt x="1766" y="608"/>
                  </a:moveTo>
                  <a:cubicBezTo>
                    <a:pt x="1766" y="612"/>
                    <a:pt x="1766" y="612"/>
                    <a:pt x="1766" y="612"/>
                  </a:cubicBezTo>
                  <a:cubicBezTo>
                    <a:pt x="1766" y="612"/>
                    <a:pt x="1766" y="612"/>
                    <a:pt x="1766" y="612"/>
                  </a:cubicBezTo>
                  <a:cubicBezTo>
                    <a:pt x="1769" y="609"/>
                    <a:pt x="1769" y="609"/>
                    <a:pt x="1769" y="609"/>
                  </a:cubicBezTo>
                  <a:cubicBezTo>
                    <a:pt x="1768" y="609"/>
                    <a:pt x="1767" y="608"/>
                    <a:pt x="1766" y="608"/>
                  </a:cubicBezTo>
                  <a:moveTo>
                    <a:pt x="1758" y="605"/>
                  </a:moveTo>
                  <a:cubicBezTo>
                    <a:pt x="1758" y="609"/>
                    <a:pt x="1758" y="609"/>
                    <a:pt x="1758" y="609"/>
                  </a:cubicBezTo>
                  <a:cubicBezTo>
                    <a:pt x="1759" y="609"/>
                    <a:pt x="1761" y="610"/>
                    <a:pt x="1762" y="610"/>
                  </a:cubicBezTo>
                  <a:cubicBezTo>
                    <a:pt x="1762" y="607"/>
                    <a:pt x="1762" y="607"/>
                    <a:pt x="1762" y="607"/>
                  </a:cubicBezTo>
                  <a:cubicBezTo>
                    <a:pt x="1761" y="606"/>
                    <a:pt x="1759" y="606"/>
                    <a:pt x="1758" y="605"/>
                  </a:cubicBezTo>
                  <a:moveTo>
                    <a:pt x="1750" y="602"/>
                  </a:moveTo>
                  <a:cubicBezTo>
                    <a:pt x="1750" y="606"/>
                    <a:pt x="1750" y="606"/>
                    <a:pt x="1750" y="606"/>
                  </a:cubicBezTo>
                  <a:cubicBezTo>
                    <a:pt x="1751" y="606"/>
                    <a:pt x="1753" y="607"/>
                    <a:pt x="1754" y="607"/>
                  </a:cubicBezTo>
                  <a:cubicBezTo>
                    <a:pt x="1754" y="604"/>
                    <a:pt x="1754" y="604"/>
                    <a:pt x="1754" y="604"/>
                  </a:cubicBezTo>
                  <a:cubicBezTo>
                    <a:pt x="1753" y="603"/>
                    <a:pt x="1751" y="603"/>
                    <a:pt x="1750" y="602"/>
                  </a:cubicBezTo>
                  <a:moveTo>
                    <a:pt x="1746" y="601"/>
                  </a:moveTo>
                  <a:cubicBezTo>
                    <a:pt x="1744" y="604"/>
                    <a:pt x="1744" y="604"/>
                    <a:pt x="1744" y="604"/>
                  </a:cubicBezTo>
                  <a:cubicBezTo>
                    <a:pt x="1745" y="604"/>
                    <a:pt x="1745" y="604"/>
                    <a:pt x="1746" y="605"/>
                  </a:cubicBezTo>
                  <a:cubicBezTo>
                    <a:pt x="1746" y="601"/>
                    <a:pt x="1746" y="601"/>
                    <a:pt x="1746" y="601"/>
                  </a:cubicBezTo>
                  <a:cubicBezTo>
                    <a:pt x="1746" y="601"/>
                    <a:pt x="1746" y="601"/>
                    <a:pt x="1746" y="601"/>
                  </a:cubicBezTo>
                  <a:moveTo>
                    <a:pt x="1757" y="677"/>
                  </a:moveTo>
                  <a:cubicBezTo>
                    <a:pt x="1757" y="677"/>
                    <a:pt x="1757" y="677"/>
                    <a:pt x="1757" y="676"/>
                  </a:cubicBezTo>
                  <a:cubicBezTo>
                    <a:pt x="1758" y="675"/>
                    <a:pt x="1758" y="675"/>
                    <a:pt x="1758" y="675"/>
                  </a:cubicBezTo>
                  <a:cubicBezTo>
                    <a:pt x="1760" y="676"/>
                    <a:pt x="1760" y="676"/>
                    <a:pt x="1760" y="676"/>
                  </a:cubicBezTo>
                  <a:cubicBezTo>
                    <a:pt x="1759" y="676"/>
                    <a:pt x="1758" y="677"/>
                    <a:pt x="1757" y="677"/>
                  </a:cubicBezTo>
                  <a:moveTo>
                    <a:pt x="1754" y="675"/>
                  </a:moveTo>
                  <a:cubicBezTo>
                    <a:pt x="1753" y="674"/>
                    <a:pt x="1753" y="673"/>
                    <a:pt x="1753" y="672"/>
                  </a:cubicBezTo>
                  <a:cubicBezTo>
                    <a:pt x="1755" y="673"/>
                    <a:pt x="1755" y="673"/>
                    <a:pt x="1755" y="673"/>
                  </a:cubicBezTo>
                  <a:cubicBezTo>
                    <a:pt x="1754" y="675"/>
                    <a:pt x="1754" y="675"/>
                    <a:pt x="1754" y="675"/>
                  </a:cubicBezTo>
                  <a:moveTo>
                    <a:pt x="1761" y="673"/>
                  </a:moveTo>
                  <a:cubicBezTo>
                    <a:pt x="1759" y="672"/>
                    <a:pt x="1759" y="672"/>
                    <a:pt x="1759" y="672"/>
                  </a:cubicBezTo>
                  <a:cubicBezTo>
                    <a:pt x="1761" y="670"/>
                    <a:pt x="1761" y="670"/>
                    <a:pt x="1761" y="670"/>
                  </a:cubicBezTo>
                  <a:cubicBezTo>
                    <a:pt x="1761" y="671"/>
                    <a:pt x="1761" y="672"/>
                    <a:pt x="1761" y="673"/>
                  </a:cubicBezTo>
                  <a:moveTo>
                    <a:pt x="1757" y="670"/>
                  </a:moveTo>
                  <a:cubicBezTo>
                    <a:pt x="1755" y="669"/>
                    <a:pt x="1755" y="669"/>
                    <a:pt x="1755" y="669"/>
                  </a:cubicBezTo>
                  <a:cubicBezTo>
                    <a:pt x="1755" y="668"/>
                    <a:pt x="1756" y="668"/>
                    <a:pt x="1757" y="668"/>
                  </a:cubicBezTo>
                  <a:cubicBezTo>
                    <a:pt x="1757" y="668"/>
                    <a:pt x="1757" y="668"/>
                    <a:pt x="1758" y="668"/>
                  </a:cubicBezTo>
                  <a:cubicBezTo>
                    <a:pt x="1757" y="670"/>
                    <a:pt x="1757" y="670"/>
                    <a:pt x="1757" y="670"/>
                  </a:cubicBezTo>
                  <a:moveTo>
                    <a:pt x="1800" y="587"/>
                  </a:moveTo>
                  <a:cubicBezTo>
                    <a:pt x="1798" y="590"/>
                    <a:pt x="1798" y="590"/>
                    <a:pt x="1798" y="590"/>
                  </a:cubicBezTo>
                  <a:cubicBezTo>
                    <a:pt x="1837" y="604"/>
                    <a:pt x="1877" y="619"/>
                    <a:pt x="1917" y="634"/>
                  </a:cubicBezTo>
                  <a:cubicBezTo>
                    <a:pt x="1907" y="660"/>
                    <a:pt x="1907" y="660"/>
                    <a:pt x="1907" y="660"/>
                  </a:cubicBezTo>
                  <a:cubicBezTo>
                    <a:pt x="1869" y="646"/>
                    <a:pt x="1830" y="632"/>
                    <a:pt x="1792" y="618"/>
                  </a:cubicBezTo>
                  <a:cubicBezTo>
                    <a:pt x="1795" y="614"/>
                    <a:pt x="1795" y="614"/>
                    <a:pt x="1795" y="614"/>
                  </a:cubicBezTo>
                  <a:cubicBezTo>
                    <a:pt x="1795" y="613"/>
                    <a:pt x="1795" y="612"/>
                    <a:pt x="1794" y="611"/>
                  </a:cubicBezTo>
                  <a:cubicBezTo>
                    <a:pt x="1794" y="611"/>
                    <a:pt x="1793" y="611"/>
                    <a:pt x="1793" y="611"/>
                  </a:cubicBezTo>
                  <a:cubicBezTo>
                    <a:pt x="1793" y="611"/>
                    <a:pt x="1792" y="611"/>
                    <a:pt x="1792" y="612"/>
                  </a:cubicBezTo>
                  <a:cubicBezTo>
                    <a:pt x="1789" y="616"/>
                    <a:pt x="1789" y="616"/>
                    <a:pt x="1789" y="616"/>
                  </a:cubicBezTo>
                  <a:cubicBezTo>
                    <a:pt x="1784" y="615"/>
                    <a:pt x="1780" y="613"/>
                    <a:pt x="1776" y="612"/>
                  </a:cubicBezTo>
                  <a:cubicBezTo>
                    <a:pt x="1773" y="614"/>
                    <a:pt x="1773" y="614"/>
                    <a:pt x="1773" y="614"/>
                  </a:cubicBezTo>
                  <a:cubicBezTo>
                    <a:pt x="1778" y="616"/>
                    <a:pt x="1782" y="618"/>
                    <a:pt x="1787" y="619"/>
                  </a:cubicBezTo>
                  <a:cubicBezTo>
                    <a:pt x="1772" y="645"/>
                    <a:pt x="1772" y="645"/>
                    <a:pt x="1772" y="645"/>
                  </a:cubicBezTo>
                  <a:cubicBezTo>
                    <a:pt x="1762" y="661"/>
                    <a:pt x="1762" y="661"/>
                    <a:pt x="1762" y="661"/>
                  </a:cubicBezTo>
                  <a:cubicBezTo>
                    <a:pt x="1759" y="665"/>
                    <a:pt x="1759" y="665"/>
                    <a:pt x="1759" y="665"/>
                  </a:cubicBezTo>
                  <a:cubicBezTo>
                    <a:pt x="1759" y="665"/>
                    <a:pt x="1758" y="665"/>
                    <a:pt x="1757" y="665"/>
                  </a:cubicBezTo>
                  <a:cubicBezTo>
                    <a:pt x="1755" y="665"/>
                    <a:pt x="1753" y="666"/>
                    <a:pt x="1752" y="667"/>
                  </a:cubicBezTo>
                  <a:cubicBezTo>
                    <a:pt x="1748" y="665"/>
                    <a:pt x="1748" y="665"/>
                    <a:pt x="1748" y="665"/>
                  </a:cubicBezTo>
                  <a:cubicBezTo>
                    <a:pt x="1748" y="665"/>
                    <a:pt x="1747" y="665"/>
                    <a:pt x="1747" y="665"/>
                  </a:cubicBezTo>
                  <a:cubicBezTo>
                    <a:pt x="1746" y="665"/>
                    <a:pt x="1746" y="665"/>
                    <a:pt x="1746" y="665"/>
                  </a:cubicBezTo>
                  <a:cubicBezTo>
                    <a:pt x="1745" y="666"/>
                    <a:pt x="1745" y="667"/>
                    <a:pt x="1746" y="668"/>
                  </a:cubicBezTo>
                  <a:cubicBezTo>
                    <a:pt x="1750" y="670"/>
                    <a:pt x="1750" y="670"/>
                    <a:pt x="1750" y="670"/>
                  </a:cubicBezTo>
                  <a:cubicBezTo>
                    <a:pt x="1749" y="673"/>
                    <a:pt x="1750" y="676"/>
                    <a:pt x="1752" y="678"/>
                  </a:cubicBezTo>
                  <a:cubicBezTo>
                    <a:pt x="1750" y="682"/>
                    <a:pt x="1750" y="682"/>
                    <a:pt x="1750" y="682"/>
                  </a:cubicBezTo>
                  <a:cubicBezTo>
                    <a:pt x="1693" y="775"/>
                    <a:pt x="1693" y="775"/>
                    <a:pt x="1693" y="775"/>
                  </a:cubicBezTo>
                  <a:cubicBezTo>
                    <a:pt x="1688" y="783"/>
                    <a:pt x="1688" y="783"/>
                    <a:pt x="1688" y="783"/>
                  </a:cubicBezTo>
                  <a:cubicBezTo>
                    <a:pt x="1688" y="784"/>
                    <a:pt x="1688" y="785"/>
                    <a:pt x="1689" y="785"/>
                  </a:cubicBezTo>
                  <a:cubicBezTo>
                    <a:pt x="1689" y="785"/>
                    <a:pt x="1690" y="785"/>
                    <a:pt x="1690" y="785"/>
                  </a:cubicBezTo>
                  <a:cubicBezTo>
                    <a:pt x="1690" y="785"/>
                    <a:pt x="1691" y="785"/>
                    <a:pt x="1691" y="784"/>
                  </a:cubicBezTo>
                  <a:cubicBezTo>
                    <a:pt x="1696" y="777"/>
                    <a:pt x="1696" y="777"/>
                    <a:pt x="1696" y="777"/>
                  </a:cubicBezTo>
                  <a:cubicBezTo>
                    <a:pt x="1752" y="683"/>
                    <a:pt x="1752" y="683"/>
                    <a:pt x="1752" y="683"/>
                  </a:cubicBezTo>
                  <a:cubicBezTo>
                    <a:pt x="1755" y="679"/>
                    <a:pt x="1755" y="679"/>
                    <a:pt x="1755" y="679"/>
                  </a:cubicBezTo>
                  <a:cubicBezTo>
                    <a:pt x="1756" y="680"/>
                    <a:pt x="1756" y="680"/>
                    <a:pt x="1757" y="680"/>
                  </a:cubicBezTo>
                  <a:cubicBezTo>
                    <a:pt x="1759" y="680"/>
                    <a:pt x="1761" y="679"/>
                    <a:pt x="1762" y="677"/>
                  </a:cubicBezTo>
                  <a:cubicBezTo>
                    <a:pt x="1766" y="680"/>
                    <a:pt x="1766" y="680"/>
                    <a:pt x="1766" y="680"/>
                  </a:cubicBezTo>
                  <a:cubicBezTo>
                    <a:pt x="1961" y="798"/>
                    <a:pt x="1961" y="798"/>
                    <a:pt x="1961" y="798"/>
                  </a:cubicBezTo>
                  <a:cubicBezTo>
                    <a:pt x="1968" y="802"/>
                    <a:pt x="1968" y="802"/>
                    <a:pt x="1968" y="802"/>
                  </a:cubicBezTo>
                  <a:cubicBezTo>
                    <a:pt x="1966" y="802"/>
                    <a:pt x="1966" y="802"/>
                    <a:pt x="1966" y="802"/>
                  </a:cubicBezTo>
                  <a:cubicBezTo>
                    <a:pt x="1965" y="802"/>
                    <a:pt x="1965" y="803"/>
                    <a:pt x="1965" y="804"/>
                  </a:cubicBezTo>
                  <a:cubicBezTo>
                    <a:pt x="1965" y="805"/>
                    <a:pt x="1966" y="806"/>
                    <a:pt x="1967" y="806"/>
                  </a:cubicBezTo>
                  <a:cubicBezTo>
                    <a:pt x="1967" y="806"/>
                    <a:pt x="1967" y="806"/>
                    <a:pt x="1967" y="806"/>
                  </a:cubicBezTo>
                  <a:cubicBezTo>
                    <a:pt x="1969" y="805"/>
                    <a:pt x="1969" y="805"/>
                    <a:pt x="1969" y="805"/>
                  </a:cubicBezTo>
                  <a:cubicBezTo>
                    <a:pt x="1965" y="812"/>
                    <a:pt x="1965" y="812"/>
                    <a:pt x="1965" y="812"/>
                  </a:cubicBezTo>
                  <a:cubicBezTo>
                    <a:pt x="1910" y="903"/>
                    <a:pt x="1910" y="903"/>
                    <a:pt x="1910" y="903"/>
                  </a:cubicBezTo>
                  <a:cubicBezTo>
                    <a:pt x="1909" y="903"/>
                    <a:pt x="1910" y="904"/>
                    <a:pt x="1910" y="905"/>
                  </a:cubicBezTo>
                  <a:cubicBezTo>
                    <a:pt x="1911" y="905"/>
                    <a:pt x="1911" y="905"/>
                    <a:pt x="1911" y="905"/>
                  </a:cubicBezTo>
                  <a:cubicBezTo>
                    <a:pt x="1912" y="905"/>
                    <a:pt x="1913" y="905"/>
                    <a:pt x="1913" y="904"/>
                  </a:cubicBezTo>
                  <a:cubicBezTo>
                    <a:pt x="1968" y="813"/>
                    <a:pt x="1968" y="813"/>
                    <a:pt x="1968" y="813"/>
                  </a:cubicBezTo>
                  <a:cubicBezTo>
                    <a:pt x="1973" y="805"/>
                    <a:pt x="1973" y="805"/>
                    <a:pt x="1973" y="805"/>
                  </a:cubicBezTo>
                  <a:cubicBezTo>
                    <a:pt x="1982" y="810"/>
                    <a:pt x="1982" y="810"/>
                    <a:pt x="1982" y="810"/>
                  </a:cubicBezTo>
                  <a:cubicBezTo>
                    <a:pt x="1982" y="810"/>
                    <a:pt x="1982" y="810"/>
                    <a:pt x="1982" y="810"/>
                  </a:cubicBezTo>
                  <a:cubicBezTo>
                    <a:pt x="1983" y="810"/>
                    <a:pt x="1984" y="810"/>
                    <a:pt x="1984" y="809"/>
                  </a:cubicBezTo>
                  <a:cubicBezTo>
                    <a:pt x="1984" y="809"/>
                    <a:pt x="1984" y="808"/>
                    <a:pt x="1983" y="807"/>
                  </a:cubicBezTo>
                  <a:cubicBezTo>
                    <a:pt x="1977" y="803"/>
                    <a:pt x="1977" y="803"/>
                    <a:pt x="1977" y="803"/>
                  </a:cubicBezTo>
                  <a:cubicBezTo>
                    <a:pt x="1979" y="803"/>
                    <a:pt x="1979" y="803"/>
                    <a:pt x="1979" y="803"/>
                  </a:cubicBezTo>
                  <a:cubicBezTo>
                    <a:pt x="1979" y="803"/>
                    <a:pt x="1979" y="802"/>
                    <a:pt x="1980" y="802"/>
                  </a:cubicBezTo>
                  <a:cubicBezTo>
                    <a:pt x="1980" y="802"/>
                    <a:pt x="1980" y="801"/>
                    <a:pt x="1980" y="801"/>
                  </a:cubicBezTo>
                  <a:cubicBezTo>
                    <a:pt x="1980" y="800"/>
                    <a:pt x="1979" y="799"/>
                    <a:pt x="1978" y="799"/>
                  </a:cubicBezTo>
                  <a:cubicBezTo>
                    <a:pt x="1978" y="799"/>
                    <a:pt x="1978" y="799"/>
                    <a:pt x="1978" y="799"/>
                  </a:cubicBezTo>
                  <a:cubicBezTo>
                    <a:pt x="1976" y="800"/>
                    <a:pt x="1976" y="800"/>
                    <a:pt x="1976" y="800"/>
                  </a:cubicBezTo>
                  <a:cubicBezTo>
                    <a:pt x="1980" y="793"/>
                    <a:pt x="1980" y="793"/>
                    <a:pt x="1980" y="793"/>
                  </a:cubicBezTo>
                  <a:cubicBezTo>
                    <a:pt x="1990" y="776"/>
                    <a:pt x="1990" y="776"/>
                    <a:pt x="1990" y="776"/>
                  </a:cubicBezTo>
                  <a:cubicBezTo>
                    <a:pt x="1991" y="776"/>
                    <a:pt x="1990" y="775"/>
                    <a:pt x="1990" y="774"/>
                  </a:cubicBezTo>
                  <a:cubicBezTo>
                    <a:pt x="1989" y="774"/>
                    <a:pt x="1989" y="774"/>
                    <a:pt x="1989" y="774"/>
                  </a:cubicBezTo>
                  <a:cubicBezTo>
                    <a:pt x="1988" y="774"/>
                    <a:pt x="1988" y="774"/>
                    <a:pt x="1987" y="775"/>
                  </a:cubicBezTo>
                  <a:cubicBezTo>
                    <a:pt x="1977" y="792"/>
                    <a:pt x="1977" y="792"/>
                    <a:pt x="1977" y="792"/>
                  </a:cubicBezTo>
                  <a:cubicBezTo>
                    <a:pt x="1972" y="800"/>
                    <a:pt x="1972" y="800"/>
                    <a:pt x="1972" y="800"/>
                  </a:cubicBezTo>
                  <a:cubicBezTo>
                    <a:pt x="1963" y="795"/>
                    <a:pt x="1963" y="795"/>
                    <a:pt x="1963" y="795"/>
                  </a:cubicBezTo>
                  <a:cubicBezTo>
                    <a:pt x="1768" y="677"/>
                    <a:pt x="1768" y="677"/>
                    <a:pt x="1768" y="677"/>
                  </a:cubicBezTo>
                  <a:cubicBezTo>
                    <a:pt x="1764" y="675"/>
                    <a:pt x="1764" y="675"/>
                    <a:pt x="1764" y="675"/>
                  </a:cubicBezTo>
                  <a:cubicBezTo>
                    <a:pt x="1765" y="672"/>
                    <a:pt x="1764" y="669"/>
                    <a:pt x="1762" y="667"/>
                  </a:cubicBezTo>
                  <a:cubicBezTo>
                    <a:pt x="1765" y="663"/>
                    <a:pt x="1765" y="663"/>
                    <a:pt x="1765" y="663"/>
                  </a:cubicBezTo>
                  <a:cubicBezTo>
                    <a:pt x="1775" y="646"/>
                    <a:pt x="1775" y="646"/>
                    <a:pt x="1775" y="646"/>
                  </a:cubicBezTo>
                  <a:cubicBezTo>
                    <a:pt x="1790" y="621"/>
                    <a:pt x="1790" y="621"/>
                    <a:pt x="1790" y="621"/>
                  </a:cubicBezTo>
                  <a:cubicBezTo>
                    <a:pt x="1853" y="644"/>
                    <a:pt x="1916" y="668"/>
                    <a:pt x="1979" y="692"/>
                  </a:cubicBezTo>
                  <a:cubicBezTo>
                    <a:pt x="1975" y="688"/>
                    <a:pt x="1975" y="688"/>
                    <a:pt x="1975" y="688"/>
                  </a:cubicBezTo>
                  <a:cubicBezTo>
                    <a:pt x="1973" y="686"/>
                    <a:pt x="1973" y="686"/>
                    <a:pt x="1973" y="686"/>
                  </a:cubicBezTo>
                  <a:cubicBezTo>
                    <a:pt x="1957" y="680"/>
                    <a:pt x="1941" y="673"/>
                    <a:pt x="1925" y="667"/>
                  </a:cubicBezTo>
                  <a:cubicBezTo>
                    <a:pt x="1933" y="646"/>
                    <a:pt x="1933" y="646"/>
                    <a:pt x="1933" y="646"/>
                  </a:cubicBezTo>
                  <a:cubicBezTo>
                    <a:pt x="1930" y="643"/>
                    <a:pt x="1930" y="643"/>
                    <a:pt x="1930" y="643"/>
                  </a:cubicBezTo>
                  <a:cubicBezTo>
                    <a:pt x="1922" y="666"/>
                    <a:pt x="1922" y="666"/>
                    <a:pt x="1922" y="666"/>
                  </a:cubicBezTo>
                  <a:cubicBezTo>
                    <a:pt x="1910" y="662"/>
                    <a:pt x="1910" y="662"/>
                    <a:pt x="1910" y="662"/>
                  </a:cubicBezTo>
                  <a:cubicBezTo>
                    <a:pt x="1920" y="635"/>
                    <a:pt x="1920" y="635"/>
                    <a:pt x="1920" y="635"/>
                  </a:cubicBezTo>
                  <a:cubicBezTo>
                    <a:pt x="1921" y="636"/>
                    <a:pt x="1923" y="636"/>
                    <a:pt x="1924" y="637"/>
                  </a:cubicBezTo>
                  <a:cubicBezTo>
                    <a:pt x="1918" y="631"/>
                    <a:pt x="1918" y="631"/>
                    <a:pt x="1918" y="631"/>
                  </a:cubicBezTo>
                  <a:cubicBezTo>
                    <a:pt x="1879" y="616"/>
                    <a:pt x="1840" y="601"/>
                    <a:pt x="1800" y="587"/>
                  </a:cubicBezTo>
                  <a:moveTo>
                    <a:pt x="1789" y="583"/>
                  </a:moveTo>
                  <a:cubicBezTo>
                    <a:pt x="1789" y="587"/>
                    <a:pt x="1789" y="587"/>
                    <a:pt x="1789" y="587"/>
                  </a:cubicBezTo>
                  <a:cubicBezTo>
                    <a:pt x="1790" y="587"/>
                    <a:pt x="1790" y="587"/>
                    <a:pt x="1791" y="587"/>
                  </a:cubicBezTo>
                  <a:cubicBezTo>
                    <a:pt x="1793" y="585"/>
                    <a:pt x="1793" y="585"/>
                    <a:pt x="1793" y="585"/>
                  </a:cubicBezTo>
                  <a:cubicBezTo>
                    <a:pt x="1792" y="584"/>
                    <a:pt x="1791" y="584"/>
                    <a:pt x="1789" y="583"/>
                  </a:cubicBezTo>
                  <a:moveTo>
                    <a:pt x="1781" y="580"/>
                  </a:moveTo>
                  <a:cubicBezTo>
                    <a:pt x="1781" y="584"/>
                    <a:pt x="1781" y="584"/>
                    <a:pt x="1781" y="584"/>
                  </a:cubicBezTo>
                  <a:cubicBezTo>
                    <a:pt x="1783" y="584"/>
                    <a:pt x="1784" y="585"/>
                    <a:pt x="1786" y="585"/>
                  </a:cubicBezTo>
                  <a:cubicBezTo>
                    <a:pt x="1786" y="582"/>
                    <a:pt x="1786" y="582"/>
                    <a:pt x="1786" y="582"/>
                  </a:cubicBezTo>
                  <a:cubicBezTo>
                    <a:pt x="1784" y="581"/>
                    <a:pt x="1783" y="581"/>
                    <a:pt x="1781" y="580"/>
                  </a:cubicBezTo>
                  <a:moveTo>
                    <a:pt x="1773" y="577"/>
                  </a:moveTo>
                  <a:cubicBezTo>
                    <a:pt x="1773" y="581"/>
                    <a:pt x="1773" y="581"/>
                    <a:pt x="1773" y="581"/>
                  </a:cubicBezTo>
                  <a:cubicBezTo>
                    <a:pt x="1775" y="581"/>
                    <a:pt x="1776" y="582"/>
                    <a:pt x="1778" y="582"/>
                  </a:cubicBezTo>
                  <a:cubicBezTo>
                    <a:pt x="1778" y="579"/>
                    <a:pt x="1778" y="579"/>
                    <a:pt x="1778" y="579"/>
                  </a:cubicBezTo>
                  <a:cubicBezTo>
                    <a:pt x="1776" y="578"/>
                    <a:pt x="1775" y="578"/>
                    <a:pt x="1773" y="577"/>
                  </a:cubicBezTo>
                  <a:moveTo>
                    <a:pt x="1770" y="577"/>
                  </a:moveTo>
                  <a:cubicBezTo>
                    <a:pt x="1768" y="579"/>
                    <a:pt x="1768" y="579"/>
                    <a:pt x="1768" y="579"/>
                  </a:cubicBezTo>
                  <a:cubicBezTo>
                    <a:pt x="1769" y="579"/>
                    <a:pt x="1769" y="579"/>
                    <a:pt x="1770" y="580"/>
                  </a:cubicBezTo>
                  <a:cubicBezTo>
                    <a:pt x="1770" y="577"/>
                    <a:pt x="1770" y="577"/>
                    <a:pt x="1770" y="577"/>
                  </a:cubicBezTo>
                  <a:moveTo>
                    <a:pt x="1211" y="570"/>
                  </a:moveTo>
                  <a:cubicBezTo>
                    <a:pt x="1210" y="571"/>
                    <a:pt x="1209" y="571"/>
                    <a:pt x="1208" y="572"/>
                  </a:cubicBezTo>
                  <a:cubicBezTo>
                    <a:pt x="1360" y="664"/>
                    <a:pt x="1360" y="664"/>
                    <a:pt x="1360" y="664"/>
                  </a:cubicBezTo>
                  <a:cubicBezTo>
                    <a:pt x="1363" y="662"/>
                    <a:pt x="1363" y="662"/>
                    <a:pt x="1363" y="662"/>
                  </a:cubicBezTo>
                  <a:cubicBezTo>
                    <a:pt x="1211" y="570"/>
                    <a:pt x="1211" y="570"/>
                    <a:pt x="1211" y="570"/>
                  </a:cubicBezTo>
                  <a:moveTo>
                    <a:pt x="1229" y="563"/>
                  </a:moveTo>
                  <a:cubicBezTo>
                    <a:pt x="1227" y="565"/>
                    <a:pt x="1227" y="565"/>
                    <a:pt x="1227" y="565"/>
                  </a:cubicBezTo>
                  <a:cubicBezTo>
                    <a:pt x="1372" y="653"/>
                    <a:pt x="1372" y="653"/>
                    <a:pt x="1372" y="653"/>
                  </a:cubicBezTo>
                  <a:cubicBezTo>
                    <a:pt x="1374" y="650"/>
                    <a:pt x="1374" y="650"/>
                    <a:pt x="1374" y="650"/>
                  </a:cubicBezTo>
                  <a:cubicBezTo>
                    <a:pt x="1229" y="563"/>
                    <a:pt x="1229" y="563"/>
                    <a:pt x="1229" y="563"/>
                  </a:cubicBezTo>
                  <a:moveTo>
                    <a:pt x="1222" y="558"/>
                  </a:moveTo>
                  <a:cubicBezTo>
                    <a:pt x="1220" y="561"/>
                    <a:pt x="1220" y="561"/>
                    <a:pt x="1220" y="561"/>
                  </a:cubicBezTo>
                  <a:cubicBezTo>
                    <a:pt x="1224" y="563"/>
                    <a:pt x="1224" y="563"/>
                    <a:pt x="1224" y="563"/>
                  </a:cubicBezTo>
                  <a:cubicBezTo>
                    <a:pt x="1226" y="561"/>
                    <a:pt x="1226" y="561"/>
                    <a:pt x="1226" y="561"/>
                  </a:cubicBezTo>
                  <a:cubicBezTo>
                    <a:pt x="1222" y="558"/>
                    <a:pt x="1222" y="558"/>
                    <a:pt x="1222" y="558"/>
                  </a:cubicBezTo>
                  <a:moveTo>
                    <a:pt x="1234" y="557"/>
                  </a:moveTo>
                  <a:cubicBezTo>
                    <a:pt x="1232" y="559"/>
                    <a:pt x="1232" y="559"/>
                    <a:pt x="1232" y="559"/>
                  </a:cubicBezTo>
                  <a:cubicBezTo>
                    <a:pt x="1378" y="647"/>
                    <a:pt x="1378" y="647"/>
                    <a:pt x="1378" y="647"/>
                  </a:cubicBezTo>
                  <a:cubicBezTo>
                    <a:pt x="1378" y="646"/>
                    <a:pt x="1378" y="646"/>
                    <a:pt x="1378" y="646"/>
                  </a:cubicBezTo>
                  <a:cubicBezTo>
                    <a:pt x="1372" y="640"/>
                    <a:pt x="1372" y="640"/>
                    <a:pt x="1372" y="640"/>
                  </a:cubicBezTo>
                  <a:cubicBezTo>
                    <a:pt x="1234" y="557"/>
                    <a:pt x="1234" y="557"/>
                    <a:pt x="1234" y="557"/>
                  </a:cubicBezTo>
                  <a:moveTo>
                    <a:pt x="1880" y="553"/>
                  </a:moveTo>
                  <a:cubicBezTo>
                    <a:pt x="1880" y="553"/>
                    <a:pt x="1880" y="553"/>
                    <a:pt x="1880" y="553"/>
                  </a:cubicBezTo>
                  <a:cubicBezTo>
                    <a:pt x="1880" y="553"/>
                    <a:pt x="1880" y="553"/>
                    <a:pt x="1880" y="553"/>
                  </a:cubicBezTo>
                  <a:cubicBezTo>
                    <a:pt x="1880" y="553"/>
                    <a:pt x="1880" y="553"/>
                    <a:pt x="1880" y="553"/>
                  </a:cubicBezTo>
                  <a:moveTo>
                    <a:pt x="1889" y="553"/>
                  </a:moveTo>
                  <a:cubicBezTo>
                    <a:pt x="1895" y="559"/>
                    <a:pt x="1895" y="559"/>
                    <a:pt x="1895" y="559"/>
                  </a:cubicBezTo>
                  <a:cubicBezTo>
                    <a:pt x="1953" y="581"/>
                    <a:pt x="2011" y="603"/>
                    <a:pt x="2068" y="626"/>
                  </a:cubicBezTo>
                  <a:cubicBezTo>
                    <a:pt x="2071" y="623"/>
                    <a:pt x="2071" y="623"/>
                    <a:pt x="2071" y="623"/>
                  </a:cubicBezTo>
                  <a:cubicBezTo>
                    <a:pt x="2010" y="599"/>
                    <a:pt x="1950" y="576"/>
                    <a:pt x="1889" y="553"/>
                  </a:cubicBezTo>
                  <a:moveTo>
                    <a:pt x="1228" y="552"/>
                  </a:moveTo>
                  <a:cubicBezTo>
                    <a:pt x="1225" y="555"/>
                    <a:pt x="1225" y="555"/>
                    <a:pt x="1225" y="555"/>
                  </a:cubicBezTo>
                  <a:cubicBezTo>
                    <a:pt x="1229" y="557"/>
                    <a:pt x="1229" y="557"/>
                    <a:pt x="1229" y="557"/>
                  </a:cubicBezTo>
                  <a:cubicBezTo>
                    <a:pt x="1232" y="555"/>
                    <a:pt x="1232" y="555"/>
                    <a:pt x="1232" y="555"/>
                  </a:cubicBezTo>
                  <a:cubicBezTo>
                    <a:pt x="1228" y="552"/>
                    <a:pt x="1228" y="552"/>
                    <a:pt x="1228" y="552"/>
                  </a:cubicBezTo>
                  <a:moveTo>
                    <a:pt x="1240" y="551"/>
                  </a:moveTo>
                  <a:cubicBezTo>
                    <a:pt x="1238" y="553"/>
                    <a:pt x="1238" y="553"/>
                    <a:pt x="1238" y="553"/>
                  </a:cubicBezTo>
                  <a:cubicBezTo>
                    <a:pt x="1319" y="603"/>
                    <a:pt x="1319" y="603"/>
                    <a:pt x="1319" y="603"/>
                  </a:cubicBezTo>
                  <a:cubicBezTo>
                    <a:pt x="1353" y="623"/>
                    <a:pt x="1353" y="623"/>
                    <a:pt x="1353" y="623"/>
                  </a:cubicBezTo>
                  <a:cubicBezTo>
                    <a:pt x="1358" y="626"/>
                    <a:pt x="1358" y="626"/>
                    <a:pt x="1358" y="626"/>
                  </a:cubicBezTo>
                  <a:cubicBezTo>
                    <a:pt x="1349" y="617"/>
                    <a:pt x="1349" y="617"/>
                    <a:pt x="1349" y="617"/>
                  </a:cubicBezTo>
                  <a:cubicBezTo>
                    <a:pt x="1321" y="600"/>
                    <a:pt x="1321" y="600"/>
                    <a:pt x="1321" y="600"/>
                  </a:cubicBezTo>
                  <a:cubicBezTo>
                    <a:pt x="1240" y="551"/>
                    <a:pt x="1240" y="551"/>
                    <a:pt x="1240" y="551"/>
                  </a:cubicBezTo>
                  <a:moveTo>
                    <a:pt x="1872" y="547"/>
                  </a:moveTo>
                  <a:cubicBezTo>
                    <a:pt x="1872" y="550"/>
                    <a:pt x="1872" y="550"/>
                    <a:pt x="1872" y="550"/>
                  </a:cubicBezTo>
                  <a:cubicBezTo>
                    <a:pt x="1874" y="551"/>
                    <a:pt x="1875" y="551"/>
                    <a:pt x="1877" y="552"/>
                  </a:cubicBezTo>
                  <a:cubicBezTo>
                    <a:pt x="1877" y="550"/>
                    <a:pt x="1877" y="550"/>
                    <a:pt x="1877" y="550"/>
                  </a:cubicBezTo>
                  <a:cubicBezTo>
                    <a:pt x="1875" y="548"/>
                    <a:pt x="1875" y="548"/>
                    <a:pt x="1875" y="548"/>
                  </a:cubicBezTo>
                  <a:cubicBezTo>
                    <a:pt x="1874" y="547"/>
                    <a:pt x="1873" y="547"/>
                    <a:pt x="1872" y="547"/>
                  </a:cubicBezTo>
                  <a:moveTo>
                    <a:pt x="1233" y="547"/>
                  </a:moveTo>
                  <a:cubicBezTo>
                    <a:pt x="1231" y="549"/>
                    <a:pt x="1231" y="549"/>
                    <a:pt x="1231" y="549"/>
                  </a:cubicBezTo>
                  <a:cubicBezTo>
                    <a:pt x="1235" y="551"/>
                    <a:pt x="1235" y="551"/>
                    <a:pt x="1235" y="551"/>
                  </a:cubicBezTo>
                  <a:cubicBezTo>
                    <a:pt x="1237" y="549"/>
                    <a:pt x="1237" y="549"/>
                    <a:pt x="1237" y="549"/>
                  </a:cubicBezTo>
                  <a:cubicBezTo>
                    <a:pt x="1233" y="547"/>
                    <a:pt x="1233" y="547"/>
                    <a:pt x="1233" y="547"/>
                  </a:cubicBezTo>
                  <a:moveTo>
                    <a:pt x="1864" y="544"/>
                  </a:moveTo>
                  <a:cubicBezTo>
                    <a:pt x="1864" y="547"/>
                    <a:pt x="1864" y="547"/>
                    <a:pt x="1864" y="547"/>
                  </a:cubicBezTo>
                  <a:cubicBezTo>
                    <a:pt x="1866" y="548"/>
                    <a:pt x="1867" y="548"/>
                    <a:pt x="1869" y="549"/>
                  </a:cubicBezTo>
                  <a:cubicBezTo>
                    <a:pt x="1869" y="545"/>
                    <a:pt x="1869" y="545"/>
                    <a:pt x="1869" y="545"/>
                  </a:cubicBezTo>
                  <a:cubicBezTo>
                    <a:pt x="1867" y="545"/>
                    <a:pt x="1866" y="544"/>
                    <a:pt x="1864" y="544"/>
                  </a:cubicBezTo>
                  <a:moveTo>
                    <a:pt x="1857" y="541"/>
                  </a:moveTo>
                  <a:cubicBezTo>
                    <a:pt x="1857" y="544"/>
                    <a:pt x="1857" y="544"/>
                    <a:pt x="1857" y="544"/>
                  </a:cubicBezTo>
                  <a:cubicBezTo>
                    <a:pt x="1858" y="545"/>
                    <a:pt x="1860" y="546"/>
                    <a:pt x="1861" y="546"/>
                  </a:cubicBezTo>
                  <a:cubicBezTo>
                    <a:pt x="1861" y="543"/>
                    <a:pt x="1861" y="543"/>
                    <a:pt x="1861" y="543"/>
                  </a:cubicBezTo>
                  <a:cubicBezTo>
                    <a:pt x="1860" y="542"/>
                    <a:pt x="1858" y="541"/>
                    <a:pt x="1857" y="541"/>
                  </a:cubicBezTo>
                  <a:moveTo>
                    <a:pt x="1849" y="538"/>
                  </a:moveTo>
                  <a:cubicBezTo>
                    <a:pt x="1849" y="539"/>
                    <a:pt x="1849" y="539"/>
                    <a:pt x="1849" y="539"/>
                  </a:cubicBezTo>
                  <a:cubicBezTo>
                    <a:pt x="1849" y="542"/>
                    <a:pt x="1849" y="542"/>
                    <a:pt x="1849" y="542"/>
                  </a:cubicBezTo>
                  <a:cubicBezTo>
                    <a:pt x="1850" y="542"/>
                    <a:pt x="1852" y="543"/>
                    <a:pt x="1853" y="543"/>
                  </a:cubicBezTo>
                  <a:cubicBezTo>
                    <a:pt x="1853" y="540"/>
                    <a:pt x="1853" y="540"/>
                    <a:pt x="1853" y="540"/>
                  </a:cubicBezTo>
                  <a:cubicBezTo>
                    <a:pt x="1852" y="539"/>
                    <a:pt x="1850" y="539"/>
                    <a:pt x="1849" y="538"/>
                  </a:cubicBezTo>
                  <a:moveTo>
                    <a:pt x="1268" y="531"/>
                  </a:moveTo>
                  <a:cubicBezTo>
                    <a:pt x="1278" y="541"/>
                    <a:pt x="1278" y="541"/>
                    <a:pt x="1278" y="541"/>
                  </a:cubicBezTo>
                  <a:cubicBezTo>
                    <a:pt x="1602" y="736"/>
                    <a:pt x="1602" y="736"/>
                    <a:pt x="1602" y="736"/>
                  </a:cubicBezTo>
                  <a:cubicBezTo>
                    <a:pt x="1604" y="734"/>
                    <a:pt x="1604" y="734"/>
                    <a:pt x="1604" y="734"/>
                  </a:cubicBezTo>
                  <a:cubicBezTo>
                    <a:pt x="1268" y="531"/>
                    <a:pt x="1268" y="531"/>
                    <a:pt x="1268" y="531"/>
                  </a:cubicBezTo>
                  <a:moveTo>
                    <a:pt x="1260" y="528"/>
                  </a:moveTo>
                  <a:cubicBezTo>
                    <a:pt x="1259" y="530"/>
                    <a:pt x="1259" y="530"/>
                    <a:pt x="1259" y="530"/>
                  </a:cubicBezTo>
                  <a:cubicBezTo>
                    <a:pt x="1266" y="534"/>
                    <a:pt x="1266" y="534"/>
                    <a:pt x="1266" y="534"/>
                  </a:cubicBezTo>
                  <a:cubicBezTo>
                    <a:pt x="1260" y="528"/>
                    <a:pt x="1260" y="528"/>
                    <a:pt x="1260" y="528"/>
                  </a:cubicBezTo>
                  <a:moveTo>
                    <a:pt x="1146" y="525"/>
                  </a:moveTo>
                  <a:cubicBezTo>
                    <a:pt x="1143" y="529"/>
                    <a:pt x="1143" y="529"/>
                    <a:pt x="1143" y="529"/>
                  </a:cubicBezTo>
                  <a:cubicBezTo>
                    <a:pt x="1139" y="526"/>
                    <a:pt x="1139" y="526"/>
                    <a:pt x="1139" y="526"/>
                  </a:cubicBezTo>
                  <a:cubicBezTo>
                    <a:pt x="1149" y="536"/>
                    <a:pt x="1149" y="536"/>
                    <a:pt x="1149" y="536"/>
                  </a:cubicBezTo>
                  <a:cubicBezTo>
                    <a:pt x="1163" y="545"/>
                    <a:pt x="1163" y="545"/>
                    <a:pt x="1163" y="545"/>
                  </a:cubicBezTo>
                  <a:cubicBezTo>
                    <a:pt x="1170" y="549"/>
                    <a:pt x="1170" y="549"/>
                    <a:pt x="1170" y="549"/>
                  </a:cubicBezTo>
                  <a:cubicBezTo>
                    <a:pt x="1160" y="539"/>
                    <a:pt x="1160" y="539"/>
                    <a:pt x="1160" y="539"/>
                  </a:cubicBezTo>
                  <a:cubicBezTo>
                    <a:pt x="1146" y="531"/>
                    <a:pt x="1146" y="531"/>
                    <a:pt x="1146" y="531"/>
                  </a:cubicBezTo>
                  <a:cubicBezTo>
                    <a:pt x="1148" y="527"/>
                    <a:pt x="1148" y="527"/>
                    <a:pt x="1148" y="527"/>
                  </a:cubicBezTo>
                  <a:cubicBezTo>
                    <a:pt x="1146" y="525"/>
                    <a:pt x="1146" y="525"/>
                    <a:pt x="1146" y="525"/>
                  </a:cubicBezTo>
                  <a:moveTo>
                    <a:pt x="1254" y="523"/>
                  </a:moveTo>
                  <a:cubicBezTo>
                    <a:pt x="1252" y="525"/>
                    <a:pt x="1252" y="525"/>
                    <a:pt x="1252" y="525"/>
                  </a:cubicBezTo>
                  <a:cubicBezTo>
                    <a:pt x="1256" y="528"/>
                    <a:pt x="1256" y="528"/>
                    <a:pt x="1256" y="528"/>
                  </a:cubicBezTo>
                  <a:cubicBezTo>
                    <a:pt x="1258" y="526"/>
                    <a:pt x="1258" y="526"/>
                    <a:pt x="1258" y="526"/>
                  </a:cubicBezTo>
                  <a:cubicBezTo>
                    <a:pt x="1256" y="523"/>
                    <a:pt x="1256" y="523"/>
                    <a:pt x="1256" y="523"/>
                  </a:cubicBezTo>
                  <a:cubicBezTo>
                    <a:pt x="1254" y="523"/>
                    <a:pt x="1254" y="523"/>
                    <a:pt x="1254" y="523"/>
                  </a:cubicBezTo>
                  <a:moveTo>
                    <a:pt x="1115" y="516"/>
                  </a:moveTo>
                  <a:cubicBezTo>
                    <a:pt x="1109" y="526"/>
                    <a:pt x="1109" y="526"/>
                    <a:pt x="1109" y="526"/>
                  </a:cubicBezTo>
                  <a:cubicBezTo>
                    <a:pt x="1108" y="526"/>
                    <a:pt x="1109" y="528"/>
                    <a:pt x="1109" y="528"/>
                  </a:cubicBezTo>
                  <a:cubicBezTo>
                    <a:pt x="1110" y="528"/>
                    <a:pt x="1110" y="528"/>
                    <a:pt x="1110" y="528"/>
                  </a:cubicBezTo>
                  <a:cubicBezTo>
                    <a:pt x="1111" y="528"/>
                    <a:pt x="1111" y="528"/>
                    <a:pt x="1112" y="527"/>
                  </a:cubicBezTo>
                  <a:cubicBezTo>
                    <a:pt x="1117" y="518"/>
                    <a:pt x="1117" y="518"/>
                    <a:pt x="1117" y="518"/>
                  </a:cubicBezTo>
                  <a:cubicBezTo>
                    <a:pt x="1115" y="516"/>
                    <a:pt x="1115" y="516"/>
                    <a:pt x="1115" y="516"/>
                  </a:cubicBezTo>
                  <a:moveTo>
                    <a:pt x="1784" y="514"/>
                  </a:moveTo>
                  <a:cubicBezTo>
                    <a:pt x="1781" y="517"/>
                    <a:pt x="1781" y="517"/>
                    <a:pt x="1781" y="517"/>
                  </a:cubicBezTo>
                  <a:cubicBezTo>
                    <a:pt x="1791" y="520"/>
                    <a:pt x="1801" y="524"/>
                    <a:pt x="1811" y="528"/>
                  </a:cubicBezTo>
                  <a:cubicBezTo>
                    <a:pt x="1811" y="527"/>
                    <a:pt x="1811" y="527"/>
                    <a:pt x="1811" y="527"/>
                  </a:cubicBezTo>
                  <a:cubicBezTo>
                    <a:pt x="1812" y="527"/>
                    <a:pt x="1812" y="527"/>
                    <a:pt x="1813" y="528"/>
                  </a:cubicBezTo>
                  <a:cubicBezTo>
                    <a:pt x="1813" y="528"/>
                    <a:pt x="1813" y="528"/>
                    <a:pt x="1813" y="528"/>
                  </a:cubicBezTo>
                  <a:cubicBezTo>
                    <a:pt x="1823" y="532"/>
                    <a:pt x="1833" y="536"/>
                    <a:pt x="1843" y="539"/>
                  </a:cubicBezTo>
                  <a:cubicBezTo>
                    <a:pt x="1846" y="537"/>
                    <a:pt x="1846" y="537"/>
                    <a:pt x="1846" y="537"/>
                  </a:cubicBezTo>
                  <a:cubicBezTo>
                    <a:pt x="1825" y="529"/>
                    <a:pt x="1805" y="522"/>
                    <a:pt x="1784" y="514"/>
                  </a:cubicBezTo>
                  <a:moveTo>
                    <a:pt x="1118" y="510"/>
                  </a:moveTo>
                  <a:cubicBezTo>
                    <a:pt x="1117" y="513"/>
                    <a:pt x="1117" y="513"/>
                    <a:pt x="1117" y="513"/>
                  </a:cubicBezTo>
                  <a:cubicBezTo>
                    <a:pt x="1116" y="513"/>
                    <a:pt x="1116" y="513"/>
                    <a:pt x="1116" y="513"/>
                  </a:cubicBezTo>
                  <a:cubicBezTo>
                    <a:pt x="1126" y="523"/>
                    <a:pt x="1126" y="523"/>
                    <a:pt x="1126" y="523"/>
                  </a:cubicBezTo>
                  <a:cubicBezTo>
                    <a:pt x="1137" y="529"/>
                    <a:pt x="1137" y="529"/>
                    <a:pt x="1137" y="529"/>
                  </a:cubicBezTo>
                  <a:cubicBezTo>
                    <a:pt x="1127" y="519"/>
                    <a:pt x="1127" y="519"/>
                    <a:pt x="1127" y="519"/>
                  </a:cubicBezTo>
                  <a:cubicBezTo>
                    <a:pt x="1119" y="515"/>
                    <a:pt x="1119" y="515"/>
                    <a:pt x="1119" y="515"/>
                  </a:cubicBezTo>
                  <a:cubicBezTo>
                    <a:pt x="1121" y="513"/>
                    <a:pt x="1121" y="513"/>
                    <a:pt x="1121" y="513"/>
                  </a:cubicBezTo>
                  <a:cubicBezTo>
                    <a:pt x="1118" y="510"/>
                    <a:pt x="1118" y="510"/>
                    <a:pt x="1118" y="510"/>
                  </a:cubicBezTo>
                  <a:moveTo>
                    <a:pt x="1759" y="506"/>
                  </a:moveTo>
                  <a:cubicBezTo>
                    <a:pt x="1757" y="508"/>
                    <a:pt x="1757" y="508"/>
                    <a:pt x="1757" y="508"/>
                  </a:cubicBezTo>
                  <a:cubicBezTo>
                    <a:pt x="1764" y="511"/>
                    <a:pt x="1771" y="513"/>
                    <a:pt x="1778" y="516"/>
                  </a:cubicBezTo>
                  <a:cubicBezTo>
                    <a:pt x="1780" y="513"/>
                    <a:pt x="1780" y="513"/>
                    <a:pt x="1780" y="513"/>
                  </a:cubicBezTo>
                  <a:cubicBezTo>
                    <a:pt x="1773" y="511"/>
                    <a:pt x="1766" y="508"/>
                    <a:pt x="1759" y="506"/>
                  </a:cubicBezTo>
                  <a:moveTo>
                    <a:pt x="1123" y="502"/>
                  </a:moveTo>
                  <a:cubicBezTo>
                    <a:pt x="1120" y="507"/>
                    <a:pt x="1120" y="507"/>
                    <a:pt x="1120" y="507"/>
                  </a:cubicBezTo>
                  <a:cubicBezTo>
                    <a:pt x="1122" y="510"/>
                    <a:pt x="1122" y="510"/>
                    <a:pt x="1122" y="510"/>
                  </a:cubicBezTo>
                  <a:cubicBezTo>
                    <a:pt x="1126" y="505"/>
                    <a:pt x="1126" y="505"/>
                    <a:pt x="1126" y="505"/>
                  </a:cubicBezTo>
                  <a:cubicBezTo>
                    <a:pt x="1123" y="502"/>
                    <a:pt x="1123" y="502"/>
                    <a:pt x="1123" y="502"/>
                  </a:cubicBezTo>
                  <a:moveTo>
                    <a:pt x="1749" y="502"/>
                  </a:moveTo>
                  <a:cubicBezTo>
                    <a:pt x="1754" y="506"/>
                    <a:pt x="1754" y="506"/>
                    <a:pt x="1754" y="506"/>
                  </a:cubicBezTo>
                  <a:cubicBezTo>
                    <a:pt x="1756" y="504"/>
                    <a:pt x="1756" y="504"/>
                    <a:pt x="1756" y="504"/>
                  </a:cubicBezTo>
                  <a:cubicBezTo>
                    <a:pt x="1754" y="504"/>
                    <a:pt x="1751" y="503"/>
                    <a:pt x="1749" y="502"/>
                  </a:cubicBezTo>
                  <a:moveTo>
                    <a:pt x="1092" y="493"/>
                  </a:moveTo>
                  <a:cubicBezTo>
                    <a:pt x="1089" y="498"/>
                    <a:pt x="1089" y="498"/>
                    <a:pt x="1089" y="498"/>
                  </a:cubicBezTo>
                  <a:cubicBezTo>
                    <a:pt x="1088" y="499"/>
                    <a:pt x="1088" y="500"/>
                    <a:pt x="1089" y="500"/>
                  </a:cubicBezTo>
                  <a:cubicBezTo>
                    <a:pt x="1114" y="515"/>
                    <a:pt x="1114" y="515"/>
                    <a:pt x="1114" y="515"/>
                  </a:cubicBezTo>
                  <a:cubicBezTo>
                    <a:pt x="1104" y="505"/>
                    <a:pt x="1104" y="505"/>
                    <a:pt x="1104" y="505"/>
                  </a:cubicBezTo>
                  <a:cubicBezTo>
                    <a:pt x="1092" y="498"/>
                    <a:pt x="1092" y="498"/>
                    <a:pt x="1092" y="498"/>
                  </a:cubicBezTo>
                  <a:cubicBezTo>
                    <a:pt x="1094" y="495"/>
                    <a:pt x="1094" y="495"/>
                    <a:pt x="1094" y="495"/>
                  </a:cubicBezTo>
                  <a:cubicBezTo>
                    <a:pt x="1092" y="493"/>
                    <a:pt x="1092" y="493"/>
                    <a:pt x="1092" y="493"/>
                  </a:cubicBezTo>
                  <a:moveTo>
                    <a:pt x="1131" y="491"/>
                  </a:moveTo>
                  <a:cubicBezTo>
                    <a:pt x="1130" y="491"/>
                    <a:pt x="1130" y="491"/>
                    <a:pt x="1129" y="492"/>
                  </a:cubicBezTo>
                  <a:cubicBezTo>
                    <a:pt x="1125" y="499"/>
                    <a:pt x="1125" y="499"/>
                    <a:pt x="1125" y="499"/>
                  </a:cubicBezTo>
                  <a:cubicBezTo>
                    <a:pt x="1127" y="502"/>
                    <a:pt x="1127" y="502"/>
                    <a:pt x="1127" y="502"/>
                  </a:cubicBezTo>
                  <a:cubicBezTo>
                    <a:pt x="1132" y="493"/>
                    <a:pt x="1132" y="493"/>
                    <a:pt x="1132" y="493"/>
                  </a:cubicBezTo>
                  <a:cubicBezTo>
                    <a:pt x="1133" y="492"/>
                    <a:pt x="1133" y="491"/>
                    <a:pt x="1132" y="491"/>
                  </a:cubicBezTo>
                  <a:cubicBezTo>
                    <a:pt x="1131" y="491"/>
                    <a:pt x="1131" y="491"/>
                    <a:pt x="1131" y="491"/>
                  </a:cubicBezTo>
                  <a:moveTo>
                    <a:pt x="1095" y="487"/>
                  </a:moveTo>
                  <a:cubicBezTo>
                    <a:pt x="1094" y="490"/>
                    <a:pt x="1094" y="490"/>
                    <a:pt x="1094" y="490"/>
                  </a:cubicBezTo>
                  <a:cubicBezTo>
                    <a:pt x="1096" y="493"/>
                    <a:pt x="1096" y="493"/>
                    <a:pt x="1096" y="493"/>
                  </a:cubicBezTo>
                  <a:cubicBezTo>
                    <a:pt x="1098" y="490"/>
                    <a:pt x="1098" y="490"/>
                    <a:pt x="1098" y="490"/>
                  </a:cubicBezTo>
                  <a:cubicBezTo>
                    <a:pt x="1095" y="487"/>
                    <a:pt x="1095" y="487"/>
                    <a:pt x="1095" y="487"/>
                  </a:cubicBezTo>
                  <a:moveTo>
                    <a:pt x="1112" y="473"/>
                  </a:moveTo>
                  <a:cubicBezTo>
                    <a:pt x="1111" y="474"/>
                    <a:pt x="1111" y="475"/>
                    <a:pt x="1111" y="477"/>
                  </a:cubicBezTo>
                  <a:cubicBezTo>
                    <a:pt x="1114" y="479"/>
                    <a:pt x="1114" y="479"/>
                    <a:pt x="1114" y="479"/>
                  </a:cubicBezTo>
                  <a:cubicBezTo>
                    <a:pt x="1114" y="479"/>
                    <a:pt x="1115" y="479"/>
                    <a:pt x="1115" y="479"/>
                  </a:cubicBezTo>
                  <a:cubicBezTo>
                    <a:pt x="1116" y="479"/>
                    <a:pt x="1116" y="479"/>
                    <a:pt x="1116" y="478"/>
                  </a:cubicBezTo>
                  <a:cubicBezTo>
                    <a:pt x="1117" y="477"/>
                    <a:pt x="1117" y="476"/>
                    <a:pt x="1116" y="476"/>
                  </a:cubicBezTo>
                  <a:cubicBezTo>
                    <a:pt x="1112" y="473"/>
                    <a:pt x="1112" y="473"/>
                    <a:pt x="1112" y="473"/>
                  </a:cubicBezTo>
                  <a:moveTo>
                    <a:pt x="1057" y="458"/>
                  </a:moveTo>
                  <a:cubicBezTo>
                    <a:pt x="1052" y="467"/>
                    <a:pt x="1052" y="467"/>
                    <a:pt x="1052" y="467"/>
                  </a:cubicBezTo>
                  <a:cubicBezTo>
                    <a:pt x="1052" y="468"/>
                    <a:pt x="1052" y="469"/>
                    <a:pt x="1053" y="469"/>
                  </a:cubicBezTo>
                  <a:cubicBezTo>
                    <a:pt x="1053" y="469"/>
                    <a:pt x="1053" y="469"/>
                    <a:pt x="1054" y="469"/>
                  </a:cubicBezTo>
                  <a:cubicBezTo>
                    <a:pt x="1054" y="469"/>
                    <a:pt x="1055" y="469"/>
                    <a:pt x="1055" y="468"/>
                  </a:cubicBezTo>
                  <a:cubicBezTo>
                    <a:pt x="1060" y="461"/>
                    <a:pt x="1060" y="461"/>
                    <a:pt x="1060" y="461"/>
                  </a:cubicBezTo>
                  <a:cubicBezTo>
                    <a:pt x="1057" y="458"/>
                    <a:pt x="1057" y="458"/>
                    <a:pt x="1057" y="458"/>
                  </a:cubicBezTo>
                  <a:moveTo>
                    <a:pt x="1119" y="455"/>
                  </a:moveTo>
                  <a:cubicBezTo>
                    <a:pt x="1111" y="462"/>
                    <a:pt x="1111" y="462"/>
                    <a:pt x="1111" y="462"/>
                  </a:cubicBezTo>
                  <a:cubicBezTo>
                    <a:pt x="1113" y="464"/>
                    <a:pt x="1113" y="464"/>
                    <a:pt x="1113" y="464"/>
                  </a:cubicBezTo>
                  <a:cubicBezTo>
                    <a:pt x="1119" y="455"/>
                    <a:pt x="1119" y="455"/>
                    <a:pt x="1119" y="455"/>
                  </a:cubicBezTo>
                  <a:moveTo>
                    <a:pt x="1060" y="453"/>
                  </a:moveTo>
                  <a:cubicBezTo>
                    <a:pt x="1059" y="455"/>
                    <a:pt x="1059" y="455"/>
                    <a:pt x="1059" y="455"/>
                  </a:cubicBezTo>
                  <a:cubicBezTo>
                    <a:pt x="1061" y="458"/>
                    <a:pt x="1061" y="458"/>
                    <a:pt x="1061" y="458"/>
                  </a:cubicBezTo>
                  <a:cubicBezTo>
                    <a:pt x="1063" y="455"/>
                    <a:pt x="1063" y="455"/>
                    <a:pt x="1063" y="455"/>
                  </a:cubicBezTo>
                  <a:cubicBezTo>
                    <a:pt x="1060" y="453"/>
                    <a:pt x="1060" y="453"/>
                    <a:pt x="1060" y="453"/>
                  </a:cubicBezTo>
                  <a:moveTo>
                    <a:pt x="1293" y="452"/>
                  </a:moveTo>
                  <a:cubicBezTo>
                    <a:pt x="1294" y="453"/>
                    <a:pt x="1295" y="454"/>
                    <a:pt x="1296" y="456"/>
                  </a:cubicBezTo>
                  <a:cubicBezTo>
                    <a:pt x="1297" y="456"/>
                    <a:pt x="1298" y="456"/>
                    <a:pt x="1299" y="457"/>
                  </a:cubicBezTo>
                  <a:cubicBezTo>
                    <a:pt x="1294" y="452"/>
                    <a:pt x="1294" y="452"/>
                    <a:pt x="1294" y="452"/>
                  </a:cubicBezTo>
                  <a:cubicBezTo>
                    <a:pt x="1294" y="452"/>
                    <a:pt x="1294" y="452"/>
                    <a:pt x="1293" y="452"/>
                  </a:cubicBezTo>
                  <a:moveTo>
                    <a:pt x="1128" y="446"/>
                  </a:moveTo>
                  <a:cubicBezTo>
                    <a:pt x="1125" y="449"/>
                    <a:pt x="1125" y="449"/>
                    <a:pt x="1125" y="449"/>
                  </a:cubicBezTo>
                  <a:cubicBezTo>
                    <a:pt x="1129" y="451"/>
                    <a:pt x="1129" y="451"/>
                    <a:pt x="1129" y="451"/>
                  </a:cubicBezTo>
                  <a:cubicBezTo>
                    <a:pt x="1132" y="449"/>
                    <a:pt x="1132" y="449"/>
                    <a:pt x="1132" y="449"/>
                  </a:cubicBezTo>
                  <a:cubicBezTo>
                    <a:pt x="1128" y="446"/>
                    <a:pt x="1128" y="446"/>
                    <a:pt x="1128" y="446"/>
                  </a:cubicBezTo>
                  <a:moveTo>
                    <a:pt x="1245" y="437"/>
                  </a:moveTo>
                  <a:cubicBezTo>
                    <a:pt x="1246" y="439"/>
                    <a:pt x="1248" y="441"/>
                    <a:pt x="1250" y="442"/>
                  </a:cubicBezTo>
                  <a:cubicBezTo>
                    <a:pt x="1264" y="446"/>
                    <a:pt x="1277" y="450"/>
                    <a:pt x="1291" y="454"/>
                  </a:cubicBezTo>
                  <a:cubicBezTo>
                    <a:pt x="1290" y="453"/>
                    <a:pt x="1289" y="452"/>
                    <a:pt x="1288" y="450"/>
                  </a:cubicBezTo>
                  <a:cubicBezTo>
                    <a:pt x="1274" y="446"/>
                    <a:pt x="1259" y="442"/>
                    <a:pt x="1245" y="437"/>
                  </a:cubicBezTo>
                  <a:moveTo>
                    <a:pt x="1066" y="452"/>
                  </a:moveTo>
                  <a:cubicBezTo>
                    <a:pt x="1066" y="452"/>
                    <a:pt x="1065" y="452"/>
                    <a:pt x="1065" y="452"/>
                  </a:cubicBezTo>
                  <a:cubicBezTo>
                    <a:pt x="1066" y="450"/>
                    <a:pt x="1066" y="450"/>
                    <a:pt x="1066" y="450"/>
                  </a:cubicBezTo>
                  <a:cubicBezTo>
                    <a:pt x="1068" y="451"/>
                    <a:pt x="1068" y="451"/>
                    <a:pt x="1068" y="451"/>
                  </a:cubicBezTo>
                  <a:cubicBezTo>
                    <a:pt x="1067" y="451"/>
                    <a:pt x="1067" y="452"/>
                    <a:pt x="1066" y="452"/>
                  </a:cubicBezTo>
                  <a:moveTo>
                    <a:pt x="1062" y="450"/>
                  </a:moveTo>
                  <a:cubicBezTo>
                    <a:pt x="1062" y="449"/>
                    <a:pt x="1061" y="448"/>
                    <a:pt x="1062" y="447"/>
                  </a:cubicBezTo>
                  <a:cubicBezTo>
                    <a:pt x="1063" y="448"/>
                    <a:pt x="1063" y="448"/>
                    <a:pt x="1063" y="448"/>
                  </a:cubicBezTo>
                  <a:cubicBezTo>
                    <a:pt x="1062" y="450"/>
                    <a:pt x="1062" y="450"/>
                    <a:pt x="1062" y="450"/>
                  </a:cubicBezTo>
                  <a:moveTo>
                    <a:pt x="1070" y="448"/>
                  </a:moveTo>
                  <a:cubicBezTo>
                    <a:pt x="1068" y="447"/>
                    <a:pt x="1068" y="447"/>
                    <a:pt x="1068" y="447"/>
                  </a:cubicBezTo>
                  <a:cubicBezTo>
                    <a:pt x="1069" y="445"/>
                    <a:pt x="1069" y="445"/>
                    <a:pt x="1069" y="445"/>
                  </a:cubicBezTo>
                  <a:cubicBezTo>
                    <a:pt x="1070" y="446"/>
                    <a:pt x="1070" y="447"/>
                    <a:pt x="1070" y="448"/>
                  </a:cubicBezTo>
                  <a:moveTo>
                    <a:pt x="1065" y="445"/>
                  </a:moveTo>
                  <a:cubicBezTo>
                    <a:pt x="1063" y="444"/>
                    <a:pt x="1063" y="444"/>
                    <a:pt x="1063" y="444"/>
                  </a:cubicBezTo>
                  <a:cubicBezTo>
                    <a:pt x="1064" y="444"/>
                    <a:pt x="1065" y="443"/>
                    <a:pt x="1066" y="443"/>
                  </a:cubicBezTo>
                  <a:cubicBezTo>
                    <a:pt x="1066" y="443"/>
                    <a:pt x="1066" y="443"/>
                    <a:pt x="1066" y="443"/>
                  </a:cubicBezTo>
                  <a:cubicBezTo>
                    <a:pt x="1065" y="445"/>
                    <a:pt x="1065" y="445"/>
                    <a:pt x="1065" y="445"/>
                  </a:cubicBezTo>
                  <a:moveTo>
                    <a:pt x="1050" y="433"/>
                  </a:moveTo>
                  <a:cubicBezTo>
                    <a:pt x="1048" y="435"/>
                    <a:pt x="1048" y="435"/>
                    <a:pt x="1048" y="435"/>
                  </a:cubicBezTo>
                  <a:cubicBezTo>
                    <a:pt x="1047" y="434"/>
                    <a:pt x="1047" y="434"/>
                    <a:pt x="1047" y="434"/>
                  </a:cubicBezTo>
                  <a:cubicBezTo>
                    <a:pt x="1046" y="433"/>
                    <a:pt x="1046" y="433"/>
                    <a:pt x="1046" y="433"/>
                  </a:cubicBezTo>
                  <a:cubicBezTo>
                    <a:pt x="1056" y="443"/>
                    <a:pt x="1056" y="443"/>
                    <a:pt x="1056" y="443"/>
                  </a:cubicBezTo>
                  <a:cubicBezTo>
                    <a:pt x="1059" y="445"/>
                    <a:pt x="1059" y="445"/>
                    <a:pt x="1059" y="445"/>
                  </a:cubicBezTo>
                  <a:cubicBezTo>
                    <a:pt x="1059" y="445"/>
                    <a:pt x="1058" y="446"/>
                    <a:pt x="1058" y="446"/>
                  </a:cubicBezTo>
                  <a:cubicBezTo>
                    <a:pt x="1067" y="455"/>
                    <a:pt x="1067" y="455"/>
                    <a:pt x="1067" y="455"/>
                  </a:cubicBezTo>
                  <a:cubicBezTo>
                    <a:pt x="1069" y="454"/>
                    <a:pt x="1070" y="454"/>
                    <a:pt x="1071" y="453"/>
                  </a:cubicBezTo>
                  <a:cubicBezTo>
                    <a:pt x="1075" y="455"/>
                    <a:pt x="1075" y="455"/>
                    <a:pt x="1075" y="455"/>
                  </a:cubicBezTo>
                  <a:cubicBezTo>
                    <a:pt x="1080" y="458"/>
                    <a:pt x="1080" y="458"/>
                    <a:pt x="1080" y="458"/>
                  </a:cubicBezTo>
                  <a:cubicBezTo>
                    <a:pt x="1092" y="465"/>
                    <a:pt x="1092" y="465"/>
                    <a:pt x="1092" y="465"/>
                  </a:cubicBezTo>
                  <a:cubicBezTo>
                    <a:pt x="1104" y="473"/>
                    <a:pt x="1104" y="473"/>
                    <a:pt x="1104" y="473"/>
                  </a:cubicBezTo>
                  <a:cubicBezTo>
                    <a:pt x="1097" y="485"/>
                    <a:pt x="1097" y="485"/>
                    <a:pt x="1097" y="485"/>
                  </a:cubicBezTo>
                  <a:cubicBezTo>
                    <a:pt x="1099" y="487"/>
                    <a:pt x="1099" y="487"/>
                    <a:pt x="1099" y="487"/>
                  </a:cubicBezTo>
                  <a:cubicBezTo>
                    <a:pt x="1107" y="474"/>
                    <a:pt x="1107" y="474"/>
                    <a:pt x="1107" y="474"/>
                  </a:cubicBezTo>
                  <a:cubicBezTo>
                    <a:pt x="1108" y="475"/>
                    <a:pt x="1108" y="475"/>
                    <a:pt x="1108" y="475"/>
                  </a:cubicBezTo>
                  <a:cubicBezTo>
                    <a:pt x="1108" y="474"/>
                    <a:pt x="1108" y="473"/>
                    <a:pt x="1109" y="472"/>
                  </a:cubicBezTo>
                  <a:cubicBezTo>
                    <a:pt x="1109" y="472"/>
                    <a:pt x="1109" y="472"/>
                    <a:pt x="1109" y="472"/>
                  </a:cubicBezTo>
                  <a:cubicBezTo>
                    <a:pt x="1111" y="467"/>
                    <a:pt x="1111" y="467"/>
                    <a:pt x="1111" y="467"/>
                  </a:cubicBezTo>
                  <a:cubicBezTo>
                    <a:pt x="1109" y="464"/>
                    <a:pt x="1109" y="464"/>
                    <a:pt x="1109" y="464"/>
                  </a:cubicBezTo>
                  <a:cubicBezTo>
                    <a:pt x="1106" y="470"/>
                    <a:pt x="1106" y="470"/>
                    <a:pt x="1106" y="470"/>
                  </a:cubicBezTo>
                  <a:cubicBezTo>
                    <a:pt x="1094" y="462"/>
                    <a:pt x="1094" y="462"/>
                    <a:pt x="1094" y="462"/>
                  </a:cubicBezTo>
                  <a:cubicBezTo>
                    <a:pt x="1082" y="455"/>
                    <a:pt x="1082" y="455"/>
                    <a:pt x="1082" y="455"/>
                  </a:cubicBezTo>
                  <a:cubicBezTo>
                    <a:pt x="1077" y="452"/>
                    <a:pt x="1077" y="452"/>
                    <a:pt x="1077" y="452"/>
                  </a:cubicBezTo>
                  <a:cubicBezTo>
                    <a:pt x="1073" y="450"/>
                    <a:pt x="1073" y="450"/>
                    <a:pt x="1073" y="450"/>
                  </a:cubicBezTo>
                  <a:cubicBezTo>
                    <a:pt x="1074" y="447"/>
                    <a:pt x="1073" y="444"/>
                    <a:pt x="1071" y="442"/>
                  </a:cubicBezTo>
                  <a:cubicBezTo>
                    <a:pt x="1073" y="438"/>
                    <a:pt x="1073" y="438"/>
                    <a:pt x="1073" y="438"/>
                  </a:cubicBezTo>
                  <a:cubicBezTo>
                    <a:pt x="1074" y="437"/>
                    <a:pt x="1073" y="436"/>
                    <a:pt x="1073" y="436"/>
                  </a:cubicBezTo>
                  <a:cubicBezTo>
                    <a:pt x="1072" y="436"/>
                    <a:pt x="1072" y="436"/>
                    <a:pt x="1072" y="436"/>
                  </a:cubicBezTo>
                  <a:cubicBezTo>
                    <a:pt x="1071" y="436"/>
                    <a:pt x="1071" y="436"/>
                    <a:pt x="1070" y="436"/>
                  </a:cubicBezTo>
                  <a:cubicBezTo>
                    <a:pt x="1068" y="440"/>
                    <a:pt x="1068" y="440"/>
                    <a:pt x="1068" y="440"/>
                  </a:cubicBezTo>
                  <a:cubicBezTo>
                    <a:pt x="1067" y="440"/>
                    <a:pt x="1066" y="440"/>
                    <a:pt x="1066" y="440"/>
                  </a:cubicBezTo>
                  <a:cubicBezTo>
                    <a:pt x="1064" y="440"/>
                    <a:pt x="1062" y="441"/>
                    <a:pt x="1060" y="442"/>
                  </a:cubicBezTo>
                  <a:cubicBezTo>
                    <a:pt x="1057" y="440"/>
                    <a:pt x="1057" y="440"/>
                    <a:pt x="1057" y="440"/>
                  </a:cubicBezTo>
                  <a:cubicBezTo>
                    <a:pt x="1052" y="437"/>
                    <a:pt x="1052" y="437"/>
                    <a:pt x="1052" y="437"/>
                  </a:cubicBezTo>
                  <a:cubicBezTo>
                    <a:pt x="1054" y="435"/>
                    <a:pt x="1054" y="435"/>
                    <a:pt x="1054" y="435"/>
                  </a:cubicBezTo>
                  <a:cubicBezTo>
                    <a:pt x="1050" y="433"/>
                    <a:pt x="1050" y="433"/>
                    <a:pt x="1050" y="433"/>
                  </a:cubicBezTo>
                  <a:moveTo>
                    <a:pt x="1199" y="544"/>
                  </a:moveTo>
                  <a:cubicBezTo>
                    <a:pt x="1188" y="538"/>
                    <a:pt x="1188" y="538"/>
                    <a:pt x="1188" y="538"/>
                  </a:cubicBezTo>
                  <a:cubicBezTo>
                    <a:pt x="1194" y="527"/>
                    <a:pt x="1194" y="527"/>
                    <a:pt x="1194" y="527"/>
                  </a:cubicBezTo>
                  <a:cubicBezTo>
                    <a:pt x="1205" y="534"/>
                    <a:pt x="1205" y="534"/>
                    <a:pt x="1205" y="534"/>
                  </a:cubicBezTo>
                  <a:cubicBezTo>
                    <a:pt x="1199" y="544"/>
                    <a:pt x="1199" y="544"/>
                    <a:pt x="1199" y="544"/>
                  </a:cubicBezTo>
                  <a:moveTo>
                    <a:pt x="1180" y="514"/>
                  </a:moveTo>
                  <a:cubicBezTo>
                    <a:pt x="1163" y="504"/>
                    <a:pt x="1163" y="504"/>
                    <a:pt x="1163" y="504"/>
                  </a:cubicBezTo>
                  <a:cubicBezTo>
                    <a:pt x="1177" y="480"/>
                    <a:pt x="1177" y="480"/>
                    <a:pt x="1177" y="480"/>
                  </a:cubicBezTo>
                  <a:cubicBezTo>
                    <a:pt x="1194" y="490"/>
                    <a:pt x="1194" y="490"/>
                    <a:pt x="1194" y="490"/>
                  </a:cubicBezTo>
                  <a:cubicBezTo>
                    <a:pt x="1180" y="514"/>
                    <a:pt x="1180" y="514"/>
                    <a:pt x="1180" y="514"/>
                  </a:cubicBezTo>
                  <a:moveTo>
                    <a:pt x="1165" y="433"/>
                  </a:moveTo>
                  <a:cubicBezTo>
                    <a:pt x="1150" y="457"/>
                    <a:pt x="1150" y="457"/>
                    <a:pt x="1150" y="457"/>
                  </a:cubicBezTo>
                  <a:cubicBezTo>
                    <a:pt x="1149" y="459"/>
                    <a:pt x="1149" y="459"/>
                    <a:pt x="1149" y="459"/>
                  </a:cubicBezTo>
                  <a:cubicBezTo>
                    <a:pt x="1135" y="451"/>
                    <a:pt x="1135" y="451"/>
                    <a:pt x="1135" y="451"/>
                  </a:cubicBezTo>
                  <a:cubicBezTo>
                    <a:pt x="1132" y="453"/>
                    <a:pt x="1132" y="453"/>
                    <a:pt x="1132" y="453"/>
                  </a:cubicBezTo>
                  <a:cubicBezTo>
                    <a:pt x="1149" y="463"/>
                    <a:pt x="1149" y="463"/>
                    <a:pt x="1149" y="463"/>
                  </a:cubicBezTo>
                  <a:cubicBezTo>
                    <a:pt x="1174" y="478"/>
                    <a:pt x="1174" y="478"/>
                    <a:pt x="1174" y="478"/>
                  </a:cubicBezTo>
                  <a:cubicBezTo>
                    <a:pt x="1160" y="502"/>
                    <a:pt x="1160" y="502"/>
                    <a:pt x="1160" y="502"/>
                  </a:cubicBezTo>
                  <a:cubicBezTo>
                    <a:pt x="1150" y="496"/>
                    <a:pt x="1150" y="496"/>
                    <a:pt x="1150" y="496"/>
                  </a:cubicBezTo>
                  <a:cubicBezTo>
                    <a:pt x="1150" y="496"/>
                    <a:pt x="1149" y="496"/>
                    <a:pt x="1149" y="496"/>
                  </a:cubicBezTo>
                  <a:cubicBezTo>
                    <a:pt x="1149" y="496"/>
                    <a:pt x="1148" y="496"/>
                    <a:pt x="1148" y="497"/>
                  </a:cubicBezTo>
                  <a:cubicBezTo>
                    <a:pt x="1147" y="498"/>
                    <a:pt x="1147" y="499"/>
                    <a:pt x="1148" y="499"/>
                  </a:cubicBezTo>
                  <a:cubicBezTo>
                    <a:pt x="1158" y="505"/>
                    <a:pt x="1158" y="505"/>
                    <a:pt x="1158" y="505"/>
                  </a:cubicBezTo>
                  <a:cubicBezTo>
                    <a:pt x="1148" y="522"/>
                    <a:pt x="1148" y="522"/>
                    <a:pt x="1148" y="522"/>
                  </a:cubicBezTo>
                  <a:cubicBezTo>
                    <a:pt x="1150" y="524"/>
                    <a:pt x="1150" y="524"/>
                    <a:pt x="1150" y="524"/>
                  </a:cubicBezTo>
                  <a:cubicBezTo>
                    <a:pt x="1161" y="507"/>
                    <a:pt x="1161" y="507"/>
                    <a:pt x="1161" y="507"/>
                  </a:cubicBezTo>
                  <a:cubicBezTo>
                    <a:pt x="1178" y="517"/>
                    <a:pt x="1178" y="517"/>
                    <a:pt x="1178" y="517"/>
                  </a:cubicBezTo>
                  <a:cubicBezTo>
                    <a:pt x="1165" y="539"/>
                    <a:pt x="1165" y="539"/>
                    <a:pt x="1165" y="539"/>
                  </a:cubicBezTo>
                  <a:cubicBezTo>
                    <a:pt x="1167" y="542"/>
                    <a:pt x="1167" y="542"/>
                    <a:pt x="1167" y="542"/>
                  </a:cubicBezTo>
                  <a:cubicBezTo>
                    <a:pt x="1181" y="519"/>
                    <a:pt x="1181" y="519"/>
                    <a:pt x="1181" y="519"/>
                  </a:cubicBezTo>
                  <a:cubicBezTo>
                    <a:pt x="1192" y="525"/>
                    <a:pt x="1192" y="525"/>
                    <a:pt x="1192" y="525"/>
                  </a:cubicBezTo>
                  <a:cubicBezTo>
                    <a:pt x="1184" y="538"/>
                    <a:pt x="1184" y="538"/>
                    <a:pt x="1184" y="538"/>
                  </a:cubicBezTo>
                  <a:cubicBezTo>
                    <a:pt x="1177" y="550"/>
                    <a:pt x="1177" y="550"/>
                    <a:pt x="1177" y="550"/>
                  </a:cubicBezTo>
                  <a:cubicBezTo>
                    <a:pt x="1173" y="547"/>
                    <a:pt x="1173" y="547"/>
                    <a:pt x="1173" y="547"/>
                  </a:cubicBezTo>
                  <a:cubicBezTo>
                    <a:pt x="1182" y="557"/>
                    <a:pt x="1182" y="557"/>
                    <a:pt x="1182" y="557"/>
                  </a:cubicBezTo>
                  <a:cubicBezTo>
                    <a:pt x="1204" y="569"/>
                    <a:pt x="1204" y="569"/>
                    <a:pt x="1204" y="569"/>
                  </a:cubicBezTo>
                  <a:cubicBezTo>
                    <a:pt x="1205" y="569"/>
                    <a:pt x="1206" y="569"/>
                    <a:pt x="1208" y="568"/>
                  </a:cubicBezTo>
                  <a:cubicBezTo>
                    <a:pt x="1180" y="551"/>
                    <a:pt x="1180" y="551"/>
                    <a:pt x="1180" y="551"/>
                  </a:cubicBezTo>
                  <a:cubicBezTo>
                    <a:pt x="1186" y="541"/>
                    <a:pt x="1186" y="541"/>
                    <a:pt x="1186" y="541"/>
                  </a:cubicBezTo>
                  <a:cubicBezTo>
                    <a:pt x="1198" y="548"/>
                    <a:pt x="1198" y="548"/>
                    <a:pt x="1198" y="548"/>
                  </a:cubicBezTo>
                  <a:cubicBezTo>
                    <a:pt x="1217" y="559"/>
                    <a:pt x="1217" y="559"/>
                    <a:pt x="1217" y="559"/>
                  </a:cubicBezTo>
                  <a:cubicBezTo>
                    <a:pt x="1219" y="557"/>
                    <a:pt x="1219" y="557"/>
                    <a:pt x="1219" y="557"/>
                  </a:cubicBezTo>
                  <a:cubicBezTo>
                    <a:pt x="1202" y="546"/>
                    <a:pt x="1202" y="546"/>
                    <a:pt x="1202" y="546"/>
                  </a:cubicBezTo>
                  <a:cubicBezTo>
                    <a:pt x="1204" y="542"/>
                    <a:pt x="1204" y="542"/>
                    <a:pt x="1204" y="542"/>
                  </a:cubicBezTo>
                  <a:cubicBezTo>
                    <a:pt x="1222" y="553"/>
                    <a:pt x="1222" y="553"/>
                    <a:pt x="1222" y="553"/>
                  </a:cubicBezTo>
                  <a:cubicBezTo>
                    <a:pt x="1225" y="551"/>
                    <a:pt x="1225" y="551"/>
                    <a:pt x="1225" y="551"/>
                  </a:cubicBezTo>
                  <a:cubicBezTo>
                    <a:pt x="1206" y="539"/>
                    <a:pt x="1206" y="539"/>
                    <a:pt x="1206" y="539"/>
                  </a:cubicBezTo>
                  <a:cubicBezTo>
                    <a:pt x="1208" y="535"/>
                    <a:pt x="1208" y="535"/>
                    <a:pt x="1208" y="535"/>
                  </a:cubicBezTo>
                  <a:cubicBezTo>
                    <a:pt x="1228" y="547"/>
                    <a:pt x="1228" y="547"/>
                    <a:pt x="1228" y="547"/>
                  </a:cubicBezTo>
                  <a:cubicBezTo>
                    <a:pt x="1230" y="545"/>
                    <a:pt x="1230" y="545"/>
                    <a:pt x="1230" y="545"/>
                  </a:cubicBezTo>
                  <a:cubicBezTo>
                    <a:pt x="1208" y="532"/>
                    <a:pt x="1208" y="532"/>
                    <a:pt x="1208" y="532"/>
                  </a:cubicBezTo>
                  <a:cubicBezTo>
                    <a:pt x="1195" y="523"/>
                    <a:pt x="1195" y="523"/>
                    <a:pt x="1195" y="523"/>
                  </a:cubicBezTo>
                  <a:cubicBezTo>
                    <a:pt x="1183" y="516"/>
                    <a:pt x="1183" y="516"/>
                    <a:pt x="1183" y="516"/>
                  </a:cubicBezTo>
                  <a:cubicBezTo>
                    <a:pt x="1197" y="492"/>
                    <a:pt x="1197" y="492"/>
                    <a:pt x="1197" y="492"/>
                  </a:cubicBezTo>
                  <a:cubicBezTo>
                    <a:pt x="1249" y="524"/>
                    <a:pt x="1249" y="524"/>
                    <a:pt x="1249" y="524"/>
                  </a:cubicBezTo>
                  <a:cubicBezTo>
                    <a:pt x="1252" y="521"/>
                    <a:pt x="1252" y="521"/>
                    <a:pt x="1252" y="521"/>
                  </a:cubicBezTo>
                  <a:cubicBezTo>
                    <a:pt x="1198" y="488"/>
                    <a:pt x="1198" y="488"/>
                    <a:pt x="1198" y="488"/>
                  </a:cubicBezTo>
                  <a:cubicBezTo>
                    <a:pt x="1177" y="476"/>
                    <a:pt x="1177" y="476"/>
                    <a:pt x="1177" y="476"/>
                  </a:cubicBezTo>
                  <a:cubicBezTo>
                    <a:pt x="1152" y="461"/>
                    <a:pt x="1152" y="461"/>
                    <a:pt x="1152" y="461"/>
                  </a:cubicBezTo>
                  <a:cubicBezTo>
                    <a:pt x="1153" y="459"/>
                    <a:pt x="1153" y="459"/>
                    <a:pt x="1153" y="459"/>
                  </a:cubicBezTo>
                  <a:cubicBezTo>
                    <a:pt x="1167" y="435"/>
                    <a:pt x="1167" y="435"/>
                    <a:pt x="1167" y="435"/>
                  </a:cubicBezTo>
                  <a:cubicBezTo>
                    <a:pt x="1165" y="433"/>
                    <a:pt x="1165" y="433"/>
                    <a:pt x="1165" y="433"/>
                  </a:cubicBezTo>
                  <a:moveTo>
                    <a:pt x="1034" y="426"/>
                  </a:moveTo>
                  <a:cubicBezTo>
                    <a:pt x="1031" y="429"/>
                    <a:pt x="1031" y="429"/>
                    <a:pt x="1031" y="429"/>
                  </a:cubicBezTo>
                  <a:cubicBezTo>
                    <a:pt x="1038" y="433"/>
                    <a:pt x="1038" y="433"/>
                    <a:pt x="1038" y="433"/>
                  </a:cubicBezTo>
                  <a:cubicBezTo>
                    <a:pt x="1044" y="436"/>
                    <a:pt x="1044" y="436"/>
                    <a:pt x="1044" y="436"/>
                  </a:cubicBezTo>
                  <a:cubicBezTo>
                    <a:pt x="1034" y="426"/>
                    <a:pt x="1034" y="426"/>
                    <a:pt x="1034" y="426"/>
                  </a:cubicBezTo>
                  <a:cubicBezTo>
                    <a:pt x="1034" y="426"/>
                    <a:pt x="1034" y="426"/>
                    <a:pt x="1034" y="426"/>
                  </a:cubicBezTo>
                  <a:moveTo>
                    <a:pt x="1030" y="424"/>
                  </a:moveTo>
                  <a:cubicBezTo>
                    <a:pt x="1027" y="426"/>
                    <a:pt x="1027" y="426"/>
                    <a:pt x="1027" y="426"/>
                  </a:cubicBezTo>
                  <a:cubicBezTo>
                    <a:pt x="1029" y="427"/>
                    <a:pt x="1029" y="427"/>
                    <a:pt x="1029" y="427"/>
                  </a:cubicBezTo>
                  <a:cubicBezTo>
                    <a:pt x="1031" y="425"/>
                    <a:pt x="1031" y="425"/>
                    <a:pt x="1031" y="425"/>
                  </a:cubicBezTo>
                  <a:cubicBezTo>
                    <a:pt x="1030" y="424"/>
                    <a:pt x="1030" y="424"/>
                    <a:pt x="1030" y="424"/>
                  </a:cubicBezTo>
                  <a:moveTo>
                    <a:pt x="1555" y="535"/>
                  </a:moveTo>
                  <a:cubicBezTo>
                    <a:pt x="1544" y="531"/>
                    <a:pt x="1544" y="531"/>
                    <a:pt x="1544" y="531"/>
                  </a:cubicBezTo>
                  <a:cubicBezTo>
                    <a:pt x="1552" y="504"/>
                    <a:pt x="1552" y="504"/>
                    <a:pt x="1552" y="504"/>
                  </a:cubicBezTo>
                  <a:cubicBezTo>
                    <a:pt x="1556" y="505"/>
                    <a:pt x="1560" y="507"/>
                    <a:pt x="1564" y="508"/>
                  </a:cubicBezTo>
                  <a:cubicBezTo>
                    <a:pt x="1555" y="535"/>
                    <a:pt x="1555" y="535"/>
                    <a:pt x="1555" y="535"/>
                  </a:cubicBezTo>
                  <a:moveTo>
                    <a:pt x="1271" y="412"/>
                  </a:moveTo>
                  <a:cubicBezTo>
                    <a:pt x="1273" y="414"/>
                    <a:pt x="1275" y="416"/>
                    <a:pt x="1276" y="417"/>
                  </a:cubicBezTo>
                  <a:cubicBezTo>
                    <a:pt x="1368" y="444"/>
                    <a:pt x="1459" y="473"/>
                    <a:pt x="1549" y="503"/>
                  </a:cubicBezTo>
                  <a:cubicBezTo>
                    <a:pt x="1540" y="530"/>
                    <a:pt x="1540" y="530"/>
                    <a:pt x="1540" y="530"/>
                  </a:cubicBezTo>
                  <a:cubicBezTo>
                    <a:pt x="1462" y="504"/>
                    <a:pt x="1384" y="479"/>
                    <a:pt x="1305" y="455"/>
                  </a:cubicBezTo>
                  <a:cubicBezTo>
                    <a:pt x="1305" y="456"/>
                    <a:pt x="1306" y="456"/>
                    <a:pt x="1306" y="457"/>
                  </a:cubicBezTo>
                  <a:cubicBezTo>
                    <a:pt x="1306" y="457"/>
                    <a:pt x="1306" y="457"/>
                    <a:pt x="1306" y="457"/>
                  </a:cubicBezTo>
                  <a:cubicBezTo>
                    <a:pt x="1306" y="457"/>
                    <a:pt x="1306" y="457"/>
                    <a:pt x="1306" y="457"/>
                  </a:cubicBezTo>
                  <a:cubicBezTo>
                    <a:pt x="1306" y="457"/>
                    <a:pt x="1306" y="457"/>
                    <a:pt x="1306" y="457"/>
                  </a:cubicBezTo>
                  <a:cubicBezTo>
                    <a:pt x="1306" y="457"/>
                    <a:pt x="1306" y="457"/>
                    <a:pt x="1306" y="457"/>
                  </a:cubicBezTo>
                  <a:cubicBezTo>
                    <a:pt x="1307" y="458"/>
                    <a:pt x="1307" y="459"/>
                    <a:pt x="1307" y="459"/>
                  </a:cubicBezTo>
                  <a:cubicBezTo>
                    <a:pt x="1452" y="503"/>
                    <a:pt x="1595" y="550"/>
                    <a:pt x="1737" y="601"/>
                  </a:cubicBezTo>
                  <a:cubicBezTo>
                    <a:pt x="1740" y="599"/>
                    <a:pt x="1740" y="599"/>
                    <a:pt x="1740" y="599"/>
                  </a:cubicBezTo>
                  <a:cubicBezTo>
                    <a:pt x="1679" y="577"/>
                    <a:pt x="1619" y="556"/>
                    <a:pt x="1559" y="536"/>
                  </a:cubicBezTo>
                  <a:cubicBezTo>
                    <a:pt x="1567" y="509"/>
                    <a:pt x="1567" y="509"/>
                    <a:pt x="1567" y="509"/>
                  </a:cubicBezTo>
                  <a:cubicBezTo>
                    <a:pt x="1632" y="531"/>
                    <a:pt x="1697" y="553"/>
                    <a:pt x="1762" y="577"/>
                  </a:cubicBezTo>
                  <a:cubicBezTo>
                    <a:pt x="1764" y="574"/>
                    <a:pt x="1764" y="574"/>
                    <a:pt x="1764" y="574"/>
                  </a:cubicBezTo>
                  <a:cubicBezTo>
                    <a:pt x="1699" y="550"/>
                    <a:pt x="1633" y="528"/>
                    <a:pt x="1567" y="505"/>
                  </a:cubicBezTo>
                  <a:cubicBezTo>
                    <a:pt x="1567" y="505"/>
                    <a:pt x="1567" y="505"/>
                    <a:pt x="1567" y="505"/>
                  </a:cubicBezTo>
                  <a:cubicBezTo>
                    <a:pt x="1567" y="505"/>
                    <a:pt x="1567" y="505"/>
                    <a:pt x="1567" y="505"/>
                  </a:cubicBezTo>
                  <a:cubicBezTo>
                    <a:pt x="1552" y="500"/>
                    <a:pt x="1552" y="500"/>
                    <a:pt x="1552" y="500"/>
                  </a:cubicBezTo>
                  <a:cubicBezTo>
                    <a:pt x="1552" y="500"/>
                    <a:pt x="1552" y="500"/>
                    <a:pt x="1552" y="500"/>
                  </a:cubicBezTo>
                  <a:cubicBezTo>
                    <a:pt x="1459" y="469"/>
                    <a:pt x="1365" y="440"/>
                    <a:pt x="1271" y="412"/>
                  </a:cubicBezTo>
                  <a:moveTo>
                    <a:pt x="1255" y="407"/>
                  </a:moveTo>
                  <a:cubicBezTo>
                    <a:pt x="1257" y="409"/>
                    <a:pt x="1259" y="411"/>
                    <a:pt x="1260" y="413"/>
                  </a:cubicBezTo>
                  <a:cubicBezTo>
                    <a:pt x="1263" y="413"/>
                    <a:pt x="1266" y="414"/>
                    <a:pt x="1269" y="415"/>
                  </a:cubicBezTo>
                  <a:cubicBezTo>
                    <a:pt x="1268" y="414"/>
                    <a:pt x="1266" y="412"/>
                    <a:pt x="1264" y="410"/>
                  </a:cubicBezTo>
                  <a:cubicBezTo>
                    <a:pt x="1261" y="409"/>
                    <a:pt x="1258" y="408"/>
                    <a:pt x="1255" y="407"/>
                  </a:cubicBezTo>
                  <a:moveTo>
                    <a:pt x="1211" y="394"/>
                  </a:moveTo>
                  <a:cubicBezTo>
                    <a:pt x="1211" y="396"/>
                    <a:pt x="1212" y="397"/>
                    <a:pt x="1213" y="399"/>
                  </a:cubicBezTo>
                  <a:cubicBezTo>
                    <a:pt x="1213" y="399"/>
                    <a:pt x="1214" y="399"/>
                    <a:pt x="1214" y="399"/>
                  </a:cubicBezTo>
                  <a:cubicBezTo>
                    <a:pt x="1214" y="399"/>
                    <a:pt x="1214" y="399"/>
                    <a:pt x="1214" y="399"/>
                  </a:cubicBezTo>
                  <a:cubicBezTo>
                    <a:pt x="1214" y="400"/>
                    <a:pt x="1215" y="402"/>
                    <a:pt x="1216" y="403"/>
                  </a:cubicBezTo>
                  <a:cubicBezTo>
                    <a:pt x="1217" y="400"/>
                    <a:pt x="1217" y="400"/>
                    <a:pt x="1217" y="400"/>
                  </a:cubicBezTo>
                  <a:cubicBezTo>
                    <a:pt x="1229" y="403"/>
                    <a:pt x="1241" y="407"/>
                    <a:pt x="1252" y="410"/>
                  </a:cubicBezTo>
                  <a:cubicBezTo>
                    <a:pt x="1249" y="407"/>
                    <a:pt x="1249" y="407"/>
                    <a:pt x="1249" y="407"/>
                  </a:cubicBezTo>
                  <a:cubicBezTo>
                    <a:pt x="1248" y="406"/>
                    <a:pt x="1248" y="406"/>
                    <a:pt x="1247" y="405"/>
                  </a:cubicBezTo>
                  <a:cubicBezTo>
                    <a:pt x="1237" y="402"/>
                    <a:pt x="1227" y="399"/>
                    <a:pt x="1217" y="396"/>
                  </a:cubicBezTo>
                  <a:cubicBezTo>
                    <a:pt x="1216" y="396"/>
                    <a:pt x="1216" y="396"/>
                    <a:pt x="1216" y="396"/>
                  </a:cubicBezTo>
                  <a:cubicBezTo>
                    <a:pt x="1211" y="394"/>
                    <a:pt x="1211" y="394"/>
                    <a:pt x="1211" y="394"/>
                  </a:cubicBezTo>
                  <a:moveTo>
                    <a:pt x="1200" y="392"/>
                  </a:moveTo>
                  <a:cubicBezTo>
                    <a:pt x="1197" y="394"/>
                    <a:pt x="1197" y="394"/>
                    <a:pt x="1197" y="394"/>
                  </a:cubicBezTo>
                  <a:cubicBezTo>
                    <a:pt x="1198" y="394"/>
                    <a:pt x="1198" y="394"/>
                    <a:pt x="1199" y="395"/>
                  </a:cubicBezTo>
                  <a:cubicBezTo>
                    <a:pt x="1191" y="422"/>
                    <a:pt x="1191" y="422"/>
                    <a:pt x="1191" y="422"/>
                  </a:cubicBezTo>
                  <a:cubicBezTo>
                    <a:pt x="1178" y="418"/>
                    <a:pt x="1178" y="418"/>
                    <a:pt x="1178" y="418"/>
                  </a:cubicBezTo>
                  <a:cubicBezTo>
                    <a:pt x="1186" y="404"/>
                    <a:pt x="1186" y="404"/>
                    <a:pt x="1186" y="404"/>
                  </a:cubicBezTo>
                  <a:cubicBezTo>
                    <a:pt x="1177" y="412"/>
                    <a:pt x="1177" y="412"/>
                    <a:pt x="1177" y="412"/>
                  </a:cubicBezTo>
                  <a:cubicBezTo>
                    <a:pt x="1174" y="418"/>
                    <a:pt x="1174" y="418"/>
                    <a:pt x="1174" y="418"/>
                  </a:cubicBezTo>
                  <a:cubicBezTo>
                    <a:pt x="1167" y="430"/>
                    <a:pt x="1167" y="430"/>
                    <a:pt x="1167" y="430"/>
                  </a:cubicBezTo>
                  <a:cubicBezTo>
                    <a:pt x="1169" y="432"/>
                    <a:pt x="1169" y="432"/>
                    <a:pt x="1169" y="432"/>
                  </a:cubicBezTo>
                  <a:cubicBezTo>
                    <a:pt x="1176" y="421"/>
                    <a:pt x="1176" y="421"/>
                    <a:pt x="1176" y="421"/>
                  </a:cubicBezTo>
                  <a:cubicBezTo>
                    <a:pt x="1198" y="427"/>
                    <a:pt x="1221" y="434"/>
                    <a:pt x="1243" y="440"/>
                  </a:cubicBezTo>
                  <a:cubicBezTo>
                    <a:pt x="1241" y="439"/>
                    <a:pt x="1240" y="437"/>
                    <a:pt x="1238" y="435"/>
                  </a:cubicBezTo>
                  <a:cubicBezTo>
                    <a:pt x="1228" y="433"/>
                    <a:pt x="1219" y="430"/>
                    <a:pt x="1209" y="427"/>
                  </a:cubicBezTo>
                  <a:cubicBezTo>
                    <a:pt x="1215" y="407"/>
                    <a:pt x="1215" y="407"/>
                    <a:pt x="1215" y="407"/>
                  </a:cubicBezTo>
                  <a:cubicBezTo>
                    <a:pt x="1214" y="406"/>
                    <a:pt x="1213" y="405"/>
                    <a:pt x="1212" y="403"/>
                  </a:cubicBezTo>
                  <a:cubicBezTo>
                    <a:pt x="1206" y="426"/>
                    <a:pt x="1206" y="426"/>
                    <a:pt x="1206" y="426"/>
                  </a:cubicBezTo>
                  <a:cubicBezTo>
                    <a:pt x="1194" y="422"/>
                    <a:pt x="1194" y="422"/>
                    <a:pt x="1194" y="422"/>
                  </a:cubicBezTo>
                  <a:cubicBezTo>
                    <a:pt x="1202" y="396"/>
                    <a:pt x="1202" y="396"/>
                    <a:pt x="1202" y="396"/>
                  </a:cubicBezTo>
                  <a:cubicBezTo>
                    <a:pt x="1204" y="396"/>
                    <a:pt x="1206" y="397"/>
                    <a:pt x="1208" y="397"/>
                  </a:cubicBezTo>
                  <a:cubicBezTo>
                    <a:pt x="1208" y="396"/>
                    <a:pt x="1207" y="395"/>
                    <a:pt x="1206" y="393"/>
                  </a:cubicBezTo>
                  <a:cubicBezTo>
                    <a:pt x="1206" y="393"/>
                    <a:pt x="1206" y="393"/>
                    <a:pt x="1206" y="393"/>
                  </a:cubicBezTo>
                  <a:cubicBezTo>
                    <a:pt x="1206" y="393"/>
                    <a:pt x="1206" y="393"/>
                    <a:pt x="1206" y="393"/>
                  </a:cubicBezTo>
                  <a:cubicBezTo>
                    <a:pt x="1201" y="392"/>
                    <a:pt x="1201" y="392"/>
                    <a:pt x="1201" y="392"/>
                  </a:cubicBezTo>
                  <a:cubicBezTo>
                    <a:pt x="1201" y="392"/>
                    <a:pt x="1201" y="392"/>
                    <a:pt x="1201" y="392"/>
                  </a:cubicBezTo>
                  <a:cubicBezTo>
                    <a:pt x="1200" y="392"/>
                    <a:pt x="1200" y="392"/>
                    <a:pt x="1200" y="392"/>
                  </a:cubicBezTo>
                  <a:moveTo>
                    <a:pt x="1200" y="381"/>
                  </a:moveTo>
                  <a:cubicBezTo>
                    <a:pt x="1191" y="389"/>
                    <a:pt x="1191" y="389"/>
                    <a:pt x="1191" y="389"/>
                  </a:cubicBezTo>
                  <a:cubicBezTo>
                    <a:pt x="1191" y="389"/>
                    <a:pt x="1191" y="389"/>
                    <a:pt x="1191" y="389"/>
                  </a:cubicBezTo>
                  <a:cubicBezTo>
                    <a:pt x="1191" y="389"/>
                    <a:pt x="1191" y="389"/>
                    <a:pt x="1191" y="389"/>
                  </a:cubicBezTo>
                  <a:cubicBezTo>
                    <a:pt x="1188" y="392"/>
                    <a:pt x="1188" y="392"/>
                    <a:pt x="1188" y="392"/>
                  </a:cubicBezTo>
                  <a:cubicBezTo>
                    <a:pt x="1190" y="392"/>
                    <a:pt x="1190" y="392"/>
                    <a:pt x="1190" y="392"/>
                  </a:cubicBezTo>
                  <a:cubicBezTo>
                    <a:pt x="1183" y="402"/>
                    <a:pt x="1183" y="402"/>
                    <a:pt x="1183" y="402"/>
                  </a:cubicBezTo>
                  <a:cubicBezTo>
                    <a:pt x="1192" y="394"/>
                    <a:pt x="1192" y="394"/>
                    <a:pt x="1192" y="394"/>
                  </a:cubicBezTo>
                  <a:cubicBezTo>
                    <a:pt x="1193" y="393"/>
                    <a:pt x="1193" y="393"/>
                    <a:pt x="1193" y="393"/>
                  </a:cubicBezTo>
                  <a:cubicBezTo>
                    <a:pt x="1193" y="393"/>
                    <a:pt x="1193" y="393"/>
                    <a:pt x="1193" y="393"/>
                  </a:cubicBezTo>
                  <a:cubicBezTo>
                    <a:pt x="1196" y="390"/>
                    <a:pt x="1196" y="390"/>
                    <a:pt x="1196" y="390"/>
                  </a:cubicBezTo>
                  <a:cubicBezTo>
                    <a:pt x="1195" y="390"/>
                    <a:pt x="1195" y="390"/>
                    <a:pt x="1195" y="390"/>
                  </a:cubicBezTo>
                  <a:cubicBezTo>
                    <a:pt x="1200" y="381"/>
                    <a:pt x="1200" y="381"/>
                    <a:pt x="1200" y="381"/>
                  </a:cubicBezTo>
                  <a:moveTo>
                    <a:pt x="956" y="379"/>
                  </a:moveTo>
                  <a:cubicBezTo>
                    <a:pt x="954" y="382"/>
                    <a:pt x="954" y="382"/>
                    <a:pt x="954" y="382"/>
                  </a:cubicBezTo>
                  <a:cubicBezTo>
                    <a:pt x="1024" y="424"/>
                    <a:pt x="1024" y="424"/>
                    <a:pt x="1024" y="424"/>
                  </a:cubicBezTo>
                  <a:cubicBezTo>
                    <a:pt x="1027" y="422"/>
                    <a:pt x="1027" y="422"/>
                    <a:pt x="1027" y="422"/>
                  </a:cubicBezTo>
                  <a:cubicBezTo>
                    <a:pt x="956" y="379"/>
                    <a:pt x="956" y="379"/>
                    <a:pt x="956" y="379"/>
                  </a:cubicBezTo>
                  <a:moveTo>
                    <a:pt x="1206" y="364"/>
                  </a:moveTo>
                  <a:cubicBezTo>
                    <a:pt x="1197" y="379"/>
                    <a:pt x="1197" y="379"/>
                    <a:pt x="1197" y="379"/>
                  </a:cubicBezTo>
                  <a:cubicBezTo>
                    <a:pt x="1201" y="375"/>
                    <a:pt x="1201" y="375"/>
                    <a:pt x="1201" y="375"/>
                  </a:cubicBezTo>
                  <a:cubicBezTo>
                    <a:pt x="1203" y="374"/>
                    <a:pt x="1204" y="374"/>
                    <a:pt x="1205" y="373"/>
                  </a:cubicBezTo>
                  <a:cubicBezTo>
                    <a:pt x="1209" y="367"/>
                    <a:pt x="1209" y="367"/>
                    <a:pt x="1209" y="367"/>
                  </a:cubicBezTo>
                  <a:cubicBezTo>
                    <a:pt x="1206" y="364"/>
                    <a:pt x="1206" y="364"/>
                    <a:pt x="1206" y="364"/>
                  </a:cubicBezTo>
                  <a:moveTo>
                    <a:pt x="1153" y="392"/>
                  </a:moveTo>
                  <a:cubicBezTo>
                    <a:pt x="1151" y="384"/>
                    <a:pt x="1151" y="384"/>
                    <a:pt x="1151" y="384"/>
                  </a:cubicBezTo>
                  <a:cubicBezTo>
                    <a:pt x="1152" y="385"/>
                    <a:pt x="1154" y="385"/>
                    <a:pt x="1155" y="386"/>
                  </a:cubicBezTo>
                  <a:cubicBezTo>
                    <a:pt x="1156" y="387"/>
                    <a:pt x="1156" y="387"/>
                    <a:pt x="1156" y="387"/>
                  </a:cubicBezTo>
                  <a:cubicBezTo>
                    <a:pt x="1153" y="392"/>
                    <a:pt x="1153" y="392"/>
                    <a:pt x="1153" y="392"/>
                  </a:cubicBezTo>
                  <a:moveTo>
                    <a:pt x="1147" y="402"/>
                  </a:moveTo>
                  <a:cubicBezTo>
                    <a:pt x="1142" y="382"/>
                    <a:pt x="1142" y="382"/>
                    <a:pt x="1142" y="382"/>
                  </a:cubicBezTo>
                  <a:cubicBezTo>
                    <a:pt x="1143" y="382"/>
                    <a:pt x="1145" y="383"/>
                    <a:pt x="1147" y="383"/>
                  </a:cubicBezTo>
                  <a:cubicBezTo>
                    <a:pt x="1150" y="397"/>
                    <a:pt x="1150" y="397"/>
                    <a:pt x="1150" y="397"/>
                  </a:cubicBezTo>
                  <a:cubicBezTo>
                    <a:pt x="1147" y="402"/>
                    <a:pt x="1147" y="402"/>
                    <a:pt x="1147" y="402"/>
                  </a:cubicBezTo>
                  <a:moveTo>
                    <a:pt x="1101" y="364"/>
                  </a:moveTo>
                  <a:cubicBezTo>
                    <a:pt x="1112" y="375"/>
                    <a:pt x="1112" y="375"/>
                    <a:pt x="1112" y="375"/>
                  </a:cubicBezTo>
                  <a:cubicBezTo>
                    <a:pt x="1112" y="374"/>
                    <a:pt x="1112" y="374"/>
                    <a:pt x="1112" y="374"/>
                  </a:cubicBezTo>
                  <a:cubicBezTo>
                    <a:pt x="1113" y="376"/>
                    <a:pt x="1113" y="376"/>
                    <a:pt x="1113" y="376"/>
                  </a:cubicBezTo>
                  <a:cubicBezTo>
                    <a:pt x="1117" y="380"/>
                    <a:pt x="1117" y="380"/>
                    <a:pt x="1117" y="380"/>
                  </a:cubicBezTo>
                  <a:cubicBezTo>
                    <a:pt x="1116" y="375"/>
                    <a:pt x="1116" y="375"/>
                    <a:pt x="1116" y="375"/>
                  </a:cubicBezTo>
                  <a:cubicBezTo>
                    <a:pt x="1117" y="375"/>
                    <a:pt x="1119" y="375"/>
                    <a:pt x="1121" y="376"/>
                  </a:cubicBezTo>
                  <a:cubicBezTo>
                    <a:pt x="1123" y="386"/>
                    <a:pt x="1123" y="386"/>
                    <a:pt x="1123" y="386"/>
                  </a:cubicBezTo>
                  <a:cubicBezTo>
                    <a:pt x="1128" y="391"/>
                    <a:pt x="1128" y="391"/>
                    <a:pt x="1128" y="391"/>
                  </a:cubicBezTo>
                  <a:cubicBezTo>
                    <a:pt x="1124" y="377"/>
                    <a:pt x="1124" y="377"/>
                    <a:pt x="1124" y="377"/>
                  </a:cubicBezTo>
                  <a:cubicBezTo>
                    <a:pt x="1126" y="377"/>
                    <a:pt x="1128" y="378"/>
                    <a:pt x="1129" y="378"/>
                  </a:cubicBezTo>
                  <a:cubicBezTo>
                    <a:pt x="1134" y="397"/>
                    <a:pt x="1134" y="397"/>
                    <a:pt x="1134" y="397"/>
                  </a:cubicBezTo>
                  <a:cubicBezTo>
                    <a:pt x="1139" y="402"/>
                    <a:pt x="1139" y="402"/>
                    <a:pt x="1139" y="402"/>
                  </a:cubicBezTo>
                  <a:cubicBezTo>
                    <a:pt x="1133" y="379"/>
                    <a:pt x="1133" y="379"/>
                    <a:pt x="1133" y="379"/>
                  </a:cubicBezTo>
                  <a:cubicBezTo>
                    <a:pt x="1135" y="380"/>
                    <a:pt x="1136" y="380"/>
                    <a:pt x="1138" y="381"/>
                  </a:cubicBezTo>
                  <a:cubicBezTo>
                    <a:pt x="1144" y="405"/>
                    <a:pt x="1144" y="405"/>
                    <a:pt x="1144" y="405"/>
                  </a:cubicBezTo>
                  <a:cubicBezTo>
                    <a:pt x="1143" y="405"/>
                    <a:pt x="1142" y="404"/>
                    <a:pt x="1141" y="404"/>
                  </a:cubicBezTo>
                  <a:cubicBezTo>
                    <a:pt x="1146" y="409"/>
                    <a:pt x="1146" y="409"/>
                    <a:pt x="1146" y="409"/>
                  </a:cubicBezTo>
                  <a:cubicBezTo>
                    <a:pt x="1162" y="384"/>
                    <a:pt x="1162" y="384"/>
                    <a:pt x="1162" y="384"/>
                  </a:cubicBezTo>
                  <a:cubicBezTo>
                    <a:pt x="1185" y="391"/>
                    <a:pt x="1185" y="391"/>
                    <a:pt x="1185" y="391"/>
                  </a:cubicBezTo>
                  <a:cubicBezTo>
                    <a:pt x="1188" y="388"/>
                    <a:pt x="1188" y="388"/>
                    <a:pt x="1188" y="388"/>
                  </a:cubicBezTo>
                  <a:cubicBezTo>
                    <a:pt x="1182" y="386"/>
                    <a:pt x="1176" y="385"/>
                    <a:pt x="1171" y="383"/>
                  </a:cubicBezTo>
                  <a:cubicBezTo>
                    <a:pt x="1171" y="383"/>
                    <a:pt x="1171" y="383"/>
                    <a:pt x="1171" y="383"/>
                  </a:cubicBezTo>
                  <a:cubicBezTo>
                    <a:pt x="1161" y="380"/>
                    <a:pt x="1161" y="380"/>
                    <a:pt x="1161" y="380"/>
                  </a:cubicBezTo>
                  <a:cubicBezTo>
                    <a:pt x="1146" y="376"/>
                    <a:pt x="1130" y="372"/>
                    <a:pt x="1114" y="367"/>
                  </a:cubicBezTo>
                  <a:cubicBezTo>
                    <a:pt x="1114" y="367"/>
                    <a:pt x="1114" y="367"/>
                    <a:pt x="1114" y="367"/>
                  </a:cubicBezTo>
                  <a:cubicBezTo>
                    <a:pt x="1114" y="367"/>
                    <a:pt x="1114" y="367"/>
                    <a:pt x="1114" y="367"/>
                  </a:cubicBezTo>
                  <a:cubicBezTo>
                    <a:pt x="1109" y="366"/>
                    <a:pt x="1105" y="365"/>
                    <a:pt x="1101" y="364"/>
                  </a:cubicBezTo>
                  <a:moveTo>
                    <a:pt x="1108" y="395"/>
                  </a:moveTo>
                  <a:cubicBezTo>
                    <a:pt x="1107" y="395"/>
                    <a:pt x="1105" y="394"/>
                    <a:pt x="1104" y="394"/>
                  </a:cubicBezTo>
                  <a:cubicBezTo>
                    <a:pt x="1104" y="393"/>
                    <a:pt x="1104" y="393"/>
                    <a:pt x="1104" y="393"/>
                  </a:cubicBezTo>
                  <a:cubicBezTo>
                    <a:pt x="1108" y="395"/>
                    <a:pt x="1108" y="395"/>
                    <a:pt x="1108" y="395"/>
                  </a:cubicBezTo>
                  <a:moveTo>
                    <a:pt x="1069" y="402"/>
                  </a:moveTo>
                  <a:cubicBezTo>
                    <a:pt x="1068" y="401"/>
                    <a:pt x="1068" y="399"/>
                    <a:pt x="1068" y="398"/>
                  </a:cubicBezTo>
                  <a:cubicBezTo>
                    <a:pt x="1067" y="394"/>
                    <a:pt x="1067" y="394"/>
                    <a:pt x="1067" y="394"/>
                  </a:cubicBezTo>
                  <a:cubicBezTo>
                    <a:pt x="1067" y="392"/>
                    <a:pt x="1067" y="391"/>
                    <a:pt x="1067" y="390"/>
                  </a:cubicBezTo>
                  <a:cubicBezTo>
                    <a:pt x="1069" y="391"/>
                    <a:pt x="1072" y="392"/>
                    <a:pt x="1075" y="393"/>
                  </a:cubicBezTo>
                  <a:cubicBezTo>
                    <a:pt x="1069" y="402"/>
                    <a:pt x="1069" y="402"/>
                    <a:pt x="1069" y="402"/>
                  </a:cubicBezTo>
                  <a:moveTo>
                    <a:pt x="1097" y="392"/>
                  </a:moveTo>
                  <a:cubicBezTo>
                    <a:pt x="1097" y="392"/>
                    <a:pt x="1096" y="392"/>
                    <a:pt x="1096" y="392"/>
                  </a:cubicBezTo>
                  <a:cubicBezTo>
                    <a:pt x="1095" y="387"/>
                    <a:pt x="1095" y="387"/>
                    <a:pt x="1095" y="387"/>
                  </a:cubicBezTo>
                  <a:cubicBezTo>
                    <a:pt x="1099" y="390"/>
                    <a:pt x="1099" y="390"/>
                    <a:pt x="1099" y="390"/>
                  </a:cubicBezTo>
                  <a:cubicBezTo>
                    <a:pt x="1097" y="392"/>
                    <a:pt x="1097" y="392"/>
                    <a:pt x="1097" y="392"/>
                  </a:cubicBezTo>
                  <a:moveTo>
                    <a:pt x="1108" y="391"/>
                  </a:moveTo>
                  <a:cubicBezTo>
                    <a:pt x="1103" y="388"/>
                    <a:pt x="1103" y="388"/>
                    <a:pt x="1103" y="388"/>
                  </a:cubicBezTo>
                  <a:cubicBezTo>
                    <a:pt x="1106" y="383"/>
                    <a:pt x="1106" y="383"/>
                    <a:pt x="1106" y="383"/>
                  </a:cubicBezTo>
                  <a:cubicBezTo>
                    <a:pt x="1108" y="391"/>
                    <a:pt x="1108" y="391"/>
                    <a:pt x="1108" y="391"/>
                  </a:cubicBezTo>
                  <a:moveTo>
                    <a:pt x="1092" y="391"/>
                  </a:moveTo>
                  <a:cubicBezTo>
                    <a:pt x="1090" y="390"/>
                    <a:pt x="1089" y="390"/>
                    <a:pt x="1087" y="389"/>
                  </a:cubicBezTo>
                  <a:cubicBezTo>
                    <a:pt x="1085" y="381"/>
                    <a:pt x="1085" y="381"/>
                    <a:pt x="1085" y="381"/>
                  </a:cubicBezTo>
                  <a:cubicBezTo>
                    <a:pt x="1090" y="384"/>
                    <a:pt x="1090" y="384"/>
                    <a:pt x="1090" y="384"/>
                  </a:cubicBezTo>
                  <a:cubicBezTo>
                    <a:pt x="1090" y="385"/>
                    <a:pt x="1090" y="385"/>
                    <a:pt x="1090" y="385"/>
                  </a:cubicBezTo>
                  <a:cubicBezTo>
                    <a:pt x="1092" y="391"/>
                    <a:pt x="1092" y="391"/>
                    <a:pt x="1092" y="391"/>
                  </a:cubicBezTo>
                  <a:moveTo>
                    <a:pt x="1098" y="385"/>
                  </a:moveTo>
                  <a:cubicBezTo>
                    <a:pt x="1093" y="382"/>
                    <a:pt x="1093" y="382"/>
                    <a:pt x="1093" y="382"/>
                  </a:cubicBezTo>
                  <a:cubicBezTo>
                    <a:pt x="1090" y="367"/>
                    <a:pt x="1090" y="367"/>
                    <a:pt x="1090" y="367"/>
                  </a:cubicBezTo>
                  <a:cubicBezTo>
                    <a:pt x="1091" y="368"/>
                    <a:pt x="1093" y="368"/>
                    <a:pt x="1095" y="369"/>
                  </a:cubicBezTo>
                  <a:cubicBezTo>
                    <a:pt x="1098" y="383"/>
                    <a:pt x="1098" y="383"/>
                    <a:pt x="1098" y="383"/>
                  </a:cubicBezTo>
                  <a:cubicBezTo>
                    <a:pt x="1098" y="384"/>
                    <a:pt x="1098" y="384"/>
                    <a:pt x="1098" y="384"/>
                  </a:cubicBezTo>
                  <a:cubicBezTo>
                    <a:pt x="1098" y="385"/>
                    <a:pt x="1098" y="385"/>
                    <a:pt x="1098" y="385"/>
                  </a:cubicBezTo>
                  <a:moveTo>
                    <a:pt x="1052" y="378"/>
                  </a:moveTo>
                  <a:cubicBezTo>
                    <a:pt x="1046" y="356"/>
                    <a:pt x="1046" y="356"/>
                    <a:pt x="1046" y="356"/>
                  </a:cubicBezTo>
                  <a:cubicBezTo>
                    <a:pt x="1048" y="356"/>
                    <a:pt x="1050" y="357"/>
                    <a:pt x="1051" y="357"/>
                  </a:cubicBezTo>
                  <a:cubicBezTo>
                    <a:pt x="1056" y="377"/>
                    <a:pt x="1056" y="377"/>
                    <a:pt x="1056" y="377"/>
                  </a:cubicBezTo>
                  <a:cubicBezTo>
                    <a:pt x="1056" y="377"/>
                    <a:pt x="1056" y="377"/>
                    <a:pt x="1056" y="377"/>
                  </a:cubicBezTo>
                  <a:cubicBezTo>
                    <a:pt x="1055" y="377"/>
                    <a:pt x="1054" y="377"/>
                    <a:pt x="1053" y="377"/>
                  </a:cubicBezTo>
                  <a:cubicBezTo>
                    <a:pt x="1053" y="378"/>
                    <a:pt x="1052" y="378"/>
                    <a:pt x="1052" y="378"/>
                  </a:cubicBezTo>
                  <a:moveTo>
                    <a:pt x="1049" y="379"/>
                  </a:moveTo>
                  <a:cubicBezTo>
                    <a:pt x="1047" y="378"/>
                    <a:pt x="1045" y="378"/>
                    <a:pt x="1044" y="377"/>
                  </a:cubicBezTo>
                  <a:cubicBezTo>
                    <a:pt x="1038" y="353"/>
                    <a:pt x="1038" y="353"/>
                    <a:pt x="1038" y="353"/>
                  </a:cubicBezTo>
                  <a:cubicBezTo>
                    <a:pt x="1039" y="354"/>
                    <a:pt x="1041" y="354"/>
                    <a:pt x="1043" y="355"/>
                  </a:cubicBezTo>
                  <a:cubicBezTo>
                    <a:pt x="1049" y="379"/>
                    <a:pt x="1049" y="379"/>
                    <a:pt x="1049" y="379"/>
                  </a:cubicBezTo>
                  <a:moveTo>
                    <a:pt x="1040" y="376"/>
                  </a:moveTo>
                  <a:cubicBezTo>
                    <a:pt x="1038" y="376"/>
                    <a:pt x="1037" y="376"/>
                    <a:pt x="1035" y="375"/>
                  </a:cubicBezTo>
                  <a:cubicBezTo>
                    <a:pt x="1029" y="351"/>
                    <a:pt x="1029" y="351"/>
                    <a:pt x="1029" y="351"/>
                  </a:cubicBezTo>
                  <a:cubicBezTo>
                    <a:pt x="1031" y="351"/>
                    <a:pt x="1032" y="352"/>
                    <a:pt x="1034" y="352"/>
                  </a:cubicBezTo>
                  <a:cubicBezTo>
                    <a:pt x="1040" y="376"/>
                    <a:pt x="1040" y="376"/>
                    <a:pt x="1040" y="376"/>
                  </a:cubicBezTo>
                  <a:moveTo>
                    <a:pt x="1031" y="374"/>
                  </a:moveTo>
                  <a:cubicBezTo>
                    <a:pt x="1030" y="374"/>
                    <a:pt x="1028" y="373"/>
                    <a:pt x="1026" y="373"/>
                  </a:cubicBezTo>
                  <a:cubicBezTo>
                    <a:pt x="1020" y="349"/>
                    <a:pt x="1020" y="349"/>
                    <a:pt x="1020" y="349"/>
                  </a:cubicBezTo>
                  <a:cubicBezTo>
                    <a:pt x="1022" y="349"/>
                    <a:pt x="1024" y="350"/>
                    <a:pt x="1025" y="350"/>
                  </a:cubicBezTo>
                  <a:cubicBezTo>
                    <a:pt x="1031" y="374"/>
                    <a:pt x="1031" y="374"/>
                    <a:pt x="1031" y="374"/>
                  </a:cubicBezTo>
                  <a:moveTo>
                    <a:pt x="1023" y="372"/>
                  </a:moveTo>
                  <a:cubicBezTo>
                    <a:pt x="1021" y="371"/>
                    <a:pt x="1019" y="371"/>
                    <a:pt x="1018" y="371"/>
                  </a:cubicBezTo>
                  <a:cubicBezTo>
                    <a:pt x="1012" y="347"/>
                    <a:pt x="1012" y="347"/>
                    <a:pt x="1012" y="347"/>
                  </a:cubicBezTo>
                  <a:cubicBezTo>
                    <a:pt x="1013" y="347"/>
                    <a:pt x="1015" y="347"/>
                    <a:pt x="1017" y="348"/>
                  </a:cubicBezTo>
                  <a:cubicBezTo>
                    <a:pt x="1023" y="372"/>
                    <a:pt x="1023" y="372"/>
                    <a:pt x="1023" y="372"/>
                  </a:cubicBezTo>
                  <a:moveTo>
                    <a:pt x="1014" y="370"/>
                  </a:moveTo>
                  <a:cubicBezTo>
                    <a:pt x="1012" y="369"/>
                    <a:pt x="1011" y="369"/>
                    <a:pt x="1009" y="368"/>
                  </a:cubicBezTo>
                  <a:cubicBezTo>
                    <a:pt x="1003" y="344"/>
                    <a:pt x="1003" y="344"/>
                    <a:pt x="1003" y="344"/>
                  </a:cubicBezTo>
                  <a:cubicBezTo>
                    <a:pt x="1005" y="345"/>
                    <a:pt x="1006" y="345"/>
                    <a:pt x="1008" y="346"/>
                  </a:cubicBezTo>
                  <a:cubicBezTo>
                    <a:pt x="1014" y="370"/>
                    <a:pt x="1014" y="370"/>
                    <a:pt x="1014" y="370"/>
                  </a:cubicBezTo>
                  <a:moveTo>
                    <a:pt x="1005" y="367"/>
                  </a:moveTo>
                  <a:cubicBezTo>
                    <a:pt x="1004" y="367"/>
                    <a:pt x="1002" y="367"/>
                    <a:pt x="1000" y="366"/>
                  </a:cubicBezTo>
                  <a:cubicBezTo>
                    <a:pt x="994" y="342"/>
                    <a:pt x="994" y="342"/>
                    <a:pt x="994" y="342"/>
                  </a:cubicBezTo>
                  <a:cubicBezTo>
                    <a:pt x="996" y="342"/>
                    <a:pt x="998" y="343"/>
                    <a:pt x="999" y="343"/>
                  </a:cubicBezTo>
                  <a:cubicBezTo>
                    <a:pt x="1005" y="367"/>
                    <a:pt x="1005" y="367"/>
                    <a:pt x="1005" y="367"/>
                  </a:cubicBezTo>
                  <a:moveTo>
                    <a:pt x="999" y="336"/>
                  </a:moveTo>
                  <a:cubicBezTo>
                    <a:pt x="991" y="344"/>
                    <a:pt x="991" y="344"/>
                    <a:pt x="991" y="344"/>
                  </a:cubicBezTo>
                  <a:cubicBezTo>
                    <a:pt x="997" y="365"/>
                    <a:pt x="997" y="365"/>
                    <a:pt x="997" y="365"/>
                  </a:cubicBezTo>
                  <a:cubicBezTo>
                    <a:pt x="995" y="365"/>
                    <a:pt x="993" y="364"/>
                    <a:pt x="992" y="364"/>
                  </a:cubicBezTo>
                  <a:cubicBezTo>
                    <a:pt x="988" y="348"/>
                    <a:pt x="988" y="348"/>
                    <a:pt x="988" y="348"/>
                  </a:cubicBezTo>
                  <a:cubicBezTo>
                    <a:pt x="985" y="351"/>
                    <a:pt x="985" y="351"/>
                    <a:pt x="985" y="351"/>
                  </a:cubicBezTo>
                  <a:cubicBezTo>
                    <a:pt x="988" y="363"/>
                    <a:pt x="988" y="363"/>
                    <a:pt x="988" y="363"/>
                  </a:cubicBezTo>
                  <a:cubicBezTo>
                    <a:pt x="986" y="362"/>
                    <a:pt x="985" y="362"/>
                    <a:pt x="983" y="361"/>
                  </a:cubicBezTo>
                  <a:cubicBezTo>
                    <a:pt x="981" y="354"/>
                    <a:pt x="981" y="354"/>
                    <a:pt x="981" y="354"/>
                  </a:cubicBezTo>
                  <a:cubicBezTo>
                    <a:pt x="978" y="357"/>
                    <a:pt x="978" y="357"/>
                    <a:pt x="978" y="357"/>
                  </a:cubicBezTo>
                  <a:cubicBezTo>
                    <a:pt x="979" y="361"/>
                    <a:pt x="979" y="361"/>
                    <a:pt x="979" y="361"/>
                  </a:cubicBezTo>
                  <a:cubicBezTo>
                    <a:pt x="978" y="360"/>
                    <a:pt x="977" y="360"/>
                    <a:pt x="976" y="360"/>
                  </a:cubicBezTo>
                  <a:cubicBezTo>
                    <a:pt x="971" y="365"/>
                    <a:pt x="971" y="365"/>
                    <a:pt x="971" y="365"/>
                  </a:cubicBezTo>
                  <a:cubicBezTo>
                    <a:pt x="996" y="371"/>
                    <a:pt x="1021" y="378"/>
                    <a:pt x="1046" y="385"/>
                  </a:cubicBezTo>
                  <a:cubicBezTo>
                    <a:pt x="1045" y="389"/>
                    <a:pt x="1046" y="393"/>
                    <a:pt x="1050" y="396"/>
                  </a:cubicBezTo>
                  <a:cubicBezTo>
                    <a:pt x="1053" y="393"/>
                    <a:pt x="1053" y="393"/>
                    <a:pt x="1053" y="393"/>
                  </a:cubicBezTo>
                  <a:cubicBezTo>
                    <a:pt x="1051" y="392"/>
                    <a:pt x="1050" y="391"/>
                    <a:pt x="1049" y="389"/>
                  </a:cubicBezTo>
                  <a:cubicBezTo>
                    <a:pt x="1049" y="388"/>
                    <a:pt x="1049" y="387"/>
                    <a:pt x="1050" y="386"/>
                  </a:cubicBezTo>
                  <a:cubicBezTo>
                    <a:pt x="1053" y="387"/>
                    <a:pt x="1056" y="388"/>
                    <a:pt x="1060" y="389"/>
                  </a:cubicBezTo>
                  <a:cubicBezTo>
                    <a:pt x="1065" y="383"/>
                    <a:pt x="1065" y="383"/>
                    <a:pt x="1065" y="383"/>
                  </a:cubicBezTo>
                  <a:cubicBezTo>
                    <a:pt x="1065" y="383"/>
                    <a:pt x="1065" y="383"/>
                    <a:pt x="1065" y="383"/>
                  </a:cubicBezTo>
                  <a:cubicBezTo>
                    <a:pt x="1064" y="383"/>
                    <a:pt x="1064" y="382"/>
                    <a:pt x="1064" y="382"/>
                  </a:cubicBezTo>
                  <a:cubicBezTo>
                    <a:pt x="1063" y="380"/>
                    <a:pt x="1062" y="379"/>
                    <a:pt x="1060" y="378"/>
                  </a:cubicBezTo>
                  <a:cubicBezTo>
                    <a:pt x="1060" y="378"/>
                    <a:pt x="1060" y="378"/>
                    <a:pt x="1060" y="378"/>
                  </a:cubicBezTo>
                  <a:cubicBezTo>
                    <a:pt x="1055" y="358"/>
                    <a:pt x="1055" y="358"/>
                    <a:pt x="1055" y="358"/>
                  </a:cubicBezTo>
                  <a:cubicBezTo>
                    <a:pt x="1057" y="358"/>
                    <a:pt x="1058" y="359"/>
                    <a:pt x="1060" y="359"/>
                  </a:cubicBezTo>
                  <a:cubicBezTo>
                    <a:pt x="1066" y="383"/>
                    <a:pt x="1066" y="383"/>
                    <a:pt x="1066" y="383"/>
                  </a:cubicBezTo>
                  <a:cubicBezTo>
                    <a:pt x="1069" y="380"/>
                    <a:pt x="1069" y="380"/>
                    <a:pt x="1069" y="380"/>
                  </a:cubicBezTo>
                  <a:cubicBezTo>
                    <a:pt x="1064" y="360"/>
                    <a:pt x="1064" y="360"/>
                    <a:pt x="1064" y="360"/>
                  </a:cubicBezTo>
                  <a:cubicBezTo>
                    <a:pt x="1065" y="361"/>
                    <a:pt x="1067" y="361"/>
                    <a:pt x="1069" y="362"/>
                  </a:cubicBezTo>
                  <a:cubicBezTo>
                    <a:pt x="1072" y="376"/>
                    <a:pt x="1072" y="376"/>
                    <a:pt x="1072" y="376"/>
                  </a:cubicBezTo>
                  <a:cubicBezTo>
                    <a:pt x="1076" y="372"/>
                    <a:pt x="1076" y="372"/>
                    <a:pt x="1076" y="372"/>
                  </a:cubicBezTo>
                  <a:cubicBezTo>
                    <a:pt x="1075" y="371"/>
                    <a:pt x="1075" y="371"/>
                    <a:pt x="1075" y="371"/>
                  </a:cubicBezTo>
                  <a:cubicBezTo>
                    <a:pt x="1074" y="371"/>
                    <a:pt x="1074" y="371"/>
                    <a:pt x="1074" y="371"/>
                  </a:cubicBezTo>
                  <a:cubicBezTo>
                    <a:pt x="1072" y="363"/>
                    <a:pt x="1072" y="363"/>
                    <a:pt x="1072" y="363"/>
                  </a:cubicBezTo>
                  <a:cubicBezTo>
                    <a:pt x="1074" y="363"/>
                    <a:pt x="1076" y="364"/>
                    <a:pt x="1077" y="364"/>
                  </a:cubicBezTo>
                  <a:cubicBezTo>
                    <a:pt x="1079" y="370"/>
                    <a:pt x="1079" y="370"/>
                    <a:pt x="1079" y="370"/>
                  </a:cubicBezTo>
                  <a:cubicBezTo>
                    <a:pt x="1082" y="367"/>
                    <a:pt x="1082" y="367"/>
                    <a:pt x="1082" y="367"/>
                  </a:cubicBezTo>
                  <a:cubicBezTo>
                    <a:pt x="1081" y="365"/>
                    <a:pt x="1081" y="365"/>
                    <a:pt x="1081" y="365"/>
                  </a:cubicBezTo>
                  <a:cubicBezTo>
                    <a:pt x="1082" y="365"/>
                    <a:pt x="1082" y="365"/>
                    <a:pt x="1083" y="366"/>
                  </a:cubicBezTo>
                  <a:cubicBezTo>
                    <a:pt x="1083" y="365"/>
                    <a:pt x="1083" y="365"/>
                    <a:pt x="1083" y="365"/>
                  </a:cubicBezTo>
                  <a:cubicBezTo>
                    <a:pt x="1083" y="365"/>
                    <a:pt x="1084" y="365"/>
                    <a:pt x="1084" y="365"/>
                  </a:cubicBezTo>
                  <a:cubicBezTo>
                    <a:pt x="1085" y="365"/>
                    <a:pt x="1085" y="365"/>
                    <a:pt x="1085" y="365"/>
                  </a:cubicBezTo>
                  <a:cubicBezTo>
                    <a:pt x="1086" y="366"/>
                    <a:pt x="1086" y="366"/>
                    <a:pt x="1086" y="366"/>
                  </a:cubicBezTo>
                  <a:cubicBezTo>
                    <a:pt x="1086" y="366"/>
                    <a:pt x="1086" y="366"/>
                    <a:pt x="1086" y="366"/>
                  </a:cubicBezTo>
                  <a:cubicBezTo>
                    <a:pt x="1089" y="380"/>
                    <a:pt x="1089" y="380"/>
                    <a:pt x="1089" y="380"/>
                  </a:cubicBezTo>
                  <a:cubicBezTo>
                    <a:pt x="1084" y="377"/>
                    <a:pt x="1084" y="377"/>
                    <a:pt x="1084" y="377"/>
                  </a:cubicBezTo>
                  <a:cubicBezTo>
                    <a:pt x="1082" y="371"/>
                    <a:pt x="1082" y="371"/>
                    <a:pt x="1082" y="371"/>
                  </a:cubicBezTo>
                  <a:cubicBezTo>
                    <a:pt x="1080" y="374"/>
                    <a:pt x="1080" y="374"/>
                    <a:pt x="1080" y="374"/>
                  </a:cubicBezTo>
                  <a:cubicBezTo>
                    <a:pt x="1080" y="374"/>
                    <a:pt x="1080" y="374"/>
                    <a:pt x="1080" y="374"/>
                  </a:cubicBezTo>
                  <a:cubicBezTo>
                    <a:pt x="1079" y="374"/>
                    <a:pt x="1079" y="374"/>
                    <a:pt x="1079" y="374"/>
                  </a:cubicBezTo>
                  <a:cubicBezTo>
                    <a:pt x="1077" y="376"/>
                    <a:pt x="1077" y="376"/>
                    <a:pt x="1077" y="376"/>
                  </a:cubicBezTo>
                  <a:cubicBezTo>
                    <a:pt x="1081" y="379"/>
                    <a:pt x="1081" y="379"/>
                    <a:pt x="1081" y="379"/>
                  </a:cubicBezTo>
                  <a:cubicBezTo>
                    <a:pt x="1083" y="388"/>
                    <a:pt x="1083" y="388"/>
                    <a:pt x="1083" y="388"/>
                  </a:cubicBezTo>
                  <a:cubicBezTo>
                    <a:pt x="1082" y="388"/>
                    <a:pt x="1080" y="387"/>
                    <a:pt x="1078" y="387"/>
                  </a:cubicBezTo>
                  <a:cubicBezTo>
                    <a:pt x="1076" y="377"/>
                    <a:pt x="1076" y="377"/>
                    <a:pt x="1076" y="377"/>
                  </a:cubicBezTo>
                  <a:cubicBezTo>
                    <a:pt x="1073" y="380"/>
                    <a:pt x="1073" y="380"/>
                    <a:pt x="1073" y="380"/>
                  </a:cubicBezTo>
                  <a:cubicBezTo>
                    <a:pt x="1075" y="386"/>
                    <a:pt x="1075" y="386"/>
                    <a:pt x="1075" y="386"/>
                  </a:cubicBezTo>
                  <a:cubicBezTo>
                    <a:pt x="1073" y="385"/>
                    <a:pt x="1071" y="385"/>
                    <a:pt x="1070" y="385"/>
                  </a:cubicBezTo>
                  <a:cubicBezTo>
                    <a:pt x="1069" y="384"/>
                    <a:pt x="1069" y="384"/>
                    <a:pt x="1069" y="384"/>
                  </a:cubicBezTo>
                  <a:cubicBezTo>
                    <a:pt x="1063" y="391"/>
                    <a:pt x="1063" y="391"/>
                    <a:pt x="1063" y="391"/>
                  </a:cubicBezTo>
                  <a:cubicBezTo>
                    <a:pt x="1063" y="392"/>
                    <a:pt x="1063" y="394"/>
                    <a:pt x="1064" y="396"/>
                  </a:cubicBezTo>
                  <a:cubicBezTo>
                    <a:pt x="1065" y="403"/>
                    <a:pt x="1067" y="407"/>
                    <a:pt x="1070" y="409"/>
                  </a:cubicBezTo>
                  <a:cubicBezTo>
                    <a:pt x="1079" y="394"/>
                    <a:pt x="1079" y="394"/>
                    <a:pt x="1079" y="394"/>
                  </a:cubicBezTo>
                  <a:cubicBezTo>
                    <a:pt x="1084" y="395"/>
                    <a:pt x="1089" y="397"/>
                    <a:pt x="1094" y="398"/>
                  </a:cubicBezTo>
                  <a:cubicBezTo>
                    <a:pt x="1093" y="398"/>
                    <a:pt x="1093" y="398"/>
                    <a:pt x="1093" y="398"/>
                  </a:cubicBezTo>
                  <a:cubicBezTo>
                    <a:pt x="1093" y="399"/>
                    <a:pt x="1093" y="400"/>
                    <a:pt x="1094" y="400"/>
                  </a:cubicBezTo>
                  <a:cubicBezTo>
                    <a:pt x="1094" y="401"/>
                    <a:pt x="1095" y="401"/>
                    <a:pt x="1095" y="401"/>
                  </a:cubicBezTo>
                  <a:cubicBezTo>
                    <a:pt x="1096" y="401"/>
                    <a:pt x="1096" y="400"/>
                    <a:pt x="1096" y="400"/>
                  </a:cubicBezTo>
                  <a:cubicBezTo>
                    <a:pt x="1097" y="399"/>
                    <a:pt x="1097" y="399"/>
                    <a:pt x="1097" y="399"/>
                  </a:cubicBezTo>
                  <a:cubicBezTo>
                    <a:pt x="1112" y="403"/>
                    <a:pt x="1127" y="407"/>
                    <a:pt x="1141" y="411"/>
                  </a:cubicBezTo>
                  <a:cubicBezTo>
                    <a:pt x="1121" y="444"/>
                    <a:pt x="1121" y="444"/>
                    <a:pt x="1121" y="444"/>
                  </a:cubicBezTo>
                  <a:cubicBezTo>
                    <a:pt x="1116" y="452"/>
                    <a:pt x="1116" y="452"/>
                    <a:pt x="1116" y="452"/>
                  </a:cubicBezTo>
                  <a:cubicBezTo>
                    <a:pt x="1125" y="444"/>
                    <a:pt x="1125" y="444"/>
                    <a:pt x="1125" y="444"/>
                  </a:cubicBezTo>
                  <a:cubicBezTo>
                    <a:pt x="1145" y="412"/>
                    <a:pt x="1145" y="412"/>
                    <a:pt x="1145" y="412"/>
                  </a:cubicBezTo>
                  <a:cubicBezTo>
                    <a:pt x="1135" y="402"/>
                    <a:pt x="1135" y="402"/>
                    <a:pt x="1135" y="402"/>
                  </a:cubicBezTo>
                  <a:cubicBezTo>
                    <a:pt x="1133" y="402"/>
                    <a:pt x="1132" y="402"/>
                    <a:pt x="1130" y="401"/>
                  </a:cubicBezTo>
                  <a:cubicBezTo>
                    <a:pt x="1129" y="397"/>
                    <a:pt x="1129" y="397"/>
                    <a:pt x="1129" y="397"/>
                  </a:cubicBezTo>
                  <a:cubicBezTo>
                    <a:pt x="1125" y="393"/>
                    <a:pt x="1125" y="393"/>
                    <a:pt x="1125" y="393"/>
                  </a:cubicBezTo>
                  <a:cubicBezTo>
                    <a:pt x="1127" y="400"/>
                    <a:pt x="1127" y="400"/>
                    <a:pt x="1127" y="400"/>
                  </a:cubicBezTo>
                  <a:cubicBezTo>
                    <a:pt x="1125" y="400"/>
                    <a:pt x="1123" y="399"/>
                    <a:pt x="1122" y="399"/>
                  </a:cubicBezTo>
                  <a:cubicBezTo>
                    <a:pt x="1119" y="387"/>
                    <a:pt x="1119" y="387"/>
                    <a:pt x="1119" y="387"/>
                  </a:cubicBezTo>
                  <a:cubicBezTo>
                    <a:pt x="1114" y="382"/>
                    <a:pt x="1114" y="382"/>
                    <a:pt x="1114" y="382"/>
                  </a:cubicBezTo>
                  <a:cubicBezTo>
                    <a:pt x="1118" y="397"/>
                    <a:pt x="1118" y="397"/>
                    <a:pt x="1118" y="397"/>
                  </a:cubicBezTo>
                  <a:cubicBezTo>
                    <a:pt x="1112" y="394"/>
                    <a:pt x="1112" y="394"/>
                    <a:pt x="1112" y="394"/>
                  </a:cubicBezTo>
                  <a:cubicBezTo>
                    <a:pt x="1109" y="379"/>
                    <a:pt x="1109" y="379"/>
                    <a:pt x="1109" y="379"/>
                  </a:cubicBezTo>
                  <a:cubicBezTo>
                    <a:pt x="1110" y="378"/>
                    <a:pt x="1110" y="378"/>
                    <a:pt x="1110" y="378"/>
                  </a:cubicBezTo>
                  <a:cubicBezTo>
                    <a:pt x="1103" y="371"/>
                    <a:pt x="1103" y="371"/>
                    <a:pt x="1103" y="371"/>
                  </a:cubicBezTo>
                  <a:cubicBezTo>
                    <a:pt x="1105" y="379"/>
                    <a:pt x="1105" y="379"/>
                    <a:pt x="1105" y="379"/>
                  </a:cubicBezTo>
                  <a:cubicBezTo>
                    <a:pt x="1102" y="384"/>
                    <a:pt x="1102" y="384"/>
                    <a:pt x="1102" y="384"/>
                  </a:cubicBezTo>
                  <a:cubicBezTo>
                    <a:pt x="1098" y="370"/>
                    <a:pt x="1098" y="370"/>
                    <a:pt x="1098" y="370"/>
                  </a:cubicBezTo>
                  <a:cubicBezTo>
                    <a:pt x="1100" y="370"/>
                    <a:pt x="1102" y="371"/>
                    <a:pt x="1103" y="371"/>
                  </a:cubicBezTo>
                  <a:cubicBezTo>
                    <a:pt x="1094" y="362"/>
                    <a:pt x="1094" y="362"/>
                    <a:pt x="1094" y="362"/>
                  </a:cubicBezTo>
                  <a:cubicBezTo>
                    <a:pt x="1062" y="353"/>
                    <a:pt x="1031" y="345"/>
                    <a:pt x="999" y="336"/>
                  </a:cubicBezTo>
                  <a:moveTo>
                    <a:pt x="1142" y="310"/>
                  </a:moveTo>
                  <a:cubicBezTo>
                    <a:pt x="1142" y="311"/>
                    <a:pt x="1142" y="311"/>
                    <a:pt x="1142" y="311"/>
                  </a:cubicBezTo>
                  <a:cubicBezTo>
                    <a:pt x="1140" y="313"/>
                    <a:pt x="1140" y="313"/>
                    <a:pt x="1140" y="313"/>
                  </a:cubicBezTo>
                  <a:cubicBezTo>
                    <a:pt x="1147" y="315"/>
                    <a:pt x="1154" y="317"/>
                    <a:pt x="1161" y="319"/>
                  </a:cubicBezTo>
                  <a:cubicBezTo>
                    <a:pt x="1160" y="317"/>
                    <a:pt x="1160" y="317"/>
                    <a:pt x="1160" y="317"/>
                  </a:cubicBezTo>
                  <a:cubicBezTo>
                    <a:pt x="1159" y="317"/>
                    <a:pt x="1159" y="316"/>
                    <a:pt x="1160" y="315"/>
                  </a:cubicBezTo>
                  <a:cubicBezTo>
                    <a:pt x="1160" y="315"/>
                    <a:pt x="1160" y="315"/>
                    <a:pt x="1160" y="315"/>
                  </a:cubicBezTo>
                  <a:cubicBezTo>
                    <a:pt x="1154" y="313"/>
                    <a:pt x="1148" y="312"/>
                    <a:pt x="1142" y="310"/>
                  </a:cubicBezTo>
                  <a:moveTo>
                    <a:pt x="1255" y="286"/>
                  </a:moveTo>
                  <a:cubicBezTo>
                    <a:pt x="1254" y="286"/>
                    <a:pt x="1254" y="286"/>
                    <a:pt x="1253" y="286"/>
                  </a:cubicBezTo>
                  <a:cubicBezTo>
                    <a:pt x="1225" y="333"/>
                    <a:pt x="1225" y="333"/>
                    <a:pt x="1225" y="333"/>
                  </a:cubicBezTo>
                  <a:cubicBezTo>
                    <a:pt x="1204" y="327"/>
                    <a:pt x="1184" y="322"/>
                    <a:pt x="1163" y="316"/>
                  </a:cubicBezTo>
                  <a:cubicBezTo>
                    <a:pt x="1168" y="321"/>
                    <a:pt x="1168" y="321"/>
                    <a:pt x="1168" y="321"/>
                  </a:cubicBezTo>
                  <a:cubicBezTo>
                    <a:pt x="1186" y="326"/>
                    <a:pt x="1205" y="331"/>
                    <a:pt x="1223" y="336"/>
                  </a:cubicBezTo>
                  <a:cubicBezTo>
                    <a:pt x="1208" y="361"/>
                    <a:pt x="1208" y="361"/>
                    <a:pt x="1208" y="361"/>
                  </a:cubicBezTo>
                  <a:cubicBezTo>
                    <a:pt x="1211" y="364"/>
                    <a:pt x="1211" y="364"/>
                    <a:pt x="1211" y="364"/>
                  </a:cubicBezTo>
                  <a:cubicBezTo>
                    <a:pt x="1227" y="337"/>
                    <a:pt x="1227" y="337"/>
                    <a:pt x="1227" y="337"/>
                  </a:cubicBezTo>
                  <a:cubicBezTo>
                    <a:pt x="1402" y="388"/>
                    <a:pt x="1575" y="444"/>
                    <a:pt x="1747" y="505"/>
                  </a:cubicBezTo>
                  <a:cubicBezTo>
                    <a:pt x="1742" y="499"/>
                    <a:pt x="1742" y="499"/>
                    <a:pt x="1742" y="499"/>
                  </a:cubicBezTo>
                  <a:cubicBezTo>
                    <a:pt x="1572" y="439"/>
                    <a:pt x="1401" y="384"/>
                    <a:pt x="1228" y="334"/>
                  </a:cubicBezTo>
                  <a:cubicBezTo>
                    <a:pt x="1256" y="288"/>
                    <a:pt x="1256" y="288"/>
                    <a:pt x="1256" y="288"/>
                  </a:cubicBezTo>
                  <a:cubicBezTo>
                    <a:pt x="1257" y="287"/>
                    <a:pt x="1257" y="286"/>
                    <a:pt x="1256" y="286"/>
                  </a:cubicBezTo>
                  <a:cubicBezTo>
                    <a:pt x="1255" y="286"/>
                    <a:pt x="1255" y="286"/>
                    <a:pt x="1255" y="286"/>
                  </a:cubicBezTo>
                  <a:moveTo>
                    <a:pt x="962" y="356"/>
                  </a:moveTo>
                  <a:cubicBezTo>
                    <a:pt x="961" y="356"/>
                    <a:pt x="960" y="355"/>
                    <a:pt x="959" y="355"/>
                  </a:cubicBezTo>
                  <a:cubicBezTo>
                    <a:pt x="960" y="350"/>
                    <a:pt x="960" y="350"/>
                    <a:pt x="960" y="350"/>
                  </a:cubicBezTo>
                  <a:cubicBezTo>
                    <a:pt x="962" y="356"/>
                    <a:pt x="962" y="356"/>
                    <a:pt x="962" y="356"/>
                  </a:cubicBezTo>
                  <a:moveTo>
                    <a:pt x="971" y="358"/>
                  </a:moveTo>
                  <a:cubicBezTo>
                    <a:pt x="969" y="358"/>
                    <a:pt x="967" y="357"/>
                    <a:pt x="966" y="357"/>
                  </a:cubicBezTo>
                  <a:cubicBezTo>
                    <a:pt x="962" y="343"/>
                    <a:pt x="962" y="343"/>
                    <a:pt x="962" y="343"/>
                  </a:cubicBezTo>
                  <a:cubicBezTo>
                    <a:pt x="964" y="334"/>
                    <a:pt x="964" y="334"/>
                    <a:pt x="964" y="334"/>
                  </a:cubicBezTo>
                  <a:cubicBezTo>
                    <a:pt x="965" y="334"/>
                    <a:pt x="965" y="334"/>
                    <a:pt x="965" y="334"/>
                  </a:cubicBezTo>
                  <a:cubicBezTo>
                    <a:pt x="971" y="358"/>
                    <a:pt x="971" y="358"/>
                    <a:pt x="971" y="358"/>
                  </a:cubicBezTo>
                  <a:moveTo>
                    <a:pt x="925" y="349"/>
                  </a:moveTo>
                  <a:cubicBezTo>
                    <a:pt x="913" y="346"/>
                    <a:pt x="913" y="346"/>
                    <a:pt x="913" y="346"/>
                  </a:cubicBezTo>
                  <a:cubicBezTo>
                    <a:pt x="919" y="319"/>
                    <a:pt x="919" y="319"/>
                    <a:pt x="919" y="319"/>
                  </a:cubicBezTo>
                  <a:cubicBezTo>
                    <a:pt x="931" y="322"/>
                    <a:pt x="931" y="322"/>
                    <a:pt x="931" y="322"/>
                  </a:cubicBezTo>
                  <a:cubicBezTo>
                    <a:pt x="925" y="349"/>
                    <a:pt x="925" y="349"/>
                    <a:pt x="925" y="349"/>
                  </a:cubicBezTo>
                  <a:moveTo>
                    <a:pt x="839" y="313"/>
                  </a:moveTo>
                  <a:cubicBezTo>
                    <a:pt x="827" y="310"/>
                    <a:pt x="827" y="310"/>
                    <a:pt x="827" y="310"/>
                  </a:cubicBezTo>
                  <a:cubicBezTo>
                    <a:pt x="831" y="307"/>
                    <a:pt x="831" y="307"/>
                    <a:pt x="831" y="307"/>
                  </a:cubicBezTo>
                  <a:cubicBezTo>
                    <a:pt x="839" y="313"/>
                    <a:pt x="839" y="313"/>
                    <a:pt x="839" y="313"/>
                  </a:cubicBezTo>
                  <a:moveTo>
                    <a:pt x="823" y="308"/>
                  </a:moveTo>
                  <a:cubicBezTo>
                    <a:pt x="818" y="300"/>
                    <a:pt x="818" y="300"/>
                    <a:pt x="818" y="300"/>
                  </a:cubicBezTo>
                  <a:cubicBezTo>
                    <a:pt x="827" y="305"/>
                    <a:pt x="827" y="305"/>
                    <a:pt x="827" y="305"/>
                  </a:cubicBezTo>
                  <a:cubicBezTo>
                    <a:pt x="823" y="308"/>
                    <a:pt x="823" y="308"/>
                    <a:pt x="823" y="308"/>
                  </a:cubicBezTo>
                  <a:moveTo>
                    <a:pt x="884" y="340"/>
                  </a:moveTo>
                  <a:cubicBezTo>
                    <a:pt x="833" y="327"/>
                    <a:pt x="781" y="315"/>
                    <a:pt x="730" y="303"/>
                  </a:cubicBezTo>
                  <a:cubicBezTo>
                    <a:pt x="733" y="290"/>
                    <a:pt x="733" y="290"/>
                    <a:pt x="733" y="290"/>
                  </a:cubicBezTo>
                  <a:cubicBezTo>
                    <a:pt x="912" y="334"/>
                    <a:pt x="912" y="334"/>
                    <a:pt x="912" y="334"/>
                  </a:cubicBezTo>
                  <a:cubicBezTo>
                    <a:pt x="909" y="346"/>
                    <a:pt x="909" y="346"/>
                    <a:pt x="909" y="346"/>
                  </a:cubicBezTo>
                  <a:cubicBezTo>
                    <a:pt x="905" y="345"/>
                    <a:pt x="900" y="344"/>
                    <a:pt x="895" y="342"/>
                  </a:cubicBezTo>
                  <a:cubicBezTo>
                    <a:pt x="877" y="331"/>
                    <a:pt x="877" y="331"/>
                    <a:pt x="877" y="331"/>
                  </a:cubicBezTo>
                  <a:cubicBezTo>
                    <a:pt x="876" y="331"/>
                    <a:pt x="876" y="331"/>
                    <a:pt x="876" y="331"/>
                  </a:cubicBezTo>
                  <a:cubicBezTo>
                    <a:pt x="875" y="331"/>
                    <a:pt x="875" y="331"/>
                    <a:pt x="874" y="332"/>
                  </a:cubicBezTo>
                  <a:cubicBezTo>
                    <a:pt x="874" y="332"/>
                    <a:pt x="874" y="334"/>
                    <a:pt x="875" y="334"/>
                  </a:cubicBezTo>
                  <a:cubicBezTo>
                    <a:pt x="884" y="340"/>
                    <a:pt x="884" y="340"/>
                    <a:pt x="884" y="340"/>
                  </a:cubicBezTo>
                  <a:moveTo>
                    <a:pt x="726" y="302"/>
                  </a:moveTo>
                  <a:cubicBezTo>
                    <a:pt x="714" y="299"/>
                    <a:pt x="714" y="299"/>
                    <a:pt x="714" y="299"/>
                  </a:cubicBezTo>
                  <a:cubicBezTo>
                    <a:pt x="721" y="272"/>
                    <a:pt x="721" y="272"/>
                    <a:pt x="721" y="272"/>
                  </a:cubicBezTo>
                  <a:cubicBezTo>
                    <a:pt x="733" y="274"/>
                    <a:pt x="733" y="274"/>
                    <a:pt x="733" y="274"/>
                  </a:cubicBezTo>
                  <a:cubicBezTo>
                    <a:pt x="730" y="287"/>
                    <a:pt x="730" y="287"/>
                    <a:pt x="730" y="287"/>
                  </a:cubicBezTo>
                  <a:cubicBezTo>
                    <a:pt x="729" y="287"/>
                    <a:pt x="729" y="287"/>
                    <a:pt x="729" y="288"/>
                  </a:cubicBezTo>
                  <a:cubicBezTo>
                    <a:pt x="729" y="288"/>
                    <a:pt x="729" y="289"/>
                    <a:pt x="729" y="289"/>
                  </a:cubicBezTo>
                  <a:cubicBezTo>
                    <a:pt x="726" y="302"/>
                    <a:pt x="726" y="302"/>
                    <a:pt x="726" y="302"/>
                  </a:cubicBezTo>
                  <a:moveTo>
                    <a:pt x="955" y="357"/>
                  </a:moveTo>
                  <a:cubicBezTo>
                    <a:pt x="928" y="350"/>
                    <a:pt x="928" y="350"/>
                    <a:pt x="928" y="350"/>
                  </a:cubicBezTo>
                  <a:cubicBezTo>
                    <a:pt x="950" y="262"/>
                    <a:pt x="950" y="262"/>
                    <a:pt x="950" y="262"/>
                  </a:cubicBezTo>
                  <a:cubicBezTo>
                    <a:pt x="959" y="265"/>
                    <a:pt x="968" y="267"/>
                    <a:pt x="977" y="269"/>
                  </a:cubicBezTo>
                  <a:cubicBezTo>
                    <a:pt x="955" y="357"/>
                    <a:pt x="955" y="357"/>
                    <a:pt x="955" y="357"/>
                  </a:cubicBezTo>
                  <a:moveTo>
                    <a:pt x="141" y="260"/>
                  </a:moveTo>
                  <a:cubicBezTo>
                    <a:pt x="141" y="260"/>
                    <a:pt x="141" y="260"/>
                    <a:pt x="141" y="260"/>
                  </a:cubicBezTo>
                  <a:cubicBezTo>
                    <a:pt x="142" y="258"/>
                    <a:pt x="142" y="258"/>
                    <a:pt x="142" y="258"/>
                  </a:cubicBezTo>
                  <a:cubicBezTo>
                    <a:pt x="144" y="260"/>
                    <a:pt x="144" y="260"/>
                    <a:pt x="144" y="260"/>
                  </a:cubicBezTo>
                  <a:cubicBezTo>
                    <a:pt x="143" y="260"/>
                    <a:pt x="142" y="260"/>
                    <a:pt x="141" y="260"/>
                  </a:cubicBezTo>
                  <a:moveTo>
                    <a:pt x="932" y="319"/>
                  </a:moveTo>
                  <a:cubicBezTo>
                    <a:pt x="920" y="316"/>
                    <a:pt x="920" y="316"/>
                    <a:pt x="920" y="316"/>
                  </a:cubicBezTo>
                  <a:cubicBezTo>
                    <a:pt x="935" y="258"/>
                    <a:pt x="935" y="258"/>
                    <a:pt x="935" y="258"/>
                  </a:cubicBezTo>
                  <a:cubicBezTo>
                    <a:pt x="939" y="259"/>
                    <a:pt x="943" y="260"/>
                    <a:pt x="947" y="261"/>
                  </a:cubicBezTo>
                  <a:cubicBezTo>
                    <a:pt x="932" y="319"/>
                    <a:pt x="932" y="319"/>
                    <a:pt x="932" y="319"/>
                  </a:cubicBezTo>
                  <a:moveTo>
                    <a:pt x="138" y="259"/>
                  </a:moveTo>
                  <a:cubicBezTo>
                    <a:pt x="137" y="258"/>
                    <a:pt x="137" y="257"/>
                    <a:pt x="137" y="256"/>
                  </a:cubicBezTo>
                  <a:cubicBezTo>
                    <a:pt x="139" y="257"/>
                    <a:pt x="139" y="257"/>
                    <a:pt x="139" y="257"/>
                  </a:cubicBezTo>
                  <a:cubicBezTo>
                    <a:pt x="138" y="259"/>
                    <a:pt x="138" y="259"/>
                    <a:pt x="138" y="259"/>
                  </a:cubicBezTo>
                  <a:moveTo>
                    <a:pt x="913" y="330"/>
                  </a:moveTo>
                  <a:cubicBezTo>
                    <a:pt x="842" y="313"/>
                    <a:pt x="842" y="313"/>
                    <a:pt x="842" y="313"/>
                  </a:cubicBezTo>
                  <a:cubicBezTo>
                    <a:pt x="843" y="313"/>
                    <a:pt x="843" y="313"/>
                    <a:pt x="843" y="313"/>
                  </a:cubicBezTo>
                  <a:cubicBezTo>
                    <a:pt x="843" y="312"/>
                    <a:pt x="843" y="311"/>
                    <a:pt x="842" y="310"/>
                  </a:cubicBezTo>
                  <a:cubicBezTo>
                    <a:pt x="834" y="305"/>
                    <a:pt x="834" y="305"/>
                    <a:pt x="834" y="305"/>
                  </a:cubicBezTo>
                  <a:cubicBezTo>
                    <a:pt x="918" y="254"/>
                    <a:pt x="918" y="254"/>
                    <a:pt x="918" y="254"/>
                  </a:cubicBezTo>
                  <a:cubicBezTo>
                    <a:pt x="923" y="255"/>
                    <a:pt x="927" y="257"/>
                    <a:pt x="931" y="258"/>
                  </a:cubicBezTo>
                  <a:cubicBezTo>
                    <a:pt x="917" y="316"/>
                    <a:pt x="917" y="316"/>
                    <a:pt x="917" y="316"/>
                  </a:cubicBezTo>
                  <a:cubicBezTo>
                    <a:pt x="916" y="317"/>
                    <a:pt x="916" y="317"/>
                    <a:pt x="916" y="317"/>
                  </a:cubicBezTo>
                  <a:cubicBezTo>
                    <a:pt x="913" y="330"/>
                    <a:pt x="913" y="330"/>
                    <a:pt x="913" y="330"/>
                  </a:cubicBezTo>
                  <a:moveTo>
                    <a:pt x="145" y="257"/>
                  </a:moveTo>
                  <a:cubicBezTo>
                    <a:pt x="144" y="256"/>
                    <a:pt x="144" y="256"/>
                    <a:pt x="144" y="256"/>
                  </a:cubicBezTo>
                  <a:cubicBezTo>
                    <a:pt x="145" y="254"/>
                    <a:pt x="145" y="254"/>
                    <a:pt x="145" y="254"/>
                  </a:cubicBezTo>
                  <a:cubicBezTo>
                    <a:pt x="145" y="255"/>
                    <a:pt x="146" y="256"/>
                    <a:pt x="145" y="257"/>
                  </a:cubicBezTo>
                  <a:moveTo>
                    <a:pt x="141" y="254"/>
                  </a:moveTo>
                  <a:cubicBezTo>
                    <a:pt x="139" y="253"/>
                    <a:pt x="139" y="253"/>
                    <a:pt x="139" y="253"/>
                  </a:cubicBezTo>
                  <a:cubicBezTo>
                    <a:pt x="139" y="252"/>
                    <a:pt x="140" y="252"/>
                    <a:pt x="141" y="252"/>
                  </a:cubicBezTo>
                  <a:cubicBezTo>
                    <a:pt x="141" y="252"/>
                    <a:pt x="142" y="252"/>
                    <a:pt x="142" y="252"/>
                  </a:cubicBezTo>
                  <a:cubicBezTo>
                    <a:pt x="141" y="254"/>
                    <a:pt x="141" y="254"/>
                    <a:pt x="141" y="254"/>
                  </a:cubicBezTo>
                  <a:moveTo>
                    <a:pt x="711" y="299"/>
                  </a:moveTo>
                  <a:cubicBezTo>
                    <a:pt x="651" y="285"/>
                    <a:pt x="590" y="272"/>
                    <a:pt x="530" y="259"/>
                  </a:cubicBezTo>
                  <a:cubicBezTo>
                    <a:pt x="532" y="247"/>
                    <a:pt x="532" y="247"/>
                    <a:pt x="532" y="247"/>
                  </a:cubicBezTo>
                  <a:cubicBezTo>
                    <a:pt x="622" y="266"/>
                    <a:pt x="622" y="266"/>
                    <a:pt x="622" y="266"/>
                  </a:cubicBezTo>
                  <a:cubicBezTo>
                    <a:pt x="622" y="266"/>
                    <a:pt x="622" y="266"/>
                    <a:pt x="622" y="266"/>
                  </a:cubicBezTo>
                  <a:cubicBezTo>
                    <a:pt x="622" y="266"/>
                    <a:pt x="622" y="266"/>
                    <a:pt x="622" y="266"/>
                  </a:cubicBezTo>
                  <a:cubicBezTo>
                    <a:pt x="714" y="286"/>
                    <a:pt x="714" y="286"/>
                    <a:pt x="714" y="286"/>
                  </a:cubicBezTo>
                  <a:cubicBezTo>
                    <a:pt x="711" y="299"/>
                    <a:pt x="711" y="299"/>
                    <a:pt x="711" y="299"/>
                  </a:cubicBezTo>
                  <a:moveTo>
                    <a:pt x="733" y="271"/>
                  </a:moveTo>
                  <a:cubicBezTo>
                    <a:pt x="721" y="268"/>
                    <a:pt x="721" y="268"/>
                    <a:pt x="721" y="268"/>
                  </a:cubicBezTo>
                  <a:cubicBezTo>
                    <a:pt x="727" y="245"/>
                    <a:pt x="727" y="245"/>
                    <a:pt x="727" y="245"/>
                  </a:cubicBezTo>
                  <a:cubicBezTo>
                    <a:pt x="738" y="251"/>
                    <a:pt x="738" y="251"/>
                    <a:pt x="738" y="251"/>
                  </a:cubicBezTo>
                  <a:cubicBezTo>
                    <a:pt x="733" y="271"/>
                    <a:pt x="733" y="271"/>
                    <a:pt x="733" y="271"/>
                  </a:cubicBezTo>
                  <a:moveTo>
                    <a:pt x="932" y="254"/>
                  </a:moveTo>
                  <a:cubicBezTo>
                    <a:pt x="929" y="253"/>
                    <a:pt x="926" y="253"/>
                    <a:pt x="922" y="252"/>
                  </a:cubicBezTo>
                  <a:cubicBezTo>
                    <a:pt x="935" y="244"/>
                    <a:pt x="935" y="244"/>
                    <a:pt x="935" y="244"/>
                  </a:cubicBezTo>
                  <a:cubicBezTo>
                    <a:pt x="932" y="254"/>
                    <a:pt x="932" y="254"/>
                    <a:pt x="932" y="254"/>
                  </a:cubicBezTo>
                  <a:moveTo>
                    <a:pt x="527" y="259"/>
                  </a:moveTo>
                  <a:cubicBezTo>
                    <a:pt x="521" y="258"/>
                    <a:pt x="521" y="258"/>
                    <a:pt x="521" y="258"/>
                  </a:cubicBezTo>
                  <a:cubicBezTo>
                    <a:pt x="519" y="257"/>
                    <a:pt x="517" y="257"/>
                    <a:pt x="514" y="256"/>
                  </a:cubicBezTo>
                  <a:cubicBezTo>
                    <a:pt x="517" y="243"/>
                    <a:pt x="517" y="243"/>
                    <a:pt x="517" y="243"/>
                  </a:cubicBezTo>
                  <a:cubicBezTo>
                    <a:pt x="519" y="229"/>
                    <a:pt x="519" y="229"/>
                    <a:pt x="519" y="229"/>
                  </a:cubicBezTo>
                  <a:cubicBezTo>
                    <a:pt x="531" y="231"/>
                    <a:pt x="531" y="231"/>
                    <a:pt x="531" y="231"/>
                  </a:cubicBezTo>
                  <a:cubicBezTo>
                    <a:pt x="527" y="259"/>
                    <a:pt x="527" y="259"/>
                    <a:pt x="527" y="259"/>
                  </a:cubicBezTo>
                  <a:moveTo>
                    <a:pt x="511" y="256"/>
                  </a:moveTo>
                  <a:cubicBezTo>
                    <a:pt x="481" y="250"/>
                    <a:pt x="451" y="244"/>
                    <a:pt x="420" y="238"/>
                  </a:cubicBezTo>
                  <a:cubicBezTo>
                    <a:pt x="427" y="227"/>
                    <a:pt x="427" y="227"/>
                    <a:pt x="427" y="227"/>
                  </a:cubicBezTo>
                  <a:cubicBezTo>
                    <a:pt x="513" y="244"/>
                    <a:pt x="513" y="244"/>
                    <a:pt x="513" y="244"/>
                  </a:cubicBezTo>
                  <a:cubicBezTo>
                    <a:pt x="511" y="256"/>
                    <a:pt x="511" y="256"/>
                    <a:pt x="511" y="256"/>
                  </a:cubicBezTo>
                  <a:moveTo>
                    <a:pt x="715" y="283"/>
                  </a:moveTo>
                  <a:cubicBezTo>
                    <a:pt x="627" y="264"/>
                    <a:pt x="627" y="264"/>
                    <a:pt x="627" y="264"/>
                  </a:cubicBezTo>
                  <a:cubicBezTo>
                    <a:pt x="692" y="223"/>
                    <a:pt x="692" y="223"/>
                    <a:pt x="692" y="223"/>
                  </a:cubicBezTo>
                  <a:cubicBezTo>
                    <a:pt x="724" y="243"/>
                    <a:pt x="724" y="243"/>
                    <a:pt x="724" y="243"/>
                  </a:cubicBezTo>
                  <a:cubicBezTo>
                    <a:pt x="715" y="283"/>
                    <a:pt x="715" y="283"/>
                    <a:pt x="715" y="283"/>
                  </a:cubicBezTo>
                  <a:moveTo>
                    <a:pt x="831" y="303"/>
                  </a:moveTo>
                  <a:cubicBezTo>
                    <a:pt x="814" y="293"/>
                    <a:pt x="814" y="293"/>
                    <a:pt x="814" y="293"/>
                  </a:cubicBezTo>
                  <a:cubicBezTo>
                    <a:pt x="768" y="218"/>
                    <a:pt x="768" y="218"/>
                    <a:pt x="768" y="218"/>
                  </a:cubicBezTo>
                  <a:cubicBezTo>
                    <a:pt x="817" y="229"/>
                    <a:pt x="865" y="241"/>
                    <a:pt x="914" y="253"/>
                  </a:cubicBezTo>
                  <a:cubicBezTo>
                    <a:pt x="831" y="303"/>
                    <a:pt x="831" y="303"/>
                    <a:pt x="831" y="303"/>
                  </a:cubicBezTo>
                  <a:moveTo>
                    <a:pt x="773" y="272"/>
                  </a:moveTo>
                  <a:cubicBezTo>
                    <a:pt x="774" y="272"/>
                    <a:pt x="774" y="272"/>
                    <a:pt x="775" y="271"/>
                  </a:cubicBezTo>
                  <a:cubicBezTo>
                    <a:pt x="775" y="271"/>
                    <a:pt x="775" y="270"/>
                    <a:pt x="774" y="269"/>
                  </a:cubicBezTo>
                  <a:cubicBezTo>
                    <a:pt x="742" y="250"/>
                    <a:pt x="742" y="250"/>
                    <a:pt x="742" y="250"/>
                  </a:cubicBezTo>
                  <a:cubicBezTo>
                    <a:pt x="750" y="214"/>
                    <a:pt x="750" y="214"/>
                    <a:pt x="750" y="214"/>
                  </a:cubicBezTo>
                  <a:cubicBezTo>
                    <a:pt x="754" y="215"/>
                    <a:pt x="759" y="216"/>
                    <a:pt x="763" y="217"/>
                  </a:cubicBezTo>
                  <a:cubicBezTo>
                    <a:pt x="808" y="290"/>
                    <a:pt x="808" y="290"/>
                    <a:pt x="808" y="290"/>
                  </a:cubicBezTo>
                  <a:cubicBezTo>
                    <a:pt x="808" y="290"/>
                    <a:pt x="807" y="290"/>
                    <a:pt x="807" y="290"/>
                  </a:cubicBezTo>
                  <a:cubicBezTo>
                    <a:pt x="807" y="290"/>
                    <a:pt x="806" y="290"/>
                    <a:pt x="806" y="290"/>
                  </a:cubicBezTo>
                  <a:cubicBezTo>
                    <a:pt x="805" y="291"/>
                    <a:pt x="806" y="292"/>
                    <a:pt x="806" y="293"/>
                  </a:cubicBezTo>
                  <a:cubicBezTo>
                    <a:pt x="811" y="296"/>
                    <a:pt x="811" y="296"/>
                    <a:pt x="811" y="296"/>
                  </a:cubicBezTo>
                  <a:cubicBezTo>
                    <a:pt x="819" y="308"/>
                    <a:pt x="819" y="308"/>
                    <a:pt x="819" y="308"/>
                  </a:cubicBezTo>
                  <a:cubicBezTo>
                    <a:pt x="733" y="287"/>
                    <a:pt x="733" y="287"/>
                    <a:pt x="733" y="287"/>
                  </a:cubicBezTo>
                  <a:cubicBezTo>
                    <a:pt x="736" y="274"/>
                    <a:pt x="736" y="274"/>
                    <a:pt x="736" y="274"/>
                  </a:cubicBezTo>
                  <a:cubicBezTo>
                    <a:pt x="736" y="274"/>
                    <a:pt x="736" y="274"/>
                    <a:pt x="736" y="274"/>
                  </a:cubicBezTo>
                  <a:cubicBezTo>
                    <a:pt x="741" y="253"/>
                    <a:pt x="741" y="253"/>
                    <a:pt x="741" y="253"/>
                  </a:cubicBezTo>
                  <a:cubicBezTo>
                    <a:pt x="772" y="272"/>
                    <a:pt x="772" y="272"/>
                    <a:pt x="772" y="272"/>
                  </a:cubicBezTo>
                  <a:cubicBezTo>
                    <a:pt x="773" y="272"/>
                    <a:pt x="773" y="272"/>
                    <a:pt x="773" y="272"/>
                  </a:cubicBezTo>
                  <a:moveTo>
                    <a:pt x="739" y="248"/>
                  </a:moveTo>
                  <a:cubicBezTo>
                    <a:pt x="728" y="241"/>
                    <a:pt x="728" y="241"/>
                    <a:pt x="728" y="241"/>
                  </a:cubicBezTo>
                  <a:cubicBezTo>
                    <a:pt x="735" y="211"/>
                    <a:pt x="735" y="211"/>
                    <a:pt x="735" y="211"/>
                  </a:cubicBezTo>
                  <a:cubicBezTo>
                    <a:pt x="739" y="211"/>
                    <a:pt x="743" y="212"/>
                    <a:pt x="747" y="213"/>
                  </a:cubicBezTo>
                  <a:cubicBezTo>
                    <a:pt x="739" y="248"/>
                    <a:pt x="739" y="248"/>
                    <a:pt x="739" y="248"/>
                  </a:cubicBezTo>
                  <a:moveTo>
                    <a:pt x="417" y="237"/>
                  </a:moveTo>
                  <a:cubicBezTo>
                    <a:pt x="388" y="232"/>
                    <a:pt x="359" y="226"/>
                    <a:pt x="330" y="221"/>
                  </a:cubicBezTo>
                  <a:cubicBezTo>
                    <a:pt x="332" y="208"/>
                    <a:pt x="332" y="208"/>
                    <a:pt x="332" y="208"/>
                  </a:cubicBezTo>
                  <a:cubicBezTo>
                    <a:pt x="422" y="226"/>
                    <a:pt x="422" y="226"/>
                    <a:pt x="422" y="226"/>
                  </a:cubicBezTo>
                  <a:cubicBezTo>
                    <a:pt x="422" y="226"/>
                    <a:pt x="422" y="226"/>
                    <a:pt x="422" y="226"/>
                  </a:cubicBezTo>
                  <a:cubicBezTo>
                    <a:pt x="423" y="226"/>
                    <a:pt x="423" y="226"/>
                    <a:pt x="423" y="226"/>
                  </a:cubicBezTo>
                  <a:cubicBezTo>
                    <a:pt x="417" y="237"/>
                    <a:pt x="417" y="237"/>
                    <a:pt x="417" y="237"/>
                  </a:cubicBezTo>
                  <a:moveTo>
                    <a:pt x="725" y="239"/>
                  </a:moveTo>
                  <a:cubicBezTo>
                    <a:pt x="695" y="221"/>
                    <a:pt x="695" y="221"/>
                    <a:pt x="695" y="221"/>
                  </a:cubicBezTo>
                  <a:cubicBezTo>
                    <a:pt x="718" y="207"/>
                    <a:pt x="718" y="207"/>
                    <a:pt x="718" y="207"/>
                  </a:cubicBezTo>
                  <a:cubicBezTo>
                    <a:pt x="722" y="208"/>
                    <a:pt x="727" y="209"/>
                    <a:pt x="731" y="210"/>
                  </a:cubicBezTo>
                  <a:cubicBezTo>
                    <a:pt x="725" y="239"/>
                    <a:pt x="725" y="239"/>
                    <a:pt x="725" y="239"/>
                  </a:cubicBezTo>
                  <a:moveTo>
                    <a:pt x="761" y="213"/>
                  </a:moveTo>
                  <a:cubicBezTo>
                    <a:pt x="757" y="212"/>
                    <a:pt x="754" y="212"/>
                    <a:pt x="751" y="211"/>
                  </a:cubicBezTo>
                  <a:cubicBezTo>
                    <a:pt x="753" y="201"/>
                    <a:pt x="753" y="201"/>
                    <a:pt x="753" y="201"/>
                  </a:cubicBezTo>
                  <a:cubicBezTo>
                    <a:pt x="761" y="213"/>
                    <a:pt x="761" y="213"/>
                    <a:pt x="761" y="213"/>
                  </a:cubicBezTo>
                  <a:moveTo>
                    <a:pt x="918" y="251"/>
                  </a:moveTo>
                  <a:cubicBezTo>
                    <a:pt x="867" y="238"/>
                    <a:pt x="816" y="226"/>
                    <a:pt x="765" y="214"/>
                  </a:cubicBezTo>
                  <a:cubicBezTo>
                    <a:pt x="756" y="199"/>
                    <a:pt x="756" y="199"/>
                    <a:pt x="756" y="199"/>
                  </a:cubicBezTo>
                  <a:cubicBezTo>
                    <a:pt x="933" y="242"/>
                    <a:pt x="933" y="242"/>
                    <a:pt x="933" y="242"/>
                  </a:cubicBezTo>
                  <a:cubicBezTo>
                    <a:pt x="918" y="251"/>
                    <a:pt x="918" y="251"/>
                    <a:pt x="918" y="251"/>
                  </a:cubicBezTo>
                  <a:moveTo>
                    <a:pt x="732" y="207"/>
                  </a:moveTo>
                  <a:cubicBezTo>
                    <a:pt x="729" y="206"/>
                    <a:pt x="725" y="205"/>
                    <a:pt x="722" y="204"/>
                  </a:cubicBezTo>
                  <a:cubicBezTo>
                    <a:pt x="734" y="197"/>
                    <a:pt x="734" y="197"/>
                    <a:pt x="734" y="197"/>
                  </a:cubicBezTo>
                  <a:cubicBezTo>
                    <a:pt x="732" y="207"/>
                    <a:pt x="732" y="207"/>
                    <a:pt x="732" y="207"/>
                  </a:cubicBezTo>
                  <a:moveTo>
                    <a:pt x="326" y="220"/>
                  </a:moveTo>
                  <a:cubicBezTo>
                    <a:pt x="314" y="218"/>
                    <a:pt x="314" y="218"/>
                    <a:pt x="314" y="218"/>
                  </a:cubicBezTo>
                  <a:cubicBezTo>
                    <a:pt x="319" y="190"/>
                    <a:pt x="319" y="190"/>
                    <a:pt x="319" y="190"/>
                  </a:cubicBezTo>
                  <a:cubicBezTo>
                    <a:pt x="331" y="192"/>
                    <a:pt x="331" y="192"/>
                    <a:pt x="331" y="192"/>
                  </a:cubicBezTo>
                  <a:cubicBezTo>
                    <a:pt x="329" y="206"/>
                    <a:pt x="329" y="206"/>
                    <a:pt x="329" y="206"/>
                  </a:cubicBezTo>
                  <a:cubicBezTo>
                    <a:pt x="329" y="206"/>
                    <a:pt x="329" y="206"/>
                    <a:pt x="329" y="206"/>
                  </a:cubicBezTo>
                  <a:cubicBezTo>
                    <a:pt x="329" y="206"/>
                    <a:pt x="329" y="206"/>
                    <a:pt x="329" y="206"/>
                  </a:cubicBezTo>
                  <a:cubicBezTo>
                    <a:pt x="326" y="220"/>
                    <a:pt x="326" y="220"/>
                    <a:pt x="326" y="220"/>
                  </a:cubicBezTo>
                  <a:moveTo>
                    <a:pt x="692" y="219"/>
                  </a:moveTo>
                  <a:cubicBezTo>
                    <a:pt x="643" y="190"/>
                    <a:pt x="643" y="190"/>
                    <a:pt x="643" y="190"/>
                  </a:cubicBezTo>
                  <a:cubicBezTo>
                    <a:pt x="667" y="195"/>
                    <a:pt x="690" y="200"/>
                    <a:pt x="713" y="206"/>
                  </a:cubicBezTo>
                  <a:cubicBezTo>
                    <a:pt x="692" y="219"/>
                    <a:pt x="692" y="219"/>
                    <a:pt x="692" y="219"/>
                  </a:cubicBezTo>
                  <a:moveTo>
                    <a:pt x="284" y="188"/>
                  </a:moveTo>
                  <a:cubicBezTo>
                    <a:pt x="284" y="187"/>
                    <a:pt x="284" y="187"/>
                    <a:pt x="284" y="187"/>
                  </a:cubicBezTo>
                  <a:cubicBezTo>
                    <a:pt x="284" y="187"/>
                    <a:pt x="284" y="187"/>
                    <a:pt x="284" y="187"/>
                  </a:cubicBezTo>
                  <a:cubicBezTo>
                    <a:pt x="284" y="188"/>
                    <a:pt x="284" y="188"/>
                    <a:pt x="284" y="188"/>
                  </a:cubicBezTo>
                  <a:moveTo>
                    <a:pt x="281" y="207"/>
                  </a:moveTo>
                  <a:cubicBezTo>
                    <a:pt x="276" y="186"/>
                    <a:pt x="276" y="186"/>
                    <a:pt x="276" y="186"/>
                  </a:cubicBezTo>
                  <a:cubicBezTo>
                    <a:pt x="277" y="186"/>
                    <a:pt x="279" y="186"/>
                    <a:pt x="280" y="187"/>
                  </a:cubicBezTo>
                  <a:cubicBezTo>
                    <a:pt x="283" y="196"/>
                    <a:pt x="283" y="196"/>
                    <a:pt x="283" y="196"/>
                  </a:cubicBezTo>
                  <a:cubicBezTo>
                    <a:pt x="281" y="207"/>
                    <a:pt x="281" y="207"/>
                    <a:pt x="281" y="207"/>
                  </a:cubicBezTo>
                  <a:moveTo>
                    <a:pt x="278" y="208"/>
                  </a:moveTo>
                  <a:cubicBezTo>
                    <a:pt x="276" y="208"/>
                    <a:pt x="274" y="208"/>
                    <a:pt x="273" y="208"/>
                  </a:cubicBezTo>
                  <a:cubicBezTo>
                    <a:pt x="267" y="184"/>
                    <a:pt x="267" y="184"/>
                    <a:pt x="267" y="184"/>
                  </a:cubicBezTo>
                  <a:cubicBezTo>
                    <a:pt x="269" y="185"/>
                    <a:pt x="270" y="185"/>
                    <a:pt x="272" y="185"/>
                  </a:cubicBezTo>
                  <a:cubicBezTo>
                    <a:pt x="278" y="208"/>
                    <a:pt x="278" y="208"/>
                    <a:pt x="278" y="208"/>
                  </a:cubicBezTo>
                  <a:moveTo>
                    <a:pt x="269" y="207"/>
                  </a:moveTo>
                  <a:cubicBezTo>
                    <a:pt x="268" y="207"/>
                    <a:pt x="266" y="206"/>
                    <a:pt x="264" y="206"/>
                  </a:cubicBezTo>
                  <a:cubicBezTo>
                    <a:pt x="259" y="183"/>
                    <a:pt x="259" y="183"/>
                    <a:pt x="259" y="183"/>
                  </a:cubicBezTo>
                  <a:cubicBezTo>
                    <a:pt x="260" y="183"/>
                    <a:pt x="262" y="184"/>
                    <a:pt x="264" y="184"/>
                  </a:cubicBezTo>
                  <a:cubicBezTo>
                    <a:pt x="269" y="207"/>
                    <a:pt x="269" y="207"/>
                    <a:pt x="269" y="207"/>
                  </a:cubicBezTo>
                  <a:moveTo>
                    <a:pt x="261" y="205"/>
                  </a:moveTo>
                  <a:cubicBezTo>
                    <a:pt x="259" y="205"/>
                    <a:pt x="258" y="205"/>
                    <a:pt x="256" y="205"/>
                  </a:cubicBezTo>
                  <a:cubicBezTo>
                    <a:pt x="250" y="182"/>
                    <a:pt x="250" y="182"/>
                    <a:pt x="250" y="182"/>
                  </a:cubicBezTo>
                  <a:cubicBezTo>
                    <a:pt x="252" y="182"/>
                    <a:pt x="254" y="182"/>
                    <a:pt x="255" y="182"/>
                  </a:cubicBezTo>
                  <a:cubicBezTo>
                    <a:pt x="261" y="205"/>
                    <a:pt x="261" y="205"/>
                    <a:pt x="261" y="205"/>
                  </a:cubicBezTo>
                  <a:moveTo>
                    <a:pt x="252" y="204"/>
                  </a:moveTo>
                  <a:cubicBezTo>
                    <a:pt x="251" y="204"/>
                    <a:pt x="249" y="204"/>
                    <a:pt x="248" y="203"/>
                  </a:cubicBezTo>
                  <a:cubicBezTo>
                    <a:pt x="242" y="180"/>
                    <a:pt x="242" y="180"/>
                    <a:pt x="242" y="180"/>
                  </a:cubicBezTo>
                  <a:cubicBezTo>
                    <a:pt x="243" y="180"/>
                    <a:pt x="245" y="181"/>
                    <a:pt x="247" y="181"/>
                  </a:cubicBezTo>
                  <a:cubicBezTo>
                    <a:pt x="252" y="204"/>
                    <a:pt x="252" y="204"/>
                    <a:pt x="252" y="204"/>
                  </a:cubicBezTo>
                  <a:moveTo>
                    <a:pt x="244" y="203"/>
                  </a:moveTo>
                  <a:cubicBezTo>
                    <a:pt x="242" y="202"/>
                    <a:pt x="241" y="202"/>
                    <a:pt x="239" y="202"/>
                  </a:cubicBezTo>
                  <a:cubicBezTo>
                    <a:pt x="233" y="179"/>
                    <a:pt x="233" y="179"/>
                    <a:pt x="233" y="179"/>
                  </a:cubicBezTo>
                  <a:cubicBezTo>
                    <a:pt x="235" y="179"/>
                    <a:pt x="237" y="179"/>
                    <a:pt x="238" y="180"/>
                  </a:cubicBezTo>
                  <a:cubicBezTo>
                    <a:pt x="244" y="203"/>
                    <a:pt x="244" y="203"/>
                    <a:pt x="244" y="203"/>
                  </a:cubicBezTo>
                  <a:moveTo>
                    <a:pt x="235" y="201"/>
                  </a:moveTo>
                  <a:cubicBezTo>
                    <a:pt x="234" y="201"/>
                    <a:pt x="232" y="201"/>
                    <a:pt x="231" y="200"/>
                  </a:cubicBezTo>
                  <a:cubicBezTo>
                    <a:pt x="225" y="177"/>
                    <a:pt x="225" y="177"/>
                    <a:pt x="225" y="177"/>
                  </a:cubicBezTo>
                  <a:cubicBezTo>
                    <a:pt x="227" y="178"/>
                    <a:pt x="228" y="178"/>
                    <a:pt x="230" y="178"/>
                  </a:cubicBezTo>
                  <a:cubicBezTo>
                    <a:pt x="235" y="201"/>
                    <a:pt x="235" y="201"/>
                    <a:pt x="235" y="201"/>
                  </a:cubicBezTo>
                  <a:moveTo>
                    <a:pt x="227" y="200"/>
                  </a:moveTo>
                  <a:cubicBezTo>
                    <a:pt x="225" y="199"/>
                    <a:pt x="224" y="199"/>
                    <a:pt x="222" y="199"/>
                  </a:cubicBezTo>
                  <a:cubicBezTo>
                    <a:pt x="216" y="176"/>
                    <a:pt x="216" y="176"/>
                    <a:pt x="216" y="176"/>
                  </a:cubicBezTo>
                  <a:cubicBezTo>
                    <a:pt x="218" y="176"/>
                    <a:pt x="220" y="176"/>
                    <a:pt x="221" y="177"/>
                  </a:cubicBezTo>
                  <a:cubicBezTo>
                    <a:pt x="227" y="200"/>
                    <a:pt x="227" y="200"/>
                    <a:pt x="227" y="200"/>
                  </a:cubicBezTo>
                  <a:moveTo>
                    <a:pt x="219" y="198"/>
                  </a:moveTo>
                  <a:cubicBezTo>
                    <a:pt x="217" y="198"/>
                    <a:pt x="215" y="198"/>
                    <a:pt x="214" y="198"/>
                  </a:cubicBezTo>
                  <a:cubicBezTo>
                    <a:pt x="208" y="174"/>
                    <a:pt x="208" y="174"/>
                    <a:pt x="208" y="174"/>
                  </a:cubicBezTo>
                  <a:cubicBezTo>
                    <a:pt x="210" y="175"/>
                    <a:pt x="211" y="175"/>
                    <a:pt x="213" y="175"/>
                  </a:cubicBezTo>
                  <a:cubicBezTo>
                    <a:pt x="219" y="198"/>
                    <a:pt x="219" y="198"/>
                    <a:pt x="219" y="198"/>
                  </a:cubicBezTo>
                  <a:moveTo>
                    <a:pt x="210" y="197"/>
                  </a:moveTo>
                  <a:cubicBezTo>
                    <a:pt x="208" y="197"/>
                    <a:pt x="207" y="196"/>
                    <a:pt x="205" y="196"/>
                  </a:cubicBezTo>
                  <a:cubicBezTo>
                    <a:pt x="200" y="173"/>
                    <a:pt x="200" y="173"/>
                    <a:pt x="200" y="173"/>
                  </a:cubicBezTo>
                  <a:cubicBezTo>
                    <a:pt x="201" y="173"/>
                    <a:pt x="203" y="174"/>
                    <a:pt x="204" y="174"/>
                  </a:cubicBezTo>
                  <a:cubicBezTo>
                    <a:pt x="210" y="197"/>
                    <a:pt x="210" y="197"/>
                    <a:pt x="210" y="197"/>
                  </a:cubicBezTo>
                  <a:moveTo>
                    <a:pt x="623" y="262"/>
                  </a:moveTo>
                  <a:cubicBezTo>
                    <a:pt x="562" y="173"/>
                    <a:pt x="562" y="173"/>
                    <a:pt x="562" y="173"/>
                  </a:cubicBezTo>
                  <a:cubicBezTo>
                    <a:pt x="586" y="178"/>
                    <a:pt x="610" y="183"/>
                    <a:pt x="633" y="188"/>
                  </a:cubicBezTo>
                  <a:cubicBezTo>
                    <a:pt x="688" y="221"/>
                    <a:pt x="688" y="221"/>
                    <a:pt x="688" y="221"/>
                  </a:cubicBezTo>
                  <a:cubicBezTo>
                    <a:pt x="623" y="262"/>
                    <a:pt x="623" y="262"/>
                    <a:pt x="623" y="262"/>
                  </a:cubicBezTo>
                  <a:moveTo>
                    <a:pt x="202" y="195"/>
                  </a:moveTo>
                  <a:cubicBezTo>
                    <a:pt x="200" y="195"/>
                    <a:pt x="198" y="195"/>
                    <a:pt x="197" y="195"/>
                  </a:cubicBezTo>
                  <a:cubicBezTo>
                    <a:pt x="191" y="172"/>
                    <a:pt x="191" y="172"/>
                    <a:pt x="191" y="172"/>
                  </a:cubicBezTo>
                  <a:cubicBezTo>
                    <a:pt x="193" y="172"/>
                    <a:pt x="194" y="172"/>
                    <a:pt x="196" y="172"/>
                  </a:cubicBezTo>
                  <a:cubicBezTo>
                    <a:pt x="202" y="195"/>
                    <a:pt x="202" y="195"/>
                    <a:pt x="202" y="195"/>
                  </a:cubicBezTo>
                  <a:moveTo>
                    <a:pt x="193" y="194"/>
                  </a:moveTo>
                  <a:cubicBezTo>
                    <a:pt x="192" y="194"/>
                    <a:pt x="190" y="193"/>
                    <a:pt x="188" y="193"/>
                  </a:cubicBezTo>
                  <a:cubicBezTo>
                    <a:pt x="183" y="170"/>
                    <a:pt x="183" y="170"/>
                    <a:pt x="183" y="170"/>
                  </a:cubicBezTo>
                  <a:cubicBezTo>
                    <a:pt x="184" y="170"/>
                    <a:pt x="186" y="171"/>
                    <a:pt x="187" y="171"/>
                  </a:cubicBezTo>
                  <a:cubicBezTo>
                    <a:pt x="193" y="194"/>
                    <a:pt x="193" y="194"/>
                    <a:pt x="193" y="194"/>
                  </a:cubicBezTo>
                  <a:moveTo>
                    <a:pt x="619" y="262"/>
                  </a:moveTo>
                  <a:cubicBezTo>
                    <a:pt x="532" y="244"/>
                    <a:pt x="532" y="244"/>
                    <a:pt x="532" y="244"/>
                  </a:cubicBezTo>
                  <a:cubicBezTo>
                    <a:pt x="544" y="169"/>
                    <a:pt x="544" y="169"/>
                    <a:pt x="544" y="169"/>
                  </a:cubicBezTo>
                  <a:cubicBezTo>
                    <a:pt x="548" y="170"/>
                    <a:pt x="553" y="171"/>
                    <a:pt x="557" y="172"/>
                  </a:cubicBezTo>
                  <a:cubicBezTo>
                    <a:pt x="619" y="262"/>
                    <a:pt x="619" y="262"/>
                    <a:pt x="619" y="262"/>
                  </a:cubicBezTo>
                  <a:moveTo>
                    <a:pt x="185" y="193"/>
                  </a:moveTo>
                  <a:cubicBezTo>
                    <a:pt x="183" y="192"/>
                    <a:pt x="182" y="192"/>
                    <a:pt x="180" y="192"/>
                  </a:cubicBezTo>
                  <a:cubicBezTo>
                    <a:pt x="174" y="169"/>
                    <a:pt x="174" y="169"/>
                    <a:pt x="174" y="169"/>
                  </a:cubicBezTo>
                  <a:cubicBezTo>
                    <a:pt x="176" y="169"/>
                    <a:pt x="177" y="169"/>
                    <a:pt x="179" y="170"/>
                  </a:cubicBezTo>
                  <a:cubicBezTo>
                    <a:pt x="185" y="193"/>
                    <a:pt x="185" y="193"/>
                    <a:pt x="185" y="193"/>
                  </a:cubicBezTo>
                  <a:moveTo>
                    <a:pt x="176" y="191"/>
                  </a:moveTo>
                  <a:cubicBezTo>
                    <a:pt x="175" y="191"/>
                    <a:pt x="173" y="191"/>
                    <a:pt x="171" y="190"/>
                  </a:cubicBezTo>
                  <a:cubicBezTo>
                    <a:pt x="166" y="168"/>
                    <a:pt x="166" y="168"/>
                    <a:pt x="166" y="168"/>
                  </a:cubicBezTo>
                  <a:cubicBezTo>
                    <a:pt x="167" y="168"/>
                    <a:pt x="169" y="168"/>
                    <a:pt x="171" y="168"/>
                  </a:cubicBezTo>
                  <a:cubicBezTo>
                    <a:pt x="176" y="191"/>
                    <a:pt x="176" y="191"/>
                    <a:pt x="176" y="191"/>
                  </a:cubicBezTo>
                  <a:moveTo>
                    <a:pt x="168" y="190"/>
                  </a:moveTo>
                  <a:cubicBezTo>
                    <a:pt x="166" y="190"/>
                    <a:pt x="165" y="189"/>
                    <a:pt x="163" y="189"/>
                  </a:cubicBezTo>
                  <a:cubicBezTo>
                    <a:pt x="157" y="166"/>
                    <a:pt x="157" y="166"/>
                    <a:pt x="157" y="166"/>
                  </a:cubicBezTo>
                  <a:cubicBezTo>
                    <a:pt x="159" y="166"/>
                    <a:pt x="161" y="167"/>
                    <a:pt x="162" y="167"/>
                  </a:cubicBezTo>
                  <a:cubicBezTo>
                    <a:pt x="168" y="190"/>
                    <a:pt x="168" y="190"/>
                    <a:pt x="168" y="190"/>
                  </a:cubicBezTo>
                  <a:moveTo>
                    <a:pt x="531" y="227"/>
                  </a:moveTo>
                  <a:cubicBezTo>
                    <a:pt x="519" y="226"/>
                    <a:pt x="519" y="226"/>
                    <a:pt x="519" y="226"/>
                  </a:cubicBezTo>
                  <a:cubicBezTo>
                    <a:pt x="528" y="166"/>
                    <a:pt x="528" y="166"/>
                    <a:pt x="528" y="166"/>
                  </a:cubicBezTo>
                  <a:cubicBezTo>
                    <a:pt x="532" y="167"/>
                    <a:pt x="537" y="168"/>
                    <a:pt x="541" y="169"/>
                  </a:cubicBezTo>
                  <a:cubicBezTo>
                    <a:pt x="531" y="227"/>
                    <a:pt x="531" y="227"/>
                    <a:pt x="531" y="227"/>
                  </a:cubicBezTo>
                  <a:moveTo>
                    <a:pt x="159" y="189"/>
                  </a:moveTo>
                  <a:cubicBezTo>
                    <a:pt x="158" y="188"/>
                    <a:pt x="156" y="188"/>
                    <a:pt x="155" y="188"/>
                  </a:cubicBezTo>
                  <a:cubicBezTo>
                    <a:pt x="149" y="165"/>
                    <a:pt x="149" y="165"/>
                    <a:pt x="149" y="165"/>
                  </a:cubicBezTo>
                  <a:cubicBezTo>
                    <a:pt x="151" y="165"/>
                    <a:pt x="152" y="165"/>
                    <a:pt x="154" y="166"/>
                  </a:cubicBezTo>
                  <a:cubicBezTo>
                    <a:pt x="159" y="189"/>
                    <a:pt x="159" y="189"/>
                    <a:pt x="159" y="189"/>
                  </a:cubicBezTo>
                  <a:moveTo>
                    <a:pt x="151" y="187"/>
                  </a:moveTo>
                  <a:cubicBezTo>
                    <a:pt x="149" y="187"/>
                    <a:pt x="148" y="187"/>
                    <a:pt x="146" y="186"/>
                  </a:cubicBezTo>
                  <a:cubicBezTo>
                    <a:pt x="141" y="164"/>
                    <a:pt x="141" y="164"/>
                    <a:pt x="141" y="164"/>
                  </a:cubicBezTo>
                  <a:cubicBezTo>
                    <a:pt x="142" y="164"/>
                    <a:pt x="144" y="164"/>
                    <a:pt x="145" y="164"/>
                  </a:cubicBezTo>
                  <a:cubicBezTo>
                    <a:pt x="151" y="187"/>
                    <a:pt x="151" y="187"/>
                    <a:pt x="151" y="187"/>
                  </a:cubicBezTo>
                  <a:moveTo>
                    <a:pt x="513" y="240"/>
                  </a:moveTo>
                  <a:cubicBezTo>
                    <a:pt x="429" y="224"/>
                    <a:pt x="429" y="224"/>
                    <a:pt x="429" y="224"/>
                  </a:cubicBezTo>
                  <a:cubicBezTo>
                    <a:pt x="431" y="221"/>
                    <a:pt x="431" y="221"/>
                    <a:pt x="431" y="221"/>
                  </a:cubicBezTo>
                  <a:cubicBezTo>
                    <a:pt x="513" y="163"/>
                    <a:pt x="513" y="163"/>
                    <a:pt x="513" y="163"/>
                  </a:cubicBezTo>
                  <a:cubicBezTo>
                    <a:pt x="517" y="164"/>
                    <a:pt x="521" y="165"/>
                    <a:pt x="525" y="166"/>
                  </a:cubicBezTo>
                  <a:cubicBezTo>
                    <a:pt x="516" y="227"/>
                    <a:pt x="516" y="227"/>
                    <a:pt x="516" y="227"/>
                  </a:cubicBezTo>
                  <a:cubicBezTo>
                    <a:pt x="513" y="240"/>
                    <a:pt x="513" y="240"/>
                    <a:pt x="513" y="240"/>
                  </a:cubicBezTo>
                  <a:moveTo>
                    <a:pt x="143" y="186"/>
                  </a:moveTo>
                  <a:cubicBezTo>
                    <a:pt x="141" y="186"/>
                    <a:pt x="139" y="185"/>
                    <a:pt x="138" y="185"/>
                  </a:cubicBezTo>
                  <a:cubicBezTo>
                    <a:pt x="132" y="162"/>
                    <a:pt x="132" y="162"/>
                    <a:pt x="132" y="162"/>
                  </a:cubicBezTo>
                  <a:cubicBezTo>
                    <a:pt x="134" y="163"/>
                    <a:pt x="135" y="163"/>
                    <a:pt x="137" y="163"/>
                  </a:cubicBezTo>
                  <a:cubicBezTo>
                    <a:pt x="143" y="186"/>
                    <a:pt x="143" y="186"/>
                    <a:pt x="143" y="186"/>
                  </a:cubicBezTo>
                  <a:moveTo>
                    <a:pt x="134" y="185"/>
                  </a:moveTo>
                  <a:cubicBezTo>
                    <a:pt x="133" y="184"/>
                    <a:pt x="131" y="184"/>
                    <a:pt x="129" y="184"/>
                  </a:cubicBezTo>
                  <a:cubicBezTo>
                    <a:pt x="124" y="161"/>
                    <a:pt x="124" y="161"/>
                    <a:pt x="124" y="161"/>
                  </a:cubicBezTo>
                  <a:cubicBezTo>
                    <a:pt x="125" y="161"/>
                    <a:pt x="127" y="161"/>
                    <a:pt x="129" y="162"/>
                  </a:cubicBezTo>
                  <a:cubicBezTo>
                    <a:pt x="134" y="185"/>
                    <a:pt x="134" y="185"/>
                    <a:pt x="134" y="185"/>
                  </a:cubicBezTo>
                  <a:moveTo>
                    <a:pt x="126" y="183"/>
                  </a:moveTo>
                  <a:cubicBezTo>
                    <a:pt x="124" y="183"/>
                    <a:pt x="123" y="183"/>
                    <a:pt x="121" y="183"/>
                  </a:cubicBezTo>
                  <a:cubicBezTo>
                    <a:pt x="115" y="159"/>
                    <a:pt x="115" y="159"/>
                    <a:pt x="115" y="159"/>
                  </a:cubicBezTo>
                  <a:cubicBezTo>
                    <a:pt x="117" y="160"/>
                    <a:pt x="118" y="160"/>
                    <a:pt x="120" y="160"/>
                  </a:cubicBezTo>
                  <a:cubicBezTo>
                    <a:pt x="126" y="183"/>
                    <a:pt x="126" y="183"/>
                    <a:pt x="126" y="183"/>
                  </a:cubicBezTo>
                  <a:moveTo>
                    <a:pt x="117" y="182"/>
                  </a:moveTo>
                  <a:cubicBezTo>
                    <a:pt x="116" y="182"/>
                    <a:pt x="114" y="181"/>
                    <a:pt x="113" y="181"/>
                  </a:cubicBezTo>
                  <a:cubicBezTo>
                    <a:pt x="107" y="158"/>
                    <a:pt x="107" y="158"/>
                    <a:pt x="107" y="158"/>
                  </a:cubicBezTo>
                  <a:cubicBezTo>
                    <a:pt x="108" y="158"/>
                    <a:pt x="110" y="159"/>
                    <a:pt x="112" y="159"/>
                  </a:cubicBezTo>
                  <a:cubicBezTo>
                    <a:pt x="117" y="182"/>
                    <a:pt x="117" y="182"/>
                    <a:pt x="117" y="182"/>
                  </a:cubicBezTo>
                  <a:moveTo>
                    <a:pt x="109" y="181"/>
                  </a:moveTo>
                  <a:cubicBezTo>
                    <a:pt x="107" y="180"/>
                    <a:pt x="106" y="180"/>
                    <a:pt x="104" y="180"/>
                  </a:cubicBezTo>
                  <a:cubicBezTo>
                    <a:pt x="98" y="157"/>
                    <a:pt x="98" y="157"/>
                    <a:pt x="98" y="157"/>
                  </a:cubicBezTo>
                  <a:cubicBezTo>
                    <a:pt x="100" y="157"/>
                    <a:pt x="102" y="157"/>
                    <a:pt x="103" y="158"/>
                  </a:cubicBezTo>
                  <a:cubicBezTo>
                    <a:pt x="109" y="181"/>
                    <a:pt x="109" y="181"/>
                    <a:pt x="109" y="181"/>
                  </a:cubicBezTo>
                  <a:moveTo>
                    <a:pt x="554" y="168"/>
                  </a:moveTo>
                  <a:cubicBezTo>
                    <a:pt x="551" y="167"/>
                    <a:pt x="548" y="167"/>
                    <a:pt x="544" y="166"/>
                  </a:cubicBezTo>
                  <a:cubicBezTo>
                    <a:pt x="546" y="156"/>
                    <a:pt x="546" y="156"/>
                    <a:pt x="546" y="156"/>
                  </a:cubicBezTo>
                  <a:cubicBezTo>
                    <a:pt x="554" y="168"/>
                    <a:pt x="554" y="168"/>
                    <a:pt x="554" y="168"/>
                  </a:cubicBezTo>
                  <a:moveTo>
                    <a:pt x="100" y="179"/>
                  </a:moveTo>
                  <a:cubicBezTo>
                    <a:pt x="99" y="179"/>
                    <a:pt x="97" y="179"/>
                    <a:pt x="96" y="179"/>
                  </a:cubicBezTo>
                  <a:cubicBezTo>
                    <a:pt x="90" y="156"/>
                    <a:pt x="90" y="156"/>
                    <a:pt x="90" y="156"/>
                  </a:cubicBezTo>
                  <a:cubicBezTo>
                    <a:pt x="92" y="156"/>
                    <a:pt x="93" y="156"/>
                    <a:pt x="95" y="156"/>
                  </a:cubicBezTo>
                  <a:cubicBezTo>
                    <a:pt x="100" y="179"/>
                    <a:pt x="100" y="179"/>
                    <a:pt x="100" y="179"/>
                  </a:cubicBezTo>
                  <a:moveTo>
                    <a:pt x="435" y="214"/>
                  </a:moveTo>
                  <a:cubicBezTo>
                    <a:pt x="471" y="155"/>
                    <a:pt x="471" y="155"/>
                    <a:pt x="471" y="155"/>
                  </a:cubicBezTo>
                  <a:cubicBezTo>
                    <a:pt x="483" y="157"/>
                    <a:pt x="496" y="160"/>
                    <a:pt x="508" y="162"/>
                  </a:cubicBezTo>
                  <a:cubicBezTo>
                    <a:pt x="435" y="214"/>
                    <a:pt x="435" y="214"/>
                    <a:pt x="435" y="214"/>
                  </a:cubicBezTo>
                  <a:moveTo>
                    <a:pt x="92" y="178"/>
                  </a:moveTo>
                  <a:cubicBezTo>
                    <a:pt x="90" y="178"/>
                    <a:pt x="89" y="177"/>
                    <a:pt x="87" y="177"/>
                  </a:cubicBezTo>
                  <a:cubicBezTo>
                    <a:pt x="82" y="154"/>
                    <a:pt x="82" y="154"/>
                    <a:pt x="82" y="154"/>
                  </a:cubicBezTo>
                  <a:cubicBezTo>
                    <a:pt x="83" y="155"/>
                    <a:pt x="85" y="155"/>
                    <a:pt x="86" y="155"/>
                  </a:cubicBezTo>
                  <a:cubicBezTo>
                    <a:pt x="92" y="178"/>
                    <a:pt x="92" y="178"/>
                    <a:pt x="92" y="178"/>
                  </a:cubicBezTo>
                  <a:moveTo>
                    <a:pt x="625" y="183"/>
                  </a:moveTo>
                  <a:cubicBezTo>
                    <a:pt x="603" y="178"/>
                    <a:pt x="581" y="173"/>
                    <a:pt x="559" y="169"/>
                  </a:cubicBezTo>
                  <a:cubicBezTo>
                    <a:pt x="549" y="154"/>
                    <a:pt x="549" y="154"/>
                    <a:pt x="549" y="154"/>
                  </a:cubicBezTo>
                  <a:cubicBezTo>
                    <a:pt x="732" y="194"/>
                    <a:pt x="732" y="194"/>
                    <a:pt x="732" y="194"/>
                  </a:cubicBezTo>
                  <a:cubicBezTo>
                    <a:pt x="717" y="203"/>
                    <a:pt x="717" y="203"/>
                    <a:pt x="717" y="203"/>
                  </a:cubicBezTo>
                  <a:cubicBezTo>
                    <a:pt x="690" y="197"/>
                    <a:pt x="662" y="191"/>
                    <a:pt x="635" y="185"/>
                  </a:cubicBezTo>
                  <a:cubicBezTo>
                    <a:pt x="603" y="166"/>
                    <a:pt x="603" y="166"/>
                    <a:pt x="603" y="166"/>
                  </a:cubicBezTo>
                  <a:cubicBezTo>
                    <a:pt x="603" y="166"/>
                    <a:pt x="602" y="166"/>
                    <a:pt x="602" y="166"/>
                  </a:cubicBezTo>
                  <a:cubicBezTo>
                    <a:pt x="602" y="166"/>
                    <a:pt x="601" y="166"/>
                    <a:pt x="601" y="166"/>
                  </a:cubicBezTo>
                  <a:cubicBezTo>
                    <a:pt x="600" y="167"/>
                    <a:pt x="601" y="168"/>
                    <a:pt x="601" y="169"/>
                  </a:cubicBezTo>
                  <a:cubicBezTo>
                    <a:pt x="625" y="183"/>
                    <a:pt x="625" y="183"/>
                    <a:pt x="625" y="183"/>
                  </a:cubicBezTo>
                  <a:moveTo>
                    <a:pt x="84" y="177"/>
                  </a:moveTo>
                  <a:cubicBezTo>
                    <a:pt x="82" y="176"/>
                    <a:pt x="80" y="176"/>
                    <a:pt x="79" y="176"/>
                  </a:cubicBezTo>
                  <a:cubicBezTo>
                    <a:pt x="73" y="153"/>
                    <a:pt x="73" y="153"/>
                    <a:pt x="73" y="153"/>
                  </a:cubicBezTo>
                  <a:cubicBezTo>
                    <a:pt x="75" y="153"/>
                    <a:pt x="76" y="154"/>
                    <a:pt x="78" y="154"/>
                  </a:cubicBezTo>
                  <a:cubicBezTo>
                    <a:pt x="84" y="177"/>
                    <a:pt x="84" y="177"/>
                    <a:pt x="84" y="177"/>
                  </a:cubicBezTo>
                  <a:moveTo>
                    <a:pt x="526" y="162"/>
                  </a:moveTo>
                  <a:cubicBezTo>
                    <a:pt x="523" y="162"/>
                    <a:pt x="520" y="161"/>
                    <a:pt x="516" y="160"/>
                  </a:cubicBezTo>
                  <a:cubicBezTo>
                    <a:pt x="527" y="153"/>
                    <a:pt x="527" y="153"/>
                    <a:pt x="527" y="153"/>
                  </a:cubicBezTo>
                  <a:cubicBezTo>
                    <a:pt x="526" y="162"/>
                    <a:pt x="526" y="162"/>
                    <a:pt x="526" y="162"/>
                  </a:cubicBezTo>
                  <a:moveTo>
                    <a:pt x="75" y="175"/>
                  </a:moveTo>
                  <a:cubicBezTo>
                    <a:pt x="74" y="175"/>
                    <a:pt x="72" y="175"/>
                    <a:pt x="70" y="175"/>
                  </a:cubicBezTo>
                  <a:cubicBezTo>
                    <a:pt x="65" y="152"/>
                    <a:pt x="65" y="152"/>
                    <a:pt x="65" y="152"/>
                  </a:cubicBezTo>
                  <a:cubicBezTo>
                    <a:pt x="66" y="152"/>
                    <a:pt x="68" y="152"/>
                    <a:pt x="70" y="153"/>
                  </a:cubicBezTo>
                  <a:cubicBezTo>
                    <a:pt x="75" y="175"/>
                    <a:pt x="75" y="175"/>
                    <a:pt x="75" y="175"/>
                  </a:cubicBezTo>
                  <a:moveTo>
                    <a:pt x="67" y="174"/>
                  </a:moveTo>
                  <a:cubicBezTo>
                    <a:pt x="65" y="174"/>
                    <a:pt x="64" y="174"/>
                    <a:pt x="62" y="173"/>
                  </a:cubicBezTo>
                  <a:cubicBezTo>
                    <a:pt x="56" y="151"/>
                    <a:pt x="56" y="151"/>
                    <a:pt x="56" y="151"/>
                  </a:cubicBezTo>
                  <a:cubicBezTo>
                    <a:pt x="58" y="151"/>
                    <a:pt x="60" y="151"/>
                    <a:pt x="61" y="151"/>
                  </a:cubicBezTo>
                  <a:cubicBezTo>
                    <a:pt x="67" y="174"/>
                    <a:pt x="67" y="174"/>
                    <a:pt x="67" y="174"/>
                  </a:cubicBezTo>
                  <a:moveTo>
                    <a:pt x="58" y="173"/>
                  </a:moveTo>
                  <a:cubicBezTo>
                    <a:pt x="57" y="173"/>
                    <a:pt x="55" y="172"/>
                    <a:pt x="54" y="172"/>
                  </a:cubicBezTo>
                  <a:cubicBezTo>
                    <a:pt x="48" y="149"/>
                    <a:pt x="48" y="149"/>
                    <a:pt x="48" y="149"/>
                  </a:cubicBezTo>
                  <a:cubicBezTo>
                    <a:pt x="50" y="150"/>
                    <a:pt x="51" y="150"/>
                    <a:pt x="53" y="150"/>
                  </a:cubicBezTo>
                  <a:cubicBezTo>
                    <a:pt x="58" y="173"/>
                    <a:pt x="58" y="173"/>
                    <a:pt x="58" y="173"/>
                  </a:cubicBezTo>
                  <a:moveTo>
                    <a:pt x="50" y="172"/>
                  </a:moveTo>
                  <a:cubicBezTo>
                    <a:pt x="48" y="171"/>
                    <a:pt x="47" y="171"/>
                    <a:pt x="45" y="171"/>
                  </a:cubicBezTo>
                  <a:cubicBezTo>
                    <a:pt x="40" y="148"/>
                    <a:pt x="40" y="148"/>
                    <a:pt x="40" y="148"/>
                  </a:cubicBezTo>
                  <a:cubicBezTo>
                    <a:pt x="41" y="148"/>
                    <a:pt x="43" y="149"/>
                    <a:pt x="44" y="149"/>
                  </a:cubicBezTo>
                  <a:cubicBezTo>
                    <a:pt x="50" y="172"/>
                    <a:pt x="50" y="172"/>
                    <a:pt x="50" y="172"/>
                  </a:cubicBezTo>
                  <a:moveTo>
                    <a:pt x="42" y="170"/>
                  </a:moveTo>
                  <a:cubicBezTo>
                    <a:pt x="40" y="170"/>
                    <a:pt x="38" y="170"/>
                    <a:pt x="37" y="170"/>
                  </a:cubicBezTo>
                  <a:cubicBezTo>
                    <a:pt x="31" y="147"/>
                    <a:pt x="31" y="147"/>
                    <a:pt x="31" y="147"/>
                  </a:cubicBezTo>
                  <a:cubicBezTo>
                    <a:pt x="33" y="147"/>
                    <a:pt x="34" y="147"/>
                    <a:pt x="36" y="148"/>
                  </a:cubicBezTo>
                  <a:cubicBezTo>
                    <a:pt x="42" y="170"/>
                    <a:pt x="42" y="170"/>
                    <a:pt x="42" y="170"/>
                  </a:cubicBezTo>
                  <a:moveTo>
                    <a:pt x="33" y="169"/>
                  </a:moveTo>
                  <a:cubicBezTo>
                    <a:pt x="32" y="169"/>
                    <a:pt x="30" y="169"/>
                    <a:pt x="28" y="169"/>
                  </a:cubicBezTo>
                  <a:cubicBezTo>
                    <a:pt x="23" y="146"/>
                    <a:pt x="23" y="146"/>
                    <a:pt x="23" y="146"/>
                  </a:cubicBezTo>
                  <a:cubicBezTo>
                    <a:pt x="24" y="146"/>
                    <a:pt x="26" y="146"/>
                    <a:pt x="28" y="146"/>
                  </a:cubicBezTo>
                  <a:cubicBezTo>
                    <a:pt x="33" y="169"/>
                    <a:pt x="33" y="169"/>
                    <a:pt x="33" y="169"/>
                  </a:cubicBezTo>
                  <a:moveTo>
                    <a:pt x="25" y="168"/>
                  </a:moveTo>
                  <a:cubicBezTo>
                    <a:pt x="23" y="168"/>
                    <a:pt x="22" y="168"/>
                    <a:pt x="20" y="167"/>
                  </a:cubicBezTo>
                  <a:cubicBezTo>
                    <a:pt x="14" y="144"/>
                    <a:pt x="14" y="144"/>
                    <a:pt x="14" y="144"/>
                  </a:cubicBezTo>
                  <a:cubicBezTo>
                    <a:pt x="16" y="145"/>
                    <a:pt x="18" y="145"/>
                    <a:pt x="19" y="145"/>
                  </a:cubicBezTo>
                  <a:cubicBezTo>
                    <a:pt x="25" y="168"/>
                    <a:pt x="25" y="168"/>
                    <a:pt x="25" y="168"/>
                  </a:cubicBezTo>
                  <a:moveTo>
                    <a:pt x="16" y="167"/>
                  </a:moveTo>
                  <a:cubicBezTo>
                    <a:pt x="15" y="167"/>
                    <a:pt x="13" y="166"/>
                    <a:pt x="12" y="166"/>
                  </a:cubicBezTo>
                  <a:cubicBezTo>
                    <a:pt x="6" y="143"/>
                    <a:pt x="6" y="143"/>
                    <a:pt x="6" y="143"/>
                  </a:cubicBezTo>
                  <a:cubicBezTo>
                    <a:pt x="8" y="143"/>
                    <a:pt x="9" y="144"/>
                    <a:pt x="11" y="144"/>
                  </a:cubicBezTo>
                  <a:cubicBezTo>
                    <a:pt x="16" y="167"/>
                    <a:pt x="16" y="167"/>
                    <a:pt x="16" y="167"/>
                  </a:cubicBezTo>
                  <a:moveTo>
                    <a:pt x="512" y="159"/>
                  </a:moveTo>
                  <a:cubicBezTo>
                    <a:pt x="499" y="157"/>
                    <a:pt x="486" y="154"/>
                    <a:pt x="472" y="152"/>
                  </a:cubicBezTo>
                  <a:cubicBezTo>
                    <a:pt x="479" y="141"/>
                    <a:pt x="479" y="141"/>
                    <a:pt x="479" y="141"/>
                  </a:cubicBezTo>
                  <a:cubicBezTo>
                    <a:pt x="525" y="150"/>
                    <a:pt x="525" y="150"/>
                    <a:pt x="525" y="150"/>
                  </a:cubicBezTo>
                  <a:cubicBezTo>
                    <a:pt x="512" y="159"/>
                    <a:pt x="512" y="159"/>
                    <a:pt x="512" y="159"/>
                  </a:cubicBezTo>
                  <a:moveTo>
                    <a:pt x="423" y="222"/>
                  </a:moveTo>
                  <a:cubicBezTo>
                    <a:pt x="364" y="134"/>
                    <a:pt x="364" y="134"/>
                    <a:pt x="364" y="134"/>
                  </a:cubicBezTo>
                  <a:cubicBezTo>
                    <a:pt x="398" y="141"/>
                    <a:pt x="433" y="147"/>
                    <a:pt x="467" y="154"/>
                  </a:cubicBezTo>
                  <a:cubicBezTo>
                    <a:pt x="428" y="218"/>
                    <a:pt x="428" y="218"/>
                    <a:pt x="428" y="218"/>
                  </a:cubicBezTo>
                  <a:cubicBezTo>
                    <a:pt x="423" y="222"/>
                    <a:pt x="423" y="222"/>
                    <a:pt x="423" y="222"/>
                  </a:cubicBezTo>
                  <a:moveTo>
                    <a:pt x="419" y="222"/>
                  </a:moveTo>
                  <a:cubicBezTo>
                    <a:pt x="333" y="205"/>
                    <a:pt x="333" y="205"/>
                    <a:pt x="333" y="205"/>
                  </a:cubicBezTo>
                  <a:cubicBezTo>
                    <a:pt x="346" y="131"/>
                    <a:pt x="346" y="131"/>
                    <a:pt x="346" y="131"/>
                  </a:cubicBezTo>
                  <a:cubicBezTo>
                    <a:pt x="350" y="132"/>
                    <a:pt x="355" y="133"/>
                    <a:pt x="359" y="133"/>
                  </a:cubicBezTo>
                  <a:cubicBezTo>
                    <a:pt x="419" y="222"/>
                    <a:pt x="419" y="222"/>
                    <a:pt x="419" y="222"/>
                  </a:cubicBezTo>
                  <a:moveTo>
                    <a:pt x="332" y="189"/>
                  </a:moveTo>
                  <a:cubicBezTo>
                    <a:pt x="320" y="187"/>
                    <a:pt x="320" y="187"/>
                    <a:pt x="320" y="187"/>
                  </a:cubicBezTo>
                  <a:cubicBezTo>
                    <a:pt x="330" y="128"/>
                    <a:pt x="330" y="128"/>
                    <a:pt x="330" y="128"/>
                  </a:cubicBezTo>
                  <a:cubicBezTo>
                    <a:pt x="334" y="129"/>
                    <a:pt x="339" y="130"/>
                    <a:pt x="343" y="130"/>
                  </a:cubicBezTo>
                  <a:cubicBezTo>
                    <a:pt x="332" y="189"/>
                    <a:pt x="332" y="189"/>
                    <a:pt x="332" y="189"/>
                  </a:cubicBezTo>
                  <a:moveTo>
                    <a:pt x="295" y="131"/>
                  </a:moveTo>
                  <a:cubicBezTo>
                    <a:pt x="293" y="125"/>
                    <a:pt x="293" y="125"/>
                    <a:pt x="293" y="125"/>
                  </a:cubicBezTo>
                  <a:cubicBezTo>
                    <a:pt x="294" y="125"/>
                    <a:pt x="295" y="125"/>
                    <a:pt x="296" y="125"/>
                  </a:cubicBezTo>
                  <a:cubicBezTo>
                    <a:pt x="295" y="131"/>
                    <a:pt x="295" y="131"/>
                    <a:pt x="295" y="131"/>
                  </a:cubicBezTo>
                  <a:moveTo>
                    <a:pt x="292" y="147"/>
                  </a:moveTo>
                  <a:cubicBezTo>
                    <a:pt x="291" y="147"/>
                    <a:pt x="291" y="147"/>
                    <a:pt x="290" y="147"/>
                  </a:cubicBezTo>
                  <a:cubicBezTo>
                    <a:pt x="285" y="124"/>
                    <a:pt x="285" y="124"/>
                    <a:pt x="285" y="124"/>
                  </a:cubicBezTo>
                  <a:cubicBezTo>
                    <a:pt x="286" y="124"/>
                    <a:pt x="288" y="124"/>
                    <a:pt x="289" y="124"/>
                  </a:cubicBezTo>
                  <a:cubicBezTo>
                    <a:pt x="293" y="139"/>
                    <a:pt x="293" y="139"/>
                    <a:pt x="293" y="139"/>
                  </a:cubicBezTo>
                  <a:cubicBezTo>
                    <a:pt x="292" y="147"/>
                    <a:pt x="292" y="147"/>
                    <a:pt x="292" y="147"/>
                  </a:cubicBezTo>
                  <a:moveTo>
                    <a:pt x="311" y="218"/>
                  </a:moveTo>
                  <a:cubicBezTo>
                    <a:pt x="295" y="215"/>
                    <a:pt x="295" y="215"/>
                    <a:pt x="295" y="215"/>
                  </a:cubicBezTo>
                  <a:cubicBezTo>
                    <a:pt x="291" y="214"/>
                    <a:pt x="287" y="213"/>
                    <a:pt x="283" y="213"/>
                  </a:cubicBezTo>
                  <a:cubicBezTo>
                    <a:pt x="288" y="186"/>
                    <a:pt x="288" y="186"/>
                    <a:pt x="288" y="186"/>
                  </a:cubicBezTo>
                  <a:cubicBezTo>
                    <a:pt x="299" y="123"/>
                    <a:pt x="299" y="123"/>
                    <a:pt x="299" y="123"/>
                  </a:cubicBezTo>
                  <a:cubicBezTo>
                    <a:pt x="326" y="128"/>
                    <a:pt x="326" y="128"/>
                    <a:pt x="326" y="128"/>
                  </a:cubicBezTo>
                  <a:cubicBezTo>
                    <a:pt x="316" y="187"/>
                    <a:pt x="316" y="187"/>
                    <a:pt x="316" y="187"/>
                  </a:cubicBezTo>
                  <a:cubicBezTo>
                    <a:pt x="316" y="187"/>
                    <a:pt x="316" y="188"/>
                    <a:pt x="316" y="188"/>
                  </a:cubicBezTo>
                  <a:cubicBezTo>
                    <a:pt x="311" y="218"/>
                    <a:pt x="311" y="218"/>
                    <a:pt x="311" y="218"/>
                  </a:cubicBezTo>
                  <a:moveTo>
                    <a:pt x="287" y="146"/>
                  </a:moveTo>
                  <a:cubicBezTo>
                    <a:pt x="285" y="146"/>
                    <a:pt x="283" y="145"/>
                    <a:pt x="282" y="145"/>
                  </a:cubicBezTo>
                  <a:cubicBezTo>
                    <a:pt x="276" y="122"/>
                    <a:pt x="276" y="122"/>
                    <a:pt x="276" y="122"/>
                  </a:cubicBezTo>
                  <a:cubicBezTo>
                    <a:pt x="278" y="122"/>
                    <a:pt x="279" y="123"/>
                    <a:pt x="281" y="123"/>
                  </a:cubicBezTo>
                  <a:cubicBezTo>
                    <a:pt x="287" y="146"/>
                    <a:pt x="287" y="146"/>
                    <a:pt x="287" y="146"/>
                  </a:cubicBezTo>
                  <a:moveTo>
                    <a:pt x="278" y="145"/>
                  </a:moveTo>
                  <a:cubicBezTo>
                    <a:pt x="277" y="144"/>
                    <a:pt x="275" y="144"/>
                    <a:pt x="273" y="144"/>
                  </a:cubicBezTo>
                  <a:cubicBezTo>
                    <a:pt x="268" y="121"/>
                    <a:pt x="268" y="121"/>
                    <a:pt x="268" y="121"/>
                  </a:cubicBezTo>
                  <a:cubicBezTo>
                    <a:pt x="269" y="121"/>
                    <a:pt x="271" y="121"/>
                    <a:pt x="273" y="122"/>
                  </a:cubicBezTo>
                  <a:cubicBezTo>
                    <a:pt x="278" y="145"/>
                    <a:pt x="278" y="145"/>
                    <a:pt x="278" y="145"/>
                  </a:cubicBezTo>
                  <a:moveTo>
                    <a:pt x="270" y="143"/>
                  </a:moveTo>
                  <a:cubicBezTo>
                    <a:pt x="268" y="143"/>
                    <a:pt x="267" y="143"/>
                    <a:pt x="265" y="142"/>
                  </a:cubicBezTo>
                  <a:cubicBezTo>
                    <a:pt x="259" y="119"/>
                    <a:pt x="259" y="119"/>
                    <a:pt x="259" y="119"/>
                  </a:cubicBezTo>
                  <a:cubicBezTo>
                    <a:pt x="261" y="120"/>
                    <a:pt x="262" y="120"/>
                    <a:pt x="264" y="120"/>
                  </a:cubicBezTo>
                  <a:cubicBezTo>
                    <a:pt x="270" y="143"/>
                    <a:pt x="270" y="143"/>
                    <a:pt x="270" y="143"/>
                  </a:cubicBezTo>
                  <a:moveTo>
                    <a:pt x="261" y="142"/>
                  </a:moveTo>
                  <a:cubicBezTo>
                    <a:pt x="260" y="141"/>
                    <a:pt x="258" y="141"/>
                    <a:pt x="256" y="141"/>
                  </a:cubicBezTo>
                  <a:cubicBezTo>
                    <a:pt x="251" y="118"/>
                    <a:pt x="251" y="118"/>
                    <a:pt x="251" y="118"/>
                  </a:cubicBezTo>
                  <a:cubicBezTo>
                    <a:pt x="252" y="118"/>
                    <a:pt x="254" y="118"/>
                    <a:pt x="256" y="119"/>
                  </a:cubicBezTo>
                  <a:cubicBezTo>
                    <a:pt x="261" y="142"/>
                    <a:pt x="261" y="142"/>
                    <a:pt x="261" y="142"/>
                  </a:cubicBezTo>
                  <a:moveTo>
                    <a:pt x="356" y="130"/>
                  </a:moveTo>
                  <a:cubicBezTo>
                    <a:pt x="353" y="129"/>
                    <a:pt x="350" y="128"/>
                    <a:pt x="347" y="128"/>
                  </a:cubicBezTo>
                  <a:cubicBezTo>
                    <a:pt x="348" y="118"/>
                    <a:pt x="348" y="118"/>
                    <a:pt x="348" y="118"/>
                  </a:cubicBezTo>
                  <a:cubicBezTo>
                    <a:pt x="356" y="130"/>
                    <a:pt x="356" y="130"/>
                    <a:pt x="356" y="130"/>
                  </a:cubicBezTo>
                  <a:moveTo>
                    <a:pt x="273" y="118"/>
                  </a:moveTo>
                  <a:cubicBezTo>
                    <a:pt x="271" y="118"/>
                    <a:pt x="269" y="118"/>
                    <a:pt x="266" y="117"/>
                  </a:cubicBezTo>
                  <a:cubicBezTo>
                    <a:pt x="266" y="117"/>
                    <a:pt x="266" y="117"/>
                    <a:pt x="266" y="117"/>
                  </a:cubicBezTo>
                  <a:cubicBezTo>
                    <a:pt x="269" y="117"/>
                    <a:pt x="271" y="118"/>
                    <a:pt x="273" y="118"/>
                  </a:cubicBezTo>
                  <a:moveTo>
                    <a:pt x="253" y="140"/>
                  </a:moveTo>
                  <a:cubicBezTo>
                    <a:pt x="251" y="140"/>
                    <a:pt x="250" y="140"/>
                    <a:pt x="248" y="139"/>
                  </a:cubicBezTo>
                  <a:cubicBezTo>
                    <a:pt x="242" y="117"/>
                    <a:pt x="242" y="117"/>
                    <a:pt x="242" y="117"/>
                  </a:cubicBezTo>
                  <a:cubicBezTo>
                    <a:pt x="244" y="117"/>
                    <a:pt x="246" y="117"/>
                    <a:pt x="247" y="117"/>
                  </a:cubicBezTo>
                  <a:cubicBezTo>
                    <a:pt x="253" y="140"/>
                    <a:pt x="253" y="140"/>
                    <a:pt x="253" y="140"/>
                  </a:cubicBezTo>
                  <a:moveTo>
                    <a:pt x="469" y="151"/>
                  </a:moveTo>
                  <a:cubicBezTo>
                    <a:pt x="433" y="144"/>
                    <a:pt x="397" y="137"/>
                    <a:pt x="361" y="130"/>
                  </a:cubicBezTo>
                  <a:cubicBezTo>
                    <a:pt x="351" y="116"/>
                    <a:pt x="351" y="116"/>
                    <a:pt x="351" y="116"/>
                  </a:cubicBezTo>
                  <a:cubicBezTo>
                    <a:pt x="475" y="140"/>
                    <a:pt x="475" y="140"/>
                    <a:pt x="475" y="140"/>
                  </a:cubicBezTo>
                  <a:cubicBezTo>
                    <a:pt x="469" y="151"/>
                    <a:pt x="469" y="151"/>
                    <a:pt x="469" y="151"/>
                  </a:cubicBezTo>
                  <a:moveTo>
                    <a:pt x="265" y="117"/>
                  </a:moveTo>
                  <a:cubicBezTo>
                    <a:pt x="263" y="116"/>
                    <a:pt x="260" y="116"/>
                    <a:pt x="258" y="116"/>
                  </a:cubicBezTo>
                  <a:cubicBezTo>
                    <a:pt x="258" y="116"/>
                    <a:pt x="258" y="116"/>
                    <a:pt x="258" y="116"/>
                  </a:cubicBezTo>
                  <a:cubicBezTo>
                    <a:pt x="260" y="116"/>
                    <a:pt x="263" y="116"/>
                    <a:pt x="265" y="117"/>
                  </a:cubicBezTo>
                  <a:cubicBezTo>
                    <a:pt x="265" y="117"/>
                    <a:pt x="265" y="117"/>
                    <a:pt x="265" y="117"/>
                  </a:cubicBezTo>
                  <a:moveTo>
                    <a:pt x="244" y="139"/>
                  </a:moveTo>
                  <a:cubicBezTo>
                    <a:pt x="243" y="139"/>
                    <a:pt x="241" y="138"/>
                    <a:pt x="240" y="138"/>
                  </a:cubicBezTo>
                  <a:cubicBezTo>
                    <a:pt x="234" y="115"/>
                    <a:pt x="234" y="115"/>
                    <a:pt x="234" y="115"/>
                  </a:cubicBezTo>
                  <a:cubicBezTo>
                    <a:pt x="236" y="115"/>
                    <a:pt x="237" y="116"/>
                    <a:pt x="239" y="116"/>
                  </a:cubicBezTo>
                  <a:cubicBezTo>
                    <a:pt x="244" y="139"/>
                    <a:pt x="244" y="139"/>
                    <a:pt x="244" y="139"/>
                  </a:cubicBezTo>
                  <a:moveTo>
                    <a:pt x="256" y="115"/>
                  </a:moveTo>
                  <a:cubicBezTo>
                    <a:pt x="254" y="115"/>
                    <a:pt x="252" y="115"/>
                    <a:pt x="250" y="114"/>
                  </a:cubicBezTo>
                  <a:cubicBezTo>
                    <a:pt x="249" y="114"/>
                    <a:pt x="249" y="114"/>
                    <a:pt x="249" y="114"/>
                  </a:cubicBezTo>
                  <a:cubicBezTo>
                    <a:pt x="252" y="115"/>
                    <a:pt x="254" y="115"/>
                    <a:pt x="257" y="115"/>
                  </a:cubicBezTo>
                  <a:cubicBezTo>
                    <a:pt x="256" y="115"/>
                    <a:pt x="256" y="115"/>
                    <a:pt x="256" y="115"/>
                  </a:cubicBezTo>
                  <a:moveTo>
                    <a:pt x="236" y="137"/>
                  </a:moveTo>
                  <a:cubicBezTo>
                    <a:pt x="234" y="137"/>
                    <a:pt x="233" y="137"/>
                    <a:pt x="231" y="137"/>
                  </a:cubicBezTo>
                  <a:cubicBezTo>
                    <a:pt x="225" y="114"/>
                    <a:pt x="225" y="114"/>
                    <a:pt x="225" y="114"/>
                  </a:cubicBezTo>
                  <a:cubicBezTo>
                    <a:pt x="227" y="114"/>
                    <a:pt x="229" y="114"/>
                    <a:pt x="230" y="115"/>
                  </a:cubicBezTo>
                  <a:cubicBezTo>
                    <a:pt x="236" y="137"/>
                    <a:pt x="236" y="137"/>
                    <a:pt x="236" y="137"/>
                  </a:cubicBezTo>
                  <a:moveTo>
                    <a:pt x="248" y="114"/>
                  </a:moveTo>
                  <a:cubicBezTo>
                    <a:pt x="246" y="114"/>
                    <a:pt x="243" y="113"/>
                    <a:pt x="241" y="113"/>
                  </a:cubicBezTo>
                  <a:cubicBezTo>
                    <a:pt x="241" y="113"/>
                    <a:pt x="241" y="113"/>
                    <a:pt x="241" y="113"/>
                  </a:cubicBezTo>
                  <a:cubicBezTo>
                    <a:pt x="243" y="113"/>
                    <a:pt x="246" y="114"/>
                    <a:pt x="248" y="114"/>
                  </a:cubicBezTo>
                  <a:cubicBezTo>
                    <a:pt x="248" y="114"/>
                    <a:pt x="248" y="114"/>
                    <a:pt x="248" y="114"/>
                  </a:cubicBezTo>
                  <a:cubicBezTo>
                    <a:pt x="248" y="114"/>
                    <a:pt x="248" y="114"/>
                    <a:pt x="248" y="114"/>
                  </a:cubicBezTo>
                  <a:moveTo>
                    <a:pt x="227" y="136"/>
                  </a:moveTo>
                  <a:cubicBezTo>
                    <a:pt x="226" y="136"/>
                    <a:pt x="224" y="135"/>
                    <a:pt x="223" y="135"/>
                  </a:cubicBezTo>
                  <a:cubicBezTo>
                    <a:pt x="217" y="112"/>
                    <a:pt x="217" y="112"/>
                    <a:pt x="217" y="112"/>
                  </a:cubicBezTo>
                  <a:cubicBezTo>
                    <a:pt x="219" y="113"/>
                    <a:pt x="220" y="113"/>
                    <a:pt x="222" y="113"/>
                  </a:cubicBezTo>
                  <a:cubicBezTo>
                    <a:pt x="227" y="136"/>
                    <a:pt x="227" y="136"/>
                    <a:pt x="227" y="136"/>
                  </a:cubicBezTo>
                  <a:moveTo>
                    <a:pt x="239" y="113"/>
                  </a:moveTo>
                  <a:cubicBezTo>
                    <a:pt x="237" y="112"/>
                    <a:pt x="235" y="112"/>
                    <a:pt x="233" y="111"/>
                  </a:cubicBezTo>
                  <a:cubicBezTo>
                    <a:pt x="233" y="111"/>
                    <a:pt x="233" y="111"/>
                    <a:pt x="233" y="111"/>
                  </a:cubicBezTo>
                  <a:cubicBezTo>
                    <a:pt x="235" y="112"/>
                    <a:pt x="237" y="112"/>
                    <a:pt x="240" y="113"/>
                  </a:cubicBezTo>
                  <a:cubicBezTo>
                    <a:pt x="239" y="113"/>
                    <a:pt x="239" y="113"/>
                    <a:pt x="239" y="113"/>
                  </a:cubicBezTo>
                  <a:moveTo>
                    <a:pt x="219" y="135"/>
                  </a:moveTo>
                  <a:cubicBezTo>
                    <a:pt x="217" y="134"/>
                    <a:pt x="216" y="134"/>
                    <a:pt x="214" y="134"/>
                  </a:cubicBezTo>
                  <a:cubicBezTo>
                    <a:pt x="209" y="111"/>
                    <a:pt x="209" y="111"/>
                    <a:pt x="209" y="111"/>
                  </a:cubicBezTo>
                  <a:cubicBezTo>
                    <a:pt x="210" y="111"/>
                    <a:pt x="212" y="111"/>
                    <a:pt x="213" y="112"/>
                  </a:cubicBezTo>
                  <a:cubicBezTo>
                    <a:pt x="219" y="135"/>
                    <a:pt x="219" y="135"/>
                    <a:pt x="219" y="135"/>
                  </a:cubicBezTo>
                  <a:moveTo>
                    <a:pt x="231" y="111"/>
                  </a:moveTo>
                  <a:cubicBezTo>
                    <a:pt x="229" y="111"/>
                    <a:pt x="227" y="111"/>
                    <a:pt x="225" y="110"/>
                  </a:cubicBezTo>
                  <a:cubicBezTo>
                    <a:pt x="227" y="110"/>
                    <a:pt x="229" y="111"/>
                    <a:pt x="231" y="111"/>
                  </a:cubicBezTo>
                  <a:cubicBezTo>
                    <a:pt x="231" y="111"/>
                    <a:pt x="231" y="111"/>
                    <a:pt x="231" y="111"/>
                  </a:cubicBezTo>
                  <a:moveTo>
                    <a:pt x="211" y="133"/>
                  </a:moveTo>
                  <a:cubicBezTo>
                    <a:pt x="209" y="133"/>
                    <a:pt x="207" y="133"/>
                    <a:pt x="206" y="132"/>
                  </a:cubicBezTo>
                  <a:cubicBezTo>
                    <a:pt x="200" y="110"/>
                    <a:pt x="200" y="110"/>
                    <a:pt x="200" y="110"/>
                  </a:cubicBezTo>
                  <a:cubicBezTo>
                    <a:pt x="202" y="110"/>
                    <a:pt x="203" y="110"/>
                    <a:pt x="205" y="110"/>
                  </a:cubicBezTo>
                  <a:cubicBezTo>
                    <a:pt x="211" y="133"/>
                    <a:pt x="211" y="133"/>
                    <a:pt x="211" y="133"/>
                  </a:cubicBezTo>
                  <a:moveTo>
                    <a:pt x="223" y="110"/>
                  </a:moveTo>
                  <a:cubicBezTo>
                    <a:pt x="220" y="109"/>
                    <a:pt x="218" y="109"/>
                    <a:pt x="216" y="109"/>
                  </a:cubicBezTo>
                  <a:cubicBezTo>
                    <a:pt x="216" y="109"/>
                    <a:pt x="216" y="109"/>
                    <a:pt x="216" y="109"/>
                  </a:cubicBezTo>
                  <a:cubicBezTo>
                    <a:pt x="218" y="109"/>
                    <a:pt x="220" y="109"/>
                    <a:pt x="223" y="110"/>
                  </a:cubicBezTo>
                  <a:cubicBezTo>
                    <a:pt x="223" y="110"/>
                    <a:pt x="223" y="110"/>
                    <a:pt x="223" y="110"/>
                  </a:cubicBezTo>
                  <a:moveTo>
                    <a:pt x="202" y="132"/>
                  </a:moveTo>
                  <a:cubicBezTo>
                    <a:pt x="200" y="131"/>
                    <a:pt x="199" y="131"/>
                    <a:pt x="197" y="131"/>
                  </a:cubicBezTo>
                  <a:cubicBezTo>
                    <a:pt x="192" y="108"/>
                    <a:pt x="192" y="108"/>
                    <a:pt x="192" y="108"/>
                  </a:cubicBezTo>
                  <a:cubicBezTo>
                    <a:pt x="193" y="108"/>
                    <a:pt x="195" y="109"/>
                    <a:pt x="196" y="109"/>
                  </a:cubicBezTo>
                  <a:cubicBezTo>
                    <a:pt x="202" y="132"/>
                    <a:pt x="202" y="132"/>
                    <a:pt x="202" y="132"/>
                  </a:cubicBezTo>
                  <a:moveTo>
                    <a:pt x="214" y="108"/>
                  </a:moveTo>
                  <a:cubicBezTo>
                    <a:pt x="212" y="108"/>
                    <a:pt x="210" y="108"/>
                    <a:pt x="207" y="107"/>
                  </a:cubicBezTo>
                  <a:cubicBezTo>
                    <a:pt x="207" y="107"/>
                    <a:pt x="207" y="107"/>
                    <a:pt x="207" y="107"/>
                  </a:cubicBezTo>
                  <a:cubicBezTo>
                    <a:pt x="210" y="108"/>
                    <a:pt x="212" y="108"/>
                    <a:pt x="214" y="108"/>
                  </a:cubicBezTo>
                  <a:cubicBezTo>
                    <a:pt x="214" y="108"/>
                    <a:pt x="214" y="108"/>
                    <a:pt x="214" y="108"/>
                  </a:cubicBezTo>
                  <a:moveTo>
                    <a:pt x="194" y="130"/>
                  </a:moveTo>
                  <a:cubicBezTo>
                    <a:pt x="192" y="130"/>
                    <a:pt x="190" y="130"/>
                    <a:pt x="189" y="130"/>
                  </a:cubicBezTo>
                  <a:cubicBezTo>
                    <a:pt x="183" y="107"/>
                    <a:pt x="183" y="107"/>
                    <a:pt x="183" y="107"/>
                  </a:cubicBezTo>
                  <a:cubicBezTo>
                    <a:pt x="185" y="107"/>
                    <a:pt x="186" y="107"/>
                    <a:pt x="188" y="107"/>
                  </a:cubicBezTo>
                  <a:cubicBezTo>
                    <a:pt x="194" y="130"/>
                    <a:pt x="194" y="130"/>
                    <a:pt x="194" y="130"/>
                  </a:cubicBezTo>
                  <a:moveTo>
                    <a:pt x="206" y="107"/>
                  </a:moveTo>
                  <a:cubicBezTo>
                    <a:pt x="205" y="107"/>
                    <a:pt x="203" y="107"/>
                    <a:pt x="202" y="106"/>
                  </a:cubicBezTo>
                  <a:cubicBezTo>
                    <a:pt x="203" y="107"/>
                    <a:pt x="205" y="107"/>
                    <a:pt x="206" y="107"/>
                  </a:cubicBezTo>
                  <a:cubicBezTo>
                    <a:pt x="206" y="107"/>
                    <a:pt x="206" y="107"/>
                    <a:pt x="206" y="107"/>
                  </a:cubicBezTo>
                  <a:moveTo>
                    <a:pt x="185" y="129"/>
                  </a:moveTo>
                  <a:cubicBezTo>
                    <a:pt x="184" y="129"/>
                    <a:pt x="182" y="128"/>
                    <a:pt x="180" y="128"/>
                  </a:cubicBezTo>
                  <a:cubicBezTo>
                    <a:pt x="175" y="105"/>
                    <a:pt x="175" y="105"/>
                    <a:pt x="175" y="105"/>
                  </a:cubicBezTo>
                  <a:cubicBezTo>
                    <a:pt x="176" y="106"/>
                    <a:pt x="178" y="106"/>
                    <a:pt x="180" y="106"/>
                  </a:cubicBezTo>
                  <a:cubicBezTo>
                    <a:pt x="185" y="129"/>
                    <a:pt x="185" y="129"/>
                    <a:pt x="185" y="129"/>
                  </a:cubicBezTo>
                  <a:moveTo>
                    <a:pt x="197" y="106"/>
                  </a:moveTo>
                  <a:cubicBezTo>
                    <a:pt x="196" y="105"/>
                    <a:pt x="194" y="105"/>
                    <a:pt x="193" y="105"/>
                  </a:cubicBezTo>
                  <a:cubicBezTo>
                    <a:pt x="194" y="105"/>
                    <a:pt x="196" y="105"/>
                    <a:pt x="197" y="106"/>
                  </a:cubicBezTo>
                  <a:cubicBezTo>
                    <a:pt x="197" y="106"/>
                    <a:pt x="197" y="106"/>
                    <a:pt x="197" y="106"/>
                  </a:cubicBezTo>
                  <a:moveTo>
                    <a:pt x="177" y="128"/>
                  </a:moveTo>
                  <a:cubicBezTo>
                    <a:pt x="175" y="127"/>
                    <a:pt x="174" y="127"/>
                    <a:pt x="172" y="127"/>
                  </a:cubicBezTo>
                  <a:cubicBezTo>
                    <a:pt x="166" y="104"/>
                    <a:pt x="166" y="104"/>
                    <a:pt x="166" y="104"/>
                  </a:cubicBezTo>
                  <a:cubicBezTo>
                    <a:pt x="168" y="104"/>
                    <a:pt x="170" y="104"/>
                    <a:pt x="171" y="105"/>
                  </a:cubicBezTo>
                  <a:cubicBezTo>
                    <a:pt x="177" y="128"/>
                    <a:pt x="177" y="128"/>
                    <a:pt x="177" y="128"/>
                  </a:cubicBezTo>
                  <a:moveTo>
                    <a:pt x="168" y="126"/>
                  </a:moveTo>
                  <a:cubicBezTo>
                    <a:pt x="167" y="126"/>
                    <a:pt x="165" y="126"/>
                    <a:pt x="164" y="126"/>
                  </a:cubicBezTo>
                  <a:cubicBezTo>
                    <a:pt x="158" y="102"/>
                    <a:pt x="158" y="102"/>
                    <a:pt x="158" y="102"/>
                  </a:cubicBezTo>
                  <a:cubicBezTo>
                    <a:pt x="160" y="103"/>
                    <a:pt x="161" y="103"/>
                    <a:pt x="163" y="103"/>
                  </a:cubicBezTo>
                  <a:cubicBezTo>
                    <a:pt x="168" y="126"/>
                    <a:pt x="168" y="126"/>
                    <a:pt x="168" y="126"/>
                  </a:cubicBezTo>
                  <a:moveTo>
                    <a:pt x="160" y="125"/>
                  </a:moveTo>
                  <a:cubicBezTo>
                    <a:pt x="158" y="125"/>
                    <a:pt x="157" y="124"/>
                    <a:pt x="155" y="124"/>
                  </a:cubicBezTo>
                  <a:cubicBezTo>
                    <a:pt x="149" y="101"/>
                    <a:pt x="149" y="101"/>
                    <a:pt x="149" y="101"/>
                  </a:cubicBezTo>
                  <a:cubicBezTo>
                    <a:pt x="151" y="101"/>
                    <a:pt x="153" y="102"/>
                    <a:pt x="154" y="102"/>
                  </a:cubicBezTo>
                  <a:cubicBezTo>
                    <a:pt x="160" y="125"/>
                    <a:pt x="160" y="125"/>
                    <a:pt x="160" y="125"/>
                  </a:cubicBezTo>
                  <a:moveTo>
                    <a:pt x="152" y="124"/>
                  </a:moveTo>
                  <a:cubicBezTo>
                    <a:pt x="150" y="123"/>
                    <a:pt x="148" y="123"/>
                    <a:pt x="147" y="123"/>
                  </a:cubicBezTo>
                  <a:cubicBezTo>
                    <a:pt x="141" y="100"/>
                    <a:pt x="141" y="100"/>
                    <a:pt x="141" y="100"/>
                  </a:cubicBezTo>
                  <a:cubicBezTo>
                    <a:pt x="143" y="100"/>
                    <a:pt x="144" y="100"/>
                    <a:pt x="146" y="101"/>
                  </a:cubicBezTo>
                  <a:cubicBezTo>
                    <a:pt x="152" y="124"/>
                    <a:pt x="152" y="124"/>
                    <a:pt x="152" y="124"/>
                  </a:cubicBezTo>
                  <a:moveTo>
                    <a:pt x="143" y="122"/>
                  </a:moveTo>
                  <a:cubicBezTo>
                    <a:pt x="142" y="122"/>
                    <a:pt x="140" y="122"/>
                    <a:pt x="138" y="122"/>
                  </a:cubicBezTo>
                  <a:cubicBezTo>
                    <a:pt x="133" y="99"/>
                    <a:pt x="133" y="99"/>
                    <a:pt x="133" y="99"/>
                  </a:cubicBezTo>
                  <a:cubicBezTo>
                    <a:pt x="134" y="99"/>
                    <a:pt x="136" y="99"/>
                    <a:pt x="138" y="99"/>
                  </a:cubicBezTo>
                  <a:cubicBezTo>
                    <a:pt x="143" y="122"/>
                    <a:pt x="143" y="122"/>
                    <a:pt x="143" y="122"/>
                  </a:cubicBezTo>
                  <a:moveTo>
                    <a:pt x="135" y="121"/>
                  </a:moveTo>
                  <a:cubicBezTo>
                    <a:pt x="133" y="121"/>
                    <a:pt x="131" y="120"/>
                    <a:pt x="130" y="120"/>
                  </a:cubicBezTo>
                  <a:cubicBezTo>
                    <a:pt x="124" y="97"/>
                    <a:pt x="124" y="97"/>
                    <a:pt x="124" y="97"/>
                  </a:cubicBezTo>
                  <a:cubicBezTo>
                    <a:pt x="126" y="98"/>
                    <a:pt x="127" y="98"/>
                    <a:pt x="129" y="98"/>
                  </a:cubicBezTo>
                  <a:cubicBezTo>
                    <a:pt x="135" y="121"/>
                    <a:pt x="135" y="121"/>
                    <a:pt x="135" y="121"/>
                  </a:cubicBezTo>
                  <a:moveTo>
                    <a:pt x="126" y="120"/>
                  </a:moveTo>
                  <a:cubicBezTo>
                    <a:pt x="125" y="119"/>
                    <a:pt x="123" y="119"/>
                    <a:pt x="121" y="119"/>
                  </a:cubicBezTo>
                  <a:cubicBezTo>
                    <a:pt x="116" y="96"/>
                    <a:pt x="116" y="96"/>
                    <a:pt x="116" y="96"/>
                  </a:cubicBezTo>
                  <a:cubicBezTo>
                    <a:pt x="117" y="96"/>
                    <a:pt x="119" y="97"/>
                    <a:pt x="121" y="97"/>
                  </a:cubicBezTo>
                  <a:cubicBezTo>
                    <a:pt x="126" y="120"/>
                    <a:pt x="126" y="120"/>
                    <a:pt x="126" y="120"/>
                  </a:cubicBezTo>
                  <a:moveTo>
                    <a:pt x="118" y="118"/>
                  </a:moveTo>
                  <a:cubicBezTo>
                    <a:pt x="116" y="118"/>
                    <a:pt x="115" y="118"/>
                    <a:pt x="113" y="118"/>
                  </a:cubicBezTo>
                  <a:cubicBezTo>
                    <a:pt x="107" y="95"/>
                    <a:pt x="107" y="95"/>
                    <a:pt x="107" y="95"/>
                  </a:cubicBezTo>
                  <a:cubicBezTo>
                    <a:pt x="109" y="95"/>
                    <a:pt x="111" y="95"/>
                    <a:pt x="112" y="96"/>
                  </a:cubicBezTo>
                  <a:cubicBezTo>
                    <a:pt x="118" y="118"/>
                    <a:pt x="118" y="118"/>
                    <a:pt x="118" y="118"/>
                  </a:cubicBezTo>
                  <a:moveTo>
                    <a:pt x="109" y="117"/>
                  </a:moveTo>
                  <a:cubicBezTo>
                    <a:pt x="108" y="117"/>
                    <a:pt x="106" y="117"/>
                    <a:pt x="105" y="116"/>
                  </a:cubicBezTo>
                  <a:cubicBezTo>
                    <a:pt x="99" y="94"/>
                    <a:pt x="99" y="94"/>
                    <a:pt x="99" y="94"/>
                  </a:cubicBezTo>
                  <a:cubicBezTo>
                    <a:pt x="101" y="94"/>
                    <a:pt x="102" y="94"/>
                    <a:pt x="104" y="94"/>
                  </a:cubicBezTo>
                  <a:cubicBezTo>
                    <a:pt x="109" y="117"/>
                    <a:pt x="109" y="117"/>
                    <a:pt x="109" y="117"/>
                  </a:cubicBezTo>
                  <a:moveTo>
                    <a:pt x="101" y="116"/>
                  </a:moveTo>
                  <a:cubicBezTo>
                    <a:pt x="99" y="115"/>
                    <a:pt x="98" y="115"/>
                    <a:pt x="96" y="115"/>
                  </a:cubicBezTo>
                  <a:cubicBezTo>
                    <a:pt x="91" y="92"/>
                    <a:pt x="91" y="92"/>
                    <a:pt x="91" y="92"/>
                  </a:cubicBezTo>
                  <a:cubicBezTo>
                    <a:pt x="92" y="92"/>
                    <a:pt x="94" y="93"/>
                    <a:pt x="95" y="93"/>
                  </a:cubicBezTo>
                  <a:cubicBezTo>
                    <a:pt x="101" y="116"/>
                    <a:pt x="101" y="116"/>
                    <a:pt x="101" y="116"/>
                  </a:cubicBezTo>
                  <a:moveTo>
                    <a:pt x="113" y="92"/>
                  </a:moveTo>
                  <a:cubicBezTo>
                    <a:pt x="110" y="92"/>
                    <a:pt x="108" y="92"/>
                    <a:pt x="106" y="91"/>
                  </a:cubicBezTo>
                  <a:cubicBezTo>
                    <a:pt x="106" y="91"/>
                    <a:pt x="106" y="91"/>
                    <a:pt x="106" y="91"/>
                  </a:cubicBezTo>
                  <a:cubicBezTo>
                    <a:pt x="108" y="91"/>
                    <a:pt x="110" y="92"/>
                    <a:pt x="113" y="92"/>
                  </a:cubicBezTo>
                  <a:moveTo>
                    <a:pt x="93" y="114"/>
                  </a:moveTo>
                  <a:cubicBezTo>
                    <a:pt x="91" y="114"/>
                    <a:pt x="89" y="114"/>
                    <a:pt x="88" y="114"/>
                  </a:cubicBezTo>
                  <a:cubicBezTo>
                    <a:pt x="82" y="91"/>
                    <a:pt x="82" y="91"/>
                    <a:pt x="82" y="91"/>
                  </a:cubicBezTo>
                  <a:cubicBezTo>
                    <a:pt x="84" y="91"/>
                    <a:pt x="85" y="91"/>
                    <a:pt x="87" y="92"/>
                  </a:cubicBezTo>
                  <a:cubicBezTo>
                    <a:pt x="93" y="114"/>
                    <a:pt x="93" y="114"/>
                    <a:pt x="93" y="114"/>
                  </a:cubicBezTo>
                  <a:moveTo>
                    <a:pt x="105" y="91"/>
                  </a:moveTo>
                  <a:cubicBezTo>
                    <a:pt x="102" y="91"/>
                    <a:pt x="100" y="90"/>
                    <a:pt x="98" y="90"/>
                  </a:cubicBezTo>
                  <a:cubicBezTo>
                    <a:pt x="98" y="90"/>
                    <a:pt x="98" y="90"/>
                    <a:pt x="98" y="90"/>
                  </a:cubicBezTo>
                  <a:cubicBezTo>
                    <a:pt x="100" y="90"/>
                    <a:pt x="102" y="91"/>
                    <a:pt x="105" y="91"/>
                  </a:cubicBezTo>
                  <a:cubicBezTo>
                    <a:pt x="105" y="91"/>
                    <a:pt x="105" y="91"/>
                    <a:pt x="105" y="91"/>
                  </a:cubicBezTo>
                  <a:moveTo>
                    <a:pt x="84" y="113"/>
                  </a:moveTo>
                  <a:cubicBezTo>
                    <a:pt x="83" y="113"/>
                    <a:pt x="81" y="113"/>
                    <a:pt x="79" y="112"/>
                  </a:cubicBezTo>
                  <a:cubicBezTo>
                    <a:pt x="74" y="90"/>
                    <a:pt x="74" y="90"/>
                    <a:pt x="74" y="90"/>
                  </a:cubicBezTo>
                  <a:cubicBezTo>
                    <a:pt x="75" y="90"/>
                    <a:pt x="77" y="90"/>
                    <a:pt x="79" y="91"/>
                  </a:cubicBezTo>
                  <a:cubicBezTo>
                    <a:pt x="84" y="113"/>
                    <a:pt x="84" y="113"/>
                    <a:pt x="84" y="113"/>
                  </a:cubicBezTo>
                  <a:moveTo>
                    <a:pt x="96" y="90"/>
                  </a:moveTo>
                  <a:cubicBezTo>
                    <a:pt x="94" y="89"/>
                    <a:pt x="92" y="89"/>
                    <a:pt x="89" y="89"/>
                  </a:cubicBezTo>
                  <a:cubicBezTo>
                    <a:pt x="89" y="89"/>
                    <a:pt x="89" y="89"/>
                    <a:pt x="89" y="89"/>
                  </a:cubicBezTo>
                  <a:cubicBezTo>
                    <a:pt x="92" y="89"/>
                    <a:pt x="94" y="89"/>
                    <a:pt x="96" y="90"/>
                  </a:cubicBezTo>
                  <a:cubicBezTo>
                    <a:pt x="96" y="90"/>
                    <a:pt x="96" y="90"/>
                    <a:pt x="96" y="90"/>
                  </a:cubicBezTo>
                  <a:moveTo>
                    <a:pt x="76" y="112"/>
                  </a:moveTo>
                  <a:cubicBezTo>
                    <a:pt x="74" y="112"/>
                    <a:pt x="73" y="111"/>
                    <a:pt x="71" y="111"/>
                  </a:cubicBezTo>
                  <a:cubicBezTo>
                    <a:pt x="65" y="88"/>
                    <a:pt x="65" y="88"/>
                    <a:pt x="65" y="88"/>
                  </a:cubicBezTo>
                  <a:cubicBezTo>
                    <a:pt x="67" y="89"/>
                    <a:pt x="69" y="89"/>
                    <a:pt x="70" y="89"/>
                  </a:cubicBezTo>
                  <a:cubicBezTo>
                    <a:pt x="76" y="112"/>
                    <a:pt x="76" y="112"/>
                    <a:pt x="76" y="112"/>
                  </a:cubicBezTo>
                  <a:moveTo>
                    <a:pt x="88" y="88"/>
                  </a:moveTo>
                  <a:cubicBezTo>
                    <a:pt x="85" y="88"/>
                    <a:pt x="83" y="88"/>
                    <a:pt x="81" y="87"/>
                  </a:cubicBezTo>
                  <a:cubicBezTo>
                    <a:pt x="81" y="87"/>
                    <a:pt x="81" y="87"/>
                    <a:pt x="81" y="87"/>
                  </a:cubicBezTo>
                  <a:cubicBezTo>
                    <a:pt x="83" y="88"/>
                    <a:pt x="85" y="88"/>
                    <a:pt x="88" y="88"/>
                  </a:cubicBezTo>
                  <a:cubicBezTo>
                    <a:pt x="88" y="88"/>
                    <a:pt x="88" y="88"/>
                    <a:pt x="88" y="88"/>
                  </a:cubicBezTo>
                  <a:moveTo>
                    <a:pt x="67" y="111"/>
                  </a:moveTo>
                  <a:cubicBezTo>
                    <a:pt x="66" y="110"/>
                    <a:pt x="64" y="110"/>
                    <a:pt x="63" y="110"/>
                  </a:cubicBezTo>
                  <a:cubicBezTo>
                    <a:pt x="57" y="87"/>
                    <a:pt x="57" y="87"/>
                    <a:pt x="57" y="87"/>
                  </a:cubicBezTo>
                  <a:cubicBezTo>
                    <a:pt x="59" y="87"/>
                    <a:pt x="60" y="88"/>
                    <a:pt x="62" y="88"/>
                  </a:cubicBezTo>
                  <a:cubicBezTo>
                    <a:pt x="67" y="111"/>
                    <a:pt x="67" y="111"/>
                    <a:pt x="67" y="111"/>
                  </a:cubicBezTo>
                  <a:moveTo>
                    <a:pt x="79" y="87"/>
                  </a:moveTo>
                  <a:cubicBezTo>
                    <a:pt x="77" y="87"/>
                    <a:pt x="75" y="86"/>
                    <a:pt x="73" y="86"/>
                  </a:cubicBezTo>
                  <a:cubicBezTo>
                    <a:pt x="75" y="86"/>
                    <a:pt x="77" y="87"/>
                    <a:pt x="79" y="87"/>
                  </a:cubicBezTo>
                  <a:cubicBezTo>
                    <a:pt x="79" y="87"/>
                    <a:pt x="79" y="87"/>
                    <a:pt x="79" y="87"/>
                  </a:cubicBezTo>
                  <a:moveTo>
                    <a:pt x="59" y="109"/>
                  </a:moveTo>
                  <a:cubicBezTo>
                    <a:pt x="57" y="109"/>
                    <a:pt x="56" y="109"/>
                    <a:pt x="54" y="109"/>
                  </a:cubicBezTo>
                  <a:cubicBezTo>
                    <a:pt x="49" y="86"/>
                    <a:pt x="49" y="86"/>
                    <a:pt x="49" y="86"/>
                  </a:cubicBezTo>
                  <a:cubicBezTo>
                    <a:pt x="50" y="86"/>
                    <a:pt x="52" y="86"/>
                    <a:pt x="53" y="87"/>
                  </a:cubicBezTo>
                  <a:cubicBezTo>
                    <a:pt x="59" y="109"/>
                    <a:pt x="59" y="109"/>
                    <a:pt x="59" y="109"/>
                  </a:cubicBezTo>
                  <a:moveTo>
                    <a:pt x="51" y="108"/>
                  </a:moveTo>
                  <a:cubicBezTo>
                    <a:pt x="49" y="108"/>
                    <a:pt x="47" y="108"/>
                    <a:pt x="46" y="107"/>
                  </a:cubicBezTo>
                  <a:cubicBezTo>
                    <a:pt x="40" y="85"/>
                    <a:pt x="40" y="85"/>
                    <a:pt x="40" y="85"/>
                  </a:cubicBezTo>
                  <a:cubicBezTo>
                    <a:pt x="42" y="85"/>
                    <a:pt x="43" y="85"/>
                    <a:pt x="45" y="85"/>
                  </a:cubicBezTo>
                  <a:cubicBezTo>
                    <a:pt x="51" y="108"/>
                    <a:pt x="51" y="108"/>
                    <a:pt x="51" y="108"/>
                  </a:cubicBezTo>
                  <a:moveTo>
                    <a:pt x="42" y="107"/>
                  </a:moveTo>
                  <a:cubicBezTo>
                    <a:pt x="41" y="107"/>
                    <a:pt x="39" y="106"/>
                    <a:pt x="37" y="106"/>
                  </a:cubicBezTo>
                  <a:cubicBezTo>
                    <a:pt x="32" y="83"/>
                    <a:pt x="32" y="83"/>
                    <a:pt x="32" y="83"/>
                  </a:cubicBezTo>
                  <a:cubicBezTo>
                    <a:pt x="33" y="84"/>
                    <a:pt x="35" y="84"/>
                    <a:pt x="37" y="84"/>
                  </a:cubicBezTo>
                  <a:cubicBezTo>
                    <a:pt x="42" y="107"/>
                    <a:pt x="42" y="107"/>
                    <a:pt x="42" y="107"/>
                  </a:cubicBezTo>
                  <a:moveTo>
                    <a:pt x="34" y="106"/>
                  </a:moveTo>
                  <a:cubicBezTo>
                    <a:pt x="32" y="105"/>
                    <a:pt x="31" y="105"/>
                    <a:pt x="29" y="105"/>
                  </a:cubicBezTo>
                  <a:cubicBezTo>
                    <a:pt x="23" y="82"/>
                    <a:pt x="23" y="82"/>
                    <a:pt x="23" y="82"/>
                  </a:cubicBezTo>
                  <a:cubicBezTo>
                    <a:pt x="25" y="82"/>
                    <a:pt x="27" y="83"/>
                    <a:pt x="28" y="83"/>
                  </a:cubicBezTo>
                  <a:cubicBezTo>
                    <a:pt x="34" y="106"/>
                    <a:pt x="34" y="106"/>
                    <a:pt x="34" y="106"/>
                  </a:cubicBezTo>
                  <a:moveTo>
                    <a:pt x="25" y="104"/>
                  </a:moveTo>
                  <a:cubicBezTo>
                    <a:pt x="24" y="104"/>
                    <a:pt x="22" y="104"/>
                    <a:pt x="21" y="104"/>
                  </a:cubicBezTo>
                  <a:cubicBezTo>
                    <a:pt x="15" y="81"/>
                    <a:pt x="15" y="81"/>
                    <a:pt x="15" y="81"/>
                  </a:cubicBezTo>
                  <a:cubicBezTo>
                    <a:pt x="17" y="81"/>
                    <a:pt x="18" y="81"/>
                    <a:pt x="20" y="82"/>
                  </a:cubicBezTo>
                  <a:cubicBezTo>
                    <a:pt x="25" y="104"/>
                    <a:pt x="25" y="104"/>
                    <a:pt x="25" y="104"/>
                  </a:cubicBezTo>
                  <a:moveTo>
                    <a:pt x="17" y="103"/>
                  </a:moveTo>
                  <a:cubicBezTo>
                    <a:pt x="15" y="103"/>
                    <a:pt x="14" y="103"/>
                    <a:pt x="12" y="103"/>
                  </a:cubicBezTo>
                  <a:cubicBezTo>
                    <a:pt x="7" y="80"/>
                    <a:pt x="7" y="80"/>
                    <a:pt x="7" y="80"/>
                  </a:cubicBezTo>
                  <a:cubicBezTo>
                    <a:pt x="8" y="80"/>
                    <a:pt x="10" y="80"/>
                    <a:pt x="11" y="80"/>
                  </a:cubicBezTo>
                  <a:cubicBezTo>
                    <a:pt x="17" y="103"/>
                    <a:pt x="17" y="103"/>
                    <a:pt x="17" y="103"/>
                  </a:cubicBezTo>
                  <a:moveTo>
                    <a:pt x="329" y="0"/>
                  </a:moveTo>
                  <a:cubicBezTo>
                    <a:pt x="328" y="0"/>
                    <a:pt x="328" y="1"/>
                    <a:pt x="327" y="1"/>
                  </a:cubicBezTo>
                  <a:cubicBezTo>
                    <a:pt x="327" y="2"/>
                    <a:pt x="327" y="3"/>
                    <a:pt x="328" y="4"/>
                  </a:cubicBezTo>
                  <a:cubicBezTo>
                    <a:pt x="496" y="105"/>
                    <a:pt x="496" y="105"/>
                    <a:pt x="496" y="105"/>
                  </a:cubicBezTo>
                  <a:cubicBezTo>
                    <a:pt x="477" y="137"/>
                    <a:pt x="477" y="137"/>
                    <a:pt x="477" y="137"/>
                  </a:cubicBezTo>
                  <a:cubicBezTo>
                    <a:pt x="348" y="112"/>
                    <a:pt x="348" y="112"/>
                    <a:pt x="348" y="112"/>
                  </a:cubicBezTo>
                  <a:cubicBezTo>
                    <a:pt x="347" y="112"/>
                    <a:pt x="347" y="112"/>
                    <a:pt x="347" y="112"/>
                  </a:cubicBezTo>
                  <a:cubicBezTo>
                    <a:pt x="346" y="112"/>
                    <a:pt x="346" y="112"/>
                    <a:pt x="346" y="112"/>
                  </a:cubicBezTo>
                  <a:cubicBezTo>
                    <a:pt x="346" y="113"/>
                    <a:pt x="346" y="113"/>
                    <a:pt x="346" y="113"/>
                  </a:cubicBezTo>
                  <a:cubicBezTo>
                    <a:pt x="346" y="113"/>
                    <a:pt x="346" y="113"/>
                    <a:pt x="346" y="113"/>
                  </a:cubicBezTo>
                  <a:cubicBezTo>
                    <a:pt x="343" y="127"/>
                    <a:pt x="343" y="127"/>
                    <a:pt x="343" y="127"/>
                  </a:cubicBezTo>
                  <a:cubicBezTo>
                    <a:pt x="338" y="126"/>
                    <a:pt x="333" y="125"/>
                    <a:pt x="329" y="124"/>
                  </a:cubicBezTo>
                  <a:cubicBezTo>
                    <a:pt x="220" y="105"/>
                    <a:pt x="110" y="88"/>
                    <a:pt x="0" y="73"/>
                  </a:cubicBezTo>
                  <a:cubicBezTo>
                    <a:pt x="0" y="79"/>
                    <a:pt x="0" y="79"/>
                    <a:pt x="0" y="79"/>
                  </a:cubicBezTo>
                  <a:cubicBezTo>
                    <a:pt x="1" y="79"/>
                    <a:pt x="2" y="79"/>
                    <a:pt x="3" y="79"/>
                  </a:cubicBezTo>
                  <a:cubicBezTo>
                    <a:pt x="9" y="102"/>
                    <a:pt x="9" y="102"/>
                    <a:pt x="9" y="102"/>
                  </a:cubicBezTo>
                  <a:cubicBezTo>
                    <a:pt x="7" y="102"/>
                    <a:pt x="5" y="102"/>
                    <a:pt x="4" y="101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100"/>
                    <a:pt x="0" y="100"/>
                    <a:pt x="0" y="100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108"/>
                    <a:pt x="0" y="108"/>
                    <a:pt x="0" y="108"/>
                  </a:cubicBezTo>
                  <a:cubicBezTo>
                    <a:pt x="97" y="122"/>
                    <a:pt x="194" y="137"/>
                    <a:pt x="291" y="153"/>
                  </a:cubicBezTo>
                  <a:cubicBezTo>
                    <a:pt x="286" y="181"/>
                    <a:pt x="286" y="181"/>
                    <a:pt x="286" y="181"/>
                  </a:cubicBezTo>
                  <a:cubicBezTo>
                    <a:pt x="191" y="164"/>
                    <a:pt x="95" y="150"/>
                    <a:pt x="0" y="136"/>
                  </a:cubicBezTo>
                  <a:cubicBezTo>
                    <a:pt x="0" y="142"/>
                    <a:pt x="0" y="142"/>
                    <a:pt x="0" y="142"/>
                  </a:cubicBezTo>
                  <a:cubicBezTo>
                    <a:pt x="1" y="143"/>
                    <a:pt x="2" y="143"/>
                    <a:pt x="2" y="143"/>
                  </a:cubicBezTo>
                  <a:cubicBezTo>
                    <a:pt x="8" y="166"/>
                    <a:pt x="8" y="166"/>
                    <a:pt x="8" y="166"/>
                  </a:cubicBezTo>
                  <a:cubicBezTo>
                    <a:pt x="6" y="165"/>
                    <a:pt x="5" y="165"/>
                    <a:pt x="3" y="165"/>
                  </a:cubicBezTo>
                  <a:cubicBezTo>
                    <a:pt x="0" y="152"/>
                    <a:pt x="0" y="152"/>
                    <a:pt x="0" y="152"/>
                  </a:cubicBezTo>
                  <a:cubicBezTo>
                    <a:pt x="0" y="173"/>
                    <a:pt x="0" y="173"/>
                    <a:pt x="0" y="173"/>
                  </a:cubicBezTo>
                  <a:cubicBezTo>
                    <a:pt x="63" y="211"/>
                    <a:pt x="63" y="211"/>
                    <a:pt x="63" y="211"/>
                  </a:cubicBezTo>
                  <a:cubicBezTo>
                    <a:pt x="97" y="231"/>
                    <a:pt x="97" y="231"/>
                    <a:pt x="97" y="231"/>
                  </a:cubicBezTo>
                  <a:cubicBezTo>
                    <a:pt x="130" y="252"/>
                    <a:pt x="130" y="252"/>
                    <a:pt x="130" y="252"/>
                  </a:cubicBezTo>
                  <a:cubicBezTo>
                    <a:pt x="131" y="252"/>
                    <a:pt x="131" y="252"/>
                    <a:pt x="131" y="252"/>
                  </a:cubicBezTo>
                  <a:cubicBezTo>
                    <a:pt x="134" y="254"/>
                    <a:pt x="134" y="254"/>
                    <a:pt x="134" y="254"/>
                  </a:cubicBezTo>
                  <a:cubicBezTo>
                    <a:pt x="133" y="257"/>
                    <a:pt x="134" y="259"/>
                    <a:pt x="136" y="261"/>
                  </a:cubicBezTo>
                  <a:cubicBezTo>
                    <a:pt x="134" y="265"/>
                    <a:pt x="134" y="265"/>
                    <a:pt x="134" y="265"/>
                  </a:cubicBezTo>
                  <a:cubicBezTo>
                    <a:pt x="133" y="266"/>
                    <a:pt x="133" y="267"/>
                    <a:pt x="134" y="268"/>
                  </a:cubicBezTo>
                  <a:cubicBezTo>
                    <a:pt x="134" y="268"/>
                    <a:pt x="135" y="268"/>
                    <a:pt x="135" y="268"/>
                  </a:cubicBezTo>
                  <a:cubicBezTo>
                    <a:pt x="136" y="268"/>
                    <a:pt x="136" y="268"/>
                    <a:pt x="137" y="267"/>
                  </a:cubicBezTo>
                  <a:cubicBezTo>
                    <a:pt x="139" y="263"/>
                    <a:pt x="139" y="263"/>
                    <a:pt x="139" y="263"/>
                  </a:cubicBezTo>
                  <a:cubicBezTo>
                    <a:pt x="140" y="263"/>
                    <a:pt x="141" y="264"/>
                    <a:pt x="141" y="264"/>
                  </a:cubicBezTo>
                  <a:cubicBezTo>
                    <a:pt x="143" y="264"/>
                    <a:pt x="145" y="263"/>
                    <a:pt x="147" y="261"/>
                  </a:cubicBezTo>
                  <a:cubicBezTo>
                    <a:pt x="150" y="264"/>
                    <a:pt x="150" y="264"/>
                    <a:pt x="150" y="264"/>
                  </a:cubicBezTo>
                  <a:cubicBezTo>
                    <a:pt x="165" y="273"/>
                    <a:pt x="165" y="273"/>
                    <a:pt x="165" y="273"/>
                  </a:cubicBezTo>
                  <a:cubicBezTo>
                    <a:pt x="167" y="274"/>
                    <a:pt x="167" y="274"/>
                    <a:pt x="167" y="274"/>
                  </a:cubicBezTo>
                  <a:cubicBezTo>
                    <a:pt x="336" y="376"/>
                    <a:pt x="336" y="376"/>
                    <a:pt x="336" y="376"/>
                  </a:cubicBezTo>
                  <a:cubicBezTo>
                    <a:pt x="336" y="376"/>
                    <a:pt x="337" y="376"/>
                    <a:pt x="337" y="376"/>
                  </a:cubicBezTo>
                  <a:cubicBezTo>
                    <a:pt x="338" y="376"/>
                    <a:pt x="338" y="376"/>
                    <a:pt x="338" y="375"/>
                  </a:cubicBezTo>
                  <a:cubicBezTo>
                    <a:pt x="339" y="375"/>
                    <a:pt x="339" y="374"/>
                    <a:pt x="338" y="373"/>
                  </a:cubicBezTo>
                  <a:cubicBezTo>
                    <a:pt x="169" y="271"/>
                    <a:pt x="169" y="271"/>
                    <a:pt x="169" y="271"/>
                  </a:cubicBezTo>
                  <a:cubicBezTo>
                    <a:pt x="167" y="270"/>
                    <a:pt x="167" y="270"/>
                    <a:pt x="167" y="270"/>
                  </a:cubicBezTo>
                  <a:cubicBezTo>
                    <a:pt x="152" y="261"/>
                    <a:pt x="152" y="261"/>
                    <a:pt x="152" y="261"/>
                  </a:cubicBezTo>
                  <a:cubicBezTo>
                    <a:pt x="148" y="258"/>
                    <a:pt x="148" y="258"/>
                    <a:pt x="148" y="258"/>
                  </a:cubicBezTo>
                  <a:cubicBezTo>
                    <a:pt x="149" y="256"/>
                    <a:pt x="148" y="253"/>
                    <a:pt x="146" y="251"/>
                  </a:cubicBezTo>
                  <a:cubicBezTo>
                    <a:pt x="149" y="247"/>
                    <a:pt x="149" y="247"/>
                    <a:pt x="149" y="247"/>
                  </a:cubicBezTo>
                  <a:cubicBezTo>
                    <a:pt x="155" y="237"/>
                    <a:pt x="155" y="237"/>
                    <a:pt x="155" y="237"/>
                  </a:cubicBezTo>
                  <a:cubicBezTo>
                    <a:pt x="155" y="236"/>
                    <a:pt x="155" y="235"/>
                    <a:pt x="154" y="235"/>
                  </a:cubicBezTo>
                  <a:cubicBezTo>
                    <a:pt x="154" y="234"/>
                    <a:pt x="154" y="234"/>
                    <a:pt x="153" y="234"/>
                  </a:cubicBezTo>
                  <a:cubicBezTo>
                    <a:pt x="153" y="234"/>
                    <a:pt x="152" y="235"/>
                    <a:pt x="152" y="235"/>
                  </a:cubicBezTo>
                  <a:cubicBezTo>
                    <a:pt x="146" y="245"/>
                    <a:pt x="146" y="245"/>
                    <a:pt x="146" y="245"/>
                  </a:cubicBezTo>
                  <a:cubicBezTo>
                    <a:pt x="144" y="249"/>
                    <a:pt x="144" y="249"/>
                    <a:pt x="144" y="249"/>
                  </a:cubicBezTo>
                  <a:cubicBezTo>
                    <a:pt x="143" y="249"/>
                    <a:pt x="142" y="249"/>
                    <a:pt x="141" y="249"/>
                  </a:cubicBezTo>
                  <a:cubicBezTo>
                    <a:pt x="139" y="249"/>
                    <a:pt x="137" y="250"/>
                    <a:pt x="136" y="251"/>
                  </a:cubicBezTo>
                  <a:cubicBezTo>
                    <a:pt x="133" y="249"/>
                    <a:pt x="133" y="249"/>
                    <a:pt x="133" y="249"/>
                  </a:cubicBezTo>
                  <a:cubicBezTo>
                    <a:pt x="132" y="249"/>
                    <a:pt x="132" y="249"/>
                    <a:pt x="132" y="249"/>
                  </a:cubicBezTo>
                  <a:cubicBezTo>
                    <a:pt x="99" y="228"/>
                    <a:pt x="99" y="228"/>
                    <a:pt x="99" y="228"/>
                  </a:cubicBezTo>
                  <a:cubicBezTo>
                    <a:pt x="64" y="208"/>
                    <a:pt x="64" y="208"/>
                    <a:pt x="64" y="208"/>
                  </a:cubicBezTo>
                  <a:cubicBezTo>
                    <a:pt x="5" y="172"/>
                    <a:pt x="5" y="172"/>
                    <a:pt x="5" y="172"/>
                  </a:cubicBezTo>
                  <a:cubicBezTo>
                    <a:pt x="26" y="175"/>
                    <a:pt x="47" y="178"/>
                    <a:pt x="68" y="181"/>
                  </a:cubicBezTo>
                  <a:cubicBezTo>
                    <a:pt x="59" y="196"/>
                    <a:pt x="59" y="196"/>
                    <a:pt x="59" y="196"/>
                  </a:cubicBezTo>
                  <a:cubicBezTo>
                    <a:pt x="58" y="197"/>
                    <a:pt x="58" y="198"/>
                    <a:pt x="59" y="199"/>
                  </a:cubicBezTo>
                  <a:cubicBezTo>
                    <a:pt x="59" y="199"/>
                    <a:pt x="60" y="199"/>
                    <a:pt x="60" y="199"/>
                  </a:cubicBezTo>
                  <a:cubicBezTo>
                    <a:pt x="61" y="199"/>
                    <a:pt x="61" y="198"/>
                    <a:pt x="61" y="198"/>
                  </a:cubicBezTo>
                  <a:cubicBezTo>
                    <a:pt x="71" y="182"/>
                    <a:pt x="71" y="182"/>
                    <a:pt x="71" y="182"/>
                  </a:cubicBezTo>
                  <a:cubicBezTo>
                    <a:pt x="141" y="192"/>
                    <a:pt x="211" y="203"/>
                    <a:pt x="281" y="216"/>
                  </a:cubicBezTo>
                  <a:cubicBezTo>
                    <a:pt x="281" y="216"/>
                    <a:pt x="281" y="216"/>
                    <a:pt x="281" y="216"/>
                  </a:cubicBezTo>
                  <a:cubicBezTo>
                    <a:pt x="292" y="218"/>
                    <a:pt x="292" y="218"/>
                    <a:pt x="292" y="218"/>
                  </a:cubicBezTo>
                  <a:cubicBezTo>
                    <a:pt x="333" y="225"/>
                    <a:pt x="374" y="232"/>
                    <a:pt x="415" y="240"/>
                  </a:cubicBezTo>
                  <a:cubicBezTo>
                    <a:pt x="390" y="281"/>
                    <a:pt x="390" y="281"/>
                    <a:pt x="390" y="281"/>
                  </a:cubicBezTo>
                  <a:cubicBezTo>
                    <a:pt x="390" y="282"/>
                    <a:pt x="390" y="283"/>
                    <a:pt x="391" y="283"/>
                  </a:cubicBezTo>
                  <a:cubicBezTo>
                    <a:pt x="391" y="283"/>
                    <a:pt x="391" y="284"/>
                    <a:pt x="392" y="284"/>
                  </a:cubicBezTo>
                  <a:cubicBezTo>
                    <a:pt x="392" y="284"/>
                    <a:pt x="393" y="283"/>
                    <a:pt x="393" y="283"/>
                  </a:cubicBezTo>
                  <a:cubicBezTo>
                    <a:pt x="419" y="241"/>
                    <a:pt x="419" y="241"/>
                    <a:pt x="419" y="241"/>
                  </a:cubicBezTo>
                  <a:cubicBezTo>
                    <a:pt x="450" y="247"/>
                    <a:pt x="480" y="253"/>
                    <a:pt x="511" y="259"/>
                  </a:cubicBezTo>
                  <a:cubicBezTo>
                    <a:pt x="512" y="260"/>
                    <a:pt x="512" y="260"/>
                    <a:pt x="512" y="260"/>
                  </a:cubicBezTo>
                  <a:cubicBezTo>
                    <a:pt x="520" y="261"/>
                    <a:pt x="520" y="261"/>
                    <a:pt x="520" y="261"/>
                  </a:cubicBezTo>
                  <a:cubicBezTo>
                    <a:pt x="646" y="286"/>
                    <a:pt x="770" y="315"/>
                    <a:pt x="894" y="346"/>
                  </a:cubicBezTo>
                  <a:cubicBezTo>
                    <a:pt x="951" y="380"/>
                    <a:pt x="951" y="380"/>
                    <a:pt x="951" y="380"/>
                  </a:cubicBezTo>
                  <a:cubicBezTo>
                    <a:pt x="953" y="378"/>
                    <a:pt x="953" y="378"/>
                    <a:pt x="953" y="378"/>
                  </a:cubicBezTo>
                  <a:cubicBezTo>
                    <a:pt x="905" y="348"/>
                    <a:pt x="905" y="348"/>
                    <a:pt x="905" y="348"/>
                  </a:cubicBezTo>
                  <a:cubicBezTo>
                    <a:pt x="912" y="350"/>
                    <a:pt x="919" y="352"/>
                    <a:pt x="925" y="353"/>
                  </a:cubicBezTo>
                  <a:cubicBezTo>
                    <a:pt x="926" y="353"/>
                    <a:pt x="926" y="353"/>
                    <a:pt x="926" y="353"/>
                  </a:cubicBezTo>
                  <a:cubicBezTo>
                    <a:pt x="956" y="361"/>
                    <a:pt x="956" y="361"/>
                    <a:pt x="956" y="361"/>
                  </a:cubicBezTo>
                  <a:cubicBezTo>
                    <a:pt x="956" y="361"/>
                    <a:pt x="956" y="361"/>
                    <a:pt x="956" y="361"/>
                  </a:cubicBezTo>
                  <a:cubicBezTo>
                    <a:pt x="960" y="362"/>
                    <a:pt x="963" y="363"/>
                    <a:pt x="967" y="364"/>
                  </a:cubicBezTo>
                  <a:cubicBezTo>
                    <a:pt x="974" y="357"/>
                    <a:pt x="974" y="357"/>
                    <a:pt x="974" y="357"/>
                  </a:cubicBezTo>
                  <a:cubicBezTo>
                    <a:pt x="968" y="335"/>
                    <a:pt x="968" y="335"/>
                    <a:pt x="968" y="335"/>
                  </a:cubicBezTo>
                  <a:cubicBezTo>
                    <a:pt x="970" y="335"/>
                    <a:pt x="972" y="336"/>
                    <a:pt x="973" y="336"/>
                  </a:cubicBezTo>
                  <a:cubicBezTo>
                    <a:pt x="978" y="353"/>
                    <a:pt x="978" y="353"/>
                    <a:pt x="978" y="353"/>
                  </a:cubicBezTo>
                  <a:cubicBezTo>
                    <a:pt x="980" y="351"/>
                    <a:pt x="980" y="351"/>
                    <a:pt x="980" y="351"/>
                  </a:cubicBezTo>
                  <a:cubicBezTo>
                    <a:pt x="977" y="337"/>
                    <a:pt x="977" y="337"/>
                    <a:pt x="977" y="337"/>
                  </a:cubicBezTo>
                  <a:cubicBezTo>
                    <a:pt x="979" y="338"/>
                    <a:pt x="980" y="338"/>
                    <a:pt x="982" y="339"/>
                  </a:cubicBezTo>
                  <a:cubicBezTo>
                    <a:pt x="984" y="347"/>
                    <a:pt x="984" y="347"/>
                    <a:pt x="984" y="347"/>
                  </a:cubicBezTo>
                  <a:cubicBezTo>
                    <a:pt x="987" y="344"/>
                    <a:pt x="987" y="344"/>
                    <a:pt x="987" y="344"/>
                  </a:cubicBezTo>
                  <a:cubicBezTo>
                    <a:pt x="986" y="340"/>
                    <a:pt x="986" y="340"/>
                    <a:pt x="986" y="340"/>
                  </a:cubicBezTo>
                  <a:cubicBezTo>
                    <a:pt x="987" y="340"/>
                    <a:pt x="989" y="340"/>
                    <a:pt x="990" y="341"/>
                  </a:cubicBezTo>
                  <a:cubicBezTo>
                    <a:pt x="995" y="335"/>
                    <a:pt x="995" y="335"/>
                    <a:pt x="995" y="335"/>
                  </a:cubicBezTo>
                  <a:cubicBezTo>
                    <a:pt x="986" y="333"/>
                    <a:pt x="976" y="330"/>
                    <a:pt x="966" y="328"/>
                  </a:cubicBezTo>
                  <a:cubicBezTo>
                    <a:pt x="980" y="270"/>
                    <a:pt x="980" y="270"/>
                    <a:pt x="980" y="270"/>
                  </a:cubicBezTo>
                  <a:cubicBezTo>
                    <a:pt x="1033" y="284"/>
                    <a:pt x="1085" y="298"/>
                    <a:pt x="1137" y="312"/>
                  </a:cubicBezTo>
                  <a:cubicBezTo>
                    <a:pt x="1139" y="309"/>
                    <a:pt x="1139" y="309"/>
                    <a:pt x="1139" y="309"/>
                  </a:cubicBezTo>
                  <a:cubicBezTo>
                    <a:pt x="1086" y="295"/>
                    <a:pt x="1033" y="280"/>
                    <a:pt x="980" y="267"/>
                  </a:cubicBezTo>
                  <a:cubicBezTo>
                    <a:pt x="980" y="266"/>
                    <a:pt x="980" y="266"/>
                    <a:pt x="980" y="266"/>
                  </a:cubicBezTo>
                  <a:cubicBezTo>
                    <a:pt x="980" y="266"/>
                    <a:pt x="980" y="266"/>
                    <a:pt x="980" y="266"/>
                  </a:cubicBezTo>
                  <a:cubicBezTo>
                    <a:pt x="949" y="259"/>
                    <a:pt x="949" y="259"/>
                    <a:pt x="949" y="259"/>
                  </a:cubicBezTo>
                  <a:cubicBezTo>
                    <a:pt x="949" y="259"/>
                    <a:pt x="949" y="259"/>
                    <a:pt x="949" y="259"/>
                  </a:cubicBezTo>
                  <a:cubicBezTo>
                    <a:pt x="945" y="257"/>
                    <a:pt x="940" y="256"/>
                    <a:pt x="936" y="255"/>
                  </a:cubicBezTo>
                  <a:cubicBezTo>
                    <a:pt x="939" y="241"/>
                    <a:pt x="939" y="241"/>
                    <a:pt x="939" y="241"/>
                  </a:cubicBezTo>
                  <a:cubicBezTo>
                    <a:pt x="939" y="241"/>
                    <a:pt x="939" y="241"/>
                    <a:pt x="939" y="241"/>
                  </a:cubicBezTo>
                  <a:cubicBezTo>
                    <a:pt x="939" y="240"/>
                    <a:pt x="939" y="240"/>
                    <a:pt x="939" y="240"/>
                  </a:cubicBezTo>
                  <a:cubicBezTo>
                    <a:pt x="939" y="240"/>
                    <a:pt x="939" y="240"/>
                    <a:pt x="939" y="240"/>
                  </a:cubicBezTo>
                  <a:cubicBezTo>
                    <a:pt x="938" y="240"/>
                    <a:pt x="938" y="240"/>
                    <a:pt x="938" y="240"/>
                  </a:cubicBezTo>
                  <a:cubicBezTo>
                    <a:pt x="938" y="239"/>
                    <a:pt x="938" y="239"/>
                    <a:pt x="938" y="239"/>
                  </a:cubicBezTo>
                  <a:cubicBezTo>
                    <a:pt x="753" y="195"/>
                    <a:pt x="753" y="195"/>
                    <a:pt x="753" y="195"/>
                  </a:cubicBezTo>
                  <a:cubicBezTo>
                    <a:pt x="752" y="195"/>
                    <a:pt x="752" y="195"/>
                    <a:pt x="752" y="195"/>
                  </a:cubicBezTo>
                  <a:cubicBezTo>
                    <a:pt x="752" y="195"/>
                    <a:pt x="751" y="195"/>
                    <a:pt x="751" y="196"/>
                  </a:cubicBezTo>
                  <a:cubicBezTo>
                    <a:pt x="751" y="196"/>
                    <a:pt x="751" y="196"/>
                    <a:pt x="751" y="196"/>
                  </a:cubicBezTo>
                  <a:cubicBezTo>
                    <a:pt x="747" y="210"/>
                    <a:pt x="747" y="210"/>
                    <a:pt x="747" y="210"/>
                  </a:cubicBezTo>
                  <a:cubicBezTo>
                    <a:pt x="743" y="209"/>
                    <a:pt x="739" y="208"/>
                    <a:pt x="735" y="207"/>
                  </a:cubicBezTo>
                  <a:cubicBezTo>
                    <a:pt x="738" y="193"/>
                    <a:pt x="738" y="193"/>
                    <a:pt x="738" y="193"/>
                  </a:cubicBezTo>
                  <a:cubicBezTo>
                    <a:pt x="738" y="193"/>
                    <a:pt x="738" y="193"/>
                    <a:pt x="738" y="193"/>
                  </a:cubicBezTo>
                  <a:cubicBezTo>
                    <a:pt x="738" y="193"/>
                    <a:pt x="738" y="193"/>
                    <a:pt x="738" y="193"/>
                  </a:cubicBezTo>
                  <a:cubicBezTo>
                    <a:pt x="738" y="192"/>
                    <a:pt x="738" y="192"/>
                    <a:pt x="738" y="192"/>
                  </a:cubicBezTo>
                  <a:cubicBezTo>
                    <a:pt x="738" y="192"/>
                    <a:pt x="738" y="192"/>
                    <a:pt x="738" y="192"/>
                  </a:cubicBezTo>
                  <a:cubicBezTo>
                    <a:pt x="737" y="191"/>
                    <a:pt x="737" y="191"/>
                    <a:pt x="737" y="191"/>
                  </a:cubicBezTo>
                  <a:cubicBezTo>
                    <a:pt x="737" y="191"/>
                    <a:pt x="737" y="191"/>
                    <a:pt x="737" y="191"/>
                  </a:cubicBezTo>
                  <a:cubicBezTo>
                    <a:pt x="545" y="150"/>
                    <a:pt x="545" y="150"/>
                    <a:pt x="545" y="150"/>
                  </a:cubicBezTo>
                  <a:cubicBezTo>
                    <a:pt x="545" y="150"/>
                    <a:pt x="545" y="150"/>
                    <a:pt x="545" y="150"/>
                  </a:cubicBezTo>
                  <a:cubicBezTo>
                    <a:pt x="545" y="150"/>
                    <a:pt x="545" y="150"/>
                    <a:pt x="545" y="150"/>
                  </a:cubicBezTo>
                  <a:cubicBezTo>
                    <a:pt x="545" y="150"/>
                    <a:pt x="545" y="150"/>
                    <a:pt x="545" y="150"/>
                  </a:cubicBezTo>
                  <a:cubicBezTo>
                    <a:pt x="544" y="150"/>
                    <a:pt x="544" y="150"/>
                    <a:pt x="544" y="150"/>
                  </a:cubicBezTo>
                  <a:cubicBezTo>
                    <a:pt x="544" y="151"/>
                    <a:pt x="544" y="151"/>
                    <a:pt x="544" y="151"/>
                  </a:cubicBezTo>
                  <a:cubicBezTo>
                    <a:pt x="543" y="151"/>
                    <a:pt x="543" y="151"/>
                    <a:pt x="543" y="151"/>
                  </a:cubicBezTo>
                  <a:cubicBezTo>
                    <a:pt x="543" y="151"/>
                    <a:pt x="543" y="151"/>
                    <a:pt x="543" y="151"/>
                  </a:cubicBezTo>
                  <a:cubicBezTo>
                    <a:pt x="543" y="151"/>
                    <a:pt x="543" y="151"/>
                    <a:pt x="543" y="151"/>
                  </a:cubicBezTo>
                  <a:cubicBezTo>
                    <a:pt x="541" y="165"/>
                    <a:pt x="541" y="165"/>
                    <a:pt x="541" y="165"/>
                  </a:cubicBezTo>
                  <a:cubicBezTo>
                    <a:pt x="537" y="165"/>
                    <a:pt x="533" y="164"/>
                    <a:pt x="529" y="163"/>
                  </a:cubicBezTo>
                  <a:cubicBezTo>
                    <a:pt x="531" y="149"/>
                    <a:pt x="531" y="149"/>
                    <a:pt x="531" y="149"/>
                  </a:cubicBezTo>
                  <a:cubicBezTo>
                    <a:pt x="531" y="149"/>
                    <a:pt x="531" y="149"/>
                    <a:pt x="531" y="149"/>
                  </a:cubicBezTo>
                  <a:cubicBezTo>
                    <a:pt x="531" y="149"/>
                    <a:pt x="531" y="149"/>
                    <a:pt x="531" y="149"/>
                  </a:cubicBezTo>
                  <a:cubicBezTo>
                    <a:pt x="531" y="149"/>
                    <a:pt x="531" y="149"/>
                    <a:pt x="531" y="149"/>
                  </a:cubicBezTo>
                  <a:cubicBezTo>
                    <a:pt x="531" y="148"/>
                    <a:pt x="531" y="148"/>
                    <a:pt x="531" y="148"/>
                  </a:cubicBezTo>
                  <a:cubicBezTo>
                    <a:pt x="531" y="148"/>
                    <a:pt x="531" y="148"/>
                    <a:pt x="531" y="148"/>
                  </a:cubicBezTo>
                  <a:cubicBezTo>
                    <a:pt x="530" y="148"/>
                    <a:pt x="530" y="148"/>
                    <a:pt x="530" y="148"/>
                  </a:cubicBezTo>
                  <a:cubicBezTo>
                    <a:pt x="530" y="148"/>
                    <a:pt x="530" y="148"/>
                    <a:pt x="530" y="148"/>
                  </a:cubicBezTo>
                  <a:cubicBezTo>
                    <a:pt x="530" y="148"/>
                    <a:pt x="530" y="148"/>
                    <a:pt x="530" y="148"/>
                  </a:cubicBezTo>
                  <a:cubicBezTo>
                    <a:pt x="530" y="148"/>
                    <a:pt x="530" y="148"/>
                    <a:pt x="530" y="148"/>
                  </a:cubicBezTo>
                  <a:cubicBezTo>
                    <a:pt x="530" y="148"/>
                    <a:pt x="530" y="148"/>
                    <a:pt x="530" y="148"/>
                  </a:cubicBezTo>
                  <a:cubicBezTo>
                    <a:pt x="481" y="138"/>
                    <a:pt x="481" y="138"/>
                    <a:pt x="481" y="138"/>
                  </a:cubicBezTo>
                  <a:cubicBezTo>
                    <a:pt x="500" y="107"/>
                    <a:pt x="500" y="107"/>
                    <a:pt x="500" y="107"/>
                  </a:cubicBezTo>
                  <a:cubicBezTo>
                    <a:pt x="500" y="107"/>
                    <a:pt x="501" y="107"/>
                    <a:pt x="501" y="106"/>
                  </a:cubicBezTo>
                  <a:cubicBezTo>
                    <a:pt x="501" y="106"/>
                    <a:pt x="501" y="105"/>
                    <a:pt x="501" y="105"/>
                  </a:cubicBezTo>
                  <a:cubicBezTo>
                    <a:pt x="548" y="26"/>
                    <a:pt x="548" y="26"/>
                    <a:pt x="548" y="26"/>
                  </a:cubicBezTo>
                  <a:cubicBezTo>
                    <a:pt x="549" y="26"/>
                    <a:pt x="548" y="25"/>
                    <a:pt x="548" y="24"/>
                  </a:cubicBezTo>
                  <a:cubicBezTo>
                    <a:pt x="547" y="24"/>
                    <a:pt x="547" y="24"/>
                    <a:pt x="547" y="24"/>
                  </a:cubicBezTo>
                  <a:cubicBezTo>
                    <a:pt x="546" y="24"/>
                    <a:pt x="546" y="24"/>
                    <a:pt x="545" y="25"/>
                  </a:cubicBezTo>
                  <a:cubicBezTo>
                    <a:pt x="498" y="103"/>
                    <a:pt x="498" y="103"/>
                    <a:pt x="498" y="103"/>
                  </a:cubicBezTo>
                  <a:cubicBezTo>
                    <a:pt x="330" y="1"/>
                    <a:pt x="330" y="1"/>
                    <a:pt x="330" y="1"/>
                  </a:cubicBezTo>
                  <a:cubicBezTo>
                    <a:pt x="329" y="0"/>
                    <a:pt x="329" y="0"/>
                    <a:pt x="329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endParaRPr>
            </a:p>
          </p:txBody>
        </p:sp>
        <p:sp>
          <p:nvSpPr>
            <p:cNvPr id="186" name="Freeform 183"/>
            <p:cNvSpPr>
              <a:spLocks noEditPoints="1"/>
            </p:cNvSpPr>
            <p:nvPr/>
          </p:nvSpPr>
          <p:spPr bwMode="auto">
            <a:xfrm>
              <a:off x="1481711" y="9628316"/>
              <a:ext cx="671225" cy="546274"/>
            </a:xfrm>
            <a:custGeom>
              <a:avLst/>
              <a:gdLst>
                <a:gd name="T0" fmla="*/ 415 w 432"/>
                <a:gd name="T1" fmla="*/ 349 h 351"/>
                <a:gd name="T2" fmla="*/ 424 w 432"/>
                <a:gd name="T3" fmla="*/ 340 h 351"/>
                <a:gd name="T4" fmla="*/ 427 w 432"/>
                <a:gd name="T5" fmla="*/ 331 h 351"/>
                <a:gd name="T6" fmla="*/ 432 w 432"/>
                <a:gd name="T7" fmla="*/ 331 h 351"/>
                <a:gd name="T8" fmla="*/ 420 w 432"/>
                <a:gd name="T9" fmla="*/ 319 h 351"/>
                <a:gd name="T10" fmla="*/ 257 w 432"/>
                <a:gd name="T11" fmla="*/ 253 h 351"/>
                <a:gd name="T12" fmla="*/ 257 w 432"/>
                <a:gd name="T13" fmla="*/ 253 h 351"/>
                <a:gd name="T14" fmla="*/ 278 w 432"/>
                <a:gd name="T15" fmla="*/ 248 h 351"/>
                <a:gd name="T16" fmla="*/ 269 w 432"/>
                <a:gd name="T17" fmla="*/ 246 h 351"/>
                <a:gd name="T18" fmla="*/ 278 w 432"/>
                <a:gd name="T19" fmla="*/ 242 h 351"/>
                <a:gd name="T20" fmla="*/ 274 w 432"/>
                <a:gd name="T21" fmla="*/ 236 h 351"/>
                <a:gd name="T22" fmla="*/ 274 w 432"/>
                <a:gd name="T23" fmla="*/ 236 h 351"/>
                <a:gd name="T24" fmla="*/ 289 w 432"/>
                <a:gd name="T25" fmla="*/ 236 h 351"/>
                <a:gd name="T26" fmla="*/ 280 w 432"/>
                <a:gd name="T27" fmla="*/ 234 h 351"/>
                <a:gd name="T28" fmla="*/ 213 w 432"/>
                <a:gd name="T29" fmla="*/ 226 h 351"/>
                <a:gd name="T30" fmla="*/ 231 w 432"/>
                <a:gd name="T31" fmla="*/ 242 h 351"/>
                <a:gd name="T32" fmla="*/ 214 w 432"/>
                <a:gd name="T33" fmla="*/ 224 h 351"/>
                <a:gd name="T34" fmla="*/ 308 w 432"/>
                <a:gd name="T35" fmla="*/ 215 h 351"/>
                <a:gd name="T36" fmla="*/ 317 w 432"/>
                <a:gd name="T37" fmla="*/ 216 h 351"/>
                <a:gd name="T38" fmla="*/ 197 w 432"/>
                <a:gd name="T39" fmla="*/ 212 h 351"/>
                <a:gd name="T40" fmla="*/ 298 w 432"/>
                <a:gd name="T41" fmla="*/ 209 h 351"/>
                <a:gd name="T42" fmla="*/ 174 w 432"/>
                <a:gd name="T43" fmla="*/ 184 h 351"/>
                <a:gd name="T44" fmla="*/ 174 w 432"/>
                <a:gd name="T45" fmla="*/ 184 h 351"/>
                <a:gd name="T46" fmla="*/ 161 w 432"/>
                <a:gd name="T47" fmla="*/ 158 h 351"/>
                <a:gd name="T48" fmla="*/ 356 w 432"/>
                <a:gd name="T49" fmla="*/ 144 h 351"/>
                <a:gd name="T50" fmla="*/ 355 w 432"/>
                <a:gd name="T51" fmla="*/ 142 h 351"/>
                <a:gd name="T52" fmla="*/ 337 w 432"/>
                <a:gd name="T53" fmla="*/ 135 h 351"/>
                <a:gd name="T54" fmla="*/ 337 w 432"/>
                <a:gd name="T55" fmla="*/ 135 h 351"/>
                <a:gd name="T56" fmla="*/ 184 w 432"/>
                <a:gd name="T57" fmla="*/ 136 h 351"/>
                <a:gd name="T58" fmla="*/ 158 w 432"/>
                <a:gd name="T59" fmla="*/ 149 h 351"/>
                <a:gd name="T60" fmla="*/ 168 w 432"/>
                <a:gd name="T61" fmla="*/ 140 h 351"/>
                <a:gd name="T62" fmla="*/ 174 w 432"/>
                <a:gd name="T63" fmla="*/ 130 h 351"/>
                <a:gd name="T64" fmla="*/ 299 w 432"/>
                <a:gd name="T65" fmla="*/ 127 h 351"/>
                <a:gd name="T66" fmla="*/ 214 w 432"/>
                <a:gd name="T67" fmla="*/ 118 h 351"/>
                <a:gd name="T68" fmla="*/ 313 w 432"/>
                <a:gd name="T69" fmla="*/ 95 h 351"/>
                <a:gd name="T70" fmla="*/ 313 w 432"/>
                <a:gd name="T71" fmla="*/ 95 h 351"/>
                <a:gd name="T72" fmla="*/ 309 w 432"/>
                <a:gd name="T73" fmla="*/ 98 h 351"/>
                <a:gd name="T74" fmla="*/ 261 w 432"/>
                <a:gd name="T75" fmla="*/ 88 h 351"/>
                <a:gd name="T76" fmla="*/ 183 w 432"/>
                <a:gd name="T77" fmla="*/ 82 h 351"/>
                <a:gd name="T78" fmla="*/ 195 w 432"/>
                <a:gd name="T79" fmla="*/ 94 h 351"/>
                <a:gd name="T80" fmla="*/ 183 w 432"/>
                <a:gd name="T81" fmla="*/ 82 h 351"/>
                <a:gd name="T82" fmla="*/ 235 w 432"/>
                <a:gd name="T83" fmla="*/ 89 h 351"/>
                <a:gd name="T84" fmla="*/ 255 w 432"/>
                <a:gd name="T85" fmla="*/ 78 h 351"/>
                <a:gd name="T86" fmla="*/ 255 w 432"/>
                <a:gd name="T87" fmla="*/ 78 h 351"/>
                <a:gd name="T88" fmla="*/ 249 w 432"/>
                <a:gd name="T89" fmla="*/ 77 h 351"/>
                <a:gd name="T90" fmla="*/ 237 w 432"/>
                <a:gd name="T91" fmla="*/ 77 h 351"/>
                <a:gd name="T92" fmla="*/ 174 w 432"/>
                <a:gd name="T93" fmla="*/ 78 h 351"/>
                <a:gd name="T94" fmla="*/ 2 w 432"/>
                <a:gd name="T95" fmla="*/ 63 h 351"/>
                <a:gd name="T96" fmla="*/ 2 w 432"/>
                <a:gd name="T97" fmla="*/ 63 h 351"/>
                <a:gd name="T98" fmla="*/ 166 w 432"/>
                <a:gd name="T99" fmla="*/ 65 h 351"/>
                <a:gd name="T100" fmla="*/ 246 w 432"/>
                <a:gd name="T101" fmla="*/ 64 h 351"/>
                <a:gd name="T102" fmla="*/ 157 w 432"/>
                <a:gd name="T103" fmla="*/ 60 h 351"/>
                <a:gd name="T104" fmla="*/ 143 w 432"/>
                <a:gd name="T105" fmla="*/ 47 h 351"/>
                <a:gd name="T106" fmla="*/ 159 w 432"/>
                <a:gd name="T107" fmla="*/ 63 h 351"/>
                <a:gd name="T108" fmla="*/ 257 w 432"/>
                <a:gd name="T109" fmla="*/ 46 h 351"/>
                <a:gd name="T110" fmla="*/ 257 w 432"/>
                <a:gd name="T111" fmla="*/ 46 h 351"/>
                <a:gd name="T112" fmla="*/ 25 w 432"/>
                <a:gd name="T113" fmla="*/ 45 h 351"/>
                <a:gd name="T114" fmla="*/ 27 w 432"/>
                <a:gd name="T115" fmla="*/ 38 h 351"/>
                <a:gd name="T116" fmla="*/ 36 w 432"/>
                <a:gd name="T117" fmla="*/ 29 h 351"/>
                <a:gd name="T118" fmla="*/ 36 w 432"/>
                <a:gd name="T119" fmla="*/ 29 h 351"/>
                <a:gd name="T120" fmla="*/ 40 w 432"/>
                <a:gd name="T121" fmla="*/ 29 h 351"/>
                <a:gd name="T122" fmla="*/ 209 w 432"/>
                <a:gd name="T123" fmla="*/ 0 h 351"/>
                <a:gd name="T124" fmla="*/ 212 w 432"/>
                <a:gd name="T125" fmla="*/ 1 h 3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32" h="351">
                  <a:moveTo>
                    <a:pt x="412" y="347"/>
                  </a:moveTo>
                  <a:cubicBezTo>
                    <a:pt x="409" y="349"/>
                    <a:pt x="409" y="349"/>
                    <a:pt x="409" y="349"/>
                  </a:cubicBezTo>
                  <a:cubicBezTo>
                    <a:pt x="412" y="351"/>
                    <a:pt x="412" y="351"/>
                    <a:pt x="412" y="351"/>
                  </a:cubicBezTo>
                  <a:cubicBezTo>
                    <a:pt x="415" y="349"/>
                    <a:pt x="415" y="349"/>
                    <a:pt x="415" y="349"/>
                  </a:cubicBezTo>
                  <a:cubicBezTo>
                    <a:pt x="412" y="347"/>
                    <a:pt x="412" y="347"/>
                    <a:pt x="412" y="347"/>
                  </a:cubicBezTo>
                  <a:moveTo>
                    <a:pt x="423" y="335"/>
                  </a:moveTo>
                  <a:cubicBezTo>
                    <a:pt x="421" y="338"/>
                    <a:pt x="421" y="338"/>
                    <a:pt x="421" y="338"/>
                  </a:cubicBezTo>
                  <a:cubicBezTo>
                    <a:pt x="424" y="340"/>
                    <a:pt x="424" y="340"/>
                    <a:pt x="424" y="340"/>
                  </a:cubicBezTo>
                  <a:cubicBezTo>
                    <a:pt x="426" y="337"/>
                    <a:pt x="426" y="337"/>
                    <a:pt x="426" y="337"/>
                  </a:cubicBezTo>
                  <a:cubicBezTo>
                    <a:pt x="423" y="335"/>
                    <a:pt x="423" y="335"/>
                    <a:pt x="423" y="335"/>
                  </a:cubicBezTo>
                  <a:moveTo>
                    <a:pt x="421" y="325"/>
                  </a:moveTo>
                  <a:cubicBezTo>
                    <a:pt x="427" y="331"/>
                    <a:pt x="427" y="331"/>
                    <a:pt x="427" y="331"/>
                  </a:cubicBezTo>
                  <a:cubicBezTo>
                    <a:pt x="427" y="332"/>
                    <a:pt x="427" y="332"/>
                    <a:pt x="427" y="332"/>
                  </a:cubicBezTo>
                  <a:cubicBezTo>
                    <a:pt x="430" y="334"/>
                    <a:pt x="430" y="334"/>
                    <a:pt x="430" y="334"/>
                  </a:cubicBezTo>
                  <a:cubicBezTo>
                    <a:pt x="431" y="332"/>
                    <a:pt x="431" y="332"/>
                    <a:pt x="431" y="332"/>
                  </a:cubicBezTo>
                  <a:cubicBezTo>
                    <a:pt x="431" y="332"/>
                    <a:pt x="432" y="332"/>
                    <a:pt x="432" y="331"/>
                  </a:cubicBezTo>
                  <a:cubicBezTo>
                    <a:pt x="421" y="325"/>
                    <a:pt x="421" y="325"/>
                    <a:pt x="421" y="325"/>
                  </a:cubicBezTo>
                  <a:moveTo>
                    <a:pt x="398" y="302"/>
                  </a:moveTo>
                  <a:cubicBezTo>
                    <a:pt x="407" y="311"/>
                    <a:pt x="407" y="311"/>
                    <a:pt x="407" y="311"/>
                  </a:cubicBezTo>
                  <a:cubicBezTo>
                    <a:pt x="420" y="319"/>
                    <a:pt x="420" y="319"/>
                    <a:pt x="420" y="319"/>
                  </a:cubicBezTo>
                  <a:cubicBezTo>
                    <a:pt x="410" y="309"/>
                    <a:pt x="410" y="309"/>
                    <a:pt x="410" y="309"/>
                  </a:cubicBezTo>
                  <a:cubicBezTo>
                    <a:pt x="404" y="305"/>
                    <a:pt x="404" y="305"/>
                    <a:pt x="404" y="305"/>
                  </a:cubicBezTo>
                  <a:cubicBezTo>
                    <a:pt x="398" y="302"/>
                    <a:pt x="398" y="302"/>
                    <a:pt x="398" y="302"/>
                  </a:cubicBezTo>
                  <a:moveTo>
                    <a:pt x="257" y="253"/>
                  </a:moveTo>
                  <a:cubicBezTo>
                    <a:pt x="255" y="254"/>
                    <a:pt x="254" y="254"/>
                    <a:pt x="253" y="254"/>
                  </a:cubicBezTo>
                  <a:cubicBezTo>
                    <a:pt x="257" y="257"/>
                    <a:pt x="257" y="257"/>
                    <a:pt x="257" y="257"/>
                  </a:cubicBezTo>
                  <a:cubicBezTo>
                    <a:pt x="258" y="256"/>
                    <a:pt x="259" y="256"/>
                    <a:pt x="260" y="255"/>
                  </a:cubicBezTo>
                  <a:cubicBezTo>
                    <a:pt x="257" y="253"/>
                    <a:pt x="257" y="253"/>
                    <a:pt x="257" y="253"/>
                  </a:cubicBezTo>
                  <a:moveTo>
                    <a:pt x="275" y="246"/>
                  </a:moveTo>
                  <a:cubicBezTo>
                    <a:pt x="273" y="248"/>
                    <a:pt x="273" y="248"/>
                    <a:pt x="273" y="248"/>
                  </a:cubicBezTo>
                  <a:cubicBezTo>
                    <a:pt x="276" y="250"/>
                    <a:pt x="276" y="250"/>
                    <a:pt x="276" y="250"/>
                  </a:cubicBezTo>
                  <a:cubicBezTo>
                    <a:pt x="278" y="248"/>
                    <a:pt x="278" y="248"/>
                    <a:pt x="278" y="248"/>
                  </a:cubicBezTo>
                  <a:cubicBezTo>
                    <a:pt x="275" y="246"/>
                    <a:pt x="275" y="246"/>
                    <a:pt x="275" y="246"/>
                  </a:cubicBezTo>
                  <a:moveTo>
                    <a:pt x="268" y="242"/>
                  </a:moveTo>
                  <a:cubicBezTo>
                    <a:pt x="266" y="244"/>
                    <a:pt x="266" y="244"/>
                    <a:pt x="266" y="244"/>
                  </a:cubicBezTo>
                  <a:cubicBezTo>
                    <a:pt x="269" y="246"/>
                    <a:pt x="269" y="246"/>
                    <a:pt x="269" y="246"/>
                  </a:cubicBezTo>
                  <a:cubicBezTo>
                    <a:pt x="271" y="243"/>
                    <a:pt x="271" y="243"/>
                    <a:pt x="271" y="243"/>
                  </a:cubicBezTo>
                  <a:cubicBezTo>
                    <a:pt x="268" y="242"/>
                    <a:pt x="268" y="242"/>
                    <a:pt x="268" y="242"/>
                  </a:cubicBezTo>
                  <a:moveTo>
                    <a:pt x="281" y="240"/>
                  </a:moveTo>
                  <a:cubicBezTo>
                    <a:pt x="278" y="242"/>
                    <a:pt x="278" y="242"/>
                    <a:pt x="278" y="242"/>
                  </a:cubicBezTo>
                  <a:cubicBezTo>
                    <a:pt x="281" y="244"/>
                    <a:pt x="281" y="244"/>
                    <a:pt x="281" y="244"/>
                  </a:cubicBezTo>
                  <a:cubicBezTo>
                    <a:pt x="283" y="242"/>
                    <a:pt x="283" y="242"/>
                    <a:pt x="283" y="242"/>
                  </a:cubicBezTo>
                  <a:cubicBezTo>
                    <a:pt x="281" y="240"/>
                    <a:pt x="281" y="240"/>
                    <a:pt x="281" y="240"/>
                  </a:cubicBezTo>
                  <a:moveTo>
                    <a:pt x="274" y="236"/>
                  </a:moveTo>
                  <a:cubicBezTo>
                    <a:pt x="271" y="238"/>
                    <a:pt x="271" y="238"/>
                    <a:pt x="271" y="238"/>
                  </a:cubicBezTo>
                  <a:cubicBezTo>
                    <a:pt x="274" y="240"/>
                    <a:pt x="274" y="240"/>
                    <a:pt x="274" y="240"/>
                  </a:cubicBezTo>
                  <a:cubicBezTo>
                    <a:pt x="277" y="237"/>
                    <a:pt x="277" y="237"/>
                    <a:pt x="277" y="237"/>
                  </a:cubicBezTo>
                  <a:cubicBezTo>
                    <a:pt x="274" y="236"/>
                    <a:pt x="274" y="236"/>
                    <a:pt x="274" y="236"/>
                  </a:cubicBezTo>
                  <a:moveTo>
                    <a:pt x="286" y="234"/>
                  </a:moveTo>
                  <a:cubicBezTo>
                    <a:pt x="284" y="236"/>
                    <a:pt x="284" y="236"/>
                    <a:pt x="284" y="236"/>
                  </a:cubicBezTo>
                  <a:cubicBezTo>
                    <a:pt x="287" y="238"/>
                    <a:pt x="287" y="238"/>
                    <a:pt x="287" y="238"/>
                  </a:cubicBezTo>
                  <a:cubicBezTo>
                    <a:pt x="289" y="236"/>
                    <a:pt x="289" y="236"/>
                    <a:pt x="289" y="236"/>
                  </a:cubicBezTo>
                  <a:cubicBezTo>
                    <a:pt x="286" y="234"/>
                    <a:pt x="286" y="234"/>
                    <a:pt x="286" y="234"/>
                  </a:cubicBezTo>
                  <a:moveTo>
                    <a:pt x="279" y="230"/>
                  </a:moveTo>
                  <a:cubicBezTo>
                    <a:pt x="277" y="232"/>
                    <a:pt x="277" y="232"/>
                    <a:pt x="277" y="232"/>
                  </a:cubicBezTo>
                  <a:cubicBezTo>
                    <a:pt x="280" y="234"/>
                    <a:pt x="280" y="234"/>
                    <a:pt x="280" y="234"/>
                  </a:cubicBezTo>
                  <a:cubicBezTo>
                    <a:pt x="282" y="232"/>
                    <a:pt x="282" y="232"/>
                    <a:pt x="282" y="232"/>
                  </a:cubicBezTo>
                  <a:cubicBezTo>
                    <a:pt x="279" y="230"/>
                    <a:pt x="279" y="230"/>
                    <a:pt x="279" y="230"/>
                  </a:cubicBezTo>
                  <a:moveTo>
                    <a:pt x="214" y="224"/>
                  </a:moveTo>
                  <a:cubicBezTo>
                    <a:pt x="213" y="226"/>
                    <a:pt x="213" y="226"/>
                    <a:pt x="213" y="226"/>
                  </a:cubicBezTo>
                  <a:cubicBezTo>
                    <a:pt x="209" y="224"/>
                    <a:pt x="209" y="224"/>
                    <a:pt x="209" y="224"/>
                  </a:cubicBezTo>
                  <a:cubicBezTo>
                    <a:pt x="219" y="234"/>
                    <a:pt x="219" y="234"/>
                    <a:pt x="219" y="234"/>
                  </a:cubicBezTo>
                  <a:cubicBezTo>
                    <a:pt x="226" y="238"/>
                    <a:pt x="226" y="238"/>
                    <a:pt x="226" y="238"/>
                  </a:cubicBezTo>
                  <a:cubicBezTo>
                    <a:pt x="231" y="242"/>
                    <a:pt x="231" y="242"/>
                    <a:pt x="231" y="242"/>
                  </a:cubicBezTo>
                  <a:cubicBezTo>
                    <a:pt x="222" y="232"/>
                    <a:pt x="222" y="232"/>
                    <a:pt x="222" y="232"/>
                  </a:cubicBezTo>
                  <a:cubicBezTo>
                    <a:pt x="215" y="228"/>
                    <a:pt x="215" y="228"/>
                    <a:pt x="215" y="228"/>
                  </a:cubicBezTo>
                  <a:cubicBezTo>
                    <a:pt x="216" y="227"/>
                    <a:pt x="216" y="227"/>
                    <a:pt x="216" y="227"/>
                  </a:cubicBezTo>
                  <a:cubicBezTo>
                    <a:pt x="214" y="224"/>
                    <a:pt x="214" y="224"/>
                    <a:pt x="214" y="224"/>
                  </a:cubicBezTo>
                  <a:moveTo>
                    <a:pt x="305" y="208"/>
                  </a:moveTo>
                  <a:cubicBezTo>
                    <a:pt x="307" y="211"/>
                    <a:pt x="307" y="211"/>
                    <a:pt x="307" y="211"/>
                  </a:cubicBezTo>
                  <a:cubicBezTo>
                    <a:pt x="305" y="213"/>
                    <a:pt x="305" y="213"/>
                    <a:pt x="305" y="213"/>
                  </a:cubicBezTo>
                  <a:cubicBezTo>
                    <a:pt x="308" y="215"/>
                    <a:pt x="308" y="215"/>
                    <a:pt x="308" y="215"/>
                  </a:cubicBezTo>
                  <a:cubicBezTo>
                    <a:pt x="309" y="213"/>
                    <a:pt x="309" y="213"/>
                    <a:pt x="309" y="213"/>
                  </a:cubicBezTo>
                  <a:cubicBezTo>
                    <a:pt x="315" y="219"/>
                    <a:pt x="315" y="219"/>
                    <a:pt x="315" y="219"/>
                  </a:cubicBezTo>
                  <a:cubicBezTo>
                    <a:pt x="327" y="226"/>
                    <a:pt x="327" y="226"/>
                    <a:pt x="327" y="226"/>
                  </a:cubicBezTo>
                  <a:cubicBezTo>
                    <a:pt x="317" y="216"/>
                    <a:pt x="317" y="216"/>
                    <a:pt x="317" y="216"/>
                  </a:cubicBezTo>
                  <a:cubicBezTo>
                    <a:pt x="305" y="208"/>
                    <a:pt x="305" y="208"/>
                    <a:pt x="305" y="208"/>
                  </a:cubicBezTo>
                  <a:moveTo>
                    <a:pt x="197" y="207"/>
                  </a:moveTo>
                  <a:cubicBezTo>
                    <a:pt x="195" y="210"/>
                    <a:pt x="195" y="210"/>
                    <a:pt x="195" y="210"/>
                  </a:cubicBezTo>
                  <a:cubicBezTo>
                    <a:pt x="197" y="212"/>
                    <a:pt x="197" y="212"/>
                    <a:pt x="197" y="212"/>
                  </a:cubicBezTo>
                  <a:cubicBezTo>
                    <a:pt x="199" y="209"/>
                    <a:pt x="199" y="209"/>
                    <a:pt x="199" y="209"/>
                  </a:cubicBezTo>
                  <a:cubicBezTo>
                    <a:pt x="197" y="207"/>
                    <a:pt x="197" y="207"/>
                    <a:pt x="197" y="207"/>
                  </a:cubicBezTo>
                  <a:moveTo>
                    <a:pt x="301" y="206"/>
                  </a:moveTo>
                  <a:cubicBezTo>
                    <a:pt x="298" y="209"/>
                    <a:pt x="298" y="209"/>
                    <a:pt x="298" y="209"/>
                  </a:cubicBezTo>
                  <a:cubicBezTo>
                    <a:pt x="301" y="210"/>
                    <a:pt x="301" y="210"/>
                    <a:pt x="301" y="210"/>
                  </a:cubicBezTo>
                  <a:cubicBezTo>
                    <a:pt x="303" y="208"/>
                    <a:pt x="303" y="208"/>
                    <a:pt x="303" y="208"/>
                  </a:cubicBezTo>
                  <a:cubicBezTo>
                    <a:pt x="301" y="206"/>
                    <a:pt x="301" y="206"/>
                    <a:pt x="301" y="206"/>
                  </a:cubicBezTo>
                  <a:moveTo>
                    <a:pt x="174" y="184"/>
                  </a:moveTo>
                  <a:cubicBezTo>
                    <a:pt x="172" y="187"/>
                    <a:pt x="172" y="187"/>
                    <a:pt x="172" y="187"/>
                  </a:cubicBezTo>
                  <a:cubicBezTo>
                    <a:pt x="175" y="190"/>
                    <a:pt x="175" y="190"/>
                    <a:pt x="175" y="190"/>
                  </a:cubicBezTo>
                  <a:cubicBezTo>
                    <a:pt x="176" y="187"/>
                    <a:pt x="176" y="187"/>
                    <a:pt x="176" y="187"/>
                  </a:cubicBezTo>
                  <a:cubicBezTo>
                    <a:pt x="174" y="184"/>
                    <a:pt x="174" y="184"/>
                    <a:pt x="174" y="184"/>
                  </a:cubicBezTo>
                  <a:moveTo>
                    <a:pt x="158" y="157"/>
                  </a:moveTo>
                  <a:cubicBezTo>
                    <a:pt x="157" y="158"/>
                    <a:pt x="157" y="159"/>
                    <a:pt x="157" y="160"/>
                  </a:cubicBezTo>
                  <a:cubicBezTo>
                    <a:pt x="160" y="162"/>
                    <a:pt x="160" y="162"/>
                    <a:pt x="160" y="162"/>
                  </a:cubicBezTo>
                  <a:cubicBezTo>
                    <a:pt x="160" y="160"/>
                    <a:pt x="160" y="159"/>
                    <a:pt x="161" y="158"/>
                  </a:cubicBezTo>
                  <a:cubicBezTo>
                    <a:pt x="158" y="157"/>
                    <a:pt x="158" y="157"/>
                    <a:pt x="158" y="157"/>
                  </a:cubicBezTo>
                  <a:moveTo>
                    <a:pt x="343" y="137"/>
                  </a:moveTo>
                  <a:cubicBezTo>
                    <a:pt x="348" y="142"/>
                    <a:pt x="348" y="142"/>
                    <a:pt x="348" y="142"/>
                  </a:cubicBezTo>
                  <a:cubicBezTo>
                    <a:pt x="351" y="143"/>
                    <a:pt x="354" y="143"/>
                    <a:pt x="356" y="144"/>
                  </a:cubicBezTo>
                  <a:cubicBezTo>
                    <a:pt x="356" y="144"/>
                    <a:pt x="356" y="143"/>
                    <a:pt x="355" y="142"/>
                  </a:cubicBezTo>
                  <a:cubicBezTo>
                    <a:pt x="355" y="142"/>
                    <a:pt x="355" y="142"/>
                    <a:pt x="355" y="142"/>
                  </a:cubicBezTo>
                  <a:cubicBezTo>
                    <a:pt x="355" y="142"/>
                    <a:pt x="355" y="142"/>
                    <a:pt x="355" y="142"/>
                  </a:cubicBezTo>
                  <a:cubicBezTo>
                    <a:pt x="355" y="142"/>
                    <a:pt x="355" y="142"/>
                    <a:pt x="355" y="142"/>
                  </a:cubicBezTo>
                  <a:cubicBezTo>
                    <a:pt x="355" y="142"/>
                    <a:pt x="355" y="142"/>
                    <a:pt x="355" y="142"/>
                  </a:cubicBezTo>
                  <a:cubicBezTo>
                    <a:pt x="355" y="141"/>
                    <a:pt x="354" y="141"/>
                    <a:pt x="354" y="140"/>
                  </a:cubicBezTo>
                  <a:cubicBezTo>
                    <a:pt x="350" y="139"/>
                    <a:pt x="347" y="138"/>
                    <a:pt x="343" y="137"/>
                  </a:cubicBezTo>
                  <a:moveTo>
                    <a:pt x="337" y="135"/>
                  </a:moveTo>
                  <a:cubicBezTo>
                    <a:pt x="338" y="137"/>
                    <a:pt x="339" y="138"/>
                    <a:pt x="340" y="139"/>
                  </a:cubicBezTo>
                  <a:cubicBezTo>
                    <a:pt x="342" y="140"/>
                    <a:pt x="343" y="140"/>
                    <a:pt x="345" y="141"/>
                  </a:cubicBezTo>
                  <a:cubicBezTo>
                    <a:pt x="344" y="139"/>
                    <a:pt x="343" y="138"/>
                    <a:pt x="342" y="137"/>
                  </a:cubicBezTo>
                  <a:cubicBezTo>
                    <a:pt x="341" y="136"/>
                    <a:pt x="339" y="136"/>
                    <a:pt x="337" y="135"/>
                  </a:cubicBezTo>
                  <a:moveTo>
                    <a:pt x="181" y="134"/>
                  </a:moveTo>
                  <a:cubicBezTo>
                    <a:pt x="178" y="136"/>
                    <a:pt x="178" y="136"/>
                    <a:pt x="178" y="136"/>
                  </a:cubicBezTo>
                  <a:cubicBezTo>
                    <a:pt x="181" y="138"/>
                    <a:pt x="181" y="138"/>
                    <a:pt x="181" y="138"/>
                  </a:cubicBezTo>
                  <a:cubicBezTo>
                    <a:pt x="184" y="136"/>
                    <a:pt x="184" y="136"/>
                    <a:pt x="184" y="136"/>
                  </a:cubicBezTo>
                  <a:cubicBezTo>
                    <a:pt x="181" y="134"/>
                    <a:pt x="181" y="134"/>
                    <a:pt x="181" y="134"/>
                  </a:cubicBezTo>
                  <a:moveTo>
                    <a:pt x="174" y="129"/>
                  </a:moveTo>
                  <a:cubicBezTo>
                    <a:pt x="165" y="137"/>
                    <a:pt x="165" y="137"/>
                    <a:pt x="165" y="137"/>
                  </a:cubicBezTo>
                  <a:cubicBezTo>
                    <a:pt x="158" y="149"/>
                    <a:pt x="158" y="149"/>
                    <a:pt x="158" y="149"/>
                  </a:cubicBezTo>
                  <a:cubicBezTo>
                    <a:pt x="160" y="152"/>
                    <a:pt x="160" y="152"/>
                    <a:pt x="160" y="152"/>
                  </a:cubicBezTo>
                  <a:cubicBezTo>
                    <a:pt x="162" y="149"/>
                    <a:pt x="162" y="149"/>
                    <a:pt x="162" y="149"/>
                  </a:cubicBezTo>
                  <a:cubicBezTo>
                    <a:pt x="160" y="147"/>
                    <a:pt x="160" y="147"/>
                    <a:pt x="160" y="147"/>
                  </a:cubicBezTo>
                  <a:cubicBezTo>
                    <a:pt x="168" y="140"/>
                    <a:pt x="168" y="140"/>
                    <a:pt x="168" y="140"/>
                  </a:cubicBezTo>
                  <a:cubicBezTo>
                    <a:pt x="172" y="132"/>
                    <a:pt x="172" y="132"/>
                    <a:pt x="172" y="132"/>
                  </a:cubicBezTo>
                  <a:cubicBezTo>
                    <a:pt x="174" y="134"/>
                    <a:pt x="174" y="134"/>
                    <a:pt x="174" y="134"/>
                  </a:cubicBezTo>
                  <a:cubicBezTo>
                    <a:pt x="177" y="131"/>
                    <a:pt x="177" y="131"/>
                    <a:pt x="177" y="131"/>
                  </a:cubicBezTo>
                  <a:cubicBezTo>
                    <a:pt x="174" y="130"/>
                    <a:pt x="174" y="130"/>
                    <a:pt x="174" y="130"/>
                  </a:cubicBezTo>
                  <a:cubicBezTo>
                    <a:pt x="174" y="129"/>
                    <a:pt x="174" y="129"/>
                    <a:pt x="174" y="129"/>
                  </a:cubicBezTo>
                  <a:moveTo>
                    <a:pt x="287" y="120"/>
                  </a:moveTo>
                  <a:cubicBezTo>
                    <a:pt x="289" y="122"/>
                    <a:pt x="290" y="124"/>
                    <a:pt x="292" y="125"/>
                  </a:cubicBezTo>
                  <a:cubicBezTo>
                    <a:pt x="294" y="126"/>
                    <a:pt x="296" y="126"/>
                    <a:pt x="299" y="127"/>
                  </a:cubicBezTo>
                  <a:cubicBezTo>
                    <a:pt x="297" y="126"/>
                    <a:pt x="295" y="124"/>
                    <a:pt x="294" y="122"/>
                  </a:cubicBezTo>
                  <a:cubicBezTo>
                    <a:pt x="292" y="122"/>
                    <a:pt x="289" y="121"/>
                    <a:pt x="287" y="120"/>
                  </a:cubicBezTo>
                  <a:moveTo>
                    <a:pt x="216" y="115"/>
                  </a:moveTo>
                  <a:cubicBezTo>
                    <a:pt x="214" y="118"/>
                    <a:pt x="214" y="118"/>
                    <a:pt x="214" y="118"/>
                  </a:cubicBezTo>
                  <a:cubicBezTo>
                    <a:pt x="216" y="120"/>
                    <a:pt x="216" y="120"/>
                    <a:pt x="216" y="120"/>
                  </a:cubicBezTo>
                  <a:cubicBezTo>
                    <a:pt x="218" y="117"/>
                    <a:pt x="218" y="117"/>
                    <a:pt x="218" y="117"/>
                  </a:cubicBezTo>
                  <a:cubicBezTo>
                    <a:pt x="216" y="115"/>
                    <a:pt x="216" y="115"/>
                    <a:pt x="216" y="115"/>
                  </a:cubicBezTo>
                  <a:moveTo>
                    <a:pt x="313" y="95"/>
                  </a:moveTo>
                  <a:cubicBezTo>
                    <a:pt x="315" y="97"/>
                    <a:pt x="317" y="99"/>
                    <a:pt x="318" y="100"/>
                  </a:cubicBezTo>
                  <a:cubicBezTo>
                    <a:pt x="321" y="101"/>
                    <a:pt x="323" y="102"/>
                    <a:pt x="325" y="102"/>
                  </a:cubicBezTo>
                  <a:cubicBezTo>
                    <a:pt x="324" y="101"/>
                    <a:pt x="322" y="99"/>
                    <a:pt x="320" y="97"/>
                  </a:cubicBezTo>
                  <a:cubicBezTo>
                    <a:pt x="318" y="97"/>
                    <a:pt x="316" y="96"/>
                    <a:pt x="313" y="95"/>
                  </a:cubicBezTo>
                  <a:moveTo>
                    <a:pt x="296" y="90"/>
                  </a:moveTo>
                  <a:cubicBezTo>
                    <a:pt x="297" y="91"/>
                    <a:pt x="297" y="91"/>
                    <a:pt x="298" y="92"/>
                  </a:cubicBezTo>
                  <a:cubicBezTo>
                    <a:pt x="301" y="95"/>
                    <a:pt x="301" y="95"/>
                    <a:pt x="301" y="95"/>
                  </a:cubicBezTo>
                  <a:cubicBezTo>
                    <a:pt x="304" y="96"/>
                    <a:pt x="307" y="97"/>
                    <a:pt x="309" y="98"/>
                  </a:cubicBezTo>
                  <a:cubicBezTo>
                    <a:pt x="308" y="96"/>
                    <a:pt x="306" y="94"/>
                    <a:pt x="304" y="92"/>
                  </a:cubicBezTo>
                  <a:cubicBezTo>
                    <a:pt x="301" y="92"/>
                    <a:pt x="299" y="91"/>
                    <a:pt x="296" y="90"/>
                  </a:cubicBezTo>
                  <a:moveTo>
                    <a:pt x="263" y="84"/>
                  </a:moveTo>
                  <a:cubicBezTo>
                    <a:pt x="261" y="88"/>
                    <a:pt x="261" y="88"/>
                    <a:pt x="261" y="88"/>
                  </a:cubicBezTo>
                  <a:cubicBezTo>
                    <a:pt x="262" y="90"/>
                    <a:pt x="263" y="91"/>
                    <a:pt x="264" y="92"/>
                  </a:cubicBezTo>
                  <a:cubicBezTo>
                    <a:pt x="265" y="88"/>
                    <a:pt x="265" y="88"/>
                    <a:pt x="265" y="88"/>
                  </a:cubicBezTo>
                  <a:cubicBezTo>
                    <a:pt x="264" y="87"/>
                    <a:pt x="263" y="85"/>
                    <a:pt x="263" y="84"/>
                  </a:cubicBezTo>
                  <a:moveTo>
                    <a:pt x="183" y="82"/>
                  </a:moveTo>
                  <a:cubicBezTo>
                    <a:pt x="184" y="88"/>
                    <a:pt x="184" y="88"/>
                    <a:pt x="184" y="88"/>
                  </a:cubicBezTo>
                  <a:cubicBezTo>
                    <a:pt x="184" y="87"/>
                    <a:pt x="184" y="87"/>
                    <a:pt x="184" y="87"/>
                  </a:cubicBezTo>
                  <a:cubicBezTo>
                    <a:pt x="194" y="97"/>
                    <a:pt x="194" y="97"/>
                    <a:pt x="194" y="97"/>
                  </a:cubicBezTo>
                  <a:cubicBezTo>
                    <a:pt x="195" y="94"/>
                    <a:pt x="195" y="94"/>
                    <a:pt x="195" y="94"/>
                  </a:cubicBezTo>
                  <a:cubicBezTo>
                    <a:pt x="190" y="89"/>
                    <a:pt x="190" y="89"/>
                    <a:pt x="190" y="89"/>
                  </a:cubicBezTo>
                  <a:cubicBezTo>
                    <a:pt x="189" y="89"/>
                    <a:pt x="189" y="89"/>
                    <a:pt x="188" y="89"/>
                  </a:cubicBezTo>
                  <a:cubicBezTo>
                    <a:pt x="188" y="87"/>
                    <a:pt x="188" y="87"/>
                    <a:pt x="188" y="87"/>
                  </a:cubicBezTo>
                  <a:cubicBezTo>
                    <a:pt x="183" y="82"/>
                    <a:pt x="183" y="82"/>
                    <a:pt x="183" y="82"/>
                  </a:cubicBezTo>
                  <a:moveTo>
                    <a:pt x="241" y="79"/>
                  </a:moveTo>
                  <a:cubicBezTo>
                    <a:pt x="232" y="87"/>
                    <a:pt x="232" y="87"/>
                    <a:pt x="232" y="87"/>
                  </a:cubicBezTo>
                  <a:cubicBezTo>
                    <a:pt x="226" y="97"/>
                    <a:pt x="226" y="97"/>
                    <a:pt x="226" y="97"/>
                  </a:cubicBezTo>
                  <a:cubicBezTo>
                    <a:pt x="235" y="89"/>
                    <a:pt x="235" y="89"/>
                    <a:pt x="235" y="89"/>
                  </a:cubicBezTo>
                  <a:cubicBezTo>
                    <a:pt x="241" y="79"/>
                    <a:pt x="241" y="79"/>
                    <a:pt x="241" y="79"/>
                  </a:cubicBezTo>
                  <a:moveTo>
                    <a:pt x="255" y="78"/>
                  </a:moveTo>
                  <a:cubicBezTo>
                    <a:pt x="255" y="78"/>
                    <a:pt x="255" y="78"/>
                    <a:pt x="255" y="78"/>
                  </a:cubicBezTo>
                  <a:cubicBezTo>
                    <a:pt x="255" y="78"/>
                    <a:pt x="255" y="78"/>
                    <a:pt x="255" y="78"/>
                  </a:cubicBezTo>
                  <a:cubicBezTo>
                    <a:pt x="256" y="80"/>
                    <a:pt x="257" y="81"/>
                    <a:pt x="257" y="82"/>
                  </a:cubicBezTo>
                  <a:cubicBezTo>
                    <a:pt x="259" y="83"/>
                    <a:pt x="261" y="83"/>
                    <a:pt x="262" y="84"/>
                  </a:cubicBezTo>
                  <a:cubicBezTo>
                    <a:pt x="261" y="82"/>
                    <a:pt x="260" y="81"/>
                    <a:pt x="260" y="79"/>
                  </a:cubicBezTo>
                  <a:cubicBezTo>
                    <a:pt x="255" y="78"/>
                    <a:pt x="255" y="78"/>
                    <a:pt x="255" y="78"/>
                  </a:cubicBezTo>
                  <a:moveTo>
                    <a:pt x="245" y="75"/>
                  </a:moveTo>
                  <a:cubicBezTo>
                    <a:pt x="242" y="78"/>
                    <a:pt x="242" y="78"/>
                    <a:pt x="242" y="78"/>
                  </a:cubicBezTo>
                  <a:cubicBezTo>
                    <a:pt x="244" y="79"/>
                    <a:pt x="245" y="79"/>
                    <a:pt x="246" y="79"/>
                  </a:cubicBezTo>
                  <a:cubicBezTo>
                    <a:pt x="249" y="77"/>
                    <a:pt x="249" y="77"/>
                    <a:pt x="249" y="77"/>
                  </a:cubicBezTo>
                  <a:cubicBezTo>
                    <a:pt x="245" y="75"/>
                    <a:pt x="245" y="75"/>
                    <a:pt x="245" y="75"/>
                  </a:cubicBezTo>
                  <a:moveTo>
                    <a:pt x="237" y="73"/>
                  </a:moveTo>
                  <a:cubicBezTo>
                    <a:pt x="234" y="76"/>
                    <a:pt x="234" y="76"/>
                    <a:pt x="234" y="76"/>
                  </a:cubicBezTo>
                  <a:cubicBezTo>
                    <a:pt x="237" y="77"/>
                    <a:pt x="237" y="77"/>
                    <a:pt x="237" y="77"/>
                  </a:cubicBezTo>
                  <a:cubicBezTo>
                    <a:pt x="240" y="74"/>
                    <a:pt x="240" y="74"/>
                    <a:pt x="240" y="74"/>
                  </a:cubicBezTo>
                  <a:cubicBezTo>
                    <a:pt x="239" y="74"/>
                    <a:pt x="238" y="73"/>
                    <a:pt x="237" y="73"/>
                  </a:cubicBezTo>
                  <a:moveTo>
                    <a:pt x="172" y="71"/>
                  </a:moveTo>
                  <a:cubicBezTo>
                    <a:pt x="174" y="78"/>
                    <a:pt x="174" y="78"/>
                    <a:pt x="174" y="78"/>
                  </a:cubicBezTo>
                  <a:cubicBezTo>
                    <a:pt x="178" y="82"/>
                    <a:pt x="178" y="82"/>
                    <a:pt x="178" y="82"/>
                  </a:cubicBezTo>
                  <a:cubicBezTo>
                    <a:pt x="177" y="76"/>
                    <a:pt x="177" y="76"/>
                    <a:pt x="177" y="76"/>
                  </a:cubicBezTo>
                  <a:cubicBezTo>
                    <a:pt x="172" y="71"/>
                    <a:pt x="172" y="71"/>
                    <a:pt x="172" y="71"/>
                  </a:cubicBezTo>
                  <a:moveTo>
                    <a:pt x="2" y="63"/>
                  </a:moveTo>
                  <a:cubicBezTo>
                    <a:pt x="0" y="65"/>
                    <a:pt x="0" y="65"/>
                    <a:pt x="0" y="65"/>
                  </a:cubicBezTo>
                  <a:cubicBezTo>
                    <a:pt x="3" y="67"/>
                    <a:pt x="3" y="67"/>
                    <a:pt x="3" y="67"/>
                  </a:cubicBezTo>
                  <a:cubicBezTo>
                    <a:pt x="5" y="64"/>
                    <a:pt x="5" y="64"/>
                    <a:pt x="5" y="64"/>
                  </a:cubicBezTo>
                  <a:cubicBezTo>
                    <a:pt x="2" y="63"/>
                    <a:pt x="2" y="63"/>
                    <a:pt x="2" y="63"/>
                  </a:cubicBezTo>
                  <a:moveTo>
                    <a:pt x="162" y="61"/>
                  </a:moveTo>
                  <a:cubicBezTo>
                    <a:pt x="163" y="67"/>
                    <a:pt x="163" y="67"/>
                    <a:pt x="163" y="67"/>
                  </a:cubicBezTo>
                  <a:cubicBezTo>
                    <a:pt x="168" y="72"/>
                    <a:pt x="168" y="72"/>
                    <a:pt x="168" y="72"/>
                  </a:cubicBezTo>
                  <a:cubicBezTo>
                    <a:pt x="166" y="65"/>
                    <a:pt x="166" y="65"/>
                    <a:pt x="166" y="65"/>
                  </a:cubicBezTo>
                  <a:cubicBezTo>
                    <a:pt x="162" y="61"/>
                    <a:pt x="162" y="61"/>
                    <a:pt x="162" y="61"/>
                  </a:cubicBezTo>
                  <a:moveTo>
                    <a:pt x="254" y="58"/>
                  </a:moveTo>
                  <a:cubicBezTo>
                    <a:pt x="253" y="59"/>
                    <a:pt x="252" y="59"/>
                    <a:pt x="250" y="60"/>
                  </a:cubicBezTo>
                  <a:cubicBezTo>
                    <a:pt x="246" y="64"/>
                    <a:pt x="246" y="64"/>
                    <a:pt x="246" y="64"/>
                  </a:cubicBezTo>
                  <a:cubicBezTo>
                    <a:pt x="240" y="74"/>
                    <a:pt x="240" y="74"/>
                    <a:pt x="240" y="74"/>
                  </a:cubicBezTo>
                  <a:cubicBezTo>
                    <a:pt x="249" y="66"/>
                    <a:pt x="249" y="66"/>
                    <a:pt x="249" y="66"/>
                  </a:cubicBezTo>
                  <a:cubicBezTo>
                    <a:pt x="254" y="58"/>
                    <a:pt x="254" y="58"/>
                    <a:pt x="254" y="58"/>
                  </a:cubicBezTo>
                  <a:moveTo>
                    <a:pt x="157" y="60"/>
                  </a:moveTo>
                  <a:cubicBezTo>
                    <a:pt x="156" y="57"/>
                    <a:pt x="156" y="57"/>
                    <a:pt x="156" y="57"/>
                  </a:cubicBezTo>
                  <a:cubicBezTo>
                    <a:pt x="157" y="57"/>
                    <a:pt x="157" y="58"/>
                    <a:pt x="158" y="58"/>
                  </a:cubicBezTo>
                  <a:cubicBezTo>
                    <a:pt x="157" y="60"/>
                    <a:pt x="157" y="60"/>
                    <a:pt x="157" y="60"/>
                  </a:cubicBezTo>
                  <a:moveTo>
                    <a:pt x="143" y="47"/>
                  </a:moveTo>
                  <a:cubicBezTo>
                    <a:pt x="152" y="56"/>
                    <a:pt x="152" y="56"/>
                    <a:pt x="152" y="56"/>
                  </a:cubicBezTo>
                  <a:cubicBezTo>
                    <a:pt x="152" y="56"/>
                    <a:pt x="152" y="56"/>
                    <a:pt x="152" y="56"/>
                  </a:cubicBezTo>
                  <a:cubicBezTo>
                    <a:pt x="152" y="56"/>
                    <a:pt x="152" y="56"/>
                    <a:pt x="152" y="56"/>
                  </a:cubicBezTo>
                  <a:cubicBezTo>
                    <a:pt x="159" y="63"/>
                    <a:pt x="159" y="63"/>
                    <a:pt x="159" y="63"/>
                  </a:cubicBezTo>
                  <a:cubicBezTo>
                    <a:pt x="161" y="60"/>
                    <a:pt x="161" y="60"/>
                    <a:pt x="161" y="60"/>
                  </a:cubicBezTo>
                  <a:cubicBezTo>
                    <a:pt x="150" y="49"/>
                    <a:pt x="150" y="49"/>
                    <a:pt x="150" y="49"/>
                  </a:cubicBezTo>
                  <a:cubicBezTo>
                    <a:pt x="147" y="48"/>
                    <a:pt x="145" y="47"/>
                    <a:pt x="143" y="47"/>
                  </a:cubicBezTo>
                  <a:moveTo>
                    <a:pt x="257" y="46"/>
                  </a:moveTo>
                  <a:cubicBezTo>
                    <a:pt x="255" y="49"/>
                    <a:pt x="255" y="49"/>
                    <a:pt x="255" y="49"/>
                  </a:cubicBezTo>
                  <a:cubicBezTo>
                    <a:pt x="258" y="52"/>
                    <a:pt x="258" y="52"/>
                    <a:pt x="258" y="52"/>
                  </a:cubicBezTo>
                  <a:cubicBezTo>
                    <a:pt x="260" y="49"/>
                    <a:pt x="260" y="49"/>
                    <a:pt x="260" y="49"/>
                  </a:cubicBezTo>
                  <a:cubicBezTo>
                    <a:pt x="257" y="46"/>
                    <a:pt x="257" y="46"/>
                    <a:pt x="257" y="46"/>
                  </a:cubicBezTo>
                  <a:moveTo>
                    <a:pt x="23" y="42"/>
                  </a:moveTo>
                  <a:cubicBezTo>
                    <a:pt x="16" y="49"/>
                    <a:pt x="16" y="49"/>
                    <a:pt x="16" y="49"/>
                  </a:cubicBezTo>
                  <a:cubicBezTo>
                    <a:pt x="17" y="49"/>
                    <a:pt x="18" y="50"/>
                    <a:pt x="20" y="50"/>
                  </a:cubicBezTo>
                  <a:cubicBezTo>
                    <a:pt x="25" y="45"/>
                    <a:pt x="25" y="45"/>
                    <a:pt x="25" y="45"/>
                  </a:cubicBezTo>
                  <a:cubicBezTo>
                    <a:pt x="24" y="45"/>
                    <a:pt x="24" y="44"/>
                    <a:pt x="23" y="44"/>
                  </a:cubicBezTo>
                  <a:cubicBezTo>
                    <a:pt x="23" y="42"/>
                    <a:pt x="23" y="42"/>
                    <a:pt x="23" y="42"/>
                  </a:cubicBezTo>
                  <a:moveTo>
                    <a:pt x="29" y="36"/>
                  </a:moveTo>
                  <a:cubicBezTo>
                    <a:pt x="27" y="38"/>
                    <a:pt x="27" y="38"/>
                    <a:pt x="27" y="38"/>
                  </a:cubicBezTo>
                  <a:cubicBezTo>
                    <a:pt x="27" y="42"/>
                    <a:pt x="27" y="42"/>
                    <a:pt x="27" y="42"/>
                  </a:cubicBezTo>
                  <a:cubicBezTo>
                    <a:pt x="30" y="39"/>
                    <a:pt x="30" y="39"/>
                    <a:pt x="30" y="39"/>
                  </a:cubicBezTo>
                  <a:cubicBezTo>
                    <a:pt x="29" y="36"/>
                    <a:pt x="29" y="36"/>
                    <a:pt x="29" y="36"/>
                  </a:cubicBezTo>
                  <a:moveTo>
                    <a:pt x="36" y="29"/>
                  </a:moveTo>
                  <a:cubicBezTo>
                    <a:pt x="33" y="32"/>
                    <a:pt x="33" y="32"/>
                    <a:pt x="33" y="32"/>
                  </a:cubicBezTo>
                  <a:cubicBezTo>
                    <a:pt x="34" y="36"/>
                    <a:pt x="34" y="36"/>
                    <a:pt x="34" y="36"/>
                  </a:cubicBezTo>
                  <a:cubicBezTo>
                    <a:pt x="37" y="33"/>
                    <a:pt x="37" y="33"/>
                    <a:pt x="37" y="33"/>
                  </a:cubicBezTo>
                  <a:cubicBezTo>
                    <a:pt x="36" y="29"/>
                    <a:pt x="36" y="29"/>
                    <a:pt x="36" y="29"/>
                  </a:cubicBezTo>
                  <a:moveTo>
                    <a:pt x="44" y="20"/>
                  </a:moveTo>
                  <a:cubicBezTo>
                    <a:pt x="39" y="26"/>
                    <a:pt x="39" y="26"/>
                    <a:pt x="39" y="26"/>
                  </a:cubicBezTo>
                  <a:cubicBezTo>
                    <a:pt x="39" y="26"/>
                    <a:pt x="39" y="26"/>
                    <a:pt x="40" y="26"/>
                  </a:cubicBezTo>
                  <a:cubicBezTo>
                    <a:pt x="40" y="29"/>
                    <a:pt x="40" y="29"/>
                    <a:pt x="40" y="29"/>
                  </a:cubicBezTo>
                  <a:cubicBezTo>
                    <a:pt x="48" y="21"/>
                    <a:pt x="48" y="21"/>
                    <a:pt x="48" y="21"/>
                  </a:cubicBezTo>
                  <a:cubicBezTo>
                    <a:pt x="47" y="21"/>
                    <a:pt x="46" y="21"/>
                    <a:pt x="44" y="20"/>
                  </a:cubicBezTo>
                  <a:moveTo>
                    <a:pt x="209" y="0"/>
                  </a:moveTo>
                  <a:cubicBezTo>
                    <a:pt x="209" y="0"/>
                    <a:pt x="209" y="0"/>
                    <a:pt x="209" y="0"/>
                  </a:cubicBezTo>
                  <a:cubicBezTo>
                    <a:pt x="208" y="1"/>
                    <a:pt x="208" y="2"/>
                    <a:pt x="209" y="2"/>
                  </a:cubicBezTo>
                  <a:cubicBezTo>
                    <a:pt x="210" y="4"/>
                    <a:pt x="210" y="4"/>
                    <a:pt x="210" y="4"/>
                  </a:cubicBezTo>
                  <a:cubicBezTo>
                    <a:pt x="212" y="4"/>
                    <a:pt x="214" y="5"/>
                    <a:pt x="217" y="6"/>
                  </a:cubicBezTo>
                  <a:cubicBezTo>
                    <a:pt x="212" y="1"/>
                    <a:pt x="212" y="1"/>
                    <a:pt x="212" y="1"/>
                  </a:cubicBezTo>
                  <a:cubicBezTo>
                    <a:pt x="211" y="0"/>
                    <a:pt x="210" y="0"/>
                    <a:pt x="209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endParaRPr>
            </a:p>
          </p:txBody>
        </p:sp>
        <p:sp>
          <p:nvSpPr>
            <p:cNvPr id="187" name="Freeform 184"/>
            <p:cNvSpPr>
              <a:spLocks noEditPoints="1"/>
            </p:cNvSpPr>
            <p:nvPr/>
          </p:nvSpPr>
          <p:spPr bwMode="auto">
            <a:xfrm>
              <a:off x="1646936" y="9846206"/>
              <a:ext cx="106363" cy="106363"/>
            </a:xfrm>
            <a:custGeom>
              <a:avLst/>
              <a:gdLst>
                <a:gd name="T0" fmla="*/ 70 w 103"/>
                <a:gd name="T1" fmla="*/ 76 h 103"/>
                <a:gd name="T2" fmla="*/ 85 w 103"/>
                <a:gd name="T3" fmla="*/ 91 h 103"/>
                <a:gd name="T4" fmla="*/ 87 w 103"/>
                <a:gd name="T5" fmla="*/ 92 h 103"/>
                <a:gd name="T6" fmla="*/ 87 w 103"/>
                <a:gd name="T7" fmla="*/ 92 h 103"/>
                <a:gd name="T8" fmla="*/ 90 w 103"/>
                <a:gd name="T9" fmla="*/ 95 h 103"/>
                <a:gd name="T10" fmla="*/ 91 w 103"/>
                <a:gd name="T11" fmla="*/ 95 h 103"/>
                <a:gd name="T12" fmla="*/ 103 w 103"/>
                <a:gd name="T13" fmla="*/ 103 h 103"/>
                <a:gd name="T14" fmla="*/ 88 w 103"/>
                <a:gd name="T15" fmla="*/ 88 h 103"/>
                <a:gd name="T16" fmla="*/ 70 w 103"/>
                <a:gd name="T17" fmla="*/ 76 h 103"/>
                <a:gd name="T18" fmla="*/ 55 w 103"/>
                <a:gd name="T19" fmla="*/ 53 h 103"/>
                <a:gd name="T20" fmla="*/ 52 w 103"/>
                <a:gd name="T21" fmla="*/ 58 h 103"/>
                <a:gd name="T22" fmla="*/ 55 w 103"/>
                <a:gd name="T23" fmla="*/ 61 h 103"/>
                <a:gd name="T24" fmla="*/ 58 w 103"/>
                <a:gd name="T25" fmla="*/ 58 h 103"/>
                <a:gd name="T26" fmla="*/ 55 w 103"/>
                <a:gd name="T27" fmla="*/ 53 h 103"/>
                <a:gd name="T28" fmla="*/ 3 w 103"/>
                <a:gd name="T29" fmla="*/ 0 h 103"/>
                <a:gd name="T30" fmla="*/ 1 w 103"/>
                <a:gd name="T31" fmla="*/ 3 h 103"/>
                <a:gd name="T32" fmla="*/ 0 w 103"/>
                <a:gd name="T33" fmla="*/ 5 h 103"/>
                <a:gd name="T34" fmla="*/ 4 w 103"/>
                <a:gd name="T35" fmla="*/ 9 h 103"/>
                <a:gd name="T36" fmla="*/ 6 w 103"/>
                <a:gd name="T37" fmla="*/ 5 h 103"/>
                <a:gd name="T38" fmla="*/ 6 w 103"/>
                <a:gd name="T39" fmla="*/ 5 h 103"/>
                <a:gd name="T40" fmla="*/ 3 w 103"/>
                <a:gd name="T41" fmla="*/ 0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03" h="103">
                  <a:moveTo>
                    <a:pt x="70" y="76"/>
                  </a:moveTo>
                  <a:lnTo>
                    <a:pt x="85" y="91"/>
                  </a:lnTo>
                  <a:lnTo>
                    <a:pt x="87" y="92"/>
                  </a:lnTo>
                  <a:lnTo>
                    <a:pt x="87" y="92"/>
                  </a:lnTo>
                  <a:lnTo>
                    <a:pt x="90" y="95"/>
                  </a:lnTo>
                  <a:lnTo>
                    <a:pt x="91" y="95"/>
                  </a:lnTo>
                  <a:lnTo>
                    <a:pt x="103" y="103"/>
                  </a:lnTo>
                  <a:lnTo>
                    <a:pt x="88" y="88"/>
                  </a:lnTo>
                  <a:lnTo>
                    <a:pt x="70" y="76"/>
                  </a:lnTo>
                  <a:close/>
                  <a:moveTo>
                    <a:pt x="55" y="53"/>
                  </a:moveTo>
                  <a:lnTo>
                    <a:pt x="52" y="58"/>
                  </a:lnTo>
                  <a:lnTo>
                    <a:pt x="55" y="61"/>
                  </a:lnTo>
                  <a:lnTo>
                    <a:pt x="58" y="58"/>
                  </a:lnTo>
                  <a:lnTo>
                    <a:pt x="55" y="53"/>
                  </a:lnTo>
                  <a:close/>
                  <a:moveTo>
                    <a:pt x="3" y="0"/>
                  </a:moveTo>
                  <a:lnTo>
                    <a:pt x="1" y="3"/>
                  </a:lnTo>
                  <a:lnTo>
                    <a:pt x="0" y="5"/>
                  </a:lnTo>
                  <a:lnTo>
                    <a:pt x="4" y="9"/>
                  </a:lnTo>
                  <a:lnTo>
                    <a:pt x="6" y="5"/>
                  </a:lnTo>
                  <a:lnTo>
                    <a:pt x="6" y="5"/>
                  </a:ln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endParaRPr>
            </a:p>
          </p:txBody>
        </p:sp>
        <p:sp>
          <p:nvSpPr>
            <p:cNvPr id="188" name="Freeform 185"/>
            <p:cNvSpPr>
              <a:spLocks noEditPoints="1"/>
            </p:cNvSpPr>
            <p:nvPr/>
          </p:nvSpPr>
          <p:spPr bwMode="auto">
            <a:xfrm>
              <a:off x="1646936" y="9846206"/>
              <a:ext cx="106363" cy="106363"/>
            </a:xfrm>
            <a:custGeom>
              <a:avLst/>
              <a:gdLst>
                <a:gd name="T0" fmla="*/ 70 w 103"/>
                <a:gd name="T1" fmla="*/ 76 h 103"/>
                <a:gd name="T2" fmla="*/ 85 w 103"/>
                <a:gd name="T3" fmla="*/ 91 h 103"/>
                <a:gd name="T4" fmla="*/ 87 w 103"/>
                <a:gd name="T5" fmla="*/ 92 h 103"/>
                <a:gd name="T6" fmla="*/ 87 w 103"/>
                <a:gd name="T7" fmla="*/ 92 h 103"/>
                <a:gd name="T8" fmla="*/ 90 w 103"/>
                <a:gd name="T9" fmla="*/ 95 h 103"/>
                <a:gd name="T10" fmla="*/ 91 w 103"/>
                <a:gd name="T11" fmla="*/ 95 h 103"/>
                <a:gd name="T12" fmla="*/ 103 w 103"/>
                <a:gd name="T13" fmla="*/ 103 h 103"/>
                <a:gd name="T14" fmla="*/ 88 w 103"/>
                <a:gd name="T15" fmla="*/ 88 h 103"/>
                <a:gd name="T16" fmla="*/ 70 w 103"/>
                <a:gd name="T17" fmla="*/ 76 h 103"/>
                <a:gd name="T18" fmla="*/ 55 w 103"/>
                <a:gd name="T19" fmla="*/ 53 h 103"/>
                <a:gd name="T20" fmla="*/ 52 w 103"/>
                <a:gd name="T21" fmla="*/ 58 h 103"/>
                <a:gd name="T22" fmla="*/ 55 w 103"/>
                <a:gd name="T23" fmla="*/ 61 h 103"/>
                <a:gd name="T24" fmla="*/ 58 w 103"/>
                <a:gd name="T25" fmla="*/ 58 h 103"/>
                <a:gd name="T26" fmla="*/ 55 w 103"/>
                <a:gd name="T27" fmla="*/ 53 h 103"/>
                <a:gd name="T28" fmla="*/ 3 w 103"/>
                <a:gd name="T29" fmla="*/ 0 h 103"/>
                <a:gd name="T30" fmla="*/ 1 w 103"/>
                <a:gd name="T31" fmla="*/ 3 h 103"/>
                <a:gd name="T32" fmla="*/ 0 w 103"/>
                <a:gd name="T33" fmla="*/ 5 h 103"/>
                <a:gd name="T34" fmla="*/ 4 w 103"/>
                <a:gd name="T35" fmla="*/ 9 h 103"/>
                <a:gd name="T36" fmla="*/ 6 w 103"/>
                <a:gd name="T37" fmla="*/ 5 h 103"/>
                <a:gd name="T38" fmla="*/ 6 w 103"/>
                <a:gd name="T39" fmla="*/ 5 h 103"/>
                <a:gd name="T40" fmla="*/ 3 w 103"/>
                <a:gd name="T41" fmla="*/ 0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03" h="103">
                  <a:moveTo>
                    <a:pt x="70" y="76"/>
                  </a:moveTo>
                  <a:lnTo>
                    <a:pt x="85" y="91"/>
                  </a:lnTo>
                  <a:lnTo>
                    <a:pt x="87" y="92"/>
                  </a:lnTo>
                  <a:lnTo>
                    <a:pt x="87" y="92"/>
                  </a:lnTo>
                  <a:lnTo>
                    <a:pt x="90" y="95"/>
                  </a:lnTo>
                  <a:lnTo>
                    <a:pt x="91" y="95"/>
                  </a:lnTo>
                  <a:lnTo>
                    <a:pt x="103" y="103"/>
                  </a:lnTo>
                  <a:lnTo>
                    <a:pt x="88" y="88"/>
                  </a:lnTo>
                  <a:lnTo>
                    <a:pt x="70" y="76"/>
                  </a:lnTo>
                  <a:moveTo>
                    <a:pt x="55" y="53"/>
                  </a:moveTo>
                  <a:lnTo>
                    <a:pt x="52" y="58"/>
                  </a:lnTo>
                  <a:lnTo>
                    <a:pt x="55" y="61"/>
                  </a:lnTo>
                  <a:lnTo>
                    <a:pt x="58" y="58"/>
                  </a:lnTo>
                  <a:lnTo>
                    <a:pt x="55" y="53"/>
                  </a:lnTo>
                  <a:moveTo>
                    <a:pt x="3" y="0"/>
                  </a:moveTo>
                  <a:lnTo>
                    <a:pt x="1" y="3"/>
                  </a:lnTo>
                  <a:lnTo>
                    <a:pt x="0" y="5"/>
                  </a:lnTo>
                  <a:lnTo>
                    <a:pt x="4" y="9"/>
                  </a:lnTo>
                  <a:lnTo>
                    <a:pt x="6" y="5"/>
                  </a:lnTo>
                  <a:lnTo>
                    <a:pt x="6" y="5"/>
                  </a:lnTo>
                  <a:lnTo>
                    <a:pt x="3" y="0"/>
                  </a:ln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endParaRPr>
            </a:p>
          </p:txBody>
        </p:sp>
        <p:sp>
          <p:nvSpPr>
            <p:cNvPr id="189" name="Freeform 186"/>
            <p:cNvSpPr>
              <a:spLocks noEditPoints="1"/>
            </p:cNvSpPr>
            <p:nvPr/>
          </p:nvSpPr>
          <p:spPr bwMode="auto">
            <a:xfrm>
              <a:off x="1602532" y="9799737"/>
              <a:ext cx="186910" cy="172453"/>
            </a:xfrm>
            <a:custGeom>
              <a:avLst/>
              <a:gdLst>
                <a:gd name="T0" fmla="*/ 98 w 120"/>
                <a:gd name="T1" fmla="*/ 94 h 111"/>
                <a:gd name="T2" fmla="*/ 108 w 120"/>
                <a:gd name="T3" fmla="*/ 104 h 111"/>
                <a:gd name="T4" fmla="*/ 114 w 120"/>
                <a:gd name="T5" fmla="*/ 108 h 111"/>
                <a:gd name="T6" fmla="*/ 120 w 120"/>
                <a:gd name="T7" fmla="*/ 111 h 111"/>
                <a:gd name="T8" fmla="*/ 110 w 120"/>
                <a:gd name="T9" fmla="*/ 101 h 111"/>
                <a:gd name="T10" fmla="*/ 98 w 120"/>
                <a:gd name="T11" fmla="*/ 94 h 111"/>
                <a:gd name="T12" fmla="*/ 91 w 120"/>
                <a:gd name="T13" fmla="*/ 82 h 111"/>
                <a:gd name="T14" fmla="*/ 89 w 120"/>
                <a:gd name="T15" fmla="*/ 85 h 111"/>
                <a:gd name="T16" fmla="*/ 92 w 120"/>
                <a:gd name="T17" fmla="*/ 88 h 111"/>
                <a:gd name="T18" fmla="*/ 93 w 120"/>
                <a:gd name="T19" fmla="*/ 85 h 111"/>
                <a:gd name="T20" fmla="*/ 91 w 120"/>
                <a:gd name="T21" fmla="*/ 82 h 111"/>
                <a:gd name="T22" fmla="*/ 68 w 120"/>
                <a:gd name="T23" fmla="*/ 60 h 111"/>
                <a:gd name="T24" fmla="*/ 66 w 120"/>
                <a:gd name="T25" fmla="*/ 62 h 111"/>
                <a:gd name="T26" fmla="*/ 69 w 120"/>
                <a:gd name="T27" fmla="*/ 65 h 111"/>
                <a:gd name="T28" fmla="*/ 70 w 120"/>
                <a:gd name="T29" fmla="*/ 62 h 111"/>
                <a:gd name="T30" fmla="*/ 68 w 120"/>
                <a:gd name="T31" fmla="*/ 60 h 111"/>
                <a:gd name="T32" fmla="*/ 29 w 120"/>
                <a:gd name="T33" fmla="*/ 21 h 111"/>
                <a:gd name="T34" fmla="*/ 32 w 120"/>
                <a:gd name="T35" fmla="*/ 28 h 111"/>
                <a:gd name="T36" fmla="*/ 31 w 120"/>
                <a:gd name="T37" fmla="*/ 28 h 111"/>
                <a:gd name="T38" fmla="*/ 34 w 120"/>
                <a:gd name="T39" fmla="*/ 30 h 111"/>
                <a:gd name="T40" fmla="*/ 34 w 120"/>
                <a:gd name="T41" fmla="*/ 30 h 111"/>
                <a:gd name="T42" fmla="*/ 37 w 120"/>
                <a:gd name="T43" fmla="*/ 30 h 111"/>
                <a:gd name="T44" fmla="*/ 38 w 120"/>
                <a:gd name="T45" fmla="*/ 30 h 111"/>
                <a:gd name="T46" fmla="*/ 29 w 120"/>
                <a:gd name="T47" fmla="*/ 21 h 111"/>
                <a:gd name="T48" fmla="*/ 5 w 120"/>
                <a:gd name="T49" fmla="*/ 1 h 111"/>
                <a:gd name="T50" fmla="*/ 15 w 120"/>
                <a:gd name="T51" fmla="*/ 11 h 111"/>
                <a:gd name="T52" fmla="*/ 17 w 120"/>
                <a:gd name="T53" fmla="*/ 12 h 111"/>
                <a:gd name="T54" fmla="*/ 26 w 120"/>
                <a:gd name="T55" fmla="*/ 18 h 111"/>
                <a:gd name="T56" fmla="*/ 27 w 120"/>
                <a:gd name="T57" fmla="*/ 18 h 111"/>
                <a:gd name="T58" fmla="*/ 17 w 120"/>
                <a:gd name="T59" fmla="*/ 8 h 111"/>
                <a:gd name="T60" fmla="*/ 11 w 120"/>
                <a:gd name="T61" fmla="*/ 5 h 111"/>
                <a:gd name="T62" fmla="*/ 5 w 120"/>
                <a:gd name="T63" fmla="*/ 1 h 111"/>
                <a:gd name="T64" fmla="*/ 2 w 120"/>
                <a:gd name="T65" fmla="*/ 0 h 111"/>
                <a:gd name="T66" fmla="*/ 0 w 120"/>
                <a:gd name="T67" fmla="*/ 2 h 111"/>
                <a:gd name="T68" fmla="*/ 2 w 120"/>
                <a:gd name="T69" fmla="*/ 4 h 111"/>
                <a:gd name="T70" fmla="*/ 5 w 120"/>
                <a:gd name="T71" fmla="*/ 1 h 111"/>
                <a:gd name="T72" fmla="*/ 2 w 120"/>
                <a:gd name="T73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20" h="111">
                  <a:moveTo>
                    <a:pt x="98" y="94"/>
                  </a:moveTo>
                  <a:cubicBezTo>
                    <a:pt x="108" y="104"/>
                    <a:pt x="108" y="104"/>
                    <a:pt x="108" y="104"/>
                  </a:cubicBezTo>
                  <a:cubicBezTo>
                    <a:pt x="114" y="108"/>
                    <a:pt x="114" y="108"/>
                    <a:pt x="114" y="108"/>
                  </a:cubicBezTo>
                  <a:cubicBezTo>
                    <a:pt x="120" y="111"/>
                    <a:pt x="120" y="111"/>
                    <a:pt x="120" y="111"/>
                  </a:cubicBezTo>
                  <a:cubicBezTo>
                    <a:pt x="110" y="101"/>
                    <a:pt x="110" y="101"/>
                    <a:pt x="110" y="101"/>
                  </a:cubicBezTo>
                  <a:cubicBezTo>
                    <a:pt x="98" y="94"/>
                    <a:pt x="98" y="94"/>
                    <a:pt x="98" y="94"/>
                  </a:cubicBezTo>
                  <a:moveTo>
                    <a:pt x="91" y="82"/>
                  </a:moveTo>
                  <a:cubicBezTo>
                    <a:pt x="89" y="85"/>
                    <a:pt x="89" y="85"/>
                    <a:pt x="89" y="85"/>
                  </a:cubicBezTo>
                  <a:cubicBezTo>
                    <a:pt x="92" y="88"/>
                    <a:pt x="92" y="88"/>
                    <a:pt x="92" y="88"/>
                  </a:cubicBezTo>
                  <a:cubicBezTo>
                    <a:pt x="93" y="85"/>
                    <a:pt x="93" y="85"/>
                    <a:pt x="93" y="85"/>
                  </a:cubicBezTo>
                  <a:cubicBezTo>
                    <a:pt x="91" y="82"/>
                    <a:pt x="91" y="82"/>
                    <a:pt x="91" y="82"/>
                  </a:cubicBezTo>
                  <a:moveTo>
                    <a:pt x="68" y="60"/>
                  </a:moveTo>
                  <a:cubicBezTo>
                    <a:pt x="66" y="62"/>
                    <a:pt x="66" y="62"/>
                    <a:pt x="66" y="62"/>
                  </a:cubicBezTo>
                  <a:cubicBezTo>
                    <a:pt x="69" y="65"/>
                    <a:pt x="69" y="65"/>
                    <a:pt x="69" y="65"/>
                  </a:cubicBezTo>
                  <a:cubicBezTo>
                    <a:pt x="70" y="62"/>
                    <a:pt x="70" y="62"/>
                    <a:pt x="70" y="62"/>
                  </a:cubicBezTo>
                  <a:cubicBezTo>
                    <a:pt x="68" y="60"/>
                    <a:pt x="68" y="60"/>
                    <a:pt x="68" y="60"/>
                  </a:cubicBezTo>
                  <a:moveTo>
                    <a:pt x="29" y="21"/>
                  </a:moveTo>
                  <a:cubicBezTo>
                    <a:pt x="29" y="23"/>
                    <a:pt x="30" y="26"/>
                    <a:pt x="32" y="28"/>
                  </a:cubicBezTo>
                  <a:cubicBezTo>
                    <a:pt x="31" y="28"/>
                    <a:pt x="31" y="28"/>
                    <a:pt x="31" y="28"/>
                  </a:cubicBezTo>
                  <a:cubicBezTo>
                    <a:pt x="34" y="30"/>
                    <a:pt x="34" y="30"/>
                    <a:pt x="34" y="30"/>
                  </a:cubicBezTo>
                  <a:cubicBezTo>
                    <a:pt x="34" y="30"/>
                    <a:pt x="34" y="30"/>
                    <a:pt x="34" y="30"/>
                  </a:cubicBezTo>
                  <a:cubicBezTo>
                    <a:pt x="35" y="30"/>
                    <a:pt x="36" y="30"/>
                    <a:pt x="37" y="30"/>
                  </a:cubicBezTo>
                  <a:cubicBezTo>
                    <a:pt x="37" y="30"/>
                    <a:pt x="38" y="30"/>
                    <a:pt x="38" y="30"/>
                  </a:cubicBezTo>
                  <a:cubicBezTo>
                    <a:pt x="29" y="21"/>
                    <a:pt x="29" y="21"/>
                    <a:pt x="29" y="21"/>
                  </a:cubicBezTo>
                  <a:moveTo>
                    <a:pt x="5" y="1"/>
                  </a:moveTo>
                  <a:cubicBezTo>
                    <a:pt x="15" y="11"/>
                    <a:pt x="15" y="11"/>
                    <a:pt x="15" y="11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26" y="18"/>
                    <a:pt x="26" y="18"/>
                    <a:pt x="26" y="18"/>
                  </a:cubicBezTo>
                  <a:cubicBezTo>
                    <a:pt x="27" y="18"/>
                    <a:pt x="27" y="18"/>
                    <a:pt x="27" y="18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5" y="1"/>
                    <a:pt x="5" y="1"/>
                    <a:pt x="5" y="1"/>
                  </a:cubicBezTo>
                  <a:moveTo>
                    <a:pt x="2" y="0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endParaRPr>
            </a:p>
          </p:txBody>
        </p:sp>
        <p:sp>
          <p:nvSpPr>
            <p:cNvPr id="190" name="Freeform 187"/>
            <p:cNvSpPr>
              <a:spLocks/>
            </p:cNvSpPr>
            <p:nvPr/>
          </p:nvSpPr>
          <p:spPr bwMode="auto">
            <a:xfrm>
              <a:off x="1770854" y="9619022"/>
              <a:ext cx="7229" cy="6196"/>
            </a:xfrm>
            <a:custGeom>
              <a:avLst/>
              <a:gdLst>
                <a:gd name="T0" fmla="*/ 2 w 5"/>
                <a:gd name="T1" fmla="*/ 0 h 4"/>
                <a:gd name="T2" fmla="*/ 0 w 5"/>
                <a:gd name="T3" fmla="*/ 3 h 4"/>
                <a:gd name="T4" fmla="*/ 3 w 5"/>
                <a:gd name="T5" fmla="*/ 4 h 4"/>
                <a:gd name="T6" fmla="*/ 5 w 5"/>
                <a:gd name="T7" fmla="*/ 2 h 4"/>
                <a:gd name="T8" fmla="*/ 5 w 5"/>
                <a:gd name="T9" fmla="*/ 1 h 4"/>
                <a:gd name="T10" fmla="*/ 2 w 5"/>
                <a:gd name="T1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4">
                  <a:moveTo>
                    <a:pt x="2" y="0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2" y="4"/>
                    <a:pt x="3" y="4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1"/>
                  </a:cubicBezTo>
                  <a:cubicBezTo>
                    <a:pt x="4" y="1"/>
                    <a:pt x="3" y="1"/>
                    <a:pt x="2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endParaRPr>
            </a:p>
          </p:txBody>
        </p:sp>
        <p:sp>
          <p:nvSpPr>
            <p:cNvPr id="191" name="Freeform 188"/>
            <p:cNvSpPr>
              <a:spLocks noEditPoints="1"/>
            </p:cNvSpPr>
            <p:nvPr/>
          </p:nvSpPr>
          <p:spPr bwMode="auto">
            <a:xfrm>
              <a:off x="1595303" y="9706798"/>
              <a:ext cx="96037" cy="95004"/>
            </a:xfrm>
            <a:custGeom>
              <a:avLst/>
              <a:gdLst>
                <a:gd name="T0" fmla="*/ 3 w 62"/>
                <a:gd name="T1" fmla="*/ 57 h 61"/>
                <a:gd name="T2" fmla="*/ 0 w 62"/>
                <a:gd name="T3" fmla="*/ 59 h 61"/>
                <a:gd name="T4" fmla="*/ 3 w 62"/>
                <a:gd name="T5" fmla="*/ 61 h 61"/>
                <a:gd name="T6" fmla="*/ 6 w 62"/>
                <a:gd name="T7" fmla="*/ 59 h 61"/>
                <a:gd name="T8" fmla="*/ 3 w 62"/>
                <a:gd name="T9" fmla="*/ 57 h 61"/>
                <a:gd name="T10" fmla="*/ 45 w 62"/>
                <a:gd name="T11" fmla="*/ 15 h 61"/>
                <a:gd name="T12" fmla="*/ 42 w 62"/>
                <a:gd name="T13" fmla="*/ 18 h 61"/>
                <a:gd name="T14" fmla="*/ 42 w 62"/>
                <a:gd name="T15" fmla="*/ 18 h 61"/>
                <a:gd name="T16" fmla="*/ 41 w 62"/>
                <a:gd name="T17" fmla="*/ 18 h 61"/>
                <a:gd name="T18" fmla="*/ 36 w 62"/>
                <a:gd name="T19" fmla="*/ 24 h 61"/>
                <a:gd name="T20" fmla="*/ 38 w 62"/>
                <a:gd name="T21" fmla="*/ 24 h 61"/>
                <a:gd name="T22" fmla="*/ 39 w 62"/>
                <a:gd name="T23" fmla="*/ 26 h 61"/>
                <a:gd name="T24" fmla="*/ 45 w 62"/>
                <a:gd name="T25" fmla="*/ 19 h 61"/>
                <a:gd name="T26" fmla="*/ 45 w 62"/>
                <a:gd name="T27" fmla="*/ 15 h 61"/>
                <a:gd name="T28" fmla="*/ 52 w 62"/>
                <a:gd name="T29" fmla="*/ 7 h 61"/>
                <a:gd name="T30" fmla="*/ 48 w 62"/>
                <a:gd name="T31" fmla="*/ 11 h 61"/>
                <a:gd name="T32" fmla="*/ 49 w 62"/>
                <a:gd name="T33" fmla="*/ 15 h 61"/>
                <a:gd name="T34" fmla="*/ 52 w 62"/>
                <a:gd name="T35" fmla="*/ 12 h 61"/>
                <a:gd name="T36" fmla="*/ 52 w 62"/>
                <a:gd name="T37" fmla="*/ 10 h 61"/>
                <a:gd name="T38" fmla="*/ 53 w 62"/>
                <a:gd name="T39" fmla="*/ 11 h 61"/>
                <a:gd name="T40" fmla="*/ 55 w 62"/>
                <a:gd name="T41" fmla="*/ 9 h 61"/>
                <a:gd name="T42" fmla="*/ 52 w 62"/>
                <a:gd name="T43" fmla="*/ 7 h 61"/>
                <a:gd name="T44" fmla="*/ 58 w 62"/>
                <a:gd name="T45" fmla="*/ 2 h 61"/>
                <a:gd name="T46" fmla="*/ 55 w 62"/>
                <a:gd name="T47" fmla="*/ 5 h 61"/>
                <a:gd name="T48" fmla="*/ 56 w 62"/>
                <a:gd name="T49" fmla="*/ 9 h 61"/>
                <a:gd name="T50" fmla="*/ 58 w 62"/>
                <a:gd name="T51" fmla="*/ 6 h 61"/>
                <a:gd name="T52" fmla="*/ 58 w 62"/>
                <a:gd name="T53" fmla="*/ 2 h 61"/>
                <a:gd name="T54" fmla="*/ 60 w 62"/>
                <a:gd name="T55" fmla="*/ 0 h 61"/>
                <a:gd name="T56" fmla="*/ 59 w 62"/>
                <a:gd name="T57" fmla="*/ 0 h 61"/>
                <a:gd name="T58" fmla="*/ 59 w 62"/>
                <a:gd name="T59" fmla="*/ 1 h 61"/>
                <a:gd name="T60" fmla="*/ 62 w 62"/>
                <a:gd name="T61" fmla="*/ 1 h 61"/>
                <a:gd name="T62" fmla="*/ 61 w 62"/>
                <a:gd name="T63" fmla="*/ 0 h 61"/>
                <a:gd name="T64" fmla="*/ 60 w 62"/>
                <a:gd name="T65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2" h="61">
                  <a:moveTo>
                    <a:pt x="3" y="57"/>
                  </a:moveTo>
                  <a:cubicBezTo>
                    <a:pt x="0" y="59"/>
                    <a:pt x="0" y="59"/>
                    <a:pt x="0" y="59"/>
                  </a:cubicBezTo>
                  <a:cubicBezTo>
                    <a:pt x="3" y="61"/>
                    <a:pt x="3" y="61"/>
                    <a:pt x="3" y="61"/>
                  </a:cubicBezTo>
                  <a:cubicBezTo>
                    <a:pt x="6" y="59"/>
                    <a:pt x="6" y="59"/>
                    <a:pt x="6" y="59"/>
                  </a:cubicBezTo>
                  <a:cubicBezTo>
                    <a:pt x="3" y="57"/>
                    <a:pt x="3" y="57"/>
                    <a:pt x="3" y="57"/>
                  </a:cubicBezTo>
                  <a:moveTo>
                    <a:pt x="45" y="15"/>
                  </a:moveTo>
                  <a:cubicBezTo>
                    <a:pt x="42" y="18"/>
                    <a:pt x="42" y="18"/>
                    <a:pt x="42" y="18"/>
                  </a:cubicBezTo>
                  <a:cubicBezTo>
                    <a:pt x="42" y="18"/>
                    <a:pt x="42" y="18"/>
                    <a:pt x="42" y="18"/>
                  </a:cubicBezTo>
                  <a:cubicBezTo>
                    <a:pt x="42" y="18"/>
                    <a:pt x="41" y="18"/>
                    <a:pt x="41" y="18"/>
                  </a:cubicBezTo>
                  <a:cubicBezTo>
                    <a:pt x="36" y="24"/>
                    <a:pt x="36" y="24"/>
                    <a:pt x="36" y="24"/>
                  </a:cubicBezTo>
                  <a:cubicBezTo>
                    <a:pt x="37" y="24"/>
                    <a:pt x="38" y="24"/>
                    <a:pt x="38" y="24"/>
                  </a:cubicBezTo>
                  <a:cubicBezTo>
                    <a:pt x="39" y="25"/>
                    <a:pt x="39" y="25"/>
                    <a:pt x="39" y="26"/>
                  </a:cubicBezTo>
                  <a:cubicBezTo>
                    <a:pt x="45" y="19"/>
                    <a:pt x="45" y="19"/>
                    <a:pt x="45" y="19"/>
                  </a:cubicBezTo>
                  <a:cubicBezTo>
                    <a:pt x="45" y="15"/>
                    <a:pt x="45" y="15"/>
                    <a:pt x="45" y="15"/>
                  </a:cubicBezTo>
                  <a:moveTo>
                    <a:pt x="52" y="7"/>
                  </a:moveTo>
                  <a:cubicBezTo>
                    <a:pt x="48" y="11"/>
                    <a:pt x="48" y="11"/>
                    <a:pt x="48" y="11"/>
                  </a:cubicBezTo>
                  <a:cubicBezTo>
                    <a:pt x="49" y="15"/>
                    <a:pt x="49" y="15"/>
                    <a:pt x="49" y="15"/>
                  </a:cubicBezTo>
                  <a:cubicBezTo>
                    <a:pt x="52" y="12"/>
                    <a:pt x="52" y="12"/>
                    <a:pt x="52" y="12"/>
                  </a:cubicBezTo>
                  <a:cubicBezTo>
                    <a:pt x="52" y="10"/>
                    <a:pt x="52" y="10"/>
                    <a:pt x="52" y="10"/>
                  </a:cubicBezTo>
                  <a:cubicBezTo>
                    <a:pt x="53" y="11"/>
                    <a:pt x="53" y="11"/>
                    <a:pt x="53" y="11"/>
                  </a:cubicBezTo>
                  <a:cubicBezTo>
                    <a:pt x="55" y="9"/>
                    <a:pt x="55" y="9"/>
                    <a:pt x="55" y="9"/>
                  </a:cubicBezTo>
                  <a:cubicBezTo>
                    <a:pt x="52" y="7"/>
                    <a:pt x="52" y="7"/>
                    <a:pt x="52" y="7"/>
                  </a:cubicBezTo>
                  <a:moveTo>
                    <a:pt x="58" y="2"/>
                  </a:moveTo>
                  <a:cubicBezTo>
                    <a:pt x="55" y="5"/>
                    <a:pt x="55" y="5"/>
                    <a:pt x="55" y="5"/>
                  </a:cubicBezTo>
                  <a:cubicBezTo>
                    <a:pt x="56" y="9"/>
                    <a:pt x="56" y="9"/>
                    <a:pt x="56" y="9"/>
                  </a:cubicBezTo>
                  <a:cubicBezTo>
                    <a:pt x="58" y="6"/>
                    <a:pt x="58" y="6"/>
                    <a:pt x="58" y="6"/>
                  </a:cubicBezTo>
                  <a:cubicBezTo>
                    <a:pt x="58" y="2"/>
                    <a:pt x="58" y="2"/>
                    <a:pt x="58" y="2"/>
                  </a:cubicBezTo>
                  <a:moveTo>
                    <a:pt x="60" y="0"/>
                  </a:moveTo>
                  <a:cubicBezTo>
                    <a:pt x="60" y="0"/>
                    <a:pt x="59" y="0"/>
                    <a:pt x="59" y="0"/>
                  </a:cubicBezTo>
                  <a:cubicBezTo>
                    <a:pt x="59" y="1"/>
                    <a:pt x="59" y="1"/>
                    <a:pt x="59" y="1"/>
                  </a:cubicBezTo>
                  <a:cubicBezTo>
                    <a:pt x="60" y="1"/>
                    <a:pt x="61" y="1"/>
                    <a:pt x="62" y="1"/>
                  </a:cubicBezTo>
                  <a:cubicBezTo>
                    <a:pt x="62" y="1"/>
                    <a:pt x="62" y="1"/>
                    <a:pt x="61" y="0"/>
                  </a:cubicBezTo>
                  <a:cubicBezTo>
                    <a:pt x="61" y="0"/>
                    <a:pt x="61" y="0"/>
                    <a:pt x="60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endParaRPr>
            </a:p>
          </p:txBody>
        </p:sp>
        <p:sp>
          <p:nvSpPr>
            <p:cNvPr id="192" name="Freeform 189"/>
            <p:cNvSpPr>
              <a:spLocks noEditPoints="1"/>
            </p:cNvSpPr>
            <p:nvPr/>
          </p:nvSpPr>
          <p:spPr bwMode="auto">
            <a:xfrm>
              <a:off x="3688493" y="10429656"/>
              <a:ext cx="46469" cy="43371"/>
            </a:xfrm>
            <a:custGeom>
              <a:avLst/>
              <a:gdLst>
                <a:gd name="T0" fmla="*/ 3 w 30"/>
                <a:gd name="T1" fmla="*/ 24 h 28"/>
                <a:gd name="T2" fmla="*/ 0 w 30"/>
                <a:gd name="T3" fmla="*/ 27 h 28"/>
                <a:gd name="T4" fmla="*/ 3 w 30"/>
                <a:gd name="T5" fmla="*/ 28 h 28"/>
                <a:gd name="T6" fmla="*/ 6 w 30"/>
                <a:gd name="T7" fmla="*/ 26 h 28"/>
                <a:gd name="T8" fmla="*/ 3 w 30"/>
                <a:gd name="T9" fmla="*/ 24 h 28"/>
                <a:gd name="T10" fmla="*/ 26 w 30"/>
                <a:gd name="T11" fmla="*/ 0 h 28"/>
                <a:gd name="T12" fmla="*/ 21 w 30"/>
                <a:gd name="T13" fmla="*/ 6 h 28"/>
                <a:gd name="T14" fmla="*/ 22 w 30"/>
                <a:gd name="T15" fmla="*/ 7 h 28"/>
                <a:gd name="T16" fmla="*/ 22 w 30"/>
                <a:gd name="T17" fmla="*/ 7 h 28"/>
                <a:gd name="T18" fmla="*/ 24 w 30"/>
                <a:gd name="T19" fmla="*/ 6 h 28"/>
                <a:gd name="T20" fmla="*/ 26 w 30"/>
                <a:gd name="T21" fmla="*/ 4 h 28"/>
                <a:gd name="T22" fmla="*/ 27 w 30"/>
                <a:gd name="T23" fmla="*/ 4 h 28"/>
                <a:gd name="T24" fmla="*/ 30 w 30"/>
                <a:gd name="T25" fmla="*/ 2 h 28"/>
                <a:gd name="T26" fmla="*/ 27 w 30"/>
                <a:gd name="T27" fmla="*/ 0 h 28"/>
                <a:gd name="T28" fmla="*/ 26 w 30"/>
                <a:gd name="T29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0" h="28">
                  <a:moveTo>
                    <a:pt x="3" y="24"/>
                  </a:moveTo>
                  <a:cubicBezTo>
                    <a:pt x="0" y="27"/>
                    <a:pt x="0" y="27"/>
                    <a:pt x="0" y="27"/>
                  </a:cubicBezTo>
                  <a:cubicBezTo>
                    <a:pt x="1" y="27"/>
                    <a:pt x="2" y="28"/>
                    <a:pt x="3" y="28"/>
                  </a:cubicBezTo>
                  <a:cubicBezTo>
                    <a:pt x="6" y="26"/>
                    <a:pt x="6" y="26"/>
                    <a:pt x="6" y="26"/>
                  </a:cubicBezTo>
                  <a:cubicBezTo>
                    <a:pt x="5" y="25"/>
                    <a:pt x="4" y="25"/>
                    <a:pt x="3" y="24"/>
                  </a:cubicBezTo>
                  <a:moveTo>
                    <a:pt x="26" y="0"/>
                  </a:moveTo>
                  <a:cubicBezTo>
                    <a:pt x="21" y="6"/>
                    <a:pt x="21" y="6"/>
                    <a:pt x="21" y="6"/>
                  </a:cubicBezTo>
                  <a:cubicBezTo>
                    <a:pt x="21" y="6"/>
                    <a:pt x="21" y="7"/>
                    <a:pt x="22" y="7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3" y="7"/>
                    <a:pt x="24" y="7"/>
                    <a:pt x="24" y="6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26" y="4"/>
                    <a:pt x="27" y="4"/>
                    <a:pt x="27" y="4"/>
                  </a:cubicBezTo>
                  <a:cubicBezTo>
                    <a:pt x="30" y="2"/>
                    <a:pt x="30" y="2"/>
                    <a:pt x="30" y="2"/>
                  </a:cubicBezTo>
                  <a:cubicBezTo>
                    <a:pt x="29" y="1"/>
                    <a:pt x="28" y="1"/>
                    <a:pt x="27" y="0"/>
                  </a:cubicBezTo>
                  <a:cubicBezTo>
                    <a:pt x="26" y="0"/>
                    <a:pt x="26" y="0"/>
                    <a:pt x="26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endParaRPr>
            </a:p>
          </p:txBody>
        </p:sp>
        <p:sp>
          <p:nvSpPr>
            <p:cNvPr id="193" name="Freeform 190"/>
            <p:cNvSpPr>
              <a:spLocks noEditPoints="1"/>
            </p:cNvSpPr>
            <p:nvPr/>
          </p:nvSpPr>
          <p:spPr bwMode="auto">
            <a:xfrm>
              <a:off x="2421426" y="9915394"/>
              <a:ext cx="2068406" cy="924225"/>
            </a:xfrm>
            <a:custGeom>
              <a:avLst/>
              <a:gdLst>
                <a:gd name="T0" fmla="*/ 1312 w 1331"/>
                <a:gd name="T1" fmla="*/ 554 h 594"/>
                <a:gd name="T2" fmla="*/ 1198 w 1331"/>
                <a:gd name="T3" fmla="*/ 533 h 594"/>
                <a:gd name="T4" fmla="*/ 1323 w 1331"/>
                <a:gd name="T5" fmla="*/ 541 h 594"/>
                <a:gd name="T6" fmla="*/ 1288 w 1331"/>
                <a:gd name="T7" fmla="*/ 533 h 594"/>
                <a:gd name="T8" fmla="*/ 1211 w 1331"/>
                <a:gd name="T9" fmla="*/ 516 h 594"/>
                <a:gd name="T10" fmla="*/ 1268 w 1331"/>
                <a:gd name="T11" fmla="*/ 496 h 594"/>
                <a:gd name="T12" fmla="*/ 1287 w 1331"/>
                <a:gd name="T13" fmla="*/ 508 h 594"/>
                <a:gd name="T14" fmla="*/ 1302 w 1331"/>
                <a:gd name="T15" fmla="*/ 512 h 594"/>
                <a:gd name="T16" fmla="*/ 1291 w 1331"/>
                <a:gd name="T17" fmla="*/ 498 h 594"/>
                <a:gd name="T18" fmla="*/ 1057 w 1331"/>
                <a:gd name="T19" fmla="*/ 471 h 594"/>
                <a:gd name="T20" fmla="*/ 1083 w 1331"/>
                <a:gd name="T21" fmla="*/ 445 h 594"/>
                <a:gd name="T22" fmla="*/ 1197 w 1331"/>
                <a:gd name="T23" fmla="*/ 446 h 594"/>
                <a:gd name="T24" fmla="*/ 1220 w 1331"/>
                <a:gd name="T25" fmla="*/ 443 h 594"/>
                <a:gd name="T26" fmla="*/ 1260 w 1331"/>
                <a:gd name="T27" fmla="*/ 500 h 594"/>
                <a:gd name="T28" fmla="*/ 1260 w 1331"/>
                <a:gd name="T29" fmla="*/ 479 h 594"/>
                <a:gd name="T30" fmla="*/ 1279 w 1331"/>
                <a:gd name="T31" fmla="*/ 490 h 594"/>
                <a:gd name="T32" fmla="*/ 1240 w 1331"/>
                <a:gd name="T33" fmla="*/ 462 h 594"/>
                <a:gd name="T34" fmla="*/ 1252 w 1331"/>
                <a:gd name="T35" fmla="*/ 493 h 594"/>
                <a:gd name="T36" fmla="*/ 1240 w 1331"/>
                <a:gd name="T37" fmla="*/ 483 h 594"/>
                <a:gd name="T38" fmla="*/ 1225 w 1331"/>
                <a:gd name="T39" fmla="*/ 471 h 594"/>
                <a:gd name="T40" fmla="*/ 1207 w 1331"/>
                <a:gd name="T41" fmla="*/ 436 h 594"/>
                <a:gd name="T42" fmla="*/ 1208 w 1331"/>
                <a:gd name="T43" fmla="*/ 436 h 594"/>
                <a:gd name="T44" fmla="*/ 1176 w 1331"/>
                <a:gd name="T45" fmla="*/ 433 h 594"/>
                <a:gd name="T46" fmla="*/ 1187 w 1331"/>
                <a:gd name="T47" fmla="*/ 434 h 594"/>
                <a:gd name="T48" fmla="*/ 1165 w 1331"/>
                <a:gd name="T49" fmla="*/ 424 h 594"/>
                <a:gd name="T50" fmla="*/ 1126 w 1331"/>
                <a:gd name="T51" fmla="*/ 395 h 594"/>
                <a:gd name="T52" fmla="*/ 1150 w 1331"/>
                <a:gd name="T53" fmla="*/ 413 h 594"/>
                <a:gd name="T54" fmla="*/ 1160 w 1331"/>
                <a:gd name="T55" fmla="*/ 420 h 594"/>
                <a:gd name="T56" fmla="*/ 1126 w 1331"/>
                <a:gd name="T57" fmla="*/ 395 h 594"/>
                <a:gd name="T58" fmla="*/ 1122 w 1331"/>
                <a:gd name="T59" fmla="*/ 347 h 594"/>
                <a:gd name="T60" fmla="*/ 110 w 1331"/>
                <a:gd name="T61" fmla="*/ 320 h 594"/>
                <a:gd name="T62" fmla="*/ 86 w 1331"/>
                <a:gd name="T63" fmla="*/ 300 h 594"/>
                <a:gd name="T64" fmla="*/ 25 w 1331"/>
                <a:gd name="T65" fmla="*/ 294 h 594"/>
                <a:gd name="T66" fmla="*/ 10 w 1331"/>
                <a:gd name="T67" fmla="*/ 285 h 594"/>
                <a:gd name="T68" fmla="*/ 39 w 1331"/>
                <a:gd name="T69" fmla="*/ 285 h 594"/>
                <a:gd name="T70" fmla="*/ 2 w 1331"/>
                <a:gd name="T71" fmla="*/ 281 h 594"/>
                <a:gd name="T72" fmla="*/ 70 w 1331"/>
                <a:gd name="T73" fmla="*/ 280 h 594"/>
                <a:gd name="T74" fmla="*/ 14 w 1331"/>
                <a:gd name="T75" fmla="*/ 279 h 594"/>
                <a:gd name="T76" fmla="*/ 11 w 1331"/>
                <a:gd name="T77" fmla="*/ 272 h 594"/>
                <a:gd name="T78" fmla="*/ 44 w 1331"/>
                <a:gd name="T79" fmla="*/ 270 h 594"/>
                <a:gd name="T80" fmla="*/ 29 w 1331"/>
                <a:gd name="T81" fmla="*/ 264 h 594"/>
                <a:gd name="T82" fmla="*/ 65 w 1331"/>
                <a:gd name="T83" fmla="*/ 249 h 594"/>
                <a:gd name="T84" fmla="*/ 46 w 1331"/>
                <a:gd name="T85" fmla="*/ 237 h 594"/>
                <a:gd name="T86" fmla="*/ 458 w 1331"/>
                <a:gd name="T87" fmla="*/ 203 h 594"/>
                <a:gd name="T88" fmla="*/ 439 w 1331"/>
                <a:gd name="T89" fmla="*/ 200 h 594"/>
                <a:gd name="T90" fmla="*/ 427 w 1331"/>
                <a:gd name="T91" fmla="*/ 157 h 594"/>
                <a:gd name="T92" fmla="*/ 423 w 1331"/>
                <a:gd name="T93" fmla="*/ 156 h 594"/>
                <a:gd name="T94" fmla="*/ 407 w 1331"/>
                <a:gd name="T95" fmla="*/ 149 h 594"/>
                <a:gd name="T96" fmla="*/ 392 w 1331"/>
                <a:gd name="T97" fmla="*/ 143 h 594"/>
                <a:gd name="T98" fmla="*/ 362 w 1331"/>
                <a:gd name="T99" fmla="*/ 132 h 594"/>
                <a:gd name="T100" fmla="*/ 378 w 1331"/>
                <a:gd name="T101" fmla="*/ 138 h 594"/>
                <a:gd name="T102" fmla="*/ 210 w 1331"/>
                <a:gd name="T103" fmla="*/ 113 h 594"/>
                <a:gd name="T104" fmla="*/ 198 w 1331"/>
                <a:gd name="T105" fmla="*/ 108 h 594"/>
                <a:gd name="T106" fmla="*/ 181 w 1331"/>
                <a:gd name="T107" fmla="*/ 102 h 594"/>
                <a:gd name="T108" fmla="*/ 230 w 1331"/>
                <a:gd name="T109" fmla="*/ 86 h 594"/>
                <a:gd name="T110" fmla="*/ 206 w 1331"/>
                <a:gd name="T111" fmla="*/ 78 h 594"/>
                <a:gd name="T112" fmla="*/ 324 w 1331"/>
                <a:gd name="T113" fmla="*/ 54 h 594"/>
                <a:gd name="T114" fmla="*/ 313 w 1331"/>
                <a:gd name="T115" fmla="*/ 46 h 594"/>
                <a:gd name="T116" fmla="*/ 297 w 1331"/>
                <a:gd name="T117" fmla="*/ 41 h 594"/>
                <a:gd name="T118" fmla="*/ 257 w 1331"/>
                <a:gd name="T119" fmla="*/ 29 h 594"/>
                <a:gd name="T120" fmla="*/ 203 w 1331"/>
                <a:gd name="T121" fmla="*/ 7 h 5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31" h="594">
                  <a:moveTo>
                    <a:pt x="1144" y="584"/>
                  </a:moveTo>
                  <a:cubicBezTo>
                    <a:pt x="1138" y="594"/>
                    <a:pt x="1138" y="594"/>
                    <a:pt x="1138" y="594"/>
                  </a:cubicBezTo>
                  <a:cubicBezTo>
                    <a:pt x="1146" y="586"/>
                    <a:pt x="1146" y="586"/>
                    <a:pt x="1146" y="586"/>
                  </a:cubicBezTo>
                  <a:cubicBezTo>
                    <a:pt x="1144" y="584"/>
                    <a:pt x="1144" y="584"/>
                    <a:pt x="1144" y="584"/>
                  </a:cubicBezTo>
                  <a:moveTo>
                    <a:pt x="1155" y="572"/>
                  </a:moveTo>
                  <a:cubicBezTo>
                    <a:pt x="1151" y="576"/>
                    <a:pt x="1151" y="576"/>
                    <a:pt x="1151" y="576"/>
                  </a:cubicBezTo>
                  <a:cubicBezTo>
                    <a:pt x="1152" y="577"/>
                    <a:pt x="1152" y="577"/>
                    <a:pt x="1152" y="577"/>
                  </a:cubicBezTo>
                  <a:cubicBezTo>
                    <a:pt x="1155" y="572"/>
                    <a:pt x="1155" y="572"/>
                    <a:pt x="1155" y="572"/>
                  </a:cubicBezTo>
                  <a:moveTo>
                    <a:pt x="1318" y="543"/>
                  </a:moveTo>
                  <a:cubicBezTo>
                    <a:pt x="1312" y="554"/>
                    <a:pt x="1312" y="554"/>
                    <a:pt x="1312" y="554"/>
                  </a:cubicBezTo>
                  <a:cubicBezTo>
                    <a:pt x="1313" y="555"/>
                    <a:pt x="1314" y="555"/>
                    <a:pt x="1314" y="556"/>
                  </a:cubicBezTo>
                  <a:cubicBezTo>
                    <a:pt x="1314" y="556"/>
                    <a:pt x="1314" y="556"/>
                    <a:pt x="1314" y="556"/>
                  </a:cubicBezTo>
                  <a:cubicBezTo>
                    <a:pt x="1315" y="556"/>
                    <a:pt x="1315" y="556"/>
                    <a:pt x="1315" y="556"/>
                  </a:cubicBezTo>
                  <a:cubicBezTo>
                    <a:pt x="1319" y="548"/>
                    <a:pt x="1319" y="548"/>
                    <a:pt x="1319" y="548"/>
                  </a:cubicBezTo>
                  <a:cubicBezTo>
                    <a:pt x="1318" y="549"/>
                    <a:pt x="1318" y="549"/>
                    <a:pt x="1318" y="549"/>
                  </a:cubicBezTo>
                  <a:cubicBezTo>
                    <a:pt x="1318" y="543"/>
                    <a:pt x="1318" y="543"/>
                    <a:pt x="1318" y="543"/>
                  </a:cubicBezTo>
                  <a:moveTo>
                    <a:pt x="1195" y="532"/>
                  </a:moveTo>
                  <a:cubicBezTo>
                    <a:pt x="1190" y="537"/>
                    <a:pt x="1190" y="537"/>
                    <a:pt x="1190" y="537"/>
                  </a:cubicBezTo>
                  <a:cubicBezTo>
                    <a:pt x="1191" y="537"/>
                    <a:pt x="1192" y="538"/>
                    <a:pt x="1193" y="538"/>
                  </a:cubicBezTo>
                  <a:cubicBezTo>
                    <a:pt x="1198" y="533"/>
                    <a:pt x="1198" y="533"/>
                    <a:pt x="1198" y="533"/>
                  </a:cubicBezTo>
                  <a:cubicBezTo>
                    <a:pt x="1197" y="533"/>
                    <a:pt x="1196" y="532"/>
                    <a:pt x="1195" y="532"/>
                  </a:cubicBezTo>
                  <a:cubicBezTo>
                    <a:pt x="1195" y="532"/>
                    <a:pt x="1195" y="532"/>
                    <a:pt x="1195" y="532"/>
                  </a:cubicBezTo>
                  <a:moveTo>
                    <a:pt x="1202" y="525"/>
                  </a:moveTo>
                  <a:cubicBezTo>
                    <a:pt x="1199" y="528"/>
                    <a:pt x="1199" y="528"/>
                    <a:pt x="1199" y="528"/>
                  </a:cubicBezTo>
                  <a:cubicBezTo>
                    <a:pt x="1200" y="532"/>
                    <a:pt x="1200" y="532"/>
                    <a:pt x="1200" y="532"/>
                  </a:cubicBezTo>
                  <a:cubicBezTo>
                    <a:pt x="1203" y="529"/>
                    <a:pt x="1203" y="529"/>
                    <a:pt x="1203" y="529"/>
                  </a:cubicBezTo>
                  <a:cubicBezTo>
                    <a:pt x="1202" y="525"/>
                    <a:pt x="1202" y="525"/>
                    <a:pt x="1202" y="525"/>
                  </a:cubicBezTo>
                  <a:moveTo>
                    <a:pt x="1329" y="522"/>
                  </a:moveTo>
                  <a:cubicBezTo>
                    <a:pt x="1323" y="534"/>
                    <a:pt x="1323" y="534"/>
                    <a:pt x="1323" y="534"/>
                  </a:cubicBezTo>
                  <a:cubicBezTo>
                    <a:pt x="1323" y="541"/>
                    <a:pt x="1323" y="541"/>
                    <a:pt x="1323" y="541"/>
                  </a:cubicBezTo>
                  <a:cubicBezTo>
                    <a:pt x="1326" y="535"/>
                    <a:pt x="1326" y="535"/>
                    <a:pt x="1326" y="535"/>
                  </a:cubicBezTo>
                  <a:cubicBezTo>
                    <a:pt x="1326" y="529"/>
                    <a:pt x="1326" y="529"/>
                    <a:pt x="1326" y="529"/>
                  </a:cubicBezTo>
                  <a:cubicBezTo>
                    <a:pt x="1327" y="529"/>
                    <a:pt x="1327" y="530"/>
                    <a:pt x="1328" y="531"/>
                  </a:cubicBezTo>
                  <a:cubicBezTo>
                    <a:pt x="1331" y="525"/>
                    <a:pt x="1331" y="525"/>
                    <a:pt x="1331" y="525"/>
                  </a:cubicBezTo>
                  <a:cubicBezTo>
                    <a:pt x="1330" y="524"/>
                    <a:pt x="1330" y="523"/>
                    <a:pt x="1329" y="522"/>
                  </a:cubicBezTo>
                  <a:moveTo>
                    <a:pt x="1295" y="520"/>
                  </a:moveTo>
                  <a:cubicBezTo>
                    <a:pt x="1291" y="526"/>
                    <a:pt x="1291" y="526"/>
                    <a:pt x="1291" y="526"/>
                  </a:cubicBezTo>
                  <a:cubicBezTo>
                    <a:pt x="1291" y="527"/>
                    <a:pt x="1291" y="527"/>
                    <a:pt x="1291" y="527"/>
                  </a:cubicBezTo>
                  <a:cubicBezTo>
                    <a:pt x="1291" y="527"/>
                    <a:pt x="1291" y="527"/>
                    <a:pt x="1291" y="527"/>
                  </a:cubicBezTo>
                  <a:cubicBezTo>
                    <a:pt x="1288" y="533"/>
                    <a:pt x="1288" y="533"/>
                    <a:pt x="1288" y="533"/>
                  </a:cubicBezTo>
                  <a:cubicBezTo>
                    <a:pt x="1289" y="534"/>
                    <a:pt x="1289" y="534"/>
                    <a:pt x="1290" y="535"/>
                  </a:cubicBezTo>
                  <a:cubicBezTo>
                    <a:pt x="1295" y="527"/>
                    <a:pt x="1295" y="527"/>
                    <a:pt x="1295" y="527"/>
                  </a:cubicBezTo>
                  <a:cubicBezTo>
                    <a:pt x="1295" y="520"/>
                    <a:pt x="1295" y="520"/>
                    <a:pt x="1295" y="520"/>
                  </a:cubicBezTo>
                  <a:moveTo>
                    <a:pt x="1208" y="519"/>
                  </a:moveTo>
                  <a:cubicBezTo>
                    <a:pt x="1206" y="521"/>
                    <a:pt x="1206" y="521"/>
                    <a:pt x="1206" y="521"/>
                  </a:cubicBezTo>
                  <a:cubicBezTo>
                    <a:pt x="1207" y="525"/>
                    <a:pt x="1207" y="525"/>
                    <a:pt x="1207" y="525"/>
                  </a:cubicBezTo>
                  <a:cubicBezTo>
                    <a:pt x="1209" y="522"/>
                    <a:pt x="1209" y="522"/>
                    <a:pt x="1209" y="522"/>
                  </a:cubicBezTo>
                  <a:cubicBezTo>
                    <a:pt x="1208" y="519"/>
                    <a:pt x="1208" y="519"/>
                    <a:pt x="1208" y="519"/>
                  </a:cubicBezTo>
                  <a:moveTo>
                    <a:pt x="1216" y="511"/>
                  </a:moveTo>
                  <a:cubicBezTo>
                    <a:pt x="1211" y="516"/>
                    <a:pt x="1211" y="516"/>
                    <a:pt x="1211" y="516"/>
                  </a:cubicBezTo>
                  <a:cubicBezTo>
                    <a:pt x="1212" y="516"/>
                    <a:pt x="1212" y="516"/>
                    <a:pt x="1212" y="516"/>
                  </a:cubicBezTo>
                  <a:cubicBezTo>
                    <a:pt x="1213" y="519"/>
                    <a:pt x="1213" y="519"/>
                    <a:pt x="1213" y="519"/>
                  </a:cubicBezTo>
                  <a:cubicBezTo>
                    <a:pt x="1219" y="512"/>
                    <a:pt x="1219" y="512"/>
                    <a:pt x="1219" y="512"/>
                  </a:cubicBezTo>
                  <a:cubicBezTo>
                    <a:pt x="1218" y="512"/>
                    <a:pt x="1217" y="511"/>
                    <a:pt x="1216" y="511"/>
                  </a:cubicBezTo>
                  <a:moveTo>
                    <a:pt x="1268" y="496"/>
                  </a:moveTo>
                  <a:cubicBezTo>
                    <a:pt x="1268" y="506"/>
                    <a:pt x="1268" y="506"/>
                    <a:pt x="1268" y="506"/>
                  </a:cubicBezTo>
                  <a:cubicBezTo>
                    <a:pt x="1269" y="506"/>
                    <a:pt x="1270" y="507"/>
                    <a:pt x="1271" y="507"/>
                  </a:cubicBezTo>
                  <a:cubicBezTo>
                    <a:pt x="1271" y="500"/>
                    <a:pt x="1271" y="500"/>
                    <a:pt x="1271" y="500"/>
                  </a:cubicBezTo>
                  <a:cubicBezTo>
                    <a:pt x="1270" y="500"/>
                    <a:pt x="1269" y="499"/>
                    <a:pt x="1268" y="499"/>
                  </a:cubicBezTo>
                  <a:cubicBezTo>
                    <a:pt x="1268" y="496"/>
                    <a:pt x="1268" y="496"/>
                    <a:pt x="1268" y="496"/>
                  </a:cubicBezTo>
                  <a:moveTo>
                    <a:pt x="1275" y="496"/>
                  </a:moveTo>
                  <a:cubicBezTo>
                    <a:pt x="1275" y="510"/>
                    <a:pt x="1275" y="510"/>
                    <a:pt x="1275" y="510"/>
                  </a:cubicBezTo>
                  <a:cubicBezTo>
                    <a:pt x="1277" y="510"/>
                    <a:pt x="1278" y="511"/>
                    <a:pt x="1279" y="511"/>
                  </a:cubicBezTo>
                  <a:cubicBezTo>
                    <a:pt x="1279" y="504"/>
                    <a:pt x="1279" y="504"/>
                    <a:pt x="1279" y="504"/>
                  </a:cubicBezTo>
                  <a:cubicBezTo>
                    <a:pt x="1278" y="504"/>
                    <a:pt x="1278" y="504"/>
                    <a:pt x="1277" y="503"/>
                  </a:cubicBezTo>
                  <a:cubicBezTo>
                    <a:pt x="1275" y="496"/>
                    <a:pt x="1275" y="496"/>
                    <a:pt x="1275" y="496"/>
                  </a:cubicBezTo>
                  <a:moveTo>
                    <a:pt x="1283" y="495"/>
                  </a:moveTo>
                  <a:cubicBezTo>
                    <a:pt x="1283" y="514"/>
                    <a:pt x="1283" y="514"/>
                    <a:pt x="1283" y="514"/>
                  </a:cubicBezTo>
                  <a:cubicBezTo>
                    <a:pt x="1284" y="514"/>
                    <a:pt x="1286" y="515"/>
                    <a:pt x="1287" y="515"/>
                  </a:cubicBezTo>
                  <a:cubicBezTo>
                    <a:pt x="1287" y="508"/>
                    <a:pt x="1287" y="508"/>
                    <a:pt x="1287" y="508"/>
                  </a:cubicBezTo>
                  <a:cubicBezTo>
                    <a:pt x="1283" y="495"/>
                    <a:pt x="1283" y="495"/>
                    <a:pt x="1283" y="495"/>
                  </a:cubicBezTo>
                  <a:moveTo>
                    <a:pt x="1296" y="494"/>
                  </a:moveTo>
                  <a:cubicBezTo>
                    <a:pt x="1299" y="505"/>
                    <a:pt x="1299" y="505"/>
                    <a:pt x="1299" y="505"/>
                  </a:cubicBezTo>
                  <a:cubicBezTo>
                    <a:pt x="1299" y="505"/>
                    <a:pt x="1299" y="505"/>
                    <a:pt x="1299" y="505"/>
                  </a:cubicBezTo>
                  <a:cubicBezTo>
                    <a:pt x="1299" y="507"/>
                    <a:pt x="1299" y="507"/>
                    <a:pt x="1299" y="507"/>
                  </a:cubicBezTo>
                  <a:cubicBezTo>
                    <a:pt x="1300" y="510"/>
                    <a:pt x="1300" y="510"/>
                    <a:pt x="1300" y="510"/>
                  </a:cubicBezTo>
                  <a:cubicBezTo>
                    <a:pt x="1299" y="511"/>
                    <a:pt x="1299" y="511"/>
                    <a:pt x="1299" y="511"/>
                  </a:cubicBezTo>
                  <a:cubicBezTo>
                    <a:pt x="1299" y="518"/>
                    <a:pt x="1299" y="518"/>
                    <a:pt x="1299" y="518"/>
                  </a:cubicBezTo>
                  <a:cubicBezTo>
                    <a:pt x="1300" y="517"/>
                    <a:pt x="1300" y="517"/>
                    <a:pt x="1300" y="517"/>
                  </a:cubicBezTo>
                  <a:cubicBezTo>
                    <a:pt x="1302" y="512"/>
                    <a:pt x="1302" y="512"/>
                    <a:pt x="1302" y="512"/>
                  </a:cubicBezTo>
                  <a:cubicBezTo>
                    <a:pt x="1302" y="508"/>
                    <a:pt x="1302" y="508"/>
                    <a:pt x="1302" y="508"/>
                  </a:cubicBezTo>
                  <a:cubicBezTo>
                    <a:pt x="1303" y="509"/>
                    <a:pt x="1303" y="509"/>
                    <a:pt x="1304" y="509"/>
                  </a:cubicBezTo>
                  <a:cubicBezTo>
                    <a:pt x="1307" y="503"/>
                    <a:pt x="1307" y="503"/>
                    <a:pt x="1307" y="503"/>
                  </a:cubicBezTo>
                  <a:cubicBezTo>
                    <a:pt x="1306" y="503"/>
                    <a:pt x="1305" y="502"/>
                    <a:pt x="1304" y="501"/>
                  </a:cubicBezTo>
                  <a:cubicBezTo>
                    <a:pt x="1302" y="505"/>
                    <a:pt x="1302" y="505"/>
                    <a:pt x="1302" y="505"/>
                  </a:cubicBezTo>
                  <a:cubicBezTo>
                    <a:pt x="1300" y="498"/>
                    <a:pt x="1300" y="498"/>
                    <a:pt x="1300" y="498"/>
                  </a:cubicBezTo>
                  <a:cubicBezTo>
                    <a:pt x="1299" y="496"/>
                    <a:pt x="1297" y="495"/>
                    <a:pt x="1296" y="494"/>
                  </a:cubicBezTo>
                  <a:moveTo>
                    <a:pt x="1286" y="485"/>
                  </a:moveTo>
                  <a:cubicBezTo>
                    <a:pt x="1288" y="496"/>
                    <a:pt x="1288" y="496"/>
                    <a:pt x="1288" y="496"/>
                  </a:cubicBezTo>
                  <a:cubicBezTo>
                    <a:pt x="1289" y="497"/>
                    <a:pt x="1290" y="498"/>
                    <a:pt x="1291" y="498"/>
                  </a:cubicBezTo>
                  <a:cubicBezTo>
                    <a:pt x="1291" y="508"/>
                    <a:pt x="1291" y="508"/>
                    <a:pt x="1291" y="508"/>
                  </a:cubicBezTo>
                  <a:cubicBezTo>
                    <a:pt x="1292" y="511"/>
                    <a:pt x="1292" y="511"/>
                    <a:pt x="1292" y="511"/>
                  </a:cubicBezTo>
                  <a:cubicBezTo>
                    <a:pt x="1292" y="511"/>
                    <a:pt x="1291" y="511"/>
                    <a:pt x="1291" y="510"/>
                  </a:cubicBezTo>
                  <a:cubicBezTo>
                    <a:pt x="1291" y="518"/>
                    <a:pt x="1291" y="518"/>
                    <a:pt x="1291" y="518"/>
                  </a:cubicBezTo>
                  <a:cubicBezTo>
                    <a:pt x="1292" y="518"/>
                    <a:pt x="1293" y="519"/>
                    <a:pt x="1295" y="519"/>
                  </a:cubicBezTo>
                  <a:cubicBezTo>
                    <a:pt x="1295" y="507"/>
                    <a:pt x="1295" y="507"/>
                    <a:pt x="1295" y="507"/>
                  </a:cubicBezTo>
                  <a:cubicBezTo>
                    <a:pt x="1290" y="489"/>
                    <a:pt x="1290" y="489"/>
                    <a:pt x="1290" y="489"/>
                  </a:cubicBezTo>
                  <a:cubicBezTo>
                    <a:pt x="1289" y="487"/>
                    <a:pt x="1287" y="486"/>
                    <a:pt x="1286" y="485"/>
                  </a:cubicBezTo>
                  <a:moveTo>
                    <a:pt x="1059" y="468"/>
                  </a:moveTo>
                  <a:cubicBezTo>
                    <a:pt x="1057" y="471"/>
                    <a:pt x="1057" y="471"/>
                    <a:pt x="1057" y="471"/>
                  </a:cubicBezTo>
                  <a:cubicBezTo>
                    <a:pt x="1058" y="471"/>
                    <a:pt x="1059" y="472"/>
                    <a:pt x="1060" y="472"/>
                  </a:cubicBezTo>
                  <a:cubicBezTo>
                    <a:pt x="1063" y="470"/>
                    <a:pt x="1063" y="470"/>
                    <a:pt x="1063" y="470"/>
                  </a:cubicBezTo>
                  <a:cubicBezTo>
                    <a:pt x="1061" y="469"/>
                    <a:pt x="1060" y="469"/>
                    <a:pt x="1059" y="468"/>
                  </a:cubicBezTo>
                  <a:moveTo>
                    <a:pt x="1228" y="446"/>
                  </a:moveTo>
                  <a:cubicBezTo>
                    <a:pt x="1228" y="454"/>
                    <a:pt x="1228" y="454"/>
                    <a:pt x="1228" y="454"/>
                  </a:cubicBezTo>
                  <a:cubicBezTo>
                    <a:pt x="1229" y="454"/>
                    <a:pt x="1229" y="454"/>
                    <a:pt x="1229" y="454"/>
                  </a:cubicBezTo>
                  <a:cubicBezTo>
                    <a:pt x="1232" y="463"/>
                    <a:pt x="1232" y="463"/>
                    <a:pt x="1232" y="463"/>
                  </a:cubicBezTo>
                  <a:cubicBezTo>
                    <a:pt x="1232" y="448"/>
                    <a:pt x="1232" y="448"/>
                    <a:pt x="1232" y="448"/>
                  </a:cubicBezTo>
                  <a:cubicBezTo>
                    <a:pt x="1230" y="448"/>
                    <a:pt x="1229" y="447"/>
                    <a:pt x="1228" y="446"/>
                  </a:cubicBezTo>
                  <a:moveTo>
                    <a:pt x="1083" y="445"/>
                  </a:moveTo>
                  <a:cubicBezTo>
                    <a:pt x="1080" y="447"/>
                    <a:pt x="1080" y="447"/>
                    <a:pt x="1080" y="447"/>
                  </a:cubicBezTo>
                  <a:cubicBezTo>
                    <a:pt x="1081" y="447"/>
                    <a:pt x="1081" y="447"/>
                    <a:pt x="1081" y="447"/>
                  </a:cubicBezTo>
                  <a:cubicBezTo>
                    <a:pt x="1077" y="455"/>
                    <a:pt x="1077" y="455"/>
                    <a:pt x="1077" y="455"/>
                  </a:cubicBezTo>
                  <a:cubicBezTo>
                    <a:pt x="1086" y="446"/>
                    <a:pt x="1086" y="446"/>
                    <a:pt x="1086" y="446"/>
                  </a:cubicBezTo>
                  <a:cubicBezTo>
                    <a:pt x="1084" y="445"/>
                    <a:pt x="1084" y="445"/>
                    <a:pt x="1084" y="445"/>
                  </a:cubicBezTo>
                  <a:cubicBezTo>
                    <a:pt x="1084" y="445"/>
                    <a:pt x="1084" y="445"/>
                    <a:pt x="1084" y="445"/>
                  </a:cubicBezTo>
                  <a:cubicBezTo>
                    <a:pt x="1083" y="445"/>
                    <a:pt x="1083" y="445"/>
                    <a:pt x="1083" y="445"/>
                  </a:cubicBezTo>
                  <a:moveTo>
                    <a:pt x="1198" y="444"/>
                  </a:moveTo>
                  <a:cubicBezTo>
                    <a:pt x="1197" y="446"/>
                    <a:pt x="1197" y="446"/>
                    <a:pt x="1197" y="446"/>
                  </a:cubicBezTo>
                  <a:cubicBezTo>
                    <a:pt x="1197" y="446"/>
                    <a:pt x="1197" y="446"/>
                    <a:pt x="1197" y="446"/>
                  </a:cubicBezTo>
                  <a:cubicBezTo>
                    <a:pt x="1197" y="446"/>
                    <a:pt x="1197" y="446"/>
                    <a:pt x="1197" y="446"/>
                  </a:cubicBezTo>
                  <a:cubicBezTo>
                    <a:pt x="1195" y="447"/>
                    <a:pt x="1195" y="447"/>
                    <a:pt x="1195" y="447"/>
                  </a:cubicBezTo>
                  <a:cubicBezTo>
                    <a:pt x="1197" y="455"/>
                    <a:pt x="1197" y="455"/>
                    <a:pt x="1197" y="455"/>
                  </a:cubicBezTo>
                  <a:cubicBezTo>
                    <a:pt x="1199" y="456"/>
                    <a:pt x="1200" y="458"/>
                    <a:pt x="1202" y="459"/>
                  </a:cubicBezTo>
                  <a:cubicBezTo>
                    <a:pt x="1198" y="444"/>
                    <a:pt x="1198" y="444"/>
                    <a:pt x="1198" y="444"/>
                  </a:cubicBezTo>
                  <a:moveTo>
                    <a:pt x="1220" y="443"/>
                  </a:moveTo>
                  <a:cubicBezTo>
                    <a:pt x="1220" y="451"/>
                    <a:pt x="1220" y="451"/>
                    <a:pt x="1220" y="451"/>
                  </a:cubicBezTo>
                  <a:cubicBezTo>
                    <a:pt x="1224" y="464"/>
                    <a:pt x="1224" y="464"/>
                    <a:pt x="1224" y="464"/>
                  </a:cubicBezTo>
                  <a:cubicBezTo>
                    <a:pt x="1224" y="444"/>
                    <a:pt x="1224" y="444"/>
                    <a:pt x="1224" y="444"/>
                  </a:cubicBezTo>
                  <a:cubicBezTo>
                    <a:pt x="1223" y="444"/>
                    <a:pt x="1222" y="443"/>
                    <a:pt x="1220" y="443"/>
                  </a:cubicBezTo>
                  <a:moveTo>
                    <a:pt x="1213" y="439"/>
                  </a:moveTo>
                  <a:cubicBezTo>
                    <a:pt x="1213" y="451"/>
                    <a:pt x="1213" y="451"/>
                    <a:pt x="1213" y="451"/>
                  </a:cubicBezTo>
                  <a:cubicBezTo>
                    <a:pt x="1218" y="473"/>
                    <a:pt x="1218" y="473"/>
                    <a:pt x="1218" y="473"/>
                  </a:cubicBezTo>
                  <a:cubicBezTo>
                    <a:pt x="1224" y="478"/>
                    <a:pt x="1231" y="484"/>
                    <a:pt x="1237" y="489"/>
                  </a:cubicBezTo>
                  <a:cubicBezTo>
                    <a:pt x="1237" y="490"/>
                    <a:pt x="1237" y="490"/>
                    <a:pt x="1237" y="490"/>
                  </a:cubicBezTo>
                  <a:cubicBezTo>
                    <a:pt x="1246" y="494"/>
                    <a:pt x="1255" y="499"/>
                    <a:pt x="1264" y="504"/>
                  </a:cubicBezTo>
                  <a:cubicBezTo>
                    <a:pt x="1264" y="503"/>
                    <a:pt x="1263" y="503"/>
                    <a:pt x="1263" y="503"/>
                  </a:cubicBezTo>
                  <a:cubicBezTo>
                    <a:pt x="1263" y="496"/>
                    <a:pt x="1263" y="496"/>
                    <a:pt x="1263" y="496"/>
                  </a:cubicBezTo>
                  <a:cubicBezTo>
                    <a:pt x="1262" y="495"/>
                    <a:pt x="1261" y="495"/>
                    <a:pt x="1260" y="494"/>
                  </a:cubicBezTo>
                  <a:cubicBezTo>
                    <a:pt x="1260" y="500"/>
                    <a:pt x="1260" y="500"/>
                    <a:pt x="1260" y="500"/>
                  </a:cubicBezTo>
                  <a:cubicBezTo>
                    <a:pt x="1258" y="499"/>
                    <a:pt x="1257" y="497"/>
                    <a:pt x="1255" y="496"/>
                  </a:cubicBezTo>
                  <a:cubicBezTo>
                    <a:pt x="1255" y="479"/>
                    <a:pt x="1255" y="479"/>
                    <a:pt x="1255" y="479"/>
                  </a:cubicBezTo>
                  <a:cubicBezTo>
                    <a:pt x="1252" y="466"/>
                    <a:pt x="1252" y="466"/>
                    <a:pt x="1252" y="466"/>
                  </a:cubicBezTo>
                  <a:cubicBezTo>
                    <a:pt x="1253" y="466"/>
                    <a:pt x="1254" y="467"/>
                    <a:pt x="1255" y="468"/>
                  </a:cubicBezTo>
                  <a:cubicBezTo>
                    <a:pt x="1255" y="467"/>
                    <a:pt x="1255" y="467"/>
                    <a:pt x="1255" y="467"/>
                  </a:cubicBezTo>
                  <a:cubicBezTo>
                    <a:pt x="1255" y="467"/>
                    <a:pt x="1255" y="468"/>
                    <a:pt x="1256" y="468"/>
                  </a:cubicBezTo>
                  <a:cubicBezTo>
                    <a:pt x="1256" y="468"/>
                    <a:pt x="1257" y="468"/>
                    <a:pt x="1257" y="469"/>
                  </a:cubicBezTo>
                  <a:cubicBezTo>
                    <a:pt x="1257" y="469"/>
                    <a:pt x="1257" y="469"/>
                    <a:pt x="1257" y="469"/>
                  </a:cubicBezTo>
                  <a:cubicBezTo>
                    <a:pt x="1258" y="470"/>
                    <a:pt x="1259" y="471"/>
                    <a:pt x="1260" y="471"/>
                  </a:cubicBezTo>
                  <a:cubicBezTo>
                    <a:pt x="1260" y="479"/>
                    <a:pt x="1260" y="479"/>
                    <a:pt x="1260" y="479"/>
                  </a:cubicBezTo>
                  <a:cubicBezTo>
                    <a:pt x="1263" y="492"/>
                    <a:pt x="1263" y="492"/>
                    <a:pt x="1263" y="492"/>
                  </a:cubicBezTo>
                  <a:cubicBezTo>
                    <a:pt x="1263" y="478"/>
                    <a:pt x="1263" y="478"/>
                    <a:pt x="1263" y="478"/>
                  </a:cubicBezTo>
                  <a:cubicBezTo>
                    <a:pt x="1261" y="471"/>
                    <a:pt x="1261" y="471"/>
                    <a:pt x="1261" y="471"/>
                  </a:cubicBezTo>
                  <a:cubicBezTo>
                    <a:pt x="1263" y="472"/>
                    <a:pt x="1265" y="472"/>
                    <a:pt x="1267" y="473"/>
                  </a:cubicBezTo>
                  <a:cubicBezTo>
                    <a:pt x="1271" y="491"/>
                    <a:pt x="1271" y="491"/>
                    <a:pt x="1271" y="491"/>
                  </a:cubicBezTo>
                  <a:cubicBezTo>
                    <a:pt x="1271" y="481"/>
                    <a:pt x="1271" y="481"/>
                    <a:pt x="1271" y="481"/>
                  </a:cubicBezTo>
                  <a:cubicBezTo>
                    <a:pt x="1271" y="481"/>
                    <a:pt x="1272" y="482"/>
                    <a:pt x="1272" y="482"/>
                  </a:cubicBezTo>
                  <a:cubicBezTo>
                    <a:pt x="1271" y="475"/>
                    <a:pt x="1271" y="475"/>
                    <a:pt x="1271" y="475"/>
                  </a:cubicBezTo>
                  <a:cubicBezTo>
                    <a:pt x="1272" y="476"/>
                    <a:pt x="1274" y="477"/>
                    <a:pt x="1276" y="478"/>
                  </a:cubicBezTo>
                  <a:cubicBezTo>
                    <a:pt x="1279" y="490"/>
                    <a:pt x="1279" y="490"/>
                    <a:pt x="1279" y="490"/>
                  </a:cubicBezTo>
                  <a:cubicBezTo>
                    <a:pt x="1279" y="488"/>
                    <a:pt x="1279" y="488"/>
                    <a:pt x="1279" y="488"/>
                  </a:cubicBezTo>
                  <a:cubicBezTo>
                    <a:pt x="1280" y="489"/>
                    <a:pt x="1281" y="490"/>
                    <a:pt x="1282" y="491"/>
                  </a:cubicBezTo>
                  <a:cubicBezTo>
                    <a:pt x="1280" y="480"/>
                    <a:pt x="1280" y="480"/>
                    <a:pt x="1280" y="480"/>
                  </a:cubicBezTo>
                  <a:cubicBezTo>
                    <a:pt x="1280" y="480"/>
                    <a:pt x="1280" y="480"/>
                    <a:pt x="1281" y="481"/>
                  </a:cubicBezTo>
                  <a:cubicBezTo>
                    <a:pt x="1274" y="474"/>
                    <a:pt x="1267" y="468"/>
                    <a:pt x="1260" y="462"/>
                  </a:cubicBezTo>
                  <a:cubicBezTo>
                    <a:pt x="1251" y="458"/>
                    <a:pt x="1243" y="454"/>
                    <a:pt x="1234" y="450"/>
                  </a:cubicBezTo>
                  <a:cubicBezTo>
                    <a:pt x="1235" y="450"/>
                    <a:pt x="1235" y="451"/>
                    <a:pt x="1236" y="451"/>
                  </a:cubicBezTo>
                  <a:cubicBezTo>
                    <a:pt x="1236" y="458"/>
                    <a:pt x="1236" y="458"/>
                    <a:pt x="1236" y="458"/>
                  </a:cubicBezTo>
                  <a:cubicBezTo>
                    <a:pt x="1237" y="458"/>
                    <a:pt x="1238" y="459"/>
                    <a:pt x="1239" y="459"/>
                  </a:cubicBezTo>
                  <a:cubicBezTo>
                    <a:pt x="1240" y="462"/>
                    <a:pt x="1240" y="462"/>
                    <a:pt x="1240" y="462"/>
                  </a:cubicBezTo>
                  <a:cubicBezTo>
                    <a:pt x="1240" y="454"/>
                    <a:pt x="1240" y="454"/>
                    <a:pt x="1240" y="454"/>
                  </a:cubicBezTo>
                  <a:cubicBezTo>
                    <a:pt x="1241" y="455"/>
                    <a:pt x="1243" y="457"/>
                    <a:pt x="1244" y="458"/>
                  </a:cubicBezTo>
                  <a:cubicBezTo>
                    <a:pt x="1244" y="462"/>
                    <a:pt x="1244" y="462"/>
                    <a:pt x="1244" y="462"/>
                  </a:cubicBezTo>
                  <a:cubicBezTo>
                    <a:pt x="1245" y="462"/>
                    <a:pt x="1246" y="463"/>
                    <a:pt x="1247" y="463"/>
                  </a:cubicBezTo>
                  <a:cubicBezTo>
                    <a:pt x="1247" y="461"/>
                    <a:pt x="1247" y="461"/>
                    <a:pt x="1247" y="461"/>
                  </a:cubicBezTo>
                  <a:cubicBezTo>
                    <a:pt x="1249" y="462"/>
                    <a:pt x="1250" y="463"/>
                    <a:pt x="1252" y="465"/>
                  </a:cubicBezTo>
                  <a:cubicBezTo>
                    <a:pt x="1252" y="479"/>
                    <a:pt x="1252" y="479"/>
                    <a:pt x="1252" y="479"/>
                  </a:cubicBezTo>
                  <a:cubicBezTo>
                    <a:pt x="1255" y="492"/>
                    <a:pt x="1255" y="492"/>
                    <a:pt x="1255" y="492"/>
                  </a:cubicBezTo>
                  <a:cubicBezTo>
                    <a:pt x="1254" y="491"/>
                    <a:pt x="1253" y="491"/>
                    <a:pt x="1252" y="490"/>
                  </a:cubicBezTo>
                  <a:cubicBezTo>
                    <a:pt x="1252" y="493"/>
                    <a:pt x="1252" y="493"/>
                    <a:pt x="1252" y="493"/>
                  </a:cubicBezTo>
                  <a:cubicBezTo>
                    <a:pt x="1250" y="492"/>
                    <a:pt x="1249" y="491"/>
                    <a:pt x="1247" y="489"/>
                  </a:cubicBezTo>
                  <a:cubicBezTo>
                    <a:pt x="1247" y="480"/>
                    <a:pt x="1247" y="480"/>
                    <a:pt x="1247" y="480"/>
                  </a:cubicBezTo>
                  <a:cubicBezTo>
                    <a:pt x="1244" y="466"/>
                    <a:pt x="1244" y="466"/>
                    <a:pt x="1244" y="466"/>
                  </a:cubicBezTo>
                  <a:cubicBezTo>
                    <a:pt x="1244" y="481"/>
                    <a:pt x="1244" y="481"/>
                    <a:pt x="1244" y="481"/>
                  </a:cubicBezTo>
                  <a:cubicBezTo>
                    <a:pt x="1246" y="487"/>
                    <a:pt x="1246" y="487"/>
                    <a:pt x="1246" y="487"/>
                  </a:cubicBezTo>
                  <a:cubicBezTo>
                    <a:pt x="1245" y="487"/>
                    <a:pt x="1245" y="487"/>
                    <a:pt x="1244" y="486"/>
                  </a:cubicBezTo>
                  <a:cubicBezTo>
                    <a:pt x="1244" y="486"/>
                    <a:pt x="1244" y="486"/>
                    <a:pt x="1244" y="486"/>
                  </a:cubicBezTo>
                  <a:cubicBezTo>
                    <a:pt x="1244" y="486"/>
                    <a:pt x="1244" y="486"/>
                    <a:pt x="1243" y="486"/>
                  </a:cubicBezTo>
                  <a:cubicBezTo>
                    <a:pt x="1242" y="485"/>
                    <a:pt x="1241" y="485"/>
                    <a:pt x="1240" y="484"/>
                  </a:cubicBezTo>
                  <a:cubicBezTo>
                    <a:pt x="1240" y="483"/>
                    <a:pt x="1240" y="483"/>
                    <a:pt x="1240" y="483"/>
                  </a:cubicBezTo>
                  <a:cubicBezTo>
                    <a:pt x="1240" y="483"/>
                    <a:pt x="1240" y="483"/>
                    <a:pt x="1239" y="483"/>
                  </a:cubicBezTo>
                  <a:cubicBezTo>
                    <a:pt x="1239" y="480"/>
                    <a:pt x="1239" y="480"/>
                    <a:pt x="1239" y="480"/>
                  </a:cubicBezTo>
                  <a:cubicBezTo>
                    <a:pt x="1236" y="467"/>
                    <a:pt x="1236" y="467"/>
                    <a:pt x="1236" y="467"/>
                  </a:cubicBezTo>
                  <a:cubicBezTo>
                    <a:pt x="1236" y="480"/>
                    <a:pt x="1236" y="480"/>
                    <a:pt x="1236" y="480"/>
                  </a:cubicBezTo>
                  <a:cubicBezTo>
                    <a:pt x="1236" y="480"/>
                    <a:pt x="1236" y="479"/>
                    <a:pt x="1236" y="479"/>
                  </a:cubicBezTo>
                  <a:cubicBezTo>
                    <a:pt x="1236" y="482"/>
                    <a:pt x="1236" y="482"/>
                    <a:pt x="1236" y="482"/>
                  </a:cubicBezTo>
                  <a:cubicBezTo>
                    <a:pt x="1235" y="481"/>
                    <a:pt x="1233" y="481"/>
                    <a:pt x="1231" y="480"/>
                  </a:cubicBezTo>
                  <a:cubicBezTo>
                    <a:pt x="1228" y="468"/>
                    <a:pt x="1228" y="468"/>
                    <a:pt x="1228" y="468"/>
                  </a:cubicBezTo>
                  <a:cubicBezTo>
                    <a:pt x="1228" y="473"/>
                    <a:pt x="1228" y="473"/>
                    <a:pt x="1228" y="473"/>
                  </a:cubicBezTo>
                  <a:cubicBezTo>
                    <a:pt x="1227" y="472"/>
                    <a:pt x="1226" y="471"/>
                    <a:pt x="1225" y="471"/>
                  </a:cubicBezTo>
                  <a:cubicBezTo>
                    <a:pt x="1227" y="478"/>
                    <a:pt x="1227" y="478"/>
                    <a:pt x="1227" y="478"/>
                  </a:cubicBezTo>
                  <a:cubicBezTo>
                    <a:pt x="1225" y="477"/>
                    <a:pt x="1224" y="476"/>
                    <a:pt x="1222" y="475"/>
                  </a:cubicBezTo>
                  <a:cubicBezTo>
                    <a:pt x="1220" y="466"/>
                    <a:pt x="1220" y="466"/>
                    <a:pt x="1220" y="466"/>
                  </a:cubicBezTo>
                  <a:cubicBezTo>
                    <a:pt x="1218" y="465"/>
                    <a:pt x="1217" y="464"/>
                    <a:pt x="1216" y="463"/>
                  </a:cubicBezTo>
                  <a:cubicBezTo>
                    <a:pt x="1216" y="451"/>
                    <a:pt x="1216" y="451"/>
                    <a:pt x="1216" y="451"/>
                  </a:cubicBezTo>
                  <a:cubicBezTo>
                    <a:pt x="1215" y="447"/>
                    <a:pt x="1215" y="447"/>
                    <a:pt x="1215" y="447"/>
                  </a:cubicBezTo>
                  <a:cubicBezTo>
                    <a:pt x="1215" y="447"/>
                    <a:pt x="1216" y="447"/>
                    <a:pt x="1216" y="448"/>
                  </a:cubicBezTo>
                  <a:cubicBezTo>
                    <a:pt x="1216" y="440"/>
                    <a:pt x="1216" y="440"/>
                    <a:pt x="1216" y="440"/>
                  </a:cubicBezTo>
                  <a:cubicBezTo>
                    <a:pt x="1215" y="440"/>
                    <a:pt x="1214" y="439"/>
                    <a:pt x="1213" y="439"/>
                  </a:cubicBezTo>
                  <a:moveTo>
                    <a:pt x="1207" y="436"/>
                  </a:moveTo>
                  <a:cubicBezTo>
                    <a:pt x="1205" y="438"/>
                    <a:pt x="1205" y="438"/>
                    <a:pt x="1205" y="438"/>
                  </a:cubicBezTo>
                  <a:cubicBezTo>
                    <a:pt x="1205" y="452"/>
                    <a:pt x="1205" y="452"/>
                    <a:pt x="1205" y="452"/>
                  </a:cubicBezTo>
                  <a:cubicBezTo>
                    <a:pt x="1208" y="464"/>
                    <a:pt x="1208" y="464"/>
                    <a:pt x="1208" y="464"/>
                  </a:cubicBezTo>
                  <a:cubicBezTo>
                    <a:pt x="1209" y="465"/>
                    <a:pt x="1210" y="466"/>
                    <a:pt x="1212" y="468"/>
                  </a:cubicBezTo>
                  <a:cubicBezTo>
                    <a:pt x="1209" y="457"/>
                    <a:pt x="1209" y="457"/>
                    <a:pt x="1209" y="457"/>
                  </a:cubicBezTo>
                  <a:cubicBezTo>
                    <a:pt x="1209" y="457"/>
                    <a:pt x="1209" y="456"/>
                    <a:pt x="1208" y="456"/>
                  </a:cubicBezTo>
                  <a:cubicBezTo>
                    <a:pt x="1208" y="452"/>
                    <a:pt x="1208" y="452"/>
                    <a:pt x="1208" y="452"/>
                  </a:cubicBezTo>
                  <a:cubicBezTo>
                    <a:pt x="1206" y="442"/>
                    <a:pt x="1206" y="442"/>
                    <a:pt x="1206" y="442"/>
                  </a:cubicBezTo>
                  <a:cubicBezTo>
                    <a:pt x="1207" y="443"/>
                    <a:pt x="1207" y="443"/>
                    <a:pt x="1208" y="444"/>
                  </a:cubicBezTo>
                  <a:cubicBezTo>
                    <a:pt x="1208" y="436"/>
                    <a:pt x="1208" y="436"/>
                    <a:pt x="1208" y="436"/>
                  </a:cubicBezTo>
                  <a:cubicBezTo>
                    <a:pt x="1208" y="436"/>
                    <a:pt x="1207" y="436"/>
                    <a:pt x="1207" y="436"/>
                  </a:cubicBezTo>
                  <a:moveTo>
                    <a:pt x="1176" y="433"/>
                  </a:moveTo>
                  <a:cubicBezTo>
                    <a:pt x="1177" y="439"/>
                    <a:pt x="1177" y="439"/>
                    <a:pt x="1177" y="439"/>
                  </a:cubicBezTo>
                  <a:cubicBezTo>
                    <a:pt x="1179" y="441"/>
                    <a:pt x="1179" y="441"/>
                    <a:pt x="1179" y="441"/>
                  </a:cubicBezTo>
                  <a:cubicBezTo>
                    <a:pt x="1179" y="441"/>
                    <a:pt x="1180" y="441"/>
                    <a:pt x="1180" y="441"/>
                  </a:cubicBezTo>
                  <a:cubicBezTo>
                    <a:pt x="1180" y="441"/>
                    <a:pt x="1180" y="441"/>
                    <a:pt x="1181" y="441"/>
                  </a:cubicBezTo>
                  <a:cubicBezTo>
                    <a:pt x="1181" y="441"/>
                    <a:pt x="1181" y="441"/>
                    <a:pt x="1181" y="442"/>
                  </a:cubicBezTo>
                  <a:cubicBezTo>
                    <a:pt x="1180" y="437"/>
                    <a:pt x="1180" y="437"/>
                    <a:pt x="1180" y="437"/>
                  </a:cubicBezTo>
                  <a:cubicBezTo>
                    <a:pt x="1180" y="437"/>
                    <a:pt x="1180" y="437"/>
                    <a:pt x="1180" y="437"/>
                  </a:cubicBezTo>
                  <a:cubicBezTo>
                    <a:pt x="1176" y="433"/>
                    <a:pt x="1176" y="433"/>
                    <a:pt x="1176" y="433"/>
                  </a:cubicBezTo>
                  <a:moveTo>
                    <a:pt x="1197" y="431"/>
                  </a:moveTo>
                  <a:cubicBezTo>
                    <a:pt x="1197" y="431"/>
                    <a:pt x="1197" y="431"/>
                    <a:pt x="1197" y="431"/>
                  </a:cubicBezTo>
                  <a:cubicBezTo>
                    <a:pt x="1197" y="431"/>
                    <a:pt x="1197" y="431"/>
                    <a:pt x="1197" y="431"/>
                  </a:cubicBezTo>
                  <a:cubicBezTo>
                    <a:pt x="1197" y="431"/>
                    <a:pt x="1197" y="431"/>
                    <a:pt x="1197" y="431"/>
                  </a:cubicBezTo>
                  <a:moveTo>
                    <a:pt x="1189" y="427"/>
                  </a:moveTo>
                  <a:cubicBezTo>
                    <a:pt x="1184" y="433"/>
                    <a:pt x="1184" y="433"/>
                    <a:pt x="1184" y="433"/>
                  </a:cubicBezTo>
                  <a:cubicBezTo>
                    <a:pt x="1186" y="442"/>
                    <a:pt x="1186" y="442"/>
                    <a:pt x="1186" y="442"/>
                  </a:cubicBezTo>
                  <a:cubicBezTo>
                    <a:pt x="1189" y="439"/>
                    <a:pt x="1189" y="439"/>
                    <a:pt x="1189" y="439"/>
                  </a:cubicBezTo>
                  <a:cubicBezTo>
                    <a:pt x="1187" y="438"/>
                    <a:pt x="1186" y="437"/>
                    <a:pt x="1185" y="436"/>
                  </a:cubicBezTo>
                  <a:cubicBezTo>
                    <a:pt x="1187" y="434"/>
                    <a:pt x="1187" y="434"/>
                    <a:pt x="1187" y="434"/>
                  </a:cubicBezTo>
                  <a:cubicBezTo>
                    <a:pt x="1187" y="433"/>
                    <a:pt x="1187" y="433"/>
                    <a:pt x="1187" y="433"/>
                  </a:cubicBezTo>
                  <a:cubicBezTo>
                    <a:pt x="1187" y="433"/>
                    <a:pt x="1188" y="433"/>
                    <a:pt x="1188" y="433"/>
                  </a:cubicBezTo>
                  <a:cubicBezTo>
                    <a:pt x="1189" y="432"/>
                    <a:pt x="1189" y="432"/>
                    <a:pt x="1189" y="432"/>
                  </a:cubicBezTo>
                  <a:cubicBezTo>
                    <a:pt x="1189" y="434"/>
                    <a:pt x="1189" y="434"/>
                    <a:pt x="1189" y="434"/>
                  </a:cubicBezTo>
                  <a:cubicBezTo>
                    <a:pt x="1190" y="435"/>
                    <a:pt x="1191" y="435"/>
                    <a:pt x="1192" y="436"/>
                  </a:cubicBezTo>
                  <a:cubicBezTo>
                    <a:pt x="1192" y="435"/>
                    <a:pt x="1192" y="435"/>
                    <a:pt x="1192" y="435"/>
                  </a:cubicBezTo>
                  <a:cubicBezTo>
                    <a:pt x="1192" y="428"/>
                    <a:pt x="1192" y="428"/>
                    <a:pt x="1192" y="428"/>
                  </a:cubicBezTo>
                  <a:cubicBezTo>
                    <a:pt x="1192" y="428"/>
                    <a:pt x="1192" y="428"/>
                    <a:pt x="1192" y="428"/>
                  </a:cubicBezTo>
                  <a:cubicBezTo>
                    <a:pt x="1191" y="428"/>
                    <a:pt x="1190" y="427"/>
                    <a:pt x="1189" y="427"/>
                  </a:cubicBezTo>
                  <a:moveTo>
                    <a:pt x="1165" y="424"/>
                  </a:moveTo>
                  <a:cubicBezTo>
                    <a:pt x="1167" y="430"/>
                    <a:pt x="1167" y="430"/>
                    <a:pt x="1167" y="430"/>
                  </a:cubicBezTo>
                  <a:cubicBezTo>
                    <a:pt x="1171" y="434"/>
                    <a:pt x="1171" y="434"/>
                    <a:pt x="1171" y="434"/>
                  </a:cubicBezTo>
                  <a:cubicBezTo>
                    <a:pt x="1170" y="428"/>
                    <a:pt x="1170" y="428"/>
                    <a:pt x="1170" y="428"/>
                  </a:cubicBezTo>
                  <a:cubicBezTo>
                    <a:pt x="1165" y="424"/>
                    <a:pt x="1165" y="424"/>
                    <a:pt x="1165" y="424"/>
                  </a:cubicBezTo>
                  <a:moveTo>
                    <a:pt x="1123" y="405"/>
                  </a:moveTo>
                  <a:cubicBezTo>
                    <a:pt x="1115" y="413"/>
                    <a:pt x="1115" y="413"/>
                    <a:pt x="1115" y="413"/>
                  </a:cubicBezTo>
                  <a:cubicBezTo>
                    <a:pt x="1110" y="423"/>
                    <a:pt x="1110" y="423"/>
                    <a:pt x="1110" y="423"/>
                  </a:cubicBezTo>
                  <a:cubicBezTo>
                    <a:pt x="1118" y="415"/>
                    <a:pt x="1118" y="415"/>
                    <a:pt x="1118" y="415"/>
                  </a:cubicBezTo>
                  <a:cubicBezTo>
                    <a:pt x="1123" y="405"/>
                    <a:pt x="1123" y="405"/>
                    <a:pt x="1123" y="405"/>
                  </a:cubicBezTo>
                  <a:moveTo>
                    <a:pt x="1126" y="395"/>
                  </a:moveTo>
                  <a:cubicBezTo>
                    <a:pt x="1126" y="395"/>
                    <a:pt x="1126" y="395"/>
                    <a:pt x="1126" y="395"/>
                  </a:cubicBezTo>
                  <a:cubicBezTo>
                    <a:pt x="1127" y="396"/>
                    <a:pt x="1128" y="397"/>
                    <a:pt x="1129" y="398"/>
                  </a:cubicBezTo>
                  <a:cubicBezTo>
                    <a:pt x="1127" y="400"/>
                    <a:pt x="1127" y="400"/>
                    <a:pt x="1127" y="400"/>
                  </a:cubicBezTo>
                  <a:cubicBezTo>
                    <a:pt x="1131" y="402"/>
                    <a:pt x="1131" y="402"/>
                    <a:pt x="1131" y="402"/>
                  </a:cubicBezTo>
                  <a:cubicBezTo>
                    <a:pt x="1132" y="400"/>
                    <a:pt x="1132" y="400"/>
                    <a:pt x="1132" y="400"/>
                  </a:cubicBezTo>
                  <a:cubicBezTo>
                    <a:pt x="1134" y="402"/>
                    <a:pt x="1136" y="404"/>
                    <a:pt x="1138" y="406"/>
                  </a:cubicBezTo>
                  <a:cubicBezTo>
                    <a:pt x="1151" y="412"/>
                    <a:pt x="1151" y="412"/>
                    <a:pt x="1151" y="412"/>
                  </a:cubicBezTo>
                  <a:cubicBezTo>
                    <a:pt x="1150" y="413"/>
                    <a:pt x="1150" y="413"/>
                    <a:pt x="1150" y="413"/>
                  </a:cubicBezTo>
                  <a:cubicBezTo>
                    <a:pt x="1150" y="413"/>
                    <a:pt x="1150" y="413"/>
                    <a:pt x="1150" y="413"/>
                  </a:cubicBezTo>
                  <a:cubicBezTo>
                    <a:pt x="1150" y="413"/>
                    <a:pt x="1150" y="413"/>
                    <a:pt x="1150" y="413"/>
                  </a:cubicBezTo>
                  <a:cubicBezTo>
                    <a:pt x="1149" y="415"/>
                    <a:pt x="1149" y="415"/>
                    <a:pt x="1149" y="415"/>
                  </a:cubicBezTo>
                  <a:cubicBezTo>
                    <a:pt x="1150" y="415"/>
                    <a:pt x="1151" y="416"/>
                    <a:pt x="1152" y="417"/>
                  </a:cubicBezTo>
                  <a:cubicBezTo>
                    <a:pt x="1152" y="416"/>
                    <a:pt x="1152" y="416"/>
                    <a:pt x="1152" y="416"/>
                  </a:cubicBezTo>
                  <a:cubicBezTo>
                    <a:pt x="1153" y="416"/>
                    <a:pt x="1155" y="417"/>
                    <a:pt x="1156" y="417"/>
                  </a:cubicBezTo>
                  <a:cubicBezTo>
                    <a:pt x="1156" y="421"/>
                    <a:pt x="1156" y="421"/>
                    <a:pt x="1156" y="421"/>
                  </a:cubicBezTo>
                  <a:cubicBezTo>
                    <a:pt x="1157" y="421"/>
                    <a:pt x="1157" y="421"/>
                    <a:pt x="1157" y="422"/>
                  </a:cubicBezTo>
                  <a:cubicBezTo>
                    <a:pt x="1158" y="422"/>
                    <a:pt x="1158" y="422"/>
                    <a:pt x="1158" y="422"/>
                  </a:cubicBezTo>
                  <a:cubicBezTo>
                    <a:pt x="1161" y="425"/>
                    <a:pt x="1161" y="425"/>
                    <a:pt x="1161" y="425"/>
                  </a:cubicBezTo>
                  <a:cubicBezTo>
                    <a:pt x="1160" y="419"/>
                    <a:pt x="1160" y="419"/>
                    <a:pt x="1160" y="419"/>
                  </a:cubicBezTo>
                  <a:cubicBezTo>
                    <a:pt x="1160" y="419"/>
                    <a:pt x="1160" y="420"/>
                    <a:pt x="1160" y="420"/>
                  </a:cubicBezTo>
                  <a:cubicBezTo>
                    <a:pt x="1159" y="418"/>
                    <a:pt x="1159" y="418"/>
                    <a:pt x="1159" y="418"/>
                  </a:cubicBezTo>
                  <a:cubicBezTo>
                    <a:pt x="1163" y="414"/>
                    <a:pt x="1163" y="414"/>
                    <a:pt x="1163" y="414"/>
                  </a:cubicBezTo>
                  <a:cubicBezTo>
                    <a:pt x="1162" y="413"/>
                    <a:pt x="1161" y="413"/>
                    <a:pt x="1160" y="412"/>
                  </a:cubicBezTo>
                  <a:cubicBezTo>
                    <a:pt x="1156" y="416"/>
                    <a:pt x="1156" y="416"/>
                    <a:pt x="1156" y="416"/>
                  </a:cubicBezTo>
                  <a:cubicBezTo>
                    <a:pt x="1149" y="410"/>
                    <a:pt x="1149" y="410"/>
                    <a:pt x="1149" y="410"/>
                  </a:cubicBezTo>
                  <a:cubicBezTo>
                    <a:pt x="1151" y="408"/>
                    <a:pt x="1151" y="408"/>
                    <a:pt x="1151" y="408"/>
                  </a:cubicBezTo>
                  <a:cubicBezTo>
                    <a:pt x="1150" y="407"/>
                    <a:pt x="1149" y="407"/>
                    <a:pt x="1148" y="406"/>
                  </a:cubicBezTo>
                  <a:cubicBezTo>
                    <a:pt x="1146" y="408"/>
                    <a:pt x="1146" y="408"/>
                    <a:pt x="1146" y="408"/>
                  </a:cubicBezTo>
                  <a:cubicBezTo>
                    <a:pt x="1144" y="406"/>
                    <a:pt x="1141" y="404"/>
                    <a:pt x="1139" y="402"/>
                  </a:cubicBezTo>
                  <a:cubicBezTo>
                    <a:pt x="1134" y="399"/>
                    <a:pt x="1130" y="397"/>
                    <a:pt x="1126" y="395"/>
                  </a:cubicBezTo>
                  <a:moveTo>
                    <a:pt x="1106" y="374"/>
                  </a:moveTo>
                  <a:cubicBezTo>
                    <a:pt x="1104" y="377"/>
                    <a:pt x="1104" y="377"/>
                    <a:pt x="1104" y="377"/>
                  </a:cubicBezTo>
                  <a:cubicBezTo>
                    <a:pt x="1105" y="378"/>
                    <a:pt x="1106" y="379"/>
                    <a:pt x="1107" y="379"/>
                  </a:cubicBezTo>
                  <a:cubicBezTo>
                    <a:pt x="1108" y="377"/>
                    <a:pt x="1108" y="377"/>
                    <a:pt x="1108" y="377"/>
                  </a:cubicBezTo>
                  <a:cubicBezTo>
                    <a:pt x="1108" y="376"/>
                    <a:pt x="1107" y="375"/>
                    <a:pt x="1106" y="374"/>
                  </a:cubicBezTo>
                  <a:moveTo>
                    <a:pt x="1122" y="347"/>
                  </a:moveTo>
                  <a:cubicBezTo>
                    <a:pt x="1120" y="350"/>
                    <a:pt x="1120" y="350"/>
                    <a:pt x="1120" y="350"/>
                  </a:cubicBezTo>
                  <a:cubicBezTo>
                    <a:pt x="1121" y="351"/>
                    <a:pt x="1122" y="352"/>
                    <a:pt x="1123" y="352"/>
                  </a:cubicBezTo>
                  <a:cubicBezTo>
                    <a:pt x="1125" y="349"/>
                    <a:pt x="1125" y="349"/>
                    <a:pt x="1125" y="349"/>
                  </a:cubicBezTo>
                  <a:cubicBezTo>
                    <a:pt x="1124" y="349"/>
                    <a:pt x="1123" y="348"/>
                    <a:pt x="1122" y="347"/>
                  </a:cubicBezTo>
                  <a:moveTo>
                    <a:pt x="133" y="343"/>
                  </a:moveTo>
                  <a:cubicBezTo>
                    <a:pt x="131" y="346"/>
                    <a:pt x="131" y="346"/>
                    <a:pt x="131" y="346"/>
                  </a:cubicBezTo>
                  <a:cubicBezTo>
                    <a:pt x="134" y="349"/>
                    <a:pt x="134" y="349"/>
                    <a:pt x="134" y="349"/>
                  </a:cubicBezTo>
                  <a:cubicBezTo>
                    <a:pt x="136" y="346"/>
                    <a:pt x="136" y="346"/>
                    <a:pt x="136" y="346"/>
                  </a:cubicBezTo>
                  <a:cubicBezTo>
                    <a:pt x="133" y="343"/>
                    <a:pt x="133" y="343"/>
                    <a:pt x="133" y="343"/>
                  </a:cubicBezTo>
                  <a:moveTo>
                    <a:pt x="110" y="320"/>
                  </a:moveTo>
                  <a:cubicBezTo>
                    <a:pt x="108" y="323"/>
                    <a:pt x="108" y="323"/>
                    <a:pt x="108" y="323"/>
                  </a:cubicBezTo>
                  <a:cubicBezTo>
                    <a:pt x="111" y="326"/>
                    <a:pt x="111" y="326"/>
                    <a:pt x="111" y="326"/>
                  </a:cubicBezTo>
                  <a:cubicBezTo>
                    <a:pt x="113" y="323"/>
                    <a:pt x="113" y="323"/>
                    <a:pt x="113" y="323"/>
                  </a:cubicBezTo>
                  <a:cubicBezTo>
                    <a:pt x="110" y="320"/>
                    <a:pt x="110" y="320"/>
                    <a:pt x="110" y="320"/>
                  </a:cubicBezTo>
                  <a:moveTo>
                    <a:pt x="17" y="290"/>
                  </a:moveTo>
                  <a:cubicBezTo>
                    <a:pt x="17" y="294"/>
                    <a:pt x="17" y="294"/>
                    <a:pt x="17" y="294"/>
                  </a:cubicBezTo>
                  <a:cubicBezTo>
                    <a:pt x="21" y="296"/>
                    <a:pt x="21" y="296"/>
                    <a:pt x="21" y="296"/>
                  </a:cubicBezTo>
                  <a:cubicBezTo>
                    <a:pt x="21" y="292"/>
                    <a:pt x="21" y="292"/>
                    <a:pt x="21" y="292"/>
                  </a:cubicBezTo>
                  <a:cubicBezTo>
                    <a:pt x="17" y="290"/>
                    <a:pt x="17" y="290"/>
                    <a:pt x="17" y="290"/>
                  </a:cubicBezTo>
                  <a:moveTo>
                    <a:pt x="72" y="286"/>
                  </a:moveTo>
                  <a:cubicBezTo>
                    <a:pt x="72" y="286"/>
                    <a:pt x="72" y="286"/>
                    <a:pt x="72" y="286"/>
                  </a:cubicBezTo>
                  <a:cubicBezTo>
                    <a:pt x="81" y="295"/>
                    <a:pt x="81" y="295"/>
                    <a:pt x="81" y="295"/>
                  </a:cubicBezTo>
                  <a:cubicBezTo>
                    <a:pt x="86" y="299"/>
                    <a:pt x="86" y="299"/>
                    <a:pt x="86" y="299"/>
                  </a:cubicBezTo>
                  <a:cubicBezTo>
                    <a:pt x="86" y="300"/>
                    <a:pt x="86" y="300"/>
                    <a:pt x="86" y="300"/>
                  </a:cubicBezTo>
                  <a:cubicBezTo>
                    <a:pt x="88" y="303"/>
                    <a:pt x="88" y="303"/>
                    <a:pt x="88" y="303"/>
                  </a:cubicBezTo>
                  <a:cubicBezTo>
                    <a:pt x="89" y="301"/>
                    <a:pt x="89" y="301"/>
                    <a:pt x="89" y="301"/>
                  </a:cubicBezTo>
                  <a:cubicBezTo>
                    <a:pt x="93" y="303"/>
                    <a:pt x="93" y="303"/>
                    <a:pt x="93" y="303"/>
                  </a:cubicBezTo>
                  <a:cubicBezTo>
                    <a:pt x="83" y="293"/>
                    <a:pt x="83" y="293"/>
                    <a:pt x="83" y="293"/>
                  </a:cubicBezTo>
                  <a:cubicBezTo>
                    <a:pt x="73" y="287"/>
                    <a:pt x="73" y="287"/>
                    <a:pt x="73" y="287"/>
                  </a:cubicBezTo>
                  <a:cubicBezTo>
                    <a:pt x="72" y="287"/>
                    <a:pt x="72" y="286"/>
                    <a:pt x="72" y="286"/>
                  </a:cubicBezTo>
                  <a:moveTo>
                    <a:pt x="25" y="286"/>
                  </a:moveTo>
                  <a:cubicBezTo>
                    <a:pt x="25" y="290"/>
                    <a:pt x="25" y="290"/>
                    <a:pt x="25" y="290"/>
                  </a:cubicBezTo>
                  <a:cubicBezTo>
                    <a:pt x="27" y="291"/>
                    <a:pt x="27" y="291"/>
                    <a:pt x="27" y="291"/>
                  </a:cubicBezTo>
                  <a:cubicBezTo>
                    <a:pt x="25" y="294"/>
                    <a:pt x="25" y="294"/>
                    <a:pt x="25" y="294"/>
                  </a:cubicBezTo>
                  <a:cubicBezTo>
                    <a:pt x="25" y="298"/>
                    <a:pt x="25" y="298"/>
                    <a:pt x="25" y="298"/>
                  </a:cubicBezTo>
                  <a:cubicBezTo>
                    <a:pt x="25" y="298"/>
                    <a:pt x="25" y="298"/>
                    <a:pt x="25" y="298"/>
                  </a:cubicBezTo>
                  <a:cubicBezTo>
                    <a:pt x="30" y="302"/>
                    <a:pt x="30" y="302"/>
                    <a:pt x="30" y="302"/>
                  </a:cubicBezTo>
                  <a:cubicBezTo>
                    <a:pt x="33" y="299"/>
                    <a:pt x="33" y="299"/>
                    <a:pt x="33" y="299"/>
                  </a:cubicBezTo>
                  <a:cubicBezTo>
                    <a:pt x="28" y="296"/>
                    <a:pt x="28" y="296"/>
                    <a:pt x="28" y="296"/>
                  </a:cubicBezTo>
                  <a:cubicBezTo>
                    <a:pt x="29" y="294"/>
                    <a:pt x="29" y="294"/>
                    <a:pt x="29" y="294"/>
                  </a:cubicBezTo>
                  <a:cubicBezTo>
                    <a:pt x="29" y="294"/>
                    <a:pt x="29" y="294"/>
                    <a:pt x="29" y="294"/>
                  </a:cubicBezTo>
                  <a:cubicBezTo>
                    <a:pt x="29" y="288"/>
                    <a:pt x="29" y="288"/>
                    <a:pt x="29" y="288"/>
                  </a:cubicBezTo>
                  <a:cubicBezTo>
                    <a:pt x="25" y="286"/>
                    <a:pt x="25" y="286"/>
                    <a:pt x="25" y="286"/>
                  </a:cubicBezTo>
                  <a:moveTo>
                    <a:pt x="10" y="285"/>
                  </a:moveTo>
                  <a:cubicBezTo>
                    <a:pt x="10" y="289"/>
                    <a:pt x="10" y="289"/>
                    <a:pt x="10" y="289"/>
                  </a:cubicBezTo>
                  <a:cubicBezTo>
                    <a:pt x="13" y="291"/>
                    <a:pt x="13" y="291"/>
                    <a:pt x="13" y="291"/>
                  </a:cubicBezTo>
                  <a:cubicBezTo>
                    <a:pt x="13" y="287"/>
                    <a:pt x="13" y="287"/>
                    <a:pt x="13" y="287"/>
                  </a:cubicBezTo>
                  <a:cubicBezTo>
                    <a:pt x="10" y="285"/>
                    <a:pt x="10" y="285"/>
                    <a:pt x="10" y="285"/>
                  </a:cubicBezTo>
                  <a:moveTo>
                    <a:pt x="33" y="281"/>
                  </a:moveTo>
                  <a:cubicBezTo>
                    <a:pt x="33" y="287"/>
                    <a:pt x="33" y="287"/>
                    <a:pt x="33" y="287"/>
                  </a:cubicBezTo>
                  <a:cubicBezTo>
                    <a:pt x="34" y="286"/>
                    <a:pt x="34" y="286"/>
                    <a:pt x="34" y="286"/>
                  </a:cubicBezTo>
                  <a:cubicBezTo>
                    <a:pt x="42" y="290"/>
                    <a:pt x="42" y="290"/>
                    <a:pt x="42" y="290"/>
                  </a:cubicBezTo>
                  <a:cubicBezTo>
                    <a:pt x="44" y="288"/>
                    <a:pt x="44" y="288"/>
                    <a:pt x="44" y="288"/>
                  </a:cubicBezTo>
                  <a:cubicBezTo>
                    <a:pt x="39" y="285"/>
                    <a:pt x="39" y="285"/>
                    <a:pt x="39" y="285"/>
                  </a:cubicBezTo>
                  <a:cubicBezTo>
                    <a:pt x="37" y="287"/>
                    <a:pt x="37" y="287"/>
                    <a:pt x="37" y="287"/>
                  </a:cubicBezTo>
                  <a:cubicBezTo>
                    <a:pt x="37" y="283"/>
                    <a:pt x="37" y="283"/>
                    <a:pt x="37" y="283"/>
                  </a:cubicBezTo>
                  <a:cubicBezTo>
                    <a:pt x="34" y="282"/>
                    <a:pt x="34" y="282"/>
                    <a:pt x="34" y="282"/>
                  </a:cubicBezTo>
                  <a:cubicBezTo>
                    <a:pt x="33" y="281"/>
                    <a:pt x="33" y="281"/>
                    <a:pt x="33" y="281"/>
                  </a:cubicBezTo>
                  <a:moveTo>
                    <a:pt x="17" y="281"/>
                  </a:moveTo>
                  <a:cubicBezTo>
                    <a:pt x="17" y="285"/>
                    <a:pt x="17" y="285"/>
                    <a:pt x="17" y="285"/>
                  </a:cubicBezTo>
                  <a:cubicBezTo>
                    <a:pt x="21" y="287"/>
                    <a:pt x="21" y="287"/>
                    <a:pt x="21" y="287"/>
                  </a:cubicBezTo>
                  <a:cubicBezTo>
                    <a:pt x="21" y="283"/>
                    <a:pt x="21" y="283"/>
                    <a:pt x="21" y="283"/>
                  </a:cubicBezTo>
                  <a:cubicBezTo>
                    <a:pt x="17" y="281"/>
                    <a:pt x="17" y="281"/>
                    <a:pt x="17" y="281"/>
                  </a:cubicBezTo>
                  <a:moveTo>
                    <a:pt x="2" y="281"/>
                  </a:moveTo>
                  <a:cubicBezTo>
                    <a:pt x="0" y="283"/>
                    <a:pt x="0" y="283"/>
                    <a:pt x="0" y="28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6" y="287"/>
                    <a:pt x="6" y="287"/>
                    <a:pt x="6" y="287"/>
                  </a:cubicBezTo>
                  <a:cubicBezTo>
                    <a:pt x="8" y="284"/>
                    <a:pt x="8" y="284"/>
                    <a:pt x="8" y="284"/>
                  </a:cubicBezTo>
                  <a:cubicBezTo>
                    <a:pt x="2" y="281"/>
                    <a:pt x="2" y="281"/>
                    <a:pt x="2" y="281"/>
                  </a:cubicBezTo>
                  <a:moveTo>
                    <a:pt x="70" y="280"/>
                  </a:moveTo>
                  <a:cubicBezTo>
                    <a:pt x="68" y="283"/>
                    <a:pt x="68" y="283"/>
                    <a:pt x="68" y="283"/>
                  </a:cubicBezTo>
                  <a:cubicBezTo>
                    <a:pt x="71" y="286"/>
                    <a:pt x="71" y="286"/>
                    <a:pt x="71" y="286"/>
                  </a:cubicBezTo>
                  <a:cubicBezTo>
                    <a:pt x="73" y="283"/>
                    <a:pt x="73" y="283"/>
                    <a:pt x="73" y="283"/>
                  </a:cubicBezTo>
                  <a:cubicBezTo>
                    <a:pt x="70" y="280"/>
                    <a:pt x="70" y="280"/>
                    <a:pt x="70" y="280"/>
                  </a:cubicBezTo>
                  <a:moveTo>
                    <a:pt x="25" y="277"/>
                  </a:moveTo>
                  <a:cubicBezTo>
                    <a:pt x="25" y="280"/>
                    <a:pt x="25" y="280"/>
                    <a:pt x="25" y="280"/>
                  </a:cubicBezTo>
                  <a:cubicBezTo>
                    <a:pt x="29" y="282"/>
                    <a:pt x="29" y="282"/>
                    <a:pt x="29" y="282"/>
                  </a:cubicBezTo>
                  <a:cubicBezTo>
                    <a:pt x="29" y="279"/>
                    <a:pt x="29" y="279"/>
                    <a:pt x="29" y="279"/>
                  </a:cubicBezTo>
                  <a:cubicBezTo>
                    <a:pt x="25" y="277"/>
                    <a:pt x="25" y="277"/>
                    <a:pt x="25" y="277"/>
                  </a:cubicBezTo>
                  <a:moveTo>
                    <a:pt x="8" y="275"/>
                  </a:moveTo>
                  <a:cubicBezTo>
                    <a:pt x="5" y="278"/>
                    <a:pt x="5" y="278"/>
                    <a:pt x="5" y="278"/>
                  </a:cubicBezTo>
                  <a:cubicBezTo>
                    <a:pt x="13" y="282"/>
                    <a:pt x="13" y="282"/>
                    <a:pt x="13" y="282"/>
                  </a:cubicBezTo>
                  <a:cubicBezTo>
                    <a:pt x="13" y="279"/>
                    <a:pt x="13" y="279"/>
                    <a:pt x="13" y="279"/>
                  </a:cubicBezTo>
                  <a:cubicBezTo>
                    <a:pt x="14" y="279"/>
                    <a:pt x="14" y="279"/>
                    <a:pt x="14" y="279"/>
                  </a:cubicBezTo>
                  <a:cubicBezTo>
                    <a:pt x="8" y="275"/>
                    <a:pt x="8" y="275"/>
                    <a:pt x="8" y="275"/>
                  </a:cubicBezTo>
                  <a:moveTo>
                    <a:pt x="49" y="272"/>
                  </a:moveTo>
                  <a:cubicBezTo>
                    <a:pt x="49" y="274"/>
                    <a:pt x="49" y="274"/>
                    <a:pt x="49" y="274"/>
                  </a:cubicBezTo>
                  <a:cubicBezTo>
                    <a:pt x="48" y="275"/>
                    <a:pt x="48" y="275"/>
                    <a:pt x="48" y="275"/>
                  </a:cubicBezTo>
                  <a:cubicBezTo>
                    <a:pt x="53" y="279"/>
                    <a:pt x="53" y="279"/>
                    <a:pt x="53" y="279"/>
                  </a:cubicBezTo>
                  <a:cubicBezTo>
                    <a:pt x="51" y="281"/>
                    <a:pt x="51" y="281"/>
                    <a:pt x="51" y="281"/>
                  </a:cubicBezTo>
                  <a:cubicBezTo>
                    <a:pt x="56" y="277"/>
                    <a:pt x="56" y="277"/>
                    <a:pt x="56" y="277"/>
                  </a:cubicBezTo>
                  <a:cubicBezTo>
                    <a:pt x="49" y="272"/>
                    <a:pt x="49" y="272"/>
                    <a:pt x="49" y="272"/>
                  </a:cubicBezTo>
                  <a:moveTo>
                    <a:pt x="14" y="269"/>
                  </a:moveTo>
                  <a:cubicBezTo>
                    <a:pt x="11" y="272"/>
                    <a:pt x="11" y="272"/>
                    <a:pt x="11" y="272"/>
                  </a:cubicBezTo>
                  <a:cubicBezTo>
                    <a:pt x="17" y="275"/>
                    <a:pt x="17" y="275"/>
                    <a:pt x="17" y="275"/>
                  </a:cubicBezTo>
                  <a:cubicBezTo>
                    <a:pt x="17" y="275"/>
                    <a:pt x="17" y="275"/>
                    <a:pt x="17" y="275"/>
                  </a:cubicBezTo>
                  <a:cubicBezTo>
                    <a:pt x="17" y="276"/>
                    <a:pt x="17" y="276"/>
                    <a:pt x="17" y="276"/>
                  </a:cubicBezTo>
                  <a:cubicBezTo>
                    <a:pt x="21" y="278"/>
                    <a:pt x="21" y="278"/>
                    <a:pt x="21" y="278"/>
                  </a:cubicBezTo>
                  <a:cubicBezTo>
                    <a:pt x="21" y="274"/>
                    <a:pt x="21" y="274"/>
                    <a:pt x="21" y="274"/>
                  </a:cubicBezTo>
                  <a:cubicBezTo>
                    <a:pt x="14" y="269"/>
                    <a:pt x="14" y="269"/>
                    <a:pt x="14" y="269"/>
                  </a:cubicBezTo>
                  <a:moveTo>
                    <a:pt x="41" y="268"/>
                  </a:moveTo>
                  <a:cubicBezTo>
                    <a:pt x="41" y="272"/>
                    <a:pt x="41" y="272"/>
                    <a:pt x="41" y="272"/>
                  </a:cubicBezTo>
                  <a:cubicBezTo>
                    <a:pt x="44" y="274"/>
                    <a:pt x="44" y="274"/>
                    <a:pt x="44" y="274"/>
                  </a:cubicBezTo>
                  <a:cubicBezTo>
                    <a:pt x="44" y="270"/>
                    <a:pt x="44" y="270"/>
                    <a:pt x="44" y="270"/>
                  </a:cubicBezTo>
                  <a:cubicBezTo>
                    <a:pt x="41" y="268"/>
                    <a:pt x="41" y="268"/>
                    <a:pt x="41" y="268"/>
                  </a:cubicBezTo>
                  <a:moveTo>
                    <a:pt x="33" y="263"/>
                  </a:moveTo>
                  <a:cubicBezTo>
                    <a:pt x="33" y="267"/>
                    <a:pt x="33" y="267"/>
                    <a:pt x="33" y="267"/>
                  </a:cubicBezTo>
                  <a:cubicBezTo>
                    <a:pt x="37" y="269"/>
                    <a:pt x="37" y="269"/>
                    <a:pt x="37" y="269"/>
                  </a:cubicBezTo>
                  <a:cubicBezTo>
                    <a:pt x="37" y="265"/>
                    <a:pt x="37" y="265"/>
                    <a:pt x="37" y="265"/>
                  </a:cubicBezTo>
                  <a:cubicBezTo>
                    <a:pt x="33" y="263"/>
                    <a:pt x="33" y="263"/>
                    <a:pt x="33" y="263"/>
                  </a:cubicBezTo>
                  <a:moveTo>
                    <a:pt x="25" y="258"/>
                  </a:moveTo>
                  <a:cubicBezTo>
                    <a:pt x="23" y="260"/>
                    <a:pt x="23" y="260"/>
                    <a:pt x="23" y="260"/>
                  </a:cubicBezTo>
                  <a:cubicBezTo>
                    <a:pt x="29" y="264"/>
                    <a:pt x="29" y="264"/>
                    <a:pt x="29" y="264"/>
                  </a:cubicBezTo>
                  <a:cubicBezTo>
                    <a:pt x="29" y="264"/>
                    <a:pt x="29" y="264"/>
                    <a:pt x="29" y="264"/>
                  </a:cubicBezTo>
                  <a:cubicBezTo>
                    <a:pt x="31" y="261"/>
                    <a:pt x="31" y="261"/>
                    <a:pt x="31" y="261"/>
                  </a:cubicBezTo>
                  <a:cubicBezTo>
                    <a:pt x="25" y="258"/>
                    <a:pt x="25" y="258"/>
                    <a:pt x="25" y="258"/>
                  </a:cubicBezTo>
                  <a:moveTo>
                    <a:pt x="73" y="250"/>
                  </a:moveTo>
                  <a:cubicBezTo>
                    <a:pt x="73" y="251"/>
                    <a:pt x="73" y="251"/>
                    <a:pt x="73" y="251"/>
                  </a:cubicBezTo>
                  <a:cubicBezTo>
                    <a:pt x="71" y="253"/>
                    <a:pt x="71" y="253"/>
                    <a:pt x="71" y="253"/>
                  </a:cubicBezTo>
                  <a:cubicBezTo>
                    <a:pt x="76" y="256"/>
                    <a:pt x="76" y="256"/>
                    <a:pt x="76" y="256"/>
                  </a:cubicBezTo>
                  <a:cubicBezTo>
                    <a:pt x="79" y="254"/>
                    <a:pt x="79" y="254"/>
                    <a:pt x="79" y="254"/>
                  </a:cubicBezTo>
                  <a:cubicBezTo>
                    <a:pt x="73" y="250"/>
                    <a:pt x="73" y="250"/>
                    <a:pt x="73" y="250"/>
                  </a:cubicBezTo>
                  <a:moveTo>
                    <a:pt x="65" y="245"/>
                  </a:moveTo>
                  <a:cubicBezTo>
                    <a:pt x="65" y="249"/>
                    <a:pt x="65" y="249"/>
                    <a:pt x="65" y="249"/>
                  </a:cubicBezTo>
                  <a:cubicBezTo>
                    <a:pt x="68" y="251"/>
                    <a:pt x="68" y="251"/>
                    <a:pt x="68" y="251"/>
                  </a:cubicBezTo>
                  <a:cubicBezTo>
                    <a:pt x="68" y="247"/>
                    <a:pt x="68" y="247"/>
                    <a:pt x="68" y="247"/>
                  </a:cubicBezTo>
                  <a:cubicBezTo>
                    <a:pt x="65" y="245"/>
                    <a:pt x="65" y="245"/>
                    <a:pt x="65" y="245"/>
                  </a:cubicBezTo>
                  <a:moveTo>
                    <a:pt x="57" y="240"/>
                  </a:moveTo>
                  <a:cubicBezTo>
                    <a:pt x="57" y="244"/>
                    <a:pt x="57" y="244"/>
                    <a:pt x="57" y="244"/>
                  </a:cubicBezTo>
                  <a:cubicBezTo>
                    <a:pt x="60" y="246"/>
                    <a:pt x="60" y="246"/>
                    <a:pt x="60" y="246"/>
                  </a:cubicBezTo>
                  <a:cubicBezTo>
                    <a:pt x="60" y="242"/>
                    <a:pt x="60" y="242"/>
                    <a:pt x="60" y="242"/>
                  </a:cubicBezTo>
                  <a:cubicBezTo>
                    <a:pt x="57" y="240"/>
                    <a:pt x="57" y="240"/>
                    <a:pt x="57" y="240"/>
                  </a:cubicBezTo>
                  <a:moveTo>
                    <a:pt x="48" y="235"/>
                  </a:moveTo>
                  <a:cubicBezTo>
                    <a:pt x="46" y="237"/>
                    <a:pt x="46" y="237"/>
                    <a:pt x="46" y="237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52" y="240"/>
                    <a:pt x="52" y="240"/>
                    <a:pt x="52" y="240"/>
                  </a:cubicBezTo>
                  <a:cubicBezTo>
                    <a:pt x="54" y="239"/>
                    <a:pt x="54" y="239"/>
                    <a:pt x="54" y="239"/>
                  </a:cubicBezTo>
                  <a:cubicBezTo>
                    <a:pt x="48" y="235"/>
                    <a:pt x="48" y="235"/>
                    <a:pt x="48" y="235"/>
                  </a:cubicBezTo>
                  <a:moveTo>
                    <a:pt x="491" y="216"/>
                  </a:moveTo>
                  <a:cubicBezTo>
                    <a:pt x="497" y="222"/>
                    <a:pt x="497" y="222"/>
                    <a:pt x="497" y="222"/>
                  </a:cubicBezTo>
                  <a:cubicBezTo>
                    <a:pt x="499" y="223"/>
                    <a:pt x="502" y="225"/>
                    <a:pt x="505" y="226"/>
                  </a:cubicBezTo>
                  <a:cubicBezTo>
                    <a:pt x="499" y="219"/>
                    <a:pt x="499" y="219"/>
                    <a:pt x="499" y="219"/>
                  </a:cubicBezTo>
                  <a:cubicBezTo>
                    <a:pt x="496" y="218"/>
                    <a:pt x="493" y="217"/>
                    <a:pt x="491" y="216"/>
                  </a:cubicBezTo>
                  <a:moveTo>
                    <a:pt x="458" y="203"/>
                  </a:moveTo>
                  <a:cubicBezTo>
                    <a:pt x="458" y="203"/>
                    <a:pt x="458" y="203"/>
                    <a:pt x="458" y="203"/>
                  </a:cubicBezTo>
                  <a:cubicBezTo>
                    <a:pt x="455" y="206"/>
                    <a:pt x="455" y="206"/>
                    <a:pt x="455" y="206"/>
                  </a:cubicBezTo>
                  <a:cubicBezTo>
                    <a:pt x="456" y="206"/>
                    <a:pt x="458" y="207"/>
                    <a:pt x="459" y="207"/>
                  </a:cubicBezTo>
                  <a:cubicBezTo>
                    <a:pt x="459" y="207"/>
                    <a:pt x="459" y="207"/>
                    <a:pt x="459" y="207"/>
                  </a:cubicBezTo>
                  <a:cubicBezTo>
                    <a:pt x="460" y="208"/>
                    <a:pt x="460" y="208"/>
                    <a:pt x="460" y="208"/>
                  </a:cubicBezTo>
                  <a:cubicBezTo>
                    <a:pt x="462" y="209"/>
                    <a:pt x="465" y="210"/>
                    <a:pt x="468" y="211"/>
                  </a:cubicBezTo>
                  <a:cubicBezTo>
                    <a:pt x="462" y="205"/>
                    <a:pt x="462" y="205"/>
                    <a:pt x="462" y="205"/>
                  </a:cubicBezTo>
                  <a:cubicBezTo>
                    <a:pt x="460" y="204"/>
                    <a:pt x="459" y="204"/>
                    <a:pt x="458" y="203"/>
                  </a:cubicBezTo>
                  <a:moveTo>
                    <a:pt x="442" y="197"/>
                  </a:moveTo>
                  <a:cubicBezTo>
                    <a:pt x="439" y="200"/>
                    <a:pt x="439" y="200"/>
                    <a:pt x="439" y="200"/>
                  </a:cubicBezTo>
                  <a:cubicBezTo>
                    <a:pt x="440" y="200"/>
                    <a:pt x="442" y="200"/>
                    <a:pt x="443" y="201"/>
                  </a:cubicBezTo>
                  <a:cubicBezTo>
                    <a:pt x="445" y="198"/>
                    <a:pt x="445" y="198"/>
                    <a:pt x="445" y="198"/>
                  </a:cubicBezTo>
                  <a:cubicBezTo>
                    <a:pt x="444" y="198"/>
                    <a:pt x="443" y="197"/>
                    <a:pt x="442" y="197"/>
                  </a:cubicBezTo>
                  <a:moveTo>
                    <a:pt x="417" y="187"/>
                  </a:moveTo>
                  <a:cubicBezTo>
                    <a:pt x="419" y="189"/>
                    <a:pt x="419" y="189"/>
                    <a:pt x="419" y="189"/>
                  </a:cubicBezTo>
                  <a:cubicBezTo>
                    <a:pt x="423" y="193"/>
                    <a:pt x="423" y="193"/>
                    <a:pt x="423" y="193"/>
                  </a:cubicBezTo>
                  <a:cubicBezTo>
                    <a:pt x="426" y="194"/>
                    <a:pt x="428" y="195"/>
                    <a:pt x="431" y="196"/>
                  </a:cubicBezTo>
                  <a:cubicBezTo>
                    <a:pt x="425" y="190"/>
                    <a:pt x="425" y="190"/>
                    <a:pt x="425" y="190"/>
                  </a:cubicBezTo>
                  <a:cubicBezTo>
                    <a:pt x="422" y="189"/>
                    <a:pt x="419" y="188"/>
                    <a:pt x="417" y="187"/>
                  </a:cubicBezTo>
                  <a:moveTo>
                    <a:pt x="427" y="157"/>
                  </a:moveTo>
                  <a:cubicBezTo>
                    <a:pt x="431" y="161"/>
                    <a:pt x="431" y="161"/>
                    <a:pt x="431" y="161"/>
                  </a:cubicBezTo>
                  <a:cubicBezTo>
                    <a:pt x="431" y="162"/>
                    <a:pt x="431" y="162"/>
                    <a:pt x="431" y="162"/>
                  </a:cubicBezTo>
                  <a:cubicBezTo>
                    <a:pt x="432" y="163"/>
                    <a:pt x="434" y="163"/>
                    <a:pt x="435" y="164"/>
                  </a:cubicBezTo>
                  <a:cubicBezTo>
                    <a:pt x="436" y="163"/>
                    <a:pt x="436" y="163"/>
                    <a:pt x="436" y="163"/>
                  </a:cubicBezTo>
                  <a:cubicBezTo>
                    <a:pt x="437" y="162"/>
                    <a:pt x="437" y="162"/>
                    <a:pt x="437" y="162"/>
                  </a:cubicBezTo>
                  <a:cubicBezTo>
                    <a:pt x="440" y="166"/>
                    <a:pt x="440" y="166"/>
                    <a:pt x="440" y="166"/>
                  </a:cubicBezTo>
                  <a:cubicBezTo>
                    <a:pt x="443" y="167"/>
                    <a:pt x="446" y="168"/>
                    <a:pt x="448" y="169"/>
                  </a:cubicBezTo>
                  <a:cubicBezTo>
                    <a:pt x="442" y="163"/>
                    <a:pt x="442" y="163"/>
                    <a:pt x="442" y="163"/>
                  </a:cubicBezTo>
                  <a:cubicBezTo>
                    <a:pt x="437" y="161"/>
                    <a:pt x="432" y="159"/>
                    <a:pt x="427" y="157"/>
                  </a:cubicBezTo>
                  <a:moveTo>
                    <a:pt x="423" y="156"/>
                  </a:moveTo>
                  <a:cubicBezTo>
                    <a:pt x="423" y="159"/>
                    <a:pt x="423" y="159"/>
                    <a:pt x="423" y="159"/>
                  </a:cubicBezTo>
                  <a:cubicBezTo>
                    <a:pt x="424" y="160"/>
                    <a:pt x="425" y="160"/>
                    <a:pt x="426" y="161"/>
                  </a:cubicBezTo>
                  <a:cubicBezTo>
                    <a:pt x="426" y="157"/>
                    <a:pt x="426" y="157"/>
                    <a:pt x="426" y="157"/>
                  </a:cubicBezTo>
                  <a:cubicBezTo>
                    <a:pt x="425" y="156"/>
                    <a:pt x="424" y="156"/>
                    <a:pt x="423" y="156"/>
                  </a:cubicBezTo>
                  <a:moveTo>
                    <a:pt x="415" y="152"/>
                  </a:moveTo>
                  <a:cubicBezTo>
                    <a:pt x="415" y="156"/>
                    <a:pt x="415" y="156"/>
                    <a:pt x="415" y="156"/>
                  </a:cubicBezTo>
                  <a:cubicBezTo>
                    <a:pt x="416" y="157"/>
                    <a:pt x="417" y="157"/>
                    <a:pt x="419" y="157"/>
                  </a:cubicBezTo>
                  <a:cubicBezTo>
                    <a:pt x="419" y="154"/>
                    <a:pt x="419" y="154"/>
                    <a:pt x="419" y="154"/>
                  </a:cubicBezTo>
                  <a:cubicBezTo>
                    <a:pt x="417" y="153"/>
                    <a:pt x="416" y="153"/>
                    <a:pt x="415" y="152"/>
                  </a:cubicBezTo>
                  <a:moveTo>
                    <a:pt x="407" y="149"/>
                  </a:moveTo>
                  <a:cubicBezTo>
                    <a:pt x="407" y="153"/>
                    <a:pt x="407" y="153"/>
                    <a:pt x="407" y="153"/>
                  </a:cubicBezTo>
                  <a:cubicBezTo>
                    <a:pt x="408" y="154"/>
                    <a:pt x="409" y="154"/>
                    <a:pt x="411" y="154"/>
                  </a:cubicBezTo>
                  <a:cubicBezTo>
                    <a:pt x="411" y="151"/>
                    <a:pt x="411" y="151"/>
                    <a:pt x="411" y="151"/>
                  </a:cubicBezTo>
                  <a:cubicBezTo>
                    <a:pt x="410" y="150"/>
                    <a:pt x="408" y="150"/>
                    <a:pt x="407" y="149"/>
                  </a:cubicBezTo>
                  <a:moveTo>
                    <a:pt x="399" y="146"/>
                  </a:moveTo>
                  <a:cubicBezTo>
                    <a:pt x="399" y="150"/>
                    <a:pt x="399" y="150"/>
                    <a:pt x="399" y="150"/>
                  </a:cubicBezTo>
                  <a:cubicBezTo>
                    <a:pt x="401" y="150"/>
                    <a:pt x="402" y="151"/>
                    <a:pt x="403" y="151"/>
                  </a:cubicBezTo>
                  <a:cubicBezTo>
                    <a:pt x="403" y="148"/>
                    <a:pt x="403" y="148"/>
                    <a:pt x="403" y="148"/>
                  </a:cubicBezTo>
                  <a:cubicBezTo>
                    <a:pt x="402" y="147"/>
                    <a:pt x="401" y="147"/>
                    <a:pt x="399" y="146"/>
                  </a:cubicBezTo>
                  <a:moveTo>
                    <a:pt x="392" y="143"/>
                  </a:moveTo>
                  <a:cubicBezTo>
                    <a:pt x="392" y="147"/>
                    <a:pt x="392" y="147"/>
                    <a:pt x="392" y="147"/>
                  </a:cubicBezTo>
                  <a:cubicBezTo>
                    <a:pt x="393" y="147"/>
                    <a:pt x="394" y="148"/>
                    <a:pt x="395" y="148"/>
                  </a:cubicBezTo>
                  <a:cubicBezTo>
                    <a:pt x="395" y="145"/>
                    <a:pt x="395" y="145"/>
                    <a:pt x="395" y="145"/>
                  </a:cubicBezTo>
                  <a:cubicBezTo>
                    <a:pt x="394" y="144"/>
                    <a:pt x="393" y="144"/>
                    <a:pt x="392" y="143"/>
                  </a:cubicBezTo>
                  <a:moveTo>
                    <a:pt x="384" y="140"/>
                  </a:moveTo>
                  <a:cubicBezTo>
                    <a:pt x="384" y="144"/>
                    <a:pt x="384" y="144"/>
                    <a:pt x="384" y="144"/>
                  </a:cubicBezTo>
                  <a:cubicBezTo>
                    <a:pt x="385" y="144"/>
                    <a:pt x="386" y="145"/>
                    <a:pt x="387" y="145"/>
                  </a:cubicBezTo>
                  <a:cubicBezTo>
                    <a:pt x="387" y="142"/>
                    <a:pt x="387" y="142"/>
                    <a:pt x="387" y="142"/>
                  </a:cubicBezTo>
                  <a:cubicBezTo>
                    <a:pt x="386" y="141"/>
                    <a:pt x="385" y="141"/>
                    <a:pt x="384" y="140"/>
                  </a:cubicBezTo>
                  <a:moveTo>
                    <a:pt x="362" y="132"/>
                  </a:moveTo>
                  <a:cubicBezTo>
                    <a:pt x="368" y="138"/>
                    <a:pt x="368" y="138"/>
                    <a:pt x="368" y="138"/>
                  </a:cubicBezTo>
                  <a:cubicBezTo>
                    <a:pt x="370" y="139"/>
                    <a:pt x="373" y="140"/>
                    <a:pt x="376" y="141"/>
                  </a:cubicBezTo>
                  <a:cubicBezTo>
                    <a:pt x="374" y="144"/>
                    <a:pt x="374" y="144"/>
                    <a:pt x="374" y="144"/>
                  </a:cubicBezTo>
                  <a:cubicBezTo>
                    <a:pt x="377" y="147"/>
                    <a:pt x="377" y="147"/>
                    <a:pt x="377" y="147"/>
                  </a:cubicBezTo>
                  <a:cubicBezTo>
                    <a:pt x="379" y="142"/>
                    <a:pt x="379" y="142"/>
                    <a:pt x="379" y="142"/>
                  </a:cubicBezTo>
                  <a:cubicBezTo>
                    <a:pt x="380" y="143"/>
                    <a:pt x="381" y="143"/>
                    <a:pt x="383" y="144"/>
                  </a:cubicBezTo>
                  <a:cubicBezTo>
                    <a:pt x="379" y="140"/>
                    <a:pt x="379" y="140"/>
                    <a:pt x="379" y="140"/>
                  </a:cubicBezTo>
                  <a:cubicBezTo>
                    <a:pt x="379" y="139"/>
                    <a:pt x="379" y="139"/>
                    <a:pt x="379" y="139"/>
                  </a:cubicBezTo>
                  <a:cubicBezTo>
                    <a:pt x="379" y="139"/>
                    <a:pt x="379" y="138"/>
                    <a:pt x="379" y="138"/>
                  </a:cubicBezTo>
                  <a:cubicBezTo>
                    <a:pt x="378" y="138"/>
                    <a:pt x="378" y="138"/>
                    <a:pt x="378" y="138"/>
                  </a:cubicBezTo>
                  <a:cubicBezTo>
                    <a:pt x="364" y="133"/>
                    <a:pt x="364" y="133"/>
                    <a:pt x="364" y="133"/>
                  </a:cubicBezTo>
                  <a:cubicBezTo>
                    <a:pt x="363" y="133"/>
                    <a:pt x="363" y="133"/>
                    <a:pt x="363" y="133"/>
                  </a:cubicBezTo>
                  <a:cubicBezTo>
                    <a:pt x="363" y="132"/>
                    <a:pt x="362" y="132"/>
                    <a:pt x="362" y="132"/>
                  </a:cubicBezTo>
                  <a:moveTo>
                    <a:pt x="515" y="124"/>
                  </a:moveTo>
                  <a:cubicBezTo>
                    <a:pt x="512" y="127"/>
                    <a:pt x="512" y="127"/>
                    <a:pt x="512" y="127"/>
                  </a:cubicBezTo>
                  <a:cubicBezTo>
                    <a:pt x="513" y="127"/>
                    <a:pt x="514" y="128"/>
                    <a:pt x="515" y="128"/>
                  </a:cubicBezTo>
                  <a:cubicBezTo>
                    <a:pt x="518" y="126"/>
                    <a:pt x="518" y="126"/>
                    <a:pt x="518" y="126"/>
                  </a:cubicBezTo>
                  <a:cubicBezTo>
                    <a:pt x="517" y="125"/>
                    <a:pt x="516" y="125"/>
                    <a:pt x="515" y="124"/>
                  </a:cubicBezTo>
                  <a:moveTo>
                    <a:pt x="213" y="110"/>
                  </a:moveTo>
                  <a:cubicBezTo>
                    <a:pt x="210" y="113"/>
                    <a:pt x="210" y="113"/>
                    <a:pt x="210" y="113"/>
                  </a:cubicBezTo>
                  <a:cubicBezTo>
                    <a:pt x="213" y="114"/>
                    <a:pt x="215" y="114"/>
                    <a:pt x="217" y="115"/>
                  </a:cubicBezTo>
                  <a:cubicBezTo>
                    <a:pt x="220" y="113"/>
                    <a:pt x="220" y="113"/>
                    <a:pt x="220" y="113"/>
                  </a:cubicBezTo>
                  <a:cubicBezTo>
                    <a:pt x="217" y="112"/>
                    <a:pt x="215" y="111"/>
                    <a:pt x="213" y="110"/>
                  </a:cubicBezTo>
                  <a:moveTo>
                    <a:pt x="206" y="108"/>
                  </a:moveTo>
                  <a:cubicBezTo>
                    <a:pt x="206" y="111"/>
                    <a:pt x="206" y="111"/>
                    <a:pt x="206" y="111"/>
                  </a:cubicBezTo>
                  <a:cubicBezTo>
                    <a:pt x="207" y="112"/>
                    <a:pt x="208" y="112"/>
                    <a:pt x="210" y="113"/>
                  </a:cubicBezTo>
                  <a:cubicBezTo>
                    <a:pt x="210" y="109"/>
                    <a:pt x="210" y="109"/>
                    <a:pt x="210" y="109"/>
                  </a:cubicBezTo>
                  <a:cubicBezTo>
                    <a:pt x="208" y="109"/>
                    <a:pt x="207" y="108"/>
                    <a:pt x="206" y="108"/>
                  </a:cubicBezTo>
                  <a:moveTo>
                    <a:pt x="198" y="105"/>
                  </a:moveTo>
                  <a:cubicBezTo>
                    <a:pt x="198" y="108"/>
                    <a:pt x="198" y="108"/>
                    <a:pt x="198" y="108"/>
                  </a:cubicBezTo>
                  <a:cubicBezTo>
                    <a:pt x="199" y="109"/>
                    <a:pt x="201" y="109"/>
                    <a:pt x="202" y="110"/>
                  </a:cubicBezTo>
                  <a:cubicBezTo>
                    <a:pt x="202" y="106"/>
                    <a:pt x="202" y="106"/>
                    <a:pt x="202" y="106"/>
                  </a:cubicBezTo>
                  <a:cubicBezTo>
                    <a:pt x="201" y="106"/>
                    <a:pt x="199" y="105"/>
                    <a:pt x="198" y="105"/>
                  </a:cubicBezTo>
                  <a:moveTo>
                    <a:pt x="190" y="102"/>
                  </a:moveTo>
                  <a:cubicBezTo>
                    <a:pt x="190" y="106"/>
                    <a:pt x="190" y="106"/>
                    <a:pt x="190" y="106"/>
                  </a:cubicBezTo>
                  <a:cubicBezTo>
                    <a:pt x="192" y="106"/>
                    <a:pt x="193" y="106"/>
                    <a:pt x="194" y="107"/>
                  </a:cubicBezTo>
                  <a:cubicBezTo>
                    <a:pt x="194" y="103"/>
                    <a:pt x="194" y="103"/>
                    <a:pt x="194" y="103"/>
                  </a:cubicBezTo>
                  <a:cubicBezTo>
                    <a:pt x="193" y="103"/>
                    <a:pt x="192" y="102"/>
                    <a:pt x="190" y="102"/>
                  </a:cubicBezTo>
                  <a:moveTo>
                    <a:pt x="184" y="100"/>
                  </a:moveTo>
                  <a:cubicBezTo>
                    <a:pt x="181" y="102"/>
                    <a:pt x="181" y="102"/>
                    <a:pt x="181" y="102"/>
                  </a:cubicBezTo>
                  <a:cubicBezTo>
                    <a:pt x="183" y="103"/>
                    <a:pt x="185" y="104"/>
                    <a:pt x="188" y="105"/>
                  </a:cubicBezTo>
                  <a:cubicBezTo>
                    <a:pt x="190" y="102"/>
                    <a:pt x="190" y="102"/>
                    <a:pt x="190" y="102"/>
                  </a:cubicBezTo>
                  <a:cubicBezTo>
                    <a:pt x="188" y="101"/>
                    <a:pt x="186" y="100"/>
                    <a:pt x="184" y="100"/>
                  </a:cubicBezTo>
                  <a:moveTo>
                    <a:pt x="237" y="86"/>
                  </a:moveTo>
                  <a:cubicBezTo>
                    <a:pt x="235" y="88"/>
                    <a:pt x="235" y="88"/>
                    <a:pt x="235" y="88"/>
                  </a:cubicBezTo>
                  <a:cubicBezTo>
                    <a:pt x="237" y="89"/>
                    <a:pt x="239" y="90"/>
                    <a:pt x="242" y="91"/>
                  </a:cubicBezTo>
                  <a:cubicBezTo>
                    <a:pt x="244" y="88"/>
                    <a:pt x="244" y="88"/>
                    <a:pt x="244" y="88"/>
                  </a:cubicBezTo>
                  <a:cubicBezTo>
                    <a:pt x="242" y="87"/>
                    <a:pt x="240" y="86"/>
                    <a:pt x="237" y="86"/>
                  </a:cubicBezTo>
                  <a:moveTo>
                    <a:pt x="230" y="83"/>
                  </a:moveTo>
                  <a:cubicBezTo>
                    <a:pt x="230" y="86"/>
                    <a:pt x="230" y="86"/>
                    <a:pt x="230" y="86"/>
                  </a:cubicBezTo>
                  <a:cubicBezTo>
                    <a:pt x="231" y="87"/>
                    <a:pt x="232" y="87"/>
                    <a:pt x="233" y="88"/>
                  </a:cubicBezTo>
                  <a:cubicBezTo>
                    <a:pt x="233" y="84"/>
                    <a:pt x="233" y="84"/>
                    <a:pt x="233" y="84"/>
                  </a:cubicBezTo>
                  <a:cubicBezTo>
                    <a:pt x="232" y="84"/>
                    <a:pt x="231" y="83"/>
                    <a:pt x="230" y="83"/>
                  </a:cubicBezTo>
                  <a:moveTo>
                    <a:pt x="222" y="80"/>
                  </a:moveTo>
                  <a:cubicBezTo>
                    <a:pt x="222" y="83"/>
                    <a:pt x="222" y="83"/>
                    <a:pt x="222" y="83"/>
                  </a:cubicBezTo>
                  <a:cubicBezTo>
                    <a:pt x="223" y="84"/>
                    <a:pt x="224" y="84"/>
                    <a:pt x="225" y="85"/>
                  </a:cubicBezTo>
                  <a:cubicBezTo>
                    <a:pt x="225" y="81"/>
                    <a:pt x="225" y="81"/>
                    <a:pt x="225" y="81"/>
                  </a:cubicBezTo>
                  <a:cubicBezTo>
                    <a:pt x="224" y="81"/>
                    <a:pt x="223" y="80"/>
                    <a:pt x="222" y="80"/>
                  </a:cubicBezTo>
                  <a:moveTo>
                    <a:pt x="208" y="75"/>
                  </a:moveTo>
                  <a:cubicBezTo>
                    <a:pt x="206" y="78"/>
                    <a:pt x="206" y="78"/>
                    <a:pt x="206" y="78"/>
                  </a:cubicBezTo>
                  <a:cubicBezTo>
                    <a:pt x="208" y="78"/>
                    <a:pt x="210" y="79"/>
                    <a:pt x="212" y="80"/>
                  </a:cubicBezTo>
                  <a:cubicBezTo>
                    <a:pt x="214" y="78"/>
                    <a:pt x="214" y="78"/>
                    <a:pt x="214" y="78"/>
                  </a:cubicBezTo>
                  <a:cubicBezTo>
                    <a:pt x="214" y="81"/>
                    <a:pt x="214" y="81"/>
                    <a:pt x="214" y="81"/>
                  </a:cubicBezTo>
                  <a:cubicBezTo>
                    <a:pt x="215" y="81"/>
                    <a:pt x="216" y="81"/>
                    <a:pt x="217" y="82"/>
                  </a:cubicBezTo>
                  <a:cubicBezTo>
                    <a:pt x="217" y="78"/>
                    <a:pt x="217" y="78"/>
                    <a:pt x="217" y="78"/>
                  </a:cubicBezTo>
                  <a:cubicBezTo>
                    <a:pt x="214" y="77"/>
                    <a:pt x="211" y="76"/>
                    <a:pt x="208" y="75"/>
                  </a:cubicBezTo>
                  <a:moveTo>
                    <a:pt x="319" y="49"/>
                  </a:moveTo>
                  <a:cubicBezTo>
                    <a:pt x="321" y="51"/>
                    <a:pt x="321" y="51"/>
                    <a:pt x="321" y="51"/>
                  </a:cubicBezTo>
                  <a:cubicBezTo>
                    <a:pt x="321" y="53"/>
                    <a:pt x="321" y="53"/>
                    <a:pt x="321" y="53"/>
                  </a:cubicBezTo>
                  <a:cubicBezTo>
                    <a:pt x="322" y="53"/>
                    <a:pt x="323" y="54"/>
                    <a:pt x="324" y="54"/>
                  </a:cubicBezTo>
                  <a:cubicBezTo>
                    <a:pt x="324" y="54"/>
                    <a:pt x="324" y="54"/>
                    <a:pt x="324" y="54"/>
                  </a:cubicBezTo>
                  <a:cubicBezTo>
                    <a:pt x="324" y="54"/>
                    <a:pt x="324" y="54"/>
                    <a:pt x="324" y="54"/>
                  </a:cubicBezTo>
                  <a:cubicBezTo>
                    <a:pt x="329" y="56"/>
                    <a:pt x="334" y="58"/>
                    <a:pt x="339" y="60"/>
                  </a:cubicBezTo>
                  <a:cubicBezTo>
                    <a:pt x="333" y="54"/>
                    <a:pt x="333" y="54"/>
                    <a:pt x="333" y="54"/>
                  </a:cubicBezTo>
                  <a:cubicBezTo>
                    <a:pt x="328" y="52"/>
                    <a:pt x="323" y="50"/>
                    <a:pt x="319" y="49"/>
                  </a:cubicBezTo>
                  <a:moveTo>
                    <a:pt x="313" y="46"/>
                  </a:moveTo>
                  <a:cubicBezTo>
                    <a:pt x="313" y="50"/>
                    <a:pt x="313" y="50"/>
                    <a:pt x="313" y="50"/>
                  </a:cubicBezTo>
                  <a:cubicBezTo>
                    <a:pt x="314" y="50"/>
                    <a:pt x="315" y="51"/>
                    <a:pt x="316" y="51"/>
                  </a:cubicBezTo>
                  <a:cubicBezTo>
                    <a:pt x="316" y="48"/>
                    <a:pt x="316" y="48"/>
                    <a:pt x="316" y="48"/>
                  </a:cubicBezTo>
                  <a:cubicBezTo>
                    <a:pt x="315" y="47"/>
                    <a:pt x="314" y="47"/>
                    <a:pt x="313" y="46"/>
                  </a:cubicBezTo>
                  <a:moveTo>
                    <a:pt x="305" y="44"/>
                  </a:moveTo>
                  <a:cubicBezTo>
                    <a:pt x="305" y="47"/>
                    <a:pt x="305" y="47"/>
                    <a:pt x="305" y="47"/>
                  </a:cubicBezTo>
                  <a:cubicBezTo>
                    <a:pt x="306" y="48"/>
                    <a:pt x="307" y="48"/>
                    <a:pt x="308" y="48"/>
                  </a:cubicBezTo>
                  <a:cubicBezTo>
                    <a:pt x="308" y="45"/>
                    <a:pt x="308" y="45"/>
                    <a:pt x="308" y="45"/>
                  </a:cubicBezTo>
                  <a:cubicBezTo>
                    <a:pt x="307" y="44"/>
                    <a:pt x="306" y="44"/>
                    <a:pt x="305" y="44"/>
                  </a:cubicBezTo>
                  <a:moveTo>
                    <a:pt x="297" y="41"/>
                  </a:moveTo>
                  <a:cubicBezTo>
                    <a:pt x="297" y="44"/>
                    <a:pt x="297" y="44"/>
                    <a:pt x="297" y="44"/>
                  </a:cubicBezTo>
                  <a:cubicBezTo>
                    <a:pt x="298" y="45"/>
                    <a:pt x="299" y="45"/>
                    <a:pt x="301" y="45"/>
                  </a:cubicBezTo>
                  <a:cubicBezTo>
                    <a:pt x="301" y="42"/>
                    <a:pt x="301" y="42"/>
                    <a:pt x="301" y="42"/>
                  </a:cubicBezTo>
                  <a:cubicBezTo>
                    <a:pt x="299" y="41"/>
                    <a:pt x="298" y="41"/>
                    <a:pt x="297" y="41"/>
                  </a:cubicBezTo>
                  <a:moveTo>
                    <a:pt x="290" y="38"/>
                  </a:moveTo>
                  <a:cubicBezTo>
                    <a:pt x="287" y="40"/>
                    <a:pt x="287" y="40"/>
                    <a:pt x="287" y="40"/>
                  </a:cubicBezTo>
                  <a:cubicBezTo>
                    <a:pt x="289" y="41"/>
                    <a:pt x="291" y="42"/>
                    <a:pt x="293" y="43"/>
                  </a:cubicBezTo>
                  <a:cubicBezTo>
                    <a:pt x="293" y="40"/>
                    <a:pt x="293" y="40"/>
                    <a:pt x="293" y="40"/>
                  </a:cubicBezTo>
                  <a:cubicBezTo>
                    <a:pt x="293" y="39"/>
                    <a:pt x="293" y="39"/>
                    <a:pt x="293" y="39"/>
                  </a:cubicBezTo>
                  <a:cubicBezTo>
                    <a:pt x="292" y="39"/>
                    <a:pt x="291" y="38"/>
                    <a:pt x="290" y="38"/>
                  </a:cubicBezTo>
                  <a:moveTo>
                    <a:pt x="255" y="28"/>
                  </a:moveTo>
                  <a:cubicBezTo>
                    <a:pt x="255" y="28"/>
                    <a:pt x="255" y="28"/>
                    <a:pt x="255" y="29"/>
                  </a:cubicBezTo>
                  <a:cubicBezTo>
                    <a:pt x="255" y="29"/>
                    <a:pt x="256" y="29"/>
                    <a:pt x="257" y="29"/>
                  </a:cubicBezTo>
                  <a:cubicBezTo>
                    <a:pt x="257" y="29"/>
                    <a:pt x="257" y="29"/>
                    <a:pt x="257" y="29"/>
                  </a:cubicBezTo>
                  <a:cubicBezTo>
                    <a:pt x="256" y="28"/>
                    <a:pt x="256" y="28"/>
                    <a:pt x="255" y="28"/>
                  </a:cubicBezTo>
                  <a:moveTo>
                    <a:pt x="224" y="14"/>
                  </a:moveTo>
                  <a:cubicBezTo>
                    <a:pt x="222" y="17"/>
                    <a:pt x="222" y="17"/>
                    <a:pt x="222" y="17"/>
                  </a:cubicBezTo>
                  <a:cubicBezTo>
                    <a:pt x="223" y="17"/>
                    <a:pt x="224" y="18"/>
                    <a:pt x="225" y="18"/>
                  </a:cubicBezTo>
                  <a:cubicBezTo>
                    <a:pt x="228" y="15"/>
                    <a:pt x="228" y="15"/>
                    <a:pt x="228" y="15"/>
                  </a:cubicBezTo>
                  <a:cubicBezTo>
                    <a:pt x="227" y="15"/>
                    <a:pt x="226" y="15"/>
                    <a:pt x="224" y="14"/>
                  </a:cubicBezTo>
                  <a:moveTo>
                    <a:pt x="186" y="0"/>
                  </a:moveTo>
                  <a:cubicBezTo>
                    <a:pt x="191" y="6"/>
                    <a:pt x="191" y="6"/>
                    <a:pt x="191" y="6"/>
                  </a:cubicBezTo>
                  <a:cubicBezTo>
                    <a:pt x="194" y="7"/>
                    <a:pt x="198" y="8"/>
                    <a:pt x="201" y="9"/>
                  </a:cubicBezTo>
                  <a:cubicBezTo>
                    <a:pt x="203" y="7"/>
                    <a:pt x="203" y="7"/>
                    <a:pt x="203" y="7"/>
                  </a:cubicBezTo>
                  <a:cubicBezTo>
                    <a:pt x="202" y="6"/>
                    <a:pt x="201" y="6"/>
                    <a:pt x="200" y="5"/>
                  </a:cubicBezTo>
                  <a:cubicBezTo>
                    <a:pt x="198" y="7"/>
                    <a:pt x="198" y="7"/>
                    <a:pt x="198" y="7"/>
                  </a:cubicBezTo>
                  <a:cubicBezTo>
                    <a:pt x="193" y="3"/>
                    <a:pt x="193" y="3"/>
                    <a:pt x="193" y="3"/>
                  </a:cubicBezTo>
                  <a:cubicBezTo>
                    <a:pt x="191" y="2"/>
                    <a:pt x="188" y="1"/>
                    <a:pt x="186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endParaRPr>
            </a:p>
          </p:txBody>
        </p:sp>
        <p:sp>
          <p:nvSpPr>
            <p:cNvPr id="194" name="Freeform 191"/>
            <p:cNvSpPr>
              <a:spLocks noEditPoints="1"/>
            </p:cNvSpPr>
            <p:nvPr/>
          </p:nvSpPr>
          <p:spPr bwMode="auto">
            <a:xfrm>
              <a:off x="3322933" y="10804509"/>
              <a:ext cx="292241" cy="152833"/>
            </a:xfrm>
            <a:custGeom>
              <a:avLst/>
              <a:gdLst>
                <a:gd name="T0" fmla="*/ 3 w 283"/>
                <a:gd name="T1" fmla="*/ 35 h 148"/>
                <a:gd name="T2" fmla="*/ 0 w 283"/>
                <a:gd name="T3" fmla="*/ 38 h 148"/>
                <a:gd name="T4" fmla="*/ 6 w 283"/>
                <a:gd name="T5" fmla="*/ 43 h 148"/>
                <a:gd name="T6" fmla="*/ 57 w 283"/>
                <a:gd name="T7" fmla="*/ 73 h 148"/>
                <a:gd name="T8" fmla="*/ 109 w 283"/>
                <a:gd name="T9" fmla="*/ 104 h 148"/>
                <a:gd name="T10" fmla="*/ 160 w 283"/>
                <a:gd name="T11" fmla="*/ 134 h 148"/>
                <a:gd name="T12" fmla="*/ 181 w 283"/>
                <a:gd name="T13" fmla="*/ 148 h 148"/>
                <a:gd name="T14" fmla="*/ 191 w 283"/>
                <a:gd name="T15" fmla="*/ 148 h 148"/>
                <a:gd name="T16" fmla="*/ 163 w 283"/>
                <a:gd name="T17" fmla="*/ 131 h 148"/>
                <a:gd name="T18" fmla="*/ 112 w 283"/>
                <a:gd name="T19" fmla="*/ 100 h 148"/>
                <a:gd name="T20" fmla="*/ 60 w 283"/>
                <a:gd name="T21" fmla="*/ 68 h 148"/>
                <a:gd name="T22" fmla="*/ 8 w 283"/>
                <a:gd name="T23" fmla="*/ 38 h 148"/>
                <a:gd name="T24" fmla="*/ 3 w 283"/>
                <a:gd name="T25" fmla="*/ 35 h 148"/>
                <a:gd name="T26" fmla="*/ 21 w 283"/>
                <a:gd name="T27" fmla="*/ 17 h 148"/>
                <a:gd name="T28" fmla="*/ 17 w 283"/>
                <a:gd name="T29" fmla="*/ 21 h 148"/>
                <a:gd name="T30" fmla="*/ 227 w 283"/>
                <a:gd name="T31" fmla="*/ 148 h 148"/>
                <a:gd name="T32" fmla="*/ 236 w 283"/>
                <a:gd name="T33" fmla="*/ 148 h 148"/>
                <a:gd name="T34" fmla="*/ 21 w 283"/>
                <a:gd name="T35" fmla="*/ 17 h 148"/>
                <a:gd name="T36" fmla="*/ 30 w 283"/>
                <a:gd name="T37" fmla="*/ 9 h 148"/>
                <a:gd name="T38" fmla="*/ 26 w 283"/>
                <a:gd name="T39" fmla="*/ 12 h 148"/>
                <a:gd name="T40" fmla="*/ 250 w 283"/>
                <a:gd name="T41" fmla="*/ 148 h 148"/>
                <a:gd name="T42" fmla="*/ 259 w 283"/>
                <a:gd name="T43" fmla="*/ 148 h 148"/>
                <a:gd name="T44" fmla="*/ 30 w 283"/>
                <a:gd name="T45" fmla="*/ 9 h 148"/>
                <a:gd name="T46" fmla="*/ 38 w 283"/>
                <a:gd name="T47" fmla="*/ 0 h 148"/>
                <a:gd name="T48" fmla="*/ 35 w 283"/>
                <a:gd name="T49" fmla="*/ 3 h 148"/>
                <a:gd name="T50" fmla="*/ 273 w 283"/>
                <a:gd name="T51" fmla="*/ 148 h 148"/>
                <a:gd name="T52" fmla="*/ 283 w 283"/>
                <a:gd name="T53" fmla="*/ 148 h 148"/>
                <a:gd name="T54" fmla="*/ 282 w 283"/>
                <a:gd name="T55" fmla="*/ 148 h 148"/>
                <a:gd name="T56" fmla="*/ 38 w 283"/>
                <a:gd name="T57" fmla="*/ 0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83" h="148">
                  <a:moveTo>
                    <a:pt x="3" y="35"/>
                  </a:moveTo>
                  <a:lnTo>
                    <a:pt x="0" y="38"/>
                  </a:lnTo>
                  <a:lnTo>
                    <a:pt x="6" y="43"/>
                  </a:lnTo>
                  <a:lnTo>
                    <a:pt x="57" y="73"/>
                  </a:lnTo>
                  <a:lnTo>
                    <a:pt x="109" y="104"/>
                  </a:lnTo>
                  <a:lnTo>
                    <a:pt x="160" y="134"/>
                  </a:lnTo>
                  <a:lnTo>
                    <a:pt x="181" y="148"/>
                  </a:lnTo>
                  <a:lnTo>
                    <a:pt x="191" y="148"/>
                  </a:lnTo>
                  <a:lnTo>
                    <a:pt x="163" y="131"/>
                  </a:lnTo>
                  <a:lnTo>
                    <a:pt x="112" y="100"/>
                  </a:lnTo>
                  <a:lnTo>
                    <a:pt x="60" y="68"/>
                  </a:lnTo>
                  <a:lnTo>
                    <a:pt x="8" y="38"/>
                  </a:lnTo>
                  <a:lnTo>
                    <a:pt x="3" y="35"/>
                  </a:lnTo>
                  <a:close/>
                  <a:moveTo>
                    <a:pt x="21" y="17"/>
                  </a:moveTo>
                  <a:lnTo>
                    <a:pt x="17" y="21"/>
                  </a:lnTo>
                  <a:lnTo>
                    <a:pt x="227" y="148"/>
                  </a:lnTo>
                  <a:lnTo>
                    <a:pt x="236" y="148"/>
                  </a:lnTo>
                  <a:lnTo>
                    <a:pt x="21" y="17"/>
                  </a:lnTo>
                  <a:close/>
                  <a:moveTo>
                    <a:pt x="30" y="9"/>
                  </a:moveTo>
                  <a:lnTo>
                    <a:pt x="26" y="12"/>
                  </a:lnTo>
                  <a:lnTo>
                    <a:pt x="250" y="148"/>
                  </a:lnTo>
                  <a:lnTo>
                    <a:pt x="259" y="148"/>
                  </a:lnTo>
                  <a:lnTo>
                    <a:pt x="30" y="9"/>
                  </a:lnTo>
                  <a:close/>
                  <a:moveTo>
                    <a:pt x="38" y="0"/>
                  </a:moveTo>
                  <a:lnTo>
                    <a:pt x="35" y="3"/>
                  </a:lnTo>
                  <a:lnTo>
                    <a:pt x="273" y="148"/>
                  </a:lnTo>
                  <a:lnTo>
                    <a:pt x="283" y="148"/>
                  </a:lnTo>
                  <a:lnTo>
                    <a:pt x="282" y="148"/>
                  </a:lnTo>
                  <a:lnTo>
                    <a:pt x="38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endParaRPr>
            </a:p>
          </p:txBody>
        </p:sp>
        <p:sp>
          <p:nvSpPr>
            <p:cNvPr id="195" name="Freeform 192"/>
            <p:cNvSpPr>
              <a:spLocks noEditPoints="1"/>
            </p:cNvSpPr>
            <p:nvPr/>
          </p:nvSpPr>
          <p:spPr bwMode="auto">
            <a:xfrm>
              <a:off x="3322933" y="10804509"/>
              <a:ext cx="292241" cy="152833"/>
            </a:xfrm>
            <a:custGeom>
              <a:avLst/>
              <a:gdLst>
                <a:gd name="T0" fmla="*/ 3 w 283"/>
                <a:gd name="T1" fmla="*/ 35 h 148"/>
                <a:gd name="T2" fmla="*/ 0 w 283"/>
                <a:gd name="T3" fmla="*/ 38 h 148"/>
                <a:gd name="T4" fmla="*/ 6 w 283"/>
                <a:gd name="T5" fmla="*/ 43 h 148"/>
                <a:gd name="T6" fmla="*/ 57 w 283"/>
                <a:gd name="T7" fmla="*/ 73 h 148"/>
                <a:gd name="T8" fmla="*/ 109 w 283"/>
                <a:gd name="T9" fmla="*/ 104 h 148"/>
                <a:gd name="T10" fmla="*/ 160 w 283"/>
                <a:gd name="T11" fmla="*/ 134 h 148"/>
                <a:gd name="T12" fmla="*/ 181 w 283"/>
                <a:gd name="T13" fmla="*/ 148 h 148"/>
                <a:gd name="T14" fmla="*/ 191 w 283"/>
                <a:gd name="T15" fmla="*/ 148 h 148"/>
                <a:gd name="T16" fmla="*/ 163 w 283"/>
                <a:gd name="T17" fmla="*/ 131 h 148"/>
                <a:gd name="T18" fmla="*/ 112 w 283"/>
                <a:gd name="T19" fmla="*/ 100 h 148"/>
                <a:gd name="T20" fmla="*/ 60 w 283"/>
                <a:gd name="T21" fmla="*/ 68 h 148"/>
                <a:gd name="T22" fmla="*/ 8 w 283"/>
                <a:gd name="T23" fmla="*/ 38 h 148"/>
                <a:gd name="T24" fmla="*/ 3 w 283"/>
                <a:gd name="T25" fmla="*/ 35 h 148"/>
                <a:gd name="T26" fmla="*/ 21 w 283"/>
                <a:gd name="T27" fmla="*/ 17 h 148"/>
                <a:gd name="T28" fmla="*/ 17 w 283"/>
                <a:gd name="T29" fmla="*/ 21 h 148"/>
                <a:gd name="T30" fmla="*/ 227 w 283"/>
                <a:gd name="T31" fmla="*/ 148 h 148"/>
                <a:gd name="T32" fmla="*/ 236 w 283"/>
                <a:gd name="T33" fmla="*/ 148 h 148"/>
                <a:gd name="T34" fmla="*/ 21 w 283"/>
                <a:gd name="T35" fmla="*/ 17 h 148"/>
                <a:gd name="T36" fmla="*/ 30 w 283"/>
                <a:gd name="T37" fmla="*/ 9 h 148"/>
                <a:gd name="T38" fmla="*/ 26 w 283"/>
                <a:gd name="T39" fmla="*/ 12 h 148"/>
                <a:gd name="T40" fmla="*/ 250 w 283"/>
                <a:gd name="T41" fmla="*/ 148 h 148"/>
                <a:gd name="T42" fmla="*/ 259 w 283"/>
                <a:gd name="T43" fmla="*/ 148 h 148"/>
                <a:gd name="T44" fmla="*/ 30 w 283"/>
                <a:gd name="T45" fmla="*/ 9 h 148"/>
                <a:gd name="T46" fmla="*/ 38 w 283"/>
                <a:gd name="T47" fmla="*/ 0 h 148"/>
                <a:gd name="T48" fmla="*/ 35 w 283"/>
                <a:gd name="T49" fmla="*/ 3 h 148"/>
                <a:gd name="T50" fmla="*/ 273 w 283"/>
                <a:gd name="T51" fmla="*/ 148 h 148"/>
                <a:gd name="T52" fmla="*/ 283 w 283"/>
                <a:gd name="T53" fmla="*/ 148 h 148"/>
                <a:gd name="T54" fmla="*/ 282 w 283"/>
                <a:gd name="T55" fmla="*/ 148 h 148"/>
                <a:gd name="T56" fmla="*/ 38 w 283"/>
                <a:gd name="T57" fmla="*/ 0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83" h="148">
                  <a:moveTo>
                    <a:pt x="3" y="35"/>
                  </a:moveTo>
                  <a:lnTo>
                    <a:pt x="0" y="38"/>
                  </a:lnTo>
                  <a:lnTo>
                    <a:pt x="6" y="43"/>
                  </a:lnTo>
                  <a:lnTo>
                    <a:pt x="57" y="73"/>
                  </a:lnTo>
                  <a:lnTo>
                    <a:pt x="109" y="104"/>
                  </a:lnTo>
                  <a:lnTo>
                    <a:pt x="160" y="134"/>
                  </a:lnTo>
                  <a:lnTo>
                    <a:pt x="181" y="148"/>
                  </a:lnTo>
                  <a:lnTo>
                    <a:pt x="191" y="148"/>
                  </a:lnTo>
                  <a:lnTo>
                    <a:pt x="163" y="131"/>
                  </a:lnTo>
                  <a:lnTo>
                    <a:pt x="112" y="100"/>
                  </a:lnTo>
                  <a:lnTo>
                    <a:pt x="60" y="68"/>
                  </a:lnTo>
                  <a:lnTo>
                    <a:pt x="8" y="38"/>
                  </a:lnTo>
                  <a:lnTo>
                    <a:pt x="3" y="35"/>
                  </a:lnTo>
                  <a:moveTo>
                    <a:pt x="21" y="17"/>
                  </a:moveTo>
                  <a:lnTo>
                    <a:pt x="17" y="21"/>
                  </a:lnTo>
                  <a:lnTo>
                    <a:pt x="227" y="148"/>
                  </a:lnTo>
                  <a:lnTo>
                    <a:pt x="236" y="148"/>
                  </a:lnTo>
                  <a:lnTo>
                    <a:pt x="21" y="17"/>
                  </a:lnTo>
                  <a:moveTo>
                    <a:pt x="30" y="9"/>
                  </a:moveTo>
                  <a:lnTo>
                    <a:pt x="26" y="12"/>
                  </a:lnTo>
                  <a:lnTo>
                    <a:pt x="250" y="148"/>
                  </a:lnTo>
                  <a:lnTo>
                    <a:pt x="259" y="148"/>
                  </a:lnTo>
                  <a:lnTo>
                    <a:pt x="30" y="9"/>
                  </a:lnTo>
                  <a:moveTo>
                    <a:pt x="38" y="0"/>
                  </a:moveTo>
                  <a:lnTo>
                    <a:pt x="35" y="3"/>
                  </a:lnTo>
                  <a:lnTo>
                    <a:pt x="273" y="148"/>
                  </a:lnTo>
                  <a:lnTo>
                    <a:pt x="283" y="148"/>
                  </a:lnTo>
                  <a:lnTo>
                    <a:pt x="282" y="148"/>
                  </a:lnTo>
                  <a:lnTo>
                    <a:pt x="38" y="0"/>
                  </a:ln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endParaRPr>
            </a:p>
          </p:txBody>
        </p:sp>
        <p:sp>
          <p:nvSpPr>
            <p:cNvPr id="196" name="Freeform 193"/>
            <p:cNvSpPr>
              <a:spLocks noEditPoints="1"/>
            </p:cNvSpPr>
            <p:nvPr/>
          </p:nvSpPr>
          <p:spPr bwMode="auto">
            <a:xfrm>
              <a:off x="3318803" y="10801411"/>
              <a:ext cx="43371" cy="42339"/>
            </a:xfrm>
            <a:custGeom>
              <a:avLst/>
              <a:gdLst>
                <a:gd name="T0" fmla="*/ 3 w 42"/>
                <a:gd name="T1" fmla="*/ 35 h 41"/>
                <a:gd name="T2" fmla="*/ 0 w 42"/>
                <a:gd name="T3" fmla="*/ 40 h 41"/>
                <a:gd name="T4" fmla="*/ 4 w 42"/>
                <a:gd name="T5" fmla="*/ 41 h 41"/>
                <a:gd name="T6" fmla="*/ 7 w 42"/>
                <a:gd name="T7" fmla="*/ 38 h 41"/>
                <a:gd name="T8" fmla="*/ 3 w 42"/>
                <a:gd name="T9" fmla="*/ 35 h 41"/>
                <a:gd name="T10" fmla="*/ 21 w 42"/>
                <a:gd name="T11" fmla="*/ 18 h 41"/>
                <a:gd name="T12" fmla="*/ 16 w 42"/>
                <a:gd name="T13" fmla="*/ 21 h 41"/>
                <a:gd name="T14" fmla="*/ 21 w 42"/>
                <a:gd name="T15" fmla="*/ 24 h 41"/>
                <a:gd name="T16" fmla="*/ 25 w 42"/>
                <a:gd name="T17" fmla="*/ 20 h 41"/>
                <a:gd name="T18" fmla="*/ 21 w 42"/>
                <a:gd name="T19" fmla="*/ 18 h 41"/>
                <a:gd name="T20" fmla="*/ 30 w 42"/>
                <a:gd name="T21" fmla="*/ 9 h 41"/>
                <a:gd name="T22" fmla="*/ 25 w 42"/>
                <a:gd name="T23" fmla="*/ 12 h 41"/>
                <a:gd name="T24" fmla="*/ 30 w 42"/>
                <a:gd name="T25" fmla="*/ 15 h 41"/>
                <a:gd name="T26" fmla="*/ 34 w 42"/>
                <a:gd name="T27" fmla="*/ 12 h 41"/>
                <a:gd name="T28" fmla="*/ 30 w 42"/>
                <a:gd name="T29" fmla="*/ 9 h 41"/>
                <a:gd name="T30" fmla="*/ 37 w 42"/>
                <a:gd name="T31" fmla="*/ 0 h 41"/>
                <a:gd name="T32" fmla="*/ 34 w 42"/>
                <a:gd name="T33" fmla="*/ 5 h 41"/>
                <a:gd name="T34" fmla="*/ 39 w 42"/>
                <a:gd name="T35" fmla="*/ 6 h 41"/>
                <a:gd name="T36" fmla="*/ 42 w 42"/>
                <a:gd name="T37" fmla="*/ 3 h 41"/>
                <a:gd name="T38" fmla="*/ 37 w 42"/>
                <a:gd name="T39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2" h="41">
                  <a:moveTo>
                    <a:pt x="3" y="35"/>
                  </a:moveTo>
                  <a:lnTo>
                    <a:pt x="0" y="40"/>
                  </a:lnTo>
                  <a:lnTo>
                    <a:pt x="4" y="41"/>
                  </a:lnTo>
                  <a:lnTo>
                    <a:pt x="7" y="38"/>
                  </a:lnTo>
                  <a:lnTo>
                    <a:pt x="3" y="35"/>
                  </a:lnTo>
                  <a:close/>
                  <a:moveTo>
                    <a:pt x="21" y="18"/>
                  </a:moveTo>
                  <a:lnTo>
                    <a:pt x="16" y="21"/>
                  </a:lnTo>
                  <a:lnTo>
                    <a:pt x="21" y="24"/>
                  </a:lnTo>
                  <a:lnTo>
                    <a:pt x="25" y="20"/>
                  </a:lnTo>
                  <a:lnTo>
                    <a:pt x="21" y="18"/>
                  </a:lnTo>
                  <a:close/>
                  <a:moveTo>
                    <a:pt x="30" y="9"/>
                  </a:moveTo>
                  <a:lnTo>
                    <a:pt x="25" y="12"/>
                  </a:lnTo>
                  <a:lnTo>
                    <a:pt x="30" y="15"/>
                  </a:lnTo>
                  <a:lnTo>
                    <a:pt x="34" y="12"/>
                  </a:lnTo>
                  <a:lnTo>
                    <a:pt x="30" y="9"/>
                  </a:lnTo>
                  <a:close/>
                  <a:moveTo>
                    <a:pt x="37" y="0"/>
                  </a:moveTo>
                  <a:lnTo>
                    <a:pt x="34" y="5"/>
                  </a:lnTo>
                  <a:lnTo>
                    <a:pt x="39" y="6"/>
                  </a:lnTo>
                  <a:lnTo>
                    <a:pt x="42" y="3"/>
                  </a:lnTo>
                  <a:lnTo>
                    <a:pt x="37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endParaRPr>
            </a:p>
          </p:txBody>
        </p:sp>
        <p:sp>
          <p:nvSpPr>
            <p:cNvPr id="197" name="Freeform 194"/>
            <p:cNvSpPr>
              <a:spLocks noEditPoints="1"/>
            </p:cNvSpPr>
            <p:nvPr/>
          </p:nvSpPr>
          <p:spPr bwMode="auto">
            <a:xfrm>
              <a:off x="3318803" y="10801411"/>
              <a:ext cx="43371" cy="42339"/>
            </a:xfrm>
            <a:custGeom>
              <a:avLst/>
              <a:gdLst>
                <a:gd name="T0" fmla="*/ 3 w 42"/>
                <a:gd name="T1" fmla="*/ 35 h 41"/>
                <a:gd name="T2" fmla="*/ 0 w 42"/>
                <a:gd name="T3" fmla="*/ 40 h 41"/>
                <a:gd name="T4" fmla="*/ 4 w 42"/>
                <a:gd name="T5" fmla="*/ 41 h 41"/>
                <a:gd name="T6" fmla="*/ 7 w 42"/>
                <a:gd name="T7" fmla="*/ 38 h 41"/>
                <a:gd name="T8" fmla="*/ 3 w 42"/>
                <a:gd name="T9" fmla="*/ 35 h 41"/>
                <a:gd name="T10" fmla="*/ 21 w 42"/>
                <a:gd name="T11" fmla="*/ 18 h 41"/>
                <a:gd name="T12" fmla="*/ 16 w 42"/>
                <a:gd name="T13" fmla="*/ 21 h 41"/>
                <a:gd name="T14" fmla="*/ 21 w 42"/>
                <a:gd name="T15" fmla="*/ 24 h 41"/>
                <a:gd name="T16" fmla="*/ 25 w 42"/>
                <a:gd name="T17" fmla="*/ 20 h 41"/>
                <a:gd name="T18" fmla="*/ 21 w 42"/>
                <a:gd name="T19" fmla="*/ 18 h 41"/>
                <a:gd name="T20" fmla="*/ 30 w 42"/>
                <a:gd name="T21" fmla="*/ 9 h 41"/>
                <a:gd name="T22" fmla="*/ 25 w 42"/>
                <a:gd name="T23" fmla="*/ 12 h 41"/>
                <a:gd name="T24" fmla="*/ 30 w 42"/>
                <a:gd name="T25" fmla="*/ 15 h 41"/>
                <a:gd name="T26" fmla="*/ 34 w 42"/>
                <a:gd name="T27" fmla="*/ 12 h 41"/>
                <a:gd name="T28" fmla="*/ 30 w 42"/>
                <a:gd name="T29" fmla="*/ 9 h 41"/>
                <a:gd name="T30" fmla="*/ 37 w 42"/>
                <a:gd name="T31" fmla="*/ 0 h 41"/>
                <a:gd name="T32" fmla="*/ 34 w 42"/>
                <a:gd name="T33" fmla="*/ 5 h 41"/>
                <a:gd name="T34" fmla="*/ 39 w 42"/>
                <a:gd name="T35" fmla="*/ 6 h 41"/>
                <a:gd name="T36" fmla="*/ 42 w 42"/>
                <a:gd name="T37" fmla="*/ 3 h 41"/>
                <a:gd name="T38" fmla="*/ 37 w 42"/>
                <a:gd name="T39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2" h="41">
                  <a:moveTo>
                    <a:pt x="3" y="35"/>
                  </a:moveTo>
                  <a:lnTo>
                    <a:pt x="0" y="40"/>
                  </a:lnTo>
                  <a:lnTo>
                    <a:pt x="4" y="41"/>
                  </a:lnTo>
                  <a:lnTo>
                    <a:pt x="7" y="38"/>
                  </a:lnTo>
                  <a:lnTo>
                    <a:pt x="3" y="35"/>
                  </a:lnTo>
                  <a:moveTo>
                    <a:pt x="21" y="18"/>
                  </a:moveTo>
                  <a:lnTo>
                    <a:pt x="16" y="21"/>
                  </a:lnTo>
                  <a:lnTo>
                    <a:pt x="21" y="24"/>
                  </a:lnTo>
                  <a:lnTo>
                    <a:pt x="25" y="20"/>
                  </a:lnTo>
                  <a:lnTo>
                    <a:pt x="21" y="18"/>
                  </a:lnTo>
                  <a:moveTo>
                    <a:pt x="30" y="9"/>
                  </a:moveTo>
                  <a:lnTo>
                    <a:pt x="25" y="12"/>
                  </a:lnTo>
                  <a:lnTo>
                    <a:pt x="30" y="15"/>
                  </a:lnTo>
                  <a:lnTo>
                    <a:pt x="34" y="12"/>
                  </a:lnTo>
                  <a:lnTo>
                    <a:pt x="30" y="9"/>
                  </a:lnTo>
                  <a:moveTo>
                    <a:pt x="37" y="0"/>
                  </a:moveTo>
                  <a:lnTo>
                    <a:pt x="34" y="5"/>
                  </a:lnTo>
                  <a:lnTo>
                    <a:pt x="39" y="6"/>
                  </a:lnTo>
                  <a:lnTo>
                    <a:pt x="42" y="3"/>
                  </a:lnTo>
                  <a:lnTo>
                    <a:pt x="37" y="0"/>
                  </a:ln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endParaRPr>
            </a:p>
          </p:txBody>
        </p:sp>
        <p:sp>
          <p:nvSpPr>
            <p:cNvPr id="198" name="Freeform 195"/>
            <p:cNvSpPr>
              <a:spLocks/>
            </p:cNvSpPr>
            <p:nvPr/>
          </p:nvSpPr>
          <p:spPr bwMode="auto">
            <a:xfrm>
              <a:off x="3983" y="9547769"/>
              <a:ext cx="33045" cy="55763"/>
            </a:xfrm>
            <a:custGeom>
              <a:avLst/>
              <a:gdLst>
                <a:gd name="T0" fmla="*/ 19 w 21"/>
                <a:gd name="T1" fmla="*/ 0 h 36"/>
                <a:gd name="T2" fmla="*/ 18 w 21"/>
                <a:gd name="T3" fmla="*/ 0 h 36"/>
                <a:gd name="T4" fmla="*/ 0 w 21"/>
                <a:gd name="T5" fmla="*/ 30 h 36"/>
                <a:gd name="T6" fmla="*/ 0 w 21"/>
                <a:gd name="T7" fmla="*/ 36 h 36"/>
                <a:gd name="T8" fmla="*/ 0 w 21"/>
                <a:gd name="T9" fmla="*/ 36 h 36"/>
                <a:gd name="T10" fmla="*/ 21 w 21"/>
                <a:gd name="T11" fmla="*/ 2 h 36"/>
                <a:gd name="T12" fmla="*/ 20 w 21"/>
                <a:gd name="T13" fmla="*/ 0 h 36"/>
                <a:gd name="T14" fmla="*/ 19 w 21"/>
                <a:gd name="T15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" h="36">
                  <a:moveTo>
                    <a:pt x="19" y="0"/>
                  </a:moveTo>
                  <a:cubicBezTo>
                    <a:pt x="19" y="0"/>
                    <a:pt x="18" y="0"/>
                    <a:pt x="18" y="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1" y="1"/>
                    <a:pt x="21" y="0"/>
                    <a:pt x="20" y="0"/>
                  </a:cubicBezTo>
                  <a:cubicBezTo>
                    <a:pt x="20" y="0"/>
                    <a:pt x="20" y="0"/>
                    <a:pt x="19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endParaRPr>
            </a:p>
          </p:txBody>
        </p:sp>
        <p:sp>
          <p:nvSpPr>
            <p:cNvPr id="199" name="Freeform 196"/>
            <p:cNvSpPr>
              <a:spLocks/>
            </p:cNvSpPr>
            <p:nvPr/>
          </p:nvSpPr>
          <p:spPr bwMode="auto">
            <a:xfrm>
              <a:off x="3983" y="8829042"/>
              <a:ext cx="36143" cy="26849"/>
            </a:xfrm>
            <a:custGeom>
              <a:avLst/>
              <a:gdLst>
                <a:gd name="T0" fmla="*/ 0 w 23"/>
                <a:gd name="T1" fmla="*/ 0 h 17"/>
                <a:gd name="T2" fmla="*/ 0 w 23"/>
                <a:gd name="T3" fmla="*/ 4 h 17"/>
                <a:gd name="T4" fmla="*/ 20 w 23"/>
                <a:gd name="T5" fmla="*/ 17 h 17"/>
                <a:gd name="T6" fmla="*/ 21 w 23"/>
                <a:gd name="T7" fmla="*/ 17 h 17"/>
                <a:gd name="T8" fmla="*/ 23 w 23"/>
                <a:gd name="T9" fmla="*/ 16 h 17"/>
                <a:gd name="T10" fmla="*/ 22 w 23"/>
                <a:gd name="T11" fmla="*/ 14 h 17"/>
                <a:gd name="T12" fmla="*/ 0 w 23"/>
                <a:gd name="T13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" h="17">
                  <a:moveTo>
                    <a:pt x="0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20" y="17"/>
                    <a:pt x="20" y="17"/>
                    <a:pt x="20" y="17"/>
                  </a:cubicBezTo>
                  <a:cubicBezTo>
                    <a:pt x="21" y="17"/>
                    <a:pt x="21" y="17"/>
                    <a:pt x="21" y="17"/>
                  </a:cubicBezTo>
                  <a:cubicBezTo>
                    <a:pt x="22" y="17"/>
                    <a:pt x="22" y="16"/>
                    <a:pt x="23" y="16"/>
                  </a:cubicBezTo>
                  <a:cubicBezTo>
                    <a:pt x="23" y="15"/>
                    <a:pt x="23" y="14"/>
                    <a:pt x="22" y="14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endParaRPr>
            </a:p>
          </p:txBody>
        </p:sp>
        <p:sp>
          <p:nvSpPr>
            <p:cNvPr id="200" name="Freeform 197"/>
            <p:cNvSpPr>
              <a:spLocks noEditPoints="1"/>
            </p:cNvSpPr>
            <p:nvPr/>
          </p:nvSpPr>
          <p:spPr bwMode="auto">
            <a:xfrm>
              <a:off x="821845" y="10328456"/>
              <a:ext cx="1173095" cy="628886"/>
            </a:xfrm>
            <a:custGeom>
              <a:avLst/>
              <a:gdLst>
                <a:gd name="T0" fmla="*/ 681 w 755"/>
                <a:gd name="T1" fmla="*/ 396 h 404"/>
                <a:gd name="T2" fmla="*/ 689 w 755"/>
                <a:gd name="T3" fmla="*/ 392 h 404"/>
                <a:gd name="T4" fmla="*/ 678 w 755"/>
                <a:gd name="T5" fmla="*/ 398 h 404"/>
                <a:gd name="T6" fmla="*/ 678 w 755"/>
                <a:gd name="T7" fmla="*/ 389 h 404"/>
                <a:gd name="T8" fmla="*/ 686 w 755"/>
                <a:gd name="T9" fmla="*/ 384 h 404"/>
                <a:gd name="T10" fmla="*/ 697 w 755"/>
                <a:gd name="T11" fmla="*/ 366 h 404"/>
                <a:gd name="T12" fmla="*/ 578 w 755"/>
                <a:gd name="T13" fmla="*/ 404 h 404"/>
                <a:gd name="T14" fmla="*/ 663 w 755"/>
                <a:gd name="T15" fmla="*/ 384 h 404"/>
                <a:gd name="T16" fmla="*/ 707 w 755"/>
                <a:gd name="T17" fmla="*/ 349 h 404"/>
                <a:gd name="T18" fmla="*/ 54 w 755"/>
                <a:gd name="T19" fmla="*/ 322 h 404"/>
                <a:gd name="T20" fmla="*/ 127 w 755"/>
                <a:gd name="T21" fmla="*/ 355 h 404"/>
                <a:gd name="T22" fmla="*/ 67 w 755"/>
                <a:gd name="T23" fmla="*/ 328 h 404"/>
                <a:gd name="T24" fmla="*/ 75 w 755"/>
                <a:gd name="T25" fmla="*/ 331 h 404"/>
                <a:gd name="T26" fmla="*/ 188 w 755"/>
                <a:gd name="T27" fmla="*/ 404 h 404"/>
                <a:gd name="T28" fmla="*/ 207 w 755"/>
                <a:gd name="T29" fmla="*/ 281 h 404"/>
                <a:gd name="T30" fmla="*/ 213 w 755"/>
                <a:gd name="T31" fmla="*/ 275 h 404"/>
                <a:gd name="T32" fmla="*/ 237 w 755"/>
                <a:gd name="T33" fmla="*/ 291 h 404"/>
                <a:gd name="T34" fmla="*/ 263 w 755"/>
                <a:gd name="T35" fmla="*/ 287 h 404"/>
                <a:gd name="T36" fmla="*/ 584 w 755"/>
                <a:gd name="T37" fmla="*/ 227 h 404"/>
                <a:gd name="T38" fmla="*/ 123 w 755"/>
                <a:gd name="T39" fmla="*/ 221 h 404"/>
                <a:gd name="T40" fmla="*/ 130 w 755"/>
                <a:gd name="T41" fmla="*/ 210 h 404"/>
                <a:gd name="T42" fmla="*/ 185 w 755"/>
                <a:gd name="T43" fmla="*/ 265 h 404"/>
                <a:gd name="T44" fmla="*/ 188 w 755"/>
                <a:gd name="T45" fmla="*/ 254 h 404"/>
                <a:gd name="T46" fmla="*/ 136 w 755"/>
                <a:gd name="T47" fmla="*/ 219 h 404"/>
                <a:gd name="T48" fmla="*/ 126 w 755"/>
                <a:gd name="T49" fmla="*/ 219 h 404"/>
                <a:gd name="T50" fmla="*/ 599 w 755"/>
                <a:gd name="T51" fmla="*/ 194 h 404"/>
                <a:gd name="T52" fmla="*/ 563 w 755"/>
                <a:gd name="T53" fmla="*/ 241 h 404"/>
                <a:gd name="T54" fmla="*/ 318 w 755"/>
                <a:gd name="T55" fmla="*/ 183 h 404"/>
                <a:gd name="T56" fmla="*/ 599 w 755"/>
                <a:gd name="T57" fmla="*/ 183 h 404"/>
                <a:gd name="T58" fmla="*/ 452 w 755"/>
                <a:gd name="T59" fmla="*/ 175 h 404"/>
                <a:gd name="T60" fmla="*/ 314 w 755"/>
                <a:gd name="T61" fmla="*/ 170 h 404"/>
                <a:gd name="T62" fmla="*/ 575 w 755"/>
                <a:gd name="T63" fmla="*/ 163 h 404"/>
                <a:gd name="T64" fmla="*/ 570 w 755"/>
                <a:gd name="T65" fmla="*/ 157 h 404"/>
                <a:gd name="T66" fmla="*/ 135 w 755"/>
                <a:gd name="T67" fmla="*/ 196 h 404"/>
                <a:gd name="T68" fmla="*/ 154 w 755"/>
                <a:gd name="T69" fmla="*/ 144 h 404"/>
                <a:gd name="T70" fmla="*/ 449 w 755"/>
                <a:gd name="T71" fmla="*/ 160 h 404"/>
                <a:gd name="T72" fmla="*/ 266 w 755"/>
                <a:gd name="T73" fmla="*/ 131 h 404"/>
                <a:gd name="T74" fmla="*/ 560 w 755"/>
                <a:gd name="T75" fmla="*/ 151 h 404"/>
                <a:gd name="T76" fmla="*/ 496 w 755"/>
                <a:gd name="T77" fmla="*/ 113 h 404"/>
                <a:gd name="T78" fmla="*/ 197 w 755"/>
                <a:gd name="T79" fmla="*/ 112 h 404"/>
                <a:gd name="T80" fmla="*/ 255 w 755"/>
                <a:gd name="T81" fmla="*/ 142 h 404"/>
                <a:gd name="T82" fmla="*/ 201 w 755"/>
                <a:gd name="T83" fmla="*/ 110 h 404"/>
                <a:gd name="T84" fmla="*/ 603 w 755"/>
                <a:gd name="T85" fmla="*/ 177 h 404"/>
                <a:gd name="T86" fmla="*/ 624 w 755"/>
                <a:gd name="T87" fmla="*/ 123 h 404"/>
                <a:gd name="T88" fmla="*/ 600 w 755"/>
                <a:gd name="T89" fmla="*/ 175 h 404"/>
                <a:gd name="T90" fmla="*/ 755 w 755"/>
                <a:gd name="T91" fmla="*/ 271 h 404"/>
                <a:gd name="T92" fmla="*/ 197 w 755"/>
                <a:gd name="T93" fmla="*/ 101 h 404"/>
                <a:gd name="T94" fmla="*/ 247 w 755"/>
                <a:gd name="T95" fmla="*/ 126 h 404"/>
                <a:gd name="T96" fmla="*/ 533 w 755"/>
                <a:gd name="T97" fmla="*/ 76 h 404"/>
                <a:gd name="T98" fmla="*/ 627 w 755"/>
                <a:gd name="T99" fmla="*/ 100 h 404"/>
                <a:gd name="T100" fmla="*/ 628 w 755"/>
                <a:gd name="T101" fmla="*/ 105 h 404"/>
                <a:gd name="T102" fmla="*/ 517 w 755"/>
                <a:gd name="T103" fmla="*/ 52 h 404"/>
                <a:gd name="T104" fmla="*/ 459 w 755"/>
                <a:gd name="T105" fmla="*/ 1 h 404"/>
                <a:gd name="T106" fmla="*/ 334 w 755"/>
                <a:gd name="T107" fmla="*/ 18 h 404"/>
                <a:gd name="T108" fmla="*/ 487 w 755"/>
                <a:gd name="T109" fmla="*/ 111 h 404"/>
                <a:gd name="T110" fmla="*/ 525 w 755"/>
                <a:gd name="T111" fmla="*/ 64 h 404"/>
                <a:gd name="T112" fmla="*/ 549 w 755"/>
                <a:gd name="T113" fmla="*/ 52 h 4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755" h="404">
                  <a:moveTo>
                    <a:pt x="692" y="404"/>
                  </a:moveTo>
                  <a:cubicBezTo>
                    <a:pt x="692" y="404"/>
                    <a:pt x="692" y="404"/>
                    <a:pt x="692" y="404"/>
                  </a:cubicBezTo>
                  <a:cubicBezTo>
                    <a:pt x="693" y="404"/>
                    <a:pt x="693" y="404"/>
                    <a:pt x="693" y="404"/>
                  </a:cubicBezTo>
                  <a:cubicBezTo>
                    <a:pt x="692" y="404"/>
                    <a:pt x="692" y="404"/>
                    <a:pt x="692" y="404"/>
                  </a:cubicBezTo>
                  <a:moveTo>
                    <a:pt x="698" y="398"/>
                  </a:moveTo>
                  <a:cubicBezTo>
                    <a:pt x="696" y="401"/>
                    <a:pt x="696" y="401"/>
                    <a:pt x="696" y="401"/>
                  </a:cubicBezTo>
                  <a:cubicBezTo>
                    <a:pt x="701" y="404"/>
                    <a:pt x="701" y="404"/>
                    <a:pt x="701" y="404"/>
                  </a:cubicBezTo>
                  <a:cubicBezTo>
                    <a:pt x="707" y="404"/>
                    <a:pt x="707" y="404"/>
                    <a:pt x="707" y="404"/>
                  </a:cubicBezTo>
                  <a:cubicBezTo>
                    <a:pt x="698" y="398"/>
                    <a:pt x="698" y="398"/>
                    <a:pt x="698" y="398"/>
                  </a:cubicBezTo>
                  <a:moveTo>
                    <a:pt x="681" y="396"/>
                  </a:moveTo>
                  <a:cubicBezTo>
                    <a:pt x="681" y="400"/>
                    <a:pt x="681" y="400"/>
                    <a:pt x="681" y="400"/>
                  </a:cubicBezTo>
                  <a:cubicBezTo>
                    <a:pt x="685" y="403"/>
                    <a:pt x="685" y="403"/>
                    <a:pt x="685" y="403"/>
                  </a:cubicBezTo>
                  <a:cubicBezTo>
                    <a:pt x="686" y="401"/>
                    <a:pt x="686" y="401"/>
                    <a:pt x="686" y="401"/>
                  </a:cubicBezTo>
                  <a:cubicBezTo>
                    <a:pt x="686" y="399"/>
                    <a:pt x="686" y="399"/>
                    <a:pt x="686" y="399"/>
                  </a:cubicBezTo>
                  <a:cubicBezTo>
                    <a:pt x="681" y="396"/>
                    <a:pt x="681" y="396"/>
                    <a:pt x="681" y="396"/>
                  </a:cubicBezTo>
                  <a:moveTo>
                    <a:pt x="689" y="392"/>
                  </a:moveTo>
                  <a:cubicBezTo>
                    <a:pt x="689" y="396"/>
                    <a:pt x="689" y="396"/>
                    <a:pt x="689" y="396"/>
                  </a:cubicBezTo>
                  <a:cubicBezTo>
                    <a:pt x="690" y="397"/>
                    <a:pt x="690" y="397"/>
                    <a:pt x="690" y="397"/>
                  </a:cubicBezTo>
                  <a:cubicBezTo>
                    <a:pt x="693" y="395"/>
                    <a:pt x="693" y="395"/>
                    <a:pt x="693" y="395"/>
                  </a:cubicBezTo>
                  <a:cubicBezTo>
                    <a:pt x="689" y="392"/>
                    <a:pt x="689" y="392"/>
                    <a:pt x="689" y="392"/>
                  </a:cubicBezTo>
                  <a:moveTo>
                    <a:pt x="678" y="391"/>
                  </a:moveTo>
                  <a:cubicBezTo>
                    <a:pt x="677" y="393"/>
                    <a:pt x="677" y="393"/>
                    <a:pt x="677" y="393"/>
                  </a:cubicBezTo>
                  <a:cubicBezTo>
                    <a:pt x="673" y="391"/>
                    <a:pt x="673" y="391"/>
                    <a:pt x="673" y="391"/>
                  </a:cubicBezTo>
                  <a:cubicBezTo>
                    <a:pt x="673" y="395"/>
                    <a:pt x="673" y="395"/>
                    <a:pt x="673" y="395"/>
                  </a:cubicBezTo>
                  <a:cubicBezTo>
                    <a:pt x="675" y="396"/>
                    <a:pt x="675" y="396"/>
                    <a:pt x="675" y="396"/>
                  </a:cubicBezTo>
                  <a:cubicBezTo>
                    <a:pt x="673" y="398"/>
                    <a:pt x="673" y="398"/>
                    <a:pt x="673" y="398"/>
                  </a:cubicBezTo>
                  <a:cubicBezTo>
                    <a:pt x="673" y="404"/>
                    <a:pt x="673" y="404"/>
                    <a:pt x="673" y="404"/>
                  </a:cubicBezTo>
                  <a:cubicBezTo>
                    <a:pt x="674" y="404"/>
                    <a:pt x="674" y="404"/>
                    <a:pt x="674" y="404"/>
                  </a:cubicBezTo>
                  <a:cubicBezTo>
                    <a:pt x="678" y="398"/>
                    <a:pt x="678" y="398"/>
                    <a:pt x="678" y="398"/>
                  </a:cubicBezTo>
                  <a:cubicBezTo>
                    <a:pt x="678" y="398"/>
                    <a:pt x="678" y="398"/>
                    <a:pt x="678" y="398"/>
                  </a:cubicBezTo>
                  <a:cubicBezTo>
                    <a:pt x="678" y="391"/>
                    <a:pt x="678" y="391"/>
                    <a:pt x="678" y="391"/>
                  </a:cubicBezTo>
                  <a:moveTo>
                    <a:pt x="668" y="388"/>
                  </a:moveTo>
                  <a:cubicBezTo>
                    <a:pt x="666" y="390"/>
                    <a:pt x="666" y="390"/>
                    <a:pt x="666" y="390"/>
                  </a:cubicBezTo>
                  <a:cubicBezTo>
                    <a:pt x="670" y="393"/>
                    <a:pt x="670" y="393"/>
                    <a:pt x="670" y="393"/>
                  </a:cubicBezTo>
                  <a:cubicBezTo>
                    <a:pt x="670" y="389"/>
                    <a:pt x="670" y="389"/>
                    <a:pt x="670" y="389"/>
                  </a:cubicBezTo>
                  <a:cubicBezTo>
                    <a:pt x="668" y="388"/>
                    <a:pt x="668" y="388"/>
                    <a:pt x="668" y="388"/>
                  </a:cubicBezTo>
                  <a:moveTo>
                    <a:pt x="674" y="382"/>
                  </a:moveTo>
                  <a:cubicBezTo>
                    <a:pt x="673" y="383"/>
                    <a:pt x="673" y="383"/>
                    <a:pt x="673" y="383"/>
                  </a:cubicBezTo>
                  <a:cubicBezTo>
                    <a:pt x="673" y="386"/>
                    <a:pt x="673" y="386"/>
                    <a:pt x="673" y="386"/>
                  </a:cubicBezTo>
                  <a:cubicBezTo>
                    <a:pt x="678" y="389"/>
                    <a:pt x="678" y="389"/>
                    <a:pt x="678" y="389"/>
                  </a:cubicBezTo>
                  <a:cubicBezTo>
                    <a:pt x="678" y="385"/>
                    <a:pt x="678" y="385"/>
                    <a:pt x="678" y="385"/>
                  </a:cubicBezTo>
                  <a:cubicBezTo>
                    <a:pt x="674" y="382"/>
                    <a:pt x="674" y="382"/>
                    <a:pt x="674" y="382"/>
                  </a:cubicBezTo>
                  <a:moveTo>
                    <a:pt x="686" y="378"/>
                  </a:moveTo>
                  <a:cubicBezTo>
                    <a:pt x="681" y="385"/>
                    <a:pt x="681" y="385"/>
                    <a:pt x="681" y="385"/>
                  </a:cubicBezTo>
                  <a:cubicBezTo>
                    <a:pt x="681" y="392"/>
                    <a:pt x="681" y="392"/>
                    <a:pt x="681" y="392"/>
                  </a:cubicBezTo>
                  <a:cubicBezTo>
                    <a:pt x="682" y="391"/>
                    <a:pt x="682" y="391"/>
                    <a:pt x="682" y="391"/>
                  </a:cubicBezTo>
                  <a:cubicBezTo>
                    <a:pt x="686" y="394"/>
                    <a:pt x="686" y="394"/>
                    <a:pt x="686" y="394"/>
                  </a:cubicBezTo>
                  <a:cubicBezTo>
                    <a:pt x="686" y="390"/>
                    <a:pt x="686" y="390"/>
                    <a:pt x="686" y="390"/>
                  </a:cubicBezTo>
                  <a:cubicBezTo>
                    <a:pt x="683" y="388"/>
                    <a:pt x="683" y="388"/>
                    <a:pt x="683" y="388"/>
                  </a:cubicBezTo>
                  <a:cubicBezTo>
                    <a:pt x="686" y="384"/>
                    <a:pt x="686" y="384"/>
                    <a:pt x="686" y="384"/>
                  </a:cubicBezTo>
                  <a:cubicBezTo>
                    <a:pt x="686" y="378"/>
                    <a:pt x="686" y="378"/>
                    <a:pt x="686" y="378"/>
                  </a:cubicBezTo>
                  <a:moveTo>
                    <a:pt x="694" y="365"/>
                  </a:moveTo>
                  <a:cubicBezTo>
                    <a:pt x="689" y="372"/>
                    <a:pt x="689" y="372"/>
                    <a:pt x="689" y="372"/>
                  </a:cubicBezTo>
                  <a:cubicBezTo>
                    <a:pt x="689" y="379"/>
                    <a:pt x="689" y="379"/>
                    <a:pt x="689" y="379"/>
                  </a:cubicBezTo>
                  <a:cubicBezTo>
                    <a:pt x="694" y="371"/>
                    <a:pt x="694" y="371"/>
                    <a:pt x="694" y="371"/>
                  </a:cubicBezTo>
                  <a:cubicBezTo>
                    <a:pt x="694" y="365"/>
                    <a:pt x="694" y="365"/>
                    <a:pt x="694" y="365"/>
                  </a:cubicBezTo>
                  <a:moveTo>
                    <a:pt x="702" y="355"/>
                  </a:moveTo>
                  <a:cubicBezTo>
                    <a:pt x="697" y="359"/>
                    <a:pt x="697" y="359"/>
                    <a:pt x="697" y="359"/>
                  </a:cubicBezTo>
                  <a:cubicBezTo>
                    <a:pt x="697" y="359"/>
                    <a:pt x="697" y="359"/>
                    <a:pt x="697" y="359"/>
                  </a:cubicBezTo>
                  <a:cubicBezTo>
                    <a:pt x="697" y="366"/>
                    <a:pt x="697" y="366"/>
                    <a:pt x="697" y="366"/>
                  </a:cubicBezTo>
                  <a:cubicBezTo>
                    <a:pt x="702" y="358"/>
                    <a:pt x="702" y="358"/>
                    <a:pt x="702" y="358"/>
                  </a:cubicBezTo>
                  <a:cubicBezTo>
                    <a:pt x="702" y="355"/>
                    <a:pt x="702" y="355"/>
                    <a:pt x="702" y="355"/>
                  </a:cubicBezTo>
                  <a:moveTo>
                    <a:pt x="630" y="353"/>
                  </a:moveTo>
                  <a:cubicBezTo>
                    <a:pt x="629" y="353"/>
                    <a:pt x="629" y="353"/>
                    <a:pt x="629" y="353"/>
                  </a:cubicBezTo>
                  <a:cubicBezTo>
                    <a:pt x="625" y="359"/>
                    <a:pt x="625" y="359"/>
                    <a:pt x="625" y="359"/>
                  </a:cubicBezTo>
                  <a:cubicBezTo>
                    <a:pt x="622" y="357"/>
                    <a:pt x="619" y="356"/>
                    <a:pt x="616" y="356"/>
                  </a:cubicBezTo>
                  <a:cubicBezTo>
                    <a:pt x="615" y="356"/>
                    <a:pt x="614" y="357"/>
                    <a:pt x="613" y="357"/>
                  </a:cubicBezTo>
                  <a:cubicBezTo>
                    <a:pt x="609" y="358"/>
                    <a:pt x="605" y="360"/>
                    <a:pt x="602" y="364"/>
                  </a:cubicBezTo>
                  <a:cubicBezTo>
                    <a:pt x="602" y="365"/>
                    <a:pt x="602" y="365"/>
                    <a:pt x="602" y="365"/>
                  </a:cubicBezTo>
                  <a:cubicBezTo>
                    <a:pt x="578" y="404"/>
                    <a:pt x="578" y="404"/>
                    <a:pt x="578" y="404"/>
                  </a:cubicBezTo>
                  <a:cubicBezTo>
                    <a:pt x="582" y="404"/>
                    <a:pt x="582" y="404"/>
                    <a:pt x="582" y="404"/>
                  </a:cubicBezTo>
                  <a:cubicBezTo>
                    <a:pt x="605" y="367"/>
                    <a:pt x="605" y="367"/>
                    <a:pt x="605" y="367"/>
                  </a:cubicBezTo>
                  <a:cubicBezTo>
                    <a:pt x="605" y="366"/>
                    <a:pt x="605" y="366"/>
                    <a:pt x="605" y="366"/>
                  </a:cubicBezTo>
                  <a:cubicBezTo>
                    <a:pt x="607" y="363"/>
                    <a:pt x="610" y="361"/>
                    <a:pt x="614" y="360"/>
                  </a:cubicBezTo>
                  <a:cubicBezTo>
                    <a:pt x="615" y="360"/>
                    <a:pt x="616" y="360"/>
                    <a:pt x="617" y="360"/>
                  </a:cubicBezTo>
                  <a:cubicBezTo>
                    <a:pt x="620" y="360"/>
                    <a:pt x="622" y="361"/>
                    <a:pt x="625" y="362"/>
                  </a:cubicBezTo>
                  <a:cubicBezTo>
                    <a:pt x="625" y="362"/>
                    <a:pt x="625" y="362"/>
                    <a:pt x="625" y="362"/>
                  </a:cubicBezTo>
                  <a:cubicBezTo>
                    <a:pt x="625" y="362"/>
                    <a:pt x="625" y="362"/>
                    <a:pt x="625" y="362"/>
                  </a:cubicBezTo>
                  <a:cubicBezTo>
                    <a:pt x="661" y="386"/>
                    <a:pt x="661" y="386"/>
                    <a:pt x="661" y="386"/>
                  </a:cubicBezTo>
                  <a:cubicBezTo>
                    <a:pt x="663" y="384"/>
                    <a:pt x="663" y="384"/>
                    <a:pt x="663" y="384"/>
                  </a:cubicBezTo>
                  <a:cubicBezTo>
                    <a:pt x="628" y="360"/>
                    <a:pt x="628" y="360"/>
                    <a:pt x="628" y="360"/>
                  </a:cubicBezTo>
                  <a:cubicBezTo>
                    <a:pt x="630" y="357"/>
                    <a:pt x="630" y="357"/>
                    <a:pt x="630" y="357"/>
                  </a:cubicBezTo>
                  <a:cubicBezTo>
                    <a:pt x="666" y="381"/>
                    <a:pt x="666" y="381"/>
                    <a:pt x="666" y="381"/>
                  </a:cubicBezTo>
                  <a:cubicBezTo>
                    <a:pt x="669" y="378"/>
                    <a:pt x="669" y="378"/>
                    <a:pt x="669" y="378"/>
                  </a:cubicBezTo>
                  <a:cubicBezTo>
                    <a:pt x="631" y="353"/>
                    <a:pt x="631" y="353"/>
                    <a:pt x="631" y="353"/>
                  </a:cubicBezTo>
                  <a:cubicBezTo>
                    <a:pt x="631" y="353"/>
                    <a:pt x="630" y="353"/>
                    <a:pt x="630" y="353"/>
                  </a:cubicBezTo>
                  <a:moveTo>
                    <a:pt x="707" y="349"/>
                  </a:moveTo>
                  <a:cubicBezTo>
                    <a:pt x="705" y="351"/>
                    <a:pt x="705" y="351"/>
                    <a:pt x="705" y="351"/>
                  </a:cubicBezTo>
                  <a:cubicBezTo>
                    <a:pt x="705" y="353"/>
                    <a:pt x="705" y="353"/>
                    <a:pt x="705" y="353"/>
                  </a:cubicBezTo>
                  <a:cubicBezTo>
                    <a:pt x="707" y="349"/>
                    <a:pt x="707" y="349"/>
                    <a:pt x="707" y="349"/>
                  </a:cubicBezTo>
                  <a:moveTo>
                    <a:pt x="181" y="384"/>
                  </a:moveTo>
                  <a:cubicBezTo>
                    <a:pt x="129" y="357"/>
                    <a:pt x="129" y="357"/>
                    <a:pt x="129" y="357"/>
                  </a:cubicBezTo>
                  <a:cubicBezTo>
                    <a:pt x="132" y="353"/>
                    <a:pt x="132" y="353"/>
                    <a:pt x="132" y="353"/>
                  </a:cubicBezTo>
                  <a:cubicBezTo>
                    <a:pt x="183" y="380"/>
                    <a:pt x="183" y="380"/>
                    <a:pt x="183" y="380"/>
                  </a:cubicBezTo>
                  <a:cubicBezTo>
                    <a:pt x="181" y="384"/>
                    <a:pt x="181" y="384"/>
                    <a:pt x="181" y="384"/>
                  </a:cubicBezTo>
                  <a:moveTo>
                    <a:pt x="173" y="279"/>
                  </a:moveTo>
                  <a:cubicBezTo>
                    <a:pt x="131" y="348"/>
                    <a:pt x="131" y="348"/>
                    <a:pt x="131" y="348"/>
                  </a:cubicBezTo>
                  <a:cubicBezTo>
                    <a:pt x="75" y="318"/>
                    <a:pt x="75" y="318"/>
                    <a:pt x="75" y="318"/>
                  </a:cubicBezTo>
                  <a:cubicBezTo>
                    <a:pt x="72" y="317"/>
                    <a:pt x="70" y="316"/>
                    <a:pt x="67" y="316"/>
                  </a:cubicBezTo>
                  <a:cubicBezTo>
                    <a:pt x="62" y="316"/>
                    <a:pt x="57" y="318"/>
                    <a:pt x="54" y="322"/>
                  </a:cubicBezTo>
                  <a:cubicBezTo>
                    <a:pt x="54" y="322"/>
                    <a:pt x="54" y="322"/>
                    <a:pt x="54" y="322"/>
                  </a:cubicBezTo>
                  <a:cubicBezTo>
                    <a:pt x="30" y="346"/>
                    <a:pt x="12" y="374"/>
                    <a:pt x="0" y="404"/>
                  </a:cubicBezTo>
                  <a:cubicBezTo>
                    <a:pt x="4" y="404"/>
                    <a:pt x="4" y="404"/>
                    <a:pt x="4" y="404"/>
                  </a:cubicBezTo>
                  <a:cubicBezTo>
                    <a:pt x="16" y="374"/>
                    <a:pt x="33" y="347"/>
                    <a:pt x="56" y="325"/>
                  </a:cubicBezTo>
                  <a:cubicBezTo>
                    <a:pt x="56" y="325"/>
                    <a:pt x="56" y="325"/>
                    <a:pt x="56" y="325"/>
                  </a:cubicBezTo>
                  <a:cubicBezTo>
                    <a:pt x="56" y="325"/>
                    <a:pt x="56" y="325"/>
                    <a:pt x="56" y="325"/>
                  </a:cubicBezTo>
                  <a:cubicBezTo>
                    <a:pt x="59" y="321"/>
                    <a:pt x="63" y="320"/>
                    <a:pt x="67" y="320"/>
                  </a:cubicBezTo>
                  <a:cubicBezTo>
                    <a:pt x="69" y="320"/>
                    <a:pt x="71" y="320"/>
                    <a:pt x="73" y="321"/>
                  </a:cubicBezTo>
                  <a:cubicBezTo>
                    <a:pt x="129" y="351"/>
                    <a:pt x="129" y="351"/>
                    <a:pt x="129" y="351"/>
                  </a:cubicBezTo>
                  <a:cubicBezTo>
                    <a:pt x="127" y="355"/>
                    <a:pt x="127" y="355"/>
                    <a:pt x="127" y="355"/>
                  </a:cubicBezTo>
                  <a:cubicBezTo>
                    <a:pt x="71" y="325"/>
                    <a:pt x="71" y="325"/>
                    <a:pt x="71" y="325"/>
                  </a:cubicBezTo>
                  <a:cubicBezTo>
                    <a:pt x="70" y="324"/>
                    <a:pt x="68" y="324"/>
                    <a:pt x="67" y="324"/>
                  </a:cubicBezTo>
                  <a:cubicBezTo>
                    <a:pt x="64" y="324"/>
                    <a:pt x="61" y="325"/>
                    <a:pt x="59" y="328"/>
                  </a:cubicBezTo>
                  <a:cubicBezTo>
                    <a:pt x="59" y="328"/>
                    <a:pt x="59" y="328"/>
                    <a:pt x="59" y="328"/>
                  </a:cubicBezTo>
                  <a:cubicBezTo>
                    <a:pt x="38" y="349"/>
                    <a:pt x="20" y="376"/>
                    <a:pt x="8" y="404"/>
                  </a:cubicBezTo>
                  <a:cubicBezTo>
                    <a:pt x="12" y="404"/>
                    <a:pt x="12" y="404"/>
                    <a:pt x="12" y="404"/>
                  </a:cubicBezTo>
                  <a:cubicBezTo>
                    <a:pt x="24" y="376"/>
                    <a:pt x="41" y="351"/>
                    <a:pt x="62" y="330"/>
                  </a:cubicBezTo>
                  <a:cubicBezTo>
                    <a:pt x="62" y="330"/>
                    <a:pt x="62" y="330"/>
                    <a:pt x="62" y="330"/>
                  </a:cubicBezTo>
                  <a:cubicBezTo>
                    <a:pt x="62" y="330"/>
                    <a:pt x="62" y="330"/>
                    <a:pt x="62" y="330"/>
                  </a:cubicBezTo>
                  <a:cubicBezTo>
                    <a:pt x="63" y="328"/>
                    <a:pt x="65" y="328"/>
                    <a:pt x="67" y="328"/>
                  </a:cubicBezTo>
                  <a:cubicBezTo>
                    <a:pt x="68" y="328"/>
                    <a:pt x="69" y="328"/>
                    <a:pt x="70" y="328"/>
                  </a:cubicBezTo>
                  <a:cubicBezTo>
                    <a:pt x="72" y="330"/>
                    <a:pt x="73" y="333"/>
                    <a:pt x="72" y="336"/>
                  </a:cubicBezTo>
                  <a:cubicBezTo>
                    <a:pt x="72" y="336"/>
                    <a:pt x="72" y="336"/>
                    <a:pt x="72" y="336"/>
                  </a:cubicBezTo>
                  <a:cubicBezTo>
                    <a:pt x="72" y="336"/>
                    <a:pt x="72" y="336"/>
                    <a:pt x="72" y="336"/>
                  </a:cubicBezTo>
                  <a:cubicBezTo>
                    <a:pt x="64" y="360"/>
                    <a:pt x="52" y="383"/>
                    <a:pt x="37" y="404"/>
                  </a:cubicBezTo>
                  <a:cubicBezTo>
                    <a:pt x="41" y="404"/>
                    <a:pt x="41" y="404"/>
                    <a:pt x="41" y="404"/>
                  </a:cubicBezTo>
                  <a:cubicBezTo>
                    <a:pt x="45" y="399"/>
                    <a:pt x="48" y="394"/>
                    <a:pt x="51" y="389"/>
                  </a:cubicBezTo>
                  <a:cubicBezTo>
                    <a:pt x="61" y="373"/>
                    <a:pt x="69" y="355"/>
                    <a:pt x="75" y="337"/>
                  </a:cubicBezTo>
                  <a:cubicBezTo>
                    <a:pt x="75" y="337"/>
                    <a:pt x="75" y="337"/>
                    <a:pt x="75" y="337"/>
                  </a:cubicBezTo>
                  <a:cubicBezTo>
                    <a:pt x="76" y="335"/>
                    <a:pt x="76" y="333"/>
                    <a:pt x="75" y="331"/>
                  </a:cubicBezTo>
                  <a:cubicBezTo>
                    <a:pt x="125" y="358"/>
                    <a:pt x="125" y="358"/>
                    <a:pt x="125" y="358"/>
                  </a:cubicBezTo>
                  <a:cubicBezTo>
                    <a:pt x="97" y="404"/>
                    <a:pt x="97" y="404"/>
                    <a:pt x="97" y="404"/>
                  </a:cubicBezTo>
                  <a:cubicBezTo>
                    <a:pt x="101" y="404"/>
                    <a:pt x="101" y="404"/>
                    <a:pt x="101" y="404"/>
                  </a:cubicBezTo>
                  <a:cubicBezTo>
                    <a:pt x="128" y="359"/>
                    <a:pt x="128" y="359"/>
                    <a:pt x="128" y="359"/>
                  </a:cubicBezTo>
                  <a:cubicBezTo>
                    <a:pt x="181" y="388"/>
                    <a:pt x="181" y="388"/>
                    <a:pt x="181" y="388"/>
                  </a:cubicBezTo>
                  <a:cubicBezTo>
                    <a:pt x="181" y="388"/>
                    <a:pt x="181" y="388"/>
                    <a:pt x="181" y="388"/>
                  </a:cubicBezTo>
                  <a:cubicBezTo>
                    <a:pt x="181" y="388"/>
                    <a:pt x="181" y="388"/>
                    <a:pt x="181" y="388"/>
                  </a:cubicBezTo>
                  <a:cubicBezTo>
                    <a:pt x="181" y="388"/>
                    <a:pt x="181" y="388"/>
                    <a:pt x="181" y="388"/>
                  </a:cubicBezTo>
                  <a:cubicBezTo>
                    <a:pt x="182" y="388"/>
                    <a:pt x="182" y="388"/>
                    <a:pt x="182" y="388"/>
                  </a:cubicBezTo>
                  <a:cubicBezTo>
                    <a:pt x="187" y="392"/>
                    <a:pt x="189" y="398"/>
                    <a:pt x="188" y="404"/>
                  </a:cubicBezTo>
                  <a:cubicBezTo>
                    <a:pt x="191" y="404"/>
                    <a:pt x="191" y="404"/>
                    <a:pt x="191" y="404"/>
                  </a:cubicBezTo>
                  <a:cubicBezTo>
                    <a:pt x="193" y="397"/>
                    <a:pt x="190" y="390"/>
                    <a:pt x="184" y="386"/>
                  </a:cubicBezTo>
                  <a:cubicBezTo>
                    <a:pt x="187" y="381"/>
                    <a:pt x="187" y="381"/>
                    <a:pt x="187" y="381"/>
                  </a:cubicBezTo>
                  <a:cubicBezTo>
                    <a:pt x="188" y="380"/>
                    <a:pt x="187" y="379"/>
                    <a:pt x="186" y="378"/>
                  </a:cubicBezTo>
                  <a:cubicBezTo>
                    <a:pt x="134" y="350"/>
                    <a:pt x="134" y="350"/>
                    <a:pt x="134" y="350"/>
                  </a:cubicBezTo>
                  <a:cubicBezTo>
                    <a:pt x="175" y="281"/>
                    <a:pt x="175" y="281"/>
                    <a:pt x="175" y="281"/>
                  </a:cubicBezTo>
                  <a:cubicBezTo>
                    <a:pt x="174" y="280"/>
                    <a:pt x="173" y="279"/>
                    <a:pt x="173" y="279"/>
                  </a:cubicBezTo>
                  <a:moveTo>
                    <a:pt x="206" y="276"/>
                  </a:moveTo>
                  <a:cubicBezTo>
                    <a:pt x="204" y="278"/>
                    <a:pt x="204" y="278"/>
                    <a:pt x="204" y="278"/>
                  </a:cubicBezTo>
                  <a:cubicBezTo>
                    <a:pt x="207" y="281"/>
                    <a:pt x="207" y="281"/>
                    <a:pt x="207" y="281"/>
                  </a:cubicBezTo>
                  <a:cubicBezTo>
                    <a:pt x="210" y="278"/>
                    <a:pt x="210" y="278"/>
                    <a:pt x="210" y="278"/>
                  </a:cubicBezTo>
                  <a:cubicBezTo>
                    <a:pt x="206" y="276"/>
                    <a:pt x="206" y="276"/>
                    <a:pt x="206" y="276"/>
                  </a:cubicBezTo>
                  <a:moveTo>
                    <a:pt x="177" y="272"/>
                  </a:moveTo>
                  <a:cubicBezTo>
                    <a:pt x="174" y="276"/>
                    <a:pt x="174" y="276"/>
                    <a:pt x="174" y="276"/>
                  </a:cubicBezTo>
                  <a:cubicBezTo>
                    <a:pt x="175" y="276"/>
                    <a:pt x="176" y="277"/>
                    <a:pt x="177" y="278"/>
                  </a:cubicBezTo>
                  <a:cubicBezTo>
                    <a:pt x="179" y="274"/>
                    <a:pt x="179" y="274"/>
                    <a:pt x="179" y="274"/>
                  </a:cubicBezTo>
                  <a:cubicBezTo>
                    <a:pt x="179" y="273"/>
                    <a:pt x="178" y="272"/>
                    <a:pt x="177" y="272"/>
                  </a:cubicBezTo>
                  <a:moveTo>
                    <a:pt x="212" y="270"/>
                  </a:moveTo>
                  <a:cubicBezTo>
                    <a:pt x="210" y="273"/>
                    <a:pt x="210" y="273"/>
                    <a:pt x="210" y="273"/>
                  </a:cubicBezTo>
                  <a:cubicBezTo>
                    <a:pt x="213" y="275"/>
                    <a:pt x="213" y="275"/>
                    <a:pt x="213" y="275"/>
                  </a:cubicBezTo>
                  <a:cubicBezTo>
                    <a:pt x="216" y="273"/>
                    <a:pt x="216" y="273"/>
                    <a:pt x="216" y="273"/>
                  </a:cubicBezTo>
                  <a:cubicBezTo>
                    <a:pt x="212" y="270"/>
                    <a:pt x="212" y="270"/>
                    <a:pt x="212" y="270"/>
                  </a:cubicBezTo>
                  <a:moveTo>
                    <a:pt x="274" y="263"/>
                  </a:moveTo>
                  <a:cubicBezTo>
                    <a:pt x="260" y="285"/>
                    <a:pt x="260" y="285"/>
                    <a:pt x="260" y="285"/>
                  </a:cubicBezTo>
                  <a:cubicBezTo>
                    <a:pt x="260" y="286"/>
                    <a:pt x="260" y="286"/>
                    <a:pt x="260" y="286"/>
                  </a:cubicBezTo>
                  <a:cubicBezTo>
                    <a:pt x="257" y="290"/>
                    <a:pt x="253" y="292"/>
                    <a:pt x="248" y="292"/>
                  </a:cubicBezTo>
                  <a:cubicBezTo>
                    <a:pt x="246" y="292"/>
                    <a:pt x="243" y="291"/>
                    <a:pt x="241" y="290"/>
                  </a:cubicBezTo>
                  <a:cubicBezTo>
                    <a:pt x="219" y="275"/>
                    <a:pt x="219" y="275"/>
                    <a:pt x="219" y="275"/>
                  </a:cubicBezTo>
                  <a:cubicBezTo>
                    <a:pt x="216" y="277"/>
                    <a:pt x="216" y="277"/>
                    <a:pt x="216" y="277"/>
                  </a:cubicBezTo>
                  <a:cubicBezTo>
                    <a:pt x="237" y="291"/>
                    <a:pt x="237" y="291"/>
                    <a:pt x="237" y="291"/>
                  </a:cubicBezTo>
                  <a:cubicBezTo>
                    <a:pt x="235" y="295"/>
                    <a:pt x="235" y="295"/>
                    <a:pt x="235" y="295"/>
                  </a:cubicBezTo>
                  <a:cubicBezTo>
                    <a:pt x="213" y="280"/>
                    <a:pt x="213" y="280"/>
                    <a:pt x="213" y="280"/>
                  </a:cubicBezTo>
                  <a:cubicBezTo>
                    <a:pt x="210" y="283"/>
                    <a:pt x="210" y="283"/>
                    <a:pt x="210" y="283"/>
                  </a:cubicBezTo>
                  <a:cubicBezTo>
                    <a:pt x="234" y="299"/>
                    <a:pt x="234" y="299"/>
                    <a:pt x="234" y="299"/>
                  </a:cubicBezTo>
                  <a:cubicBezTo>
                    <a:pt x="235" y="299"/>
                    <a:pt x="235" y="299"/>
                    <a:pt x="235" y="299"/>
                  </a:cubicBezTo>
                  <a:cubicBezTo>
                    <a:pt x="236" y="299"/>
                    <a:pt x="236" y="299"/>
                    <a:pt x="237" y="298"/>
                  </a:cubicBezTo>
                  <a:cubicBezTo>
                    <a:pt x="240" y="293"/>
                    <a:pt x="240" y="293"/>
                    <a:pt x="240" y="293"/>
                  </a:cubicBezTo>
                  <a:cubicBezTo>
                    <a:pt x="243" y="295"/>
                    <a:pt x="246" y="295"/>
                    <a:pt x="248" y="295"/>
                  </a:cubicBezTo>
                  <a:cubicBezTo>
                    <a:pt x="254" y="295"/>
                    <a:pt x="260" y="293"/>
                    <a:pt x="263" y="288"/>
                  </a:cubicBezTo>
                  <a:cubicBezTo>
                    <a:pt x="263" y="287"/>
                    <a:pt x="263" y="287"/>
                    <a:pt x="263" y="287"/>
                  </a:cubicBezTo>
                  <a:cubicBezTo>
                    <a:pt x="276" y="266"/>
                    <a:pt x="276" y="266"/>
                    <a:pt x="276" y="266"/>
                  </a:cubicBezTo>
                  <a:cubicBezTo>
                    <a:pt x="274" y="263"/>
                    <a:pt x="274" y="263"/>
                    <a:pt x="274" y="263"/>
                  </a:cubicBezTo>
                  <a:moveTo>
                    <a:pt x="199" y="261"/>
                  </a:moveTo>
                  <a:cubicBezTo>
                    <a:pt x="200" y="263"/>
                    <a:pt x="201" y="265"/>
                    <a:pt x="202" y="268"/>
                  </a:cubicBezTo>
                  <a:cubicBezTo>
                    <a:pt x="202" y="268"/>
                    <a:pt x="202" y="268"/>
                    <a:pt x="202" y="268"/>
                  </a:cubicBezTo>
                  <a:cubicBezTo>
                    <a:pt x="203" y="268"/>
                    <a:pt x="203" y="268"/>
                    <a:pt x="203" y="268"/>
                  </a:cubicBezTo>
                  <a:cubicBezTo>
                    <a:pt x="207" y="271"/>
                    <a:pt x="207" y="271"/>
                    <a:pt x="207" y="271"/>
                  </a:cubicBezTo>
                  <a:cubicBezTo>
                    <a:pt x="209" y="268"/>
                    <a:pt x="209" y="268"/>
                    <a:pt x="209" y="268"/>
                  </a:cubicBezTo>
                  <a:cubicBezTo>
                    <a:pt x="199" y="261"/>
                    <a:pt x="199" y="261"/>
                    <a:pt x="199" y="261"/>
                  </a:cubicBezTo>
                  <a:moveTo>
                    <a:pt x="584" y="227"/>
                  </a:moveTo>
                  <a:cubicBezTo>
                    <a:pt x="582" y="229"/>
                    <a:pt x="580" y="231"/>
                    <a:pt x="578" y="233"/>
                  </a:cubicBezTo>
                  <a:cubicBezTo>
                    <a:pt x="577" y="234"/>
                    <a:pt x="577" y="234"/>
                    <a:pt x="577" y="234"/>
                  </a:cubicBezTo>
                  <a:cubicBezTo>
                    <a:pt x="577" y="233"/>
                    <a:pt x="577" y="233"/>
                    <a:pt x="577" y="233"/>
                  </a:cubicBezTo>
                  <a:cubicBezTo>
                    <a:pt x="576" y="234"/>
                    <a:pt x="575" y="235"/>
                    <a:pt x="574" y="236"/>
                  </a:cubicBezTo>
                  <a:cubicBezTo>
                    <a:pt x="577" y="237"/>
                    <a:pt x="577" y="237"/>
                    <a:pt x="577" y="237"/>
                  </a:cubicBezTo>
                  <a:cubicBezTo>
                    <a:pt x="577" y="238"/>
                    <a:pt x="578" y="238"/>
                    <a:pt x="578" y="238"/>
                  </a:cubicBezTo>
                  <a:cubicBezTo>
                    <a:pt x="578" y="238"/>
                    <a:pt x="579" y="237"/>
                    <a:pt x="579" y="237"/>
                  </a:cubicBezTo>
                  <a:cubicBezTo>
                    <a:pt x="579" y="237"/>
                    <a:pt x="579" y="237"/>
                    <a:pt x="579" y="237"/>
                  </a:cubicBezTo>
                  <a:cubicBezTo>
                    <a:pt x="584" y="227"/>
                    <a:pt x="584" y="227"/>
                    <a:pt x="584" y="227"/>
                  </a:cubicBezTo>
                  <a:moveTo>
                    <a:pt x="123" y="221"/>
                  </a:moveTo>
                  <a:cubicBezTo>
                    <a:pt x="125" y="223"/>
                    <a:pt x="126" y="226"/>
                    <a:pt x="129" y="228"/>
                  </a:cubicBezTo>
                  <a:cubicBezTo>
                    <a:pt x="127" y="225"/>
                    <a:pt x="125" y="223"/>
                    <a:pt x="123" y="221"/>
                  </a:cubicBezTo>
                  <a:moveTo>
                    <a:pt x="216" y="206"/>
                  </a:moveTo>
                  <a:cubicBezTo>
                    <a:pt x="190" y="249"/>
                    <a:pt x="190" y="249"/>
                    <a:pt x="190" y="249"/>
                  </a:cubicBezTo>
                  <a:cubicBezTo>
                    <a:pt x="191" y="250"/>
                    <a:pt x="192" y="251"/>
                    <a:pt x="192" y="252"/>
                  </a:cubicBezTo>
                  <a:cubicBezTo>
                    <a:pt x="219" y="208"/>
                    <a:pt x="219" y="208"/>
                    <a:pt x="219" y="208"/>
                  </a:cubicBezTo>
                  <a:cubicBezTo>
                    <a:pt x="216" y="206"/>
                    <a:pt x="216" y="206"/>
                    <a:pt x="216" y="206"/>
                  </a:cubicBezTo>
                  <a:moveTo>
                    <a:pt x="134" y="199"/>
                  </a:moveTo>
                  <a:cubicBezTo>
                    <a:pt x="133" y="203"/>
                    <a:pt x="132" y="206"/>
                    <a:pt x="130" y="210"/>
                  </a:cubicBezTo>
                  <a:cubicBezTo>
                    <a:pt x="130" y="210"/>
                    <a:pt x="130" y="210"/>
                    <a:pt x="130" y="210"/>
                  </a:cubicBezTo>
                  <a:cubicBezTo>
                    <a:pt x="129" y="214"/>
                    <a:pt x="130" y="219"/>
                    <a:pt x="134" y="222"/>
                  </a:cubicBezTo>
                  <a:cubicBezTo>
                    <a:pt x="186" y="257"/>
                    <a:pt x="186" y="257"/>
                    <a:pt x="186" y="257"/>
                  </a:cubicBezTo>
                  <a:cubicBezTo>
                    <a:pt x="184" y="261"/>
                    <a:pt x="184" y="261"/>
                    <a:pt x="184" y="261"/>
                  </a:cubicBezTo>
                  <a:cubicBezTo>
                    <a:pt x="131" y="225"/>
                    <a:pt x="131" y="225"/>
                    <a:pt x="131" y="225"/>
                  </a:cubicBezTo>
                  <a:cubicBezTo>
                    <a:pt x="131" y="225"/>
                    <a:pt x="131" y="225"/>
                    <a:pt x="131" y="225"/>
                  </a:cubicBezTo>
                  <a:cubicBezTo>
                    <a:pt x="134" y="228"/>
                    <a:pt x="137" y="232"/>
                    <a:pt x="140" y="235"/>
                  </a:cubicBezTo>
                  <a:cubicBezTo>
                    <a:pt x="182" y="263"/>
                    <a:pt x="182" y="263"/>
                    <a:pt x="182" y="263"/>
                  </a:cubicBezTo>
                  <a:cubicBezTo>
                    <a:pt x="178" y="269"/>
                    <a:pt x="178" y="269"/>
                    <a:pt x="178" y="269"/>
                  </a:cubicBezTo>
                  <a:cubicBezTo>
                    <a:pt x="179" y="270"/>
                    <a:pt x="180" y="270"/>
                    <a:pt x="181" y="271"/>
                  </a:cubicBezTo>
                  <a:cubicBezTo>
                    <a:pt x="185" y="265"/>
                    <a:pt x="185" y="265"/>
                    <a:pt x="185" y="265"/>
                  </a:cubicBezTo>
                  <a:cubicBezTo>
                    <a:pt x="200" y="276"/>
                    <a:pt x="200" y="276"/>
                    <a:pt x="200" y="276"/>
                  </a:cubicBezTo>
                  <a:cubicBezTo>
                    <a:pt x="201" y="275"/>
                    <a:pt x="201" y="274"/>
                    <a:pt x="201" y="272"/>
                  </a:cubicBezTo>
                  <a:cubicBezTo>
                    <a:pt x="186" y="262"/>
                    <a:pt x="186" y="262"/>
                    <a:pt x="186" y="262"/>
                  </a:cubicBezTo>
                  <a:cubicBezTo>
                    <a:pt x="189" y="259"/>
                    <a:pt x="189" y="259"/>
                    <a:pt x="189" y="259"/>
                  </a:cubicBezTo>
                  <a:cubicBezTo>
                    <a:pt x="196" y="264"/>
                    <a:pt x="196" y="264"/>
                    <a:pt x="196" y="264"/>
                  </a:cubicBezTo>
                  <a:cubicBezTo>
                    <a:pt x="194" y="261"/>
                    <a:pt x="193" y="259"/>
                    <a:pt x="191" y="256"/>
                  </a:cubicBezTo>
                  <a:cubicBezTo>
                    <a:pt x="190" y="256"/>
                    <a:pt x="190" y="256"/>
                    <a:pt x="190" y="256"/>
                  </a:cubicBezTo>
                  <a:cubicBezTo>
                    <a:pt x="191" y="255"/>
                    <a:pt x="191" y="255"/>
                    <a:pt x="191" y="255"/>
                  </a:cubicBezTo>
                  <a:cubicBezTo>
                    <a:pt x="190" y="254"/>
                    <a:pt x="189" y="253"/>
                    <a:pt x="188" y="252"/>
                  </a:cubicBezTo>
                  <a:cubicBezTo>
                    <a:pt x="188" y="254"/>
                    <a:pt x="188" y="254"/>
                    <a:pt x="188" y="254"/>
                  </a:cubicBezTo>
                  <a:cubicBezTo>
                    <a:pt x="141" y="223"/>
                    <a:pt x="141" y="223"/>
                    <a:pt x="141" y="223"/>
                  </a:cubicBezTo>
                  <a:cubicBezTo>
                    <a:pt x="143" y="222"/>
                    <a:pt x="145" y="221"/>
                    <a:pt x="146" y="219"/>
                  </a:cubicBezTo>
                  <a:cubicBezTo>
                    <a:pt x="146" y="219"/>
                    <a:pt x="146" y="219"/>
                    <a:pt x="146" y="219"/>
                  </a:cubicBezTo>
                  <a:cubicBezTo>
                    <a:pt x="148" y="217"/>
                    <a:pt x="150" y="215"/>
                    <a:pt x="152" y="213"/>
                  </a:cubicBezTo>
                  <a:cubicBezTo>
                    <a:pt x="151" y="212"/>
                    <a:pt x="150" y="212"/>
                    <a:pt x="150" y="211"/>
                  </a:cubicBezTo>
                  <a:cubicBezTo>
                    <a:pt x="148" y="213"/>
                    <a:pt x="146" y="215"/>
                    <a:pt x="144" y="217"/>
                  </a:cubicBezTo>
                  <a:cubicBezTo>
                    <a:pt x="144" y="217"/>
                    <a:pt x="144" y="217"/>
                    <a:pt x="144" y="217"/>
                  </a:cubicBezTo>
                  <a:cubicBezTo>
                    <a:pt x="143" y="217"/>
                    <a:pt x="143" y="217"/>
                    <a:pt x="143" y="217"/>
                  </a:cubicBezTo>
                  <a:cubicBezTo>
                    <a:pt x="142" y="219"/>
                    <a:pt x="140" y="220"/>
                    <a:pt x="139" y="220"/>
                  </a:cubicBezTo>
                  <a:cubicBezTo>
                    <a:pt x="138" y="220"/>
                    <a:pt x="137" y="219"/>
                    <a:pt x="136" y="219"/>
                  </a:cubicBezTo>
                  <a:cubicBezTo>
                    <a:pt x="133" y="217"/>
                    <a:pt x="132" y="214"/>
                    <a:pt x="134" y="211"/>
                  </a:cubicBezTo>
                  <a:cubicBezTo>
                    <a:pt x="134" y="211"/>
                    <a:pt x="134" y="211"/>
                    <a:pt x="134" y="211"/>
                  </a:cubicBezTo>
                  <a:cubicBezTo>
                    <a:pt x="134" y="211"/>
                    <a:pt x="134" y="211"/>
                    <a:pt x="134" y="211"/>
                  </a:cubicBezTo>
                  <a:cubicBezTo>
                    <a:pt x="135" y="208"/>
                    <a:pt x="136" y="204"/>
                    <a:pt x="137" y="201"/>
                  </a:cubicBezTo>
                  <a:cubicBezTo>
                    <a:pt x="136" y="200"/>
                    <a:pt x="135" y="200"/>
                    <a:pt x="134" y="199"/>
                  </a:cubicBezTo>
                  <a:moveTo>
                    <a:pt x="127" y="194"/>
                  </a:moveTo>
                  <a:cubicBezTo>
                    <a:pt x="126" y="199"/>
                    <a:pt x="124" y="203"/>
                    <a:pt x="123" y="207"/>
                  </a:cubicBezTo>
                  <a:cubicBezTo>
                    <a:pt x="123" y="207"/>
                    <a:pt x="123" y="207"/>
                    <a:pt x="123" y="207"/>
                  </a:cubicBezTo>
                  <a:cubicBezTo>
                    <a:pt x="122" y="209"/>
                    <a:pt x="122" y="211"/>
                    <a:pt x="122" y="213"/>
                  </a:cubicBezTo>
                  <a:cubicBezTo>
                    <a:pt x="123" y="215"/>
                    <a:pt x="125" y="217"/>
                    <a:pt x="126" y="219"/>
                  </a:cubicBezTo>
                  <a:cubicBezTo>
                    <a:pt x="125" y="216"/>
                    <a:pt x="125" y="212"/>
                    <a:pt x="126" y="209"/>
                  </a:cubicBezTo>
                  <a:cubicBezTo>
                    <a:pt x="126" y="208"/>
                    <a:pt x="126" y="208"/>
                    <a:pt x="126" y="208"/>
                  </a:cubicBezTo>
                  <a:cubicBezTo>
                    <a:pt x="126" y="208"/>
                    <a:pt x="126" y="208"/>
                    <a:pt x="126" y="208"/>
                  </a:cubicBezTo>
                  <a:cubicBezTo>
                    <a:pt x="128" y="204"/>
                    <a:pt x="129" y="200"/>
                    <a:pt x="130" y="196"/>
                  </a:cubicBezTo>
                  <a:cubicBezTo>
                    <a:pt x="129" y="196"/>
                    <a:pt x="128" y="195"/>
                    <a:pt x="127" y="194"/>
                  </a:cubicBezTo>
                  <a:moveTo>
                    <a:pt x="599" y="194"/>
                  </a:moveTo>
                  <a:cubicBezTo>
                    <a:pt x="582" y="225"/>
                    <a:pt x="582" y="225"/>
                    <a:pt x="582" y="225"/>
                  </a:cubicBezTo>
                  <a:cubicBezTo>
                    <a:pt x="584" y="223"/>
                    <a:pt x="586" y="222"/>
                    <a:pt x="588" y="220"/>
                  </a:cubicBezTo>
                  <a:cubicBezTo>
                    <a:pt x="601" y="197"/>
                    <a:pt x="601" y="197"/>
                    <a:pt x="601" y="197"/>
                  </a:cubicBezTo>
                  <a:cubicBezTo>
                    <a:pt x="599" y="194"/>
                    <a:pt x="599" y="194"/>
                    <a:pt x="599" y="194"/>
                  </a:cubicBezTo>
                  <a:moveTo>
                    <a:pt x="593" y="188"/>
                  </a:moveTo>
                  <a:cubicBezTo>
                    <a:pt x="569" y="231"/>
                    <a:pt x="569" y="231"/>
                    <a:pt x="569" y="231"/>
                  </a:cubicBezTo>
                  <a:cubicBezTo>
                    <a:pt x="569" y="232"/>
                    <a:pt x="569" y="232"/>
                    <a:pt x="569" y="232"/>
                  </a:cubicBezTo>
                  <a:cubicBezTo>
                    <a:pt x="566" y="236"/>
                    <a:pt x="562" y="239"/>
                    <a:pt x="557" y="239"/>
                  </a:cubicBezTo>
                  <a:cubicBezTo>
                    <a:pt x="555" y="239"/>
                    <a:pt x="552" y="238"/>
                    <a:pt x="550" y="237"/>
                  </a:cubicBezTo>
                  <a:cubicBezTo>
                    <a:pt x="520" y="219"/>
                    <a:pt x="520" y="219"/>
                    <a:pt x="520" y="219"/>
                  </a:cubicBezTo>
                  <a:cubicBezTo>
                    <a:pt x="517" y="221"/>
                    <a:pt x="517" y="221"/>
                    <a:pt x="517" y="221"/>
                  </a:cubicBezTo>
                  <a:cubicBezTo>
                    <a:pt x="548" y="240"/>
                    <a:pt x="548" y="240"/>
                    <a:pt x="548" y="240"/>
                  </a:cubicBezTo>
                  <a:cubicBezTo>
                    <a:pt x="551" y="241"/>
                    <a:pt x="554" y="242"/>
                    <a:pt x="557" y="242"/>
                  </a:cubicBezTo>
                  <a:cubicBezTo>
                    <a:pt x="559" y="242"/>
                    <a:pt x="561" y="242"/>
                    <a:pt x="563" y="241"/>
                  </a:cubicBezTo>
                  <a:cubicBezTo>
                    <a:pt x="567" y="238"/>
                    <a:pt x="570" y="235"/>
                    <a:pt x="574" y="232"/>
                  </a:cubicBezTo>
                  <a:cubicBezTo>
                    <a:pt x="573" y="232"/>
                    <a:pt x="573" y="232"/>
                    <a:pt x="573" y="232"/>
                  </a:cubicBezTo>
                  <a:cubicBezTo>
                    <a:pt x="595" y="190"/>
                    <a:pt x="595" y="190"/>
                    <a:pt x="595" y="190"/>
                  </a:cubicBezTo>
                  <a:cubicBezTo>
                    <a:pt x="593" y="188"/>
                    <a:pt x="593" y="188"/>
                    <a:pt x="593" y="188"/>
                  </a:cubicBezTo>
                  <a:moveTo>
                    <a:pt x="603" y="187"/>
                  </a:moveTo>
                  <a:cubicBezTo>
                    <a:pt x="600" y="191"/>
                    <a:pt x="600" y="191"/>
                    <a:pt x="600" y="191"/>
                  </a:cubicBezTo>
                  <a:cubicBezTo>
                    <a:pt x="603" y="193"/>
                    <a:pt x="603" y="193"/>
                    <a:pt x="603" y="193"/>
                  </a:cubicBezTo>
                  <a:cubicBezTo>
                    <a:pt x="605" y="189"/>
                    <a:pt x="605" y="189"/>
                    <a:pt x="605" y="189"/>
                  </a:cubicBezTo>
                  <a:cubicBezTo>
                    <a:pt x="603" y="187"/>
                    <a:pt x="603" y="187"/>
                    <a:pt x="603" y="187"/>
                  </a:cubicBezTo>
                  <a:moveTo>
                    <a:pt x="318" y="183"/>
                  </a:moveTo>
                  <a:cubicBezTo>
                    <a:pt x="319" y="186"/>
                    <a:pt x="318" y="190"/>
                    <a:pt x="317" y="192"/>
                  </a:cubicBezTo>
                  <a:cubicBezTo>
                    <a:pt x="276" y="260"/>
                    <a:pt x="276" y="260"/>
                    <a:pt x="276" y="260"/>
                  </a:cubicBezTo>
                  <a:cubicBezTo>
                    <a:pt x="278" y="263"/>
                    <a:pt x="278" y="263"/>
                    <a:pt x="278" y="263"/>
                  </a:cubicBezTo>
                  <a:cubicBezTo>
                    <a:pt x="319" y="194"/>
                    <a:pt x="319" y="194"/>
                    <a:pt x="319" y="194"/>
                  </a:cubicBezTo>
                  <a:cubicBezTo>
                    <a:pt x="321" y="192"/>
                    <a:pt x="322" y="189"/>
                    <a:pt x="322" y="187"/>
                  </a:cubicBezTo>
                  <a:cubicBezTo>
                    <a:pt x="318" y="183"/>
                    <a:pt x="318" y="183"/>
                    <a:pt x="318" y="183"/>
                  </a:cubicBezTo>
                  <a:moveTo>
                    <a:pt x="597" y="180"/>
                  </a:moveTo>
                  <a:cubicBezTo>
                    <a:pt x="595" y="185"/>
                    <a:pt x="595" y="185"/>
                    <a:pt x="595" y="185"/>
                  </a:cubicBezTo>
                  <a:cubicBezTo>
                    <a:pt x="597" y="187"/>
                    <a:pt x="597" y="187"/>
                    <a:pt x="597" y="187"/>
                  </a:cubicBezTo>
                  <a:cubicBezTo>
                    <a:pt x="599" y="183"/>
                    <a:pt x="599" y="183"/>
                    <a:pt x="599" y="183"/>
                  </a:cubicBezTo>
                  <a:cubicBezTo>
                    <a:pt x="597" y="180"/>
                    <a:pt x="597" y="180"/>
                    <a:pt x="597" y="180"/>
                  </a:cubicBezTo>
                  <a:moveTo>
                    <a:pt x="452" y="175"/>
                  </a:moveTo>
                  <a:cubicBezTo>
                    <a:pt x="449" y="178"/>
                    <a:pt x="449" y="178"/>
                    <a:pt x="449" y="178"/>
                  </a:cubicBezTo>
                  <a:cubicBezTo>
                    <a:pt x="451" y="180"/>
                    <a:pt x="452" y="182"/>
                    <a:pt x="455" y="183"/>
                  </a:cubicBezTo>
                  <a:cubicBezTo>
                    <a:pt x="455" y="184"/>
                    <a:pt x="455" y="184"/>
                    <a:pt x="455" y="184"/>
                  </a:cubicBezTo>
                  <a:cubicBezTo>
                    <a:pt x="514" y="219"/>
                    <a:pt x="514" y="219"/>
                    <a:pt x="514" y="219"/>
                  </a:cubicBezTo>
                  <a:cubicBezTo>
                    <a:pt x="517" y="217"/>
                    <a:pt x="517" y="217"/>
                    <a:pt x="517" y="217"/>
                  </a:cubicBezTo>
                  <a:cubicBezTo>
                    <a:pt x="457" y="181"/>
                    <a:pt x="457" y="181"/>
                    <a:pt x="457" y="181"/>
                  </a:cubicBezTo>
                  <a:cubicBezTo>
                    <a:pt x="456" y="180"/>
                    <a:pt x="456" y="180"/>
                    <a:pt x="456" y="180"/>
                  </a:cubicBezTo>
                  <a:cubicBezTo>
                    <a:pt x="455" y="179"/>
                    <a:pt x="453" y="177"/>
                    <a:pt x="452" y="175"/>
                  </a:cubicBezTo>
                  <a:moveTo>
                    <a:pt x="180" y="170"/>
                  </a:moveTo>
                  <a:cubicBezTo>
                    <a:pt x="172" y="183"/>
                    <a:pt x="163" y="196"/>
                    <a:pt x="152" y="208"/>
                  </a:cubicBezTo>
                  <a:cubicBezTo>
                    <a:pt x="153" y="209"/>
                    <a:pt x="154" y="210"/>
                    <a:pt x="154" y="211"/>
                  </a:cubicBezTo>
                  <a:cubicBezTo>
                    <a:pt x="165" y="199"/>
                    <a:pt x="174" y="187"/>
                    <a:pt x="181" y="174"/>
                  </a:cubicBezTo>
                  <a:cubicBezTo>
                    <a:pt x="182" y="174"/>
                    <a:pt x="182" y="173"/>
                    <a:pt x="183" y="172"/>
                  </a:cubicBezTo>
                  <a:cubicBezTo>
                    <a:pt x="180" y="170"/>
                    <a:pt x="180" y="170"/>
                    <a:pt x="180" y="170"/>
                  </a:cubicBezTo>
                  <a:moveTo>
                    <a:pt x="306" y="166"/>
                  </a:moveTo>
                  <a:cubicBezTo>
                    <a:pt x="322" y="182"/>
                    <a:pt x="322" y="182"/>
                    <a:pt x="322" y="182"/>
                  </a:cubicBezTo>
                  <a:cubicBezTo>
                    <a:pt x="321" y="177"/>
                    <a:pt x="318" y="173"/>
                    <a:pt x="314" y="171"/>
                  </a:cubicBezTo>
                  <a:cubicBezTo>
                    <a:pt x="314" y="170"/>
                    <a:pt x="314" y="170"/>
                    <a:pt x="314" y="170"/>
                  </a:cubicBezTo>
                  <a:cubicBezTo>
                    <a:pt x="312" y="168"/>
                    <a:pt x="312" y="168"/>
                    <a:pt x="312" y="168"/>
                  </a:cubicBezTo>
                  <a:cubicBezTo>
                    <a:pt x="311" y="169"/>
                    <a:pt x="311" y="169"/>
                    <a:pt x="311" y="169"/>
                  </a:cubicBezTo>
                  <a:cubicBezTo>
                    <a:pt x="306" y="166"/>
                    <a:pt x="306" y="166"/>
                    <a:pt x="306" y="166"/>
                  </a:cubicBezTo>
                  <a:moveTo>
                    <a:pt x="452" y="162"/>
                  </a:moveTo>
                  <a:cubicBezTo>
                    <a:pt x="447" y="167"/>
                    <a:pt x="447" y="167"/>
                    <a:pt x="447" y="167"/>
                  </a:cubicBezTo>
                  <a:cubicBezTo>
                    <a:pt x="447" y="170"/>
                    <a:pt x="447" y="172"/>
                    <a:pt x="448" y="175"/>
                  </a:cubicBezTo>
                  <a:cubicBezTo>
                    <a:pt x="451" y="172"/>
                    <a:pt x="451" y="172"/>
                    <a:pt x="451" y="172"/>
                  </a:cubicBezTo>
                  <a:cubicBezTo>
                    <a:pt x="450" y="169"/>
                    <a:pt x="450" y="165"/>
                    <a:pt x="452" y="162"/>
                  </a:cubicBezTo>
                  <a:moveTo>
                    <a:pt x="577" y="161"/>
                  </a:moveTo>
                  <a:cubicBezTo>
                    <a:pt x="575" y="163"/>
                    <a:pt x="575" y="163"/>
                    <a:pt x="575" y="163"/>
                  </a:cubicBezTo>
                  <a:cubicBezTo>
                    <a:pt x="578" y="166"/>
                    <a:pt x="578" y="166"/>
                    <a:pt x="578" y="166"/>
                  </a:cubicBezTo>
                  <a:cubicBezTo>
                    <a:pt x="591" y="174"/>
                    <a:pt x="591" y="174"/>
                    <a:pt x="591" y="174"/>
                  </a:cubicBezTo>
                  <a:cubicBezTo>
                    <a:pt x="583" y="165"/>
                    <a:pt x="583" y="165"/>
                    <a:pt x="583" y="165"/>
                  </a:cubicBezTo>
                  <a:cubicBezTo>
                    <a:pt x="577" y="161"/>
                    <a:pt x="577" y="161"/>
                    <a:pt x="577" y="161"/>
                  </a:cubicBezTo>
                  <a:moveTo>
                    <a:pt x="306" y="157"/>
                  </a:moveTo>
                  <a:cubicBezTo>
                    <a:pt x="316" y="167"/>
                    <a:pt x="316" y="167"/>
                    <a:pt x="316" y="167"/>
                  </a:cubicBezTo>
                  <a:cubicBezTo>
                    <a:pt x="317" y="165"/>
                    <a:pt x="317" y="165"/>
                    <a:pt x="317" y="165"/>
                  </a:cubicBezTo>
                  <a:cubicBezTo>
                    <a:pt x="318" y="164"/>
                    <a:pt x="317" y="163"/>
                    <a:pt x="317" y="163"/>
                  </a:cubicBezTo>
                  <a:cubicBezTo>
                    <a:pt x="306" y="157"/>
                    <a:pt x="306" y="157"/>
                    <a:pt x="306" y="157"/>
                  </a:cubicBezTo>
                  <a:moveTo>
                    <a:pt x="570" y="157"/>
                  </a:moveTo>
                  <a:cubicBezTo>
                    <a:pt x="573" y="161"/>
                    <a:pt x="573" y="161"/>
                    <a:pt x="573" y="161"/>
                  </a:cubicBezTo>
                  <a:cubicBezTo>
                    <a:pt x="574" y="160"/>
                    <a:pt x="574" y="160"/>
                    <a:pt x="574" y="160"/>
                  </a:cubicBezTo>
                  <a:cubicBezTo>
                    <a:pt x="570" y="157"/>
                    <a:pt x="570" y="157"/>
                    <a:pt x="570" y="157"/>
                  </a:cubicBezTo>
                  <a:moveTo>
                    <a:pt x="277" y="151"/>
                  </a:moveTo>
                  <a:cubicBezTo>
                    <a:pt x="285" y="159"/>
                    <a:pt x="285" y="159"/>
                    <a:pt x="285" y="159"/>
                  </a:cubicBezTo>
                  <a:cubicBezTo>
                    <a:pt x="304" y="169"/>
                    <a:pt x="304" y="169"/>
                    <a:pt x="304" y="169"/>
                  </a:cubicBezTo>
                  <a:cubicBezTo>
                    <a:pt x="295" y="161"/>
                    <a:pt x="295" y="161"/>
                    <a:pt x="295" y="161"/>
                  </a:cubicBezTo>
                  <a:cubicBezTo>
                    <a:pt x="277" y="151"/>
                    <a:pt x="277" y="151"/>
                    <a:pt x="277" y="151"/>
                  </a:cubicBezTo>
                  <a:moveTo>
                    <a:pt x="159" y="149"/>
                  </a:moveTo>
                  <a:cubicBezTo>
                    <a:pt x="150" y="164"/>
                    <a:pt x="142" y="179"/>
                    <a:pt x="135" y="196"/>
                  </a:cubicBezTo>
                  <a:cubicBezTo>
                    <a:pt x="136" y="196"/>
                    <a:pt x="137" y="197"/>
                    <a:pt x="138" y="198"/>
                  </a:cubicBezTo>
                  <a:cubicBezTo>
                    <a:pt x="144" y="181"/>
                    <a:pt x="152" y="166"/>
                    <a:pt x="162" y="151"/>
                  </a:cubicBezTo>
                  <a:cubicBezTo>
                    <a:pt x="159" y="149"/>
                    <a:pt x="159" y="149"/>
                    <a:pt x="159" y="149"/>
                  </a:cubicBezTo>
                  <a:moveTo>
                    <a:pt x="287" y="147"/>
                  </a:moveTo>
                  <a:cubicBezTo>
                    <a:pt x="295" y="155"/>
                    <a:pt x="295" y="155"/>
                    <a:pt x="295" y="155"/>
                  </a:cubicBezTo>
                  <a:cubicBezTo>
                    <a:pt x="304" y="160"/>
                    <a:pt x="304" y="160"/>
                    <a:pt x="304" y="160"/>
                  </a:cubicBezTo>
                  <a:cubicBezTo>
                    <a:pt x="296" y="152"/>
                    <a:pt x="296" y="152"/>
                    <a:pt x="296" y="152"/>
                  </a:cubicBezTo>
                  <a:cubicBezTo>
                    <a:pt x="287" y="147"/>
                    <a:pt x="287" y="147"/>
                    <a:pt x="287" y="147"/>
                  </a:cubicBezTo>
                  <a:moveTo>
                    <a:pt x="154" y="143"/>
                  </a:moveTo>
                  <a:cubicBezTo>
                    <a:pt x="154" y="144"/>
                    <a:pt x="154" y="144"/>
                    <a:pt x="154" y="144"/>
                  </a:cubicBezTo>
                  <a:cubicBezTo>
                    <a:pt x="144" y="158"/>
                    <a:pt x="135" y="174"/>
                    <a:pt x="129" y="191"/>
                  </a:cubicBezTo>
                  <a:cubicBezTo>
                    <a:pt x="130" y="192"/>
                    <a:pt x="131" y="192"/>
                    <a:pt x="132" y="193"/>
                  </a:cubicBezTo>
                  <a:cubicBezTo>
                    <a:pt x="138" y="176"/>
                    <a:pt x="146" y="161"/>
                    <a:pt x="156" y="146"/>
                  </a:cubicBezTo>
                  <a:cubicBezTo>
                    <a:pt x="154" y="143"/>
                    <a:pt x="154" y="143"/>
                    <a:pt x="154" y="143"/>
                  </a:cubicBezTo>
                  <a:moveTo>
                    <a:pt x="470" y="135"/>
                  </a:moveTo>
                  <a:cubicBezTo>
                    <a:pt x="458" y="147"/>
                    <a:pt x="458" y="147"/>
                    <a:pt x="458" y="147"/>
                  </a:cubicBezTo>
                  <a:cubicBezTo>
                    <a:pt x="451" y="157"/>
                    <a:pt x="451" y="157"/>
                    <a:pt x="451" y="157"/>
                  </a:cubicBezTo>
                  <a:cubicBezTo>
                    <a:pt x="449" y="156"/>
                    <a:pt x="449" y="156"/>
                    <a:pt x="449" y="156"/>
                  </a:cubicBezTo>
                  <a:cubicBezTo>
                    <a:pt x="446" y="159"/>
                    <a:pt x="446" y="159"/>
                    <a:pt x="446" y="159"/>
                  </a:cubicBezTo>
                  <a:cubicBezTo>
                    <a:pt x="449" y="160"/>
                    <a:pt x="449" y="160"/>
                    <a:pt x="449" y="160"/>
                  </a:cubicBezTo>
                  <a:cubicBezTo>
                    <a:pt x="462" y="148"/>
                    <a:pt x="462" y="148"/>
                    <a:pt x="462" y="148"/>
                  </a:cubicBezTo>
                  <a:cubicBezTo>
                    <a:pt x="470" y="135"/>
                    <a:pt x="470" y="135"/>
                    <a:pt x="470" y="135"/>
                  </a:cubicBezTo>
                  <a:moveTo>
                    <a:pt x="263" y="128"/>
                  </a:moveTo>
                  <a:cubicBezTo>
                    <a:pt x="261" y="133"/>
                    <a:pt x="261" y="133"/>
                    <a:pt x="261" y="133"/>
                  </a:cubicBezTo>
                  <a:cubicBezTo>
                    <a:pt x="258" y="131"/>
                    <a:pt x="258" y="131"/>
                    <a:pt x="258" y="131"/>
                  </a:cubicBezTo>
                  <a:cubicBezTo>
                    <a:pt x="266" y="139"/>
                    <a:pt x="266" y="139"/>
                    <a:pt x="266" y="139"/>
                  </a:cubicBezTo>
                  <a:cubicBezTo>
                    <a:pt x="284" y="149"/>
                    <a:pt x="284" y="149"/>
                    <a:pt x="284" y="149"/>
                  </a:cubicBezTo>
                  <a:cubicBezTo>
                    <a:pt x="276" y="141"/>
                    <a:pt x="276" y="141"/>
                    <a:pt x="276" y="141"/>
                  </a:cubicBezTo>
                  <a:cubicBezTo>
                    <a:pt x="264" y="135"/>
                    <a:pt x="264" y="135"/>
                    <a:pt x="264" y="135"/>
                  </a:cubicBezTo>
                  <a:cubicBezTo>
                    <a:pt x="266" y="131"/>
                    <a:pt x="266" y="131"/>
                    <a:pt x="266" y="131"/>
                  </a:cubicBezTo>
                  <a:cubicBezTo>
                    <a:pt x="263" y="128"/>
                    <a:pt x="263" y="128"/>
                    <a:pt x="263" y="128"/>
                  </a:cubicBezTo>
                  <a:moveTo>
                    <a:pt x="267" y="123"/>
                  </a:moveTo>
                  <a:cubicBezTo>
                    <a:pt x="265" y="125"/>
                    <a:pt x="265" y="125"/>
                    <a:pt x="265" y="125"/>
                  </a:cubicBezTo>
                  <a:cubicBezTo>
                    <a:pt x="268" y="128"/>
                    <a:pt x="268" y="128"/>
                    <a:pt x="268" y="128"/>
                  </a:cubicBezTo>
                  <a:cubicBezTo>
                    <a:pt x="269" y="125"/>
                    <a:pt x="269" y="125"/>
                    <a:pt x="269" y="125"/>
                  </a:cubicBezTo>
                  <a:cubicBezTo>
                    <a:pt x="267" y="123"/>
                    <a:pt x="267" y="123"/>
                    <a:pt x="267" y="123"/>
                  </a:cubicBezTo>
                  <a:moveTo>
                    <a:pt x="508" y="120"/>
                  </a:moveTo>
                  <a:cubicBezTo>
                    <a:pt x="505" y="122"/>
                    <a:pt x="505" y="122"/>
                    <a:pt x="505" y="122"/>
                  </a:cubicBezTo>
                  <a:cubicBezTo>
                    <a:pt x="567" y="160"/>
                    <a:pt x="567" y="160"/>
                    <a:pt x="567" y="160"/>
                  </a:cubicBezTo>
                  <a:cubicBezTo>
                    <a:pt x="560" y="151"/>
                    <a:pt x="560" y="151"/>
                    <a:pt x="560" y="151"/>
                  </a:cubicBezTo>
                  <a:cubicBezTo>
                    <a:pt x="508" y="120"/>
                    <a:pt x="508" y="120"/>
                    <a:pt x="508" y="120"/>
                  </a:cubicBezTo>
                  <a:moveTo>
                    <a:pt x="499" y="114"/>
                  </a:moveTo>
                  <a:cubicBezTo>
                    <a:pt x="497" y="117"/>
                    <a:pt x="497" y="117"/>
                    <a:pt x="497" y="117"/>
                  </a:cubicBezTo>
                  <a:cubicBezTo>
                    <a:pt x="502" y="120"/>
                    <a:pt x="502" y="120"/>
                    <a:pt x="502" y="120"/>
                  </a:cubicBezTo>
                  <a:cubicBezTo>
                    <a:pt x="505" y="118"/>
                    <a:pt x="505" y="118"/>
                    <a:pt x="505" y="118"/>
                  </a:cubicBezTo>
                  <a:cubicBezTo>
                    <a:pt x="499" y="114"/>
                    <a:pt x="499" y="114"/>
                    <a:pt x="499" y="114"/>
                  </a:cubicBezTo>
                  <a:moveTo>
                    <a:pt x="494" y="111"/>
                  </a:moveTo>
                  <a:cubicBezTo>
                    <a:pt x="491" y="114"/>
                    <a:pt x="491" y="114"/>
                    <a:pt x="491" y="114"/>
                  </a:cubicBezTo>
                  <a:cubicBezTo>
                    <a:pt x="494" y="115"/>
                    <a:pt x="494" y="115"/>
                    <a:pt x="494" y="115"/>
                  </a:cubicBezTo>
                  <a:cubicBezTo>
                    <a:pt x="496" y="113"/>
                    <a:pt x="496" y="113"/>
                    <a:pt x="496" y="113"/>
                  </a:cubicBezTo>
                  <a:cubicBezTo>
                    <a:pt x="494" y="111"/>
                    <a:pt x="494" y="111"/>
                    <a:pt x="494" y="111"/>
                  </a:cubicBezTo>
                  <a:moveTo>
                    <a:pt x="197" y="109"/>
                  </a:moveTo>
                  <a:cubicBezTo>
                    <a:pt x="194" y="109"/>
                    <a:pt x="191" y="110"/>
                    <a:pt x="190" y="112"/>
                  </a:cubicBezTo>
                  <a:cubicBezTo>
                    <a:pt x="190" y="112"/>
                    <a:pt x="190" y="112"/>
                    <a:pt x="190" y="112"/>
                  </a:cubicBezTo>
                  <a:cubicBezTo>
                    <a:pt x="179" y="123"/>
                    <a:pt x="170" y="134"/>
                    <a:pt x="161" y="146"/>
                  </a:cubicBezTo>
                  <a:cubicBezTo>
                    <a:pt x="164" y="149"/>
                    <a:pt x="164" y="149"/>
                    <a:pt x="164" y="149"/>
                  </a:cubicBezTo>
                  <a:cubicBezTo>
                    <a:pt x="172" y="136"/>
                    <a:pt x="182" y="125"/>
                    <a:pt x="192" y="115"/>
                  </a:cubicBezTo>
                  <a:cubicBezTo>
                    <a:pt x="192" y="114"/>
                    <a:pt x="192" y="114"/>
                    <a:pt x="192" y="114"/>
                  </a:cubicBezTo>
                  <a:cubicBezTo>
                    <a:pt x="192" y="114"/>
                    <a:pt x="192" y="114"/>
                    <a:pt x="192" y="114"/>
                  </a:cubicBezTo>
                  <a:cubicBezTo>
                    <a:pt x="193" y="113"/>
                    <a:pt x="195" y="112"/>
                    <a:pt x="197" y="112"/>
                  </a:cubicBezTo>
                  <a:cubicBezTo>
                    <a:pt x="198" y="112"/>
                    <a:pt x="199" y="112"/>
                    <a:pt x="200" y="113"/>
                  </a:cubicBezTo>
                  <a:cubicBezTo>
                    <a:pt x="202" y="115"/>
                    <a:pt x="203" y="118"/>
                    <a:pt x="202" y="120"/>
                  </a:cubicBezTo>
                  <a:cubicBezTo>
                    <a:pt x="202" y="120"/>
                    <a:pt x="202" y="120"/>
                    <a:pt x="202" y="120"/>
                  </a:cubicBezTo>
                  <a:cubicBezTo>
                    <a:pt x="202" y="121"/>
                    <a:pt x="202" y="121"/>
                    <a:pt x="202" y="121"/>
                  </a:cubicBezTo>
                  <a:cubicBezTo>
                    <a:pt x="197" y="137"/>
                    <a:pt x="190" y="152"/>
                    <a:pt x="182" y="167"/>
                  </a:cubicBezTo>
                  <a:cubicBezTo>
                    <a:pt x="184" y="169"/>
                    <a:pt x="184" y="169"/>
                    <a:pt x="184" y="169"/>
                  </a:cubicBezTo>
                  <a:cubicBezTo>
                    <a:pt x="193" y="154"/>
                    <a:pt x="200" y="138"/>
                    <a:pt x="205" y="122"/>
                  </a:cubicBezTo>
                  <a:cubicBezTo>
                    <a:pt x="205" y="122"/>
                    <a:pt x="205" y="122"/>
                    <a:pt x="205" y="122"/>
                  </a:cubicBezTo>
                  <a:cubicBezTo>
                    <a:pt x="206" y="120"/>
                    <a:pt x="206" y="118"/>
                    <a:pt x="206" y="116"/>
                  </a:cubicBezTo>
                  <a:cubicBezTo>
                    <a:pt x="255" y="142"/>
                    <a:pt x="255" y="142"/>
                    <a:pt x="255" y="142"/>
                  </a:cubicBezTo>
                  <a:cubicBezTo>
                    <a:pt x="218" y="203"/>
                    <a:pt x="218" y="203"/>
                    <a:pt x="218" y="203"/>
                  </a:cubicBezTo>
                  <a:cubicBezTo>
                    <a:pt x="221" y="205"/>
                    <a:pt x="221" y="205"/>
                    <a:pt x="221" y="205"/>
                  </a:cubicBezTo>
                  <a:cubicBezTo>
                    <a:pt x="258" y="144"/>
                    <a:pt x="258" y="144"/>
                    <a:pt x="258" y="144"/>
                  </a:cubicBezTo>
                  <a:cubicBezTo>
                    <a:pt x="275" y="153"/>
                    <a:pt x="275" y="153"/>
                    <a:pt x="275" y="153"/>
                  </a:cubicBezTo>
                  <a:cubicBezTo>
                    <a:pt x="267" y="145"/>
                    <a:pt x="267" y="145"/>
                    <a:pt x="267" y="145"/>
                  </a:cubicBezTo>
                  <a:cubicBezTo>
                    <a:pt x="260" y="141"/>
                    <a:pt x="260" y="141"/>
                    <a:pt x="260" y="141"/>
                  </a:cubicBezTo>
                  <a:cubicBezTo>
                    <a:pt x="261" y="139"/>
                    <a:pt x="261" y="139"/>
                    <a:pt x="261" y="139"/>
                  </a:cubicBezTo>
                  <a:cubicBezTo>
                    <a:pt x="258" y="137"/>
                    <a:pt x="258" y="137"/>
                    <a:pt x="258" y="137"/>
                  </a:cubicBezTo>
                  <a:cubicBezTo>
                    <a:pt x="257" y="140"/>
                    <a:pt x="257" y="140"/>
                    <a:pt x="257" y="140"/>
                  </a:cubicBezTo>
                  <a:cubicBezTo>
                    <a:pt x="201" y="110"/>
                    <a:pt x="201" y="110"/>
                    <a:pt x="201" y="110"/>
                  </a:cubicBezTo>
                  <a:cubicBezTo>
                    <a:pt x="200" y="109"/>
                    <a:pt x="198" y="109"/>
                    <a:pt x="197" y="109"/>
                  </a:cubicBezTo>
                  <a:moveTo>
                    <a:pt x="635" y="104"/>
                  </a:moveTo>
                  <a:cubicBezTo>
                    <a:pt x="632" y="107"/>
                    <a:pt x="632" y="107"/>
                    <a:pt x="632" y="107"/>
                  </a:cubicBezTo>
                  <a:cubicBezTo>
                    <a:pt x="632" y="107"/>
                    <a:pt x="632" y="107"/>
                    <a:pt x="633" y="106"/>
                  </a:cubicBezTo>
                  <a:cubicBezTo>
                    <a:pt x="633" y="106"/>
                    <a:pt x="633" y="106"/>
                    <a:pt x="633" y="106"/>
                  </a:cubicBezTo>
                  <a:cubicBezTo>
                    <a:pt x="633" y="106"/>
                    <a:pt x="633" y="106"/>
                    <a:pt x="633" y="106"/>
                  </a:cubicBezTo>
                  <a:cubicBezTo>
                    <a:pt x="633" y="106"/>
                    <a:pt x="633" y="106"/>
                    <a:pt x="633" y="106"/>
                  </a:cubicBezTo>
                  <a:cubicBezTo>
                    <a:pt x="638" y="111"/>
                    <a:pt x="639" y="118"/>
                    <a:pt x="636" y="124"/>
                  </a:cubicBezTo>
                  <a:cubicBezTo>
                    <a:pt x="607" y="179"/>
                    <a:pt x="607" y="179"/>
                    <a:pt x="607" y="179"/>
                  </a:cubicBezTo>
                  <a:cubicBezTo>
                    <a:pt x="603" y="177"/>
                    <a:pt x="603" y="177"/>
                    <a:pt x="603" y="177"/>
                  </a:cubicBezTo>
                  <a:cubicBezTo>
                    <a:pt x="632" y="122"/>
                    <a:pt x="632" y="122"/>
                    <a:pt x="632" y="122"/>
                  </a:cubicBezTo>
                  <a:cubicBezTo>
                    <a:pt x="634" y="118"/>
                    <a:pt x="633" y="113"/>
                    <a:pt x="630" y="110"/>
                  </a:cubicBezTo>
                  <a:cubicBezTo>
                    <a:pt x="630" y="110"/>
                    <a:pt x="630" y="110"/>
                    <a:pt x="630" y="110"/>
                  </a:cubicBezTo>
                  <a:cubicBezTo>
                    <a:pt x="630" y="110"/>
                    <a:pt x="630" y="109"/>
                    <a:pt x="629" y="109"/>
                  </a:cubicBezTo>
                  <a:cubicBezTo>
                    <a:pt x="627" y="112"/>
                    <a:pt x="627" y="112"/>
                    <a:pt x="627" y="112"/>
                  </a:cubicBezTo>
                  <a:cubicBezTo>
                    <a:pt x="627" y="112"/>
                    <a:pt x="627" y="112"/>
                    <a:pt x="628" y="112"/>
                  </a:cubicBezTo>
                  <a:cubicBezTo>
                    <a:pt x="628" y="112"/>
                    <a:pt x="628" y="112"/>
                    <a:pt x="628" y="112"/>
                  </a:cubicBezTo>
                  <a:cubicBezTo>
                    <a:pt x="628" y="112"/>
                    <a:pt x="628" y="112"/>
                    <a:pt x="628" y="112"/>
                  </a:cubicBezTo>
                  <a:cubicBezTo>
                    <a:pt x="630" y="114"/>
                    <a:pt x="631" y="117"/>
                    <a:pt x="629" y="120"/>
                  </a:cubicBezTo>
                  <a:cubicBezTo>
                    <a:pt x="628" y="122"/>
                    <a:pt x="626" y="123"/>
                    <a:pt x="624" y="123"/>
                  </a:cubicBezTo>
                  <a:cubicBezTo>
                    <a:pt x="624" y="123"/>
                    <a:pt x="623" y="123"/>
                    <a:pt x="622" y="122"/>
                  </a:cubicBezTo>
                  <a:cubicBezTo>
                    <a:pt x="622" y="122"/>
                    <a:pt x="622" y="122"/>
                    <a:pt x="622" y="122"/>
                  </a:cubicBezTo>
                  <a:cubicBezTo>
                    <a:pt x="622" y="122"/>
                    <a:pt x="622" y="122"/>
                    <a:pt x="622" y="122"/>
                  </a:cubicBezTo>
                  <a:cubicBezTo>
                    <a:pt x="620" y="122"/>
                    <a:pt x="619" y="121"/>
                    <a:pt x="618" y="121"/>
                  </a:cubicBezTo>
                  <a:cubicBezTo>
                    <a:pt x="615" y="123"/>
                    <a:pt x="615" y="123"/>
                    <a:pt x="615" y="123"/>
                  </a:cubicBezTo>
                  <a:cubicBezTo>
                    <a:pt x="617" y="124"/>
                    <a:pt x="619" y="125"/>
                    <a:pt x="621" y="125"/>
                  </a:cubicBezTo>
                  <a:cubicBezTo>
                    <a:pt x="621" y="125"/>
                    <a:pt x="621" y="125"/>
                    <a:pt x="621" y="125"/>
                  </a:cubicBezTo>
                  <a:cubicBezTo>
                    <a:pt x="622" y="126"/>
                    <a:pt x="623" y="126"/>
                    <a:pt x="624" y="126"/>
                  </a:cubicBezTo>
                  <a:cubicBezTo>
                    <a:pt x="625" y="126"/>
                    <a:pt x="626" y="126"/>
                    <a:pt x="626" y="126"/>
                  </a:cubicBezTo>
                  <a:cubicBezTo>
                    <a:pt x="600" y="175"/>
                    <a:pt x="600" y="175"/>
                    <a:pt x="600" y="175"/>
                  </a:cubicBezTo>
                  <a:cubicBezTo>
                    <a:pt x="593" y="171"/>
                    <a:pt x="593" y="171"/>
                    <a:pt x="593" y="171"/>
                  </a:cubicBezTo>
                  <a:cubicBezTo>
                    <a:pt x="601" y="180"/>
                    <a:pt x="601" y="180"/>
                    <a:pt x="601" y="180"/>
                  </a:cubicBezTo>
                  <a:cubicBezTo>
                    <a:pt x="605" y="182"/>
                    <a:pt x="605" y="182"/>
                    <a:pt x="605" y="182"/>
                  </a:cubicBezTo>
                  <a:cubicBezTo>
                    <a:pt x="604" y="183"/>
                    <a:pt x="604" y="183"/>
                    <a:pt x="604" y="183"/>
                  </a:cubicBezTo>
                  <a:cubicBezTo>
                    <a:pt x="607" y="186"/>
                    <a:pt x="607" y="186"/>
                    <a:pt x="607" y="186"/>
                  </a:cubicBezTo>
                  <a:cubicBezTo>
                    <a:pt x="608" y="184"/>
                    <a:pt x="608" y="184"/>
                    <a:pt x="608" y="184"/>
                  </a:cubicBezTo>
                  <a:cubicBezTo>
                    <a:pt x="751" y="270"/>
                    <a:pt x="751" y="270"/>
                    <a:pt x="751" y="270"/>
                  </a:cubicBezTo>
                  <a:cubicBezTo>
                    <a:pt x="711" y="336"/>
                    <a:pt x="711" y="336"/>
                    <a:pt x="711" y="336"/>
                  </a:cubicBezTo>
                  <a:cubicBezTo>
                    <a:pt x="721" y="326"/>
                    <a:pt x="721" y="326"/>
                    <a:pt x="721" y="326"/>
                  </a:cubicBezTo>
                  <a:cubicBezTo>
                    <a:pt x="755" y="271"/>
                    <a:pt x="755" y="271"/>
                    <a:pt x="755" y="271"/>
                  </a:cubicBezTo>
                  <a:cubicBezTo>
                    <a:pt x="755" y="270"/>
                    <a:pt x="755" y="269"/>
                    <a:pt x="754" y="268"/>
                  </a:cubicBezTo>
                  <a:cubicBezTo>
                    <a:pt x="609" y="181"/>
                    <a:pt x="609" y="181"/>
                    <a:pt x="609" y="181"/>
                  </a:cubicBezTo>
                  <a:cubicBezTo>
                    <a:pt x="639" y="125"/>
                    <a:pt x="639" y="125"/>
                    <a:pt x="639" y="125"/>
                  </a:cubicBezTo>
                  <a:cubicBezTo>
                    <a:pt x="643" y="118"/>
                    <a:pt x="641" y="109"/>
                    <a:pt x="635" y="104"/>
                  </a:cubicBezTo>
                  <a:cubicBezTo>
                    <a:pt x="635" y="104"/>
                    <a:pt x="635" y="104"/>
                    <a:pt x="635" y="104"/>
                  </a:cubicBezTo>
                  <a:cubicBezTo>
                    <a:pt x="635" y="104"/>
                    <a:pt x="635" y="104"/>
                    <a:pt x="635" y="104"/>
                  </a:cubicBezTo>
                  <a:cubicBezTo>
                    <a:pt x="635" y="104"/>
                    <a:pt x="635" y="104"/>
                    <a:pt x="635" y="104"/>
                  </a:cubicBezTo>
                  <a:cubicBezTo>
                    <a:pt x="635" y="104"/>
                    <a:pt x="635" y="104"/>
                    <a:pt x="635" y="104"/>
                  </a:cubicBezTo>
                  <a:cubicBezTo>
                    <a:pt x="635" y="104"/>
                    <a:pt x="635" y="104"/>
                    <a:pt x="635" y="104"/>
                  </a:cubicBezTo>
                  <a:moveTo>
                    <a:pt x="197" y="101"/>
                  </a:moveTo>
                  <a:cubicBezTo>
                    <a:pt x="195" y="101"/>
                    <a:pt x="193" y="101"/>
                    <a:pt x="191" y="102"/>
                  </a:cubicBezTo>
                  <a:cubicBezTo>
                    <a:pt x="156" y="141"/>
                    <a:pt x="156" y="141"/>
                    <a:pt x="156" y="141"/>
                  </a:cubicBezTo>
                  <a:cubicBezTo>
                    <a:pt x="158" y="143"/>
                    <a:pt x="158" y="143"/>
                    <a:pt x="158" y="143"/>
                  </a:cubicBezTo>
                  <a:cubicBezTo>
                    <a:pt x="166" y="131"/>
                    <a:pt x="176" y="120"/>
                    <a:pt x="186" y="109"/>
                  </a:cubicBezTo>
                  <a:cubicBezTo>
                    <a:pt x="186" y="109"/>
                    <a:pt x="186" y="109"/>
                    <a:pt x="186" y="109"/>
                  </a:cubicBezTo>
                  <a:cubicBezTo>
                    <a:pt x="186" y="109"/>
                    <a:pt x="186" y="109"/>
                    <a:pt x="186" y="109"/>
                  </a:cubicBezTo>
                  <a:cubicBezTo>
                    <a:pt x="189" y="106"/>
                    <a:pt x="193" y="104"/>
                    <a:pt x="197" y="104"/>
                  </a:cubicBezTo>
                  <a:cubicBezTo>
                    <a:pt x="199" y="104"/>
                    <a:pt x="201" y="105"/>
                    <a:pt x="204" y="106"/>
                  </a:cubicBezTo>
                  <a:cubicBezTo>
                    <a:pt x="256" y="134"/>
                    <a:pt x="256" y="134"/>
                    <a:pt x="256" y="134"/>
                  </a:cubicBezTo>
                  <a:cubicBezTo>
                    <a:pt x="247" y="126"/>
                    <a:pt x="247" y="126"/>
                    <a:pt x="247" y="126"/>
                  </a:cubicBezTo>
                  <a:cubicBezTo>
                    <a:pt x="205" y="103"/>
                    <a:pt x="205" y="103"/>
                    <a:pt x="205" y="103"/>
                  </a:cubicBezTo>
                  <a:cubicBezTo>
                    <a:pt x="203" y="102"/>
                    <a:pt x="200" y="101"/>
                    <a:pt x="197" y="101"/>
                  </a:cubicBezTo>
                  <a:moveTo>
                    <a:pt x="538" y="76"/>
                  </a:moveTo>
                  <a:cubicBezTo>
                    <a:pt x="536" y="78"/>
                    <a:pt x="536" y="78"/>
                    <a:pt x="536" y="78"/>
                  </a:cubicBezTo>
                  <a:cubicBezTo>
                    <a:pt x="558" y="97"/>
                    <a:pt x="584" y="112"/>
                    <a:pt x="612" y="122"/>
                  </a:cubicBezTo>
                  <a:cubicBezTo>
                    <a:pt x="614" y="120"/>
                    <a:pt x="614" y="120"/>
                    <a:pt x="614" y="120"/>
                  </a:cubicBezTo>
                  <a:cubicBezTo>
                    <a:pt x="586" y="110"/>
                    <a:pt x="560" y="95"/>
                    <a:pt x="538" y="76"/>
                  </a:cubicBezTo>
                  <a:moveTo>
                    <a:pt x="533" y="72"/>
                  </a:moveTo>
                  <a:cubicBezTo>
                    <a:pt x="531" y="74"/>
                    <a:pt x="531" y="74"/>
                    <a:pt x="531" y="74"/>
                  </a:cubicBezTo>
                  <a:cubicBezTo>
                    <a:pt x="532" y="75"/>
                    <a:pt x="533" y="75"/>
                    <a:pt x="533" y="76"/>
                  </a:cubicBezTo>
                  <a:cubicBezTo>
                    <a:pt x="536" y="74"/>
                    <a:pt x="536" y="74"/>
                    <a:pt x="536" y="74"/>
                  </a:cubicBezTo>
                  <a:cubicBezTo>
                    <a:pt x="535" y="73"/>
                    <a:pt x="534" y="72"/>
                    <a:pt x="533" y="72"/>
                  </a:cubicBezTo>
                  <a:moveTo>
                    <a:pt x="551" y="54"/>
                  </a:moveTo>
                  <a:cubicBezTo>
                    <a:pt x="546" y="59"/>
                    <a:pt x="546" y="59"/>
                    <a:pt x="546" y="59"/>
                  </a:cubicBezTo>
                  <a:cubicBezTo>
                    <a:pt x="547" y="59"/>
                    <a:pt x="548" y="60"/>
                    <a:pt x="549" y="60"/>
                  </a:cubicBezTo>
                  <a:cubicBezTo>
                    <a:pt x="553" y="56"/>
                    <a:pt x="553" y="56"/>
                    <a:pt x="553" y="56"/>
                  </a:cubicBezTo>
                  <a:cubicBezTo>
                    <a:pt x="551" y="54"/>
                    <a:pt x="551" y="54"/>
                    <a:pt x="551" y="54"/>
                  </a:cubicBezTo>
                  <a:moveTo>
                    <a:pt x="561" y="53"/>
                  </a:moveTo>
                  <a:cubicBezTo>
                    <a:pt x="558" y="56"/>
                    <a:pt x="558" y="56"/>
                    <a:pt x="558" y="56"/>
                  </a:cubicBezTo>
                  <a:cubicBezTo>
                    <a:pt x="583" y="67"/>
                    <a:pt x="607" y="82"/>
                    <a:pt x="627" y="100"/>
                  </a:cubicBezTo>
                  <a:cubicBezTo>
                    <a:pt x="599" y="84"/>
                    <a:pt x="599" y="84"/>
                    <a:pt x="599" y="84"/>
                  </a:cubicBezTo>
                  <a:cubicBezTo>
                    <a:pt x="590" y="77"/>
                    <a:pt x="580" y="71"/>
                    <a:pt x="569" y="66"/>
                  </a:cubicBezTo>
                  <a:cubicBezTo>
                    <a:pt x="556" y="58"/>
                    <a:pt x="556" y="58"/>
                    <a:pt x="556" y="58"/>
                  </a:cubicBezTo>
                  <a:cubicBezTo>
                    <a:pt x="552" y="62"/>
                    <a:pt x="552" y="62"/>
                    <a:pt x="552" y="62"/>
                  </a:cubicBezTo>
                  <a:cubicBezTo>
                    <a:pt x="558" y="64"/>
                    <a:pt x="563" y="66"/>
                    <a:pt x="568" y="69"/>
                  </a:cubicBezTo>
                  <a:cubicBezTo>
                    <a:pt x="598" y="87"/>
                    <a:pt x="598" y="87"/>
                    <a:pt x="598" y="87"/>
                  </a:cubicBezTo>
                  <a:cubicBezTo>
                    <a:pt x="607" y="94"/>
                    <a:pt x="616" y="101"/>
                    <a:pt x="625" y="109"/>
                  </a:cubicBezTo>
                  <a:cubicBezTo>
                    <a:pt x="627" y="107"/>
                    <a:pt x="627" y="107"/>
                    <a:pt x="627" y="107"/>
                  </a:cubicBezTo>
                  <a:cubicBezTo>
                    <a:pt x="625" y="105"/>
                    <a:pt x="622" y="103"/>
                    <a:pt x="620" y="100"/>
                  </a:cubicBezTo>
                  <a:cubicBezTo>
                    <a:pt x="628" y="105"/>
                    <a:pt x="628" y="105"/>
                    <a:pt x="628" y="105"/>
                  </a:cubicBezTo>
                  <a:cubicBezTo>
                    <a:pt x="632" y="101"/>
                    <a:pt x="632" y="101"/>
                    <a:pt x="632" y="101"/>
                  </a:cubicBezTo>
                  <a:cubicBezTo>
                    <a:pt x="612" y="81"/>
                    <a:pt x="587" y="65"/>
                    <a:pt x="561" y="53"/>
                  </a:cubicBezTo>
                  <a:moveTo>
                    <a:pt x="555" y="50"/>
                  </a:moveTo>
                  <a:cubicBezTo>
                    <a:pt x="552" y="53"/>
                    <a:pt x="552" y="53"/>
                    <a:pt x="552" y="53"/>
                  </a:cubicBezTo>
                  <a:cubicBezTo>
                    <a:pt x="553" y="53"/>
                    <a:pt x="554" y="54"/>
                    <a:pt x="555" y="54"/>
                  </a:cubicBezTo>
                  <a:cubicBezTo>
                    <a:pt x="558" y="52"/>
                    <a:pt x="558" y="52"/>
                    <a:pt x="558" y="52"/>
                  </a:cubicBezTo>
                  <a:cubicBezTo>
                    <a:pt x="557" y="51"/>
                    <a:pt x="556" y="51"/>
                    <a:pt x="555" y="50"/>
                  </a:cubicBezTo>
                  <a:moveTo>
                    <a:pt x="486" y="106"/>
                  </a:moveTo>
                  <a:cubicBezTo>
                    <a:pt x="482" y="104"/>
                    <a:pt x="482" y="104"/>
                    <a:pt x="482" y="104"/>
                  </a:cubicBezTo>
                  <a:cubicBezTo>
                    <a:pt x="517" y="52"/>
                    <a:pt x="517" y="52"/>
                    <a:pt x="517" y="52"/>
                  </a:cubicBezTo>
                  <a:cubicBezTo>
                    <a:pt x="519" y="48"/>
                    <a:pt x="524" y="45"/>
                    <a:pt x="528" y="45"/>
                  </a:cubicBezTo>
                  <a:cubicBezTo>
                    <a:pt x="529" y="45"/>
                    <a:pt x="529" y="45"/>
                    <a:pt x="529" y="45"/>
                  </a:cubicBezTo>
                  <a:cubicBezTo>
                    <a:pt x="545" y="55"/>
                    <a:pt x="545" y="55"/>
                    <a:pt x="545" y="55"/>
                  </a:cubicBezTo>
                  <a:cubicBezTo>
                    <a:pt x="541" y="54"/>
                    <a:pt x="537" y="52"/>
                    <a:pt x="532" y="51"/>
                  </a:cubicBezTo>
                  <a:cubicBezTo>
                    <a:pt x="532" y="51"/>
                    <a:pt x="532" y="51"/>
                    <a:pt x="532" y="51"/>
                  </a:cubicBezTo>
                  <a:cubicBezTo>
                    <a:pt x="531" y="50"/>
                    <a:pt x="530" y="50"/>
                    <a:pt x="528" y="50"/>
                  </a:cubicBezTo>
                  <a:cubicBezTo>
                    <a:pt x="525" y="50"/>
                    <a:pt x="522" y="51"/>
                    <a:pt x="521" y="54"/>
                  </a:cubicBezTo>
                  <a:cubicBezTo>
                    <a:pt x="486" y="106"/>
                    <a:pt x="486" y="106"/>
                    <a:pt x="486" y="106"/>
                  </a:cubicBezTo>
                  <a:moveTo>
                    <a:pt x="460" y="0"/>
                  </a:moveTo>
                  <a:cubicBezTo>
                    <a:pt x="460" y="0"/>
                    <a:pt x="459" y="1"/>
                    <a:pt x="459" y="1"/>
                  </a:cubicBezTo>
                  <a:cubicBezTo>
                    <a:pt x="459" y="2"/>
                    <a:pt x="459" y="3"/>
                    <a:pt x="460" y="3"/>
                  </a:cubicBezTo>
                  <a:cubicBezTo>
                    <a:pt x="525" y="43"/>
                    <a:pt x="525" y="43"/>
                    <a:pt x="525" y="43"/>
                  </a:cubicBezTo>
                  <a:cubicBezTo>
                    <a:pt x="520" y="44"/>
                    <a:pt x="517" y="46"/>
                    <a:pt x="514" y="50"/>
                  </a:cubicBezTo>
                  <a:cubicBezTo>
                    <a:pt x="479" y="102"/>
                    <a:pt x="479" y="102"/>
                    <a:pt x="479" y="102"/>
                  </a:cubicBezTo>
                  <a:cubicBezTo>
                    <a:pt x="334" y="15"/>
                    <a:pt x="334" y="15"/>
                    <a:pt x="334" y="15"/>
                  </a:cubicBezTo>
                  <a:cubicBezTo>
                    <a:pt x="334" y="14"/>
                    <a:pt x="334" y="14"/>
                    <a:pt x="333" y="14"/>
                  </a:cubicBezTo>
                  <a:cubicBezTo>
                    <a:pt x="333" y="14"/>
                    <a:pt x="332" y="15"/>
                    <a:pt x="332" y="15"/>
                  </a:cubicBezTo>
                  <a:cubicBezTo>
                    <a:pt x="268" y="120"/>
                    <a:pt x="268" y="120"/>
                    <a:pt x="268" y="120"/>
                  </a:cubicBezTo>
                  <a:cubicBezTo>
                    <a:pt x="271" y="122"/>
                    <a:pt x="271" y="122"/>
                    <a:pt x="271" y="122"/>
                  </a:cubicBezTo>
                  <a:cubicBezTo>
                    <a:pt x="334" y="18"/>
                    <a:pt x="334" y="18"/>
                    <a:pt x="334" y="18"/>
                  </a:cubicBezTo>
                  <a:cubicBezTo>
                    <a:pt x="477" y="105"/>
                    <a:pt x="477" y="105"/>
                    <a:pt x="477" y="105"/>
                  </a:cubicBezTo>
                  <a:cubicBezTo>
                    <a:pt x="443" y="155"/>
                    <a:pt x="443" y="155"/>
                    <a:pt x="443" y="155"/>
                  </a:cubicBezTo>
                  <a:cubicBezTo>
                    <a:pt x="443" y="155"/>
                    <a:pt x="443" y="155"/>
                    <a:pt x="443" y="155"/>
                  </a:cubicBezTo>
                  <a:cubicBezTo>
                    <a:pt x="443" y="155"/>
                    <a:pt x="443" y="156"/>
                    <a:pt x="444" y="157"/>
                  </a:cubicBezTo>
                  <a:cubicBezTo>
                    <a:pt x="451" y="149"/>
                    <a:pt x="451" y="149"/>
                    <a:pt x="451" y="149"/>
                  </a:cubicBezTo>
                  <a:cubicBezTo>
                    <a:pt x="480" y="107"/>
                    <a:pt x="480" y="107"/>
                    <a:pt x="480" y="107"/>
                  </a:cubicBezTo>
                  <a:cubicBezTo>
                    <a:pt x="484" y="109"/>
                    <a:pt x="484" y="109"/>
                    <a:pt x="484" y="109"/>
                  </a:cubicBezTo>
                  <a:cubicBezTo>
                    <a:pt x="467" y="133"/>
                    <a:pt x="467" y="133"/>
                    <a:pt x="467" y="133"/>
                  </a:cubicBezTo>
                  <a:cubicBezTo>
                    <a:pt x="480" y="120"/>
                    <a:pt x="480" y="120"/>
                    <a:pt x="480" y="120"/>
                  </a:cubicBezTo>
                  <a:cubicBezTo>
                    <a:pt x="487" y="111"/>
                    <a:pt x="487" y="111"/>
                    <a:pt x="487" y="111"/>
                  </a:cubicBezTo>
                  <a:cubicBezTo>
                    <a:pt x="489" y="112"/>
                    <a:pt x="489" y="112"/>
                    <a:pt x="489" y="112"/>
                  </a:cubicBezTo>
                  <a:cubicBezTo>
                    <a:pt x="491" y="109"/>
                    <a:pt x="491" y="109"/>
                    <a:pt x="491" y="109"/>
                  </a:cubicBezTo>
                  <a:cubicBezTo>
                    <a:pt x="488" y="108"/>
                    <a:pt x="488" y="108"/>
                    <a:pt x="488" y="108"/>
                  </a:cubicBezTo>
                  <a:cubicBezTo>
                    <a:pt x="520" y="61"/>
                    <a:pt x="520" y="61"/>
                    <a:pt x="520" y="61"/>
                  </a:cubicBezTo>
                  <a:cubicBezTo>
                    <a:pt x="520" y="63"/>
                    <a:pt x="521" y="65"/>
                    <a:pt x="523" y="66"/>
                  </a:cubicBezTo>
                  <a:cubicBezTo>
                    <a:pt x="523" y="66"/>
                    <a:pt x="523" y="66"/>
                    <a:pt x="523" y="66"/>
                  </a:cubicBezTo>
                  <a:cubicBezTo>
                    <a:pt x="525" y="68"/>
                    <a:pt x="527" y="70"/>
                    <a:pt x="529" y="72"/>
                  </a:cubicBezTo>
                  <a:cubicBezTo>
                    <a:pt x="531" y="69"/>
                    <a:pt x="531" y="69"/>
                    <a:pt x="531" y="69"/>
                  </a:cubicBezTo>
                  <a:cubicBezTo>
                    <a:pt x="529" y="68"/>
                    <a:pt x="527" y="66"/>
                    <a:pt x="525" y="64"/>
                  </a:cubicBezTo>
                  <a:cubicBezTo>
                    <a:pt x="525" y="64"/>
                    <a:pt x="525" y="64"/>
                    <a:pt x="525" y="64"/>
                  </a:cubicBezTo>
                  <a:cubicBezTo>
                    <a:pt x="525" y="64"/>
                    <a:pt x="525" y="64"/>
                    <a:pt x="525" y="64"/>
                  </a:cubicBezTo>
                  <a:cubicBezTo>
                    <a:pt x="523" y="62"/>
                    <a:pt x="522" y="59"/>
                    <a:pt x="523" y="56"/>
                  </a:cubicBezTo>
                  <a:cubicBezTo>
                    <a:pt x="525" y="54"/>
                    <a:pt x="526" y="53"/>
                    <a:pt x="528" y="53"/>
                  </a:cubicBezTo>
                  <a:cubicBezTo>
                    <a:pt x="529" y="53"/>
                    <a:pt x="530" y="53"/>
                    <a:pt x="531" y="54"/>
                  </a:cubicBezTo>
                  <a:cubicBezTo>
                    <a:pt x="531" y="54"/>
                    <a:pt x="531" y="54"/>
                    <a:pt x="531" y="54"/>
                  </a:cubicBezTo>
                  <a:cubicBezTo>
                    <a:pt x="531" y="54"/>
                    <a:pt x="531" y="54"/>
                    <a:pt x="531" y="54"/>
                  </a:cubicBezTo>
                  <a:cubicBezTo>
                    <a:pt x="535" y="55"/>
                    <a:pt x="539" y="56"/>
                    <a:pt x="543" y="58"/>
                  </a:cubicBezTo>
                  <a:cubicBezTo>
                    <a:pt x="548" y="53"/>
                    <a:pt x="548" y="53"/>
                    <a:pt x="548" y="53"/>
                  </a:cubicBezTo>
                  <a:cubicBezTo>
                    <a:pt x="542" y="49"/>
                    <a:pt x="542" y="49"/>
                    <a:pt x="542" y="49"/>
                  </a:cubicBezTo>
                  <a:cubicBezTo>
                    <a:pt x="544" y="50"/>
                    <a:pt x="546" y="51"/>
                    <a:pt x="549" y="52"/>
                  </a:cubicBezTo>
                  <a:cubicBezTo>
                    <a:pt x="551" y="49"/>
                    <a:pt x="551" y="49"/>
                    <a:pt x="551" y="49"/>
                  </a:cubicBezTo>
                  <a:cubicBezTo>
                    <a:pt x="546" y="47"/>
                    <a:pt x="541" y="45"/>
                    <a:pt x="535" y="43"/>
                  </a:cubicBezTo>
                  <a:cubicBezTo>
                    <a:pt x="535" y="43"/>
                    <a:pt x="535" y="43"/>
                    <a:pt x="535" y="43"/>
                  </a:cubicBezTo>
                  <a:cubicBezTo>
                    <a:pt x="535" y="43"/>
                    <a:pt x="535" y="43"/>
                    <a:pt x="535" y="43"/>
                  </a:cubicBezTo>
                  <a:cubicBezTo>
                    <a:pt x="533" y="43"/>
                    <a:pt x="532" y="43"/>
                    <a:pt x="531" y="42"/>
                  </a:cubicBezTo>
                  <a:cubicBezTo>
                    <a:pt x="461" y="1"/>
                    <a:pt x="461" y="1"/>
                    <a:pt x="461" y="1"/>
                  </a:cubicBezTo>
                  <a:cubicBezTo>
                    <a:pt x="461" y="0"/>
                    <a:pt x="461" y="0"/>
                    <a:pt x="460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endParaRPr>
            </a:p>
          </p:txBody>
        </p:sp>
        <p:sp>
          <p:nvSpPr>
            <p:cNvPr id="201" name="Freeform 198"/>
            <p:cNvSpPr>
              <a:spLocks noEditPoints="1"/>
            </p:cNvSpPr>
            <p:nvPr/>
          </p:nvSpPr>
          <p:spPr bwMode="auto">
            <a:xfrm>
              <a:off x="1010821" y="10486452"/>
              <a:ext cx="797209" cy="282947"/>
            </a:xfrm>
            <a:custGeom>
              <a:avLst/>
              <a:gdLst>
                <a:gd name="T0" fmla="*/ 88 w 513"/>
                <a:gd name="T1" fmla="*/ 182 h 182"/>
                <a:gd name="T2" fmla="*/ 52 w 513"/>
                <a:gd name="T3" fmla="*/ 175 h 182"/>
                <a:gd name="T4" fmla="*/ 55 w 513"/>
                <a:gd name="T5" fmla="*/ 177 h 182"/>
                <a:gd name="T6" fmla="*/ 91 w 513"/>
                <a:gd name="T7" fmla="*/ 174 h 182"/>
                <a:gd name="T8" fmla="*/ 94 w 513"/>
                <a:gd name="T9" fmla="*/ 172 h 182"/>
                <a:gd name="T10" fmla="*/ 82 w 513"/>
                <a:gd name="T11" fmla="*/ 177 h 182"/>
                <a:gd name="T12" fmla="*/ 56 w 513"/>
                <a:gd name="T13" fmla="*/ 168 h 182"/>
                <a:gd name="T14" fmla="*/ 59 w 513"/>
                <a:gd name="T15" fmla="*/ 170 h 182"/>
                <a:gd name="T16" fmla="*/ 85 w 513"/>
                <a:gd name="T17" fmla="*/ 170 h 182"/>
                <a:gd name="T18" fmla="*/ 87 w 513"/>
                <a:gd name="T19" fmla="*/ 167 h 182"/>
                <a:gd name="T20" fmla="*/ 154 w 513"/>
                <a:gd name="T21" fmla="*/ 165 h 182"/>
                <a:gd name="T22" fmla="*/ 69 w 513"/>
                <a:gd name="T23" fmla="*/ 155 h 182"/>
                <a:gd name="T24" fmla="*/ 80 w 513"/>
                <a:gd name="T25" fmla="*/ 167 h 182"/>
                <a:gd name="T26" fmla="*/ 69 w 513"/>
                <a:gd name="T27" fmla="*/ 155 h 182"/>
                <a:gd name="T28" fmla="*/ 69 w 513"/>
                <a:gd name="T29" fmla="*/ 154 h 182"/>
                <a:gd name="T30" fmla="*/ 452 w 513"/>
                <a:gd name="T31" fmla="*/ 131 h 182"/>
                <a:gd name="T32" fmla="*/ 452 w 513"/>
                <a:gd name="T33" fmla="*/ 135 h 182"/>
                <a:gd name="T34" fmla="*/ 466 w 513"/>
                <a:gd name="T35" fmla="*/ 119 h 182"/>
                <a:gd name="T36" fmla="*/ 462 w 513"/>
                <a:gd name="T37" fmla="*/ 126 h 182"/>
                <a:gd name="T38" fmla="*/ 392 w 513"/>
                <a:gd name="T39" fmla="*/ 118 h 182"/>
                <a:gd name="T40" fmla="*/ 395 w 513"/>
                <a:gd name="T41" fmla="*/ 116 h 182"/>
                <a:gd name="T42" fmla="*/ 7 w 513"/>
                <a:gd name="T43" fmla="*/ 127 h 182"/>
                <a:gd name="T44" fmla="*/ 9 w 513"/>
                <a:gd name="T45" fmla="*/ 124 h 182"/>
                <a:gd name="T46" fmla="*/ 30 w 513"/>
                <a:gd name="T47" fmla="*/ 107 h 182"/>
                <a:gd name="T48" fmla="*/ 32 w 513"/>
                <a:gd name="T49" fmla="*/ 110 h 182"/>
                <a:gd name="T50" fmla="*/ 94 w 513"/>
                <a:gd name="T51" fmla="*/ 105 h 182"/>
                <a:gd name="T52" fmla="*/ 96 w 513"/>
                <a:gd name="T53" fmla="*/ 102 h 182"/>
                <a:gd name="T54" fmla="*/ 15 w 513"/>
                <a:gd name="T55" fmla="*/ 100 h 182"/>
                <a:gd name="T56" fmla="*/ 7 w 513"/>
                <a:gd name="T57" fmla="*/ 90 h 182"/>
                <a:gd name="T58" fmla="*/ 10 w 513"/>
                <a:gd name="T59" fmla="*/ 92 h 182"/>
                <a:gd name="T60" fmla="*/ 477 w 513"/>
                <a:gd name="T61" fmla="*/ 93 h 182"/>
                <a:gd name="T62" fmla="*/ 478 w 513"/>
                <a:gd name="T63" fmla="*/ 90 h 182"/>
                <a:gd name="T64" fmla="*/ 473 w 513"/>
                <a:gd name="T65" fmla="*/ 89 h 182"/>
                <a:gd name="T66" fmla="*/ 482 w 513"/>
                <a:gd name="T67" fmla="*/ 82 h 182"/>
                <a:gd name="T68" fmla="*/ 485 w 513"/>
                <a:gd name="T69" fmla="*/ 85 h 182"/>
                <a:gd name="T70" fmla="*/ 326 w 513"/>
                <a:gd name="T71" fmla="*/ 74 h 182"/>
                <a:gd name="T72" fmla="*/ 329 w 513"/>
                <a:gd name="T73" fmla="*/ 71 h 182"/>
                <a:gd name="T74" fmla="*/ 61 w 513"/>
                <a:gd name="T75" fmla="*/ 71 h 182"/>
                <a:gd name="T76" fmla="*/ 461 w 513"/>
                <a:gd name="T77" fmla="*/ 64 h 182"/>
                <a:gd name="T78" fmla="*/ 475 w 513"/>
                <a:gd name="T79" fmla="*/ 79 h 182"/>
                <a:gd name="T80" fmla="*/ 479 w 513"/>
                <a:gd name="T81" fmla="*/ 79 h 182"/>
                <a:gd name="T82" fmla="*/ 438 w 513"/>
                <a:gd name="T83" fmla="*/ 50 h 182"/>
                <a:gd name="T84" fmla="*/ 453 w 513"/>
                <a:gd name="T85" fmla="*/ 62 h 182"/>
                <a:gd name="T86" fmla="*/ 451 w 513"/>
                <a:gd name="T87" fmla="*/ 60 h 182"/>
                <a:gd name="T88" fmla="*/ 39 w 513"/>
                <a:gd name="T89" fmla="*/ 45 h 182"/>
                <a:gd name="T90" fmla="*/ 42 w 513"/>
                <a:gd name="T91" fmla="*/ 48 h 182"/>
                <a:gd name="T92" fmla="*/ 153 w 513"/>
                <a:gd name="T93" fmla="*/ 52 h 182"/>
                <a:gd name="T94" fmla="*/ 145 w 513"/>
                <a:gd name="T95" fmla="*/ 44 h 182"/>
                <a:gd name="T96" fmla="*/ 137 w 513"/>
                <a:gd name="T97" fmla="*/ 35 h 182"/>
                <a:gd name="T98" fmla="*/ 140 w 513"/>
                <a:gd name="T99" fmla="*/ 36 h 182"/>
                <a:gd name="T100" fmla="*/ 125 w 513"/>
                <a:gd name="T101" fmla="*/ 25 h 182"/>
                <a:gd name="T102" fmla="*/ 493 w 513"/>
                <a:gd name="T103" fmla="*/ 22 h 182"/>
                <a:gd name="T104" fmla="*/ 383 w 513"/>
                <a:gd name="T105" fmla="*/ 17 h 182"/>
                <a:gd name="T106" fmla="*/ 386 w 513"/>
                <a:gd name="T107" fmla="*/ 19 h 182"/>
                <a:gd name="T108" fmla="*/ 503 w 513"/>
                <a:gd name="T109" fmla="*/ 8 h 182"/>
                <a:gd name="T110" fmla="*/ 505 w 513"/>
                <a:gd name="T111" fmla="*/ 6 h 182"/>
                <a:gd name="T112" fmla="*/ 62 w 513"/>
                <a:gd name="T113" fmla="*/ 6 h 182"/>
                <a:gd name="T114" fmla="*/ 34 w 513"/>
                <a:gd name="T115" fmla="*/ 45 h 182"/>
                <a:gd name="T116" fmla="*/ 69 w 513"/>
                <a:gd name="T117" fmla="*/ 1 h 182"/>
                <a:gd name="T118" fmla="*/ 508 w 513"/>
                <a:gd name="T119" fmla="*/ 6 h 182"/>
                <a:gd name="T120" fmla="*/ 513 w 513"/>
                <a:gd name="T121" fmla="*/ 3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513" h="182">
                  <a:moveTo>
                    <a:pt x="88" y="177"/>
                  </a:moveTo>
                  <a:cubicBezTo>
                    <a:pt x="85" y="180"/>
                    <a:pt x="85" y="180"/>
                    <a:pt x="85" y="180"/>
                  </a:cubicBezTo>
                  <a:cubicBezTo>
                    <a:pt x="88" y="182"/>
                    <a:pt x="88" y="182"/>
                    <a:pt x="88" y="182"/>
                  </a:cubicBezTo>
                  <a:cubicBezTo>
                    <a:pt x="91" y="179"/>
                    <a:pt x="91" y="179"/>
                    <a:pt x="91" y="179"/>
                  </a:cubicBezTo>
                  <a:cubicBezTo>
                    <a:pt x="88" y="177"/>
                    <a:pt x="88" y="177"/>
                    <a:pt x="88" y="177"/>
                  </a:cubicBezTo>
                  <a:moveTo>
                    <a:pt x="52" y="175"/>
                  </a:moveTo>
                  <a:cubicBezTo>
                    <a:pt x="51" y="178"/>
                    <a:pt x="51" y="178"/>
                    <a:pt x="51" y="178"/>
                  </a:cubicBezTo>
                  <a:cubicBezTo>
                    <a:pt x="51" y="178"/>
                    <a:pt x="52" y="179"/>
                    <a:pt x="53" y="180"/>
                  </a:cubicBezTo>
                  <a:cubicBezTo>
                    <a:pt x="55" y="177"/>
                    <a:pt x="55" y="177"/>
                    <a:pt x="55" y="177"/>
                  </a:cubicBezTo>
                  <a:cubicBezTo>
                    <a:pt x="54" y="176"/>
                    <a:pt x="53" y="175"/>
                    <a:pt x="52" y="175"/>
                  </a:cubicBezTo>
                  <a:moveTo>
                    <a:pt x="94" y="172"/>
                  </a:moveTo>
                  <a:cubicBezTo>
                    <a:pt x="91" y="174"/>
                    <a:pt x="91" y="174"/>
                    <a:pt x="91" y="174"/>
                  </a:cubicBezTo>
                  <a:cubicBezTo>
                    <a:pt x="94" y="176"/>
                    <a:pt x="94" y="176"/>
                    <a:pt x="94" y="176"/>
                  </a:cubicBezTo>
                  <a:cubicBezTo>
                    <a:pt x="97" y="174"/>
                    <a:pt x="97" y="174"/>
                    <a:pt x="97" y="174"/>
                  </a:cubicBezTo>
                  <a:cubicBezTo>
                    <a:pt x="94" y="172"/>
                    <a:pt x="94" y="172"/>
                    <a:pt x="94" y="172"/>
                  </a:cubicBezTo>
                  <a:moveTo>
                    <a:pt x="79" y="171"/>
                  </a:moveTo>
                  <a:cubicBezTo>
                    <a:pt x="79" y="173"/>
                    <a:pt x="79" y="174"/>
                    <a:pt x="78" y="175"/>
                  </a:cubicBezTo>
                  <a:cubicBezTo>
                    <a:pt x="82" y="177"/>
                    <a:pt x="82" y="177"/>
                    <a:pt x="82" y="177"/>
                  </a:cubicBezTo>
                  <a:cubicBezTo>
                    <a:pt x="84" y="175"/>
                    <a:pt x="84" y="175"/>
                    <a:pt x="84" y="175"/>
                  </a:cubicBezTo>
                  <a:cubicBezTo>
                    <a:pt x="79" y="171"/>
                    <a:pt x="79" y="171"/>
                    <a:pt x="79" y="171"/>
                  </a:cubicBezTo>
                  <a:moveTo>
                    <a:pt x="56" y="168"/>
                  </a:moveTo>
                  <a:cubicBezTo>
                    <a:pt x="55" y="171"/>
                    <a:pt x="55" y="171"/>
                    <a:pt x="55" y="171"/>
                  </a:cubicBezTo>
                  <a:cubicBezTo>
                    <a:pt x="56" y="171"/>
                    <a:pt x="57" y="172"/>
                    <a:pt x="57" y="173"/>
                  </a:cubicBezTo>
                  <a:cubicBezTo>
                    <a:pt x="59" y="170"/>
                    <a:pt x="59" y="170"/>
                    <a:pt x="59" y="170"/>
                  </a:cubicBezTo>
                  <a:cubicBezTo>
                    <a:pt x="58" y="169"/>
                    <a:pt x="57" y="169"/>
                    <a:pt x="56" y="168"/>
                  </a:cubicBezTo>
                  <a:moveTo>
                    <a:pt x="87" y="167"/>
                  </a:moveTo>
                  <a:cubicBezTo>
                    <a:pt x="85" y="170"/>
                    <a:pt x="85" y="170"/>
                    <a:pt x="85" y="170"/>
                  </a:cubicBezTo>
                  <a:cubicBezTo>
                    <a:pt x="88" y="172"/>
                    <a:pt x="88" y="172"/>
                    <a:pt x="88" y="172"/>
                  </a:cubicBezTo>
                  <a:cubicBezTo>
                    <a:pt x="90" y="169"/>
                    <a:pt x="90" y="169"/>
                    <a:pt x="90" y="169"/>
                  </a:cubicBezTo>
                  <a:cubicBezTo>
                    <a:pt x="87" y="167"/>
                    <a:pt x="87" y="167"/>
                    <a:pt x="87" y="167"/>
                  </a:cubicBezTo>
                  <a:moveTo>
                    <a:pt x="154" y="159"/>
                  </a:moveTo>
                  <a:cubicBezTo>
                    <a:pt x="152" y="162"/>
                    <a:pt x="152" y="162"/>
                    <a:pt x="152" y="162"/>
                  </a:cubicBezTo>
                  <a:cubicBezTo>
                    <a:pt x="154" y="165"/>
                    <a:pt x="154" y="165"/>
                    <a:pt x="154" y="165"/>
                  </a:cubicBezTo>
                  <a:cubicBezTo>
                    <a:pt x="156" y="162"/>
                    <a:pt x="156" y="162"/>
                    <a:pt x="156" y="162"/>
                  </a:cubicBezTo>
                  <a:cubicBezTo>
                    <a:pt x="154" y="159"/>
                    <a:pt x="154" y="159"/>
                    <a:pt x="154" y="159"/>
                  </a:cubicBezTo>
                  <a:moveTo>
                    <a:pt x="69" y="155"/>
                  </a:moveTo>
                  <a:cubicBezTo>
                    <a:pt x="71" y="158"/>
                    <a:pt x="72" y="160"/>
                    <a:pt x="74" y="163"/>
                  </a:cubicBezTo>
                  <a:cubicBezTo>
                    <a:pt x="81" y="167"/>
                    <a:pt x="81" y="167"/>
                    <a:pt x="81" y="167"/>
                  </a:cubicBezTo>
                  <a:cubicBezTo>
                    <a:pt x="81" y="167"/>
                    <a:pt x="81" y="167"/>
                    <a:pt x="80" y="167"/>
                  </a:cubicBezTo>
                  <a:cubicBezTo>
                    <a:pt x="80" y="167"/>
                    <a:pt x="80" y="167"/>
                    <a:pt x="80" y="167"/>
                  </a:cubicBezTo>
                  <a:cubicBezTo>
                    <a:pt x="79" y="164"/>
                    <a:pt x="78" y="162"/>
                    <a:pt x="77" y="160"/>
                  </a:cubicBezTo>
                  <a:cubicBezTo>
                    <a:pt x="69" y="155"/>
                    <a:pt x="69" y="155"/>
                    <a:pt x="69" y="155"/>
                  </a:cubicBezTo>
                  <a:moveTo>
                    <a:pt x="68" y="148"/>
                  </a:moveTo>
                  <a:cubicBezTo>
                    <a:pt x="66" y="151"/>
                    <a:pt x="66" y="151"/>
                    <a:pt x="66" y="151"/>
                  </a:cubicBezTo>
                  <a:cubicBezTo>
                    <a:pt x="67" y="152"/>
                    <a:pt x="68" y="153"/>
                    <a:pt x="69" y="154"/>
                  </a:cubicBezTo>
                  <a:cubicBezTo>
                    <a:pt x="70" y="151"/>
                    <a:pt x="70" y="151"/>
                    <a:pt x="70" y="151"/>
                  </a:cubicBezTo>
                  <a:cubicBezTo>
                    <a:pt x="70" y="150"/>
                    <a:pt x="69" y="149"/>
                    <a:pt x="68" y="148"/>
                  </a:cubicBezTo>
                  <a:moveTo>
                    <a:pt x="452" y="131"/>
                  </a:moveTo>
                  <a:cubicBezTo>
                    <a:pt x="448" y="134"/>
                    <a:pt x="445" y="137"/>
                    <a:pt x="441" y="140"/>
                  </a:cubicBezTo>
                  <a:cubicBezTo>
                    <a:pt x="445" y="139"/>
                    <a:pt x="447" y="137"/>
                    <a:pt x="450" y="134"/>
                  </a:cubicBezTo>
                  <a:cubicBezTo>
                    <a:pt x="452" y="135"/>
                    <a:pt x="452" y="135"/>
                    <a:pt x="452" y="135"/>
                  </a:cubicBezTo>
                  <a:cubicBezTo>
                    <a:pt x="453" y="134"/>
                    <a:pt x="454" y="133"/>
                    <a:pt x="455" y="132"/>
                  </a:cubicBezTo>
                  <a:cubicBezTo>
                    <a:pt x="452" y="131"/>
                    <a:pt x="452" y="131"/>
                    <a:pt x="452" y="131"/>
                  </a:cubicBezTo>
                  <a:moveTo>
                    <a:pt x="466" y="119"/>
                  </a:moveTo>
                  <a:cubicBezTo>
                    <a:pt x="464" y="121"/>
                    <a:pt x="462" y="122"/>
                    <a:pt x="460" y="124"/>
                  </a:cubicBezTo>
                  <a:cubicBezTo>
                    <a:pt x="456" y="132"/>
                    <a:pt x="456" y="132"/>
                    <a:pt x="456" y="132"/>
                  </a:cubicBezTo>
                  <a:cubicBezTo>
                    <a:pt x="458" y="130"/>
                    <a:pt x="460" y="128"/>
                    <a:pt x="462" y="126"/>
                  </a:cubicBezTo>
                  <a:cubicBezTo>
                    <a:pt x="466" y="119"/>
                    <a:pt x="466" y="119"/>
                    <a:pt x="466" y="119"/>
                  </a:cubicBezTo>
                  <a:moveTo>
                    <a:pt x="395" y="116"/>
                  </a:moveTo>
                  <a:cubicBezTo>
                    <a:pt x="392" y="118"/>
                    <a:pt x="392" y="118"/>
                    <a:pt x="392" y="118"/>
                  </a:cubicBezTo>
                  <a:cubicBezTo>
                    <a:pt x="395" y="120"/>
                    <a:pt x="395" y="120"/>
                    <a:pt x="395" y="120"/>
                  </a:cubicBezTo>
                  <a:cubicBezTo>
                    <a:pt x="398" y="118"/>
                    <a:pt x="398" y="118"/>
                    <a:pt x="398" y="118"/>
                  </a:cubicBezTo>
                  <a:cubicBezTo>
                    <a:pt x="395" y="116"/>
                    <a:pt x="395" y="116"/>
                    <a:pt x="395" y="116"/>
                  </a:cubicBezTo>
                  <a:moveTo>
                    <a:pt x="0" y="112"/>
                  </a:moveTo>
                  <a:cubicBezTo>
                    <a:pt x="0" y="115"/>
                    <a:pt x="0" y="117"/>
                    <a:pt x="1" y="120"/>
                  </a:cubicBezTo>
                  <a:cubicBezTo>
                    <a:pt x="3" y="122"/>
                    <a:pt x="5" y="124"/>
                    <a:pt x="7" y="127"/>
                  </a:cubicBezTo>
                  <a:cubicBezTo>
                    <a:pt x="7" y="127"/>
                    <a:pt x="7" y="127"/>
                    <a:pt x="8" y="127"/>
                  </a:cubicBezTo>
                  <a:cubicBezTo>
                    <a:pt x="18" y="134"/>
                    <a:pt x="18" y="134"/>
                    <a:pt x="18" y="134"/>
                  </a:cubicBezTo>
                  <a:cubicBezTo>
                    <a:pt x="15" y="131"/>
                    <a:pt x="12" y="127"/>
                    <a:pt x="9" y="124"/>
                  </a:cubicBezTo>
                  <a:cubicBezTo>
                    <a:pt x="7" y="123"/>
                    <a:pt x="5" y="120"/>
                    <a:pt x="4" y="118"/>
                  </a:cubicBezTo>
                  <a:cubicBezTo>
                    <a:pt x="3" y="116"/>
                    <a:pt x="1" y="114"/>
                    <a:pt x="0" y="112"/>
                  </a:cubicBezTo>
                  <a:moveTo>
                    <a:pt x="30" y="107"/>
                  </a:moveTo>
                  <a:cubicBezTo>
                    <a:pt x="29" y="108"/>
                    <a:pt x="28" y="109"/>
                    <a:pt x="28" y="110"/>
                  </a:cubicBezTo>
                  <a:cubicBezTo>
                    <a:pt x="28" y="111"/>
                    <a:pt x="29" y="111"/>
                    <a:pt x="30" y="112"/>
                  </a:cubicBezTo>
                  <a:cubicBezTo>
                    <a:pt x="31" y="111"/>
                    <a:pt x="32" y="110"/>
                    <a:pt x="32" y="110"/>
                  </a:cubicBezTo>
                  <a:cubicBezTo>
                    <a:pt x="32" y="109"/>
                    <a:pt x="31" y="108"/>
                    <a:pt x="30" y="107"/>
                  </a:cubicBezTo>
                  <a:moveTo>
                    <a:pt x="96" y="102"/>
                  </a:moveTo>
                  <a:cubicBezTo>
                    <a:pt x="94" y="105"/>
                    <a:pt x="94" y="105"/>
                    <a:pt x="94" y="105"/>
                  </a:cubicBezTo>
                  <a:cubicBezTo>
                    <a:pt x="97" y="107"/>
                    <a:pt x="97" y="107"/>
                    <a:pt x="97" y="107"/>
                  </a:cubicBezTo>
                  <a:cubicBezTo>
                    <a:pt x="99" y="104"/>
                    <a:pt x="99" y="104"/>
                    <a:pt x="99" y="104"/>
                  </a:cubicBezTo>
                  <a:cubicBezTo>
                    <a:pt x="96" y="102"/>
                    <a:pt x="96" y="102"/>
                    <a:pt x="96" y="102"/>
                  </a:cubicBezTo>
                  <a:moveTo>
                    <a:pt x="13" y="95"/>
                  </a:moveTo>
                  <a:cubicBezTo>
                    <a:pt x="13" y="96"/>
                    <a:pt x="13" y="97"/>
                    <a:pt x="12" y="98"/>
                  </a:cubicBezTo>
                  <a:cubicBezTo>
                    <a:pt x="13" y="99"/>
                    <a:pt x="14" y="99"/>
                    <a:pt x="15" y="100"/>
                  </a:cubicBezTo>
                  <a:cubicBezTo>
                    <a:pt x="15" y="99"/>
                    <a:pt x="16" y="98"/>
                    <a:pt x="16" y="97"/>
                  </a:cubicBezTo>
                  <a:cubicBezTo>
                    <a:pt x="15" y="96"/>
                    <a:pt x="14" y="95"/>
                    <a:pt x="13" y="95"/>
                  </a:cubicBezTo>
                  <a:moveTo>
                    <a:pt x="7" y="90"/>
                  </a:moveTo>
                  <a:cubicBezTo>
                    <a:pt x="6" y="91"/>
                    <a:pt x="6" y="92"/>
                    <a:pt x="5" y="93"/>
                  </a:cubicBezTo>
                  <a:cubicBezTo>
                    <a:pt x="6" y="94"/>
                    <a:pt x="7" y="95"/>
                    <a:pt x="8" y="95"/>
                  </a:cubicBezTo>
                  <a:cubicBezTo>
                    <a:pt x="9" y="94"/>
                    <a:pt x="9" y="93"/>
                    <a:pt x="10" y="92"/>
                  </a:cubicBezTo>
                  <a:cubicBezTo>
                    <a:pt x="9" y="91"/>
                    <a:pt x="8" y="91"/>
                    <a:pt x="7" y="90"/>
                  </a:cubicBezTo>
                  <a:moveTo>
                    <a:pt x="478" y="90"/>
                  </a:moveTo>
                  <a:cubicBezTo>
                    <a:pt x="477" y="93"/>
                    <a:pt x="477" y="93"/>
                    <a:pt x="477" y="93"/>
                  </a:cubicBezTo>
                  <a:cubicBezTo>
                    <a:pt x="479" y="96"/>
                    <a:pt x="479" y="96"/>
                    <a:pt x="479" y="96"/>
                  </a:cubicBezTo>
                  <a:cubicBezTo>
                    <a:pt x="481" y="92"/>
                    <a:pt x="481" y="92"/>
                    <a:pt x="481" y="92"/>
                  </a:cubicBezTo>
                  <a:cubicBezTo>
                    <a:pt x="478" y="90"/>
                    <a:pt x="478" y="90"/>
                    <a:pt x="478" y="90"/>
                  </a:cubicBezTo>
                  <a:moveTo>
                    <a:pt x="473" y="84"/>
                  </a:moveTo>
                  <a:cubicBezTo>
                    <a:pt x="471" y="87"/>
                    <a:pt x="471" y="87"/>
                    <a:pt x="471" y="87"/>
                  </a:cubicBezTo>
                  <a:cubicBezTo>
                    <a:pt x="473" y="89"/>
                    <a:pt x="473" y="89"/>
                    <a:pt x="473" y="89"/>
                  </a:cubicBezTo>
                  <a:cubicBezTo>
                    <a:pt x="475" y="86"/>
                    <a:pt x="475" y="86"/>
                    <a:pt x="475" y="86"/>
                  </a:cubicBezTo>
                  <a:cubicBezTo>
                    <a:pt x="473" y="84"/>
                    <a:pt x="473" y="84"/>
                    <a:pt x="473" y="84"/>
                  </a:cubicBezTo>
                  <a:moveTo>
                    <a:pt x="482" y="82"/>
                  </a:moveTo>
                  <a:cubicBezTo>
                    <a:pt x="481" y="86"/>
                    <a:pt x="481" y="86"/>
                    <a:pt x="481" y="86"/>
                  </a:cubicBezTo>
                  <a:cubicBezTo>
                    <a:pt x="483" y="88"/>
                    <a:pt x="483" y="88"/>
                    <a:pt x="483" y="88"/>
                  </a:cubicBezTo>
                  <a:cubicBezTo>
                    <a:pt x="485" y="85"/>
                    <a:pt x="485" y="85"/>
                    <a:pt x="485" y="85"/>
                  </a:cubicBezTo>
                  <a:cubicBezTo>
                    <a:pt x="482" y="82"/>
                    <a:pt x="482" y="82"/>
                    <a:pt x="482" y="82"/>
                  </a:cubicBezTo>
                  <a:moveTo>
                    <a:pt x="329" y="71"/>
                  </a:moveTo>
                  <a:cubicBezTo>
                    <a:pt x="326" y="74"/>
                    <a:pt x="326" y="74"/>
                    <a:pt x="326" y="74"/>
                  </a:cubicBezTo>
                  <a:cubicBezTo>
                    <a:pt x="326" y="75"/>
                    <a:pt x="327" y="76"/>
                    <a:pt x="327" y="77"/>
                  </a:cubicBezTo>
                  <a:cubicBezTo>
                    <a:pt x="330" y="74"/>
                    <a:pt x="330" y="74"/>
                    <a:pt x="330" y="74"/>
                  </a:cubicBezTo>
                  <a:cubicBezTo>
                    <a:pt x="329" y="73"/>
                    <a:pt x="329" y="72"/>
                    <a:pt x="329" y="71"/>
                  </a:cubicBezTo>
                  <a:moveTo>
                    <a:pt x="60" y="66"/>
                  </a:moveTo>
                  <a:cubicBezTo>
                    <a:pt x="59" y="67"/>
                    <a:pt x="59" y="68"/>
                    <a:pt x="58" y="69"/>
                  </a:cubicBezTo>
                  <a:cubicBezTo>
                    <a:pt x="61" y="71"/>
                    <a:pt x="61" y="71"/>
                    <a:pt x="61" y="71"/>
                  </a:cubicBezTo>
                  <a:cubicBezTo>
                    <a:pt x="61" y="70"/>
                    <a:pt x="62" y="69"/>
                    <a:pt x="62" y="68"/>
                  </a:cubicBezTo>
                  <a:cubicBezTo>
                    <a:pt x="60" y="66"/>
                    <a:pt x="60" y="66"/>
                    <a:pt x="60" y="66"/>
                  </a:cubicBezTo>
                  <a:moveTo>
                    <a:pt x="461" y="64"/>
                  </a:moveTo>
                  <a:cubicBezTo>
                    <a:pt x="469" y="73"/>
                    <a:pt x="469" y="73"/>
                    <a:pt x="469" y="73"/>
                  </a:cubicBezTo>
                  <a:cubicBezTo>
                    <a:pt x="476" y="77"/>
                    <a:pt x="476" y="77"/>
                    <a:pt x="476" y="77"/>
                  </a:cubicBezTo>
                  <a:cubicBezTo>
                    <a:pt x="475" y="79"/>
                    <a:pt x="475" y="79"/>
                    <a:pt x="475" y="79"/>
                  </a:cubicBezTo>
                  <a:cubicBezTo>
                    <a:pt x="477" y="82"/>
                    <a:pt x="477" y="82"/>
                    <a:pt x="477" y="82"/>
                  </a:cubicBezTo>
                  <a:cubicBezTo>
                    <a:pt x="479" y="79"/>
                    <a:pt x="479" y="79"/>
                    <a:pt x="479" y="79"/>
                  </a:cubicBezTo>
                  <a:cubicBezTo>
                    <a:pt x="479" y="79"/>
                    <a:pt x="479" y="79"/>
                    <a:pt x="479" y="79"/>
                  </a:cubicBezTo>
                  <a:cubicBezTo>
                    <a:pt x="471" y="70"/>
                    <a:pt x="471" y="70"/>
                    <a:pt x="471" y="70"/>
                  </a:cubicBezTo>
                  <a:cubicBezTo>
                    <a:pt x="461" y="64"/>
                    <a:pt x="461" y="64"/>
                    <a:pt x="461" y="64"/>
                  </a:cubicBezTo>
                  <a:moveTo>
                    <a:pt x="438" y="50"/>
                  </a:moveTo>
                  <a:cubicBezTo>
                    <a:pt x="445" y="59"/>
                    <a:pt x="445" y="59"/>
                    <a:pt x="445" y="59"/>
                  </a:cubicBezTo>
                  <a:cubicBezTo>
                    <a:pt x="456" y="65"/>
                    <a:pt x="456" y="65"/>
                    <a:pt x="456" y="65"/>
                  </a:cubicBezTo>
                  <a:cubicBezTo>
                    <a:pt x="453" y="62"/>
                    <a:pt x="453" y="62"/>
                    <a:pt x="453" y="62"/>
                  </a:cubicBezTo>
                  <a:cubicBezTo>
                    <a:pt x="455" y="60"/>
                    <a:pt x="455" y="60"/>
                    <a:pt x="455" y="60"/>
                  </a:cubicBezTo>
                  <a:cubicBezTo>
                    <a:pt x="452" y="59"/>
                    <a:pt x="452" y="59"/>
                    <a:pt x="452" y="59"/>
                  </a:cubicBezTo>
                  <a:cubicBezTo>
                    <a:pt x="451" y="60"/>
                    <a:pt x="451" y="60"/>
                    <a:pt x="451" y="60"/>
                  </a:cubicBezTo>
                  <a:cubicBezTo>
                    <a:pt x="448" y="56"/>
                    <a:pt x="448" y="56"/>
                    <a:pt x="448" y="56"/>
                  </a:cubicBezTo>
                  <a:cubicBezTo>
                    <a:pt x="438" y="50"/>
                    <a:pt x="438" y="50"/>
                    <a:pt x="438" y="50"/>
                  </a:cubicBezTo>
                  <a:moveTo>
                    <a:pt x="39" y="45"/>
                  </a:moveTo>
                  <a:cubicBezTo>
                    <a:pt x="39" y="46"/>
                    <a:pt x="38" y="47"/>
                    <a:pt x="37" y="48"/>
                  </a:cubicBezTo>
                  <a:cubicBezTo>
                    <a:pt x="40" y="50"/>
                    <a:pt x="40" y="50"/>
                    <a:pt x="40" y="50"/>
                  </a:cubicBezTo>
                  <a:cubicBezTo>
                    <a:pt x="41" y="49"/>
                    <a:pt x="41" y="49"/>
                    <a:pt x="42" y="48"/>
                  </a:cubicBezTo>
                  <a:cubicBezTo>
                    <a:pt x="39" y="45"/>
                    <a:pt x="39" y="45"/>
                    <a:pt x="39" y="45"/>
                  </a:cubicBezTo>
                  <a:moveTo>
                    <a:pt x="145" y="44"/>
                  </a:moveTo>
                  <a:cubicBezTo>
                    <a:pt x="153" y="52"/>
                    <a:pt x="153" y="52"/>
                    <a:pt x="153" y="52"/>
                  </a:cubicBezTo>
                  <a:cubicBezTo>
                    <a:pt x="163" y="58"/>
                    <a:pt x="163" y="58"/>
                    <a:pt x="163" y="58"/>
                  </a:cubicBezTo>
                  <a:cubicBezTo>
                    <a:pt x="155" y="50"/>
                    <a:pt x="155" y="50"/>
                    <a:pt x="155" y="50"/>
                  </a:cubicBezTo>
                  <a:cubicBezTo>
                    <a:pt x="145" y="44"/>
                    <a:pt x="145" y="44"/>
                    <a:pt x="145" y="44"/>
                  </a:cubicBezTo>
                  <a:moveTo>
                    <a:pt x="125" y="25"/>
                  </a:moveTo>
                  <a:cubicBezTo>
                    <a:pt x="134" y="33"/>
                    <a:pt x="134" y="33"/>
                    <a:pt x="134" y="33"/>
                  </a:cubicBezTo>
                  <a:cubicBezTo>
                    <a:pt x="137" y="35"/>
                    <a:pt x="137" y="35"/>
                    <a:pt x="137" y="35"/>
                  </a:cubicBezTo>
                  <a:cubicBezTo>
                    <a:pt x="136" y="36"/>
                    <a:pt x="136" y="36"/>
                    <a:pt x="136" y="36"/>
                  </a:cubicBezTo>
                  <a:cubicBezTo>
                    <a:pt x="139" y="38"/>
                    <a:pt x="139" y="38"/>
                    <a:pt x="139" y="38"/>
                  </a:cubicBezTo>
                  <a:cubicBezTo>
                    <a:pt x="140" y="36"/>
                    <a:pt x="140" y="36"/>
                    <a:pt x="140" y="36"/>
                  </a:cubicBezTo>
                  <a:cubicBezTo>
                    <a:pt x="144" y="38"/>
                    <a:pt x="144" y="38"/>
                    <a:pt x="144" y="38"/>
                  </a:cubicBezTo>
                  <a:cubicBezTo>
                    <a:pt x="136" y="30"/>
                    <a:pt x="136" y="30"/>
                    <a:pt x="136" y="30"/>
                  </a:cubicBezTo>
                  <a:cubicBezTo>
                    <a:pt x="125" y="25"/>
                    <a:pt x="125" y="25"/>
                    <a:pt x="125" y="25"/>
                  </a:cubicBezTo>
                  <a:moveTo>
                    <a:pt x="492" y="19"/>
                  </a:moveTo>
                  <a:cubicBezTo>
                    <a:pt x="490" y="21"/>
                    <a:pt x="490" y="21"/>
                    <a:pt x="490" y="21"/>
                  </a:cubicBezTo>
                  <a:cubicBezTo>
                    <a:pt x="491" y="22"/>
                    <a:pt x="492" y="22"/>
                    <a:pt x="493" y="22"/>
                  </a:cubicBezTo>
                  <a:cubicBezTo>
                    <a:pt x="496" y="20"/>
                    <a:pt x="496" y="20"/>
                    <a:pt x="496" y="20"/>
                  </a:cubicBezTo>
                  <a:cubicBezTo>
                    <a:pt x="495" y="19"/>
                    <a:pt x="493" y="19"/>
                    <a:pt x="492" y="19"/>
                  </a:cubicBezTo>
                  <a:moveTo>
                    <a:pt x="383" y="17"/>
                  </a:moveTo>
                  <a:cubicBezTo>
                    <a:pt x="380" y="19"/>
                    <a:pt x="380" y="19"/>
                    <a:pt x="380" y="19"/>
                  </a:cubicBezTo>
                  <a:cubicBezTo>
                    <a:pt x="383" y="21"/>
                    <a:pt x="383" y="21"/>
                    <a:pt x="383" y="21"/>
                  </a:cubicBezTo>
                  <a:cubicBezTo>
                    <a:pt x="386" y="19"/>
                    <a:pt x="386" y="19"/>
                    <a:pt x="386" y="19"/>
                  </a:cubicBezTo>
                  <a:cubicBezTo>
                    <a:pt x="383" y="17"/>
                    <a:pt x="383" y="17"/>
                    <a:pt x="383" y="17"/>
                  </a:cubicBezTo>
                  <a:moveTo>
                    <a:pt x="505" y="6"/>
                  </a:moveTo>
                  <a:cubicBezTo>
                    <a:pt x="503" y="8"/>
                    <a:pt x="503" y="8"/>
                    <a:pt x="503" y="8"/>
                  </a:cubicBezTo>
                  <a:cubicBezTo>
                    <a:pt x="503" y="9"/>
                    <a:pt x="504" y="10"/>
                    <a:pt x="505" y="11"/>
                  </a:cubicBezTo>
                  <a:cubicBezTo>
                    <a:pt x="507" y="8"/>
                    <a:pt x="507" y="8"/>
                    <a:pt x="507" y="8"/>
                  </a:cubicBezTo>
                  <a:cubicBezTo>
                    <a:pt x="507" y="7"/>
                    <a:pt x="506" y="7"/>
                    <a:pt x="505" y="6"/>
                  </a:cubicBezTo>
                  <a:moveTo>
                    <a:pt x="69" y="1"/>
                  </a:moveTo>
                  <a:cubicBezTo>
                    <a:pt x="67" y="2"/>
                    <a:pt x="64" y="4"/>
                    <a:pt x="62" y="6"/>
                  </a:cubicBezTo>
                  <a:cubicBezTo>
                    <a:pt x="62" y="6"/>
                    <a:pt x="62" y="6"/>
                    <a:pt x="62" y="6"/>
                  </a:cubicBezTo>
                  <a:cubicBezTo>
                    <a:pt x="51" y="17"/>
                    <a:pt x="40" y="29"/>
                    <a:pt x="32" y="43"/>
                  </a:cubicBezTo>
                  <a:cubicBezTo>
                    <a:pt x="32" y="42"/>
                    <a:pt x="32" y="42"/>
                    <a:pt x="32" y="42"/>
                  </a:cubicBezTo>
                  <a:cubicBezTo>
                    <a:pt x="34" y="45"/>
                    <a:pt x="34" y="45"/>
                    <a:pt x="34" y="45"/>
                  </a:cubicBezTo>
                  <a:cubicBezTo>
                    <a:pt x="35" y="44"/>
                    <a:pt x="36" y="43"/>
                    <a:pt x="36" y="42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69" y="1"/>
                    <a:pt x="69" y="1"/>
                    <a:pt x="69" y="1"/>
                  </a:cubicBezTo>
                  <a:moveTo>
                    <a:pt x="510" y="0"/>
                  </a:moveTo>
                  <a:cubicBezTo>
                    <a:pt x="506" y="4"/>
                    <a:pt x="506" y="4"/>
                    <a:pt x="506" y="4"/>
                  </a:cubicBezTo>
                  <a:cubicBezTo>
                    <a:pt x="508" y="6"/>
                    <a:pt x="508" y="6"/>
                    <a:pt x="508" y="6"/>
                  </a:cubicBezTo>
                  <a:cubicBezTo>
                    <a:pt x="509" y="6"/>
                    <a:pt x="509" y="6"/>
                    <a:pt x="509" y="6"/>
                  </a:cubicBezTo>
                  <a:cubicBezTo>
                    <a:pt x="509" y="6"/>
                    <a:pt x="509" y="6"/>
                    <a:pt x="510" y="6"/>
                  </a:cubicBezTo>
                  <a:cubicBezTo>
                    <a:pt x="513" y="3"/>
                    <a:pt x="513" y="3"/>
                    <a:pt x="513" y="3"/>
                  </a:cubicBezTo>
                  <a:cubicBezTo>
                    <a:pt x="512" y="2"/>
                    <a:pt x="511" y="1"/>
                    <a:pt x="510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endParaRPr>
            </a:p>
          </p:txBody>
        </p:sp>
        <p:sp>
          <p:nvSpPr>
            <p:cNvPr id="202" name="Freeform 199"/>
            <p:cNvSpPr>
              <a:spLocks noEditPoints="1"/>
            </p:cNvSpPr>
            <p:nvPr/>
          </p:nvSpPr>
          <p:spPr bwMode="auto">
            <a:xfrm>
              <a:off x="1235939" y="10404872"/>
              <a:ext cx="448172" cy="187943"/>
            </a:xfrm>
            <a:custGeom>
              <a:avLst/>
              <a:gdLst>
                <a:gd name="T0" fmla="*/ 29 w 288"/>
                <a:gd name="T1" fmla="*/ 103 h 121"/>
                <a:gd name="T2" fmla="*/ 37 w 288"/>
                <a:gd name="T3" fmla="*/ 111 h 121"/>
                <a:gd name="T4" fmla="*/ 46 w 288"/>
                <a:gd name="T5" fmla="*/ 116 h 121"/>
                <a:gd name="T6" fmla="*/ 45 w 288"/>
                <a:gd name="T7" fmla="*/ 119 h 121"/>
                <a:gd name="T8" fmla="*/ 47 w 288"/>
                <a:gd name="T9" fmla="*/ 121 h 121"/>
                <a:gd name="T10" fmla="*/ 49 w 288"/>
                <a:gd name="T11" fmla="*/ 118 h 121"/>
                <a:gd name="T12" fmla="*/ 39 w 288"/>
                <a:gd name="T13" fmla="*/ 108 h 121"/>
                <a:gd name="T14" fmla="*/ 29 w 288"/>
                <a:gd name="T15" fmla="*/ 103 h 121"/>
                <a:gd name="T16" fmla="*/ 184 w 288"/>
                <a:gd name="T17" fmla="*/ 100 h 121"/>
                <a:gd name="T18" fmla="*/ 177 w 288"/>
                <a:gd name="T19" fmla="*/ 108 h 121"/>
                <a:gd name="T20" fmla="*/ 177 w 288"/>
                <a:gd name="T21" fmla="*/ 108 h 121"/>
                <a:gd name="T22" fmla="*/ 179 w 288"/>
                <a:gd name="T23" fmla="*/ 110 h 121"/>
                <a:gd name="T24" fmla="*/ 182 w 288"/>
                <a:gd name="T25" fmla="*/ 107 h 121"/>
                <a:gd name="T26" fmla="*/ 180 w 288"/>
                <a:gd name="T27" fmla="*/ 106 h 121"/>
                <a:gd name="T28" fmla="*/ 184 w 288"/>
                <a:gd name="T29" fmla="*/ 100 h 121"/>
                <a:gd name="T30" fmla="*/ 213 w 288"/>
                <a:gd name="T31" fmla="*/ 71 h 121"/>
                <a:gd name="T32" fmla="*/ 200 w 288"/>
                <a:gd name="T33" fmla="*/ 84 h 121"/>
                <a:gd name="T34" fmla="*/ 191 w 288"/>
                <a:gd name="T35" fmla="*/ 98 h 121"/>
                <a:gd name="T36" fmla="*/ 203 w 288"/>
                <a:gd name="T37" fmla="*/ 86 h 121"/>
                <a:gd name="T38" fmla="*/ 213 w 288"/>
                <a:gd name="T39" fmla="*/ 71 h 121"/>
                <a:gd name="T40" fmla="*/ 1 w 288"/>
                <a:gd name="T41" fmla="*/ 71 h 121"/>
                <a:gd name="T42" fmla="*/ 0 w 288"/>
                <a:gd name="T43" fmla="*/ 74 h 121"/>
                <a:gd name="T44" fmla="*/ 2 w 288"/>
                <a:gd name="T45" fmla="*/ 76 h 121"/>
                <a:gd name="T46" fmla="*/ 4 w 288"/>
                <a:gd name="T47" fmla="*/ 73 h 121"/>
                <a:gd name="T48" fmla="*/ 1 w 288"/>
                <a:gd name="T49" fmla="*/ 71 h 121"/>
                <a:gd name="T50" fmla="*/ 224 w 288"/>
                <a:gd name="T51" fmla="*/ 60 h 121"/>
                <a:gd name="T52" fmla="*/ 222 w 288"/>
                <a:gd name="T53" fmla="*/ 63 h 121"/>
                <a:gd name="T54" fmla="*/ 224 w 288"/>
                <a:gd name="T55" fmla="*/ 65 h 121"/>
                <a:gd name="T56" fmla="*/ 227 w 288"/>
                <a:gd name="T57" fmla="*/ 62 h 121"/>
                <a:gd name="T58" fmla="*/ 224 w 288"/>
                <a:gd name="T59" fmla="*/ 60 h 121"/>
                <a:gd name="T60" fmla="*/ 264 w 288"/>
                <a:gd name="T61" fmla="*/ 20 h 121"/>
                <a:gd name="T62" fmla="*/ 262 w 288"/>
                <a:gd name="T63" fmla="*/ 23 h 121"/>
                <a:gd name="T64" fmla="*/ 264 w 288"/>
                <a:gd name="T65" fmla="*/ 25 h 121"/>
                <a:gd name="T66" fmla="*/ 266 w 288"/>
                <a:gd name="T67" fmla="*/ 23 h 121"/>
                <a:gd name="T68" fmla="*/ 264 w 288"/>
                <a:gd name="T69" fmla="*/ 20 h 121"/>
                <a:gd name="T70" fmla="*/ 281 w 288"/>
                <a:gd name="T71" fmla="*/ 4 h 121"/>
                <a:gd name="T72" fmla="*/ 276 w 288"/>
                <a:gd name="T73" fmla="*/ 9 h 121"/>
                <a:gd name="T74" fmla="*/ 279 w 288"/>
                <a:gd name="T75" fmla="*/ 10 h 121"/>
                <a:gd name="T76" fmla="*/ 284 w 288"/>
                <a:gd name="T77" fmla="*/ 5 h 121"/>
                <a:gd name="T78" fmla="*/ 281 w 288"/>
                <a:gd name="T79" fmla="*/ 4 h 121"/>
                <a:gd name="T80" fmla="*/ 284 w 288"/>
                <a:gd name="T81" fmla="*/ 0 h 121"/>
                <a:gd name="T82" fmla="*/ 282 w 288"/>
                <a:gd name="T83" fmla="*/ 3 h 121"/>
                <a:gd name="T84" fmla="*/ 285 w 288"/>
                <a:gd name="T85" fmla="*/ 4 h 121"/>
                <a:gd name="T86" fmla="*/ 288 w 288"/>
                <a:gd name="T87" fmla="*/ 1 h 121"/>
                <a:gd name="T88" fmla="*/ 284 w 288"/>
                <a:gd name="T89" fmla="*/ 0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88" h="121">
                  <a:moveTo>
                    <a:pt x="29" y="103"/>
                  </a:moveTo>
                  <a:cubicBezTo>
                    <a:pt x="37" y="111"/>
                    <a:pt x="37" y="111"/>
                    <a:pt x="37" y="111"/>
                  </a:cubicBezTo>
                  <a:cubicBezTo>
                    <a:pt x="46" y="116"/>
                    <a:pt x="46" y="116"/>
                    <a:pt x="46" y="116"/>
                  </a:cubicBezTo>
                  <a:cubicBezTo>
                    <a:pt x="45" y="119"/>
                    <a:pt x="45" y="119"/>
                    <a:pt x="45" y="119"/>
                  </a:cubicBezTo>
                  <a:cubicBezTo>
                    <a:pt x="47" y="121"/>
                    <a:pt x="47" y="121"/>
                    <a:pt x="47" y="121"/>
                  </a:cubicBezTo>
                  <a:cubicBezTo>
                    <a:pt x="49" y="118"/>
                    <a:pt x="49" y="118"/>
                    <a:pt x="49" y="118"/>
                  </a:cubicBezTo>
                  <a:cubicBezTo>
                    <a:pt x="39" y="108"/>
                    <a:pt x="39" y="108"/>
                    <a:pt x="39" y="108"/>
                  </a:cubicBezTo>
                  <a:cubicBezTo>
                    <a:pt x="29" y="103"/>
                    <a:pt x="29" y="103"/>
                    <a:pt x="29" y="103"/>
                  </a:cubicBezTo>
                  <a:moveTo>
                    <a:pt x="184" y="100"/>
                  </a:moveTo>
                  <a:cubicBezTo>
                    <a:pt x="177" y="108"/>
                    <a:pt x="177" y="108"/>
                    <a:pt x="177" y="108"/>
                  </a:cubicBezTo>
                  <a:cubicBezTo>
                    <a:pt x="177" y="108"/>
                    <a:pt x="177" y="108"/>
                    <a:pt x="177" y="108"/>
                  </a:cubicBezTo>
                  <a:cubicBezTo>
                    <a:pt x="179" y="110"/>
                    <a:pt x="179" y="110"/>
                    <a:pt x="179" y="110"/>
                  </a:cubicBezTo>
                  <a:cubicBezTo>
                    <a:pt x="182" y="107"/>
                    <a:pt x="182" y="107"/>
                    <a:pt x="182" y="107"/>
                  </a:cubicBezTo>
                  <a:cubicBezTo>
                    <a:pt x="180" y="106"/>
                    <a:pt x="180" y="106"/>
                    <a:pt x="180" y="106"/>
                  </a:cubicBezTo>
                  <a:cubicBezTo>
                    <a:pt x="184" y="100"/>
                    <a:pt x="184" y="100"/>
                    <a:pt x="184" y="100"/>
                  </a:cubicBezTo>
                  <a:moveTo>
                    <a:pt x="213" y="71"/>
                  </a:moveTo>
                  <a:cubicBezTo>
                    <a:pt x="200" y="84"/>
                    <a:pt x="200" y="84"/>
                    <a:pt x="200" y="84"/>
                  </a:cubicBezTo>
                  <a:cubicBezTo>
                    <a:pt x="191" y="98"/>
                    <a:pt x="191" y="98"/>
                    <a:pt x="191" y="98"/>
                  </a:cubicBezTo>
                  <a:cubicBezTo>
                    <a:pt x="203" y="86"/>
                    <a:pt x="203" y="86"/>
                    <a:pt x="203" y="86"/>
                  </a:cubicBezTo>
                  <a:cubicBezTo>
                    <a:pt x="213" y="71"/>
                    <a:pt x="213" y="71"/>
                    <a:pt x="213" y="71"/>
                  </a:cubicBezTo>
                  <a:moveTo>
                    <a:pt x="1" y="71"/>
                  </a:moveTo>
                  <a:cubicBezTo>
                    <a:pt x="0" y="74"/>
                    <a:pt x="0" y="74"/>
                    <a:pt x="0" y="74"/>
                  </a:cubicBezTo>
                  <a:cubicBezTo>
                    <a:pt x="2" y="76"/>
                    <a:pt x="2" y="76"/>
                    <a:pt x="2" y="76"/>
                  </a:cubicBezTo>
                  <a:cubicBezTo>
                    <a:pt x="4" y="73"/>
                    <a:pt x="4" y="73"/>
                    <a:pt x="4" y="73"/>
                  </a:cubicBezTo>
                  <a:cubicBezTo>
                    <a:pt x="1" y="71"/>
                    <a:pt x="1" y="71"/>
                    <a:pt x="1" y="71"/>
                  </a:cubicBezTo>
                  <a:moveTo>
                    <a:pt x="224" y="60"/>
                  </a:moveTo>
                  <a:cubicBezTo>
                    <a:pt x="222" y="63"/>
                    <a:pt x="222" y="63"/>
                    <a:pt x="222" y="63"/>
                  </a:cubicBezTo>
                  <a:cubicBezTo>
                    <a:pt x="224" y="65"/>
                    <a:pt x="224" y="65"/>
                    <a:pt x="224" y="65"/>
                  </a:cubicBezTo>
                  <a:cubicBezTo>
                    <a:pt x="227" y="62"/>
                    <a:pt x="227" y="62"/>
                    <a:pt x="227" y="62"/>
                  </a:cubicBezTo>
                  <a:cubicBezTo>
                    <a:pt x="224" y="60"/>
                    <a:pt x="224" y="60"/>
                    <a:pt x="224" y="60"/>
                  </a:cubicBezTo>
                  <a:moveTo>
                    <a:pt x="264" y="20"/>
                  </a:moveTo>
                  <a:cubicBezTo>
                    <a:pt x="262" y="23"/>
                    <a:pt x="262" y="23"/>
                    <a:pt x="262" y="23"/>
                  </a:cubicBezTo>
                  <a:cubicBezTo>
                    <a:pt x="262" y="23"/>
                    <a:pt x="263" y="24"/>
                    <a:pt x="264" y="25"/>
                  </a:cubicBezTo>
                  <a:cubicBezTo>
                    <a:pt x="266" y="23"/>
                    <a:pt x="266" y="23"/>
                    <a:pt x="266" y="23"/>
                  </a:cubicBezTo>
                  <a:cubicBezTo>
                    <a:pt x="266" y="22"/>
                    <a:pt x="265" y="21"/>
                    <a:pt x="264" y="20"/>
                  </a:cubicBezTo>
                  <a:moveTo>
                    <a:pt x="281" y="4"/>
                  </a:moveTo>
                  <a:cubicBezTo>
                    <a:pt x="276" y="9"/>
                    <a:pt x="276" y="9"/>
                    <a:pt x="276" y="9"/>
                  </a:cubicBezTo>
                  <a:cubicBezTo>
                    <a:pt x="277" y="9"/>
                    <a:pt x="278" y="10"/>
                    <a:pt x="279" y="10"/>
                  </a:cubicBezTo>
                  <a:cubicBezTo>
                    <a:pt x="284" y="5"/>
                    <a:pt x="284" y="5"/>
                    <a:pt x="284" y="5"/>
                  </a:cubicBezTo>
                  <a:cubicBezTo>
                    <a:pt x="281" y="4"/>
                    <a:pt x="281" y="4"/>
                    <a:pt x="281" y="4"/>
                  </a:cubicBezTo>
                  <a:moveTo>
                    <a:pt x="284" y="0"/>
                  </a:moveTo>
                  <a:cubicBezTo>
                    <a:pt x="282" y="3"/>
                    <a:pt x="282" y="3"/>
                    <a:pt x="282" y="3"/>
                  </a:cubicBezTo>
                  <a:cubicBezTo>
                    <a:pt x="283" y="3"/>
                    <a:pt x="284" y="4"/>
                    <a:pt x="285" y="4"/>
                  </a:cubicBezTo>
                  <a:cubicBezTo>
                    <a:pt x="288" y="1"/>
                    <a:pt x="288" y="1"/>
                    <a:pt x="288" y="1"/>
                  </a:cubicBezTo>
                  <a:cubicBezTo>
                    <a:pt x="287" y="1"/>
                    <a:pt x="285" y="0"/>
                    <a:pt x="284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endParaRPr>
            </a:p>
          </p:txBody>
        </p:sp>
        <p:sp>
          <p:nvSpPr>
            <p:cNvPr id="203" name="Freeform 200"/>
            <p:cNvSpPr>
              <a:spLocks noEditPoints="1"/>
            </p:cNvSpPr>
            <p:nvPr/>
          </p:nvSpPr>
          <p:spPr bwMode="auto">
            <a:xfrm>
              <a:off x="1229743" y="10410035"/>
              <a:ext cx="463662" cy="209629"/>
            </a:xfrm>
            <a:custGeom>
              <a:avLst/>
              <a:gdLst>
                <a:gd name="T0" fmla="*/ 32 w 298"/>
                <a:gd name="T1" fmla="*/ 109 h 135"/>
                <a:gd name="T2" fmla="*/ 41 w 298"/>
                <a:gd name="T3" fmla="*/ 117 h 135"/>
                <a:gd name="T4" fmla="*/ 48 w 298"/>
                <a:gd name="T5" fmla="*/ 121 h 135"/>
                <a:gd name="T6" fmla="*/ 48 w 298"/>
                <a:gd name="T7" fmla="*/ 121 h 135"/>
                <a:gd name="T8" fmla="*/ 48 w 298"/>
                <a:gd name="T9" fmla="*/ 121 h 135"/>
                <a:gd name="T10" fmla="*/ 48 w 298"/>
                <a:gd name="T11" fmla="*/ 121 h 135"/>
                <a:gd name="T12" fmla="*/ 49 w 298"/>
                <a:gd name="T13" fmla="*/ 121 h 135"/>
                <a:gd name="T14" fmla="*/ 55 w 298"/>
                <a:gd name="T15" fmla="*/ 131 h 135"/>
                <a:gd name="T16" fmla="*/ 59 w 298"/>
                <a:gd name="T17" fmla="*/ 135 h 135"/>
                <a:gd name="T18" fmla="*/ 59 w 298"/>
                <a:gd name="T19" fmla="*/ 130 h 135"/>
                <a:gd name="T20" fmla="*/ 43 w 298"/>
                <a:gd name="T21" fmla="*/ 114 h 135"/>
                <a:gd name="T22" fmla="*/ 32 w 298"/>
                <a:gd name="T23" fmla="*/ 109 h 135"/>
                <a:gd name="T24" fmla="*/ 199 w 298"/>
                <a:gd name="T25" fmla="*/ 96 h 135"/>
                <a:gd name="T26" fmla="*/ 186 w 298"/>
                <a:gd name="T27" fmla="*/ 108 h 135"/>
                <a:gd name="T28" fmla="*/ 186 w 298"/>
                <a:gd name="T29" fmla="*/ 108 h 135"/>
                <a:gd name="T30" fmla="*/ 184 w 298"/>
                <a:gd name="T31" fmla="*/ 115 h 135"/>
                <a:gd name="T32" fmla="*/ 189 w 298"/>
                <a:gd name="T33" fmla="*/ 110 h 135"/>
                <a:gd name="T34" fmla="*/ 189 w 298"/>
                <a:gd name="T35" fmla="*/ 109 h 135"/>
                <a:gd name="T36" fmla="*/ 190 w 298"/>
                <a:gd name="T37" fmla="*/ 109 h 135"/>
                <a:gd name="T38" fmla="*/ 199 w 298"/>
                <a:gd name="T39" fmla="*/ 96 h 135"/>
                <a:gd name="T40" fmla="*/ 13 w 298"/>
                <a:gd name="T41" fmla="*/ 89 h 135"/>
                <a:gd name="T42" fmla="*/ 21 w 298"/>
                <a:gd name="T43" fmla="*/ 97 h 135"/>
                <a:gd name="T44" fmla="*/ 32 w 298"/>
                <a:gd name="T45" fmla="*/ 103 h 135"/>
                <a:gd name="T46" fmla="*/ 24 w 298"/>
                <a:gd name="T47" fmla="*/ 95 h 135"/>
                <a:gd name="T48" fmla="*/ 13 w 298"/>
                <a:gd name="T49" fmla="*/ 89 h 135"/>
                <a:gd name="T50" fmla="*/ 2 w 298"/>
                <a:gd name="T51" fmla="*/ 73 h 135"/>
                <a:gd name="T52" fmla="*/ 0 w 298"/>
                <a:gd name="T53" fmla="*/ 76 h 135"/>
                <a:gd name="T54" fmla="*/ 3 w 298"/>
                <a:gd name="T55" fmla="*/ 79 h 135"/>
                <a:gd name="T56" fmla="*/ 5 w 298"/>
                <a:gd name="T57" fmla="*/ 76 h 135"/>
                <a:gd name="T58" fmla="*/ 2 w 298"/>
                <a:gd name="T59" fmla="*/ 73 h 135"/>
                <a:gd name="T60" fmla="*/ 233 w 298"/>
                <a:gd name="T61" fmla="*/ 61 h 135"/>
                <a:gd name="T62" fmla="*/ 231 w 298"/>
                <a:gd name="T63" fmla="*/ 63 h 135"/>
                <a:gd name="T64" fmla="*/ 234 w 298"/>
                <a:gd name="T65" fmla="*/ 65 h 135"/>
                <a:gd name="T66" fmla="*/ 236 w 298"/>
                <a:gd name="T67" fmla="*/ 62 h 135"/>
                <a:gd name="T68" fmla="*/ 233 w 298"/>
                <a:gd name="T69" fmla="*/ 61 h 135"/>
                <a:gd name="T70" fmla="*/ 273 w 298"/>
                <a:gd name="T71" fmla="*/ 22 h 135"/>
                <a:gd name="T72" fmla="*/ 270 w 298"/>
                <a:gd name="T73" fmla="*/ 24 h 135"/>
                <a:gd name="T74" fmla="*/ 273 w 298"/>
                <a:gd name="T75" fmla="*/ 26 h 135"/>
                <a:gd name="T76" fmla="*/ 275 w 298"/>
                <a:gd name="T77" fmla="*/ 24 h 135"/>
                <a:gd name="T78" fmla="*/ 273 w 298"/>
                <a:gd name="T79" fmla="*/ 22 h 135"/>
                <a:gd name="T80" fmla="*/ 290 w 298"/>
                <a:gd name="T81" fmla="*/ 4 h 135"/>
                <a:gd name="T82" fmla="*/ 286 w 298"/>
                <a:gd name="T83" fmla="*/ 8 h 135"/>
                <a:gd name="T84" fmla="*/ 289 w 298"/>
                <a:gd name="T85" fmla="*/ 10 h 135"/>
                <a:gd name="T86" fmla="*/ 293 w 298"/>
                <a:gd name="T87" fmla="*/ 6 h 135"/>
                <a:gd name="T88" fmla="*/ 290 w 298"/>
                <a:gd name="T89" fmla="*/ 4 h 135"/>
                <a:gd name="T90" fmla="*/ 295 w 298"/>
                <a:gd name="T91" fmla="*/ 0 h 135"/>
                <a:gd name="T92" fmla="*/ 292 w 298"/>
                <a:gd name="T93" fmla="*/ 2 h 135"/>
                <a:gd name="T94" fmla="*/ 295 w 298"/>
                <a:gd name="T95" fmla="*/ 4 h 135"/>
                <a:gd name="T96" fmla="*/ 298 w 298"/>
                <a:gd name="T97" fmla="*/ 1 h 135"/>
                <a:gd name="T98" fmla="*/ 295 w 298"/>
                <a:gd name="T99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98" h="135">
                  <a:moveTo>
                    <a:pt x="32" y="109"/>
                  </a:moveTo>
                  <a:cubicBezTo>
                    <a:pt x="41" y="117"/>
                    <a:pt x="41" y="117"/>
                    <a:pt x="41" y="117"/>
                  </a:cubicBezTo>
                  <a:cubicBezTo>
                    <a:pt x="48" y="121"/>
                    <a:pt x="48" y="121"/>
                    <a:pt x="48" y="121"/>
                  </a:cubicBezTo>
                  <a:cubicBezTo>
                    <a:pt x="48" y="121"/>
                    <a:pt x="48" y="121"/>
                    <a:pt x="48" y="121"/>
                  </a:cubicBezTo>
                  <a:cubicBezTo>
                    <a:pt x="48" y="121"/>
                    <a:pt x="48" y="121"/>
                    <a:pt x="48" y="121"/>
                  </a:cubicBezTo>
                  <a:cubicBezTo>
                    <a:pt x="48" y="121"/>
                    <a:pt x="48" y="121"/>
                    <a:pt x="48" y="121"/>
                  </a:cubicBezTo>
                  <a:cubicBezTo>
                    <a:pt x="49" y="121"/>
                    <a:pt x="49" y="121"/>
                    <a:pt x="49" y="121"/>
                  </a:cubicBezTo>
                  <a:cubicBezTo>
                    <a:pt x="53" y="124"/>
                    <a:pt x="55" y="127"/>
                    <a:pt x="55" y="131"/>
                  </a:cubicBezTo>
                  <a:cubicBezTo>
                    <a:pt x="59" y="135"/>
                    <a:pt x="59" y="135"/>
                    <a:pt x="59" y="135"/>
                  </a:cubicBezTo>
                  <a:cubicBezTo>
                    <a:pt x="59" y="133"/>
                    <a:pt x="59" y="131"/>
                    <a:pt x="59" y="130"/>
                  </a:cubicBezTo>
                  <a:cubicBezTo>
                    <a:pt x="43" y="114"/>
                    <a:pt x="43" y="114"/>
                    <a:pt x="43" y="114"/>
                  </a:cubicBezTo>
                  <a:cubicBezTo>
                    <a:pt x="32" y="109"/>
                    <a:pt x="32" y="109"/>
                    <a:pt x="32" y="109"/>
                  </a:cubicBezTo>
                  <a:moveTo>
                    <a:pt x="199" y="96"/>
                  </a:moveTo>
                  <a:cubicBezTo>
                    <a:pt x="186" y="108"/>
                    <a:pt x="186" y="108"/>
                    <a:pt x="186" y="108"/>
                  </a:cubicBezTo>
                  <a:cubicBezTo>
                    <a:pt x="186" y="108"/>
                    <a:pt x="186" y="108"/>
                    <a:pt x="186" y="108"/>
                  </a:cubicBezTo>
                  <a:cubicBezTo>
                    <a:pt x="185" y="111"/>
                    <a:pt x="184" y="113"/>
                    <a:pt x="184" y="115"/>
                  </a:cubicBezTo>
                  <a:cubicBezTo>
                    <a:pt x="189" y="110"/>
                    <a:pt x="189" y="110"/>
                    <a:pt x="189" y="110"/>
                  </a:cubicBezTo>
                  <a:cubicBezTo>
                    <a:pt x="189" y="110"/>
                    <a:pt x="189" y="110"/>
                    <a:pt x="189" y="109"/>
                  </a:cubicBezTo>
                  <a:cubicBezTo>
                    <a:pt x="190" y="109"/>
                    <a:pt x="190" y="109"/>
                    <a:pt x="190" y="109"/>
                  </a:cubicBezTo>
                  <a:cubicBezTo>
                    <a:pt x="199" y="96"/>
                    <a:pt x="199" y="96"/>
                    <a:pt x="199" y="96"/>
                  </a:cubicBezTo>
                  <a:moveTo>
                    <a:pt x="13" y="89"/>
                  </a:moveTo>
                  <a:cubicBezTo>
                    <a:pt x="21" y="97"/>
                    <a:pt x="21" y="97"/>
                    <a:pt x="21" y="97"/>
                  </a:cubicBezTo>
                  <a:cubicBezTo>
                    <a:pt x="32" y="103"/>
                    <a:pt x="32" y="103"/>
                    <a:pt x="32" y="103"/>
                  </a:cubicBezTo>
                  <a:cubicBezTo>
                    <a:pt x="24" y="95"/>
                    <a:pt x="24" y="95"/>
                    <a:pt x="24" y="95"/>
                  </a:cubicBezTo>
                  <a:cubicBezTo>
                    <a:pt x="13" y="89"/>
                    <a:pt x="13" y="89"/>
                    <a:pt x="13" y="89"/>
                  </a:cubicBezTo>
                  <a:moveTo>
                    <a:pt x="2" y="73"/>
                  </a:moveTo>
                  <a:cubicBezTo>
                    <a:pt x="0" y="76"/>
                    <a:pt x="0" y="76"/>
                    <a:pt x="0" y="76"/>
                  </a:cubicBezTo>
                  <a:cubicBezTo>
                    <a:pt x="3" y="79"/>
                    <a:pt x="3" y="79"/>
                    <a:pt x="3" y="79"/>
                  </a:cubicBezTo>
                  <a:cubicBezTo>
                    <a:pt x="5" y="76"/>
                    <a:pt x="5" y="76"/>
                    <a:pt x="5" y="76"/>
                  </a:cubicBezTo>
                  <a:cubicBezTo>
                    <a:pt x="2" y="73"/>
                    <a:pt x="2" y="73"/>
                    <a:pt x="2" y="73"/>
                  </a:cubicBezTo>
                  <a:moveTo>
                    <a:pt x="233" y="61"/>
                  </a:moveTo>
                  <a:cubicBezTo>
                    <a:pt x="231" y="63"/>
                    <a:pt x="231" y="63"/>
                    <a:pt x="231" y="63"/>
                  </a:cubicBezTo>
                  <a:cubicBezTo>
                    <a:pt x="234" y="65"/>
                    <a:pt x="234" y="65"/>
                    <a:pt x="234" y="65"/>
                  </a:cubicBezTo>
                  <a:cubicBezTo>
                    <a:pt x="236" y="62"/>
                    <a:pt x="236" y="62"/>
                    <a:pt x="236" y="62"/>
                  </a:cubicBezTo>
                  <a:cubicBezTo>
                    <a:pt x="233" y="61"/>
                    <a:pt x="233" y="61"/>
                    <a:pt x="233" y="61"/>
                  </a:cubicBezTo>
                  <a:moveTo>
                    <a:pt x="273" y="22"/>
                  </a:moveTo>
                  <a:cubicBezTo>
                    <a:pt x="270" y="24"/>
                    <a:pt x="270" y="24"/>
                    <a:pt x="270" y="24"/>
                  </a:cubicBezTo>
                  <a:cubicBezTo>
                    <a:pt x="271" y="25"/>
                    <a:pt x="272" y="25"/>
                    <a:pt x="273" y="26"/>
                  </a:cubicBezTo>
                  <a:cubicBezTo>
                    <a:pt x="275" y="24"/>
                    <a:pt x="275" y="24"/>
                    <a:pt x="275" y="24"/>
                  </a:cubicBezTo>
                  <a:cubicBezTo>
                    <a:pt x="274" y="23"/>
                    <a:pt x="273" y="22"/>
                    <a:pt x="273" y="22"/>
                  </a:cubicBezTo>
                  <a:moveTo>
                    <a:pt x="290" y="4"/>
                  </a:moveTo>
                  <a:cubicBezTo>
                    <a:pt x="286" y="8"/>
                    <a:pt x="286" y="8"/>
                    <a:pt x="286" y="8"/>
                  </a:cubicBezTo>
                  <a:cubicBezTo>
                    <a:pt x="287" y="9"/>
                    <a:pt x="288" y="9"/>
                    <a:pt x="289" y="10"/>
                  </a:cubicBezTo>
                  <a:cubicBezTo>
                    <a:pt x="293" y="6"/>
                    <a:pt x="293" y="6"/>
                    <a:pt x="293" y="6"/>
                  </a:cubicBezTo>
                  <a:cubicBezTo>
                    <a:pt x="290" y="4"/>
                    <a:pt x="290" y="4"/>
                    <a:pt x="290" y="4"/>
                  </a:cubicBezTo>
                  <a:moveTo>
                    <a:pt x="295" y="0"/>
                  </a:moveTo>
                  <a:cubicBezTo>
                    <a:pt x="292" y="2"/>
                    <a:pt x="292" y="2"/>
                    <a:pt x="292" y="2"/>
                  </a:cubicBezTo>
                  <a:cubicBezTo>
                    <a:pt x="293" y="3"/>
                    <a:pt x="294" y="3"/>
                    <a:pt x="295" y="4"/>
                  </a:cubicBezTo>
                  <a:cubicBezTo>
                    <a:pt x="298" y="1"/>
                    <a:pt x="298" y="1"/>
                    <a:pt x="298" y="1"/>
                  </a:cubicBezTo>
                  <a:cubicBezTo>
                    <a:pt x="297" y="1"/>
                    <a:pt x="296" y="0"/>
                    <a:pt x="295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endParaRPr>
            </a:p>
          </p:txBody>
        </p:sp>
        <p:sp>
          <p:nvSpPr>
            <p:cNvPr id="204" name="Freeform 201"/>
            <p:cNvSpPr>
              <a:spLocks noEditPoints="1"/>
            </p:cNvSpPr>
            <p:nvPr/>
          </p:nvSpPr>
          <p:spPr bwMode="auto">
            <a:xfrm>
              <a:off x="1848303" y="10836521"/>
              <a:ext cx="92939" cy="120821"/>
            </a:xfrm>
            <a:custGeom>
              <a:avLst/>
              <a:gdLst>
                <a:gd name="T0" fmla="*/ 38 w 90"/>
                <a:gd name="T1" fmla="*/ 113 h 117"/>
                <a:gd name="T2" fmla="*/ 39 w 90"/>
                <a:gd name="T3" fmla="*/ 117 h 117"/>
                <a:gd name="T4" fmla="*/ 47 w 90"/>
                <a:gd name="T5" fmla="*/ 117 h 117"/>
                <a:gd name="T6" fmla="*/ 18 w 90"/>
                <a:gd name="T7" fmla="*/ 108 h 117"/>
                <a:gd name="T8" fmla="*/ 18 w 90"/>
                <a:gd name="T9" fmla="*/ 117 h 117"/>
                <a:gd name="T10" fmla="*/ 48 w 90"/>
                <a:gd name="T11" fmla="*/ 103 h 117"/>
                <a:gd name="T12" fmla="*/ 53 w 90"/>
                <a:gd name="T13" fmla="*/ 113 h 117"/>
                <a:gd name="T14" fmla="*/ 48 w 90"/>
                <a:gd name="T15" fmla="*/ 103 h 117"/>
                <a:gd name="T16" fmla="*/ 38 w 90"/>
                <a:gd name="T17" fmla="*/ 102 h 117"/>
                <a:gd name="T18" fmla="*/ 42 w 90"/>
                <a:gd name="T19" fmla="*/ 99 h 117"/>
                <a:gd name="T20" fmla="*/ 14 w 90"/>
                <a:gd name="T21" fmla="*/ 94 h 117"/>
                <a:gd name="T22" fmla="*/ 18 w 90"/>
                <a:gd name="T23" fmla="*/ 103 h 117"/>
                <a:gd name="T24" fmla="*/ 14 w 90"/>
                <a:gd name="T25" fmla="*/ 94 h 117"/>
                <a:gd name="T26" fmla="*/ 26 w 90"/>
                <a:gd name="T27" fmla="*/ 94 h 117"/>
                <a:gd name="T28" fmla="*/ 26 w 90"/>
                <a:gd name="T29" fmla="*/ 97 h 117"/>
                <a:gd name="T30" fmla="*/ 30 w 90"/>
                <a:gd name="T31" fmla="*/ 111 h 117"/>
                <a:gd name="T32" fmla="*/ 27 w 90"/>
                <a:gd name="T33" fmla="*/ 103 h 117"/>
                <a:gd name="T34" fmla="*/ 30 w 90"/>
                <a:gd name="T35" fmla="*/ 88 h 117"/>
                <a:gd name="T36" fmla="*/ 26 w 90"/>
                <a:gd name="T37" fmla="*/ 88 h 117"/>
                <a:gd name="T38" fmla="*/ 0 w 90"/>
                <a:gd name="T39" fmla="*/ 90 h 117"/>
                <a:gd name="T40" fmla="*/ 11 w 90"/>
                <a:gd name="T41" fmla="*/ 93 h 117"/>
                <a:gd name="T42" fmla="*/ 12 w 90"/>
                <a:gd name="T43" fmla="*/ 78 h 117"/>
                <a:gd name="T44" fmla="*/ 18 w 90"/>
                <a:gd name="T45" fmla="*/ 90 h 117"/>
                <a:gd name="T46" fmla="*/ 20 w 90"/>
                <a:gd name="T47" fmla="*/ 84 h 117"/>
                <a:gd name="T48" fmla="*/ 42 w 90"/>
                <a:gd name="T49" fmla="*/ 69 h 117"/>
                <a:gd name="T50" fmla="*/ 38 w 90"/>
                <a:gd name="T51" fmla="*/ 87 h 117"/>
                <a:gd name="T52" fmla="*/ 42 w 90"/>
                <a:gd name="T53" fmla="*/ 69 h 117"/>
                <a:gd name="T54" fmla="*/ 50 w 90"/>
                <a:gd name="T55" fmla="*/ 58 h 117"/>
                <a:gd name="T56" fmla="*/ 54 w 90"/>
                <a:gd name="T57" fmla="*/ 60 h 117"/>
                <a:gd name="T58" fmla="*/ 90 w 90"/>
                <a:gd name="T59" fmla="*/ 0 h 117"/>
                <a:gd name="T60" fmla="*/ 54 w 90"/>
                <a:gd name="T61" fmla="*/ 49 h 117"/>
                <a:gd name="T62" fmla="*/ 62 w 90"/>
                <a:gd name="T63" fmla="*/ 48 h 117"/>
                <a:gd name="T64" fmla="*/ 66 w 90"/>
                <a:gd name="T65" fmla="*/ 37 h 117"/>
                <a:gd name="T66" fmla="*/ 90 w 90"/>
                <a:gd name="T67" fmla="*/ 0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90" h="117">
                  <a:moveTo>
                    <a:pt x="38" y="109"/>
                  </a:moveTo>
                  <a:lnTo>
                    <a:pt x="38" y="113"/>
                  </a:lnTo>
                  <a:lnTo>
                    <a:pt x="36" y="116"/>
                  </a:lnTo>
                  <a:lnTo>
                    <a:pt x="39" y="117"/>
                  </a:lnTo>
                  <a:lnTo>
                    <a:pt x="47" y="117"/>
                  </a:lnTo>
                  <a:lnTo>
                    <a:pt x="47" y="117"/>
                  </a:lnTo>
                  <a:lnTo>
                    <a:pt x="38" y="109"/>
                  </a:lnTo>
                  <a:close/>
                  <a:moveTo>
                    <a:pt x="18" y="108"/>
                  </a:moveTo>
                  <a:lnTo>
                    <a:pt x="14" y="117"/>
                  </a:lnTo>
                  <a:lnTo>
                    <a:pt x="18" y="117"/>
                  </a:lnTo>
                  <a:lnTo>
                    <a:pt x="18" y="108"/>
                  </a:lnTo>
                  <a:close/>
                  <a:moveTo>
                    <a:pt x="48" y="103"/>
                  </a:moveTo>
                  <a:lnTo>
                    <a:pt x="44" y="106"/>
                  </a:lnTo>
                  <a:lnTo>
                    <a:pt x="53" y="113"/>
                  </a:lnTo>
                  <a:lnTo>
                    <a:pt x="56" y="108"/>
                  </a:lnTo>
                  <a:lnTo>
                    <a:pt x="48" y="103"/>
                  </a:lnTo>
                  <a:close/>
                  <a:moveTo>
                    <a:pt x="38" y="96"/>
                  </a:moveTo>
                  <a:lnTo>
                    <a:pt x="38" y="102"/>
                  </a:lnTo>
                  <a:lnTo>
                    <a:pt x="42" y="105"/>
                  </a:lnTo>
                  <a:lnTo>
                    <a:pt x="42" y="99"/>
                  </a:lnTo>
                  <a:lnTo>
                    <a:pt x="38" y="96"/>
                  </a:lnTo>
                  <a:close/>
                  <a:moveTo>
                    <a:pt x="14" y="94"/>
                  </a:moveTo>
                  <a:lnTo>
                    <a:pt x="14" y="100"/>
                  </a:lnTo>
                  <a:lnTo>
                    <a:pt x="18" y="103"/>
                  </a:lnTo>
                  <a:lnTo>
                    <a:pt x="18" y="97"/>
                  </a:lnTo>
                  <a:lnTo>
                    <a:pt x="14" y="94"/>
                  </a:lnTo>
                  <a:close/>
                  <a:moveTo>
                    <a:pt x="26" y="88"/>
                  </a:moveTo>
                  <a:lnTo>
                    <a:pt x="26" y="94"/>
                  </a:lnTo>
                  <a:lnTo>
                    <a:pt x="27" y="94"/>
                  </a:lnTo>
                  <a:lnTo>
                    <a:pt x="26" y="97"/>
                  </a:lnTo>
                  <a:lnTo>
                    <a:pt x="26" y="108"/>
                  </a:lnTo>
                  <a:lnTo>
                    <a:pt x="30" y="111"/>
                  </a:lnTo>
                  <a:lnTo>
                    <a:pt x="30" y="105"/>
                  </a:lnTo>
                  <a:lnTo>
                    <a:pt x="27" y="103"/>
                  </a:lnTo>
                  <a:lnTo>
                    <a:pt x="30" y="99"/>
                  </a:lnTo>
                  <a:lnTo>
                    <a:pt x="30" y="88"/>
                  </a:lnTo>
                  <a:lnTo>
                    <a:pt x="30" y="91"/>
                  </a:lnTo>
                  <a:lnTo>
                    <a:pt x="26" y="88"/>
                  </a:lnTo>
                  <a:close/>
                  <a:moveTo>
                    <a:pt x="3" y="87"/>
                  </a:moveTo>
                  <a:lnTo>
                    <a:pt x="0" y="90"/>
                  </a:lnTo>
                  <a:lnTo>
                    <a:pt x="8" y="96"/>
                  </a:lnTo>
                  <a:lnTo>
                    <a:pt x="11" y="93"/>
                  </a:lnTo>
                  <a:lnTo>
                    <a:pt x="3" y="87"/>
                  </a:lnTo>
                  <a:close/>
                  <a:moveTo>
                    <a:pt x="12" y="78"/>
                  </a:moveTo>
                  <a:lnTo>
                    <a:pt x="8" y="82"/>
                  </a:lnTo>
                  <a:lnTo>
                    <a:pt x="18" y="90"/>
                  </a:lnTo>
                  <a:lnTo>
                    <a:pt x="18" y="85"/>
                  </a:lnTo>
                  <a:lnTo>
                    <a:pt x="20" y="84"/>
                  </a:lnTo>
                  <a:lnTo>
                    <a:pt x="12" y="78"/>
                  </a:lnTo>
                  <a:close/>
                  <a:moveTo>
                    <a:pt x="42" y="69"/>
                  </a:moveTo>
                  <a:lnTo>
                    <a:pt x="38" y="78"/>
                  </a:lnTo>
                  <a:lnTo>
                    <a:pt x="38" y="87"/>
                  </a:lnTo>
                  <a:lnTo>
                    <a:pt x="42" y="79"/>
                  </a:lnTo>
                  <a:lnTo>
                    <a:pt x="42" y="69"/>
                  </a:lnTo>
                  <a:close/>
                  <a:moveTo>
                    <a:pt x="54" y="49"/>
                  </a:moveTo>
                  <a:lnTo>
                    <a:pt x="50" y="58"/>
                  </a:lnTo>
                  <a:lnTo>
                    <a:pt x="50" y="67"/>
                  </a:lnTo>
                  <a:lnTo>
                    <a:pt x="54" y="60"/>
                  </a:lnTo>
                  <a:lnTo>
                    <a:pt x="54" y="49"/>
                  </a:lnTo>
                  <a:close/>
                  <a:moveTo>
                    <a:pt x="90" y="0"/>
                  </a:moveTo>
                  <a:lnTo>
                    <a:pt x="75" y="15"/>
                  </a:lnTo>
                  <a:lnTo>
                    <a:pt x="54" y="49"/>
                  </a:lnTo>
                  <a:lnTo>
                    <a:pt x="62" y="43"/>
                  </a:lnTo>
                  <a:lnTo>
                    <a:pt x="62" y="48"/>
                  </a:lnTo>
                  <a:lnTo>
                    <a:pt x="66" y="40"/>
                  </a:lnTo>
                  <a:lnTo>
                    <a:pt x="66" y="37"/>
                  </a:lnTo>
                  <a:lnTo>
                    <a:pt x="69" y="34"/>
                  </a:lnTo>
                  <a:lnTo>
                    <a:pt x="9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endParaRPr>
            </a:p>
          </p:txBody>
        </p:sp>
        <p:sp>
          <p:nvSpPr>
            <p:cNvPr id="205" name="Freeform 202"/>
            <p:cNvSpPr>
              <a:spLocks noEditPoints="1"/>
            </p:cNvSpPr>
            <p:nvPr/>
          </p:nvSpPr>
          <p:spPr bwMode="auto">
            <a:xfrm>
              <a:off x="1848303" y="10836521"/>
              <a:ext cx="92939" cy="120821"/>
            </a:xfrm>
            <a:custGeom>
              <a:avLst/>
              <a:gdLst>
                <a:gd name="T0" fmla="*/ 38 w 90"/>
                <a:gd name="T1" fmla="*/ 113 h 117"/>
                <a:gd name="T2" fmla="*/ 39 w 90"/>
                <a:gd name="T3" fmla="*/ 117 h 117"/>
                <a:gd name="T4" fmla="*/ 47 w 90"/>
                <a:gd name="T5" fmla="*/ 117 h 117"/>
                <a:gd name="T6" fmla="*/ 18 w 90"/>
                <a:gd name="T7" fmla="*/ 108 h 117"/>
                <a:gd name="T8" fmla="*/ 18 w 90"/>
                <a:gd name="T9" fmla="*/ 117 h 117"/>
                <a:gd name="T10" fmla="*/ 48 w 90"/>
                <a:gd name="T11" fmla="*/ 103 h 117"/>
                <a:gd name="T12" fmla="*/ 53 w 90"/>
                <a:gd name="T13" fmla="*/ 113 h 117"/>
                <a:gd name="T14" fmla="*/ 48 w 90"/>
                <a:gd name="T15" fmla="*/ 103 h 117"/>
                <a:gd name="T16" fmla="*/ 38 w 90"/>
                <a:gd name="T17" fmla="*/ 102 h 117"/>
                <a:gd name="T18" fmla="*/ 42 w 90"/>
                <a:gd name="T19" fmla="*/ 99 h 117"/>
                <a:gd name="T20" fmla="*/ 14 w 90"/>
                <a:gd name="T21" fmla="*/ 94 h 117"/>
                <a:gd name="T22" fmla="*/ 18 w 90"/>
                <a:gd name="T23" fmla="*/ 103 h 117"/>
                <a:gd name="T24" fmla="*/ 14 w 90"/>
                <a:gd name="T25" fmla="*/ 94 h 117"/>
                <a:gd name="T26" fmla="*/ 26 w 90"/>
                <a:gd name="T27" fmla="*/ 94 h 117"/>
                <a:gd name="T28" fmla="*/ 26 w 90"/>
                <a:gd name="T29" fmla="*/ 97 h 117"/>
                <a:gd name="T30" fmla="*/ 30 w 90"/>
                <a:gd name="T31" fmla="*/ 111 h 117"/>
                <a:gd name="T32" fmla="*/ 27 w 90"/>
                <a:gd name="T33" fmla="*/ 103 h 117"/>
                <a:gd name="T34" fmla="*/ 30 w 90"/>
                <a:gd name="T35" fmla="*/ 88 h 117"/>
                <a:gd name="T36" fmla="*/ 26 w 90"/>
                <a:gd name="T37" fmla="*/ 88 h 117"/>
                <a:gd name="T38" fmla="*/ 0 w 90"/>
                <a:gd name="T39" fmla="*/ 90 h 117"/>
                <a:gd name="T40" fmla="*/ 11 w 90"/>
                <a:gd name="T41" fmla="*/ 93 h 117"/>
                <a:gd name="T42" fmla="*/ 12 w 90"/>
                <a:gd name="T43" fmla="*/ 78 h 117"/>
                <a:gd name="T44" fmla="*/ 18 w 90"/>
                <a:gd name="T45" fmla="*/ 90 h 117"/>
                <a:gd name="T46" fmla="*/ 20 w 90"/>
                <a:gd name="T47" fmla="*/ 84 h 117"/>
                <a:gd name="T48" fmla="*/ 42 w 90"/>
                <a:gd name="T49" fmla="*/ 69 h 117"/>
                <a:gd name="T50" fmla="*/ 38 w 90"/>
                <a:gd name="T51" fmla="*/ 87 h 117"/>
                <a:gd name="T52" fmla="*/ 42 w 90"/>
                <a:gd name="T53" fmla="*/ 69 h 117"/>
                <a:gd name="T54" fmla="*/ 50 w 90"/>
                <a:gd name="T55" fmla="*/ 58 h 117"/>
                <a:gd name="T56" fmla="*/ 54 w 90"/>
                <a:gd name="T57" fmla="*/ 60 h 117"/>
                <a:gd name="T58" fmla="*/ 90 w 90"/>
                <a:gd name="T59" fmla="*/ 0 h 117"/>
                <a:gd name="T60" fmla="*/ 54 w 90"/>
                <a:gd name="T61" fmla="*/ 49 h 117"/>
                <a:gd name="T62" fmla="*/ 62 w 90"/>
                <a:gd name="T63" fmla="*/ 48 h 117"/>
                <a:gd name="T64" fmla="*/ 66 w 90"/>
                <a:gd name="T65" fmla="*/ 37 h 117"/>
                <a:gd name="T66" fmla="*/ 90 w 90"/>
                <a:gd name="T67" fmla="*/ 0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90" h="117">
                  <a:moveTo>
                    <a:pt x="38" y="109"/>
                  </a:moveTo>
                  <a:lnTo>
                    <a:pt x="38" y="113"/>
                  </a:lnTo>
                  <a:lnTo>
                    <a:pt x="36" y="116"/>
                  </a:lnTo>
                  <a:lnTo>
                    <a:pt x="39" y="117"/>
                  </a:lnTo>
                  <a:lnTo>
                    <a:pt x="47" y="117"/>
                  </a:lnTo>
                  <a:lnTo>
                    <a:pt x="47" y="117"/>
                  </a:lnTo>
                  <a:lnTo>
                    <a:pt x="38" y="109"/>
                  </a:lnTo>
                  <a:moveTo>
                    <a:pt x="18" y="108"/>
                  </a:moveTo>
                  <a:lnTo>
                    <a:pt x="14" y="117"/>
                  </a:lnTo>
                  <a:lnTo>
                    <a:pt x="18" y="117"/>
                  </a:lnTo>
                  <a:lnTo>
                    <a:pt x="18" y="108"/>
                  </a:lnTo>
                  <a:moveTo>
                    <a:pt x="48" y="103"/>
                  </a:moveTo>
                  <a:lnTo>
                    <a:pt x="44" y="106"/>
                  </a:lnTo>
                  <a:lnTo>
                    <a:pt x="53" y="113"/>
                  </a:lnTo>
                  <a:lnTo>
                    <a:pt x="56" y="108"/>
                  </a:lnTo>
                  <a:lnTo>
                    <a:pt x="48" y="103"/>
                  </a:lnTo>
                  <a:moveTo>
                    <a:pt x="38" y="96"/>
                  </a:moveTo>
                  <a:lnTo>
                    <a:pt x="38" y="102"/>
                  </a:lnTo>
                  <a:lnTo>
                    <a:pt x="42" y="105"/>
                  </a:lnTo>
                  <a:lnTo>
                    <a:pt x="42" y="99"/>
                  </a:lnTo>
                  <a:lnTo>
                    <a:pt x="38" y="96"/>
                  </a:lnTo>
                  <a:moveTo>
                    <a:pt x="14" y="94"/>
                  </a:moveTo>
                  <a:lnTo>
                    <a:pt x="14" y="100"/>
                  </a:lnTo>
                  <a:lnTo>
                    <a:pt x="18" y="103"/>
                  </a:lnTo>
                  <a:lnTo>
                    <a:pt x="18" y="97"/>
                  </a:lnTo>
                  <a:lnTo>
                    <a:pt x="14" y="94"/>
                  </a:lnTo>
                  <a:moveTo>
                    <a:pt x="26" y="88"/>
                  </a:moveTo>
                  <a:lnTo>
                    <a:pt x="26" y="94"/>
                  </a:lnTo>
                  <a:lnTo>
                    <a:pt x="27" y="94"/>
                  </a:lnTo>
                  <a:lnTo>
                    <a:pt x="26" y="97"/>
                  </a:lnTo>
                  <a:lnTo>
                    <a:pt x="26" y="108"/>
                  </a:lnTo>
                  <a:lnTo>
                    <a:pt x="30" y="111"/>
                  </a:lnTo>
                  <a:lnTo>
                    <a:pt x="30" y="105"/>
                  </a:lnTo>
                  <a:lnTo>
                    <a:pt x="27" y="103"/>
                  </a:lnTo>
                  <a:lnTo>
                    <a:pt x="30" y="99"/>
                  </a:lnTo>
                  <a:lnTo>
                    <a:pt x="30" y="88"/>
                  </a:lnTo>
                  <a:lnTo>
                    <a:pt x="30" y="91"/>
                  </a:lnTo>
                  <a:lnTo>
                    <a:pt x="26" y="88"/>
                  </a:lnTo>
                  <a:moveTo>
                    <a:pt x="3" y="87"/>
                  </a:moveTo>
                  <a:lnTo>
                    <a:pt x="0" y="90"/>
                  </a:lnTo>
                  <a:lnTo>
                    <a:pt x="8" y="96"/>
                  </a:lnTo>
                  <a:lnTo>
                    <a:pt x="11" y="93"/>
                  </a:lnTo>
                  <a:lnTo>
                    <a:pt x="3" y="87"/>
                  </a:lnTo>
                  <a:moveTo>
                    <a:pt x="12" y="78"/>
                  </a:moveTo>
                  <a:lnTo>
                    <a:pt x="8" y="82"/>
                  </a:lnTo>
                  <a:lnTo>
                    <a:pt x="18" y="90"/>
                  </a:lnTo>
                  <a:lnTo>
                    <a:pt x="18" y="85"/>
                  </a:lnTo>
                  <a:lnTo>
                    <a:pt x="20" y="84"/>
                  </a:lnTo>
                  <a:lnTo>
                    <a:pt x="12" y="78"/>
                  </a:lnTo>
                  <a:moveTo>
                    <a:pt x="42" y="69"/>
                  </a:moveTo>
                  <a:lnTo>
                    <a:pt x="38" y="78"/>
                  </a:lnTo>
                  <a:lnTo>
                    <a:pt x="38" y="87"/>
                  </a:lnTo>
                  <a:lnTo>
                    <a:pt x="42" y="79"/>
                  </a:lnTo>
                  <a:lnTo>
                    <a:pt x="42" y="69"/>
                  </a:lnTo>
                  <a:moveTo>
                    <a:pt x="54" y="49"/>
                  </a:moveTo>
                  <a:lnTo>
                    <a:pt x="50" y="58"/>
                  </a:lnTo>
                  <a:lnTo>
                    <a:pt x="50" y="67"/>
                  </a:lnTo>
                  <a:lnTo>
                    <a:pt x="54" y="60"/>
                  </a:lnTo>
                  <a:lnTo>
                    <a:pt x="54" y="49"/>
                  </a:lnTo>
                  <a:moveTo>
                    <a:pt x="90" y="0"/>
                  </a:moveTo>
                  <a:lnTo>
                    <a:pt x="75" y="15"/>
                  </a:lnTo>
                  <a:lnTo>
                    <a:pt x="54" y="49"/>
                  </a:lnTo>
                  <a:lnTo>
                    <a:pt x="62" y="43"/>
                  </a:lnTo>
                  <a:lnTo>
                    <a:pt x="62" y="48"/>
                  </a:lnTo>
                  <a:lnTo>
                    <a:pt x="66" y="40"/>
                  </a:lnTo>
                  <a:lnTo>
                    <a:pt x="66" y="37"/>
                  </a:lnTo>
                  <a:lnTo>
                    <a:pt x="69" y="34"/>
                  </a:lnTo>
                  <a:lnTo>
                    <a:pt x="90" y="0"/>
                  </a:ln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endParaRPr>
            </a:p>
          </p:txBody>
        </p:sp>
        <p:sp>
          <p:nvSpPr>
            <p:cNvPr id="206" name="Freeform 203"/>
            <p:cNvSpPr>
              <a:spLocks noEditPoints="1"/>
            </p:cNvSpPr>
            <p:nvPr/>
          </p:nvSpPr>
          <p:spPr bwMode="auto">
            <a:xfrm>
              <a:off x="1131641" y="10539117"/>
              <a:ext cx="675356" cy="418225"/>
            </a:xfrm>
            <a:custGeom>
              <a:avLst/>
              <a:gdLst>
                <a:gd name="T0" fmla="*/ 389 w 434"/>
                <a:gd name="T1" fmla="*/ 137 h 269"/>
                <a:gd name="T2" fmla="*/ 388 w 434"/>
                <a:gd name="T3" fmla="*/ 138 h 269"/>
                <a:gd name="T4" fmla="*/ 387 w 434"/>
                <a:gd name="T5" fmla="*/ 139 h 269"/>
                <a:gd name="T6" fmla="*/ 430 w 434"/>
                <a:gd name="T7" fmla="*/ 165 h 269"/>
                <a:gd name="T8" fmla="*/ 367 w 434"/>
                <a:gd name="T9" fmla="*/ 269 h 269"/>
                <a:gd name="T10" fmla="*/ 371 w 434"/>
                <a:gd name="T11" fmla="*/ 269 h 269"/>
                <a:gd name="T12" fmla="*/ 434 w 434"/>
                <a:gd name="T13" fmla="*/ 166 h 269"/>
                <a:gd name="T14" fmla="*/ 433 w 434"/>
                <a:gd name="T15" fmla="*/ 163 h 269"/>
                <a:gd name="T16" fmla="*/ 389 w 434"/>
                <a:gd name="T17" fmla="*/ 137 h 269"/>
                <a:gd name="T18" fmla="*/ 81 w 434"/>
                <a:gd name="T19" fmla="*/ 135 h 269"/>
                <a:gd name="T20" fmla="*/ 0 w 434"/>
                <a:gd name="T21" fmla="*/ 269 h 269"/>
                <a:gd name="T22" fmla="*/ 4 w 434"/>
                <a:gd name="T23" fmla="*/ 269 h 269"/>
                <a:gd name="T24" fmla="*/ 83 w 434"/>
                <a:gd name="T25" fmla="*/ 138 h 269"/>
                <a:gd name="T26" fmla="*/ 81 w 434"/>
                <a:gd name="T27" fmla="*/ 135 h 269"/>
                <a:gd name="T28" fmla="*/ 382 w 434"/>
                <a:gd name="T29" fmla="*/ 132 h 269"/>
                <a:gd name="T30" fmla="*/ 380 w 434"/>
                <a:gd name="T31" fmla="*/ 135 h 269"/>
                <a:gd name="T32" fmla="*/ 384 w 434"/>
                <a:gd name="T33" fmla="*/ 137 h 269"/>
                <a:gd name="T34" fmla="*/ 386 w 434"/>
                <a:gd name="T35" fmla="*/ 135 h 269"/>
                <a:gd name="T36" fmla="*/ 382 w 434"/>
                <a:gd name="T37" fmla="*/ 132 h 269"/>
                <a:gd name="T38" fmla="*/ 357 w 434"/>
                <a:gd name="T39" fmla="*/ 117 h 269"/>
                <a:gd name="T40" fmla="*/ 355 w 434"/>
                <a:gd name="T41" fmla="*/ 120 h 269"/>
                <a:gd name="T42" fmla="*/ 377 w 434"/>
                <a:gd name="T43" fmla="*/ 133 h 269"/>
                <a:gd name="T44" fmla="*/ 379 w 434"/>
                <a:gd name="T45" fmla="*/ 131 h 269"/>
                <a:gd name="T46" fmla="*/ 357 w 434"/>
                <a:gd name="T47" fmla="*/ 117 h 269"/>
                <a:gd name="T48" fmla="*/ 313 w 434"/>
                <a:gd name="T49" fmla="*/ 91 h 269"/>
                <a:gd name="T50" fmla="*/ 311 w 434"/>
                <a:gd name="T51" fmla="*/ 93 h 269"/>
                <a:gd name="T52" fmla="*/ 352 w 434"/>
                <a:gd name="T53" fmla="*/ 118 h 269"/>
                <a:gd name="T54" fmla="*/ 354 w 434"/>
                <a:gd name="T55" fmla="*/ 115 h 269"/>
                <a:gd name="T56" fmla="*/ 313 w 434"/>
                <a:gd name="T57" fmla="*/ 91 h 269"/>
                <a:gd name="T58" fmla="*/ 128 w 434"/>
                <a:gd name="T59" fmla="*/ 58 h 269"/>
                <a:gd name="T60" fmla="*/ 82 w 434"/>
                <a:gd name="T61" fmla="*/ 132 h 269"/>
                <a:gd name="T62" fmla="*/ 85 w 434"/>
                <a:gd name="T63" fmla="*/ 135 h 269"/>
                <a:gd name="T64" fmla="*/ 130 w 434"/>
                <a:gd name="T65" fmla="*/ 60 h 269"/>
                <a:gd name="T66" fmla="*/ 128 w 434"/>
                <a:gd name="T67" fmla="*/ 58 h 269"/>
                <a:gd name="T68" fmla="*/ 131 w 434"/>
                <a:gd name="T69" fmla="*/ 52 h 269"/>
                <a:gd name="T70" fmla="*/ 129 w 434"/>
                <a:gd name="T71" fmla="*/ 55 h 269"/>
                <a:gd name="T72" fmla="*/ 132 w 434"/>
                <a:gd name="T73" fmla="*/ 57 h 269"/>
                <a:gd name="T74" fmla="*/ 133 w 434"/>
                <a:gd name="T75" fmla="*/ 54 h 269"/>
                <a:gd name="T76" fmla="*/ 131 w 434"/>
                <a:gd name="T77" fmla="*/ 52 h 269"/>
                <a:gd name="T78" fmla="*/ 244 w 434"/>
                <a:gd name="T79" fmla="*/ 49 h 269"/>
                <a:gd name="T80" fmla="*/ 241 w 434"/>
                <a:gd name="T81" fmla="*/ 51 h 269"/>
                <a:gd name="T82" fmla="*/ 308 w 434"/>
                <a:gd name="T83" fmla="*/ 91 h 269"/>
                <a:gd name="T84" fmla="*/ 310 w 434"/>
                <a:gd name="T85" fmla="*/ 89 h 269"/>
                <a:gd name="T86" fmla="*/ 244 w 434"/>
                <a:gd name="T87" fmla="*/ 49 h 269"/>
                <a:gd name="T88" fmla="*/ 235 w 434"/>
                <a:gd name="T89" fmla="*/ 44 h 269"/>
                <a:gd name="T90" fmla="*/ 233 w 434"/>
                <a:gd name="T91" fmla="*/ 46 h 269"/>
                <a:gd name="T92" fmla="*/ 238 w 434"/>
                <a:gd name="T93" fmla="*/ 49 h 269"/>
                <a:gd name="T94" fmla="*/ 241 w 434"/>
                <a:gd name="T95" fmla="*/ 47 h 269"/>
                <a:gd name="T96" fmla="*/ 235 w 434"/>
                <a:gd name="T97" fmla="*/ 44 h 269"/>
                <a:gd name="T98" fmla="*/ 230 w 434"/>
                <a:gd name="T99" fmla="*/ 40 h 269"/>
                <a:gd name="T100" fmla="*/ 227 w 434"/>
                <a:gd name="T101" fmla="*/ 43 h 269"/>
                <a:gd name="T102" fmla="*/ 230 w 434"/>
                <a:gd name="T103" fmla="*/ 44 h 269"/>
                <a:gd name="T104" fmla="*/ 232 w 434"/>
                <a:gd name="T105" fmla="*/ 42 h 269"/>
                <a:gd name="T106" fmla="*/ 230 w 434"/>
                <a:gd name="T107" fmla="*/ 40 h 269"/>
                <a:gd name="T108" fmla="*/ 163 w 434"/>
                <a:gd name="T109" fmla="*/ 0 h 269"/>
                <a:gd name="T110" fmla="*/ 162 w 434"/>
                <a:gd name="T111" fmla="*/ 1 h 269"/>
                <a:gd name="T112" fmla="*/ 133 w 434"/>
                <a:gd name="T113" fmla="*/ 49 h 269"/>
                <a:gd name="T114" fmla="*/ 135 w 434"/>
                <a:gd name="T115" fmla="*/ 51 h 269"/>
                <a:gd name="T116" fmla="*/ 164 w 434"/>
                <a:gd name="T117" fmla="*/ 4 h 269"/>
                <a:gd name="T118" fmla="*/ 224 w 434"/>
                <a:gd name="T119" fmla="*/ 41 h 269"/>
                <a:gd name="T120" fmla="*/ 227 w 434"/>
                <a:gd name="T121" fmla="*/ 38 h 269"/>
                <a:gd name="T122" fmla="*/ 164 w 434"/>
                <a:gd name="T123" fmla="*/ 0 h 269"/>
                <a:gd name="T124" fmla="*/ 163 w 434"/>
                <a:gd name="T125" fmla="*/ 0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34" h="269">
                  <a:moveTo>
                    <a:pt x="389" y="137"/>
                  </a:moveTo>
                  <a:cubicBezTo>
                    <a:pt x="389" y="137"/>
                    <a:pt x="388" y="137"/>
                    <a:pt x="388" y="138"/>
                  </a:cubicBezTo>
                  <a:cubicBezTo>
                    <a:pt x="388" y="138"/>
                    <a:pt x="387" y="139"/>
                    <a:pt x="387" y="139"/>
                  </a:cubicBezTo>
                  <a:cubicBezTo>
                    <a:pt x="430" y="165"/>
                    <a:pt x="430" y="165"/>
                    <a:pt x="430" y="165"/>
                  </a:cubicBezTo>
                  <a:cubicBezTo>
                    <a:pt x="367" y="269"/>
                    <a:pt x="367" y="269"/>
                    <a:pt x="367" y="269"/>
                  </a:cubicBezTo>
                  <a:cubicBezTo>
                    <a:pt x="371" y="269"/>
                    <a:pt x="371" y="269"/>
                    <a:pt x="371" y="269"/>
                  </a:cubicBezTo>
                  <a:cubicBezTo>
                    <a:pt x="434" y="166"/>
                    <a:pt x="434" y="166"/>
                    <a:pt x="434" y="166"/>
                  </a:cubicBezTo>
                  <a:cubicBezTo>
                    <a:pt x="434" y="165"/>
                    <a:pt x="434" y="164"/>
                    <a:pt x="433" y="163"/>
                  </a:cubicBezTo>
                  <a:cubicBezTo>
                    <a:pt x="389" y="137"/>
                    <a:pt x="389" y="137"/>
                    <a:pt x="389" y="137"/>
                  </a:cubicBezTo>
                  <a:moveTo>
                    <a:pt x="81" y="135"/>
                  </a:moveTo>
                  <a:cubicBezTo>
                    <a:pt x="0" y="269"/>
                    <a:pt x="0" y="269"/>
                    <a:pt x="0" y="269"/>
                  </a:cubicBezTo>
                  <a:cubicBezTo>
                    <a:pt x="4" y="269"/>
                    <a:pt x="4" y="269"/>
                    <a:pt x="4" y="269"/>
                  </a:cubicBezTo>
                  <a:cubicBezTo>
                    <a:pt x="83" y="138"/>
                    <a:pt x="83" y="138"/>
                    <a:pt x="83" y="138"/>
                  </a:cubicBezTo>
                  <a:cubicBezTo>
                    <a:pt x="81" y="135"/>
                    <a:pt x="81" y="135"/>
                    <a:pt x="81" y="135"/>
                  </a:cubicBezTo>
                  <a:moveTo>
                    <a:pt x="382" y="132"/>
                  </a:moveTo>
                  <a:cubicBezTo>
                    <a:pt x="381" y="133"/>
                    <a:pt x="381" y="134"/>
                    <a:pt x="380" y="135"/>
                  </a:cubicBezTo>
                  <a:cubicBezTo>
                    <a:pt x="384" y="137"/>
                    <a:pt x="384" y="137"/>
                    <a:pt x="384" y="137"/>
                  </a:cubicBezTo>
                  <a:cubicBezTo>
                    <a:pt x="384" y="136"/>
                    <a:pt x="385" y="136"/>
                    <a:pt x="386" y="135"/>
                  </a:cubicBezTo>
                  <a:cubicBezTo>
                    <a:pt x="382" y="132"/>
                    <a:pt x="382" y="132"/>
                    <a:pt x="382" y="132"/>
                  </a:cubicBezTo>
                  <a:moveTo>
                    <a:pt x="357" y="117"/>
                  </a:moveTo>
                  <a:cubicBezTo>
                    <a:pt x="356" y="118"/>
                    <a:pt x="355" y="119"/>
                    <a:pt x="355" y="120"/>
                  </a:cubicBezTo>
                  <a:cubicBezTo>
                    <a:pt x="377" y="133"/>
                    <a:pt x="377" y="133"/>
                    <a:pt x="377" y="133"/>
                  </a:cubicBezTo>
                  <a:cubicBezTo>
                    <a:pt x="378" y="132"/>
                    <a:pt x="378" y="131"/>
                    <a:pt x="379" y="131"/>
                  </a:cubicBezTo>
                  <a:cubicBezTo>
                    <a:pt x="357" y="117"/>
                    <a:pt x="357" y="117"/>
                    <a:pt x="357" y="117"/>
                  </a:cubicBezTo>
                  <a:moveTo>
                    <a:pt x="313" y="91"/>
                  </a:moveTo>
                  <a:cubicBezTo>
                    <a:pt x="311" y="93"/>
                    <a:pt x="311" y="93"/>
                    <a:pt x="311" y="93"/>
                  </a:cubicBezTo>
                  <a:cubicBezTo>
                    <a:pt x="352" y="118"/>
                    <a:pt x="352" y="118"/>
                    <a:pt x="352" y="118"/>
                  </a:cubicBezTo>
                  <a:cubicBezTo>
                    <a:pt x="353" y="117"/>
                    <a:pt x="353" y="116"/>
                    <a:pt x="354" y="115"/>
                  </a:cubicBezTo>
                  <a:cubicBezTo>
                    <a:pt x="313" y="91"/>
                    <a:pt x="313" y="91"/>
                    <a:pt x="313" y="91"/>
                  </a:cubicBezTo>
                  <a:moveTo>
                    <a:pt x="128" y="58"/>
                  </a:moveTo>
                  <a:cubicBezTo>
                    <a:pt x="82" y="132"/>
                    <a:pt x="82" y="132"/>
                    <a:pt x="82" y="132"/>
                  </a:cubicBezTo>
                  <a:cubicBezTo>
                    <a:pt x="85" y="135"/>
                    <a:pt x="85" y="135"/>
                    <a:pt x="85" y="135"/>
                  </a:cubicBezTo>
                  <a:cubicBezTo>
                    <a:pt x="130" y="60"/>
                    <a:pt x="130" y="60"/>
                    <a:pt x="130" y="60"/>
                  </a:cubicBezTo>
                  <a:cubicBezTo>
                    <a:pt x="128" y="58"/>
                    <a:pt x="128" y="58"/>
                    <a:pt x="128" y="58"/>
                  </a:cubicBezTo>
                  <a:moveTo>
                    <a:pt x="131" y="52"/>
                  </a:moveTo>
                  <a:cubicBezTo>
                    <a:pt x="129" y="55"/>
                    <a:pt x="129" y="55"/>
                    <a:pt x="129" y="55"/>
                  </a:cubicBezTo>
                  <a:cubicBezTo>
                    <a:pt x="132" y="57"/>
                    <a:pt x="132" y="57"/>
                    <a:pt x="132" y="57"/>
                  </a:cubicBezTo>
                  <a:cubicBezTo>
                    <a:pt x="133" y="54"/>
                    <a:pt x="133" y="54"/>
                    <a:pt x="133" y="54"/>
                  </a:cubicBezTo>
                  <a:cubicBezTo>
                    <a:pt x="131" y="52"/>
                    <a:pt x="131" y="52"/>
                    <a:pt x="131" y="52"/>
                  </a:cubicBezTo>
                  <a:moveTo>
                    <a:pt x="244" y="49"/>
                  </a:moveTo>
                  <a:cubicBezTo>
                    <a:pt x="241" y="51"/>
                    <a:pt x="241" y="51"/>
                    <a:pt x="241" y="51"/>
                  </a:cubicBezTo>
                  <a:cubicBezTo>
                    <a:pt x="308" y="91"/>
                    <a:pt x="308" y="91"/>
                    <a:pt x="308" y="91"/>
                  </a:cubicBezTo>
                  <a:cubicBezTo>
                    <a:pt x="310" y="89"/>
                    <a:pt x="310" y="89"/>
                    <a:pt x="310" y="89"/>
                  </a:cubicBezTo>
                  <a:cubicBezTo>
                    <a:pt x="244" y="49"/>
                    <a:pt x="244" y="49"/>
                    <a:pt x="244" y="49"/>
                  </a:cubicBezTo>
                  <a:moveTo>
                    <a:pt x="235" y="44"/>
                  </a:moveTo>
                  <a:cubicBezTo>
                    <a:pt x="233" y="46"/>
                    <a:pt x="233" y="46"/>
                    <a:pt x="233" y="46"/>
                  </a:cubicBezTo>
                  <a:cubicBezTo>
                    <a:pt x="238" y="49"/>
                    <a:pt x="238" y="49"/>
                    <a:pt x="238" y="49"/>
                  </a:cubicBezTo>
                  <a:cubicBezTo>
                    <a:pt x="241" y="47"/>
                    <a:pt x="241" y="47"/>
                    <a:pt x="241" y="47"/>
                  </a:cubicBezTo>
                  <a:cubicBezTo>
                    <a:pt x="235" y="44"/>
                    <a:pt x="235" y="44"/>
                    <a:pt x="235" y="44"/>
                  </a:cubicBezTo>
                  <a:moveTo>
                    <a:pt x="230" y="40"/>
                  </a:moveTo>
                  <a:cubicBezTo>
                    <a:pt x="227" y="43"/>
                    <a:pt x="227" y="43"/>
                    <a:pt x="227" y="43"/>
                  </a:cubicBezTo>
                  <a:cubicBezTo>
                    <a:pt x="230" y="44"/>
                    <a:pt x="230" y="44"/>
                    <a:pt x="230" y="44"/>
                  </a:cubicBezTo>
                  <a:cubicBezTo>
                    <a:pt x="232" y="42"/>
                    <a:pt x="232" y="42"/>
                    <a:pt x="232" y="42"/>
                  </a:cubicBezTo>
                  <a:cubicBezTo>
                    <a:pt x="230" y="40"/>
                    <a:pt x="230" y="40"/>
                    <a:pt x="230" y="40"/>
                  </a:cubicBezTo>
                  <a:moveTo>
                    <a:pt x="163" y="0"/>
                  </a:moveTo>
                  <a:cubicBezTo>
                    <a:pt x="163" y="0"/>
                    <a:pt x="162" y="1"/>
                    <a:pt x="162" y="1"/>
                  </a:cubicBezTo>
                  <a:cubicBezTo>
                    <a:pt x="133" y="49"/>
                    <a:pt x="133" y="49"/>
                    <a:pt x="133" y="49"/>
                  </a:cubicBezTo>
                  <a:cubicBezTo>
                    <a:pt x="135" y="51"/>
                    <a:pt x="135" y="51"/>
                    <a:pt x="135" y="51"/>
                  </a:cubicBezTo>
                  <a:cubicBezTo>
                    <a:pt x="164" y="4"/>
                    <a:pt x="164" y="4"/>
                    <a:pt x="164" y="4"/>
                  </a:cubicBezTo>
                  <a:cubicBezTo>
                    <a:pt x="224" y="41"/>
                    <a:pt x="224" y="41"/>
                    <a:pt x="224" y="41"/>
                  </a:cubicBezTo>
                  <a:cubicBezTo>
                    <a:pt x="227" y="38"/>
                    <a:pt x="227" y="38"/>
                    <a:pt x="227" y="38"/>
                  </a:cubicBezTo>
                  <a:cubicBezTo>
                    <a:pt x="164" y="0"/>
                    <a:pt x="164" y="0"/>
                    <a:pt x="164" y="0"/>
                  </a:cubicBezTo>
                  <a:cubicBezTo>
                    <a:pt x="164" y="0"/>
                    <a:pt x="163" y="0"/>
                    <a:pt x="163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endParaRPr>
            </a:p>
          </p:txBody>
        </p:sp>
        <p:sp>
          <p:nvSpPr>
            <p:cNvPr id="207" name="Freeform 204"/>
            <p:cNvSpPr>
              <a:spLocks noEditPoints="1"/>
            </p:cNvSpPr>
            <p:nvPr/>
          </p:nvSpPr>
          <p:spPr bwMode="auto">
            <a:xfrm>
              <a:off x="1257625" y="10612436"/>
              <a:ext cx="479152" cy="142506"/>
            </a:xfrm>
            <a:custGeom>
              <a:avLst/>
              <a:gdLst>
                <a:gd name="T0" fmla="*/ 305 w 308"/>
                <a:gd name="T1" fmla="*/ 88 h 92"/>
                <a:gd name="T2" fmla="*/ 303 w 308"/>
                <a:gd name="T3" fmla="*/ 90 h 92"/>
                <a:gd name="T4" fmla="*/ 306 w 308"/>
                <a:gd name="T5" fmla="*/ 92 h 92"/>
                <a:gd name="T6" fmla="*/ 307 w 308"/>
                <a:gd name="T7" fmla="*/ 91 h 92"/>
                <a:gd name="T8" fmla="*/ 308 w 308"/>
                <a:gd name="T9" fmla="*/ 90 h 92"/>
                <a:gd name="T10" fmla="*/ 305 w 308"/>
                <a:gd name="T11" fmla="*/ 88 h 92"/>
                <a:gd name="T12" fmla="*/ 1 w 308"/>
                <a:gd name="T13" fmla="*/ 85 h 92"/>
                <a:gd name="T14" fmla="*/ 0 w 308"/>
                <a:gd name="T15" fmla="*/ 88 h 92"/>
                <a:gd name="T16" fmla="*/ 2 w 308"/>
                <a:gd name="T17" fmla="*/ 91 h 92"/>
                <a:gd name="T18" fmla="*/ 4 w 308"/>
                <a:gd name="T19" fmla="*/ 88 h 92"/>
                <a:gd name="T20" fmla="*/ 1 w 308"/>
                <a:gd name="T21" fmla="*/ 85 h 92"/>
                <a:gd name="T22" fmla="*/ 298 w 308"/>
                <a:gd name="T23" fmla="*/ 84 h 92"/>
                <a:gd name="T24" fmla="*/ 296 w 308"/>
                <a:gd name="T25" fmla="*/ 86 h 92"/>
                <a:gd name="T26" fmla="*/ 299 w 308"/>
                <a:gd name="T27" fmla="*/ 88 h 92"/>
                <a:gd name="T28" fmla="*/ 301 w 308"/>
                <a:gd name="T29" fmla="*/ 85 h 92"/>
                <a:gd name="T30" fmla="*/ 298 w 308"/>
                <a:gd name="T31" fmla="*/ 84 h 92"/>
                <a:gd name="T32" fmla="*/ 273 w 308"/>
                <a:gd name="T33" fmla="*/ 68 h 92"/>
                <a:gd name="T34" fmla="*/ 271 w 308"/>
                <a:gd name="T35" fmla="*/ 71 h 92"/>
                <a:gd name="T36" fmla="*/ 274 w 308"/>
                <a:gd name="T37" fmla="*/ 73 h 92"/>
                <a:gd name="T38" fmla="*/ 276 w 308"/>
                <a:gd name="T39" fmla="*/ 70 h 92"/>
                <a:gd name="T40" fmla="*/ 273 w 308"/>
                <a:gd name="T41" fmla="*/ 68 h 92"/>
                <a:gd name="T42" fmla="*/ 229 w 308"/>
                <a:gd name="T43" fmla="*/ 42 h 92"/>
                <a:gd name="T44" fmla="*/ 227 w 308"/>
                <a:gd name="T45" fmla="*/ 44 h 92"/>
                <a:gd name="T46" fmla="*/ 230 w 308"/>
                <a:gd name="T47" fmla="*/ 46 h 92"/>
                <a:gd name="T48" fmla="*/ 232 w 308"/>
                <a:gd name="T49" fmla="*/ 44 h 92"/>
                <a:gd name="T50" fmla="*/ 229 w 308"/>
                <a:gd name="T51" fmla="*/ 42 h 92"/>
                <a:gd name="T52" fmla="*/ 160 w 308"/>
                <a:gd name="T53" fmla="*/ 0 h 92"/>
                <a:gd name="T54" fmla="*/ 157 w 308"/>
                <a:gd name="T55" fmla="*/ 2 h 92"/>
                <a:gd name="T56" fmla="*/ 160 w 308"/>
                <a:gd name="T57" fmla="*/ 4 h 92"/>
                <a:gd name="T58" fmla="*/ 163 w 308"/>
                <a:gd name="T59" fmla="*/ 2 h 92"/>
                <a:gd name="T60" fmla="*/ 160 w 308"/>
                <a:gd name="T61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08" h="92">
                  <a:moveTo>
                    <a:pt x="305" y="88"/>
                  </a:moveTo>
                  <a:cubicBezTo>
                    <a:pt x="304" y="89"/>
                    <a:pt x="303" y="89"/>
                    <a:pt x="303" y="90"/>
                  </a:cubicBezTo>
                  <a:cubicBezTo>
                    <a:pt x="306" y="92"/>
                    <a:pt x="306" y="92"/>
                    <a:pt x="306" y="92"/>
                  </a:cubicBezTo>
                  <a:cubicBezTo>
                    <a:pt x="306" y="92"/>
                    <a:pt x="307" y="91"/>
                    <a:pt x="307" y="91"/>
                  </a:cubicBezTo>
                  <a:cubicBezTo>
                    <a:pt x="307" y="90"/>
                    <a:pt x="308" y="90"/>
                    <a:pt x="308" y="90"/>
                  </a:cubicBezTo>
                  <a:cubicBezTo>
                    <a:pt x="305" y="88"/>
                    <a:pt x="305" y="88"/>
                    <a:pt x="305" y="88"/>
                  </a:cubicBezTo>
                  <a:moveTo>
                    <a:pt x="1" y="85"/>
                  </a:moveTo>
                  <a:cubicBezTo>
                    <a:pt x="0" y="88"/>
                    <a:pt x="0" y="88"/>
                    <a:pt x="0" y="88"/>
                  </a:cubicBezTo>
                  <a:cubicBezTo>
                    <a:pt x="2" y="91"/>
                    <a:pt x="2" y="91"/>
                    <a:pt x="2" y="91"/>
                  </a:cubicBezTo>
                  <a:cubicBezTo>
                    <a:pt x="4" y="88"/>
                    <a:pt x="4" y="88"/>
                    <a:pt x="4" y="88"/>
                  </a:cubicBezTo>
                  <a:cubicBezTo>
                    <a:pt x="1" y="85"/>
                    <a:pt x="1" y="85"/>
                    <a:pt x="1" y="85"/>
                  </a:cubicBezTo>
                  <a:moveTo>
                    <a:pt x="298" y="84"/>
                  </a:moveTo>
                  <a:cubicBezTo>
                    <a:pt x="297" y="84"/>
                    <a:pt x="297" y="85"/>
                    <a:pt x="296" y="86"/>
                  </a:cubicBezTo>
                  <a:cubicBezTo>
                    <a:pt x="299" y="88"/>
                    <a:pt x="299" y="88"/>
                    <a:pt x="299" y="88"/>
                  </a:cubicBezTo>
                  <a:cubicBezTo>
                    <a:pt x="300" y="87"/>
                    <a:pt x="300" y="86"/>
                    <a:pt x="301" y="85"/>
                  </a:cubicBezTo>
                  <a:cubicBezTo>
                    <a:pt x="298" y="84"/>
                    <a:pt x="298" y="84"/>
                    <a:pt x="298" y="84"/>
                  </a:cubicBezTo>
                  <a:moveTo>
                    <a:pt x="273" y="68"/>
                  </a:moveTo>
                  <a:cubicBezTo>
                    <a:pt x="272" y="69"/>
                    <a:pt x="272" y="70"/>
                    <a:pt x="271" y="71"/>
                  </a:cubicBezTo>
                  <a:cubicBezTo>
                    <a:pt x="274" y="73"/>
                    <a:pt x="274" y="73"/>
                    <a:pt x="274" y="73"/>
                  </a:cubicBezTo>
                  <a:cubicBezTo>
                    <a:pt x="274" y="72"/>
                    <a:pt x="275" y="71"/>
                    <a:pt x="276" y="70"/>
                  </a:cubicBezTo>
                  <a:cubicBezTo>
                    <a:pt x="273" y="68"/>
                    <a:pt x="273" y="68"/>
                    <a:pt x="273" y="68"/>
                  </a:cubicBezTo>
                  <a:moveTo>
                    <a:pt x="229" y="42"/>
                  </a:moveTo>
                  <a:cubicBezTo>
                    <a:pt x="227" y="44"/>
                    <a:pt x="227" y="44"/>
                    <a:pt x="227" y="44"/>
                  </a:cubicBezTo>
                  <a:cubicBezTo>
                    <a:pt x="230" y="46"/>
                    <a:pt x="230" y="46"/>
                    <a:pt x="230" y="46"/>
                  </a:cubicBezTo>
                  <a:cubicBezTo>
                    <a:pt x="232" y="44"/>
                    <a:pt x="232" y="44"/>
                    <a:pt x="232" y="44"/>
                  </a:cubicBezTo>
                  <a:cubicBezTo>
                    <a:pt x="229" y="42"/>
                    <a:pt x="229" y="42"/>
                    <a:pt x="229" y="42"/>
                  </a:cubicBezTo>
                  <a:moveTo>
                    <a:pt x="160" y="0"/>
                  </a:moveTo>
                  <a:cubicBezTo>
                    <a:pt x="157" y="2"/>
                    <a:pt x="157" y="2"/>
                    <a:pt x="157" y="2"/>
                  </a:cubicBezTo>
                  <a:cubicBezTo>
                    <a:pt x="160" y="4"/>
                    <a:pt x="160" y="4"/>
                    <a:pt x="160" y="4"/>
                  </a:cubicBezTo>
                  <a:cubicBezTo>
                    <a:pt x="163" y="2"/>
                    <a:pt x="163" y="2"/>
                    <a:pt x="163" y="2"/>
                  </a:cubicBezTo>
                  <a:cubicBezTo>
                    <a:pt x="160" y="0"/>
                    <a:pt x="160" y="0"/>
                    <a:pt x="160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endParaRPr>
            </a:p>
          </p:txBody>
        </p:sp>
        <p:sp>
          <p:nvSpPr>
            <p:cNvPr id="208" name="Freeform 206"/>
            <p:cNvSpPr>
              <a:spLocks noEditPoints="1"/>
            </p:cNvSpPr>
            <p:nvPr/>
          </p:nvSpPr>
          <p:spPr bwMode="auto">
            <a:xfrm>
              <a:off x="1336107" y="10597979"/>
              <a:ext cx="153866" cy="24784"/>
            </a:xfrm>
            <a:custGeom>
              <a:avLst/>
              <a:gdLst>
                <a:gd name="T0" fmla="*/ 3 w 149"/>
                <a:gd name="T1" fmla="*/ 17 h 24"/>
                <a:gd name="T2" fmla="*/ 0 w 149"/>
                <a:gd name="T3" fmla="*/ 21 h 24"/>
                <a:gd name="T4" fmla="*/ 3 w 149"/>
                <a:gd name="T5" fmla="*/ 24 h 24"/>
                <a:gd name="T6" fmla="*/ 6 w 149"/>
                <a:gd name="T7" fmla="*/ 20 h 24"/>
                <a:gd name="T8" fmla="*/ 3 w 149"/>
                <a:gd name="T9" fmla="*/ 17 h 24"/>
                <a:gd name="T10" fmla="*/ 144 w 149"/>
                <a:gd name="T11" fmla="*/ 0 h 24"/>
                <a:gd name="T12" fmla="*/ 140 w 149"/>
                <a:gd name="T13" fmla="*/ 5 h 24"/>
                <a:gd name="T14" fmla="*/ 144 w 149"/>
                <a:gd name="T15" fmla="*/ 8 h 24"/>
                <a:gd name="T16" fmla="*/ 149 w 149"/>
                <a:gd name="T17" fmla="*/ 3 h 24"/>
                <a:gd name="T18" fmla="*/ 144 w 149"/>
                <a:gd name="T19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9" h="24">
                  <a:moveTo>
                    <a:pt x="3" y="17"/>
                  </a:moveTo>
                  <a:lnTo>
                    <a:pt x="0" y="21"/>
                  </a:lnTo>
                  <a:lnTo>
                    <a:pt x="3" y="24"/>
                  </a:lnTo>
                  <a:lnTo>
                    <a:pt x="6" y="20"/>
                  </a:lnTo>
                  <a:lnTo>
                    <a:pt x="3" y="17"/>
                  </a:lnTo>
                  <a:close/>
                  <a:moveTo>
                    <a:pt x="144" y="0"/>
                  </a:moveTo>
                  <a:lnTo>
                    <a:pt x="140" y="5"/>
                  </a:lnTo>
                  <a:lnTo>
                    <a:pt x="144" y="8"/>
                  </a:lnTo>
                  <a:lnTo>
                    <a:pt x="149" y="3"/>
                  </a:lnTo>
                  <a:lnTo>
                    <a:pt x="144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endParaRPr>
            </a:p>
          </p:txBody>
        </p:sp>
        <p:sp>
          <p:nvSpPr>
            <p:cNvPr id="209" name="Freeform 207"/>
            <p:cNvSpPr>
              <a:spLocks noEditPoints="1"/>
            </p:cNvSpPr>
            <p:nvPr/>
          </p:nvSpPr>
          <p:spPr bwMode="auto">
            <a:xfrm>
              <a:off x="1336107" y="10597979"/>
              <a:ext cx="153866" cy="24784"/>
            </a:xfrm>
            <a:custGeom>
              <a:avLst/>
              <a:gdLst>
                <a:gd name="T0" fmla="*/ 3 w 149"/>
                <a:gd name="T1" fmla="*/ 17 h 24"/>
                <a:gd name="T2" fmla="*/ 0 w 149"/>
                <a:gd name="T3" fmla="*/ 21 h 24"/>
                <a:gd name="T4" fmla="*/ 3 w 149"/>
                <a:gd name="T5" fmla="*/ 24 h 24"/>
                <a:gd name="T6" fmla="*/ 6 w 149"/>
                <a:gd name="T7" fmla="*/ 20 h 24"/>
                <a:gd name="T8" fmla="*/ 3 w 149"/>
                <a:gd name="T9" fmla="*/ 17 h 24"/>
                <a:gd name="T10" fmla="*/ 144 w 149"/>
                <a:gd name="T11" fmla="*/ 0 h 24"/>
                <a:gd name="T12" fmla="*/ 140 w 149"/>
                <a:gd name="T13" fmla="*/ 5 h 24"/>
                <a:gd name="T14" fmla="*/ 144 w 149"/>
                <a:gd name="T15" fmla="*/ 8 h 24"/>
                <a:gd name="T16" fmla="*/ 149 w 149"/>
                <a:gd name="T17" fmla="*/ 3 h 24"/>
                <a:gd name="T18" fmla="*/ 144 w 149"/>
                <a:gd name="T19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9" h="24">
                  <a:moveTo>
                    <a:pt x="3" y="17"/>
                  </a:moveTo>
                  <a:lnTo>
                    <a:pt x="0" y="21"/>
                  </a:lnTo>
                  <a:lnTo>
                    <a:pt x="3" y="24"/>
                  </a:lnTo>
                  <a:lnTo>
                    <a:pt x="6" y="20"/>
                  </a:lnTo>
                  <a:lnTo>
                    <a:pt x="3" y="17"/>
                  </a:lnTo>
                  <a:moveTo>
                    <a:pt x="144" y="0"/>
                  </a:moveTo>
                  <a:lnTo>
                    <a:pt x="140" y="5"/>
                  </a:lnTo>
                  <a:lnTo>
                    <a:pt x="144" y="8"/>
                  </a:lnTo>
                  <a:lnTo>
                    <a:pt x="149" y="3"/>
                  </a:lnTo>
                  <a:lnTo>
                    <a:pt x="144" y="0"/>
                  </a:ln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endParaRPr>
            </a:p>
          </p:txBody>
        </p:sp>
        <p:sp>
          <p:nvSpPr>
            <p:cNvPr id="210" name="Freeform 208"/>
            <p:cNvSpPr>
              <a:spLocks noEditPoints="1"/>
            </p:cNvSpPr>
            <p:nvPr/>
          </p:nvSpPr>
          <p:spPr bwMode="auto">
            <a:xfrm>
              <a:off x="1330944" y="10604175"/>
              <a:ext cx="166258" cy="27882"/>
            </a:xfrm>
            <a:custGeom>
              <a:avLst/>
              <a:gdLst>
                <a:gd name="T0" fmla="*/ 2 w 161"/>
                <a:gd name="T1" fmla="*/ 20 h 27"/>
                <a:gd name="T2" fmla="*/ 0 w 161"/>
                <a:gd name="T3" fmla="*/ 24 h 27"/>
                <a:gd name="T4" fmla="*/ 3 w 161"/>
                <a:gd name="T5" fmla="*/ 27 h 27"/>
                <a:gd name="T6" fmla="*/ 6 w 161"/>
                <a:gd name="T7" fmla="*/ 23 h 27"/>
                <a:gd name="T8" fmla="*/ 2 w 161"/>
                <a:gd name="T9" fmla="*/ 20 h 27"/>
                <a:gd name="T10" fmla="*/ 157 w 161"/>
                <a:gd name="T11" fmla="*/ 0 h 27"/>
                <a:gd name="T12" fmla="*/ 154 w 161"/>
                <a:gd name="T13" fmla="*/ 3 h 27"/>
                <a:gd name="T14" fmla="*/ 158 w 161"/>
                <a:gd name="T15" fmla="*/ 6 h 27"/>
                <a:gd name="T16" fmla="*/ 161 w 161"/>
                <a:gd name="T17" fmla="*/ 3 h 27"/>
                <a:gd name="T18" fmla="*/ 157 w 161"/>
                <a:gd name="T19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1" h="27">
                  <a:moveTo>
                    <a:pt x="2" y="20"/>
                  </a:moveTo>
                  <a:lnTo>
                    <a:pt x="0" y="24"/>
                  </a:lnTo>
                  <a:lnTo>
                    <a:pt x="3" y="27"/>
                  </a:lnTo>
                  <a:lnTo>
                    <a:pt x="6" y="23"/>
                  </a:lnTo>
                  <a:lnTo>
                    <a:pt x="2" y="20"/>
                  </a:lnTo>
                  <a:close/>
                  <a:moveTo>
                    <a:pt x="157" y="0"/>
                  </a:moveTo>
                  <a:lnTo>
                    <a:pt x="154" y="3"/>
                  </a:lnTo>
                  <a:lnTo>
                    <a:pt x="158" y="6"/>
                  </a:lnTo>
                  <a:lnTo>
                    <a:pt x="161" y="3"/>
                  </a:lnTo>
                  <a:lnTo>
                    <a:pt x="157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endParaRPr>
            </a:p>
          </p:txBody>
        </p:sp>
        <p:sp>
          <p:nvSpPr>
            <p:cNvPr id="211" name="Freeform 209"/>
            <p:cNvSpPr>
              <a:spLocks noEditPoints="1"/>
            </p:cNvSpPr>
            <p:nvPr/>
          </p:nvSpPr>
          <p:spPr bwMode="auto">
            <a:xfrm>
              <a:off x="1330944" y="10604175"/>
              <a:ext cx="166258" cy="27882"/>
            </a:xfrm>
            <a:custGeom>
              <a:avLst/>
              <a:gdLst>
                <a:gd name="T0" fmla="*/ 2 w 161"/>
                <a:gd name="T1" fmla="*/ 20 h 27"/>
                <a:gd name="T2" fmla="*/ 0 w 161"/>
                <a:gd name="T3" fmla="*/ 24 h 27"/>
                <a:gd name="T4" fmla="*/ 3 w 161"/>
                <a:gd name="T5" fmla="*/ 27 h 27"/>
                <a:gd name="T6" fmla="*/ 6 w 161"/>
                <a:gd name="T7" fmla="*/ 23 h 27"/>
                <a:gd name="T8" fmla="*/ 2 w 161"/>
                <a:gd name="T9" fmla="*/ 20 h 27"/>
                <a:gd name="T10" fmla="*/ 157 w 161"/>
                <a:gd name="T11" fmla="*/ 0 h 27"/>
                <a:gd name="T12" fmla="*/ 154 w 161"/>
                <a:gd name="T13" fmla="*/ 3 h 27"/>
                <a:gd name="T14" fmla="*/ 158 w 161"/>
                <a:gd name="T15" fmla="*/ 6 h 27"/>
                <a:gd name="T16" fmla="*/ 161 w 161"/>
                <a:gd name="T17" fmla="*/ 3 h 27"/>
                <a:gd name="T18" fmla="*/ 157 w 161"/>
                <a:gd name="T19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1" h="27">
                  <a:moveTo>
                    <a:pt x="2" y="20"/>
                  </a:moveTo>
                  <a:lnTo>
                    <a:pt x="0" y="24"/>
                  </a:lnTo>
                  <a:lnTo>
                    <a:pt x="3" y="27"/>
                  </a:lnTo>
                  <a:lnTo>
                    <a:pt x="6" y="23"/>
                  </a:lnTo>
                  <a:lnTo>
                    <a:pt x="2" y="20"/>
                  </a:lnTo>
                  <a:moveTo>
                    <a:pt x="157" y="0"/>
                  </a:moveTo>
                  <a:lnTo>
                    <a:pt x="154" y="3"/>
                  </a:lnTo>
                  <a:lnTo>
                    <a:pt x="158" y="6"/>
                  </a:lnTo>
                  <a:lnTo>
                    <a:pt x="161" y="3"/>
                  </a:lnTo>
                  <a:lnTo>
                    <a:pt x="157" y="0"/>
                  </a:ln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endParaRPr>
            </a:p>
          </p:txBody>
        </p:sp>
        <p:sp>
          <p:nvSpPr>
            <p:cNvPr id="212" name="Freeform 210"/>
            <p:cNvSpPr>
              <a:spLocks noEditPoints="1"/>
            </p:cNvSpPr>
            <p:nvPr/>
          </p:nvSpPr>
          <p:spPr bwMode="auto">
            <a:xfrm>
              <a:off x="1143001" y="10552542"/>
              <a:ext cx="651605" cy="404800"/>
            </a:xfrm>
            <a:custGeom>
              <a:avLst/>
              <a:gdLst>
                <a:gd name="T0" fmla="*/ 377 w 419"/>
                <a:gd name="T1" fmla="*/ 132 h 260"/>
                <a:gd name="T2" fmla="*/ 375 w 419"/>
                <a:gd name="T3" fmla="*/ 134 h 260"/>
                <a:gd name="T4" fmla="*/ 414 w 419"/>
                <a:gd name="T5" fmla="*/ 158 h 260"/>
                <a:gd name="T6" fmla="*/ 353 w 419"/>
                <a:gd name="T7" fmla="*/ 260 h 260"/>
                <a:gd name="T8" fmla="*/ 357 w 419"/>
                <a:gd name="T9" fmla="*/ 260 h 260"/>
                <a:gd name="T10" fmla="*/ 418 w 419"/>
                <a:gd name="T11" fmla="*/ 159 h 260"/>
                <a:gd name="T12" fmla="*/ 417 w 419"/>
                <a:gd name="T13" fmla="*/ 156 h 260"/>
                <a:gd name="T14" fmla="*/ 377 w 419"/>
                <a:gd name="T15" fmla="*/ 132 h 260"/>
                <a:gd name="T16" fmla="*/ 78 w 419"/>
                <a:gd name="T17" fmla="*/ 131 h 260"/>
                <a:gd name="T18" fmla="*/ 0 w 419"/>
                <a:gd name="T19" fmla="*/ 260 h 260"/>
                <a:gd name="T20" fmla="*/ 4 w 419"/>
                <a:gd name="T21" fmla="*/ 260 h 260"/>
                <a:gd name="T22" fmla="*/ 81 w 419"/>
                <a:gd name="T23" fmla="*/ 133 h 260"/>
                <a:gd name="T24" fmla="*/ 78 w 419"/>
                <a:gd name="T25" fmla="*/ 131 h 260"/>
                <a:gd name="T26" fmla="*/ 370 w 419"/>
                <a:gd name="T27" fmla="*/ 128 h 260"/>
                <a:gd name="T28" fmla="*/ 368 w 419"/>
                <a:gd name="T29" fmla="*/ 130 h 260"/>
                <a:gd name="T30" fmla="*/ 372 w 419"/>
                <a:gd name="T31" fmla="*/ 133 h 260"/>
                <a:gd name="T32" fmla="*/ 374 w 419"/>
                <a:gd name="T33" fmla="*/ 130 h 260"/>
                <a:gd name="T34" fmla="*/ 370 w 419"/>
                <a:gd name="T35" fmla="*/ 128 h 260"/>
                <a:gd name="T36" fmla="*/ 346 w 419"/>
                <a:gd name="T37" fmla="*/ 113 h 260"/>
                <a:gd name="T38" fmla="*/ 343 w 419"/>
                <a:gd name="T39" fmla="*/ 115 h 260"/>
                <a:gd name="T40" fmla="*/ 365 w 419"/>
                <a:gd name="T41" fmla="*/ 128 h 260"/>
                <a:gd name="T42" fmla="*/ 367 w 419"/>
                <a:gd name="T43" fmla="*/ 126 h 260"/>
                <a:gd name="T44" fmla="*/ 346 w 419"/>
                <a:gd name="T45" fmla="*/ 113 h 260"/>
                <a:gd name="T46" fmla="*/ 301 w 419"/>
                <a:gd name="T47" fmla="*/ 86 h 260"/>
                <a:gd name="T48" fmla="*/ 299 w 419"/>
                <a:gd name="T49" fmla="*/ 89 h 260"/>
                <a:gd name="T50" fmla="*/ 341 w 419"/>
                <a:gd name="T51" fmla="*/ 114 h 260"/>
                <a:gd name="T52" fmla="*/ 343 w 419"/>
                <a:gd name="T53" fmla="*/ 111 h 260"/>
                <a:gd name="T54" fmla="*/ 301 w 419"/>
                <a:gd name="T55" fmla="*/ 86 h 260"/>
                <a:gd name="T56" fmla="*/ 125 w 419"/>
                <a:gd name="T57" fmla="*/ 53 h 260"/>
                <a:gd name="T58" fmla="*/ 80 w 419"/>
                <a:gd name="T59" fmla="*/ 128 h 260"/>
                <a:gd name="T60" fmla="*/ 82 w 419"/>
                <a:gd name="T61" fmla="*/ 130 h 260"/>
                <a:gd name="T62" fmla="*/ 128 w 419"/>
                <a:gd name="T63" fmla="*/ 56 h 260"/>
                <a:gd name="T64" fmla="*/ 125 w 419"/>
                <a:gd name="T65" fmla="*/ 53 h 260"/>
                <a:gd name="T66" fmla="*/ 128 w 419"/>
                <a:gd name="T67" fmla="*/ 48 h 260"/>
                <a:gd name="T68" fmla="*/ 127 w 419"/>
                <a:gd name="T69" fmla="*/ 50 h 260"/>
                <a:gd name="T70" fmla="*/ 129 w 419"/>
                <a:gd name="T71" fmla="*/ 53 h 260"/>
                <a:gd name="T72" fmla="*/ 131 w 419"/>
                <a:gd name="T73" fmla="*/ 50 h 260"/>
                <a:gd name="T74" fmla="*/ 128 w 419"/>
                <a:gd name="T75" fmla="*/ 48 h 260"/>
                <a:gd name="T76" fmla="*/ 232 w 419"/>
                <a:gd name="T77" fmla="*/ 44 h 260"/>
                <a:gd name="T78" fmla="*/ 230 w 419"/>
                <a:gd name="T79" fmla="*/ 47 h 260"/>
                <a:gd name="T80" fmla="*/ 296 w 419"/>
                <a:gd name="T81" fmla="*/ 87 h 260"/>
                <a:gd name="T82" fmla="*/ 298 w 419"/>
                <a:gd name="T83" fmla="*/ 84 h 260"/>
                <a:gd name="T84" fmla="*/ 232 w 419"/>
                <a:gd name="T85" fmla="*/ 44 h 260"/>
                <a:gd name="T86" fmla="*/ 224 w 419"/>
                <a:gd name="T87" fmla="*/ 39 h 260"/>
                <a:gd name="T88" fmla="*/ 221 w 419"/>
                <a:gd name="T89" fmla="*/ 42 h 260"/>
                <a:gd name="T90" fmla="*/ 227 w 419"/>
                <a:gd name="T91" fmla="*/ 45 h 260"/>
                <a:gd name="T92" fmla="*/ 229 w 419"/>
                <a:gd name="T93" fmla="*/ 42 h 260"/>
                <a:gd name="T94" fmla="*/ 224 w 419"/>
                <a:gd name="T95" fmla="*/ 39 h 260"/>
                <a:gd name="T96" fmla="*/ 218 w 419"/>
                <a:gd name="T97" fmla="*/ 36 h 260"/>
                <a:gd name="T98" fmla="*/ 216 w 419"/>
                <a:gd name="T99" fmla="*/ 38 h 260"/>
                <a:gd name="T100" fmla="*/ 218 w 419"/>
                <a:gd name="T101" fmla="*/ 40 h 260"/>
                <a:gd name="T102" fmla="*/ 221 w 419"/>
                <a:gd name="T103" fmla="*/ 37 h 260"/>
                <a:gd name="T104" fmla="*/ 218 w 419"/>
                <a:gd name="T105" fmla="*/ 36 h 260"/>
                <a:gd name="T106" fmla="*/ 158 w 419"/>
                <a:gd name="T107" fmla="*/ 0 h 260"/>
                <a:gd name="T108" fmla="*/ 157 w 419"/>
                <a:gd name="T109" fmla="*/ 1 h 260"/>
                <a:gd name="T110" fmla="*/ 130 w 419"/>
                <a:gd name="T111" fmla="*/ 45 h 260"/>
                <a:gd name="T112" fmla="*/ 133 w 419"/>
                <a:gd name="T113" fmla="*/ 47 h 260"/>
                <a:gd name="T114" fmla="*/ 159 w 419"/>
                <a:gd name="T115" fmla="*/ 4 h 260"/>
                <a:gd name="T116" fmla="*/ 213 w 419"/>
                <a:gd name="T117" fmla="*/ 37 h 260"/>
                <a:gd name="T118" fmla="*/ 215 w 419"/>
                <a:gd name="T119" fmla="*/ 34 h 260"/>
                <a:gd name="T120" fmla="*/ 159 w 419"/>
                <a:gd name="T121" fmla="*/ 0 h 260"/>
                <a:gd name="T122" fmla="*/ 158 w 419"/>
                <a:gd name="T123" fmla="*/ 0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19" h="260">
                  <a:moveTo>
                    <a:pt x="377" y="132"/>
                  </a:moveTo>
                  <a:cubicBezTo>
                    <a:pt x="377" y="133"/>
                    <a:pt x="376" y="134"/>
                    <a:pt x="375" y="134"/>
                  </a:cubicBezTo>
                  <a:cubicBezTo>
                    <a:pt x="414" y="158"/>
                    <a:pt x="414" y="158"/>
                    <a:pt x="414" y="158"/>
                  </a:cubicBezTo>
                  <a:cubicBezTo>
                    <a:pt x="353" y="260"/>
                    <a:pt x="353" y="260"/>
                    <a:pt x="353" y="260"/>
                  </a:cubicBezTo>
                  <a:cubicBezTo>
                    <a:pt x="357" y="260"/>
                    <a:pt x="357" y="260"/>
                    <a:pt x="357" y="260"/>
                  </a:cubicBezTo>
                  <a:cubicBezTo>
                    <a:pt x="418" y="159"/>
                    <a:pt x="418" y="159"/>
                    <a:pt x="418" y="159"/>
                  </a:cubicBezTo>
                  <a:cubicBezTo>
                    <a:pt x="419" y="158"/>
                    <a:pt x="418" y="157"/>
                    <a:pt x="417" y="156"/>
                  </a:cubicBezTo>
                  <a:cubicBezTo>
                    <a:pt x="377" y="132"/>
                    <a:pt x="377" y="132"/>
                    <a:pt x="377" y="132"/>
                  </a:cubicBezTo>
                  <a:moveTo>
                    <a:pt x="78" y="131"/>
                  </a:moveTo>
                  <a:cubicBezTo>
                    <a:pt x="0" y="260"/>
                    <a:pt x="0" y="260"/>
                    <a:pt x="0" y="260"/>
                  </a:cubicBezTo>
                  <a:cubicBezTo>
                    <a:pt x="4" y="260"/>
                    <a:pt x="4" y="260"/>
                    <a:pt x="4" y="260"/>
                  </a:cubicBezTo>
                  <a:cubicBezTo>
                    <a:pt x="81" y="133"/>
                    <a:pt x="81" y="133"/>
                    <a:pt x="81" y="133"/>
                  </a:cubicBezTo>
                  <a:cubicBezTo>
                    <a:pt x="78" y="131"/>
                    <a:pt x="78" y="131"/>
                    <a:pt x="78" y="131"/>
                  </a:cubicBezTo>
                  <a:moveTo>
                    <a:pt x="370" y="128"/>
                  </a:moveTo>
                  <a:cubicBezTo>
                    <a:pt x="370" y="129"/>
                    <a:pt x="369" y="129"/>
                    <a:pt x="368" y="130"/>
                  </a:cubicBezTo>
                  <a:cubicBezTo>
                    <a:pt x="372" y="133"/>
                    <a:pt x="372" y="133"/>
                    <a:pt x="372" y="133"/>
                  </a:cubicBezTo>
                  <a:cubicBezTo>
                    <a:pt x="373" y="132"/>
                    <a:pt x="374" y="131"/>
                    <a:pt x="374" y="130"/>
                  </a:cubicBezTo>
                  <a:cubicBezTo>
                    <a:pt x="370" y="128"/>
                    <a:pt x="370" y="128"/>
                    <a:pt x="370" y="128"/>
                  </a:cubicBezTo>
                  <a:moveTo>
                    <a:pt x="346" y="113"/>
                  </a:moveTo>
                  <a:cubicBezTo>
                    <a:pt x="345" y="114"/>
                    <a:pt x="344" y="115"/>
                    <a:pt x="343" y="115"/>
                  </a:cubicBezTo>
                  <a:cubicBezTo>
                    <a:pt x="365" y="128"/>
                    <a:pt x="365" y="128"/>
                    <a:pt x="365" y="128"/>
                  </a:cubicBezTo>
                  <a:cubicBezTo>
                    <a:pt x="366" y="128"/>
                    <a:pt x="367" y="127"/>
                    <a:pt x="367" y="126"/>
                  </a:cubicBezTo>
                  <a:cubicBezTo>
                    <a:pt x="346" y="113"/>
                    <a:pt x="346" y="113"/>
                    <a:pt x="346" y="113"/>
                  </a:cubicBezTo>
                  <a:moveTo>
                    <a:pt x="301" y="86"/>
                  </a:moveTo>
                  <a:cubicBezTo>
                    <a:pt x="299" y="89"/>
                    <a:pt x="299" y="89"/>
                    <a:pt x="299" y="89"/>
                  </a:cubicBezTo>
                  <a:cubicBezTo>
                    <a:pt x="341" y="114"/>
                    <a:pt x="341" y="114"/>
                    <a:pt x="341" y="114"/>
                  </a:cubicBezTo>
                  <a:cubicBezTo>
                    <a:pt x="341" y="113"/>
                    <a:pt x="342" y="112"/>
                    <a:pt x="343" y="111"/>
                  </a:cubicBezTo>
                  <a:cubicBezTo>
                    <a:pt x="301" y="86"/>
                    <a:pt x="301" y="86"/>
                    <a:pt x="301" y="86"/>
                  </a:cubicBezTo>
                  <a:moveTo>
                    <a:pt x="125" y="53"/>
                  </a:moveTo>
                  <a:cubicBezTo>
                    <a:pt x="80" y="128"/>
                    <a:pt x="80" y="128"/>
                    <a:pt x="80" y="128"/>
                  </a:cubicBezTo>
                  <a:cubicBezTo>
                    <a:pt x="82" y="130"/>
                    <a:pt x="82" y="130"/>
                    <a:pt x="82" y="130"/>
                  </a:cubicBezTo>
                  <a:cubicBezTo>
                    <a:pt x="128" y="56"/>
                    <a:pt x="128" y="56"/>
                    <a:pt x="128" y="56"/>
                  </a:cubicBezTo>
                  <a:cubicBezTo>
                    <a:pt x="125" y="53"/>
                    <a:pt x="125" y="53"/>
                    <a:pt x="125" y="53"/>
                  </a:cubicBezTo>
                  <a:moveTo>
                    <a:pt x="128" y="48"/>
                  </a:moveTo>
                  <a:cubicBezTo>
                    <a:pt x="127" y="50"/>
                    <a:pt x="127" y="50"/>
                    <a:pt x="127" y="50"/>
                  </a:cubicBezTo>
                  <a:cubicBezTo>
                    <a:pt x="129" y="53"/>
                    <a:pt x="129" y="53"/>
                    <a:pt x="129" y="53"/>
                  </a:cubicBezTo>
                  <a:cubicBezTo>
                    <a:pt x="131" y="50"/>
                    <a:pt x="131" y="50"/>
                    <a:pt x="131" y="50"/>
                  </a:cubicBezTo>
                  <a:cubicBezTo>
                    <a:pt x="128" y="48"/>
                    <a:pt x="128" y="48"/>
                    <a:pt x="128" y="48"/>
                  </a:cubicBezTo>
                  <a:moveTo>
                    <a:pt x="232" y="44"/>
                  </a:moveTo>
                  <a:cubicBezTo>
                    <a:pt x="230" y="47"/>
                    <a:pt x="230" y="47"/>
                    <a:pt x="230" y="47"/>
                  </a:cubicBezTo>
                  <a:cubicBezTo>
                    <a:pt x="296" y="87"/>
                    <a:pt x="296" y="87"/>
                    <a:pt x="296" y="87"/>
                  </a:cubicBezTo>
                  <a:cubicBezTo>
                    <a:pt x="298" y="84"/>
                    <a:pt x="298" y="84"/>
                    <a:pt x="298" y="84"/>
                  </a:cubicBezTo>
                  <a:cubicBezTo>
                    <a:pt x="232" y="44"/>
                    <a:pt x="232" y="44"/>
                    <a:pt x="232" y="44"/>
                  </a:cubicBezTo>
                  <a:moveTo>
                    <a:pt x="224" y="39"/>
                  </a:moveTo>
                  <a:cubicBezTo>
                    <a:pt x="221" y="42"/>
                    <a:pt x="221" y="42"/>
                    <a:pt x="221" y="42"/>
                  </a:cubicBezTo>
                  <a:cubicBezTo>
                    <a:pt x="227" y="45"/>
                    <a:pt x="227" y="45"/>
                    <a:pt x="227" y="45"/>
                  </a:cubicBezTo>
                  <a:cubicBezTo>
                    <a:pt x="229" y="42"/>
                    <a:pt x="229" y="42"/>
                    <a:pt x="229" y="42"/>
                  </a:cubicBezTo>
                  <a:cubicBezTo>
                    <a:pt x="224" y="39"/>
                    <a:pt x="224" y="39"/>
                    <a:pt x="224" y="39"/>
                  </a:cubicBezTo>
                  <a:moveTo>
                    <a:pt x="218" y="36"/>
                  </a:moveTo>
                  <a:cubicBezTo>
                    <a:pt x="216" y="38"/>
                    <a:pt x="216" y="38"/>
                    <a:pt x="216" y="38"/>
                  </a:cubicBezTo>
                  <a:cubicBezTo>
                    <a:pt x="218" y="40"/>
                    <a:pt x="218" y="40"/>
                    <a:pt x="218" y="40"/>
                  </a:cubicBezTo>
                  <a:cubicBezTo>
                    <a:pt x="221" y="37"/>
                    <a:pt x="221" y="37"/>
                    <a:pt x="221" y="37"/>
                  </a:cubicBezTo>
                  <a:cubicBezTo>
                    <a:pt x="218" y="36"/>
                    <a:pt x="218" y="36"/>
                    <a:pt x="218" y="36"/>
                  </a:cubicBezTo>
                  <a:moveTo>
                    <a:pt x="158" y="0"/>
                  </a:moveTo>
                  <a:cubicBezTo>
                    <a:pt x="158" y="0"/>
                    <a:pt x="157" y="0"/>
                    <a:pt x="157" y="1"/>
                  </a:cubicBezTo>
                  <a:cubicBezTo>
                    <a:pt x="130" y="45"/>
                    <a:pt x="130" y="45"/>
                    <a:pt x="130" y="45"/>
                  </a:cubicBezTo>
                  <a:cubicBezTo>
                    <a:pt x="133" y="47"/>
                    <a:pt x="133" y="47"/>
                    <a:pt x="133" y="47"/>
                  </a:cubicBezTo>
                  <a:cubicBezTo>
                    <a:pt x="159" y="4"/>
                    <a:pt x="159" y="4"/>
                    <a:pt x="159" y="4"/>
                  </a:cubicBezTo>
                  <a:cubicBezTo>
                    <a:pt x="213" y="37"/>
                    <a:pt x="213" y="37"/>
                    <a:pt x="213" y="37"/>
                  </a:cubicBezTo>
                  <a:cubicBezTo>
                    <a:pt x="215" y="34"/>
                    <a:pt x="215" y="34"/>
                    <a:pt x="215" y="34"/>
                  </a:cubicBezTo>
                  <a:cubicBezTo>
                    <a:pt x="159" y="0"/>
                    <a:pt x="159" y="0"/>
                    <a:pt x="159" y="0"/>
                  </a:cubicBezTo>
                  <a:cubicBezTo>
                    <a:pt x="159" y="0"/>
                    <a:pt x="159" y="0"/>
                    <a:pt x="158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endParaRPr>
            </a:p>
          </p:txBody>
        </p:sp>
        <p:sp>
          <p:nvSpPr>
            <p:cNvPr id="213" name="Freeform 211"/>
            <p:cNvSpPr>
              <a:spLocks noEditPoints="1"/>
            </p:cNvSpPr>
            <p:nvPr/>
          </p:nvSpPr>
          <p:spPr bwMode="auto">
            <a:xfrm>
              <a:off x="1263821" y="10618632"/>
              <a:ext cx="464694" cy="142506"/>
            </a:xfrm>
            <a:custGeom>
              <a:avLst/>
              <a:gdLst>
                <a:gd name="T0" fmla="*/ 296 w 299"/>
                <a:gd name="T1" fmla="*/ 88 h 92"/>
                <a:gd name="T2" fmla="*/ 294 w 299"/>
                <a:gd name="T3" fmla="*/ 91 h 92"/>
                <a:gd name="T4" fmla="*/ 297 w 299"/>
                <a:gd name="T5" fmla="*/ 92 h 92"/>
                <a:gd name="T6" fmla="*/ 299 w 299"/>
                <a:gd name="T7" fmla="*/ 90 h 92"/>
                <a:gd name="T8" fmla="*/ 296 w 299"/>
                <a:gd name="T9" fmla="*/ 88 h 92"/>
                <a:gd name="T10" fmla="*/ 2 w 299"/>
                <a:gd name="T11" fmla="*/ 86 h 92"/>
                <a:gd name="T12" fmla="*/ 0 w 299"/>
                <a:gd name="T13" fmla="*/ 89 h 92"/>
                <a:gd name="T14" fmla="*/ 3 w 299"/>
                <a:gd name="T15" fmla="*/ 91 h 92"/>
                <a:gd name="T16" fmla="*/ 4 w 299"/>
                <a:gd name="T17" fmla="*/ 88 h 92"/>
                <a:gd name="T18" fmla="*/ 2 w 299"/>
                <a:gd name="T19" fmla="*/ 86 h 92"/>
                <a:gd name="T20" fmla="*/ 289 w 299"/>
                <a:gd name="T21" fmla="*/ 84 h 92"/>
                <a:gd name="T22" fmla="*/ 287 w 299"/>
                <a:gd name="T23" fmla="*/ 86 h 92"/>
                <a:gd name="T24" fmla="*/ 290 w 299"/>
                <a:gd name="T25" fmla="*/ 88 h 92"/>
                <a:gd name="T26" fmla="*/ 292 w 299"/>
                <a:gd name="T27" fmla="*/ 86 h 92"/>
                <a:gd name="T28" fmla="*/ 289 w 299"/>
                <a:gd name="T29" fmla="*/ 84 h 92"/>
                <a:gd name="T30" fmla="*/ 265 w 299"/>
                <a:gd name="T31" fmla="*/ 69 h 92"/>
                <a:gd name="T32" fmla="*/ 263 w 299"/>
                <a:gd name="T33" fmla="*/ 72 h 92"/>
                <a:gd name="T34" fmla="*/ 265 w 299"/>
                <a:gd name="T35" fmla="*/ 73 h 92"/>
                <a:gd name="T36" fmla="*/ 268 w 299"/>
                <a:gd name="T37" fmla="*/ 71 h 92"/>
                <a:gd name="T38" fmla="*/ 265 w 299"/>
                <a:gd name="T39" fmla="*/ 69 h 92"/>
                <a:gd name="T40" fmla="*/ 220 w 299"/>
                <a:gd name="T41" fmla="*/ 42 h 92"/>
                <a:gd name="T42" fmla="*/ 218 w 299"/>
                <a:gd name="T43" fmla="*/ 45 h 92"/>
                <a:gd name="T44" fmla="*/ 221 w 299"/>
                <a:gd name="T45" fmla="*/ 47 h 92"/>
                <a:gd name="T46" fmla="*/ 223 w 299"/>
                <a:gd name="T47" fmla="*/ 44 h 92"/>
                <a:gd name="T48" fmla="*/ 220 w 299"/>
                <a:gd name="T49" fmla="*/ 42 h 92"/>
                <a:gd name="T50" fmla="*/ 151 w 299"/>
                <a:gd name="T51" fmla="*/ 0 h 92"/>
                <a:gd name="T52" fmla="*/ 149 w 299"/>
                <a:gd name="T53" fmla="*/ 3 h 92"/>
                <a:gd name="T54" fmla="*/ 152 w 299"/>
                <a:gd name="T55" fmla="*/ 5 h 92"/>
                <a:gd name="T56" fmla="*/ 154 w 299"/>
                <a:gd name="T57" fmla="*/ 2 h 92"/>
                <a:gd name="T58" fmla="*/ 151 w 299"/>
                <a:gd name="T59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99" h="92">
                  <a:moveTo>
                    <a:pt x="296" y="88"/>
                  </a:moveTo>
                  <a:cubicBezTo>
                    <a:pt x="296" y="89"/>
                    <a:pt x="295" y="90"/>
                    <a:pt x="294" y="91"/>
                  </a:cubicBezTo>
                  <a:cubicBezTo>
                    <a:pt x="297" y="92"/>
                    <a:pt x="297" y="92"/>
                    <a:pt x="297" y="92"/>
                  </a:cubicBezTo>
                  <a:cubicBezTo>
                    <a:pt x="298" y="92"/>
                    <a:pt x="299" y="91"/>
                    <a:pt x="299" y="90"/>
                  </a:cubicBezTo>
                  <a:cubicBezTo>
                    <a:pt x="296" y="88"/>
                    <a:pt x="296" y="88"/>
                    <a:pt x="296" y="88"/>
                  </a:cubicBezTo>
                  <a:moveTo>
                    <a:pt x="2" y="86"/>
                  </a:moveTo>
                  <a:cubicBezTo>
                    <a:pt x="0" y="89"/>
                    <a:pt x="0" y="89"/>
                    <a:pt x="0" y="89"/>
                  </a:cubicBezTo>
                  <a:cubicBezTo>
                    <a:pt x="3" y="91"/>
                    <a:pt x="3" y="91"/>
                    <a:pt x="3" y="91"/>
                  </a:cubicBezTo>
                  <a:cubicBezTo>
                    <a:pt x="4" y="88"/>
                    <a:pt x="4" y="88"/>
                    <a:pt x="4" y="88"/>
                  </a:cubicBezTo>
                  <a:cubicBezTo>
                    <a:pt x="2" y="86"/>
                    <a:pt x="2" y="86"/>
                    <a:pt x="2" y="86"/>
                  </a:cubicBezTo>
                  <a:moveTo>
                    <a:pt x="289" y="84"/>
                  </a:moveTo>
                  <a:cubicBezTo>
                    <a:pt x="289" y="85"/>
                    <a:pt x="288" y="86"/>
                    <a:pt x="287" y="86"/>
                  </a:cubicBezTo>
                  <a:cubicBezTo>
                    <a:pt x="290" y="88"/>
                    <a:pt x="290" y="88"/>
                    <a:pt x="290" y="88"/>
                  </a:cubicBezTo>
                  <a:cubicBezTo>
                    <a:pt x="291" y="87"/>
                    <a:pt x="292" y="87"/>
                    <a:pt x="292" y="86"/>
                  </a:cubicBezTo>
                  <a:cubicBezTo>
                    <a:pt x="289" y="84"/>
                    <a:pt x="289" y="84"/>
                    <a:pt x="289" y="84"/>
                  </a:cubicBezTo>
                  <a:moveTo>
                    <a:pt x="265" y="69"/>
                  </a:moveTo>
                  <a:cubicBezTo>
                    <a:pt x="264" y="70"/>
                    <a:pt x="263" y="71"/>
                    <a:pt x="263" y="72"/>
                  </a:cubicBezTo>
                  <a:cubicBezTo>
                    <a:pt x="265" y="73"/>
                    <a:pt x="265" y="73"/>
                    <a:pt x="265" y="73"/>
                  </a:cubicBezTo>
                  <a:cubicBezTo>
                    <a:pt x="266" y="73"/>
                    <a:pt x="267" y="72"/>
                    <a:pt x="268" y="71"/>
                  </a:cubicBezTo>
                  <a:cubicBezTo>
                    <a:pt x="265" y="69"/>
                    <a:pt x="265" y="69"/>
                    <a:pt x="265" y="69"/>
                  </a:cubicBezTo>
                  <a:moveTo>
                    <a:pt x="220" y="42"/>
                  </a:moveTo>
                  <a:cubicBezTo>
                    <a:pt x="218" y="45"/>
                    <a:pt x="218" y="45"/>
                    <a:pt x="218" y="45"/>
                  </a:cubicBezTo>
                  <a:cubicBezTo>
                    <a:pt x="221" y="47"/>
                    <a:pt x="221" y="47"/>
                    <a:pt x="221" y="47"/>
                  </a:cubicBezTo>
                  <a:cubicBezTo>
                    <a:pt x="223" y="44"/>
                    <a:pt x="223" y="44"/>
                    <a:pt x="223" y="44"/>
                  </a:cubicBezTo>
                  <a:cubicBezTo>
                    <a:pt x="220" y="42"/>
                    <a:pt x="220" y="42"/>
                    <a:pt x="220" y="42"/>
                  </a:cubicBezTo>
                  <a:moveTo>
                    <a:pt x="151" y="0"/>
                  </a:moveTo>
                  <a:cubicBezTo>
                    <a:pt x="149" y="3"/>
                    <a:pt x="149" y="3"/>
                    <a:pt x="149" y="3"/>
                  </a:cubicBezTo>
                  <a:cubicBezTo>
                    <a:pt x="152" y="5"/>
                    <a:pt x="152" y="5"/>
                    <a:pt x="152" y="5"/>
                  </a:cubicBezTo>
                  <a:cubicBezTo>
                    <a:pt x="154" y="2"/>
                    <a:pt x="154" y="2"/>
                    <a:pt x="154" y="2"/>
                  </a:cubicBezTo>
                  <a:cubicBezTo>
                    <a:pt x="151" y="0"/>
                    <a:pt x="151" y="0"/>
                    <a:pt x="151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endParaRPr>
            </a:p>
          </p:txBody>
        </p:sp>
        <p:sp>
          <p:nvSpPr>
            <p:cNvPr id="214" name="Freeform 212"/>
            <p:cNvSpPr>
              <a:spLocks noEditPoints="1"/>
            </p:cNvSpPr>
            <p:nvPr/>
          </p:nvSpPr>
          <p:spPr bwMode="auto">
            <a:xfrm>
              <a:off x="1342303" y="10606240"/>
              <a:ext cx="139409" cy="24784"/>
            </a:xfrm>
            <a:custGeom>
              <a:avLst/>
              <a:gdLst>
                <a:gd name="T0" fmla="*/ 3 w 135"/>
                <a:gd name="T1" fmla="*/ 16 h 24"/>
                <a:gd name="T2" fmla="*/ 0 w 135"/>
                <a:gd name="T3" fmla="*/ 21 h 24"/>
                <a:gd name="T4" fmla="*/ 4 w 135"/>
                <a:gd name="T5" fmla="*/ 24 h 24"/>
                <a:gd name="T6" fmla="*/ 7 w 135"/>
                <a:gd name="T7" fmla="*/ 19 h 24"/>
                <a:gd name="T8" fmla="*/ 3 w 135"/>
                <a:gd name="T9" fmla="*/ 16 h 24"/>
                <a:gd name="T10" fmla="*/ 131 w 135"/>
                <a:gd name="T11" fmla="*/ 0 h 24"/>
                <a:gd name="T12" fmla="*/ 128 w 135"/>
                <a:gd name="T13" fmla="*/ 4 h 24"/>
                <a:gd name="T14" fmla="*/ 132 w 135"/>
                <a:gd name="T15" fmla="*/ 6 h 24"/>
                <a:gd name="T16" fmla="*/ 135 w 135"/>
                <a:gd name="T17" fmla="*/ 3 h 24"/>
                <a:gd name="T18" fmla="*/ 131 w 135"/>
                <a:gd name="T19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5" h="24">
                  <a:moveTo>
                    <a:pt x="3" y="16"/>
                  </a:moveTo>
                  <a:lnTo>
                    <a:pt x="0" y="21"/>
                  </a:lnTo>
                  <a:lnTo>
                    <a:pt x="4" y="24"/>
                  </a:lnTo>
                  <a:lnTo>
                    <a:pt x="7" y="19"/>
                  </a:lnTo>
                  <a:lnTo>
                    <a:pt x="3" y="16"/>
                  </a:lnTo>
                  <a:close/>
                  <a:moveTo>
                    <a:pt x="131" y="0"/>
                  </a:moveTo>
                  <a:lnTo>
                    <a:pt x="128" y="4"/>
                  </a:lnTo>
                  <a:lnTo>
                    <a:pt x="132" y="6"/>
                  </a:lnTo>
                  <a:lnTo>
                    <a:pt x="135" y="3"/>
                  </a:lnTo>
                  <a:lnTo>
                    <a:pt x="13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endParaRPr>
            </a:p>
          </p:txBody>
        </p:sp>
        <p:sp>
          <p:nvSpPr>
            <p:cNvPr id="215" name="Freeform 213"/>
            <p:cNvSpPr>
              <a:spLocks noEditPoints="1"/>
            </p:cNvSpPr>
            <p:nvPr/>
          </p:nvSpPr>
          <p:spPr bwMode="auto">
            <a:xfrm>
              <a:off x="1342303" y="10606240"/>
              <a:ext cx="139409" cy="24784"/>
            </a:xfrm>
            <a:custGeom>
              <a:avLst/>
              <a:gdLst>
                <a:gd name="T0" fmla="*/ 3 w 135"/>
                <a:gd name="T1" fmla="*/ 16 h 24"/>
                <a:gd name="T2" fmla="*/ 0 w 135"/>
                <a:gd name="T3" fmla="*/ 21 h 24"/>
                <a:gd name="T4" fmla="*/ 4 w 135"/>
                <a:gd name="T5" fmla="*/ 24 h 24"/>
                <a:gd name="T6" fmla="*/ 7 w 135"/>
                <a:gd name="T7" fmla="*/ 19 h 24"/>
                <a:gd name="T8" fmla="*/ 3 w 135"/>
                <a:gd name="T9" fmla="*/ 16 h 24"/>
                <a:gd name="T10" fmla="*/ 131 w 135"/>
                <a:gd name="T11" fmla="*/ 0 h 24"/>
                <a:gd name="T12" fmla="*/ 128 w 135"/>
                <a:gd name="T13" fmla="*/ 4 h 24"/>
                <a:gd name="T14" fmla="*/ 132 w 135"/>
                <a:gd name="T15" fmla="*/ 6 h 24"/>
                <a:gd name="T16" fmla="*/ 135 w 135"/>
                <a:gd name="T17" fmla="*/ 3 h 24"/>
                <a:gd name="T18" fmla="*/ 131 w 135"/>
                <a:gd name="T19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5" h="24">
                  <a:moveTo>
                    <a:pt x="3" y="16"/>
                  </a:moveTo>
                  <a:lnTo>
                    <a:pt x="0" y="21"/>
                  </a:lnTo>
                  <a:lnTo>
                    <a:pt x="4" y="24"/>
                  </a:lnTo>
                  <a:lnTo>
                    <a:pt x="7" y="19"/>
                  </a:lnTo>
                  <a:lnTo>
                    <a:pt x="3" y="16"/>
                  </a:lnTo>
                  <a:moveTo>
                    <a:pt x="131" y="0"/>
                  </a:moveTo>
                  <a:lnTo>
                    <a:pt x="128" y="4"/>
                  </a:lnTo>
                  <a:lnTo>
                    <a:pt x="132" y="6"/>
                  </a:lnTo>
                  <a:lnTo>
                    <a:pt x="135" y="3"/>
                  </a:lnTo>
                  <a:lnTo>
                    <a:pt x="131" y="0"/>
                  </a:ln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endParaRPr>
            </a:p>
          </p:txBody>
        </p:sp>
        <p:sp>
          <p:nvSpPr>
            <p:cNvPr id="216" name="Freeform 214"/>
            <p:cNvSpPr>
              <a:spLocks noEditPoints="1"/>
            </p:cNvSpPr>
            <p:nvPr/>
          </p:nvSpPr>
          <p:spPr bwMode="auto">
            <a:xfrm>
              <a:off x="1337140" y="10610371"/>
              <a:ext cx="153866" cy="29947"/>
            </a:xfrm>
            <a:custGeom>
              <a:avLst/>
              <a:gdLst>
                <a:gd name="T0" fmla="*/ 3 w 149"/>
                <a:gd name="T1" fmla="*/ 20 h 29"/>
                <a:gd name="T2" fmla="*/ 0 w 149"/>
                <a:gd name="T3" fmla="*/ 24 h 29"/>
                <a:gd name="T4" fmla="*/ 5 w 149"/>
                <a:gd name="T5" fmla="*/ 29 h 29"/>
                <a:gd name="T6" fmla="*/ 6 w 149"/>
                <a:gd name="T7" fmla="*/ 24 h 29"/>
                <a:gd name="T8" fmla="*/ 3 w 149"/>
                <a:gd name="T9" fmla="*/ 20 h 29"/>
                <a:gd name="T10" fmla="*/ 145 w 149"/>
                <a:gd name="T11" fmla="*/ 0 h 29"/>
                <a:gd name="T12" fmla="*/ 140 w 149"/>
                <a:gd name="T13" fmla="*/ 5 h 29"/>
                <a:gd name="T14" fmla="*/ 145 w 149"/>
                <a:gd name="T15" fmla="*/ 8 h 29"/>
                <a:gd name="T16" fmla="*/ 149 w 149"/>
                <a:gd name="T17" fmla="*/ 3 h 29"/>
                <a:gd name="T18" fmla="*/ 145 w 149"/>
                <a:gd name="T19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9" h="29">
                  <a:moveTo>
                    <a:pt x="3" y="20"/>
                  </a:moveTo>
                  <a:lnTo>
                    <a:pt x="0" y="24"/>
                  </a:lnTo>
                  <a:lnTo>
                    <a:pt x="5" y="29"/>
                  </a:lnTo>
                  <a:lnTo>
                    <a:pt x="6" y="24"/>
                  </a:lnTo>
                  <a:lnTo>
                    <a:pt x="3" y="20"/>
                  </a:lnTo>
                  <a:close/>
                  <a:moveTo>
                    <a:pt x="145" y="0"/>
                  </a:moveTo>
                  <a:lnTo>
                    <a:pt x="140" y="5"/>
                  </a:lnTo>
                  <a:lnTo>
                    <a:pt x="145" y="8"/>
                  </a:lnTo>
                  <a:lnTo>
                    <a:pt x="149" y="3"/>
                  </a:lnTo>
                  <a:lnTo>
                    <a:pt x="145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endParaRPr>
            </a:p>
          </p:txBody>
        </p:sp>
        <p:sp>
          <p:nvSpPr>
            <p:cNvPr id="217" name="Freeform 215"/>
            <p:cNvSpPr>
              <a:spLocks noEditPoints="1"/>
            </p:cNvSpPr>
            <p:nvPr/>
          </p:nvSpPr>
          <p:spPr bwMode="auto">
            <a:xfrm>
              <a:off x="1337140" y="10610371"/>
              <a:ext cx="153866" cy="29947"/>
            </a:xfrm>
            <a:custGeom>
              <a:avLst/>
              <a:gdLst>
                <a:gd name="T0" fmla="*/ 3 w 149"/>
                <a:gd name="T1" fmla="*/ 20 h 29"/>
                <a:gd name="T2" fmla="*/ 0 w 149"/>
                <a:gd name="T3" fmla="*/ 24 h 29"/>
                <a:gd name="T4" fmla="*/ 5 w 149"/>
                <a:gd name="T5" fmla="*/ 29 h 29"/>
                <a:gd name="T6" fmla="*/ 6 w 149"/>
                <a:gd name="T7" fmla="*/ 24 h 29"/>
                <a:gd name="T8" fmla="*/ 3 w 149"/>
                <a:gd name="T9" fmla="*/ 20 h 29"/>
                <a:gd name="T10" fmla="*/ 145 w 149"/>
                <a:gd name="T11" fmla="*/ 0 h 29"/>
                <a:gd name="T12" fmla="*/ 140 w 149"/>
                <a:gd name="T13" fmla="*/ 5 h 29"/>
                <a:gd name="T14" fmla="*/ 145 w 149"/>
                <a:gd name="T15" fmla="*/ 8 h 29"/>
                <a:gd name="T16" fmla="*/ 149 w 149"/>
                <a:gd name="T17" fmla="*/ 3 h 29"/>
                <a:gd name="T18" fmla="*/ 145 w 149"/>
                <a:gd name="T19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9" h="29">
                  <a:moveTo>
                    <a:pt x="3" y="20"/>
                  </a:moveTo>
                  <a:lnTo>
                    <a:pt x="0" y="24"/>
                  </a:lnTo>
                  <a:lnTo>
                    <a:pt x="5" y="29"/>
                  </a:lnTo>
                  <a:lnTo>
                    <a:pt x="6" y="24"/>
                  </a:lnTo>
                  <a:lnTo>
                    <a:pt x="3" y="20"/>
                  </a:lnTo>
                  <a:moveTo>
                    <a:pt x="145" y="0"/>
                  </a:moveTo>
                  <a:lnTo>
                    <a:pt x="140" y="5"/>
                  </a:lnTo>
                  <a:lnTo>
                    <a:pt x="145" y="8"/>
                  </a:lnTo>
                  <a:lnTo>
                    <a:pt x="149" y="3"/>
                  </a:lnTo>
                  <a:lnTo>
                    <a:pt x="145" y="0"/>
                  </a:ln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endParaRPr>
            </a:p>
          </p:txBody>
        </p:sp>
        <p:sp>
          <p:nvSpPr>
            <p:cNvPr id="218" name="Freeform 216"/>
            <p:cNvSpPr>
              <a:spLocks/>
            </p:cNvSpPr>
            <p:nvPr/>
          </p:nvSpPr>
          <p:spPr bwMode="auto">
            <a:xfrm>
              <a:off x="1122348" y="10859241"/>
              <a:ext cx="64025" cy="98102"/>
            </a:xfrm>
            <a:custGeom>
              <a:avLst/>
              <a:gdLst>
                <a:gd name="T0" fmla="*/ 39 w 41"/>
                <a:gd name="T1" fmla="*/ 0 h 63"/>
                <a:gd name="T2" fmla="*/ 38 w 41"/>
                <a:gd name="T3" fmla="*/ 1 h 63"/>
                <a:gd name="T4" fmla="*/ 0 w 41"/>
                <a:gd name="T5" fmla="*/ 63 h 63"/>
                <a:gd name="T6" fmla="*/ 4 w 41"/>
                <a:gd name="T7" fmla="*/ 63 h 63"/>
                <a:gd name="T8" fmla="*/ 40 w 41"/>
                <a:gd name="T9" fmla="*/ 3 h 63"/>
                <a:gd name="T10" fmla="*/ 40 w 41"/>
                <a:gd name="T11" fmla="*/ 0 h 63"/>
                <a:gd name="T12" fmla="*/ 39 w 41"/>
                <a:gd name="T13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1" h="63">
                  <a:moveTo>
                    <a:pt x="39" y="0"/>
                  </a:moveTo>
                  <a:cubicBezTo>
                    <a:pt x="38" y="0"/>
                    <a:pt x="38" y="0"/>
                    <a:pt x="38" y="1"/>
                  </a:cubicBezTo>
                  <a:cubicBezTo>
                    <a:pt x="0" y="63"/>
                    <a:pt x="0" y="63"/>
                    <a:pt x="0" y="63"/>
                  </a:cubicBezTo>
                  <a:cubicBezTo>
                    <a:pt x="4" y="63"/>
                    <a:pt x="4" y="63"/>
                    <a:pt x="4" y="63"/>
                  </a:cubicBezTo>
                  <a:cubicBezTo>
                    <a:pt x="40" y="3"/>
                    <a:pt x="40" y="3"/>
                    <a:pt x="40" y="3"/>
                  </a:cubicBezTo>
                  <a:cubicBezTo>
                    <a:pt x="41" y="2"/>
                    <a:pt x="41" y="1"/>
                    <a:pt x="40" y="0"/>
                  </a:cubicBezTo>
                  <a:cubicBezTo>
                    <a:pt x="40" y="0"/>
                    <a:pt x="39" y="0"/>
                    <a:pt x="39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endParaRPr>
            </a:p>
          </p:txBody>
        </p:sp>
        <p:sp>
          <p:nvSpPr>
            <p:cNvPr id="219" name="Freeform 217"/>
            <p:cNvSpPr>
              <a:spLocks/>
            </p:cNvSpPr>
            <p:nvPr/>
          </p:nvSpPr>
          <p:spPr bwMode="auto">
            <a:xfrm>
              <a:off x="3406578" y="10913971"/>
              <a:ext cx="29947" cy="43371"/>
            </a:xfrm>
            <a:custGeom>
              <a:avLst/>
              <a:gdLst>
                <a:gd name="T0" fmla="*/ 17 w 19"/>
                <a:gd name="T1" fmla="*/ 0 h 28"/>
                <a:gd name="T2" fmla="*/ 16 w 19"/>
                <a:gd name="T3" fmla="*/ 1 h 28"/>
                <a:gd name="T4" fmla="*/ 0 w 19"/>
                <a:gd name="T5" fmla="*/ 28 h 28"/>
                <a:gd name="T6" fmla="*/ 4 w 19"/>
                <a:gd name="T7" fmla="*/ 28 h 28"/>
                <a:gd name="T8" fmla="*/ 19 w 19"/>
                <a:gd name="T9" fmla="*/ 3 h 28"/>
                <a:gd name="T10" fmla="*/ 18 w 19"/>
                <a:gd name="T11" fmla="*/ 1 h 28"/>
                <a:gd name="T12" fmla="*/ 17 w 19"/>
                <a:gd name="T13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" h="28">
                  <a:moveTo>
                    <a:pt x="17" y="0"/>
                  </a:moveTo>
                  <a:cubicBezTo>
                    <a:pt x="17" y="0"/>
                    <a:pt x="16" y="1"/>
                    <a:pt x="16" y="1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4" y="28"/>
                    <a:pt x="4" y="28"/>
                    <a:pt x="4" y="28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9" y="2"/>
                    <a:pt x="19" y="1"/>
                    <a:pt x="18" y="1"/>
                  </a:cubicBezTo>
                  <a:cubicBezTo>
                    <a:pt x="18" y="1"/>
                    <a:pt x="18" y="0"/>
                    <a:pt x="17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endParaRPr>
            </a:p>
          </p:txBody>
        </p:sp>
        <p:sp>
          <p:nvSpPr>
            <p:cNvPr id="220" name="Freeform 219"/>
            <p:cNvSpPr>
              <a:spLocks noEditPoints="1"/>
            </p:cNvSpPr>
            <p:nvPr/>
          </p:nvSpPr>
          <p:spPr bwMode="auto">
            <a:xfrm>
              <a:off x="4182101" y="9689243"/>
              <a:ext cx="426486" cy="430617"/>
            </a:xfrm>
            <a:custGeom>
              <a:avLst/>
              <a:gdLst>
                <a:gd name="T0" fmla="*/ 272 w 274"/>
                <a:gd name="T1" fmla="*/ 267 h 277"/>
                <a:gd name="T2" fmla="*/ 265 w 274"/>
                <a:gd name="T3" fmla="*/ 275 h 277"/>
                <a:gd name="T4" fmla="*/ 267 w 274"/>
                <a:gd name="T5" fmla="*/ 277 h 277"/>
                <a:gd name="T6" fmla="*/ 274 w 274"/>
                <a:gd name="T7" fmla="*/ 270 h 277"/>
                <a:gd name="T8" fmla="*/ 272 w 274"/>
                <a:gd name="T9" fmla="*/ 267 h 277"/>
                <a:gd name="T10" fmla="*/ 5 w 274"/>
                <a:gd name="T11" fmla="*/ 0 h 277"/>
                <a:gd name="T12" fmla="*/ 0 w 274"/>
                <a:gd name="T13" fmla="*/ 6 h 277"/>
                <a:gd name="T14" fmla="*/ 0 w 274"/>
                <a:gd name="T15" fmla="*/ 8 h 277"/>
                <a:gd name="T16" fmla="*/ 178 w 274"/>
                <a:gd name="T17" fmla="*/ 186 h 277"/>
                <a:gd name="T18" fmla="*/ 179 w 274"/>
                <a:gd name="T19" fmla="*/ 187 h 277"/>
                <a:gd name="T20" fmla="*/ 180 w 274"/>
                <a:gd name="T21" fmla="*/ 187 h 277"/>
                <a:gd name="T22" fmla="*/ 181 w 274"/>
                <a:gd name="T23" fmla="*/ 187 h 277"/>
                <a:gd name="T24" fmla="*/ 186 w 274"/>
                <a:gd name="T25" fmla="*/ 182 h 277"/>
                <a:gd name="T26" fmla="*/ 5 w 274"/>
                <a:gd name="T27" fmla="*/ 0 h 2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74" h="277">
                  <a:moveTo>
                    <a:pt x="272" y="267"/>
                  </a:moveTo>
                  <a:cubicBezTo>
                    <a:pt x="265" y="275"/>
                    <a:pt x="265" y="275"/>
                    <a:pt x="265" y="275"/>
                  </a:cubicBezTo>
                  <a:cubicBezTo>
                    <a:pt x="267" y="277"/>
                    <a:pt x="267" y="277"/>
                    <a:pt x="267" y="277"/>
                  </a:cubicBezTo>
                  <a:cubicBezTo>
                    <a:pt x="274" y="270"/>
                    <a:pt x="274" y="270"/>
                    <a:pt x="274" y="270"/>
                  </a:cubicBezTo>
                  <a:cubicBezTo>
                    <a:pt x="272" y="267"/>
                    <a:pt x="272" y="267"/>
                    <a:pt x="272" y="267"/>
                  </a:cubicBezTo>
                  <a:moveTo>
                    <a:pt x="5" y="0"/>
                  </a:move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7"/>
                    <a:pt x="0" y="8"/>
                  </a:cubicBezTo>
                  <a:cubicBezTo>
                    <a:pt x="178" y="186"/>
                    <a:pt x="178" y="186"/>
                    <a:pt x="178" y="186"/>
                  </a:cubicBezTo>
                  <a:cubicBezTo>
                    <a:pt x="179" y="187"/>
                    <a:pt x="179" y="187"/>
                    <a:pt x="179" y="187"/>
                  </a:cubicBezTo>
                  <a:cubicBezTo>
                    <a:pt x="179" y="187"/>
                    <a:pt x="180" y="187"/>
                    <a:pt x="180" y="187"/>
                  </a:cubicBezTo>
                  <a:cubicBezTo>
                    <a:pt x="180" y="187"/>
                    <a:pt x="181" y="187"/>
                    <a:pt x="181" y="187"/>
                  </a:cubicBezTo>
                  <a:cubicBezTo>
                    <a:pt x="186" y="182"/>
                    <a:pt x="186" y="182"/>
                    <a:pt x="186" y="182"/>
                  </a:cubicBezTo>
                  <a:cubicBezTo>
                    <a:pt x="5" y="0"/>
                    <a:pt x="5" y="0"/>
                    <a:pt x="5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endParaRPr>
            </a:p>
          </p:txBody>
        </p:sp>
        <p:sp>
          <p:nvSpPr>
            <p:cNvPr id="221" name="Freeform 220"/>
            <p:cNvSpPr>
              <a:spLocks/>
            </p:cNvSpPr>
            <p:nvPr/>
          </p:nvSpPr>
          <p:spPr bwMode="auto">
            <a:xfrm>
              <a:off x="3768007" y="10388350"/>
              <a:ext cx="9294" cy="7229"/>
            </a:xfrm>
            <a:custGeom>
              <a:avLst/>
              <a:gdLst>
                <a:gd name="T0" fmla="*/ 4 w 6"/>
                <a:gd name="T1" fmla="*/ 0 h 5"/>
                <a:gd name="T2" fmla="*/ 3 w 6"/>
                <a:gd name="T3" fmla="*/ 0 h 5"/>
                <a:gd name="T4" fmla="*/ 0 w 6"/>
                <a:gd name="T5" fmla="*/ 3 h 5"/>
                <a:gd name="T6" fmla="*/ 2 w 6"/>
                <a:gd name="T7" fmla="*/ 5 h 5"/>
                <a:gd name="T8" fmla="*/ 5 w 6"/>
                <a:gd name="T9" fmla="*/ 2 h 5"/>
                <a:gd name="T10" fmla="*/ 5 w 6"/>
                <a:gd name="T11" fmla="*/ 0 h 5"/>
                <a:gd name="T12" fmla="*/ 4 w 6"/>
                <a:gd name="T1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5">
                  <a:moveTo>
                    <a:pt x="4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6" y="1"/>
                    <a:pt x="5" y="0"/>
                  </a:cubicBezTo>
                  <a:cubicBezTo>
                    <a:pt x="5" y="0"/>
                    <a:pt x="4" y="0"/>
                    <a:pt x="4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endParaRPr>
            </a:p>
          </p:txBody>
        </p:sp>
        <p:sp>
          <p:nvSpPr>
            <p:cNvPr id="222" name="Freeform 221"/>
            <p:cNvSpPr>
              <a:spLocks noEditPoints="1"/>
            </p:cNvSpPr>
            <p:nvPr/>
          </p:nvSpPr>
          <p:spPr bwMode="auto">
            <a:xfrm>
              <a:off x="3313640" y="10008334"/>
              <a:ext cx="1067764" cy="814764"/>
            </a:xfrm>
            <a:custGeom>
              <a:avLst/>
              <a:gdLst>
                <a:gd name="T0" fmla="*/ 569 w 687"/>
                <a:gd name="T1" fmla="*/ 524 h 524"/>
                <a:gd name="T2" fmla="*/ 571 w 687"/>
                <a:gd name="T3" fmla="*/ 522 h 524"/>
                <a:gd name="T4" fmla="*/ 574 w 687"/>
                <a:gd name="T5" fmla="*/ 524 h 524"/>
                <a:gd name="T6" fmla="*/ 578 w 687"/>
                <a:gd name="T7" fmla="*/ 517 h 524"/>
                <a:gd name="T8" fmla="*/ 477 w 687"/>
                <a:gd name="T9" fmla="*/ 419 h 524"/>
                <a:gd name="T10" fmla="*/ 479 w 687"/>
                <a:gd name="T11" fmla="*/ 419 h 524"/>
                <a:gd name="T12" fmla="*/ 612 w 687"/>
                <a:gd name="T13" fmla="*/ 382 h 524"/>
                <a:gd name="T14" fmla="*/ 613 w 687"/>
                <a:gd name="T15" fmla="*/ 386 h 524"/>
                <a:gd name="T16" fmla="*/ 623 w 687"/>
                <a:gd name="T17" fmla="*/ 378 h 524"/>
                <a:gd name="T18" fmla="*/ 624 w 687"/>
                <a:gd name="T19" fmla="*/ 384 h 524"/>
                <a:gd name="T20" fmla="*/ 626 w 687"/>
                <a:gd name="T21" fmla="*/ 380 h 524"/>
                <a:gd name="T22" fmla="*/ 618 w 687"/>
                <a:gd name="T23" fmla="*/ 376 h 524"/>
                <a:gd name="T24" fmla="*/ 615 w 687"/>
                <a:gd name="T25" fmla="*/ 380 h 524"/>
                <a:gd name="T26" fmla="*/ 617 w 687"/>
                <a:gd name="T27" fmla="*/ 390 h 524"/>
                <a:gd name="T28" fmla="*/ 621 w 687"/>
                <a:gd name="T29" fmla="*/ 387 h 524"/>
                <a:gd name="T30" fmla="*/ 618 w 687"/>
                <a:gd name="T31" fmla="*/ 382 h 524"/>
                <a:gd name="T32" fmla="*/ 618 w 687"/>
                <a:gd name="T33" fmla="*/ 376 h 524"/>
                <a:gd name="T34" fmla="*/ 623 w 687"/>
                <a:gd name="T35" fmla="*/ 371 h 524"/>
                <a:gd name="T36" fmla="*/ 626 w 687"/>
                <a:gd name="T37" fmla="*/ 368 h 524"/>
                <a:gd name="T38" fmla="*/ 630 w 687"/>
                <a:gd name="T39" fmla="*/ 364 h 524"/>
                <a:gd name="T40" fmla="*/ 631 w 687"/>
                <a:gd name="T41" fmla="*/ 375 h 524"/>
                <a:gd name="T42" fmla="*/ 634 w 687"/>
                <a:gd name="T43" fmla="*/ 375 h 524"/>
                <a:gd name="T44" fmla="*/ 638 w 687"/>
                <a:gd name="T45" fmla="*/ 371 h 524"/>
                <a:gd name="T46" fmla="*/ 635 w 687"/>
                <a:gd name="T47" fmla="*/ 359 h 524"/>
                <a:gd name="T48" fmla="*/ 662 w 687"/>
                <a:gd name="T49" fmla="*/ 332 h 524"/>
                <a:gd name="T50" fmla="*/ 659 w 687"/>
                <a:gd name="T51" fmla="*/ 335 h 524"/>
                <a:gd name="T52" fmla="*/ 663 w 687"/>
                <a:gd name="T53" fmla="*/ 346 h 524"/>
                <a:gd name="T54" fmla="*/ 665 w 687"/>
                <a:gd name="T55" fmla="*/ 340 h 524"/>
                <a:gd name="T56" fmla="*/ 673 w 687"/>
                <a:gd name="T57" fmla="*/ 320 h 524"/>
                <a:gd name="T58" fmla="*/ 670 w 687"/>
                <a:gd name="T59" fmla="*/ 339 h 524"/>
                <a:gd name="T60" fmla="*/ 673 w 687"/>
                <a:gd name="T61" fmla="*/ 320 h 524"/>
                <a:gd name="T62" fmla="*/ 675 w 687"/>
                <a:gd name="T63" fmla="*/ 319 h 524"/>
                <a:gd name="T64" fmla="*/ 678 w 687"/>
                <a:gd name="T65" fmla="*/ 331 h 524"/>
                <a:gd name="T66" fmla="*/ 681 w 687"/>
                <a:gd name="T67" fmla="*/ 325 h 524"/>
                <a:gd name="T68" fmla="*/ 687 w 687"/>
                <a:gd name="T69" fmla="*/ 321 h 524"/>
                <a:gd name="T70" fmla="*/ 3 w 687"/>
                <a:gd name="T71" fmla="*/ 282 h 524"/>
                <a:gd name="T72" fmla="*/ 8 w 687"/>
                <a:gd name="T73" fmla="*/ 292 h 524"/>
                <a:gd name="T74" fmla="*/ 3 w 687"/>
                <a:gd name="T75" fmla="*/ 282 h 524"/>
                <a:gd name="T76" fmla="*/ 6 w 687"/>
                <a:gd name="T77" fmla="*/ 279 h 524"/>
                <a:gd name="T78" fmla="*/ 16 w 687"/>
                <a:gd name="T79" fmla="*/ 284 h 524"/>
                <a:gd name="T80" fmla="*/ 14 w 687"/>
                <a:gd name="T81" fmla="*/ 271 h 524"/>
                <a:gd name="T82" fmla="*/ 19 w 687"/>
                <a:gd name="T83" fmla="*/ 281 h 524"/>
                <a:gd name="T84" fmla="*/ 14 w 687"/>
                <a:gd name="T85" fmla="*/ 271 h 524"/>
                <a:gd name="T86" fmla="*/ 22 w 687"/>
                <a:gd name="T87" fmla="*/ 262 h 524"/>
                <a:gd name="T88" fmla="*/ 32 w 687"/>
                <a:gd name="T89" fmla="*/ 267 h 524"/>
                <a:gd name="T90" fmla="*/ 217 w 687"/>
                <a:gd name="T91" fmla="*/ 67 h 524"/>
                <a:gd name="T92" fmla="*/ 223 w 687"/>
                <a:gd name="T93" fmla="*/ 76 h 524"/>
                <a:gd name="T94" fmla="*/ 217 w 687"/>
                <a:gd name="T95" fmla="*/ 67 h 524"/>
                <a:gd name="T96" fmla="*/ 237 w 687"/>
                <a:gd name="T97" fmla="*/ 47 h 524"/>
                <a:gd name="T98" fmla="*/ 248 w 687"/>
                <a:gd name="T99" fmla="*/ 51 h 524"/>
                <a:gd name="T100" fmla="*/ 285 w 687"/>
                <a:gd name="T101" fmla="*/ 0 h 524"/>
                <a:gd name="T102" fmla="*/ 291 w 687"/>
                <a:gd name="T103" fmla="*/ 9 h 524"/>
                <a:gd name="T104" fmla="*/ 285 w 687"/>
                <a:gd name="T105" fmla="*/ 0 h 5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687" h="524">
                  <a:moveTo>
                    <a:pt x="571" y="522"/>
                  </a:moveTo>
                  <a:cubicBezTo>
                    <a:pt x="569" y="524"/>
                    <a:pt x="569" y="524"/>
                    <a:pt x="569" y="524"/>
                  </a:cubicBezTo>
                  <a:cubicBezTo>
                    <a:pt x="570" y="524"/>
                    <a:pt x="570" y="524"/>
                    <a:pt x="570" y="524"/>
                  </a:cubicBezTo>
                  <a:cubicBezTo>
                    <a:pt x="571" y="522"/>
                    <a:pt x="571" y="522"/>
                    <a:pt x="571" y="522"/>
                  </a:cubicBezTo>
                  <a:moveTo>
                    <a:pt x="578" y="517"/>
                  </a:moveTo>
                  <a:cubicBezTo>
                    <a:pt x="574" y="524"/>
                    <a:pt x="574" y="524"/>
                    <a:pt x="574" y="524"/>
                  </a:cubicBezTo>
                  <a:cubicBezTo>
                    <a:pt x="579" y="519"/>
                    <a:pt x="579" y="519"/>
                    <a:pt x="579" y="519"/>
                  </a:cubicBezTo>
                  <a:cubicBezTo>
                    <a:pt x="578" y="517"/>
                    <a:pt x="578" y="517"/>
                    <a:pt x="578" y="517"/>
                  </a:cubicBezTo>
                  <a:moveTo>
                    <a:pt x="477" y="416"/>
                  </a:moveTo>
                  <a:cubicBezTo>
                    <a:pt x="477" y="417"/>
                    <a:pt x="477" y="418"/>
                    <a:pt x="477" y="419"/>
                  </a:cubicBezTo>
                  <a:cubicBezTo>
                    <a:pt x="478" y="419"/>
                    <a:pt x="478" y="419"/>
                    <a:pt x="478" y="419"/>
                  </a:cubicBezTo>
                  <a:cubicBezTo>
                    <a:pt x="479" y="419"/>
                    <a:pt x="479" y="419"/>
                    <a:pt x="479" y="419"/>
                  </a:cubicBezTo>
                  <a:cubicBezTo>
                    <a:pt x="477" y="416"/>
                    <a:pt x="477" y="416"/>
                    <a:pt x="477" y="416"/>
                  </a:cubicBezTo>
                  <a:moveTo>
                    <a:pt x="612" y="382"/>
                  </a:moveTo>
                  <a:cubicBezTo>
                    <a:pt x="610" y="384"/>
                    <a:pt x="610" y="384"/>
                    <a:pt x="610" y="384"/>
                  </a:cubicBezTo>
                  <a:cubicBezTo>
                    <a:pt x="611" y="385"/>
                    <a:pt x="612" y="386"/>
                    <a:pt x="613" y="386"/>
                  </a:cubicBezTo>
                  <a:cubicBezTo>
                    <a:pt x="612" y="382"/>
                    <a:pt x="612" y="382"/>
                    <a:pt x="612" y="382"/>
                  </a:cubicBezTo>
                  <a:moveTo>
                    <a:pt x="623" y="378"/>
                  </a:moveTo>
                  <a:cubicBezTo>
                    <a:pt x="623" y="379"/>
                    <a:pt x="623" y="379"/>
                    <a:pt x="623" y="379"/>
                  </a:cubicBezTo>
                  <a:cubicBezTo>
                    <a:pt x="624" y="384"/>
                    <a:pt x="624" y="384"/>
                    <a:pt x="624" y="384"/>
                  </a:cubicBezTo>
                  <a:cubicBezTo>
                    <a:pt x="626" y="382"/>
                    <a:pt x="626" y="382"/>
                    <a:pt x="626" y="382"/>
                  </a:cubicBezTo>
                  <a:cubicBezTo>
                    <a:pt x="626" y="380"/>
                    <a:pt x="626" y="380"/>
                    <a:pt x="626" y="380"/>
                  </a:cubicBezTo>
                  <a:cubicBezTo>
                    <a:pt x="625" y="379"/>
                    <a:pt x="624" y="379"/>
                    <a:pt x="623" y="378"/>
                  </a:cubicBezTo>
                  <a:moveTo>
                    <a:pt x="618" y="376"/>
                  </a:moveTo>
                  <a:cubicBezTo>
                    <a:pt x="615" y="379"/>
                    <a:pt x="615" y="379"/>
                    <a:pt x="615" y="379"/>
                  </a:cubicBezTo>
                  <a:cubicBezTo>
                    <a:pt x="615" y="380"/>
                    <a:pt x="615" y="380"/>
                    <a:pt x="615" y="380"/>
                  </a:cubicBezTo>
                  <a:cubicBezTo>
                    <a:pt x="615" y="380"/>
                    <a:pt x="615" y="380"/>
                    <a:pt x="615" y="380"/>
                  </a:cubicBezTo>
                  <a:cubicBezTo>
                    <a:pt x="617" y="390"/>
                    <a:pt x="617" y="390"/>
                    <a:pt x="617" y="390"/>
                  </a:cubicBezTo>
                  <a:cubicBezTo>
                    <a:pt x="618" y="390"/>
                    <a:pt x="618" y="390"/>
                    <a:pt x="618" y="391"/>
                  </a:cubicBezTo>
                  <a:cubicBezTo>
                    <a:pt x="621" y="387"/>
                    <a:pt x="621" y="387"/>
                    <a:pt x="621" y="387"/>
                  </a:cubicBezTo>
                  <a:cubicBezTo>
                    <a:pt x="621" y="384"/>
                    <a:pt x="621" y="384"/>
                    <a:pt x="621" y="384"/>
                  </a:cubicBezTo>
                  <a:cubicBezTo>
                    <a:pt x="620" y="384"/>
                    <a:pt x="619" y="383"/>
                    <a:pt x="618" y="382"/>
                  </a:cubicBezTo>
                  <a:cubicBezTo>
                    <a:pt x="618" y="376"/>
                    <a:pt x="618" y="376"/>
                    <a:pt x="618" y="376"/>
                  </a:cubicBezTo>
                  <a:cubicBezTo>
                    <a:pt x="618" y="376"/>
                    <a:pt x="618" y="376"/>
                    <a:pt x="618" y="376"/>
                  </a:cubicBezTo>
                  <a:moveTo>
                    <a:pt x="626" y="368"/>
                  </a:moveTo>
                  <a:cubicBezTo>
                    <a:pt x="623" y="371"/>
                    <a:pt x="623" y="371"/>
                    <a:pt x="623" y="371"/>
                  </a:cubicBezTo>
                  <a:cubicBezTo>
                    <a:pt x="624" y="371"/>
                    <a:pt x="625" y="372"/>
                    <a:pt x="626" y="372"/>
                  </a:cubicBezTo>
                  <a:cubicBezTo>
                    <a:pt x="626" y="368"/>
                    <a:pt x="626" y="368"/>
                    <a:pt x="626" y="368"/>
                  </a:cubicBezTo>
                  <a:moveTo>
                    <a:pt x="635" y="359"/>
                  </a:moveTo>
                  <a:cubicBezTo>
                    <a:pt x="630" y="364"/>
                    <a:pt x="630" y="364"/>
                    <a:pt x="630" y="364"/>
                  </a:cubicBezTo>
                  <a:cubicBezTo>
                    <a:pt x="630" y="364"/>
                    <a:pt x="630" y="364"/>
                    <a:pt x="631" y="364"/>
                  </a:cubicBezTo>
                  <a:cubicBezTo>
                    <a:pt x="631" y="375"/>
                    <a:pt x="631" y="375"/>
                    <a:pt x="631" y="375"/>
                  </a:cubicBezTo>
                  <a:cubicBezTo>
                    <a:pt x="631" y="375"/>
                    <a:pt x="632" y="375"/>
                    <a:pt x="633" y="376"/>
                  </a:cubicBezTo>
                  <a:cubicBezTo>
                    <a:pt x="634" y="375"/>
                    <a:pt x="634" y="375"/>
                    <a:pt x="634" y="375"/>
                  </a:cubicBezTo>
                  <a:cubicBezTo>
                    <a:pt x="634" y="367"/>
                    <a:pt x="634" y="367"/>
                    <a:pt x="634" y="367"/>
                  </a:cubicBezTo>
                  <a:cubicBezTo>
                    <a:pt x="635" y="368"/>
                    <a:pt x="637" y="370"/>
                    <a:pt x="638" y="371"/>
                  </a:cubicBezTo>
                  <a:cubicBezTo>
                    <a:pt x="643" y="366"/>
                    <a:pt x="643" y="366"/>
                    <a:pt x="643" y="366"/>
                  </a:cubicBezTo>
                  <a:cubicBezTo>
                    <a:pt x="640" y="364"/>
                    <a:pt x="637" y="361"/>
                    <a:pt x="635" y="359"/>
                  </a:cubicBezTo>
                  <a:moveTo>
                    <a:pt x="665" y="328"/>
                  </a:moveTo>
                  <a:cubicBezTo>
                    <a:pt x="662" y="332"/>
                    <a:pt x="662" y="332"/>
                    <a:pt x="662" y="332"/>
                  </a:cubicBezTo>
                  <a:cubicBezTo>
                    <a:pt x="662" y="337"/>
                    <a:pt x="662" y="337"/>
                    <a:pt x="662" y="337"/>
                  </a:cubicBezTo>
                  <a:cubicBezTo>
                    <a:pt x="661" y="336"/>
                    <a:pt x="660" y="335"/>
                    <a:pt x="659" y="335"/>
                  </a:cubicBezTo>
                  <a:cubicBezTo>
                    <a:pt x="655" y="339"/>
                    <a:pt x="655" y="339"/>
                    <a:pt x="655" y="339"/>
                  </a:cubicBezTo>
                  <a:cubicBezTo>
                    <a:pt x="657" y="341"/>
                    <a:pt x="660" y="344"/>
                    <a:pt x="663" y="346"/>
                  </a:cubicBezTo>
                  <a:cubicBezTo>
                    <a:pt x="667" y="342"/>
                    <a:pt x="667" y="342"/>
                    <a:pt x="667" y="342"/>
                  </a:cubicBezTo>
                  <a:cubicBezTo>
                    <a:pt x="667" y="341"/>
                    <a:pt x="666" y="341"/>
                    <a:pt x="665" y="340"/>
                  </a:cubicBezTo>
                  <a:cubicBezTo>
                    <a:pt x="665" y="328"/>
                    <a:pt x="665" y="328"/>
                    <a:pt x="665" y="328"/>
                  </a:cubicBezTo>
                  <a:moveTo>
                    <a:pt x="673" y="320"/>
                  </a:moveTo>
                  <a:cubicBezTo>
                    <a:pt x="670" y="324"/>
                    <a:pt x="670" y="324"/>
                    <a:pt x="670" y="324"/>
                  </a:cubicBezTo>
                  <a:cubicBezTo>
                    <a:pt x="670" y="339"/>
                    <a:pt x="670" y="339"/>
                    <a:pt x="670" y="339"/>
                  </a:cubicBezTo>
                  <a:cubicBezTo>
                    <a:pt x="673" y="335"/>
                    <a:pt x="673" y="335"/>
                    <a:pt x="673" y="335"/>
                  </a:cubicBezTo>
                  <a:cubicBezTo>
                    <a:pt x="673" y="320"/>
                    <a:pt x="673" y="320"/>
                    <a:pt x="673" y="320"/>
                  </a:cubicBezTo>
                  <a:moveTo>
                    <a:pt x="679" y="314"/>
                  </a:moveTo>
                  <a:cubicBezTo>
                    <a:pt x="675" y="319"/>
                    <a:pt x="675" y="319"/>
                    <a:pt x="675" y="319"/>
                  </a:cubicBezTo>
                  <a:cubicBezTo>
                    <a:pt x="676" y="320"/>
                    <a:pt x="677" y="321"/>
                    <a:pt x="678" y="322"/>
                  </a:cubicBezTo>
                  <a:cubicBezTo>
                    <a:pt x="678" y="331"/>
                    <a:pt x="678" y="331"/>
                    <a:pt x="678" y="331"/>
                  </a:cubicBezTo>
                  <a:cubicBezTo>
                    <a:pt x="681" y="327"/>
                    <a:pt x="681" y="327"/>
                    <a:pt x="681" y="327"/>
                  </a:cubicBezTo>
                  <a:cubicBezTo>
                    <a:pt x="681" y="325"/>
                    <a:pt x="681" y="325"/>
                    <a:pt x="681" y="325"/>
                  </a:cubicBezTo>
                  <a:cubicBezTo>
                    <a:pt x="682" y="325"/>
                    <a:pt x="682" y="326"/>
                    <a:pt x="683" y="326"/>
                  </a:cubicBezTo>
                  <a:cubicBezTo>
                    <a:pt x="687" y="321"/>
                    <a:pt x="687" y="321"/>
                    <a:pt x="687" y="321"/>
                  </a:cubicBezTo>
                  <a:cubicBezTo>
                    <a:pt x="685" y="319"/>
                    <a:pt x="682" y="317"/>
                    <a:pt x="679" y="314"/>
                  </a:cubicBezTo>
                  <a:moveTo>
                    <a:pt x="3" y="282"/>
                  </a:moveTo>
                  <a:cubicBezTo>
                    <a:pt x="0" y="284"/>
                    <a:pt x="0" y="284"/>
                    <a:pt x="0" y="284"/>
                  </a:cubicBezTo>
                  <a:cubicBezTo>
                    <a:pt x="8" y="292"/>
                    <a:pt x="8" y="292"/>
                    <a:pt x="8" y="292"/>
                  </a:cubicBezTo>
                  <a:cubicBezTo>
                    <a:pt x="10" y="289"/>
                    <a:pt x="10" y="289"/>
                    <a:pt x="10" y="289"/>
                  </a:cubicBezTo>
                  <a:cubicBezTo>
                    <a:pt x="3" y="282"/>
                    <a:pt x="3" y="282"/>
                    <a:pt x="3" y="282"/>
                  </a:cubicBezTo>
                  <a:moveTo>
                    <a:pt x="8" y="276"/>
                  </a:moveTo>
                  <a:cubicBezTo>
                    <a:pt x="6" y="279"/>
                    <a:pt x="6" y="279"/>
                    <a:pt x="6" y="279"/>
                  </a:cubicBezTo>
                  <a:cubicBezTo>
                    <a:pt x="13" y="286"/>
                    <a:pt x="13" y="286"/>
                    <a:pt x="13" y="286"/>
                  </a:cubicBezTo>
                  <a:cubicBezTo>
                    <a:pt x="16" y="284"/>
                    <a:pt x="16" y="284"/>
                    <a:pt x="16" y="284"/>
                  </a:cubicBezTo>
                  <a:cubicBezTo>
                    <a:pt x="8" y="276"/>
                    <a:pt x="8" y="276"/>
                    <a:pt x="8" y="276"/>
                  </a:cubicBezTo>
                  <a:moveTo>
                    <a:pt x="14" y="271"/>
                  </a:moveTo>
                  <a:cubicBezTo>
                    <a:pt x="11" y="273"/>
                    <a:pt x="11" y="273"/>
                    <a:pt x="11" y="273"/>
                  </a:cubicBezTo>
                  <a:cubicBezTo>
                    <a:pt x="19" y="281"/>
                    <a:pt x="19" y="281"/>
                    <a:pt x="19" y="281"/>
                  </a:cubicBezTo>
                  <a:cubicBezTo>
                    <a:pt x="21" y="278"/>
                    <a:pt x="21" y="278"/>
                    <a:pt x="21" y="278"/>
                  </a:cubicBezTo>
                  <a:cubicBezTo>
                    <a:pt x="14" y="271"/>
                    <a:pt x="14" y="271"/>
                    <a:pt x="14" y="271"/>
                  </a:cubicBezTo>
                  <a:moveTo>
                    <a:pt x="25" y="260"/>
                  </a:moveTo>
                  <a:cubicBezTo>
                    <a:pt x="22" y="262"/>
                    <a:pt x="22" y="262"/>
                    <a:pt x="22" y="262"/>
                  </a:cubicBezTo>
                  <a:cubicBezTo>
                    <a:pt x="30" y="269"/>
                    <a:pt x="30" y="269"/>
                    <a:pt x="30" y="269"/>
                  </a:cubicBezTo>
                  <a:cubicBezTo>
                    <a:pt x="32" y="267"/>
                    <a:pt x="32" y="267"/>
                    <a:pt x="32" y="267"/>
                  </a:cubicBezTo>
                  <a:cubicBezTo>
                    <a:pt x="25" y="260"/>
                    <a:pt x="25" y="260"/>
                    <a:pt x="25" y="260"/>
                  </a:cubicBezTo>
                  <a:moveTo>
                    <a:pt x="217" y="67"/>
                  </a:moveTo>
                  <a:cubicBezTo>
                    <a:pt x="215" y="70"/>
                    <a:pt x="215" y="70"/>
                    <a:pt x="215" y="70"/>
                  </a:cubicBezTo>
                  <a:cubicBezTo>
                    <a:pt x="218" y="72"/>
                    <a:pt x="221" y="74"/>
                    <a:pt x="223" y="76"/>
                  </a:cubicBezTo>
                  <a:cubicBezTo>
                    <a:pt x="226" y="74"/>
                    <a:pt x="226" y="74"/>
                    <a:pt x="226" y="74"/>
                  </a:cubicBezTo>
                  <a:cubicBezTo>
                    <a:pt x="223" y="71"/>
                    <a:pt x="220" y="69"/>
                    <a:pt x="217" y="67"/>
                  </a:cubicBezTo>
                  <a:moveTo>
                    <a:pt x="240" y="45"/>
                  </a:moveTo>
                  <a:cubicBezTo>
                    <a:pt x="237" y="47"/>
                    <a:pt x="237" y="47"/>
                    <a:pt x="237" y="47"/>
                  </a:cubicBezTo>
                  <a:cubicBezTo>
                    <a:pt x="240" y="49"/>
                    <a:pt x="243" y="51"/>
                    <a:pt x="246" y="53"/>
                  </a:cubicBezTo>
                  <a:cubicBezTo>
                    <a:pt x="248" y="51"/>
                    <a:pt x="248" y="51"/>
                    <a:pt x="248" y="51"/>
                  </a:cubicBezTo>
                  <a:cubicBezTo>
                    <a:pt x="245" y="49"/>
                    <a:pt x="243" y="47"/>
                    <a:pt x="240" y="45"/>
                  </a:cubicBezTo>
                  <a:moveTo>
                    <a:pt x="285" y="0"/>
                  </a:moveTo>
                  <a:cubicBezTo>
                    <a:pt x="282" y="2"/>
                    <a:pt x="282" y="2"/>
                    <a:pt x="282" y="2"/>
                  </a:cubicBezTo>
                  <a:cubicBezTo>
                    <a:pt x="285" y="4"/>
                    <a:pt x="288" y="6"/>
                    <a:pt x="291" y="9"/>
                  </a:cubicBezTo>
                  <a:cubicBezTo>
                    <a:pt x="293" y="6"/>
                    <a:pt x="293" y="6"/>
                    <a:pt x="293" y="6"/>
                  </a:cubicBezTo>
                  <a:cubicBezTo>
                    <a:pt x="290" y="4"/>
                    <a:pt x="287" y="2"/>
                    <a:pt x="285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endParaRPr>
            </a:p>
          </p:txBody>
        </p:sp>
        <p:sp>
          <p:nvSpPr>
            <p:cNvPr id="223" name="Freeform 222"/>
            <p:cNvSpPr>
              <a:spLocks/>
            </p:cNvSpPr>
            <p:nvPr/>
          </p:nvSpPr>
          <p:spPr bwMode="auto">
            <a:xfrm>
              <a:off x="3215537" y="10932559"/>
              <a:ext cx="15490" cy="15490"/>
            </a:xfrm>
            <a:custGeom>
              <a:avLst/>
              <a:gdLst>
                <a:gd name="T0" fmla="*/ 12 w 15"/>
                <a:gd name="T1" fmla="*/ 0 h 15"/>
                <a:gd name="T2" fmla="*/ 0 w 15"/>
                <a:gd name="T3" fmla="*/ 10 h 15"/>
                <a:gd name="T4" fmla="*/ 5 w 15"/>
                <a:gd name="T5" fmla="*/ 15 h 15"/>
                <a:gd name="T6" fmla="*/ 15 w 15"/>
                <a:gd name="T7" fmla="*/ 3 h 15"/>
                <a:gd name="T8" fmla="*/ 12 w 15"/>
                <a:gd name="T9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5">
                  <a:moveTo>
                    <a:pt x="12" y="0"/>
                  </a:moveTo>
                  <a:lnTo>
                    <a:pt x="0" y="10"/>
                  </a:lnTo>
                  <a:lnTo>
                    <a:pt x="5" y="15"/>
                  </a:lnTo>
                  <a:lnTo>
                    <a:pt x="15" y="3"/>
                  </a:lnTo>
                  <a:lnTo>
                    <a:pt x="12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endParaRPr>
            </a:p>
          </p:txBody>
        </p:sp>
        <p:sp>
          <p:nvSpPr>
            <p:cNvPr id="224" name="Freeform 223"/>
            <p:cNvSpPr>
              <a:spLocks/>
            </p:cNvSpPr>
            <p:nvPr/>
          </p:nvSpPr>
          <p:spPr bwMode="auto">
            <a:xfrm>
              <a:off x="3215537" y="10932559"/>
              <a:ext cx="15490" cy="15490"/>
            </a:xfrm>
            <a:custGeom>
              <a:avLst/>
              <a:gdLst>
                <a:gd name="T0" fmla="*/ 12 w 15"/>
                <a:gd name="T1" fmla="*/ 0 h 15"/>
                <a:gd name="T2" fmla="*/ 0 w 15"/>
                <a:gd name="T3" fmla="*/ 10 h 15"/>
                <a:gd name="T4" fmla="*/ 5 w 15"/>
                <a:gd name="T5" fmla="*/ 15 h 15"/>
                <a:gd name="T6" fmla="*/ 15 w 15"/>
                <a:gd name="T7" fmla="*/ 3 h 15"/>
                <a:gd name="T8" fmla="*/ 12 w 15"/>
                <a:gd name="T9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5">
                  <a:moveTo>
                    <a:pt x="12" y="0"/>
                  </a:moveTo>
                  <a:lnTo>
                    <a:pt x="0" y="10"/>
                  </a:lnTo>
                  <a:lnTo>
                    <a:pt x="5" y="15"/>
                  </a:lnTo>
                  <a:lnTo>
                    <a:pt x="15" y="3"/>
                  </a:lnTo>
                  <a:lnTo>
                    <a:pt x="12" y="0"/>
                  </a:ln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endParaRPr>
            </a:p>
          </p:txBody>
        </p:sp>
        <p:sp>
          <p:nvSpPr>
            <p:cNvPr id="225" name="Freeform 224"/>
            <p:cNvSpPr>
              <a:spLocks/>
            </p:cNvSpPr>
            <p:nvPr/>
          </p:nvSpPr>
          <p:spPr bwMode="auto">
            <a:xfrm>
              <a:off x="3904318" y="9801803"/>
              <a:ext cx="71253" cy="66090"/>
            </a:xfrm>
            <a:custGeom>
              <a:avLst/>
              <a:gdLst>
                <a:gd name="T0" fmla="*/ 56 w 69"/>
                <a:gd name="T1" fmla="*/ 0 h 64"/>
                <a:gd name="T2" fmla="*/ 0 w 69"/>
                <a:gd name="T3" fmla="*/ 55 h 64"/>
                <a:gd name="T4" fmla="*/ 15 w 69"/>
                <a:gd name="T5" fmla="*/ 64 h 64"/>
                <a:gd name="T6" fmla="*/ 69 w 69"/>
                <a:gd name="T7" fmla="*/ 9 h 64"/>
                <a:gd name="T8" fmla="*/ 56 w 69"/>
                <a:gd name="T9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" h="64">
                  <a:moveTo>
                    <a:pt x="56" y="0"/>
                  </a:moveTo>
                  <a:lnTo>
                    <a:pt x="0" y="55"/>
                  </a:lnTo>
                  <a:lnTo>
                    <a:pt x="15" y="64"/>
                  </a:lnTo>
                  <a:lnTo>
                    <a:pt x="69" y="9"/>
                  </a:lnTo>
                  <a:lnTo>
                    <a:pt x="56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endParaRPr>
            </a:p>
          </p:txBody>
        </p:sp>
        <p:sp>
          <p:nvSpPr>
            <p:cNvPr id="226" name="Freeform 225"/>
            <p:cNvSpPr>
              <a:spLocks/>
            </p:cNvSpPr>
            <p:nvPr/>
          </p:nvSpPr>
          <p:spPr bwMode="auto">
            <a:xfrm>
              <a:off x="3904318" y="9801803"/>
              <a:ext cx="71253" cy="66090"/>
            </a:xfrm>
            <a:custGeom>
              <a:avLst/>
              <a:gdLst>
                <a:gd name="T0" fmla="*/ 56 w 69"/>
                <a:gd name="T1" fmla="*/ 0 h 64"/>
                <a:gd name="T2" fmla="*/ 0 w 69"/>
                <a:gd name="T3" fmla="*/ 55 h 64"/>
                <a:gd name="T4" fmla="*/ 15 w 69"/>
                <a:gd name="T5" fmla="*/ 64 h 64"/>
                <a:gd name="T6" fmla="*/ 69 w 69"/>
                <a:gd name="T7" fmla="*/ 9 h 64"/>
                <a:gd name="T8" fmla="*/ 56 w 69"/>
                <a:gd name="T9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" h="64">
                  <a:moveTo>
                    <a:pt x="56" y="0"/>
                  </a:moveTo>
                  <a:lnTo>
                    <a:pt x="0" y="55"/>
                  </a:lnTo>
                  <a:lnTo>
                    <a:pt x="15" y="64"/>
                  </a:lnTo>
                  <a:lnTo>
                    <a:pt x="69" y="9"/>
                  </a:lnTo>
                  <a:lnTo>
                    <a:pt x="56" y="0"/>
                  </a:ln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endParaRPr>
            </a:p>
          </p:txBody>
        </p:sp>
        <p:sp>
          <p:nvSpPr>
            <p:cNvPr id="227" name="Freeform 226"/>
            <p:cNvSpPr>
              <a:spLocks noEditPoints="1"/>
            </p:cNvSpPr>
            <p:nvPr/>
          </p:nvSpPr>
          <p:spPr bwMode="auto">
            <a:xfrm>
              <a:off x="3073031" y="10235517"/>
              <a:ext cx="1221630" cy="592743"/>
            </a:xfrm>
            <a:custGeom>
              <a:avLst/>
              <a:gdLst>
                <a:gd name="T0" fmla="*/ 727 w 786"/>
                <a:gd name="T1" fmla="*/ 380 h 381"/>
                <a:gd name="T2" fmla="*/ 729 w 786"/>
                <a:gd name="T3" fmla="*/ 378 h 381"/>
                <a:gd name="T4" fmla="*/ 726 w 786"/>
                <a:gd name="T5" fmla="*/ 376 h 381"/>
                <a:gd name="T6" fmla="*/ 730 w 786"/>
                <a:gd name="T7" fmla="*/ 369 h 381"/>
                <a:gd name="T8" fmla="*/ 0 w 786"/>
                <a:gd name="T9" fmla="*/ 294 h 381"/>
                <a:gd name="T10" fmla="*/ 11 w 786"/>
                <a:gd name="T11" fmla="*/ 297 h 381"/>
                <a:gd name="T12" fmla="*/ 8 w 786"/>
                <a:gd name="T13" fmla="*/ 286 h 381"/>
                <a:gd name="T14" fmla="*/ 15 w 786"/>
                <a:gd name="T15" fmla="*/ 294 h 381"/>
                <a:gd name="T16" fmla="*/ 8 w 786"/>
                <a:gd name="T17" fmla="*/ 286 h 381"/>
                <a:gd name="T18" fmla="*/ 715 w 786"/>
                <a:gd name="T19" fmla="*/ 288 h 381"/>
                <a:gd name="T20" fmla="*/ 712 w 786"/>
                <a:gd name="T21" fmla="*/ 294 h 381"/>
                <a:gd name="T22" fmla="*/ 705 w 786"/>
                <a:gd name="T23" fmla="*/ 298 h 381"/>
                <a:gd name="T24" fmla="*/ 721 w 786"/>
                <a:gd name="T25" fmla="*/ 297 h 381"/>
                <a:gd name="T26" fmla="*/ 13 w 786"/>
                <a:gd name="T27" fmla="*/ 280 h 381"/>
                <a:gd name="T28" fmla="*/ 20 w 786"/>
                <a:gd name="T29" fmla="*/ 288 h 381"/>
                <a:gd name="T30" fmla="*/ 13 w 786"/>
                <a:gd name="T31" fmla="*/ 280 h 381"/>
                <a:gd name="T32" fmla="*/ 721 w 786"/>
                <a:gd name="T33" fmla="*/ 281 h 381"/>
                <a:gd name="T34" fmla="*/ 727 w 786"/>
                <a:gd name="T35" fmla="*/ 290 h 381"/>
                <a:gd name="T36" fmla="*/ 731 w 786"/>
                <a:gd name="T37" fmla="*/ 272 h 381"/>
                <a:gd name="T38" fmla="*/ 729 w 786"/>
                <a:gd name="T39" fmla="*/ 278 h 381"/>
                <a:gd name="T40" fmla="*/ 734 w 786"/>
                <a:gd name="T41" fmla="*/ 284 h 381"/>
                <a:gd name="T42" fmla="*/ 736 w 786"/>
                <a:gd name="T43" fmla="*/ 281 h 381"/>
                <a:gd name="T44" fmla="*/ 731 w 786"/>
                <a:gd name="T45" fmla="*/ 272 h 381"/>
                <a:gd name="T46" fmla="*/ 23 w 786"/>
                <a:gd name="T47" fmla="*/ 271 h 381"/>
                <a:gd name="T48" fmla="*/ 34 w 786"/>
                <a:gd name="T49" fmla="*/ 274 h 381"/>
                <a:gd name="T50" fmla="*/ 628 w 786"/>
                <a:gd name="T51" fmla="*/ 266 h 381"/>
                <a:gd name="T52" fmla="*/ 624 w 786"/>
                <a:gd name="T53" fmla="*/ 278 h 381"/>
                <a:gd name="T54" fmla="*/ 628 w 786"/>
                <a:gd name="T55" fmla="*/ 266 h 381"/>
                <a:gd name="T56" fmla="*/ 770 w 786"/>
                <a:gd name="T57" fmla="*/ 248 h 381"/>
                <a:gd name="T58" fmla="*/ 772 w 786"/>
                <a:gd name="T59" fmla="*/ 244 h 381"/>
                <a:gd name="T60" fmla="*/ 763 w 786"/>
                <a:gd name="T61" fmla="*/ 240 h 381"/>
                <a:gd name="T62" fmla="*/ 762 w 786"/>
                <a:gd name="T63" fmla="*/ 248 h 381"/>
                <a:gd name="T64" fmla="*/ 752 w 786"/>
                <a:gd name="T65" fmla="*/ 251 h 381"/>
                <a:gd name="T66" fmla="*/ 767 w 786"/>
                <a:gd name="T67" fmla="*/ 251 h 381"/>
                <a:gd name="T68" fmla="*/ 763 w 786"/>
                <a:gd name="T69" fmla="*/ 240 h 381"/>
                <a:gd name="T70" fmla="*/ 770 w 786"/>
                <a:gd name="T71" fmla="*/ 233 h 381"/>
                <a:gd name="T72" fmla="*/ 770 w 786"/>
                <a:gd name="T73" fmla="*/ 233 h 381"/>
                <a:gd name="T74" fmla="*/ 586 w 786"/>
                <a:gd name="T75" fmla="*/ 240 h 381"/>
                <a:gd name="T76" fmla="*/ 608 w 786"/>
                <a:gd name="T77" fmla="*/ 246 h 381"/>
                <a:gd name="T78" fmla="*/ 781 w 786"/>
                <a:gd name="T79" fmla="*/ 226 h 381"/>
                <a:gd name="T80" fmla="*/ 783 w 786"/>
                <a:gd name="T81" fmla="*/ 234 h 381"/>
                <a:gd name="T82" fmla="*/ 786 w 786"/>
                <a:gd name="T83" fmla="*/ 232 h 381"/>
                <a:gd name="T84" fmla="*/ 781 w 786"/>
                <a:gd name="T85" fmla="*/ 226 h 381"/>
                <a:gd name="T86" fmla="*/ 773 w 786"/>
                <a:gd name="T87" fmla="*/ 229 h 381"/>
                <a:gd name="T88" fmla="*/ 774 w 786"/>
                <a:gd name="T89" fmla="*/ 230 h 381"/>
                <a:gd name="T90" fmla="*/ 778 w 786"/>
                <a:gd name="T91" fmla="*/ 240 h 381"/>
                <a:gd name="T92" fmla="*/ 778 w 786"/>
                <a:gd name="T93" fmla="*/ 233 h 381"/>
                <a:gd name="T94" fmla="*/ 778 w 786"/>
                <a:gd name="T95" fmla="*/ 232 h 381"/>
                <a:gd name="T96" fmla="*/ 514 w 786"/>
                <a:gd name="T97" fmla="*/ 167 h 381"/>
                <a:gd name="T98" fmla="*/ 549 w 786"/>
                <a:gd name="T99" fmla="*/ 187 h 381"/>
                <a:gd name="T100" fmla="*/ 514 w 786"/>
                <a:gd name="T101" fmla="*/ 167 h 381"/>
                <a:gd name="T102" fmla="*/ 219 w 786"/>
                <a:gd name="T103" fmla="*/ 75 h 381"/>
                <a:gd name="T104" fmla="*/ 232 w 786"/>
                <a:gd name="T105" fmla="*/ 76 h 381"/>
                <a:gd name="T106" fmla="*/ 245 w 786"/>
                <a:gd name="T107" fmla="*/ 48 h 381"/>
                <a:gd name="T108" fmla="*/ 253 w 786"/>
                <a:gd name="T109" fmla="*/ 55 h 381"/>
                <a:gd name="T110" fmla="*/ 245 w 786"/>
                <a:gd name="T111" fmla="*/ 48 h 381"/>
                <a:gd name="T112" fmla="*/ 394 w 786"/>
                <a:gd name="T113" fmla="*/ 48 h 381"/>
                <a:gd name="T114" fmla="*/ 414 w 786"/>
                <a:gd name="T115" fmla="*/ 53 h 381"/>
                <a:gd name="T116" fmla="*/ 293 w 786"/>
                <a:gd name="T117" fmla="*/ 0 h 381"/>
                <a:gd name="T118" fmla="*/ 301 w 786"/>
                <a:gd name="T119" fmla="*/ 7 h 381"/>
                <a:gd name="T120" fmla="*/ 293 w 786"/>
                <a:gd name="T121" fmla="*/ 0 h 3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786" h="381">
                  <a:moveTo>
                    <a:pt x="729" y="378"/>
                  </a:moveTo>
                  <a:cubicBezTo>
                    <a:pt x="727" y="380"/>
                    <a:pt x="727" y="380"/>
                    <a:pt x="727" y="380"/>
                  </a:cubicBezTo>
                  <a:cubicBezTo>
                    <a:pt x="727" y="381"/>
                    <a:pt x="727" y="381"/>
                    <a:pt x="727" y="381"/>
                  </a:cubicBezTo>
                  <a:cubicBezTo>
                    <a:pt x="729" y="378"/>
                    <a:pt x="729" y="378"/>
                    <a:pt x="729" y="378"/>
                  </a:cubicBezTo>
                  <a:moveTo>
                    <a:pt x="730" y="369"/>
                  </a:moveTo>
                  <a:cubicBezTo>
                    <a:pt x="726" y="376"/>
                    <a:pt x="726" y="376"/>
                    <a:pt x="726" y="376"/>
                  </a:cubicBezTo>
                  <a:cubicBezTo>
                    <a:pt x="732" y="370"/>
                    <a:pt x="732" y="370"/>
                    <a:pt x="732" y="370"/>
                  </a:cubicBezTo>
                  <a:cubicBezTo>
                    <a:pt x="730" y="369"/>
                    <a:pt x="730" y="369"/>
                    <a:pt x="730" y="369"/>
                  </a:cubicBezTo>
                  <a:moveTo>
                    <a:pt x="2" y="291"/>
                  </a:moveTo>
                  <a:cubicBezTo>
                    <a:pt x="0" y="294"/>
                    <a:pt x="0" y="294"/>
                    <a:pt x="0" y="294"/>
                  </a:cubicBezTo>
                  <a:cubicBezTo>
                    <a:pt x="9" y="299"/>
                    <a:pt x="9" y="299"/>
                    <a:pt x="9" y="299"/>
                  </a:cubicBezTo>
                  <a:cubicBezTo>
                    <a:pt x="11" y="297"/>
                    <a:pt x="11" y="297"/>
                    <a:pt x="11" y="297"/>
                  </a:cubicBezTo>
                  <a:cubicBezTo>
                    <a:pt x="2" y="291"/>
                    <a:pt x="2" y="291"/>
                    <a:pt x="2" y="291"/>
                  </a:cubicBezTo>
                  <a:moveTo>
                    <a:pt x="8" y="286"/>
                  </a:moveTo>
                  <a:cubicBezTo>
                    <a:pt x="5" y="288"/>
                    <a:pt x="5" y="288"/>
                    <a:pt x="5" y="288"/>
                  </a:cubicBezTo>
                  <a:cubicBezTo>
                    <a:pt x="15" y="294"/>
                    <a:pt x="15" y="294"/>
                    <a:pt x="15" y="294"/>
                  </a:cubicBezTo>
                  <a:cubicBezTo>
                    <a:pt x="17" y="291"/>
                    <a:pt x="17" y="291"/>
                    <a:pt x="17" y="291"/>
                  </a:cubicBezTo>
                  <a:cubicBezTo>
                    <a:pt x="8" y="286"/>
                    <a:pt x="8" y="286"/>
                    <a:pt x="8" y="286"/>
                  </a:cubicBezTo>
                  <a:moveTo>
                    <a:pt x="718" y="285"/>
                  </a:moveTo>
                  <a:cubicBezTo>
                    <a:pt x="715" y="288"/>
                    <a:pt x="715" y="288"/>
                    <a:pt x="715" y="288"/>
                  </a:cubicBezTo>
                  <a:cubicBezTo>
                    <a:pt x="717" y="296"/>
                    <a:pt x="717" y="296"/>
                    <a:pt x="717" y="296"/>
                  </a:cubicBezTo>
                  <a:cubicBezTo>
                    <a:pt x="715" y="295"/>
                    <a:pt x="714" y="294"/>
                    <a:pt x="712" y="294"/>
                  </a:cubicBezTo>
                  <a:cubicBezTo>
                    <a:pt x="711" y="292"/>
                    <a:pt x="711" y="292"/>
                    <a:pt x="711" y="292"/>
                  </a:cubicBezTo>
                  <a:cubicBezTo>
                    <a:pt x="705" y="298"/>
                    <a:pt x="705" y="298"/>
                    <a:pt x="705" y="298"/>
                  </a:cubicBezTo>
                  <a:cubicBezTo>
                    <a:pt x="709" y="299"/>
                    <a:pt x="712" y="301"/>
                    <a:pt x="715" y="302"/>
                  </a:cubicBezTo>
                  <a:cubicBezTo>
                    <a:pt x="721" y="297"/>
                    <a:pt x="721" y="297"/>
                    <a:pt x="721" y="297"/>
                  </a:cubicBezTo>
                  <a:cubicBezTo>
                    <a:pt x="718" y="285"/>
                    <a:pt x="718" y="285"/>
                    <a:pt x="718" y="285"/>
                  </a:cubicBezTo>
                  <a:moveTo>
                    <a:pt x="13" y="280"/>
                  </a:moveTo>
                  <a:cubicBezTo>
                    <a:pt x="11" y="282"/>
                    <a:pt x="11" y="282"/>
                    <a:pt x="11" y="282"/>
                  </a:cubicBezTo>
                  <a:cubicBezTo>
                    <a:pt x="20" y="288"/>
                    <a:pt x="20" y="288"/>
                    <a:pt x="20" y="288"/>
                  </a:cubicBezTo>
                  <a:cubicBezTo>
                    <a:pt x="23" y="285"/>
                    <a:pt x="23" y="285"/>
                    <a:pt x="23" y="285"/>
                  </a:cubicBezTo>
                  <a:cubicBezTo>
                    <a:pt x="13" y="280"/>
                    <a:pt x="13" y="280"/>
                    <a:pt x="13" y="280"/>
                  </a:cubicBezTo>
                  <a:moveTo>
                    <a:pt x="724" y="278"/>
                  </a:moveTo>
                  <a:cubicBezTo>
                    <a:pt x="721" y="281"/>
                    <a:pt x="721" y="281"/>
                    <a:pt x="721" y="281"/>
                  </a:cubicBezTo>
                  <a:cubicBezTo>
                    <a:pt x="724" y="293"/>
                    <a:pt x="724" y="293"/>
                    <a:pt x="724" y="293"/>
                  </a:cubicBezTo>
                  <a:cubicBezTo>
                    <a:pt x="727" y="290"/>
                    <a:pt x="727" y="290"/>
                    <a:pt x="727" y="290"/>
                  </a:cubicBezTo>
                  <a:cubicBezTo>
                    <a:pt x="724" y="278"/>
                    <a:pt x="724" y="278"/>
                    <a:pt x="724" y="278"/>
                  </a:cubicBezTo>
                  <a:moveTo>
                    <a:pt x="731" y="272"/>
                  </a:moveTo>
                  <a:cubicBezTo>
                    <a:pt x="726" y="276"/>
                    <a:pt x="726" y="276"/>
                    <a:pt x="726" y="276"/>
                  </a:cubicBezTo>
                  <a:cubicBezTo>
                    <a:pt x="727" y="277"/>
                    <a:pt x="728" y="277"/>
                    <a:pt x="729" y="278"/>
                  </a:cubicBezTo>
                  <a:cubicBezTo>
                    <a:pt x="731" y="287"/>
                    <a:pt x="731" y="287"/>
                    <a:pt x="731" y="287"/>
                  </a:cubicBezTo>
                  <a:cubicBezTo>
                    <a:pt x="734" y="284"/>
                    <a:pt x="734" y="284"/>
                    <a:pt x="734" y="284"/>
                  </a:cubicBezTo>
                  <a:cubicBezTo>
                    <a:pt x="733" y="280"/>
                    <a:pt x="733" y="280"/>
                    <a:pt x="733" y="280"/>
                  </a:cubicBezTo>
                  <a:cubicBezTo>
                    <a:pt x="734" y="280"/>
                    <a:pt x="735" y="281"/>
                    <a:pt x="736" y="281"/>
                  </a:cubicBezTo>
                  <a:cubicBezTo>
                    <a:pt x="741" y="277"/>
                    <a:pt x="741" y="277"/>
                    <a:pt x="741" y="277"/>
                  </a:cubicBezTo>
                  <a:cubicBezTo>
                    <a:pt x="738" y="275"/>
                    <a:pt x="735" y="273"/>
                    <a:pt x="731" y="272"/>
                  </a:cubicBezTo>
                  <a:moveTo>
                    <a:pt x="25" y="268"/>
                  </a:moveTo>
                  <a:cubicBezTo>
                    <a:pt x="23" y="271"/>
                    <a:pt x="23" y="271"/>
                    <a:pt x="23" y="271"/>
                  </a:cubicBezTo>
                  <a:cubicBezTo>
                    <a:pt x="32" y="276"/>
                    <a:pt x="32" y="276"/>
                    <a:pt x="32" y="276"/>
                  </a:cubicBezTo>
                  <a:cubicBezTo>
                    <a:pt x="34" y="274"/>
                    <a:pt x="34" y="274"/>
                    <a:pt x="34" y="274"/>
                  </a:cubicBezTo>
                  <a:cubicBezTo>
                    <a:pt x="25" y="268"/>
                    <a:pt x="25" y="268"/>
                    <a:pt x="25" y="268"/>
                  </a:cubicBezTo>
                  <a:moveTo>
                    <a:pt x="628" y="266"/>
                  </a:moveTo>
                  <a:cubicBezTo>
                    <a:pt x="622" y="275"/>
                    <a:pt x="622" y="275"/>
                    <a:pt x="622" y="275"/>
                  </a:cubicBezTo>
                  <a:cubicBezTo>
                    <a:pt x="624" y="278"/>
                    <a:pt x="624" y="278"/>
                    <a:pt x="624" y="278"/>
                  </a:cubicBezTo>
                  <a:cubicBezTo>
                    <a:pt x="630" y="269"/>
                    <a:pt x="630" y="269"/>
                    <a:pt x="630" y="269"/>
                  </a:cubicBezTo>
                  <a:cubicBezTo>
                    <a:pt x="628" y="266"/>
                    <a:pt x="628" y="266"/>
                    <a:pt x="628" y="266"/>
                  </a:cubicBezTo>
                  <a:moveTo>
                    <a:pt x="768" y="240"/>
                  </a:moveTo>
                  <a:cubicBezTo>
                    <a:pt x="770" y="248"/>
                    <a:pt x="770" y="248"/>
                    <a:pt x="770" y="248"/>
                  </a:cubicBezTo>
                  <a:cubicBezTo>
                    <a:pt x="773" y="245"/>
                    <a:pt x="773" y="245"/>
                    <a:pt x="773" y="245"/>
                  </a:cubicBezTo>
                  <a:cubicBezTo>
                    <a:pt x="772" y="244"/>
                    <a:pt x="772" y="244"/>
                    <a:pt x="772" y="244"/>
                  </a:cubicBezTo>
                  <a:cubicBezTo>
                    <a:pt x="771" y="243"/>
                    <a:pt x="770" y="242"/>
                    <a:pt x="768" y="240"/>
                  </a:cubicBezTo>
                  <a:moveTo>
                    <a:pt x="763" y="240"/>
                  </a:moveTo>
                  <a:cubicBezTo>
                    <a:pt x="760" y="242"/>
                    <a:pt x="760" y="242"/>
                    <a:pt x="760" y="242"/>
                  </a:cubicBezTo>
                  <a:cubicBezTo>
                    <a:pt x="762" y="248"/>
                    <a:pt x="762" y="248"/>
                    <a:pt x="762" y="248"/>
                  </a:cubicBezTo>
                  <a:cubicBezTo>
                    <a:pt x="760" y="248"/>
                    <a:pt x="759" y="247"/>
                    <a:pt x="757" y="246"/>
                  </a:cubicBezTo>
                  <a:cubicBezTo>
                    <a:pt x="752" y="251"/>
                    <a:pt x="752" y="251"/>
                    <a:pt x="752" y="251"/>
                  </a:cubicBezTo>
                  <a:cubicBezTo>
                    <a:pt x="755" y="252"/>
                    <a:pt x="759" y="254"/>
                    <a:pt x="762" y="256"/>
                  </a:cubicBezTo>
                  <a:cubicBezTo>
                    <a:pt x="767" y="251"/>
                    <a:pt x="767" y="251"/>
                    <a:pt x="767" y="251"/>
                  </a:cubicBezTo>
                  <a:cubicBezTo>
                    <a:pt x="767" y="251"/>
                    <a:pt x="766" y="251"/>
                    <a:pt x="766" y="250"/>
                  </a:cubicBezTo>
                  <a:cubicBezTo>
                    <a:pt x="763" y="240"/>
                    <a:pt x="763" y="240"/>
                    <a:pt x="763" y="240"/>
                  </a:cubicBezTo>
                  <a:moveTo>
                    <a:pt x="770" y="233"/>
                  </a:moveTo>
                  <a:cubicBezTo>
                    <a:pt x="770" y="233"/>
                    <a:pt x="770" y="233"/>
                    <a:pt x="770" y="233"/>
                  </a:cubicBezTo>
                  <a:cubicBezTo>
                    <a:pt x="770" y="233"/>
                    <a:pt x="770" y="233"/>
                    <a:pt x="770" y="234"/>
                  </a:cubicBezTo>
                  <a:cubicBezTo>
                    <a:pt x="770" y="233"/>
                    <a:pt x="770" y="233"/>
                    <a:pt x="770" y="233"/>
                  </a:cubicBezTo>
                  <a:moveTo>
                    <a:pt x="579" y="233"/>
                  </a:moveTo>
                  <a:cubicBezTo>
                    <a:pt x="586" y="240"/>
                    <a:pt x="586" y="240"/>
                    <a:pt x="586" y="240"/>
                  </a:cubicBezTo>
                  <a:cubicBezTo>
                    <a:pt x="596" y="244"/>
                    <a:pt x="606" y="249"/>
                    <a:pt x="615" y="254"/>
                  </a:cubicBezTo>
                  <a:cubicBezTo>
                    <a:pt x="608" y="246"/>
                    <a:pt x="608" y="246"/>
                    <a:pt x="608" y="246"/>
                  </a:cubicBezTo>
                  <a:cubicBezTo>
                    <a:pt x="598" y="242"/>
                    <a:pt x="589" y="237"/>
                    <a:pt x="579" y="233"/>
                  </a:cubicBezTo>
                  <a:moveTo>
                    <a:pt x="781" y="226"/>
                  </a:moveTo>
                  <a:cubicBezTo>
                    <a:pt x="781" y="234"/>
                    <a:pt x="781" y="234"/>
                    <a:pt x="781" y="234"/>
                  </a:cubicBezTo>
                  <a:cubicBezTo>
                    <a:pt x="782" y="234"/>
                    <a:pt x="782" y="234"/>
                    <a:pt x="783" y="234"/>
                  </a:cubicBezTo>
                  <a:cubicBezTo>
                    <a:pt x="783" y="235"/>
                    <a:pt x="783" y="235"/>
                    <a:pt x="783" y="235"/>
                  </a:cubicBezTo>
                  <a:cubicBezTo>
                    <a:pt x="786" y="232"/>
                    <a:pt x="786" y="232"/>
                    <a:pt x="786" y="232"/>
                  </a:cubicBezTo>
                  <a:cubicBezTo>
                    <a:pt x="786" y="229"/>
                    <a:pt x="786" y="229"/>
                    <a:pt x="786" y="229"/>
                  </a:cubicBezTo>
                  <a:cubicBezTo>
                    <a:pt x="784" y="228"/>
                    <a:pt x="783" y="227"/>
                    <a:pt x="781" y="226"/>
                  </a:cubicBezTo>
                  <a:moveTo>
                    <a:pt x="778" y="225"/>
                  </a:moveTo>
                  <a:cubicBezTo>
                    <a:pt x="773" y="229"/>
                    <a:pt x="773" y="229"/>
                    <a:pt x="773" y="229"/>
                  </a:cubicBezTo>
                  <a:cubicBezTo>
                    <a:pt x="773" y="230"/>
                    <a:pt x="773" y="230"/>
                    <a:pt x="773" y="230"/>
                  </a:cubicBezTo>
                  <a:cubicBezTo>
                    <a:pt x="773" y="230"/>
                    <a:pt x="774" y="230"/>
                    <a:pt x="774" y="230"/>
                  </a:cubicBezTo>
                  <a:cubicBezTo>
                    <a:pt x="776" y="238"/>
                    <a:pt x="776" y="238"/>
                    <a:pt x="776" y="238"/>
                  </a:cubicBezTo>
                  <a:cubicBezTo>
                    <a:pt x="776" y="239"/>
                    <a:pt x="777" y="240"/>
                    <a:pt x="778" y="240"/>
                  </a:cubicBezTo>
                  <a:cubicBezTo>
                    <a:pt x="778" y="240"/>
                    <a:pt x="778" y="240"/>
                    <a:pt x="778" y="240"/>
                  </a:cubicBezTo>
                  <a:cubicBezTo>
                    <a:pt x="778" y="233"/>
                    <a:pt x="778" y="233"/>
                    <a:pt x="778" y="233"/>
                  </a:cubicBezTo>
                  <a:cubicBezTo>
                    <a:pt x="778" y="232"/>
                    <a:pt x="778" y="232"/>
                    <a:pt x="778" y="232"/>
                  </a:cubicBezTo>
                  <a:cubicBezTo>
                    <a:pt x="778" y="232"/>
                    <a:pt x="778" y="232"/>
                    <a:pt x="778" y="232"/>
                  </a:cubicBezTo>
                  <a:cubicBezTo>
                    <a:pt x="778" y="225"/>
                    <a:pt x="778" y="225"/>
                    <a:pt x="778" y="225"/>
                  </a:cubicBezTo>
                  <a:moveTo>
                    <a:pt x="514" y="167"/>
                  </a:moveTo>
                  <a:cubicBezTo>
                    <a:pt x="521" y="174"/>
                    <a:pt x="521" y="174"/>
                    <a:pt x="521" y="174"/>
                  </a:cubicBezTo>
                  <a:cubicBezTo>
                    <a:pt x="530" y="178"/>
                    <a:pt x="539" y="183"/>
                    <a:pt x="549" y="187"/>
                  </a:cubicBezTo>
                  <a:cubicBezTo>
                    <a:pt x="542" y="180"/>
                    <a:pt x="542" y="180"/>
                    <a:pt x="542" y="180"/>
                  </a:cubicBezTo>
                  <a:cubicBezTo>
                    <a:pt x="532" y="176"/>
                    <a:pt x="523" y="171"/>
                    <a:pt x="514" y="167"/>
                  </a:cubicBezTo>
                  <a:moveTo>
                    <a:pt x="221" y="72"/>
                  </a:moveTo>
                  <a:cubicBezTo>
                    <a:pt x="219" y="75"/>
                    <a:pt x="219" y="75"/>
                    <a:pt x="219" y="75"/>
                  </a:cubicBezTo>
                  <a:cubicBezTo>
                    <a:pt x="222" y="76"/>
                    <a:pt x="226" y="78"/>
                    <a:pt x="229" y="79"/>
                  </a:cubicBezTo>
                  <a:cubicBezTo>
                    <a:pt x="232" y="76"/>
                    <a:pt x="232" y="76"/>
                    <a:pt x="232" y="76"/>
                  </a:cubicBezTo>
                  <a:cubicBezTo>
                    <a:pt x="228" y="75"/>
                    <a:pt x="225" y="73"/>
                    <a:pt x="221" y="72"/>
                  </a:cubicBezTo>
                  <a:moveTo>
                    <a:pt x="245" y="48"/>
                  </a:moveTo>
                  <a:cubicBezTo>
                    <a:pt x="243" y="50"/>
                    <a:pt x="243" y="50"/>
                    <a:pt x="243" y="50"/>
                  </a:cubicBezTo>
                  <a:cubicBezTo>
                    <a:pt x="246" y="52"/>
                    <a:pt x="250" y="53"/>
                    <a:pt x="253" y="55"/>
                  </a:cubicBezTo>
                  <a:cubicBezTo>
                    <a:pt x="256" y="52"/>
                    <a:pt x="256" y="52"/>
                    <a:pt x="256" y="52"/>
                  </a:cubicBezTo>
                  <a:cubicBezTo>
                    <a:pt x="252" y="51"/>
                    <a:pt x="249" y="49"/>
                    <a:pt x="245" y="48"/>
                  </a:cubicBezTo>
                  <a:moveTo>
                    <a:pt x="388" y="41"/>
                  </a:moveTo>
                  <a:cubicBezTo>
                    <a:pt x="394" y="48"/>
                    <a:pt x="394" y="48"/>
                    <a:pt x="394" y="48"/>
                  </a:cubicBezTo>
                  <a:cubicBezTo>
                    <a:pt x="403" y="51"/>
                    <a:pt x="412" y="55"/>
                    <a:pt x="421" y="59"/>
                  </a:cubicBezTo>
                  <a:cubicBezTo>
                    <a:pt x="414" y="53"/>
                    <a:pt x="414" y="53"/>
                    <a:pt x="414" y="53"/>
                  </a:cubicBezTo>
                  <a:cubicBezTo>
                    <a:pt x="406" y="49"/>
                    <a:pt x="397" y="45"/>
                    <a:pt x="388" y="41"/>
                  </a:cubicBezTo>
                  <a:moveTo>
                    <a:pt x="293" y="0"/>
                  </a:moveTo>
                  <a:cubicBezTo>
                    <a:pt x="291" y="3"/>
                    <a:pt x="291" y="3"/>
                    <a:pt x="291" y="3"/>
                  </a:cubicBezTo>
                  <a:cubicBezTo>
                    <a:pt x="294" y="4"/>
                    <a:pt x="298" y="6"/>
                    <a:pt x="301" y="7"/>
                  </a:cubicBezTo>
                  <a:cubicBezTo>
                    <a:pt x="304" y="5"/>
                    <a:pt x="304" y="5"/>
                    <a:pt x="304" y="5"/>
                  </a:cubicBezTo>
                  <a:cubicBezTo>
                    <a:pt x="300" y="3"/>
                    <a:pt x="297" y="2"/>
                    <a:pt x="293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endParaRPr>
            </a:p>
          </p:txBody>
        </p:sp>
        <p:sp>
          <p:nvSpPr>
            <p:cNvPr id="228" name="Freeform 227"/>
            <p:cNvSpPr>
              <a:spLocks noEditPoints="1"/>
            </p:cNvSpPr>
            <p:nvPr/>
          </p:nvSpPr>
          <p:spPr bwMode="auto">
            <a:xfrm>
              <a:off x="4199657" y="10585587"/>
              <a:ext cx="98102" cy="240609"/>
            </a:xfrm>
            <a:custGeom>
              <a:avLst/>
              <a:gdLst>
                <a:gd name="T0" fmla="*/ 7 w 63"/>
                <a:gd name="T1" fmla="*/ 145 h 155"/>
                <a:gd name="T2" fmla="*/ 1 w 63"/>
                <a:gd name="T3" fmla="*/ 151 h 155"/>
                <a:gd name="T4" fmla="*/ 0 w 63"/>
                <a:gd name="T5" fmla="*/ 153 h 155"/>
                <a:gd name="T6" fmla="*/ 2 w 63"/>
                <a:gd name="T7" fmla="*/ 155 h 155"/>
                <a:gd name="T8" fmla="*/ 4 w 63"/>
                <a:gd name="T9" fmla="*/ 153 h 155"/>
                <a:gd name="T10" fmla="*/ 8 w 63"/>
                <a:gd name="T11" fmla="*/ 146 h 155"/>
                <a:gd name="T12" fmla="*/ 7 w 63"/>
                <a:gd name="T13" fmla="*/ 145 h 155"/>
                <a:gd name="T14" fmla="*/ 51 w 63"/>
                <a:gd name="T15" fmla="*/ 13 h 155"/>
                <a:gd name="T16" fmla="*/ 51 w 63"/>
                <a:gd name="T17" fmla="*/ 16 h 155"/>
                <a:gd name="T18" fmla="*/ 53 w 63"/>
                <a:gd name="T19" fmla="*/ 15 h 155"/>
                <a:gd name="T20" fmla="*/ 51 w 63"/>
                <a:gd name="T21" fmla="*/ 13 h 155"/>
                <a:gd name="T22" fmla="*/ 45 w 63"/>
                <a:gd name="T23" fmla="*/ 8 h 155"/>
                <a:gd name="T24" fmla="*/ 42 w 63"/>
                <a:gd name="T25" fmla="*/ 11 h 155"/>
                <a:gd name="T26" fmla="*/ 43 w 63"/>
                <a:gd name="T27" fmla="*/ 15 h 155"/>
                <a:gd name="T28" fmla="*/ 47 w 63"/>
                <a:gd name="T29" fmla="*/ 19 h 155"/>
                <a:gd name="T30" fmla="*/ 45 w 63"/>
                <a:gd name="T31" fmla="*/ 9 h 155"/>
                <a:gd name="T32" fmla="*/ 45 w 63"/>
                <a:gd name="T33" fmla="*/ 8 h 155"/>
                <a:gd name="T34" fmla="*/ 53 w 63"/>
                <a:gd name="T35" fmla="*/ 8 h 155"/>
                <a:gd name="T36" fmla="*/ 53 w 63"/>
                <a:gd name="T37" fmla="*/ 15 h 155"/>
                <a:gd name="T38" fmla="*/ 54 w 63"/>
                <a:gd name="T39" fmla="*/ 13 h 155"/>
                <a:gd name="T40" fmla="*/ 53 w 63"/>
                <a:gd name="T41" fmla="*/ 8 h 155"/>
                <a:gd name="T42" fmla="*/ 48 w 63"/>
                <a:gd name="T43" fmla="*/ 4 h 155"/>
                <a:gd name="T44" fmla="*/ 48 w 63"/>
                <a:gd name="T45" fmla="*/ 5 h 155"/>
                <a:gd name="T46" fmla="*/ 48 w 63"/>
                <a:gd name="T47" fmla="*/ 5 h 155"/>
                <a:gd name="T48" fmla="*/ 48 w 63"/>
                <a:gd name="T49" fmla="*/ 4 h 155"/>
                <a:gd name="T50" fmla="*/ 61 w 63"/>
                <a:gd name="T51" fmla="*/ 4 h 155"/>
                <a:gd name="T52" fmla="*/ 61 w 63"/>
                <a:gd name="T53" fmla="*/ 7 h 155"/>
                <a:gd name="T54" fmla="*/ 63 w 63"/>
                <a:gd name="T55" fmla="*/ 5 h 155"/>
                <a:gd name="T56" fmla="*/ 61 w 63"/>
                <a:gd name="T57" fmla="*/ 4 h 155"/>
                <a:gd name="T58" fmla="*/ 53 w 63"/>
                <a:gd name="T59" fmla="*/ 0 h 155"/>
                <a:gd name="T60" fmla="*/ 53 w 63"/>
                <a:gd name="T61" fmla="*/ 0 h 155"/>
                <a:gd name="T62" fmla="*/ 53 w 63"/>
                <a:gd name="T63" fmla="*/ 7 h 155"/>
                <a:gd name="T64" fmla="*/ 56 w 63"/>
                <a:gd name="T65" fmla="*/ 9 h 155"/>
                <a:gd name="T66" fmla="*/ 56 w 63"/>
                <a:gd name="T67" fmla="*/ 1 h 155"/>
                <a:gd name="T68" fmla="*/ 53 w 63"/>
                <a:gd name="T69" fmla="*/ 0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63" h="155">
                  <a:moveTo>
                    <a:pt x="7" y="145"/>
                  </a:moveTo>
                  <a:cubicBezTo>
                    <a:pt x="1" y="151"/>
                    <a:pt x="1" y="151"/>
                    <a:pt x="1" y="151"/>
                  </a:cubicBezTo>
                  <a:cubicBezTo>
                    <a:pt x="0" y="153"/>
                    <a:pt x="0" y="153"/>
                    <a:pt x="0" y="153"/>
                  </a:cubicBezTo>
                  <a:cubicBezTo>
                    <a:pt x="2" y="155"/>
                    <a:pt x="2" y="155"/>
                    <a:pt x="2" y="155"/>
                  </a:cubicBezTo>
                  <a:cubicBezTo>
                    <a:pt x="4" y="153"/>
                    <a:pt x="4" y="153"/>
                    <a:pt x="4" y="153"/>
                  </a:cubicBezTo>
                  <a:cubicBezTo>
                    <a:pt x="8" y="146"/>
                    <a:pt x="8" y="146"/>
                    <a:pt x="8" y="146"/>
                  </a:cubicBezTo>
                  <a:cubicBezTo>
                    <a:pt x="7" y="145"/>
                    <a:pt x="7" y="145"/>
                    <a:pt x="7" y="145"/>
                  </a:cubicBezTo>
                  <a:moveTo>
                    <a:pt x="51" y="13"/>
                  </a:moveTo>
                  <a:cubicBezTo>
                    <a:pt x="51" y="16"/>
                    <a:pt x="51" y="16"/>
                    <a:pt x="51" y="16"/>
                  </a:cubicBezTo>
                  <a:cubicBezTo>
                    <a:pt x="53" y="15"/>
                    <a:pt x="53" y="15"/>
                    <a:pt x="53" y="15"/>
                  </a:cubicBezTo>
                  <a:cubicBezTo>
                    <a:pt x="52" y="15"/>
                    <a:pt x="51" y="14"/>
                    <a:pt x="51" y="13"/>
                  </a:cubicBezTo>
                  <a:moveTo>
                    <a:pt x="45" y="8"/>
                  </a:moveTo>
                  <a:cubicBezTo>
                    <a:pt x="42" y="11"/>
                    <a:pt x="42" y="11"/>
                    <a:pt x="42" y="11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5" y="17"/>
                    <a:pt x="46" y="18"/>
                    <a:pt x="47" y="1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8"/>
                    <a:pt x="45" y="8"/>
                    <a:pt x="45" y="8"/>
                  </a:cubicBezTo>
                  <a:moveTo>
                    <a:pt x="53" y="8"/>
                  </a:moveTo>
                  <a:cubicBezTo>
                    <a:pt x="53" y="15"/>
                    <a:pt x="53" y="15"/>
                    <a:pt x="53" y="15"/>
                  </a:cubicBezTo>
                  <a:cubicBezTo>
                    <a:pt x="54" y="13"/>
                    <a:pt x="54" y="13"/>
                    <a:pt x="54" y="13"/>
                  </a:cubicBezTo>
                  <a:cubicBezTo>
                    <a:pt x="53" y="8"/>
                    <a:pt x="53" y="8"/>
                    <a:pt x="53" y="8"/>
                  </a:cubicBezTo>
                  <a:moveTo>
                    <a:pt x="48" y="4"/>
                  </a:moveTo>
                  <a:cubicBezTo>
                    <a:pt x="48" y="5"/>
                    <a:pt x="48" y="5"/>
                    <a:pt x="48" y="5"/>
                  </a:cubicBezTo>
                  <a:cubicBezTo>
                    <a:pt x="48" y="5"/>
                    <a:pt x="48" y="5"/>
                    <a:pt x="48" y="5"/>
                  </a:cubicBezTo>
                  <a:cubicBezTo>
                    <a:pt x="48" y="4"/>
                    <a:pt x="48" y="4"/>
                    <a:pt x="48" y="4"/>
                  </a:cubicBezTo>
                  <a:moveTo>
                    <a:pt x="61" y="4"/>
                  </a:moveTo>
                  <a:cubicBezTo>
                    <a:pt x="61" y="7"/>
                    <a:pt x="61" y="7"/>
                    <a:pt x="61" y="7"/>
                  </a:cubicBezTo>
                  <a:cubicBezTo>
                    <a:pt x="63" y="5"/>
                    <a:pt x="63" y="5"/>
                    <a:pt x="63" y="5"/>
                  </a:cubicBezTo>
                  <a:cubicBezTo>
                    <a:pt x="62" y="4"/>
                    <a:pt x="61" y="4"/>
                    <a:pt x="61" y="4"/>
                  </a:cubicBezTo>
                  <a:moveTo>
                    <a:pt x="53" y="0"/>
                  </a:moveTo>
                  <a:cubicBezTo>
                    <a:pt x="53" y="0"/>
                    <a:pt x="53" y="0"/>
                    <a:pt x="53" y="0"/>
                  </a:cubicBezTo>
                  <a:cubicBezTo>
                    <a:pt x="53" y="7"/>
                    <a:pt x="53" y="7"/>
                    <a:pt x="53" y="7"/>
                  </a:cubicBezTo>
                  <a:cubicBezTo>
                    <a:pt x="54" y="8"/>
                    <a:pt x="55" y="8"/>
                    <a:pt x="56" y="9"/>
                  </a:cubicBezTo>
                  <a:cubicBezTo>
                    <a:pt x="56" y="1"/>
                    <a:pt x="56" y="1"/>
                    <a:pt x="56" y="1"/>
                  </a:cubicBezTo>
                  <a:cubicBezTo>
                    <a:pt x="55" y="1"/>
                    <a:pt x="54" y="0"/>
                    <a:pt x="53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endParaRPr>
            </a:p>
          </p:txBody>
        </p:sp>
      </p:grpSp>
      <p:sp>
        <p:nvSpPr>
          <p:cNvPr id="229" name="Полилиния 228"/>
          <p:cNvSpPr/>
          <p:nvPr/>
        </p:nvSpPr>
        <p:spPr>
          <a:xfrm rot="5400000">
            <a:off x="-847452" y="1881188"/>
            <a:ext cx="5943600" cy="4010025"/>
          </a:xfrm>
          <a:custGeom>
            <a:avLst/>
            <a:gdLst>
              <a:gd name="connsiteX0" fmla="*/ 0 w 5943600"/>
              <a:gd name="connsiteY0" fmla="*/ 3913665 h 3913665"/>
              <a:gd name="connsiteX1" fmla="*/ 0 w 5943600"/>
              <a:gd name="connsiteY1" fmla="*/ 1088164 h 3913665"/>
              <a:gd name="connsiteX2" fmla="*/ 2970805 w 5943600"/>
              <a:gd name="connsiteY2" fmla="*/ 0 h 3913665"/>
              <a:gd name="connsiteX3" fmla="*/ 5943600 w 5943600"/>
              <a:gd name="connsiteY3" fmla="*/ 1088892 h 3913665"/>
              <a:gd name="connsiteX4" fmla="*/ 5943600 w 5943600"/>
              <a:gd name="connsiteY4" fmla="*/ 3913665 h 39136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943600" h="3913665">
                <a:moveTo>
                  <a:pt x="0" y="3913665"/>
                </a:moveTo>
                <a:lnTo>
                  <a:pt x="0" y="1088164"/>
                </a:lnTo>
                <a:lnTo>
                  <a:pt x="2970805" y="0"/>
                </a:lnTo>
                <a:lnTo>
                  <a:pt x="5943600" y="1088892"/>
                </a:lnTo>
                <a:lnTo>
                  <a:pt x="5943600" y="3913665"/>
                </a:lnTo>
                <a:close/>
              </a:path>
            </a:pathLst>
          </a:custGeom>
          <a:solidFill>
            <a:srgbClr val="F6A32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pic>
        <p:nvPicPr>
          <p:cNvPr id="230" name="Рисунок 229"/>
          <p:cNvPicPr>
            <a:picLocks noChangeAspect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-207" t="2524" r="49848" b="5942"/>
          <a:stretch/>
        </p:blipFill>
        <p:spPr>
          <a:xfrm>
            <a:off x="0" y="914401"/>
            <a:ext cx="4010025" cy="5943598"/>
          </a:xfrm>
          <a:custGeom>
            <a:avLst/>
            <a:gdLst>
              <a:gd name="connsiteX0" fmla="*/ 0 w 4010025"/>
              <a:gd name="connsiteY0" fmla="*/ 0 h 5943598"/>
              <a:gd name="connsiteX1" fmla="*/ 2895069 w 4010025"/>
              <a:gd name="connsiteY1" fmla="*/ 0 h 5943598"/>
              <a:gd name="connsiteX2" fmla="*/ 4010025 w 4010025"/>
              <a:gd name="connsiteY2" fmla="*/ 2970805 h 5943598"/>
              <a:gd name="connsiteX3" fmla="*/ 2894323 w 4010025"/>
              <a:gd name="connsiteY3" fmla="*/ 5943598 h 5943598"/>
              <a:gd name="connsiteX4" fmla="*/ 0 w 4010025"/>
              <a:gd name="connsiteY4" fmla="*/ 5943598 h 59435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010025" h="5943598">
                <a:moveTo>
                  <a:pt x="0" y="0"/>
                </a:moveTo>
                <a:lnTo>
                  <a:pt x="2895069" y="0"/>
                </a:lnTo>
                <a:lnTo>
                  <a:pt x="4010025" y="2970805"/>
                </a:lnTo>
                <a:lnTo>
                  <a:pt x="2894323" y="5943598"/>
                </a:lnTo>
                <a:lnTo>
                  <a:pt x="0" y="5943598"/>
                </a:lnTo>
                <a:close/>
              </a:path>
            </a:pathLst>
          </a:custGeom>
        </p:spPr>
      </p:pic>
      <p:sp>
        <p:nvSpPr>
          <p:cNvPr id="231" name="Полилиния 230"/>
          <p:cNvSpPr/>
          <p:nvPr/>
        </p:nvSpPr>
        <p:spPr>
          <a:xfrm rot="5400000">
            <a:off x="-957263" y="1881188"/>
            <a:ext cx="5943600" cy="4010025"/>
          </a:xfrm>
          <a:custGeom>
            <a:avLst/>
            <a:gdLst>
              <a:gd name="connsiteX0" fmla="*/ 0 w 5943600"/>
              <a:gd name="connsiteY0" fmla="*/ 3913665 h 3913665"/>
              <a:gd name="connsiteX1" fmla="*/ 0 w 5943600"/>
              <a:gd name="connsiteY1" fmla="*/ 1088164 h 3913665"/>
              <a:gd name="connsiteX2" fmla="*/ 2970805 w 5943600"/>
              <a:gd name="connsiteY2" fmla="*/ 0 h 3913665"/>
              <a:gd name="connsiteX3" fmla="*/ 5943600 w 5943600"/>
              <a:gd name="connsiteY3" fmla="*/ 1088892 h 3913665"/>
              <a:gd name="connsiteX4" fmla="*/ 5943600 w 5943600"/>
              <a:gd name="connsiteY4" fmla="*/ 3913665 h 39136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943600" h="3913665">
                <a:moveTo>
                  <a:pt x="0" y="3913665"/>
                </a:moveTo>
                <a:lnTo>
                  <a:pt x="0" y="1088164"/>
                </a:lnTo>
                <a:lnTo>
                  <a:pt x="2970805" y="0"/>
                </a:lnTo>
                <a:lnTo>
                  <a:pt x="5943600" y="1088892"/>
                </a:lnTo>
                <a:lnTo>
                  <a:pt x="5943600" y="3913665"/>
                </a:lnTo>
                <a:close/>
              </a:path>
            </a:pathLst>
          </a:custGeom>
          <a:solidFill>
            <a:srgbClr val="0E3D60">
              <a:alpha val="87843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232" name="Прямоугольник 231"/>
          <p:cNvSpPr/>
          <p:nvPr/>
        </p:nvSpPr>
        <p:spPr>
          <a:xfrm>
            <a:off x="362602" y="2944451"/>
            <a:ext cx="3182769" cy="116955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defTabSz="1051998">
              <a:lnSpc>
                <a:spcPts val="2088"/>
              </a:lnSpc>
              <a:buFont typeface="Arial" panose="020B0604020202020204" pitchFamily="34" charset="0"/>
              <a:buNone/>
            </a:pPr>
            <a:r>
              <a:rPr lang="ru-RU" sz="1700" b="1" dirty="0" smtClean="0">
                <a:solidFill>
                  <a:schemeClr val="bg1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РЕАЛИЗУЕМЫЕ МЕРЫ И ПЕРЕХОД НА РЕСУРСНО-ИНДЕКСНЫЙ МЕТОД ОБЕСПЕЧАТ:</a:t>
            </a:r>
            <a:endParaRPr lang="ru-RU" sz="1700" b="1" dirty="0">
              <a:solidFill>
                <a:schemeClr val="bg1"/>
              </a:solidFill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233" name="Прямоугольник 232"/>
          <p:cNvSpPr/>
          <p:nvPr/>
        </p:nvSpPr>
        <p:spPr>
          <a:xfrm>
            <a:off x="3999535" y="1209905"/>
            <a:ext cx="7857611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defTabSz="755650">
              <a:spcBef>
                <a:spcPct val="0"/>
              </a:spcBef>
            </a:pPr>
            <a:r>
              <a:rPr lang="ru-RU" dirty="0" smtClean="0">
                <a:solidFill>
                  <a:schemeClr val="bg2">
                    <a:lumMod val="10000"/>
                  </a:schemeClr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Повышение достоверности </a:t>
            </a:r>
            <a:r>
              <a:rPr lang="ru-RU" dirty="0">
                <a:solidFill>
                  <a:schemeClr val="bg2">
                    <a:lumMod val="10000"/>
                  </a:schemeClr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определения сметной стоимости </a:t>
            </a:r>
            <a:r>
              <a:rPr lang="ru-RU" dirty="0" smtClean="0">
                <a:solidFill>
                  <a:schemeClr val="bg2">
                    <a:lumMod val="10000"/>
                  </a:schemeClr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за </a:t>
            </a:r>
            <a:r>
              <a:rPr lang="ru-RU" dirty="0">
                <a:solidFill>
                  <a:schemeClr val="bg2">
                    <a:lumMod val="10000"/>
                  </a:schemeClr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счет исключения неточностей в расчетах, связанных с применением укрупненных Индексов и различной структурой затрат по видам объектов капитального строительства</a:t>
            </a:r>
          </a:p>
        </p:txBody>
      </p:sp>
      <p:sp>
        <p:nvSpPr>
          <p:cNvPr id="234" name="Овал 233"/>
          <p:cNvSpPr/>
          <p:nvPr/>
        </p:nvSpPr>
        <p:spPr>
          <a:xfrm>
            <a:off x="3535786" y="1429585"/>
            <a:ext cx="428625" cy="428625"/>
          </a:xfrm>
          <a:prstGeom prst="ellipse">
            <a:avLst/>
          </a:prstGeom>
          <a:solidFill>
            <a:srgbClr val="0E3D6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235" name="Прямоугольник 234"/>
          <p:cNvSpPr/>
          <p:nvPr/>
        </p:nvSpPr>
        <p:spPr>
          <a:xfrm>
            <a:off x="4545333" y="2767990"/>
            <a:ext cx="6556035" cy="3385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defTabSz="755650">
              <a:spcBef>
                <a:spcPct val="0"/>
              </a:spcBef>
            </a:pPr>
            <a:r>
              <a:rPr lang="ru-RU" dirty="0" smtClean="0">
                <a:solidFill>
                  <a:schemeClr val="bg2">
                    <a:lumMod val="10000"/>
                  </a:schemeClr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Сокращение количества </a:t>
            </a:r>
            <a:r>
              <a:rPr lang="ru-RU" dirty="0">
                <a:solidFill>
                  <a:schemeClr val="bg2">
                    <a:lumMod val="10000"/>
                  </a:schemeClr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срывов конкурсных </a:t>
            </a:r>
            <a:r>
              <a:rPr lang="ru-RU" dirty="0" smtClean="0">
                <a:solidFill>
                  <a:schemeClr val="bg2">
                    <a:lumMod val="10000"/>
                  </a:schemeClr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процедур</a:t>
            </a:r>
            <a:endParaRPr lang="ru-RU" dirty="0">
              <a:solidFill>
                <a:schemeClr val="bg2">
                  <a:lumMod val="10000"/>
                </a:schemeClr>
              </a:solidFill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236" name="Овал 235"/>
          <p:cNvSpPr/>
          <p:nvPr/>
        </p:nvSpPr>
        <p:spPr>
          <a:xfrm>
            <a:off x="3992369" y="2715261"/>
            <a:ext cx="428625" cy="428625"/>
          </a:xfrm>
          <a:prstGeom prst="ellipse">
            <a:avLst/>
          </a:prstGeom>
          <a:solidFill>
            <a:srgbClr val="0E3D6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237" name="Прямоугольник 236"/>
          <p:cNvSpPr/>
          <p:nvPr/>
        </p:nvSpPr>
        <p:spPr>
          <a:xfrm>
            <a:off x="4812032" y="3331735"/>
            <a:ext cx="6563575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defTabSz="755650">
              <a:spcBef>
                <a:spcPct val="0"/>
              </a:spcBef>
            </a:pPr>
            <a:r>
              <a:rPr lang="ru-RU" dirty="0" smtClean="0">
                <a:solidFill>
                  <a:schemeClr val="bg2">
                    <a:lumMod val="10000"/>
                  </a:schemeClr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Ускорение оборачиваемости бюджетных средств выделяемых на строительство за счет повышения эффективности их освоения</a:t>
            </a:r>
            <a:endParaRPr lang="ru-RU" dirty="0">
              <a:solidFill>
                <a:schemeClr val="bg2">
                  <a:lumMod val="10000"/>
                </a:schemeClr>
              </a:solidFill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238" name="Овал 237"/>
          <p:cNvSpPr/>
          <p:nvPr/>
        </p:nvSpPr>
        <p:spPr>
          <a:xfrm>
            <a:off x="4249544" y="3394422"/>
            <a:ext cx="428625" cy="428625"/>
          </a:xfrm>
          <a:prstGeom prst="ellipse">
            <a:avLst/>
          </a:prstGeom>
          <a:solidFill>
            <a:srgbClr val="0E3D6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239" name="Прямоугольник 238"/>
          <p:cNvSpPr/>
          <p:nvPr/>
        </p:nvSpPr>
        <p:spPr>
          <a:xfrm>
            <a:off x="4528909" y="4711458"/>
            <a:ext cx="6841650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defTabSz="755650">
              <a:spcBef>
                <a:spcPct val="0"/>
              </a:spcBef>
            </a:pPr>
            <a:r>
              <a:rPr lang="ru-RU" dirty="0" smtClean="0">
                <a:solidFill>
                  <a:schemeClr val="bg2">
                    <a:lumMod val="10000"/>
                  </a:schemeClr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Увеличение налоговых поступлений </a:t>
            </a:r>
            <a:r>
              <a:rPr lang="ru-RU" dirty="0">
                <a:solidFill>
                  <a:schemeClr val="bg2">
                    <a:lumMod val="10000"/>
                  </a:schemeClr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в бюджет от строительных компаний</a:t>
            </a:r>
          </a:p>
        </p:txBody>
      </p:sp>
      <p:sp>
        <p:nvSpPr>
          <p:cNvPr id="240" name="Овал 239"/>
          <p:cNvSpPr/>
          <p:nvPr/>
        </p:nvSpPr>
        <p:spPr>
          <a:xfrm>
            <a:off x="3992222" y="4789884"/>
            <a:ext cx="428625" cy="428625"/>
          </a:xfrm>
          <a:prstGeom prst="ellipse">
            <a:avLst/>
          </a:prstGeom>
          <a:solidFill>
            <a:srgbClr val="0E3D6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243" name="Прямоугольник 242"/>
          <p:cNvSpPr/>
          <p:nvPr/>
        </p:nvSpPr>
        <p:spPr>
          <a:xfrm>
            <a:off x="4300860" y="5439473"/>
            <a:ext cx="6897414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defTabSz="755650">
              <a:spcBef>
                <a:spcPct val="0"/>
              </a:spcBef>
            </a:pPr>
            <a:r>
              <a:rPr lang="ru-RU" dirty="0" smtClean="0">
                <a:solidFill>
                  <a:schemeClr val="bg2">
                    <a:lumMod val="10000"/>
                  </a:schemeClr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Исключение </a:t>
            </a:r>
            <a:r>
              <a:rPr lang="ru-RU" dirty="0">
                <a:solidFill>
                  <a:schemeClr val="bg2">
                    <a:lumMod val="10000"/>
                  </a:schemeClr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диспропорции рентабельности подрядных </a:t>
            </a:r>
            <a:r>
              <a:rPr lang="ru-RU" dirty="0" smtClean="0">
                <a:solidFill>
                  <a:schemeClr val="bg2">
                    <a:lumMod val="10000"/>
                  </a:schemeClr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организаций, выполняющих разные </a:t>
            </a:r>
            <a:r>
              <a:rPr lang="ru-RU" dirty="0">
                <a:solidFill>
                  <a:schemeClr val="bg2">
                    <a:lumMod val="10000"/>
                  </a:schemeClr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виды работ (в </a:t>
            </a:r>
            <a:r>
              <a:rPr lang="ru-RU" dirty="0" err="1">
                <a:solidFill>
                  <a:schemeClr val="bg2">
                    <a:lumMod val="10000"/>
                  </a:schemeClr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т.ч</a:t>
            </a:r>
            <a:r>
              <a:rPr lang="ru-RU" dirty="0" smtClean="0">
                <a:solidFill>
                  <a:schemeClr val="bg2">
                    <a:lumMod val="10000"/>
                  </a:schemeClr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. </a:t>
            </a:r>
            <a:r>
              <a:rPr lang="ru-RU" dirty="0">
                <a:solidFill>
                  <a:schemeClr val="bg2">
                    <a:lumMod val="10000"/>
                  </a:schemeClr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субподрядных)</a:t>
            </a:r>
          </a:p>
        </p:txBody>
      </p:sp>
      <p:sp>
        <p:nvSpPr>
          <p:cNvPr id="244" name="Овал 243"/>
          <p:cNvSpPr/>
          <p:nvPr/>
        </p:nvSpPr>
        <p:spPr>
          <a:xfrm>
            <a:off x="3738371" y="5502160"/>
            <a:ext cx="428625" cy="428625"/>
          </a:xfrm>
          <a:prstGeom prst="ellipse">
            <a:avLst/>
          </a:prstGeom>
          <a:solidFill>
            <a:srgbClr val="0E3D6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245" name="Прямоугольник 244"/>
          <p:cNvSpPr/>
          <p:nvPr/>
        </p:nvSpPr>
        <p:spPr>
          <a:xfrm>
            <a:off x="4039725" y="6224543"/>
            <a:ext cx="7293650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defTabSz="755650">
              <a:spcBef>
                <a:spcPct val="0"/>
              </a:spcBef>
            </a:pPr>
            <a:r>
              <a:rPr lang="ru-RU" dirty="0" smtClean="0">
                <a:solidFill>
                  <a:schemeClr val="bg2">
                    <a:lumMod val="10000"/>
                  </a:schemeClr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Упрощение формирования </a:t>
            </a:r>
            <a:r>
              <a:rPr lang="ru-RU" dirty="0">
                <a:solidFill>
                  <a:schemeClr val="bg2">
                    <a:lumMod val="10000"/>
                  </a:schemeClr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сметы </a:t>
            </a:r>
            <a:r>
              <a:rPr lang="ru-RU" dirty="0" smtClean="0">
                <a:solidFill>
                  <a:schemeClr val="bg2">
                    <a:lumMod val="10000"/>
                  </a:schemeClr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контракта </a:t>
            </a:r>
            <a:r>
              <a:rPr lang="ru-RU" dirty="0">
                <a:solidFill>
                  <a:schemeClr val="bg2">
                    <a:lumMod val="10000"/>
                  </a:schemeClr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на </a:t>
            </a:r>
            <a:r>
              <a:rPr lang="ru-RU" dirty="0" smtClean="0">
                <a:solidFill>
                  <a:schemeClr val="bg2">
                    <a:lumMod val="10000"/>
                  </a:schemeClr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основании проектной сметы</a:t>
            </a:r>
            <a:endParaRPr lang="ru-RU" dirty="0">
              <a:solidFill>
                <a:schemeClr val="bg2">
                  <a:lumMod val="10000"/>
                </a:schemeClr>
              </a:solidFill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246" name="Овал 245"/>
          <p:cNvSpPr/>
          <p:nvPr/>
        </p:nvSpPr>
        <p:spPr>
          <a:xfrm>
            <a:off x="3481074" y="6171814"/>
            <a:ext cx="428625" cy="428625"/>
          </a:xfrm>
          <a:prstGeom prst="ellipse">
            <a:avLst/>
          </a:prstGeom>
          <a:solidFill>
            <a:srgbClr val="0E3D6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247" name="Скругленный прямоугольник 246"/>
          <p:cNvSpPr/>
          <p:nvPr/>
        </p:nvSpPr>
        <p:spPr>
          <a:xfrm>
            <a:off x="436563" y="2836918"/>
            <a:ext cx="603250" cy="39120"/>
          </a:xfrm>
          <a:prstGeom prst="roundRect">
            <a:avLst/>
          </a:prstGeom>
          <a:solidFill>
            <a:srgbClr val="F6A32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250" name="Freeform 172"/>
          <p:cNvSpPr>
            <a:spLocks/>
          </p:cNvSpPr>
          <p:nvPr/>
        </p:nvSpPr>
        <p:spPr bwMode="auto">
          <a:xfrm>
            <a:off x="3862469" y="5621759"/>
            <a:ext cx="188033" cy="189425"/>
          </a:xfrm>
          <a:custGeom>
            <a:avLst/>
            <a:gdLst>
              <a:gd name="T0" fmla="*/ 121 w 145"/>
              <a:gd name="T1" fmla="*/ 39 h 146"/>
              <a:gd name="T2" fmla="*/ 88 w 145"/>
              <a:gd name="T3" fmla="*/ 73 h 146"/>
              <a:gd name="T4" fmla="*/ 121 w 145"/>
              <a:gd name="T5" fmla="*/ 107 h 146"/>
              <a:gd name="T6" fmla="*/ 135 w 145"/>
              <a:gd name="T7" fmla="*/ 93 h 146"/>
              <a:gd name="T8" fmla="*/ 142 w 145"/>
              <a:gd name="T9" fmla="*/ 92 h 146"/>
              <a:gd name="T10" fmla="*/ 145 w 145"/>
              <a:gd name="T11" fmla="*/ 97 h 146"/>
              <a:gd name="T12" fmla="*/ 145 w 145"/>
              <a:gd name="T13" fmla="*/ 140 h 146"/>
              <a:gd name="T14" fmla="*/ 143 w 145"/>
              <a:gd name="T15" fmla="*/ 144 h 146"/>
              <a:gd name="T16" fmla="*/ 139 w 145"/>
              <a:gd name="T17" fmla="*/ 146 h 146"/>
              <a:gd name="T18" fmla="*/ 97 w 145"/>
              <a:gd name="T19" fmla="*/ 146 h 146"/>
              <a:gd name="T20" fmla="*/ 91 w 145"/>
              <a:gd name="T21" fmla="*/ 142 h 146"/>
              <a:gd name="T22" fmla="*/ 93 w 145"/>
              <a:gd name="T23" fmla="*/ 135 h 146"/>
              <a:gd name="T24" fmla="*/ 106 w 145"/>
              <a:gd name="T25" fmla="*/ 122 h 146"/>
              <a:gd name="T26" fmla="*/ 73 w 145"/>
              <a:gd name="T27" fmla="*/ 88 h 146"/>
              <a:gd name="T28" fmla="*/ 39 w 145"/>
              <a:gd name="T29" fmla="*/ 122 h 146"/>
              <a:gd name="T30" fmla="*/ 53 w 145"/>
              <a:gd name="T31" fmla="*/ 135 h 146"/>
              <a:gd name="T32" fmla="*/ 54 w 145"/>
              <a:gd name="T33" fmla="*/ 142 h 146"/>
              <a:gd name="T34" fmla="*/ 48 w 145"/>
              <a:gd name="T35" fmla="*/ 146 h 146"/>
              <a:gd name="T36" fmla="*/ 6 w 145"/>
              <a:gd name="T37" fmla="*/ 146 h 146"/>
              <a:gd name="T38" fmla="*/ 2 w 145"/>
              <a:gd name="T39" fmla="*/ 144 h 146"/>
              <a:gd name="T40" fmla="*/ 0 w 145"/>
              <a:gd name="T41" fmla="*/ 140 h 146"/>
              <a:gd name="T42" fmla="*/ 0 w 145"/>
              <a:gd name="T43" fmla="*/ 97 h 146"/>
              <a:gd name="T44" fmla="*/ 4 w 145"/>
              <a:gd name="T45" fmla="*/ 92 h 146"/>
              <a:gd name="T46" fmla="*/ 10 w 145"/>
              <a:gd name="T47" fmla="*/ 93 h 146"/>
              <a:gd name="T48" fmla="*/ 24 w 145"/>
              <a:gd name="T49" fmla="*/ 107 h 146"/>
              <a:gd name="T50" fmla="*/ 57 w 145"/>
              <a:gd name="T51" fmla="*/ 73 h 146"/>
              <a:gd name="T52" fmla="*/ 24 w 145"/>
              <a:gd name="T53" fmla="*/ 39 h 146"/>
              <a:gd name="T54" fmla="*/ 10 w 145"/>
              <a:gd name="T55" fmla="*/ 53 h 146"/>
              <a:gd name="T56" fmla="*/ 6 w 145"/>
              <a:gd name="T57" fmla="*/ 55 h 146"/>
              <a:gd name="T58" fmla="*/ 4 w 145"/>
              <a:gd name="T59" fmla="*/ 54 h 146"/>
              <a:gd name="T60" fmla="*/ 0 w 145"/>
              <a:gd name="T61" fmla="*/ 49 h 146"/>
              <a:gd name="T62" fmla="*/ 0 w 145"/>
              <a:gd name="T63" fmla="*/ 6 h 146"/>
              <a:gd name="T64" fmla="*/ 2 w 145"/>
              <a:gd name="T65" fmla="*/ 2 h 146"/>
              <a:gd name="T66" fmla="*/ 6 w 145"/>
              <a:gd name="T67" fmla="*/ 0 h 146"/>
              <a:gd name="T68" fmla="*/ 48 w 145"/>
              <a:gd name="T69" fmla="*/ 0 h 146"/>
              <a:gd name="T70" fmla="*/ 54 w 145"/>
              <a:gd name="T71" fmla="*/ 4 h 146"/>
              <a:gd name="T72" fmla="*/ 53 w 145"/>
              <a:gd name="T73" fmla="*/ 11 h 146"/>
              <a:gd name="T74" fmla="*/ 39 w 145"/>
              <a:gd name="T75" fmla="*/ 24 h 146"/>
              <a:gd name="T76" fmla="*/ 73 w 145"/>
              <a:gd name="T77" fmla="*/ 58 h 146"/>
              <a:gd name="T78" fmla="*/ 106 w 145"/>
              <a:gd name="T79" fmla="*/ 24 h 146"/>
              <a:gd name="T80" fmla="*/ 93 w 145"/>
              <a:gd name="T81" fmla="*/ 11 h 146"/>
              <a:gd name="T82" fmla="*/ 91 w 145"/>
              <a:gd name="T83" fmla="*/ 4 h 146"/>
              <a:gd name="T84" fmla="*/ 97 w 145"/>
              <a:gd name="T85" fmla="*/ 0 h 146"/>
              <a:gd name="T86" fmla="*/ 139 w 145"/>
              <a:gd name="T87" fmla="*/ 0 h 146"/>
              <a:gd name="T88" fmla="*/ 143 w 145"/>
              <a:gd name="T89" fmla="*/ 2 h 146"/>
              <a:gd name="T90" fmla="*/ 145 w 145"/>
              <a:gd name="T91" fmla="*/ 6 h 146"/>
              <a:gd name="T92" fmla="*/ 145 w 145"/>
              <a:gd name="T93" fmla="*/ 49 h 146"/>
              <a:gd name="T94" fmla="*/ 142 w 145"/>
              <a:gd name="T95" fmla="*/ 54 h 146"/>
              <a:gd name="T96" fmla="*/ 139 w 145"/>
              <a:gd name="T97" fmla="*/ 55 h 146"/>
              <a:gd name="T98" fmla="*/ 135 w 145"/>
              <a:gd name="T99" fmla="*/ 53 h 146"/>
              <a:gd name="T100" fmla="*/ 121 w 145"/>
              <a:gd name="T101" fmla="*/ 39 h 1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45" h="146">
                <a:moveTo>
                  <a:pt x="121" y="39"/>
                </a:moveTo>
                <a:cubicBezTo>
                  <a:pt x="88" y="73"/>
                  <a:pt x="88" y="73"/>
                  <a:pt x="88" y="73"/>
                </a:cubicBezTo>
                <a:cubicBezTo>
                  <a:pt x="121" y="107"/>
                  <a:pt x="121" y="107"/>
                  <a:pt x="121" y="107"/>
                </a:cubicBezTo>
                <a:cubicBezTo>
                  <a:pt x="135" y="93"/>
                  <a:pt x="135" y="93"/>
                  <a:pt x="135" y="93"/>
                </a:cubicBezTo>
                <a:cubicBezTo>
                  <a:pt x="137" y="91"/>
                  <a:pt x="139" y="90"/>
                  <a:pt x="142" y="92"/>
                </a:cubicBezTo>
                <a:cubicBezTo>
                  <a:pt x="144" y="93"/>
                  <a:pt x="145" y="94"/>
                  <a:pt x="145" y="97"/>
                </a:cubicBezTo>
                <a:cubicBezTo>
                  <a:pt x="145" y="140"/>
                  <a:pt x="145" y="140"/>
                  <a:pt x="145" y="140"/>
                </a:cubicBezTo>
                <a:cubicBezTo>
                  <a:pt x="145" y="141"/>
                  <a:pt x="145" y="143"/>
                  <a:pt x="143" y="144"/>
                </a:cubicBezTo>
                <a:cubicBezTo>
                  <a:pt x="142" y="145"/>
                  <a:pt x="141" y="146"/>
                  <a:pt x="139" y="146"/>
                </a:cubicBezTo>
                <a:cubicBezTo>
                  <a:pt x="97" y="146"/>
                  <a:pt x="97" y="146"/>
                  <a:pt x="97" y="146"/>
                </a:cubicBezTo>
                <a:cubicBezTo>
                  <a:pt x="94" y="146"/>
                  <a:pt x="92" y="144"/>
                  <a:pt x="91" y="142"/>
                </a:cubicBezTo>
                <a:cubicBezTo>
                  <a:pt x="90" y="139"/>
                  <a:pt x="91" y="137"/>
                  <a:pt x="93" y="135"/>
                </a:cubicBezTo>
                <a:cubicBezTo>
                  <a:pt x="106" y="122"/>
                  <a:pt x="106" y="122"/>
                  <a:pt x="106" y="122"/>
                </a:cubicBezTo>
                <a:cubicBezTo>
                  <a:pt x="73" y="88"/>
                  <a:pt x="73" y="88"/>
                  <a:pt x="73" y="88"/>
                </a:cubicBezTo>
                <a:cubicBezTo>
                  <a:pt x="39" y="122"/>
                  <a:pt x="39" y="122"/>
                  <a:pt x="39" y="122"/>
                </a:cubicBezTo>
                <a:cubicBezTo>
                  <a:pt x="53" y="135"/>
                  <a:pt x="53" y="135"/>
                  <a:pt x="53" y="135"/>
                </a:cubicBezTo>
                <a:cubicBezTo>
                  <a:pt x="55" y="137"/>
                  <a:pt x="55" y="139"/>
                  <a:pt x="54" y="142"/>
                </a:cubicBezTo>
                <a:cubicBezTo>
                  <a:pt x="53" y="144"/>
                  <a:pt x="51" y="146"/>
                  <a:pt x="48" y="146"/>
                </a:cubicBezTo>
                <a:cubicBezTo>
                  <a:pt x="6" y="146"/>
                  <a:pt x="6" y="146"/>
                  <a:pt x="6" y="146"/>
                </a:cubicBezTo>
                <a:cubicBezTo>
                  <a:pt x="4" y="146"/>
                  <a:pt x="3" y="145"/>
                  <a:pt x="2" y="144"/>
                </a:cubicBezTo>
                <a:cubicBezTo>
                  <a:pt x="1" y="143"/>
                  <a:pt x="0" y="141"/>
                  <a:pt x="0" y="140"/>
                </a:cubicBezTo>
                <a:cubicBezTo>
                  <a:pt x="0" y="97"/>
                  <a:pt x="0" y="97"/>
                  <a:pt x="0" y="97"/>
                </a:cubicBezTo>
                <a:cubicBezTo>
                  <a:pt x="0" y="94"/>
                  <a:pt x="1" y="93"/>
                  <a:pt x="4" y="92"/>
                </a:cubicBezTo>
                <a:cubicBezTo>
                  <a:pt x="6" y="90"/>
                  <a:pt x="8" y="91"/>
                  <a:pt x="10" y="93"/>
                </a:cubicBezTo>
                <a:cubicBezTo>
                  <a:pt x="24" y="107"/>
                  <a:pt x="24" y="107"/>
                  <a:pt x="24" y="107"/>
                </a:cubicBezTo>
                <a:cubicBezTo>
                  <a:pt x="57" y="73"/>
                  <a:pt x="57" y="73"/>
                  <a:pt x="57" y="73"/>
                </a:cubicBezTo>
                <a:cubicBezTo>
                  <a:pt x="24" y="39"/>
                  <a:pt x="24" y="39"/>
                  <a:pt x="24" y="39"/>
                </a:cubicBezTo>
                <a:cubicBezTo>
                  <a:pt x="10" y="53"/>
                  <a:pt x="10" y="53"/>
                  <a:pt x="10" y="53"/>
                </a:cubicBezTo>
                <a:cubicBezTo>
                  <a:pt x="9" y="54"/>
                  <a:pt x="8" y="55"/>
                  <a:pt x="6" y="55"/>
                </a:cubicBezTo>
                <a:cubicBezTo>
                  <a:pt x="5" y="55"/>
                  <a:pt x="5" y="55"/>
                  <a:pt x="4" y="54"/>
                </a:cubicBezTo>
                <a:cubicBezTo>
                  <a:pt x="1" y="53"/>
                  <a:pt x="0" y="51"/>
                  <a:pt x="0" y="49"/>
                </a:cubicBezTo>
                <a:cubicBezTo>
                  <a:pt x="0" y="6"/>
                  <a:pt x="0" y="6"/>
                  <a:pt x="0" y="6"/>
                </a:cubicBezTo>
                <a:cubicBezTo>
                  <a:pt x="0" y="5"/>
                  <a:pt x="1" y="3"/>
                  <a:pt x="2" y="2"/>
                </a:cubicBezTo>
                <a:cubicBezTo>
                  <a:pt x="3" y="1"/>
                  <a:pt x="4" y="0"/>
                  <a:pt x="6" y="0"/>
                </a:cubicBezTo>
                <a:cubicBezTo>
                  <a:pt x="48" y="0"/>
                  <a:pt x="48" y="0"/>
                  <a:pt x="48" y="0"/>
                </a:cubicBezTo>
                <a:cubicBezTo>
                  <a:pt x="51" y="0"/>
                  <a:pt x="53" y="2"/>
                  <a:pt x="54" y="4"/>
                </a:cubicBezTo>
                <a:cubicBezTo>
                  <a:pt x="55" y="7"/>
                  <a:pt x="55" y="9"/>
                  <a:pt x="53" y="11"/>
                </a:cubicBezTo>
                <a:cubicBezTo>
                  <a:pt x="39" y="24"/>
                  <a:pt x="39" y="24"/>
                  <a:pt x="39" y="24"/>
                </a:cubicBezTo>
                <a:cubicBezTo>
                  <a:pt x="73" y="58"/>
                  <a:pt x="73" y="58"/>
                  <a:pt x="73" y="58"/>
                </a:cubicBezTo>
                <a:cubicBezTo>
                  <a:pt x="106" y="24"/>
                  <a:pt x="106" y="24"/>
                  <a:pt x="106" y="24"/>
                </a:cubicBezTo>
                <a:cubicBezTo>
                  <a:pt x="93" y="11"/>
                  <a:pt x="93" y="11"/>
                  <a:pt x="93" y="11"/>
                </a:cubicBezTo>
                <a:cubicBezTo>
                  <a:pt x="91" y="9"/>
                  <a:pt x="90" y="7"/>
                  <a:pt x="91" y="4"/>
                </a:cubicBezTo>
                <a:cubicBezTo>
                  <a:pt x="92" y="2"/>
                  <a:pt x="94" y="0"/>
                  <a:pt x="97" y="0"/>
                </a:cubicBezTo>
                <a:cubicBezTo>
                  <a:pt x="139" y="0"/>
                  <a:pt x="139" y="0"/>
                  <a:pt x="139" y="0"/>
                </a:cubicBezTo>
                <a:cubicBezTo>
                  <a:pt x="141" y="0"/>
                  <a:pt x="142" y="1"/>
                  <a:pt x="143" y="2"/>
                </a:cubicBezTo>
                <a:cubicBezTo>
                  <a:pt x="145" y="3"/>
                  <a:pt x="145" y="5"/>
                  <a:pt x="145" y="6"/>
                </a:cubicBezTo>
                <a:cubicBezTo>
                  <a:pt x="145" y="49"/>
                  <a:pt x="145" y="49"/>
                  <a:pt x="145" y="49"/>
                </a:cubicBezTo>
                <a:cubicBezTo>
                  <a:pt x="145" y="51"/>
                  <a:pt x="144" y="53"/>
                  <a:pt x="142" y="54"/>
                </a:cubicBezTo>
                <a:cubicBezTo>
                  <a:pt x="141" y="55"/>
                  <a:pt x="140" y="55"/>
                  <a:pt x="139" y="55"/>
                </a:cubicBezTo>
                <a:cubicBezTo>
                  <a:pt x="138" y="55"/>
                  <a:pt x="136" y="54"/>
                  <a:pt x="135" y="53"/>
                </a:cubicBezTo>
                <a:lnTo>
                  <a:pt x="121" y="3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252" name="Freeform 171"/>
          <p:cNvSpPr>
            <a:spLocks noEditPoints="1"/>
          </p:cNvSpPr>
          <p:nvPr/>
        </p:nvSpPr>
        <p:spPr bwMode="auto">
          <a:xfrm>
            <a:off x="4096500" y="4910179"/>
            <a:ext cx="220068" cy="188034"/>
          </a:xfrm>
          <a:custGeom>
            <a:avLst/>
            <a:gdLst>
              <a:gd name="T0" fmla="*/ 169 w 169"/>
              <a:gd name="T1" fmla="*/ 40 h 145"/>
              <a:gd name="T2" fmla="*/ 169 w 169"/>
              <a:gd name="T3" fmla="*/ 76 h 145"/>
              <a:gd name="T4" fmla="*/ 0 w 169"/>
              <a:gd name="T5" fmla="*/ 76 h 145"/>
              <a:gd name="T6" fmla="*/ 0 w 169"/>
              <a:gd name="T7" fmla="*/ 40 h 145"/>
              <a:gd name="T8" fmla="*/ 4 w 169"/>
              <a:gd name="T9" fmla="*/ 29 h 145"/>
              <a:gd name="T10" fmla="*/ 15 w 169"/>
              <a:gd name="T11" fmla="*/ 24 h 145"/>
              <a:gd name="T12" fmla="*/ 48 w 169"/>
              <a:gd name="T13" fmla="*/ 24 h 145"/>
              <a:gd name="T14" fmla="*/ 48 w 169"/>
              <a:gd name="T15" fmla="*/ 9 h 145"/>
              <a:gd name="T16" fmla="*/ 51 w 169"/>
              <a:gd name="T17" fmla="*/ 3 h 145"/>
              <a:gd name="T18" fmla="*/ 57 w 169"/>
              <a:gd name="T19" fmla="*/ 0 h 145"/>
              <a:gd name="T20" fmla="*/ 112 w 169"/>
              <a:gd name="T21" fmla="*/ 0 h 145"/>
              <a:gd name="T22" fmla="*/ 118 w 169"/>
              <a:gd name="T23" fmla="*/ 3 h 145"/>
              <a:gd name="T24" fmla="*/ 121 w 169"/>
              <a:gd name="T25" fmla="*/ 9 h 145"/>
              <a:gd name="T26" fmla="*/ 121 w 169"/>
              <a:gd name="T27" fmla="*/ 24 h 145"/>
              <a:gd name="T28" fmla="*/ 154 w 169"/>
              <a:gd name="T29" fmla="*/ 24 h 145"/>
              <a:gd name="T30" fmla="*/ 165 w 169"/>
              <a:gd name="T31" fmla="*/ 29 h 145"/>
              <a:gd name="T32" fmla="*/ 169 w 169"/>
              <a:gd name="T33" fmla="*/ 40 h 145"/>
              <a:gd name="T34" fmla="*/ 169 w 169"/>
              <a:gd name="T35" fmla="*/ 85 h 145"/>
              <a:gd name="T36" fmla="*/ 169 w 169"/>
              <a:gd name="T37" fmla="*/ 130 h 145"/>
              <a:gd name="T38" fmla="*/ 165 w 169"/>
              <a:gd name="T39" fmla="*/ 141 h 145"/>
              <a:gd name="T40" fmla="*/ 154 w 169"/>
              <a:gd name="T41" fmla="*/ 145 h 145"/>
              <a:gd name="T42" fmla="*/ 15 w 169"/>
              <a:gd name="T43" fmla="*/ 145 h 145"/>
              <a:gd name="T44" fmla="*/ 4 w 169"/>
              <a:gd name="T45" fmla="*/ 141 h 145"/>
              <a:gd name="T46" fmla="*/ 0 w 169"/>
              <a:gd name="T47" fmla="*/ 130 h 145"/>
              <a:gd name="T48" fmla="*/ 0 w 169"/>
              <a:gd name="T49" fmla="*/ 85 h 145"/>
              <a:gd name="T50" fmla="*/ 63 w 169"/>
              <a:gd name="T51" fmla="*/ 85 h 145"/>
              <a:gd name="T52" fmla="*/ 63 w 169"/>
              <a:gd name="T53" fmla="*/ 100 h 145"/>
              <a:gd name="T54" fmla="*/ 65 w 169"/>
              <a:gd name="T55" fmla="*/ 104 h 145"/>
              <a:gd name="T56" fmla="*/ 69 w 169"/>
              <a:gd name="T57" fmla="*/ 106 h 145"/>
              <a:gd name="T58" fmla="*/ 100 w 169"/>
              <a:gd name="T59" fmla="*/ 106 h 145"/>
              <a:gd name="T60" fmla="*/ 104 w 169"/>
              <a:gd name="T61" fmla="*/ 104 h 145"/>
              <a:gd name="T62" fmla="*/ 106 w 169"/>
              <a:gd name="T63" fmla="*/ 100 h 145"/>
              <a:gd name="T64" fmla="*/ 106 w 169"/>
              <a:gd name="T65" fmla="*/ 85 h 145"/>
              <a:gd name="T66" fmla="*/ 169 w 169"/>
              <a:gd name="T67" fmla="*/ 85 h 145"/>
              <a:gd name="T68" fmla="*/ 60 w 169"/>
              <a:gd name="T69" fmla="*/ 24 h 145"/>
              <a:gd name="T70" fmla="*/ 109 w 169"/>
              <a:gd name="T71" fmla="*/ 24 h 145"/>
              <a:gd name="T72" fmla="*/ 109 w 169"/>
              <a:gd name="T73" fmla="*/ 12 h 145"/>
              <a:gd name="T74" fmla="*/ 60 w 169"/>
              <a:gd name="T75" fmla="*/ 12 h 145"/>
              <a:gd name="T76" fmla="*/ 60 w 169"/>
              <a:gd name="T77" fmla="*/ 24 h 145"/>
              <a:gd name="T78" fmla="*/ 97 w 169"/>
              <a:gd name="T79" fmla="*/ 85 h 145"/>
              <a:gd name="T80" fmla="*/ 97 w 169"/>
              <a:gd name="T81" fmla="*/ 97 h 145"/>
              <a:gd name="T82" fmla="*/ 72 w 169"/>
              <a:gd name="T83" fmla="*/ 97 h 145"/>
              <a:gd name="T84" fmla="*/ 72 w 169"/>
              <a:gd name="T85" fmla="*/ 85 h 145"/>
              <a:gd name="T86" fmla="*/ 97 w 169"/>
              <a:gd name="T87" fmla="*/ 85 h 1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69" h="145">
                <a:moveTo>
                  <a:pt x="169" y="40"/>
                </a:moveTo>
                <a:cubicBezTo>
                  <a:pt x="169" y="76"/>
                  <a:pt x="169" y="76"/>
                  <a:pt x="169" y="76"/>
                </a:cubicBezTo>
                <a:cubicBezTo>
                  <a:pt x="0" y="76"/>
                  <a:pt x="0" y="76"/>
                  <a:pt x="0" y="76"/>
                </a:cubicBezTo>
                <a:cubicBezTo>
                  <a:pt x="0" y="40"/>
                  <a:pt x="0" y="40"/>
                  <a:pt x="0" y="40"/>
                </a:cubicBezTo>
                <a:cubicBezTo>
                  <a:pt x="0" y="35"/>
                  <a:pt x="1" y="32"/>
                  <a:pt x="4" y="29"/>
                </a:cubicBezTo>
                <a:cubicBezTo>
                  <a:pt x="7" y="26"/>
                  <a:pt x="11" y="24"/>
                  <a:pt x="15" y="24"/>
                </a:cubicBezTo>
                <a:cubicBezTo>
                  <a:pt x="48" y="24"/>
                  <a:pt x="48" y="24"/>
                  <a:pt x="48" y="24"/>
                </a:cubicBezTo>
                <a:cubicBezTo>
                  <a:pt x="48" y="9"/>
                  <a:pt x="48" y="9"/>
                  <a:pt x="48" y="9"/>
                </a:cubicBezTo>
                <a:cubicBezTo>
                  <a:pt x="48" y="7"/>
                  <a:pt x="49" y="5"/>
                  <a:pt x="51" y="3"/>
                </a:cubicBezTo>
                <a:cubicBezTo>
                  <a:pt x="53" y="1"/>
                  <a:pt x="55" y="0"/>
                  <a:pt x="57" y="0"/>
                </a:cubicBezTo>
                <a:cubicBezTo>
                  <a:pt x="112" y="0"/>
                  <a:pt x="112" y="0"/>
                  <a:pt x="112" y="0"/>
                </a:cubicBezTo>
                <a:cubicBezTo>
                  <a:pt x="114" y="0"/>
                  <a:pt x="116" y="1"/>
                  <a:pt x="118" y="3"/>
                </a:cubicBezTo>
                <a:cubicBezTo>
                  <a:pt x="120" y="5"/>
                  <a:pt x="121" y="7"/>
                  <a:pt x="121" y="9"/>
                </a:cubicBezTo>
                <a:cubicBezTo>
                  <a:pt x="121" y="24"/>
                  <a:pt x="121" y="24"/>
                  <a:pt x="121" y="24"/>
                </a:cubicBezTo>
                <a:cubicBezTo>
                  <a:pt x="154" y="24"/>
                  <a:pt x="154" y="24"/>
                  <a:pt x="154" y="24"/>
                </a:cubicBezTo>
                <a:cubicBezTo>
                  <a:pt x="158" y="24"/>
                  <a:pt x="162" y="26"/>
                  <a:pt x="165" y="29"/>
                </a:cubicBezTo>
                <a:cubicBezTo>
                  <a:pt x="168" y="32"/>
                  <a:pt x="169" y="35"/>
                  <a:pt x="169" y="40"/>
                </a:cubicBezTo>
                <a:close/>
                <a:moveTo>
                  <a:pt x="169" y="85"/>
                </a:moveTo>
                <a:cubicBezTo>
                  <a:pt x="169" y="130"/>
                  <a:pt x="169" y="130"/>
                  <a:pt x="169" y="130"/>
                </a:cubicBezTo>
                <a:cubicBezTo>
                  <a:pt x="169" y="134"/>
                  <a:pt x="168" y="138"/>
                  <a:pt x="165" y="141"/>
                </a:cubicBezTo>
                <a:cubicBezTo>
                  <a:pt x="162" y="144"/>
                  <a:pt x="158" y="145"/>
                  <a:pt x="154" y="145"/>
                </a:cubicBezTo>
                <a:cubicBezTo>
                  <a:pt x="15" y="145"/>
                  <a:pt x="15" y="145"/>
                  <a:pt x="15" y="145"/>
                </a:cubicBezTo>
                <a:cubicBezTo>
                  <a:pt x="11" y="145"/>
                  <a:pt x="7" y="144"/>
                  <a:pt x="4" y="141"/>
                </a:cubicBezTo>
                <a:cubicBezTo>
                  <a:pt x="1" y="138"/>
                  <a:pt x="0" y="134"/>
                  <a:pt x="0" y="130"/>
                </a:cubicBezTo>
                <a:cubicBezTo>
                  <a:pt x="0" y="85"/>
                  <a:pt x="0" y="85"/>
                  <a:pt x="0" y="85"/>
                </a:cubicBezTo>
                <a:cubicBezTo>
                  <a:pt x="63" y="85"/>
                  <a:pt x="63" y="85"/>
                  <a:pt x="63" y="85"/>
                </a:cubicBezTo>
                <a:cubicBezTo>
                  <a:pt x="63" y="100"/>
                  <a:pt x="63" y="100"/>
                  <a:pt x="63" y="100"/>
                </a:cubicBezTo>
                <a:cubicBezTo>
                  <a:pt x="63" y="102"/>
                  <a:pt x="64" y="103"/>
                  <a:pt x="65" y="104"/>
                </a:cubicBezTo>
                <a:cubicBezTo>
                  <a:pt x="66" y="106"/>
                  <a:pt x="68" y="106"/>
                  <a:pt x="69" y="106"/>
                </a:cubicBezTo>
                <a:cubicBezTo>
                  <a:pt x="100" y="106"/>
                  <a:pt x="100" y="106"/>
                  <a:pt x="100" y="106"/>
                </a:cubicBezTo>
                <a:cubicBezTo>
                  <a:pt x="101" y="106"/>
                  <a:pt x="103" y="106"/>
                  <a:pt x="104" y="104"/>
                </a:cubicBezTo>
                <a:cubicBezTo>
                  <a:pt x="105" y="103"/>
                  <a:pt x="106" y="102"/>
                  <a:pt x="106" y="100"/>
                </a:cubicBezTo>
                <a:cubicBezTo>
                  <a:pt x="106" y="85"/>
                  <a:pt x="106" y="85"/>
                  <a:pt x="106" y="85"/>
                </a:cubicBezTo>
                <a:lnTo>
                  <a:pt x="169" y="85"/>
                </a:lnTo>
                <a:close/>
                <a:moveTo>
                  <a:pt x="60" y="24"/>
                </a:moveTo>
                <a:cubicBezTo>
                  <a:pt x="109" y="24"/>
                  <a:pt x="109" y="24"/>
                  <a:pt x="109" y="24"/>
                </a:cubicBezTo>
                <a:cubicBezTo>
                  <a:pt x="109" y="12"/>
                  <a:pt x="109" y="12"/>
                  <a:pt x="109" y="12"/>
                </a:cubicBezTo>
                <a:cubicBezTo>
                  <a:pt x="60" y="12"/>
                  <a:pt x="60" y="12"/>
                  <a:pt x="60" y="12"/>
                </a:cubicBezTo>
                <a:lnTo>
                  <a:pt x="60" y="24"/>
                </a:lnTo>
                <a:close/>
                <a:moveTo>
                  <a:pt x="97" y="85"/>
                </a:moveTo>
                <a:cubicBezTo>
                  <a:pt x="97" y="97"/>
                  <a:pt x="97" y="97"/>
                  <a:pt x="97" y="97"/>
                </a:cubicBezTo>
                <a:cubicBezTo>
                  <a:pt x="72" y="97"/>
                  <a:pt x="72" y="97"/>
                  <a:pt x="72" y="97"/>
                </a:cubicBezTo>
                <a:cubicBezTo>
                  <a:pt x="72" y="85"/>
                  <a:pt x="72" y="85"/>
                  <a:pt x="72" y="85"/>
                </a:cubicBezTo>
                <a:lnTo>
                  <a:pt x="97" y="8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253" name="Freeform 38"/>
          <p:cNvSpPr>
            <a:spLocks noEditPoints="1"/>
          </p:cNvSpPr>
          <p:nvPr/>
        </p:nvSpPr>
        <p:spPr bwMode="auto">
          <a:xfrm>
            <a:off x="4118490" y="2836458"/>
            <a:ext cx="211711" cy="189425"/>
          </a:xfrm>
          <a:custGeom>
            <a:avLst/>
            <a:gdLst>
              <a:gd name="T0" fmla="*/ 24 w 163"/>
              <a:gd name="T1" fmla="*/ 12 h 146"/>
              <a:gd name="T2" fmla="*/ 18 w 163"/>
              <a:gd name="T3" fmla="*/ 23 h 146"/>
              <a:gd name="T4" fmla="*/ 18 w 163"/>
              <a:gd name="T5" fmla="*/ 143 h 146"/>
              <a:gd name="T6" fmla="*/ 17 w 163"/>
              <a:gd name="T7" fmla="*/ 145 h 146"/>
              <a:gd name="T8" fmla="*/ 15 w 163"/>
              <a:gd name="T9" fmla="*/ 146 h 146"/>
              <a:gd name="T10" fmla="*/ 9 w 163"/>
              <a:gd name="T11" fmla="*/ 146 h 146"/>
              <a:gd name="T12" fmla="*/ 7 w 163"/>
              <a:gd name="T13" fmla="*/ 145 h 146"/>
              <a:gd name="T14" fmla="*/ 6 w 163"/>
              <a:gd name="T15" fmla="*/ 143 h 146"/>
              <a:gd name="T16" fmla="*/ 6 w 163"/>
              <a:gd name="T17" fmla="*/ 23 h 146"/>
              <a:gd name="T18" fmla="*/ 0 w 163"/>
              <a:gd name="T19" fmla="*/ 12 h 146"/>
              <a:gd name="T20" fmla="*/ 3 w 163"/>
              <a:gd name="T21" fmla="*/ 4 h 146"/>
              <a:gd name="T22" fmla="*/ 12 w 163"/>
              <a:gd name="T23" fmla="*/ 0 h 146"/>
              <a:gd name="T24" fmla="*/ 20 w 163"/>
              <a:gd name="T25" fmla="*/ 4 h 146"/>
              <a:gd name="T26" fmla="*/ 24 w 163"/>
              <a:gd name="T27" fmla="*/ 12 h 146"/>
              <a:gd name="T28" fmla="*/ 163 w 163"/>
              <a:gd name="T29" fmla="*/ 19 h 146"/>
              <a:gd name="T30" fmla="*/ 163 w 163"/>
              <a:gd name="T31" fmla="*/ 91 h 146"/>
              <a:gd name="T32" fmla="*/ 162 w 163"/>
              <a:gd name="T33" fmla="*/ 94 h 146"/>
              <a:gd name="T34" fmla="*/ 158 w 163"/>
              <a:gd name="T35" fmla="*/ 97 h 146"/>
              <a:gd name="T36" fmla="*/ 123 w 163"/>
              <a:gd name="T37" fmla="*/ 108 h 146"/>
              <a:gd name="T38" fmla="*/ 112 w 163"/>
              <a:gd name="T39" fmla="*/ 106 h 146"/>
              <a:gd name="T40" fmla="*/ 101 w 163"/>
              <a:gd name="T41" fmla="*/ 101 h 146"/>
              <a:gd name="T42" fmla="*/ 90 w 163"/>
              <a:gd name="T43" fmla="*/ 97 h 146"/>
              <a:gd name="T44" fmla="*/ 77 w 163"/>
              <a:gd name="T45" fmla="*/ 95 h 146"/>
              <a:gd name="T46" fmla="*/ 33 w 163"/>
              <a:gd name="T47" fmla="*/ 108 h 146"/>
              <a:gd name="T48" fmla="*/ 30 w 163"/>
              <a:gd name="T49" fmla="*/ 109 h 146"/>
              <a:gd name="T50" fmla="*/ 26 w 163"/>
              <a:gd name="T51" fmla="*/ 107 h 146"/>
              <a:gd name="T52" fmla="*/ 24 w 163"/>
              <a:gd name="T53" fmla="*/ 103 h 146"/>
              <a:gd name="T54" fmla="*/ 24 w 163"/>
              <a:gd name="T55" fmla="*/ 33 h 146"/>
              <a:gd name="T56" fmla="*/ 27 w 163"/>
              <a:gd name="T57" fmla="*/ 28 h 146"/>
              <a:gd name="T58" fmla="*/ 34 w 163"/>
              <a:gd name="T59" fmla="*/ 24 h 146"/>
              <a:gd name="T60" fmla="*/ 74 w 163"/>
              <a:gd name="T61" fmla="*/ 12 h 146"/>
              <a:gd name="T62" fmla="*/ 93 w 163"/>
              <a:gd name="T63" fmla="*/ 15 h 146"/>
              <a:gd name="T64" fmla="*/ 114 w 163"/>
              <a:gd name="T65" fmla="*/ 24 h 146"/>
              <a:gd name="T66" fmla="*/ 122 w 163"/>
              <a:gd name="T67" fmla="*/ 25 h 146"/>
              <a:gd name="T68" fmla="*/ 133 w 163"/>
              <a:gd name="T69" fmla="*/ 23 h 146"/>
              <a:gd name="T70" fmla="*/ 144 w 163"/>
              <a:gd name="T71" fmla="*/ 19 h 146"/>
              <a:gd name="T72" fmla="*/ 152 w 163"/>
              <a:gd name="T73" fmla="*/ 14 h 146"/>
              <a:gd name="T74" fmla="*/ 157 w 163"/>
              <a:gd name="T75" fmla="*/ 12 h 146"/>
              <a:gd name="T76" fmla="*/ 161 w 163"/>
              <a:gd name="T77" fmla="*/ 14 h 146"/>
              <a:gd name="T78" fmla="*/ 163 w 163"/>
              <a:gd name="T79" fmla="*/ 19 h 1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63" h="146">
                <a:moveTo>
                  <a:pt x="24" y="12"/>
                </a:moveTo>
                <a:cubicBezTo>
                  <a:pt x="24" y="17"/>
                  <a:pt x="22" y="20"/>
                  <a:pt x="18" y="23"/>
                </a:cubicBezTo>
                <a:cubicBezTo>
                  <a:pt x="18" y="143"/>
                  <a:pt x="18" y="143"/>
                  <a:pt x="18" y="143"/>
                </a:cubicBezTo>
                <a:cubicBezTo>
                  <a:pt x="18" y="143"/>
                  <a:pt x="18" y="144"/>
                  <a:pt x="17" y="145"/>
                </a:cubicBezTo>
                <a:cubicBezTo>
                  <a:pt x="16" y="145"/>
                  <a:pt x="16" y="146"/>
                  <a:pt x="15" y="146"/>
                </a:cubicBezTo>
                <a:cubicBezTo>
                  <a:pt x="9" y="146"/>
                  <a:pt x="9" y="146"/>
                  <a:pt x="9" y="146"/>
                </a:cubicBezTo>
                <a:cubicBezTo>
                  <a:pt x="8" y="146"/>
                  <a:pt x="7" y="145"/>
                  <a:pt x="7" y="145"/>
                </a:cubicBezTo>
                <a:cubicBezTo>
                  <a:pt x="6" y="144"/>
                  <a:pt x="6" y="143"/>
                  <a:pt x="6" y="143"/>
                </a:cubicBezTo>
                <a:cubicBezTo>
                  <a:pt x="6" y="23"/>
                  <a:pt x="6" y="23"/>
                  <a:pt x="6" y="23"/>
                </a:cubicBezTo>
                <a:cubicBezTo>
                  <a:pt x="2" y="20"/>
                  <a:pt x="0" y="17"/>
                  <a:pt x="0" y="12"/>
                </a:cubicBezTo>
                <a:cubicBezTo>
                  <a:pt x="0" y="9"/>
                  <a:pt x="1" y="6"/>
                  <a:pt x="3" y="4"/>
                </a:cubicBezTo>
                <a:cubicBezTo>
                  <a:pt x="6" y="2"/>
                  <a:pt x="8" y="0"/>
                  <a:pt x="12" y="0"/>
                </a:cubicBezTo>
                <a:cubicBezTo>
                  <a:pt x="15" y="0"/>
                  <a:pt x="18" y="2"/>
                  <a:pt x="20" y="4"/>
                </a:cubicBezTo>
                <a:cubicBezTo>
                  <a:pt x="23" y="6"/>
                  <a:pt x="24" y="9"/>
                  <a:pt x="24" y="12"/>
                </a:cubicBezTo>
                <a:close/>
                <a:moveTo>
                  <a:pt x="163" y="19"/>
                </a:moveTo>
                <a:cubicBezTo>
                  <a:pt x="163" y="91"/>
                  <a:pt x="163" y="91"/>
                  <a:pt x="163" y="91"/>
                </a:cubicBezTo>
                <a:cubicBezTo>
                  <a:pt x="163" y="92"/>
                  <a:pt x="163" y="93"/>
                  <a:pt x="162" y="94"/>
                </a:cubicBezTo>
                <a:cubicBezTo>
                  <a:pt x="161" y="95"/>
                  <a:pt x="160" y="96"/>
                  <a:pt x="158" y="97"/>
                </a:cubicBezTo>
                <a:cubicBezTo>
                  <a:pt x="145" y="104"/>
                  <a:pt x="133" y="108"/>
                  <a:pt x="123" y="108"/>
                </a:cubicBezTo>
                <a:cubicBezTo>
                  <a:pt x="119" y="108"/>
                  <a:pt x="116" y="107"/>
                  <a:pt x="112" y="106"/>
                </a:cubicBezTo>
                <a:cubicBezTo>
                  <a:pt x="108" y="104"/>
                  <a:pt x="104" y="103"/>
                  <a:pt x="101" y="101"/>
                </a:cubicBezTo>
                <a:cubicBezTo>
                  <a:pt x="98" y="100"/>
                  <a:pt x="95" y="98"/>
                  <a:pt x="90" y="97"/>
                </a:cubicBezTo>
                <a:cubicBezTo>
                  <a:pt x="86" y="95"/>
                  <a:pt x="82" y="95"/>
                  <a:pt x="77" y="95"/>
                </a:cubicBezTo>
                <a:cubicBezTo>
                  <a:pt x="65" y="95"/>
                  <a:pt x="50" y="99"/>
                  <a:pt x="33" y="108"/>
                </a:cubicBezTo>
                <a:cubicBezTo>
                  <a:pt x="32" y="109"/>
                  <a:pt x="31" y="109"/>
                  <a:pt x="30" y="109"/>
                </a:cubicBezTo>
                <a:cubicBezTo>
                  <a:pt x="28" y="109"/>
                  <a:pt x="27" y="109"/>
                  <a:pt x="26" y="107"/>
                </a:cubicBezTo>
                <a:cubicBezTo>
                  <a:pt x="25" y="106"/>
                  <a:pt x="24" y="105"/>
                  <a:pt x="24" y="103"/>
                </a:cubicBezTo>
                <a:cubicBezTo>
                  <a:pt x="24" y="33"/>
                  <a:pt x="24" y="33"/>
                  <a:pt x="24" y="33"/>
                </a:cubicBezTo>
                <a:cubicBezTo>
                  <a:pt x="24" y="31"/>
                  <a:pt x="25" y="29"/>
                  <a:pt x="27" y="28"/>
                </a:cubicBezTo>
                <a:cubicBezTo>
                  <a:pt x="28" y="27"/>
                  <a:pt x="31" y="26"/>
                  <a:pt x="34" y="24"/>
                </a:cubicBezTo>
                <a:cubicBezTo>
                  <a:pt x="49" y="16"/>
                  <a:pt x="62" y="12"/>
                  <a:pt x="74" y="12"/>
                </a:cubicBezTo>
                <a:cubicBezTo>
                  <a:pt x="81" y="12"/>
                  <a:pt x="87" y="13"/>
                  <a:pt x="93" y="15"/>
                </a:cubicBezTo>
                <a:cubicBezTo>
                  <a:pt x="99" y="17"/>
                  <a:pt x="106" y="20"/>
                  <a:pt x="114" y="24"/>
                </a:cubicBezTo>
                <a:cubicBezTo>
                  <a:pt x="116" y="25"/>
                  <a:pt x="119" y="25"/>
                  <a:pt x="122" y="25"/>
                </a:cubicBezTo>
                <a:cubicBezTo>
                  <a:pt x="125" y="25"/>
                  <a:pt x="129" y="25"/>
                  <a:pt x="133" y="23"/>
                </a:cubicBezTo>
                <a:cubicBezTo>
                  <a:pt x="137" y="22"/>
                  <a:pt x="141" y="21"/>
                  <a:pt x="144" y="19"/>
                </a:cubicBezTo>
                <a:cubicBezTo>
                  <a:pt x="147" y="17"/>
                  <a:pt x="149" y="16"/>
                  <a:pt x="152" y="14"/>
                </a:cubicBezTo>
                <a:cubicBezTo>
                  <a:pt x="155" y="13"/>
                  <a:pt x="156" y="12"/>
                  <a:pt x="157" y="12"/>
                </a:cubicBezTo>
                <a:cubicBezTo>
                  <a:pt x="159" y="12"/>
                  <a:pt x="160" y="13"/>
                  <a:pt x="161" y="14"/>
                </a:cubicBezTo>
                <a:cubicBezTo>
                  <a:pt x="163" y="15"/>
                  <a:pt x="163" y="17"/>
                  <a:pt x="163" y="1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254" name="Freeform 130"/>
          <p:cNvSpPr>
            <a:spLocks noEditPoints="1"/>
          </p:cNvSpPr>
          <p:nvPr/>
        </p:nvSpPr>
        <p:spPr bwMode="auto">
          <a:xfrm>
            <a:off x="4334392" y="3481574"/>
            <a:ext cx="258928" cy="237478"/>
          </a:xfrm>
          <a:custGeom>
            <a:avLst/>
            <a:gdLst>
              <a:gd name="T0" fmla="*/ 120 w 181"/>
              <a:gd name="T1" fmla="*/ 94 h 166"/>
              <a:gd name="T2" fmla="*/ 101 w 181"/>
              <a:gd name="T3" fmla="*/ 104 h 166"/>
              <a:gd name="T4" fmla="*/ 109 w 181"/>
              <a:gd name="T5" fmla="*/ 119 h 166"/>
              <a:gd name="T6" fmla="*/ 92 w 181"/>
              <a:gd name="T7" fmla="*/ 132 h 166"/>
              <a:gd name="T8" fmla="*/ 72 w 181"/>
              <a:gd name="T9" fmla="*/ 141 h 166"/>
              <a:gd name="T10" fmla="*/ 49 w 181"/>
              <a:gd name="T11" fmla="*/ 143 h 166"/>
              <a:gd name="T12" fmla="*/ 39 w 181"/>
              <a:gd name="T13" fmla="*/ 124 h 166"/>
              <a:gd name="T14" fmla="*/ 24 w 181"/>
              <a:gd name="T15" fmla="*/ 132 h 166"/>
              <a:gd name="T16" fmla="*/ 15 w 181"/>
              <a:gd name="T17" fmla="*/ 110 h 166"/>
              <a:gd name="T18" fmla="*/ 2 w 181"/>
              <a:gd name="T19" fmla="*/ 94 h 166"/>
              <a:gd name="T20" fmla="*/ 0 w 181"/>
              <a:gd name="T21" fmla="*/ 74 h 166"/>
              <a:gd name="T22" fmla="*/ 16 w 181"/>
              <a:gd name="T23" fmla="*/ 69 h 166"/>
              <a:gd name="T24" fmla="*/ 10 w 181"/>
              <a:gd name="T25" fmla="*/ 49 h 166"/>
              <a:gd name="T26" fmla="*/ 26 w 181"/>
              <a:gd name="T27" fmla="*/ 33 h 166"/>
              <a:gd name="T28" fmla="*/ 46 w 181"/>
              <a:gd name="T29" fmla="*/ 39 h 166"/>
              <a:gd name="T30" fmla="*/ 69 w 181"/>
              <a:gd name="T31" fmla="*/ 22 h 166"/>
              <a:gd name="T32" fmla="*/ 74 w 181"/>
              <a:gd name="T33" fmla="*/ 39 h 166"/>
              <a:gd name="T34" fmla="*/ 94 w 181"/>
              <a:gd name="T35" fmla="*/ 33 h 166"/>
              <a:gd name="T36" fmla="*/ 109 w 181"/>
              <a:gd name="T37" fmla="*/ 51 h 166"/>
              <a:gd name="T38" fmla="*/ 104 w 181"/>
              <a:gd name="T39" fmla="*/ 69 h 166"/>
              <a:gd name="T40" fmla="*/ 121 w 181"/>
              <a:gd name="T41" fmla="*/ 74 h 166"/>
              <a:gd name="T42" fmla="*/ 77 w 181"/>
              <a:gd name="T43" fmla="*/ 66 h 166"/>
              <a:gd name="T44" fmla="*/ 36 w 181"/>
              <a:gd name="T45" fmla="*/ 83 h 166"/>
              <a:gd name="T46" fmla="*/ 77 w 181"/>
              <a:gd name="T47" fmla="*/ 100 h 166"/>
              <a:gd name="T48" fmla="*/ 167 w 181"/>
              <a:gd name="T49" fmla="*/ 44 h 166"/>
              <a:gd name="T50" fmla="*/ 169 w 181"/>
              <a:gd name="T51" fmla="*/ 63 h 166"/>
              <a:gd name="T52" fmla="*/ 148 w 181"/>
              <a:gd name="T53" fmla="*/ 59 h 166"/>
              <a:gd name="T54" fmla="*/ 137 w 181"/>
              <a:gd name="T55" fmla="*/ 65 h 166"/>
              <a:gd name="T56" fmla="*/ 121 w 181"/>
              <a:gd name="T57" fmla="*/ 62 h 166"/>
              <a:gd name="T58" fmla="*/ 109 w 181"/>
              <a:gd name="T59" fmla="*/ 41 h 166"/>
              <a:gd name="T60" fmla="*/ 125 w 181"/>
              <a:gd name="T61" fmla="*/ 20 h 166"/>
              <a:gd name="T62" fmla="*/ 124 w 181"/>
              <a:gd name="T63" fmla="*/ 4 h 166"/>
              <a:gd name="T64" fmla="*/ 137 w 181"/>
              <a:gd name="T65" fmla="*/ 4 h 166"/>
              <a:gd name="T66" fmla="*/ 148 w 181"/>
              <a:gd name="T67" fmla="*/ 11 h 166"/>
              <a:gd name="T68" fmla="*/ 169 w 181"/>
              <a:gd name="T69" fmla="*/ 6 h 166"/>
              <a:gd name="T70" fmla="*/ 167 w 181"/>
              <a:gd name="T71" fmla="*/ 25 h 166"/>
              <a:gd name="T72" fmla="*/ 181 w 181"/>
              <a:gd name="T73" fmla="*/ 138 h 166"/>
              <a:gd name="T74" fmla="*/ 169 w 181"/>
              <a:gd name="T75" fmla="*/ 159 h 166"/>
              <a:gd name="T76" fmla="*/ 153 w 181"/>
              <a:gd name="T77" fmla="*/ 162 h 166"/>
              <a:gd name="T78" fmla="*/ 142 w 181"/>
              <a:gd name="T79" fmla="*/ 155 h 166"/>
              <a:gd name="T80" fmla="*/ 121 w 181"/>
              <a:gd name="T81" fmla="*/ 160 h 166"/>
              <a:gd name="T82" fmla="*/ 123 w 181"/>
              <a:gd name="T83" fmla="*/ 141 h 166"/>
              <a:gd name="T84" fmla="*/ 123 w 181"/>
              <a:gd name="T85" fmla="*/ 122 h 166"/>
              <a:gd name="T86" fmla="*/ 121 w 181"/>
              <a:gd name="T87" fmla="*/ 103 h 166"/>
              <a:gd name="T88" fmla="*/ 133 w 181"/>
              <a:gd name="T89" fmla="*/ 97 h 166"/>
              <a:gd name="T90" fmla="*/ 145 w 181"/>
              <a:gd name="T91" fmla="*/ 107 h 166"/>
              <a:gd name="T92" fmla="*/ 157 w 181"/>
              <a:gd name="T93" fmla="*/ 97 h 166"/>
              <a:gd name="T94" fmla="*/ 164 w 181"/>
              <a:gd name="T95" fmla="*/ 117 h 166"/>
              <a:gd name="T96" fmla="*/ 157 w 181"/>
              <a:gd name="T97" fmla="*/ 35 h 166"/>
              <a:gd name="T98" fmla="*/ 136 w 181"/>
              <a:gd name="T99" fmla="*/ 26 h 166"/>
              <a:gd name="T100" fmla="*/ 145 w 181"/>
              <a:gd name="T101" fmla="*/ 47 h 166"/>
              <a:gd name="T102" fmla="*/ 157 w 181"/>
              <a:gd name="T103" fmla="*/ 131 h 166"/>
              <a:gd name="T104" fmla="*/ 136 w 181"/>
              <a:gd name="T105" fmla="*/ 123 h 166"/>
              <a:gd name="T106" fmla="*/ 145 w 181"/>
              <a:gd name="T107" fmla="*/ 143 h 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81" h="166">
                <a:moveTo>
                  <a:pt x="121" y="74"/>
                </a:moveTo>
                <a:cubicBezTo>
                  <a:pt x="121" y="92"/>
                  <a:pt x="121" y="92"/>
                  <a:pt x="121" y="92"/>
                </a:cubicBezTo>
                <a:cubicBezTo>
                  <a:pt x="121" y="92"/>
                  <a:pt x="120" y="93"/>
                  <a:pt x="120" y="94"/>
                </a:cubicBezTo>
                <a:cubicBezTo>
                  <a:pt x="120" y="94"/>
                  <a:pt x="119" y="95"/>
                  <a:pt x="118" y="95"/>
                </a:cubicBezTo>
                <a:cubicBezTo>
                  <a:pt x="104" y="97"/>
                  <a:pt x="104" y="97"/>
                  <a:pt x="104" y="97"/>
                </a:cubicBezTo>
                <a:cubicBezTo>
                  <a:pt x="103" y="99"/>
                  <a:pt x="102" y="102"/>
                  <a:pt x="101" y="104"/>
                </a:cubicBezTo>
                <a:cubicBezTo>
                  <a:pt x="103" y="107"/>
                  <a:pt x="106" y="111"/>
                  <a:pt x="109" y="115"/>
                </a:cubicBezTo>
                <a:cubicBezTo>
                  <a:pt x="110" y="116"/>
                  <a:pt x="110" y="116"/>
                  <a:pt x="110" y="117"/>
                </a:cubicBezTo>
                <a:cubicBezTo>
                  <a:pt x="110" y="118"/>
                  <a:pt x="110" y="118"/>
                  <a:pt x="109" y="119"/>
                </a:cubicBezTo>
                <a:cubicBezTo>
                  <a:pt x="108" y="121"/>
                  <a:pt x="105" y="123"/>
                  <a:pt x="101" y="127"/>
                </a:cubicBezTo>
                <a:cubicBezTo>
                  <a:pt x="98" y="131"/>
                  <a:pt x="95" y="133"/>
                  <a:pt x="94" y="133"/>
                </a:cubicBezTo>
                <a:cubicBezTo>
                  <a:pt x="93" y="133"/>
                  <a:pt x="93" y="133"/>
                  <a:pt x="92" y="132"/>
                </a:cubicBezTo>
                <a:cubicBezTo>
                  <a:pt x="81" y="124"/>
                  <a:pt x="81" y="124"/>
                  <a:pt x="81" y="124"/>
                </a:cubicBezTo>
                <a:cubicBezTo>
                  <a:pt x="79" y="125"/>
                  <a:pt x="76" y="126"/>
                  <a:pt x="74" y="127"/>
                </a:cubicBezTo>
                <a:cubicBezTo>
                  <a:pt x="73" y="133"/>
                  <a:pt x="72" y="138"/>
                  <a:pt x="72" y="141"/>
                </a:cubicBezTo>
                <a:cubicBezTo>
                  <a:pt x="71" y="143"/>
                  <a:pt x="70" y="143"/>
                  <a:pt x="69" y="143"/>
                </a:cubicBezTo>
                <a:cubicBezTo>
                  <a:pt x="51" y="143"/>
                  <a:pt x="51" y="143"/>
                  <a:pt x="51" y="143"/>
                </a:cubicBezTo>
                <a:cubicBezTo>
                  <a:pt x="51" y="143"/>
                  <a:pt x="50" y="143"/>
                  <a:pt x="49" y="143"/>
                </a:cubicBezTo>
                <a:cubicBezTo>
                  <a:pt x="49" y="142"/>
                  <a:pt x="49" y="142"/>
                  <a:pt x="48" y="141"/>
                </a:cubicBezTo>
                <a:cubicBezTo>
                  <a:pt x="46" y="127"/>
                  <a:pt x="46" y="127"/>
                  <a:pt x="46" y="127"/>
                </a:cubicBezTo>
                <a:cubicBezTo>
                  <a:pt x="44" y="126"/>
                  <a:pt x="42" y="125"/>
                  <a:pt x="39" y="124"/>
                </a:cubicBezTo>
                <a:cubicBezTo>
                  <a:pt x="28" y="132"/>
                  <a:pt x="28" y="132"/>
                  <a:pt x="28" y="132"/>
                </a:cubicBezTo>
                <a:cubicBezTo>
                  <a:pt x="28" y="133"/>
                  <a:pt x="27" y="133"/>
                  <a:pt x="26" y="133"/>
                </a:cubicBezTo>
                <a:cubicBezTo>
                  <a:pt x="25" y="133"/>
                  <a:pt x="25" y="133"/>
                  <a:pt x="24" y="132"/>
                </a:cubicBezTo>
                <a:cubicBezTo>
                  <a:pt x="15" y="124"/>
                  <a:pt x="11" y="119"/>
                  <a:pt x="11" y="117"/>
                </a:cubicBezTo>
                <a:cubicBezTo>
                  <a:pt x="11" y="116"/>
                  <a:pt x="11" y="116"/>
                  <a:pt x="11" y="115"/>
                </a:cubicBezTo>
                <a:cubicBezTo>
                  <a:pt x="12" y="114"/>
                  <a:pt x="13" y="113"/>
                  <a:pt x="15" y="110"/>
                </a:cubicBezTo>
                <a:cubicBezTo>
                  <a:pt x="17" y="108"/>
                  <a:pt x="19" y="106"/>
                  <a:pt x="20" y="104"/>
                </a:cubicBezTo>
                <a:cubicBezTo>
                  <a:pt x="18" y="102"/>
                  <a:pt x="17" y="99"/>
                  <a:pt x="16" y="97"/>
                </a:cubicBezTo>
                <a:cubicBezTo>
                  <a:pt x="2" y="94"/>
                  <a:pt x="2" y="94"/>
                  <a:pt x="2" y="94"/>
                </a:cubicBezTo>
                <a:cubicBezTo>
                  <a:pt x="1" y="94"/>
                  <a:pt x="1" y="94"/>
                  <a:pt x="0" y="93"/>
                </a:cubicBezTo>
                <a:cubicBezTo>
                  <a:pt x="0" y="93"/>
                  <a:pt x="0" y="92"/>
                  <a:pt x="0" y="92"/>
                </a:cubicBezTo>
                <a:cubicBezTo>
                  <a:pt x="0" y="74"/>
                  <a:pt x="0" y="74"/>
                  <a:pt x="0" y="74"/>
                </a:cubicBezTo>
                <a:cubicBezTo>
                  <a:pt x="0" y="73"/>
                  <a:pt x="0" y="73"/>
                  <a:pt x="0" y="72"/>
                </a:cubicBezTo>
                <a:cubicBezTo>
                  <a:pt x="1" y="72"/>
                  <a:pt x="1" y="71"/>
                  <a:pt x="2" y="71"/>
                </a:cubicBezTo>
                <a:cubicBezTo>
                  <a:pt x="16" y="69"/>
                  <a:pt x="16" y="69"/>
                  <a:pt x="16" y="69"/>
                </a:cubicBezTo>
                <a:cubicBezTo>
                  <a:pt x="17" y="67"/>
                  <a:pt x="18" y="64"/>
                  <a:pt x="19" y="62"/>
                </a:cubicBezTo>
                <a:cubicBezTo>
                  <a:pt x="17" y="59"/>
                  <a:pt x="14" y="55"/>
                  <a:pt x="11" y="51"/>
                </a:cubicBezTo>
                <a:cubicBezTo>
                  <a:pt x="10" y="50"/>
                  <a:pt x="10" y="50"/>
                  <a:pt x="10" y="49"/>
                </a:cubicBezTo>
                <a:cubicBezTo>
                  <a:pt x="10" y="48"/>
                  <a:pt x="10" y="48"/>
                  <a:pt x="11" y="47"/>
                </a:cubicBezTo>
                <a:cubicBezTo>
                  <a:pt x="12" y="45"/>
                  <a:pt x="15" y="42"/>
                  <a:pt x="19" y="39"/>
                </a:cubicBezTo>
                <a:cubicBezTo>
                  <a:pt x="22" y="35"/>
                  <a:pt x="25" y="33"/>
                  <a:pt x="26" y="33"/>
                </a:cubicBezTo>
                <a:cubicBezTo>
                  <a:pt x="27" y="33"/>
                  <a:pt x="28" y="33"/>
                  <a:pt x="28" y="34"/>
                </a:cubicBezTo>
                <a:cubicBezTo>
                  <a:pt x="39" y="42"/>
                  <a:pt x="39" y="42"/>
                  <a:pt x="39" y="42"/>
                </a:cubicBezTo>
                <a:cubicBezTo>
                  <a:pt x="41" y="41"/>
                  <a:pt x="44" y="40"/>
                  <a:pt x="46" y="39"/>
                </a:cubicBezTo>
                <a:cubicBezTo>
                  <a:pt x="47" y="32"/>
                  <a:pt x="48" y="28"/>
                  <a:pt x="48" y="25"/>
                </a:cubicBezTo>
                <a:cubicBezTo>
                  <a:pt x="49" y="23"/>
                  <a:pt x="50" y="22"/>
                  <a:pt x="51" y="22"/>
                </a:cubicBezTo>
                <a:cubicBezTo>
                  <a:pt x="69" y="22"/>
                  <a:pt x="69" y="22"/>
                  <a:pt x="69" y="22"/>
                </a:cubicBezTo>
                <a:cubicBezTo>
                  <a:pt x="70" y="22"/>
                  <a:pt x="70" y="23"/>
                  <a:pt x="71" y="23"/>
                </a:cubicBezTo>
                <a:cubicBezTo>
                  <a:pt x="71" y="24"/>
                  <a:pt x="72" y="24"/>
                  <a:pt x="72" y="25"/>
                </a:cubicBezTo>
                <a:cubicBezTo>
                  <a:pt x="74" y="39"/>
                  <a:pt x="74" y="39"/>
                  <a:pt x="74" y="39"/>
                </a:cubicBezTo>
                <a:cubicBezTo>
                  <a:pt x="76" y="40"/>
                  <a:pt x="78" y="41"/>
                  <a:pt x="81" y="42"/>
                </a:cubicBezTo>
                <a:cubicBezTo>
                  <a:pt x="92" y="34"/>
                  <a:pt x="92" y="34"/>
                  <a:pt x="92" y="34"/>
                </a:cubicBezTo>
                <a:cubicBezTo>
                  <a:pt x="93" y="33"/>
                  <a:pt x="93" y="33"/>
                  <a:pt x="94" y="33"/>
                </a:cubicBezTo>
                <a:cubicBezTo>
                  <a:pt x="95" y="33"/>
                  <a:pt x="95" y="33"/>
                  <a:pt x="96" y="34"/>
                </a:cubicBezTo>
                <a:cubicBezTo>
                  <a:pt x="105" y="42"/>
                  <a:pt x="110" y="47"/>
                  <a:pt x="110" y="49"/>
                </a:cubicBezTo>
                <a:cubicBezTo>
                  <a:pt x="110" y="50"/>
                  <a:pt x="109" y="50"/>
                  <a:pt x="109" y="51"/>
                </a:cubicBezTo>
                <a:cubicBezTo>
                  <a:pt x="108" y="52"/>
                  <a:pt x="107" y="54"/>
                  <a:pt x="105" y="56"/>
                </a:cubicBezTo>
                <a:cubicBezTo>
                  <a:pt x="103" y="58"/>
                  <a:pt x="102" y="60"/>
                  <a:pt x="101" y="62"/>
                </a:cubicBezTo>
                <a:cubicBezTo>
                  <a:pt x="102" y="65"/>
                  <a:pt x="103" y="67"/>
                  <a:pt x="104" y="69"/>
                </a:cubicBezTo>
                <a:cubicBezTo>
                  <a:pt x="118" y="72"/>
                  <a:pt x="118" y="72"/>
                  <a:pt x="118" y="72"/>
                </a:cubicBezTo>
                <a:cubicBezTo>
                  <a:pt x="119" y="72"/>
                  <a:pt x="120" y="72"/>
                  <a:pt x="120" y="73"/>
                </a:cubicBezTo>
                <a:cubicBezTo>
                  <a:pt x="120" y="73"/>
                  <a:pt x="121" y="74"/>
                  <a:pt x="121" y="74"/>
                </a:cubicBezTo>
                <a:close/>
                <a:moveTo>
                  <a:pt x="77" y="100"/>
                </a:moveTo>
                <a:cubicBezTo>
                  <a:pt x="82" y="95"/>
                  <a:pt x="84" y="90"/>
                  <a:pt x="84" y="83"/>
                </a:cubicBezTo>
                <a:cubicBezTo>
                  <a:pt x="84" y="76"/>
                  <a:pt x="82" y="71"/>
                  <a:pt x="77" y="66"/>
                </a:cubicBezTo>
                <a:cubicBezTo>
                  <a:pt x="72" y="61"/>
                  <a:pt x="67" y="59"/>
                  <a:pt x="60" y="59"/>
                </a:cubicBezTo>
                <a:cubicBezTo>
                  <a:pt x="53" y="59"/>
                  <a:pt x="48" y="61"/>
                  <a:pt x="43" y="66"/>
                </a:cubicBezTo>
                <a:cubicBezTo>
                  <a:pt x="38" y="71"/>
                  <a:pt x="36" y="76"/>
                  <a:pt x="36" y="83"/>
                </a:cubicBezTo>
                <a:cubicBezTo>
                  <a:pt x="36" y="90"/>
                  <a:pt x="38" y="95"/>
                  <a:pt x="43" y="100"/>
                </a:cubicBezTo>
                <a:cubicBezTo>
                  <a:pt x="48" y="105"/>
                  <a:pt x="53" y="107"/>
                  <a:pt x="60" y="107"/>
                </a:cubicBezTo>
                <a:cubicBezTo>
                  <a:pt x="67" y="107"/>
                  <a:pt x="72" y="105"/>
                  <a:pt x="77" y="100"/>
                </a:cubicBezTo>
                <a:close/>
                <a:moveTo>
                  <a:pt x="181" y="28"/>
                </a:moveTo>
                <a:cubicBezTo>
                  <a:pt x="181" y="41"/>
                  <a:pt x="181" y="41"/>
                  <a:pt x="181" y="41"/>
                </a:cubicBezTo>
                <a:cubicBezTo>
                  <a:pt x="181" y="42"/>
                  <a:pt x="176" y="43"/>
                  <a:pt x="167" y="44"/>
                </a:cubicBezTo>
                <a:cubicBezTo>
                  <a:pt x="166" y="46"/>
                  <a:pt x="165" y="47"/>
                  <a:pt x="164" y="49"/>
                </a:cubicBezTo>
                <a:cubicBezTo>
                  <a:pt x="167" y="56"/>
                  <a:pt x="169" y="60"/>
                  <a:pt x="169" y="62"/>
                </a:cubicBezTo>
                <a:cubicBezTo>
                  <a:pt x="169" y="62"/>
                  <a:pt x="169" y="63"/>
                  <a:pt x="169" y="63"/>
                </a:cubicBezTo>
                <a:cubicBezTo>
                  <a:pt x="161" y="67"/>
                  <a:pt x="157" y="69"/>
                  <a:pt x="157" y="69"/>
                </a:cubicBezTo>
                <a:cubicBezTo>
                  <a:pt x="156" y="69"/>
                  <a:pt x="155" y="68"/>
                  <a:pt x="153" y="65"/>
                </a:cubicBezTo>
                <a:cubicBezTo>
                  <a:pt x="150" y="62"/>
                  <a:pt x="149" y="60"/>
                  <a:pt x="148" y="59"/>
                </a:cubicBezTo>
                <a:cubicBezTo>
                  <a:pt x="146" y="59"/>
                  <a:pt x="145" y="59"/>
                  <a:pt x="145" y="59"/>
                </a:cubicBezTo>
                <a:cubicBezTo>
                  <a:pt x="144" y="59"/>
                  <a:pt x="143" y="59"/>
                  <a:pt x="142" y="59"/>
                </a:cubicBezTo>
                <a:cubicBezTo>
                  <a:pt x="141" y="60"/>
                  <a:pt x="139" y="62"/>
                  <a:pt x="137" y="65"/>
                </a:cubicBezTo>
                <a:cubicBezTo>
                  <a:pt x="135" y="68"/>
                  <a:pt x="133" y="69"/>
                  <a:pt x="133" y="69"/>
                </a:cubicBezTo>
                <a:cubicBezTo>
                  <a:pt x="133" y="69"/>
                  <a:pt x="129" y="67"/>
                  <a:pt x="121" y="63"/>
                </a:cubicBezTo>
                <a:cubicBezTo>
                  <a:pt x="121" y="63"/>
                  <a:pt x="121" y="62"/>
                  <a:pt x="121" y="62"/>
                </a:cubicBezTo>
                <a:cubicBezTo>
                  <a:pt x="121" y="60"/>
                  <a:pt x="122" y="56"/>
                  <a:pt x="125" y="49"/>
                </a:cubicBezTo>
                <a:cubicBezTo>
                  <a:pt x="124" y="47"/>
                  <a:pt x="123" y="46"/>
                  <a:pt x="123" y="44"/>
                </a:cubicBezTo>
                <a:cubicBezTo>
                  <a:pt x="113" y="43"/>
                  <a:pt x="109" y="42"/>
                  <a:pt x="109" y="41"/>
                </a:cubicBezTo>
                <a:cubicBezTo>
                  <a:pt x="109" y="28"/>
                  <a:pt x="109" y="28"/>
                  <a:pt x="109" y="28"/>
                </a:cubicBezTo>
                <a:cubicBezTo>
                  <a:pt x="109" y="27"/>
                  <a:pt x="113" y="26"/>
                  <a:pt x="123" y="25"/>
                </a:cubicBezTo>
                <a:cubicBezTo>
                  <a:pt x="123" y="23"/>
                  <a:pt x="124" y="22"/>
                  <a:pt x="125" y="20"/>
                </a:cubicBezTo>
                <a:cubicBezTo>
                  <a:pt x="122" y="13"/>
                  <a:pt x="121" y="9"/>
                  <a:pt x="121" y="7"/>
                </a:cubicBezTo>
                <a:cubicBezTo>
                  <a:pt x="121" y="7"/>
                  <a:pt x="121" y="7"/>
                  <a:pt x="121" y="6"/>
                </a:cubicBezTo>
                <a:cubicBezTo>
                  <a:pt x="121" y="6"/>
                  <a:pt x="122" y="6"/>
                  <a:pt x="124" y="4"/>
                </a:cubicBezTo>
                <a:cubicBezTo>
                  <a:pt x="126" y="3"/>
                  <a:pt x="128" y="2"/>
                  <a:pt x="130" y="1"/>
                </a:cubicBezTo>
                <a:cubicBezTo>
                  <a:pt x="132" y="0"/>
                  <a:pt x="133" y="0"/>
                  <a:pt x="133" y="0"/>
                </a:cubicBezTo>
                <a:cubicBezTo>
                  <a:pt x="133" y="0"/>
                  <a:pt x="135" y="1"/>
                  <a:pt x="137" y="4"/>
                </a:cubicBezTo>
                <a:cubicBezTo>
                  <a:pt x="139" y="7"/>
                  <a:pt x="141" y="9"/>
                  <a:pt x="142" y="11"/>
                </a:cubicBezTo>
                <a:cubicBezTo>
                  <a:pt x="143" y="10"/>
                  <a:pt x="144" y="10"/>
                  <a:pt x="145" y="10"/>
                </a:cubicBezTo>
                <a:cubicBezTo>
                  <a:pt x="145" y="10"/>
                  <a:pt x="146" y="10"/>
                  <a:pt x="148" y="11"/>
                </a:cubicBezTo>
                <a:cubicBezTo>
                  <a:pt x="151" y="6"/>
                  <a:pt x="154" y="3"/>
                  <a:pt x="156" y="0"/>
                </a:cubicBezTo>
                <a:cubicBezTo>
                  <a:pt x="157" y="0"/>
                  <a:pt x="157" y="0"/>
                  <a:pt x="157" y="0"/>
                </a:cubicBezTo>
                <a:cubicBezTo>
                  <a:pt x="157" y="0"/>
                  <a:pt x="161" y="2"/>
                  <a:pt x="169" y="6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9"/>
                  <a:pt x="167" y="13"/>
                  <a:pt x="164" y="20"/>
                </a:cubicBezTo>
                <a:cubicBezTo>
                  <a:pt x="165" y="22"/>
                  <a:pt x="166" y="23"/>
                  <a:pt x="167" y="25"/>
                </a:cubicBezTo>
                <a:cubicBezTo>
                  <a:pt x="176" y="26"/>
                  <a:pt x="181" y="27"/>
                  <a:pt x="181" y="28"/>
                </a:cubicBezTo>
                <a:close/>
                <a:moveTo>
                  <a:pt x="181" y="125"/>
                </a:moveTo>
                <a:cubicBezTo>
                  <a:pt x="181" y="138"/>
                  <a:pt x="181" y="138"/>
                  <a:pt x="181" y="138"/>
                </a:cubicBezTo>
                <a:cubicBezTo>
                  <a:pt x="181" y="139"/>
                  <a:pt x="176" y="140"/>
                  <a:pt x="167" y="141"/>
                </a:cubicBezTo>
                <a:cubicBezTo>
                  <a:pt x="166" y="143"/>
                  <a:pt x="165" y="144"/>
                  <a:pt x="164" y="146"/>
                </a:cubicBezTo>
                <a:cubicBezTo>
                  <a:pt x="167" y="153"/>
                  <a:pt x="169" y="157"/>
                  <a:pt x="169" y="159"/>
                </a:cubicBezTo>
                <a:cubicBezTo>
                  <a:pt x="169" y="159"/>
                  <a:pt x="169" y="159"/>
                  <a:pt x="169" y="160"/>
                </a:cubicBezTo>
                <a:cubicBezTo>
                  <a:pt x="161" y="164"/>
                  <a:pt x="157" y="166"/>
                  <a:pt x="157" y="166"/>
                </a:cubicBezTo>
                <a:cubicBezTo>
                  <a:pt x="156" y="166"/>
                  <a:pt x="155" y="165"/>
                  <a:pt x="153" y="162"/>
                </a:cubicBezTo>
                <a:cubicBezTo>
                  <a:pt x="150" y="159"/>
                  <a:pt x="149" y="157"/>
                  <a:pt x="148" y="155"/>
                </a:cubicBezTo>
                <a:cubicBezTo>
                  <a:pt x="146" y="155"/>
                  <a:pt x="145" y="156"/>
                  <a:pt x="145" y="156"/>
                </a:cubicBezTo>
                <a:cubicBezTo>
                  <a:pt x="144" y="156"/>
                  <a:pt x="143" y="155"/>
                  <a:pt x="142" y="155"/>
                </a:cubicBezTo>
                <a:cubicBezTo>
                  <a:pt x="141" y="157"/>
                  <a:pt x="139" y="159"/>
                  <a:pt x="137" y="162"/>
                </a:cubicBezTo>
                <a:cubicBezTo>
                  <a:pt x="135" y="165"/>
                  <a:pt x="133" y="166"/>
                  <a:pt x="133" y="166"/>
                </a:cubicBezTo>
                <a:cubicBezTo>
                  <a:pt x="133" y="166"/>
                  <a:pt x="129" y="164"/>
                  <a:pt x="121" y="160"/>
                </a:cubicBezTo>
                <a:cubicBezTo>
                  <a:pt x="121" y="159"/>
                  <a:pt x="121" y="159"/>
                  <a:pt x="121" y="159"/>
                </a:cubicBezTo>
                <a:cubicBezTo>
                  <a:pt x="121" y="157"/>
                  <a:pt x="122" y="153"/>
                  <a:pt x="125" y="146"/>
                </a:cubicBezTo>
                <a:cubicBezTo>
                  <a:pt x="124" y="144"/>
                  <a:pt x="123" y="143"/>
                  <a:pt x="123" y="141"/>
                </a:cubicBezTo>
                <a:cubicBezTo>
                  <a:pt x="113" y="140"/>
                  <a:pt x="109" y="139"/>
                  <a:pt x="109" y="138"/>
                </a:cubicBezTo>
                <a:cubicBezTo>
                  <a:pt x="109" y="125"/>
                  <a:pt x="109" y="125"/>
                  <a:pt x="109" y="125"/>
                </a:cubicBezTo>
                <a:cubicBezTo>
                  <a:pt x="109" y="124"/>
                  <a:pt x="113" y="123"/>
                  <a:pt x="123" y="122"/>
                </a:cubicBezTo>
                <a:cubicBezTo>
                  <a:pt x="123" y="120"/>
                  <a:pt x="124" y="118"/>
                  <a:pt x="125" y="117"/>
                </a:cubicBezTo>
                <a:cubicBezTo>
                  <a:pt x="122" y="110"/>
                  <a:pt x="121" y="105"/>
                  <a:pt x="121" y="104"/>
                </a:cubicBezTo>
                <a:cubicBezTo>
                  <a:pt x="121" y="104"/>
                  <a:pt x="121" y="103"/>
                  <a:pt x="121" y="103"/>
                </a:cubicBezTo>
                <a:cubicBezTo>
                  <a:pt x="121" y="103"/>
                  <a:pt x="122" y="102"/>
                  <a:pt x="124" y="101"/>
                </a:cubicBezTo>
                <a:cubicBezTo>
                  <a:pt x="126" y="100"/>
                  <a:pt x="128" y="99"/>
                  <a:pt x="130" y="98"/>
                </a:cubicBezTo>
                <a:cubicBezTo>
                  <a:pt x="132" y="97"/>
                  <a:pt x="133" y="97"/>
                  <a:pt x="133" y="97"/>
                </a:cubicBezTo>
                <a:cubicBezTo>
                  <a:pt x="133" y="97"/>
                  <a:pt x="135" y="98"/>
                  <a:pt x="137" y="101"/>
                </a:cubicBezTo>
                <a:cubicBezTo>
                  <a:pt x="139" y="104"/>
                  <a:pt x="141" y="106"/>
                  <a:pt x="142" y="107"/>
                </a:cubicBezTo>
                <a:cubicBezTo>
                  <a:pt x="143" y="107"/>
                  <a:pt x="144" y="107"/>
                  <a:pt x="145" y="107"/>
                </a:cubicBezTo>
                <a:cubicBezTo>
                  <a:pt x="145" y="107"/>
                  <a:pt x="146" y="107"/>
                  <a:pt x="148" y="107"/>
                </a:cubicBezTo>
                <a:cubicBezTo>
                  <a:pt x="151" y="103"/>
                  <a:pt x="154" y="99"/>
                  <a:pt x="156" y="97"/>
                </a:cubicBezTo>
                <a:cubicBezTo>
                  <a:pt x="157" y="97"/>
                  <a:pt x="157" y="97"/>
                  <a:pt x="157" y="97"/>
                </a:cubicBezTo>
                <a:cubicBezTo>
                  <a:pt x="157" y="97"/>
                  <a:pt x="161" y="99"/>
                  <a:pt x="169" y="103"/>
                </a:cubicBezTo>
                <a:cubicBezTo>
                  <a:pt x="169" y="103"/>
                  <a:pt x="169" y="104"/>
                  <a:pt x="169" y="104"/>
                </a:cubicBezTo>
                <a:cubicBezTo>
                  <a:pt x="169" y="105"/>
                  <a:pt x="167" y="110"/>
                  <a:pt x="164" y="117"/>
                </a:cubicBezTo>
                <a:cubicBezTo>
                  <a:pt x="165" y="118"/>
                  <a:pt x="166" y="120"/>
                  <a:pt x="167" y="122"/>
                </a:cubicBezTo>
                <a:cubicBezTo>
                  <a:pt x="176" y="123"/>
                  <a:pt x="181" y="124"/>
                  <a:pt x="181" y="125"/>
                </a:cubicBezTo>
                <a:close/>
                <a:moveTo>
                  <a:pt x="157" y="35"/>
                </a:moveTo>
                <a:cubicBezTo>
                  <a:pt x="157" y="31"/>
                  <a:pt x="156" y="28"/>
                  <a:pt x="153" y="26"/>
                </a:cubicBezTo>
                <a:cubicBezTo>
                  <a:pt x="151" y="24"/>
                  <a:pt x="148" y="22"/>
                  <a:pt x="145" y="22"/>
                </a:cubicBezTo>
                <a:cubicBezTo>
                  <a:pt x="142" y="22"/>
                  <a:pt x="139" y="24"/>
                  <a:pt x="136" y="26"/>
                </a:cubicBezTo>
                <a:cubicBezTo>
                  <a:pt x="134" y="28"/>
                  <a:pt x="133" y="31"/>
                  <a:pt x="133" y="35"/>
                </a:cubicBezTo>
                <a:cubicBezTo>
                  <a:pt x="133" y="38"/>
                  <a:pt x="134" y="41"/>
                  <a:pt x="136" y="43"/>
                </a:cubicBezTo>
                <a:cubicBezTo>
                  <a:pt x="139" y="45"/>
                  <a:pt x="141" y="47"/>
                  <a:pt x="145" y="47"/>
                </a:cubicBezTo>
                <a:cubicBezTo>
                  <a:pt x="148" y="47"/>
                  <a:pt x="151" y="45"/>
                  <a:pt x="153" y="43"/>
                </a:cubicBezTo>
                <a:cubicBezTo>
                  <a:pt x="156" y="41"/>
                  <a:pt x="157" y="38"/>
                  <a:pt x="157" y="35"/>
                </a:cubicBezTo>
                <a:close/>
                <a:moveTo>
                  <a:pt x="157" y="131"/>
                </a:moveTo>
                <a:cubicBezTo>
                  <a:pt x="157" y="128"/>
                  <a:pt x="156" y="125"/>
                  <a:pt x="153" y="123"/>
                </a:cubicBezTo>
                <a:cubicBezTo>
                  <a:pt x="151" y="120"/>
                  <a:pt x="148" y="119"/>
                  <a:pt x="145" y="119"/>
                </a:cubicBezTo>
                <a:cubicBezTo>
                  <a:pt x="142" y="119"/>
                  <a:pt x="139" y="120"/>
                  <a:pt x="136" y="123"/>
                </a:cubicBezTo>
                <a:cubicBezTo>
                  <a:pt x="134" y="125"/>
                  <a:pt x="133" y="128"/>
                  <a:pt x="133" y="131"/>
                </a:cubicBezTo>
                <a:cubicBezTo>
                  <a:pt x="133" y="135"/>
                  <a:pt x="134" y="138"/>
                  <a:pt x="136" y="140"/>
                </a:cubicBezTo>
                <a:cubicBezTo>
                  <a:pt x="139" y="142"/>
                  <a:pt x="141" y="143"/>
                  <a:pt x="145" y="143"/>
                </a:cubicBezTo>
                <a:cubicBezTo>
                  <a:pt x="148" y="143"/>
                  <a:pt x="151" y="142"/>
                  <a:pt x="153" y="140"/>
                </a:cubicBezTo>
                <a:cubicBezTo>
                  <a:pt x="156" y="138"/>
                  <a:pt x="157" y="135"/>
                  <a:pt x="157" y="13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257" name="Freeform 318"/>
          <p:cNvSpPr>
            <a:spLocks noEditPoints="1"/>
          </p:cNvSpPr>
          <p:nvPr/>
        </p:nvSpPr>
        <p:spPr bwMode="auto">
          <a:xfrm>
            <a:off x="3611001" y="6280963"/>
            <a:ext cx="178577" cy="210323"/>
          </a:xfrm>
          <a:custGeom>
            <a:avLst/>
            <a:gdLst>
              <a:gd name="T0" fmla="*/ 94 w 145"/>
              <a:gd name="T1" fmla="*/ 61 h 170"/>
              <a:gd name="T2" fmla="*/ 145 w 145"/>
              <a:gd name="T3" fmla="*/ 61 h 170"/>
              <a:gd name="T4" fmla="*/ 145 w 145"/>
              <a:gd name="T5" fmla="*/ 161 h 170"/>
              <a:gd name="T6" fmla="*/ 142 w 145"/>
              <a:gd name="T7" fmla="*/ 167 h 170"/>
              <a:gd name="T8" fmla="*/ 136 w 145"/>
              <a:gd name="T9" fmla="*/ 170 h 170"/>
              <a:gd name="T10" fmla="*/ 9 w 145"/>
              <a:gd name="T11" fmla="*/ 170 h 170"/>
              <a:gd name="T12" fmla="*/ 2 w 145"/>
              <a:gd name="T13" fmla="*/ 167 h 170"/>
              <a:gd name="T14" fmla="*/ 0 w 145"/>
              <a:gd name="T15" fmla="*/ 161 h 170"/>
              <a:gd name="T16" fmla="*/ 0 w 145"/>
              <a:gd name="T17" fmla="*/ 9 h 170"/>
              <a:gd name="T18" fmla="*/ 2 w 145"/>
              <a:gd name="T19" fmla="*/ 3 h 170"/>
              <a:gd name="T20" fmla="*/ 9 w 145"/>
              <a:gd name="T21" fmla="*/ 0 h 170"/>
              <a:gd name="T22" fmla="*/ 84 w 145"/>
              <a:gd name="T23" fmla="*/ 0 h 170"/>
              <a:gd name="T24" fmla="*/ 84 w 145"/>
              <a:gd name="T25" fmla="*/ 52 h 170"/>
              <a:gd name="T26" fmla="*/ 87 w 145"/>
              <a:gd name="T27" fmla="*/ 58 h 170"/>
              <a:gd name="T28" fmla="*/ 94 w 145"/>
              <a:gd name="T29" fmla="*/ 61 h 170"/>
              <a:gd name="T30" fmla="*/ 109 w 145"/>
              <a:gd name="T31" fmla="*/ 82 h 170"/>
              <a:gd name="T32" fmla="*/ 109 w 145"/>
              <a:gd name="T33" fmla="*/ 76 h 170"/>
              <a:gd name="T34" fmla="*/ 108 w 145"/>
              <a:gd name="T35" fmla="*/ 74 h 170"/>
              <a:gd name="T36" fmla="*/ 106 w 145"/>
              <a:gd name="T37" fmla="*/ 73 h 170"/>
              <a:gd name="T38" fmla="*/ 39 w 145"/>
              <a:gd name="T39" fmla="*/ 73 h 170"/>
              <a:gd name="T40" fmla="*/ 37 w 145"/>
              <a:gd name="T41" fmla="*/ 74 h 170"/>
              <a:gd name="T42" fmla="*/ 36 w 145"/>
              <a:gd name="T43" fmla="*/ 76 h 170"/>
              <a:gd name="T44" fmla="*/ 36 w 145"/>
              <a:gd name="T45" fmla="*/ 82 h 170"/>
              <a:gd name="T46" fmla="*/ 37 w 145"/>
              <a:gd name="T47" fmla="*/ 84 h 170"/>
              <a:gd name="T48" fmla="*/ 39 w 145"/>
              <a:gd name="T49" fmla="*/ 85 h 170"/>
              <a:gd name="T50" fmla="*/ 106 w 145"/>
              <a:gd name="T51" fmla="*/ 85 h 170"/>
              <a:gd name="T52" fmla="*/ 108 w 145"/>
              <a:gd name="T53" fmla="*/ 84 h 170"/>
              <a:gd name="T54" fmla="*/ 109 w 145"/>
              <a:gd name="T55" fmla="*/ 82 h 170"/>
              <a:gd name="T56" fmla="*/ 109 w 145"/>
              <a:gd name="T57" fmla="*/ 106 h 170"/>
              <a:gd name="T58" fmla="*/ 109 w 145"/>
              <a:gd name="T59" fmla="*/ 100 h 170"/>
              <a:gd name="T60" fmla="*/ 108 w 145"/>
              <a:gd name="T61" fmla="*/ 98 h 170"/>
              <a:gd name="T62" fmla="*/ 106 w 145"/>
              <a:gd name="T63" fmla="*/ 97 h 170"/>
              <a:gd name="T64" fmla="*/ 39 w 145"/>
              <a:gd name="T65" fmla="*/ 97 h 170"/>
              <a:gd name="T66" fmla="*/ 37 w 145"/>
              <a:gd name="T67" fmla="*/ 98 h 170"/>
              <a:gd name="T68" fmla="*/ 36 w 145"/>
              <a:gd name="T69" fmla="*/ 100 h 170"/>
              <a:gd name="T70" fmla="*/ 36 w 145"/>
              <a:gd name="T71" fmla="*/ 106 h 170"/>
              <a:gd name="T72" fmla="*/ 37 w 145"/>
              <a:gd name="T73" fmla="*/ 108 h 170"/>
              <a:gd name="T74" fmla="*/ 39 w 145"/>
              <a:gd name="T75" fmla="*/ 109 h 170"/>
              <a:gd name="T76" fmla="*/ 106 w 145"/>
              <a:gd name="T77" fmla="*/ 109 h 170"/>
              <a:gd name="T78" fmla="*/ 108 w 145"/>
              <a:gd name="T79" fmla="*/ 108 h 170"/>
              <a:gd name="T80" fmla="*/ 109 w 145"/>
              <a:gd name="T81" fmla="*/ 106 h 170"/>
              <a:gd name="T82" fmla="*/ 109 w 145"/>
              <a:gd name="T83" fmla="*/ 130 h 170"/>
              <a:gd name="T84" fmla="*/ 109 w 145"/>
              <a:gd name="T85" fmla="*/ 124 h 170"/>
              <a:gd name="T86" fmla="*/ 108 w 145"/>
              <a:gd name="T87" fmla="*/ 122 h 170"/>
              <a:gd name="T88" fmla="*/ 106 w 145"/>
              <a:gd name="T89" fmla="*/ 121 h 170"/>
              <a:gd name="T90" fmla="*/ 39 w 145"/>
              <a:gd name="T91" fmla="*/ 121 h 170"/>
              <a:gd name="T92" fmla="*/ 37 w 145"/>
              <a:gd name="T93" fmla="*/ 122 h 170"/>
              <a:gd name="T94" fmla="*/ 36 w 145"/>
              <a:gd name="T95" fmla="*/ 124 h 170"/>
              <a:gd name="T96" fmla="*/ 36 w 145"/>
              <a:gd name="T97" fmla="*/ 130 h 170"/>
              <a:gd name="T98" fmla="*/ 37 w 145"/>
              <a:gd name="T99" fmla="*/ 132 h 170"/>
              <a:gd name="T100" fmla="*/ 39 w 145"/>
              <a:gd name="T101" fmla="*/ 133 h 170"/>
              <a:gd name="T102" fmla="*/ 106 w 145"/>
              <a:gd name="T103" fmla="*/ 133 h 170"/>
              <a:gd name="T104" fmla="*/ 108 w 145"/>
              <a:gd name="T105" fmla="*/ 132 h 170"/>
              <a:gd name="T106" fmla="*/ 109 w 145"/>
              <a:gd name="T107" fmla="*/ 130 h 170"/>
              <a:gd name="T108" fmla="*/ 139 w 145"/>
              <a:gd name="T109" fmla="*/ 45 h 170"/>
              <a:gd name="T110" fmla="*/ 141 w 145"/>
              <a:gd name="T111" fmla="*/ 49 h 170"/>
              <a:gd name="T112" fmla="*/ 97 w 145"/>
              <a:gd name="T113" fmla="*/ 49 h 170"/>
              <a:gd name="T114" fmla="*/ 97 w 145"/>
              <a:gd name="T115" fmla="*/ 4 h 170"/>
              <a:gd name="T116" fmla="*/ 100 w 145"/>
              <a:gd name="T117" fmla="*/ 7 h 170"/>
              <a:gd name="T118" fmla="*/ 139 w 145"/>
              <a:gd name="T119" fmla="*/ 45 h 1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45" h="170">
                <a:moveTo>
                  <a:pt x="94" y="61"/>
                </a:moveTo>
                <a:cubicBezTo>
                  <a:pt x="145" y="61"/>
                  <a:pt x="145" y="61"/>
                  <a:pt x="145" y="61"/>
                </a:cubicBezTo>
                <a:cubicBezTo>
                  <a:pt x="145" y="161"/>
                  <a:pt x="145" y="161"/>
                  <a:pt x="145" y="161"/>
                </a:cubicBezTo>
                <a:cubicBezTo>
                  <a:pt x="145" y="163"/>
                  <a:pt x="144" y="165"/>
                  <a:pt x="142" y="167"/>
                </a:cubicBezTo>
                <a:cubicBezTo>
                  <a:pt x="141" y="169"/>
                  <a:pt x="138" y="170"/>
                  <a:pt x="136" y="170"/>
                </a:cubicBezTo>
                <a:cubicBezTo>
                  <a:pt x="9" y="170"/>
                  <a:pt x="9" y="170"/>
                  <a:pt x="9" y="170"/>
                </a:cubicBezTo>
                <a:cubicBezTo>
                  <a:pt x="6" y="170"/>
                  <a:pt x="4" y="169"/>
                  <a:pt x="2" y="167"/>
                </a:cubicBezTo>
                <a:cubicBezTo>
                  <a:pt x="1" y="165"/>
                  <a:pt x="0" y="163"/>
                  <a:pt x="0" y="161"/>
                </a:cubicBezTo>
                <a:cubicBezTo>
                  <a:pt x="0" y="9"/>
                  <a:pt x="0" y="9"/>
                  <a:pt x="0" y="9"/>
                </a:cubicBezTo>
                <a:cubicBezTo>
                  <a:pt x="0" y="7"/>
                  <a:pt x="1" y="5"/>
                  <a:pt x="2" y="3"/>
                </a:cubicBezTo>
                <a:cubicBezTo>
                  <a:pt x="4" y="1"/>
                  <a:pt x="6" y="0"/>
                  <a:pt x="9" y="0"/>
                </a:cubicBezTo>
                <a:cubicBezTo>
                  <a:pt x="84" y="0"/>
                  <a:pt x="84" y="0"/>
                  <a:pt x="84" y="0"/>
                </a:cubicBezTo>
                <a:cubicBezTo>
                  <a:pt x="84" y="52"/>
                  <a:pt x="84" y="52"/>
                  <a:pt x="84" y="52"/>
                </a:cubicBezTo>
                <a:cubicBezTo>
                  <a:pt x="84" y="54"/>
                  <a:pt x="85" y="56"/>
                  <a:pt x="87" y="58"/>
                </a:cubicBezTo>
                <a:cubicBezTo>
                  <a:pt x="89" y="60"/>
                  <a:pt x="91" y="61"/>
                  <a:pt x="94" y="61"/>
                </a:cubicBezTo>
                <a:close/>
                <a:moveTo>
                  <a:pt x="109" y="82"/>
                </a:moveTo>
                <a:cubicBezTo>
                  <a:pt x="109" y="76"/>
                  <a:pt x="109" y="76"/>
                  <a:pt x="109" y="76"/>
                </a:cubicBezTo>
                <a:cubicBezTo>
                  <a:pt x="109" y="75"/>
                  <a:pt x="108" y="74"/>
                  <a:pt x="108" y="74"/>
                </a:cubicBezTo>
                <a:cubicBezTo>
                  <a:pt x="107" y="73"/>
                  <a:pt x="106" y="73"/>
                  <a:pt x="106" y="73"/>
                </a:cubicBezTo>
                <a:cubicBezTo>
                  <a:pt x="39" y="73"/>
                  <a:pt x="39" y="73"/>
                  <a:pt x="39" y="73"/>
                </a:cubicBezTo>
                <a:cubicBezTo>
                  <a:pt x="38" y="73"/>
                  <a:pt x="37" y="73"/>
                  <a:pt x="37" y="74"/>
                </a:cubicBezTo>
                <a:cubicBezTo>
                  <a:pt x="36" y="74"/>
                  <a:pt x="36" y="75"/>
                  <a:pt x="36" y="76"/>
                </a:cubicBezTo>
                <a:cubicBezTo>
                  <a:pt x="36" y="82"/>
                  <a:pt x="36" y="82"/>
                  <a:pt x="36" y="82"/>
                </a:cubicBezTo>
                <a:cubicBezTo>
                  <a:pt x="36" y="83"/>
                  <a:pt x="36" y="84"/>
                  <a:pt x="37" y="84"/>
                </a:cubicBezTo>
                <a:cubicBezTo>
                  <a:pt x="37" y="85"/>
                  <a:pt x="38" y="85"/>
                  <a:pt x="39" y="85"/>
                </a:cubicBezTo>
                <a:cubicBezTo>
                  <a:pt x="106" y="85"/>
                  <a:pt x="106" y="85"/>
                  <a:pt x="106" y="85"/>
                </a:cubicBezTo>
                <a:cubicBezTo>
                  <a:pt x="106" y="85"/>
                  <a:pt x="107" y="85"/>
                  <a:pt x="108" y="84"/>
                </a:cubicBezTo>
                <a:cubicBezTo>
                  <a:pt x="108" y="84"/>
                  <a:pt x="109" y="83"/>
                  <a:pt x="109" y="82"/>
                </a:cubicBezTo>
                <a:close/>
                <a:moveTo>
                  <a:pt x="109" y="106"/>
                </a:moveTo>
                <a:cubicBezTo>
                  <a:pt x="109" y="100"/>
                  <a:pt x="109" y="100"/>
                  <a:pt x="109" y="100"/>
                </a:cubicBezTo>
                <a:cubicBezTo>
                  <a:pt x="109" y="99"/>
                  <a:pt x="108" y="98"/>
                  <a:pt x="108" y="98"/>
                </a:cubicBezTo>
                <a:cubicBezTo>
                  <a:pt x="107" y="97"/>
                  <a:pt x="106" y="97"/>
                  <a:pt x="106" y="97"/>
                </a:cubicBezTo>
                <a:cubicBezTo>
                  <a:pt x="39" y="97"/>
                  <a:pt x="39" y="97"/>
                  <a:pt x="39" y="97"/>
                </a:cubicBezTo>
                <a:cubicBezTo>
                  <a:pt x="38" y="97"/>
                  <a:pt x="37" y="97"/>
                  <a:pt x="37" y="98"/>
                </a:cubicBezTo>
                <a:cubicBezTo>
                  <a:pt x="36" y="98"/>
                  <a:pt x="36" y="99"/>
                  <a:pt x="36" y="100"/>
                </a:cubicBezTo>
                <a:cubicBezTo>
                  <a:pt x="36" y="106"/>
                  <a:pt x="36" y="106"/>
                  <a:pt x="36" y="106"/>
                </a:cubicBezTo>
                <a:cubicBezTo>
                  <a:pt x="36" y="107"/>
                  <a:pt x="36" y="108"/>
                  <a:pt x="37" y="108"/>
                </a:cubicBezTo>
                <a:cubicBezTo>
                  <a:pt x="37" y="109"/>
                  <a:pt x="38" y="109"/>
                  <a:pt x="39" y="109"/>
                </a:cubicBezTo>
                <a:cubicBezTo>
                  <a:pt x="106" y="109"/>
                  <a:pt x="106" y="109"/>
                  <a:pt x="106" y="109"/>
                </a:cubicBezTo>
                <a:cubicBezTo>
                  <a:pt x="106" y="109"/>
                  <a:pt x="107" y="109"/>
                  <a:pt x="108" y="108"/>
                </a:cubicBezTo>
                <a:cubicBezTo>
                  <a:pt x="108" y="108"/>
                  <a:pt x="109" y="107"/>
                  <a:pt x="109" y="106"/>
                </a:cubicBezTo>
                <a:close/>
                <a:moveTo>
                  <a:pt x="109" y="130"/>
                </a:moveTo>
                <a:cubicBezTo>
                  <a:pt x="109" y="124"/>
                  <a:pt x="109" y="124"/>
                  <a:pt x="109" y="124"/>
                </a:cubicBezTo>
                <a:cubicBezTo>
                  <a:pt x="109" y="123"/>
                  <a:pt x="108" y="123"/>
                  <a:pt x="108" y="122"/>
                </a:cubicBezTo>
                <a:cubicBezTo>
                  <a:pt x="107" y="122"/>
                  <a:pt x="106" y="121"/>
                  <a:pt x="106" y="121"/>
                </a:cubicBezTo>
                <a:cubicBezTo>
                  <a:pt x="39" y="121"/>
                  <a:pt x="39" y="121"/>
                  <a:pt x="39" y="121"/>
                </a:cubicBezTo>
                <a:cubicBezTo>
                  <a:pt x="38" y="121"/>
                  <a:pt x="37" y="122"/>
                  <a:pt x="37" y="122"/>
                </a:cubicBezTo>
                <a:cubicBezTo>
                  <a:pt x="36" y="123"/>
                  <a:pt x="36" y="123"/>
                  <a:pt x="36" y="124"/>
                </a:cubicBezTo>
                <a:cubicBezTo>
                  <a:pt x="36" y="130"/>
                  <a:pt x="36" y="130"/>
                  <a:pt x="36" y="130"/>
                </a:cubicBezTo>
                <a:cubicBezTo>
                  <a:pt x="36" y="131"/>
                  <a:pt x="36" y="132"/>
                  <a:pt x="37" y="132"/>
                </a:cubicBezTo>
                <a:cubicBezTo>
                  <a:pt x="37" y="133"/>
                  <a:pt x="38" y="133"/>
                  <a:pt x="39" y="133"/>
                </a:cubicBezTo>
                <a:cubicBezTo>
                  <a:pt x="106" y="133"/>
                  <a:pt x="106" y="133"/>
                  <a:pt x="106" y="133"/>
                </a:cubicBezTo>
                <a:cubicBezTo>
                  <a:pt x="106" y="133"/>
                  <a:pt x="107" y="133"/>
                  <a:pt x="108" y="132"/>
                </a:cubicBezTo>
                <a:cubicBezTo>
                  <a:pt x="108" y="132"/>
                  <a:pt x="109" y="131"/>
                  <a:pt x="109" y="130"/>
                </a:cubicBezTo>
                <a:close/>
                <a:moveTo>
                  <a:pt x="139" y="45"/>
                </a:moveTo>
                <a:cubicBezTo>
                  <a:pt x="139" y="46"/>
                  <a:pt x="140" y="47"/>
                  <a:pt x="141" y="49"/>
                </a:cubicBezTo>
                <a:cubicBezTo>
                  <a:pt x="97" y="49"/>
                  <a:pt x="97" y="49"/>
                  <a:pt x="97" y="49"/>
                </a:cubicBezTo>
                <a:cubicBezTo>
                  <a:pt x="97" y="4"/>
                  <a:pt x="97" y="4"/>
                  <a:pt x="97" y="4"/>
                </a:cubicBezTo>
                <a:cubicBezTo>
                  <a:pt x="98" y="5"/>
                  <a:pt x="99" y="6"/>
                  <a:pt x="100" y="7"/>
                </a:cubicBezTo>
                <a:lnTo>
                  <a:pt x="139" y="4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pic>
        <p:nvPicPr>
          <p:cNvPr id="1026" name="Picture 2" descr="C:\Users\r.karpov\Downloads\56f2f35c221e33650ebca8974b4a1832.png"/>
          <p:cNvPicPr>
            <a:picLocks noChangeAspect="1" noChangeArrowheads="1"/>
          </p:cNvPicPr>
          <p:nvPr/>
        </p:nvPicPr>
        <p:blipFill rotWithShape="1">
          <a:blip r:embed="rId3" cstate="print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rightnessContrast bright="100000" contrast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30999" t="22942" r="29336" b="25662"/>
          <a:stretch/>
        </p:blipFill>
        <p:spPr bwMode="auto">
          <a:xfrm>
            <a:off x="3642525" y="1504507"/>
            <a:ext cx="215146" cy="27878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49" name="Прямоугольник 248"/>
          <p:cNvSpPr/>
          <p:nvPr/>
        </p:nvSpPr>
        <p:spPr>
          <a:xfrm>
            <a:off x="4303258" y="2138441"/>
            <a:ext cx="7293650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defTabSz="755650">
              <a:spcBef>
                <a:spcPct val="0"/>
              </a:spcBef>
            </a:pPr>
            <a:r>
              <a:rPr lang="ru-RU" dirty="0" smtClean="0"/>
              <a:t>Безболезненный </a:t>
            </a:r>
            <a:r>
              <a:rPr lang="ru-RU" dirty="0"/>
              <a:t>постепенный переход на ресурсную модель определения сметной стоимости строительства</a:t>
            </a:r>
            <a:endParaRPr lang="ru-RU" dirty="0">
              <a:solidFill>
                <a:schemeClr val="bg2">
                  <a:lumMod val="10000"/>
                </a:schemeClr>
              </a:solidFill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251" name="Овал 250"/>
          <p:cNvSpPr/>
          <p:nvPr/>
        </p:nvSpPr>
        <p:spPr>
          <a:xfrm>
            <a:off x="3744607" y="2085712"/>
            <a:ext cx="428625" cy="428625"/>
          </a:xfrm>
          <a:prstGeom prst="ellipse">
            <a:avLst/>
          </a:prstGeom>
          <a:solidFill>
            <a:srgbClr val="0E3D6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255" name="Freeform 318"/>
          <p:cNvSpPr>
            <a:spLocks noEditPoints="1"/>
          </p:cNvSpPr>
          <p:nvPr/>
        </p:nvSpPr>
        <p:spPr bwMode="auto">
          <a:xfrm>
            <a:off x="3874534" y="2194861"/>
            <a:ext cx="178577" cy="210323"/>
          </a:xfrm>
          <a:custGeom>
            <a:avLst/>
            <a:gdLst>
              <a:gd name="T0" fmla="*/ 94 w 145"/>
              <a:gd name="T1" fmla="*/ 61 h 170"/>
              <a:gd name="T2" fmla="*/ 145 w 145"/>
              <a:gd name="T3" fmla="*/ 61 h 170"/>
              <a:gd name="T4" fmla="*/ 145 w 145"/>
              <a:gd name="T5" fmla="*/ 161 h 170"/>
              <a:gd name="T6" fmla="*/ 142 w 145"/>
              <a:gd name="T7" fmla="*/ 167 h 170"/>
              <a:gd name="T8" fmla="*/ 136 w 145"/>
              <a:gd name="T9" fmla="*/ 170 h 170"/>
              <a:gd name="T10" fmla="*/ 9 w 145"/>
              <a:gd name="T11" fmla="*/ 170 h 170"/>
              <a:gd name="T12" fmla="*/ 2 w 145"/>
              <a:gd name="T13" fmla="*/ 167 h 170"/>
              <a:gd name="T14" fmla="*/ 0 w 145"/>
              <a:gd name="T15" fmla="*/ 161 h 170"/>
              <a:gd name="T16" fmla="*/ 0 w 145"/>
              <a:gd name="T17" fmla="*/ 9 h 170"/>
              <a:gd name="T18" fmla="*/ 2 w 145"/>
              <a:gd name="T19" fmla="*/ 3 h 170"/>
              <a:gd name="T20" fmla="*/ 9 w 145"/>
              <a:gd name="T21" fmla="*/ 0 h 170"/>
              <a:gd name="T22" fmla="*/ 84 w 145"/>
              <a:gd name="T23" fmla="*/ 0 h 170"/>
              <a:gd name="T24" fmla="*/ 84 w 145"/>
              <a:gd name="T25" fmla="*/ 52 h 170"/>
              <a:gd name="T26" fmla="*/ 87 w 145"/>
              <a:gd name="T27" fmla="*/ 58 h 170"/>
              <a:gd name="T28" fmla="*/ 94 w 145"/>
              <a:gd name="T29" fmla="*/ 61 h 170"/>
              <a:gd name="T30" fmla="*/ 109 w 145"/>
              <a:gd name="T31" fmla="*/ 82 h 170"/>
              <a:gd name="T32" fmla="*/ 109 w 145"/>
              <a:gd name="T33" fmla="*/ 76 h 170"/>
              <a:gd name="T34" fmla="*/ 108 w 145"/>
              <a:gd name="T35" fmla="*/ 74 h 170"/>
              <a:gd name="T36" fmla="*/ 106 w 145"/>
              <a:gd name="T37" fmla="*/ 73 h 170"/>
              <a:gd name="T38" fmla="*/ 39 w 145"/>
              <a:gd name="T39" fmla="*/ 73 h 170"/>
              <a:gd name="T40" fmla="*/ 37 w 145"/>
              <a:gd name="T41" fmla="*/ 74 h 170"/>
              <a:gd name="T42" fmla="*/ 36 w 145"/>
              <a:gd name="T43" fmla="*/ 76 h 170"/>
              <a:gd name="T44" fmla="*/ 36 w 145"/>
              <a:gd name="T45" fmla="*/ 82 h 170"/>
              <a:gd name="T46" fmla="*/ 37 w 145"/>
              <a:gd name="T47" fmla="*/ 84 h 170"/>
              <a:gd name="T48" fmla="*/ 39 w 145"/>
              <a:gd name="T49" fmla="*/ 85 h 170"/>
              <a:gd name="T50" fmla="*/ 106 w 145"/>
              <a:gd name="T51" fmla="*/ 85 h 170"/>
              <a:gd name="T52" fmla="*/ 108 w 145"/>
              <a:gd name="T53" fmla="*/ 84 h 170"/>
              <a:gd name="T54" fmla="*/ 109 w 145"/>
              <a:gd name="T55" fmla="*/ 82 h 170"/>
              <a:gd name="T56" fmla="*/ 109 w 145"/>
              <a:gd name="T57" fmla="*/ 106 h 170"/>
              <a:gd name="T58" fmla="*/ 109 w 145"/>
              <a:gd name="T59" fmla="*/ 100 h 170"/>
              <a:gd name="T60" fmla="*/ 108 w 145"/>
              <a:gd name="T61" fmla="*/ 98 h 170"/>
              <a:gd name="T62" fmla="*/ 106 w 145"/>
              <a:gd name="T63" fmla="*/ 97 h 170"/>
              <a:gd name="T64" fmla="*/ 39 w 145"/>
              <a:gd name="T65" fmla="*/ 97 h 170"/>
              <a:gd name="T66" fmla="*/ 37 w 145"/>
              <a:gd name="T67" fmla="*/ 98 h 170"/>
              <a:gd name="T68" fmla="*/ 36 w 145"/>
              <a:gd name="T69" fmla="*/ 100 h 170"/>
              <a:gd name="T70" fmla="*/ 36 w 145"/>
              <a:gd name="T71" fmla="*/ 106 h 170"/>
              <a:gd name="T72" fmla="*/ 37 w 145"/>
              <a:gd name="T73" fmla="*/ 108 h 170"/>
              <a:gd name="T74" fmla="*/ 39 w 145"/>
              <a:gd name="T75" fmla="*/ 109 h 170"/>
              <a:gd name="T76" fmla="*/ 106 w 145"/>
              <a:gd name="T77" fmla="*/ 109 h 170"/>
              <a:gd name="T78" fmla="*/ 108 w 145"/>
              <a:gd name="T79" fmla="*/ 108 h 170"/>
              <a:gd name="T80" fmla="*/ 109 w 145"/>
              <a:gd name="T81" fmla="*/ 106 h 170"/>
              <a:gd name="T82" fmla="*/ 109 w 145"/>
              <a:gd name="T83" fmla="*/ 130 h 170"/>
              <a:gd name="T84" fmla="*/ 109 w 145"/>
              <a:gd name="T85" fmla="*/ 124 h 170"/>
              <a:gd name="T86" fmla="*/ 108 w 145"/>
              <a:gd name="T87" fmla="*/ 122 h 170"/>
              <a:gd name="T88" fmla="*/ 106 w 145"/>
              <a:gd name="T89" fmla="*/ 121 h 170"/>
              <a:gd name="T90" fmla="*/ 39 w 145"/>
              <a:gd name="T91" fmla="*/ 121 h 170"/>
              <a:gd name="T92" fmla="*/ 37 w 145"/>
              <a:gd name="T93" fmla="*/ 122 h 170"/>
              <a:gd name="T94" fmla="*/ 36 w 145"/>
              <a:gd name="T95" fmla="*/ 124 h 170"/>
              <a:gd name="T96" fmla="*/ 36 w 145"/>
              <a:gd name="T97" fmla="*/ 130 h 170"/>
              <a:gd name="T98" fmla="*/ 37 w 145"/>
              <a:gd name="T99" fmla="*/ 132 h 170"/>
              <a:gd name="T100" fmla="*/ 39 w 145"/>
              <a:gd name="T101" fmla="*/ 133 h 170"/>
              <a:gd name="T102" fmla="*/ 106 w 145"/>
              <a:gd name="T103" fmla="*/ 133 h 170"/>
              <a:gd name="T104" fmla="*/ 108 w 145"/>
              <a:gd name="T105" fmla="*/ 132 h 170"/>
              <a:gd name="T106" fmla="*/ 109 w 145"/>
              <a:gd name="T107" fmla="*/ 130 h 170"/>
              <a:gd name="T108" fmla="*/ 139 w 145"/>
              <a:gd name="T109" fmla="*/ 45 h 170"/>
              <a:gd name="T110" fmla="*/ 141 w 145"/>
              <a:gd name="T111" fmla="*/ 49 h 170"/>
              <a:gd name="T112" fmla="*/ 97 w 145"/>
              <a:gd name="T113" fmla="*/ 49 h 170"/>
              <a:gd name="T114" fmla="*/ 97 w 145"/>
              <a:gd name="T115" fmla="*/ 4 h 170"/>
              <a:gd name="T116" fmla="*/ 100 w 145"/>
              <a:gd name="T117" fmla="*/ 7 h 170"/>
              <a:gd name="T118" fmla="*/ 139 w 145"/>
              <a:gd name="T119" fmla="*/ 45 h 1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45" h="170">
                <a:moveTo>
                  <a:pt x="94" y="61"/>
                </a:moveTo>
                <a:cubicBezTo>
                  <a:pt x="145" y="61"/>
                  <a:pt x="145" y="61"/>
                  <a:pt x="145" y="61"/>
                </a:cubicBezTo>
                <a:cubicBezTo>
                  <a:pt x="145" y="161"/>
                  <a:pt x="145" y="161"/>
                  <a:pt x="145" y="161"/>
                </a:cubicBezTo>
                <a:cubicBezTo>
                  <a:pt x="145" y="163"/>
                  <a:pt x="144" y="165"/>
                  <a:pt x="142" y="167"/>
                </a:cubicBezTo>
                <a:cubicBezTo>
                  <a:pt x="141" y="169"/>
                  <a:pt x="138" y="170"/>
                  <a:pt x="136" y="170"/>
                </a:cubicBezTo>
                <a:cubicBezTo>
                  <a:pt x="9" y="170"/>
                  <a:pt x="9" y="170"/>
                  <a:pt x="9" y="170"/>
                </a:cubicBezTo>
                <a:cubicBezTo>
                  <a:pt x="6" y="170"/>
                  <a:pt x="4" y="169"/>
                  <a:pt x="2" y="167"/>
                </a:cubicBezTo>
                <a:cubicBezTo>
                  <a:pt x="1" y="165"/>
                  <a:pt x="0" y="163"/>
                  <a:pt x="0" y="161"/>
                </a:cubicBezTo>
                <a:cubicBezTo>
                  <a:pt x="0" y="9"/>
                  <a:pt x="0" y="9"/>
                  <a:pt x="0" y="9"/>
                </a:cubicBezTo>
                <a:cubicBezTo>
                  <a:pt x="0" y="7"/>
                  <a:pt x="1" y="5"/>
                  <a:pt x="2" y="3"/>
                </a:cubicBezTo>
                <a:cubicBezTo>
                  <a:pt x="4" y="1"/>
                  <a:pt x="6" y="0"/>
                  <a:pt x="9" y="0"/>
                </a:cubicBezTo>
                <a:cubicBezTo>
                  <a:pt x="84" y="0"/>
                  <a:pt x="84" y="0"/>
                  <a:pt x="84" y="0"/>
                </a:cubicBezTo>
                <a:cubicBezTo>
                  <a:pt x="84" y="52"/>
                  <a:pt x="84" y="52"/>
                  <a:pt x="84" y="52"/>
                </a:cubicBezTo>
                <a:cubicBezTo>
                  <a:pt x="84" y="54"/>
                  <a:pt x="85" y="56"/>
                  <a:pt x="87" y="58"/>
                </a:cubicBezTo>
                <a:cubicBezTo>
                  <a:pt x="89" y="60"/>
                  <a:pt x="91" y="61"/>
                  <a:pt x="94" y="61"/>
                </a:cubicBezTo>
                <a:close/>
                <a:moveTo>
                  <a:pt x="109" y="82"/>
                </a:moveTo>
                <a:cubicBezTo>
                  <a:pt x="109" y="76"/>
                  <a:pt x="109" y="76"/>
                  <a:pt x="109" y="76"/>
                </a:cubicBezTo>
                <a:cubicBezTo>
                  <a:pt x="109" y="75"/>
                  <a:pt x="108" y="74"/>
                  <a:pt x="108" y="74"/>
                </a:cubicBezTo>
                <a:cubicBezTo>
                  <a:pt x="107" y="73"/>
                  <a:pt x="106" y="73"/>
                  <a:pt x="106" y="73"/>
                </a:cubicBezTo>
                <a:cubicBezTo>
                  <a:pt x="39" y="73"/>
                  <a:pt x="39" y="73"/>
                  <a:pt x="39" y="73"/>
                </a:cubicBezTo>
                <a:cubicBezTo>
                  <a:pt x="38" y="73"/>
                  <a:pt x="37" y="73"/>
                  <a:pt x="37" y="74"/>
                </a:cubicBezTo>
                <a:cubicBezTo>
                  <a:pt x="36" y="74"/>
                  <a:pt x="36" y="75"/>
                  <a:pt x="36" y="76"/>
                </a:cubicBezTo>
                <a:cubicBezTo>
                  <a:pt x="36" y="82"/>
                  <a:pt x="36" y="82"/>
                  <a:pt x="36" y="82"/>
                </a:cubicBezTo>
                <a:cubicBezTo>
                  <a:pt x="36" y="83"/>
                  <a:pt x="36" y="84"/>
                  <a:pt x="37" y="84"/>
                </a:cubicBezTo>
                <a:cubicBezTo>
                  <a:pt x="37" y="85"/>
                  <a:pt x="38" y="85"/>
                  <a:pt x="39" y="85"/>
                </a:cubicBezTo>
                <a:cubicBezTo>
                  <a:pt x="106" y="85"/>
                  <a:pt x="106" y="85"/>
                  <a:pt x="106" y="85"/>
                </a:cubicBezTo>
                <a:cubicBezTo>
                  <a:pt x="106" y="85"/>
                  <a:pt x="107" y="85"/>
                  <a:pt x="108" y="84"/>
                </a:cubicBezTo>
                <a:cubicBezTo>
                  <a:pt x="108" y="84"/>
                  <a:pt x="109" y="83"/>
                  <a:pt x="109" y="82"/>
                </a:cubicBezTo>
                <a:close/>
                <a:moveTo>
                  <a:pt x="109" y="106"/>
                </a:moveTo>
                <a:cubicBezTo>
                  <a:pt x="109" y="100"/>
                  <a:pt x="109" y="100"/>
                  <a:pt x="109" y="100"/>
                </a:cubicBezTo>
                <a:cubicBezTo>
                  <a:pt x="109" y="99"/>
                  <a:pt x="108" y="98"/>
                  <a:pt x="108" y="98"/>
                </a:cubicBezTo>
                <a:cubicBezTo>
                  <a:pt x="107" y="97"/>
                  <a:pt x="106" y="97"/>
                  <a:pt x="106" y="97"/>
                </a:cubicBezTo>
                <a:cubicBezTo>
                  <a:pt x="39" y="97"/>
                  <a:pt x="39" y="97"/>
                  <a:pt x="39" y="97"/>
                </a:cubicBezTo>
                <a:cubicBezTo>
                  <a:pt x="38" y="97"/>
                  <a:pt x="37" y="97"/>
                  <a:pt x="37" y="98"/>
                </a:cubicBezTo>
                <a:cubicBezTo>
                  <a:pt x="36" y="98"/>
                  <a:pt x="36" y="99"/>
                  <a:pt x="36" y="100"/>
                </a:cubicBezTo>
                <a:cubicBezTo>
                  <a:pt x="36" y="106"/>
                  <a:pt x="36" y="106"/>
                  <a:pt x="36" y="106"/>
                </a:cubicBezTo>
                <a:cubicBezTo>
                  <a:pt x="36" y="107"/>
                  <a:pt x="36" y="108"/>
                  <a:pt x="37" y="108"/>
                </a:cubicBezTo>
                <a:cubicBezTo>
                  <a:pt x="37" y="109"/>
                  <a:pt x="38" y="109"/>
                  <a:pt x="39" y="109"/>
                </a:cubicBezTo>
                <a:cubicBezTo>
                  <a:pt x="106" y="109"/>
                  <a:pt x="106" y="109"/>
                  <a:pt x="106" y="109"/>
                </a:cubicBezTo>
                <a:cubicBezTo>
                  <a:pt x="106" y="109"/>
                  <a:pt x="107" y="109"/>
                  <a:pt x="108" y="108"/>
                </a:cubicBezTo>
                <a:cubicBezTo>
                  <a:pt x="108" y="108"/>
                  <a:pt x="109" y="107"/>
                  <a:pt x="109" y="106"/>
                </a:cubicBezTo>
                <a:close/>
                <a:moveTo>
                  <a:pt x="109" y="130"/>
                </a:moveTo>
                <a:cubicBezTo>
                  <a:pt x="109" y="124"/>
                  <a:pt x="109" y="124"/>
                  <a:pt x="109" y="124"/>
                </a:cubicBezTo>
                <a:cubicBezTo>
                  <a:pt x="109" y="123"/>
                  <a:pt x="108" y="123"/>
                  <a:pt x="108" y="122"/>
                </a:cubicBezTo>
                <a:cubicBezTo>
                  <a:pt x="107" y="122"/>
                  <a:pt x="106" y="121"/>
                  <a:pt x="106" y="121"/>
                </a:cubicBezTo>
                <a:cubicBezTo>
                  <a:pt x="39" y="121"/>
                  <a:pt x="39" y="121"/>
                  <a:pt x="39" y="121"/>
                </a:cubicBezTo>
                <a:cubicBezTo>
                  <a:pt x="38" y="121"/>
                  <a:pt x="37" y="122"/>
                  <a:pt x="37" y="122"/>
                </a:cubicBezTo>
                <a:cubicBezTo>
                  <a:pt x="36" y="123"/>
                  <a:pt x="36" y="123"/>
                  <a:pt x="36" y="124"/>
                </a:cubicBezTo>
                <a:cubicBezTo>
                  <a:pt x="36" y="130"/>
                  <a:pt x="36" y="130"/>
                  <a:pt x="36" y="130"/>
                </a:cubicBezTo>
                <a:cubicBezTo>
                  <a:pt x="36" y="131"/>
                  <a:pt x="36" y="132"/>
                  <a:pt x="37" y="132"/>
                </a:cubicBezTo>
                <a:cubicBezTo>
                  <a:pt x="37" y="133"/>
                  <a:pt x="38" y="133"/>
                  <a:pt x="39" y="133"/>
                </a:cubicBezTo>
                <a:cubicBezTo>
                  <a:pt x="106" y="133"/>
                  <a:pt x="106" y="133"/>
                  <a:pt x="106" y="133"/>
                </a:cubicBezTo>
                <a:cubicBezTo>
                  <a:pt x="106" y="133"/>
                  <a:pt x="107" y="133"/>
                  <a:pt x="108" y="132"/>
                </a:cubicBezTo>
                <a:cubicBezTo>
                  <a:pt x="108" y="132"/>
                  <a:pt x="109" y="131"/>
                  <a:pt x="109" y="130"/>
                </a:cubicBezTo>
                <a:close/>
                <a:moveTo>
                  <a:pt x="139" y="45"/>
                </a:moveTo>
                <a:cubicBezTo>
                  <a:pt x="139" y="46"/>
                  <a:pt x="140" y="47"/>
                  <a:pt x="141" y="49"/>
                </a:cubicBezTo>
                <a:cubicBezTo>
                  <a:pt x="97" y="49"/>
                  <a:pt x="97" y="49"/>
                  <a:pt x="97" y="49"/>
                </a:cubicBezTo>
                <a:cubicBezTo>
                  <a:pt x="97" y="4"/>
                  <a:pt x="97" y="4"/>
                  <a:pt x="97" y="4"/>
                </a:cubicBezTo>
                <a:cubicBezTo>
                  <a:pt x="98" y="5"/>
                  <a:pt x="99" y="6"/>
                  <a:pt x="100" y="7"/>
                </a:cubicBezTo>
                <a:lnTo>
                  <a:pt x="139" y="4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256" name="Прямоугольник 255"/>
          <p:cNvSpPr/>
          <p:nvPr/>
        </p:nvSpPr>
        <p:spPr>
          <a:xfrm>
            <a:off x="4737942" y="4039115"/>
            <a:ext cx="7293650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defTabSz="755650">
              <a:spcBef>
                <a:spcPct val="0"/>
              </a:spcBef>
            </a:pPr>
            <a:r>
              <a:rPr lang="ru-RU" dirty="0" smtClean="0">
                <a:solidFill>
                  <a:schemeClr val="bg2">
                    <a:lumMod val="10000"/>
                  </a:schemeClr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Возможность </a:t>
            </a:r>
            <a:r>
              <a:rPr lang="ru-RU" dirty="0">
                <a:solidFill>
                  <a:schemeClr val="bg2">
                    <a:lumMod val="10000"/>
                  </a:schemeClr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для органов исполнительной власти субъектов РФ объективно влиять на ценовую политику в строительной отрасли</a:t>
            </a:r>
          </a:p>
        </p:txBody>
      </p:sp>
      <p:sp>
        <p:nvSpPr>
          <p:cNvPr id="258" name="Овал 257"/>
          <p:cNvSpPr/>
          <p:nvPr/>
        </p:nvSpPr>
        <p:spPr>
          <a:xfrm>
            <a:off x="4179291" y="3986386"/>
            <a:ext cx="428625" cy="428625"/>
          </a:xfrm>
          <a:prstGeom prst="ellipse">
            <a:avLst/>
          </a:prstGeom>
          <a:solidFill>
            <a:srgbClr val="0E3D6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259" name="Freeform 318"/>
          <p:cNvSpPr>
            <a:spLocks noEditPoints="1"/>
          </p:cNvSpPr>
          <p:nvPr/>
        </p:nvSpPr>
        <p:spPr bwMode="auto">
          <a:xfrm>
            <a:off x="4309218" y="4095535"/>
            <a:ext cx="178577" cy="210323"/>
          </a:xfrm>
          <a:custGeom>
            <a:avLst/>
            <a:gdLst>
              <a:gd name="T0" fmla="*/ 94 w 145"/>
              <a:gd name="T1" fmla="*/ 61 h 170"/>
              <a:gd name="T2" fmla="*/ 145 w 145"/>
              <a:gd name="T3" fmla="*/ 61 h 170"/>
              <a:gd name="T4" fmla="*/ 145 w 145"/>
              <a:gd name="T5" fmla="*/ 161 h 170"/>
              <a:gd name="T6" fmla="*/ 142 w 145"/>
              <a:gd name="T7" fmla="*/ 167 h 170"/>
              <a:gd name="T8" fmla="*/ 136 w 145"/>
              <a:gd name="T9" fmla="*/ 170 h 170"/>
              <a:gd name="T10" fmla="*/ 9 w 145"/>
              <a:gd name="T11" fmla="*/ 170 h 170"/>
              <a:gd name="T12" fmla="*/ 2 w 145"/>
              <a:gd name="T13" fmla="*/ 167 h 170"/>
              <a:gd name="T14" fmla="*/ 0 w 145"/>
              <a:gd name="T15" fmla="*/ 161 h 170"/>
              <a:gd name="T16" fmla="*/ 0 w 145"/>
              <a:gd name="T17" fmla="*/ 9 h 170"/>
              <a:gd name="T18" fmla="*/ 2 w 145"/>
              <a:gd name="T19" fmla="*/ 3 h 170"/>
              <a:gd name="T20" fmla="*/ 9 w 145"/>
              <a:gd name="T21" fmla="*/ 0 h 170"/>
              <a:gd name="T22" fmla="*/ 84 w 145"/>
              <a:gd name="T23" fmla="*/ 0 h 170"/>
              <a:gd name="T24" fmla="*/ 84 w 145"/>
              <a:gd name="T25" fmla="*/ 52 h 170"/>
              <a:gd name="T26" fmla="*/ 87 w 145"/>
              <a:gd name="T27" fmla="*/ 58 h 170"/>
              <a:gd name="T28" fmla="*/ 94 w 145"/>
              <a:gd name="T29" fmla="*/ 61 h 170"/>
              <a:gd name="T30" fmla="*/ 109 w 145"/>
              <a:gd name="T31" fmla="*/ 82 h 170"/>
              <a:gd name="T32" fmla="*/ 109 w 145"/>
              <a:gd name="T33" fmla="*/ 76 h 170"/>
              <a:gd name="T34" fmla="*/ 108 w 145"/>
              <a:gd name="T35" fmla="*/ 74 h 170"/>
              <a:gd name="T36" fmla="*/ 106 w 145"/>
              <a:gd name="T37" fmla="*/ 73 h 170"/>
              <a:gd name="T38" fmla="*/ 39 w 145"/>
              <a:gd name="T39" fmla="*/ 73 h 170"/>
              <a:gd name="T40" fmla="*/ 37 w 145"/>
              <a:gd name="T41" fmla="*/ 74 h 170"/>
              <a:gd name="T42" fmla="*/ 36 w 145"/>
              <a:gd name="T43" fmla="*/ 76 h 170"/>
              <a:gd name="T44" fmla="*/ 36 w 145"/>
              <a:gd name="T45" fmla="*/ 82 h 170"/>
              <a:gd name="T46" fmla="*/ 37 w 145"/>
              <a:gd name="T47" fmla="*/ 84 h 170"/>
              <a:gd name="T48" fmla="*/ 39 w 145"/>
              <a:gd name="T49" fmla="*/ 85 h 170"/>
              <a:gd name="T50" fmla="*/ 106 w 145"/>
              <a:gd name="T51" fmla="*/ 85 h 170"/>
              <a:gd name="T52" fmla="*/ 108 w 145"/>
              <a:gd name="T53" fmla="*/ 84 h 170"/>
              <a:gd name="T54" fmla="*/ 109 w 145"/>
              <a:gd name="T55" fmla="*/ 82 h 170"/>
              <a:gd name="T56" fmla="*/ 109 w 145"/>
              <a:gd name="T57" fmla="*/ 106 h 170"/>
              <a:gd name="T58" fmla="*/ 109 w 145"/>
              <a:gd name="T59" fmla="*/ 100 h 170"/>
              <a:gd name="T60" fmla="*/ 108 w 145"/>
              <a:gd name="T61" fmla="*/ 98 h 170"/>
              <a:gd name="T62" fmla="*/ 106 w 145"/>
              <a:gd name="T63" fmla="*/ 97 h 170"/>
              <a:gd name="T64" fmla="*/ 39 w 145"/>
              <a:gd name="T65" fmla="*/ 97 h 170"/>
              <a:gd name="T66" fmla="*/ 37 w 145"/>
              <a:gd name="T67" fmla="*/ 98 h 170"/>
              <a:gd name="T68" fmla="*/ 36 w 145"/>
              <a:gd name="T69" fmla="*/ 100 h 170"/>
              <a:gd name="T70" fmla="*/ 36 w 145"/>
              <a:gd name="T71" fmla="*/ 106 h 170"/>
              <a:gd name="T72" fmla="*/ 37 w 145"/>
              <a:gd name="T73" fmla="*/ 108 h 170"/>
              <a:gd name="T74" fmla="*/ 39 w 145"/>
              <a:gd name="T75" fmla="*/ 109 h 170"/>
              <a:gd name="T76" fmla="*/ 106 w 145"/>
              <a:gd name="T77" fmla="*/ 109 h 170"/>
              <a:gd name="T78" fmla="*/ 108 w 145"/>
              <a:gd name="T79" fmla="*/ 108 h 170"/>
              <a:gd name="T80" fmla="*/ 109 w 145"/>
              <a:gd name="T81" fmla="*/ 106 h 170"/>
              <a:gd name="T82" fmla="*/ 109 w 145"/>
              <a:gd name="T83" fmla="*/ 130 h 170"/>
              <a:gd name="T84" fmla="*/ 109 w 145"/>
              <a:gd name="T85" fmla="*/ 124 h 170"/>
              <a:gd name="T86" fmla="*/ 108 w 145"/>
              <a:gd name="T87" fmla="*/ 122 h 170"/>
              <a:gd name="T88" fmla="*/ 106 w 145"/>
              <a:gd name="T89" fmla="*/ 121 h 170"/>
              <a:gd name="T90" fmla="*/ 39 w 145"/>
              <a:gd name="T91" fmla="*/ 121 h 170"/>
              <a:gd name="T92" fmla="*/ 37 w 145"/>
              <a:gd name="T93" fmla="*/ 122 h 170"/>
              <a:gd name="T94" fmla="*/ 36 w 145"/>
              <a:gd name="T95" fmla="*/ 124 h 170"/>
              <a:gd name="T96" fmla="*/ 36 w 145"/>
              <a:gd name="T97" fmla="*/ 130 h 170"/>
              <a:gd name="T98" fmla="*/ 37 w 145"/>
              <a:gd name="T99" fmla="*/ 132 h 170"/>
              <a:gd name="T100" fmla="*/ 39 w 145"/>
              <a:gd name="T101" fmla="*/ 133 h 170"/>
              <a:gd name="T102" fmla="*/ 106 w 145"/>
              <a:gd name="T103" fmla="*/ 133 h 170"/>
              <a:gd name="T104" fmla="*/ 108 w 145"/>
              <a:gd name="T105" fmla="*/ 132 h 170"/>
              <a:gd name="T106" fmla="*/ 109 w 145"/>
              <a:gd name="T107" fmla="*/ 130 h 170"/>
              <a:gd name="T108" fmla="*/ 139 w 145"/>
              <a:gd name="T109" fmla="*/ 45 h 170"/>
              <a:gd name="T110" fmla="*/ 141 w 145"/>
              <a:gd name="T111" fmla="*/ 49 h 170"/>
              <a:gd name="T112" fmla="*/ 97 w 145"/>
              <a:gd name="T113" fmla="*/ 49 h 170"/>
              <a:gd name="T114" fmla="*/ 97 w 145"/>
              <a:gd name="T115" fmla="*/ 4 h 170"/>
              <a:gd name="T116" fmla="*/ 100 w 145"/>
              <a:gd name="T117" fmla="*/ 7 h 170"/>
              <a:gd name="T118" fmla="*/ 139 w 145"/>
              <a:gd name="T119" fmla="*/ 45 h 1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45" h="170">
                <a:moveTo>
                  <a:pt x="94" y="61"/>
                </a:moveTo>
                <a:cubicBezTo>
                  <a:pt x="145" y="61"/>
                  <a:pt x="145" y="61"/>
                  <a:pt x="145" y="61"/>
                </a:cubicBezTo>
                <a:cubicBezTo>
                  <a:pt x="145" y="161"/>
                  <a:pt x="145" y="161"/>
                  <a:pt x="145" y="161"/>
                </a:cubicBezTo>
                <a:cubicBezTo>
                  <a:pt x="145" y="163"/>
                  <a:pt x="144" y="165"/>
                  <a:pt x="142" y="167"/>
                </a:cubicBezTo>
                <a:cubicBezTo>
                  <a:pt x="141" y="169"/>
                  <a:pt x="138" y="170"/>
                  <a:pt x="136" y="170"/>
                </a:cubicBezTo>
                <a:cubicBezTo>
                  <a:pt x="9" y="170"/>
                  <a:pt x="9" y="170"/>
                  <a:pt x="9" y="170"/>
                </a:cubicBezTo>
                <a:cubicBezTo>
                  <a:pt x="6" y="170"/>
                  <a:pt x="4" y="169"/>
                  <a:pt x="2" y="167"/>
                </a:cubicBezTo>
                <a:cubicBezTo>
                  <a:pt x="1" y="165"/>
                  <a:pt x="0" y="163"/>
                  <a:pt x="0" y="161"/>
                </a:cubicBezTo>
                <a:cubicBezTo>
                  <a:pt x="0" y="9"/>
                  <a:pt x="0" y="9"/>
                  <a:pt x="0" y="9"/>
                </a:cubicBezTo>
                <a:cubicBezTo>
                  <a:pt x="0" y="7"/>
                  <a:pt x="1" y="5"/>
                  <a:pt x="2" y="3"/>
                </a:cubicBezTo>
                <a:cubicBezTo>
                  <a:pt x="4" y="1"/>
                  <a:pt x="6" y="0"/>
                  <a:pt x="9" y="0"/>
                </a:cubicBezTo>
                <a:cubicBezTo>
                  <a:pt x="84" y="0"/>
                  <a:pt x="84" y="0"/>
                  <a:pt x="84" y="0"/>
                </a:cubicBezTo>
                <a:cubicBezTo>
                  <a:pt x="84" y="52"/>
                  <a:pt x="84" y="52"/>
                  <a:pt x="84" y="52"/>
                </a:cubicBezTo>
                <a:cubicBezTo>
                  <a:pt x="84" y="54"/>
                  <a:pt x="85" y="56"/>
                  <a:pt x="87" y="58"/>
                </a:cubicBezTo>
                <a:cubicBezTo>
                  <a:pt x="89" y="60"/>
                  <a:pt x="91" y="61"/>
                  <a:pt x="94" y="61"/>
                </a:cubicBezTo>
                <a:close/>
                <a:moveTo>
                  <a:pt x="109" y="82"/>
                </a:moveTo>
                <a:cubicBezTo>
                  <a:pt x="109" y="76"/>
                  <a:pt x="109" y="76"/>
                  <a:pt x="109" y="76"/>
                </a:cubicBezTo>
                <a:cubicBezTo>
                  <a:pt x="109" y="75"/>
                  <a:pt x="108" y="74"/>
                  <a:pt x="108" y="74"/>
                </a:cubicBezTo>
                <a:cubicBezTo>
                  <a:pt x="107" y="73"/>
                  <a:pt x="106" y="73"/>
                  <a:pt x="106" y="73"/>
                </a:cubicBezTo>
                <a:cubicBezTo>
                  <a:pt x="39" y="73"/>
                  <a:pt x="39" y="73"/>
                  <a:pt x="39" y="73"/>
                </a:cubicBezTo>
                <a:cubicBezTo>
                  <a:pt x="38" y="73"/>
                  <a:pt x="37" y="73"/>
                  <a:pt x="37" y="74"/>
                </a:cubicBezTo>
                <a:cubicBezTo>
                  <a:pt x="36" y="74"/>
                  <a:pt x="36" y="75"/>
                  <a:pt x="36" y="76"/>
                </a:cubicBezTo>
                <a:cubicBezTo>
                  <a:pt x="36" y="82"/>
                  <a:pt x="36" y="82"/>
                  <a:pt x="36" y="82"/>
                </a:cubicBezTo>
                <a:cubicBezTo>
                  <a:pt x="36" y="83"/>
                  <a:pt x="36" y="84"/>
                  <a:pt x="37" y="84"/>
                </a:cubicBezTo>
                <a:cubicBezTo>
                  <a:pt x="37" y="85"/>
                  <a:pt x="38" y="85"/>
                  <a:pt x="39" y="85"/>
                </a:cubicBezTo>
                <a:cubicBezTo>
                  <a:pt x="106" y="85"/>
                  <a:pt x="106" y="85"/>
                  <a:pt x="106" y="85"/>
                </a:cubicBezTo>
                <a:cubicBezTo>
                  <a:pt x="106" y="85"/>
                  <a:pt x="107" y="85"/>
                  <a:pt x="108" y="84"/>
                </a:cubicBezTo>
                <a:cubicBezTo>
                  <a:pt x="108" y="84"/>
                  <a:pt x="109" y="83"/>
                  <a:pt x="109" y="82"/>
                </a:cubicBezTo>
                <a:close/>
                <a:moveTo>
                  <a:pt x="109" y="106"/>
                </a:moveTo>
                <a:cubicBezTo>
                  <a:pt x="109" y="100"/>
                  <a:pt x="109" y="100"/>
                  <a:pt x="109" y="100"/>
                </a:cubicBezTo>
                <a:cubicBezTo>
                  <a:pt x="109" y="99"/>
                  <a:pt x="108" y="98"/>
                  <a:pt x="108" y="98"/>
                </a:cubicBezTo>
                <a:cubicBezTo>
                  <a:pt x="107" y="97"/>
                  <a:pt x="106" y="97"/>
                  <a:pt x="106" y="97"/>
                </a:cubicBezTo>
                <a:cubicBezTo>
                  <a:pt x="39" y="97"/>
                  <a:pt x="39" y="97"/>
                  <a:pt x="39" y="97"/>
                </a:cubicBezTo>
                <a:cubicBezTo>
                  <a:pt x="38" y="97"/>
                  <a:pt x="37" y="97"/>
                  <a:pt x="37" y="98"/>
                </a:cubicBezTo>
                <a:cubicBezTo>
                  <a:pt x="36" y="98"/>
                  <a:pt x="36" y="99"/>
                  <a:pt x="36" y="100"/>
                </a:cubicBezTo>
                <a:cubicBezTo>
                  <a:pt x="36" y="106"/>
                  <a:pt x="36" y="106"/>
                  <a:pt x="36" y="106"/>
                </a:cubicBezTo>
                <a:cubicBezTo>
                  <a:pt x="36" y="107"/>
                  <a:pt x="36" y="108"/>
                  <a:pt x="37" y="108"/>
                </a:cubicBezTo>
                <a:cubicBezTo>
                  <a:pt x="37" y="109"/>
                  <a:pt x="38" y="109"/>
                  <a:pt x="39" y="109"/>
                </a:cubicBezTo>
                <a:cubicBezTo>
                  <a:pt x="106" y="109"/>
                  <a:pt x="106" y="109"/>
                  <a:pt x="106" y="109"/>
                </a:cubicBezTo>
                <a:cubicBezTo>
                  <a:pt x="106" y="109"/>
                  <a:pt x="107" y="109"/>
                  <a:pt x="108" y="108"/>
                </a:cubicBezTo>
                <a:cubicBezTo>
                  <a:pt x="108" y="108"/>
                  <a:pt x="109" y="107"/>
                  <a:pt x="109" y="106"/>
                </a:cubicBezTo>
                <a:close/>
                <a:moveTo>
                  <a:pt x="109" y="130"/>
                </a:moveTo>
                <a:cubicBezTo>
                  <a:pt x="109" y="124"/>
                  <a:pt x="109" y="124"/>
                  <a:pt x="109" y="124"/>
                </a:cubicBezTo>
                <a:cubicBezTo>
                  <a:pt x="109" y="123"/>
                  <a:pt x="108" y="123"/>
                  <a:pt x="108" y="122"/>
                </a:cubicBezTo>
                <a:cubicBezTo>
                  <a:pt x="107" y="122"/>
                  <a:pt x="106" y="121"/>
                  <a:pt x="106" y="121"/>
                </a:cubicBezTo>
                <a:cubicBezTo>
                  <a:pt x="39" y="121"/>
                  <a:pt x="39" y="121"/>
                  <a:pt x="39" y="121"/>
                </a:cubicBezTo>
                <a:cubicBezTo>
                  <a:pt x="38" y="121"/>
                  <a:pt x="37" y="122"/>
                  <a:pt x="37" y="122"/>
                </a:cubicBezTo>
                <a:cubicBezTo>
                  <a:pt x="36" y="123"/>
                  <a:pt x="36" y="123"/>
                  <a:pt x="36" y="124"/>
                </a:cubicBezTo>
                <a:cubicBezTo>
                  <a:pt x="36" y="130"/>
                  <a:pt x="36" y="130"/>
                  <a:pt x="36" y="130"/>
                </a:cubicBezTo>
                <a:cubicBezTo>
                  <a:pt x="36" y="131"/>
                  <a:pt x="36" y="132"/>
                  <a:pt x="37" y="132"/>
                </a:cubicBezTo>
                <a:cubicBezTo>
                  <a:pt x="37" y="133"/>
                  <a:pt x="38" y="133"/>
                  <a:pt x="39" y="133"/>
                </a:cubicBezTo>
                <a:cubicBezTo>
                  <a:pt x="106" y="133"/>
                  <a:pt x="106" y="133"/>
                  <a:pt x="106" y="133"/>
                </a:cubicBezTo>
                <a:cubicBezTo>
                  <a:pt x="106" y="133"/>
                  <a:pt x="107" y="133"/>
                  <a:pt x="108" y="132"/>
                </a:cubicBezTo>
                <a:cubicBezTo>
                  <a:pt x="108" y="132"/>
                  <a:pt x="109" y="131"/>
                  <a:pt x="109" y="130"/>
                </a:cubicBezTo>
                <a:close/>
                <a:moveTo>
                  <a:pt x="139" y="45"/>
                </a:moveTo>
                <a:cubicBezTo>
                  <a:pt x="139" y="46"/>
                  <a:pt x="140" y="47"/>
                  <a:pt x="141" y="49"/>
                </a:cubicBezTo>
                <a:cubicBezTo>
                  <a:pt x="97" y="49"/>
                  <a:pt x="97" y="49"/>
                  <a:pt x="97" y="49"/>
                </a:cubicBezTo>
                <a:cubicBezTo>
                  <a:pt x="97" y="4"/>
                  <a:pt x="97" y="4"/>
                  <a:pt x="97" y="4"/>
                </a:cubicBezTo>
                <a:cubicBezTo>
                  <a:pt x="98" y="5"/>
                  <a:pt x="99" y="6"/>
                  <a:pt x="100" y="7"/>
                </a:cubicBezTo>
                <a:lnTo>
                  <a:pt x="139" y="4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52368867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142" name="Прямая соединительная линия 141"/>
          <p:cNvCxnSpPr/>
          <p:nvPr/>
        </p:nvCxnSpPr>
        <p:spPr>
          <a:xfrm>
            <a:off x="695325" y="4983088"/>
            <a:ext cx="10848975" cy="0"/>
          </a:xfrm>
          <a:prstGeom prst="line">
            <a:avLst/>
          </a:prstGeom>
          <a:ln>
            <a:solidFill>
              <a:schemeClr val="bg2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3" name="Прямоугольник 142"/>
          <p:cNvSpPr/>
          <p:nvPr/>
        </p:nvSpPr>
        <p:spPr>
          <a:xfrm>
            <a:off x="609868" y="5125203"/>
            <a:ext cx="2406797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defTabSz="914354">
              <a:tabLst>
                <a:tab pos="1077860" algn="l"/>
              </a:tabLst>
            </a:pPr>
            <a:r>
              <a:rPr lang="ru-RU" sz="1400" dirty="0">
                <a:solidFill>
                  <a:schemeClr val="bg2">
                    <a:lumMod val="25000"/>
                  </a:schemeClr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до 2016 </a:t>
            </a:r>
            <a:r>
              <a:rPr lang="ru-RU" sz="1400" dirty="0" smtClean="0">
                <a:solidFill>
                  <a:schemeClr val="bg2">
                    <a:lumMod val="25000"/>
                  </a:schemeClr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года</a:t>
            </a:r>
          </a:p>
          <a:p>
            <a:pPr defTabSz="914354">
              <a:tabLst>
                <a:tab pos="1077860" algn="l"/>
              </a:tabLst>
            </a:pPr>
            <a:r>
              <a:rPr lang="ru-RU" sz="1400" dirty="0" smtClean="0">
                <a:solidFill>
                  <a:schemeClr val="bg2">
                    <a:lumMod val="25000"/>
                  </a:schemeClr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(постепенная деградация)</a:t>
            </a:r>
            <a:endParaRPr lang="ru-RU" sz="1400" dirty="0">
              <a:solidFill>
                <a:schemeClr val="bg2">
                  <a:lumMod val="25000"/>
                </a:schemeClr>
              </a:solidFill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144" name="Прямоугольник 143"/>
          <p:cNvSpPr/>
          <p:nvPr/>
        </p:nvSpPr>
        <p:spPr>
          <a:xfrm>
            <a:off x="3213708" y="5125203"/>
            <a:ext cx="1729099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defTabSz="914354">
              <a:tabLst>
                <a:tab pos="1077860" algn="l"/>
              </a:tabLst>
            </a:pPr>
            <a:r>
              <a:rPr lang="ru-RU" sz="1400" dirty="0">
                <a:solidFill>
                  <a:schemeClr val="bg2">
                    <a:lumMod val="25000"/>
                  </a:schemeClr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2016 – 2018 </a:t>
            </a:r>
            <a:r>
              <a:rPr lang="ru-RU" sz="1400" dirty="0" err="1">
                <a:solidFill>
                  <a:schemeClr val="bg2">
                    <a:lumMod val="25000"/>
                  </a:schemeClr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г.г</a:t>
            </a:r>
            <a:r>
              <a:rPr lang="ru-RU" sz="1400" dirty="0">
                <a:solidFill>
                  <a:schemeClr val="bg2">
                    <a:lumMod val="25000"/>
                  </a:schemeClr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.</a:t>
            </a:r>
          </a:p>
          <a:p>
            <a:pPr defTabSz="914354">
              <a:tabLst>
                <a:tab pos="1077860" algn="l"/>
              </a:tabLst>
            </a:pPr>
            <a:r>
              <a:rPr lang="ru-RU" sz="1400" dirty="0">
                <a:solidFill>
                  <a:schemeClr val="bg2">
                    <a:lumMod val="25000"/>
                  </a:schemeClr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(начало реформы)</a:t>
            </a:r>
          </a:p>
        </p:txBody>
      </p:sp>
      <p:sp>
        <p:nvSpPr>
          <p:cNvPr id="145" name="Прямоугольник 144"/>
          <p:cNvSpPr/>
          <p:nvPr/>
        </p:nvSpPr>
        <p:spPr>
          <a:xfrm>
            <a:off x="6028615" y="5125203"/>
            <a:ext cx="2540951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defTabSz="914354">
              <a:tabLst>
                <a:tab pos="1077860" algn="l"/>
              </a:tabLst>
            </a:pPr>
            <a:r>
              <a:rPr lang="ru-RU" sz="1400" dirty="0">
                <a:solidFill>
                  <a:schemeClr val="bg2">
                    <a:lumMod val="25000"/>
                  </a:schemeClr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2019 – 2021 </a:t>
            </a:r>
            <a:r>
              <a:rPr lang="ru-RU" sz="1400" dirty="0" err="1">
                <a:solidFill>
                  <a:schemeClr val="bg2">
                    <a:lumMod val="25000"/>
                  </a:schemeClr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г.г</a:t>
            </a:r>
            <a:r>
              <a:rPr lang="ru-RU" sz="1400" dirty="0">
                <a:solidFill>
                  <a:schemeClr val="bg2">
                    <a:lumMod val="25000"/>
                  </a:schemeClr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.</a:t>
            </a:r>
          </a:p>
          <a:p>
            <a:pPr defTabSz="914354">
              <a:tabLst>
                <a:tab pos="1077860" algn="l"/>
              </a:tabLst>
            </a:pPr>
            <a:r>
              <a:rPr lang="ru-RU" sz="1400" dirty="0">
                <a:solidFill>
                  <a:schemeClr val="bg2">
                    <a:lumMod val="25000"/>
                  </a:schemeClr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(корректирующие действия)</a:t>
            </a:r>
          </a:p>
        </p:txBody>
      </p:sp>
      <p:sp>
        <p:nvSpPr>
          <p:cNvPr id="146" name="Прямоугольник 145"/>
          <p:cNvSpPr/>
          <p:nvPr/>
        </p:nvSpPr>
        <p:spPr>
          <a:xfrm>
            <a:off x="8869158" y="5125203"/>
            <a:ext cx="2154917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defTabSz="914354">
              <a:tabLst>
                <a:tab pos="1077860" algn="l"/>
              </a:tabLst>
            </a:pPr>
            <a:r>
              <a:rPr lang="ru-RU" sz="1400" dirty="0">
                <a:solidFill>
                  <a:schemeClr val="bg2">
                    <a:lumMod val="25000"/>
                  </a:schemeClr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с 2022 года</a:t>
            </a:r>
          </a:p>
          <a:p>
            <a:pPr defTabSz="914354">
              <a:tabLst>
                <a:tab pos="1077860" algn="l"/>
              </a:tabLst>
            </a:pPr>
            <a:r>
              <a:rPr lang="ru-RU" sz="1400" dirty="0">
                <a:solidFill>
                  <a:schemeClr val="bg2">
                    <a:lumMod val="25000"/>
                  </a:schemeClr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(завершение реформы)</a:t>
            </a:r>
          </a:p>
        </p:txBody>
      </p:sp>
      <p:sp>
        <p:nvSpPr>
          <p:cNvPr id="147" name="Прямоугольник 146"/>
          <p:cNvSpPr/>
          <p:nvPr/>
        </p:nvSpPr>
        <p:spPr>
          <a:xfrm>
            <a:off x="695325" y="4504524"/>
            <a:ext cx="2543531" cy="45719"/>
          </a:xfrm>
          <a:prstGeom prst="rect">
            <a:avLst/>
          </a:prstGeom>
          <a:solidFill>
            <a:srgbClr val="F6A32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48" name="Прямоугольник 147"/>
          <p:cNvSpPr/>
          <p:nvPr/>
        </p:nvSpPr>
        <p:spPr>
          <a:xfrm>
            <a:off x="629541" y="2874189"/>
            <a:ext cx="2899872" cy="15696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defTabSz="914332">
              <a:tabLst>
                <a:tab pos="0" algn="l"/>
                <a:tab pos="1076325" algn="l"/>
                <a:tab pos="1346200" algn="l"/>
              </a:tabLst>
            </a:pPr>
            <a:r>
              <a:rPr lang="ru-RU" sz="1200" dirty="0">
                <a:solidFill>
                  <a:srgbClr val="E7E6E6">
                    <a:lumMod val="10000"/>
                  </a:srgbClr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Применение базисно-индексного метода определения сметной стоимости строительства, с постоянным снижением точности </a:t>
            </a:r>
            <a:r>
              <a:rPr lang="en-US" sz="1200" dirty="0" smtClean="0">
                <a:solidFill>
                  <a:srgbClr val="E7E6E6">
                    <a:lumMod val="10000"/>
                  </a:srgbClr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/>
            </a:r>
            <a:br>
              <a:rPr lang="en-US" sz="1200" dirty="0" smtClean="0">
                <a:solidFill>
                  <a:srgbClr val="E7E6E6">
                    <a:lumMod val="10000"/>
                  </a:srgbClr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</a:br>
            <a:r>
              <a:rPr lang="ru-RU" sz="1200" dirty="0" smtClean="0">
                <a:solidFill>
                  <a:srgbClr val="E7E6E6">
                    <a:lumMod val="10000"/>
                  </a:srgbClr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и </a:t>
            </a:r>
            <a:r>
              <a:rPr lang="ru-RU" sz="1200" dirty="0">
                <a:solidFill>
                  <a:srgbClr val="E7E6E6">
                    <a:lumMod val="10000"/>
                  </a:srgbClr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прозрачности механизмов ценообразования из-за наличия большого количества системных проблем</a:t>
            </a:r>
          </a:p>
        </p:txBody>
      </p:sp>
      <p:sp>
        <p:nvSpPr>
          <p:cNvPr id="149" name="Овал 148"/>
          <p:cNvSpPr/>
          <p:nvPr/>
        </p:nvSpPr>
        <p:spPr>
          <a:xfrm>
            <a:off x="631119" y="4918882"/>
            <a:ext cx="128412" cy="128412"/>
          </a:xfrm>
          <a:prstGeom prst="ellipse">
            <a:avLst/>
          </a:prstGeom>
          <a:solidFill>
            <a:srgbClr val="137CB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50" name="Овал 149"/>
          <p:cNvSpPr/>
          <p:nvPr/>
        </p:nvSpPr>
        <p:spPr>
          <a:xfrm>
            <a:off x="3319393" y="4918882"/>
            <a:ext cx="128412" cy="128412"/>
          </a:xfrm>
          <a:prstGeom prst="ellipse">
            <a:avLst/>
          </a:prstGeom>
          <a:solidFill>
            <a:srgbClr val="137CB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51" name="Овал 150"/>
          <p:cNvSpPr/>
          <p:nvPr/>
        </p:nvSpPr>
        <p:spPr>
          <a:xfrm>
            <a:off x="6076035" y="4918882"/>
            <a:ext cx="128412" cy="128412"/>
          </a:xfrm>
          <a:prstGeom prst="ellipse">
            <a:avLst/>
          </a:prstGeom>
          <a:solidFill>
            <a:srgbClr val="137CB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52" name="Овал 151"/>
          <p:cNvSpPr/>
          <p:nvPr/>
        </p:nvSpPr>
        <p:spPr>
          <a:xfrm>
            <a:off x="8918135" y="4918882"/>
            <a:ext cx="128412" cy="128412"/>
          </a:xfrm>
          <a:prstGeom prst="ellipse">
            <a:avLst/>
          </a:prstGeom>
          <a:solidFill>
            <a:srgbClr val="137CB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53" name="Прямоугольник 152"/>
          <p:cNvSpPr/>
          <p:nvPr/>
        </p:nvSpPr>
        <p:spPr>
          <a:xfrm>
            <a:off x="3372942" y="4043050"/>
            <a:ext cx="2543531" cy="45719"/>
          </a:xfrm>
          <a:prstGeom prst="rect">
            <a:avLst/>
          </a:prstGeom>
          <a:solidFill>
            <a:srgbClr val="F6A32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54" name="Прямоугольник 153"/>
          <p:cNvSpPr/>
          <p:nvPr/>
        </p:nvSpPr>
        <p:spPr>
          <a:xfrm>
            <a:off x="3307158" y="2233253"/>
            <a:ext cx="2683443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defTabSz="914332">
              <a:tabLst>
                <a:tab pos="0" algn="l"/>
                <a:tab pos="1076325" algn="l"/>
                <a:tab pos="1346200" algn="l"/>
              </a:tabLst>
            </a:pPr>
            <a:r>
              <a:rPr lang="ru-RU" sz="1200" dirty="0">
                <a:solidFill>
                  <a:srgbClr val="E7E6E6">
                    <a:lumMod val="10000"/>
                  </a:srgbClr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Реализация срочных мер, направленных  на одномоментный переход к применению ресурсного метода определения сметной стоимости строительства.</a:t>
            </a:r>
          </a:p>
          <a:p>
            <a:pPr lvl="0" defTabSz="914332">
              <a:tabLst>
                <a:tab pos="0" algn="l"/>
                <a:tab pos="1076325" algn="l"/>
                <a:tab pos="1346200" algn="l"/>
              </a:tabLst>
            </a:pPr>
            <a:r>
              <a:rPr lang="ru-RU" sz="1200" dirty="0">
                <a:solidFill>
                  <a:srgbClr val="E7E6E6">
                    <a:lumMod val="10000"/>
                  </a:srgbClr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Фактическая заморозка мер по поддержанию в работоспособном состоянии и развитию базисно-индексного </a:t>
            </a:r>
            <a:r>
              <a:rPr lang="ru-RU" sz="1200" dirty="0" smtClean="0">
                <a:solidFill>
                  <a:srgbClr val="E7E6E6">
                    <a:lumMod val="10000"/>
                  </a:srgbClr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метода</a:t>
            </a:r>
            <a:endParaRPr lang="ru-RU" sz="1200" dirty="0">
              <a:solidFill>
                <a:srgbClr val="E7E6E6">
                  <a:lumMod val="10000"/>
                </a:srgbClr>
              </a:solidFill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155" name="Прямоугольник 154"/>
          <p:cNvSpPr/>
          <p:nvPr/>
        </p:nvSpPr>
        <p:spPr>
          <a:xfrm>
            <a:off x="6132505" y="3615760"/>
            <a:ext cx="2543531" cy="45719"/>
          </a:xfrm>
          <a:prstGeom prst="rect">
            <a:avLst/>
          </a:prstGeom>
          <a:solidFill>
            <a:srgbClr val="F6A32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56" name="Прямоугольник 155"/>
          <p:cNvSpPr/>
          <p:nvPr/>
        </p:nvSpPr>
        <p:spPr>
          <a:xfrm>
            <a:off x="6066721" y="1805963"/>
            <a:ext cx="2683443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defTabSz="914332">
              <a:tabLst>
                <a:tab pos="0" algn="l"/>
                <a:tab pos="1076325" algn="l"/>
                <a:tab pos="1346200" algn="l"/>
              </a:tabLst>
            </a:pPr>
            <a:r>
              <a:rPr lang="ru-RU" sz="1200" dirty="0">
                <a:solidFill>
                  <a:srgbClr val="E7E6E6">
                    <a:lumMod val="10000"/>
                  </a:srgbClr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Обеспечение поэтапного  перехода к применению ресурсно-индексного метода определения сметной стоимости строительства с одновременной</a:t>
            </a:r>
          </a:p>
          <a:p>
            <a:pPr lvl="0" defTabSz="914332">
              <a:tabLst>
                <a:tab pos="0" algn="l"/>
                <a:tab pos="1076325" algn="l"/>
                <a:tab pos="1346200" algn="l"/>
              </a:tabLst>
            </a:pPr>
            <a:r>
              <a:rPr lang="ru-RU" sz="1200" dirty="0">
                <a:solidFill>
                  <a:srgbClr val="E7E6E6">
                    <a:lumMod val="10000"/>
                  </a:srgbClr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реализаций мер по поддержанию в работоспособном состоянии и совершенствованию базисно-индексного </a:t>
            </a:r>
            <a:r>
              <a:rPr lang="ru-RU" sz="1200" dirty="0" smtClean="0">
                <a:solidFill>
                  <a:srgbClr val="E7E6E6">
                    <a:lumMod val="10000"/>
                  </a:srgbClr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метода</a:t>
            </a:r>
            <a:endParaRPr lang="ru-RU" sz="1200" dirty="0">
              <a:solidFill>
                <a:srgbClr val="E7E6E6">
                  <a:lumMod val="10000"/>
                </a:srgbClr>
              </a:solidFill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157" name="Прямоугольник 156"/>
          <p:cNvSpPr/>
          <p:nvPr/>
        </p:nvSpPr>
        <p:spPr>
          <a:xfrm>
            <a:off x="8980512" y="3222654"/>
            <a:ext cx="2543531" cy="45719"/>
          </a:xfrm>
          <a:prstGeom prst="rect">
            <a:avLst/>
          </a:prstGeom>
          <a:solidFill>
            <a:srgbClr val="F6A32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58" name="Прямоугольник 157"/>
          <p:cNvSpPr/>
          <p:nvPr/>
        </p:nvSpPr>
        <p:spPr>
          <a:xfrm>
            <a:off x="8914728" y="1412857"/>
            <a:ext cx="2683443" cy="15696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defTabSz="914332">
              <a:tabLst>
                <a:tab pos="0" algn="l"/>
                <a:tab pos="1076325" algn="l"/>
                <a:tab pos="1346200" algn="l"/>
              </a:tabLst>
            </a:pPr>
            <a:r>
              <a:rPr lang="ru-RU" sz="1200" dirty="0" smtClean="0">
                <a:solidFill>
                  <a:srgbClr val="E7E6E6">
                    <a:lumMod val="10000"/>
                  </a:srgbClr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Полноценное </a:t>
            </a:r>
            <a:r>
              <a:rPr lang="ru-RU" sz="1200" dirty="0">
                <a:solidFill>
                  <a:srgbClr val="E7E6E6">
                    <a:lumMod val="10000"/>
                  </a:srgbClr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применение ресурсно-индексного метода с постоянным повышением точности определения сметной стоимости строительства по мере увеличения наполняемости ФГИС ЦС данными о фактической стоимости строительных </a:t>
            </a:r>
            <a:r>
              <a:rPr lang="ru-RU" sz="1200" dirty="0" smtClean="0">
                <a:solidFill>
                  <a:srgbClr val="E7E6E6">
                    <a:lumMod val="10000"/>
                  </a:srgbClr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ресурсов</a:t>
            </a:r>
            <a:endParaRPr lang="ru-RU" sz="1200" dirty="0">
              <a:solidFill>
                <a:srgbClr val="E7E6E6">
                  <a:lumMod val="10000"/>
                </a:srgbClr>
              </a:solidFill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cxnSp>
        <p:nvCxnSpPr>
          <p:cNvPr id="159" name="Прямая соединительная линия 158"/>
          <p:cNvCxnSpPr/>
          <p:nvPr/>
        </p:nvCxnSpPr>
        <p:spPr>
          <a:xfrm flipV="1">
            <a:off x="8982075" y="3429000"/>
            <a:ext cx="0" cy="1390650"/>
          </a:xfrm>
          <a:prstGeom prst="line">
            <a:avLst/>
          </a:prstGeom>
          <a:ln>
            <a:solidFill>
              <a:schemeClr val="bg2">
                <a:lumMod val="9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0" name="Прямая соединительная линия 159"/>
          <p:cNvCxnSpPr/>
          <p:nvPr/>
        </p:nvCxnSpPr>
        <p:spPr>
          <a:xfrm flipV="1">
            <a:off x="6132004" y="3848100"/>
            <a:ext cx="0" cy="971550"/>
          </a:xfrm>
          <a:prstGeom prst="line">
            <a:avLst/>
          </a:prstGeom>
          <a:ln>
            <a:solidFill>
              <a:schemeClr val="bg2">
                <a:lumMod val="9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1" name="Прямая соединительная линия 160"/>
          <p:cNvCxnSpPr/>
          <p:nvPr/>
        </p:nvCxnSpPr>
        <p:spPr>
          <a:xfrm flipV="1">
            <a:off x="3376650" y="4191000"/>
            <a:ext cx="0" cy="628650"/>
          </a:xfrm>
          <a:prstGeom prst="line">
            <a:avLst/>
          </a:prstGeom>
          <a:ln>
            <a:solidFill>
              <a:schemeClr val="bg2">
                <a:lumMod val="9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2" name="Прямая соединительная линия 161"/>
          <p:cNvCxnSpPr/>
          <p:nvPr/>
        </p:nvCxnSpPr>
        <p:spPr>
          <a:xfrm flipV="1">
            <a:off x="695400" y="4619625"/>
            <a:ext cx="0" cy="200025"/>
          </a:xfrm>
          <a:prstGeom prst="line">
            <a:avLst/>
          </a:prstGeom>
          <a:ln>
            <a:solidFill>
              <a:schemeClr val="bg2">
                <a:lumMod val="9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" name="Прямоугольник 24"/>
          <p:cNvSpPr/>
          <p:nvPr/>
        </p:nvSpPr>
        <p:spPr>
          <a:xfrm>
            <a:off x="2240947" y="426022"/>
            <a:ext cx="791851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ru-RU" altLang="ru-RU" dirty="0" smtClean="0"/>
              <a:t>ЭТАПЫ ФУНКЦИОНИРОВАНИЯ И РАЗВИТИЯ СИСТЕМЫ ЦЕНООБРАЗОВАНИЯ</a:t>
            </a:r>
            <a:endParaRPr lang="ru-RU" altLang="ru-RU" dirty="0"/>
          </a:p>
        </p:txBody>
      </p:sp>
      <p:sp>
        <p:nvSpPr>
          <p:cNvPr id="26" name="TextBox 25"/>
          <p:cNvSpPr txBox="1"/>
          <p:nvPr/>
        </p:nvSpPr>
        <p:spPr>
          <a:xfrm>
            <a:off x="11612011" y="435006"/>
            <a:ext cx="304816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>
              <a:defRPr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r>
              <a:rPr lang="ru-RU" sz="2000" dirty="0" smtClean="0">
                <a:solidFill>
                  <a:srgbClr val="818385"/>
                </a:solidFill>
              </a:rPr>
              <a:t>2</a:t>
            </a:r>
            <a:endParaRPr lang="ru-RU" sz="2000" dirty="0">
              <a:solidFill>
                <a:srgbClr val="818385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4473044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61" name="Группа 660"/>
          <p:cNvGrpSpPr/>
          <p:nvPr/>
        </p:nvGrpSpPr>
        <p:grpSpPr>
          <a:xfrm>
            <a:off x="7391400" y="4110388"/>
            <a:ext cx="4367628" cy="2747611"/>
            <a:chOff x="7047001" y="3687154"/>
            <a:chExt cx="5030669" cy="3164720"/>
          </a:xfrm>
          <a:solidFill>
            <a:srgbClr val="E7F0F9"/>
          </a:solidFill>
        </p:grpSpPr>
        <p:grpSp>
          <p:nvGrpSpPr>
            <p:cNvPr id="662" name="Group 2636"/>
            <p:cNvGrpSpPr>
              <a:grpSpLocks/>
            </p:cNvGrpSpPr>
            <p:nvPr/>
          </p:nvGrpSpPr>
          <p:grpSpPr bwMode="auto">
            <a:xfrm>
              <a:off x="8056423" y="5535021"/>
              <a:ext cx="47676" cy="891053"/>
              <a:chOff x="8411" y="2842"/>
              <a:chExt cx="29" cy="542"/>
            </a:xfrm>
            <a:grpFill/>
          </p:grpSpPr>
          <p:sp>
            <p:nvSpPr>
              <p:cNvPr id="2021" name="Rectangle 2436"/>
              <p:cNvSpPr>
                <a:spLocks noChangeArrowheads="1"/>
              </p:cNvSpPr>
              <p:nvPr/>
            </p:nvSpPr>
            <p:spPr bwMode="auto">
              <a:xfrm>
                <a:off x="8439" y="2842"/>
                <a:ext cx="1" cy="542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22" name="Rectangle 2437"/>
              <p:cNvSpPr>
                <a:spLocks noChangeArrowheads="1"/>
              </p:cNvSpPr>
              <p:nvPr/>
            </p:nvSpPr>
            <p:spPr bwMode="auto">
              <a:xfrm>
                <a:off x="8411" y="2842"/>
                <a:ext cx="2" cy="542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23" name="Rectangle 2438"/>
              <p:cNvSpPr>
                <a:spLocks noChangeArrowheads="1"/>
              </p:cNvSpPr>
              <p:nvPr/>
            </p:nvSpPr>
            <p:spPr bwMode="auto">
              <a:xfrm>
                <a:off x="8423" y="2842"/>
                <a:ext cx="2" cy="542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24" name="Rectangle 2439"/>
              <p:cNvSpPr>
                <a:spLocks noChangeArrowheads="1"/>
              </p:cNvSpPr>
              <p:nvPr/>
            </p:nvSpPr>
            <p:spPr bwMode="auto">
              <a:xfrm>
                <a:off x="8428" y="2842"/>
                <a:ext cx="1" cy="542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25" name="Freeform 2440"/>
              <p:cNvSpPr>
                <a:spLocks/>
              </p:cNvSpPr>
              <p:nvPr/>
            </p:nvSpPr>
            <p:spPr bwMode="auto">
              <a:xfrm>
                <a:off x="8428" y="3372"/>
                <a:ext cx="12" cy="12"/>
              </a:xfrm>
              <a:custGeom>
                <a:avLst/>
                <a:gdLst>
                  <a:gd name="T0" fmla="*/ 12 w 12"/>
                  <a:gd name="T1" fmla="*/ 12 h 12"/>
                  <a:gd name="T2" fmla="*/ 12 w 12"/>
                  <a:gd name="T3" fmla="*/ 12 h 12"/>
                  <a:gd name="T4" fmla="*/ 0 w 12"/>
                  <a:gd name="T5" fmla="*/ 0 h 12"/>
                  <a:gd name="T6" fmla="*/ 0 w 12"/>
                  <a:gd name="T7" fmla="*/ 0 h 12"/>
                  <a:gd name="T8" fmla="*/ 12 w 12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12" y="12"/>
                    </a:moveTo>
                    <a:lnTo>
                      <a:pt x="12" y="1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2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26" name="Freeform 2441"/>
              <p:cNvSpPr>
                <a:spLocks/>
              </p:cNvSpPr>
              <p:nvPr/>
            </p:nvSpPr>
            <p:spPr bwMode="auto">
              <a:xfrm>
                <a:off x="8428" y="3372"/>
                <a:ext cx="12" cy="12"/>
              </a:xfrm>
              <a:custGeom>
                <a:avLst/>
                <a:gdLst>
                  <a:gd name="T0" fmla="*/ 1 w 12"/>
                  <a:gd name="T1" fmla="*/ 12 h 12"/>
                  <a:gd name="T2" fmla="*/ 12 w 12"/>
                  <a:gd name="T3" fmla="*/ 0 h 12"/>
                  <a:gd name="T4" fmla="*/ 12 w 12"/>
                  <a:gd name="T5" fmla="*/ 0 h 12"/>
                  <a:gd name="T6" fmla="*/ 0 w 12"/>
                  <a:gd name="T7" fmla="*/ 12 h 12"/>
                  <a:gd name="T8" fmla="*/ 1 w 12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1" y="12"/>
                    </a:moveTo>
                    <a:lnTo>
                      <a:pt x="12" y="0"/>
                    </a:lnTo>
                    <a:lnTo>
                      <a:pt x="12" y="0"/>
                    </a:lnTo>
                    <a:lnTo>
                      <a:pt x="0" y="12"/>
                    </a:lnTo>
                    <a:lnTo>
                      <a:pt x="1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27" name="Freeform 2442"/>
              <p:cNvSpPr>
                <a:spLocks/>
              </p:cNvSpPr>
              <p:nvPr/>
            </p:nvSpPr>
            <p:spPr bwMode="auto">
              <a:xfrm>
                <a:off x="8411" y="3372"/>
                <a:ext cx="14" cy="12"/>
              </a:xfrm>
              <a:custGeom>
                <a:avLst/>
                <a:gdLst>
                  <a:gd name="T0" fmla="*/ 12 w 14"/>
                  <a:gd name="T1" fmla="*/ 12 h 12"/>
                  <a:gd name="T2" fmla="*/ 14 w 14"/>
                  <a:gd name="T3" fmla="*/ 12 h 12"/>
                  <a:gd name="T4" fmla="*/ 0 w 14"/>
                  <a:gd name="T5" fmla="*/ 0 h 12"/>
                  <a:gd name="T6" fmla="*/ 0 w 14"/>
                  <a:gd name="T7" fmla="*/ 0 h 12"/>
                  <a:gd name="T8" fmla="*/ 12 w 14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2">
                    <a:moveTo>
                      <a:pt x="12" y="12"/>
                    </a:moveTo>
                    <a:lnTo>
                      <a:pt x="14" y="1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2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28" name="Freeform 2443"/>
              <p:cNvSpPr>
                <a:spLocks/>
              </p:cNvSpPr>
              <p:nvPr/>
            </p:nvSpPr>
            <p:spPr bwMode="auto">
              <a:xfrm>
                <a:off x="8411" y="3372"/>
                <a:ext cx="14" cy="12"/>
              </a:xfrm>
              <a:custGeom>
                <a:avLst/>
                <a:gdLst>
                  <a:gd name="T0" fmla="*/ 0 w 14"/>
                  <a:gd name="T1" fmla="*/ 12 h 12"/>
                  <a:gd name="T2" fmla="*/ 14 w 14"/>
                  <a:gd name="T3" fmla="*/ 0 h 12"/>
                  <a:gd name="T4" fmla="*/ 12 w 14"/>
                  <a:gd name="T5" fmla="*/ 0 h 12"/>
                  <a:gd name="T6" fmla="*/ 0 w 14"/>
                  <a:gd name="T7" fmla="*/ 12 h 12"/>
                  <a:gd name="T8" fmla="*/ 0 w 14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2">
                    <a:moveTo>
                      <a:pt x="0" y="12"/>
                    </a:moveTo>
                    <a:lnTo>
                      <a:pt x="14" y="0"/>
                    </a:lnTo>
                    <a:lnTo>
                      <a:pt x="12" y="0"/>
                    </a:lnTo>
                    <a:lnTo>
                      <a:pt x="0" y="12"/>
                    </a:lnTo>
                    <a:lnTo>
                      <a:pt x="0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29" name="Freeform 2444"/>
              <p:cNvSpPr>
                <a:spLocks/>
              </p:cNvSpPr>
              <p:nvPr/>
            </p:nvSpPr>
            <p:spPr bwMode="auto">
              <a:xfrm>
                <a:off x="8428" y="3361"/>
                <a:ext cx="12" cy="12"/>
              </a:xfrm>
              <a:custGeom>
                <a:avLst/>
                <a:gdLst>
                  <a:gd name="T0" fmla="*/ 12 w 12"/>
                  <a:gd name="T1" fmla="*/ 12 h 12"/>
                  <a:gd name="T2" fmla="*/ 12 w 12"/>
                  <a:gd name="T3" fmla="*/ 11 h 12"/>
                  <a:gd name="T4" fmla="*/ 0 w 12"/>
                  <a:gd name="T5" fmla="*/ 0 h 12"/>
                  <a:gd name="T6" fmla="*/ 0 w 12"/>
                  <a:gd name="T7" fmla="*/ 0 h 12"/>
                  <a:gd name="T8" fmla="*/ 12 w 12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12" y="12"/>
                    </a:moveTo>
                    <a:lnTo>
                      <a:pt x="12" y="1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2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30" name="Freeform 2445"/>
              <p:cNvSpPr>
                <a:spLocks/>
              </p:cNvSpPr>
              <p:nvPr/>
            </p:nvSpPr>
            <p:spPr bwMode="auto">
              <a:xfrm>
                <a:off x="8428" y="3361"/>
                <a:ext cx="12" cy="12"/>
              </a:xfrm>
              <a:custGeom>
                <a:avLst/>
                <a:gdLst>
                  <a:gd name="T0" fmla="*/ 1 w 12"/>
                  <a:gd name="T1" fmla="*/ 12 h 12"/>
                  <a:gd name="T2" fmla="*/ 12 w 12"/>
                  <a:gd name="T3" fmla="*/ 0 h 12"/>
                  <a:gd name="T4" fmla="*/ 12 w 12"/>
                  <a:gd name="T5" fmla="*/ 0 h 12"/>
                  <a:gd name="T6" fmla="*/ 0 w 12"/>
                  <a:gd name="T7" fmla="*/ 11 h 12"/>
                  <a:gd name="T8" fmla="*/ 1 w 12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1" y="12"/>
                    </a:moveTo>
                    <a:lnTo>
                      <a:pt x="12" y="0"/>
                    </a:lnTo>
                    <a:lnTo>
                      <a:pt x="12" y="0"/>
                    </a:lnTo>
                    <a:lnTo>
                      <a:pt x="0" y="11"/>
                    </a:lnTo>
                    <a:lnTo>
                      <a:pt x="1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31" name="Freeform 2446"/>
              <p:cNvSpPr>
                <a:spLocks/>
              </p:cNvSpPr>
              <p:nvPr/>
            </p:nvSpPr>
            <p:spPr bwMode="auto">
              <a:xfrm>
                <a:off x="8411" y="3361"/>
                <a:ext cx="14" cy="12"/>
              </a:xfrm>
              <a:custGeom>
                <a:avLst/>
                <a:gdLst>
                  <a:gd name="T0" fmla="*/ 12 w 14"/>
                  <a:gd name="T1" fmla="*/ 12 h 12"/>
                  <a:gd name="T2" fmla="*/ 14 w 14"/>
                  <a:gd name="T3" fmla="*/ 12 h 12"/>
                  <a:gd name="T4" fmla="*/ 0 w 14"/>
                  <a:gd name="T5" fmla="*/ 0 h 12"/>
                  <a:gd name="T6" fmla="*/ 0 w 14"/>
                  <a:gd name="T7" fmla="*/ 0 h 12"/>
                  <a:gd name="T8" fmla="*/ 12 w 14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2">
                    <a:moveTo>
                      <a:pt x="12" y="12"/>
                    </a:moveTo>
                    <a:lnTo>
                      <a:pt x="14" y="1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2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32" name="Freeform 2447"/>
              <p:cNvSpPr>
                <a:spLocks/>
              </p:cNvSpPr>
              <p:nvPr/>
            </p:nvSpPr>
            <p:spPr bwMode="auto">
              <a:xfrm>
                <a:off x="8411" y="3361"/>
                <a:ext cx="14" cy="12"/>
              </a:xfrm>
              <a:custGeom>
                <a:avLst/>
                <a:gdLst>
                  <a:gd name="T0" fmla="*/ 0 w 14"/>
                  <a:gd name="T1" fmla="*/ 12 h 12"/>
                  <a:gd name="T2" fmla="*/ 14 w 14"/>
                  <a:gd name="T3" fmla="*/ 0 h 12"/>
                  <a:gd name="T4" fmla="*/ 12 w 14"/>
                  <a:gd name="T5" fmla="*/ 0 h 12"/>
                  <a:gd name="T6" fmla="*/ 0 w 14"/>
                  <a:gd name="T7" fmla="*/ 12 h 12"/>
                  <a:gd name="T8" fmla="*/ 0 w 14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2">
                    <a:moveTo>
                      <a:pt x="0" y="12"/>
                    </a:moveTo>
                    <a:lnTo>
                      <a:pt x="14" y="0"/>
                    </a:lnTo>
                    <a:lnTo>
                      <a:pt x="12" y="0"/>
                    </a:lnTo>
                    <a:lnTo>
                      <a:pt x="0" y="12"/>
                    </a:lnTo>
                    <a:lnTo>
                      <a:pt x="0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33" name="Freeform 2448"/>
              <p:cNvSpPr>
                <a:spLocks/>
              </p:cNvSpPr>
              <p:nvPr/>
            </p:nvSpPr>
            <p:spPr bwMode="auto">
              <a:xfrm>
                <a:off x="8428" y="3349"/>
                <a:ext cx="12" cy="12"/>
              </a:xfrm>
              <a:custGeom>
                <a:avLst/>
                <a:gdLst>
                  <a:gd name="T0" fmla="*/ 12 w 12"/>
                  <a:gd name="T1" fmla="*/ 12 h 12"/>
                  <a:gd name="T2" fmla="*/ 12 w 12"/>
                  <a:gd name="T3" fmla="*/ 12 h 12"/>
                  <a:gd name="T4" fmla="*/ 0 w 12"/>
                  <a:gd name="T5" fmla="*/ 0 h 12"/>
                  <a:gd name="T6" fmla="*/ 0 w 12"/>
                  <a:gd name="T7" fmla="*/ 1 h 12"/>
                  <a:gd name="T8" fmla="*/ 12 w 12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12" y="12"/>
                    </a:moveTo>
                    <a:lnTo>
                      <a:pt x="12" y="12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2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34" name="Freeform 2449"/>
              <p:cNvSpPr>
                <a:spLocks/>
              </p:cNvSpPr>
              <p:nvPr/>
            </p:nvSpPr>
            <p:spPr bwMode="auto">
              <a:xfrm>
                <a:off x="8428" y="3349"/>
                <a:ext cx="12" cy="12"/>
              </a:xfrm>
              <a:custGeom>
                <a:avLst/>
                <a:gdLst>
                  <a:gd name="T0" fmla="*/ 1 w 12"/>
                  <a:gd name="T1" fmla="*/ 12 h 12"/>
                  <a:gd name="T2" fmla="*/ 12 w 12"/>
                  <a:gd name="T3" fmla="*/ 1 h 12"/>
                  <a:gd name="T4" fmla="*/ 12 w 12"/>
                  <a:gd name="T5" fmla="*/ 0 h 12"/>
                  <a:gd name="T6" fmla="*/ 0 w 12"/>
                  <a:gd name="T7" fmla="*/ 12 h 12"/>
                  <a:gd name="T8" fmla="*/ 1 w 12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1" y="12"/>
                    </a:moveTo>
                    <a:lnTo>
                      <a:pt x="12" y="1"/>
                    </a:lnTo>
                    <a:lnTo>
                      <a:pt x="12" y="0"/>
                    </a:lnTo>
                    <a:lnTo>
                      <a:pt x="0" y="12"/>
                    </a:lnTo>
                    <a:lnTo>
                      <a:pt x="1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35" name="Freeform 2450"/>
              <p:cNvSpPr>
                <a:spLocks/>
              </p:cNvSpPr>
              <p:nvPr/>
            </p:nvSpPr>
            <p:spPr bwMode="auto">
              <a:xfrm>
                <a:off x="8411" y="3349"/>
                <a:ext cx="14" cy="13"/>
              </a:xfrm>
              <a:custGeom>
                <a:avLst/>
                <a:gdLst>
                  <a:gd name="T0" fmla="*/ 12 w 14"/>
                  <a:gd name="T1" fmla="*/ 13 h 13"/>
                  <a:gd name="T2" fmla="*/ 14 w 14"/>
                  <a:gd name="T3" fmla="*/ 12 h 13"/>
                  <a:gd name="T4" fmla="*/ 0 w 14"/>
                  <a:gd name="T5" fmla="*/ 0 h 13"/>
                  <a:gd name="T6" fmla="*/ 0 w 14"/>
                  <a:gd name="T7" fmla="*/ 1 h 13"/>
                  <a:gd name="T8" fmla="*/ 12 w 14"/>
                  <a:gd name="T9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3">
                    <a:moveTo>
                      <a:pt x="12" y="13"/>
                    </a:moveTo>
                    <a:lnTo>
                      <a:pt x="14" y="12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2" y="1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36" name="Freeform 2451"/>
              <p:cNvSpPr>
                <a:spLocks/>
              </p:cNvSpPr>
              <p:nvPr/>
            </p:nvSpPr>
            <p:spPr bwMode="auto">
              <a:xfrm>
                <a:off x="8411" y="3349"/>
                <a:ext cx="14" cy="13"/>
              </a:xfrm>
              <a:custGeom>
                <a:avLst/>
                <a:gdLst>
                  <a:gd name="T0" fmla="*/ 0 w 14"/>
                  <a:gd name="T1" fmla="*/ 13 h 13"/>
                  <a:gd name="T2" fmla="*/ 14 w 14"/>
                  <a:gd name="T3" fmla="*/ 1 h 13"/>
                  <a:gd name="T4" fmla="*/ 12 w 14"/>
                  <a:gd name="T5" fmla="*/ 0 h 13"/>
                  <a:gd name="T6" fmla="*/ 0 w 14"/>
                  <a:gd name="T7" fmla="*/ 12 h 13"/>
                  <a:gd name="T8" fmla="*/ 0 w 14"/>
                  <a:gd name="T9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3">
                    <a:moveTo>
                      <a:pt x="0" y="13"/>
                    </a:moveTo>
                    <a:lnTo>
                      <a:pt x="14" y="1"/>
                    </a:lnTo>
                    <a:lnTo>
                      <a:pt x="12" y="0"/>
                    </a:lnTo>
                    <a:lnTo>
                      <a:pt x="0" y="12"/>
                    </a:lnTo>
                    <a:lnTo>
                      <a:pt x="0" y="1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37" name="Freeform 2452"/>
              <p:cNvSpPr>
                <a:spLocks/>
              </p:cNvSpPr>
              <p:nvPr/>
            </p:nvSpPr>
            <p:spPr bwMode="auto">
              <a:xfrm>
                <a:off x="8428" y="3338"/>
                <a:ext cx="12" cy="12"/>
              </a:xfrm>
              <a:custGeom>
                <a:avLst/>
                <a:gdLst>
                  <a:gd name="T0" fmla="*/ 12 w 12"/>
                  <a:gd name="T1" fmla="*/ 12 h 12"/>
                  <a:gd name="T2" fmla="*/ 12 w 12"/>
                  <a:gd name="T3" fmla="*/ 12 h 12"/>
                  <a:gd name="T4" fmla="*/ 0 w 12"/>
                  <a:gd name="T5" fmla="*/ 0 h 12"/>
                  <a:gd name="T6" fmla="*/ 0 w 12"/>
                  <a:gd name="T7" fmla="*/ 0 h 12"/>
                  <a:gd name="T8" fmla="*/ 12 w 12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12" y="12"/>
                    </a:moveTo>
                    <a:lnTo>
                      <a:pt x="12" y="1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2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38" name="Freeform 2453"/>
              <p:cNvSpPr>
                <a:spLocks/>
              </p:cNvSpPr>
              <p:nvPr/>
            </p:nvSpPr>
            <p:spPr bwMode="auto">
              <a:xfrm>
                <a:off x="8428" y="3338"/>
                <a:ext cx="12" cy="12"/>
              </a:xfrm>
              <a:custGeom>
                <a:avLst/>
                <a:gdLst>
                  <a:gd name="T0" fmla="*/ 1 w 12"/>
                  <a:gd name="T1" fmla="*/ 12 h 12"/>
                  <a:gd name="T2" fmla="*/ 12 w 12"/>
                  <a:gd name="T3" fmla="*/ 0 h 12"/>
                  <a:gd name="T4" fmla="*/ 12 w 12"/>
                  <a:gd name="T5" fmla="*/ 0 h 12"/>
                  <a:gd name="T6" fmla="*/ 0 w 12"/>
                  <a:gd name="T7" fmla="*/ 12 h 12"/>
                  <a:gd name="T8" fmla="*/ 1 w 12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1" y="12"/>
                    </a:moveTo>
                    <a:lnTo>
                      <a:pt x="12" y="0"/>
                    </a:lnTo>
                    <a:lnTo>
                      <a:pt x="12" y="0"/>
                    </a:lnTo>
                    <a:lnTo>
                      <a:pt x="0" y="12"/>
                    </a:lnTo>
                    <a:lnTo>
                      <a:pt x="1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39" name="Freeform 2454"/>
              <p:cNvSpPr>
                <a:spLocks/>
              </p:cNvSpPr>
              <p:nvPr/>
            </p:nvSpPr>
            <p:spPr bwMode="auto">
              <a:xfrm>
                <a:off x="8411" y="3338"/>
                <a:ext cx="14" cy="12"/>
              </a:xfrm>
              <a:custGeom>
                <a:avLst/>
                <a:gdLst>
                  <a:gd name="T0" fmla="*/ 12 w 14"/>
                  <a:gd name="T1" fmla="*/ 12 h 12"/>
                  <a:gd name="T2" fmla="*/ 14 w 14"/>
                  <a:gd name="T3" fmla="*/ 12 h 12"/>
                  <a:gd name="T4" fmla="*/ 0 w 14"/>
                  <a:gd name="T5" fmla="*/ 0 h 12"/>
                  <a:gd name="T6" fmla="*/ 0 w 14"/>
                  <a:gd name="T7" fmla="*/ 0 h 12"/>
                  <a:gd name="T8" fmla="*/ 12 w 14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2">
                    <a:moveTo>
                      <a:pt x="12" y="12"/>
                    </a:moveTo>
                    <a:lnTo>
                      <a:pt x="14" y="1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2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40" name="Freeform 2455"/>
              <p:cNvSpPr>
                <a:spLocks/>
              </p:cNvSpPr>
              <p:nvPr/>
            </p:nvSpPr>
            <p:spPr bwMode="auto">
              <a:xfrm>
                <a:off x="8411" y="3338"/>
                <a:ext cx="14" cy="12"/>
              </a:xfrm>
              <a:custGeom>
                <a:avLst/>
                <a:gdLst>
                  <a:gd name="T0" fmla="*/ 0 w 14"/>
                  <a:gd name="T1" fmla="*/ 12 h 12"/>
                  <a:gd name="T2" fmla="*/ 14 w 14"/>
                  <a:gd name="T3" fmla="*/ 0 h 12"/>
                  <a:gd name="T4" fmla="*/ 12 w 14"/>
                  <a:gd name="T5" fmla="*/ 0 h 12"/>
                  <a:gd name="T6" fmla="*/ 0 w 14"/>
                  <a:gd name="T7" fmla="*/ 12 h 12"/>
                  <a:gd name="T8" fmla="*/ 0 w 14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2">
                    <a:moveTo>
                      <a:pt x="0" y="12"/>
                    </a:moveTo>
                    <a:lnTo>
                      <a:pt x="14" y="0"/>
                    </a:lnTo>
                    <a:lnTo>
                      <a:pt x="12" y="0"/>
                    </a:lnTo>
                    <a:lnTo>
                      <a:pt x="0" y="12"/>
                    </a:lnTo>
                    <a:lnTo>
                      <a:pt x="0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41" name="Freeform 2456"/>
              <p:cNvSpPr>
                <a:spLocks/>
              </p:cNvSpPr>
              <p:nvPr/>
            </p:nvSpPr>
            <p:spPr bwMode="auto">
              <a:xfrm>
                <a:off x="8428" y="3328"/>
                <a:ext cx="12" cy="12"/>
              </a:xfrm>
              <a:custGeom>
                <a:avLst/>
                <a:gdLst>
                  <a:gd name="T0" fmla="*/ 12 w 12"/>
                  <a:gd name="T1" fmla="*/ 12 h 12"/>
                  <a:gd name="T2" fmla="*/ 12 w 12"/>
                  <a:gd name="T3" fmla="*/ 10 h 12"/>
                  <a:gd name="T4" fmla="*/ 0 w 12"/>
                  <a:gd name="T5" fmla="*/ 0 h 12"/>
                  <a:gd name="T6" fmla="*/ 0 w 12"/>
                  <a:gd name="T7" fmla="*/ 0 h 12"/>
                  <a:gd name="T8" fmla="*/ 12 w 12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12" y="12"/>
                    </a:moveTo>
                    <a:lnTo>
                      <a:pt x="12" y="1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2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42" name="Freeform 2457"/>
              <p:cNvSpPr>
                <a:spLocks/>
              </p:cNvSpPr>
              <p:nvPr/>
            </p:nvSpPr>
            <p:spPr bwMode="auto">
              <a:xfrm>
                <a:off x="8428" y="3328"/>
                <a:ext cx="12" cy="12"/>
              </a:xfrm>
              <a:custGeom>
                <a:avLst/>
                <a:gdLst>
                  <a:gd name="T0" fmla="*/ 1 w 12"/>
                  <a:gd name="T1" fmla="*/ 12 h 12"/>
                  <a:gd name="T2" fmla="*/ 12 w 12"/>
                  <a:gd name="T3" fmla="*/ 0 h 12"/>
                  <a:gd name="T4" fmla="*/ 12 w 12"/>
                  <a:gd name="T5" fmla="*/ 0 h 12"/>
                  <a:gd name="T6" fmla="*/ 0 w 12"/>
                  <a:gd name="T7" fmla="*/ 10 h 12"/>
                  <a:gd name="T8" fmla="*/ 1 w 12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1" y="12"/>
                    </a:moveTo>
                    <a:lnTo>
                      <a:pt x="12" y="0"/>
                    </a:lnTo>
                    <a:lnTo>
                      <a:pt x="12" y="0"/>
                    </a:lnTo>
                    <a:lnTo>
                      <a:pt x="0" y="10"/>
                    </a:lnTo>
                    <a:lnTo>
                      <a:pt x="1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43" name="Freeform 2458"/>
              <p:cNvSpPr>
                <a:spLocks/>
              </p:cNvSpPr>
              <p:nvPr/>
            </p:nvSpPr>
            <p:spPr bwMode="auto">
              <a:xfrm>
                <a:off x="8411" y="3328"/>
                <a:ext cx="14" cy="12"/>
              </a:xfrm>
              <a:custGeom>
                <a:avLst/>
                <a:gdLst>
                  <a:gd name="T0" fmla="*/ 12 w 14"/>
                  <a:gd name="T1" fmla="*/ 12 h 12"/>
                  <a:gd name="T2" fmla="*/ 14 w 14"/>
                  <a:gd name="T3" fmla="*/ 12 h 12"/>
                  <a:gd name="T4" fmla="*/ 0 w 14"/>
                  <a:gd name="T5" fmla="*/ 0 h 12"/>
                  <a:gd name="T6" fmla="*/ 0 w 14"/>
                  <a:gd name="T7" fmla="*/ 0 h 12"/>
                  <a:gd name="T8" fmla="*/ 12 w 14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2">
                    <a:moveTo>
                      <a:pt x="12" y="12"/>
                    </a:moveTo>
                    <a:lnTo>
                      <a:pt x="14" y="1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2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44" name="Freeform 2459"/>
              <p:cNvSpPr>
                <a:spLocks/>
              </p:cNvSpPr>
              <p:nvPr/>
            </p:nvSpPr>
            <p:spPr bwMode="auto">
              <a:xfrm>
                <a:off x="8411" y="3328"/>
                <a:ext cx="14" cy="12"/>
              </a:xfrm>
              <a:custGeom>
                <a:avLst/>
                <a:gdLst>
                  <a:gd name="T0" fmla="*/ 0 w 14"/>
                  <a:gd name="T1" fmla="*/ 12 h 12"/>
                  <a:gd name="T2" fmla="*/ 14 w 14"/>
                  <a:gd name="T3" fmla="*/ 0 h 12"/>
                  <a:gd name="T4" fmla="*/ 12 w 14"/>
                  <a:gd name="T5" fmla="*/ 0 h 12"/>
                  <a:gd name="T6" fmla="*/ 0 w 14"/>
                  <a:gd name="T7" fmla="*/ 12 h 12"/>
                  <a:gd name="T8" fmla="*/ 0 w 14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2">
                    <a:moveTo>
                      <a:pt x="0" y="12"/>
                    </a:moveTo>
                    <a:lnTo>
                      <a:pt x="14" y="0"/>
                    </a:lnTo>
                    <a:lnTo>
                      <a:pt x="12" y="0"/>
                    </a:lnTo>
                    <a:lnTo>
                      <a:pt x="0" y="12"/>
                    </a:lnTo>
                    <a:lnTo>
                      <a:pt x="0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45" name="Freeform 2460"/>
              <p:cNvSpPr>
                <a:spLocks/>
              </p:cNvSpPr>
              <p:nvPr/>
            </p:nvSpPr>
            <p:spPr bwMode="auto">
              <a:xfrm>
                <a:off x="8428" y="3316"/>
                <a:ext cx="12" cy="13"/>
              </a:xfrm>
              <a:custGeom>
                <a:avLst/>
                <a:gdLst>
                  <a:gd name="T0" fmla="*/ 12 w 12"/>
                  <a:gd name="T1" fmla="*/ 13 h 13"/>
                  <a:gd name="T2" fmla="*/ 12 w 12"/>
                  <a:gd name="T3" fmla="*/ 12 h 13"/>
                  <a:gd name="T4" fmla="*/ 0 w 12"/>
                  <a:gd name="T5" fmla="*/ 0 h 13"/>
                  <a:gd name="T6" fmla="*/ 0 w 12"/>
                  <a:gd name="T7" fmla="*/ 1 h 13"/>
                  <a:gd name="T8" fmla="*/ 12 w 12"/>
                  <a:gd name="T9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3">
                    <a:moveTo>
                      <a:pt x="12" y="13"/>
                    </a:moveTo>
                    <a:lnTo>
                      <a:pt x="12" y="12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2" y="1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46" name="Freeform 2461"/>
              <p:cNvSpPr>
                <a:spLocks/>
              </p:cNvSpPr>
              <p:nvPr/>
            </p:nvSpPr>
            <p:spPr bwMode="auto">
              <a:xfrm>
                <a:off x="8428" y="3316"/>
                <a:ext cx="12" cy="13"/>
              </a:xfrm>
              <a:custGeom>
                <a:avLst/>
                <a:gdLst>
                  <a:gd name="T0" fmla="*/ 1 w 12"/>
                  <a:gd name="T1" fmla="*/ 13 h 13"/>
                  <a:gd name="T2" fmla="*/ 12 w 12"/>
                  <a:gd name="T3" fmla="*/ 1 h 13"/>
                  <a:gd name="T4" fmla="*/ 12 w 12"/>
                  <a:gd name="T5" fmla="*/ 0 h 13"/>
                  <a:gd name="T6" fmla="*/ 0 w 12"/>
                  <a:gd name="T7" fmla="*/ 12 h 13"/>
                  <a:gd name="T8" fmla="*/ 1 w 12"/>
                  <a:gd name="T9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3">
                    <a:moveTo>
                      <a:pt x="1" y="13"/>
                    </a:moveTo>
                    <a:lnTo>
                      <a:pt x="12" y="1"/>
                    </a:lnTo>
                    <a:lnTo>
                      <a:pt x="12" y="0"/>
                    </a:lnTo>
                    <a:lnTo>
                      <a:pt x="0" y="12"/>
                    </a:lnTo>
                    <a:lnTo>
                      <a:pt x="1" y="1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47" name="Freeform 2462"/>
              <p:cNvSpPr>
                <a:spLocks/>
              </p:cNvSpPr>
              <p:nvPr/>
            </p:nvSpPr>
            <p:spPr bwMode="auto">
              <a:xfrm>
                <a:off x="8411" y="3316"/>
                <a:ext cx="14" cy="13"/>
              </a:xfrm>
              <a:custGeom>
                <a:avLst/>
                <a:gdLst>
                  <a:gd name="T0" fmla="*/ 12 w 14"/>
                  <a:gd name="T1" fmla="*/ 13 h 13"/>
                  <a:gd name="T2" fmla="*/ 14 w 14"/>
                  <a:gd name="T3" fmla="*/ 12 h 13"/>
                  <a:gd name="T4" fmla="*/ 0 w 14"/>
                  <a:gd name="T5" fmla="*/ 0 h 13"/>
                  <a:gd name="T6" fmla="*/ 0 w 14"/>
                  <a:gd name="T7" fmla="*/ 1 h 13"/>
                  <a:gd name="T8" fmla="*/ 12 w 14"/>
                  <a:gd name="T9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3">
                    <a:moveTo>
                      <a:pt x="12" y="13"/>
                    </a:moveTo>
                    <a:lnTo>
                      <a:pt x="14" y="12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2" y="1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48" name="Freeform 2463"/>
              <p:cNvSpPr>
                <a:spLocks/>
              </p:cNvSpPr>
              <p:nvPr/>
            </p:nvSpPr>
            <p:spPr bwMode="auto">
              <a:xfrm>
                <a:off x="8411" y="3316"/>
                <a:ext cx="14" cy="13"/>
              </a:xfrm>
              <a:custGeom>
                <a:avLst/>
                <a:gdLst>
                  <a:gd name="T0" fmla="*/ 0 w 14"/>
                  <a:gd name="T1" fmla="*/ 13 h 13"/>
                  <a:gd name="T2" fmla="*/ 14 w 14"/>
                  <a:gd name="T3" fmla="*/ 1 h 13"/>
                  <a:gd name="T4" fmla="*/ 12 w 14"/>
                  <a:gd name="T5" fmla="*/ 0 h 13"/>
                  <a:gd name="T6" fmla="*/ 0 w 14"/>
                  <a:gd name="T7" fmla="*/ 12 h 13"/>
                  <a:gd name="T8" fmla="*/ 0 w 14"/>
                  <a:gd name="T9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3">
                    <a:moveTo>
                      <a:pt x="0" y="13"/>
                    </a:moveTo>
                    <a:lnTo>
                      <a:pt x="14" y="1"/>
                    </a:lnTo>
                    <a:lnTo>
                      <a:pt x="12" y="0"/>
                    </a:lnTo>
                    <a:lnTo>
                      <a:pt x="0" y="12"/>
                    </a:lnTo>
                    <a:lnTo>
                      <a:pt x="0" y="1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49" name="Freeform 2464"/>
              <p:cNvSpPr>
                <a:spLocks/>
              </p:cNvSpPr>
              <p:nvPr/>
            </p:nvSpPr>
            <p:spPr bwMode="auto">
              <a:xfrm>
                <a:off x="8428" y="3305"/>
                <a:ext cx="12" cy="12"/>
              </a:xfrm>
              <a:custGeom>
                <a:avLst/>
                <a:gdLst>
                  <a:gd name="T0" fmla="*/ 12 w 12"/>
                  <a:gd name="T1" fmla="*/ 12 h 12"/>
                  <a:gd name="T2" fmla="*/ 12 w 12"/>
                  <a:gd name="T3" fmla="*/ 12 h 12"/>
                  <a:gd name="T4" fmla="*/ 0 w 12"/>
                  <a:gd name="T5" fmla="*/ 0 h 12"/>
                  <a:gd name="T6" fmla="*/ 0 w 12"/>
                  <a:gd name="T7" fmla="*/ 2 h 12"/>
                  <a:gd name="T8" fmla="*/ 12 w 12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12" y="12"/>
                    </a:moveTo>
                    <a:lnTo>
                      <a:pt x="12" y="1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12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50" name="Freeform 2465"/>
              <p:cNvSpPr>
                <a:spLocks/>
              </p:cNvSpPr>
              <p:nvPr/>
            </p:nvSpPr>
            <p:spPr bwMode="auto">
              <a:xfrm>
                <a:off x="8428" y="3305"/>
                <a:ext cx="12" cy="12"/>
              </a:xfrm>
              <a:custGeom>
                <a:avLst/>
                <a:gdLst>
                  <a:gd name="T0" fmla="*/ 1 w 12"/>
                  <a:gd name="T1" fmla="*/ 12 h 12"/>
                  <a:gd name="T2" fmla="*/ 12 w 12"/>
                  <a:gd name="T3" fmla="*/ 2 h 12"/>
                  <a:gd name="T4" fmla="*/ 12 w 12"/>
                  <a:gd name="T5" fmla="*/ 0 h 12"/>
                  <a:gd name="T6" fmla="*/ 0 w 12"/>
                  <a:gd name="T7" fmla="*/ 12 h 12"/>
                  <a:gd name="T8" fmla="*/ 1 w 12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1" y="12"/>
                    </a:moveTo>
                    <a:lnTo>
                      <a:pt x="12" y="2"/>
                    </a:lnTo>
                    <a:lnTo>
                      <a:pt x="12" y="0"/>
                    </a:lnTo>
                    <a:lnTo>
                      <a:pt x="0" y="12"/>
                    </a:lnTo>
                    <a:lnTo>
                      <a:pt x="1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51" name="Freeform 2466"/>
              <p:cNvSpPr>
                <a:spLocks/>
              </p:cNvSpPr>
              <p:nvPr/>
            </p:nvSpPr>
            <p:spPr bwMode="auto">
              <a:xfrm>
                <a:off x="8411" y="3305"/>
                <a:ext cx="14" cy="12"/>
              </a:xfrm>
              <a:custGeom>
                <a:avLst/>
                <a:gdLst>
                  <a:gd name="T0" fmla="*/ 12 w 14"/>
                  <a:gd name="T1" fmla="*/ 12 h 12"/>
                  <a:gd name="T2" fmla="*/ 14 w 14"/>
                  <a:gd name="T3" fmla="*/ 12 h 12"/>
                  <a:gd name="T4" fmla="*/ 0 w 14"/>
                  <a:gd name="T5" fmla="*/ 0 h 12"/>
                  <a:gd name="T6" fmla="*/ 0 w 14"/>
                  <a:gd name="T7" fmla="*/ 2 h 12"/>
                  <a:gd name="T8" fmla="*/ 12 w 14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2">
                    <a:moveTo>
                      <a:pt x="12" y="12"/>
                    </a:moveTo>
                    <a:lnTo>
                      <a:pt x="14" y="1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12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52" name="Freeform 2467"/>
              <p:cNvSpPr>
                <a:spLocks/>
              </p:cNvSpPr>
              <p:nvPr/>
            </p:nvSpPr>
            <p:spPr bwMode="auto">
              <a:xfrm>
                <a:off x="8411" y="3305"/>
                <a:ext cx="14" cy="12"/>
              </a:xfrm>
              <a:custGeom>
                <a:avLst/>
                <a:gdLst>
                  <a:gd name="T0" fmla="*/ 0 w 14"/>
                  <a:gd name="T1" fmla="*/ 12 h 12"/>
                  <a:gd name="T2" fmla="*/ 14 w 14"/>
                  <a:gd name="T3" fmla="*/ 2 h 12"/>
                  <a:gd name="T4" fmla="*/ 12 w 14"/>
                  <a:gd name="T5" fmla="*/ 0 h 12"/>
                  <a:gd name="T6" fmla="*/ 0 w 14"/>
                  <a:gd name="T7" fmla="*/ 12 h 12"/>
                  <a:gd name="T8" fmla="*/ 0 w 14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2">
                    <a:moveTo>
                      <a:pt x="0" y="12"/>
                    </a:moveTo>
                    <a:lnTo>
                      <a:pt x="14" y="2"/>
                    </a:lnTo>
                    <a:lnTo>
                      <a:pt x="12" y="0"/>
                    </a:lnTo>
                    <a:lnTo>
                      <a:pt x="0" y="12"/>
                    </a:lnTo>
                    <a:lnTo>
                      <a:pt x="0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53" name="Freeform 2468"/>
              <p:cNvSpPr>
                <a:spLocks/>
              </p:cNvSpPr>
              <p:nvPr/>
            </p:nvSpPr>
            <p:spPr bwMode="auto">
              <a:xfrm>
                <a:off x="8428" y="3295"/>
                <a:ext cx="12" cy="12"/>
              </a:xfrm>
              <a:custGeom>
                <a:avLst/>
                <a:gdLst>
                  <a:gd name="T0" fmla="*/ 12 w 12"/>
                  <a:gd name="T1" fmla="*/ 12 h 12"/>
                  <a:gd name="T2" fmla="*/ 12 w 12"/>
                  <a:gd name="T3" fmla="*/ 10 h 12"/>
                  <a:gd name="T4" fmla="*/ 0 w 12"/>
                  <a:gd name="T5" fmla="*/ 0 h 12"/>
                  <a:gd name="T6" fmla="*/ 0 w 12"/>
                  <a:gd name="T7" fmla="*/ 0 h 12"/>
                  <a:gd name="T8" fmla="*/ 12 w 12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12" y="12"/>
                    </a:moveTo>
                    <a:lnTo>
                      <a:pt x="12" y="1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2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54" name="Freeform 2469"/>
              <p:cNvSpPr>
                <a:spLocks/>
              </p:cNvSpPr>
              <p:nvPr/>
            </p:nvSpPr>
            <p:spPr bwMode="auto">
              <a:xfrm>
                <a:off x="8428" y="3295"/>
                <a:ext cx="12" cy="12"/>
              </a:xfrm>
              <a:custGeom>
                <a:avLst/>
                <a:gdLst>
                  <a:gd name="T0" fmla="*/ 1 w 12"/>
                  <a:gd name="T1" fmla="*/ 12 h 12"/>
                  <a:gd name="T2" fmla="*/ 12 w 12"/>
                  <a:gd name="T3" fmla="*/ 0 h 12"/>
                  <a:gd name="T4" fmla="*/ 12 w 12"/>
                  <a:gd name="T5" fmla="*/ 0 h 12"/>
                  <a:gd name="T6" fmla="*/ 0 w 12"/>
                  <a:gd name="T7" fmla="*/ 10 h 12"/>
                  <a:gd name="T8" fmla="*/ 1 w 12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1" y="12"/>
                    </a:moveTo>
                    <a:lnTo>
                      <a:pt x="12" y="0"/>
                    </a:lnTo>
                    <a:lnTo>
                      <a:pt x="12" y="0"/>
                    </a:lnTo>
                    <a:lnTo>
                      <a:pt x="0" y="10"/>
                    </a:lnTo>
                    <a:lnTo>
                      <a:pt x="1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55" name="Freeform 2470"/>
              <p:cNvSpPr>
                <a:spLocks/>
              </p:cNvSpPr>
              <p:nvPr/>
            </p:nvSpPr>
            <p:spPr bwMode="auto">
              <a:xfrm>
                <a:off x="8411" y="3295"/>
                <a:ext cx="14" cy="12"/>
              </a:xfrm>
              <a:custGeom>
                <a:avLst/>
                <a:gdLst>
                  <a:gd name="T0" fmla="*/ 12 w 14"/>
                  <a:gd name="T1" fmla="*/ 12 h 12"/>
                  <a:gd name="T2" fmla="*/ 14 w 14"/>
                  <a:gd name="T3" fmla="*/ 12 h 12"/>
                  <a:gd name="T4" fmla="*/ 0 w 14"/>
                  <a:gd name="T5" fmla="*/ 0 h 12"/>
                  <a:gd name="T6" fmla="*/ 0 w 14"/>
                  <a:gd name="T7" fmla="*/ 0 h 12"/>
                  <a:gd name="T8" fmla="*/ 12 w 14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2">
                    <a:moveTo>
                      <a:pt x="12" y="12"/>
                    </a:moveTo>
                    <a:lnTo>
                      <a:pt x="14" y="1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2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56" name="Freeform 2471"/>
              <p:cNvSpPr>
                <a:spLocks/>
              </p:cNvSpPr>
              <p:nvPr/>
            </p:nvSpPr>
            <p:spPr bwMode="auto">
              <a:xfrm>
                <a:off x="8411" y="3295"/>
                <a:ext cx="14" cy="12"/>
              </a:xfrm>
              <a:custGeom>
                <a:avLst/>
                <a:gdLst>
                  <a:gd name="T0" fmla="*/ 0 w 14"/>
                  <a:gd name="T1" fmla="*/ 12 h 12"/>
                  <a:gd name="T2" fmla="*/ 14 w 14"/>
                  <a:gd name="T3" fmla="*/ 0 h 12"/>
                  <a:gd name="T4" fmla="*/ 12 w 14"/>
                  <a:gd name="T5" fmla="*/ 0 h 12"/>
                  <a:gd name="T6" fmla="*/ 0 w 14"/>
                  <a:gd name="T7" fmla="*/ 12 h 12"/>
                  <a:gd name="T8" fmla="*/ 0 w 14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2">
                    <a:moveTo>
                      <a:pt x="0" y="12"/>
                    </a:moveTo>
                    <a:lnTo>
                      <a:pt x="14" y="0"/>
                    </a:lnTo>
                    <a:lnTo>
                      <a:pt x="12" y="0"/>
                    </a:lnTo>
                    <a:lnTo>
                      <a:pt x="0" y="12"/>
                    </a:lnTo>
                    <a:lnTo>
                      <a:pt x="0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57" name="Freeform 2472"/>
              <p:cNvSpPr>
                <a:spLocks/>
              </p:cNvSpPr>
              <p:nvPr/>
            </p:nvSpPr>
            <p:spPr bwMode="auto">
              <a:xfrm>
                <a:off x="8428" y="3283"/>
                <a:ext cx="12" cy="13"/>
              </a:xfrm>
              <a:custGeom>
                <a:avLst/>
                <a:gdLst>
                  <a:gd name="T0" fmla="*/ 12 w 12"/>
                  <a:gd name="T1" fmla="*/ 13 h 13"/>
                  <a:gd name="T2" fmla="*/ 12 w 12"/>
                  <a:gd name="T3" fmla="*/ 12 h 13"/>
                  <a:gd name="T4" fmla="*/ 0 w 12"/>
                  <a:gd name="T5" fmla="*/ 0 h 13"/>
                  <a:gd name="T6" fmla="*/ 0 w 12"/>
                  <a:gd name="T7" fmla="*/ 1 h 13"/>
                  <a:gd name="T8" fmla="*/ 12 w 12"/>
                  <a:gd name="T9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3">
                    <a:moveTo>
                      <a:pt x="12" y="13"/>
                    </a:moveTo>
                    <a:lnTo>
                      <a:pt x="12" y="12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2" y="1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58" name="Freeform 2473"/>
              <p:cNvSpPr>
                <a:spLocks/>
              </p:cNvSpPr>
              <p:nvPr/>
            </p:nvSpPr>
            <p:spPr bwMode="auto">
              <a:xfrm>
                <a:off x="8428" y="3283"/>
                <a:ext cx="12" cy="13"/>
              </a:xfrm>
              <a:custGeom>
                <a:avLst/>
                <a:gdLst>
                  <a:gd name="T0" fmla="*/ 1 w 12"/>
                  <a:gd name="T1" fmla="*/ 13 h 13"/>
                  <a:gd name="T2" fmla="*/ 12 w 12"/>
                  <a:gd name="T3" fmla="*/ 1 h 13"/>
                  <a:gd name="T4" fmla="*/ 12 w 12"/>
                  <a:gd name="T5" fmla="*/ 0 h 13"/>
                  <a:gd name="T6" fmla="*/ 0 w 12"/>
                  <a:gd name="T7" fmla="*/ 12 h 13"/>
                  <a:gd name="T8" fmla="*/ 1 w 12"/>
                  <a:gd name="T9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3">
                    <a:moveTo>
                      <a:pt x="1" y="13"/>
                    </a:moveTo>
                    <a:lnTo>
                      <a:pt x="12" y="1"/>
                    </a:lnTo>
                    <a:lnTo>
                      <a:pt x="12" y="0"/>
                    </a:lnTo>
                    <a:lnTo>
                      <a:pt x="0" y="12"/>
                    </a:lnTo>
                    <a:lnTo>
                      <a:pt x="1" y="1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59" name="Freeform 2474"/>
              <p:cNvSpPr>
                <a:spLocks/>
              </p:cNvSpPr>
              <p:nvPr/>
            </p:nvSpPr>
            <p:spPr bwMode="auto">
              <a:xfrm>
                <a:off x="8411" y="3283"/>
                <a:ext cx="14" cy="13"/>
              </a:xfrm>
              <a:custGeom>
                <a:avLst/>
                <a:gdLst>
                  <a:gd name="T0" fmla="*/ 12 w 14"/>
                  <a:gd name="T1" fmla="*/ 13 h 13"/>
                  <a:gd name="T2" fmla="*/ 14 w 14"/>
                  <a:gd name="T3" fmla="*/ 12 h 13"/>
                  <a:gd name="T4" fmla="*/ 0 w 14"/>
                  <a:gd name="T5" fmla="*/ 0 h 13"/>
                  <a:gd name="T6" fmla="*/ 0 w 14"/>
                  <a:gd name="T7" fmla="*/ 1 h 13"/>
                  <a:gd name="T8" fmla="*/ 12 w 14"/>
                  <a:gd name="T9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3">
                    <a:moveTo>
                      <a:pt x="12" y="13"/>
                    </a:moveTo>
                    <a:lnTo>
                      <a:pt x="14" y="12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2" y="1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60" name="Freeform 2475"/>
              <p:cNvSpPr>
                <a:spLocks/>
              </p:cNvSpPr>
              <p:nvPr/>
            </p:nvSpPr>
            <p:spPr bwMode="auto">
              <a:xfrm>
                <a:off x="8411" y="3283"/>
                <a:ext cx="14" cy="13"/>
              </a:xfrm>
              <a:custGeom>
                <a:avLst/>
                <a:gdLst>
                  <a:gd name="T0" fmla="*/ 0 w 14"/>
                  <a:gd name="T1" fmla="*/ 13 h 13"/>
                  <a:gd name="T2" fmla="*/ 14 w 14"/>
                  <a:gd name="T3" fmla="*/ 1 h 13"/>
                  <a:gd name="T4" fmla="*/ 12 w 14"/>
                  <a:gd name="T5" fmla="*/ 0 h 13"/>
                  <a:gd name="T6" fmla="*/ 0 w 14"/>
                  <a:gd name="T7" fmla="*/ 12 h 13"/>
                  <a:gd name="T8" fmla="*/ 0 w 14"/>
                  <a:gd name="T9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3">
                    <a:moveTo>
                      <a:pt x="0" y="13"/>
                    </a:moveTo>
                    <a:lnTo>
                      <a:pt x="14" y="1"/>
                    </a:lnTo>
                    <a:lnTo>
                      <a:pt x="12" y="0"/>
                    </a:lnTo>
                    <a:lnTo>
                      <a:pt x="0" y="12"/>
                    </a:lnTo>
                    <a:lnTo>
                      <a:pt x="0" y="1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61" name="Freeform 2476"/>
              <p:cNvSpPr>
                <a:spLocks/>
              </p:cNvSpPr>
              <p:nvPr/>
            </p:nvSpPr>
            <p:spPr bwMode="auto">
              <a:xfrm>
                <a:off x="8428" y="3272"/>
                <a:ext cx="12" cy="12"/>
              </a:xfrm>
              <a:custGeom>
                <a:avLst/>
                <a:gdLst>
                  <a:gd name="T0" fmla="*/ 12 w 12"/>
                  <a:gd name="T1" fmla="*/ 12 h 12"/>
                  <a:gd name="T2" fmla="*/ 12 w 12"/>
                  <a:gd name="T3" fmla="*/ 12 h 12"/>
                  <a:gd name="T4" fmla="*/ 0 w 12"/>
                  <a:gd name="T5" fmla="*/ 0 h 12"/>
                  <a:gd name="T6" fmla="*/ 0 w 12"/>
                  <a:gd name="T7" fmla="*/ 2 h 12"/>
                  <a:gd name="T8" fmla="*/ 12 w 12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12" y="12"/>
                    </a:moveTo>
                    <a:lnTo>
                      <a:pt x="12" y="1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12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62" name="Freeform 2477"/>
              <p:cNvSpPr>
                <a:spLocks/>
              </p:cNvSpPr>
              <p:nvPr/>
            </p:nvSpPr>
            <p:spPr bwMode="auto">
              <a:xfrm>
                <a:off x="8428" y="3272"/>
                <a:ext cx="12" cy="12"/>
              </a:xfrm>
              <a:custGeom>
                <a:avLst/>
                <a:gdLst>
                  <a:gd name="T0" fmla="*/ 1 w 12"/>
                  <a:gd name="T1" fmla="*/ 12 h 12"/>
                  <a:gd name="T2" fmla="*/ 12 w 12"/>
                  <a:gd name="T3" fmla="*/ 2 h 12"/>
                  <a:gd name="T4" fmla="*/ 12 w 12"/>
                  <a:gd name="T5" fmla="*/ 0 h 12"/>
                  <a:gd name="T6" fmla="*/ 0 w 12"/>
                  <a:gd name="T7" fmla="*/ 12 h 12"/>
                  <a:gd name="T8" fmla="*/ 1 w 12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1" y="12"/>
                    </a:moveTo>
                    <a:lnTo>
                      <a:pt x="12" y="2"/>
                    </a:lnTo>
                    <a:lnTo>
                      <a:pt x="12" y="0"/>
                    </a:lnTo>
                    <a:lnTo>
                      <a:pt x="0" y="12"/>
                    </a:lnTo>
                    <a:lnTo>
                      <a:pt x="1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63" name="Freeform 2478"/>
              <p:cNvSpPr>
                <a:spLocks/>
              </p:cNvSpPr>
              <p:nvPr/>
            </p:nvSpPr>
            <p:spPr bwMode="auto">
              <a:xfrm>
                <a:off x="8411" y="3272"/>
                <a:ext cx="14" cy="14"/>
              </a:xfrm>
              <a:custGeom>
                <a:avLst/>
                <a:gdLst>
                  <a:gd name="T0" fmla="*/ 12 w 14"/>
                  <a:gd name="T1" fmla="*/ 14 h 14"/>
                  <a:gd name="T2" fmla="*/ 14 w 14"/>
                  <a:gd name="T3" fmla="*/ 12 h 14"/>
                  <a:gd name="T4" fmla="*/ 0 w 14"/>
                  <a:gd name="T5" fmla="*/ 0 h 14"/>
                  <a:gd name="T6" fmla="*/ 0 w 14"/>
                  <a:gd name="T7" fmla="*/ 2 h 14"/>
                  <a:gd name="T8" fmla="*/ 12 w 14"/>
                  <a:gd name="T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4">
                    <a:moveTo>
                      <a:pt x="12" y="14"/>
                    </a:moveTo>
                    <a:lnTo>
                      <a:pt x="14" y="1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12" y="1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64" name="Freeform 2479"/>
              <p:cNvSpPr>
                <a:spLocks/>
              </p:cNvSpPr>
              <p:nvPr/>
            </p:nvSpPr>
            <p:spPr bwMode="auto">
              <a:xfrm>
                <a:off x="8411" y="3272"/>
                <a:ext cx="14" cy="14"/>
              </a:xfrm>
              <a:custGeom>
                <a:avLst/>
                <a:gdLst>
                  <a:gd name="T0" fmla="*/ 0 w 14"/>
                  <a:gd name="T1" fmla="*/ 14 h 14"/>
                  <a:gd name="T2" fmla="*/ 14 w 14"/>
                  <a:gd name="T3" fmla="*/ 2 h 14"/>
                  <a:gd name="T4" fmla="*/ 12 w 14"/>
                  <a:gd name="T5" fmla="*/ 0 h 14"/>
                  <a:gd name="T6" fmla="*/ 0 w 14"/>
                  <a:gd name="T7" fmla="*/ 12 h 14"/>
                  <a:gd name="T8" fmla="*/ 0 w 14"/>
                  <a:gd name="T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4">
                    <a:moveTo>
                      <a:pt x="0" y="14"/>
                    </a:moveTo>
                    <a:lnTo>
                      <a:pt x="14" y="2"/>
                    </a:lnTo>
                    <a:lnTo>
                      <a:pt x="12" y="0"/>
                    </a:lnTo>
                    <a:lnTo>
                      <a:pt x="0" y="12"/>
                    </a:lnTo>
                    <a:lnTo>
                      <a:pt x="0" y="1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65" name="Freeform 2480"/>
              <p:cNvSpPr>
                <a:spLocks/>
              </p:cNvSpPr>
              <p:nvPr/>
            </p:nvSpPr>
            <p:spPr bwMode="auto">
              <a:xfrm>
                <a:off x="8428" y="3261"/>
                <a:ext cx="12" cy="13"/>
              </a:xfrm>
              <a:custGeom>
                <a:avLst/>
                <a:gdLst>
                  <a:gd name="T0" fmla="*/ 12 w 12"/>
                  <a:gd name="T1" fmla="*/ 13 h 13"/>
                  <a:gd name="T2" fmla="*/ 12 w 12"/>
                  <a:gd name="T3" fmla="*/ 13 h 13"/>
                  <a:gd name="T4" fmla="*/ 0 w 12"/>
                  <a:gd name="T5" fmla="*/ 0 h 13"/>
                  <a:gd name="T6" fmla="*/ 0 w 12"/>
                  <a:gd name="T7" fmla="*/ 0 h 13"/>
                  <a:gd name="T8" fmla="*/ 12 w 12"/>
                  <a:gd name="T9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3">
                    <a:moveTo>
                      <a:pt x="12" y="13"/>
                    </a:moveTo>
                    <a:lnTo>
                      <a:pt x="12" y="13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2" y="1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66" name="Freeform 2481"/>
              <p:cNvSpPr>
                <a:spLocks/>
              </p:cNvSpPr>
              <p:nvPr/>
            </p:nvSpPr>
            <p:spPr bwMode="auto">
              <a:xfrm>
                <a:off x="8428" y="3261"/>
                <a:ext cx="12" cy="13"/>
              </a:xfrm>
              <a:custGeom>
                <a:avLst/>
                <a:gdLst>
                  <a:gd name="T0" fmla="*/ 1 w 12"/>
                  <a:gd name="T1" fmla="*/ 13 h 13"/>
                  <a:gd name="T2" fmla="*/ 12 w 12"/>
                  <a:gd name="T3" fmla="*/ 0 h 13"/>
                  <a:gd name="T4" fmla="*/ 12 w 12"/>
                  <a:gd name="T5" fmla="*/ 0 h 13"/>
                  <a:gd name="T6" fmla="*/ 0 w 12"/>
                  <a:gd name="T7" fmla="*/ 13 h 13"/>
                  <a:gd name="T8" fmla="*/ 1 w 12"/>
                  <a:gd name="T9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3">
                    <a:moveTo>
                      <a:pt x="1" y="13"/>
                    </a:moveTo>
                    <a:lnTo>
                      <a:pt x="12" y="0"/>
                    </a:lnTo>
                    <a:lnTo>
                      <a:pt x="12" y="0"/>
                    </a:lnTo>
                    <a:lnTo>
                      <a:pt x="0" y="13"/>
                    </a:lnTo>
                    <a:lnTo>
                      <a:pt x="1" y="1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67" name="Freeform 2482"/>
              <p:cNvSpPr>
                <a:spLocks/>
              </p:cNvSpPr>
              <p:nvPr/>
            </p:nvSpPr>
            <p:spPr bwMode="auto">
              <a:xfrm>
                <a:off x="8411" y="3261"/>
                <a:ext cx="14" cy="13"/>
              </a:xfrm>
              <a:custGeom>
                <a:avLst/>
                <a:gdLst>
                  <a:gd name="T0" fmla="*/ 12 w 14"/>
                  <a:gd name="T1" fmla="*/ 13 h 13"/>
                  <a:gd name="T2" fmla="*/ 14 w 14"/>
                  <a:gd name="T3" fmla="*/ 13 h 13"/>
                  <a:gd name="T4" fmla="*/ 0 w 14"/>
                  <a:gd name="T5" fmla="*/ 0 h 13"/>
                  <a:gd name="T6" fmla="*/ 0 w 14"/>
                  <a:gd name="T7" fmla="*/ 0 h 13"/>
                  <a:gd name="T8" fmla="*/ 12 w 14"/>
                  <a:gd name="T9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3">
                    <a:moveTo>
                      <a:pt x="12" y="13"/>
                    </a:moveTo>
                    <a:lnTo>
                      <a:pt x="14" y="13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2" y="1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68" name="Freeform 2483"/>
              <p:cNvSpPr>
                <a:spLocks/>
              </p:cNvSpPr>
              <p:nvPr/>
            </p:nvSpPr>
            <p:spPr bwMode="auto">
              <a:xfrm>
                <a:off x="8411" y="3261"/>
                <a:ext cx="14" cy="13"/>
              </a:xfrm>
              <a:custGeom>
                <a:avLst/>
                <a:gdLst>
                  <a:gd name="T0" fmla="*/ 0 w 14"/>
                  <a:gd name="T1" fmla="*/ 13 h 13"/>
                  <a:gd name="T2" fmla="*/ 14 w 14"/>
                  <a:gd name="T3" fmla="*/ 0 h 13"/>
                  <a:gd name="T4" fmla="*/ 12 w 14"/>
                  <a:gd name="T5" fmla="*/ 0 h 13"/>
                  <a:gd name="T6" fmla="*/ 0 w 14"/>
                  <a:gd name="T7" fmla="*/ 13 h 13"/>
                  <a:gd name="T8" fmla="*/ 0 w 14"/>
                  <a:gd name="T9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3">
                    <a:moveTo>
                      <a:pt x="0" y="13"/>
                    </a:moveTo>
                    <a:lnTo>
                      <a:pt x="14" y="0"/>
                    </a:lnTo>
                    <a:lnTo>
                      <a:pt x="12" y="0"/>
                    </a:lnTo>
                    <a:lnTo>
                      <a:pt x="0" y="13"/>
                    </a:lnTo>
                    <a:lnTo>
                      <a:pt x="0" y="1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69" name="Freeform 2484"/>
              <p:cNvSpPr>
                <a:spLocks/>
              </p:cNvSpPr>
              <p:nvPr/>
            </p:nvSpPr>
            <p:spPr bwMode="auto">
              <a:xfrm>
                <a:off x="8428" y="3251"/>
                <a:ext cx="12" cy="12"/>
              </a:xfrm>
              <a:custGeom>
                <a:avLst/>
                <a:gdLst>
                  <a:gd name="T0" fmla="*/ 12 w 12"/>
                  <a:gd name="T1" fmla="*/ 12 h 12"/>
                  <a:gd name="T2" fmla="*/ 12 w 12"/>
                  <a:gd name="T3" fmla="*/ 10 h 12"/>
                  <a:gd name="T4" fmla="*/ 0 w 12"/>
                  <a:gd name="T5" fmla="*/ 0 h 12"/>
                  <a:gd name="T6" fmla="*/ 0 w 12"/>
                  <a:gd name="T7" fmla="*/ 0 h 12"/>
                  <a:gd name="T8" fmla="*/ 12 w 12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12" y="12"/>
                    </a:moveTo>
                    <a:lnTo>
                      <a:pt x="12" y="1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2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70" name="Freeform 2485"/>
              <p:cNvSpPr>
                <a:spLocks/>
              </p:cNvSpPr>
              <p:nvPr/>
            </p:nvSpPr>
            <p:spPr bwMode="auto">
              <a:xfrm>
                <a:off x="8428" y="3251"/>
                <a:ext cx="12" cy="12"/>
              </a:xfrm>
              <a:custGeom>
                <a:avLst/>
                <a:gdLst>
                  <a:gd name="T0" fmla="*/ 1 w 12"/>
                  <a:gd name="T1" fmla="*/ 12 h 12"/>
                  <a:gd name="T2" fmla="*/ 12 w 12"/>
                  <a:gd name="T3" fmla="*/ 0 h 12"/>
                  <a:gd name="T4" fmla="*/ 12 w 12"/>
                  <a:gd name="T5" fmla="*/ 0 h 12"/>
                  <a:gd name="T6" fmla="*/ 0 w 12"/>
                  <a:gd name="T7" fmla="*/ 10 h 12"/>
                  <a:gd name="T8" fmla="*/ 1 w 12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1" y="12"/>
                    </a:moveTo>
                    <a:lnTo>
                      <a:pt x="12" y="0"/>
                    </a:lnTo>
                    <a:lnTo>
                      <a:pt x="12" y="0"/>
                    </a:lnTo>
                    <a:lnTo>
                      <a:pt x="0" y="10"/>
                    </a:lnTo>
                    <a:lnTo>
                      <a:pt x="1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71" name="Freeform 2486"/>
              <p:cNvSpPr>
                <a:spLocks/>
              </p:cNvSpPr>
              <p:nvPr/>
            </p:nvSpPr>
            <p:spPr bwMode="auto">
              <a:xfrm>
                <a:off x="8411" y="3251"/>
                <a:ext cx="14" cy="12"/>
              </a:xfrm>
              <a:custGeom>
                <a:avLst/>
                <a:gdLst>
                  <a:gd name="T0" fmla="*/ 12 w 14"/>
                  <a:gd name="T1" fmla="*/ 12 h 12"/>
                  <a:gd name="T2" fmla="*/ 14 w 14"/>
                  <a:gd name="T3" fmla="*/ 10 h 12"/>
                  <a:gd name="T4" fmla="*/ 0 w 14"/>
                  <a:gd name="T5" fmla="*/ 0 h 12"/>
                  <a:gd name="T6" fmla="*/ 0 w 14"/>
                  <a:gd name="T7" fmla="*/ 0 h 12"/>
                  <a:gd name="T8" fmla="*/ 12 w 14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2">
                    <a:moveTo>
                      <a:pt x="12" y="12"/>
                    </a:moveTo>
                    <a:lnTo>
                      <a:pt x="14" y="1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2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72" name="Freeform 2487"/>
              <p:cNvSpPr>
                <a:spLocks/>
              </p:cNvSpPr>
              <p:nvPr/>
            </p:nvSpPr>
            <p:spPr bwMode="auto">
              <a:xfrm>
                <a:off x="8411" y="3251"/>
                <a:ext cx="14" cy="12"/>
              </a:xfrm>
              <a:custGeom>
                <a:avLst/>
                <a:gdLst>
                  <a:gd name="T0" fmla="*/ 0 w 14"/>
                  <a:gd name="T1" fmla="*/ 12 h 12"/>
                  <a:gd name="T2" fmla="*/ 14 w 14"/>
                  <a:gd name="T3" fmla="*/ 0 h 12"/>
                  <a:gd name="T4" fmla="*/ 12 w 14"/>
                  <a:gd name="T5" fmla="*/ 0 h 12"/>
                  <a:gd name="T6" fmla="*/ 0 w 14"/>
                  <a:gd name="T7" fmla="*/ 10 h 12"/>
                  <a:gd name="T8" fmla="*/ 0 w 14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2">
                    <a:moveTo>
                      <a:pt x="0" y="12"/>
                    </a:moveTo>
                    <a:lnTo>
                      <a:pt x="14" y="0"/>
                    </a:lnTo>
                    <a:lnTo>
                      <a:pt x="12" y="0"/>
                    </a:lnTo>
                    <a:lnTo>
                      <a:pt x="0" y="10"/>
                    </a:lnTo>
                    <a:lnTo>
                      <a:pt x="0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73" name="Freeform 2488"/>
              <p:cNvSpPr>
                <a:spLocks/>
              </p:cNvSpPr>
              <p:nvPr/>
            </p:nvSpPr>
            <p:spPr bwMode="auto">
              <a:xfrm>
                <a:off x="8428" y="3239"/>
                <a:ext cx="12" cy="12"/>
              </a:xfrm>
              <a:custGeom>
                <a:avLst/>
                <a:gdLst>
                  <a:gd name="T0" fmla="*/ 12 w 12"/>
                  <a:gd name="T1" fmla="*/ 12 h 12"/>
                  <a:gd name="T2" fmla="*/ 12 w 12"/>
                  <a:gd name="T3" fmla="*/ 12 h 12"/>
                  <a:gd name="T4" fmla="*/ 0 w 12"/>
                  <a:gd name="T5" fmla="*/ 0 h 12"/>
                  <a:gd name="T6" fmla="*/ 0 w 12"/>
                  <a:gd name="T7" fmla="*/ 1 h 12"/>
                  <a:gd name="T8" fmla="*/ 12 w 12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12" y="12"/>
                    </a:moveTo>
                    <a:lnTo>
                      <a:pt x="12" y="12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2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74" name="Freeform 2489"/>
              <p:cNvSpPr>
                <a:spLocks/>
              </p:cNvSpPr>
              <p:nvPr/>
            </p:nvSpPr>
            <p:spPr bwMode="auto">
              <a:xfrm>
                <a:off x="8428" y="3239"/>
                <a:ext cx="12" cy="12"/>
              </a:xfrm>
              <a:custGeom>
                <a:avLst/>
                <a:gdLst>
                  <a:gd name="T0" fmla="*/ 1 w 12"/>
                  <a:gd name="T1" fmla="*/ 12 h 12"/>
                  <a:gd name="T2" fmla="*/ 12 w 12"/>
                  <a:gd name="T3" fmla="*/ 1 h 12"/>
                  <a:gd name="T4" fmla="*/ 12 w 12"/>
                  <a:gd name="T5" fmla="*/ 0 h 12"/>
                  <a:gd name="T6" fmla="*/ 0 w 12"/>
                  <a:gd name="T7" fmla="*/ 12 h 12"/>
                  <a:gd name="T8" fmla="*/ 1 w 12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1" y="12"/>
                    </a:moveTo>
                    <a:lnTo>
                      <a:pt x="12" y="1"/>
                    </a:lnTo>
                    <a:lnTo>
                      <a:pt x="12" y="0"/>
                    </a:lnTo>
                    <a:lnTo>
                      <a:pt x="0" y="12"/>
                    </a:lnTo>
                    <a:lnTo>
                      <a:pt x="1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75" name="Freeform 2490"/>
              <p:cNvSpPr>
                <a:spLocks/>
              </p:cNvSpPr>
              <p:nvPr/>
            </p:nvSpPr>
            <p:spPr bwMode="auto">
              <a:xfrm>
                <a:off x="8411" y="3239"/>
                <a:ext cx="14" cy="13"/>
              </a:xfrm>
              <a:custGeom>
                <a:avLst/>
                <a:gdLst>
                  <a:gd name="T0" fmla="*/ 12 w 14"/>
                  <a:gd name="T1" fmla="*/ 13 h 13"/>
                  <a:gd name="T2" fmla="*/ 14 w 14"/>
                  <a:gd name="T3" fmla="*/ 12 h 13"/>
                  <a:gd name="T4" fmla="*/ 0 w 14"/>
                  <a:gd name="T5" fmla="*/ 0 h 13"/>
                  <a:gd name="T6" fmla="*/ 0 w 14"/>
                  <a:gd name="T7" fmla="*/ 1 h 13"/>
                  <a:gd name="T8" fmla="*/ 12 w 14"/>
                  <a:gd name="T9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3">
                    <a:moveTo>
                      <a:pt x="12" y="13"/>
                    </a:moveTo>
                    <a:lnTo>
                      <a:pt x="14" y="12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2" y="1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76" name="Freeform 2491"/>
              <p:cNvSpPr>
                <a:spLocks/>
              </p:cNvSpPr>
              <p:nvPr/>
            </p:nvSpPr>
            <p:spPr bwMode="auto">
              <a:xfrm>
                <a:off x="8411" y="3239"/>
                <a:ext cx="14" cy="13"/>
              </a:xfrm>
              <a:custGeom>
                <a:avLst/>
                <a:gdLst>
                  <a:gd name="T0" fmla="*/ 0 w 14"/>
                  <a:gd name="T1" fmla="*/ 13 h 13"/>
                  <a:gd name="T2" fmla="*/ 14 w 14"/>
                  <a:gd name="T3" fmla="*/ 1 h 13"/>
                  <a:gd name="T4" fmla="*/ 12 w 14"/>
                  <a:gd name="T5" fmla="*/ 0 h 13"/>
                  <a:gd name="T6" fmla="*/ 0 w 14"/>
                  <a:gd name="T7" fmla="*/ 12 h 13"/>
                  <a:gd name="T8" fmla="*/ 0 w 14"/>
                  <a:gd name="T9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3">
                    <a:moveTo>
                      <a:pt x="0" y="13"/>
                    </a:moveTo>
                    <a:lnTo>
                      <a:pt x="14" y="1"/>
                    </a:lnTo>
                    <a:lnTo>
                      <a:pt x="12" y="0"/>
                    </a:lnTo>
                    <a:lnTo>
                      <a:pt x="0" y="12"/>
                    </a:lnTo>
                    <a:lnTo>
                      <a:pt x="0" y="1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77" name="Freeform 2492"/>
              <p:cNvSpPr>
                <a:spLocks/>
              </p:cNvSpPr>
              <p:nvPr/>
            </p:nvSpPr>
            <p:spPr bwMode="auto">
              <a:xfrm>
                <a:off x="8428" y="3228"/>
                <a:ext cx="12" cy="12"/>
              </a:xfrm>
              <a:custGeom>
                <a:avLst/>
                <a:gdLst>
                  <a:gd name="T0" fmla="*/ 12 w 12"/>
                  <a:gd name="T1" fmla="*/ 12 h 12"/>
                  <a:gd name="T2" fmla="*/ 12 w 12"/>
                  <a:gd name="T3" fmla="*/ 12 h 12"/>
                  <a:gd name="T4" fmla="*/ 0 w 12"/>
                  <a:gd name="T5" fmla="*/ 0 h 12"/>
                  <a:gd name="T6" fmla="*/ 0 w 12"/>
                  <a:gd name="T7" fmla="*/ 0 h 12"/>
                  <a:gd name="T8" fmla="*/ 12 w 12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12" y="12"/>
                    </a:moveTo>
                    <a:lnTo>
                      <a:pt x="12" y="1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2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78" name="Freeform 2493"/>
              <p:cNvSpPr>
                <a:spLocks/>
              </p:cNvSpPr>
              <p:nvPr/>
            </p:nvSpPr>
            <p:spPr bwMode="auto">
              <a:xfrm>
                <a:off x="8428" y="3228"/>
                <a:ext cx="12" cy="12"/>
              </a:xfrm>
              <a:custGeom>
                <a:avLst/>
                <a:gdLst>
                  <a:gd name="T0" fmla="*/ 1 w 12"/>
                  <a:gd name="T1" fmla="*/ 12 h 12"/>
                  <a:gd name="T2" fmla="*/ 12 w 12"/>
                  <a:gd name="T3" fmla="*/ 0 h 12"/>
                  <a:gd name="T4" fmla="*/ 12 w 12"/>
                  <a:gd name="T5" fmla="*/ 0 h 12"/>
                  <a:gd name="T6" fmla="*/ 0 w 12"/>
                  <a:gd name="T7" fmla="*/ 12 h 12"/>
                  <a:gd name="T8" fmla="*/ 1 w 12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1" y="12"/>
                    </a:moveTo>
                    <a:lnTo>
                      <a:pt x="12" y="0"/>
                    </a:lnTo>
                    <a:lnTo>
                      <a:pt x="12" y="0"/>
                    </a:lnTo>
                    <a:lnTo>
                      <a:pt x="0" y="12"/>
                    </a:lnTo>
                    <a:lnTo>
                      <a:pt x="1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79" name="Freeform 2494"/>
              <p:cNvSpPr>
                <a:spLocks/>
              </p:cNvSpPr>
              <p:nvPr/>
            </p:nvSpPr>
            <p:spPr bwMode="auto">
              <a:xfrm>
                <a:off x="8411" y="3228"/>
                <a:ext cx="14" cy="12"/>
              </a:xfrm>
              <a:custGeom>
                <a:avLst/>
                <a:gdLst>
                  <a:gd name="T0" fmla="*/ 12 w 14"/>
                  <a:gd name="T1" fmla="*/ 12 h 12"/>
                  <a:gd name="T2" fmla="*/ 14 w 14"/>
                  <a:gd name="T3" fmla="*/ 12 h 12"/>
                  <a:gd name="T4" fmla="*/ 0 w 14"/>
                  <a:gd name="T5" fmla="*/ 0 h 12"/>
                  <a:gd name="T6" fmla="*/ 0 w 14"/>
                  <a:gd name="T7" fmla="*/ 0 h 12"/>
                  <a:gd name="T8" fmla="*/ 12 w 14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2">
                    <a:moveTo>
                      <a:pt x="12" y="12"/>
                    </a:moveTo>
                    <a:lnTo>
                      <a:pt x="14" y="1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2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80" name="Freeform 2495"/>
              <p:cNvSpPr>
                <a:spLocks/>
              </p:cNvSpPr>
              <p:nvPr/>
            </p:nvSpPr>
            <p:spPr bwMode="auto">
              <a:xfrm>
                <a:off x="8411" y="3228"/>
                <a:ext cx="14" cy="12"/>
              </a:xfrm>
              <a:custGeom>
                <a:avLst/>
                <a:gdLst>
                  <a:gd name="T0" fmla="*/ 0 w 14"/>
                  <a:gd name="T1" fmla="*/ 12 h 12"/>
                  <a:gd name="T2" fmla="*/ 14 w 14"/>
                  <a:gd name="T3" fmla="*/ 0 h 12"/>
                  <a:gd name="T4" fmla="*/ 12 w 14"/>
                  <a:gd name="T5" fmla="*/ 0 h 12"/>
                  <a:gd name="T6" fmla="*/ 0 w 14"/>
                  <a:gd name="T7" fmla="*/ 12 h 12"/>
                  <a:gd name="T8" fmla="*/ 0 w 14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2">
                    <a:moveTo>
                      <a:pt x="0" y="12"/>
                    </a:moveTo>
                    <a:lnTo>
                      <a:pt x="14" y="0"/>
                    </a:lnTo>
                    <a:lnTo>
                      <a:pt x="12" y="0"/>
                    </a:lnTo>
                    <a:lnTo>
                      <a:pt x="0" y="12"/>
                    </a:lnTo>
                    <a:lnTo>
                      <a:pt x="0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81" name="Freeform 2496"/>
              <p:cNvSpPr>
                <a:spLocks/>
              </p:cNvSpPr>
              <p:nvPr/>
            </p:nvSpPr>
            <p:spPr bwMode="auto">
              <a:xfrm>
                <a:off x="8428" y="3218"/>
                <a:ext cx="12" cy="12"/>
              </a:xfrm>
              <a:custGeom>
                <a:avLst/>
                <a:gdLst>
                  <a:gd name="T0" fmla="*/ 12 w 12"/>
                  <a:gd name="T1" fmla="*/ 12 h 12"/>
                  <a:gd name="T2" fmla="*/ 12 w 12"/>
                  <a:gd name="T3" fmla="*/ 10 h 12"/>
                  <a:gd name="T4" fmla="*/ 0 w 12"/>
                  <a:gd name="T5" fmla="*/ 0 h 12"/>
                  <a:gd name="T6" fmla="*/ 0 w 12"/>
                  <a:gd name="T7" fmla="*/ 0 h 12"/>
                  <a:gd name="T8" fmla="*/ 12 w 12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12" y="12"/>
                    </a:moveTo>
                    <a:lnTo>
                      <a:pt x="12" y="1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2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82" name="Freeform 2497"/>
              <p:cNvSpPr>
                <a:spLocks/>
              </p:cNvSpPr>
              <p:nvPr/>
            </p:nvSpPr>
            <p:spPr bwMode="auto">
              <a:xfrm>
                <a:off x="8428" y="3218"/>
                <a:ext cx="12" cy="12"/>
              </a:xfrm>
              <a:custGeom>
                <a:avLst/>
                <a:gdLst>
                  <a:gd name="T0" fmla="*/ 1 w 12"/>
                  <a:gd name="T1" fmla="*/ 12 h 12"/>
                  <a:gd name="T2" fmla="*/ 12 w 12"/>
                  <a:gd name="T3" fmla="*/ 0 h 12"/>
                  <a:gd name="T4" fmla="*/ 12 w 12"/>
                  <a:gd name="T5" fmla="*/ 0 h 12"/>
                  <a:gd name="T6" fmla="*/ 0 w 12"/>
                  <a:gd name="T7" fmla="*/ 10 h 12"/>
                  <a:gd name="T8" fmla="*/ 1 w 12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1" y="12"/>
                    </a:moveTo>
                    <a:lnTo>
                      <a:pt x="12" y="0"/>
                    </a:lnTo>
                    <a:lnTo>
                      <a:pt x="12" y="0"/>
                    </a:lnTo>
                    <a:lnTo>
                      <a:pt x="0" y="10"/>
                    </a:lnTo>
                    <a:lnTo>
                      <a:pt x="1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83" name="Freeform 2498"/>
              <p:cNvSpPr>
                <a:spLocks/>
              </p:cNvSpPr>
              <p:nvPr/>
            </p:nvSpPr>
            <p:spPr bwMode="auto">
              <a:xfrm>
                <a:off x="8411" y="3218"/>
                <a:ext cx="14" cy="12"/>
              </a:xfrm>
              <a:custGeom>
                <a:avLst/>
                <a:gdLst>
                  <a:gd name="T0" fmla="*/ 12 w 14"/>
                  <a:gd name="T1" fmla="*/ 12 h 12"/>
                  <a:gd name="T2" fmla="*/ 14 w 14"/>
                  <a:gd name="T3" fmla="*/ 12 h 12"/>
                  <a:gd name="T4" fmla="*/ 0 w 14"/>
                  <a:gd name="T5" fmla="*/ 0 h 12"/>
                  <a:gd name="T6" fmla="*/ 0 w 14"/>
                  <a:gd name="T7" fmla="*/ 0 h 12"/>
                  <a:gd name="T8" fmla="*/ 12 w 14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2">
                    <a:moveTo>
                      <a:pt x="12" y="12"/>
                    </a:moveTo>
                    <a:lnTo>
                      <a:pt x="14" y="1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2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84" name="Freeform 2499"/>
              <p:cNvSpPr>
                <a:spLocks/>
              </p:cNvSpPr>
              <p:nvPr/>
            </p:nvSpPr>
            <p:spPr bwMode="auto">
              <a:xfrm>
                <a:off x="8411" y="3218"/>
                <a:ext cx="14" cy="12"/>
              </a:xfrm>
              <a:custGeom>
                <a:avLst/>
                <a:gdLst>
                  <a:gd name="T0" fmla="*/ 0 w 14"/>
                  <a:gd name="T1" fmla="*/ 12 h 12"/>
                  <a:gd name="T2" fmla="*/ 14 w 14"/>
                  <a:gd name="T3" fmla="*/ 0 h 12"/>
                  <a:gd name="T4" fmla="*/ 12 w 14"/>
                  <a:gd name="T5" fmla="*/ 0 h 12"/>
                  <a:gd name="T6" fmla="*/ 0 w 14"/>
                  <a:gd name="T7" fmla="*/ 12 h 12"/>
                  <a:gd name="T8" fmla="*/ 0 w 14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2">
                    <a:moveTo>
                      <a:pt x="0" y="12"/>
                    </a:moveTo>
                    <a:lnTo>
                      <a:pt x="14" y="0"/>
                    </a:lnTo>
                    <a:lnTo>
                      <a:pt x="12" y="0"/>
                    </a:lnTo>
                    <a:lnTo>
                      <a:pt x="0" y="12"/>
                    </a:lnTo>
                    <a:lnTo>
                      <a:pt x="0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85" name="Freeform 2500"/>
              <p:cNvSpPr>
                <a:spLocks/>
              </p:cNvSpPr>
              <p:nvPr/>
            </p:nvSpPr>
            <p:spPr bwMode="auto">
              <a:xfrm>
                <a:off x="8428" y="3206"/>
                <a:ext cx="12" cy="12"/>
              </a:xfrm>
              <a:custGeom>
                <a:avLst/>
                <a:gdLst>
                  <a:gd name="T0" fmla="*/ 12 w 12"/>
                  <a:gd name="T1" fmla="*/ 12 h 12"/>
                  <a:gd name="T2" fmla="*/ 12 w 12"/>
                  <a:gd name="T3" fmla="*/ 12 h 12"/>
                  <a:gd name="T4" fmla="*/ 0 w 12"/>
                  <a:gd name="T5" fmla="*/ 0 h 12"/>
                  <a:gd name="T6" fmla="*/ 0 w 12"/>
                  <a:gd name="T7" fmla="*/ 1 h 12"/>
                  <a:gd name="T8" fmla="*/ 12 w 12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12" y="12"/>
                    </a:moveTo>
                    <a:lnTo>
                      <a:pt x="12" y="12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2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86" name="Freeform 2501"/>
              <p:cNvSpPr>
                <a:spLocks/>
              </p:cNvSpPr>
              <p:nvPr/>
            </p:nvSpPr>
            <p:spPr bwMode="auto">
              <a:xfrm>
                <a:off x="8428" y="3206"/>
                <a:ext cx="12" cy="12"/>
              </a:xfrm>
              <a:custGeom>
                <a:avLst/>
                <a:gdLst>
                  <a:gd name="T0" fmla="*/ 1 w 12"/>
                  <a:gd name="T1" fmla="*/ 12 h 12"/>
                  <a:gd name="T2" fmla="*/ 12 w 12"/>
                  <a:gd name="T3" fmla="*/ 1 h 12"/>
                  <a:gd name="T4" fmla="*/ 12 w 12"/>
                  <a:gd name="T5" fmla="*/ 0 h 12"/>
                  <a:gd name="T6" fmla="*/ 0 w 12"/>
                  <a:gd name="T7" fmla="*/ 12 h 12"/>
                  <a:gd name="T8" fmla="*/ 1 w 12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1" y="12"/>
                    </a:moveTo>
                    <a:lnTo>
                      <a:pt x="12" y="1"/>
                    </a:lnTo>
                    <a:lnTo>
                      <a:pt x="12" y="0"/>
                    </a:lnTo>
                    <a:lnTo>
                      <a:pt x="0" y="12"/>
                    </a:lnTo>
                    <a:lnTo>
                      <a:pt x="1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87" name="Freeform 2502"/>
              <p:cNvSpPr>
                <a:spLocks/>
              </p:cNvSpPr>
              <p:nvPr/>
            </p:nvSpPr>
            <p:spPr bwMode="auto">
              <a:xfrm>
                <a:off x="8411" y="3206"/>
                <a:ext cx="14" cy="13"/>
              </a:xfrm>
              <a:custGeom>
                <a:avLst/>
                <a:gdLst>
                  <a:gd name="T0" fmla="*/ 12 w 14"/>
                  <a:gd name="T1" fmla="*/ 13 h 13"/>
                  <a:gd name="T2" fmla="*/ 14 w 14"/>
                  <a:gd name="T3" fmla="*/ 12 h 13"/>
                  <a:gd name="T4" fmla="*/ 0 w 14"/>
                  <a:gd name="T5" fmla="*/ 0 h 13"/>
                  <a:gd name="T6" fmla="*/ 0 w 14"/>
                  <a:gd name="T7" fmla="*/ 1 h 13"/>
                  <a:gd name="T8" fmla="*/ 12 w 14"/>
                  <a:gd name="T9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3">
                    <a:moveTo>
                      <a:pt x="12" y="13"/>
                    </a:moveTo>
                    <a:lnTo>
                      <a:pt x="14" y="12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2" y="1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88" name="Freeform 2503"/>
              <p:cNvSpPr>
                <a:spLocks/>
              </p:cNvSpPr>
              <p:nvPr/>
            </p:nvSpPr>
            <p:spPr bwMode="auto">
              <a:xfrm>
                <a:off x="8411" y="3206"/>
                <a:ext cx="14" cy="13"/>
              </a:xfrm>
              <a:custGeom>
                <a:avLst/>
                <a:gdLst>
                  <a:gd name="T0" fmla="*/ 0 w 14"/>
                  <a:gd name="T1" fmla="*/ 13 h 13"/>
                  <a:gd name="T2" fmla="*/ 14 w 14"/>
                  <a:gd name="T3" fmla="*/ 1 h 13"/>
                  <a:gd name="T4" fmla="*/ 12 w 14"/>
                  <a:gd name="T5" fmla="*/ 0 h 13"/>
                  <a:gd name="T6" fmla="*/ 0 w 14"/>
                  <a:gd name="T7" fmla="*/ 12 h 13"/>
                  <a:gd name="T8" fmla="*/ 0 w 14"/>
                  <a:gd name="T9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3">
                    <a:moveTo>
                      <a:pt x="0" y="13"/>
                    </a:moveTo>
                    <a:lnTo>
                      <a:pt x="14" y="1"/>
                    </a:lnTo>
                    <a:lnTo>
                      <a:pt x="12" y="0"/>
                    </a:lnTo>
                    <a:lnTo>
                      <a:pt x="0" y="12"/>
                    </a:lnTo>
                    <a:lnTo>
                      <a:pt x="0" y="1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89" name="Freeform 2504"/>
              <p:cNvSpPr>
                <a:spLocks/>
              </p:cNvSpPr>
              <p:nvPr/>
            </p:nvSpPr>
            <p:spPr bwMode="auto">
              <a:xfrm>
                <a:off x="8428" y="3195"/>
                <a:ext cx="12" cy="12"/>
              </a:xfrm>
              <a:custGeom>
                <a:avLst/>
                <a:gdLst>
                  <a:gd name="T0" fmla="*/ 12 w 12"/>
                  <a:gd name="T1" fmla="*/ 12 h 12"/>
                  <a:gd name="T2" fmla="*/ 12 w 12"/>
                  <a:gd name="T3" fmla="*/ 12 h 12"/>
                  <a:gd name="T4" fmla="*/ 0 w 12"/>
                  <a:gd name="T5" fmla="*/ 0 h 12"/>
                  <a:gd name="T6" fmla="*/ 0 w 12"/>
                  <a:gd name="T7" fmla="*/ 0 h 12"/>
                  <a:gd name="T8" fmla="*/ 12 w 12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12" y="12"/>
                    </a:moveTo>
                    <a:lnTo>
                      <a:pt x="12" y="1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2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90" name="Freeform 2505"/>
              <p:cNvSpPr>
                <a:spLocks/>
              </p:cNvSpPr>
              <p:nvPr/>
            </p:nvSpPr>
            <p:spPr bwMode="auto">
              <a:xfrm>
                <a:off x="8428" y="3195"/>
                <a:ext cx="12" cy="12"/>
              </a:xfrm>
              <a:custGeom>
                <a:avLst/>
                <a:gdLst>
                  <a:gd name="T0" fmla="*/ 1 w 12"/>
                  <a:gd name="T1" fmla="*/ 12 h 12"/>
                  <a:gd name="T2" fmla="*/ 12 w 12"/>
                  <a:gd name="T3" fmla="*/ 0 h 12"/>
                  <a:gd name="T4" fmla="*/ 12 w 12"/>
                  <a:gd name="T5" fmla="*/ 0 h 12"/>
                  <a:gd name="T6" fmla="*/ 0 w 12"/>
                  <a:gd name="T7" fmla="*/ 12 h 12"/>
                  <a:gd name="T8" fmla="*/ 1 w 12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1" y="12"/>
                    </a:moveTo>
                    <a:lnTo>
                      <a:pt x="12" y="0"/>
                    </a:lnTo>
                    <a:lnTo>
                      <a:pt x="12" y="0"/>
                    </a:lnTo>
                    <a:lnTo>
                      <a:pt x="0" y="12"/>
                    </a:lnTo>
                    <a:lnTo>
                      <a:pt x="1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91" name="Freeform 2506"/>
              <p:cNvSpPr>
                <a:spLocks/>
              </p:cNvSpPr>
              <p:nvPr/>
            </p:nvSpPr>
            <p:spPr bwMode="auto">
              <a:xfrm>
                <a:off x="8411" y="3195"/>
                <a:ext cx="14" cy="12"/>
              </a:xfrm>
              <a:custGeom>
                <a:avLst/>
                <a:gdLst>
                  <a:gd name="T0" fmla="*/ 12 w 14"/>
                  <a:gd name="T1" fmla="*/ 12 h 12"/>
                  <a:gd name="T2" fmla="*/ 14 w 14"/>
                  <a:gd name="T3" fmla="*/ 12 h 12"/>
                  <a:gd name="T4" fmla="*/ 0 w 14"/>
                  <a:gd name="T5" fmla="*/ 0 h 12"/>
                  <a:gd name="T6" fmla="*/ 0 w 14"/>
                  <a:gd name="T7" fmla="*/ 0 h 12"/>
                  <a:gd name="T8" fmla="*/ 12 w 14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2">
                    <a:moveTo>
                      <a:pt x="12" y="12"/>
                    </a:moveTo>
                    <a:lnTo>
                      <a:pt x="14" y="1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2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92" name="Freeform 2507"/>
              <p:cNvSpPr>
                <a:spLocks/>
              </p:cNvSpPr>
              <p:nvPr/>
            </p:nvSpPr>
            <p:spPr bwMode="auto">
              <a:xfrm>
                <a:off x="8411" y="3195"/>
                <a:ext cx="14" cy="12"/>
              </a:xfrm>
              <a:custGeom>
                <a:avLst/>
                <a:gdLst>
                  <a:gd name="T0" fmla="*/ 0 w 14"/>
                  <a:gd name="T1" fmla="*/ 12 h 12"/>
                  <a:gd name="T2" fmla="*/ 14 w 14"/>
                  <a:gd name="T3" fmla="*/ 0 h 12"/>
                  <a:gd name="T4" fmla="*/ 12 w 14"/>
                  <a:gd name="T5" fmla="*/ 0 h 12"/>
                  <a:gd name="T6" fmla="*/ 0 w 14"/>
                  <a:gd name="T7" fmla="*/ 12 h 12"/>
                  <a:gd name="T8" fmla="*/ 0 w 14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2">
                    <a:moveTo>
                      <a:pt x="0" y="12"/>
                    </a:moveTo>
                    <a:lnTo>
                      <a:pt x="14" y="0"/>
                    </a:lnTo>
                    <a:lnTo>
                      <a:pt x="12" y="0"/>
                    </a:lnTo>
                    <a:lnTo>
                      <a:pt x="0" y="12"/>
                    </a:lnTo>
                    <a:lnTo>
                      <a:pt x="0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93" name="Freeform 2508"/>
              <p:cNvSpPr>
                <a:spLocks/>
              </p:cNvSpPr>
              <p:nvPr/>
            </p:nvSpPr>
            <p:spPr bwMode="auto">
              <a:xfrm>
                <a:off x="8428" y="3185"/>
                <a:ext cx="12" cy="12"/>
              </a:xfrm>
              <a:custGeom>
                <a:avLst/>
                <a:gdLst>
                  <a:gd name="T0" fmla="*/ 12 w 12"/>
                  <a:gd name="T1" fmla="*/ 12 h 12"/>
                  <a:gd name="T2" fmla="*/ 12 w 12"/>
                  <a:gd name="T3" fmla="*/ 10 h 12"/>
                  <a:gd name="T4" fmla="*/ 0 w 12"/>
                  <a:gd name="T5" fmla="*/ 0 h 12"/>
                  <a:gd name="T6" fmla="*/ 0 w 12"/>
                  <a:gd name="T7" fmla="*/ 0 h 12"/>
                  <a:gd name="T8" fmla="*/ 12 w 12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12" y="12"/>
                    </a:moveTo>
                    <a:lnTo>
                      <a:pt x="12" y="1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2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94" name="Freeform 2509"/>
              <p:cNvSpPr>
                <a:spLocks/>
              </p:cNvSpPr>
              <p:nvPr/>
            </p:nvSpPr>
            <p:spPr bwMode="auto">
              <a:xfrm>
                <a:off x="8428" y="3185"/>
                <a:ext cx="12" cy="12"/>
              </a:xfrm>
              <a:custGeom>
                <a:avLst/>
                <a:gdLst>
                  <a:gd name="T0" fmla="*/ 1 w 12"/>
                  <a:gd name="T1" fmla="*/ 12 h 12"/>
                  <a:gd name="T2" fmla="*/ 12 w 12"/>
                  <a:gd name="T3" fmla="*/ 0 h 12"/>
                  <a:gd name="T4" fmla="*/ 12 w 12"/>
                  <a:gd name="T5" fmla="*/ 0 h 12"/>
                  <a:gd name="T6" fmla="*/ 0 w 12"/>
                  <a:gd name="T7" fmla="*/ 10 h 12"/>
                  <a:gd name="T8" fmla="*/ 1 w 12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1" y="12"/>
                    </a:moveTo>
                    <a:lnTo>
                      <a:pt x="12" y="0"/>
                    </a:lnTo>
                    <a:lnTo>
                      <a:pt x="12" y="0"/>
                    </a:lnTo>
                    <a:lnTo>
                      <a:pt x="0" y="10"/>
                    </a:lnTo>
                    <a:lnTo>
                      <a:pt x="1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95" name="Freeform 2510"/>
              <p:cNvSpPr>
                <a:spLocks/>
              </p:cNvSpPr>
              <p:nvPr/>
            </p:nvSpPr>
            <p:spPr bwMode="auto">
              <a:xfrm>
                <a:off x="8411" y="3185"/>
                <a:ext cx="14" cy="12"/>
              </a:xfrm>
              <a:custGeom>
                <a:avLst/>
                <a:gdLst>
                  <a:gd name="T0" fmla="*/ 12 w 14"/>
                  <a:gd name="T1" fmla="*/ 12 h 12"/>
                  <a:gd name="T2" fmla="*/ 14 w 14"/>
                  <a:gd name="T3" fmla="*/ 12 h 12"/>
                  <a:gd name="T4" fmla="*/ 0 w 14"/>
                  <a:gd name="T5" fmla="*/ 0 h 12"/>
                  <a:gd name="T6" fmla="*/ 0 w 14"/>
                  <a:gd name="T7" fmla="*/ 0 h 12"/>
                  <a:gd name="T8" fmla="*/ 12 w 14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2">
                    <a:moveTo>
                      <a:pt x="12" y="12"/>
                    </a:moveTo>
                    <a:lnTo>
                      <a:pt x="14" y="1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2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96" name="Freeform 2511"/>
              <p:cNvSpPr>
                <a:spLocks/>
              </p:cNvSpPr>
              <p:nvPr/>
            </p:nvSpPr>
            <p:spPr bwMode="auto">
              <a:xfrm>
                <a:off x="8411" y="3185"/>
                <a:ext cx="14" cy="12"/>
              </a:xfrm>
              <a:custGeom>
                <a:avLst/>
                <a:gdLst>
                  <a:gd name="T0" fmla="*/ 0 w 14"/>
                  <a:gd name="T1" fmla="*/ 12 h 12"/>
                  <a:gd name="T2" fmla="*/ 14 w 14"/>
                  <a:gd name="T3" fmla="*/ 0 h 12"/>
                  <a:gd name="T4" fmla="*/ 12 w 14"/>
                  <a:gd name="T5" fmla="*/ 0 h 12"/>
                  <a:gd name="T6" fmla="*/ 0 w 14"/>
                  <a:gd name="T7" fmla="*/ 12 h 12"/>
                  <a:gd name="T8" fmla="*/ 0 w 14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2">
                    <a:moveTo>
                      <a:pt x="0" y="12"/>
                    </a:moveTo>
                    <a:lnTo>
                      <a:pt x="14" y="0"/>
                    </a:lnTo>
                    <a:lnTo>
                      <a:pt x="12" y="0"/>
                    </a:lnTo>
                    <a:lnTo>
                      <a:pt x="0" y="12"/>
                    </a:lnTo>
                    <a:lnTo>
                      <a:pt x="0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97" name="Freeform 2512"/>
              <p:cNvSpPr>
                <a:spLocks/>
              </p:cNvSpPr>
              <p:nvPr/>
            </p:nvSpPr>
            <p:spPr bwMode="auto">
              <a:xfrm>
                <a:off x="8428" y="3173"/>
                <a:ext cx="12" cy="12"/>
              </a:xfrm>
              <a:custGeom>
                <a:avLst/>
                <a:gdLst>
                  <a:gd name="T0" fmla="*/ 12 w 12"/>
                  <a:gd name="T1" fmla="*/ 12 h 12"/>
                  <a:gd name="T2" fmla="*/ 12 w 12"/>
                  <a:gd name="T3" fmla="*/ 12 h 12"/>
                  <a:gd name="T4" fmla="*/ 0 w 12"/>
                  <a:gd name="T5" fmla="*/ 0 h 12"/>
                  <a:gd name="T6" fmla="*/ 0 w 12"/>
                  <a:gd name="T7" fmla="*/ 1 h 12"/>
                  <a:gd name="T8" fmla="*/ 12 w 12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12" y="12"/>
                    </a:moveTo>
                    <a:lnTo>
                      <a:pt x="12" y="12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2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98" name="Freeform 2513"/>
              <p:cNvSpPr>
                <a:spLocks/>
              </p:cNvSpPr>
              <p:nvPr/>
            </p:nvSpPr>
            <p:spPr bwMode="auto">
              <a:xfrm>
                <a:off x="8428" y="3173"/>
                <a:ext cx="12" cy="12"/>
              </a:xfrm>
              <a:custGeom>
                <a:avLst/>
                <a:gdLst>
                  <a:gd name="T0" fmla="*/ 1 w 12"/>
                  <a:gd name="T1" fmla="*/ 12 h 12"/>
                  <a:gd name="T2" fmla="*/ 12 w 12"/>
                  <a:gd name="T3" fmla="*/ 1 h 12"/>
                  <a:gd name="T4" fmla="*/ 12 w 12"/>
                  <a:gd name="T5" fmla="*/ 0 h 12"/>
                  <a:gd name="T6" fmla="*/ 0 w 12"/>
                  <a:gd name="T7" fmla="*/ 12 h 12"/>
                  <a:gd name="T8" fmla="*/ 1 w 12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1" y="12"/>
                    </a:moveTo>
                    <a:lnTo>
                      <a:pt x="12" y="1"/>
                    </a:lnTo>
                    <a:lnTo>
                      <a:pt x="12" y="0"/>
                    </a:lnTo>
                    <a:lnTo>
                      <a:pt x="0" y="12"/>
                    </a:lnTo>
                    <a:lnTo>
                      <a:pt x="1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99" name="Freeform 2514"/>
              <p:cNvSpPr>
                <a:spLocks/>
              </p:cNvSpPr>
              <p:nvPr/>
            </p:nvSpPr>
            <p:spPr bwMode="auto">
              <a:xfrm>
                <a:off x="8411" y="3173"/>
                <a:ext cx="14" cy="13"/>
              </a:xfrm>
              <a:custGeom>
                <a:avLst/>
                <a:gdLst>
                  <a:gd name="T0" fmla="*/ 12 w 14"/>
                  <a:gd name="T1" fmla="*/ 13 h 13"/>
                  <a:gd name="T2" fmla="*/ 14 w 14"/>
                  <a:gd name="T3" fmla="*/ 12 h 13"/>
                  <a:gd name="T4" fmla="*/ 0 w 14"/>
                  <a:gd name="T5" fmla="*/ 0 h 13"/>
                  <a:gd name="T6" fmla="*/ 0 w 14"/>
                  <a:gd name="T7" fmla="*/ 1 h 13"/>
                  <a:gd name="T8" fmla="*/ 12 w 14"/>
                  <a:gd name="T9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3">
                    <a:moveTo>
                      <a:pt x="12" y="13"/>
                    </a:moveTo>
                    <a:lnTo>
                      <a:pt x="14" y="12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2" y="1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100" name="Freeform 2515"/>
              <p:cNvSpPr>
                <a:spLocks/>
              </p:cNvSpPr>
              <p:nvPr/>
            </p:nvSpPr>
            <p:spPr bwMode="auto">
              <a:xfrm>
                <a:off x="8411" y="3173"/>
                <a:ext cx="14" cy="13"/>
              </a:xfrm>
              <a:custGeom>
                <a:avLst/>
                <a:gdLst>
                  <a:gd name="T0" fmla="*/ 0 w 14"/>
                  <a:gd name="T1" fmla="*/ 13 h 13"/>
                  <a:gd name="T2" fmla="*/ 14 w 14"/>
                  <a:gd name="T3" fmla="*/ 1 h 13"/>
                  <a:gd name="T4" fmla="*/ 12 w 14"/>
                  <a:gd name="T5" fmla="*/ 0 h 13"/>
                  <a:gd name="T6" fmla="*/ 0 w 14"/>
                  <a:gd name="T7" fmla="*/ 12 h 13"/>
                  <a:gd name="T8" fmla="*/ 0 w 14"/>
                  <a:gd name="T9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3">
                    <a:moveTo>
                      <a:pt x="0" y="13"/>
                    </a:moveTo>
                    <a:lnTo>
                      <a:pt x="14" y="1"/>
                    </a:lnTo>
                    <a:lnTo>
                      <a:pt x="12" y="0"/>
                    </a:lnTo>
                    <a:lnTo>
                      <a:pt x="0" y="12"/>
                    </a:lnTo>
                    <a:lnTo>
                      <a:pt x="0" y="1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101" name="Freeform 2516"/>
              <p:cNvSpPr>
                <a:spLocks/>
              </p:cNvSpPr>
              <p:nvPr/>
            </p:nvSpPr>
            <p:spPr bwMode="auto">
              <a:xfrm>
                <a:off x="8428" y="3162"/>
                <a:ext cx="12" cy="12"/>
              </a:xfrm>
              <a:custGeom>
                <a:avLst/>
                <a:gdLst>
                  <a:gd name="T0" fmla="*/ 12 w 12"/>
                  <a:gd name="T1" fmla="*/ 12 h 12"/>
                  <a:gd name="T2" fmla="*/ 12 w 12"/>
                  <a:gd name="T3" fmla="*/ 12 h 12"/>
                  <a:gd name="T4" fmla="*/ 0 w 12"/>
                  <a:gd name="T5" fmla="*/ 0 h 12"/>
                  <a:gd name="T6" fmla="*/ 0 w 12"/>
                  <a:gd name="T7" fmla="*/ 0 h 12"/>
                  <a:gd name="T8" fmla="*/ 12 w 12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12" y="12"/>
                    </a:moveTo>
                    <a:lnTo>
                      <a:pt x="12" y="1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2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102" name="Freeform 2517"/>
              <p:cNvSpPr>
                <a:spLocks/>
              </p:cNvSpPr>
              <p:nvPr/>
            </p:nvSpPr>
            <p:spPr bwMode="auto">
              <a:xfrm>
                <a:off x="8428" y="3162"/>
                <a:ext cx="12" cy="12"/>
              </a:xfrm>
              <a:custGeom>
                <a:avLst/>
                <a:gdLst>
                  <a:gd name="T0" fmla="*/ 1 w 12"/>
                  <a:gd name="T1" fmla="*/ 12 h 12"/>
                  <a:gd name="T2" fmla="*/ 12 w 12"/>
                  <a:gd name="T3" fmla="*/ 0 h 12"/>
                  <a:gd name="T4" fmla="*/ 12 w 12"/>
                  <a:gd name="T5" fmla="*/ 0 h 12"/>
                  <a:gd name="T6" fmla="*/ 0 w 12"/>
                  <a:gd name="T7" fmla="*/ 12 h 12"/>
                  <a:gd name="T8" fmla="*/ 1 w 12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1" y="12"/>
                    </a:moveTo>
                    <a:lnTo>
                      <a:pt x="12" y="0"/>
                    </a:lnTo>
                    <a:lnTo>
                      <a:pt x="12" y="0"/>
                    </a:lnTo>
                    <a:lnTo>
                      <a:pt x="0" y="12"/>
                    </a:lnTo>
                    <a:lnTo>
                      <a:pt x="1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103" name="Freeform 2518"/>
              <p:cNvSpPr>
                <a:spLocks/>
              </p:cNvSpPr>
              <p:nvPr/>
            </p:nvSpPr>
            <p:spPr bwMode="auto">
              <a:xfrm>
                <a:off x="8411" y="3162"/>
                <a:ext cx="14" cy="12"/>
              </a:xfrm>
              <a:custGeom>
                <a:avLst/>
                <a:gdLst>
                  <a:gd name="T0" fmla="*/ 12 w 14"/>
                  <a:gd name="T1" fmla="*/ 12 h 12"/>
                  <a:gd name="T2" fmla="*/ 14 w 14"/>
                  <a:gd name="T3" fmla="*/ 12 h 12"/>
                  <a:gd name="T4" fmla="*/ 0 w 14"/>
                  <a:gd name="T5" fmla="*/ 0 h 12"/>
                  <a:gd name="T6" fmla="*/ 0 w 14"/>
                  <a:gd name="T7" fmla="*/ 0 h 12"/>
                  <a:gd name="T8" fmla="*/ 12 w 14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2">
                    <a:moveTo>
                      <a:pt x="12" y="12"/>
                    </a:moveTo>
                    <a:lnTo>
                      <a:pt x="14" y="1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2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104" name="Freeform 2519"/>
              <p:cNvSpPr>
                <a:spLocks/>
              </p:cNvSpPr>
              <p:nvPr/>
            </p:nvSpPr>
            <p:spPr bwMode="auto">
              <a:xfrm>
                <a:off x="8411" y="3162"/>
                <a:ext cx="14" cy="12"/>
              </a:xfrm>
              <a:custGeom>
                <a:avLst/>
                <a:gdLst>
                  <a:gd name="T0" fmla="*/ 0 w 14"/>
                  <a:gd name="T1" fmla="*/ 12 h 12"/>
                  <a:gd name="T2" fmla="*/ 14 w 14"/>
                  <a:gd name="T3" fmla="*/ 0 h 12"/>
                  <a:gd name="T4" fmla="*/ 12 w 14"/>
                  <a:gd name="T5" fmla="*/ 0 h 12"/>
                  <a:gd name="T6" fmla="*/ 0 w 14"/>
                  <a:gd name="T7" fmla="*/ 12 h 12"/>
                  <a:gd name="T8" fmla="*/ 0 w 14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2">
                    <a:moveTo>
                      <a:pt x="0" y="12"/>
                    </a:moveTo>
                    <a:lnTo>
                      <a:pt x="14" y="0"/>
                    </a:lnTo>
                    <a:lnTo>
                      <a:pt x="12" y="0"/>
                    </a:lnTo>
                    <a:lnTo>
                      <a:pt x="0" y="12"/>
                    </a:lnTo>
                    <a:lnTo>
                      <a:pt x="0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105" name="Freeform 2520"/>
              <p:cNvSpPr>
                <a:spLocks/>
              </p:cNvSpPr>
              <p:nvPr/>
            </p:nvSpPr>
            <p:spPr bwMode="auto">
              <a:xfrm>
                <a:off x="8428" y="3151"/>
                <a:ext cx="12" cy="12"/>
              </a:xfrm>
              <a:custGeom>
                <a:avLst/>
                <a:gdLst>
                  <a:gd name="T0" fmla="*/ 12 w 12"/>
                  <a:gd name="T1" fmla="*/ 12 h 12"/>
                  <a:gd name="T2" fmla="*/ 12 w 12"/>
                  <a:gd name="T3" fmla="*/ 11 h 12"/>
                  <a:gd name="T4" fmla="*/ 0 w 12"/>
                  <a:gd name="T5" fmla="*/ 0 h 12"/>
                  <a:gd name="T6" fmla="*/ 0 w 12"/>
                  <a:gd name="T7" fmla="*/ 0 h 12"/>
                  <a:gd name="T8" fmla="*/ 12 w 12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12" y="12"/>
                    </a:moveTo>
                    <a:lnTo>
                      <a:pt x="12" y="1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2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106" name="Freeform 2521"/>
              <p:cNvSpPr>
                <a:spLocks/>
              </p:cNvSpPr>
              <p:nvPr/>
            </p:nvSpPr>
            <p:spPr bwMode="auto">
              <a:xfrm>
                <a:off x="8428" y="3151"/>
                <a:ext cx="12" cy="12"/>
              </a:xfrm>
              <a:custGeom>
                <a:avLst/>
                <a:gdLst>
                  <a:gd name="T0" fmla="*/ 1 w 12"/>
                  <a:gd name="T1" fmla="*/ 12 h 12"/>
                  <a:gd name="T2" fmla="*/ 12 w 12"/>
                  <a:gd name="T3" fmla="*/ 0 h 12"/>
                  <a:gd name="T4" fmla="*/ 12 w 12"/>
                  <a:gd name="T5" fmla="*/ 0 h 12"/>
                  <a:gd name="T6" fmla="*/ 0 w 12"/>
                  <a:gd name="T7" fmla="*/ 11 h 12"/>
                  <a:gd name="T8" fmla="*/ 1 w 12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1" y="12"/>
                    </a:moveTo>
                    <a:lnTo>
                      <a:pt x="12" y="0"/>
                    </a:lnTo>
                    <a:lnTo>
                      <a:pt x="12" y="0"/>
                    </a:lnTo>
                    <a:lnTo>
                      <a:pt x="0" y="11"/>
                    </a:lnTo>
                    <a:lnTo>
                      <a:pt x="1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107" name="Freeform 2522"/>
              <p:cNvSpPr>
                <a:spLocks/>
              </p:cNvSpPr>
              <p:nvPr/>
            </p:nvSpPr>
            <p:spPr bwMode="auto">
              <a:xfrm>
                <a:off x="8411" y="3151"/>
                <a:ext cx="14" cy="12"/>
              </a:xfrm>
              <a:custGeom>
                <a:avLst/>
                <a:gdLst>
                  <a:gd name="T0" fmla="*/ 12 w 14"/>
                  <a:gd name="T1" fmla="*/ 12 h 12"/>
                  <a:gd name="T2" fmla="*/ 14 w 14"/>
                  <a:gd name="T3" fmla="*/ 12 h 12"/>
                  <a:gd name="T4" fmla="*/ 0 w 14"/>
                  <a:gd name="T5" fmla="*/ 0 h 12"/>
                  <a:gd name="T6" fmla="*/ 0 w 14"/>
                  <a:gd name="T7" fmla="*/ 0 h 12"/>
                  <a:gd name="T8" fmla="*/ 12 w 14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2">
                    <a:moveTo>
                      <a:pt x="12" y="12"/>
                    </a:moveTo>
                    <a:lnTo>
                      <a:pt x="14" y="1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2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108" name="Freeform 2523"/>
              <p:cNvSpPr>
                <a:spLocks/>
              </p:cNvSpPr>
              <p:nvPr/>
            </p:nvSpPr>
            <p:spPr bwMode="auto">
              <a:xfrm>
                <a:off x="8411" y="3151"/>
                <a:ext cx="14" cy="12"/>
              </a:xfrm>
              <a:custGeom>
                <a:avLst/>
                <a:gdLst>
                  <a:gd name="T0" fmla="*/ 0 w 14"/>
                  <a:gd name="T1" fmla="*/ 12 h 12"/>
                  <a:gd name="T2" fmla="*/ 14 w 14"/>
                  <a:gd name="T3" fmla="*/ 0 h 12"/>
                  <a:gd name="T4" fmla="*/ 12 w 14"/>
                  <a:gd name="T5" fmla="*/ 0 h 12"/>
                  <a:gd name="T6" fmla="*/ 0 w 14"/>
                  <a:gd name="T7" fmla="*/ 12 h 12"/>
                  <a:gd name="T8" fmla="*/ 0 w 14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2">
                    <a:moveTo>
                      <a:pt x="0" y="12"/>
                    </a:moveTo>
                    <a:lnTo>
                      <a:pt x="14" y="0"/>
                    </a:lnTo>
                    <a:lnTo>
                      <a:pt x="12" y="0"/>
                    </a:lnTo>
                    <a:lnTo>
                      <a:pt x="0" y="12"/>
                    </a:lnTo>
                    <a:lnTo>
                      <a:pt x="0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109" name="Freeform 2524"/>
              <p:cNvSpPr>
                <a:spLocks/>
              </p:cNvSpPr>
              <p:nvPr/>
            </p:nvSpPr>
            <p:spPr bwMode="auto">
              <a:xfrm>
                <a:off x="8428" y="3139"/>
                <a:ext cx="12" cy="14"/>
              </a:xfrm>
              <a:custGeom>
                <a:avLst/>
                <a:gdLst>
                  <a:gd name="T0" fmla="*/ 12 w 12"/>
                  <a:gd name="T1" fmla="*/ 14 h 14"/>
                  <a:gd name="T2" fmla="*/ 12 w 12"/>
                  <a:gd name="T3" fmla="*/ 12 h 14"/>
                  <a:gd name="T4" fmla="*/ 0 w 12"/>
                  <a:gd name="T5" fmla="*/ 0 h 14"/>
                  <a:gd name="T6" fmla="*/ 0 w 12"/>
                  <a:gd name="T7" fmla="*/ 2 h 14"/>
                  <a:gd name="T8" fmla="*/ 12 w 12"/>
                  <a:gd name="T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4">
                    <a:moveTo>
                      <a:pt x="12" y="14"/>
                    </a:moveTo>
                    <a:lnTo>
                      <a:pt x="12" y="1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12" y="1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110" name="Freeform 2525"/>
              <p:cNvSpPr>
                <a:spLocks/>
              </p:cNvSpPr>
              <p:nvPr/>
            </p:nvSpPr>
            <p:spPr bwMode="auto">
              <a:xfrm>
                <a:off x="8428" y="3139"/>
                <a:ext cx="12" cy="14"/>
              </a:xfrm>
              <a:custGeom>
                <a:avLst/>
                <a:gdLst>
                  <a:gd name="T0" fmla="*/ 1 w 12"/>
                  <a:gd name="T1" fmla="*/ 14 h 14"/>
                  <a:gd name="T2" fmla="*/ 12 w 12"/>
                  <a:gd name="T3" fmla="*/ 2 h 14"/>
                  <a:gd name="T4" fmla="*/ 12 w 12"/>
                  <a:gd name="T5" fmla="*/ 0 h 14"/>
                  <a:gd name="T6" fmla="*/ 0 w 12"/>
                  <a:gd name="T7" fmla="*/ 12 h 14"/>
                  <a:gd name="T8" fmla="*/ 1 w 12"/>
                  <a:gd name="T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4">
                    <a:moveTo>
                      <a:pt x="1" y="14"/>
                    </a:moveTo>
                    <a:lnTo>
                      <a:pt x="12" y="2"/>
                    </a:lnTo>
                    <a:lnTo>
                      <a:pt x="12" y="0"/>
                    </a:lnTo>
                    <a:lnTo>
                      <a:pt x="0" y="12"/>
                    </a:lnTo>
                    <a:lnTo>
                      <a:pt x="1" y="1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111" name="Freeform 2526"/>
              <p:cNvSpPr>
                <a:spLocks/>
              </p:cNvSpPr>
              <p:nvPr/>
            </p:nvSpPr>
            <p:spPr bwMode="auto">
              <a:xfrm>
                <a:off x="8411" y="3139"/>
                <a:ext cx="14" cy="14"/>
              </a:xfrm>
              <a:custGeom>
                <a:avLst/>
                <a:gdLst>
                  <a:gd name="T0" fmla="*/ 12 w 14"/>
                  <a:gd name="T1" fmla="*/ 14 h 14"/>
                  <a:gd name="T2" fmla="*/ 14 w 14"/>
                  <a:gd name="T3" fmla="*/ 12 h 14"/>
                  <a:gd name="T4" fmla="*/ 0 w 14"/>
                  <a:gd name="T5" fmla="*/ 0 h 14"/>
                  <a:gd name="T6" fmla="*/ 0 w 14"/>
                  <a:gd name="T7" fmla="*/ 2 h 14"/>
                  <a:gd name="T8" fmla="*/ 12 w 14"/>
                  <a:gd name="T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4">
                    <a:moveTo>
                      <a:pt x="12" y="14"/>
                    </a:moveTo>
                    <a:lnTo>
                      <a:pt x="14" y="1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12" y="1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112" name="Freeform 2527"/>
              <p:cNvSpPr>
                <a:spLocks/>
              </p:cNvSpPr>
              <p:nvPr/>
            </p:nvSpPr>
            <p:spPr bwMode="auto">
              <a:xfrm>
                <a:off x="8411" y="3139"/>
                <a:ext cx="14" cy="14"/>
              </a:xfrm>
              <a:custGeom>
                <a:avLst/>
                <a:gdLst>
                  <a:gd name="T0" fmla="*/ 0 w 14"/>
                  <a:gd name="T1" fmla="*/ 14 h 14"/>
                  <a:gd name="T2" fmla="*/ 14 w 14"/>
                  <a:gd name="T3" fmla="*/ 2 h 14"/>
                  <a:gd name="T4" fmla="*/ 12 w 14"/>
                  <a:gd name="T5" fmla="*/ 0 h 14"/>
                  <a:gd name="T6" fmla="*/ 0 w 14"/>
                  <a:gd name="T7" fmla="*/ 12 h 14"/>
                  <a:gd name="T8" fmla="*/ 0 w 14"/>
                  <a:gd name="T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4">
                    <a:moveTo>
                      <a:pt x="0" y="14"/>
                    </a:moveTo>
                    <a:lnTo>
                      <a:pt x="14" y="2"/>
                    </a:lnTo>
                    <a:lnTo>
                      <a:pt x="12" y="0"/>
                    </a:lnTo>
                    <a:lnTo>
                      <a:pt x="0" y="12"/>
                    </a:lnTo>
                    <a:lnTo>
                      <a:pt x="0" y="1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113" name="Freeform 2528"/>
              <p:cNvSpPr>
                <a:spLocks/>
              </p:cNvSpPr>
              <p:nvPr/>
            </p:nvSpPr>
            <p:spPr bwMode="auto">
              <a:xfrm>
                <a:off x="8428" y="3129"/>
                <a:ext cx="12" cy="12"/>
              </a:xfrm>
              <a:custGeom>
                <a:avLst/>
                <a:gdLst>
                  <a:gd name="T0" fmla="*/ 12 w 12"/>
                  <a:gd name="T1" fmla="*/ 12 h 12"/>
                  <a:gd name="T2" fmla="*/ 12 w 12"/>
                  <a:gd name="T3" fmla="*/ 12 h 12"/>
                  <a:gd name="T4" fmla="*/ 0 w 12"/>
                  <a:gd name="T5" fmla="*/ 0 h 12"/>
                  <a:gd name="T6" fmla="*/ 0 w 12"/>
                  <a:gd name="T7" fmla="*/ 1 h 12"/>
                  <a:gd name="T8" fmla="*/ 12 w 12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12" y="12"/>
                    </a:moveTo>
                    <a:lnTo>
                      <a:pt x="12" y="12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2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114" name="Freeform 2529"/>
              <p:cNvSpPr>
                <a:spLocks/>
              </p:cNvSpPr>
              <p:nvPr/>
            </p:nvSpPr>
            <p:spPr bwMode="auto">
              <a:xfrm>
                <a:off x="8428" y="3129"/>
                <a:ext cx="12" cy="12"/>
              </a:xfrm>
              <a:custGeom>
                <a:avLst/>
                <a:gdLst>
                  <a:gd name="T0" fmla="*/ 1 w 12"/>
                  <a:gd name="T1" fmla="*/ 12 h 12"/>
                  <a:gd name="T2" fmla="*/ 12 w 12"/>
                  <a:gd name="T3" fmla="*/ 1 h 12"/>
                  <a:gd name="T4" fmla="*/ 12 w 12"/>
                  <a:gd name="T5" fmla="*/ 0 h 12"/>
                  <a:gd name="T6" fmla="*/ 0 w 12"/>
                  <a:gd name="T7" fmla="*/ 12 h 12"/>
                  <a:gd name="T8" fmla="*/ 1 w 12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1" y="12"/>
                    </a:moveTo>
                    <a:lnTo>
                      <a:pt x="12" y="1"/>
                    </a:lnTo>
                    <a:lnTo>
                      <a:pt x="12" y="0"/>
                    </a:lnTo>
                    <a:lnTo>
                      <a:pt x="0" y="12"/>
                    </a:lnTo>
                    <a:lnTo>
                      <a:pt x="1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115" name="Freeform 2530"/>
              <p:cNvSpPr>
                <a:spLocks/>
              </p:cNvSpPr>
              <p:nvPr/>
            </p:nvSpPr>
            <p:spPr bwMode="auto">
              <a:xfrm>
                <a:off x="8411" y="3129"/>
                <a:ext cx="14" cy="12"/>
              </a:xfrm>
              <a:custGeom>
                <a:avLst/>
                <a:gdLst>
                  <a:gd name="T0" fmla="*/ 12 w 14"/>
                  <a:gd name="T1" fmla="*/ 12 h 12"/>
                  <a:gd name="T2" fmla="*/ 14 w 14"/>
                  <a:gd name="T3" fmla="*/ 12 h 12"/>
                  <a:gd name="T4" fmla="*/ 0 w 14"/>
                  <a:gd name="T5" fmla="*/ 0 h 12"/>
                  <a:gd name="T6" fmla="*/ 0 w 14"/>
                  <a:gd name="T7" fmla="*/ 1 h 12"/>
                  <a:gd name="T8" fmla="*/ 12 w 14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2">
                    <a:moveTo>
                      <a:pt x="12" y="12"/>
                    </a:moveTo>
                    <a:lnTo>
                      <a:pt x="14" y="12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2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116" name="Freeform 2531"/>
              <p:cNvSpPr>
                <a:spLocks/>
              </p:cNvSpPr>
              <p:nvPr/>
            </p:nvSpPr>
            <p:spPr bwMode="auto">
              <a:xfrm>
                <a:off x="8411" y="3129"/>
                <a:ext cx="14" cy="12"/>
              </a:xfrm>
              <a:custGeom>
                <a:avLst/>
                <a:gdLst>
                  <a:gd name="T0" fmla="*/ 0 w 14"/>
                  <a:gd name="T1" fmla="*/ 12 h 12"/>
                  <a:gd name="T2" fmla="*/ 14 w 14"/>
                  <a:gd name="T3" fmla="*/ 1 h 12"/>
                  <a:gd name="T4" fmla="*/ 12 w 14"/>
                  <a:gd name="T5" fmla="*/ 0 h 12"/>
                  <a:gd name="T6" fmla="*/ 0 w 14"/>
                  <a:gd name="T7" fmla="*/ 12 h 12"/>
                  <a:gd name="T8" fmla="*/ 0 w 14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2">
                    <a:moveTo>
                      <a:pt x="0" y="12"/>
                    </a:moveTo>
                    <a:lnTo>
                      <a:pt x="14" y="1"/>
                    </a:lnTo>
                    <a:lnTo>
                      <a:pt x="12" y="0"/>
                    </a:lnTo>
                    <a:lnTo>
                      <a:pt x="0" y="12"/>
                    </a:lnTo>
                    <a:lnTo>
                      <a:pt x="0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117" name="Freeform 2532"/>
              <p:cNvSpPr>
                <a:spLocks/>
              </p:cNvSpPr>
              <p:nvPr/>
            </p:nvSpPr>
            <p:spPr bwMode="auto">
              <a:xfrm>
                <a:off x="8428" y="3118"/>
                <a:ext cx="12" cy="12"/>
              </a:xfrm>
              <a:custGeom>
                <a:avLst/>
                <a:gdLst>
                  <a:gd name="T0" fmla="*/ 12 w 12"/>
                  <a:gd name="T1" fmla="*/ 12 h 12"/>
                  <a:gd name="T2" fmla="*/ 12 w 12"/>
                  <a:gd name="T3" fmla="*/ 11 h 12"/>
                  <a:gd name="T4" fmla="*/ 0 w 12"/>
                  <a:gd name="T5" fmla="*/ 0 h 12"/>
                  <a:gd name="T6" fmla="*/ 0 w 12"/>
                  <a:gd name="T7" fmla="*/ 0 h 12"/>
                  <a:gd name="T8" fmla="*/ 12 w 12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12" y="12"/>
                    </a:moveTo>
                    <a:lnTo>
                      <a:pt x="12" y="1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2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118" name="Freeform 2533"/>
              <p:cNvSpPr>
                <a:spLocks/>
              </p:cNvSpPr>
              <p:nvPr/>
            </p:nvSpPr>
            <p:spPr bwMode="auto">
              <a:xfrm>
                <a:off x="8428" y="3118"/>
                <a:ext cx="12" cy="12"/>
              </a:xfrm>
              <a:custGeom>
                <a:avLst/>
                <a:gdLst>
                  <a:gd name="T0" fmla="*/ 1 w 12"/>
                  <a:gd name="T1" fmla="*/ 12 h 12"/>
                  <a:gd name="T2" fmla="*/ 12 w 12"/>
                  <a:gd name="T3" fmla="*/ 0 h 12"/>
                  <a:gd name="T4" fmla="*/ 12 w 12"/>
                  <a:gd name="T5" fmla="*/ 0 h 12"/>
                  <a:gd name="T6" fmla="*/ 0 w 12"/>
                  <a:gd name="T7" fmla="*/ 11 h 12"/>
                  <a:gd name="T8" fmla="*/ 1 w 12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1" y="12"/>
                    </a:moveTo>
                    <a:lnTo>
                      <a:pt x="12" y="0"/>
                    </a:lnTo>
                    <a:lnTo>
                      <a:pt x="12" y="0"/>
                    </a:lnTo>
                    <a:lnTo>
                      <a:pt x="0" y="11"/>
                    </a:lnTo>
                    <a:lnTo>
                      <a:pt x="1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119" name="Freeform 2534"/>
              <p:cNvSpPr>
                <a:spLocks/>
              </p:cNvSpPr>
              <p:nvPr/>
            </p:nvSpPr>
            <p:spPr bwMode="auto">
              <a:xfrm>
                <a:off x="8411" y="3118"/>
                <a:ext cx="14" cy="12"/>
              </a:xfrm>
              <a:custGeom>
                <a:avLst/>
                <a:gdLst>
                  <a:gd name="T0" fmla="*/ 12 w 14"/>
                  <a:gd name="T1" fmla="*/ 12 h 12"/>
                  <a:gd name="T2" fmla="*/ 14 w 14"/>
                  <a:gd name="T3" fmla="*/ 12 h 12"/>
                  <a:gd name="T4" fmla="*/ 0 w 14"/>
                  <a:gd name="T5" fmla="*/ 0 h 12"/>
                  <a:gd name="T6" fmla="*/ 0 w 14"/>
                  <a:gd name="T7" fmla="*/ 0 h 12"/>
                  <a:gd name="T8" fmla="*/ 12 w 14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2">
                    <a:moveTo>
                      <a:pt x="12" y="12"/>
                    </a:moveTo>
                    <a:lnTo>
                      <a:pt x="14" y="1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2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120" name="Freeform 2535"/>
              <p:cNvSpPr>
                <a:spLocks/>
              </p:cNvSpPr>
              <p:nvPr/>
            </p:nvSpPr>
            <p:spPr bwMode="auto">
              <a:xfrm>
                <a:off x="8411" y="3118"/>
                <a:ext cx="14" cy="12"/>
              </a:xfrm>
              <a:custGeom>
                <a:avLst/>
                <a:gdLst>
                  <a:gd name="T0" fmla="*/ 0 w 14"/>
                  <a:gd name="T1" fmla="*/ 12 h 12"/>
                  <a:gd name="T2" fmla="*/ 14 w 14"/>
                  <a:gd name="T3" fmla="*/ 0 h 12"/>
                  <a:gd name="T4" fmla="*/ 12 w 14"/>
                  <a:gd name="T5" fmla="*/ 0 h 12"/>
                  <a:gd name="T6" fmla="*/ 0 w 14"/>
                  <a:gd name="T7" fmla="*/ 12 h 12"/>
                  <a:gd name="T8" fmla="*/ 0 w 14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2">
                    <a:moveTo>
                      <a:pt x="0" y="12"/>
                    </a:moveTo>
                    <a:lnTo>
                      <a:pt x="14" y="0"/>
                    </a:lnTo>
                    <a:lnTo>
                      <a:pt x="12" y="0"/>
                    </a:lnTo>
                    <a:lnTo>
                      <a:pt x="0" y="12"/>
                    </a:lnTo>
                    <a:lnTo>
                      <a:pt x="0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121" name="Freeform 2536"/>
              <p:cNvSpPr>
                <a:spLocks/>
              </p:cNvSpPr>
              <p:nvPr/>
            </p:nvSpPr>
            <p:spPr bwMode="auto">
              <a:xfrm>
                <a:off x="8428" y="3106"/>
                <a:ext cx="12" cy="14"/>
              </a:xfrm>
              <a:custGeom>
                <a:avLst/>
                <a:gdLst>
                  <a:gd name="T0" fmla="*/ 12 w 12"/>
                  <a:gd name="T1" fmla="*/ 14 h 14"/>
                  <a:gd name="T2" fmla="*/ 12 w 12"/>
                  <a:gd name="T3" fmla="*/ 12 h 14"/>
                  <a:gd name="T4" fmla="*/ 0 w 12"/>
                  <a:gd name="T5" fmla="*/ 0 h 14"/>
                  <a:gd name="T6" fmla="*/ 0 w 12"/>
                  <a:gd name="T7" fmla="*/ 2 h 14"/>
                  <a:gd name="T8" fmla="*/ 12 w 12"/>
                  <a:gd name="T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4">
                    <a:moveTo>
                      <a:pt x="12" y="14"/>
                    </a:moveTo>
                    <a:lnTo>
                      <a:pt x="12" y="1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12" y="1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122" name="Freeform 2537"/>
              <p:cNvSpPr>
                <a:spLocks/>
              </p:cNvSpPr>
              <p:nvPr/>
            </p:nvSpPr>
            <p:spPr bwMode="auto">
              <a:xfrm>
                <a:off x="8428" y="3106"/>
                <a:ext cx="12" cy="14"/>
              </a:xfrm>
              <a:custGeom>
                <a:avLst/>
                <a:gdLst>
                  <a:gd name="T0" fmla="*/ 1 w 12"/>
                  <a:gd name="T1" fmla="*/ 14 h 14"/>
                  <a:gd name="T2" fmla="*/ 12 w 12"/>
                  <a:gd name="T3" fmla="*/ 2 h 14"/>
                  <a:gd name="T4" fmla="*/ 12 w 12"/>
                  <a:gd name="T5" fmla="*/ 0 h 14"/>
                  <a:gd name="T6" fmla="*/ 0 w 12"/>
                  <a:gd name="T7" fmla="*/ 12 h 14"/>
                  <a:gd name="T8" fmla="*/ 1 w 12"/>
                  <a:gd name="T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4">
                    <a:moveTo>
                      <a:pt x="1" y="14"/>
                    </a:moveTo>
                    <a:lnTo>
                      <a:pt x="12" y="2"/>
                    </a:lnTo>
                    <a:lnTo>
                      <a:pt x="12" y="0"/>
                    </a:lnTo>
                    <a:lnTo>
                      <a:pt x="0" y="12"/>
                    </a:lnTo>
                    <a:lnTo>
                      <a:pt x="1" y="1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123" name="Freeform 2538"/>
              <p:cNvSpPr>
                <a:spLocks/>
              </p:cNvSpPr>
              <p:nvPr/>
            </p:nvSpPr>
            <p:spPr bwMode="auto">
              <a:xfrm>
                <a:off x="8411" y="3106"/>
                <a:ext cx="14" cy="14"/>
              </a:xfrm>
              <a:custGeom>
                <a:avLst/>
                <a:gdLst>
                  <a:gd name="T0" fmla="*/ 12 w 14"/>
                  <a:gd name="T1" fmla="*/ 14 h 14"/>
                  <a:gd name="T2" fmla="*/ 14 w 14"/>
                  <a:gd name="T3" fmla="*/ 12 h 14"/>
                  <a:gd name="T4" fmla="*/ 0 w 14"/>
                  <a:gd name="T5" fmla="*/ 0 h 14"/>
                  <a:gd name="T6" fmla="*/ 0 w 14"/>
                  <a:gd name="T7" fmla="*/ 2 h 14"/>
                  <a:gd name="T8" fmla="*/ 12 w 14"/>
                  <a:gd name="T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4">
                    <a:moveTo>
                      <a:pt x="12" y="14"/>
                    </a:moveTo>
                    <a:lnTo>
                      <a:pt x="14" y="1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12" y="1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124" name="Freeform 2539"/>
              <p:cNvSpPr>
                <a:spLocks/>
              </p:cNvSpPr>
              <p:nvPr/>
            </p:nvSpPr>
            <p:spPr bwMode="auto">
              <a:xfrm>
                <a:off x="8411" y="3106"/>
                <a:ext cx="14" cy="14"/>
              </a:xfrm>
              <a:custGeom>
                <a:avLst/>
                <a:gdLst>
                  <a:gd name="T0" fmla="*/ 0 w 14"/>
                  <a:gd name="T1" fmla="*/ 14 h 14"/>
                  <a:gd name="T2" fmla="*/ 14 w 14"/>
                  <a:gd name="T3" fmla="*/ 2 h 14"/>
                  <a:gd name="T4" fmla="*/ 12 w 14"/>
                  <a:gd name="T5" fmla="*/ 0 h 14"/>
                  <a:gd name="T6" fmla="*/ 0 w 14"/>
                  <a:gd name="T7" fmla="*/ 12 h 14"/>
                  <a:gd name="T8" fmla="*/ 0 w 14"/>
                  <a:gd name="T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4">
                    <a:moveTo>
                      <a:pt x="0" y="14"/>
                    </a:moveTo>
                    <a:lnTo>
                      <a:pt x="14" y="2"/>
                    </a:lnTo>
                    <a:lnTo>
                      <a:pt x="12" y="0"/>
                    </a:lnTo>
                    <a:lnTo>
                      <a:pt x="0" y="12"/>
                    </a:lnTo>
                    <a:lnTo>
                      <a:pt x="0" y="1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125" name="Freeform 2540"/>
              <p:cNvSpPr>
                <a:spLocks/>
              </p:cNvSpPr>
              <p:nvPr/>
            </p:nvSpPr>
            <p:spPr bwMode="auto">
              <a:xfrm>
                <a:off x="8428" y="3096"/>
                <a:ext cx="12" cy="12"/>
              </a:xfrm>
              <a:custGeom>
                <a:avLst/>
                <a:gdLst>
                  <a:gd name="T0" fmla="*/ 12 w 12"/>
                  <a:gd name="T1" fmla="*/ 12 h 12"/>
                  <a:gd name="T2" fmla="*/ 12 w 12"/>
                  <a:gd name="T3" fmla="*/ 12 h 12"/>
                  <a:gd name="T4" fmla="*/ 0 w 12"/>
                  <a:gd name="T5" fmla="*/ 0 h 12"/>
                  <a:gd name="T6" fmla="*/ 0 w 12"/>
                  <a:gd name="T7" fmla="*/ 1 h 12"/>
                  <a:gd name="T8" fmla="*/ 12 w 12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12" y="12"/>
                    </a:moveTo>
                    <a:lnTo>
                      <a:pt x="12" y="12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2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126" name="Freeform 2541"/>
              <p:cNvSpPr>
                <a:spLocks/>
              </p:cNvSpPr>
              <p:nvPr/>
            </p:nvSpPr>
            <p:spPr bwMode="auto">
              <a:xfrm>
                <a:off x="8428" y="3096"/>
                <a:ext cx="12" cy="12"/>
              </a:xfrm>
              <a:custGeom>
                <a:avLst/>
                <a:gdLst>
                  <a:gd name="T0" fmla="*/ 1 w 12"/>
                  <a:gd name="T1" fmla="*/ 12 h 12"/>
                  <a:gd name="T2" fmla="*/ 12 w 12"/>
                  <a:gd name="T3" fmla="*/ 1 h 12"/>
                  <a:gd name="T4" fmla="*/ 12 w 12"/>
                  <a:gd name="T5" fmla="*/ 0 h 12"/>
                  <a:gd name="T6" fmla="*/ 0 w 12"/>
                  <a:gd name="T7" fmla="*/ 12 h 12"/>
                  <a:gd name="T8" fmla="*/ 1 w 12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1" y="12"/>
                    </a:moveTo>
                    <a:lnTo>
                      <a:pt x="12" y="1"/>
                    </a:lnTo>
                    <a:lnTo>
                      <a:pt x="12" y="0"/>
                    </a:lnTo>
                    <a:lnTo>
                      <a:pt x="0" y="12"/>
                    </a:lnTo>
                    <a:lnTo>
                      <a:pt x="1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127" name="Freeform 2542"/>
              <p:cNvSpPr>
                <a:spLocks/>
              </p:cNvSpPr>
              <p:nvPr/>
            </p:nvSpPr>
            <p:spPr bwMode="auto">
              <a:xfrm>
                <a:off x="8411" y="3096"/>
                <a:ext cx="14" cy="13"/>
              </a:xfrm>
              <a:custGeom>
                <a:avLst/>
                <a:gdLst>
                  <a:gd name="T0" fmla="*/ 12 w 14"/>
                  <a:gd name="T1" fmla="*/ 13 h 13"/>
                  <a:gd name="T2" fmla="*/ 14 w 14"/>
                  <a:gd name="T3" fmla="*/ 12 h 13"/>
                  <a:gd name="T4" fmla="*/ 0 w 14"/>
                  <a:gd name="T5" fmla="*/ 0 h 13"/>
                  <a:gd name="T6" fmla="*/ 0 w 14"/>
                  <a:gd name="T7" fmla="*/ 1 h 13"/>
                  <a:gd name="T8" fmla="*/ 12 w 14"/>
                  <a:gd name="T9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3">
                    <a:moveTo>
                      <a:pt x="12" y="13"/>
                    </a:moveTo>
                    <a:lnTo>
                      <a:pt x="14" y="12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2" y="1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128" name="Freeform 2543"/>
              <p:cNvSpPr>
                <a:spLocks/>
              </p:cNvSpPr>
              <p:nvPr/>
            </p:nvSpPr>
            <p:spPr bwMode="auto">
              <a:xfrm>
                <a:off x="8411" y="3096"/>
                <a:ext cx="14" cy="13"/>
              </a:xfrm>
              <a:custGeom>
                <a:avLst/>
                <a:gdLst>
                  <a:gd name="T0" fmla="*/ 0 w 14"/>
                  <a:gd name="T1" fmla="*/ 13 h 13"/>
                  <a:gd name="T2" fmla="*/ 14 w 14"/>
                  <a:gd name="T3" fmla="*/ 1 h 13"/>
                  <a:gd name="T4" fmla="*/ 12 w 14"/>
                  <a:gd name="T5" fmla="*/ 0 h 13"/>
                  <a:gd name="T6" fmla="*/ 0 w 14"/>
                  <a:gd name="T7" fmla="*/ 12 h 13"/>
                  <a:gd name="T8" fmla="*/ 0 w 14"/>
                  <a:gd name="T9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3">
                    <a:moveTo>
                      <a:pt x="0" y="13"/>
                    </a:moveTo>
                    <a:lnTo>
                      <a:pt x="14" y="1"/>
                    </a:lnTo>
                    <a:lnTo>
                      <a:pt x="12" y="0"/>
                    </a:lnTo>
                    <a:lnTo>
                      <a:pt x="0" y="12"/>
                    </a:lnTo>
                    <a:lnTo>
                      <a:pt x="0" y="1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129" name="Freeform 2544"/>
              <p:cNvSpPr>
                <a:spLocks/>
              </p:cNvSpPr>
              <p:nvPr/>
            </p:nvSpPr>
            <p:spPr bwMode="auto">
              <a:xfrm>
                <a:off x="8428" y="3085"/>
                <a:ext cx="12" cy="12"/>
              </a:xfrm>
              <a:custGeom>
                <a:avLst/>
                <a:gdLst>
                  <a:gd name="T0" fmla="*/ 12 w 12"/>
                  <a:gd name="T1" fmla="*/ 12 h 12"/>
                  <a:gd name="T2" fmla="*/ 12 w 12"/>
                  <a:gd name="T3" fmla="*/ 12 h 12"/>
                  <a:gd name="T4" fmla="*/ 0 w 12"/>
                  <a:gd name="T5" fmla="*/ 0 h 12"/>
                  <a:gd name="T6" fmla="*/ 0 w 12"/>
                  <a:gd name="T7" fmla="*/ 0 h 12"/>
                  <a:gd name="T8" fmla="*/ 12 w 12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12" y="12"/>
                    </a:moveTo>
                    <a:lnTo>
                      <a:pt x="12" y="1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2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130" name="Freeform 2545"/>
              <p:cNvSpPr>
                <a:spLocks/>
              </p:cNvSpPr>
              <p:nvPr/>
            </p:nvSpPr>
            <p:spPr bwMode="auto">
              <a:xfrm>
                <a:off x="8428" y="3085"/>
                <a:ext cx="12" cy="12"/>
              </a:xfrm>
              <a:custGeom>
                <a:avLst/>
                <a:gdLst>
                  <a:gd name="T0" fmla="*/ 1 w 12"/>
                  <a:gd name="T1" fmla="*/ 12 h 12"/>
                  <a:gd name="T2" fmla="*/ 12 w 12"/>
                  <a:gd name="T3" fmla="*/ 0 h 12"/>
                  <a:gd name="T4" fmla="*/ 12 w 12"/>
                  <a:gd name="T5" fmla="*/ 0 h 12"/>
                  <a:gd name="T6" fmla="*/ 0 w 12"/>
                  <a:gd name="T7" fmla="*/ 12 h 12"/>
                  <a:gd name="T8" fmla="*/ 1 w 12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1" y="12"/>
                    </a:moveTo>
                    <a:lnTo>
                      <a:pt x="12" y="0"/>
                    </a:lnTo>
                    <a:lnTo>
                      <a:pt x="12" y="0"/>
                    </a:lnTo>
                    <a:lnTo>
                      <a:pt x="0" y="12"/>
                    </a:lnTo>
                    <a:lnTo>
                      <a:pt x="1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131" name="Freeform 2546"/>
              <p:cNvSpPr>
                <a:spLocks/>
              </p:cNvSpPr>
              <p:nvPr/>
            </p:nvSpPr>
            <p:spPr bwMode="auto">
              <a:xfrm>
                <a:off x="8411" y="3085"/>
                <a:ext cx="14" cy="12"/>
              </a:xfrm>
              <a:custGeom>
                <a:avLst/>
                <a:gdLst>
                  <a:gd name="T0" fmla="*/ 12 w 14"/>
                  <a:gd name="T1" fmla="*/ 12 h 12"/>
                  <a:gd name="T2" fmla="*/ 14 w 14"/>
                  <a:gd name="T3" fmla="*/ 12 h 12"/>
                  <a:gd name="T4" fmla="*/ 0 w 14"/>
                  <a:gd name="T5" fmla="*/ 0 h 12"/>
                  <a:gd name="T6" fmla="*/ 0 w 14"/>
                  <a:gd name="T7" fmla="*/ 0 h 12"/>
                  <a:gd name="T8" fmla="*/ 12 w 14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2">
                    <a:moveTo>
                      <a:pt x="12" y="12"/>
                    </a:moveTo>
                    <a:lnTo>
                      <a:pt x="14" y="1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2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132" name="Freeform 2547"/>
              <p:cNvSpPr>
                <a:spLocks/>
              </p:cNvSpPr>
              <p:nvPr/>
            </p:nvSpPr>
            <p:spPr bwMode="auto">
              <a:xfrm>
                <a:off x="8411" y="3085"/>
                <a:ext cx="14" cy="12"/>
              </a:xfrm>
              <a:custGeom>
                <a:avLst/>
                <a:gdLst>
                  <a:gd name="T0" fmla="*/ 0 w 14"/>
                  <a:gd name="T1" fmla="*/ 12 h 12"/>
                  <a:gd name="T2" fmla="*/ 14 w 14"/>
                  <a:gd name="T3" fmla="*/ 0 h 12"/>
                  <a:gd name="T4" fmla="*/ 12 w 14"/>
                  <a:gd name="T5" fmla="*/ 0 h 12"/>
                  <a:gd name="T6" fmla="*/ 0 w 14"/>
                  <a:gd name="T7" fmla="*/ 12 h 12"/>
                  <a:gd name="T8" fmla="*/ 0 w 14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2">
                    <a:moveTo>
                      <a:pt x="0" y="12"/>
                    </a:moveTo>
                    <a:lnTo>
                      <a:pt x="14" y="0"/>
                    </a:lnTo>
                    <a:lnTo>
                      <a:pt x="12" y="0"/>
                    </a:lnTo>
                    <a:lnTo>
                      <a:pt x="0" y="12"/>
                    </a:lnTo>
                    <a:lnTo>
                      <a:pt x="0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133" name="Freeform 2548"/>
              <p:cNvSpPr>
                <a:spLocks/>
              </p:cNvSpPr>
              <p:nvPr/>
            </p:nvSpPr>
            <p:spPr bwMode="auto">
              <a:xfrm>
                <a:off x="8428" y="3075"/>
                <a:ext cx="12" cy="12"/>
              </a:xfrm>
              <a:custGeom>
                <a:avLst/>
                <a:gdLst>
                  <a:gd name="T0" fmla="*/ 12 w 12"/>
                  <a:gd name="T1" fmla="*/ 12 h 12"/>
                  <a:gd name="T2" fmla="*/ 12 w 12"/>
                  <a:gd name="T3" fmla="*/ 10 h 12"/>
                  <a:gd name="T4" fmla="*/ 0 w 12"/>
                  <a:gd name="T5" fmla="*/ 0 h 12"/>
                  <a:gd name="T6" fmla="*/ 0 w 12"/>
                  <a:gd name="T7" fmla="*/ 0 h 12"/>
                  <a:gd name="T8" fmla="*/ 12 w 12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12" y="12"/>
                    </a:moveTo>
                    <a:lnTo>
                      <a:pt x="12" y="1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2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134" name="Freeform 2549"/>
              <p:cNvSpPr>
                <a:spLocks/>
              </p:cNvSpPr>
              <p:nvPr/>
            </p:nvSpPr>
            <p:spPr bwMode="auto">
              <a:xfrm>
                <a:off x="8428" y="3075"/>
                <a:ext cx="12" cy="12"/>
              </a:xfrm>
              <a:custGeom>
                <a:avLst/>
                <a:gdLst>
                  <a:gd name="T0" fmla="*/ 1 w 12"/>
                  <a:gd name="T1" fmla="*/ 12 h 12"/>
                  <a:gd name="T2" fmla="*/ 12 w 12"/>
                  <a:gd name="T3" fmla="*/ 0 h 12"/>
                  <a:gd name="T4" fmla="*/ 12 w 12"/>
                  <a:gd name="T5" fmla="*/ 0 h 12"/>
                  <a:gd name="T6" fmla="*/ 0 w 12"/>
                  <a:gd name="T7" fmla="*/ 10 h 12"/>
                  <a:gd name="T8" fmla="*/ 1 w 12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1" y="12"/>
                    </a:moveTo>
                    <a:lnTo>
                      <a:pt x="12" y="0"/>
                    </a:lnTo>
                    <a:lnTo>
                      <a:pt x="12" y="0"/>
                    </a:lnTo>
                    <a:lnTo>
                      <a:pt x="0" y="10"/>
                    </a:lnTo>
                    <a:lnTo>
                      <a:pt x="1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135" name="Freeform 2550"/>
              <p:cNvSpPr>
                <a:spLocks/>
              </p:cNvSpPr>
              <p:nvPr/>
            </p:nvSpPr>
            <p:spPr bwMode="auto">
              <a:xfrm>
                <a:off x="8411" y="3075"/>
                <a:ext cx="14" cy="12"/>
              </a:xfrm>
              <a:custGeom>
                <a:avLst/>
                <a:gdLst>
                  <a:gd name="T0" fmla="*/ 12 w 14"/>
                  <a:gd name="T1" fmla="*/ 12 h 12"/>
                  <a:gd name="T2" fmla="*/ 14 w 14"/>
                  <a:gd name="T3" fmla="*/ 10 h 12"/>
                  <a:gd name="T4" fmla="*/ 0 w 14"/>
                  <a:gd name="T5" fmla="*/ 0 h 12"/>
                  <a:gd name="T6" fmla="*/ 0 w 14"/>
                  <a:gd name="T7" fmla="*/ 0 h 12"/>
                  <a:gd name="T8" fmla="*/ 12 w 14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2">
                    <a:moveTo>
                      <a:pt x="12" y="12"/>
                    </a:moveTo>
                    <a:lnTo>
                      <a:pt x="14" y="1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2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136" name="Freeform 2551"/>
              <p:cNvSpPr>
                <a:spLocks/>
              </p:cNvSpPr>
              <p:nvPr/>
            </p:nvSpPr>
            <p:spPr bwMode="auto">
              <a:xfrm>
                <a:off x="8411" y="3075"/>
                <a:ext cx="14" cy="12"/>
              </a:xfrm>
              <a:custGeom>
                <a:avLst/>
                <a:gdLst>
                  <a:gd name="T0" fmla="*/ 0 w 14"/>
                  <a:gd name="T1" fmla="*/ 12 h 12"/>
                  <a:gd name="T2" fmla="*/ 14 w 14"/>
                  <a:gd name="T3" fmla="*/ 0 h 12"/>
                  <a:gd name="T4" fmla="*/ 12 w 14"/>
                  <a:gd name="T5" fmla="*/ 0 h 12"/>
                  <a:gd name="T6" fmla="*/ 0 w 14"/>
                  <a:gd name="T7" fmla="*/ 10 h 12"/>
                  <a:gd name="T8" fmla="*/ 0 w 14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2">
                    <a:moveTo>
                      <a:pt x="0" y="12"/>
                    </a:moveTo>
                    <a:lnTo>
                      <a:pt x="14" y="0"/>
                    </a:lnTo>
                    <a:lnTo>
                      <a:pt x="12" y="0"/>
                    </a:lnTo>
                    <a:lnTo>
                      <a:pt x="0" y="10"/>
                    </a:lnTo>
                    <a:lnTo>
                      <a:pt x="0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137" name="Freeform 2552"/>
              <p:cNvSpPr>
                <a:spLocks/>
              </p:cNvSpPr>
              <p:nvPr/>
            </p:nvSpPr>
            <p:spPr bwMode="auto">
              <a:xfrm>
                <a:off x="8428" y="3062"/>
                <a:ext cx="12" cy="13"/>
              </a:xfrm>
              <a:custGeom>
                <a:avLst/>
                <a:gdLst>
                  <a:gd name="T0" fmla="*/ 12 w 12"/>
                  <a:gd name="T1" fmla="*/ 13 h 13"/>
                  <a:gd name="T2" fmla="*/ 12 w 12"/>
                  <a:gd name="T3" fmla="*/ 13 h 13"/>
                  <a:gd name="T4" fmla="*/ 0 w 12"/>
                  <a:gd name="T5" fmla="*/ 0 h 13"/>
                  <a:gd name="T6" fmla="*/ 0 w 12"/>
                  <a:gd name="T7" fmla="*/ 2 h 13"/>
                  <a:gd name="T8" fmla="*/ 12 w 12"/>
                  <a:gd name="T9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3">
                    <a:moveTo>
                      <a:pt x="12" y="13"/>
                    </a:moveTo>
                    <a:lnTo>
                      <a:pt x="12" y="13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12" y="1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138" name="Freeform 2553"/>
              <p:cNvSpPr>
                <a:spLocks/>
              </p:cNvSpPr>
              <p:nvPr/>
            </p:nvSpPr>
            <p:spPr bwMode="auto">
              <a:xfrm>
                <a:off x="8428" y="3062"/>
                <a:ext cx="12" cy="13"/>
              </a:xfrm>
              <a:custGeom>
                <a:avLst/>
                <a:gdLst>
                  <a:gd name="T0" fmla="*/ 1 w 12"/>
                  <a:gd name="T1" fmla="*/ 13 h 13"/>
                  <a:gd name="T2" fmla="*/ 12 w 12"/>
                  <a:gd name="T3" fmla="*/ 2 h 13"/>
                  <a:gd name="T4" fmla="*/ 12 w 12"/>
                  <a:gd name="T5" fmla="*/ 0 h 13"/>
                  <a:gd name="T6" fmla="*/ 0 w 12"/>
                  <a:gd name="T7" fmla="*/ 13 h 13"/>
                  <a:gd name="T8" fmla="*/ 1 w 12"/>
                  <a:gd name="T9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3">
                    <a:moveTo>
                      <a:pt x="1" y="13"/>
                    </a:moveTo>
                    <a:lnTo>
                      <a:pt x="12" y="2"/>
                    </a:lnTo>
                    <a:lnTo>
                      <a:pt x="12" y="0"/>
                    </a:lnTo>
                    <a:lnTo>
                      <a:pt x="0" y="13"/>
                    </a:lnTo>
                    <a:lnTo>
                      <a:pt x="1" y="1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139" name="Freeform 2554"/>
              <p:cNvSpPr>
                <a:spLocks/>
              </p:cNvSpPr>
              <p:nvPr/>
            </p:nvSpPr>
            <p:spPr bwMode="auto">
              <a:xfrm>
                <a:off x="8411" y="3062"/>
                <a:ext cx="14" cy="14"/>
              </a:xfrm>
              <a:custGeom>
                <a:avLst/>
                <a:gdLst>
                  <a:gd name="T0" fmla="*/ 12 w 14"/>
                  <a:gd name="T1" fmla="*/ 14 h 14"/>
                  <a:gd name="T2" fmla="*/ 14 w 14"/>
                  <a:gd name="T3" fmla="*/ 13 h 14"/>
                  <a:gd name="T4" fmla="*/ 0 w 14"/>
                  <a:gd name="T5" fmla="*/ 0 h 14"/>
                  <a:gd name="T6" fmla="*/ 0 w 14"/>
                  <a:gd name="T7" fmla="*/ 2 h 14"/>
                  <a:gd name="T8" fmla="*/ 12 w 14"/>
                  <a:gd name="T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4">
                    <a:moveTo>
                      <a:pt x="12" y="14"/>
                    </a:moveTo>
                    <a:lnTo>
                      <a:pt x="14" y="13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12" y="1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140" name="Freeform 2555"/>
              <p:cNvSpPr>
                <a:spLocks/>
              </p:cNvSpPr>
              <p:nvPr/>
            </p:nvSpPr>
            <p:spPr bwMode="auto">
              <a:xfrm>
                <a:off x="8411" y="3062"/>
                <a:ext cx="14" cy="14"/>
              </a:xfrm>
              <a:custGeom>
                <a:avLst/>
                <a:gdLst>
                  <a:gd name="T0" fmla="*/ 0 w 14"/>
                  <a:gd name="T1" fmla="*/ 14 h 14"/>
                  <a:gd name="T2" fmla="*/ 14 w 14"/>
                  <a:gd name="T3" fmla="*/ 2 h 14"/>
                  <a:gd name="T4" fmla="*/ 12 w 14"/>
                  <a:gd name="T5" fmla="*/ 0 h 14"/>
                  <a:gd name="T6" fmla="*/ 0 w 14"/>
                  <a:gd name="T7" fmla="*/ 13 h 14"/>
                  <a:gd name="T8" fmla="*/ 0 w 14"/>
                  <a:gd name="T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4">
                    <a:moveTo>
                      <a:pt x="0" y="14"/>
                    </a:moveTo>
                    <a:lnTo>
                      <a:pt x="14" y="2"/>
                    </a:lnTo>
                    <a:lnTo>
                      <a:pt x="12" y="0"/>
                    </a:lnTo>
                    <a:lnTo>
                      <a:pt x="0" y="13"/>
                    </a:lnTo>
                    <a:lnTo>
                      <a:pt x="0" y="1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141" name="Freeform 2556"/>
              <p:cNvSpPr>
                <a:spLocks/>
              </p:cNvSpPr>
              <p:nvPr/>
            </p:nvSpPr>
            <p:spPr bwMode="auto">
              <a:xfrm>
                <a:off x="8428" y="3052"/>
                <a:ext cx="12" cy="12"/>
              </a:xfrm>
              <a:custGeom>
                <a:avLst/>
                <a:gdLst>
                  <a:gd name="T0" fmla="*/ 12 w 12"/>
                  <a:gd name="T1" fmla="*/ 12 h 12"/>
                  <a:gd name="T2" fmla="*/ 12 w 12"/>
                  <a:gd name="T3" fmla="*/ 12 h 12"/>
                  <a:gd name="T4" fmla="*/ 0 w 12"/>
                  <a:gd name="T5" fmla="*/ 0 h 12"/>
                  <a:gd name="T6" fmla="*/ 0 w 12"/>
                  <a:gd name="T7" fmla="*/ 0 h 12"/>
                  <a:gd name="T8" fmla="*/ 12 w 12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12" y="12"/>
                    </a:moveTo>
                    <a:lnTo>
                      <a:pt x="12" y="1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2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142" name="Freeform 2557"/>
              <p:cNvSpPr>
                <a:spLocks/>
              </p:cNvSpPr>
              <p:nvPr/>
            </p:nvSpPr>
            <p:spPr bwMode="auto">
              <a:xfrm>
                <a:off x="8428" y="3052"/>
                <a:ext cx="12" cy="12"/>
              </a:xfrm>
              <a:custGeom>
                <a:avLst/>
                <a:gdLst>
                  <a:gd name="T0" fmla="*/ 1 w 12"/>
                  <a:gd name="T1" fmla="*/ 12 h 12"/>
                  <a:gd name="T2" fmla="*/ 12 w 12"/>
                  <a:gd name="T3" fmla="*/ 0 h 12"/>
                  <a:gd name="T4" fmla="*/ 12 w 12"/>
                  <a:gd name="T5" fmla="*/ 0 h 12"/>
                  <a:gd name="T6" fmla="*/ 0 w 12"/>
                  <a:gd name="T7" fmla="*/ 12 h 12"/>
                  <a:gd name="T8" fmla="*/ 1 w 12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1" y="12"/>
                    </a:moveTo>
                    <a:lnTo>
                      <a:pt x="12" y="0"/>
                    </a:lnTo>
                    <a:lnTo>
                      <a:pt x="12" y="0"/>
                    </a:lnTo>
                    <a:lnTo>
                      <a:pt x="0" y="12"/>
                    </a:lnTo>
                    <a:lnTo>
                      <a:pt x="1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143" name="Freeform 2558"/>
              <p:cNvSpPr>
                <a:spLocks/>
              </p:cNvSpPr>
              <p:nvPr/>
            </p:nvSpPr>
            <p:spPr bwMode="auto">
              <a:xfrm>
                <a:off x="8411" y="3052"/>
                <a:ext cx="14" cy="12"/>
              </a:xfrm>
              <a:custGeom>
                <a:avLst/>
                <a:gdLst>
                  <a:gd name="T0" fmla="*/ 12 w 14"/>
                  <a:gd name="T1" fmla="*/ 12 h 12"/>
                  <a:gd name="T2" fmla="*/ 14 w 14"/>
                  <a:gd name="T3" fmla="*/ 12 h 12"/>
                  <a:gd name="T4" fmla="*/ 0 w 14"/>
                  <a:gd name="T5" fmla="*/ 0 h 12"/>
                  <a:gd name="T6" fmla="*/ 0 w 14"/>
                  <a:gd name="T7" fmla="*/ 0 h 12"/>
                  <a:gd name="T8" fmla="*/ 12 w 14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2">
                    <a:moveTo>
                      <a:pt x="12" y="12"/>
                    </a:moveTo>
                    <a:lnTo>
                      <a:pt x="14" y="1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2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144" name="Freeform 2559"/>
              <p:cNvSpPr>
                <a:spLocks/>
              </p:cNvSpPr>
              <p:nvPr/>
            </p:nvSpPr>
            <p:spPr bwMode="auto">
              <a:xfrm>
                <a:off x="8411" y="3052"/>
                <a:ext cx="14" cy="12"/>
              </a:xfrm>
              <a:custGeom>
                <a:avLst/>
                <a:gdLst>
                  <a:gd name="T0" fmla="*/ 0 w 14"/>
                  <a:gd name="T1" fmla="*/ 12 h 12"/>
                  <a:gd name="T2" fmla="*/ 14 w 14"/>
                  <a:gd name="T3" fmla="*/ 0 h 12"/>
                  <a:gd name="T4" fmla="*/ 12 w 14"/>
                  <a:gd name="T5" fmla="*/ 0 h 12"/>
                  <a:gd name="T6" fmla="*/ 0 w 14"/>
                  <a:gd name="T7" fmla="*/ 12 h 12"/>
                  <a:gd name="T8" fmla="*/ 0 w 14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2">
                    <a:moveTo>
                      <a:pt x="0" y="12"/>
                    </a:moveTo>
                    <a:lnTo>
                      <a:pt x="14" y="0"/>
                    </a:lnTo>
                    <a:lnTo>
                      <a:pt x="12" y="0"/>
                    </a:lnTo>
                    <a:lnTo>
                      <a:pt x="0" y="12"/>
                    </a:lnTo>
                    <a:lnTo>
                      <a:pt x="0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145" name="Freeform 2560"/>
              <p:cNvSpPr>
                <a:spLocks/>
              </p:cNvSpPr>
              <p:nvPr/>
            </p:nvSpPr>
            <p:spPr bwMode="auto">
              <a:xfrm>
                <a:off x="8428" y="3041"/>
                <a:ext cx="12" cy="12"/>
              </a:xfrm>
              <a:custGeom>
                <a:avLst/>
                <a:gdLst>
                  <a:gd name="T0" fmla="*/ 12 w 12"/>
                  <a:gd name="T1" fmla="*/ 12 h 12"/>
                  <a:gd name="T2" fmla="*/ 12 w 12"/>
                  <a:gd name="T3" fmla="*/ 11 h 12"/>
                  <a:gd name="T4" fmla="*/ 0 w 12"/>
                  <a:gd name="T5" fmla="*/ 0 h 12"/>
                  <a:gd name="T6" fmla="*/ 0 w 12"/>
                  <a:gd name="T7" fmla="*/ 0 h 12"/>
                  <a:gd name="T8" fmla="*/ 12 w 12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12" y="12"/>
                    </a:moveTo>
                    <a:lnTo>
                      <a:pt x="12" y="1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2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146" name="Freeform 2561"/>
              <p:cNvSpPr>
                <a:spLocks/>
              </p:cNvSpPr>
              <p:nvPr/>
            </p:nvSpPr>
            <p:spPr bwMode="auto">
              <a:xfrm>
                <a:off x="8428" y="3041"/>
                <a:ext cx="12" cy="12"/>
              </a:xfrm>
              <a:custGeom>
                <a:avLst/>
                <a:gdLst>
                  <a:gd name="T0" fmla="*/ 1 w 12"/>
                  <a:gd name="T1" fmla="*/ 12 h 12"/>
                  <a:gd name="T2" fmla="*/ 12 w 12"/>
                  <a:gd name="T3" fmla="*/ 0 h 12"/>
                  <a:gd name="T4" fmla="*/ 12 w 12"/>
                  <a:gd name="T5" fmla="*/ 0 h 12"/>
                  <a:gd name="T6" fmla="*/ 0 w 12"/>
                  <a:gd name="T7" fmla="*/ 11 h 12"/>
                  <a:gd name="T8" fmla="*/ 1 w 12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1" y="12"/>
                    </a:moveTo>
                    <a:lnTo>
                      <a:pt x="12" y="0"/>
                    </a:lnTo>
                    <a:lnTo>
                      <a:pt x="12" y="0"/>
                    </a:lnTo>
                    <a:lnTo>
                      <a:pt x="0" y="11"/>
                    </a:lnTo>
                    <a:lnTo>
                      <a:pt x="1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147" name="Freeform 2562"/>
              <p:cNvSpPr>
                <a:spLocks/>
              </p:cNvSpPr>
              <p:nvPr/>
            </p:nvSpPr>
            <p:spPr bwMode="auto">
              <a:xfrm>
                <a:off x="8411" y="3041"/>
                <a:ext cx="14" cy="12"/>
              </a:xfrm>
              <a:custGeom>
                <a:avLst/>
                <a:gdLst>
                  <a:gd name="T0" fmla="*/ 12 w 14"/>
                  <a:gd name="T1" fmla="*/ 12 h 12"/>
                  <a:gd name="T2" fmla="*/ 14 w 14"/>
                  <a:gd name="T3" fmla="*/ 12 h 12"/>
                  <a:gd name="T4" fmla="*/ 0 w 14"/>
                  <a:gd name="T5" fmla="*/ 0 h 12"/>
                  <a:gd name="T6" fmla="*/ 0 w 14"/>
                  <a:gd name="T7" fmla="*/ 0 h 12"/>
                  <a:gd name="T8" fmla="*/ 12 w 14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2">
                    <a:moveTo>
                      <a:pt x="12" y="12"/>
                    </a:moveTo>
                    <a:lnTo>
                      <a:pt x="14" y="1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2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148" name="Freeform 2563"/>
              <p:cNvSpPr>
                <a:spLocks/>
              </p:cNvSpPr>
              <p:nvPr/>
            </p:nvSpPr>
            <p:spPr bwMode="auto">
              <a:xfrm>
                <a:off x="8411" y="3041"/>
                <a:ext cx="14" cy="12"/>
              </a:xfrm>
              <a:custGeom>
                <a:avLst/>
                <a:gdLst>
                  <a:gd name="T0" fmla="*/ 0 w 14"/>
                  <a:gd name="T1" fmla="*/ 12 h 12"/>
                  <a:gd name="T2" fmla="*/ 14 w 14"/>
                  <a:gd name="T3" fmla="*/ 0 h 12"/>
                  <a:gd name="T4" fmla="*/ 12 w 14"/>
                  <a:gd name="T5" fmla="*/ 0 h 12"/>
                  <a:gd name="T6" fmla="*/ 0 w 14"/>
                  <a:gd name="T7" fmla="*/ 12 h 12"/>
                  <a:gd name="T8" fmla="*/ 0 w 14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2">
                    <a:moveTo>
                      <a:pt x="0" y="12"/>
                    </a:moveTo>
                    <a:lnTo>
                      <a:pt x="14" y="0"/>
                    </a:lnTo>
                    <a:lnTo>
                      <a:pt x="12" y="0"/>
                    </a:lnTo>
                    <a:lnTo>
                      <a:pt x="0" y="12"/>
                    </a:lnTo>
                    <a:lnTo>
                      <a:pt x="0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149" name="Freeform 2564"/>
              <p:cNvSpPr>
                <a:spLocks/>
              </p:cNvSpPr>
              <p:nvPr/>
            </p:nvSpPr>
            <p:spPr bwMode="auto">
              <a:xfrm>
                <a:off x="8428" y="3029"/>
                <a:ext cx="12" cy="12"/>
              </a:xfrm>
              <a:custGeom>
                <a:avLst/>
                <a:gdLst>
                  <a:gd name="T0" fmla="*/ 12 w 12"/>
                  <a:gd name="T1" fmla="*/ 12 h 12"/>
                  <a:gd name="T2" fmla="*/ 12 w 12"/>
                  <a:gd name="T3" fmla="*/ 12 h 12"/>
                  <a:gd name="T4" fmla="*/ 0 w 12"/>
                  <a:gd name="T5" fmla="*/ 0 h 12"/>
                  <a:gd name="T6" fmla="*/ 0 w 12"/>
                  <a:gd name="T7" fmla="*/ 2 h 12"/>
                  <a:gd name="T8" fmla="*/ 12 w 12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12" y="12"/>
                    </a:moveTo>
                    <a:lnTo>
                      <a:pt x="12" y="1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12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150" name="Freeform 2565"/>
              <p:cNvSpPr>
                <a:spLocks/>
              </p:cNvSpPr>
              <p:nvPr/>
            </p:nvSpPr>
            <p:spPr bwMode="auto">
              <a:xfrm>
                <a:off x="8428" y="3029"/>
                <a:ext cx="12" cy="12"/>
              </a:xfrm>
              <a:custGeom>
                <a:avLst/>
                <a:gdLst>
                  <a:gd name="T0" fmla="*/ 1 w 12"/>
                  <a:gd name="T1" fmla="*/ 12 h 12"/>
                  <a:gd name="T2" fmla="*/ 12 w 12"/>
                  <a:gd name="T3" fmla="*/ 2 h 12"/>
                  <a:gd name="T4" fmla="*/ 12 w 12"/>
                  <a:gd name="T5" fmla="*/ 0 h 12"/>
                  <a:gd name="T6" fmla="*/ 0 w 12"/>
                  <a:gd name="T7" fmla="*/ 12 h 12"/>
                  <a:gd name="T8" fmla="*/ 1 w 12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1" y="12"/>
                    </a:moveTo>
                    <a:lnTo>
                      <a:pt x="12" y="2"/>
                    </a:lnTo>
                    <a:lnTo>
                      <a:pt x="12" y="0"/>
                    </a:lnTo>
                    <a:lnTo>
                      <a:pt x="0" y="12"/>
                    </a:lnTo>
                    <a:lnTo>
                      <a:pt x="1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151" name="Freeform 2566"/>
              <p:cNvSpPr>
                <a:spLocks/>
              </p:cNvSpPr>
              <p:nvPr/>
            </p:nvSpPr>
            <p:spPr bwMode="auto">
              <a:xfrm>
                <a:off x="8411" y="3029"/>
                <a:ext cx="14" cy="14"/>
              </a:xfrm>
              <a:custGeom>
                <a:avLst/>
                <a:gdLst>
                  <a:gd name="T0" fmla="*/ 12 w 14"/>
                  <a:gd name="T1" fmla="*/ 14 h 14"/>
                  <a:gd name="T2" fmla="*/ 14 w 14"/>
                  <a:gd name="T3" fmla="*/ 12 h 14"/>
                  <a:gd name="T4" fmla="*/ 0 w 14"/>
                  <a:gd name="T5" fmla="*/ 0 h 14"/>
                  <a:gd name="T6" fmla="*/ 0 w 14"/>
                  <a:gd name="T7" fmla="*/ 2 h 14"/>
                  <a:gd name="T8" fmla="*/ 12 w 14"/>
                  <a:gd name="T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4">
                    <a:moveTo>
                      <a:pt x="12" y="14"/>
                    </a:moveTo>
                    <a:lnTo>
                      <a:pt x="14" y="1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12" y="1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152" name="Freeform 2567"/>
              <p:cNvSpPr>
                <a:spLocks/>
              </p:cNvSpPr>
              <p:nvPr/>
            </p:nvSpPr>
            <p:spPr bwMode="auto">
              <a:xfrm>
                <a:off x="8411" y="3029"/>
                <a:ext cx="14" cy="14"/>
              </a:xfrm>
              <a:custGeom>
                <a:avLst/>
                <a:gdLst>
                  <a:gd name="T0" fmla="*/ 0 w 14"/>
                  <a:gd name="T1" fmla="*/ 14 h 14"/>
                  <a:gd name="T2" fmla="*/ 14 w 14"/>
                  <a:gd name="T3" fmla="*/ 2 h 14"/>
                  <a:gd name="T4" fmla="*/ 12 w 14"/>
                  <a:gd name="T5" fmla="*/ 0 h 14"/>
                  <a:gd name="T6" fmla="*/ 0 w 14"/>
                  <a:gd name="T7" fmla="*/ 12 h 14"/>
                  <a:gd name="T8" fmla="*/ 0 w 14"/>
                  <a:gd name="T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4">
                    <a:moveTo>
                      <a:pt x="0" y="14"/>
                    </a:moveTo>
                    <a:lnTo>
                      <a:pt x="14" y="2"/>
                    </a:lnTo>
                    <a:lnTo>
                      <a:pt x="12" y="0"/>
                    </a:lnTo>
                    <a:lnTo>
                      <a:pt x="0" y="12"/>
                    </a:lnTo>
                    <a:lnTo>
                      <a:pt x="0" y="1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153" name="Freeform 2568"/>
              <p:cNvSpPr>
                <a:spLocks/>
              </p:cNvSpPr>
              <p:nvPr/>
            </p:nvSpPr>
            <p:spPr bwMode="auto">
              <a:xfrm>
                <a:off x="8428" y="3019"/>
                <a:ext cx="12" cy="12"/>
              </a:xfrm>
              <a:custGeom>
                <a:avLst/>
                <a:gdLst>
                  <a:gd name="T0" fmla="*/ 12 w 12"/>
                  <a:gd name="T1" fmla="*/ 12 h 12"/>
                  <a:gd name="T2" fmla="*/ 12 w 12"/>
                  <a:gd name="T3" fmla="*/ 12 h 12"/>
                  <a:gd name="T4" fmla="*/ 0 w 12"/>
                  <a:gd name="T5" fmla="*/ 0 h 12"/>
                  <a:gd name="T6" fmla="*/ 0 w 12"/>
                  <a:gd name="T7" fmla="*/ 0 h 12"/>
                  <a:gd name="T8" fmla="*/ 12 w 12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12" y="12"/>
                    </a:moveTo>
                    <a:lnTo>
                      <a:pt x="12" y="1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2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154" name="Freeform 2569"/>
              <p:cNvSpPr>
                <a:spLocks/>
              </p:cNvSpPr>
              <p:nvPr/>
            </p:nvSpPr>
            <p:spPr bwMode="auto">
              <a:xfrm>
                <a:off x="8428" y="3019"/>
                <a:ext cx="12" cy="12"/>
              </a:xfrm>
              <a:custGeom>
                <a:avLst/>
                <a:gdLst>
                  <a:gd name="T0" fmla="*/ 1 w 12"/>
                  <a:gd name="T1" fmla="*/ 12 h 12"/>
                  <a:gd name="T2" fmla="*/ 12 w 12"/>
                  <a:gd name="T3" fmla="*/ 0 h 12"/>
                  <a:gd name="T4" fmla="*/ 12 w 12"/>
                  <a:gd name="T5" fmla="*/ 0 h 12"/>
                  <a:gd name="T6" fmla="*/ 0 w 12"/>
                  <a:gd name="T7" fmla="*/ 12 h 12"/>
                  <a:gd name="T8" fmla="*/ 1 w 12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1" y="12"/>
                    </a:moveTo>
                    <a:lnTo>
                      <a:pt x="12" y="0"/>
                    </a:lnTo>
                    <a:lnTo>
                      <a:pt x="12" y="0"/>
                    </a:lnTo>
                    <a:lnTo>
                      <a:pt x="0" y="12"/>
                    </a:lnTo>
                    <a:lnTo>
                      <a:pt x="1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155" name="Freeform 2570"/>
              <p:cNvSpPr>
                <a:spLocks/>
              </p:cNvSpPr>
              <p:nvPr/>
            </p:nvSpPr>
            <p:spPr bwMode="auto">
              <a:xfrm>
                <a:off x="8411" y="3019"/>
                <a:ext cx="14" cy="12"/>
              </a:xfrm>
              <a:custGeom>
                <a:avLst/>
                <a:gdLst>
                  <a:gd name="T0" fmla="*/ 12 w 14"/>
                  <a:gd name="T1" fmla="*/ 12 h 12"/>
                  <a:gd name="T2" fmla="*/ 14 w 14"/>
                  <a:gd name="T3" fmla="*/ 12 h 12"/>
                  <a:gd name="T4" fmla="*/ 0 w 14"/>
                  <a:gd name="T5" fmla="*/ 0 h 12"/>
                  <a:gd name="T6" fmla="*/ 0 w 14"/>
                  <a:gd name="T7" fmla="*/ 0 h 12"/>
                  <a:gd name="T8" fmla="*/ 12 w 14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2">
                    <a:moveTo>
                      <a:pt x="12" y="12"/>
                    </a:moveTo>
                    <a:lnTo>
                      <a:pt x="14" y="1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2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156" name="Freeform 2571"/>
              <p:cNvSpPr>
                <a:spLocks/>
              </p:cNvSpPr>
              <p:nvPr/>
            </p:nvSpPr>
            <p:spPr bwMode="auto">
              <a:xfrm>
                <a:off x="8411" y="3019"/>
                <a:ext cx="14" cy="12"/>
              </a:xfrm>
              <a:custGeom>
                <a:avLst/>
                <a:gdLst>
                  <a:gd name="T0" fmla="*/ 0 w 14"/>
                  <a:gd name="T1" fmla="*/ 12 h 12"/>
                  <a:gd name="T2" fmla="*/ 14 w 14"/>
                  <a:gd name="T3" fmla="*/ 0 h 12"/>
                  <a:gd name="T4" fmla="*/ 12 w 14"/>
                  <a:gd name="T5" fmla="*/ 0 h 12"/>
                  <a:gd name="T6" fmla="*/ 0 w 14"/>
                  <a:gd name="T7" fmla="*/ 12 h 12"/>
                  <a:gd name="T8" fmla="*/ 0 w 14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2">
                    <a:moveTo>
                      <a:pt x="0" y="12"/>
                    </a:moveTo>
                    <a:lnTo>
                      <a:pt x="14" y="0"/>
                    </a:lnTo>
                    <a:lnTo>
                      <a:pt x="12" y="0"/>
                    </a:lnTo>
                    <a:lnTo>
                      <a:pt x="0" y="12"/>
                    </a:lnTo>
                    <a:lnTo>
                      <a:pt x="0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157" name="Freeform 2572"/>
              <p:cNvSpPr>
                <a:spLocks/>
              </p:cNvSpPr>
              <p:nvPr/>
            </p:nvSpPr>
            <p:spPr bwMode="auto">
              <a:xfrm>
                <a:off x="8428" y="3008"/>
                <a:ext cx="12" cy="12"/>
              </a:xfrm>
              <a:custGeom>
                <a:avLst/>
                <a:gdLst>
                  <a:gd name="T0" fmla="*/ 12 w 12"/>
                  <a:gd name="T1" fmla="*/ 12 h 12"/>
                  <a:gd name="T2" fmla="*/ 12 w 12"/>
                  <a:gd name="T3" fmla="*/ 11 h 12"/>
                  <a:gd name="T4" fmla="*/ 0 w 12"/>
                  <a:gd name="T5" fmla="*/ 0 h 12"/>
                  <a:gd name="T6" fmla="*/ 0 w 12"/>
                  <a:gd name="T7" fmla="*/ 0 h 12"/>
                  <a:gd name="T8" fmla="*/ 12 w 12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12" y="12"/>
                    </a:moveTo>
                    <a:lnTo>
                      <a:pt x="12" y="1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2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158" name="Freeform 2573"/>
              <p:cNvSpPr>
                <a:spLocks/>
              </p:cNvSpPr>
              <p:nvPr/>
            </p:nvSpPr>
            <p:spPr bwMode="auto">
              <a:xfrm>
                <a:off x="8428" y="3008"/>
                <a:ext cx="12" cy="12"/>
              </a:xfrm>
              <a:custGeom>
                <a:avLst/>
                <a:gdLst>
                  <a:gd name="T0" fmla="*/ 1 w 12"/>
                  <a:gd name="T1" fmla="*/ 12 h 12"/>
                  <a:gd name="T2" fmla="*/ 12 w 12"/>
                  <a:gd name="T3" fmla="*/ 0 h 12"/>
                  <a:gd name="T4" fmla="*/ 12 w 12"/>
                  <a:gd name="T5" fmla="*/ 0 h 12"/>
                  <a:gd name="T6" fmla="*/ 0 w 12"/>
                  <a:gd name="T7" fmla="*/ 11 h 12"/>
                  <a:gd name="T8" fmla="*/ 1 w 12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1" y="12"/>
                    </a:moveTo>
                    <a:lnTo>
                      <a:pt x="12" y="0"/>
                    </a:lnTo>
                    <a:lnTo>
                      <a:pt x="12" y="0"/>
                    </a:lnTo>
                    <a:lnTo>
                      <a:pt x="0" y="11"/>
                    </a:lnTo>
                    <a:lnTo>
                      <a:pt x="1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159" name="Freeform 2574"/>
              <p:cNvSpPr>
                <a:spLocks/>
              </p:cNvSpPr>
              <p:nvPr/>
            </p:nvSpPr>
            <p:spPr bwMode="auto">
              <a:xfrm>
                <a:off x="8411" y="3008"/>
                <a:ext cx="14" cy="12"/>
              </a:xfrm>
              <a:custGeom>
                <a:avLst/>
                <a:gdLst>
                  <a:gd name="T0" fmla="*/ 12 w 14"/>
                  <a:gd name="T1" fmla="*/ 12 h 12"/>
                  <a:gd name="T2" fmla="*/ 14 w 14"/>
                  <a:gd name="T3" fmla="*/ 12 h 12"/>
                  <a:gd name="T4" fmla="*/ 0 w 14"/>
                  <a:gd name="T5" fmla="*/ 0 h 12"/>
                  <a:gd name="T6" fmla="*/ 0 w 14"/>
                  <a:gd name="T7" fmla="*/ 0 h 12"/>
                  <a:gd name="T8" fmla="*/ 12 w 14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2">
                    <a:moveTo>
                      <a:pt x="12" y="12"/>
                    </a:moveTo>
                    <a:lnTo>
                      <a:pt x="14" y="1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2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160" name="Freeform 2575"/>
              <p:cNvSpPr>
                <a:spLocks/>
              </p:cNvSpPr>
              <p:nvPr/>
            </p:nvSpPr>
            <p:spPr bwMode="auto">
              <a:xfrm>
                <a:off x="8411" y="3008"/>
                <a:ext cx="14" cy="12"/>
              </a:xfrm>
              <a:custGeom>
                <a:avLst/>
                <a:gdLst>
                  <a:gd name="T0" fmla="*/ 0 w 14"/>
                  <a:gd name="T1" fmla="*/ 12 h 12"/>
                  <a:gd name="T2" fmla="*/ 14 w 14"/>
                  <a:gd name="T3" fmla="*/ 0 h 12"/>
                  <a:gd name="T4" fmla="*/ 12 w 14"/>
                  <a:gd name="T5" fmla="*/ 0 h 12"/>
                  <a:gd name="T6" fmla="*/ 0 w 14"/>
                  <a:gd name="T7" fmla="*/ 12 h 12"/>
                  <a:gd name="T8" fmla="*/ 0 w 14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2">
                    <a:moveTo>
                      <a:pt x="0" y="12"/>
                    </a:moveTo>
                    <a:lnTo>
                      <a:pt x="14" y="0"/>
                    </a:lnTo>
                    <a:lnTo>
                      <a:pt x="12" y="0"/>
                    </a:lnTo>
                    <a:lnTo>
                      <a:pt x="0" y="12"/>
                    </a:lnTo>
                    <a:lnTo>
                      <a:pt x="0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161" name="Freeform 2576"/>
              <p:cNvSpPr>
                <a:spLocks/>
              </p:cNvSpPr>
              <p:nvPr/>
            </p:nvSpPr>
            <p:spPr bwMode="auto">
              <a:xfrm>
                <a:off x="8428" y="2996"/>
                <a:ext cx="12" cy="14"/>
              </a:xfrm>
              <a:custGeom>
                <a:avLst/>
                <a:gdLst>
                  <a:gd name="T0" fmla="*/ 12 w 12"/>
                  <a:gd name="T1" fmla="*/ 14 h 14"/>
                  <a:gd name="T2" fmla="*/ 12 w 12"/>
                  <a:gd name="T3" fmla="*/ 12 h 14"/>
                  <a:gd name="T4" fmla="*/ 0 w 12"/>
                  <a:gd name="T5" fmla="*/ 0 h 14"/>
                  <a:gd name="T6" fmla="*/ 0 w 12"/>
                  <a:gd name="T7" fmla="*/ 2 h 14"/>
                  <a:gd name="T8" fmla="*/ 12 w 12"/>
                  <a:gd name="T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4">
                    <a:moveTo>
                      <a:pt x="12" y="14"/>
                    </a:moveTo>
                    <a:lnTo>
                      <a:pt x="12" y="1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12" y="1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162" name="Freeform 2577"/>
              <p:cNvSpPr>
                <a:spLocks/>
              </p:cNvSpPr>
              <p:nvPr/>
            </p:nvSpPr>
            <p:spPr bwMode="auto">
              <a:xfrm>
                <a:off x="8428" y="2996"/>
                <a:ext cx="12" cy="14"/>
              </a:xfrm>
              <a:custGeom>
                <a:avLst/>
                <a:gdLst>
                  <a:gd name="T0" fmla="*/ 1 w 12"/>
                  <a:gd name="T1" fmla="*/ 14 h 14"/>
                  <a:gd name="T2" fmla="*/ 12 w 12"/>
                  <a:gd name="T3" fmla="*/ 2 h 14"/>
                  <a:gd name="T4" fmla="*/ 12 w 12"/>
                  <a:gd name="T5" fmla="*/ 0 h 14"/>
                  <a:gd name="T6" fmla="*/ 0 w 12"/>
                  <a:gd name="T7" fmla="*/ 12 h 14"/>
                  <a:gd name="T8" fmla="*/ 1 w 12"/>
                  <a:gd name="T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4">
                    <a:moveTo>
                      <a:pt x="1" y="14"/>
                    </a:moveTo>
                    <a:lnTo>
                      <a:pt x="12" y="2"/>
                    </a:lnTo>
                    <a:lnTo>
                      <a:pt x="12" y="0"/>
                    </a:lnTo>
                    <a:lnTo>
                      <a:pt x="0" y="12"/>
                    </a:lnTo>
                    <a:lnTo>
                      <a:pt x="1" y="1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163" name="Freeform 2578"/>
              <p:cNvSpPr>
                <a:spLocks/>
              </p:cNvSpPr>
              <p:nvPr/>
            </p:nvSpPr>
            <p:spPr bwMode="auto">
              <a:xfrm>
                <a:off x="8411" y="2996"/>
                <a:ext cx="14" cy="14"/>
              </a:xfrm>
              <a:custGeom>
                <a:avLst/>
                <a:gdLst>
                  <a:gd name="T0" fmla="*/ 12 w 14"/>
                  <a:gd name="T1" fmla="*/ 14 h 14"/>
                  <a:gd name="T2" fmla="*/ 14 w 14"/>
                  <a:gd name="T3" fmla="*/ 12 h 14"/>
                  <a:gd name="T4" fmla="*/ 0 w 14"/>
                  <a:gd name="T5" fmla="*/ 0 h 14"/>
                  <a:gd name="T6" fmla="*/ 0 w 14"/>
                  <a:gd name="T7" fmla="*/ 2 h 14"/>
                  <a:gd name="T8" fmla="*/ 12 w 14"/>
                  <a:gd name="T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4">
                    <a:moveTo>
                      <a:pt x="12" y="14"/>
                    </a:moveTo>
                    <a:lnTo>
                      <a:pt x="14" y="1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12" y="1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164" name="Freeform 2579"/>
              <p:cNvSpPr>
                <a:spLocks/>
              </p:cNvSpPr>
              <p:nvPr/>
            </p:nvSpPr>
            <p:spPr bwMode="auto">
              <a:xfrm>
                <a:off x="8411" y="2996"/>
                <a:ext cx="14" cy="14"/>
              </a:xfrm>
              <a:custGeom>
                <a:avLst/>
                <a:gdLst>
                  <a:gd name="T0" fmla="*/ 0 w 14"/>
                  <a:gd name="T1" fmla="*/ 14 h 14"/>
                  <a:gd name="T2" fmla="*/ 14 w 14"/>
                  <a:gd name="T3" fmla="*/ 2 h 14"/>
                  <a:gd name="T4" fmla="*/ 12 w 14"/>
                  <a:gd name="T5" fmla="*/ 0 h 14"/>
                  <a:gd name="T6" fmla="*/ 0 w 14"/>
                  <a:gd name="T7" fmla="*/ 12 h 14"/>
                  <a:gd name="T8" fmla="*/ 0 w 14"/>
                  <a:gd name="T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4">
                    <a:moveTo>
                      <a:pt x="0" y="14"/>
                    </a:moveTo>
                    <a:lnTo>
                      <a:pt x="14" y="2"/>
                    </a:lnTo>
                    <a:lnTo>
                      <a:pt x="12" y="0"/>
                    </a:lnTo>
                    <a:lnTo>
                      <a:pt x="0" y="12"/>
                    </a:lnTo>
                    <a:lnTo>
                      <a:pt x="0" y="1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165" name="Freeform 2580"/>
              <p:cNvSpPr>
                <a:spLocks/>
              </p:cNvSpPr>
              <p:nvPr/>
            </p:nvSpPr>
            <p:spPr bwMode="auto">
              <a:xfrm>
                <a:off x="8428" y="2986"/>
                <a:ext cx="12" cy="12"/>
              </a:xfrm>
              <a:custGeom>
                <a:avLst/>
                <a:gdLst>
                  <a:gd name="T0" fmla="*/ 12 w 12"/>
                  <a:gd name="T1" fmla="*/ 12 h 12"/>
                  <a:gd name="T2" fmla="*/ 12 w 12"/>
                  <a:gd name="T3" fmla="*/ 12 h 12"/>
                  <a:gd name="T4" fmla="*/ 0 w 12"/>
                  <a:gd name="T5" fmla="*/ 0 h 12"/>
                  <a:gd name="T6" fmla="*/ 0 w 12"/>
                  <a:gd name="T7" fmla="*/ 1 h 12"/>
                  <a:gd name="T8" fmla="*/ 12 w 12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12" y="12"/>
                    </a:moveTo>
                    <a:lnTo>
                      <a:pt x="12" y="12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2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166" name="Freeform 2581"/>
              <p:cNvSpPr>
                <a:spLocks/>
              </p:cNvSpPr>
              <p:nvPr/>
            </p:nvSpPr>
            <p:spPr bwMode="auto">
              <a:xfrm>
                <a:off x="8428" y="2986"/>
                <a:ext cx="12" cy="12"/>
              </a:xfrm>
              <a:custGeom>
                <a:avLst/>
                <a:gdLst>
                  <a:gd name="T0" fmla="*/ 1 w 12"/>
                  <a:gd name="T1" fmla="*/ 12 h 12"/>
                  <a:gd name="T2" fmla="*/ 12 w 12"/>
                  <a:gd name="T3" fmla="*/ 0 h 12"/>
                  <a:gd name="T4" fmla="*/ 12 w 12"/>
                  <a:gd name="T5" fmla="*/ 0 h 12"/>
                  <a:gd name="T6" fmla="*/ 0 w 12"/>
                  <a:gd name="T7" fmla="*/ 12 h 12"/>
                  <a:gd name="T8" fmla="*/ 1 w 12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1" y="12"/>
                    </a:moveTo>
                    <a:lnTo>
                      <a:pt x="12" y="0"/>
                    </a:lnTo>
                    <a:lnTo>
                      <a:pt x="12" y="0"/>
                    </a:lnTo>
                    <a:lnTo>
                      <a:pt x="0" y="12"/>
                    </a:lnTo>
                    <a:lnTo>
                      <a:pt x="1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167" name="Freeform 2582"/>
              <p:cNvSpPr>
                <a:spLocks/>
              </p:cNvSpPr>
              <p:nvPr/>
            </p:nvSpPr>
            <p:spPr bwMode="auto">
              <a:xfrm>
                <a:off x="8411" y="2986"/>
                <a:ext cx="14" cy="12"/>
              </a:xfrm>
              <a:custGeom>
                <a:avLst/>
                <a:gdLst>
                  <a:gd name="T0" fmla="*/ 12 w 14"/>
                  <a:gd name="T1" fmla="*/ 12 h 12"/>
                  <a:gd name="T2" fmla="*/ 14 w 14"/>
                  <a:gd name="T3" fmla="*/ 12 h 12"/>
                  <a:gd name="T4" fmla="*/ 0 w 14"/>
                  <a:gd name="T5" fmla="*/ 0 h 12"/>
                  <a:gd name="T6" fmla="*/ 0 w 14"/>
                  <a:gd name="T7" fmla="*/ 1 h 12"/>
                  <a:gd name="T8" fmla="*/ 12 w 14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2">
                    <a:moveTo>
                      <a:pt x="12" y="12"/>
                    </a:moveTo>
                    <a:lnTo>
                      <a:pt x="14" y="12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2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168" name="Freeform 2583"/>
              <p:cNvSpPr>
                <a:spLocks/>
              </p:cNvSpPr>
              <p:nvPr/>
            </p:nvSpPr>
            <p:spPr bwMode="auto">
              <a:xfrm>
                <a:off x="8411" y="2986"/>
                <a:ext cx="14" cy="12"/>
              </a:xfrm>
              <a:custGeom>
                <a:avLst/>
                <a:gdLst>
                  <a:gd name="T0" fmla="*/ 0 w 14"/>
                  <a:gd name="T1" fmla="*/ 12 h 12"/>
                  <a:gd name="T2" fmla="*/ 14 w 14"/>
                  <a:gd name="T3" fmla="*/ 1 h 12"/>
                  <a:gd name="T4" fmla="*/ 12 w 14"/>
                  <a:gd name="T5" fmla="*/ 0 h 12"/>
                  <a:gd name="T6" fmla="*/ 0 w 14"/>
                  <a:gd name="T7" fmla="*/ 12 h 12"/>
                  <a:gd name="T8" fmla="*/ 0 w 14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2">
                    <a:moveTo>
                      <a:pt x="0" y="12"/>
                    </a:moveTo>
                    <a:lnTo>
                      <a:pt x="14" y="1"/>
                    </a:lnTo>
                    <a:lnTo>
                      <a:pt x="12" y="0"/>
                    </a:lnTo>
                    <a:lnTo>
                      <a:pt x="0" y="12"/>
                    </a:lnTo>
                    <a:lnTo>
                      <a:pt x="0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169" name="Freeform 2584"/>
              <p:cNvSpPr>
                <a:spLocks/>
              </p:cNvSpPr>
              <p:nvPr/>
            </p:nvSpPr>
            <p:spPr bwMode="auto">
              <a:xfrm>
                <a:off x="8428" y="2975"/>
                <a:ext cx="12" cy="12"/>
              </a:xfrm>
              <a:custGeom>
                <a:avLst/>
                <a:gdLst>
                  <a:gd name="T0" fmla="*/ 12 w 12"/>
                  <a:gd name="T1" fmla="*/ 12 h 12"/>
                  <a:gd name="T2" fmla="*/ 12 w 12"/>
                  <a:gd name="T3" fmla="*/ 11 h 12"/>
                  <a:gd name="T4" fmla="*/ 0 w 12"/>
                  <a:gd name="T5" fmla="*/ 0 h 12"/>
                  <a:gd name="T6" fmla="*/ 0 w 12"/>
                  <a:gd name="T7" fmla="*/ 0 h 12"/>
                  <a:gd name="T8" fmla="*/ 12 w 12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12" y="12"/>
                    </a:moveTo>
                    <a:lnTo>
                      <a:pt x="12" y="1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2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170" name="Freeform 2585"/>
              <p:cNvSpPr>
                <a:spLocks/>
              </p:cNvSpPr>
              <p:nvPr/>
            </p:nvSpPr>
            <p:spPr bwMode="auto">
              <a:xfrm>
                <a:off x="8428" y="2975"/>
                <a:ext cx="12" cy="12"/>
              </a:xfrm>
              <a:custGeom>
                <a:avLst/>
                <a:gdLst>
                  <a:gd name="T0" fmla="*/ 1 w 12"/>
                  <a:gd name="T1" fmla="*/ 12 h 12"/>
                  <a:gd name="T2" fmla="*/ 12 w 12"/>
                  <a:gd name="T3" fmla="*/ 0 h 12"/>
                  <a:gd name="T4" fmla="*/ 12 w 12"/>
                  <a:gd name="T5" fmla="*/ 0 h 12"/>
                  <a:gd name="T6" fmla="*/ 0 w 12"/>
                  <a:gd name="T7" fmla="*/ 11 h 12"/>
                  <a:gd name="T8" fmla="*/ 1 w 12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1" y="12"/>
                    </a:moveTo>
                    <a:lnTo>
                      <a:pt x="12" y="0"/>
                    </a:lnTo>
                    <a:lnTo>
                      <a:pt x="12" y="0"/>
                    </a:lnTo>
                    <a:lnTo>
                      <a:pt x="0" y="11"/>
                    </a:lnTo>
                    <a:lnTo>
                      <a:pt x="1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171" name="Freeform 2586"/>
              <p:cNvSpPr>
                <a:spLocks/>
              </p:cNvSpPr>
              <p:nvPr/>
            </p:nvSpPr>
            <p:spPr bwMode="auto">
              <a:xfrm>
                <a:off x="8411" y="2975"/>
                <a:ext cx="14" cy="12"/>
              </a:xfrm>
              <a:custGeom>
                <a:avLst/>
                <a:gdLst>
                  <a:gd name="T0" fmla="*/ 12 w 14"/>
                  <a:gd name="T1" fmla="*/ 12 h 12"/>
                  <a:gd name="T2" fmla="*/ 14 w 14"/>
                  <a:gd name="T3" fmla="*/ 12 h 12"/>
                  <a:gd name="T4" fmla="*/ 0 w 14"/>
                  <a:gd name="T5" fmla="*/ 0 h 12"/>
                  <a:gd name="T6" fmla="*/ 0 w 14"/>
                  <a:gd name="T7" fmla="*/ 0 h 12"/>
                  <a:gd name="T8" fmla="*/ 12 w 14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2">
                    <a:moveTo>
                      <a:pt x="12" y="12"/>
                    </a:moveTo>
                    <a:lnTo>
                      <a:pt x="14" y="1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2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172" name="Freeform 2587"/>
              <p:cNvSpPr>
                <a:spLocks/>
              </p:cNvSpPr>
              <p:nvPr/>
            </p:nvSpPr>
            <p:spPr bwMode="auto">
              <a:xfrm>
                <a:off x="8411" y="2975"/>
                <a:ext cx="14" cy="12"/>
              </a:xfrm>
              <a:custGeom>
                <a:avLst/>
                <a:gdLst>
                  <a:gd name="T0" fmla="*/ 0 w 14"/>
                  <a:gd name="T1" fmla="*/ 12 h 12"/>
                  <a:gd name="T2" fmla="*/ 14 w 14"/>
                  <a:gd name="T3" fmla="*/ 0 h 12"/>
                  <a:gd name="T4" fmla="*/ 12 w 14"/>
                  <a:gd name="T5" fmla="*/ 0 h 12"/>
                  <a:gd name="T6" fmla="*/ 0 w 14"/>
                  <a:gd name="T7" fmla="*/ 12 h 12"/>
                  <a:gd name="T8" fmla="*/ 0 w 14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2">
                    <a:moveTo>
                      <a:pt x="0" y="12"/>
                    </a:moveTo>
                    <a:lnTo>
                      <a:pt x="14" y="0"/>
                    </a:lnTo>
                    <a:lnTo>
                      <a:pt x="12" y="0"/>
                    </a:lnTo>
                    <a:lnTo>
                      <a:pt x="0" y="12"/>
                    </a:lnTo>
                    <a:lnTo>
                      <a:pt x="0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173" name="Freeform 2588"/>
              <p:cNvSpPr>
                <a:spLocks/>
              </p:cNvSpPr>
              <p:nvPr/>
            </p:nvSpPr>
            <p:spPr bwMode="auto">
              <a:xfrm>
                <a:off x="8428" y="2963"/>
                <a:ext cx="12" cy="14"/>
              </a:xfrm>
              <a:custGeom>
                <a:avLst/>
                <a:gdLst>
                  <a:gd name="T0" fmla="*/ 12 w 12"/>
                  <a:gd name="T1" fmla="*/ 14 h 14"/>
                  <a:gd name="T2" fmla="*/ 12 w 12"/>
                  <a:gd name="T3" fmla="*/ 12 h 14"/>
                  <a:gd name="T4" fmla="*/ 0 w 12"/>
                  <a:gd name="T5" fmla="*/ 0 h 14"/>
                  <a:gd name="T6" fmla="*/ 0 w 12"/>
                  <a:gd name="T7" fmla="*/ 1 h 14"/>
                  <a:gd name="T8" fmla="*/ 12 w 12"/>
                  <a:gd name="T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4">
                    <a:moveTo>
                      <a:pt x="12" y="14"/>
                    </a:moveTo>
                    <a:lnTo>
                      <a:pt x="12" y="12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2" y="1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174" name="Freeform 2589"/>
              <p:cNvSpPr>
                <a:spLocks/>
              </p:cNvSpPr>
              <p:nvPr/>
            </p:nvSpPr>
            <p:spPr bwMode="auto">
              <a:xfrm>
                <a:off x="8428" y="2963"/>
                <a:ext cx="12" cy="14"/>
              </a:xfrm>
              <a:custGeom>
                <a:avLst/>
                <a:gdLst>
                  <a:gd name="T0" fmla="*/ 1 w 12"/>
                  <a:gd name="T1" fmla="*/ 14 h 14"/>
                  <a:gd name="T2" fmla="*/ 12 w 12"/>
                  <a:gd name="T3" fmla="*/ 1 h 14"/>
                  <a:gd name="T4" fmla="*/ 12 w 12"/>
                  <a:gd name="T5" fmla="*/ 0 h 14"/>
                  <a:gd name="T6" fmla="*/ 0 w 12"/>
                  <a:gd name="T7" fmla="*/ 12 h 14"/>
                  <a:gd name="T8" fmla="*/ 1 w 12"/>
                  <a:gd name="T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4">
                    <a:moveTo>
                      <a:pt x="1" y="14"/>
                    </a:moveTo>
                    <a:lnTo>
                      <a:pt x="12" y="1"/>
                    </a:lnTo>
                    <a:lnTo>
                      <a:pt x="12" y="0"/>
                    </a:lnTo>
                    <a:lnTo>
                      <a:pt x="0" y="12"/>
                    </a:lnTo>
                    <a:lnTo>
                      <a:pt x="1" y="1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175" name="Freeform 2590"/>
              <p:cNvSpPr>
                <a:spLocks/>
              </p:cNvSpPr>
              <p:nvPr/>
            </p:nvSpPr>
            <p:spPr bwMode="auto">
              <a:xfrm>
                <a:off x="8411" y="2963"/>
                <a:ext cx="14" cy="14"/>
              </a:xfrm>
              <a:custGeom>
                <a:avLst/>
                <a:gdLst>
                  <a:gd name="T0" fmla="*/ 12 w 14"/>
                  <a:gd name="T1" fmla="*/ 14 h 14"/>
                  <a:gd name="T2" fmla="*/ 14 w 14"/>
                  <a:gd name="T3" fmla="*/ 12 h 14"/>
                  <a:gd name="T4" fmla="*/ 0 w 14"/>
                  <a:gd name="T5" fmla="*/ 0 h 14"/>
                  <a:gd name="T6" fmla="*/ 0 w 14"/>
                  <a:gd name="T7" fmla="*/ 1 h 14"/>
                  <a:gd name="T8" fmla="*/ 12 w 14"/>
                  <a:gd name="T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4">
                    <a:moveTo>
                      <a:pt x="12" y="14"/>
                    </a:moveTo>
                    <a:lnTo>
                      <a:pt x="14" y="12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2" y="1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176" name="Freeform 2591"/>
              <p:cNvSpPr>
                <a:spLocks/>
              </p:cNvSpPr>
              <p:nvPr/>
            </p:nvSpPr>
            <p:spPr bwMode="auto">
              <a:xfrm>
                <a:off x="8411" y="2963"/>
                <a:ext cx="14" cy="14"/>
              </a:xfrm>
              <a:custGeom>
                <a:avLst/>
                <a:gdLst>
                  <a:gd name="T0" fmla="*/ 0 w 14"/>
                  <a:gd name="T1" fmla="*/ 14 h 14"/>
                  <a:gd name="T2" fmla="*/ 14 w 14"/>
                  <a:gd name="T3" fmla="*/ 1 h 14"/>
                  <a:gd name="T4" fmla="*/ 12 w 14"/>
                  <a:gd name="T5" fmla="*/ 0 h 14"/>
                  <a:gd name="T6" fmla="*/ 0 w 14"/>
                  <a:gd name="T7" fmla="*/ 12 h 14"/>
                  <a:gd name="T8" fmla="*/ 0 w 14"/>
                  <a:gd name="T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4">
                    <a:moveTo>
                      <a:pt x="0" y="14"/>
                    </a:moveTo>
                    <a:lnTo>
                      <a:pt x="14" y="1"/>
                    </a:lnTo>
                    <a:lnTo>
                      <a:pt x="12" y="0"/>
                    </a:lnTo>
                    <a:lnTo>
                      <a:pt x="0" y="12"/>
                    </a:lnTo>
                    <a:lnTo>
                      <a:pt x="0" y="1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177" name="Freeform 2592"/>
              <p:cNvSpPr>
                <a:spLocks/>
              </p:cNvSpPr>
              <p:nvPr/>
            </p:nvSpPr>
            <p:spPr bwMode="auto">
              <a:xfrm>
                <a:off x="8428" y="2952"/>
                <a:ext cx="12" cy="12"/>
              </a:xfrm>
              <a:custGeom>
                <a:avLst/>
                <a:gdLst>
                  <a:gd name="T0" fmla="*/ 12 w 12"/>
                  <a:gd name="T1" fmla="*/ 12 h 12"/>
                  <a:gd name="T2" fmla="*/ 12 w 12"/>
                  <a:gd name="T3" fmla="*/ 12 h 12"/>
                  <a:gd name="T4" fmla="*/ 0 w 12"/>
                  <a:gd name="T5" fmla="*/ 0 h 12"/>
                  <a:gd name="T6" fmla="*/ 0 w 12"/>
                  <a:gd name="T7" fmla="*/ 2 h 12"/>
                  <a:gd name="T8" fmla="*/ 12 w 12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12" y="12"/>
                    </a:moveTo>
                    <a:lnTo>
                      <a:pt x="12" y="1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12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178" name="Freeform 2593"/>
              <p:cNvSpPr>
                <a:spLocks/>
              </p:cNvSpPr>
              <p:nvPr/>
            </p:nvSpPr>
            <p:spPr bwMode="auto">
              <a:xfrm>
                <a:off x="8428" y="2952"/>
                <a:ext cx="12" cy="12"/>
              </a:xfrm>
              <a:custGeom>
                <a:avLst/>
                <a:gdLst>
                  <a:gd name="T0" fmla="*/ 1 w 12"/>
                  <a:gd name="T1" fmla="*/ 12 h 12"/>
                  <a:gd name="T2" fmla="*/ 12 w 12"/>
                  <a:gd name="T3" fmla="*/ 2 h 12"/>
                  <a:gd name="T4" fmla="*/ 12 w 12"/>
                  <a:gd name="T5" fmla="*/ 0 h 12"/>
                  <a:gd name="T6" fmla="*/ 0 w 12"/>
                  <a:gd name="T7" fmla="*/ 12 h 12"/>
                  <a:gd name="T8" fmla="*/ 1 w 12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1" y="12"/>
                    </a:moveTo>
                    <a:lnTo>
                      <a:pt x="12" y="2"/>
                    </a:lnTo>
                    <a:lnTo>
                      <a:pt x="12" y="0"/>
                    </a:lnTo>
                    <a:lnTo>
                      <a:pt x="0" y="12"/>
                    </a:lnTo>
                    <a:lnTo>
                      <a:pt x="1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179" name="Freeform 2594"/>
              <p:cNvSpPr>
                <a:spLocks/>
              </p:cNvSpPr>
              <p:nvPr/>
            </p:nvSpPr>
            <p:spPr bwMode="auto">
              <a:xfrm>
                <a:off x="8411" y="2952"/>
                <a:ext cx="14" cy="12"/>
              </a:xfrm>
              <a:custGeom>
                <a:avLst/>
                <a:gdLst>
                  <a:gd name="T0" fmla="*/ 12 w 14"/>
                  <a:gd name="T1" fmla="*/ 12 h 12"/>
                  <a:gd name="T2" fmla="*/ 14 w 14"/>
                  <a:gd name="T3" fmla="*/ 12 h 12"/>
                  <a:gd name="T4" fmla="*/ 0 w 14"/>
                  <a:gd name="T5" fmla="*/ 0 h 12"/>
                  <a:gd name="T6" fmla="*/ 0 w 14"/>
                  <a:gd name="T7" fmla="*/ 2 h 12"/>
                  <a:gd name="T8" fmla="*/ 12 w 14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2">
                    <a:moveTo>
                      <a:pt x="12" y="12"/>
                    </a:moveTo>
                    <a:lnTo>
                      <a:pt x="14" y="1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12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180" name="Freeform 2595"/>
              <p:cNvSpPr>
                <a:spLocks/>
              </p:cNvSpPr>
              <p:nvPr/>
            </p:nvSpPr>
            <p:spPr bwMode="auto">
              <a:xfrm>
                <a:off x="8411" y="2952"/>
                <a:ext cx="14" cy="12"/>
              </a:xfrm>
              <a:custGeom>
                <a:avLst/>
                <a:gdLst>
                  <a:gd name="T0" fmla="*/ 0 w 14"/>
                  <a:gd name="T1" fmla="*/ 12 h 12"/>
                  <a:gd name="T2" fmla="*/ 14 w 14"/>
                  <a:gd name="T3" fmla="*/ 2 h 12"/>
                  <a:gd name="T4" fmla="*/ 12 w 14"/>
                  <a:gd name="T5" fmla="*/ 0 h 12"/>
                  <a:gd name="T6" fmla="*/ 0 w 14"/>
                  <a:gd name="T7" fmla="*/ 12 h 12"/>
                  <a:gd name="T8" fmla="*/ 0 w 14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2">
                    <a:moveTo>
                      <a:pt x="0" y="12"/>
                    </a:moveTo>
                    <a:lnTo>
                      <a:pt x="14" y="2"/>
                    </a:lnTo>
                    <a:lnTo>
                      <a:pt x="12" y="0"/>
                    </a:lnTo>
                    <a:lnTo>
                      <a:pt x="0" y="12"/>
                    </a:lnTo>
                    <a:lnTo>
                      <a:pt x="0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181" name="Freeform 2596"/>
              <p:cNvSpPr>
                <a:spLocks/>
              </p:cNvSpPr>
              <p:nvPr/>
            </p:nvSpPr>
            <p:spPr bwMode="auto">
              <a:xfrm>
                <a:off x="8428" y="2942"/>
                <a:ext cx="12" cy="12"/>
              </a:xfrm>
              <a:custGeom>
                <a:avLst/>
                <a:gdLst>
                  <a:gd name="T0" fmla="*/ 12 w 12"/>
                  <a:gd name="T1" fmla="*/ 12 h 12"/>
                  <a:gd name="T2" fmla="*/ 12 w 12"/>
                  <a:gd name="T3" fmla="*/ 12 h 12"/>
                  <a:gd name="T4" fmla="*/ 0 w 12"/>
                  <a:gd name="T5" fmla="*/ 0 h 12"/>
                  <a:gd name="T6" fmla="*/ 0 w 12"/>
                  <a:gd name="T7" fmla="*/ 0 h 12"/>
                  <a:gd name="T8" fmla="*/ 12 w 12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12" y="12"/>
                    </a:moveTo>
                    <a:lnTo>
                      <a:pt x="12" y="1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2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182" name="Freeform 2597"/>
              <p:cNvSpPr>
                <a:spLocks/>
              </p:cNvSpPr>
              <p:nvPr/>
            </p:nvSpPr>
            <p:spPr bwMode="auto">
              <a:xfrm>
                <a:off x="8428" y="2942"/>
                <a:ext cx="12" cy="12"/>
              </a:xfrm>
              <a:custGeom>
                <a:avLst/>
                <a:gdLst>
                  <a:gd name="T0" fmla="*/ 1 w 12"/>
                  <a:gd name="T1" fmla="*/ 12 h 12"/>
                  <a:gd name="T2" fmla="*/ 12 w 12"/>
                  <a:gd name="T3" fmla="*/ 0 h 12"/>
                  <a:gd name="T4" fmla="*/ 12 w 12"/>
                  <a:gd name="T5" fmla="*/ 0 h 12"/>
                  <a:gd name="T6" fmla="*/ 0 w 12"/>
                  <a:gd name="T7" fmla="*/ 12 h 12"/>
                  <a:gd name="T8" fmla="*/ 1 w 12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1" y="12"/>
                    </a:moveTo>
                    <a:lnTo>
                      <a:pt x="12" y="0"/>
                    </a:lnTo>
                    <a:lnTo>
                      <a:pt x="12" y="0"/>
                    </a:lnTo>
                    <a:lnTo>
                      <a:pt x="0" y="12"/>
                    </a:lnTo>
                    <a:lnTo>
                      <a:pt x="1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183" name="Freeform 2598"/>
              <p:cNvSpPr>
                <a:spLocks/>
              </p:cNvSpPr>
              <p:nvPr/>
            </p:nvSpPr>
            <p:spPr bwMode="auto">
              <a:xfrm>
                <a:off x="8411" y="2942"/>
                <a:ext cx="14" cy="12"/>
              </a:xfrm>
              <a:custGeom>
                <a:avLst/>
                <a:gdLst>
                  <a:gd name="T0" fmla="*/ 12 w 14"/>
                  <a:gd name="T1" fmla="*/ 12 h 12"/>
                  <a:gd name="T2" fmla="*/ 14 w 14"/>
                  <a:gd name="T3" fmla="*/ 12 h 12"/>
                  <a:gd name="T4" fmla="*/ 0 w 14"/>
                  <a:gd name="T5" fmla="*/ 0 h 12"/>
                  <a:gd name="T6" fmla="*/ 0 w 14"/>
                  <a:gd name="T7" fmla="*/ 0 h 12"/>
                  <a:gd name="T8" fmla="*/ 12 w 14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2">
                    <a:moveTo>
                      <a:pt x="12" y="12"/>
                    </a:moveTo>
                    <a:lnTo>
                      <a:pt x="14" y="1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2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184" name="Freeform 2599"/>
              <p:cNvSpPr>
                <a:spLocks/>
              </p:cNvSpPr>
              <p:nvPr/>
            </p:nvSpPr>
            <p:spPr bwMode="auto">
              <a:xfrm>
                <a:off x="8411" y="2942"/>
                <a:ext cx="14" cy="12"/>
              </a:xfrm>
              <a:custGeom>
                <a:avLst/>
                <a:gdLst>
                  <a:gd name="T0" fmla="*/ 0 w 14"/>
                  <a:gd name="T1" fmla="*/ 12 h 12"/>
                  <a:gd name="T2" fmla="*/ 14 w 14"/>
                  <a:gd name="T3" fmla="*/ 0 h 12"/>
                  <a:gd name="T4" fmla="*/ 12 w 14"/>
                  <a:gd name="T5" fmla="*/ 0 h 12"/>
                  <a:gd name="T6" fmla="*/ 0 w 14"/>
                  <a:gd name="T7" fmla="*/ 12 h 12"/>
                  <a:gd name="T8" fmla="*/ 0 w 14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2">
                    <a:moveTo>
                      <a:pt x="0" y="12"/>
                    </a:moveTo>
                    <a:lnTo>
                      <a:pt x="14" y="0"/>
                    </a:lnTo>
                    <a:lnTo>
                      <a:pt x="12" y="0"/>
                    </a:lnTo>
                    <a:lnTo>
                      <a:pt x="0" y="12"/>
                    </a:lnTo>
                    <a:lnTo>
                      <a:pt x="0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185" name="Freeform 2600"/>
              <p:cNvSpPr>
                <a:spLocks/>
              </p:cNvSpPr>
              <p:nvPr/>
            </p:nvSpPr>
            <p:spPr bwMode="auto">
              <a:xfrm>
                <a:off x="8428" y="2931"/>
                <a:ext cx="12" cy="12"/>
              </a:xfrm>
              <a:custGeom>
                <a:avLst/>
                <a:gdLst>
                  <a:gd name="T0" fmla="*/ 12 w 12"/>
                  <a:gd name="T1" fmla="*/ 12 h 12"/>
                  <a:gd name="T2" fmla="*/ 12 w 12"/>
                  <a:gd name="T3" fmla="*/ 11 h 12"/>
                  <a:gd name="T4" fmla="*/ 0 w 12"/>
                  <a:gd name="T5" fmla="*/ 0 h 12"/>
                  <a:gd name="T6" fmla="*/ 0 w 12"/>
                  <a:gd name="T7" fmla="*/ 0 h 12"/>
                  <a:gd name="T8" fmla="*/ 12 w 12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12" y="12"/>
                    </a:moveTo>
                    <a:lnTo>
                      <a:pt x="12" y="1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2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186" name="Freeform 2601"/>
              <p:cNvSpPr>
                <a:spLocks/>
              </p:cNvSpPr>
              <p:nvPr/>
            </p:nvSpPr>
            <p:spPr bwMode="auto">
              <a:xfrm>
                <a:off x="8428" y="2931"/>
                <a:ext cx="12" cy="12"/>
              </a:xfrm>
              <a:custGeom>
                <a:avLst/>
                <a:gdLst>
                  <a:gd name="T0" fmla="*/ 1 w 12"/>
                  <a:gd name="T1" fmla="*/ 12 h 12"/>
                  <a:gd name="T2" fmla="*/ 12 w 12"/>
                  <a:gd name="T3" fmla="*/ 0 h 12"/>
                  <a:gd name="T4" fmla="*/ 12 w 12"/>
                  <a:gd name="T5" fmla="*/ 0 h 12"/>
                  <a:gd name="T6" fmla="*/ 0 w 12"/>
                  <a:gd name="T7" fmla="*/ 11 h 12"/>
                  <a:gd name="T8" fmla="*/ 1 w 12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1" y="12"/>
                    </a:moveTo>
                    <a:lnTo>
                      <a:pt x="12" y="0"/>
                    </a:lnTo>
                    <a:lnTo>
                      <a:pt x="12" y="0"/>
                    </a:lnTo>
                    <a:lnTo>
                      <a:pt x="0" y="11"/>
                    </a:lnTo>
                    <a:lnTo>
                      <a:pt x="1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187" name="Freeform 2602"/>
              <p:cNvSpPr>
                <a:spLocks/>
              </p:cNvSpPr>
              <p:nvPr/>
            </p:nvSpPr>
            <p:spPr bwMode="auto">
              <a:xfrm>
                <a:off x="8411" y="2931"/>
                <a:ext cx="14" cy="12"/>
              </a:xfrm>
              <a:custGeom>
                <a:avLst/>
                <a:gdLst>
                  <a:gd name="T0" fmla="*/ 12 w 14"/>
                  <a:gd name="T1" fmla="*/ 12 h 12"/>
                  <a:gd name="T2" fmla="*/ 14 w 14"/>
                  <a:gd name="T3" fmla="*/ 11 h 12"/>
                  <a:gd name="T4" fmla="*/ 0 w 14"/>
                  <a:gd name="T5" fmla="*/ 0 h 12"/>
                  <a:gd name="T6" fmla="*/ 0 w 14"/>
                  <a:gd name="T7" fmla="*/ 0 h 12"/>
                  <a:gd name="T8" fmla="*/ 12 w 14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2">
                    <a:moveTo>
                      <a:pt x="12" y="12"/>
                    </a:moveTo>
                    <a:lnTo>
                      <a:pt x="14" y="1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2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188" name="Freeform 2603"/>
              <p:cNvSpPr>
                <a:spLocks/>
              </p:cNvSpPr>
              <p:nvPr/>
            </p:nvSpPr>
            <p:spPr bwMode="auto">
              <a:xfrm>
                <a:off x="8411" y="2931"/>
                <a:ext cx="14" cy="12"/>
              </a:xfrm>
              <a:custGeom>
                <a:avLst/>
                <a:gdLst>
                  <a:gd name="T0" fmla="*/ 0 w 14"/>
                  <a:gd name="T1" fmla="*/ 12 h 12"/>
                  <a:gd name="T2" fmla="*/ 14 w 14"/>
                  <a:gd name="T3" fmla="*/ 0 h 12"/>
                  <a:gd name="T4" fmla="*/ 12 w 14"/>
                  <a:gd name="T5" fmla="*/ 0 h 12"/>
                  <a:gd name="T6" fmla="*/ 0 w 14"/>
                  <a:gd name="T7" fmla="*/ 11 h 12"/>
                  <a:gd name="T8" fmla="*/ 0 w 14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2">
                    <a:moveTo>
                      <a:pt x="0" y="12"/>
                    </a:moveTo>
                    <a:lnTo>
                      <a:pt x="14" y="0"/>
                    </a:lnTo>
                    <a:lnTo>
                      <a:pt x="12" y="0"/>
                    </a:lnTo>
                    <a:lnTo>
                      <a:pt x="0" y="11"/>
                    </a:lnTo>
                    <a:lnTo>
                      <a:pt x="0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189" name="Freeform 2604"/>
              <p:cNvSpPr>
                <a:spLocks/>
              </p:cNvSpPr>
              <p:nvPr/>
            </p:nvSpPr>
            <p:spPr bwMode="auto">
              <a:xfrm>
                <a:off x="8428" y="2919"/>
                <a:ext cx="12" cy="12"/>
              </a:xfrm>
              <a:custGeom>
                <a:avLst/>
                <a:gdLst>
                  <a:gd name="T0" fmla="*/ 12 w 12"/>
                  <a:gd name="T1" fmla="*/ 12 h 12"/>
                  <a:gd name="T2" fmla="*/ 12 w 12"/>
                  <a:gd name="T3" fmla="*/ 12 h 12"/>
                  <a:gd name="T4" fmla="*/ 0 w 12"/>
                  <a:gd name="T5" fmla="*/ 0 h 12"/>
                  <a:gd name="T6" fmla="*/ 0 w 12"/>
                  <a:gd name="T7" fmla="*/ 2 h 12"/>
                  <a:gd name="T8" fmla="*/ 12 w 12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12" y="12"/>
                    </a:moveTo>
                    <a:lnTo>
                      <a:pt x="12" y="1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12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190" name="Freeform 2605"/>
              <p:cNvSpPr>
                <a:spLocks/>
              </p:cNvSpPr>
              <p:nvPr/>
            </p:nvSpPr>
            <p:spPr bwMode="auto">
              <a:xfrm>
                <a:off x="8428" y="2919"/>
                <a:ext cx="12" cy="12"/>
              </a:xfrm>
              <a:custGeom>
                <a:avLst/>
                <a:gdLst>
                  <a:gd name="T0" fmla="*/ 1 w 12"/>
                  <a:gd name="T1" fmla="*/ 12 h 12"/>
                  <a:gd name="T2" fmla="*/ 12 w 12"/>
                  <a:gd name="T3" fmla="*/ 2 h 12"/>
                  <a:gd name="T4" fmla="*/ 12 w 12"/>
                  <a:gd name="T5" fmla="*/ 0 h 12"/>
                  <a:gd name="T6" fmla="*/ 0 w 12"/>
                  <a:gd name="T7" fmla="*/ 12 h 12"/>
                  <a:gd name="T8" fmla="*/ 1 w 12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1" y="12"/>
                    </a:moveTo>
                    <a:lnTo>
                      <a:pt x="12" y="2"/>
                    </a:lnTo>
                    <a:lnTo>
                      <a:pt x="12" y="0"/>
                    </a:lnTo>
                    <a:lnTo>
                      <a:pt x="0" y="12"/>
                    </a:lnTo>
                    <a:lnTo>
                      <a:pt x="1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191" name="Freeform 2606"/>
              <p:cNvSpPr>
                <a:spLocks/>
              </p:cNvSpPr>
              <p:nvPr/>
            </p:nvSpPr>
            <p:spPr bwMode="auto">
              <a:xfrm>
                <a:off x="8411" y="2919"/>
                <a:ext cx="14" cy="14"/>
              </a:xfrm>
              <a:custGeom>
                <a:avLst/>
                <a:gdLst>
                  <a:gd name="T0" fmla="*/ 12 w 14"/>
                  <a:gd name="T1" fmla="*/ 14 h 14"/>
                  <a:gd name="T2" fmla="*/ 14 w 14"/>
                  <a:gd name="T3" fmla="*/ 12 h 14"/>
                  <a:gd name="T4" fmla="*/ 0 w 14"/>
                  <a:gd name="T5" fmla="*/ 0 h 14"/>
                  <a:gd name="T6" fmla="*/ 0 w 14"/>
                  <a:gd name="T7" fmla="*/ 2 h 14"/>
                  <a:gd name="T8" fmla="*/ 12 w 14"/>
                  <a:gd name="T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4">
                    <a:moveTo>
                      <a:pt x="12" y="14"/>
                    </a:moveTo>
                    <a:lnTo>
                      <a:pt x="14" y="1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12" y="1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192" name="Freeform 2607"/>
              <p:cNvSpPr>
                <a:spLocks/>
              </p:cNvSpPr>
              <p:nvPr/>
            </p:nvSpPr>
            <p:spPr bwMode="auto">
              <a:xfrm>
                <a:off x="8411" y="2919"/>
                <a:ext cx="14" cy="14"/>
              </a:xfrm>
              <a:custGeom>
                <a:avLst/>
                <a:gdLst>
                  <a:gd name="T0" fmla="*/ 0 w 14"/>
                  <a:gd name="T1" fmla="*/ 14 h 14"/>
                  <a:gd name="T2" fmla="*/ 14 w 14"/>
                  <a:gd name="T3" fmla="*/ 2 h 14"/>
                  <a:gd name="T4" fmla="*/ 12 w 14"/>
                  <a:gd name="T5" fmla="*/ 0 h 14"/>
                  <a:gd name="T6" fmla="*/ 0 w 14"/>
                  <a:gd name="T7" fmla="*/ 12 h 14"/>
                  <a:gd name="T8" fmla="*/ 0 w 14"/>
                  <a:gd name="T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4">
                    <a:moveTo>
                      <a:pt x="0" y="14"/>
                    </a:moveTo>
                    <a:lnTo>
                      <a:pt x="14" y="2"/>
                    </a:lnTo>
                    <a:lnTo>
                      <a:pt x="12" y="0"/>
                    </a:lnTo>
                    <a:lnTo>
                      <a:pt x="0" y="12"/>
                    </a:lnTo>
                    <a:lnTo>
                      <a:pt x="0" y="1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193" name="Freeform 2608"/>
              <p:cNvSpPr>
                <a:spLocks/>
              </p:cNvSpPr>
              <p:nvPr/>
            </p:nvSpPr>
            <p:spPr bwMode="auto">
              <a:xfrm>
                <a:off x="8428" y="2909"/>
                <a:ext cx="12" cy="12"/>
              </a:xfrm>
              <a:custGeom>
                <a:avLst/>
                <a:gdLst>
                  <a:gd name="T0" fmla="*/ 12 w 12"/>
                  <a:gd name="T1" fmla="*/ 12 h 12"/>
                  <a:gd name="T2" fmla="*/ 12 w 12"/>
                  <a:gd name="T3" fmla="*/ 12 h 12"/>
                  <a:gd name="T4" fmla="*/ 0 w 12"/>
                  <a:gd name="T5" fmla="*/ 0 h 12"/>
                  <a:gd name="T6" fmla="*/ 0 w 12"/>
                  <a:gd name="T7" fmla="*/ 0 h 12"/>
                  <a:gd name="T8" fmla="*/ 12 w 12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12" y="12"/>
                    </a:moveTo>
                    <a:lnTo>
                      <a:pt x="12" y="1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2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194" name="Freeform 2609"/>
              <p:cNvSpPr>
                <a:spLocks/>
              </p:cNvSpPr>
              <p:nvPr/>
            </p:nvSpPr>
            <p:spPr bwMode="auto">
              <a:xfrm>
                <a:off x="8428" y="2909"/>
                <a:ext cx="12" cy="12"/>
              </a:xfrm>
              <a:custGeom>
                <a:avLst/>
                <a:gdLst>
                  <a:gd name="T0" fmla="*/ 1 w 12"/>
                  <a:gd name="T1" fmla="*/ 12 h 12"/>
                  <a:gd name="T2" fmla="*/ 12 w 12"/>
                  <a:gd name="T3" fmla="*/ 0 h 12"/>
                  <a:gd name="T4" fmla="*/ 12 w 12"/>
                  <a:gd name="T5" fmla="*/ 0 h 12"/>
                  <a:gd name="T6" fmla="*/ 0 w 12"/>
                  <a:gd name="T7" fmla="*/ 12 h 12"/>
                  <a:gd name="T8" fmla="*/ 1 w 12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1" y="12"/>
                    </a:moveTo>
                    <a:lnTo>
                      <a:pt x="12" y="0"/>
                    </a:lnTo>
                    <a:lnTo>
                      <a:pt x="12" y="0"/>
                    </a:lnTo>
                    <a:lnTo>
                      <a:pt x="0" y="12"/>
                    </a:lnTo>
                    <a:lnTo>
                      <a:pt x="1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195" name="Freeform 2610"/>
              <p:cNvSpPr>
                <a:spLocks/>
              </p:cNvSpPr>
              <p:nvPr/>
            </p:nvSpPr>
            <p:spPr bwMode="auto">
              <a:xfrm>
                <a:off x="8411" y="2909"/>
                <a:ext cx="14" cy="12"/>
              </a:xfrm>
              <a:custGeom>
                <a:avLst/>
                <a:gdLst>
                  <a:gd name="T0" fmla="*/ 12 w 14"/>
                  <a:gd name="T1" fmla="*/ 12 h 12"/>
                  <a:gd name="T2" fmla="*/ 14 w 14"/>
                  <a:gd name="T3" fmla="*/ 12 h 12"/>
                  <a:gd name="T4" fmla="*/ 0 w 14"/>
                  <a:gd name="T5" fmla="*/ 0 h 12"/>
                  <a:gd name="T6" fmla="*/ 0 w 14"/>
                  <a:gd name="T7" fmla="*/ 0 h 12"/>
                  <a:gd name="T8" fmla="*/ 12 w 14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2">
                    <a:moveTo>
                      <a:pt x="12" y="12"/>
                    </a:moveTo>
                    <a:lnTo>
                      <a:pt x="14" y="1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2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196" name="Freeform 2611"/>
              <p:cNvSpPr>
                <a:spLocks/>
              </p:cNvSpPr>
              <p:nvPr/>
            </p:nvSpPr>
            <p:spPr bwMode="auto">
              <a:xfrm>
                <a:off x="8411" y="2909"/>
                <a:ext cx="14" cy="12"/>
              </a:xfrm>
              <a:custGeom>
                <a:avLst/>
                <a:gdLst>
                  <a:gd name="T0" fmla="*/ 0 w 14"/>
                  <a:gd name="T1" fmla="*/ 12 h 12"/>
                  <a:gd name="T2" fmla="*/ 14 w 14"/>
                  <a:gd name="T3" fmla="*/ 0 h 12"/>
                  <a:gd name="T4" fmla="*/ 12 w 14"/>
                  <a:gd name="T5" fmla="*/ 0 h 12"/>
                  <a:gd name="T6" fmla="*/ 0 w 14"/>
                  <a:gd name="T7" fmla="*/ 12 h 12"/>
                  <a:gd name="T8" fmla="*/ 0 w 14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2">
                    <a:moveTo>
                      <a:pt x="0" y="12"/>
                    </a:moveTo>
                    <a:lnTo>
                      <a:pt x="14" y="0"/>
                    </a:lnTo>
                    <a:lnTo>
                      <a:pt x="12" y="0"/>
                    </a:lnTo>
                    <a:lnTo>
                      <a:pt x="0" y="12"/>
                    </a:lnTo>
                    <a:lnTo>
                      <a:pt x="0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197" name="Freeform 2612"/>
              <p:cNvSpPr>
                <a:spLocks/>
              </p:cNvSpPr>
              <p:nvPr/>
            </p:nvSpPr>
            <p:spPr bwMode="auto">
              <a:xfrm>
                <a:off x="8428" y="2898"/>
                <a:ext cx="12" cy="12"/>
              </a:xfrm>
              <a:custGeom>
                <a:avLst/>
                <a:gdLst>
                  <a:gd name="T0" fmla="*/ 12 w 12"/>
                  <a:gd name="T1" fmla="*/ 12 h 12"/>
                  <a:gd name="T2" fmla="*/ 12 w 12"/>
                  <a:gd name="T3" fmla="*/ 11 h 12"/>
                  <a:gd name="T4" fmla="*/ 0 w 12"/>
                  <a:gd name="T5" fmla="*/ 0 h 12"/>
                  <a:gd name="T6" fmla="*/ 0 w 12"/>
                  <a:gd name="T7" fmla="*/ 0 h 12"/>
                  <a:gd name="T8" fmla="*/ 12 w 12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12" y="12"/>
                    </a:moveTo>
                    <a:lnTo>
                      <a:pt x="12" y="1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2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198" name="Freeform 2613"/>
              <p:cNvSpPr>
                <a:spLocks/>
              </p:cNvSpPr>
              <p:nvPr/>
            </p:nvSpPr>
            <p:spPr bwMode="auto">
              <a:xfrm>
                <a:off x="8428" y="2898"/>
                <a:ext cx="12" cy="12"/>
              </a:xfrm>
              <a:custGeom>
                <a:avLst/>
                <a:gdLst>
                  <a:gd name="T0" fmla="*/ 1 w 12"/>
                  <a:gd name="T1" fmla="*/ 12 h 12"/>
                  <a:gd name="T2" fmla="*/ 12 w 12"/>
                  <a:gd name="T3" fmla="*/ 0 h 12"/>
                  <a:gd name="T4" fmla="*/ 12 w 12"/>
                  <a:gd name="T5" fmla="*/ 0 h 12"/>
                  <a:gd name="T6" fmla="*/ 0 w 12"/>
                  <a:gd name="T7" fmla="*/ 11 h 12"/>
                  <a:gd name="T8" fmla="*/ 1 w 12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1" y="12"/>
                    </a:moveTo>
                    <a:lnTo>
                      <a:pt x="12" y="0"/>
                    </a:lnTo>
                    <a:lnTo>
                      <a:pt x="12" y="0"/>
                    </a:lnTo>
                    <a:lnTo>
                      <a:pt x="0" y="11"/>
                    </a:lnTo>
                    <a:lnTo>
                      <a:pt x="1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199" name="Freeform 2614"/>
              <p:cNvSpPr>
                <a:spLocks/>
              </p:cNvSpPr>
              <p:nvPr/>
            </p:nvSpPr>
            <p:spPr bwMode="auto">
              <a:xfrm>
                <a:off x="8411" y="2898"/>
                <a:ext cx="14" cy="12"/>
              </a:xfrm>
              <a:custGeom>
                <a:avLst/>
                <a:gdLst>
                  <a:gd name="T0" fmla="*/ 12 w 14"/>
                  <a:gd name="T1" fmla="*/ 12 h 12"/>
                  <a:gd name="T2" fmla="*/ 14 w 14"/>
                  <a:gd name="T3" fmla="*/ 11 h 12"/>
                  <a:gd name="T4" fmla="*/ 0 w 14"/>
                  <a:gd name="T5" fmla="*/ 0 h 12"/>
                  <a:gd name="T6" fmla="*/ 0 w 14"/>
                  <a:gd name="T7" fmla="*/ 0 h 12"/>
                  <a:gd name="T8" fmla="*/ 12 w 14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2">
                    <a:moveTo>
                      <a:pt x="12" y="12"/>
                    </a:moveTo>
                    <a:lnTo>
                      <a:pt x="14" y="1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2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200" name="Freeform 2615"/>
              <p:cNvSpPr>
                <a:spLocks/>
              </p:cNvSpPr>
              <p:nvPr/>
            </p:nvSpPr>
            <p:spPr bwMode="auto">
              <a:xfrm>
                <a:off x="8411" y="2898"/>
                <a:ext cx="14" cy="12"/>
              </a:xfrm>
              <a:custGeom>
                <a:avLst/>
                <a:gdLst>
                  <a:gd name="T0" fmla="*/ 0 w 14"/>
                  <a:gd name="T1" fmla="*/ 12 h 12"/>
                  <a:gd name="T2" fmla="*/ 14 w 14"/>
                  <a:gd name="T3" fmla="*/ 0 h 12"/>
                  <a:gd name="T4" fmla="*/ 12 w 14"/>
                  <a:gd name="T5" fmla="*/ 0 h 12"/>
                  <a:gd name="T6" fmla="*/ 0 w 14"/>
                  <a:gd name="T7" fmla="*/ 11 h 12"/>
                  <a:gd name="T8" fmla="*/ 0 w 14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2">
                    <a:moveTo>
                      <a:pt x="0" y="12"/>
                    </a:moveTo>
                    <a:lnTo>
                      <a:pt x="14" y="0"/>
                    </a:lnTo>
                    <a:lnTo>
                      <a:pt x="12" y="0"/>
                    </a:lnTo>
                    <a:lnTo>
                      <a:pt x="0" y="11"/>
                    </a:lnTo>
                    <a:lnTo>
                      <a:pt x="0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201" name="Freeform 2616"/>
              <p:cNvSpPr>
                <a:spLocks/>
              </p:cNvSpPr>
              <p:nvPr/>
            </p:nvSpPr>
            <p:spPr bwMode="auto">
              <a:xfrm>
                <a:off x="8428" y="2886"/>
                <a:ext cx="12" cy="12"/>
              </a:xfrm>
              <a:custGeom>
                <a:avLst/>
                <a:gdLst>
                  <a:gd name="T0" fmla="*/ 12 w 12"/>
                  <a:gd name="T1" fmla="*/ 12 h 12"/>
                  <a:gd name="T2" fmla="*/ 12 w 12"/>
                  <a:gd name="T3" fmla="*/ 12 h 12"/>
                  <a:gd name="T4" fmla="*/ 0 w 12"/>
                  <a:gd name="T5" fmla="*/ 0 h 12"/>
                  <a:gd name="T6" fmla="*/ 0 w 12"/>
                  <a:gd name="T7" fmla="*/ 2 h 12"/>
                  <a:gd name="T8" fmla="*/ 12 w 12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12" y="12"/>
                    </a:moveTo>
                    <a:lnTo>
                      <a:pt x="12" y="1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12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202" name="Freeform 2617"/>
              <p:cNvSpPr>
                <a:spLocks/>
              </p:cNvSpPr>
              <p:nvPr/>
            </p:nvSpPr>
            <p:spPr bwMode="auto">
              <a:xfrm>
                <a:off x="8428" y="2886"/>
                <a:ext cx="12" cy="12"/>
              </a:xfrm>
              <a:custGeom>
                <a:avLst/>
                <a:gdLst>
                  <a:gd name="T0" fmla="*/ 1 w 12"/>
                  <a:gd name="T1" fmla="*/ 12 h 12"/>
                  <a:gd name="T2" fmla="*/ 12 w 12"/>
                  <a:gd name="T3" fmla="*/ 2 h 12"/>
                  <a:gd name="T4" fmla="*/ 12 w 12"/>
                  <a:gd name="T5" fmla="*/ 0 h 12"/>
                  <a:gd name="T6" fmla="*/ 0 w 12"/>
                  <a:gd name="T7" fmla="*/ 12 h 12"/>
                  <a:gd name="T8" fmla="*/ 1 w 12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1" y="12"/>
                    </a:moveTo>
                    <a:lnTo>
                      <a:pt x="12" y="2"/>
                    </a:lnTo>
                    <a:lnTo>
                      <a:pt x="12" y="0"/>
                    </a:lnTo>
                    <a:lnTo>
                      <a:pt x="0" y="12"/>
                    </a:lnTo>
                    <a:lnTo>
                      <a:pt x="1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203" name="Freeform 2618"/>
              <p:cNvSpPr>
                <a:spLocks/>
              </p:cNvSpPr>
              <p:nvPr/>
            </p:nvSpPr>
            <p:spPr bwMode="auto">
              <a:xfrm>
                <a:off x="8411" y="2886"/>
                <a:ext cx="14" cy="14"/>
              </a:xfrm>
              <a:custGeom>
                <a:avLst/>
                <a:gdLst>
                  <a:gd name="T0" fmla="*/ 12 w 14"/>
                  <a:gd name="T1" fmla="*/ 14 h 14"/>
                  <a:gd name="T2" fmla="*/ 14 w 14"/>
                  <a:gd name="T3" fmla="*/ 12 h 14"/>
                  <a:gd name="T4" fmla="*/ 0 w 14"/>
                  <a:gd name="T5" fmla="*/ 0 h 14"/>
                  <a:gd name="T6" fmla="*/ 0 w 14"/>
                  <a:gd name="T7" fmla="*/ 2 h 14"/>
                  <a:gd name="T8" fmla="*/ 12 w 14"/>
                  <a:gd name="T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4">
                    <a:moveTo>
                      <a:pt x="12" y="14"/>
                    </a:moveTo>
                    <a:lnTo>
                      <a:pt x="14" y="1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12" y="1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204" name="Freeform 2619"/>
              <p:cNvSpPr>
                <a:spLocks/>
              </p:cNvSpPr>
              <p:nvPr/>
            </p:nvSpPr>
            <p:spPr bwMode="auto">
              <a:xfrm>
                <a:off x="8411" y="2886"/>
                <a:ext cx="14" cy="14"/>
              </a:xfrm>
              <a:custGeom>
                <a:avLst/>
                <a:gdLst>
                  <a:gd name="T0" fmla="*/ 0 w 14"/>
                  <a:gd name="T1" fmla="*/ 14 h 14"/>
                  <a:gd name="T2" fmla="*/ 14 w 14"/>
                  <a:gd name="T3" fmla="*/ 2 h 14"/>
                  <a:gd name="T4" fmla="*/ 12 w 14"/>
                  <a:gd name="T5" fmla="*/ 0 h 14"/>
                  <a:gd name="T6" fmla="*/ 0 w 14"/>
                  <a:gd name="T7" fmla="*/ 12 h 14"/>
                  <a:gd name="T8" fmla="*/ 0 w 14"/>
                  <a:gd name="T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4">
                    <a:moveTo>
                      <a:pt x="0" y="14"/>
                    </a:moveTo>
                    <a:lnTo>
                      <a:pt x="14" y="2"/>
                    </a:lnTo>
                    <a:lnTo>
                      <a:pt x="12" y="0"/>
                    </a:lnTo>
                    <a:lnTo>
                      <a:pt x="0" y="12"/>
                    </a:lnTo>
                    <a:lnTo>
                      <a:pt x="0" y="1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205" name="Freeform 2620"/>
              <p:cNvSpPr>
                <a:spLocks/>
              </p:cNvSpPr>
              <p:nvPr/>
            </p:nvSpPr>
            <p:spPr bwMode="auto">
              <a:xfrm>
                <a:off x="8428" y="2875"/>
                <a:ext cx="12" cy="13"/>
              </a:xfrm>
              <a:custGeom>
                <a:avLst/>
                <a:gdLst>
                  <a:gd name="T0" fmla="*/ 12 w 12"/>
                  <a:gd name="T1" fmla="*/ 13 h 13"/>
                  <a:gd name="T2" fmla="*/ 12 w 12"/>
                  <a:gd name="T3" fmla="*/ 13 h 13"/>
                  <a:gd name="T4" fmla="*/ 0 w 12"/>
                  <a:gd name="T5" fmla="*/ 0 h 13"/>
                  <a:gd name="T6" fmla="*/ 0 w 12"/>
                  <a:gd name="T7" fmla="*/ 0 h 13"/>
                  <a:gd name="T8" fmla="*/ 12 w 12"/>
                  <a:gd name="T9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3">
                    <a:moveTo>
                      <a:pt x="12" y="13"/>
                    </a:moveTo>
                    <a:lnTo>
                      <a:pt x="12" y="13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2" y="1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206" name="Freeform 2621"/>
              <p:cNvSpPr>
                <a:spLocks/>
              </p:cNvSpPr>
              <p:nvPr/>
            </p:nvSpPr>
            <p:spPr bwMode="auto">
              <a:xfrm>
                <a:off x="8428" y="2875"/>
                <a:ext cx="12" cy="13"/>
              </a:xfrm>
              <a:custGeom>
                <a:avLst/>
                <a:gdLst>
                  <a:gd name="T0" fmla="*/ 1 w 12"/>
                  <a:gd name="T1" fmla="*/ 13 h 13"/>
                  <a:gd name="T2" fmla="*/ 12 w 12"/>
                  <a:gd name="T3" fmla="*/ 0 h 13"/>
                  <a:gd name="T4" fmla="*/ 12 w 12"/>
                  <a:gd name="T5" fmla="*/ 0 h 13"/>
                  <a:gd name="T6" fmla="*/ 0 w 12"/>
                  <a:gd name="T7" fmla="*/ 13 h 13"/>
                  <a:gd name="T8" fmla="*/ 1 w 12"/>
                  <a:gd name="T9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3">
                    <a:moveTo>
                      <a:pt x="1" y="13"/>
                    </a:moveTo>
                    <a:lnTo>
                      <a:pt x="12" y="0"/>
                    </a:lnTo>
                    <a:lnTo>
                      <a:pt x="12" y="0"/>
                    </a:lnTo>
                    <a:lnTo>
                      <a:pt x="0" y="13"/>
                    </a:lnTo>
                    <a:lnTo>
                      <a:pt x="1" y="1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207" name="Freeform 2622"/>
              <p:cNvSpPr>
                <a:spLocks/>
              </p:cNvSpPr>
              <p:nvPr/>
            </p:nvSpPr>
            <p:spPr bwMode="auto">
              <a:xfrm>
                <a:off x="8411" y="2875"/>
                <a:ext cx="14" cy="13"/>
              </a:xfrm>
              <a:custGeom>
                <a:avLst/>
                <a:gdLst>
                  <a:gd name="T0" fmla="*/ 12 w 14"/>
                  <a:gd name="T1" fmla="*/ 13 h 13"/>
                  <a:gd name="T2" fmla="*/ 14 w 14"/>
                  <a:gd name="T3" fmla="*/ 13 h 13"/>
                  <a:gd name="T4" fmla="*/ 0 w 14"/>
                  <a:gd name="T5" fmla="*/ 0 h 13"/>
                  <a:gd name="T6" fmla="*/ 0 w 14"/>
                  <a:gd name="T7" fmla="*/ 0 h 13"/>
                  <a:gd name="T8" fmla="*/ 12 w 14"/>
                  <a:gd name="T9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3">
                    <a:moveTo>
                      <a:pt x="12" y="13"/>
                    </a:moveTo>
                    <a:lnTo>
                      <a:pt x="14" y="13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2" y="1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208" name="Freeform 2623"/>
              <p:cNvSpPr>
                <a:spLocks/>
              </p:cNvSpPr>
              <p:nvPr/>
            </p:nvSpPr>
            <p:spPr bwMode="auto">
              <a:xfrm>
                <a:off x="8411" y="2875"/>
                <a:ext cx="14" cy="13"/>
              </a:xfrm>
              <a:custGeom>
                <a:avLst/>
                <a:gdLst>
                  <a:gd name="T0" fmla="*/ 0 w 14"/>
                  <a:gd name="T1" fmla="*/ 13 h 13"/>
                  <a:gd name="T2" fmla="*/ 14 w 14"/>
                  <a:gd name="T3" fmla="*/ 0 h 13"/>
                  <a:gd name="T4" fmla="*/ 12 w 14"/>
                  <a:gd name="T5" fmla="*/ 0 h 13"/>
                  <a:gd name="T6" fmla="*/ 0 w 14"/>
                  <a:gd name="T7" fmla="*/ 13 h 13"/>
                  <a:gd name="T8" fmla="*/ 0 w 14"/>
                  <a:gd name="T9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3">
                    <a:moveTo>
                      <a:pt x="0" y="13"/>
                    </a:moveTo>
                    <a:lnTo>
                      <a:pt x="14" y="0"/>
                    </a:lnTo>
                    <a:lnTo>
                      <a:pt x="12" y="0"/>
                    </a:lnTo>
                    <a:lnTo>
                      <a:pt x="0" y="13"/>
                    </a:lnTo>
                    <a:lnTo>
                      <a:pt x="0" y="1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209" name="Freeform 2624"/>
              <p:cNvSpPr>
                <a:spLocks/>
              </p:cNvSpPr>
              <p:nvPr/>
            </p:nvSpPr>
            <p:spPr bwMode="auto">
              <a:xfrm>
                <a:off x="8428" y="2865"/>
                <a:ext cx="12" cy="12"/>
              </a:xfrm>
              <a:custGeom>
                <a:avLst/>
                <a:gdLst>
                  <a:gd name="T0" fmla="*/ 12 w 12"/>
                  <a:gd name="T1" fmla="*/ 12 h 12"/>
                  <a:gd name="T2" fmla="*/ 12 w 12"/>
                  <a:gd name="T3" fmla="*/ 10 h 12"/>
                  <a:gd name="T4" fmla="*/ 0 w 12"/>
                  <a:gd name="T5" fmla="*/ 0 h 12"/>
                  <a:gd name="T6" fmla="*/ 0 w 12"/>
                  <a:gd name="T7" fmla="*/ 0 h 12"/>
                  <a:gd name="T8" fmla="*/ 12 w 12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12" y="12"/>
                    </a:moveTo>
                    <a:lnTo>
                      <a:pt x="12" y="1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2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210" name="Freeform 2625"/>
              <p:cNvSpPr>
                <a:spLocks/>
              </p:cNvSpPr>
              <p:nvPr/>
            </p:nvSpPr>
            <p:spPr bwMode="auto">
              <a:xfrm>
                <a:off x="8428" y="2865"/>
                <a:ext cx="12" cy="12"/>
              </a:xfrm>
              <a:custGeom>
                <a:avLst/>
                <a:gdLst>
                  <a:gd name="T0" fmla="*/ 1 w 12"/>
                  <a:gd name="T1" fmla="*/ 12 h 12"/>
                  <a:gd name="T2" fmla="*/ 12 w 12"/>
                  <a:gd name="T3" fmla="*/ 0 h 12"/>
                  <a:gd name="T4" fmla="*/ 12 w 12"/>
                  <a:gd name="T5" fmla="*/ 0 h 12"/>
                  <a:gd name="T6" fmla="*/ 0 w 12"/>
                  <a:gd name="T7" fmla="*/ 10 h 12"/>
                  <a:gd name="T8" fmla="*/ 1 w 12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1" y="12"/>
                    </a:moveTo>
                    <a:lnTo>
                      <a:pt x="12" y="0"/>
                    </a:lnTo>
                    <a:lnTo>
                      <a:pt x="12" y="0"/>
                    </a:lnTo>
                    <a:lnTo>
                      <a:pt x="0" y="10"/>
                    </a:lnTo>
                    <a:lnTo>
                      <a:pt x="1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211" name="Freeform 2626"/>
              <p:cNvSpPr>
                <a:spLocks/>
              </p:cNvSpPr>
              <p:nvPr/>
            </p:nvSpPr>
            <p:spPr bwMode="auto">
              <a:xfrm>
                <a:off x="8411" y="2865"/>
                <a:ext cx="14" cy="12"/>
              </a:xfrm>
              <a:custGeom>
                <a:avLst/>
                <a:gdLst>
                  <a:gd name="T0" fmla="*/ 12 w 14"/>
                  <a:gd name="T1" fmla="*/ 12 h 12"/>
                  <a:gd name="T2" fmla="*/ 14 w 14"/>
                  <a:gd name="T3" fmla="*/ 12 h 12"/>
                  <a:gd name="T4" fmla="*/ 0 w 14"/>
                  <a:gd name="T5" fmla="*/ 0 h 12"/>
                  <a:gd name="T6" fmla="*/ 0 w 14"/>
                  <a:gd name="T7" fmla="*/ 0 h 12"/>
                  <a:gd name="T8" fmla="*/ 12 w 14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2">
                    <a:moveTo>
                      <a:pt x="12" y="12"/>
                    </a:moveTo>
                    <a:lnTo>
                      <a:pt x="14" y="1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2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212" name="Freeform 2627"/>
              <p:cNvSpPr>
                <a:spLocks/>
              </p:cNvSpPr>
              <p:nvPr/>
            </p:nvSpPr>
            <p:spPr bwMode="auto">
              <a:xfrm>
                <a:off x="8411" y="2865"/>
                <a:ext cx="14" cy="12"/>
              </a:xfrm>
              <a:custGeom>
                <a:avLst/>
                <a:gdLst>
                  <a:gd name="T0" fmla="*/ 0 w 14"/>
                  <a:gd name="T1" fmla="*/ 12 h 12"/>
                  <a:gd name="T2" fmla="*/ 14 w 14"/>
                  <a:gd name="T3" fmla="*/ 0 h 12"/>
                  <a:gd name="T4" fmla="*/ 12 w 14"/>
                  <a:gd name="T5" fmla="*/ 0 h 12"/>
                  <a:gd name="T6" fmla="*/ 0 w 14"/>
                  <a:gd name="T7" fmla="*/ 12 h 12"/>
                  <a:gd name="T8" fmla="*/ 0 w 14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2">
                    <a:moveTo>
                      <a:pt x="0" y="12"/>
                    </a:moveTo>
                    <a:lnTo>
                      <a:pt x="14" y="0"/>
                    </a:lnTo>
                    <a:lnTo>
                      <a:pt x="12" y="0"/>
                    </a:lnTo>
                    <a:lnTo>
                      <a:pt x="0" y="12"/>
                    </a:lnTo>
                    <a:lnTo>
                      <a:pt x="0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213" name="Freeform 2628"/>
              <p:cNvSpPr>
                <a:spLocks/>
              </p:cNvSpPr>
              <p:nvPr/>
            </p:nvSpPr>
            <p:spPr bwMode="auto">
              <a:xfrm>
                <a:off x="8428" y="2853"/>
                <a:ext cx="12" cy="12"/>
              </a:xfrm>
              <a:custGeom>
                <a:avLst/>
                <a:gdLst>
                  <a:gd name="T0" fmla="*/ 12 w 12"/>
                  <a:gd name="T1" fmla="*/ 12 h 12"/>
                  <a:gd name="T2" fmla="*/ 12 w 12"/>
                  <a:gd name="T3" fmla="*/ 12 h 12"/>
                  <a:gd name="T4" fmla="*/ 0 w 12"/>
                  <a:gd name="T5" fmla="*/ 0 h 12"/>
                  <a:gd name="T6" fmla="*/ 0 w 12"/>
                  <a:gd name="T7" fmla="*/ 1 h 12"/>
                  <a:gd name="T8" fmla="*/ 12 w 12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12" y="12"/>
                    </a:moveTo>
                    <a:lnTo>
                      <a:pt x="12" y="12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2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214" name="Freeform 2629"/>
              <p:cNvSpPr>
                <a:spLocks/>
              </p:cNvSpPr>
              <p:nvPr/>
            </p:nvSpPr>
            <p:spPr bwMode="auto">
              <a:xfrm>
                <a:off x="8428" y="2853"/>
                <a:ext cx="12" cy="12"/>
              </a:xfrm>
              <a:custGeom>
                <a:avLst/>
                <a:gdLst>
                  <a:gd name="T0" fmla="*/ 1 w 12"/>
                  <a:gd name="T1" fmla="*/ 12 h 12"/>
                  <a:gd name="T2" fmla="*/ 12 w 12"/>
                  <a:gd name="T3" fmla="*/ 1 h 12"/>
                  <a:gd name="T4" fmla="*/ 12 w 12"/>
                  <a:gd name="T5" fmla="*/ 0 h 12"/>
                  <a:gd name="T6" fmla="*/ 0 w 12"/>
                  <a:gd name="T7" fmla="*/ 12 h 12"/>
                  <a:gd name="T8" fmla="*/ 1 w 12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1" y="12"/>
                    </a:moveTo>
                    <a:lnTo>
                      <a:pt x="12" y="1"/>
                    </a:lnTo>
                    <a:lnTo>
                      <a:pt x="12" y="0"/>
                    </a:lnTo>
                    <a:lnTo>
                      <a:pt x="0" y="12"/>
                    </a:lnTo>
                    <a:lnTo>
                      <a:pt x="1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215" name="Freeform 2630"/>
              <p:cNvSpPr>
                <a:spLocks/>
              </p:cNvSpPr>
              <p:nvPr/>
            </p:nvSpPr>
            <p:spPr bwMode="auto">
              <a:xfrm>
                <a:off x="8411" y="2853"/>
                <a:ext cx="14" cy="13"/>
              </a:xfrm>
              <a:custGeom>
                <a:avLst/>
                <a:gdLst>
                  <a:gd name="T0" fmla="*/ 12 w 14"/>
                  <a:gd name="T1" fmla="*/ 13 h 13"/>
                  <a:gd name="T2" fmla="*/ 14 w 14"/>
                  <a:gd name="T3" fmla="*/ 12 h 13"/>
                  <a:gd name="T4" fmla="*/ 0 w 14"/>
                  <a:gd name="T5" fmla="*/ 0 h 13"/>
                  <a:gd name="T6" fmla="*/ 0 w 14"/>
                  <a:gd name="T7" fmla="*/ 1 h 13"/>
                  <a:gd name="T8" fmla="*/ 12 w 14"/>
                  <a:gd name="T9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3">
                    <a:moveTo>
                      <a:pt x="12" y="13"/>
                    </a:moveTo>
                    <a:lnTo>
                      <a:pt x="14" y="12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2" y="1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216" name="Freeform 2631"/>
              <p:cNvSpPr>
                <a:spLocks/>
              </p:cNvSpPr>
              <p:nvPr/>
            </p:nvSpPr>
            <p:spPr bwMode="auto">
              <a:xfrm>
                <a:off x="8411" y="2853"/>
                <a:ext cx="14" cy="13"/>
              </a:xfrm>
              <a:custGeom>
                <a:avLst/>
                <a:gdLst>
                  <a:gd name="T0" fmla="*/ 0 w 14"/>
                  <a:gd name="T1" fmla="*/ 13 h 13"/>
                  <a:gd name="T2" fmla="*/ 14 w 14"/>
                  <a:gd name="T3" fmla="*/ 1 h 13"/>
                  <a:gd name="T4" fmla="*/ 12 w 14"/>
                  <a:gd name="T5" fmla="*/ 0 h 13"/>
                  <a:gd name="T6" fmla="*/ 0 w 14"/>
                  <a:gd name="T7" fmla="*/ 12 h 13"/>
                  <a:gd name="T8" fmla="*/ 0 w 14"/>
                  <a:gd name="T9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3">
                    <a:moveTo>
                      <a:pt x="0" y="13"/>
                    </a:moveTo>
                    <a:lnTo>
                      <a:pt x="14" y="1"/>
                    </a:lnTo>
                    <a:lnTo>
                      <a:pt x="12" y="0"/>
                    </a:lnTo>
                    <a:lnTo>
                      <a:pt x="0" y="12"/>
                    </a:lnTo>
                    <a:lnTo>
                      <a:pt x="0" y="1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217" name="Freeform 2632"/>
              <p:cNvSpPr>
                <a:spLocks/>
              </p:cNvSpPr>
              <p:nvPr/>
            </p:nvSpPr>
            <p:spPr bwMode="auto">
              <a:xfrm>
                <a:off x="8428" y="2842"/>
                <a:ext cx="12" cy="12"/>
              </a:xfrm>
              <a:custGeom>
                <a:avLst/>
                <a:gdLst>
                  <a:gd name="T0" fmla="*/ 12 w 12"/>
                  <a:gd name="T1" fmla="*/ 12 h 12"/>
                  <a:gd name="T2" fmla="*/ 12 w 12"/>
                  <a:gd name="T3" fmla="*/ 12 h 12"/>
                  <a:gd name="T4" fmla="*/ 0 w 12"/>
                  <a:gd name="T5" fmla="*/ 0 h 12"/>
                  <a:gd name="T6" fmla="*/ 0 w 12"/>
                  <a:gd name="T7" fmla="*/ 0 h 12"/>
                  <a:gd name="T8" fmla="*/ 12 w 12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12" y="12"/>
                    </a:moveTo>
                    <a:lnTo>
                      <a:pt x="12" y="1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2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218" name="Freeform 2633"/>
              <p:cNvSpPr>
                <a:spLocks/>
              </p:cNvSpPr>
              <p:nvPr/>
            </p:nvSpPr>
            <p:spPr bwMode="auto">
              <a:xfrm>
                <a:off x="8428" y="2842"/>
                <a:ext cx="12" cy="12"/>
              </a:xfrm>
              <a:custGeom>
                <a:avLst/>
                <a:gdLst>
                  <a:gd name="T0" fmla="*/ 1 w 12"/>
                  <a:gd name="T1" fmla="*/ 12 h 12"/>
                  <a:gd name="T2" fmla="*/ 12 w 12"/>
                  <a:gd name="T3" fmla="*/ 0 h 12"/>
                  <a:gd name="T4" fmla="*/ 12 w 12"/>
                  <a:gd name="T5" fmla="*/ 0 h 12"/>
                  <a:gd name="T6" fmla="*/ 0 w 12"/>
                  <a:gd name="T7" fmla="*/ 12 h 12"/>
                  <a:gd name="T8" fmla="*/ 1 w 12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1" y="12"/>
                    </a:moveTo>
                    <a:lnTo>
                      <a:pt x="12" y="0"/>
                    </a:lnTo>
                    <a:lnTo>
                      <a:pt x="12" y="0"/>
                    </a:lnTo>
                    <a:lnTo>
                      <a:pt x="0" y="12"/>
                    </a:lnTo>
                    <a:lnTo>
                      <a:pt x="1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219" name="Freeform 2634"/>
              <p:cNvSpPr>
                <a:spLocks/>
              </p:cNvSpPr>
              <p:nvPr/>
            </p:nvSpPr>
            <p:spPr bwMode="auto">
              <a:xfrm>
                <a:off x="8411" y="2842"/>
                <a:ext cx="14" cy="12"/>
              </a:xfrm>
              <a:custGeom>
                <a:avLst/>
                <a:gdLst>
                  <a:gd name="T0" fmla="*/ 12 w 14"/>
                  <a:gd name="T1" fmla="*/ 12 h 12"/>
                  <a:gd name="T2" fmla="*/ 14 w 14"/>
                  <a:gd name="T3" fmla="*/ 12 h 12"/>
                  <a:gd name="T4" fmla="*/ 0 w 14"/>
                  <a:gd name="T5" fmla="*/ 0 h 12"/>
                  <a:gd name="T6" fmla="*/ 0 w 14"/>
                  <a:gd name="T7" fmla="*/ 0 h 12"/>
                  <a:gd name="T8" fmla="*/ 12 w 14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2">
                    <a:moveTo>
                      <a:pt x="12" y="12"/>
                    </a:moveTo>
                    <a:lnTo>
                      <a:pt x="14" y="1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2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220" name="Freeform 2635"/>
              <p:cNvSpPr>
                <a:spLocks/>
              </p:cNvSpPr>
              <p:nvPr/>
            </p:nvSpPr>
            <p:spPr bwMode="auto">
              <a:xfrm>
                <a:off x="8411" y="2842"/>
                <a:ext cx="14" cy="12"/>
              </a:xfrm>
              <a:custGeom>
                <a:avLst/>
                <a:gdLst>
                  <a:gd name="T0" fmla="*/ 0 w 14"/>
                  <a:gd name="T1" fmla="*/ 12 h 12"/>
                  <a:gd name="T2" fmla="*/ 14 w 14"/>
                  <a:gd name="T3" fmla="*/ 0 h 12"/>
                  <a:gd name="T4" fmla="*/ 12 w 14"/>
                  <a:gd name="T5" fmla="*/ 0 h 12"/>
                  <a:gd name="T6" fmla="*/ 0 w 14"/>
                  <a:gd name="T7" fmla="*/ 12 h 12"/>
                  <a:gd name="T8" fmla="*/ 0 w 14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2">
                    <a:moveTo>
                      <a:pt x="0" y="12"/>
                    </a:moveTo>
                    <a:lnTo>
                      <a:pt x="14" y="0"/>
                    </a:lnTo>
                    <a:lnTo>
                      <a:pt x="12" y="0"/>
                    </a:lnTo>
                    <a:lnTo>
                      <a:pt x="0" y="12"/>
                    </a:lnTo>
                    <a:lnTo>
                      <a:pt x="0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</p:grpSp>
        <p:grpSp>
          <p:nvGrpSpPr>
            <p:cNvPr id="663" name="Group 2837"/>
            <p:cNvGrpSpPr>
              <a:grpSpLocks/>
            </p:cNvGrpSpPr>
            <p:nvPr/>
          </p:nvGrpSpPr>
          <p:grpSpPr bwMode="auto">
            <a:xfrm>
              <a:off x="7194962" y="4024177"/>
              <a:ext cx="4881065" cy="2418339"/>
              <a:chOff x="7887" y="1923"/>
              <a:chExt cx="2969" cy="1471"/>
            </a:xfrm>
            <a:grpFill/>
          </p:grpSpPr>
          <p:sp>
            <p:nvSpPr>
              <p:cNvPr id="1821" name="Rectangle 2637"/>
              <p:cNvSpPr>
                <a:spLocks noChangeArrowheads="1"/>
              </p:cNvSpPr>
              <p:nvPr/>
            </p:nvSpPr>
            <p:spPr bwMode="auto">
              <a:xfrm>
                <a:off x="8402" y="3384"/>
                <a:ext cx="43" cy="10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22" name="Freeform 2638"/>
              <p:cNvSpPr>
                <a:spLocks/>
              </p:cNvSpPr>
              <p:nvPr/>
            </p:nvSpPr>
            <p:spPr bwMode="auto">
              <a:xfrm>
                <a:off x="8387" y="2856"/>
                <a:ext cx="47" cy="53"/>
              </a:xfrm>
              <a:custGeom>
                <a:avLst/>
                <a:gdLst>
                  <a:gd name="T0" fmla="*/ 9 w 47"/>
                  <a:gd name="T1" fmla="*/ 51 h 53"/>
                  <a:gd name="T2" fmla="*/ 47 w 47"/>
                  <a:gd name="T3" fmla="*/ 53 h 53"/>
                  <a:gd name="T4" fmla="*/ 47 w 47"/>
                  <a:gd name="T5" fmla="*/ 0 h 53"/>
                  <a:gd name="T6" fmla="*/ 0 w 47"/>
                  <a:gd name="T7" fmla="*/ 0 h 53"/>
                  <a:gd name="T8" fmla="*/ 9 w 47"/>
                  <a:gd name="T9" fmla="*/ 51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53">
                    <a:moveTo>
                      <a:pt x="9" y="51"/>
                    </a:moveTo>
                    <a:lnTo>
                      <a:pt x="47" y="53"/>
                    </a:lnTo>
                    <a:lnTo>
                      <a:pt x="47" y="0"/>
                    </a:lnTo>
                    <a:lnTo>
                      <a:pt x="0" y="0"/>
                    </a:lnTo>
                    <a:lnTo>
                      <a:pt x="9" y="5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23" name="Freeform 2639"/>
              <p:cNvSpPr>
                <a:spLocks/>
              </p:cNvSpPr>
              <p:nvPr/>
            </p:nvSpPr>
            <p:spPr bwMode="auto">
              <a:xfrm>
                <a:off x="8392" y="2859"/>
                <a:ext cx="21" cy="42"/>
              </a:xfrm>
              <a:custGeom>
                <a:avLst/>
                <a:gdLst>
                  <a:gd name="T0" fmla="*/ 7 w 21"/>
                  <a:gd name="T1" fmla="*/ 42 h 42"/>
                  <a:gd name="T2" fmla="*/ 21 w 21"/>
                  <a:gd name="T3" fmla="*/ 42 h 42"/>
                  <a:gd name="T4" fmla="*/ 21 w 21"/>
                  <a:gd name="T5" fmla="*/ 0 h 42"/>
                  <a:gd name="T6" fmla="*/ 0 w 21"/>
                  <a:gd name="T7" fmla="*/ 0 h 42"/>
                  <a:gd name="T8" fmla="*/ 7 w 21"/>
                  <a:gd name="T9" fmla="*/ 4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42">
                    <a:moveTo>
                      <a:pt x="7" y="42"/>
                    </a:moveTo>
                    <a:lnTo>
                      <a:pt x="21" y="42"/>
                    </a:lnTo>
                    <a:lnTo>
                      <a:pt x="21" y="0"/>
                    </a:lnTo>
                    <a:lnTo>
                      <a:pt x="0" y="0"/>
                    </a:lnTo>
                    <a:lnTo>
                      <a:pt x="7" y="4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24" name="Rectangle 2640"/>
              <p:cNvSpPr>
                <a:spLocks noChangeArrowheads="1"/>
              </p:cNvSpPr>
              <p:nvPr/>
            </p:nvSpPr>
            <p:spPr bwMode="auto">
              <a:xfrm>
                <a:off x="8404" y="2832"/>
                <a:ext cx="44" cy="22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25" name="Freeform 2641"/>
              <p:cNvSpPr>
                <a:spLocks noEditPoints="1"/>
              </p:cNvSpPr>
              <p:nvPr/>
            </p:nvSpPr>
            <p:spPr bwMode="auto">
              <a:xfrm>
                <a:off x="7887" y="2814"/>
                <a:ext cx="767" cy="30"/>
              </a:xfrm>
              <a:custGeom>
                <a:avLst/>
                <a:gdLst>
                  <a:gd name="T0" fmla="*/ 0 w 767"/>
                  <a:gd name="T1" fmla="*/ 28 h 30"/>
                  <a:gd name="T2" fmla="*/ 0 w 767"/>
                  <a:gd name="T3" fmla="*/ 30 h 30"/>
                  <a:gd name="T4" fmla="*/ 767 w 767"/>
                  <a:gd name="T5" fmla="*/ 30 h 30"/>
                  <a:gd name="T6" fmla="*/ 767 w 767"/>
                  <a:gd name="T7" fmla="*/ 28 h 30"/>
                  <a:gd name="T8" fmla="*/ 743 w 767"/>
                  <a:gd name="T9" fmla="*/ 0 h 30"/>
                  <a:gd name="T10" fmla="*/ 582 w 767"/>
                  <a:gd name="T11" fmla="*/ 0 h 30"/>
                  <a:gd name="T12" fmla="*/ 559 w 767"/>
                  <a:gd name="T13" fmla="*/ 27 h 30"/>
                  <a:gd name="T14" fmla="*/ 561 w 767"/>
                  <a:gd name="T15" fmla="*/ 28 h 30"/>
                  <a:gd name="T16" fmla="*/ 515 w 767"/>
                  <a:gd name="T17" fmla="*/ 28 h 30"/>
                  <a:gd name="T18" fmla="*/ 491 w 767"/>
                  <a:gd name="T19" fmla="*/ 0 h 30"/>
                  <a:gd name="T20" fmla="*/ 491 w 767"/>
                  <a:gd name="T21" fmla="*/ 0 h 30"/>
                  <a:gd name="T22" fmla="*/ 491 w 767"/>
                  <a:gd name="T23" fmla="*/ 0 h 30"/>
                  <a:gd name="T24" fmla="*/ 24 w 767"/>
                  <a:gd name="T25" fmla="*/ 0 h 30"/>
                  <a:gd name="T26" fmla="*/ 0 w 767"/>
                  <a:gd name="T27" fmla="*/ 28 h 30"/>
                  <a:gd name="T28" fmla="*/ 764 w 767"/>
                  <a:gd name="T29" fmla="*/ 28 h 30"/>
                  <a:gd name="T30" fmla="*/ 562 w 767"/>
                  <a:gd name="T31" fmla="*/ 28 h 30"/>
                  <a:gd name="T32" fmla="*/ 583 w 767"/>
                  <a:gd name="T33" fmla="*/ 1 h 30"/>
                  <a:gd name="T34" fmla="*/ 741 w 767"/>
                  <a:gd name="T35" fmla="*/ 1 h 30"/>
                  <a:gd name="T36" fmla="*/ 764 w 767"/>
                  <a:gd name="T37" fmla="*/ 28 h 30"/>
                  <a:gd name="T38" fmla="*/ 512 w 767"/>
                  <a:gd name="T39" fmla="*/ 28 h 30"/>
                  <a:gd name="T40" fmla="*/ 2 w 767"/>
                  <a:gd name="T41" fmla="*/ 28 h 30"/>
                  <a:gd name="T42" fmla="*/ 26 w 767"/>
                  <a:gd name="T43" fmla="*/ 1 h 30"/>
                  <a:gd name="T44" fmla="*/ 490 w 767"/>
                  <a:gd name="T45" fmla="*/ 1 h 30"/>
                  <a:gd name="T46" fmla="*/ 490 w 767"/>
                  <a:gd name="T47" fmla="*/ 1 h 30"/>
                  <a:gd name="T48" fmla="*/ 512 w 767"/>
                  <a:gd name="T49" fmla="*/ 2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767" h="30">
                    <a:moveTo>
                      <a:pt x="0" y="28"/>
                    </a:moveTo>
                    <a:lnTo>
                      <a:pt x="0" y="30"/>
                    </a:lnTo>
                    <a:lnTo>
                      <a:pt x="767" y="30"/>
                    </a:lnTo>
                    <a:lnTo>
                      <a:pt x="767" y="28"/>
                    </a:lnTo>
                    <a:lnTo>
                      <a:pt x="743" y="0"/>
                    </a:lnTo>
                    <a:lnTo>
                      <a:pt x="582" y="0"/>
                    </a:lnTo>
                    <a:lnTo>
                      <a:pt x="559" y="27"/>
                    </a:lnTo>
                    <a:lnTo>
                      <a:pt x="561" y="28"/>
                    </a:lnTo>
                    <a:lnTo>
                      <a:pt x="515" y="28"/>
                    </a:lnTo>
                    <a:lnTo>
                      <a:pt x="491" y="0"/>
                    </a:lnTo>
                    <a:lnTo>
                      <a:pt x="491" y="0"/>
                    </a:lnTo>
                    <a:lnTo>
                      <a:pt x="491" y="0"/>
                    </a:lnTo>
                    <a:lnTo>
                      <a:pt x="24" y="0"/>
                    </a:lnTo>
                    <a:lnTo>
                      <a:pt x="0" y="28"/>
                    </a:lnTo>
                    <a:close/>
                    <a:moveTo>
                      <a:pt x="764" y="28"/>
                    </a:moveTo>
                    <a:lnTo>
                      <a:pt x="562" y="28"/>
                    </a:lnTo>
                    <a:lnTo>
                      <a:pt x="583" y="1"/>
                    </a:lnTo>
                    <a:lnTo>
                      <a:pt x="741" y="1"/>
                    </a:lnTo>
                    <a:lnTo>
                      <a:pt x="764" y="28"/>
                    </a:lnTo>
                    <a:close/>
                    <a:moveTo>
                      <a:pt x="512" y="28"/>
                    </a:moveTo>
                    <a:lnTo>
                      <a:pt x="2" y="28"/>
                    </a:lnTo>
                    <a:lnTo>
                      <a:pt x="26" y="1"/>
                    </a:lnTo>
                    <a:lnTo>
                      <a:pt x="490" y="1"/>
                    </a:lnTo>
                    <a:lnTo>
                      <a:pt x="490" y="1"/>
                    </a:lnTo>
                    <a:lnTo>
                      <a:pt x="512" y="2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26" name="Rectangle 2642"/>
              <p:cNvSpPr>
                <a:spLocks noChangeArrowheads="1"/>
              </p:cNvSpPr>
              <p:nvPr/>
            </p:nvSpPr>
            <p:spPr bwMode="auto">
              <a:xfrm>
                <a:off x="7887" y="2845"/>
                <a:ext cx="767" cy="2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27" name="Rectangle 2643"/>
              <p:cNvSpPr>
                <a:spLocks noChangeArrowheads="1"/>
              </p:cNvSpPr>
              <p:nvPr/>
            </p:nvSpPr>
            <p:spPr bwMode="auto">
              <a:xfrm>
                <a:off x="8636" y="2841"/>
                <a:ext cx="13" cy="30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28" name="Rectangle 2644"/>
              <p:cNvSpPr>
                <a:spLocks noChangeArrowheads="1"/>
              </p:cNvSpPr>
              <p:nvPr/>
            </p:nvSpPr>
            <p:spPr bwMode="auto">
              <a:xfrm>
                <a:off x="8621" y="2841"/>
                <a:ext cx="13" cy="30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29" name="Rectangle 2645"/>
              <p:cNvSpPr>
                <a:spLocks noChangeArrowheads="1"/>
              </p:cNvSpPr>
              <p:nvPr/>
            </p:nvSpPr>
            <p:spPr bwMode="auto">
              <a:xfrm>
                <a:off x="8606" y="2841"/>
                <a:ext cx="13" cy="30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30" name="Rectangle 2646"/>
              <p:cNvSpPr>
                <a:spLocks noChangeArrowheads="1"/>
              </p:cNvSpPr>
              <p:nvPr/>
            </p:nvSpPr>
            <p:spPr bwMode="auto">
              <a:xfrm>
                <a:off x="8603" y="2839"/>
                <a:ext cx="48" cy="12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31" name="Rectangle 2647"/>
              <p:cNvSpPr>
                <a:spLocks noChangeArrowheads="1"/>
              </p:cNvSpPr>
              <p:nvPr/>
            </p:nvSpPr>
            <p:spPr bwMode="auto">
              <a:xfrm>
                <a:off x="8408" y="2907"/>
                <a:ext cx="2" cy="48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32" name="Rectangle 2648"/>
              <p:cNvSpPr>
                <a:spLocks noChangeArrowheads="1"/>
              </p:cNvSpPr>
              <p:nvPr/>
            </p:nvSpPr>
            <p:spPr bwMode="auto">
              <a:xfrm>
                <a:off x="8405" y="2907"/>
                <a:ext cx="1" cy="48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33" name="Rectangle 2649"/>
              <p:cNvSpPr>
                <a:spLocks noChangeArrowheads="1"/>
              </p:cNvSpPr>
              <p:nvPr/>
            </p:nvSpPr>
            <p:spPr bwMode="auto">
              <a:xfrm>
                <a:off x="8628" y="2814"/>
                <a:ext cx="2" cy="3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34" name="Rectangle 2650"/>
              <p:cNvSpPr>
                <a:spLocks noChangeArrowheads="1"/>
              </p:cNvSpPr>
              <p:nvPr/>
            </p:nvSpPr>
            <p:spPr bwMode="auto">
              <a:xfrm>
                <a:off x="8604" y="2815"/>
                <a:ext cx="3" cy="30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35" name="Freeform 2651"/>
              <p:cNvSpPr>
                <a:spLocks/>
              </p:cNvSpPr>
              <p:nvPr/>
            </p:nvSpPr>
            <p:spPr bwMode="auto">
              <a:xfrm>
                <a:off x="8606" y="2815"/>
                <a:ext cx="22" cy="30"/>
              </a:xfrm>
              <a:custGeom>
                <a:avLst/>
                <a:gdLst>
                  <a:gd name="T0" fmla="*/ 1 w 22"/>
                  <a:gd name="T1" fmla="*/ 30 h 30"/>
                  <a:gd name="T2" fmla="*/ 22 w 22"/>
                  <a:gd name="T3" fmla="*/ 2 h 30"/>
                  <a:gd name="T4" fmla="*/ 21 w 22"/>
                  <a:gd name="T5" fmla="*/ 0 h 30"/>
                  <a:gd name="T6" fmla="*/ 0 w 22"/>
                  <a:gd name="T7" fmla="*/ 29 h 30"/>
                  <a:gd name="T8" fmla="*/ 1 w 22"/>
                  <a:gd name="T9" fmla="*/ 3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30">
                    <a:moveTo>
                      <a:pt x="1" y="30"/>
                    </a:moveTo>
                    <a:lnTo>
                      <a:pt x="22" y="2"/>
                    </a:lnTo>
                    <a:lnTo>
                      <a:pt x="21" y="0"/>
                    </a:lnTo>
                    <a:lnTo>
                      <a:pt x="0" y="29"/>
                    </a:lnTo>
                    <a:lnTo>
                      <a:pt x="1" y="3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36" name="Freeform 2652"/>
              <p:cNvSpPr>
                <a:spLocks/>
              </p:cNvSpPr>
              <p:nvPr/>
            </p:nvSpPr>
            <p:spPr bwMode="auto">
              <a:xfrm>
                <a:off x="8606" y="2815"/>
                <a:ext cx="24" cy="30"/>
              </a:xfrm>
              <a:custGeom>
                <a:avLst/>
                <a:gdLst>
                  <a:gd name="T0" fmla="*/ 22 w 24"/>
                  <a:gd name="T1" fmla="*/ 30 h 30"/>
                  <a:gd name="T2" fmla="*/ 24 w 24"/>
                  <a:gd name="T3" fmla="*/ 30 h 30"/>
                  <a:gd name="T4" fmla="*/ 1 w 24"/>
                  <a:gd name="T5" fmla="*/ 0 h 30"/>
                  <a:gd name="T6" fmla="*/ 0 w 24"/>
                  <a:gd name="T7" fmla="*/ 2 h 30"/>
                  <a:gd name="T8" fmla="*/ 22 w 24"/>
                  <a:gd name="T9" fmla="*/ 3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30">
                    <a:moveTo>
                      <a:pt x="22" y="30"/>
                    </a:moveTo>
                    <a:lnTo>
                      <a:pt x="24" y="30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22" y="3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37" name="Rectangle 2653"/>
              <p:cNvSpPr>
                <a:spLocks noChangeArrowheads="1"/>
              </p:cNvSpPr>
              <p:nvPr/>
            </p:nvSpPr>
            <p:spPr bwMode="auto">
              <a:xfrm>
                <a:off x="8601" y="2814"/>
                <a:ext cx="2" cy="3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38" name="Rectangle 2654"/>
              <p:cNvSpPr>
                <a:spLocks noChangeArrowheads="1"/>
              </p:cNvSpPr>
              <p:nvPr/>
            </p:nvSpPr>
            <p:spPr bwMode="auto">
              <a:xfrm>
                <a:off x="8579" y="2815"/>
                <a:ext cx="1" cy="30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39" name="Freeform 2655"/>
              <p:cNvSpPr>
                <a:spLocks/>
              </p:cNvSpPr>
              <p:nvPr/>
            </p:nvSpPr>
            <p:spPr bwMode="auto">
              <a:xfrm>
                <a:off x="8579" y="2815"/>
                <a:ext cx="22" cy="30"/>
              </a:xfrm>
              <a:custGeom>
                <a:avLst/>
                <a:gdLst>
                  <a:gd name="T0" fmla="*/ 1 w 22"/>
                  <a:gd name="T1" fmla="*/ 30 h 30"/>
                  <a:gd name="T2" fmla="*/ 22 w 22"/>
                  <a:gd name="T3" fmla="*/ 2 h 30"/>
                  <a:gd name="T4" fmla="*/ 21 w 22"/>
                  <a:gd name="T5" fmla="*/ 0 h 30"/>
                  <a:gd name="T6" fmla="*/ 0 w 22"/>
                  <a:gd name="T7" fmla="*/ 29 h 30"/>
                  <a:gd name="T8" fmla="*/ 1 w 22"/>
                  <a:gd name="T9" fmla="*/ 3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30">
                    <a:moveTo>
                      <a:pt x="1" y="30"/>
                    </a:moveTo>
                    <a:lnTo>
                      <a:pt x="22" y="2"/>
                    </a:lnTo>
                    <a:lnTo>
                      <a:pt x="21" y="0"/>
                    </a:lnTo>
                    <a:lnTo>
                      <a:pt x="0" y="29"/>
                    </a:lnTo>
                    <a:lnTo>
                      <a:pt x="1" y="3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40" name="Freeform 2656"/>
              <p:cNvSpPr>
                <a:spLocks/>
              </p:cNvSpPr>
              <p:nvPr/>
            </p:nvSpPr>
            <p:spPr bwMode="auto">
              <a:xfrm>
                <a:off x="8579" y="2815"/>
                <a:ext cx="24" cy="30"/>
              </a:xfrm>
              <a:custGeom>
                <a:avLst/>
                <a:gdLst>
                  <a:gd name="T0" fmla="*/ 22 w 24"/>
                  <a:gd name="T1" fmla="*/ 30 h 30"/>
                  <a:gd name="T2" fmla="*/ 24 w 24"/>
                  <a:gd name="T3" fmla="*/ 30 h 30"/>
                  <a:gd name="T4" fmla="*/ 1 w 24"/>
                  <a:gd name="T5" fmla="*/ 0 h 30"/>
                  <a:gd name="T6" fmla="*/ 0 w 24"/>
                  <a:gd name="T7" fmla="*/ 2 h 30"/>
                  <a:gd name="T8" fmla="*/ 22 w 24"/>
                  <a:gd name="T9" fmla="*/ 3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30">
                    <a:moveTo>
                      <a:pt x="22" y="30"/>
                    </a:moveTo>
                    <a:lnTo>
                      <a:pt x="24" y="30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22" y="3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41" name="Rectangle 2657"/>
              <p:cNvSpPr>
                <a:spLocks noChangeArrowheads="1"/>
              </p:cNvSpPr>
              <p:nvPr/>
            </p:nvSpPr>
            <p:spPr bwMode="auto">
              <a:xfrm>
                <a:off x="8574" y="2814"/>
                <a:ext cx="2" cy="3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42" name="Rectangle 2658"/>
              <p:cNvSpPr>
                <a:spLocks noChangeArrowheads="1"/>
              </p:cNvSpPr>
              <p:nvPr/>
            </p:nvSpPr>
            <p:spPr bwMode="auto">
              <a:xfrm>
                <a:off x="8551" y="2815"/>
                <a:ext cx="2" cy="30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43" name="Freeform 2659"/>
              <p:cNvSpPr>
                <a:spLocks/>
              </p:cNvSpPr>
              <p:nvPr/>
            </p:nvSpPr>
            <p:spPr bwMode="auto">
              <a:xfrm>
                <a:off x="8551" y="2815"/>
                <a:ext cx="25" cy="30"/>
              </a:xfrm>
              <a:custGeom>
                <a:avLst/>
                <a:gdLst>
                  <a:gd name="T0" fmla="*/ 2 w 25"/>
                  <a:gd name="T1" fmla="*/ 30 h 30"/>
                  <a:gd name="T2" fmla="*/ 25 w 25"/>
                  <a:gd name="T3" fmla="*/ 2 h 30"/>
                  <a:gd name="T4" fmla="*/ 23 w 25"/>
                  <a:gd name="T5" fmla="*/ 0 h 30"/>
                  <a:gd name="T6" fmla="*/ 0 w 25"/>
                  <a:gd name="T7" fmla="*/ 29 h 30"/>
                  <a:gd name="T8" fmla="*/ 2 w 25"/>
                  <a:gd name="T9" fmla="*/ 3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30">
                    <a:moveTo>
                      <a:pt x="2" y="30"/>
                    </a:moveTo>
                    <a:lnTo>
                      <a:pt x="25" y="2"/>
                    </a:lnTo>
                    <a:lnTo>
                      <a:pt x="23" y="0"/>
                    </a:lnTo>
                    <a:lnTo>
                      <a:pt x="0" y="29"/>
                    </a:lnTo>
                    <a:lnTo>
                      <a:pt x="2" y="3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44" name="Freeform 2660"/>
              <p:cNvSpPr>
                <a:spLocks/>
              </p:cNvSpPr>
              <p:nvPr/>
            </p:nvSpPr>
            <p:spPr bwMode="auto">
              <a:xfrm>
                <a:off x="8551" y="2815"/>
                <a:ext cx="25" cy="30"/>
              </a:xfrm>
              <a:custGeom>
                <a:avLst/>
                <a:gdLst>
                  <a:gd name="T0" fmla="*/ 23 w 25"/>
                  <a:gd name="T1" fmla="*/ 30 h 30"/>
                  <a:gd name="T2" fmla="*/ 25 w 25"/>
                  <a:gd name="T3" fmla="*/ 30 h 30"/>
                  <a:gd name="T4" fmla="*/ 2 w 25"/>
                  <a:gd name="T5" fmla="*/ 0 h 30"/>
                  <a:gd name="T6" fmla="*/ 0 w 25"/>
                  <a:gd name="T7" fmla="*/ 2 h 30"/>
                  <a:gd name="T8" fmla="*/ 23 w 25"/>
                  <a:gd name="T9" fmla="*/ 3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30">
                    <a:moveTo>
                      <a:pt x="23" y="30"/>
                    </a:moveTo>
                    <a:lnTo>
                      <a:pt x="25" y="3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23" y="3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45" name="Rectangle 2661"/>
              <p:cNvSpPr>
                <a:spLocks noChangeArrowheads="1"/>
              </p:cNvSpPr>
              <p:nvPr/>
            </p:nvSpPr>
            <p:spPr bwMode="auto">
              <a:xfrm>
                <a:off x="8547" y="2814"/>
                <a:ext cx="1" cy="3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46" name="Rectangle 2662"/>
              <p:cNvSpPr>
                <a:spLocks noChangeArrowheads="1"/>
              </p:cNvSpPr>
              <p:nvPr/>
            </p:nvSpPr>
            <p:spPr bwMode="auto">
              <a:xfrm>
                <a:off x="8524" y="2815"/>
                <a:ext cx="2" cy="30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47" name="Freeform 2663"/>
              <p:cNvSpPr>
                <a:spLocks/>
              </p:cNvSpPr>
              <p:nvPr/>
            </p:nvSpPr>
            <p:spPr bwMode="auto">
              <a:xfrm>
                <a:off x="8524" y="2815"/>
                <a:ext cx="24" cy="30"/>
              </a:xfrm>
              <a:custGeom>
                <a:avLst/>
                <a:gdLst>
                  <a:gd name="T0" fmla="*/ 2 w 24"/>
                  <a:gd name="T1" fmla="*/ 30 h 30"/>
                  <a:gd name="T2" fmla="*/ 24 w 24"/>
                  <a:gd name="T3" fmla="*/ 2 h 30"/>
                  <a:gd name="T4" fmla="*/ 23 w 24"/>
                  <a:gd name="T5" fmla="*/ 0 h 30"/>
                  <a:gd name="T6" fmla="*/ 0 w 24"/>
                  <a:gd name="T7" fmla="*/ 29 h 30"/>
                  <a:gd name="T8" fmla="*/ 2 w 24"/>
                  <a:gd name="T9" fmla="*/ 3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30">
                    <a:moveTo>
                      <a:pt x="2" y="30"/>
                    </a:moveTo>
                    <a:lnTo>
                      <a:pt x="24" y="2"/>
                    </a:lnTo>
                    <a:lnTo>
                      <a:pt x="23" y="0"/>
                    </a:lnTo>
                    <a:lnTo>
                      <a:pt x="0" y="29"/>
                    </a:lnTo>
                    <a:lnTo>
                      <a:pt x="2" y="3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48" name="Freeform 2664"/>
              <p:cNvSpPr>
                <a:spLocks/>
              </p:cNvSpPr>
              <p:nvPr/>
            </p:nvSpPr>
            <p:spPr bwMode="auto">
              <a:xfrm>
                <a:off x="8524" y="2815"/>
                <a:ext cx="24" cy="30"/>
              </a:xfrm>
              <a:custGeom>
                <a:avLst/>
                <a:gdLst>
                  <a:gd name="T0" fmla="*/ 23 w 24"/>
                  <a:gd name="T1" fmla="*/ 30 h 30"/>
                  <a:gd name="T2" fmla="*/ 24 w 24"/>
                  <a:gd name="T3" fmla="*/ 30 h 30"/>
                  <a:gd name="T4" fmla="*/ 2 w 24"/>
                  <a:gd name="T5" fmla="*/ 0 h 30"/>
                  <a:gd name="T6" fmla="*/ 0 w 24"/>
                  <a:gd name="T7" fmla="*/ 2 h 30"/>
                  <a:gd name="T8" fmla="*/ 23 w 24"/>
                  <a:gd name="T9" fmla="*/ 3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30">
                    <a:moveTo>
                      <a:pt x="23" y="30"/>
                    </a:moveTo>
                    <a:lnTo>
                      <a:pt x="24" y="3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23" y="3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49" name="Rectangle 2665"/>
              <p:cNvSpPr>
                <a:spLocks noChangeArrowheads="1"/>
              </p:cNvSpPr>
              <p:nvPr/>
            </p:nvSpPr>
            <p:spPr bwMode="auto">
              <a:xfrm>
                <a:off x="8520" y="2814"/>
                <a:ext cx="1" cy="3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50" name="Rectangle 2666"/>
              <p:cNvSpPr>
                <a:spLocks noChangeArrowheads="1"/>
              </p:cNvSpPr>
              <p:nvPr/>
            </p:nvSpPr>
            <p:spPr bwMode="auto">
              <a:xfrm>
                <a:off x="8497" y="2815"/>
                <a:ext cx="2" cy="30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51" name="Freeform 2667"/>
              <p:cNvSpPr>
                <a:spLocks/>
              </p:cNvSpPr>
              <p:nvPr/>
            </p:nvSpPr>
            <p:spPr bwMode="auto">
              <a:xfrm>
                <a:off x="8497" y="2815"/>
                <a:ext cx="24" cy="30"/>
              </a:xfrm>
              <a:custGeom>
                <a:avLst/>
                <a:gdLst>
                  <a:gd name="T0" fmla="*/ 2 w 24"/>
                  <a:gd name="T1" fmla="*/ 30 h 30"/>
                  <a:gd name="T2" fmla="*/ 24 w 24"/>
                  <a:gd name="T3" fmla="*/ 2 h 30"/>
                  <a:gd name="T4" fmla="*/ 23 w 24"/>
                  <a:gd name="T5" fmla="*/ 0 h 30"/>
                  <a:gd name="T6" fmla="*/ 0 w 24"/>
                  <a:gd name="T7" fmla="*/ 29 h 30"/>
                  <a:gd name="T8" fmla="*/ 2 w 24"/>
                  <a:gd name="T9" fmla="*/ 3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30">
                    <a:moveTo>
                      <a:pt x="2" y="30"/>
                    </a:moveTo>
                    <a:lnTo>
                      <a:pt x="24" y="2"/>
                    </a:lnTo>
                    <a:lnTo>
                      <a:pt x="23" y="0"/>
                    </a:lnTo>
                    <a:lnTo>
                      <a:pt x="0" y="29"/>
                    </a:lnTo>
                    <a:lnTo>
                      <a:pt x="2" y="3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52" name="Freeform 2668"/>
              <p:cNvSpPr>
                <a:spLocks/>
              </p:cNvSpPr>
              <p:nvPr/>
            </p:nvSpPr>
            <p:spPr bwMode="auto">
              <a:xfrm>
                <a:off x="8497" y="2815"/>
                <a:ext cx="24" cy="30"/>
              </a:xfrm>
              <a:custGeom>
                <a:avLst/>
                <a:gdLst>
                  <a:gd name="T0" fmla="*/ 23 w 24"/>
                  <a:gd name="T1" fmla="*/ 30 h 30"/>
                  <a:gd name="T2" fmla="*/ 24 w 24"/>
                  <a:gd name="T3" fmla="*/ 30 h 30"/>
                  <a:gd name="T4" fmla="*/ 2 w 24"/>
                  <a:gd name="T5" fmla="*/ 0 h 30"/>
                  <a:gd name="T6" fmla="*/ 0 w 24"/>
                  <a:gd name="T7" fmla="*/ 2 h 30"/>
                  <a:gd name="T8" fmla="*/ 23 w 24"/>
                  <a:gd name="T9" fmla="*/ 3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30">
                    <a:moveTo>
                      <a:pt x="23" y="30"/>
                    </a:moveTo>
                    <a:lnTo>
                      <a:pt x="24" y="3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23" y="3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53" name="Rectangle 2669"/>
              <p:cNvSpPr>
                <a:spLocks noChangeArrowheads="1"/>
              </p:cNvSpPr>
              <p:nvPr/>
            </p:nvSpPr>
            <p:spPr bwMode="auto">
              <a:xfrm>
                <a:off x="8493" y="2814"/>
                <a:ext cx="1" cy="3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54" name="Rectangle 2670"/>
              <p:cNvSpPr>
                <a:spLocks noChangeArrowheads="1"/>
              </p:cNvSpPr>
              <p:nvPr/>
            </p:nvSpPr>
            <p:spPr bwMode="auto">
              <a:xfrm>
                <a:off x="8470" y="2815"/>
                <a:ext cx="2" cy="30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55" name="Freeform 2671"/>
              <p:cNvSpPr>
                <a:spLocks/>
              </p:cNvSpPr>
              <p:nvPr/>
            </p:nvSpPr>
            <p:spPr bwMode="auto">
              <a:xfrm>
                <a:off x="8470" y="2815"/>
                <a:ext cx="24" cy="30"/>
              </a:xfrm>
              <a:custGeom>
                <a:avLst/>
                <a:gdLst>
                  <a:gd name="T0" fmla="*/ 2 w 24"/>
                  <a:gd name="T1" fmla="*/ 30 h 30"/>
                  <a:gd name="T2" fmla="*/ 24 w 24"/>
                  <a:gd name="T3" fmla="*/ 2 h 30"/>
                  <a:gd name="T4" fmla="*/ 23 w 24"/>
                  <a:gd name="T5" fmla="*/ 0 h 30"/>
                  <a:gd name="T6" fmla="*/ 0 w 24"/>
                  <a:gd name="T7" fmla="*/ 29 h 30"/>
                  <a:gd name="T8" fmla="*/ 2 w 24"/>
                  <a:gd name="T9" fmla="*/ 3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30">
                    <a:moveTo>
                      <a:pt x="2" y="30"/>
                    </a:moveTo>
                    <a:lnTo>
                      <a:pt x="24" y="2"/>
                    </a:lnTo>
                    <a:lnTo>
                      <a:pt x="23" y="0"/>
                    </a:lnTo>
                    <a:lnTo>
                      <a:pt x="0" y="29"/>
                    </a:lnTo>
                    <a:lnTo>
                      <a:pt x="2" y="3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56" name="Freeform 2672"/>
              <p:cNvSpPr>
                <a:spLocks/>
              </p:cNvSpPr>
              <p:nvPr/>
            </p:nvSpPr>
            <p:spPr bwMode="auto">
              <a:xfrm>
                <a:off x="8470" y="2815"/>
                <a:ext cx="24" cy="30"/>
              </a:xfrm>
              <a:custGeom>
                <a:avLst/>
                <a:gdLst>
                  <a:gd name="T0" fmla="*/ 23 w 24"/>
                  <a:gd name="T1" fmla="*/ 30 h 30"/>
                  <a:gd name="T2" fmla="*/ 24 w 24"/>
                  <a:gd name="T3" fmla="*/ 30 h 30"/>
                  <a:gd name="T4" fmla="*/ 2 w 24"/>
                  <a:gd name="T5" fmla="*/ 0 h 30"/>
                  <a:gd name="T6" fmla="*/ 0 w 24"/>
                  <a:gd name="T7" fmla="*/ 2 h 30"/>
                  <a:gd name="T8" fmla="*/ 23 w 24"/>
                  <a:gd name="T9" fmla="*/ 3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30">
                    <a:moveTo>
                      <a:pt x="23" y="30"/>
                    </a:moveTo>
                    <a:lnTo>
                      <a:pt x="24" y="3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23" y="3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57" name="Rectangle 2673"/>
              <p:cNvSpPr>
                <a:spLocks noChangeArrowheads="1"/>
              </p:cNvSpPr>
              <p:nvPr/>
            </p:nvSpPr>
            <p:spPr bwMode="auto">
              <a:xfrm>
                <a:off x="8377" y="2814"/>
                <a:ext cx="1" cy="3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58" name="Rectangle 2674"/>
              <p:cNvSpPr>
                <a:spLocks noChangeArrowheads="1"/>
              </p:cNvSpPr>
              <p:nvPr/>
            </p:nvSpPr>
            <p:spPr bwMode="auto">
              <a:xfrm>
                <a:off x="8353" y="2815"/>
                <a:ext cx="3" cy="30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59" name="Freeform 2675"/>
              <p:cNvSpPr>
                <a:spLocks/>
              </p:cNvSpPr>
              <p:nvPr/>
            </p:nvSpPr>
            <p:spPr bwMode="auto">
              <a:xfrm>
                <a:off x="8353" y="2815"/>
                <a:ext cx="24" cy="30"/>
              </a:xfrm>
              <a:custGeom>
                <a:avLst/>
                <a:gdLst>
                  <a:gd name="T0" fmla="*/ 1 w 24"/>
                  <a:gd name="T1" fmla="*/ 30 h 30"/>
                  <a:gd name="T2" fmla="*/ 24 w 24"/>
                  <a:gd name="T3" fmla="*/ 2 h 30"/>
                  <a:gd name="T4" fmla="*/ 22 w 24"/>
                  <a:gd name="T5" fmla="*/ 0 h 30"/>
                  <a:gd name="T6" fmla="*/ 0 w 24"/>
                  <a:gd name="T7" fmla="*/ 29 h 30"/>
                  <a:gd name="T8" fmla="*/ 1 w 24"/>
                  <a:gd name="T9" fmla="*/ 3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30">
                    <a:moveTo>
                      <a:pt x="1" y="30"/>
                    </a:moveTo>
                    <a:lnTo>
                      <a:pt x="24" y="2"/>
                    </a:lnTo>
                    <a:lnTo>
                      <a:pt x="22" y="0"/>
                    </a:lnTo>
                    <a:lnTo>
                      <a:pt x="0" y="29"/>
                    </a:lnTo>
                    <a:lnTo>
                      <a:pt x="1" y="3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60" name="Freeform 2676"/>
              <p:cNvSpPr>
                <a:spLocks/>
              </p:cNvSpPr>
              <p:nvPr/>
            </p:nvSpPr>
            <p:spPr bwMode="auto">
              <a:xfrm>
                <a:off x="8353" y="2815"/>
                <a:ext cx="25" cy="30"/>
              </a:xfrm>
              <a:custGeom>
                <a:avLst/>
                <a:gdLst>
                  <a:gd name="T0" fmla="*/ 24 w 25"/>
                  <a:gd name="T1" fmla="*/ 30 h 30"/>
                  <a:gd name="T2" fmla="*/ 25 w 25"/>
                  <a:gd name="T3" fmla="*/ 30 h 30"/>
                  <a:gd name="T4" fmla="*/ 1 w 25"/>
                  <a:gd name="T5" fmla="*/ 0 h 30"/>
                  <a:gd name="T6" fmla="*/ 0 w 25"/>
                  <a:gd name="T7" fmla="*/ 2 h 30"/>
                  <a:gd name="T8" fmla="*/ 24 w 25"/>
                  <a:gd name="T9" fmla="*/ 3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30">
                    <a:moveTo>
                      <a:pt x="24" y="30"/>
                    </a:moveTo>
                    <a:lnTo>
                      <a:pt x="25" y="30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24" y="3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61" name="Rectangle 2677"/>
              <p:cNvSpPr>
                <a:spLocks noChangeArrowheads="1"/>
              </p:cNvSpPr>
              <p:nvPr/>
            </p:nvSpPr>
            <p:spPr bwMode="auto">
              <a:xfrm>
                <a:off x="8350" y="2814"/>
                <a:ext cx="3" cy="3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62" name="Rectangle 2678"/>
              <p:cNvSpPr>
                <a:spLocks noChangeArrowheads="1"/>
              </p:cNvSpPr>
              <p:nvPr/>
            </p:nvSpPr>
            <p:spPr bwMode="auto">
              <a:xfrm>
                <a:off x="8327" y="2815"/>
                <a:ext cx="2" cy="30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63" name="Freeform 2679"/>
              <p:cNvSpPr>
                <a:spLocks/>
              </p:cNvSpPr>
              <p:nvPr/>
            </p:nvSpPr>
            <p:spPr bwMode="auto">
              <a:xfrm>
                <a:off x="8327" y="2815"/>
                <a:ext cx="24" cy="30"/>
              </a:xfrm>
              <a:custGeom>
                <a:avLst/>
                <a:gdLst>
                  <a:gd name="T0" fmla="*/ 2 w 24"/>
                  <a:gd name="T1" fmla="*/ 30 h 30"/>
                  <a:gd name="T2" fmla="*/ 24 w 24"/>
                  <a:gd name="T3" fmla="*/ 2 h 30"/>
                  <a:gd name="T4" fmla="*/ 23 w 24"/>
                  <a:gd name="T5" fmla="*/ 0 h 30"/>
                  <a:gd name="T6" fmla="*/ 0 w 24"/>
                  <a:gd name="T7" fmla="*/ 29 h 30"/>
                  <a:gd name="T8" fmla="*/ 2 w 24"/>
                  <a:gd name="T9" fmla="*/ 3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30">
                    <a:moveTo>
                      <a:pt x="2" y="30"/>
                    </a:moveTo>
                    <a:lnTo>
                      <a:pt x="24" y="2"/>
                    </a:lnTo>
                    <a:lnTo>
                      <a:pt x="23" y="0"/>
                    </a:lnTo>
                    <a:lnTo>
                      <a:pt x="0" y="29"/>
                    </a:lnTo>
                    <a:lnTo>
                      <a:pt x="2" y="3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64" name="Freeform 2680"/>
              <p:cNvSpPr>
                <a:spLocks/>
              </p:cNvSpPr>
              <p:nvPr/>
            </p:nvSpPr>
            <p:spPr bwMode="auto">
              <a:xfrm>
                <a:off x="8327" y="2815"/>
                <a:ext cx="26" cy="30"/>
              </a:xfrm>
              <a:custGeom>
                <a:avLst/>
                <a:gdLst>
                  <a:gd name="T0" fmla="*/ 24 w 26"/>
                  <a:gd name="T1" fmla="*/ 30 h 30"/>
                  <a:gd name="T2" fmla="*/ 26 w 26"/>
                  <a:gd name="T3" fmla="*/ 30 h 30"/>
                  <a:gd name="T4" fmla="*/ 2 w 26"/>
                  <a:gd name="T5" fmla="*/ 0 h 30"/>
                  <a:gd name="T6" fmla="*/ 0 w 26"/>
                  <a:gd name="T7" fmla="*/ 2 h 30"/>
                  <a:gd name="T8" fmla="*/ 24 w 26"/>
                  <a:gd name="T9" fmla="*/ 3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30">
                    <a:moveTo>
                      <a:pt x="24" y="30"/>
                    </a:moveTo>
                    <a:lnTo>
                      <a:pt x="26" y="3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24" y="3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65" name="Rectangle 2681"/>
              <p:cNvSpPr>
                <a:spLocks noChangeArrowheads="1"/>
              </p:cNvSpPr>
              <p:nvPr/>
            </p:nvSpPr>
            <p:spPr bwMode="auto">
              <a:xfrm>
                <a:off x="8324" y="2814"/>
                <a:ext cx="2" cy="3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66" name="Rectangle 2682"/>
              <p:cNvSpPr>
                <a:spLocks noChangeArrowheads="1"/>
              </p:cNvSpPr>
              <p:nvPr/>
            </p:nvSpPr>
            <p:spPr bwMode="auto">
              <a:xfrm>
                <a:off x="8301" y="2815"/>
                <a:ext cx="2" cy="30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67" name="Freeform 2683"/>
              <p:cNvSpPr>
                <a:spLocks/>
              </p:cNvSpPr>
              <p:nvPr/>
            </p:nvSpPr>
            <p:spPr bwMode="auto">
              <a:xfrm>
                <a:off x="8301" y="2815"/>
                <a:ext cx="25" cy="30"/>
              </a:xfrm>
              <a:custGeom>
                <a:avLst/>
                <a:gdLst>
                  <a:gd name="T0" fmla="*/ 2 w 25"/>
                  <a:gd name="T1" fmla="*/ 30 h 30"/>
                  <a:gd name="T2" fmla="*/ 25 w 25"/>
                  <a:gd name="T3" fmla="*/ 2 h 30"/>
                  <a:gd name="T4" fmla="*/ 23 w 25"/>
                  <a:gd name="T5" fmla="*/ 0 h 30"/>
                  <a:gd name="T6" fmla="*/ 0 w 25"/>
                  <a:gd name="T7" fmla="*/ 29 h 30"/>
                  <a:gd name="T8" fmla="*/ 2 w 25"/>
                  <a:gd name="T9" fmla="*/ 3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30">
                    <a:moveTo>
                      <a:pt x="2" y="30"/>
                    </a:moveTo>
                    <a:lnTo>
                      <a:pt x="25" y="2"/>
                    </a:lnTo>
                    <a:lnTo>
                      <a:pt x="23" y="0"/>
                    </a:lnTo>
                    <a:lnTo>
                      <a:pt x="0" y="29"/>
                    </a:lnTo>
                    <a:lnTo>
                      <a:pt x="2" y="3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68" name="Freeform 2684"/>
              <p:cNvSpPr>
                <a:spLocks/>
              </p:cNvSpPr>
              <p:nvPr/>
            </p:nvSpPr>
            <p:spPr bwMode="auto">
              <a:xfrm>
                <a:off x="8301" y="2815"/>
                <a:ext cx="25" cy="30"/>
              </a:xfrm>
              <a:custGeom>
                <a:avLst/>
                <a:gdLst>
                  <a:gd name="T0" fmla="*/ 23 w 25"/>
                  <a:gd name="T1" fmla="*/ 30 h 30"/>
                  <a:gd name="T2" fmla="*/ 25 w 25"/>
                  <a:gd name="T3" fmla="*/ 30 h 30"/>
                  <a:gd name="T4" fmla="*/ 2 w 25"/>
                  <a:gd name="T5" fmla="*/ 0 h 30"/>
                  <a:gd name="T6" fmla="*/ 0 w 25"/>
                  <a:gd name="T7" fmla="*/ 2 h 30"/>
                  <a:gd name="T8" fmla="*/ 23 w 25"/>
                  <a:gd name="T9" fmla="*/ 3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30">
                    <a:moveTo>
                      <a:pt x="23" y="30"/>
                    </a:moveTo>
                    <a:lnTo>
                      <a:pt x="25" y="3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23" y="3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69" name="Rectangle 2685"/>
              <p:cNvSpPr>
                <a:spLocks noChangeArrowheads="1"/>
              </p:cNvSpPr>
              <p:nvPr/>
            </p:nvSpPr>
            <p:spPr bwMode="auto">
              <a:xfrm>
                <a:off x="8298" y="2814"/>
                <a:ext cx="2" cy="3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70" name="Rectangle 2686"/>
              <p:cNvSpPr>
                <a:spLocks noChangeArrowheads="1"/>
              </p:cNvSpPr>
              <p:nvPr/>
            </p:nvSpPr>
            <p:spPr bwMode="auto">
              <a:xfrm>
                <a:off x="8274" y="2815"/>
                <a:ext cx="3" cy="30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71" name="Freeform 2687"/>
              <p:cNvSpPr>
                <a:spLocks/>
              </p:cNvSpPr>
              <p:nvPr/>
            </p:nvSpPr>
            <p:spPr bwMode="auto">
              <a:xfrm>
                <a:off x="8276" y="2815"/>
                <a:ext cx="22" cy="30"/>
              </a:xfrm>
              <a:custGeom>
                <a:avLst/>
                <a:gdLst>
                  <a:gd name="T0" fmla="*/ 1 w 22"/>
                  <a:gd name="T1" fmla="*/ 30 h 30"/>
                  <a:gd name="T2" fmla="*/ 22 w 22"/>
                  <a:gd name="T3" fmla="*/ 2 h 30"/>
                  <a:gd name="T4" fmla="*/ 21 w 22"/>
                  <a:gd name="T5" fmla="*/ 0 h 30"/>
                  <a:gd name="T6" fmla="*/ 0 w 22"/>
                  <a:gd name="T7" fmla="*/ 29 h 30"/>
                  <a:gd name="T8" fmla="*/ 1 w 22"/>
                  <a:gd name="T9" fmla="*/ 3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30">
                    <a:moveTo>
                      <a:pt x="1" y="30"/>
                    </a:moveTo>
                    <a:lnTo>
                      <a:pt x="22" y="2"/>
                    </a:lnTo>
                    <a:lnTo>
                      <a:pt x="21" y="0"/>
                    </a:lnTo>
                    <a:lnTo>
                      <a:pt x="0" y="29"/>
                    </a:lnTo>
                    <a:lnTo>
                      <a:pt x="1" y="3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72" name="Freeform 2688"/>
              <p:cNvSpPr>
                <a:spLocks/>
              </p:cNvSpPr>
              <p:nvPr/>
            </p:nvSpPr>
            <p:spPr bwMode="auto">
              <a:xfrm>
                <a:off x="8276" y="2815"/>
                <a:ext cx="24" cy="30"/>
              </a:xfrm>
              <a:custGeom>
                <a:avLst/>
                <a:gdLst>
                  <a:gd name="T0" fmla="*/ 22 w 24"/>
                  <a:gd name="T1" fmla="*/ 30 h 30"/>
                  <a:gd name="T2" fmla="*/ 24 w 24"/>
                  <a:gd name="T3" fmla="*/ 30 h 30"/>
                  <a:gd name="T4" fmla="*/ 1 w 24"/>
                  <a:gd name="T5" fmla="*/ 0 h 30"/>
                  <a:gd name="T6" fmla="*/ 0 w 24"/>
                  <a:gd name="T7" fmla="*/ 2 h 30"/>
                  <a:gd name="T8" fmla="*/ 22 w 24"/>
                  <a:gd name="T9" fmla="*/ 3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30">
                    <a:moveTo>
                      <a:pt x="22" y="30"/>
                    </a:moveTo>
                    <a:lnTo>
                      <a:pt x="24" y="30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22" y="3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73" name="Rectangle 2689"/>
              <p:cNvSpPr>
                <a:spLocks noChangeArrowheads="1"/>
              </p:cNvSpPr>
              <p:nvPr/>
            </p:nvSpPr>
            <p:spPr bwMode="auto">
              <a:xfrm>
                <a:off x="8273" y="2814"/>
                <a:ext cx="1" cy="3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74" name="Rectangle 2690"/>
              <p:cNvSpPr>
                <a:spLocks noChangeArrowheads="1"/>
              </p:cNvSpPr>
              <p:nvPr/>
            </p:nvSpPr>
            <p:spPr bwMode="auto">
              <a:xfrm>
                <a:off x="8249" y="2815"/>
                <a:ext cx="1" cy="30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75" name="Freeform 2691"/>
              <p:cNvSpPr>
                <a:spLocks/>
              </p:cNvSpPr>
              <p:nvPr/>
            </p:nvSpPr>
            <p:spPr bwMode="auto">
              <a:xfrm>
                <a:off x="8249" y="2815"/>
                <a:ext cx="24" cy="30"/>
              </a:xfrm>
              <a:custGeom>
                <a:avLst/>
                <a:gdLst>
                  <a:gd name="T0" fmla="*/ 1 w 24"/>
                  <a:gd name="T1" fmla="*/ 30 h 30"/>
                  <a:gd name="T2" fmla="*/ 24 w 24"/>
                  <a:gd name="T3" fmla="*/ 2 h 30"/>
                  <a:gd name="T4" fmla="*/ 22 w 24"/>
                  <a:gd name="T5" fmla="*/ 0 h 30"/>
                  <a:gd name="T6" fmla="*/ 0 w 24"/>
                  <a:gd name="T7" fmla="*/ 29 h 30"/>
                  <a:gd name="T8" fmla="*/ 1 w 24"/>
                  <a:gd name="T9" fmla="*/ 3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30">
                    <a:moveTo>
                      <a:pt x="1" y="30"/>
                    </a:moveTo>
                    <a:lnTo>
                      <a:pt x="24" y="2"/>
                    </a:lnTo>
                    <a:lnTo>
                      <a:pt x="22" y="0"/>
                    </a:lnTo>
                    <a:lnTo>
                      <a:pt x="0" y="29"/>
                    </a:lnTo>
                    <a:lnTo>
                      <a:pt x="1" y="3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76" name="Freeform 2692"/>
              <p:cNvSpPr>
                <a:spLocks/>
              </p:cNvSpPr>
              <p:nvPr/>
            </p:nvSpPr>
            <p:spPr bwMode="auto">
              <a:xfrm>
                <a:off x="8249" y="2815"/>
                <a:ext cx="25" cy="30"/>
              </a:xfrm>
              <a:custGeom>
                <a:avLst/>
                <a:gdLst>
                  <a:gd name="T0" fmla="*/ 24 w 25"/>
                  <a:gd name="T1" fmla="*/ 30 h 30"/>
                  <a:gd name="T2" fmla="*/ 25 w 25"/>
                  <a:gd name="T3" fmla="*/ 30 h 30"/>
                  <a:gd name="T4" fmla="*/ 1 w 25"/>
                  <a:gd name="T5" fmla="*/ 0 h 30"/>
                  <a:gd name="T6" fmla="*/ 0 w 25"/>
                  <a:gd name="T7" fmla="*/ 2 h 30"/>
                  <a:gd name="T8" fmla="*/ 24 w 25"/>
                  <a:gd name="T9" fmla="*/ 3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30">
                    <a:moveTo>
                      <a:pt x="24" y="30"/>
                    </a:moveTo>
                    <a:lnTo>
                      <a:pt x="25" y="30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24" y="3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77" name="Rectangle 2693"/>
              <p:cNvSpPr>
                <a:spLocks noChangeArrowheads="1"/>
              </p:cNvSpPr>
              <p:nvPr/>
            </p:nvSpPr>
            <p:spPr bwMode="auto">
              <a:xfrm>
                <a:off x="8246" y="2814"/>
                <a:ext cx="3" cy="3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78" name="Rectangle 2694"/>
              <p:cNvSpPr>
                <a:spLocks noChangeArrowheads="1"/>
              </p:cNvSpPr>
              <p:nvPr/>
            </p:nvSpPr>
            <p:spPr bwMode="auto">
              <a:xfrm>
                <a:off x="8223" y="2815"/>
                <a:ext cx="2" cy="30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79" name="Freeform 2695"/>
              <p:cNvSpPr>
                <a:spLocks/>
              </p:cNvSpPr>
              <p:nvPr/>
            </p:nvSpPr>
            <p:spPr bwMode="auto">
              <a:xfrm>
                <a:off x="8223" y="2815"/>
                <a:ext cx="24" cy="30"/>
              </a:xfrm>
              <a:custGeom>
                <a:avLst/>
                <a:gdLst>
                  <a:gd name="T0" fmla="*/ 2 w 24"/>
                  <a:gd name="T1" fmla="*/ 30 h 30"/>
                  <a:gd name="T2" fmla="*/ 24 w 24"/>
                  <a:gd name="T3" fmla="*/ 2 h 30"/>
                  <a:gd name="T4" fmla="*/ 23 w 24"/>
                  <a:gd name="T5" fmla="*/ 0 h 30"/>
                  <a:gd name="T6" fmla="*/ 0 w 24"/>
                  <a:gd name="T7" fmla="*/ 29 h 30"/>
                  <a:gd name="T8" fmla="*/ 2 w 24"/>
                  <a:gd name="T9" fmla="*/ 3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30">
                    <a:moveTo>
                      <a:pt x="2" y="30"/>
                    </a:moveTo>
                    <a:lnTo>
                      <a:pt x="24" y="2"/>
                    </a:lnTo>
                    <a:lnTo>
                      <a:pt x="23" y="0"/>
                    </a:lnTo>
                    <a:lnTo>
                      <a:pt x="0" y="29"/>
                    </a:lnTo>
                    <a:lnTo>
                      <a:pt x="2" y="3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80" name="Freeform 2696"/>
              <p:cNvSpPr>
                <a:spLocks/>
              </p:cNvSpPr>
              <p:nvPr/>
            </p:nvSpPr>
            <p:spPr bwMode="auto">
              <a:xfrm>
                <a:off x="8223" y="2815"/>
                <a:ext cx="24" cy="30"/>
              </a:xfrm>
              <a:custGeom>
                <a:avLst/>
                <a:gdLst>
                  <a:gd name="T0" fmla="*/ 23 w 24"/>
                  <a:gd name="T1" fmla="*/ 30 h 30"/>
                  <a:gd name="T2" fmla="*/ 24 w 24"/>
                  <a:gd name="T3" fmla="*/ 30 h 30"/>
                  <a:gd name="T4" fmla="*/ 2 w 24"/>
                  <a:gd name="T5" fmla="*/ 0 h 30"/>
                  <a:gd name="T6" fmla="*/ 0 w 24"/>
                  <a:gd name="T7" fmla="*/ 2 h 30"/>
                  <a:gd name="T8" fmla="*/ 23 w 24"/>
                  <a:gd name="T9" fmla="*/ 3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30">
                    <a:moveTo>
                      <a:pt x="23" y="30"/>
                    </a:moveTo>
                    <a:lnTo>
                      <a:pt x="24" y="3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23" y="3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81" name="Rectangle 2697"/>
              <p:cNvSpPr>
                <a:spLocks noChangeArrowheads="1"/>
              </p:cNvSpPr>
              <p:nvPr/>
            </p:nvSpPr>
            <p:spPr bwMode="auto">
              <a:xfrm>
                <a:off x="8220" y="2814"/>
                <a:ext cx="2" cy="3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82" name="Rectangle 2698"/>
              <p:cNvSpPr>
                <a:spLocks noChangeArrowheads="1"/>
              </p:cNvSpPr>
              <p:nvPr/>
            </p:nvSpPr>
            <p:spPr bwMode="auto">
              <a:xfrm>
                <a:off x="8198" y="2815"/>
                <a:ext cx="1" cy="30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83" name="Freeform 2699"/>
              <p:cNvSpPr>
                <a:spLocks/>
              </p:cNvSpPr>
              <p:nvPr/>
            </p:nvSpPr>
            <p:spPr bwMode="auto">
              <a:xfrm>
                <a:off x="8198" y="2815"/>
                <a:ext cx="24" cy="30"/>
              </a:xfrm>
              <a:custGeom>
                <a:avLst/>
                <a:gdLst>
                  <a:gd name="T0" fmla="*/ 1 w 24"/>
                  <a:gd name="T1" fmla="*/ 30 h 30"/>
                  <a:gd name="T2" fmla="*/ 24 w 24"/>
                  <a:gd name="T3" fmla="*/ 2 h 30"/>
                  <a:gd name="T4" fmla="*/ 22 w 24"/>
                  <a:gd name="T5" fmla="*/ 0 h 30"/>
                  <a:gd name="T6" fmla="*/ 0 w 24"/>
                  <a:gd name="T7" fmla="*/ 29 h 30"/>
                  <a:gd name="T8" fmla="*/ 1 w 24"/>
                  <a:gd name="T9" fmla="*/ 3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30">
                    <a:moveTo>
                      <a:pt x="1" y="30"/>
                    </a:moveTo>
                    <a:lnTo>
                      <a:pt x="24" y="2"/>
                    </a:lnTo>
                    <a:lnTo>
                      <a:pt x="22" y="0"/>
                    </a:lnTo>
                    <a:lnTo>
                      <a:pt x="0" y="29"/>
                    </a:lnTo>
                    <a:lnTo>
                      <a:pt x="1" y="3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84" name="Freeform 2700"/>
              <p:cNvSpPr>
                <a:spLocks/>
              </p:cNvSpPr>
              <p:nvPr/>
            </p:nvSpPr>
            <p:spPr bwMode="auto">
              <a:xfrm>
                <a:off x="8198" y="2815"/>
                <a:ext cx="24" cy="30"/>
              </a:xfrm>
              <a:custGeom>
                <a:avLst/>
                <a:gdLst>
                  <a:gd name="T0" fmla="*/ 22 w 24"/>
                  <a:gd name="T1" fmla="*/ 30 h 30"/>
                  <a:gd name="T2" fmla="*/ 24 w 24"/>
                  <a:gd name="T3" fmla="*/ 30 h 30"/>
                  <a:gd name="T4" fmla="*/ 1 w 24"/>
                  <a:gd name="T5" fmla="*/ 0 h 30"/>
                  <a:gd name="T6" fmla="*/ 0 w 24"/>
                  <a:gd name="T7" fmla="*/ 2 h 30"/>
                  <a:gd name="T8" fmla="*/ 22 w 24"/>
                  <a:gd name="T9" fmla="*/ 3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30">
                    <a:moveTo>
                      <a:pt x="22" y="30"/>
                    </a:moveTo>
                    <a:lnTo>
                      <a:pt x="24" y="30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22" y="3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85" name="Rectangle 2701"/>
              <p:cNvSpPr>
                <a:spLocks noChangeArrowheads="1"/>
              </p:cNvSpPr>
              <p:nvPr/>
            </p:nvSpPr>
            <p:spPr bwMode="auto">
              <a:xfrm>
                <a:off x="8195" y="2814"/>
                <a:ext cx="1" cy="3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86" name="Rectangle 2702"/>
              <p:cNvSpPr>
                <a:spLocks noChangeArrowheads="1"/>
              </p:cNvSpPr>
              <p:nvPr/>
            </p:nvSpPr>
            <p:spPr bwMode="auto">
              <a:xfrm>
                <a:off x="8170" y="2815"/>
                <a:ext cx="3" cy="30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87" name="Freeform 2703"/>
              <p:cNvSpPr>
                <a:spLocks/>
              </p:cNvSpPr>
              <p:nvPr/>
            </p:nvSpPr>
            <p:spPr bwMode="auto">
              <a:xfrm>
                <a:off x="8170" y="2815"/>
                <a:ext cx="25" cy="30"/>
              </a:xfrm>
              <a:custGeom>
                <a:avLst/>
                <a:gdLst>
                  <a:gd name="T0" fmla="*/ 2 w 25"/>
                  <a:gd name="T1" fmla="*/ 30 h 30"/>
                  <a:gd name="T2" fmla="*/ 25 w 25"/>
                  <a:gd name="T3" fmla="*/ 2 h 30"/>
                  <a:gd name="T4" fmla="*/ 23 w 25"/>
                  <a:gd name="T5" fmla="*/ 0 h 30"/>
                  <a:gd name="T6" fmla="*/ 0 w 25"/>
                  <a:gd name="T7" fmla="*/ 29 h 30"/>
                  <a:gd name="T8" fmla="*/ 2 w 25"/>
                  <a:gd name="T9" fmla="*/ 3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30">
                    <a:moveTo>
                      <a:pt x="2" y="30"/>
                    </a:moveTo>
                    <a:lnTo>
                      <a:pt x="25" y="2"/>
                    </a:lnTo>
                    <a:lnTo>
                      <a:pt x="23" y="0"/>
                    </a:lnTo>
                    <a:lnTo>
                      <a:pt x="0" y="29"/>
                    </a:lnTo>
                    <a:lnTo>
                      <a:pt x="2" y="3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88" name="Freeform 2704"/>
              <p:cNvSpPr>
                <a:spLocks/>
              </p:cNvSpPr>
              <p:nvPr/>
            </p:nvSpPr>
            <p:spPr bwMode="auto">
              <a:xfrm>
                <a:off x="8170" y="2815"/>
                <a:ext cx="26" cy="30"/>
              </a:xfrm>
              <a:custGeom>
                <a:avLst/>
                <a:gdLst>
                  <a:gd name="T0" fmla="*/ 25 w 26"/>
                  <a:gd name="T1" fmla="*/ 30 h 30"/>
                  <a:gd name="T2" fmla="*/ 26 w 26"/>
                  <a:gd name="T3" fmla="*/ 30 h 30"/>
                  <a:gd name="T4" fmla="*/ 2 w 26"/>
                  <a:gd name="T5" fmla="*/ 0 h 30"/>
                  <a:gd name="T6" fmla="*/ 0 w 26"/>
                  <a:gd name="T7" fmla="*/ 2 h 30"/>
                  <a:gd name="T8" fmla="*/ 25 w 26"/>
                  <a:gd name="T9" fmla="*/ 3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30">
                    <a:moveTo>
                      <a:pt x="25" y="30"/>
                    </a:moveTo>
                    <a:lnTo>
                      <a:pt x="26" y="3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25" y="3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89" name="Rectangle 2705"/>
              <p:cNvSpPr>
                <a:spLocks noChangeArrowheads="1"/>
              </p:cNvSpPr>
              <p:nvPr/>
            </p:nvSpPr>
            <p:spPr bwMode="auto">
              <a:xfrm>
                <a:off x="8167" y="2814"/>
                <a:ext cx="3" cy="3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90" name="Rectangle 2706"/>
              <p:cNvSpPr>
                <a:spLocks noChangeArrowheads="1"/>
              </p:cNvSpPr>
              <p:nvPr/>
            </p:nvSpPr>
            <p:spPr bwMode="auto">
              <a:xfrm>
                <a:off x="8145" y="2815"/>
                <a:ext cx="1" cy="30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91" name="Freeform 2707"/>
              <p:cNvSpPr>
                <a:spLocks/>
              </p:cNvSpPr>
              <p:nvPr/>
            </p:nvSpPr>
            <p:spPr bwMode="auto">
              <a:xfrm>
                <a:off x="8145" y="2815"/>
                <a:ext cx="24" cy="30"/>
              </a:xfrm>
              <a:custGeom>
                <a:avLst/>
                <a:gdLst>
                  <a:gd name="T0" fmla="*/ 1 w 24"/>
                  <a:gd name="T1" fmla="*/ 30 h 30"/>
                  <a:gd name="T2" fmla="*/ 24 w 24"/>
                  <a:gd name="T3" fmla="*/ 2 h 30"/>
                  <a:gd name="T4" fmla="*/ 22 w 24"/>
                  <a:gd name="T5" fmla="*/ 0 h 30"/>
                  <a:gd name="T6" fmla="*/ 0 w 24"/>
                  <a:gd name="T7" fmla="*/ 29 h 30"/>
                  <a:gd name="T8" fmla="*/ 1 w 24"/>
                  <a:gd name="T9" fmla="*/ 3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30">
                    <a:moveTo>
                      <a:pt x="1" y="30"/>
                    </a:moveTo>
                    <a:lnTo>
                      <a:pt x="24" y="2"/>
                    </a:lnTo>
                    <a:lnTo>
                      <a:pt x="22" y="0"/>
                    </a:lnTo>
                    <a:lnTo>
                      <a:pt x="0" y="29"/>
                    </a:lnTo>
                    <a:lnTo>
                      <a:pt x="1" y="3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92" name="Freeform 2708"/>
              <p:cNvSpPr>
                <a:spLocks/>
              </p:cNvSpPr>
              <p:nvPr/>
            </p:nvSpPr>
            <p:spPr bwMode="auto">
              <a:xfrm>
                <a:off x="8145" y="2815"/>
                <a:ext cx="25" cy="30"/>
              </a:xfrm>
              <a:custGeom>
                <a:avLst/>
                <a:gdLst>
                  <a:gd name="T0" fmla="*/ 24 w 25"/>
                  <a:gd name="T1" fmla="*/ 30 h 30"/>
                  <a:gd name="T2" fmla="*/ 25 w 25"/>
                  <a:gd name="T3" fmla="*/ 30 h 30"/>
                  <a:gd name="T4" fmla="*/ 1 w 25"/>
                  <a:gd name="T5" fmla="*/ 0 h 30"/>
                  <a:gd name="T6" fmla="*/ 0 w 25"/>
                  <a:gd name="T7" fmla="*/ 2 h 30"/>
                  <a:gd name="T8" fmla="*/ 24 w 25"/>
                  <a:gd name="T9" fmla="*/ 3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30">
                    <a:moveTo>
                      <a:pt x="24" y="30"/>
                    </a:moveTo>
                    <a:lnTo>
                      <a:pt x="25" y="30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24" y="3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93" name="Rectangle 2709"/>
              <p:cNvSpPr>
                <a:spLocks noChangeArrowheads="1"/>
              </p:cNvSpPr>
              <p:nvPr/>
            </p:nvSpPr>
            <p:spPr bwMode="auto">
              <a:xfrm>
                <a:off x="8142" y="2814"/>
                <a:ext cx="1" cy="3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94" name="Rectangle 2710"/>
              <p:cNvSpPr>
                <a:spLocks noChangeArrowheads="1"/>
              </p:cNvSpPr>
              <p:nvPr/>
            </p:nvSpPr>
            <p:spPr bwMode="auto">
              <a:xfrm>
                <a:off x="8119" y="2815"/>
                <a:ext cx="2" cy="30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95" name="Freeform 2711"/>
              <p:cNvSpPr>
                <a:spLocks/>
              </p:cNvSpPr>
              <p:nvPr/>
            </p:nvSpPr>
            <p:spPr bwMode="auto">
              <a:xfrm>
                <a:off x="8119" y="2815"/>
                <a:ext cx="24" cy="30"/>
              </a:xfrm>
              <a:custGeom>
                <a:avLst/>
                <a:gdLst>
                  <a:gd name="T0" fmla="*/ 2 w 24"/>
                  <a:gd name="T1" fmla="*/ 30 h 30"/>
                  <a:gd name="T2" fmla="*/ 24 w 24"/>
                  <a:gd name="T3" fmla="*/ 2 h 30"/>
                  <a:gd name="T4" fmla="*/ 23 w 24"/>
                  <a:gd name="T5" fmla="*/ 0 h 30"/>
                  <a:gd name="T6" fmla="*/ 0 w 24"/>
                  <a:gd name="T7" fmla="*/ 29 h 30"/>
                  <a:gd name="T8" fmla="*/ 2 w 24"/>
                  <a:gd name="T9" fmla="*/ 3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30">
                    <a:moveTo>
                      <a:pt x="2" y="30"/>
                    </a:moveTo>
                    <a:lnTo>
                      <a:pt x="24" y="2"/>
                    </a:lnTo>
                    <a:lnTo>
                      <a:pt x="23" y="0"/>
                    </a:lnTo>
                    <a:lnTo>
                      <a:pt x="0" y="29"/>
                    </a:lnTo>
                    <a:lnTo>
                      <a:pt x="2" y="3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96" name="Freeform 2712"/>
              <p:cNvSpPr>
                <a:spLocks/>
              </p:cNvSpPr>
              <p:nvPr/>
            </p:nvSpPr>
            <p:spPr bwMode="auto">
              <a:xfrm>
                <a:off x="8119" y="2815"/>
                <a:ext cx="24" cy="30"/>
              </a:xfrm>
              <a:custGeom>
                <a:avLst/>
                <a:gdLst>
                  <a:gd name="T0" fmla="*/ 23 w 24"/>
                  <a:gd name="T1" fmla="*/ 30 h 30"/>
                  <a:gd name="T2" fmla="*/ 24 w 24"/>
                  <a:gd name="T3" fmla="*/ 30 h 30"/>
                  <a:gd name="T4" fmla="*/ 2 w 24"/>
                  <a:gd name="T5" fmla="*/ 0 h 30"/>
                  <a:gd name="T6" fmla="*/ 0 w 24"/>
                  <a:gd name="T7" fmla="*/ 2 h 30"/>
                  <a:gd name="T8" fmla="*/ 23 w 24"/>
                  <a:gd name="T9" fmla="*/ 3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30">
                    <a:moveTo>
                      <a:pt x="23" y="30"/>
                    </a:moveTo>
                    <a:lnTo>
                      <a:pt x="24" y="3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23" y="3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97" name="Rectangle 2713"/>
              <p:cNvSpPr>
                <a:spLocks noChangeArrowheads="1"/>
              </p:cNvSpPr>
              <p:nvPr/>
            </p:nvSpPr>
            <p:spPr bwMode="auto">
              <a:xfrm>
                <a:off x="8116" y="2814"/>
                <a:ext cx="2" cy="3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98" name="Rectangle 2714"/>
              <p:cNvSpPr>
                <a:spLocks noChangeArrowheads="1"/>
              </p:cNvSpPr>
              <p:nvPr/>
            </p:nvSpPr>
            <p:spPr bwMode="auto">
              <a:xfrm>
                <a:off x="8092" y="2815"/>
                <a:ext cx="3" cy="30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99" name="Freeform 2715"/>
              <p:cNvSpPr>
                <a:spLocks/>
              </p:cNvSpPr>
              <p:nvPr/>
            </p:nvSpPr>
            <p:spPr bwMode="auto">
              <a:xfrm>
                <a:off x="8094" y="2815"/>
                <a:ext cx="22" cy="30"/>
              </a:xfrm>
              <a:custGeom>
                <a:avLst/>
                <a:gdLst>
                  <a:gd name="T0" fmla="*/ 1 w 22"/>
                  <a:gd name="T1" fmla="*/ 30 h 30"/>
                  <a:gd name="T2" fmla="*/ 22 w 22"/>
                  <a:gd name="T3" fmla="*/ 2 h 30"/>
                  <a:gd name="T4" fmla="*/ 21 w 22"/>
                  <a:gd name="T5" fmla="*/ 0 h 30"/>
                  <a:gd name="T6" fmla="*/ 0 w 22"/>
                  <a:gd name="T7" fmla="*/ 29 h 30"/>
                  <a:gd name="T8" fmla="*/ 1 w 22"/>
                  <a:gd name="T9" fmla="*/ 3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30">
                    <a:moveTo>
                      <a:pt x="1" y="30"/>
                    </a:moveTo>
                    <a:lnTo>
                      <a:pt x="22" y="2"/>
                    </a:lnTo>
                    <a:lnTo>
                      <a:pt x="21" y="0"/>
                    </a:lnTo>
                    <a:lnTo>
                      <a:pt x="0" y="29"/>
                    </a:lnTo>
                    <a:lnTo>
                      <a:pt x="1" y="3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00" name="Freeform 2716"/>
              <p:cNvSpPr>
                <a:spLocks/>
              </p:cNvSpPr>
              <p:nvPr/>
            </p:nvSpPr>
            <p:spPr bwMode="auto">
              <a:xfrm>
                <a:off x="8094" y="2815"/>
                <a:ext cx="24" cy="30"/>
              </a:xfrm>
              <a:custGeom>
                <a:avLst/>
                <a:gdLst>
                  <a:gd name="T0" fmla="*/ 22 w 24"/>
                  <a:gd name="T1" fmla="*/ 30 h 30"/>
                  <a:gd name="T2" fmla="*/ 24 w 24"/>
                  <a:gd name="T3" fmla="*/ 30 h 30"/>
                  <a:gd name="T4" fmla="*/ 1 w 24"/>
                  <a:gd name="T5" fmla="*/ 0 h 30"/>
                  <a:gd name="T6" fmla="*/ 0 w 24"/>
                  <a:gd name="T7" fmla="*/ 2 h 30"/>
                  <a:gd name="T8" fmla="*/ 22 w 24"/>
                  <a:gd name="T9" fmla="*/ 3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30">
                    <a:moveTo>
                      <a:pt x="22" y="30"/>
                    </a:moveTo>
                    <a:lnTo>
                      <a:pt x="24" y="30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22" y="3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01" name="Rectangle 2717"/>
              <p:cNvSpPr>
                <a:spLocks noChangeArrowheads="1"/>
              </p:cNvSpPr>
              <p:nvPr/>
            </p:nvSpPr>
            <p:spPr bwMode="auto">
              <a:xfrm>
                <a:off x="8091" y="2814"/>
                <a:ext cx="1" cy="3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02" name="Rectangle 2718"/>
              <p:cNvSpPr>
                <a:spLocks noChangeArrowheads="1"/>
              </p:cNvSpPr>
              <p:nvPr/>
            </p:nvSpPr>
            <p:spPr bwMode="auto">
              <a:xfrm>
                <a:off x="8067" y="2815"/>
                <a:ext cx="1" cy="30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03" name="Freeform 2719"/>
              <p:cNvSpPr>
                <a:spLocks/>
              </p:cNvSpPr>
              <p:nvPr/>
            </p:nvSpPr>
            <p:spPr bwMode="auto">
              <a:xfrm>
                <a:off x="8067" y="2815"/>
                <a:ext cx="24" cy="30"/>
              </a:xfrm>
              <a:custGeom>
                <a:avLst/>
                <a:gdLst>
                  <a:gd name="T0" fmla="*/ 1 w 24"/>
                  <a:gd name="T1" fmla="*/ 30 h 30"/>
                  <a:gd name="T2" fmla="*/ 24 w 24"/>
                  <a:gd name="T3" fmla="*/ 2 h 30"/>
                  <a:gd name="T4" fmla="*/ 22 w 24"/>
                  <a:gd name="T5" fmla="*/ 0 h 30"/>
                  <a:gd name="T6" fmla="*/ 0 w 24"/>
                  <a:gd name="T7" fmla="*/ 29 h 30"/>
                  <a:gd name="T8" fmla="*/ 1 w 24"/>
                  <a:gd name="T9" fmla="*/ 3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30">
                    <a:moveTo>
                      <a:pt x="1" y="30"/>
                    </a:moveTo>
                    <a:lnTo>
                      <a:pt x="24" y="2"/>
                    </a:lnTo>
                    <a:lnTo>
                      <a:pt x="22" y="0"/>
                    </a:lnTo>
                    <a:lnTo>
                      <a:pt x="0" y="29"/>
                    </a:lnTo>
                    <a:lnTo>
                      <a:pt x="1" y="3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04" name="Freeform 2720"/>
              <p:cNvSpPr>
                <a:spLocks/>
              </p:cNvSpPr>
              <p:nvPr/>
            </p:nvSpPr>
            <p:spPr bwMode="auto">
              <a:xfrm>
                <a:off x="8067" y="2815"/>
                <a:ext cx="25" cy="30"/>
              </a:xfrm>
              <a:custGeom>
                <a:avLst/>
                <a:gdLst>
                  <a:gd name="T0" fmla="*/ 24 w 25"/>
                  <a:gd name="T1" fmla="*/ 30 h 30"/>
                  <a:gd name="T2" fmla="*/ 25 w 25"/>
                  <a:gd name="T3" fmla="*/ 30 h 30"/>
                  <a:gd name="T4" fmla="*/ 1 w 25"/>
                  <a:gd name="T5" fmla="*/ 0 h 30"/>
                  <a:gd name="T6" fmla="*/ 0 w 25"/>
                  <a:gd name="T7" fmla="*/ 2 h 30"/>
                  <a:gd name="T8" fmla="*/ 24 w 25"/>
                  <a:gd name="T9" fmla="*/ 3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30">
                    <a:moveTo>
                      <a:pt x="24" y="30"/>
                    </a:moveTo>
                    <a:lnTo>
                      <a:pt x="25" y="30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24" y="3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05" name="Rectangle 2721"/>
              <p:cNvSpPr>
                <a:spLocks noChangeArrowheads="1"/>
              </p:cNvSpPr>
              <p:nvPr/>
            </p:nvSpPr>
            <p:spPr bwMode="auto">
              <a:xfrm>
                <a:off x="8063" y="2814"/>
                <a:ext cx="4" cy="3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06" name="Rectangle 2722"/>
              <p:cNvSpPr>
                <a:spLocks noChangeArrowheads="1"/>
              </p:cNvSpPr>
              <p:nvPr/>
            </p:nvSpPr>
            <p:spPr bwMode="auto">
              <a:xfrm>
                <a:off x="8041" y="2815"/>
                <a:ext cx="1" cy="30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07" name="Freeform 2723"/>
              <p:cNvSpPr>
                <a:spLocks/>
              </p:cNvSpPr>
              <p:nvPr/>
            </p:nvSpPr>
            <p:spPr bwMode="auto">
              <a:xfrm>
                <a:off x="8041" y="2815"/>
                <a:ext cx="24" cy="30"/>
              </a:xfrm>
              <a:custGeom>
                <a:avLst/>
                <a:gdLst>
                  <a:gd name="T0" fmla="*/ 1 w 24"/>
                  <a:gd name="T1" fmla="*/ 30 h 30"/>
                  <a:gd name="T2" fmla="*/ 24 w 24"/>
                  <a:gd name="T3" fmla="*/ 2 h 30"/>
                  <a:gd name="T4" fmla="*/ 22 w 24"/>
                  <a:gd name="T5" fmla="*/ 0 h 30"/>
                  <a:gd name="T6" fmla="*/ 0 w 24"/>
                  <a:gd name="T7" fmla="*/ 29 h 30"/>
                  <a:gd name="T8" fmla="*/ 1 w 24"/>
                  <a:gd name="T9" fmla="*/ 3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30">
                    <a:moveTo>
                      <a:pt x="1" y="30"/>
                    </a:moveTo>
                    <a:lnTo>
                      <a:pt x="24" y="2"/>
                    </a:lnTo>
                    <a:lnTo>
                      <a:pt x="22" y="0"/>
                    </a:lnTo>
                    <a:lnTo>
                      <a:pt x="0" y="29"/>
                    </a:lnTo>
                    <a:lnTo>
                      <a:pt x="1" y="3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08" name="Freeform 2724"/>
              <p:cNvSpPr>
                <a:spLocks/>
              </p:cNvSpPr>
              <p:nvPr/>
            </p:nvSpPr>
            <p:spPr bwMode="auto">
              <a:xfrm>
                <a:off x="8041" y="2815"/>
                <a:ext cx="24" cy="30"/>
              </a:xfrm>
              <a:custGeom>
                <a:avLst/>
                <a:gdLst>
                  <a:gd name="T0" fmla="*/ 22 w 24"/>
                  <a:gd name="T1" fmla="*/ 30 h 30"/>
                  <a:gd name="T2" fmla="*/ 24 w 24"/>
                  <a:gd name="T3" fmla="*/ 30 h 30"/>
                  <a:gd name="T4" fmla="*/ 1 w 24"/>
                  <a:gd name="T5" fmla="*/ 0 h 30"/>
                  <a:gd name="T6" fmla="*/ 0 w 24"/>
                  <a:gd name="T7" fmla="*/ 2 h 30"/>
                  <a:gd name="T8" fmla="*/ 22 w 24"/>
                  <a:gd name="T9" fmla="*/ 3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30">
                    <a:moveTo>
                      <a:pt x="22" y="30"/>
                    </a:moveTo>
                    <a:lnTo>
                      <a:pt x="24" y="30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22" y="3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09" name="Rectangle 2725"/>
              <p:cNvSpPr>
                <a:spLocks noChangeArrowheads="1"/>
              </p:cNvSpPr>
              <p:nvPr/>
            </p:nvSpPr>
            <p:spPr bwMode="auto">
              <a:xfrm>
                <a:off x="8038" y="2814"/>
                <a:ext cx="1" cy="3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10" name="Rectangle 2726"/>
              <p:cNvSpPr>
                <a:spLocks noChangeArrowheads="1"/>
              </p:cNvSpPr>
              <p:nvPr/>
            </p:nvSpPr>
            <p:spPr bwMode="auto">
              <a:xfrm>
                <a:off x="8015" y="2815"/>
                <a:ext cx="2" cy="30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11" name="Freeform 2727"/>
              <p:cNvSpPr>
                <a:spLocks/>
              </p:cNvSpPr>
              <p:nvPr/>
            </p:nvSpPr>
            <p:spPr bwMode="auto">
              <a:xfrm>
                <a:off x="8015" y="2815"/>
                <a:ext cx="24" cy="30"/>
              </a:xfrm>
              <a:custGeom>
                <a:avLst/>
                <a:gdLst>
                  <a:gd name="T0" fmla="*/ 2 w 24"/>
                  <a:gd name="T1" fmla="*/ 30 h 30"/>
                  <a:gd name="T2" fmla="*/ 24 w 24"/>
                  <a:gd name="T3" fmla="*/ 2 h 30"/>
                  <a:gd name="T4" fmla="*/ 23 w 24"/>
                  <a:gd name="T5" fmla="*/ 0 h 30"/>
                  <a:gd name="T6" fmla="*/ 0 w 24"/>
                  <a:gd name="T7" fmla="*/ 29 h 30"/>
                  <a:gd name="T8" fmla="*/ 2 w 24"/>
                  <a:gd name="T9" fmla="*/ 3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30">
                    <a:moveTo>
                      <a:pt x="2" y="30"/>
                    </a:moveTo>
                    <a:lnTo>
                      <a:pt x="24" y="2"/>
                    </a:lnTo>
                    <a:lnTo>
                      <a:pt x="23" y="0"/>
                    </a:lnTo>
                    <a:lnTo>
                      <a:pt x="0" y="29"/>
                    </a:lnTo>
                    <a:lnTo>
                      <a:pt x="2" y="3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12" name="Freeform 2728"/>
              <p:cNvSpPr>
                <a:spLocks/>
              </p:cNvSpPr>
              <p:nvPr/>
            </p:nvSpPr>
            <p:spPr bwMode="auto">
              <a:xfrm>
                <a:off x="8015" y="2815"/>
                <a:ext cx="24" cy="30"/>
              </a:xfrm>
              <a:custGeom>
                <a:avLst/>
                <a:gdLst>
                  <a:gd name="T0" fmla="*/ 23 w 24"/>
                  <a:gd name="T1" fmla="*/ 30 h 30"/>
                  <a:gd name="T2" fmla="*/ 24 w 24"/>
                  <a:gd name="T3" fmla="*/ 30 h 30"/>
                  <a:gd name="T4" fmla="*/ 2 w 24"/>
                  <a:gd name="T5" fmla="*/ 0 h 30"/>
                  <a:gd name="T6" fmla="*/ 0 w 24"/>
                  <a:gd name="T7" fmla="*/ 2 h 30"/>
                  <a:gd name="T8" fmla="*/ 23 w 24"/>
                  <a:gd name="T9" fmla="*/ 3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30">
                    <a:moveTo>
                      <a:pt x="23" y="30"/>
                    </a:moveTo>
                    <a:lnTo>
                      <a:pt x="24" y="3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23" y="3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13" name="Rectangle 2729"/>
              <p:cNvSpPr>
                <a:spLocks noChangeArrowheads="1"/>
              </p:cNvSpPr>
              <p:nvPr/>
            </p:nvSpPr>
            <p:spPr bwMode="auto">
              <a:xfrm>
                <a:off x="8012" y="2814"/>
                <a:ext cx="2" cy="3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14" name="Rectangle 2730"/>
              <p:cNvSpPr>
                <a:spLocks noChangeArrowheads="1"/>
              </p:cNvSpPr>
              <p:nvPr/>
            </p:nvSpPr>
            <p:spPr bwMode="auto">
              <a:xfrm>
                <a:off x="7988" y="2815"/>
                <a:ext cx="3" cy="30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15" name="Freeform 2731"/>
              <p:cNvSpPr>
                <a:spLocks/>
              </p:cNvSpPr>
              <p:nvPr/>
            </p:nvSpPr>
            <p:spPr bwMode="auto">
              <a:xfrm>
                <a:off x="7988" y="2815"/>
                <a:ext cx="24" cy="30"/>
              </a:xfrm>
              <a:custGeom>
                <a:avLst/>
                <a:gdLst>
                  <a:gd name="T0" fmla="*/ 2 w 24"/>
                  <a:gd name="T1" fmla="*/ 30 h 30"/>
                  <a:gd name="T2" fmla="*/ 24 w 24"/>
                  <a:gd name="T3" fmla="*/ 2 h 30"/>
                  <a:gd name="T4" fmla="*/ 23 w 24"/>
                  <a:gd name="T5" fmla="*/ 0 h 30"/>
                  <a:gd name="T6" fmla="*/ 0 w 24"/>
                  <a:gd name="T7" fmla="*/ 29 h 30"/>
                  <a:gd name="T8" fmla="*/ 2 w 24"/>
                  <a:gd name="T9" fmla="*/ 3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30">
                    <a:moveTo>
                      <a:pt x="2" y="30"/>
                    </a:moveTo>
                    <a:lnTo>
                      <a:pt x="24" y="2"/>
                    </a:lnTo>
                    <a:lnTo>
                      <a:pt x="23" y="0"/>
                    </a:lnTo>
                    <a:lnTo>
                      <a:pt x="0" y="29"/>
                    </a:lnTo>
                    <a:lnTo>
                      <a:pt x="2" y="3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16" name="Freeform 2732"/>
              <p:cNvSpPr>
                <a:spLocks/>
              </p:cNvSpPr>
              <p:nvPr/>
            </p:nvSpPr>
            <p:spPr bwMode="auto">
              <a:xfrm>
                <a:off x="7988" y="2815"/>
                <a:ext cx="26" cy="30"/>
              </a:xfrm>
              <a:custGeom>
                <a:avLst/>
                <a:gdLst>
                  <a:gd name="T0" fmla="*/ 24 w 26"/>
                  <a:gd name="T1" fmla="*/ 30 h 30"/>
                  <a:gd name="T2" fmla="*/ 26 w 26"/>
                  <a:gd name="T3" fmla="*/ 30 h 30"/>
                  <a:gd name="T4" fmla="*/ 2 w 26"/>
                  <a:gd name="T5" fmla="*/ 0 h 30"/>
                  <a:gd name="T6" fmla="*/ 0 w 26"/>
                  <a:gd name="T7" fmla="*/ 2 h 30"/>
                  <a:gd name="T8" fmla="*/ 24 w 26"/>
                  <a:gd name="T9" fmla="*/ 3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30">
                    <a:moveTo>
                      <a:pt x="24" y="30"/>
                    </a:moveTo>
                    <a:lnTo>
                      <a:pt x="26" y="3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24" y="3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17" name="Rectangle 2733"/>
              <p:cNvSpPr>
                <a:spLocks noChangeArrowheads="1"/>
              </p:cNvSpPr>
              <p:nvPr/>
            </p:nvSpPr>
            <p:spPr bwMode="auto">
              <a:xfrm>
                <a:off x="7985" y="2814"/>
                <a:ext cx="3" cy="3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18" name="Rectangle 2734"/>
              <p:cNvSpPr>
                <a:spLocks noChangeArrowheads="1"/>
              </p:cNvSpPr>
              <p:nvPr/>
            </p:nvSpPr>
            <p:spPr bwMode="auto">
              <a:xfrm>
                <a:off x="7963" y="2815"/>
                <a:ext cx="1" cy="30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19" name="Freeform 2735"/>
              <p:cNvSpPr>
                <a:spLocks/>
              </p:cNvSpPr>
              <p:nvPr/>
            </p:nvSpPr>
            <p:spPr bwMode="auto">
              <a:xfrm>
                <a:off x="7963" y="2815"/>
                <a:ext cx="24" cy="30"/>
              </a:xfrm>
              <a:custGeom>
                <a:avLst/>
                <a:gdLst>
                  <a:gd name="T0" fmla="*/ 1 w 24"/>
                  <a:gd name="T1" fmla="*/ 30 h 30"/>
                  <a:gd name="T2" fmla="*/ 24 w 24"/>
                  <a:gd name="T3" fmla="*/ 2 h 30"/>
                  <a:gd name="T4" fmla="*/ 22 w 24"/>
                  <a:gd name="T5" fmla="*/ 0 h 30"/>
                  <a:gd name="T6" fmla="*/ 0 w 24"/>
                  <a:gd name="T7" fmla="*/ 29 h 30"/>
                  <a:gd name="T8" fmla="*/ 1 w 24"/>
                  <a:gd name="T9" fmla="*/ 3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30">
                    <a:moveTo>
                      <a:pt x="1" y="30"/>
                    </a:moveTo>
                    <a:lnTo>
                      <a:pt x="24" y="2"/>
                    </a:lnTo>
                    <a:lnTo>
                      <a:pt x="22" y="0"/>
                    </a:lnTo>
                    <a:lnTo>
                      <a:pt x="0" y="29"/>
                    </a:lnTo>
                    <a:lnTo>
                      <a:pt x="1" y="3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20" name="Freeform 2736"/>
              <p:cNvSpPr>
                <a:spLocks/>
              </p:cNvSpPr>
              <p:nvPr/>
            </p:nvSpPr>
            <p:spPr bwMode="auto">
              <a:xfrm>
                <a:off x="7963" y="2815"/>
                <a:ext cx="25" cy="30"/>
              </a:xfrm>
              <a:custGeom>
                <a:avLst/>
                <a:gdLst>
                  <a:gd name="T0" fmla="*/ 24 w 25"/>
                  <a:gd name="T1" fmla="*/ 30 h 30"/>
                  <a:gd name="T2" fmla="*/ 25 w 25"/>
                  <a:gd name="T3" fmla="*/ 30 h 30"/>
                  <a:gd name="T4" fmla="*/ 1 w 25"/>
                  <a:gd name="T5" fmla="*/ 0 h 30"/>
                  <a:gd name="T6" fmla="*/ 0 w 25"/>
                  <a:gd name="T7" fmla="*/ 2 h 30"/>
                  <a:gd name="T8" fmla="*/ 24 w 25"/>
                  <a:gd name="T9" fmla="*/ 3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30">
                    <a:moveTo>
                      <a:pt x="24" y="30"/>
                    </a:moveTo>
                    <a:lnTo>
                      <a:pt x="25" y="30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24" y="3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21" name="Rectangle 2737"/>
              <p:cNvSpPr>
                <a:spLocks noChangeArrowheads="1"/>
              </p:cNvSpPr>
              <p:nvPr/>
            </p:nvSpPr>
            <p:spPr bwMode="auto">
              <a:xfrm>
                <a:off x="7960" y="2814"/>
                <a:ext cx="1" cy="3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22" name="Rectangle 2738"/>
              <p:cNvSpPr>
                <a:spLocks noChangeArrowheads="1"/>
              </p:cNvSpPr>
              <p:nvPr/>
            </p:nvSpPr>
            <p:spPr bwMode="auto">
              <a:xfrm>
                <a:off x="7937" y="2815"/>
                <a:ext cx="1" cy="30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23" name="Freeform 2739"/>
              <p:cNvSpPr>
                <a:spLocks/>
              </p:cNvSpPr>
              <p:nvPr/>
            </p:nvSpPr>
            <p:spPr bwMode="auto">
              <a:xfrm>
                <a:off x="7937" y="2815"/>
                <a:ext cx="24" cy="30"/>
              </a:xfrm>
              <a:custGeom>
                <a:avLst/>
                <a:gdLst>
                  <a:gd name="T0" fmla="*/ 1 w 24"/>
                  <a:gd name="T1" fmla="*/ 30 h 30"/>
                  <a:gd name="T2" fmla="*/ 24 w 24"/>
                  <a:gd name="T3" fmla="*/ 2 h 30"/>
                  <a:gd name="T4" fmla="*/ 23 w 24"/>
                  <a:gd name="T5" fmla="*/ 0 h 30"/>
                  <a:gd name="T6" fmla="*/ 0 w 24"/>
                  <a:gd name="T7" fmla="*/ 29 h 30"/>
                  <a:gd name="T8" fmla="*/ 1 w 24"/>
                  <a:gd name="T9" fmla="*/ 3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30">
                    <a:moveTo>
                      <a:pt x="1" y="30"/>
                    </a:moveTo>
                    <a:lnTo>
                      <a:pt x="24" y="2"/>
                    </a:lnTo>
                    <a:lnTo>
                      <a:pt x="23" y="0"/>
                    </a:lnTo>
                    <a:lnTo>
                      <a:pt x="0" y="29"/>
                    </a:lnTo>
                    <a:lnTo>
                      <a:pt x="1" y="3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24" name="Freeform 2740"/>
              <p:cNvSpPr>
                <a:spLocks/>
              </p:cNvSpPr>
              <p:nvPr/>
            </p:nvSpPr>
            <p:spPr bwMode="auto">
              <a:xfrm>
                <a:off x="7937" y="2815"/>
                <a:ext cx="24" cy="30"/>
              </a:xfrm>
              <a:custGeom>
                <a:avLst/>
                <a:gdLst>
                  <a:gd name="T0" fmla="*/ 23 w 24"/>
                  <a:gd name="T1" fmla="*/ 30 h 30"/>
                  <a:gd name="T2" fmla="*/ 24 w 24"/>
                  <a:gd name="T3" fmla="*/ 30 h 30"/>
                  <a:gd name="T4" fmla="*/ 1 w 24"/>
                  <a:gd name="T5" fmla="*/ 0 h 30"/>
                  <a:gd name="T6" fmla="*/ 0 w 24"/>
                  <a:gd name="T7" fmla="*/ 2 h 30"/>
                  <a:gd name="T8" fmla="*/ 23 w 24"/>
                  <a:gd name="T9" fmla="*/ 3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30">
                    <a:moveTo>
                      <a:pt x="23" y="30"/>
                    </a:moveTo>
                    <a:lnTo>
                      <a:pt x="24" y="30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23" y="3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25" name="Rectangle 2741"/>
              <p:cNvSpPr>
                <a:spLocks noChangeArrowheads="1"/>
              </p:cNvSpPr>
              <p:nvPr/>
            </p:nvSpPr>
            <p:spPr bwMode="auto">
              <a:xfrm>
                <a:off x="7934" y="2814"/>
                <a:ext cx="1" cy="3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26" name="Rectangle 2742"/>
              <p:cNvSpPr>
                <a:spLocks noChangeArrowheads="1"/>
              </p:cNvSpPr>
              <p:nvPr/>
            </p:nvSpPr>
            <p:spPr bwMode="auto">
              <a:xfrm>
                <a:off x="7910" y="2815"/>
                <a:ext cx="3" cy="30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27" name="Freeform 2743"/>
              <p:cNvSpPr>
                <a:spLocks/>
              </p:cNvSpPr>
              <p:nvPr/>
            </p:nvSpPr>
            <p:spPr bwMode="auto">
              <a:xfrm>
                <a:off x="7911" y="2815"/>
                <a:ext cx="23" cy="30"/>
              </a:xfrm>
              <a:custGeom>
                <a:avLst/>
                <a:gdLst>
                  <a:gd name="T0" fmla="*/ 2 w 23"/>
                  <a:gd name="T1" fmla="*/ 30 h 30"/>
                  <a:gd name="T2" fmla="*/ 23 w 23"/>
                  <a:gd name="T3" fmla="*/ 2 h 30"/>
                  <a:gd name="T4" fmla="*/ 21 w 23"/>
                  <a:gd name="T5" fmla="*/ 0 h 30"/>
                  <a:gd name="T6" fmla="*/ 0 w 23"/>
                  <a:gd name="T7" fmla="*/ 29 h 30"/>
                  <a:gd name="T8" fmla="*/ 2 w 23"/>
                  <a:gd name="T9" fmla="*/ 3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30">
                    <a:moveTo>
                      <a:pt x="2" y="30"/>
                    </a:moveTo>
                    <a:lnTo>
                      <a:pt x="23" y="2"/>
                    </a:lnTo>
                    <a:lnTo>
                      <a:pt x="21" y="0"/>
                    </a:lnTo>
                    <a:lnTo>
                      <a:pt x="0" y="29"/>
                    </a:lnTo>
                    <a:lnTo>
                      <a:pt x="2" y="3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28" name="Freeform 2744"/>
              <p:cNvSpPr>
                <a:spLocks/>
              </p:cNvSpPr>
              <p:nvPr/>
            </p:nvSpPr>
            <p:spPr bwMode="auto">
              <a:xfrm>
                <a:off x="7911" y="2815"/>
                <a:ext cx="24" cy="30"/>
              </a:xfrm>
              <a:custGeom>
                <a:avLst/>
                <a:gdLst>
                  <a:gd name="T0" fmla="*/ 23 w 24"/>
                  <a:gd name="T1" fmla="*/ 30 h 30"/>
                  <a:gd name="T2" fmla="*/ 24 w 24"/>
                  <a:gd name="T3" fmla="*/ 30 h 30"/>
                  <a:gd name="T4" fmla="*/ 2 w 24"/>
                  <a:gd name="T5" fmla="*/ 0 h 30"/>
                  <a:gd name="T6" fmla="*/ 0 w 24"/>
                  <a:gd name="T7" fmla="*/ 2 h 30"/>
                  <a:gd name="T8" fmla="*/ 23 w 24"/>
                  <a:gd name="T9" fmla="*/ 3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30">
                    <a:moveTo>
                      <a:pt x="23" y="30"/>
                    </a:moveTo>
                    <a:lnTo>
                      <a:pt x="24" y="3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23" y="3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29" name="Freeform 2745"/>
              <p:cNvSpPr>
                <a:spLocks noEditPoints="1"/>
              </p:cNvSpPr>
              <p:nvPr/>
            </p:nvSpPr>
            <p:spPr bwMode="auto">
              <a:xfrm>
                <a:off x="8405" y="2734"/>
                <a:ext cx="41" cy="101"/>
              </a:xfrm>
              <a:custGeom>
                <a:avLst/>
                <a:gdLst>
                  <a:gd name="T0" fmla="*/ 38 w 41"/>
                  <a:gd name="T1" fmla="*/ 101 h 101"/>
                  <a:gd name="T2" fmla="*/ 29 w 41"/>
                  <a:gd name="T3" fmla="*/ 19 h 101"/>
                  <a:gd name="T4" fmla="*/ 31 w 41"/>
                  <a:gd name="T5" fmla="*/ 18 h 101"/>
                  <a:gd name="T6" fmla="*/ 26 w 41"/>
                  <a:gd name="T7" fmla="*/ 4 h 101"/>
                  <a:gd name="T8" fmla="*/ 12 w 41"/>
                  <a:gd name="T9" fmla="*/ 0 h 101"/>
                  <a:gd name="T10" fmla="*/ 14 w 41"/>
                  <a:gd name="T11" fmla="*/ 10 h 101"/>
                  <a:gd name="T12" fmla="*/ 12 w 41"/>
                  <a:gd name="T13" fmla="*/ 18 h 101"/>
                  <a:gd name="T14" fmla="*/ 2 w 41"/>
                  <a:gd name="T15" fmla="*/ 99 h 101"/>
                  <a:gd name="T16" fmla="*/ 3 w 41"/>
                  <a:gd name="T17" fmla="*/ 90 h 101"/>
                  <a:gd name="T18" fmla="*/ 3 w 41"/>
                  <a:gd name="T19" fmla="*/ 89 h 101"/>
                  <a:gd name="T20" fmla="*/ 3 w 41"/>
                  <a:gd name="T21" fmla="*/ 89 h 101"/>
                  <a:gd name="T22" fmla="*/ 5 w 41"/>
                  <a:gd name="T23" fmla="*/ 80 h 101"/>
                  <a:gd name="T24" fmla="*/ 21 w 41"/>
                  <a:gd name="T25" fmla="*/ 84 h 101"/>
                  <a:gd name="T26" fmla="*/ 21 w 41"/>
                  <a:gd name="T27" fmla="*/ 84 h 101"/>
                  <a:gd name="T28" fmla="*/ 8 w 41"/>
                  <a:gd name="T29" fmla="*/ 80 h 101"/>
                  <a:gd name="T30" fmla="*/ 20 w 41"/>
                  <a:gd name="T31" fmla="*/ 75 h 101"/>
                  <a:gd name="T32" fmla="*/ 5 w 41"/>
                  <a:gd name="T33" fmla="*/ 78 h 101"/>
                  <a:gd name="T34" fmla="*/ 18 w 41"/>
                  <a:gd name="T35" fmla="*/ 74 h 101"/>
                  <a:gd name="T36" fmla="*/ 20 w 41"/>
                  <a:gd name="T37" fmla="*/ 74 h 101"/>
                  <a:gd name="T38" fmla="*/ 8 w 41"/>
                  <a:gd name="T39" fmla="*/ 69 h 101"/>
                  <a:gd name="T40" fmla="*/ 8 w 41"/>
                  <a:gd name="T41" fmla="*/ 69 h 101"/>
                  <a:gd name="T42" fmla="*/ 8 w 41"/>
                  <a:gd name="T43" fmla="*/ 60 h 101"/>
                  <a:gd name="T44" fmla="*/ 32 w 41"/>
                  <a:gd name="T45" fmla="*/ 60 h 101"/>
                  <a:gd name="T46" fmla="*/ 32 w 41"/>
                  <a:gd name="T47" fmla="*/ 60 h 101"/>
                  <a:gd name="T48" fmla="*/ 32 w 41"/>
                  <a:gd name="T49" fmla="*/ 59 h 101"/>
                  <a:gd name="T50" fmla="*/ 9 w 41"/>
                  <a:gd name="T51" fmla="*/ 50 h 101"/>
                  <a:gd name="T52" fmla="*/ 31 w 41"/>
                  <a:gd name="T53" fmla="*/ 50 h 101"/>
                  <a:gd name="T54" fmla="*/ 31 w 41"/>
                  <a:gd name="T55" fmla="*/ 50 h 101"/>
                  <a:gd name="T56" fmla="*/ 31 w 41"/>
                  <a:gd name="T57" fmla="*/ 48 h 101"/>
                  <a:gd name="T58" fmla="*/ 11 w 41"/>
                  <a:gd name="T59" fmla="*/ 40 h 101"/>
                  <a:gd name="T60" fmla="*/ 29 w 41"/>
                  <a:gd name="T61" fmla="*/ 40 h 101"/>
                  <a:gd name="T62" fmla="*/ 29 w 41"/>
                  <a:gd name="T63" fmla="*/ 40 h 101"/>
                  <a:gd name="T64" fmla="*/ 29 w 41"/>
                  <a:gd name="T65" fmla="*/ 39 h 101"/>
                  <a:gd name="T66" fmla="*/ 12 w 41"/>
                  <a:gd name="T67" fmla="*/ 30 h 101"/>
                  <a:gd name="T68" fmla="*/ 12 w 41"/>
                  <a:gd name="T69" fmla="*/ 30 h 101"/>
                  <a:gd name="T70" fmla="*/ 12 w 41"/>
                  <a:gd name="T71" fmla="*/ 30 h 101"/>
                  <a:gd name="T72" fmla="*/ 12 w 41"/>
                  <a:gd name="T73" fmla="*/ 30 h 101"/>
                  <a:gd name="T74" fmla="*/ 20 w 41"/>
                  <a:gd name="T75" fmla="*/ 24 h 101"/>
                  <a:gd name="T76" fmla="*/ 12 w 41"/>
                  <a:gd name="T77" fmla="*/ 28 h 101"/>
                  <a:gd name="T78" fmla="*/ 20 w 41"/>
                  <a:gd name="T79" fmla="*/ 24 h 101"/>
                  <a:gd name="T80" fmla="*/ 26 w 41"/>
                  <a:gd name="T81" fmla="*/ 19 h 101"/>
                  <a:gd name="T82" fmla="*/ 28 w 41"/>
                  <a:gd name="T83" fmla="*/ 19 h 101"/>
                  <a:gd name="T84" fmla="*/ 28 w 41"/>
                  <a:gd name="T85" fmla="*/ 19 h 101"/>
                  <a:gd name="T86" fmla="*/ 29 w 41"/>
                  <a:gd name="T87" fmla="*/ 30 h 101"/>
                  <a:gd name="T88" fmla="*/ 21 w 41"/>
                  <a:gd name="T89" fmla="*/ 43 h 101"/>
                  <a:gd name="T90" fmla="*/ 32 w 41"/>
                  <a:gd name="T91" fmla="*/ 59 h 101"/>
                  <a:gd name="T92" fmla="*/ 32 w 41"/>
                  <a:gd name="T93" fmla="*/ 59 h 101"/>
                  <a:gd name="T94" fmla="*/ 34 w 41"/>
                  <a:gd name="T95" fmla="*/ 60 h 101"/>
                  <a:gd name="T96" fmla="*/ 35 w 41"/>
                  <a:gd name="T97" fmla="*/ 78 h 101"/>
                  <a:gd name="T98" fmla="*/ 35 w 41"/>
                  <a:gd name="T99" fmla="*/ 71 h 101"/>
                  <a:gd name="T100" fmla="*/ 37 w 41"/>
                  <a:gd name="T101" fmla="*/ 80 h 101"/>
                  <a:gd name="T102" fmla="*/ 23 w 41"/>
                  <a:gd name="T103" fmla="*/ 84 h 101"/>
                  <a:gd name="T104" fmla="*/ 35 w 41"/>
                  <a:gd name="T105" fmla="*/ 90 h 101"/>
                  <a:gd name="T106" fmla="*/ 35 w 41"/>
                  <a:gd name="T107" fmla="*/ 90 h 101"/>
                  <a:gd name="T108" fmla="*/ 14 w 41"/>
                  <a:gd name="T109" fmla="*/ 18 h 101"/>
                  <a:gd name="T110" fmla="*/ 23 w 41"/>
                  <a:gd name="T111" fmla="*/ 95 h 101"/>
                  <a:gd name="T112" fmla="*/ 23 w 41"/>
                  <a:gd name="T113" fmla="*/ 95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41" h="101">
                    <a:moveTo>
                      <a:pt x="20" y="95"/>
                    </a:moveTo>
                    <a:lnTo>
                      <a:pt x="38" y="99"/>
                    </a:lnTo>
                    <a:lnTo>
                      <a:pt x="38" y="101"/>
                    </a:lnTo>
                    <a:lnTo>
                      <a:pt x="41" y="99"/>
                    </a:lnTo>
                    <a:lnTo>
                      <a:pt x="29" y="19"/>
                    </a:lnTo>
                    <a:lnTo>
                      <a:pt x="29" y="19"/>
                    </a:lnTo>
                    <a:lnTo>
                      <a:pt x="29" y="19"/>
                    </a:lnTo>
                    <a:lnTo>
                      <a:pt x="29" y="18"/>
                    </a:lnTo>
                    <a:lnTo>
                      <a:pt x="31" y="18"/>
                    </a:lnTo>
                    <a:lnTo>
                      <a:pt x="31" y="10"/>
                    </a:lnTo>
                    <a:lnTo>
                      <a:pt x="26" y="10"/>
                    </a:lnTo>
                    <a:lnTo>
                      <a:pt x="26" y="4"/>
                    </a:lnTo>
                    <a:lnTo>
                      <a:pt x="28" y="4"/>
                    </a:lnTo>
                    <a:lnTo>
                      <a:pt x="28" y="0"/>
                    </a:lnTo>
                    <a:lnTo>
                      <a:pt x="12" y="0"/>
                    </a:lnTo>
                    <a:lnTo>
                      <a:pt x="12" y="4"/>
                    </a:lnTo>
                    <a:lnTo>
                      <a:pt x="14" y="4"/>
                    </a:lnTo>
                    <a:lnTo>
                      <a:pt x="14" y="10"/>
                    </a:lnTo>
                    <a:lnTo>
                      <a:pt x="11" y="10"/>
                    </a:lnTo>
                    <a:lnTo>
                      <a:pt x="11" y="18"/>
                    </a:lnTo>
                    <a:lnTo>
                      <a:pt x="12" y="18"/>
                    </a:lnTo>
                    <a:lnTo>
                      <a:pt x="0" y="99"/>
                    </a:lnTo>
                    <a:lnTo>
                      <a:pt x="2" y="101"/>
                    </a:lnTo>
                    <a:lnTo>
                      <a:pt x="2" y="99"/>
                    </a:lnTo>
                    <a:lnTo>
                      <a:pt x="20" y="95"/>
                    </a:lnTo>
                    <a:close/>
                    <a:moveTo>
                      <a:pt x="2" y="98"/>
                    </a:moveTo>
                    <a:lnTo>
                      <a:pt x="3" y="90"/>
                    </a:lnTo>
                    <a:lnTo>
                      <a:pt x="18" y="95"/>
                    </a:lnTo>
                    <a:lnTo>
                      <a:pt x="2" y="98"/>
                    </a:lnTo>
                    <a:close/>
                    <a:moveTo>
                      <a:pt x="3" y="89"/>
                    </a:moveTo>
                    <a:lnTo>
                      <a:pt x="3" y="89"/>
                    </a:lnTo>
                    <a:lnTo>
                      <a:pt x="3" y="89"/>
                    </a:lnTo>
                    <a:lnTo>
                      <a:pt x="3" y="89"/>
                    </a:lnTo>
                    <a:close/>
                    <a:moveTo>
                      <a:pt x="3" y="89"/>
                    </a:moveTo>
                    <a:lnTo>
                      <a:pt x="5" y="80"/>
                    </a:lnTo>
                    <a:lnTo>
                      <a:pt x="5" y="80"/>
                    </a:lnTo>
                    <a:lnTo>
                      <a:pt x="18" y="84"/>
                    </a:lnTo>
                    <a:lnTo>
                      <a:pt x="3" y="89"/>
                    </a:lnTo>
                    <a:close/>
                    <a:moveTo>
                      <a:pt x="21" y="84"/>
                    </a:moveTo>
                    <a:lnTo>
                      <a:pt x="35" y="89"/>
                    </a:lnTo>
                    <a:lnTo>
                      <a:pt x="5" y="89"/>
                    </a:lnTo>
                    <a:lnTo>
                      <a:pt x="21" y="84"/>
                    </a:lnTo>
                    <a:close/>
                    <a:moveTo>
                      <a:pt x="34" y="80"/>
                    </a:moveTo>
                    <a:lnTo>
                      <a:pt x="21" y="84"/>
                    </a:lnTo>
                    <a:lnTo>
                      <a:pt x="8" y="80"/>
                    </a:lnTo>
                    <a:lnTo>
                      <a:pt x="34" y="80"/>
                    </a:lnTo>
                    <a:close/>
                    <a:moveTo>
                      <a:pt x="8" y="78"/>
                    </a:moveTo>
                    <a:lnTo>
                      <a:pt x="20" y="75"/>
                    </a:lnTo>
                    <a:lnTo>
                      <a:pt x="34" y="78"/>
                    </a:lnTo>
                    <a:lnTo>
                      <a:pt x="8" y="78"/>
                    </a:lnTo>
                    <a:close/>
                    <a:moveTo>
                      <a:pt x="5" y="78"/>
                    </a:moveTo>
                    <a:lnTo>
                      <a:pt x="6" y="71"/>
                    </a:lnTo>
                    <a:lnTo>
                      <a:pt x="6" y="71"/>
                    </a:lnTo>
                    <a:lnTo>
                      <a:pt x="18" y="74"/>
                    </a:lnTo>
                    <a:lnTo>
                      <a:pt x="5" y="78"/>
                    </a:lnTo>
                    <a:close/>
                    <a:moveTo>
                      <a:pt x="29" y="71"/>
                    </a:moveTo>
                    <a:lnTo>
                      <a:pt x="20" y="74"/>
                    </a:lnTo>
                    <a:lnTo>
                      <a:pt x="9" y="71"/>
                    </a:lnTo>
                    <a:lnTo>
                      <a:pt x="29" y="71"/>
                    </a:lnTo>
                    <a:close/>
                    <a:moveTo>
                      <a:pt x="8" y="69"/>
                    </a:moveTo>
                    <a:lnTo>
                      <a:pt x="20" y="65"/>
                    </a:lnTo>
                    <a:lnTo>
                      <a:pt x="32" y="69"/>
                    </a:lnTo>
                    <a:lnTo>
                      <a:pt x="8" y="69"/>
                    </a:lnTo>
                    <a:close/>
                    <a:moveTo>
                      <a:pt x="6" y="68"/>
                    </a:moveTo>
                    <a:lnTo>
                      <a:pt x="8" y="60"/>
                    </a:lnTo>
                    <a:lnTo>
                      <a:pt x="8" y="60"/>
                    </a:lnTo>
                    <a:lnTo>
                      <a:pt x="18" y="65"/>
                    </a:lnTo>
                    <a:lnTo>
                      <a:pt x="6" y="68"/>
                    </a:lnTo>
                    <a:close/>
                    <a:moveTo>
                      <a:pt x="32" y="60"/>
                    </a:moveTo>
                    <a:lnTo>
                      <a:pt x="20" y="63"/>
                    </a:lnTo>
                    <a:lnTo>
                      <a:pt x="11" y="60"/>
                    </a:lnTo>
                    <a:lnTo>
                      <a:pt x="32" y="60"/>
                    </a:lnTo>
                    <a:close/>
                    <a:moveTo>
                      <a:pt x="9" y="59"/>
                    </a:moveTo>
                    <a:lnTo>
                      <a:pt x="20" y="54"/>
                    </a:lnTo>
                    <a:lnTo>
                      <a:pt x="32" y="59"/>
                    </a:lnTo>
                    <a:lnTo>
                      <a:pt x="9" y="59"/>
                    </a:lnTo>
                    <a:close/>
                    <a:moveTo>
                      <a:pt x="8" y="59"/>
                    </a:moveTo>
                    <a:lnTo>
                      <a:pt x="9" y="50"/>
                    </a:lnTo>
                    <a:lnTo>
                      <a:pt x="20" y="54"/>
                    </a:lnTo>
                    <a:lnTo>
                      <a:pt x="8" y="59"/>
                    </a:lnTo>
                    <a:close/>
                    <a:moveTo>
                      <a:pt x="31" y="50"/>
                    </a:moveTo>
                    <a:lnTo>
                      <a:pt x="20" y="54"/>
                    </a:lnTo>
                    <a:lnTo>
                      <a:pt x="12" y="50"/>
                    </a:lnTo>
                    <a:lnTo>
                      <a:pt x="31" y="50"/>
                    </a:lnTo>
                    <a:close/>
                    <a:moveTo>
                      <a:pt x="11" y="48"/>
                    </a:moveTo>
                    <a:lnTo>
                      <a:pt x="20" y="45"/>
                    </a:lnTo>
                    <a:lnTo>
                      <a:pt x="31" y="48"/>
                    </a:lnTo>
                    <a:lnTo>
                      <a:pt x="11" y="48"/>
                    </a:lnTo>
                    <a:close/>
                    <a:moveTo>
                      <a:pt x="9" y="48"/>
                    </a:moveTo>
                    <a:lnTo>
                      <a:pt x="11" y="40"/>
                    </a:lnTo>
                    <a:lnTo>
                      <a:pt x="18" y="43"/>
                    </a:lnTo>
                    <a:lnTo>
                      <a:pt x="9" y="48"/>
                    </a:lnTo>
                    <a:close/>
                    <a:moveTo>
                      <a:pt x="29" y="40"/>
                    </a:moveTo>
                    <a:lnTo>
                      <a:pt x="20" y="43"/>
                    </a:lnTo>
                    <a:lnTo>
                      <a:pt x="12" y="40"/>
                    </a:lnTo>
                    <a:lnTo>
                      <a:pt x="29" y="40"/>
                    </a:lnTo>
                    <a:close/>
                    <a:moveTo>
                      <a:pt x="11" y="39"/>
                    </a:moveTo>
                    <a:lnTo>
                      <a:pt x="20" y="34"/>
                    </a:lnTo>
                    <a:lnTo>
                      <a:pt x="29" y="39"/>
                    </a:lnTo>
                    <a:lnTo>
                      <a:pt x="11" y="39"/>
                    </a:lnTo>
                    <a:close/>
                    <a:moveTo>
                      <a:pt x="11" y="37"/>
                    </a:moveTo>
                    <a:lnTo>
                      <a:pt x="12" y="30"/>
                    </a:lnTo>
                    <a:lnTo>
                      <a:pt x="18" y="34"/>
                    </a:lnTo>
                    <a:lnTo>
                      <a:pt x="11" y="37"/>
                    </a:lnTo>
                    <a:close/>
                    <a:moveTo>
                      <a:pt x="12" y="30"/>
                    </a:moveTo>
                    <a:lnTo>
                      <a:pt x="12" y="30"/>
                    </a:lnTo>
                    <a:lnTo>
                      <a:pt x="12" y="30"/>
                    </a:lnTo>
                    <a:lnTo>
                      <a:pt x="12" y="30"/>
                    </a:lnTo>
                    <a:close/>
                    <a:moveTo>
                      <a:pt x="28" y="30"/>
                    </a:moveTo>
                    <a:lnTo>
                      <a:pt x="20" y="33"/>
                    </a:lnTo>
                    <a:lnTo>
                      <a:pt x="12" y="30"/>
                    </a:lnTo>
                    <a:lnTo>
                      <a:pt x="28" y="30"/>
                    </a:lnTo>
                    <a:close/>
                    <a:moveTo>
                      <a:pt x="12" y="28"/>
                    </a:moveTo>
                    <a:lnTo>
                      <a:pt x="20" y="24"/>
                    </a:lnTo>
                    <a:lnTo>
                      <a:pt x="28" y="28"/>
                    </a:lnTo>
                    <a:lnTo>
                      <a:pt x="12" y="28"/>
                    </a:lnTo>
                    <a:close/>
                    <a:moveTo>
                      <a:pt x="12" y="28"/>
                    </a:moveTo>
                    <a:lnTo>
                      <a:pt x="14" y="19"/>
                    </a:lnTo>
                    <a:lnTo>
                      <a:pt x="14" y="19"/>
                    </a:lnTo>
                    <a:lnTo>
                      <a:pt x="20" y="24"/>
                    </a:lnTo>
                    <a:lnTo>
                      <a:pt x="12" y="28"/>
                    </a:lnTo>
                    <a:close/>
                    <a:moveTo>
                      <a:pt x="15" y="19"/>
                    </a:moveTo>
                    <a:lnTo>
                      <a:pt x="26" y="19"/>
                    </a:lnTo>
                    <a:lnTo>
                      <a:pt x="20" y="24"/>
                    </a:lnTo>
                    <a:lnTo>
                      <a:pt x="15" y="19"/>
                    </a:lnTo>
                    <a:close/>
                    <a:moveTo>
                      <a:pt x="28" y="19"/>
                    </a:moveTo>
                    <a:lnTo>
                      <a:pt x="29" y="28"/>
                    </a:lnTo>
                    <a:lnTo>
                      <a:pt x="21" y="24"/>
                    </a:lnTo>
                    <a:lnTo>
                      <a:pt x="28" y="19"/>
                    </a:lnTo>
                    <a:close/>
                    <a:moveTo>
                      <a:pt x="31" y="39"/>
                    </a:moveTo>
                    <a:lnTo>
                      <a:pt x="21" y="34"/>
                    </a:lnTo>
                    <a:lnTo>
                      <a:pt x="29" y="30"/>
                    </a:lnTo>
                    <a:lnTo>
                      <a:pt x="31" y="39"/>
                    </a:lnTo>
                    <a:close/>
                    <a:moveTo>
                      <a:pt x="32" y="48"/>
                    </a:moveTo>
                    <a:lnTo>
                      <a:pt x="21" y="43"/>
                    </a:lnTo>
                    <a:lnTo>
                      <a:pt x="31" y="40"/>
                    </a:lnTo>
                    <a:lnTo>
                      <a:pt x="32" y="48"/>
                    </a:lnTo>
                    <a:close/>
                    <a:moveTo>
                      <a:pt x="32" y="59"/>
                    </a:moveTo>
                    <a:lnTo>
                      <a:pt x="21" y="54"/>
                    </a:lnTo>
                    <a:lnTo>
                      <a:pt x="32" y="51"/>
                    </a:lnTo>
                    <a:lnTo>
                      <a:pt x="32" y="59"/>
                    </a:lnTo>
                    <a:close/>
                    <a:moveTo>
                      <a:pt x="34" y="69"/>
                    </a:moveTo>
                    <a:lnTo>
                      <a:pt x="21" y="65"/>
                    </a:lnTo>
                    <a:lnTo>
                      <a:pt x="34" y="60"/>
                    </a:lnTo>
                    <a:lnTo>
                      <a:pt x="34" y="69"/>
                    </a:lnTo>
                    <a:close/>
                    <a:moveTo>
                      <a:pt x="35" y="71"/>
                    </a:moveTo>
                    <a:lnTo>
                      <a:pt x="35" y="78"/>
                    </a:lnTo>
                    <a:lnTo>
                      <a:pt x="21" y="74"/>
                    </a:lnTo>
                    <a:lnTo>
                      <a:pt x="32" y="71"/>
                    </a:lnTo>
                    <a:lnTo>
                      <a:pt x="35" y="71"/>
                    </a:lnTo>
                    <a:close/>
                    <a:moveTo>
                      <a:pt x="37" y="80"/>
                    </a:moveTo>
                    <a:lnTo>
                      <a:pt x="37" y="80"/>
                    </a:lnTo>
                    <a:lnTo>
                      <a:pt x="37" y="80"/>
                    </a:lnTo>
                    <a:lnTo>
                      <a:pt x="37" y="80"/>
                    </a:lnTo>
                    <a:close/>
                    <a:moveTo>
                      <a:pt x="37" y="89"/>
                    </a:moveTo>
                    <a:lnTo>
                      <a:pt x="23" y="84"/>
                    </a:lnTo>
                    <a:lnTo>
                      <a:pt x="37" y="81"/>
                    </a:lnTo>
                    <a:lnTo>
                      <a:pt x="37" y="89"/>
                    </a:lnTo>
                    <a:close/>
                    <a:moveTo>
                      <a:pt x="35" y="90"/>
                    </a:moveTo>
                    <a:lnTo>
                      <a:pt x="20" y="93"/>
                    </a:lnTo>
                    <a:lnTo>
                      <a:pt x="5" y="90"/>
                    </a:lnTo>
                    <a:lnTo>
                      <a:pt x="35" y="90"/>
                    </a:lnTo>
                    <a:close/>
                    <a:moveTo>
                      <a:pt x="28" y="19"/>
                    </a:moveTo>
                    <a:lnTo>
                      <a:pt x="14" y="19"/>
                    </a:lnTo>
                    <a:lnTo>
                      <a:pt x="14" y="18"/>
                    </a:lnTo>
                    <a:lnTo>
                      <a:pt x="28" y="18"/>
                    </a:lnTo>
                    <a:lnTo>
                      <a:pt x="28" y="19"/>
                    </a:lnTo>
                    <a:close/>
                    <a:moveTo>
                      <a:pt x="23" y="95"/>
                    </a:moveTo>
                    <a:lnTo>
                      <a:pt x="38" y="90"/>
                    </a:lnTo>
                    <a:lnTo>
                      <a:pt x="38" y="98"/>
                    </a:lnTo>
                    <a:lnTo>
                      <a:pt x="23" y="9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30" name="Rectangle 2746"/>
              <p:cNvSpPr>
                <a:spLocks noChangeArrowheads="1"/>
              </p:cNvSpPr>
              <p:nvPr/>
            </p:nvSpPr>
            <p:spPr bwMode="auto">
              <a:xfrm>
                <a:off x="8425" y="2708"/>
                <a:ext cx="1" cy="29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31" name="Rectangle 2747"/>
              <p:cNvSpPr>
                <a:spLocks noChangeArrowheads="1"/>
              </p:cNvSpPr>
              <p:nvPr/>
            </p:nvSpPr>
            <p:spPr bwMode="auto">
              <a:xfrm>
                <a:off x="8425" y="2705"/>
                <a:ext cx="1" cy="3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32" name="Freeform 2748"/>
              <p:cNvSpPr>
                <a:spLocks/>
              </p:cNvSpPr>
              <p:nvPr/>
            </p:nvSpPr>
            <p:spPr bwMode="auto">
              <a:xfrm>
                <a:off x="8425" y="2707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1 w 1"/>
                  <a:gd name="T5" fmla="*/ 0 h 3"/>
                  <a:gd name="T6" fmla="*/ 1 w 1"/>
                  <a:gd name="T7" fmla="*/ 0 h 3"/>
                  <a:gd name="T8" fmla="*/ 0 w 1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33" name="Freeform 2749"/>
              <p:cNvSpPr>
                <a:spLocks/>
              </p:cNvSpPr>
              <p:nvPr/>
            </p:nvSpPr>
            <p:spPr bwMode="auto">
              <a:xfrm>
                <a:off x="8425" y="2707"/>
                <a:ext cx="1" cy="3"/>
              </a:xfrm>
              <a:custGeom>
                <a:avLst/>
                <a:gdLst>
                  <a:gd name="T0" fmla="*/ 1 w 1"/>
                  <a:gd name="T1" fmla="*/ 3 h 3"/>
                  <a:gd name="T2" fmla="*/ 1 w 1"/>
                  <a:gd name="T3" fmla="*/ 3 h 3"/>
                  <a:gd name="T4" fmla="*/ 0 w 1"/>
                  <a:gd name="T5" fmla="*/ 0 h 3"/>
                  <a:gd name="T6" fmla="*/ 0 w 1"/>
                  <a:gd name="T7" fmla="*/ 0 h 3"/>
                  <a:gd name="T8" fmla="*/ 1 w 1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lnTo>
                      <a:pt x="1" y="3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34" name="Rectangle 2750"/>
              <p:cNvSpPr>
                <a:spLocks noChangeArrowheads="1"/>
              </p:cNvSpPr>
              <p:nvPr/>
            </p:nvSpPr>
            <p:spPr bwMode="auto">
              <a:xfrm>
                <a:off x="8615" y="2811"/>
                <a:ext cx="15" cy="4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35" name="Rectangle 2751"/>
              <p:cNvSpPr>
                <a:spLocks noChangeArrowheads="1"/>
              </p:cNvSpPr>
              <p:nvPr/>
            </p:nvSpPr>
            <p:spPr bwMode="auto">
              <a:xfrm>
                <a:off x="8490" y="2811"/>
                <a:ext cx="15" cy="4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36" name="Freeform 2752"/>
              <p:cNvSpPr>
                <a:spLocks/>
              </p:cNvSpPr>
              <p:nvPr/>
            </p:nvSpPr>
            <p:spPr bwMode="auto">
              <a:xfrm>
                <a:off x="8428" y="2741"/>
                <a:ext cx="190" cy="71"/>
              </a:xfrm>
              <a:custGeom>
                <a:avLst/>
                <a:gdLst>
                  <a:gd name="T0" fmla="*/ 190 w 190"/>
                  <a:gd name="T1" fmla="*/ 71 h 71"/>
                  <a:gd name="T2" fmla="*/ 0 w 190"/>
                  <a:gd name="T3" fmla="*/ 0 h 71"/>
                  <a:gd name="T4" fmla="*/ 190 w 190"/>
                  <a:gd name="T5" fmla="*/ 71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90" h="71">
                    <a:moveTo>
                      <a:pt x="190" y="71"/>
                    </a:moveTo>
                    <a:lnTo>
                      <a:pt x="0" y="0"/>
                    </a:lnTo>
                    <a:lnTo>
                      <a:pt x="190" y="7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37" name="Freeform 2753"/>
              <p:cNvSpPr>
                <a:spLocks/>
              </p:cNvSpPr>
              <p:nvPr/>
            </p:nvSpPr>
            <p:spPr bwMode="auto">
              <a:xfrm>
                <a:off x="8428" y="2740"/>
                <a:ext cx="190" cy="74"/>
              </a:xfrm>
              <a:custGeom>
                <a:avLst/>
                <a:gdLst>
                  <a:gd name="T0" fmla="*/ 188 w 190"/>
                  <a:gd name="T1" fmla="*/ 74 h 74"/>
                  <a:gd name="T2" fmla="*/ 190 w 190"/>
                  <a:gd name="T3" fmla="*/ 72 h 74"/>
                  <a:gd name="T4" fmla="*/ 0 w 190"/>
                  <a:gd name="T5" fmla="*/ 0 h 74"/>
                  <a:gd name="T6" fmla="*/ 0 w 190"/>
                  <a:gd name="T7" fmla="*/ 1 h 74"/>
                  <a:gd name="T8" fmla="*/ 188 w 190"/>
                  <a:gd name="T9" fmla="*/ 74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0" h="74">
                    <a:moveTo>
                      <a:pt x="188" y="74"/>
                    </a:moveTo>
                    <a:lnTo>
                      <a:pt x="190" y="72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88" y="7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38" name="Rectangle 2754"/>
              <p:cNvSpPr>
                <a:spLocks noChangeArrowheads="1"/>
              </p:cNvSpPr>
              <p:nvPr/>
            </p:nvSpPr>
            <p:spPr bwMode="auto">
              <a:xfrm>
                <a:off x="8130" y="2811"/>
                <a:ext cx="13" cy="3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39" name="Rectangle 2755"/>
              <p:cNvSpPr>
                <a:spLocks noChangeArrowheads="1"/>
              </p:cNvSpPr>
              <p:nvPr/>
            </p:nvSpPr>
            <p:spPr bwMode="auto">
              <a:xfrm>
                <a:off x="7913" y="2809"/>
                <a:ext cx="12" cy="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40" name="Freeform 2756"/>
              <p:cNvSpPr>
                <a:spLocks/>
              </p:cNvSpPr>
              <p:nvPr/>
            </p:nvSpPr>
            <p:spPr bwMode="auto">
              <a:xfrm>
                <a:off x="8143" y="2740"/>
                <a:ext cx="280" cy="72"/>
              </a:xfrm>
              <a:custGeom>
                <a:avLst/>
                <a:gdLst>
                  <a:gd name="T0" fmla="*/ 0 w 280"/>
                  <a:gd name="T1" fmla="*/ 72 h 72"/>
                  <a:gd name="T2" fmla="*/ 280 w 280"/>
                  <a:gd name="T3" fmla="*/ 1 h 72"/>
                  <a:gd name="T4" fmla="*/ 280 w 280"/>
                  <a:gd name="T5" fmla="*/ 0 h 72"/>
                  <a:gd name="T6" fmla="*/ 0 w 280"/>
                  <a:gd name="T7" fmla="*/ 72 h 72"/>
                  <a:gd name="T8" fmla="*/ 0 w 280"/>
                  <a:gd name="T9" fmla="*/ 72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0" h="72">
                    <a:moveTo>
                      <a:pt x="0" y="72"/>
                    </a:moveTo>
                    <a:lnTo>
                      <a:pt x="280" y="1"/>
                    </a:lnTo>
                    <a:lnTo>
                      <a:pt x="280" y="0"/>
                    </a:lnTo>
                    <a:lnTo>
                      <a:pt x="0" y="72"/>
                    </a:lnTo>
                    <a:lnTo>
                      <a:pt x="0" y="7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41" name="Freeform 2757"/>
              <p:cNvSpPr>
                <a:spLocks/>
              </p:cNvSpPr>
              <p:nvPr/>
            </p:nvSpPr>
            <p:spPr bwMode="auto">
              <a:xfrm>
                <a:off x="7925" y="2740"/>
                <a:ext cx="498" cy="72"/>
              </a:xfrm>
              <a:custGeom>
                <a:avLst/>
                <a:gdLst>
                  <a:gd name="T0" fmla="*/ 0 w 498"/>
                  <a:gd name="T1" fmla="*/ 72 h 72"/>
                  <a:gd name="T2" fmla="*/ 498 w 498"/>
                  <a:gd name="T3" fmla="*/ 1 h 72"/>
                  <a:gd name="T4" fmla="*/ 498 w 498"/>
                  <a:gd name="T5" fmla="*/ 0 h 72"/>
                  <a:gd name="T6" fmla="*/ 0 w 498"/>
                  <a:gd name="T7" fmla="*/ 71 h 72"/>
                  <a:gd name="T8" fmla="*/ 0 w 498"/>
                  <a:gd name="T9" fmla="*/ 72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8" h="72">
                    <a:moveTo>
                      <a:pt x="0" y="72"/>
                    </a:moveTo>
                    <a:lnTo>
                      <a:pt x="498" y="1"/>
                    </a:lnTo>
                    <a:lnTo>
                      <a:pt x="498" y="0"/>
                    </a:lnTo>
                    <a:lnTo>
                      <a:pt x="0" y="71"/>
                    </a:lnTo>
                    <a:lnTo>
                      <a:pt x="0" y="7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42" name="Freeform 2758"/>
              <p:cNvSpPr>
                <a:spLocks/>
              </p:cNvSpPr>
              <p:nvPr/>
            </p:nvSpPr>
            <p:spPr bwMode="auto">
              <a:xfrm>
                <a:off x="8429" y="2741"/>
                <a:ext cx="68" cy="73"/>
              </a:xfrm>
              <a:custGeom>
                <a:avLst/>
                <a:gdLst>
                  <a:gd name="T0" fmla="*/ 67 w 68"/>
                  <a:gd name="T1" fmla="*/ 73 h 73"/>
                  <a:gd name="T2" fmla="*/ 68 w 68"/>
                  <a:gd name="T3" fmla="*/ 71 h 73"/>
                  <a:gd name="T4" fmla="*/ 0 w 68"/>
                  <a:gd name="T5" fmla="*/ 0 h 73"/>
                  <a:gd name="T6" fmla="*/ 0 w 68"/>
                  <a:gd name="T7" fmla="*/ 0 h 73"/>
                  <a:gd name="T8" fmla="*/ 67 w 68"/>
                  <a:gd name="T9" fmla="*/ 73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8" h="73">
                    <a:moveTo>
                      <a:pt x="67" y="73"/>
                    </a:moveTo>
                    <a:lnTo>
                      <a:pt x="68" y="7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67" y="7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43" name="Rectangle 2759"/>
              <p:cNvSpPr>
                <a:spLocks noChangeArrowheads="1"/>
              </p:cNvSpPr>
              <p:nvPr/>
            </p:nvSpPr>
            <p:spPr bwMode="auto">
              <a:xfrm>
                <a:off x="8039" y="2847"/>
                <a:ext cx="50" cy="6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44" name="Rectangle 2760"/>
              <p:cNvSpPr>
                <a:spLocks noChangeArrowheads="1"/>
              </p:cNvSpPr>
              <p:nvPr/>
            </p:nvSpPr>
            <p:spPr bwMode="auto">
              <a:xfrm>
                <a:off x="8045" y="2851"/>
                <a:ext cx="38" cy="8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45" name="Oval 2761"/>
              <p:cNvSpPr>
                <a:spLocks noChangeArrowheads="1"/>
              </p:cNvSpPr>
              <p:nvPr/>
            </p:nvSpPr>
            <p:spPr bwMode="auto">
              <a:xfrm>
                <a:off x="8059" y="2912"/>
                <a:ext cx="14" cy="12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46" name="Freeform 2762"/>
              <p:cNvSpPr>
                <a:spLocks/>
              </p:cNvSpPr>
              <p:nvPr/>
            </p:nvSpPr>
            <p:spPr bwMode="auto">
              <a:xfrm>
                <a:off x="8063" y="2919"/>
                <a:ext cx="8" cy="14"/>
              </a:xfrm>
              <a:custGeom>
                <a:avLst/>
                <a:gdLst>
                  <a:gd name="T0" fmla="*/ 1 w 5"/>
                  <a:gd name="T1" fmla="*/ 2 h 9"/>
                  <a:gd name="T2" fmla="*/ 2 w 5"/>
                  <a:gd name="T3" fmla="*/ 7 h 9"/>
                  <a:gd name="T4" fmla="*/ 4 w 5"/>
                  <a:gd name="T5" fmla="*/ 5 h 9"/>
                  <a:gd name="T6" fmla="*/ 5 w 5"/>
                  <a:gd name="T7" fmla="*/ 5 h 9"/>
                  <a:gd name="T8" fmla="*/ 2 w 5"/>
                  <a:gd name="T9" fmla="*/ 9 h 9"/>
                  <a:gd name="T10" fmla="*/ 0 w 5"/>
                  <a:gd name="T11" fmla="*/ 2 h 9"/>
                  <a:gd name="T12" fmla="*/ 0 w 5"/>
                  <a:gd name="T13" fmla="*/ 0 h 9"/>
                  <a:gd name="T14" fmla="*/ 1 w 5"/>
                  <a:gd name="T15" fmla="*/ 0 h 9"/>
                  <a:gd name="T16" fmla="*/ 1 w 5"/>
                  <a:gd name="T17" fmla="*/ 2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9">
                    <a:moveTo>
                      <a:pt x="1" y="2"/>
                    </a:moveTo>
                    <a:cubicBezTo>
                      <a:pt x="1" y="5"/>
                      <a:pt x="1" y="7"/>
                      <a:pt x="2" y="7"/>
                    </a:cubicBezTo>
                    <a:cubicBezTo>
                      <a:pt x="3" y="7"/>
                      <a:pt x="3" y="6"/>
                      <a:pt x="4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4" y="7"/>
                      <a:pt x="3" y="9"/>
                      <a:pt x="2" y="9"/>
                    </a:cubicBezTo>
                    <a:cubicBezTo>
                      <a:pt x="1" y="9"/>
                      <a:pt x="0" y="6"/>
                      <a:pt x="0" y="2"/>
                    </a:cubicBezTo>
                    <a:cubicBezTo>
                      <a:pt x="0" y="2"/>
                      <a:pt x="0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47" name="Rectangle 2763"/>
              <p:cNvSpPr>
                <a:spLocks noChangeArrowheads="1"/>
              </p:cNvSpPr>
              <p:nvPr/>
            </p:nvSpPr>
            <p:spPr bwMode="auto">
              <a:xfrm>
                <a:off x="8062" y="2909"/>
                <a:ext cx="8" cy="3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48" name="Rectangle 2764"/>
              <p:cNvSpPr>
                <a:spLocks noChangeArrowheads="1"/>
              </p:cNvSpPr>
              <p:nvPr/>
            </p:nvSpPr>
            <p:spPr bwMode="auto">
              <a:xfrm>
                <a:off x="8071" y="2859"/>
                <a:ext cx="8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49" name="Rectangle 2765"/>
              <p:cNvSpPr>
                <a:spLocks noChangeArrowheads="1"/>
              </p:cNvSpPr>
              <p:nvPr/>
            </p:nvSpPr>
            <p:spPr bwMode="auto">
              <a:xfrm>
                <a:off x="8050" y="2859"/>
                <a:ext cx="7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50" name="Freeform 2766"/>
              <p:cNvSpPr>
                <a:spLocks/>
              </p:cNvSpPr>
              <p:nvPr/>
            </p:nvSpPr>
            <p:spPr bwMode="auto">
              <a:xfrm>
                <a:off x="8067" y="2859"/>
                <a:ext cx="7" cy="53"/>
              </a:xfrm>
              <a:custGeom>
                <a:avLst/>
                <a:gdLst>
                  <a:gd name="T0" fmla="*/ 7 w 7"/>
                  <a:gd name="T1" fmla="*/ 0 h 53"/>
                  <a:gd name="T2" fmla="*/ 0 w 7"/>
                  <a:gd name="T3" fmla="*/ 53 h 53"/>
                  <a:gd name="T4" fmla="*/ 7 w 7"/>
                  <a:gd name="T5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53">
                    <a:moveTo>
                      <a:pt x="7" y="0"/>
                    </a:moveTo>
                    <a:lnTo>
                      <a:pt x="0" y="53"/>
                    </a:lnTo>
                    <a:lnTo>
                      <a:pt x="7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51" name="Freeform 2767"/>
              <p:cNvSpPr>
                <a:spLocks/>
              </p:cNvSpPr>
              <p:nvPr/>
            </p:nvSpPr>
            <p:spPr bwMode="auto">
              <a:xfrm>
                <a:off x="8065" y="2859"/>
                <a:ext cx="11" cy="53"/>
              </a:xfrm>
              <a:custGeom>
                <a:avLst/>
                <a:gdLst>
                  <a:gd name="T0" fmla="*/ 2 w 11"/>
                  <a:gd name="T1" fmla="*/ 53 h 53"/>
                  <a:gd name="T2" fmla="*/ 11 w 11"/>
                  <a:gd name="T3" fmla="*/ 0 h 53"/>
                  <a:gd name="T4" fmla="*/ 9 w 11"/>
                  <a:gd name="T5" fmla="*/ 0 h 53"/>
                  <a:gd name="T6" fmla="*/ 0 w 11"/>
                  <a:gd name="T7" fmla="*/ 51 h 53"/>
                  <a:gd name="T8" fmla="*/ 2 w 11"/>
                  <a:gd name="T9" fmla="*/ 53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53">
                    <a:moveTo>
                      <a:pt x="2" y="53"/>
                    </a:moveTo>
                    <a:lnTo>
                      <a:pt x="11" y="0"/>
                    </a:lnTo>
                    <a:lnTo>
                      <a:pt x="9" y="0"/>
                    </a:lnTo>
                    <a:lnTo>
                      <a:pt x="0" y="51"/>
                    </a:lnTo>
                    <a:lnTo>
                      <a:pt x="2" y="5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52" name="Freeform 2768"/>
              <p:cNvSpPr>
                <a:spLocks/>
              </p:cNvSpPr>
              <p:nvPr/>
            </p:nvSpPr>
            <p:spPr bwMode="auto">
              <a:xfrm>
                <a:off x="8053" y="2859"/>
                <a:ext cx="14" cy="53"/>
              </a:xfrm>
              <a:custGeom>
                <a:avLst/>
                <a:gdLst>
                  <a:gd name="T0" fmla="*/ 0 w 14"/>
                  <a:gd name="T1" fmla="*/ 0 h 53"/>
                  <a:gd name="T2" fmla="*/ 14 w 14"/>
                  <a:gd name="T3" fmla="*/ 53 h 53"/>
                  <a:gd name="T4" fmla="*/ 0 w 14"/>
                  <a:gd name="T5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" h="53">
                    <a:moveTo>
                      <a:pt x="0" y="0"/>
                    </a:moveTo>
                    <a:lnTo>
                      <a:pt x="14" y="53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53" name="Freeform 2769"/>
              <p:cNvSpPr>
                <a:spLocks/>
              </p:cNvSpPr>
              <p:nvPr/>
            </p:nvSpPr>
            <p:spPr bwMode="auto">
              <a:xfrm>
                <a:off x="8051" y="2859"/>
                <a:ext cx="16" cy="53"/>
              </a:xfrm>
              <a:custGeom>
                <a:avLst/>
                <a:gdLst>
                  <a:gd name="T0" fmla="*/ 14 w 16"/>
                  <a:gd name="T1" fmla="*/ 53 h 53"/>
                  <a:gd name="T2" fmla="*/ 16 w 16"/>
                  <a:gd name="T3" fmla="*/ 51 h 53"/>
                  <a:gd name="T4" fmla="*/ 3 w 16"/>
                  <a:gd name="T5" fmla="*/ 0 h 53"/>
                  <a:gd name="T6" fmla="*/ 0 w 16"/>
                  <a:gd name="T7" fmla="*/ 0 h 53"/>
                  <a:gd name="T8" fmla="*/ 14 w 16"/>
                  <a:gd name="T9" fmla="*/ 53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53">
                    <a:moveTo>
                      <a:pt x="14" y="53"/>
                    </a:moveTo>
                    <a:lnTo>
                      <a:pt x="16" y="51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14" y="5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54" name="Rectangle 2770"/>
              <p:cNvSpPr>
                <a:spLocks noChangeArrowheads="1"/>
              </p:cNvSpPr>
              <p:nvPr/>
            </p:nvSpPr>
            <p:spPr bwMode="auto">
              <a:xfrm>
                <a:off x="8030" y="2939"/>
                <a:ext cx="71" cy="44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55" name="Rectangle 2771"/>
              <p:cNvSpPr>
                <a:spLocks noChangeArrowheads="1"/>
              </p:cNvSpPr>
              <p:nvPr/>
            </p:nvSpPr>
            <p:spPr bwMode="auto">
              <a:xfrm>
                <a:off x="8017" y="2980"/>
                <a:ext cx="98" cy="16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56" name="Freeform 2772"/>
              <p:cNvSpPr>
                <a:spLocks/>
              </p:cNvSpPr>
              <p:nvPr/>
            </p:nvSpPr>
            <p:spPr bwMode="auto">
              <a:xfrm>
                <a:off x="8032" y="2925"/>
                <a:ext cx="35" cy="15"/>
              </a:xfrm>
              <a:custGeom>
                <a:avLst/>
                <a:gdLst>
                  <a:gd name="T0" fmla="*/ 1 w 35"/>
                  <a:gd name="T1" fmla="*/ 15 h 15"/>
                  <a:gd name="T2" fmla="*/ 0 w 35"/>
                  <a:gd name="T3" fmla="*/ 14 h 15"/>
                  <a:gd name="T4" fmla="*/ 33 w 35"/>
                  <a:gd name="T5" fmla="*/ 0 h 15"/>
                  <a:gd name="T6" fmla="*/ 35 w 35"/>
                  <a:gd name="T7" fmla="*/ 2 h 15"/>
                  <a:gd name="T8" fmla="*/ 1 w 35"/>
                  <a:gd name="T9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15">
                    <a:moveTo>
                      <a:pt x="1" y="15"/>
                    </a:moveTo>
                    <a:lnTo>
                      <a:pt x="0" y="14"/>
                    </a:lnTo>
                    <a:lnTo>
                      <a:pt x="33" y="0"/>
                    </a:lnTo>
                    <a:lnTo>
                      <a:pt x="35" y="2"/>
                    </a:lnTo>
                    <a:lnTo>
                      <a:pt x="1" y="1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57" name="Freeform 2773"/>
              <p:cNvSpPr>
                <a:spLocks/>
              </p:cNvSpPr>
              <p:nvPr/>
            </p:nvSpPr>
            <p:spPr bwMode="auto">
              <a:xfrm>
                <a:off x="8065" y="2925"/>
                <a:ext cx="36" cy="15"/>
              </a:xfrm>
              <a:custGeom>
                <a:avLst/>
                <a:gdLst>
                  <a:gd name="T0" fmla="*/ 36 w 36"/>
                  <a:gd name="T1" fmla="*/ 15 h 15"/>
                  <a:gd name="T2" fmla="*/ 0 w 36"/>
                  <a:gd name="T3" fmla="*/ 2 h 15"/>
                  <a:gd name="T4" fmla="*/ 2 w 36"/>
                  <a:gd name="T5" fmla="*/ 0 h 15"/>
                  <a:gd name="T6" fmla="*/ 36 w 36"/>
                  <a:gd name="T7" fmla="*/ 14 h 15"/>
                  <a:gd name="T8" fmla="*/ 36 w 36"/>
                  <a:gd name="T9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6" h="15">
                    <a:moveTo>
                      <a:pt x="36" y="15"/>
                    </a:moveTo>
                    <a:lnTo>
                      <a:pt x="0" y="2"/>
                    </a:lnTo>
                    <a:lnTo>
                      <a:pt x="2" y="0"/>
                    </a:lnTo>
                    <a:lnTo>
                      <a:pt x="36" y="14"/>
                    </a:lnTo>
                    <a:lnTo>
                      <a:pt x="36" y="1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58" name="Freeform 2774"/>
              <p:cNvSpPr>
                <a:spLocks/>
              </p:cNvSpPr>
              <p:nvPr/>
            </p:nvSpPr>
            <p:spPr bwMode="auto">
              <a:xfrm>
                <a:off x="8018" y="2939"/>
                <a:ext cx="15" cy="41"/>
              </a:xfrm>
              <a:custGeom>
                <a:avLst/>
                <a:gdLst>
                  <a:gd name="T0" fmla="*/ 2 w 15"/>
                  <a:gd name="T1" fmla="*/ 41 h 41"/>
                  <a:gd name="T2" fmla="*/ 0 w 15"/>
                  <a:gd name="T3" fmla="*/ 41 h 41"/>
                  <a:gd name="T4" fmla="*/ 14 w 15"/>
                  <a:gd name="T5" fmla="*/ 0 h 41"/>
                  <a:gd name="T6" fmla="*/ 15 w 15"/>
                  <a:gd name="T7" fmla="*/ 0 h 41"/>
                  <a:gd name="T8" fmla="*/ 2 w 15"/>
                  <a:gd name="T9" fmla="*/ 4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41">
                    <a:moveTo>
                      <a:pt x="2" y="41"/>
                    </a:moveTo>
                    <a:lnTo>
                      <a:pt x="0" y="41"/>
                    </a:lnTo>
                    <a:lnTo>
                      <a:pt x="14" y="0"/>
                    </a:lnTo>
                    <a:lnTo>
                      <a:pt x="15" y="0"/>
                    </a:lnTo>
                    <a:lnTo>
                      <a:pt x="2" y="4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59" name="Freeform 2775"/>
              <p:cNvSpPr>
                <a:spLocks/>
              </p:cNvSpPr>
              <p:nvPr/>
            </p:nvSpPr>
            <p:spPr bwMode="auto">
              <a:xfrm>
                <a:off x="8100" y="2939"/>
                <a:ext cx="13" cy="42"/>
              </a:xfrm>
              <a:custGeom>
                <a:avLst/>
                <a:gdLst>
                  <a:gd name="T0" fmla="*/ 13 w 13"/>
                  <a:gd name="T1" fmla="*/ 42 h 42"/>
                  <a:gd name="T2" fmla="*/ 0 w 13"/>
                  <a:gd name="T3" fmla="*/ 0 h 42"/>
                  <a:gd name="T4" fmla="*/ 1 w 13"/>
                  <a:gd name="T5" fmla="*/ 0 h 42"/>
                  <a:gd name="T6" fmla="*/ 13 w 13"/>
                  <a:gd name="T7" fmla="*/ 42 h 42"/>
                  <a:gd name="T8" fmla="*/ 13 w 13"/>
                  <a:gd name="T9" fmla="*/ 4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42">
                    <a:moveTo>
                      <a:pt x="13" y="42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3" y="42"/>
                    </a:lnTo>
                    <a:lnTo>
                      <a:pt x="13" y="4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60" name="Rectangle 2776"/>
              <p:cNvSpPr>
                <a:spLocks noChangeArrowheads="1"/>
              </p:cNvSpPr>
              <p:nvPr/>
            </p:nvSpPr>
            <p:spPr bwMode="auto">
              <a:xfrm>
                <a:off x="8065" y="2925"/>
                <a:ext cx="2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61" name="Rectangle 2777"/>
              <p:cNvSpPr>
                <a:spLocks noChangeArrowheads="1"/>
              </p:cNvSpPr>
              <p:nvPr/>
            </p:nvSpPr>
            <p:spPr bwMode="auto">
              <a:xfrm>
                <a:off x="8065" y="2940"/>
                <a:ext cx="2" cy="56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62" name="Rectangle 2778"/>
              <p:cNvSpPr>
                <a:spLocks noChangeArrowheads="1"/>
              </p:cNvSpPr>
              <p:nvPr/>
            </p:nvSpPr>
            <p:spPr bwMode="auto">
              <a:xfrm>
                <a:off x="8018" y="2989"/>
                <a:ext cx="97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63" name="Rectangle 2779"/>
              <p:cNvSpPr>
                <a:spLocks noChangeArrowheads="1"/>
              </p:cNvSpPr>
              <p:nvPr/>
            </p:nvSpPr>
            <p:spPr bwMode="auto">
              <a:xfrm>
                <a:off x="8030" y="2975"/>
                <a:ext cx="70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64" name="Rectangle 2780"/>
              <p:cNvSpPr>
                <a:spLocks noChangeArrowheads="1"/>
              </p:cNvSpPr>
              <p:nvPr/>
            </p:nvSpPr>
            <p:spPr bwMode="auto">
              <a:xfrm>
                <a:off x="8030" y="2954"/>
                <a:ext cx="70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65" name="Rectangle 2781"/>
              <p:cNvSpPr>
                <a:spLocks noChangeArrowheads="1"/>
              </p:cNvSpPr>
              <p:nvPr/>
            </p:nvSpPr>
            <p:spPr bwMode="auto">
              <a:xfrm>
                <a:off x="10406" y="2025"/>
                <a:ext cx="43" cy="54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66" name="Freeform 2782"/>
              <p:cNvSpPr>
                <a:spLocks/>
              </p:cNvSpPr>
              <p:nvPr/>
            </p:nvSpPr>
            <p:spPr bwMode="auto">
              <a:xfrm>
                <a:off x="10315" y="1966"/>
                <a:ext cx="100" cy="128"/>
              </a:xfrm>
              <a:custGeom>
                <a:avLst/>
                <a:gdLst>
                  <a:gd name="T0" fmla="*/ 25 w 66"/>
                  <a:gd name="T1" fmla="*/ 0 h 85"/>
                  <a:gd name="T2" fmla="*/ 7 w 66"/>
                  <a:gd name="T3" fmla="*/ 10 h 85"/>
                  <a:gd name="T4" fmla="*/ 2 w 66"/>
                  <a:gd name="T5" fmla="*/ 58 h 85"/>
                  <a:gd name="T6" fmla="*/ 13 w 66"/>
                  <a:gd name="T7" fmla="*/ 85 h 85"/>
                  <a:gd name="T8" fmla="*/ 62 w 66"/>
                  <a:gd name="T9" fmla="*/ 83 h 85"/>
                  <a:gd name="T10" fmla="*/ 66 w 66"/>
                  <a:gd name="T11" fmla="*/ 75 h 85"/>
                  <a:gd name="T12" fmla="*/ 66 w 66"/>
                  <a:gd name="T13" fmla="*/ 1 h 85"/>
                  <a:gd name="T14" fmla="*/ 25 w 66"/>
                  <a:gd name="T15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6" h="85">
                    <a:moveTo>
                      <a:pt x="25" y="0"/>
                    </a:moveTo>
                    <a:cubicBezTo>
                      <a:pt x="7" y="10"/>
                      <a:pt x="7" y="10"/>
                      <a:pt x="7" y="10"/>
                    </a:cubicBezTo>
                    <a:cubicBezTo>
                      <a:pt x="7" y="10"/>
                      <a:pt x="0" y="40"/>
                      <a:pt x="2" y="58"/>
                    </a:cubicBezTo>
                    <a:cubicBezTo>
                      <a:pt x="4" y="77"/>
                      <a:pt x="13" y="85"/>
                      <a:pt x="13" y="85"/>
                    </a:cubicBezTo>
                    <a:cubicBezTo>
                      <a:pt x="62" y="83"/>
                      <a:pt x="62" y="83"/>
                      <a:pt x="62" y="83"/>
                    </a:cubicBezTo>
                    <a:cubicBezTo>
                      <a:pt x="66" y="75"/>
                      <a:pt x="66" y="75"/>
                      <a:pt x="66" y="75"/>
                    </a:cubicBezTo>
                    <a:cubicBezTo>
                      <a:pt x="66" y="1"/>
                      <a:pt x="66" y="1"/>
                      <a:pt x="66" y="1"/>
                    </a:cubicBezTo>
                    <a:lnTo>
                      <a:pt x="25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67" name="Freeform 2783"/>
              <p:cNvSpPr>
                <a:spLocks/>
              </p:cNvSpPr>
              <p:nvPr/>
            </p:nvSpPr>
            <p:spPr bwMode="auto">
              <a:xfrm>
                <a:off x="10353" y="1966"/>
                <a:ext cx="62" cy="113"/>
              </a:xfrm>
              <a:custGeom>
                <a:avLst/>
                <a:gdLst>
                  <a:gd name="T0" fmla="*/ 41 w 41"/>
                  <a:gd name="T1" fmla="*/ 1 h 75"/>
                  <a:gd name="T2" fmla="*/ 41 w 41"/>
                  <a:gd name="T3" fmla="*/ 75 h 75"/>
                  <a:gd name="T4" fmla="*/ 1 w 41"/>
                  <a:gd name="T5" fmla="*/ 75 h 75"/>
                  <a:gd name="T6" fmla="*/ 0 w 41"/>
                  <a:gd name="T7" fmla="*/ 0 h 75"/>
                  <a:gd name="T8" fmla="*/ 41 w 41"/>
                  <a:gd name="T9" fmla="*/ 1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75">
                    <a:moveTo>
                      <a:pt x="41" y="1"/>
                    </a:moveTo>
                    <a:cubicBezTo>
                      <a:pt x="41" y="2"/>
                      <a:pt x="41" y="75"/>
                      <a:pt x="41" y="75"/>
                    </a:cubicBezTo>
                    <a:cubicBezTo>
                      <a:pt x="1" y="75"/>
                      <a:pt x="1" y="75"/>
                      <a:pt x="1" y="75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41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68" name="Rectangle 2784"/>
              <p:cNvSpPr>
                <a:spLocks noChangeArrowheads="1"/>
              </p:cNvSpPr>
              <p:nvPr/>
            </p:nvSpPr>
            <p:spPr bwMode="auto">
              <a:xfrm>
                <a:off x="10363" y="1978"/>
                <a:ext cx="25" cy="29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69" name="Freeform 2785"/>
              <p:cNvSpPr>
                <a:spLocks/>
              </p:cNvSpPr>
              <p:nvPr/>
            </p:nvSpPr>
            <p:spPr bwMode="auto">
              <a:xfrm>
                <a:off x="10321" y="1971"/>
                <a:ext cx="29" cy="48"/>
              </a:xfrm>
              <a:custGeom>
                <a:avLst/>
                <a:gdLst>
                  <a:gd name="T0" fmla="*/ 19 w 19"/>
                  <a:gd name="T1" fmla="*/ 0 h 32"/>
                  <a:gd name="T2" fmla="*/ 4 w 19"/>
                  <a:gd name="T3" fmla="*/ 8 h 32"/>
                  <a:gd name="T4" fmla="*/ 0 w 19"/>
                  <a:gd name="T5" fmla="*/ 32 h 32"/>
                  <a:gd name="T6" fmla="*/ 19 w 19"/>
                  <a:gd name="T7" fmla="*/ 26 h 32"/>
                  <a:gd name="T8" fmla="*/ 19 w 19"/>
                  <a:gd name="T9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32">
                    <a:moveTo>
                      <a:pt x="19" y="0"/>
                    </a:move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1" y="22"/>
                      <a:pt x="0" y="32"/>
                    </a:cubicBezTo>
                    <a:cubicBezTo>
                      <a:pt x="19" y="26"/>
                      <a:pt x="19" y="26"/>
                      <a:pt x="19" y="26"/>
                    </a:cubicBezTo>
                    <a:lnTo>
                      <a:pt x="1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70" name="Freeform 2786"/>
              <p:cNvSpPr>
                <a:spLocks/>
              </p:cNvSpPr>
              <p:nvPr/>
            </p:nvSpPr>
            <p:spPr bwMode="auto">
              <a:xfrm>
                <a:off x="9662" y="1923"/>
                <a:ext cx="1114" cy="505"/>
              </a:xfrm>
              <a:custGeom>
                <a:avLst/>
                <a:gdLst>
                  <a:gd name="T0" fmla="*/ 3 w 1114"/>
                  <a:gd name="T1" fmla="*/ 505 h 505"/>
                  <a:gd name="T2" fmla="*/ 1114 w 1114"/>
                  <a:gd name="T3" fmla="*/ 4 h 505"/>
                  <a:gd name="T4" fmla="*/ 1113 w 1114"/>
                  <a:gd name="T5" fmla="*/ 0 h 505"/>
                  <a:gd name="T6" fmla="*/ 0 w 1114"/>
                  <a:gd name="T7" fmla="*/ 500 h 505"/>
                  <a:gd name="T8" fmla="*/ 3 w 1114"/>
                  <a:gd name="T9" fmla="*/ 505 h 5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14" h="505">
                    <a:moveTo>
                      <a:pt x="3" y="505"/>
                    </a:moveTo>
                    <a:lnTo>
                      <a:pt x="1114" y="4"/>
                    </a:lnTo>
                    <a:lnTo>
                      <a:pt x="1113" y="0"/>
                    </a:lnTo>
                    <a:lnTo>
                      <a:pt x="0" y="500"/>
                    </a:lnTo>
                    <a:lnTo>
                      <a:pt x="3" y="50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71" name="Freeform 2787"/>
              <p:cNvSpPr>
                <a:spLocks/>
              </p:cNvSpPr>
              <p:nvPr/>
            </p:nvSpPr>
            <p:spPr bwMode="auto">
              <a:xfrm>
                <a:off x="9702" y="1939"/>
                <a:ext cx="1154" cy="492"/>
              </a:xfrm>
              <a:custGeom>
                <a:avLst/>
                <a:gdLst>
                  <a:gd name="T0" fmla="*/ 2 w 1154"/>
                  <a:gd name="T1" fmla="*/ 492 h 492"/>
                  <a:gd name="T2" fmla="*/ 1154 w 1154"/>
                  <a:gd name="T3" fmla="*/ 3 h 492"/>
                  <a:gd name="T4" fmla="*/ 1152 w 1154"/>
                  <a:gd name="T5" fmla="*/ 0 h 492"/>
                  <a:gd name="T6" fmla="*/ 0 w 1154"/>
                  <a:gd name="T7" fmla="*/ 489 h 492"/>
                  <a:gd name="T8" fmla="*/ 2 w 1154"/>
                  <a:gd name="T9" fmla="*/ 492 h 4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54" h="492">
                    <a:moveTo>
                      <a:pt x="2" y="492"/>
                    </a:moveTo>
                    <a:lnTo>
                      <a:pt x="1154" y="3"/>
                    </a:lnTo>
                    <a:lnTo>
                      <a:pt x="1152" y="0"/>
                    </a:lnTo>
                    <a:lnTo>
                      <a:pt x="0" y="489"/>
                    </a:lnTo>
                    <a:lnTo>
                      <a:pt x="2" y="49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72" name="Freeform 2788"/>
              <p:cNvSpPr>
                <a:spLocks/>
              </p:cNvSpPr>
              <p:nvPr/>
            </p:nvSpPr>
            <p:spPr bwMode="auto">
              <a:xfrm>
                <a:off x="10362" y="2096"/>
                <a:ext cx="199" cy="8"/>
              </a:xfrm>
              <a:custGeom>
                <a:avLst/>
                <a:gdLst>
                  <a:gd name="T0" fmla="*/ 0 w 199"/>
                  <a:gd name="T1" fmla="*/ 8 h 8"/>
                  <a:gd name="T2" fmla="*/ 199 w 199"/>
                  <a:gd name="T3" fmla="*/ 3 h 8"/>
                  <a:gd name="T4" fmla="*/ 199 w 199"/>
                  <a:gd name="T5" fmla="*/ 0 h 8"/>
                  <a:gd name="T6" fmla="*/ 0 w 199"/>
                  <a:gd name="T7" fmla="*/ 3 h 8"/>
                  <a:gd name="T8" fmla="*/ 0 w 199"/>
                  <a:gd name="T9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9" h="8">
                    <a:moveTo>
                      <a:pt x="0" y="8"/>
                    </a:moveTo>
                    <a:lnTo>
                      <a:pt x="199" y="3"/>
                    </a:lnTo>
                    <a:lnTo>
                      <a:pt x="199" y="0"/>
                    </a:lnTo>
                    <a:lnTo>
                      <a:pt x="0" y="3"/>
                    </a:lnTo>
                    <a:lnTo>
                      <a:pt x="0" y="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73" name="Freeform 2789"/>
              <p:cNvSpPr>
                <a:spLocks noEditPoints="1"/>
              </p:cNvSpPr>
              <p:nvPr/>
            </p:nvSpPr>
            <p:spPr bwMode="auto">
              <a:xfrm>
                <a:off x="9773" y="2318"/>
                <a:ext cx="57" cy="40"/>
              </a:xfrm>
              <a:custGeom>
                <a:avLst/>
                <a:gdLst>
                  <a:gd name="T0" fmla="*/ 26 w 38"/>
                  <a:gd name="T1" fmla="*/ 27 h 27"/>
                  <a:gd name="T2" fmla="*/ 1 w 38"/>
                  <a:gd name="T3" fmla="*/ 19 h 27"/>
                  <a:gd name="T4" fmla="*/ 0 w 38"/>
                  <a:gd name="T5" fmla="*/ 18 h 27"/>
                  <a:gd name="T6" fmla="*/ 0 w 38"/>
                  <a:gd name="T7" fmla="*/ 17 h 27"/>
                  <a:gd name="T8" fmla="*/ 1 w 38"/>
                  <a:gd name="T9" fmla="*/ 16 h 27"/>
                  <a:gd name="T10" fmla="*/ 36 w 38"/>
                  <a:gd name="T11" fmla="*/ 0 h 27"/>
                  <a:gd name="T12" fmla="*/ 37 w 38"/>
                  <a:gd name="T13" fmla="*/ 0 h 27"/>
                  <a:gd name="T14" fmla="*/ 37 w 38"/>
                  <a:gd name="T15" fmla="*/ 1 h 27"/>
                  <a:gd name="T16" fmla="*/ 38 w 38"/>
                  <a:gd name="T17" fmla="*/ 2 h 27"/>
                  <a:gd name="T18" fmla="*/ 28 w 38"/>
                  <a:gd name="T19" fmla="*/ 26 h 27"/>
                  <a:gd name="T20" fmla="*/ 27 w 38"/>
                  <a:gd name="T21" fmla="*/ 27 h 27"/>
                  <a:gd name="T22" fmla="*/ 27 w 38"/>
                  <a:gd name="T23" fmla="*/ 27 h 27"/>
                  <a:gd name="T24" fmla="*/ 26 w 38"/>
                  <a:gd name="T25" fmla="*/ 27 h 27"/>
                  <a:gd name="T26" fmla="*/ 5 w 38"/>
                  <a:gd name="T27" fmla="*/ 17 h 27"/>
                  <a:gd name="T28" fmla="*/ 26 w 38"/>
                  <a:gd name="T29" fmla="*/ 24 h 27"/>
                  <a:gd name="T30" fmla="*/ 34 w 38"/>
                  <a:gd name="T31" fmla="*/ 4 h 27"/>
                  <a:gd name="T32" fmla="*/ 5 w 38"/>
                  <a:gd name="T33" fmla="*/ 1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8" h="27">
                    <a:moveTo>
                      <a:pt x="26" y="27"/>
                    </a:moveTo>
                    <a:cubicBezTo>
                      <a:pt x="1" y="19"/>
                      <a:pt x="1" y="19"/>
                      <a:pt x="1" y="19"/>
                    </a:cubicBezTo>
                    <a:cubicBezTo>
                      <a:pt x="1" y="19"/>
                      <a:pt x="0" y="18"/>
                      <a:pt x="0" y="18"/>
                    </a:cubicBezTo>
                    <a:cubicBezTo>
                      <a:pt x="0" y="18"/>
                      <a:pt x="0" y="17"/>
                      <a:pt x="0" y="17"/>
                    </a:cubicBezTo>
                    <a:cubicBezTo>
                      <a:pt x="0" y="16"/>
                      <a:pt x="1" y="16"/>
                      <a:pt x="1" y="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36" y="0"/>
                      <a:pt x="36" y="0"/>
                      <a:pt x="37" y="0"/>
                    </a:cubicBezTo>
                    <a:cubicBezTo>
                      <a:pt x="37" y="0"/>
                      <a:pt x="37" y="0"/>
                      <a:pt x="37" y="1"/>
                    </a:cubicBezTo>
                    <a:cubicBezTo>
                      <a:pt x="38" y="1"/>
                      <a:pt x="38" y="1"/>
                      <a:pt x="38" y="2"/>
                    </a:cubicBezTo>
                    <a:cubicBezTo>
                      <a:pt x="28" y="26"/>
                      <a:pt x="28" y="26"/>
                      <a:pt x="28" y="26"/>
                    </a:cubicBezTo>
                    <a:cubicBezTo>
                      <a:pt x="28" y="26"/>
                      <a:pt x="28" y="27"/>
                      <a:pt x="27" y="27"/>
                    </a:cubicBezTo>
                    <a:cubicBezTo>
                      <a:pt x="27" y="27"/>
                      <a:pt x="27" y="27"/>
                      <a:pt x="27" y="27"/>
                    </a:cubicBezTo>
                    <a:cubicBezTo>
                      <a:pt x="27" y="27"/>
                      <a:pt x="27" y="27"/>
                      <a:pt x="26" y="27"/>
                    </a:cubicBezTo>
                    <a:close/>
                    <a:moveTo>
                      <a:pt x="5" y="17"/>
                    </a:moveTo>
                    <a:cubicBezTo>
                      <a:pt x="26" y="24"/>
                      <a:pt x="26" y="24"/>
                      <a:pt x="26" y="24"/>
                    </a:cubicBezTo>
                    <a:cubicBezTo>
                      <a:pt x="34" y="4"/>
                      <a:pt x="34" y="4"/>
                      <a:pt x="34" y="4"/>
                    </a:cubicBezTo>
                    <a:lnTo>
                      <a:pt x="5" y="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74" name="Freeform 2790"/>
              <p:cNvSpPr>
                <a:spLocks/>
              </p:cNvSpPr>
              <p:nvPr/>
            </p:nvSpPr>
            <p:spPr bwMode="auto">
              <a:xfrm>
                <a:off x="9826" y="2318"/>
                <a:ext cx="4" cy="4"/>
              </a:xfrm>
              <a:custGeom>
                <a:avLst/>
                <a:gdLst>
                  <a:gd name="T0" fmla="*/ 1 w 3"/>
                  <a:gd name="T1" fmla="*/ 3 h 3"/>
                  <a:gd name="T2" fmla="*/ 3 w 3"/>
                  <a:gd name="T3" fmla="*/ 2 h 3"/>
                  <a:gd name="T4" fmla="*/ 2 w 3"/>
                  <a:gd name="T5" fmla="*/ 0 h 3"/>
                  <a:gd name="T6" fmla="*/ 1 w 3"/>
                  <a:gd name="T7" fmla="*/ 0 h 3"/>
                  <a:gd name="T8" fmla="*/ 0 w 3"/>
                  <a:gd name="T9" fmla="*/ 1 h 3"/>
                  <a:gd name="T10" fmla="*/ 1 w 3"/>
                  <a:gd name="T11" fmla="*/ 3 h 3"/>
                  <a:gd name="T12" fmla="*/ 1 w 3"/>
                  <a:gd name="T13" fmla="*/ 3 h 3"/>
                  <a:gd name="T14" fmla="*/ 1 w 3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2" y="3"/>
                      <a:pt x="2" y="2"/>
                      <a:pt x="3" y="2"/>
                    </a:cubicBezTo>
                    <a:cubicBezTo>
                      <a:pt x="3" y="1"/>
                      <a:pt x="3" y="1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2"/>
                      <a:pt x="0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75" name="Freeform 2791"/>
              <p:cNvSpPr>
                <a:spLocks/>
              </p:cNvSpPr>
              <p:nvPr/>
            </p:nvSpPr>
            <p:spPr bwMode="auto">
              <a:xfrm>
                <a:off x="9773" y="2342"/>
                <a:ext cx="5" cy="4"/>
              </a:xfrm>
              <a:custGeom>
                <a:avLst/>
                <a:gdLst>
                  <a:gd name="T0" fmla="*/ 1 w 3"/>
                  <a:gd name="T1" fmla="*/ 3 h 3"/>
                  <a:gd name="T2" fmla="*/ 3 w 3"/>
                  <a:gd name="T3" fmla="*/ 2 h 3"/>
                  <a:gd name="T4" fmla="*/ 2 w 3"/>
                  <a:gd name="T5" fmla="*/ 0 h 3"/>
                  <a:gd name="T6" fmla="*/ 1 w 3"/>
                  <a:gd name="T7" fmla="*/ 0 h 3"/>
                  <a:gd name="T8" fmla="*/ 1 w 3"/>
                  <a:gd name="T9" fmla="*/ 0 h 3"/>
                  <a:gd name="T10" fmla="*/ 0 w 3"/>
                  <a:gd name="T11" fmla="*/ 2 h 3"/>
                  <a:gd name="T12" fmla="*/ 1 w 3"/>
                  <a:gd name="T13" fmla="*/ 3 h 3"/>
                  <a:gd name="T14" fmla="*/ 1 w 3"/>
                  <a:gd name="T15" fmla="*/ 3 h 3"/>
                  <a:gd name="T16" fmla="*/ 1 w 3"/>
                  <a:gd name="T1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2" y="3"/>
                      <a:pt x="2" y="3"/>
                      <a:pt x="3" y="2"/>
                    </a:cubicBezTo>
                    <a:cubicBezTo>
                      <a:pt x="3" y="2"/>
                      <a:pt x="3" y="1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76" name="Freeform 2792"/>
              <p:cNvSpPr>
                <a:spLocks noEditPoints="1"/>
              </p:cNvSpPr>
              <p:nvPr/>
            </p:nvSpPr>
            <p:spPr bwMode="auto">
              <a:xfrm>
                <a:off x="9660" y="2385"/>
                <a:ext cx="53" cy="40"/>
              </a:xfrm>
              <a:custGeom>
                <a:avLst/>
                <a:gdLst>
                  <a:gd name="T0" fmla="*/ 3 w 35"/>
                  <a:gd name="T1" fmla="*/ 26 h 26"/>
                  <a:gd name="T2" fmla="*/ 2 w 35"/>
                  <a:gd name="T3" fmla="*/ 26 h 26"/>
                  <a:gd name="T4" fmla="*/ 1 w 35"/>
                  <a:gd name="T5" fmla="*/ 26 h 26"/>
                  <a:gd name="T6" fmla="*/ 1 w 35"/>
                  <a:gd name="T7" fmla="*/ 24 h 26"/>
                  <a:gd name="T8" fmla="*/ 15 w 35"/>
                  <a:gd name="T9" fmla="*/ 0 h 26"/>
                  <a:gd name="T10" fmla="*/ 17 w 35"/>
                  <a:gd name="T11" fmla="*/ 0 h 26"/>
                  <a:gd name="T12" fmla="*/ 34 w 35"/>
                  <a:gd name="T13" fmla="*/ 10 h 26"/>
                  <a:gd name="T14" fmla="*/ 35 w 35"/>
                  <a:gd name="T15" fmla="*/ 12 h 26"/>
                  <a:gd name="T16" fmla="*/ 34 w 35"/>
                  <a:gd name="T17" fmla="*/ 12 h 26"/>
                  <a:gd name="T18" fmla="*/ 34 w 35"/>
                  <a:gd name="T19" fmla="*/ 13 h 26"/>
                  <a:gd name="T20" fmla="*/ 4 w 35"/>
                  <a:gd name="T21" fmla="*/ 26 h 26"/>
                  <a:gd name="T22" fmla="*/ 3 w 35"/>
                  <a:gd name="T23" fmla="*/ 26 h 26"/>
                  <a:gd name="T24" fmla="*/ 3 w 35"/>
                  <a:gd name="T25" fmla="*/ 26 h 26"/>
                  <a:gd name="T26" fmla="*/ 17 w 35"/>
                  <a:gd name="T27" fmla="*/ 3 h 26"/>
                  <a:gd name="T28" fmla="*/ 5 w 35"/>
                  <a:gd name="T29" fmla="*/ 23 h 26"/>
                  <a:gd name="T30" fmla="*/ 31 w 35"/>
                  <a:gd name="T31" fmla="*/ 11 h 26"/>
                  <a:gd name="T32" fmla="*/ 17 w 35"/>
                  <a:gd name="T33" fmla="*/ 3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5" h="26">
                    <a:moveTo>
                      <a:pt x="3" y="26"/>
                    </a:moveTo>
                    <a:cubicBezTo>
                      <a:pt x="2" y="26"/>
                      <a:pt x="2" y="26"/>
                      <a:pt x="2" y="26"/>
                    </a:cubicBezTo>
                    <a:cubicBezTo>
                      <a:pt x="1" y="26"/>
                      <a:pt x="1" y="26"/>
                      <a:pt x="1" y="26"/>
                    </a:cubicBezTo>
                    <a:cubicBezTo>
                      <a:pt x="0" y="25"/>
                      <a:pt x="0" y="25"/>
                      <a:pt x="1" y="2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6" y="0"/>
                      <a:pt x="16" y="0"/>
                      <a:pt x="17" y="0"/>
                    </a:cubicBezTo>
                    <a:cubicBezTo>
                      <a:pt x="34" y="10"/>
                      <a:pt x="34" y="10"/>
                      <a:pt x="34" y="10"/>
                    </a:cubicBezTo>
                    <a:cubicBezTo>
                      <a:pt x="35" y="10"/>
                      <a:pt x="35" y="11"/>
                      <a:pt x="35" y="12"/>
                    </a:cubicBezTo>
                    <a:cubicBezTo>
                      <a:pt x="34" y="12"/>
                      <a:pt x="34" y="12"/>
                      <a:pt x="34" y="12"/>
                    </a:cubicBezTo>
                    <a:cubicBezTo>
                      <a:pt x="34" y="12"/>
                      <a:pt x="34" y="13"/>
                      <a:pt x="34" y="13"/>
                    </a:cubicBezTo>
                    <a:cubicBezTo>
                      <a:pt x="4" y="26"/>
                      <a:pt x="4" y="26"/>
                      <a:pt x="4" y="26"/>
                    </a:cubicBezTo>
                    <a:cubicBezTo>
                      <a:pt x="3" y="26"/>
                      <a:pt x="3" y="26"/>
                      <a:pt x="3" y="26"/>
                    </a:cubicBezTo>
                    <a:cubicBezTo>
                      <a:pt x="3" y="26"/>
                      <a:pt x="3" y="26"/>
                      <a:pt x="3" y="26"/>
                    </a:cubicBezTo>
                    <a:close/>
                    <a:moveTo>
                      <a:pt x="17" y="3"/>
                    </a:moveTo>
                    <a:cubicBezTo>
                      <a:pt x="5" y="23"/>
                      <a:pt x="5" y="23"/>
                      <a:pt x="5" y="23"/>
                    </a:cubicBezTo>
                    <a:cubicBezTo>
                      <a:pt x="31" y="11"/>
                      <a:pt x="31" y="11"/>
                      <a:pt x="31" y="11"/>
                    </a:cubicBezTo>
                    <a:lnTo>
                      <a:pt x="17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77" name="Freeform 2793"/>
              <p:cNvSpPr>
                <a:spLocks noEditPoints="1"/>
              </p:cNvSpPr>
              <p:nvPr/>
            </p:nvSpPr>
            <p:spPr bwMode="auto">
              <a:xfrm>
                <a:off x="9826" y="2293"/>
                <a:ext cx="55" cy="41"/>
              </a:xfrm>
              <a:custGeom>
                <a:avLst/>
                <a:gdLst>
                  <a:gd name="T0" fmla="*/ 26 w 37"/>
                  <a:gd name="T1" fmla="*/ 27 h 27"/>
                  <a:gd name="T2" fmla="*/ 1 w 37"/>
                  <a:gd name="T3" fmla="*/ 19 h 27"/>
                  <a:gd name="T4" fmla="*/ 0 w 37"/>
                  <a:gd name="T5" fmla="*/ 18 h 27"/>
                  <a:gd name="T6" fmla="*/ 0 w 37"/>
                  <a:gd name="T7" fmla="*/ 17 h 27"/>
                  <a:gd name="T8" fmla="*/ 1 w 37"/>
                  <a:gd name="T9" fmla="*/ 16 h 27"/>
                  <a:gd name="T10" fmla="*/ 35 w 37"/>
                  <a:gd name="T11" fmla="*/ 0 h 27"/>
                  <a:gd name="T12" fmla="*/ 37 w 37"/>
                  <a:gd name="T13" fmla="*/ 0 h 27"/>
                  <a:gd name="T14" fmla="*/ 37 w 37"/>
                  <a:gd name="T15" fmla="*/ 2 h 27"/>
                  <a:gd name="T16" fmla="*/ 28 w 37"/>
                  <a:gd name="T17" fmla="*/ 27 h 27"/>
                  <a:gd name="T18" fmla="*/ 27 w 37"/>
                  <a:gd name="T19" fmla="*/ 27 h 27"/>
                  <a:gd name="T20" fmla="*/ 27 w 37"/>
                  <a:gd name="T21" fmla="*/ 27 h 27"/>
                  <a:gd name="T22" fmla="*/ 26 w 37"/>
                  <a:gd name="T23" fmla="*/ 27 h 27"/>
                  <a:gd name="T24" fmla="*/ 26 w 37"/>
                  <a:gd name="T25" fmla="*/ 27 h 27"/>
                  <a:gd name="T26" fmla="*/ 5 w 37"/>
                  <a:gd name="T27" fmla="*/ 17 h 27"/>
                  <a:gd name="T28" fmla="*/ 26 w 37"/>
                  <a:gd name="T29" fmla="*/ 24 h 27"/>
                  <a:gd name="T30" fmla="*/ 34 w 37"/>
                  <a:gd name="T31" fmla="*/ 4 h 27"/>
                  <a:gd name="T32" fmla="*/ 5 w 37"/>
                  <a:gd name="T33" fmla="*/ 1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7" h="27">
                    <a:moveTo>
                      <a:pt x="26" y="27"/>
                    </a:moveTo>
                    <a:cubicBezTo>
                      <a:pt x="1" y="19"/>
                      <a:pt x="1" y="19"/>
                      <a:pt x="1" y="19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6"/>
                      <a:pt x="0" y="16"/>
                      <a:pt x="1" y="16"/>
                    </a:cubicBezTo>
                    <a:cubicBezTo>
                      <a:pt x="35" y="0"/>
                      <a:pt x="35" y="0"/>
                      <a:pt x="35" y="0"/>
                    </a:cubicBezTo>
                    <a:cubicBezTo>
                      <a:pt x="36" y="0"/>
                      <a:pt x="37" y="0"/>
                      <a:pt x="37" y="0"/>
                    </a:cubicBezTo>
                    <a:cubicBezTo>
                      <a:pt x="37" y="0"/>
                      <a:pt x="37" y="1"/>
                      <a:pt x="37" y="2"/>
                    </a:cubicBezTo>
                    <a:cubicBezTo>
                      <a:pt x="28" y="27"/>
                      <a:pt x="28" y="27"/>
                      <a:pt x="28" y="27"/>
                    </a:cubicBezTo>
                    <a:cubicBezTo>
                      <a:pt x="27" y="27"/>
                      <a:pt x="27" y="27"/>
                      <a:pt x="27" y="27"/>
                    </a:cubicBezTo>
                    <a:cubicBezTo>
                      <a:pt x="27" y="27"/>
                      <a:pt x="27" y="27"/>
                      <a:pt x="27" y="27"/>
                    </a:cubicBezTo>
                    <a:cubicBezTo>
                      <a:pt x="27" y="27"/>
                      <a:pt x="26" y="27"/>
                      <a:pt x="26" y="27"/>
                    </a:cubicBezTo>
                    <a:cubicBezTo>
                      <a:pt x="26" y="27"/>
                      <a:pt x="26" y="27"/>
                      <a:pt x="26" y="27"/>
                    </a:cubicBezTo>
                    <a:close/>
                    <a:moveTo>
                      <a:pt x="5" y="17"/>
                    </a:moveTo>
                    <a:cubicBezTo>
                      <a:pt x="26" y="24"/>
                      <a:pt x="26" y="24"/>
                      <a:pt x="26" y="24"/>
                    </a:cubicBezTo>
                    <a:cubicBezTo>
                      <a:pt x="34" y="4"/>
                      <a:pt x="34" y="4"/>
                      <a:pt x="34" y="4"/>
                    </a:cubicBezTo>
                    <a:lnTo>
                      <a:pt x="5" y="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78" name="Freeform 2794"/>
              <p:cNvSpPr>
                <a:spLocks noEditPoints="1"/>
              </p:cNvSpPr>
              <p:nvPr/>
            </p:nvSpPr>
            <p:spPr bwMode="auto">
              <a:xfrm>
                <a:off x="9722" y="2342"/>
                <a:ext cx="56" cy="39"/>
              </a:xfrm>
              <a:custGeom>
                <a:avLst/>
                <a:gdLst>
                  <a:gd name="T0" fmla="*/ 25 w 37"/>
                  <a:gd name="T1" fmla="*/ 26 h 26"/>
                  <a:gd name="T2" fmla="*/ 1 w 37"/>
                  <a:gd name="T3" fmla="*/ 19 h 26"/>
                  <a:gd name="T4" fmla="*/ 0 w 37"/>
                  <a:gd name="T5" fmla="*/ 18 h 26"/>
                  <a:gd name="T6" fmla="*/ 0 w 37"/>
                  <a:gd name="T7" fmla="*/ 17 h 26"/>
                  <a:gd name="T8" fmla="*/ 1 w 37"/>
                  <a:gd name="T9" fmla="*/ 16 h 26"/>
                  <a:gd name="T10" fmla="*/ 35 w 37"/>
                  <a:gd name="T11" fmla="*/ 0 h 26"/>
                  <a:gd name="T12" fmla="*/ 36 w 37"/>
                  <a:gd name="T13" fmla="*/ 0 h 26"/>
                  <a:gd name="T14" fmla="*/ 37 w 37"/>
                  <a:gd name="T15" fmla="*/ 1 h 26"/>
                  <a:gd name="T16" fmla="*/ 37 w 37"/>
                  <a:gd name="T17" fmla="*/ 2 h 26"/>
                  <a:gd name="T18" fmla="*/ 27 w 37"/>
                  <a:gd name="T19" fmla="*/ 26 h 26"/>
                  <a:gd name="T20" fmla="*/ 25 w 37"/>
                  <a:gd name="T21" fmla="*/ 26 h 26"/>
                  <a:gd name="T22" fmla="*/ 25 w 37"/>
                  <a:gd name="T23" fmla="*/ 26 h 26"/>
                  <a:gd name="T24" fmla="*/ 5 w 37"/>
                  <a:gd name="T25" fmla="*/ 17 h 26"/>
                  <a:gd name="T26" fmla="*/ 25 w 37"/>
                  <a:gd name="T27" fmla="*/ 23 h 26"/>
                  <a:gd name="T28" fmla="*/ 33 w 37"/>
                  <a:gd name="T29" fmla="*/ 4 h 26"/>
                  <a:gd name="T30" fmla="*/ 5 w 37"/>
                  <a:gd name="T31" fmla="*/ 17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7" h="26">
                    <a:moveTo>
                      <a:pt x="25" y="26"/>
                    </a:moveTo>
                    <a:cubicBezTo>
                      <a:pt x="1" y="19"/>
                      <a:pt x="1" y="19"/>
                      <a:pt x="1" y="19"/>
                    </a:cubicBezTo>
                    <a:cubicBezTo>
                      <a:pt x="1" y="19"/>
                      <a:pt x="0" y="18"/>
                      <a:pt x="0" y="18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6"/>
                      <a:pt x="1" y="16"/>
                      <a:pt x="1" y="16"/>
                    </a:cubicBezTo>
                    <a:cubicBezTo>
                      <a:pt x="35" y="0"/>
                      <a:pt x="35" y="0"/>
                      <a:pt x="35" y="0"/>
                    </a:cubicBezTo>
                    <a:cubicBezTo>
                      <a:pt x="35" y="0"/>
                      <a:pt x="36" y="0"/>
                      <a:pt x="36" y="0"/>
                    </a:cubicBezTo>
                    <a:cubicBezTo>
                      <a:pt x="36" y="0"/>
                      <a:pt x="37" y="1"/>
                      <a:pt x="37" y="1"/>
                    </a:cubicBezTo>
                    <a:cubicBezTo>
                      <a:pt x="37" y="1"/>
                      <a:pt x="37" y="2"/>
                      <a:pt x="37" y="2"/>
                    </a:cubicBezTo>
                    <a:cubicBezTo>
                      <a:pt x="27" y="26"/>
                      <a:pt x="27" y="26"/>
                      <a:pt x="27" y="26"/>
                    </a:cubicBezTo>
                    <a:cubicBezTo>
                      <a:pt x="26" y="26"/>
                      <a:pt x="26" y="26"/>
                      <a:pt x="25" y="26"/>
                    </a:cubicBezTo>
                    <a:cubicBezTo>
                      <a:pt x="25" y="26"/>
                      <a:pt x="25" y="26"/>
                      <a:pt x="25" y="26"/>
                    </a:cubicBezTo>
                    <a:close/>
                    <a:moveTo>
                      <a:pt x="5" y="17"/>
                    </a:moveTo>
                    <a:cubicBezTo>
                      <a:pt x="25" y="23"/>
                      <a:pt x="25" y="23"/>
                      <a:pt x="25" y="23"/>
                    </a:cubicBezTo>
                    <a:cubicBezTo>
                      <a:pt x="33" y="4"/>
                      <a:pt x="33" y="4"/>
                      <a:pt x="33" y="4"/>
                    </a:cubicBezTo>
                    <a:lnTo>
                      <a:pt x="5" y="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79" name="Freeform 2795"/>
              <p:cNvSpPr>
                <a:spLocks noEditPoints="1"/>
              </p:cNvSpPr>
              <p:nvPr/>
            </p:nvSpPr>
            <p:spPr bwMode="auto">
              <a:xfrm>
                <a:off x="9683" y="2366"/>
                <a:ext cx="43" cy="38"/>
              </a:xfrm>
              <a:custGeom>
                <a:avLst/>
                <a:gdLst>
                  <a:gd name="T0" fmla="*/ 18 w 29"/>
                  <a:gd name="T1" fmla="*/ 25 h 25"/>
                  <a:gd name="T2" fmla="*/ 1 w 29"/>
                  <a:gd name="T3" fmla="*/ 15 h 25"/>
                  <a:gd name="T4" fmla="*/ 0 w 29"/>
                  <a:gd name="T5" fmla="*/ 14 h 25"/>
                  <a:gd name="T6" fmla="*/ 0 w 29"/>
                  <a:gd name="T7" fmla="*/ 13 h 25"/>
                  <a:gd name="T8" fmla="*/ 1 w 29"/>
                  <a:gd name="T9" fmla="*/ 12 h 25"/>
                  <a:gd name="T10" fmla="*/ 2 w 29"/>
                  <a:gd name="T11" fmla="*/ 12 h 25"/>
                  <a:gd name="T12" fmla="*/ 27 w 29"/>
                  <a:gd name="T13" fmla="*/ 0 h 25"/>
                  <a:gd name="T14" fmla="*/ 28 w 29"/>
                  <a:gd name="T15" fmla="*/ 0 h 25"/>
                  <a:gd name="T16" fmla="*/ 29 w 29"/>
                  <a:gd name="T17" fmla="*/ 1 h 25"/>
                  <a:gd name="T18" fmla="*/ 29 w 29"/>
                  <a:gd name="T19" fmla="*/ 2 h 25"/>
                  <a:gd name="T20" fmla="*/ 20 w 29"/>
                  <a:gd name="T21" fmla="*/ 25 h 25"/>
                  <a:gd name="T22" fmla="*/ 19 w 29"/>
                  <a:gd name="T23" fmla="*/ 25 h 25"/>
                  <a:gd name="T24" fmla="*/ 18 w 29"/>
                  <a:gd name="T25" fmla="*/ 25 h 25"/>
                  <a:gd name="T26" fmla="*/ 18 w 29"/>
                  <a:gd name="T27" fmla="*/ 25 h 25"/>
                  <a:gd name="T28" fmla="*/ 3 w 29"/>
                  <a:gd name="T29" fmla="*/ 14 h 25"/>
                  <a:gd name="T30" fmla="*/ 18 w 29"/>
                  <a:gd name="T31" fmla="*/ 22 h 25"/>
                  <a:gd name="T32" fmla="*/ 25 w 29"/>
                  <a:gd name="T33" fmla="*/ 4 h 25"/>
                  <a:gd name="T34" fmla="*/ 3 w 29"/>
                  <a:gd name="T35" fmla="*/ 1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9" h="25">
                    <a:moveTo>
                      <a:pt x="18" y="25"/>
                    </a:moveTo>
                    <a:cubicBezTo>
                      <a:pt x="1" y="15"/>
                      <a:pt x="1" y="15"/>
                      <a:pt x="1" y="15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4"/>
                      <a:pt x="0" y="14"/>
                      <a:pt x="0" y="13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1" y="12"/>
                      <a:pt x="2" y="12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7" y="0"/>
                      <a:pt x="27" y="0"/>
                      <a:pt x="28" y="0"/>
                    </a:cubicBezTo>
                    <a:cubicBezTo>
                      <a:pt x="28" y="0"/>
                      <a:pt x="28" y="0"/>
                      <a:pt x="29" y="1"/>
                    </a:cubicBezTo>
                    <a:cubicBezTo>
                      <a:pt x="29" y="1"/>
                      <a:pt x="29" y="1"/>
                      <a:pt x="29" y="2"/>
                    </a:cubicBezTo>
                    <a:cubicBezTo>
                      <a:pt x="20" y="25"/>
                      <a:pt x="20" y="25"/>
                      <a:pt x="20" y="25"/>
                    </a:cubicBezTo>
                    <a:cubicBezTo>
                      <a:pt x="19" y="25"/>
                      <a:pt x="19" y="25"/>
                      <a:pt x="19" y="25"/>
                    </a:cubicBezTo>
                    <a:cubicBezTo>
                      <a:pt x="19" y="25"/>
                      <a:pt x="18" y="25"/>
                      <a:pt x="18" y="25"/>
                    </a:cubicBezTo>
                    <a:cubicBezTo>
                      <a:pt x="18" y="25"/>
                      <a:pt x="18" y="25"/>
                      <a:pt x="18" y="25"/>
                    </a:cubicBezTo>
                    <a:close/>
                    <a:moveTo>
                      <a:pt x="3" y="14"/>
                    </a:moveTo>
                    <a:cubicBezTo>
                      <a:pt x="18" y="22"/>
                      <a:pt x="18" y="22"/>
                      <a:pt x="18" y="22"/>
                    </a:cubicBezTo>
                    <a:cubicBezTo>
                      <a:pt x="25" y="4"/>
                      <a:pt x="25" y="4"/>
                      <a:pt x="25" y="4"/>
                    </a:cubicBezTo>
                    <a:lnTo>
                      <a:pt x="3" y="1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80" name="Freeform 2796"/>
              <p:cNvSpPr>
                <a:spLocks/>
              </p:cNvSpPr>
              <p:nvPr/>
            </p:nvSpPr>
            <p:spPr bwMode="auto">
              <a:xfrm>
                <a:off x="9722" y="2366"/>
                <a:ext cx="4" cy="4"/>
              </a:xfrm>
              <a:custGeom>
                <a:avLst/>
                <a:gdLst>
                  <a:gd name="T0" fmla="*/ 1 w 3"/>
                  <a:gd name="T1" fmla="*/ 3 h 3"/>
                  <a:gd name="T2" fmla="*/ 3 w 3"/>
                  <a:gd name="T3" fmla="*/ 2 h 3"/>
                  <a:gd name="T4" fmla="*/ 2 w 3"/>
                  <a:gd name="T5" fmla="*/ 0 h 3"/>
                  <a:gd name="T6" fmla="*/ 1 w 3"/>
                  <a:gd name="T7" fmla="*/ 0 h 3"/>
                  <a:gd name="T8" fmla="*/ 0 w 3"/>
                  <a:gd name="T9" fmla="*/ 1 h 3"/>
                  <a:gd name="T10" fmla="*/ 1 w 3"/>
                  <a:gd name="T11" fmla="*/ 3 h 3"/>
                  <a:gd name="T12" fmla="*/ 1 w 3"/>
                  <a:gd name="T13" fmla="*/ 3 h 3"/>
                  <a:gd name="T14" fmla="*/ 1 w 3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2" y="3"/>
                      <a:pt x="2" y="2"/>
                      <a:pt x="3" y="2"/>
                    </a:cubicBezTo>
                    <a:cubicBezTo>
                      <a:pt x="3" y="1"/>
                      <a:pt x="3" y="1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2"/>
                      <a:pt x="0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81" name="Freeform 2797"/>
              <p:cNvSpPr>
                <a:spLocks/>
              </p:cNvSpPr>
              <p:nvPr/>
            </p:nvSpPr>
            <p:spPr bwMode="auto">
              <a:xfrm>
                <a:off x="10223" y="2168"/>
                <a:ext cx="5" cy="5"/>
              </a:xfrm>
              <a:custGeom>
                <a:avLst/>
                <a:gdLst>
                  <a:gd name="T0" fmla="*/ 1 w 3"/>
                  <a:gd name="T1" fmla="*/ 3 h 3"/>
                  <a:gd name="T2" fmla="*/ 2 w 3"/>
                  <a:gd name="T3" fmla="*/ 3 h 3"/>
                  <a:gd name="T4" fmla="*/ 3 w 3"/>
                  <a:gd name="T5" fmla="*/ 2 h 3"/>
                  <a:gd name="T6" fmla="*/ 2 w 3"/>
                  <a:gd name="T7" fmla="*/ 1 h 3"/>
                  <a:gd name="T8" fmla="*/ 2 w 3"/>
                  <a:gd name="T9" fmla="*/ 1 h 3"/>
                  <a:gd name="T10" fmla="*/ 1 w 3"/>
                  <a:gd name="T11" fmla="*/ 0 h 3"/>
                  <a:gd name="T12" fmla="*/ 0 w 3"/>
                  <a:gd name="T13" fmla="*/ 1 h 3"/>
                  <a:gd name="T14" fmla="*/ 0 w 3"/>
                  <a:gd name="T15" fmla="*/ 3 h 3"/>
                  <a:gd name="T16" fmla="*/ 1 w 3"/>
                  <a:gd name="T1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3" y="2"/>
                      <a:pt x="3" y="2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82" name="Freeform 2798"/>
              <p:cNvSpPr>
                <a:spLocks/>
              </p:cNvSpPr>
              <p:nvPr/>
            </p:nvSpPr>
            <p:spPr bwMode="auto">
              <a:xfrm>
                <a:off x="9972" y="2281"/>
                <a:ext cx="3" cy="5"/>
              </a:xfrm>
              <a:custGeom>
                <a:avLst/>
                <a:gdLst>
                  <a:gd name="T0" fmla="*/ 1 w 2"/>
                  <a:gd name="T1" fmla="*/ 3 h 3"/>
                  <a:gd name="T2" fmla="*/ 1 w 2"/>
                  <a:gd name="T3" fmla="*/ 3 h 3"/>
                  <a:gd name="T4" fmla="*/ 2 w 2"/>
                  <a:gd name="T5" fmla="*/ 2 h 3"/>
                  <a:gd name="T6" fmla="*/ 2 w 2"/>
                  <a:gd name="T7" fmla="*/ 1 h 3"/>
                  <a:gd name="T8" fmla="*/ 1 w 2"/>
                  <a:gd name="T9" fmla="*/ 1 h 3"/>
                  <a:gd name="T10" fmla="*/ 0 w 2"/>
                  <a:gd name="T11" fmla="*/ 1 h 3"/>
                  <a:gd name="T12" fmla="*/ 0 w 2"/>
                  <a:gd name="T13" fmla="*/ 3 h 3"/>
                  <a:gd name="T14" fmla="*/ 1 w 2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0" y="3"/>
                      <a:pt x="1" y="3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83" name="Freeform 2799"/>
              <p:cNvSpPr>
                <a:spLocks/>
              </p:cNvSpPr>
              <p:nvPr/>
            </p:nvSpPr>
            <p:spPr bwMode="auto">
              <a:xfrm>
                <a:off x="9708" y="2401"/>
                <a:ext cx="5" cy="4"/>
              </a:xfrm>
              <a:custGeom>
                <a:avLst/>
                <a:gdLst>
                  <a:gd name="T0" fmla="*/ 1 w 3"/>
                  <a:gd name="T1" fmla="*/ 3 h 3"/>
                  <a:gd name="T2" fmla="*/ 2 w 3"/>
                  <a:gd name="T3" fmla="*/ 3 h 3"/>
                  <a:gd name="T4" fmla="*/ 2 w 3"/>
                  <a:gd name="T5" fmla="*/ 2 h 3"/>
                  <a:gd name="T6" fmla="*/ 3 w 3"/>
                  <a:gd name="T7" fmla="*/ 1 h 3"/>
                  <a:gd name="T8" fmla="*/ 2 w 3"/>
                  <a:gd name="T9" fmla="*/ 0 h 3"/>
                  <a:gd name="T10" fmla="*/ 2 w 3"/>
                  <a:gd name="T11" fmla="*/ 0 h 3"/>
                  <a:gd name="T12" fmla="*/ 1 w 3"/>
                  <a:gd name="T13" fmla="*/ 0 h 3"/>
                  <a:gd name="T14" fmla="*/ 0 w 3"/>
                  <a:gd name="T15" fmla="*/ 1 h 3"/>
                  <a:gd name="T16" fmla="*/ 0 w 3"/>
                  <a:gd name="T17" fmla="*/ 1 h 3"/>
                  <a:gd name="T18" fmla="*/ 0 w 3"/>
                  <a:gd name="T19" fmla="*/ 2 h 3"/>
                  <a:gd name="T20" fmla="*/ 1 w 3"/>
                  <a:gd name="T21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1" y="3"/>
                      <a:pt x="1" y="3"/>
                      <a:pt x="2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2"/>
                      <a:pt x="3" y="2"/>
                      <a:pt x="3" y="1"/>
                    </a:cubicBezTo>
                    <a:cubicBezTo>
                      <a:pt x="3" y="1"/>
                      <a:pt x="3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84" name="Freeform 2800"/>
              <p:cNvSpPr>
                <a:spLocks noEditPoints="1"/>
              </p:cNvSpPr>
              <p:nvPr/>
            </p:nvSpPr>
            <p:spPr bwMode="auto">
              <a:xfrm>
                <a:off x="9863" y="2293"/>
                <a:ext cx="56" cy="41"/>
              </a:xfrm>
              <a:custGeom>
                <a:avLst/>
                <a:gdLst>
                  <a:gd name="T0" fmla="*/ 0 w 37"/>
                  <a:gd name="T1" fmla="*/ 27 h 27"/>
                  <a:gd name="T2" fmla="*/ 0 w 37"/>
                  <a:gd name="T3" fmla="*/ 26 h 27"/>
                  <a:gd name="T4" fmla="*/ 10 w 37"/>
                  <a:gd name="T5" fmla="*/ 1 h 27"/>
                  <a:gd name="T6" fmla="*/ 11 w 37"/>
                  <a:gd name="T7" fmla="*/ 0 h 27"/>
                  <a:gd name="T8" fmla="*/ 12 w 37"/>
                  <a:gd name="T9" fmla="*/ 0 h 27"/>
                  <a:gd name="T10" fmla="*/ 36 w 37"/>
                  <a:gd name="T11" fmla="*/ 10 h 27"/>
                  <a:gd name="T12" fmla="*/ 37 w 37"/>
                  <a:gd name="T13" fmla="*/ 10 h 27"/>
                  <a:gd name="T14" fmla="*/ 37 w 37"/>
                  <a:gd name="T15" fmla="*/ 11 h 27"/>
                  <a:gd name="T16" fmla="*/ 37 w 37"/>
                  <a:gd name="T17" fmla="*/ 11 h 27"/>
                  <a:gd name="T18" fmla="*/ 36 w 37"/>
                  <a:gd name="T19" fmla="*/ 12 h 27"/>
                  <a:gd name="T20" fmla="*/ 2 w 37"/>
                  <a:gd name="T21" fmla="*/ 27 h 27"/>
                  <a:gd name="T22" fmla="*/ 1 w 37"/>
                  <a:gd name="T23" fmla="*/ 27 h 27"/>
                  <a:gd name="T24" fmla="*/ 0 w 37"/>
                  <a:gd name="T25" fmla="*/ 27 h 27"/>
                  <a:gd name="T26" fmla="*/ 12 w 37"/>
                  <a:gd name="T27" fmla="*/ 3 h 27"/>
                  <a:gd name="T28" fmla="*/ 4 w 37"/>
                  <a:gd name="T29" fmla="*/ 24 h 27"/>
                  <a:gd name="T30" fmla="*/ 32 w 37"/>
                  <a:gd name="T31" fmla="*/ 11 h 27"/>
                  <a:gd name="T32" fmla="*/ 12 w 37"/>
                  <a:gd name="T33" fmla="*/ 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7" h="27">
                    <a:moveTo>
                      <a:pt x="0" y="27"/>
                    </a:moveTo>
                    <a:cubicBezTo>
                      <a:pt x="0" y="27"/>
                      <a:pt x="0" y="26"/>
                      <a:pt x="0" y="26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0"/>
                      <a:pt x="10" y="0"/>
                      <a:pt x="11" y="0"/>
                    </a:cubicBezTo>
                    <a:cubicBezTo>
                      <a:pt x="11" y="0"/>
                      <a:pt x="11" y="0"/>
                      <a:pt x="12" y="0"/>
                    </a:cubicBezTo>
                    <a:cubicBezTo>
                      <a:pt x="36" y="10"/>
                      <a:pt x="36" y="10"/>
                      <a:pt x="36" y="10"/>
                    </a:cubicBezTo>
                    <a:cubicBezTo>
                      <a:pt x="36" y="10"/>
                      <a:pt x="36" y="10"/>
                      <a:pt x="37" y="10"/>
                    </a:cubicBezTo>
                    <a:cubicBezTo>
                      <a:pt x="37" y="11"/>
                      <a:pt x="37" y="11"/>
                      <a:pt x="37" y="11"/>
                    </a:cubicBezTo>
                    <a:cubicBezTo>
                      <a:pt x="37" y="11"/>
                      <a:pt x="37" y="11"/>
                      <a:pt x="37" y="11"/>
                    </a:cubicBezTo>
                    <a:cubicBezTo>
                      <a:pt x="36" y="12"/>
                      <a:pt x="36" y="12"/>
                      <a:pt x="36" y="12"/>
                    </a:cubicBezTo>
                    <a:cubicBezTo>
                      <a:pt x="2" y="27"/>
                      <a:pt x="2" y="27"/>
                      <a:pt x="2" y="27"/>
                    </a:cubicBezTo>
                    <a:cubicBezTo>
                      <a:pt x="2" y="27"/>
                      <a:pt x="2" y="27"/>
                      <a:pt x="1" y="27"/>
                    </a:cubicBezTo>
                    <a:cubicBezTo>
                      <a:pt x="1" y="27"/>
                      <a:pt x="1" y="27"/>
                      <a:pt x="0" y="27"/>
                    </a:cubicBezTo>
                    <a:close/>
                    <a:moveTo>
                      <a:pt x="12" y="3"/>
                    </a:moveTo>
                    <a:cubicBezTo>
                      <a:pt x="4" y="24"/>
                      <a:pt x="4" y="24"/>
                      <a:pt x="4" y="24"/>
                    </a:cubicBezTo>
                    <a:cubicBezTo>
                      <a:pt x="32" y="11"/>
                      <a:pt x="32" y="11"/>
                      <a:pt x="32" y="11"/>
                    </a:cubicBezTo>
                    <a:lnTo>
                      <a:pt x="12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85" name="Freeform 2801"/>
              <p:cNvSpPr>
                <a:spLocks/>
              </p:cNvSpPr>
              <p:nvPr/>
            </p:nvSpPr>
            <p:spPr bwMode="auto">
              <a:xfrm>
                <a:off x="9915" y="2307"/>
                <a:ext cx="4" cy="5"/>
              </a:xfrm>
              <a:custGeom>
                <a:avLst/>
                <a:gdLst>
                  <a:gd name="T0" fmla="*/ 1 w 3"/>
                  <a:gd name="T1" fmla="*/ 3 h 3"/>
                  <a:gd name="T2" fmla="*/ 2 w 3"/>
                  <a:gd name="T3" fmla="*/ 3 h 3"/>
                  <a:gd name="T4" fmla="*/ 3 w 3"/>
                  <a:gd name="T5" fmla="*/ 2 h 3"/>
                  <a:gd name="T6" fmla="*/ 2 w 3"/>
                  <a:gd name="T7" fmla="*/ 1 h 3"/>
                  <a:gd name="T8" fmla="*/ 2 w 3"/>
                  <a:gd name="T9" fmla="*/ 1 h 3"/>
                  <a:gd name="T10" fmla="*/ 0 w 3"/>
                  <a:gd name="T11" fmla="*/ 1 h 3"/>
                  <a:gd name="T12" fmla="*/ 0 w 3"/>
                  <a:gd name="T13" fmla="*/ 3 h 3"/>
                  <a:gd name="T14" fmla="*/ 1 w 3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3" y="2"/>
                      <a:pt x="3" y="2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86" name="Freeform 2802"/>
              <p:cNvSpPr>
                <a:spLocks/>
              </p:cNvSpPr>
              <p:nvPr/>
            </p:nvSpPr>
            <p:spPr bwMode="auto">
              <a:xfrm>
                <a:off x="10172" y="2191"/>
                <a:ext cx="5" cy="4"/>
              </a:xfrm>
              <a:custGeom>
                <a:avLst/>
                <a:gdLst>
                  <a:gd name="T0" fmla="*/ 1 w 3"/>
                  <a:gd name="T1" fmla="*/ 3 h 3"/>
                  <a:gd name="T2" fmla="*/ 2 w 3"/>
                  <a:gd name="T3" fmla="*/ 3 h 3"/>
                  <a:gd name="T4" fmla="*/ 2 w 3"/>
                  <a:gd name="T5" fmla="*/ 3 h 3"/>
                  <a:gd name="T6" fmla="*/ 3 w 3"/>
                  <a:gd name="T7" fmla="*/ 2 h 3"/>
                  <a:gd name="T8" fmla="*/ 2 w 3"/>
                  <a:gd name="T9" fmla="*/ 1 h 3"/>
                  <a:gd name="T10" fmla="*/ 2 w 3"/>
                  <a:gd name="T11" fmla="*/ 1 h 3"/>
                  <a:gd name="T12" fmla="*/ 1 w 3"/>
                  <a:gd name="T13" fmla="*/ 0 h 3"/>
                  <a:gd name="T14" fmla="*/ 0 w 3"/>
                  <a:gd name="T15" fmla="*/ 1 h 3"/>
                  <a:gd name="T16" fmla="*/ 0 w 3"/>
                  <a:gd name="T17" fmla="*/ 3 h 3"/>
                  <a:gd name="T18" fmla="*/ 1 w 3"/>
                  <a:gd name="T1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3"/>
                      <a:pt x="3" y="2"/>
                      <a:pt x="3" y="2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87" name="Freeform 2803"/>
              <p:cNvSpPr>
                <a:spLocks/>
              </p:cNvSpPr>
              <p:nvPr/>
            </p:nvSpPr>
            <p:spPr bwMode="auto">
              <a:xfrm>
                <a:off x="10121" y="2214"/>
                <a:ext cx="4" cy="6"/>
              </a:xfrm>
              <a:custGeom>
                <a:avLst/>
                <a:gdLst>
                  <a:gd name="T0" fmla="*/ 1 w 3"/>
                  <a:gd name="T1" fmla="*/ 4 h 4"/>
                  <a:gd name="T2" fmla="*/ 2 w 3"/>
                  <a:gd name="T3" fmla="*/ 4 h 4"/>
                  <a:gd name="T4" fmla="*/ 2 w 3"/>
                  <a:gd name="T5" fmla="*/ 3 h 4"/>
                  <a:gd name="T6" fmla="*/ 3 w 3"/>
                  <a:gd name="T7" fmla="*/ 2 h 4"/>
                  <a:gd name="T8" fmla="*/ 2 w 3"/>
                  <a:gd name="T9" fmla="*/ 1 h 4"/>
                  <a:gd name="T10" fmla="*/ 2 w 3"/>
                  <a:gd name="T11" fmla="*/ 1 h 4"/>
                  <a:gd name="T12" fmla="*/ 1 w 3"/>
                  <a:gd name="T13" fmla="*/ 1 h 4"/>
                  <a:gd name="T14" fmla="*/ 0 w 3"/>
                  <a:gd name="T15" fmla="*/ 1 h 4"/>
                  <a:gd name="T16" fmla="*/ 0 w 3"/>
                  <a:gd name="T17" fmla="*/ 2 h 4"/>
                  <a:gd name="T18" fmla="*/ 0 w 3"/>
                  <a:gd name="T19" fmla="*/ 3 h 4"/>
                  <a:gd name="T20" fmla="*/ 1 w 3"/>
                  <a:gd name="T2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4">
                    <a:moveTo>
                      <a:pt x="1" y="4"/>
                    </a:moveTo>
                    <a:cubicBezTo>
                      <a:pt x="1" y="4"/>
                      <a:pt x="2" y="4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3"/>
                      <a:pt x="3" y="3"/>
                      <a:pt x="3" y="2"/>
                    </a:cubicBezTo>
                    <a:cubicBezTo>
                      <a:pt x="3" y="2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0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1" y="4"/>
                      <a:pt x="1" y="4"/>
                      <a:pt x="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88" name="Freeform 2804"/>
              <p:cNvSpPr>
                <a:spLocks/>
              </p:cNvSpPr>
              <p:nvPr/>
            </p:nvSpPr>
            <p:spPr bwMode="auto">
              <a:xfrm>
                <a:off x="10070" y="2236"/>
                <a:ext cx="6" cy="6"/>
              </a:xfrm>
              <a:custGeom>
                <a:avLst/>
                <a:gdLst>
                  <a:gd name="T0" fmla="*/ 1 w 4"/>
                  <a:gd name="T1" fmla="*/ 4 h 4"/>
                  <a:gd name="T2" fmla="*/ 2 w 4"/>
                  <a:gd name="T3" fmla="*/ 4 h 4"/>
                  <a:gd name="T4" fmla="*/ 3 w 4"/>
                  <a:gd name="T5" fmla="*/ 3 h 4"/>
                  <a:gd name="T6" fmla="*/ 4 w 4"/>
                  <a:gd name="T7" fmla="*/ 2 h 4"/>
                  <a:gd name="T8" fmla="*/ 3 w 4"/>
                  <a:gd name="T9" fmla="*/ 1 h 4"/>
                  <a:gd name="T10" fmla="*/ 2 w 4"/>
                  <a:gd name="T11" fmla="*/ 0 h 4"/>
                  <a:gd name="T12" fmla="*/ 1 w 4"/>
                  <a:gd name="T13" fmla="*/ 0 h 4"/>
                  <a:gd name="T14" fmla="*/ 0 w 4"/>
                  <a:gd name="T15" fmla="*/ 1 h 4"/>
                  <a:gd name="T16" fmla="*/ 0 w 4"/>
                  <a:gd name="T17" fmla="*/ 2 h 4"/>
                  <a:gd name="T18" fmla="*/ 0 w 4"/>
                  <a:gd name="T19" fmla="*/ 4 h 4"/>
                  <a:gd name="T20" fmla="*/ 1 w 4"/>
                  <a:gd name="T2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4">
                    <a:moveTo>
                      <a:pt x="1" y="4"/>
                    </a:moveTo>
                    <a:cubicBezTo>
                      <a:pt x="1" y="4"/>
                      <a:pt x="2" y="4"/>
                      <a:pt x="2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4" y="3"/>
                      <a:pt x="4" y="2"/>
                    </a:cubicBezTo>
                    <a:cubicBezTo>
                      <a:pt x="4" y="2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4"/>
                    </a:cubicBezTo>
                    <a:cubicBezTo>
                      <a:pt x="0" y="4"/>
                      <a:pt x="1" y="4"/>
                      <a:pt x="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89" name="Freeform 2805"/>
              <p:cNvSpPr>
                <a:spLocks noEditPoints="1"/>
              </p:cNvSpPr>
              <p:nvPr/>
            </p:nvSpPr>
            <p:spPr bwMode="auto">
              <a:xfrm>
                <a:off x="9812" y="2318"/>
                <a:ext cx="56" cy="40"/>
              </a:xfrm>
              <a:custGeom>
                <a:avLst/>
                <a:gdLst>
                  <a:gd name="T0" fmla="*/ 0 w 37"/>
                  <a:gd name="T1" fmla="*/ 27 h 27"/>
                  <a:gd name="T2" fmla="*/ 0 w 37"/>
                  <a:gd name="T3" fmla="*/ 25 h 27"/>
                  <a:gd name="T4" fmla="*/ 9 w 37"/>
                  <a:gd name="T5" fmla="*/ 1 h 27"/>
                  <a:gd name="T6" fmla="*/ 11 w 37"/>
                  <a:gd name="T7" fmla="*/ 0 h 27"/>
                  <a:gd name="T8" fmla="*/ 36 w 37"/>
                  <a:gd name="T9" fmla="*/ 9 h 27"/>
                  <a:gd name="T10" fmla="*/ 37 w 37"/>
                  <a:gd name="T11" fmla="*/ 10 h 27"/>
                  <a:gd name="T12" fmla="*/ 36 w 37"/>
                  <a:gd name="T13" fmla="*/ 11 h 27"/>
                  <a:gd name="T14" fmla="*/ 1 w 37"/>
                  <a:gd name="T15" fmla="*/ 27 h 27"/>
                  <a:gd name="T16" fmla="*/ 1 w 37"/>
                  <a:gd name="T17" fmla="*/ 27 h 27"/>
                  <a:gd name="T18" fmla="*/ 0 w 37"/>
                  <a:gd name="T19" fmla="*/ 27 h 27"/>
                  <a:gd name="T20" fmla="*/ 11 w 37"/>
                  <a:gd name="T21" fmla="*/ 3 h 27"/>
                  <a:gd name="T22" fmla="*/ 3 w 37"/>
                  <a:gd name="T23" fmla="*/ 23 h 27"/>
                  <a:gd name="T24" fmla="*/ 32 w 37"/>
                  <a:gd name="T25" fmla="*/ 10 h 27"/>
                  <a:gd name="T26" fmla="*/ 11 w 37"/>
                  <a:gd name="T27" fmla="*/ 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7" h="27">
                    <a:moveTo>
                      <a:pt x="0" y="27"/>
                    </a:moveTo>
                    <a:cubicBezTo>
                      <a:pt x="0" y="26"/>
                      <a:pt x="0" y="26"/>
                      <a:pt x="0" y="25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0"/>
                      <a:pt x="10" y="0"/>
                      <a:pt x="11" y="0"/>
                    </a:cubicBezTo>
                    <a:cubicBezTo>
                      <a:pt x="36" y="9"/>
                      <a:pt x="36" y="9"/>
                      <a:pt x="36" y="9"/>
                    </a:cubicBezTo>
                    <a:cubicBezTo>
                      <a:pt x="36" y="9"/>
                      <a:pt x="37" y="10"/>
                      <a:pt x="37" y="10"/>
                    </a:cubicBezTo>
                    <a:cubicBezTo>
                      <a:pt x="37" y="11"/>
                      <a:pt x="36" y="11"/>
                      <a:pt x="36" y="11"/>
                    </a:cubicBezTo>
                    <a:cubicBezTo>
                      <a:pt x="1" y="27"/>
                      <a:pt x="1" y="27"/>
                      <a:pt x="1" y="27"/>
                    </a:cubicBezTo>
                    <a:cubicBezTo>
                      <a:pt x="1" y="27"/>
                      <a:pt x="1" y="27"/>
                      <a:pt x="1" y="27"/>
                    </a:cubicBezTo>
                    <a:cubicBezTo>
                      <a:pt x="1" y="27"/>
                      <a:pt x="0" y="27"/>
                      <a:pt x="0" y="27"/>
                    </a:cubicBezTo>
                    <a:close/>
                    <a:moveTo>
                      <a:pt x="11" y="3"/>
                    </a:moveTo>
                    <a:cubicBezTo>
                      <a:pt x="3" y="23"/>
                      <a:pt x="3" y="23"/>
                      <a:pt x="3" y="23"/>
                    </a:cubicBezTo>
                    <a:cubicBezTo>
                      <a:pt x="32" y="10"/>
                      <a:pt x="32" y="10"/>
                      <a:pt x="32" y="10"/>
                    </a:cubicBezTo>
                    <a:lnTo>
                      <a:pt x="11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90" name="Freeform 2806"/>
              <p:cNvSpPr>
                <a:spLocks/>
              </p:cNvSpPr>
              <p:nvPr/>
            </p:nvSpPr>
            <p:spPr bwMode="auto">
              <a:xfrm>
                <a:off x="10293" y="2100"/>
                <a:ext cx="4" cy="5"/>
              </a:xfrm>
              <a:custGeom>
                <a:avLst/>
                <a:gdLst>
                  <a:gd name="T0" fmla="*/ 1 w 3"/>
                  <a:gd name="T1" fmla="*/ 3 h 3"/>
                  <a:gd name="T2" fmla="*/ 2 w 3"/>
                  <a:gd name="T3" fmla="*/ 3 h 3"/>
                  <a:gd name="T4" fmla="*/ 2 w 3"/>
                  <a:gd name="T5" fmla="*/ 2 h 3"/>
                  <a:gd name="T6" fmla="*/ 3 w 3"/>
                  <a:gd name="T7" fmla="*/ 1 h 3"/>
                  <a:gd name="T8" fmla="*/ 2 w 3"/>
                  <a:gd name="T9" fmla="*/ 0 h 3"/>
                  <a:gd name="T10" fmla="*/ 1 w 3"/>
                  <a:gd name="T11" fmla="*/ 0 h 3"/>
                  <a:gd name="T12" fmla="*/ 0 w 3"/>
                  <a:gd name="T13" fmla="*/ 1 h 3"/>
                  <a:gd name="T14" fmla="*/ 0 w 3"/>
                  <a:gd name="T15" fmla="*/ 1 h 3"/>
                  <a:gd name="T16" fmla="*/ 0 w 3"/>
                  <a:gd name="T17" fmla="*/ 2 h 3"/>
                  <a:gd name="T18" fmla="*/ 1 w 3"/>
                  <a:gd name="T1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1" y="3"/>
                      <a:pt x="2" y="3"/>
                      <a:pt x="2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2"/>
                      <a:pt x="3" y="2"/>
                      <a:pt x="3" y="1"/>
                    </a:cubicBezTo>
                    <a:cubicBezTo>
                      <a:pt x="3" y="1"/>
                      <a:pt x="3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91" name="Freeform 2807"/>
              <p:cNvSpPr>
                <a:spLocks/>
              </p:cNvSpPr>
              <p:nvPr/>
            </p:nvSpPr>
            <p:spPr bwMode="auto">
              <a:xfrm>
                <a:off x="10240" y="2125"/>
                <a:ext cx="4" cy="4"/>
              </a:xfrm>
              <a:custGeom>
                <a:avLst/>
                <a:gdLst>
                  <a:gd name="T0" fmla="*/ 2 w 3"/>
                  <a:gd name="T1" fmla="*/ 3 h 3"/>
                  <a:gd name="T2" fmla="*/ 2 w 3"/>
                  <a:gd name="T3" fmla="*/ 2 h 3"/>
                  <a:gd name="T4" fmla="*/ 3 w 3"/>
                  <a:gd name="T5" fmla="*/ 1 h 3"/>
                  <a:gd name="T6" fmla="*/ 3 w 3"/>
                  <a:gd name="T7" fmla="*/ 0 h 3"/>
                  <a:gd name="T8" fmla="*/ 2 w 3"/>
                  <a:gd name="T9" fmla="*/ 0 h 3"/>
                  <a:gd name="T10" fmla="*/ 1 w 3"/>
                  <a:gd name="T11" fmla="*/ 1 h 3"/>
                  <a:gd name="T12" fmla="*/ 1 w 3"/>
                  <a:gd name="T13" fmla="*/ 1 h 3"/>
                  <a:gd name="T14" fmla="*/ 1 w 3"/>
                  <a:gd name="T15" fmla="*/ 2 h 3"/>
                  <a:gd name="T16" fmla="*/ 2 w 3"/>
                  <a:gd name="T1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2" y="3"/>
                      <a:pt x="2" y="3"/>
                      <a:pt x="2" y="2"/>
                    </a:cubicBezTo>
                    <a:cubicBezTo>
                      <a:pt x="3" y="2"/>
                      <a:pt x="3" y="2"/>
                      <a:pt x="3" y="1"/>
                    </a:cubicBezTo>
                    <a:cubicBezTo>
                      <a:pt x="3" y="1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1" y="2"/>
                      <a:pt x="1" y="2"/>
                    </a:cubicBezTo>
                    <a:cubicBezTo>
                      <a:pt x="1" y="2"/>
                      <a:pt x="2" y="3"/>
                      <a:pt x="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92" name="Freeform 2808"/>
              <p:cNvSpPr>
                <a:spLocks noEditPoints="1"/>
              </p:cNvSpPr>
              <p:nvPr/>
            </p:nvSpPr>
            <p:spPr bwMode="auto">
              <a:xfrm>
                <a:off x="9878" y="2269"/>
                <a:ext cx="56" cy="43"/>
              </a:xfrm>
              <a:custGeom>
                <a:avLst/>
                <a:gdLst>
                  <a:gd name="T0" fmla="*/ 25 w 37"/>
                  <a:gd name="T1" fmla="*/ 28 h 28"/>
                  <a:gd name="T2" fmla="*/ 1 w 37"/>
                  <a:gd name="T3" fmla="*/ 18 h 28"/>
                  <a:gd name="T4" fmla="*/ 0 w 37"/>
                  <a:gd name="T5" fmla="*/ 17 h 28"/>
                  <a:gd name="T6" fmla="*/ 1 w 37"/>
                  <a:gd name="T7" fmla="*/ 16 h 28"/>
                  <a:gd name="T8" fmla="*/ 35 w 37"/>
                  <a:gd name="T9" fmla="*/ 0 h 28"/>
                  <a:gd name="T10" fmla="*/ 36 w 37"/>
                  <a:gd name="T11" fmla="*/ 0 h 28"/>
                  <a:gd name="T12" fmla="*/ 36 w 37"/>
                  <a:gd name="T13" fmla="*/ 2 h 28"/>
                  <a:gd name="T14" fmla="*/ 27 w 37"/>
                  <a:gd name="T15" fmla="*/ 27 h 28"/>
                  <a:gd name="T16" fmla="*/ 26 w 37"/>
                  <a:gd name="T17" fmla="*/ 28 h 28"/>
                  <a:gd name="T18" fmla="*/ 25 w 37"/>
                  <a:gd name="T19" fmla="*/ 28 h 28"/>
                  <a:gd name="T20" fmla="*/ 25 w 37"/>
                  <a:gd name="T21" fmla="*/ 28 h 28"/>
                  <a:gd name="T22" fmla="*/ 5 w 37"/>
                  <a:gd name="T23" fmla="*/ 17 h 28"/>
                  <a:gd name="T24" fmla="*/ 25 w 37"/>
                  <a:gd name="T25" fmla="*/ 25 h 28"/>
                  <a:gd name="T26" fmla="*/ 33 w 37"/>
                  <a:gd name="T27" fmla="*/ 4 h 28"/>
                  <a:gd name="T28" fmla="*/ 5 w 37"/>
                  <a:gd name="T29" fmla="*/ 17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7" h="28">
                    <a:moveTo>
                      <a:pt x="25" y="28"/>
                    </a:moveTo>
                    <a:cubicBezTo>
                      <a:pt x="1" y="18"/>
                      <a:pt x="1" y="18"/>
                      <a:pt x="1" y="18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16"/>
                      <a:pt x="0" y="16"/>
                      <a:pt x="1" y="16"/>
                    </a:cubicBezTo>
                    <a:cubicBezTo>
                      <a:pt x="35" y="0"/>
                      <a:pt x="35" y="0"/>
                      <a:pt x="35" y="0"/>
                    </a:cubicBezTo>
                    <a:cubicBezTo>
                      <a:pt x="35" y="0"/>
                      <a:pt x="36" y="0"/>
                      <a:pt x="36" y="0"/>
                    </a:cubicBezTo>
                    <a:cubicBezTo>
                      <a:pt x="37" y="1"/>
                      <a:pt x="37" y="1"/>
                      <a:pt x="36" y="2"/>
                    </a:cubicBezTo>
                    <a:cubicBezTo>
                      <a:pt x="27" y="27"/>
                      <a:pt x="27" y="27"/>
                      <a:pt x="27" y="27"/>
                    </a:cubicBezTo>
                    <a:cubicBezTo>
                      <a:pt x="27" y="28"/>
                      <a:pt x="26" y="28"/>
                      <a:pt x="26" y="28"/>
                    </a:cubicBezTo>
                    <a:cubicBezTo>
                      <a:pt x="26" y="28"/>
                      <a:pt x="26" y="28"/>
                      <a:pt x="25" y="28"/>
                    </a:cubicBezTo>
                    <a:cubicBezTo>
                      <a:pt x="25" y="28"/>
                      <a:pt x="25" y="28"/>
                      <a:pt x="25" y="28"/>
                    </a:cubicBezTo>
                    <a:close/>
                    <a:moveTo>
                      <a:pt x="5" y="17"/>
                    </a:moveTo>
                    <a:cubicBezTo>
                      <a:pt x="25" y="25"/>
                      <a:pt x="25" y="25"/>
                      <a:pt x="25" y="25"/>
                    </a:cubicBezTo>
                    <a:cubicBezTo>
                      <a:pt x="33" y="4"/>
                      <a:pt x="33" y="4"/>
                      <a:pt x="33" y="4"/>
                    </a:cubicBezTo>
                    <a:lnTo>
                      <a:pt x="5" y="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93" name="Freeform 2809"/>
              <p:cNvSpPr>
                <a:spLocks noEditPoints="1"/>
              </p:cNvSpPr>
              <p:nvPr/>
            </p:nvSpPr>
            <p:spPr bwMode="auto">
              <a:xfrm>
                <a:off x="9758" y="2342"/>
                <a:ext cx="57" cy="40"/>
              </a:xfrm>
              <a:custGeom>
                <a:avLst/>
                <a:gdLst>
                  <a:gd name="T0" fmla="*/ 2 w 38"/>
                  <a:gd name="T1" fmla="*/ 27 h 27"/>
                  <a:gd name="T2" fmla="*/ 1 w 38"/>
                  <a:gd name="T3" fmla="*/ 26 h 27"/>
                  <a:gd name="T4" fmla="*/ 0 w 38"/>
                  <a:gd name="T5" fmla="*/ 26 h 27"/>
                  <a:gd name="T6" fmla="*/ 0 w 38"/>
                  <a:gd name="T7" fmla="*/ 24 h 27"/>
                  <a:gd name="T8" fmla="*/ 10 w 38"/>
                  <a:gd name="T9" fmla="*/ 1 h 27"/>
                  <a:gd name="T10" fmla="*/ 12 w 38"/>
                  <a:gd name="T11" fmla="*/ 0 h 27"/>
                  <a:gd name="T12" fmla="*/ 37 w 38"/>
                  <a:gd name="T13" fmla="*/ 8 h 27"/>
                  <a:gd name="T14" fmla="*/ 38 w 38"/>
                  <a:gd name="T15" fmla="*/ 10 h 27"/>
                  <a:gd name="T16" fmla="*/ 37 w 38"/>
                  <a:gd name="T17" fmla="*/ 11 h 27"/>
                  <a:gd name="T18" fmla="*/ 3 w 38"/>
                  <a:gd name="T19" fmla="*/ 26 h 27"/>
                  <a:gd name="T20" fmla="*/ 2 w 38"/>
                  <a:gd name="T21" fmla="*/ 27 h 27"/>
                  <a:gd name="T22" fmla="*/ 2 w 38"/>
                  <a:gd name="T23" fmla="*/ 27 h 27"/>
                  <a:gd name="T24" fmla="*/ 12 w 38"/>
                  <a:gd name="T25" fmla="*/ 3 h 27"/>
                  <a:gd name="T26" fmla="*/ 4 w 38"/>
                  <a:gd name="T27" fmla="*/ 23 h 27"/>
                  <a:gd name="T28" fmla="*/ 33 w 38"/>
                  <a:gd name="T29" fmla="*/ 10 h 27"/>
                  <a:gd name="T30" fmla="*/ 12 w 38"/>
                  <a:gd name="T31" fmla="*/ 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8" h="27">
                    <a:moveTo>
                      <a:pt x="2" y="27"/>
                    </a:moveTo>
                    <a:cubicBezTo>
                      <a:pt x="1" y="26"/>
                      <a:pt x="1" y="26"/>
                      <a:pt x="1" y="26"/>
                    </a:cubicBezTo>
                    <a:cubicBezTo>
                      <a:pt x="1" y="26"/>
                      <a:pt x="0" y="26"/>
                      <a:pt x="0" y="26"/>
                    </a:cubicBezTo>
                    <a:cubicBezTo>
                      <a:pt x="0" y="25"/>
                      <a:pt x="0" y="25"/>
                      <a:pt x="0" y="24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1" y="0"/>
                      <a:pt x="11" y="0"/>
                      <a:pt x="12" y="0"/>
                    </a:cubicBezTo>
                    <a:cubicBezTo>
                      <a:pt x="37" y="8"/>
                      <a:pt x="37" y="8"/>
                      <a:pt x="37" y="8"/>
                    </a:cubicBezTo>
                    <a:cubicBezTo>
                      <a:pt x="38" y="9"/>
                      <a:pt x="38" y="9"/>
                      <a:pt x="38" y="10"/>
                    </a:cubicBezTo>
                    <a:cubicBezTo>
                      <a:pt x="38" y="10"/>
                      <a:pt x="38" y="11"/>
                      <a:pt x="37" y="11"/>
                    </a:cubicBezTo>
                    <a:cubicBezTo>
                      <a:pt x="3" y="26"/>
                      <a:pt x="3" y="26"/>
                      <a:pt x="3" y="26"/>
                    </a:cubicBezTo>
                    <a:cubicBezTo>
                      <a:pt x="2" y="27"/>
                      <a:pt x="2" y="27"/>
                      <a:pt x="2" y="27"/>
                    </a:cubicBezTo>
                    <a:cubicBezTo>
                      <a:pt x="2" y="27"/>
                      <a:pt x="2" y="27"/>
                      <a:pt x="2" y="27"/>
                    </a:cubicBezTo>
                    <a:close/>
                    <a:moveTo>
                      <a:pt x="12" y="3"/>
                    </a:moveTo>
                    <a:cubicBezTo>
                      <a:pt x="4" y="23"/>
                      <a:pt x="4" y="23"/>
                      <a:pt x="4" y="23"/>
                    </a:cubicBezTo>
                    <a:cubicBezTo>
                      <a:pt x="33" y="10"/>
                      <a:pt x="33" y="10"/>
                      <a:pt x="33" y="10"/>
                    </a:cubicBezTo>
                    <a:lnTo>
                      <a:pt x="12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94" name="Freeform 2810"/>
              <p:cNvSpPr>
                <a:spLocks/>
              </p:cNvSpPr>
              <p:nvPr/>
            </p:nvSpPr>
            <p:spPr bwMode="auto">
              <a:xfrm>
                <a:off x="9878" y="2293"/>
                <a:ext cx="5" cy="4"/>
              </a:xfrm>
              <a:custGeom>
                <a:avLst/>
                <a:gdLst>
                  <a:gd name="T0" fmla="*/ 1 w 3"/>
                  <a:gd name="T1" fmla="*/ 2 h 2"/>
                  <a:gd name="T2" fmla="*/ 2 w 3"/>
                  <a:gd name="T3" fmla="*/ 2 h 2"/>
                  <a:gd name="T4" fmla="*/ 2 w 3"/>
                  <a:gd name="T5" fmla="*/ 1 h 2"/>
                  <a:gd name="T6" fmla="*/ 2 w 3"/>
                  <a:gd name="T7" fmla="*/ 0 h 2"/>
                  <a:gd name="T8" fmla="*/ 1 w 3"/>
                  <a:gd name="T9" fmla="*/ 0 h 2"/>
                  <a:gd name="T10" fmla="*/ 0 w 3"/>
                  <a:gd name="T11" fmla="*/ 0 h 2"/>
                  <a:gd name="T12" fmla="*/ 0 w 3"/>
                  <a:gd name="T13" fmla="*/ 1 h 2"/>
                  <a:gd name="T14" fmla="*/ 0 w 3"/>
                  <a:gd name="T15" fmla="*/ 2 h 2"/>
                  <a:gd name="T16" fmla="*/ 1 w 3"/>
                  <a:gd name="T1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1" y="2"/>
                      <a:pt x="1" y="2"/>
                      <a:pt x="2" y="2"/>
                    </a:cubicBezTo>
                    <a:cubicBezTo>
                      <a:pt x="2" y="2"/>
                      <a:pt x="3" y="2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1" y="2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95" name="Freeform 2811"/>
              <p:cNvSpPr>
                <a:spLocks/>
              </p:cNvSpPr>
              <p:nvPr/>
            </p:nvSpPr>
            <p:spPr bwMode="auto">
              <a:xfrm>
                <a:off x="9758" y="2378"/>
                <a:ext cx="4" cy="4"/>
              </a:xfrm>
              <a:custGeom>
                <a:avLst/>
                <a:gdLst>
                  <a:gd name="T0" fmla="*/ 1 w 3"/>
                  <a:gd name="T1" fmla="*/ 3 h 3"/>
                  <a:gd name="T2" fmla="*/ 2 w 3"/>
                  <a:gd name="T3" fmla="*/ 3 h 3"/>
                  <a:gd name="T4" fmla="*/ 3 w 3"/>
                  <a:gd name="T5" fmla="*/ 2 h 3"/>
                  <a:gd name="T6" fmla="*/ 3 w 3"/>
                  <a:gd name="T7" fmla="*/ 1 h 3"/>
                  <a:gd name="T8" fmla="*/ 3 w 3"/>
                  <a:gd name="T9" fmla="*/ 0 h 3"/>
                  <a:gd name="T10" fmla="*/ 2 w 3"/>
                  <a:gd name="T11" fmla="*/ 0 h 3"/>
                  <a:gd name="T12" fmla="*/ 0 w 3"/>
                  <a:gd name="T13" fmla="*/ 0 h 3"/>
                  <a:gd name="T14" fmla="*/ 0 w 3"/>
                  <a:gd name="T15" fmla="*/ 1 h 3"/>
                  <a:gd name="T16" fmla="*/ 0 w 3"/>
                  <a:gd name="T17" fmla="*/ 3 h 3"/>
                  <a:gd name="T18" fmla="*/ 1 w 3"/>
                  <a:gd name="T1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1" y="3"/>
                      <a:pt x="1" y="3"/>
                      <a:pt x="2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1"/>
                    </a:cubicBezTo>
                    <a:cubicBezTo>
                      <a:pt x="3" y="1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0" y="3"/>
                      <a:pt x="1" y="3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96" name="Freeform 2812"/>
              <p:cNvSpPr>
                <a:spLocks/>
              </p:cNvSpPr>
              <p:nvPr/>
            </p:nvSpPr>
            <p:spPr bwMode="auto">
              <a:xfrm>
                <a:off x="9863" y="2331"/>
                <a:ext cx="5" cy="5"/>
              </a:xfrm>
              <a:custGeom>
                <a:avLst/>
                <a:gdLst>
                  <a:gd name="T0" fmla="*/ 1 w 3"/>
                  <a:gd name="T1" fmla="*/ 3 h 3"/>
                  <a:gd name="T2" fmla="*/ 3 w 3"/>
                  <a:gd name="T3" fmla="*/ 2 h 3"/>
                  <a:gd name="T4" fmla="*/ 3 w 3"/>
                  <a:gd name="T5" fmla="*/ 2 h 3"/>
                  <a:gd name="T6" fmla="*/ 2 w 3"/>
                  <a:gd name="T7" fmla="*/ 0 h 3"/>
                  <a:gd name="T8" fmla="*/ 1 w 3"/>
                  <a:gd name="T9" fmla="*/ 0 h 3"/>
                  <a:gd name="T10" fmla="*/ 0 w 3"/>
                  <a:gd name="T11" fmla="*/ 1 h 3"/>
                  <a:gd name="T12" fmla="*/ 1 w 3"/>
                  <a:gd name="T13" fmla="*/ 2 h 3"/>
                  <a:gd name="T14" fmla="*/ 1 w 3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2" y="3"/>
                      <a:pt x="2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1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97" name="Freeform 2813"/>
              <p:cNvSpPr>
                <a:spLocks noEditPoints="1"/>
              </p:cNvSpPr>
              <p:nvPr/>
            </p:nvSpPr>
            <p:spPr bwMode="auto">
              <a:xfrm>
                <a:off x="9708" y="2366"/>
                <a:ext cx="54" cy="39"/>
              </a:xfrm>
              <a:custGeom>
                <a:avLst/>
                <a:gdLst>
                  <a:gd name="T0" fmla="*/ 1 w 36"/>
                  <a:gd name="T1" fmla="*/ 25 h 26"/>
                  <a:gd name="T2" fmla="*/ 1 w 36"/>
                  <a:gd name="T3" fmla="*/ 25 h 26"/>
                  <a:gd name="T4" fmla="*/ 0 w 36"/>
                  <a:gd name="T5" fmla="*/ 24 h 26"/>
                  <a:gd name="T6" fmla="*/ 9 w 36"/>
                  <a:gd name="T7" fmla="*/ 1 h 26"/>
                  <a:gd name="T8" fmla="*/ 11 w 36"/>
                  <a:gd name="T9" fmla="*/ 0 h 26"/>
                  <a:gd name="T10" fmla="*/ 35 w 36"/>
                  <a:gd name="T11" fmla="*/ 8 h 26"/>
                  <a:gd name="T12" fmla="*/ 36 w 36"/>
                  <a:gd name="T13" fmla="*/ 8 h 26"/>
                  <a:gd name="T14" fmla="*/ 36 w 36"/>
                  <a:gd name="T15" fmla="*/ 10 h 26"/>
                  <a:gd name="T16" fmla="*/ 35 w 36"/>
                  <a:gd name="T17" fmla="*/ 10 h 26"/>
                  <a:gd name="T18" fmla="*/ 35 w 36"/>
                  <a:gd name="T19" fmla="*/ 11 h 26"/>
                  <a:gd name="T20" fmla="*/ 2 w 36"/>
                  <a:gd name="T21" fmla="*/ 25 h 26"/>
                  <a:gd name="T22" fmla="*/ 2 w 36"/>
                  <a:gd name="T23" fmla="*/ 26 h 26"/>
                  <a:gd name="T24" fmla="*/ 1 w 36"/>
                  <a:gd name="T25" fmla="*/ 25 h 26"/>
                  <a:gd name="T26" fmla="*/ 11 w 36"/>
                  <a:gd name="T27" fmla="*/ 3 h 26"/>
                  <a:gd name="T28" fmla="*/ 4 w 36"/>
                  <a:gd name="T29" fmla="*/ 22 h 26"/>
                  <a:gd name="T30" fmla="*/ 31 w 36"/>
                  <a:gd name="T31" fmla="*/ 9 h 26"/>
                  <a:gd name="T32" fmla="*/ 11 w 36"/>
                  <a:gd name="T33" fmla="*/ 3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6" h="26">
                    <a:moveTo>
                      <a:pt x="1" y="25"/>
                    </a:moveTo>
                    <a:cubicBezTo>
                      <a:pt x="1" y="25"/>
                      <a:pt x="1" y="25"/>
                      <a:pt x="1" y="25"/>
                    </a:cubicBezTo>
                    <a:cubicBezTo>
                      <a:pt x="0" y="25"/>
                      <a:pt x="0" y="24"/>
                      <a:pt x="0" y="24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0"/>
                      <a:pt x="10" y="0"/>
                      <a:pt x="11" y="0"/>
                    </a:cubicBezTo>
                    <a:cubicBezTo>
                      <a:pt x="35" y="8"/>
                      <a:pt x="35" y="8"/>
                      <a:pt x="35" y="8"/>
                    </a:cubicBezTo>
                    <a:cubicBezTo>
                      <a:pt x="35" y="8"/>
                      <a:pt x="35" y="8"/>
                      <a:pt x="36" y="8"/>
                    </a:cubicBezTo>
                    <a:cubicBezTo>
                      <a:pt x="36" y="9"/>
                      <a:pt x="36" y="9"/>
                      <a:pt x="36" y="10"/>
                    </a:cubicBezTo>
                    <a:cubicBezTo>
                      <a:pt x="35" y="10"/>
                      <a:pt x="35" y="10"/>
                      <a:pt x="35" y="10"/>
                    </a:cubicBezTo>
                    <a:cubicBezTo>
                      <a:pt x="35" y="11"/>
                      <a:pt x="35" y="11"/>
                      <a:pt x="35" y="11"/>
                    </a:cubicBezTo>
                    <a:cubicBezTo>
                      <a:pt x="2" y="25"/>
                      <a:pt x="2" y="25"/>
                      <a:pt x="2" y="25"/>
                    </a:cubicBezTo>
                    <a:cubicBezTo>
                      <a:pt x="2" y="26"/>
                      <a:pt x="2" y="26"/>
                      <a:pt x="2" y="26"/>
                    </a:cubicBezTo>
                    <a:cubicBezTo>
                      <a:pt x="1" y="26"/>
                      <a:pt x="1" y="26"/>
                      <a:pt x="1" y="25"/>
                    </a:cubicBezTo>
                    <a:close/>
                    <a:moveTo>
                      <a:pt x="11" y="3"/>
                    </a:moveTo>
                    <a:cubicBezTo>
                      <a:pt x="4" y="22"/>
                      <a:pt x="4" y="22"/>
                      <a:pt x="4" y="22"/>
                    </a:cubicBezTo>
                    <a:cubicBezTo>
                      <a:pt x="31" y="9"/>
                      <a:pt x="31" y="9"/>
                      <a:pt x="31" y="9"/>
                    </a:cubicBezTo>
                    <a:lnTo>
                      <a:pt x="11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98" name="Freeform 2814"/>
              <p:cNvSpPr>
                <a:spLocks/>
              </p:cNvSpPr>
              <p:nvPr/>
            </p:nvSpPr>
            <p:spPr bwMode="auto">
              <a:xfrm>
                <a:off x="9660" y="2422"/>
                <a:ext cx="6" cy="4"/>
              </a:xfrm>
              <a:custGeom>
                <a:avLst/>
                <a:gdLst>
                  <a:gd name="T0" fmla="*/ 1 w 4"/>
                  <a:gd name="T1" fmla="*/ 3 h 3"/>
                  <a:gd name="T2" fmla="*/ 2 w 4"/>
                  <a:gd name="T3" fmla="*/ 3 h 3"/>
                  <a:gd name="T4" fmla="*/ 4 w 4"/>
                  <a:gd name="T5" fmla="*/ 2 h 3"/>
                  <a:gd name="T6" fmla="*/ 4 w 4"/>
                  <a:gd name="T7" fmla="*/ 1 h 3"/>
                  <a:gd name="T8" fmla="*/ 3 w 4"/>
                  <a:gd name="T9" fmla="*/ 0 h 3"/>
                  <a:gd name="T10" fmla="*/ 2 w 4"/>
                  <a:gd name="T11" fmla="*/ 0 h 3"/>
                  <a:gd name="T12" fmla="*/ 1 w 4"/>
                  <a:gd name="T13" fmla="*/ 0 h 3"/>
                  <a:gd name="T14" fmla="*/ 0 w 4"/>
                  <a:gd name="T15" fmla="*/ 1 h 3"/>
                  <a:gd name="T16" fmla="*/ 0 w 4"/>
                  <a:gd name="T17" fmla="*/ 3 h 3"/>
                  <a:gd name="T18" fmla="*/ 1 w 4"/>
                  <a:gd name="T1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" h="3">
                    <a:moveTo>
                      <a:pt x="1" y="3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4" y="0"/>
                      <a:pt x="4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99" name="Freeform 2815"/>
              <p:cNvSpPr>
                <a:spLocks/>
              </p:cNvSpPr>
              <p:nvPr/>
            </p:nvSpPr>
            <p:spPr bwMode="auto">
              <a:xfrm>
                <a:off x="9811" y="2354"/>
                <a:ext cx="4" cy="4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2 h 3"/>
                  <a:gd name="T4" fmla="*/ 3 w 3"/>
                  <a:gd name="T5" fmla="*/ 2 h 3"/>
                  <a:gd name="T6" fmla="*/ 3 w 3"/>
                  <a:gd name="T7" fmla="*/ 1 h 3"/>
                  <a:gd name="T8" fmla="*/ 1 w 3"/>
                  <a:gd name="T9" fmla="*/ 0 h 3"/>
                  <a:gd name="T10" fmla="*/ 1 w 3"/>
                  <a:gd name="T11" fmla="*/ 2 h 3"/>
                  <a:gd name="T12" fmla="*/ 1 w 3"/>
                  <a:gd name="T13" fmla="*/ 3 h 3"/>
                  <a:gd name="T14" fmla="*/ 2 w 3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2" y="3"/>
                      <a:pt x="3" y="3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1"/>
                      <a:pt x="3" y="1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1"/>
                      <a:pt x="0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00" name="Freeform 2816"/>
              <p:cNvSpPr>
                <a:spLocks/>
              </p:cNvSpPr>
              <p:nvPr/>
            </p:nvSpPr>
            <p:spPr bwMode="auto">
              <a:xfrm>
                <a:off x="10380" y="2099"/>
                <a:ext cx="5" cy="3"/>
              </a:xfrm>
              <a:custGeom>
                <a:avLst/>
                <a:gdLst>
                  <a:gd name="T0" fmla="*/ 1 w 3"/>
                  <a:gd name="T1" fmla="*/ 2 h 2"/>
                  <a:gd name="T2" fmla="*/ 2 w 3"/>
                  <a:gd name="T3" fmla="*/ 2 h 2"/>
                  <a:gd name="T4" fmla="*/ 2 w 3"/>
                  <a:gd name="T5" fmla="*/ 2 h 2"/>
                  <a:gd name="T6" fmla="*/ 3 w 3"/>
                  <a:gd name="T7" fmla="*/ 1 h 2"/>
                  <a:gd name="T8" fmla="*/ 2 w 3"/>
                  <a:gd name="T9" fmla="*/ 0 h 2"/>
                  <a:gd name="T10" fmla="*/ 1 w 3"/>
                  <a:gd name="T11" fmla="*/ 0 h 2"/>
                  <a:gd name="T12" fmla="*/ 0 w 3"/>
                  <a:gd name="T13" fmla="*/ 0 h 2"/>
                  <a:gd name="T14" fmla="*/ 0 w 3"/>
                  <a:gd name="T15" fmla="*/ 2 h 2"/>
                  <a:gd name="T16" fmla="*/ 0 w 3"/>
                  <a:gd name="T17" fmla="*/ 2 h 2"/>
                  <a:gd name="T18" fmla="*/ 1 w 3"/>
                  <a:gd name="T1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1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2"/>
                      <a:pt x="3" y="1"/>
                      <a:pt x="3" y="1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01" name="Freeform 2817"/>
              <p:cNvSpPr>
                <a:spLocks noEditPoints="1"/>
              </p:cNvSpPr>
              <p:nvPr/>
            </p:nvSpPr>
            <p:spPr bwMode="auto">
              <a:xfrm>
                <a:off x="10324" y="2073"/>
                <a:ext cx="61" cy="55"/>
              </a:xfrm>
              <a:custGeom>
                <a:avLst/>
                <a:gdLst>
                  <a:gd name="T0" fmla="*/ 2 w 40"/>
                  <a:gd name="T1" fmla="*/ 35 h 36"/>
                  <a:gd name="T2" fmla="*/ 1 w 40"/>
                  <a:gd name="T3" fmla="*/ 34 h 36"/>
                  <a:gd name="T4" fmla="*/ 0 w 40"/>
                  <a:gd name="T5" fmla="*/ 33 h 36"/>
                  <a:gd name="T6" fmla="*/ 17 w 40"/>
                  <a:gd name="T7" fmla="*/ 1 h 36"/>
                  <a:gd name="T8" fmla="*/ 18 w 40"/>
                  <a:gd name="T9" fmla="*/ 0 h 36"/>
                  <a:gd name="T10" fmla="*/ 19 w 40"/>
                  <a:gd name="T11" fmla="*/ 1 h 36"/>
                  <a:gd name="T12" fmla="*/ 39 w 40"/>
                  <a:gd name="T13" fmla="*/ 17 h 36"/>
                  <a:gd name="T14" fmla="*/ 40 w 40"/>
                  <a:gd name="T15" fmla="*/ 18 h 36"/>
                  <a:gd name="T16" fmla="*/ 39 w 40"/>
                  <a:gd name="T17" fmla="*/ 19 h 36"/>
                  <a:gd name="T18" fmla="*/ 3 w 40"/>
                  <a:gd name="T19" fmla="*/ 35 h 36"/>
                  <a:gd name="T20" fmla="*/ 2 w 40"/>
                  <a:gd name="T21" fmla="*/ 36 h 36"/>
                  <a:gd name="T22" fmla="*/ 2 w 40"/>
                  <a:gd name="T23" fmla="*/ 35 h 36"/>
                  <a:gd name="T24" fmla="*/ 19 w 40"/>
                  <a:gd name="T25" fmla="*/ 4 h 36"/>
                  <a:gd name="T26" fmla="*/ 3 w 40"/>
                  <a:gd name="T27" fmla="*/ 32 h 36"/>
                  <a:gd name="T28" fmla="*/ 36 w 40"/>
                  <a:gd name="T29" fmla="*/ 18 h 36"/>
                  <a:gd name="T30" fmla="*/ 19 w 40"/>
                  <a:gd name="T31" fmla="*/ 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0" h="36">
                    <a:moveTo>
                      <a:pt x="2" y="35"/>
                    </a:moveTo>
                    <a:cubicBezTo>
                      <a:pt x="1" y="34"/>
                      <a:pt x="1" y="34"/>
                      <a:pt x="1" y="34"/>
                    </a:cubicBezTo>
                    <a:cubicBezTo>
                      <a:pt x="0" y="34"/>
                      <a:pt x="0" y="33"/>
                      <a:pt x="0" y="33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7" y="1"/>
                      <a:pt x="18" y="0"/>
                      <a:pt x="18" y="0"/>
                    </a:cubicBezTo>
                    <a:cubicBezTo>
                      <a:pt x="19" y="0"/>
                      <a:pt x="19" y="0"/>
                      <a:pt x="19" y="1"/>
                    </a:cubicBezTo>
                    <a:cubicBezTo>
                      <a:pt x="39" y="17"/>
                      <a:pt x="39" y="17"/>
                      <a:pt x="39" y="17"/>
                    </a:cubicBezTo>
                    <a:cubicBezTo>
                      <a:pt x="39" y="17"/>
                      <a:pt x="40" y="18"/>
                      <a:pt x="40" y="18"/>
                    </a:cubicBezTo>
                    <a:cubicBezTo>
                      <a:pt x="39" y="19"/>
                      <a:pt x="39" y="19"/>
                      <a:pt x="39" y="19"/>
                    </a:cubicBezTo>
                    <a:cubicBezTo>
                      <a:pt x="3" y="35"/>
                      <a:pt x="3" y="35"/>
                      <a:pt x="3" y="35"/>
                    </a:cubicBezTo>
                    <a:cubicBezTo>
                      <a:pt x="3" y="35"/>
                      <a:pt x="3" y="36"/>
                      <a:pt x="2" y="36"/>
                    </a:cubicBezTo>
                    <a:cubicBezTo>
                      <a:pt x="2" y="36"/>
                      <a:pt x="2" y="35"/>
                      <a:pt x="2" y="35"/>
                    </a:cubicBezTo>
                    <a:close/>
                    <a:moveTo>
                      <a:pt x="19" y="4"/>
                    </a:moveTo>
                    <a:cubicBezTo>
                      <a:pt x="3" y="32"/>
                      <a:pt x="3" y="32"/>
                      <a:pt x="3" y="32"/>
                    </a:cubicBezTo>
                    <a:cubicBezTo>
                      <a:pt x="36" y="18"/>
                      <a:pt x="36" y="18"/>
                      <a:pt x="36" y="18"/>
                    </a:cubicBezTo>
                    <a:lnTo>
                      <a:pt x="19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02" name="Freeform 2818"/>
              <p:cNvSpPr>
                <a:spLocks noEditPoints="1"/>
              </p:cNvSpPr>
              <p:nvPr/>
            </p:nvSpPr>
            <p:spPr bwMode="auto">
              <a:xfrm>
                <a:off x="9988" y="2221"/>
                <a:ext cx="50" cy="42"/>
              </a:xfrm>
              <a:custGeom>
                <a:avLst/>
                <a:gdLst>
                  <a:gd name="T0" fmla="*/ 21 w 33"/>
                  <a:gd name="T1" fmla="*/ 28 h 28"/>
                  <a:gd name="T2" fmla="*/ 1 w 33"/>
                  <a:gd name="T3" fmla="*/ 16 h 28"/>
                  <a:gd name="T4" fmla="*/ 0 w 33"/>
                  <a:gd name="T5" fmla="*/ 15 h 28"/>
                  <a:gd name="T6" fmla="*/ 1 w 33"/>
                  <a:gd name="T7" fmla="*/ 14 h 28"/>
                  <a:gd name="T8" fmla="*/ 31 w 33"/>
                  <a:gd name="T9" fmla="*/ 0 h 28"/>
                  <a:gd name="T10" fmla="*/ 32 w 33"/>
                  <a:gd name="T11" fmla="*/ 0 h 28"/>
                  <a:gd name="T12" fmla="*/ 33 w 33"/>
                  <a:gd name="T13" fmla="*/ 1 h 28"/>
                  <a:gd name="T14" fmla="*/ 23 w 33"/>
                  <a:gd name="T15" fmla="*/ 27 h 28"/>
                  <a:gd name="T16" fmla="*/ 22 w 33"/>
                  <a:gd name="T17" fmla="*/ 28 h 28"/>
                  <a:gd name="T18" fmla="*/ 22 w 33"/>
                  <a:gd name="T19" fmla="*/ 28 h 28"/>
                  <a:gd name="T20" fmla="*/ 21 w 33"/>
                  <a:gd name="T21" fmla="*/ 28 h 28"/>
                  <a:gd name="T22" fmla="*/ 4 w 33"/>
                  <a:gd name="T23" fmla="*/ 15 h 28"/>
                  <a:gd name="T24" fmla="*/ 21 w 33"/>
                  <a:gd name="T25" fmla="*/ 24 h 28"/>
                  <a:gd name="T26" fmla="*/ 29 w 33"/>
                  <a:gd name="T27" fmla="*/ 4 h 28"/>
                  <a:gd name="T28" fmla="*/ 4 w 33"/>
                  <a:gd name="T29" fmla="*/ 15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3" h="28">
                    <a:moveTo>
                      <a:pt x="21" y="28"/>
                    </a:moveTo>
                    <a:cubicBezTo>
                      <a:pt x="1" y="16"/>
                      <a:pt x="1" y="16"/>
                      <a:pt x="1" y="16"/>
                    </a:cubicBezTo>
                    <a:cubicBezTo>
                      <a:pt x="0" y="16"/>
                      <a:pt x="0" y="16"/>
                      <a:pt x="0" y="15"/>
                    </a:cubicBezTo>
                    <a:cubicBezTo>
                      <a:pt x="0" y="14"/>
                      <a:pt x="0" y="14"/>
                      <a:pt x="1" y="14"/>
                    </a:cubicBezTo>
                    <a:cubicBezTo>
                      <a:pt x="31" y="0"/>
                      <a:pt x="31" y="0"/>
                      <a:pt x="31" y="0"/>
                    </a:cubicBezTo>
                    <a:cubicBezTo>
                      <a:pt x="31" y="0"/>
                      <a:pt x="32" y="0"/>
                      <a:pt x="32" y="0"/>
                    </a:cubicBezTo>
                    <a:cubicBezTo>
                      <a:pt x="33" y="0"/>
                      <a:pt x="33" y="1"/>
                      <a:pt x="33" y="1"/>
                    </a:cubicBezTo>
                    <a:cubicBezTo>
                      <a:pt x="23" y="27"/>
                      <a:pt x="23" y="27"/>
                      <a:pt x="23" y="27"/>
                    </a:cubicBezTo>
                    <a:cubicBezTo>
                      <a:pt x="23" y="27"/>
                      <a:pt x="23" y="28"/>
                      <a:pt x="22" y="28"/>
                    </a:cubicBezTo>
                    <a:cubicBezTo>
                      <a:pt x="22" y="28"/>
                      <a:pt x="22" y="28"/>
                      <a:pt x="22" y="28"/>
                    </a:cubicBezTo>
                    <a:cubicBezTo>
                      <a:pt x="21" y="28"/>
                      <a:pt x="21" y="28"/>
                      <a:pt x="21" y="28"/>
                    </a:cubicBezTo>
                    <a:close/>
                    <a:moveTo>
                      <a:pt x="4" y="15"/>
                    </a:moveTo>
                    <a:cubicBezTo>
                      <a:pt x="21" y="24"/>
                      <a:pt x="21" y="24"/>
                      <a:pt x="21" y="24"/>
                    </a:cubicBezTo>
                    <a:cubicBezTo>
                      <a:pt x="29" y="4"/>
                      <a:pt x="29" y="4"/>
                      <a:pt x="29" y="4"/>
                    </a:cubicBezTo>
                    <a:lnTo>
                      <a:pt x="4" y="1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03" name="Freeform 2819"/>
              <p:cNvSpPr>
                <a:spLocks noEditPoints="1"/>
              </p:cNvSpPr>
              <p:nvPr/>
            </p:nvSpPr>
            <p:spPr bwMode="auto">
              <a:xfrm>
                <a:off x="10121" y="2173"/>
                <a:ext cx="56" cy="45"/>
              </a:xfrm>
              <a:custGeom>
                <a:avLst/>
                <a:gdLst>
                  <a:gd name="T0" fmla="*/ 1 w 37"/>
                  <a:gd name="T1" fmla="*/ 30 h 30"/>
                  <a:gd name="T2" fmla="*/ 1 w 37"/>
                  <a:gd name="T3" fmla="*/ 30 h 30"/>
                  <a:gd name="T4" fmla="*/ 0 w 37"/>
                  <a:gd name="T5" fmla="*/ 28 h 30"/>
                  <a:gd name="T6" fmla="*/ 11 w 37"/>
                  <a:gd name="T7" fmla="*/ 1 h 30"/>
                  <a:gd name="T8" fmla="*/ 12 w 37"/>
                  <a:gd name="T9" fmla="*/ 0 h 30"/>
                  <a:gd name="T10" fmla="*/ 13 w 37"/>
                  <a:gd name="T11" fmla="*/ 0 h 30"/>
                  <a:gd name="T12" fmla="*/ 36 w 37"/>
                  <a:gd name="T13" fmla="*/ 13 h 30"/>
                  <a:gd name="T14" fmla="*/ 37 w 37"/>
                  <a:gd name="T15" fmla="*/ 14 h 30"/>
                  <a:gd name="T16" fmla="*/ 37 w 37"/>
                  <a:gd name="T17" fmla="*/ 15 h 30"/>
                  <a:gd name="T18" fmla="*/ 36 w 37"/>
                  <a:gd name="T19" fmla="*/ 15 h 30"/>
                  <a:gd name="T20" fmla="*/ 2 w 37"/>
                  <a:gd name="T21" fmla="*/ 30 h 30"/>
                  <a:gd name="T22" fmla="*/ 2 w 37"/>
                  <a:gd name="T23" fmla="*/ 30 h 30"/>
                  <a:gd name="T24" fmla="*/ 1 w 37"/>
                  <a:gd name="T25" fmla="*/ 30 h 30"/>
                  <a:gd name="T26" fmla="*/ 13 w 37"/>
                  <a:gd name="T27" fmla="*/ 3 h 30"/>
                  <a:gd name="T28" fmla="*/ 4 w 37"/>
                  <a:gd name="T29" fmla="*/ 27 h 30"/>
                  <a:gd name="T30" fmla="*/ 33 w 37"/>
                  <a:gd name="T31" fmla="*/ 14 h 30"/>
                  <a:gd name="T32" fmla="*/ 13 w 37"/>
                  <a:gd name="T33" fmla="*/ 3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7" h="30">
                    <a:moveTo>
                      <a:pt x="1" y="30"/>
                    </a:moveTo>
                    <a:cubicBezTo>
                      <a:pt x="1" y="30"/>
                      <a:pt x="1" y="30"/>
                      <a:pt x="1" y="30"/>
                    </a:cubicBezTo>
                    <a:cubicBezTo>
                      <a:pt x="0" y="30"/>
                      <a:pt x="0" y="29"/>
                      <a:pt x="0" y="28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0"/>
                      <a:pt x="12" y="0"/>
                      <a:pt x="12" y="0"/>
                    </a:cubicBezTo>
                    <a:cubicBezTo>
                      <a:pt x="12" y="0"/>
                      <a:pt x="13" y="0"/>
                      <a:pt x="13" y="0"/>
                    </a:cubicBezTo>
                    <a:cubicBezTo>
                      <a:pt x="36" y="13"/>
                      <a:pt x="36" y="13"/>
                      <a:pt x="36" y="13"/>
                    </a:cubicBezTo>
                    <a:cubicBezTo>
                      <a:pt x="37" y="13"/>
                      <a:pt x="37" y="14"/>
                      <a:pt x="37" y="14"/>
                    </a:cubicBezTo>
                    <a:cubicBezTo>
                      <a:pt x="37" y="15"/>
                      <a:pt x="37" y="15"/>
                      <a:pt x="37" y="15"/>
                    </a:cubicBezTo>
                    <a:cubicBezTo>
                      <a:pt x="36" y="15"/>
                      <a:pt x="36" y="15"/>
                      <a:pt x="36" y="15"/>
                    </a:cubicBezTo>
                    <a:cubicBezTo>
                      <a:pt x="2" y="30"/>
                      <a:pt x="2" y="30"/>
                      <a:pt x="2" y="30"/>
                    </a:cubicBezTo>
                    <a:cubicBezTo>
                      <a:pt x="2" y="30"/>
                      <a:pt x="2" y="30"/>
                      <a:pt x="2" y="30"/>
                    </a:cubicBezTo>
                    <a:cubicBezTo>
                      <a:pt x="2" y="30"/>
                      <a:pt x="1" y="30"/>
                      <a:pt x="1" y="30"/>
                    </a:cubicBezTo>
                    <a:close/>
                    <a:moveTo>
                      <a:pt x="13" y="3"/>
                    </a:moveTo>
                    <a:cubicBezTo>
                      <a:pt x="4" y="27"/>
                      <a:pt x="4" y="27"/>
                      <a:pt x="4" y="27"/>
                    </a:cubicBezTo>
                    <a:cubicBezTo>
                      <a:pt x="33" y="14"/>
                      <a:pt x="33" y="14"/>
                      <a:pt x="33" y="14"/>
                    </a:cubicBezTo>
                    <a:lnTo>
                      <a:pt x="13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04" name="Freeform 2820"/>
              <p:cNvSpPr>
                <a:spLocks noEditPoints="1"/>
              </p:cNvSpPr>
              <p:nvPr/>
            </p:nvSpPr>
            <p:spPr bwMode="auto">
              <a:xfrm>
                <a:off x="10038" y="2197"/>
                <a:ext cx="51" cy="44"/>
              </a:xfrm>
              <a:custGeom>
                <a:avLst/>
                <a:gdLst>
                  <a:gd name="T0" fmla="*/ 22 w 34"/>
                  <a:gd name="T1" fmla="*/ 29 h 29"/>
                  <a:gd name="T2" fmla="*/ 1 w 34"/>
                  <a:gd name="T3" fmla="*/ 17 h 29"/>
                  <a:gd name="T4" fmla="*/ 0 w 34"/>
                  <a:gd name="T5" fmla="*/ 16 h 29"/>
                  <a:gd name="T6" fmla="*/ 1 w 34"/>
                  <a:gd name="T7" fmla="*/ 15 h 29"/>
                  <a:gd name="T8" fmla="*/ 32 w 34"/>
                  <a:gd name="T9" fmla="*/ 0 h 29"/>
                  <a:gd name="T10" fmla="*/ 34 w 34"/>
                  <a:gd name="T11" fmla="*/ 0 h 29"/>
                  <a:gd name="T12" fmla="*/ 34 w 34"/>
                  <a:gd name="T13" fmla="*/ 2 h 29"/>
                  <a:gd name="T14" fmla="*/ 24 w 34"/>
                  <a:gd name="T15" fmla="*/ 28 h 29"/>
                  <a:gd name="T16" fmla="*/ 23 w 34"/>
                  <a:gd name="T17" fmla="*/ 29 h 29"/>
                  <a:gd name="T18" fmla="*/ 23 w 34"/>
                  <a:gd name="T19" fmla="*/ 29 h 29"/>
                  <a:gd name="T20" fmla="*/ 22 w 34"/>
                  <a:gd name="T21" fmla="*/ 29 h 29"/>
                  <a:gd name="T22" fmla="*/ 4 w 34"/>
                  <a:gd name="T23" fmla="*/ 16 h 29"/>
                  <a:gd name="T24" fmla="*/ 22 w 34"/>
                  <a:gd name="T25" fmla="*/ 26 h 29"/>
                  <a:gd name="T26" fmla="*/ 30 w 34"/>
                  <a:gd name="T27" fmla="*/ 4 h 29"/>
                  <a:gd name="T28" fmla="*/ 4 w 34"/>
                  <a:gd name="T29" fmla="*/ 16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4" h="29">
                    <a:moveTo>
                      <a:pt x="22" y="29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1" y="15"/>
                    </a:cubicBezTo>
                    <a:cubicBezTo>
                      <a:pt x="32" y="0"/>
                      <a:pt x="32" y="0"/>
                      <a:pt x="32" y="0"/>
                    </a:cubicBezTo>
                    <a:cubicBezTo>
                      <a:pt x="33" y="0"/>
                      <a:pt x="33" y="0"/>
                      <a:pt x="34" y="0"/>
                    </a:cubicBezTo>
                    <a:cubicBezTo>
                      <a:pt x="34" y="0"/>
                      <a:pt x="34" y="1"/>
                      <a:pt x="34" y="2"/>
                    </a:cubicBezTo>
                    <a:cubicBezTo>
                      <a:pt x="24" y="28"/>
                      <a:pt x="24" y="28"/>
                      <a:pt x="24" y="28"/>
                    </a:cubicBezTo>
                    <a:cubicBezTo>
                      <a:pt x="24" y="29"/>
                      <a:pt x="23" y="29"/>
                      <a:pt x="23" y="29"/>
                    </a:cubicBezTo>
                    <a:cubicBezTo>
                      <a:pt x="23" y="29"/>
                      <a:pt x="23" y="29"/>
                      <a:pt x="23" y="29"/>
                    </a:cubicBezTo>
                    <a:cubicBezTo>
                      <a:pt x="22" y="29"/>
                      <a:pt x="22" y="29"/>
                      <a:pt x="22" y="29"/>
                    </a:cubicBezTo>
                    <a:close/>
                    <a:moveTo>
                      <a:pt x="4" y="16"/>
                    </a:moveTo>
                    <a:cubicBezTo>
                      <a:pt x="22" y="26"/>
                      <a:pt x="22" y="26"/>
                      <a:pt x="22" y="26"/>
                    </a:cubicBezTo>
                    <a:cubicBezTo>
                      <a:pt x="30" y="4"/>
                      <a:pt x="30" y="4"/>
                      <a:pt x="30" y="4"/>
                    </a:cubicBezTo>
                    <a:lnTo>
                      <a:pt x="4" y="1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05" name="Freeform 2821"/>
              <p:cNvSpPr>
                <a:spLocks noEditPoints="1"/>
              </p:cNvSpPr>
              <p:nvPr/>
            </p:nvSpPr>
            <p:spPr bwMode="auto">
              <a:xfrm>
                <a:off x="10088" y="2173"/>
                <a:ext cx="54" cy="45"/>
              </a:xfrm>
              <a:custGeom>
                <a:avLst/>
                <a:gdLst>
                  <a:gd name="T0" fmla="*/ 23 w 36"/>
                  <a:gd name="T1" fmla="*/ 30 h 30"/>
                  <a:gd name="T2" fmla="*/ 1 w 36"/>
                  <a:gd name="T3" fmla="*/ 18 h 30"/>
                  <a:gd name="T4" fmla="*/ 0 w 36"/>
                  <a:gd name="T5" fmla="*/ 16 h 30"/>
                  <a:gd name="T6" fmla="*/ 1 w 36"/>
                  <a:gd name="T7" fmla="*/ 15 h 30"/>
                  <a:gd name="T8" fmla="*/ 34 w 36"/>
                  <a:gd name="T9" fmla="*/ 0 h 30"/>
                  <a:gd name="T10" fmla="*/ 35 w 36"/>
                  <a:gd name="T11" fmla="*/ 0 h 30"/>
                  <a:gd name="T12" fmla="*/ 35 w 36"/>
                  <a:gd name="T13" fmla="*/ 2 h 30"/>
                  <a:gd name="T14" fmla="*/ 25 w 36"/>
                  <a:gd name="T15" fmla="*/ 29 h 30"/>
                  <a:gd name="T16" fmla="*/ 24 w 36"/>
                  <a:gd name="T17" fmla="*/ 30 h 30"/>
                  <a:gd name="T18" fmla="*/ 23 w 36"/>
                  <a:gd name="T19" fmla="*/ 30 h 30"/>
                  <a:gd name="T20" fmla="*/ 23 w 36"/>
                  <a:gd name="T21" fmla="*/ 30 h 30"/>
                  <a:gd name="T22" fmla="*/ 4 w 36"/>
                  <a:gd name="T23" fmla="*/ 17 h 30"/>
                  <a:gd name="T24" fmla="*/ 23 w 36"/>
                  <a:gd name="T25" fmla="*/ 27 h 30"/>
                  <a:gd name="T26" fmla="*/ 32 w 36"/>
                  <a:gd name="T27" fmla="*/ 4 h 30"/>
                  <a:gd name="T28" fmla="*/ 4 w 36"/>
                  <a:gd name="T29" fmla="*/ 17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6" h="30">
                    <a:moveTo>
                      <a:pt x="23" y="30"/>
                    </a:moveTo>
                    <a:cubicBezTo>
                      <a:pt x="1" y="18"/>
                      <a:pt x="1" y="18"/>
                      <a:pt x="1" y="18"/>
                    </a:cubicBezTo>
                    <a:cubicBezTo>
                      <a:pt x="0" y="17"/>
                      <a:pt x="0" y="17"/>
                      <a:pt x="0" y="16"/>
                    </a:cubicBezTo>
                    <a:cubicBezTo>
                      <a:pt x="0" y="16"/>
                      <a:pt x="0" y="15"/>
                      <a:pt x="1" y="15"/>
                    </a:cubicBezTo>
                    <a:cubicBezTo>
                      <a:pt x="34" y="0"/>
                      <a:pt x="34" y="0"/>
                      <a:pt x="34" y="0"/>
                    </a:cubicBezTo>
                    <a:cubicBezTo>
                      <a:pt x="34" y="0"/>
                      <a:pt x="35" y="0"/>
                      <a:pt x="35" y="0"/>
                    </a:cubicBezTo>
                    <a:cubicBezTo>
                      <a:pt x="36" y="1"/>
                      <a:pt x="36" y="1"/>
                      <a:pt x="35" y="2"/>
                    </a:cubicBezTo>
                    <a:cubicBezTo>
                      <a:pt x="25" y="29"/>
                      <a:pt x="25" y="29"/>
                      <a:pt x="25" y="29"/>
                    </a:cubicBezTo>
                    <a:cubicBezTo>
                      <a:pt x="25" y="30"/>
                      <a:pt x="24" y="30"/>
                      <a:pt x="24" y="30"/>
                    </a:cubicBezTo>
                    <a:cubicBezTo>
                      <a:pt x="24" y="30"/>
                      <a:pt x="24" y="30"/>
                      <a:pt x="23" y="30"/>
                    </a:cubicBezTo>
                    <a:cubicBezTo>
                      <a:pt x="23" y="30"/>
                      <a:pt x="23" y="30"/>
                      <a:pt x="23" y="30"/>
                    </a:cubicBezTo>
                    <a:close/>
                    <a:moveTo>
                      <a:pt x="4" y="17"/>
                    </a:moveTo>
                    <a:cubicBezTo>
                      <a:pt x="23" y="27"/>
                      <a:pt x="23" y="27"/>
                      <a:pt x="23" y="27"/>
                    </a:cubicBezTo>
                    <a:cubicBezTo>
                      <a:pt x="32" y="4"/>
                      <a:pt x="32" y="4"/>
                      <a:pt x="32" y="4"/>
                    </a:cubicBezTo>
                    <a:lnTo>
                      <a:pt x="4" y="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06" name="Freeform 2822"/>
              <p:cNvSpPr>
                <a:spLocks noEditPoints="1"/>
              </p:cNvSpPr>
              <p:nvPr/>
            </p:nvSpPr>
            <p:spPr bwMode="auto">
              <a:xfrm>
                <a:off x="10019" y="2218"/>
                <a:ext cx="55" cy="45"/>
              </a:xfrm>
              <a:custGeom>
                <a:avLst/>
                <a:gdLst>
                  <a:gd name="T0" fmla="*/ 2 w 37"/>
                  <a:gd name="T1" fmla="*/ 30 h 30"/>
                  <a:gd name="T2" fmla="*/ 1 w 37"/>
                  <a:gd name="T3" fmla="*/ 30 h 30"/>
                  <a:gd name="T4" fmla="*/ 0 w 37"/>
                  <a:gd name="T5" fmla="*/ 28 h 30"/>
                  <a:gd name="T6" fmla="*/ 10 w 37"/>
                  <a:gd name="T7" fmla="*/ 3 h 30"/>
                  <a:gd name="T8" fmla="*/ 11 w 37"/>
                  <a:gd name="T9" fmla="*/ 2 h 30"/>
                  <a:gd name="T10" fmla="*/ 14 w 37"/>
                  <a:gd name="T11" fmla="*/ 1 h 30"/>
                  <a:gd name="T12" fmla="*/ 15 w 37"/>
                  <a:gd name="T13" fmla="*/ 1 h 30"/>
                  <a:gd name="T14" fmla="*/ 36 w 37"/>
                  <a:gd name="T15" fmla="*/ 12 h 30"/>
                  <a:gd name="T16" fmla="*/ 37 w 37"/>
                  <a:gd name="T17" fmla="*/ 14 h 30"/>
                  <a:gd name="T18" fmla="*/ 36 w 37"/>
                  <a:gd name="T19" fmla="*/ 15 h 30"/>
                  <a:gd name="T20" fmla="*/ 36 w 37"/>
                  <a:gd name="T21" fmla="*/ 16 h 30"/>
                  <a:gd name="T22" fmla="*/ 4 w 37"/>
                  <a:gd name="T23" fmla="*/ 30 h 30"/>
                  <a:gd name="T24" fmla="*/ 3 w 37"/>
                  <a:gd name="T25" fmla="*/ 30 h 30"/>
                  <a:gd name="T26" fmla="*/ 2 w 37"/>
                  <a:gd name="T27" fmla="*/ 30 h 30"/>
                  <a:gd name="T28" fmla="*/ 14 w 37"/>
                  <a:gd name="T29" fmla="*/ 3 h 30"/>
                  <a:gd name="T30" fmla="*/ 13 w 37"/>
                  <a:gd name="T31" fmla="*/ 4 h 30"/>
                  <a:gd name="T32" fmla="*/ 4 w 37"/>
                  <a:gd name="T33" fmla="*/ 27 h 30"/>
                  <a:gd name="T34" fmla="*/ 33 w 37"/>
                  <a:gd name="T35" fmla="*/ 14 h 30"/>
                  <a:gd name="T36" fmla="*/ 14 w 37"/>
                  <a:gd name="T37" fmla="*/ 3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7" h="30">
                    <a:moveTo>
                      <a:pt x="2" y="30"/>
                    </a:moveTo>
                    <a:cubicBezTo>
                      <a:pt x="1" y="30"/>
                      <a:pt x="1" y="30"/>
                      <a:pt x="1" y="30"/>
                    </a:cubicBezTo>
                    <a:cubicBezTo>
                      <a:pt x="0" y="29"/>
                      <a:pt x="0" y="29"/>
                      <a:pt x="0" y="28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2"/>
                      <a:pt x="11" y="2"/>
                      <a:pt x="11" y="2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0"/>
                      <a:pt x="14" y="0"/>
                      <a:pt x="15" y="1"/>
                    </a:cubicBezTo>
                    <a:cubicBezTo>
                      <a:pt x="36" y="12"/>
                      <a:pt x="36" y="12"/>
                      <a:pt x="36" y="12"/>
                    </a:cubicBezTo>
                    <a:cubicBezTo>
                      <a:pt x="37" y="13"/>
                      <a:pt x="37" y="14"/>
                      <a:pt x="37" y="14"/>
                    </a:cubicBezTo>
                    <a:cubicBezTo>
                      <a:pt x="36" y="15"/>
                      <a:pt x="36" y="15"/>
                      <a:pt x="36" y="15"/>
                    </a:cubicBezTo>
                    <a:cubicBezTo>
                      <a:pt x="36" y="15"/>
                      <a:pt x="36" y="16"/>
                      <a:pt x="36" y="16"/>
                    </a:cubicBezTo>
                    <a:cubicBezTo>
                      <a:pt x="4" y="30"/>
                      <a:pt x="4" y="30"/>
                      <a:pt x="4" y="30"/>
                    </a:cubicBezTo>
                    <a:cubicBezTo>
                      <a:pt x="3" y="30"/>
                      <a:pt x="3" y="30"/>
                      <a:pt x="3" y="30"/>
                    </a:cubicBezTo>
                    <a:cubicBezTo>
                      <a:pt x="3" y="30"/>
                      <a:pt x="3" y="30"/>
                      <a:pt x="2" y="30"/>
                    </a:cubicBezTo>
                    <a:close/>
                    <a:moveTo>
                      <a:pt x="14" y="3"/>
                    </a:moveTo>
                    <a:cubicBezTo>
                      <a:pt x="13" y="4"/>
                      <a:pt x="13" y="4"/>
                      <a:pt x="13" y="4"/>
                    </a:cubicBezTo>
                    <a:cubicBezTo>
                      <a:pt x="4" y="27"/>
                      <a:pt x="4" y="27"/>
                      <a:pt x="4" y="27"/>
                    </a:cubicBezTo>
                    <a:cubicBezTo>
                      <a:pt x="33" y="14"/>
                      <a:pt x="33" y="14"/>
                      <a:pt x="33" y="14"/>
                    </a:cubicBezTo>
                    <a:lnTo>
                      <a:pt x="14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07" name="Freeform 2823"/>
              <p:cNvSpPr>
                <a:spLocks noEditPoints="1"/>
              </p:cNvSpPr>
              <p:nvPr/>
            </p:nvSpPr>
            <p:spPr bwMode="auto">
              <a:xfrm>
                <a:off x="10070" y="2195"/>
                <a:ext cx="55" cy="46"/>
              </a:xfrm>
              <a:custGeom>
                <a:avLst/>
                <a:gdLst>
                  <a:gd name="T0" fmla="*/ 2 w 37"/>
                  <a:gd name="T1" fmla="*/ 30 h 30"/>
                  <a:gd name="T2" fmla="*/ 1 w 37"/>
                  <a:gd name="T3" fmla="*/ 30 h 30"/>
                  <a:gd name="T4" fmla="*/ 0 w 37"/>
                  <a:gd name="T5" fmla="*/ 28 h 30"/>
                  <a:gd name="T6" fmla="*/ 11 w 37"/>
                  <a:gd name="T7" fmla="*/ 2 h 30"/>
                  <a:gd name="T8" fmla="*/ 11 w 37"/>
                  <a:gd name="T9" fmla="*/ 1 h 30"/>
                  <a:gd name="T10" fmla="*/ 13 w 37"/>
                  <a:gd name="T11" fmla="*/ 0 h 30"/>
                  <a:gd name="T12" fmla="*/ 14 w 37"/>
                  <a:gd name="T13" fmla="*/ 0 h 30"/>
                  <a:gd name="T14" fmla="*/ 36 w 37"/>
                  <a:gd name="T15" fmla="*/ 13 h 30"/>
                  <a:gd name="T16" fmla="*/ 37 w 37"/>
                  <a:gd name="T17" fmla="*/ 14 h 30"/>
                  <a:gd name="T18" fmla="*/ 36 w 37"/>
                  <a:gd name="T19" fmla="*/ 15 h 30"/>
                  <a:gd name="T20" fmla="*/ 36 w 37"/>
                  <a:gd name="T21" fmla="*/ 16 h 30"/>
                  <a:gd name="T22" fmla="*/ 3 w 37"/>
                  <a:gd name="T23" fmla="*/ 30 h 30"/>
                  <a:gd name="T24" fmla="*/ 2 w 37"/>
                  <a:gd name="T25" fmla="*/ 30 h 30"/>
                  <a:gd name="T26" fmla="*/ 2 w 37"/>
                  <a:gd name="T27" fmla="*/ 30 h 30"/>
                  <a:gd name="T28" fmla="*/ 13 w 37"/>
                  <a:gd name="T29" fmla="*/ 3 h 30"/>
                  <a:gd name="T30" fmla="*/ 4 w 37"/>
                  <a:gd name="T31" fmla="*/ 27 h 30"/>
                  <a:gd name="T32" fmla="*/ 33 w 37"/>
                  <a:gd name="T33" fmla="*/ 14 h 30"/>
                  <a:gd name="T34" fmla="*/ 13 w 37"/>
                  <a:gd name="T35" fmla="*/ 3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7" h="30">
                    <a:moveTo>
                      <a:pt x="2" y="30"/>
                    </a:moveTo>
                    <a:cubicBezTo>
                      <a:pt x="1" y="30"/>
                      <a:pt x="1" y="30"/>
                      <a:pt x="1" y="30"/>
                    </a:cubicBezTo>
                    <a:cubicBezTo>
                      <a:pt x="0" y="30"/>
                      <a:pt x="0" y="29"/>
                      <a:pt x="0" y="28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4" y="0"/>
                    </a:cubicBezTo>
                    <a:cubicBezTo>
                      <a:pt x="36" y="13"/>
                      <a:pt x="36" y="13"/>
                      <a:pt x="36" y="13"/>
                    </a:cubicBezTo>
                    <a:cubicBezTo>
                      <a:pt x="37" y="13"/>
                      <a:pt x="37" y="14"/>
                      <a:pt x="37" y="14"/>
                    </a:cubicBezTo>
                    <a:cubicBezTo>
                      <a:pt x="36" y="15"/>
                      <a:pt x="36" y="15"/>
                      <a:pt x="36" y="15"/>
                    </a:cubicBezTo>
                    <a:cubicBezTo>
                      <a:pt x="36" y="15"/>
                      <a:pt x="36" y="15"/>
                      <a:pt x="36" y="16"/>
                    </a:cubicBezTo>
                    <a:cubicBezTo>
                      <a:pt x="3" y="30"/>
                      <a:pt x="3" y="30"/>
                      <a:pt x="3" y="30"/>
                    </a:cubicBezTo>
                    <a:cubicBezTo>
                      <a:pt x="3" y="30"/>
                      <a:pt x="3" y="30"/>
                      <a:pt x="2" y="30"/>
                    </a:cubicBezTo>
                    <a:cubicBezTo>
                      <a:pt x="2" y="30"/>
                      <a:pt x="2" y="30"/>
                      <a:pt x="2" y="30"/>
                    </a:cubicBezTo>
                    <a:close/>
                    <a:moveTo>
                      <a:pt x="13" y="3"/>
                    </a:moveTo>
                    <a:cubicBezTo>
                      <a:pt x="4" y="27"/>
                      <a:pt x="4" y="27"/>
                      <a:pt x="4" y="27"/>
                    </a:cubicBezTo>
                    <a:cubicBezTo>
                      <a:pt x="33" y="14"/>
                      <a:pt x="33" y="14"/>
                      <a:pt x="33" y="14"/>
                    </a:cubicBezTo>
                    <a:lnTo>
                      <a:pt x="13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08" name="Freeform 2824"/>
              <p:cNvSpPr>
                <a:spLocks noEditPoints="1"/>
              </p:cNvSpPr>
              <p:nvPr/>
            </p:nvSpPr>
            <p:spPr bwMode="auto">
              <a:xfrm>
                <a:off x="9915" y="2266"/>
                <a:ext cx="60" cy="46"/>
              </a:xfrm>
              <a:custGeom>
                <a:avLst/>
                <a:gdLst>
                  <a:gd name="T0" fmla="*/ 1 w 40"/>
                  <a:gd name="T1" fmla="*/ 30 h 30"/>
                  <a:gd name="T2" fmla="*/ 0 w 40"/>
                  <a:gd name="T3" fmla="*/ 28 h 30"/>
                  <a:gd name="T4" fmla="*/ 10 w 40"/>
                  <a:gd name="T5" fmla="*/ 3 h 30"/>
                  <a:gd name="T6" fmla="*/ 11 w 40"/>
                  <a:gd name="T7" fmla="*/ 2 h 30"/>
                  <a:gd name="T8" fmla="*/ 14 w 40"/>
                  <a:gd name="T9" fmla="*/ 1 h 30"/>
                  <a:gd name="T10" fmla="*/ 15 w 40"/>
                  <a:gd name="T11" fmla="*/ 1 h 30"/>
                  <a:gd name="T12" fmla="*/ 39 w 40"/>
                  <a:gd name="T13" fmla="*/ 11 h 30"/>
                  <a:gd name="T14" fmla="*/ 40 w 40"/>
                  <a:gd name="T15" fmla="*/ 11 h 30"/>
                  <a:gd name="T16" fmla="*/ 40 w 40"/>
                  <a:gd name="T17" fmla="*/ 12 h 30"/>
                  <a:gd name="T18" fmla="*/ 40 w 40"/>
                  <a:gd name="T19" fmla="*/ 13 h 30"/>
                  <a:gd name="T20" fmla="*/ 39 w 40"/>
                  <a:gd name="T21" fmla="*/ 13 h 30"/>
                  <a:gd name="T22" fmla="*/ 2 w 40"/>
                  <a:gd name="T23" fmla="*/ 30 h 30"/>
                  <a:gd name="T24" fmla="*/ 2 w 40"/>
                  <a:gd name="T25" fmla="*/ 30 h 30"/>
                  <a:gd name="T26" fmla="*/ 1 w 40"/>
                  <a:gd name="T27" fmla="*/ 30 h 30"/>
                  <a:gd name="T28" fmla="*/ 14 w 40"/>
                  <a:gd name="T29" fmla="*/ 3 h 30"/>
                  <a:gd name="T30" fmla="*/ 12 w 40"/>
                  <a:gd name="T31" fmla="*/ 4 h 30"/>
                  <a:gd name="T32" fmla="*/ 4 w 40"/>
                  <a:gd name="T33" fmla="*/ 26 h 30"/>
                  <a:gd name="T34" fmla="*/ 36 w 40"/>
                  <a:gd name="T35" fmla="*/ 12 h 30"/>
                  <a:gd name="T36" fmla="*/ 14 w 40"/>
                  <a:gd name="T37" fmla="*/ 3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0" h="30">
                    <a:moveTo>
                      <a:pt x="1" y="30"/>
                    </a:moveTo>
                    <a:cubicBezTo>
                      <a:pt x="0" y="30"/>
                      <a:pt x="0" y="29"/>
                      <a:pt x="0" y="28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2"/>
                      <a:pt x="10" y="2"/>
                      <a:pt x="11" y="2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0"/>
                      <a:pt x="14" y="0"/>
                      <a:pt x="15" y="1"/>
                    </a:cubicBezTo>
                    <a:cubicBezTo>
                      <a:pt x="39" y="11"/>
                      <a:pt x="39" y="11"/>
                      <a:pt x="39" y="11"/>
                    </a:cubicBezTo>
                    <a:cubicBezTo>
                      <a:pt x="40" y="11"/>
                      <a:pt x="40" y="11"/>
                      <a:pt x="40" y="11"/>
                    </a:cubicBezTo>
                    <a:cubicBezTo>
                      <a:pt x="40" y="12"/>
                      <a:pt x="40" y="12"/>
                      <a:pt x="40" y="12"/>
                    </a:cubicBezTo>
                    <a:cubicBezTo>
                      <a:pt x="40" y="13"/>
                      <a:pt x="40" y="13"/>
                      <a:pt x="40" y="13"/>
                    </a:cubicBezTo>
                    <a:cubicBezTo>
                      <a:pt x="40" y="13"/>
                      <a:pt x="40" y="13"/>
                      <a:pt x="39" y="13"/>
                    </a:cubicBezTo>
                    <a:cubicBezTo>
                      <a:pt x="2" y="30"/>
                      <a:pt x="2" y="30"/>
                      <a:pt x="2" y="30"/>
                    </a:cubicBezTo>
                    <a:cubicBezTo>
                      <a:pt x="2" y="30"/>
                      <a:pt x="2" y="30"/>
                      <a:pt x="2" y="30"/>
                    </a:cubicBezTo>
                    <a:cubicBezTo>
                      <a:pt x="1" y="30"/>
                      <a:pt x="1" y="30"/>
                      <a:pt x="1" y="30"/>
                    </a:cubicBezTo>
                    <a:close/>
                    <a:moveTo>
                      <a:pt x="14" y="3"/>
                    </a:moveTo>
                    <a:cubicBezTo>
                      <a:pt x="12" y="4"/>
                      <a:pt x="12" y="4"/>
                      <a:pt x="12" y="4"/>
                    </a:cubicBezTo>
                    <a:cubicBezTo>
                      <a:pt x="4" y="26"/>
                      <a:pt x="4" y="26"/>
                      <a:pt x="4" y="26"/>
                    </a:cubicBezTo>
                    <a:cubicBezTo>
                      <a:pt x="36" y="12"/>
                      <a:pt x="36" y="12"/>
                      <a:pt x="36" y="12"/>
                    </a:cubicBezTo>
                    <a:lnTo>
                      <a:pt x="14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09" name="Freeform 2825"/>
              <p:cNvSpPr>
                <a:spLocks noEditPoints="1"/>
              </p:cNvSpPr>
              <p:nvPr/>
            </p:nvSpPr>
            <p:spPr bwMode="auto">
              <a:xfrm>
                <a:off x="9934" y="2242"/>
                <a:ext cx="57" cy="44"/>
              </a:xfrm>
              <a:custGeom>
                <a:avLst/>
                <a:gdLst>
                  <a:gd name="T0" fmla="*/ 25 w 38"/>
                  <a:gd name="T1" fmla="*/ 29 h 29"/>
                  <a:gd name="T2" fmla="*/ 1 w 38"/>
                  <a:gd name="T3" fmla="*/ 19 h 29"/>
                  <a:gd name="T4" fmla="*/ 0 w 38"/>
                  <a:gd name="T5" fmla="*/ 18 h 29"/>
                  <a:gd name="T6" fmla="*/ 1 w 38"/>
                  <a:gd name="T7" fmla="*/ 17 h 29"/>
                  <a:gd name="T8" fmla="*/ 36 w 38"/>
                  <a:gd name="T9" fmla="*/ 0 h 29"/>
                  <a:gd name="T10" fmla="*/ 38 w 38"/>
                  <a:gd name="T11" fmla="*/ 0 h 29"/>
                  <a:gd name="T12" fmla="*/ 38 w 38"/>
                  <a:gd name="T13" fmla="*/ 2 h 29"/>
                  <a:gd name="T14" fmla="*/ 27 w 38"/>
                  <a:gd name="T15" fmla="*/ 28 h 29"/>
                  <a:gd name="T16" fmla="*/ 26 w 38"/>
                  <a:gd name="T17" fmla="*/ 29 h 29"/>
                  <a:gd name="T18" fmla="*/ 25 w 38"/>
                  <a:gd name="T19" fmla="*/ 29 h 29"/>
                  <a:gd name="T20" fmla="*/ 5 w 38"/>
                  <a:gd name="T21" fmla="*/ 18 h 29"/>
                  <a:gd name="T22" fmla="*/ 25 w 38"/>
                  <a:gd name="T23" fmla="*/ 26 h 29"/>
                  <a:gd name="T24" fmla="*/ 34 w 38"/>
                  <a:gd name="T25" fmla="*/ 4 h 29"/>
                  <a:gd name="T26" fmla="*/ 5 w 38"/>
                  <a:gd name="T27" fmla="*/ 18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8" h="29">
                    <a:moveTo>
                      <a:pt x="25" y="29"/>
                    </a:moveTo>
                    <a:cubicBezTo>
                      <a:pt x="1" y="19"/>
                      <a:pt x="1" y="19"/>
                      <a:pt x="1" y="19"/>
                    </a:cubicBezTo>
                    <a:cubicBezTo>
                      <a:pt x="0" y="19"/>
                      <a:pt x="0" y="18"/>
                      <a:pt x="0" y="18"/>
                    </a:cubicBezTo>
                    <a:cubicBezTo>
                      <a:pt x="0" y="17"/>
                      <a:pt x="0" y="17"/>
                      <a:pt x="1" y="17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37" y="0"/>
                      <a:pt x="37" y="0"/>
                      <a:pt x="38" y="0"/>
                    </a:cubicBezTo>
                    <a:cubicBezTo>
                      <a:pt x="38" y="1"/>
                      <a:pt x="38" y="1"/>
                      <a:pt x="38" y="2"/>
                    </a:cubicBezTo>
                    <a:cubicBezTo>
                      <a:pt x="27" y="28"/>
                      <a:pt x="27" y="28"/>
                      <a:pt x="27" y="28"/>
                    </a:cubicBezTo>
                    <a:cubicBezTo>
                      <a:pt x="27" y="29"/>
                      <a:pt x="26" y="29"/>
                      <a:pt x="26" y="29"/>
                    </a:cubicBezTo>
                    <a:cubicBezTo>
                      <a:pt x="26" y="29"/>
                      <a:pt x="26" y="29"/>
                      <a:pt x="25" y="29"/>
                    </a:cubicBezTo>
                    <a:close/>
                    <a:moveTo>
                      <a:pt x="5" y="18"/>
                    </a:moveTo>
                    <a:cubicBezTo>
                      <a:pt x="25" y="26"/>
                      <a:pt x="25" y="26"/>
                      <a:pt x="25" y="26"/>
                    </a:cubicBezTo>
                    <a:cubicBezTo>
                      <a:pt x="34" y="4"/>
                      <a:pt x="34" y="4"/>
                      <a:pt x="34" y="4"/>
                    </a:cubicBezTo>
                    <a:lnTo>
                      <a:pt x="5" y="1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10" name="Freeform 2826"/>
              <p:cNvSpPr>
                <a:spLocks noEditPoints="1"/>
              </p:cNvSpPr>
              <p:nvPr/>
            </p:nvSpPr>
            <p:spPr bwMode="auto">
              <a:xfrm>
                <a:off x="9970" y="2242"/>
                <a:ext cx="53" cy="44"/>
              </a:xfrm>
              <a:custGeom>
                <a:avLst/>
                <a:gdLst>
                  <a:gd name="T0" fmla="*/ 1 w 35"/>
                  <a:gd name="T1" fmla="*/ 29 h 29"/>
                  <a:gd name="T2" fmla="*/ 1 w 35"/>
                  <a:gd name="T3" fmla="*/ 27 h 29"/>
                  <a:gd name="T4" fmla="*/ 12 w 35"/>
                  <a:gd name="T5" fmla="*/ 1 h 29"/>
                  <a:gd name="T6" fmla="*/ 12 w 35"/>
                  <a:gd name="T7" fmla="*/ 0 h 29"/>
                  <a:gd name="T8" fmla="*/ 13 w 35"/>
                  <a:gd name="T9" fmla="*/ 0 h 29"/>
                  <a:gd name="T10" fmla="*/ 14 w 35"/>
                  <a:gd name="T11" fmla="*/ 0 h 29"/>
                  <a:gd name="T12" fmla="*/ 34 w 35"/>
                  <a:gd name="T13" fmla="*/ 11 h 29"/>
                  <a:gd name="T14" fmla="*/ 35 w 35"/>
                  <a:gd name="T15" fmla="*/ 13 h 29"/>
                  <a:gd name="T16" fmla="*/ 34 w 35"/>
                  <a:gd name="T17" fmla="*/ 14 h 29"/>
                  <a:gd name="T18" fmla="*/ 34 w 35"/>
                  <a:gd name="T19" fmla="*/ 15 h 29"/>
                  <a:gd name="T20" fmla="*/ 3 w 35"/>
                  <a:gd name="T21" fmla="*/ 29 h 29"/>
                  <a:gd name="T22" fmla="*/ 2 w 35"/>
                  <a:gd name="T23" fmla="*/ 29 h 29"/>
                  <a:gd name="T24" fmla="*/ 1 w 35"/>
                  <a:gd name="T25" fmla="*/ 29 h 29"/>
                  <a:gd name="T26" fmla="*/ 14 w 35"/>
                  <a:gd name="T27" fmla="*/ 3 h 29"/>
                  <a:gd name="T28" fmla="*/ 4 w 35"/>
                  <a:gd name="T29" fmla="*/ 25 h 29"/>
                  <a:gd name="T30" fmla="*/ 32 w 35"/>
                  <a:gd name="T31" fmla="*/ 13 h 29"/>
                  <a:gd name="T32" fmla="*/ 14 w 35"/>
                  <a:gd name="T33" fmla="*/ 3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5" h="29">
                    <a:moveTo>
                      <a:pt x="1" y="29"/>
                    </a:moveTo>
                    <a:cubicBezTo>
                      <a:pt x="1" y="29"/>
                      <a:pt x="0" y="28"/>
                      <a:pt x="1" y="27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4" y="0"/>
                      <a:pt x="14" y="0"/>
                    </a:cubicBezTo>
                    <a:cubicBezTo>
                      <a:pt x="34" y="11"/>
                      <a:pt x="34" y="11"/>
                      <a:pt x="34" y="11"/>
                    </a:cubicBezTo>
                    <a:cubicBezTo>
                      <a:pt x="35" y="12"/>
                      <a:pt x="35" y="12"/>
                      <a:pt x="35" y="13"/>
                    </a:cubicBezTo>
                    <a:cubicBezTo>
                      <a:pt x="34" y="14"/>
                      <a:pt x="34" y="14"/>
                      <a:pt x="34" y="14"/>
                    </a:cubicBezTo>
                    <a:cubicBezTo>
                      <a:pt x="34" y="15"/>
                      <a:pt x="34" y="15"/>
                      <a:pt x="34" y="15"/>
                    </a:cubicBezTo>
                    <a:cubicBezTo>
                      <a:pt x="3" y="29"/>
                      <a:pt x="3" y="29"/>
                      <a:pt x="3" y="29"/>
                    </a:cubicBezTo>
                    <a:cubicBezTo>
                      <a:pt x="2" y="29"/>
                      <a:pt x="2" y="29"/>
                      <a:pt x="2" y="29"/>
                    </a:cubicBezTo>
                    <a:cubicBezTo>
                      <a:pt x="2" y="29"/>
                      <a:pt x="2" y="29"/>
                      <a:pt x="1" y="29"/>
                    </a:cubicBezTo>
                    <a:close/>
                    <a:moveTo>
                      <a:pt x="14" y="3"/>
                    </a:moveTo>
                    <a:cubicBezTo>
                      <a:pt x="4" y="25"/>
                      <a:pt x="4" y="25"/>
                      <a:pt x="4" y="25"/>
                    </a:cubicBezTo>
                    <a:cubicBezTo>
                      <a:pt x="32" y="13"/>
                      <a:pt x="32" y="13"/>
                      <a:pt x="32" y="13"/>
                    </a:cubicBezTo>
                    <a:lnTo>
                      <a:pt x="14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11" name="Freeform 2827"/>
              <p:cNvSpPr>
                <a:spLocks noEditPoints="1"/>
              </p:cNvSpPr>
              <p:nvPr/>
            </p:nvSpPr>
            <p:spPr bwMode="auto">
              <a:xfrm>
                <a:off x="10275" y="2100"/>
                <a:ext cx="54" cy="50"/>
              </a:xfrm>
              <a:custGeom>
                <a:avLst/>
                <a:gdLst>
                  <a:gd name="T0" fmla="*/ 1 w 36"/>
                  <a:gd name="T1" fmla="*/ 32 h 33"/>
                  <a:gd name="T2" fmla="*/ 0 w 36"/>
                  <a:gd name="T3" fmla="*/ 31 h 33"/>
                  <a:gd name="T4" fmla="*/ 12 w 36"/>
                  <a:gd name="T5" fmla="*/ 1 h 33"/>
                  <a:gd name="T6" fmla="*/ 13 w 36"/>
                  <a:gd name="T7" fmla="*/ 0 h 33"/>
                  <a:gd name="T8" fmla="*/ 13 w 36"/>
                  <a:gd name="T9" fmla="*/ 0 h 33"/>
                  <a:gd name="T10" fmla="*/ 14 w 36"/>
                  <a:gd name="T11" fmla="*/ 0 h 33"/>
                  <a:gd name="T12" fmla="*/ 35 w 36"/>
                  <a:gd name="T13" fmla="*/ 14 h 33"/>
                  <a:gd name="T14" fmla="*/ 36 w 36"/>
                  <a:gd name="T15" fmla="*/ 16 h 33"/>
                  <a:gd name="T16" fmla="*/ 35 w 36"/>
                  <a:gd name="T17" fmla="*/ 17 h 33"/>
                  <a:gd name="T18" fmla="*/ 34 w 36"/>
                  <a:gd name="T19" fmla="*/ 18 h 33"/>
                  <a:gd name="T20" fmla="*/ 2 w 36"/>
                  <a:gd name="T21" fmla="*/ 33 h 33"/>
                  <a:gd name="T22" fmla="*/ 1 w 36"/>
                  <a:gd name="T23" fmla="*/ 33 h 33"/>
                  <a:gd name="T24" fmla="*/ 1 w 36"/>
                  <a:gd name="T25" fmla="*/ 32 h 33"/>
                  <a:gd name="T26" fmla="*/ 33 w 36"/>
                  <a:gd name="T27" fmla="*/ 16 h 33"/>
                  <a:gd name="T28" fmla="*/ 14 w 36"/>
                  <a:gd name="T29" fmla="*/ 3 h 33"/>
                  <a:gd name="T30" fmla="*/ 4 w 36"/>
                  <a:gd name="T31" fmla="*/ 29 h 33"/>
                  <a:gd name="T32" fmla="*/ 33 w 36"/>
                  <a:gd name="T33" fmla="*/ 16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6" h="33">
                    <a:moveTo>
                      <a:pt x="1" y="32"/>
                    </a:moveTo>
                    <a:cubicBezTo>
                      <a:pt x="0" y="32"/>
                      <a:pt x="0" y="31"/>
                      <a:pt x="0" y="3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4" y="0"/>
                      <a:pt x="14" y="0"/>
                    </a:cubicBezTo>
                    <a:cubicBezTo>
                      <a:pt x="35" y="14"/>
                      <a:pt x="35" y="14"/>
                      <a:pt x="35" y="14"/>
                    </a:cubicBezTo>
                    <a:cubicBezTo>
                      <a:pt x="36" y="15"/>
                      <a:pt x="36" y="15"/>
                      <a:pt x="36" y="16"/>
                    </a:cubicBezTo>
                    <a:cubicBezTo>
                      <a:pt x="35" y="17"/>
                      <a:pt x="35" y="17"/>
                      <a:pt x="35" y="17"/>
                    </a:cubicBezTo>
                    <a:cubicBezTo>
                      <a:pt x="35" y="18"/>
                      <a:pt x="34" y="18"/>
                      <a:pt x="34" y="18"/>
                    </a:cubicBezTo>
                    <a:cubicBezTo>
                      <a:pt x="2" y="33"/>
                      <a:pt x="2" y="33"/>
                      <a:pt x="2" y="33"/>
                    </a:cubicBezTo>
                    <a:cubicBezTo>
                      <a:pt x="2" y="33"/>
                      <a:pt x="2" y="33"/>
                      <a:pt x="1" y="33"/>
                    </a:cubicBezTo>
                    <a:cubicBezTo>
                      <a:pt x="1" y="33"/>
                      <a:pt x="1" y="33"/>
                      <a:pt x="1" y="32"/>
                    </a:cubicBezTo>
                    <a:close/>
                    <a:moveTo>
                      <a:pt x="33" y="16"/>
                    </a:moveTo>
                    <a:cubicBezTo>
                      <a:pt x="14" y="3"/>
                      <a:pt x="14" y="3"/>
                      <a:pt x="14" y="3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33" y="16"/>
                      <a:pt x="33" y="16"/>
                      <a:pt x="33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12" name="Freeform 2828"/>
              <p:cNvSpPr>
                <a:spLocks/>
              </p:cNvSpPr>
              <p:nvPr/>
            </p:nvSpPr>
            <p:spPr bwMode="auto">
              <a:xfrm>
                <a:off x="10323" y="2122"/>
                <a:ext cx="7" cy="6"/>
              </a:xfrm>
              <a:custGeom>
                <a:avLst/>
                <a:gdLst>
                  <a:gd name="T0" fmla="*/ 2 w 5"/>
                  <a:gd name="T1" fmla="*/ 4 h 4"/>
                  <a:gd name="T2" fmla="*/ 2 w 5"/>
                  <a:gd name="T3" fmla="*/ 4 h 4"/>
                  <a:gd name="T4" fmla="*/ 4 w 5"/>
                  <a:gd name="T5" fmla="*/ 3 h 4"/>
                  <a:gd name="T6" fmla="*/ 5 w 5"/>
                  <a:gd name="T7" fmla="*/ 2 h 4"/>
                  <a:gd name="T8" fmla="*/ 4 w 5"/>
                  <a:gd name="T9" fmla="*/ 1 h 4"/>
                  <a:gd name="T10" fmla="*/ 3 w 5"/>
                  <a:gd name="T11" fmla="*/ 0 h 4"/>
                  <a:gd name="T12" fmla="*/ 2 w 5"/>
                  <a:gd name="T13" fmla="*/ 0 h 4"/>
                  <a:gd name="T14" fmla="*/ 1 w 5"/>
                  <a:gd name="T15" fmla="*/ 1 h 4"/>
                  <a:gd name="T16" fmla="*/ 0 w 5"/>
                  <a:gd name="T17" fmla="*/ 2 h 4"/>
                  <a:gd name="T18" fmla="*/ 1 w 5"/>
                  <a:gd name="T19" fmla="*/ 4 h 4"/>
                  <a:gd name="T20" fmla="*/ 2 w 5"/>
                  <a:gd name="T2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4">
                    <a:moveTo>
                      <a:pt x="2" y="4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5" y="3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4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13" name="Freeform 2829"/>
              <p:cNvSpPr>
                <a:spLocks noEditPoints="1"/>
              </p:cNvSpPr>
              <p:nvPr/>
            </p:nvSpPr>
            <p:spPr bwMode="auto">
              <a:xfrm>
                <a:off x="10241" y="2100"/>
                <a:ext cx="56" cy="50"/>
              </a:xfrm>
              <a:custGeom>
                <a:avLst/>
                <a:gdLst>
                  <a:gd name="T0" fmla="*/ 22 w 37"/>
                  <a:gd name="T1" fmla="*/ 33 h 33"/>
                  <a:gd name="T2" fmla="*/ 0 w 37"/>
                  <a:gd name="T3" fmla="*/ 18 h 33"/>
                  <a:gd name="T4" fmla="*/ 0 w 37"/>
                  <a:gd name="T5" fmla="*/ 17 h 33"/>
                  <a:gd name="T6" fmla="*/ 0 w 37"/>
                  <a:gd name="T7" fmla="*/ 16 h 33"/>
                  <a:gd name="T8" fmla="*/ 35 w 37"/>
                  <a:gd name="T9" fmla="*/ 0 h 33"/>
                  <a:gd name="T10" fmla="*/ 36 w 37"/>
                  <a:gd name="T11" fmla="*/ 0 h 33"/>
                  <a:gd name="T12" fmla="*/ 36 w 37"/>
                  <a:gd name="T13" fmla="*/ 2 h 33"/>
                  <a:gd name="T14" fmla="*/ 25 w 37"/>
                  <a:gd name="T15" fmla="*/ 32 h 33"/>
                  <a:gd name="T16" fmla="*/ 24 w 37"/>
                  <a:gd name="T17" fmla="*/ 33 h 33"/>
                  <a:gd name="T18" fmla="*/ 23 w 37"/>
                  <a:gd name="T19" fmla="*/ 33 h 33"/>
                  <a:gd name="T20" fmla="*/ 22 w 37"/>
                  <a:gd name="T21" fmla="*/ 33 h 33"/>
                  <a:gd name="T22" fmla="*/ 22 w 37"/>
                  <a:gd name="T23" fmla="*/ 33 h 33"/>
                  <a:gd name="T24" fmla="*/ 4 w 37"/>
                  <a:gd name="T25" fmla="*/ 17 h 33"/>
                  <a:gd name="T26" fmla="*/ 22 w 37"/>
                  <a:gd name="T27" fmla="*/ 30 h 33"/>
                  <a:gd name="T28" fmla="*/ 33 w 37"/>
                  <a:gd name="T29" fmla="*/ 4 h 33"/>
                  <a:gd name="T30" fmla="*/ 4 w 37"/>
                  <a:gd name="T31" fmla="*/ 17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7" h="33">
                    <a:moveTo>
                      <a:pt x="22" y="33"/>
                    </a:move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35" y="0"/>
                      <a:pt x="35" y="0"/>
                      <a:pt x="35" y="0"/>
                    </a:cubicBezTo>
                    <a:cubicBezTo>
                      <a:pt x="35" y="0"/>
                      <a:pt x="36" y="0"/>
                      <a:pt x="36" y="0"/>
                    </a:cubicBezTo>
                    <a:cubicBezTo>
                      <a:pt x="36" y="1"/>
                      <a:pt x="37" y="1"/>
                      <a:pt x="36" y="2"/>
                    </a:cubicBezTo>
                    <a:cubicBezTo>
                      <a:pt x="25" y="32"/>
                      <a:pt x="25" y="32"/>
                      <a:pt x="25" y="32"/>
                    </a:cubicBezTo>
                    <a:cubicBezTo>
                      <a:pt x="25" y="32"/>
                      <a:pt x="24" y="32"/>
                      <a:pt x="24" y="33"/>
                    </a:cubicBezTo>
                    <a:cubicBezTo>
                      <a:pt x="23" y="33"/>
                      <a:pt x="23" y="33"/>
                      <a:pt x="23" y="33"/>
                    </a:cubicBezTo>
                    <a:cubicBezTo>
                      <a:pt x="23" y="33"/>
                      <a:pt x="23" y="33"/>
                      <a:pt x="22" y="33"/>
                    </a:cubicBezTo>
                    <a:cubicBezTo>
                      <a:pt x="22" y="33"/>
                      <a:pt x="22" y="33"/>
                      <a:pt x="22" y="33"/>
                    </a:cubicBezTo>
                    <a:close/>
                    <a:moveTo>
                      <a:pt x="4" y="17"/>
                    </a:moveTo>
                    <a:cubicBezTo>
                      <a:pt x="22" y="30"/>
                      <a:pt x="22" y="30"/>
                      <a:pt x="22" y="30"/>
                    </a:cubicBezTo>
                    <a:cubicBezTo>
                      <a:pt x="33" y="4"/>
                      <a:pt x="33" y="4"/>
                      <a:pt x="33" y="4"/>
                    </a:cubicBezTo>
                    <a:lnTo>
                      <a:pt x="4" y="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14" name="Freeform 2830"/>
              <p:cNvSpPr>
                <a:spLocks noEditPoints="1"/>
              </p:cNvSpPr>
              <p:nvPr/>
            </p:nvSpPr>
            <p:spPr bwMode="auto">
              <a:xfrm>
                <a:off x="10137" y="2149"/>
                <a:ext cx="56" cy="46"/>
              </a:xfrm>
              <a:custGeom>
                <a:avLst/>
                <a:gdLst>
                  <a:gd name="T0" fmla="*/ 24 w 37"/>
                  <a:gd name="T1" fmla="*/ 31 h 31"/>
                  <a:gd name="T2" fmla="*/ 1 w 37"/>
                  <a:gd name="T3" fmla="*/ 18 h 31"/>
                  <a:gd name="T4" fmla="*/ 0 w 37"/>
                  <a:gd name="T5" fmla="*/ 17 h 31"/>
                  <a:gd name="T6" fmla="*/ 1 w 37"/>
                  <a:gd name="T7" fmla="*/ 16 h 31"/>
                  <a:gd name="T8" fmla="*/ 35 w 37"/>
                  <a:gd name="T9" fmla="*/ 0 h 31"/>
                  <a:gd name="T10" fmla="*/ 36 w 37"/>
                  <a:gd name="T11" fmla="*/ 0 h 31"/>
                  <a:gd name="T12" fmla="*/ 37 w 37"/>
                  <a:gd name="T13" fmla="*/ 2 h 31"/>
                  <a:gd name="T14" fmla="*/ 26 w 37"/>
                  <a:gd name="T15" fmla="*/ 30 h 31"/>
                  <a:gd name="T16" fmla="*/ 25 w 37"/>
                  <a:gd name="T17" fmla="*/ 31 h 31"/>
                  <a:gd name="T18" fmla="*/ 24 w 37"/>
                  <a:gd name="T19" fmla="*/ 31 h 31"/>
                  <a:gd name="T20" fmla="*/ 24 w 37"/>
                  <a:gd name="T21" fmla="*/ 31 h 31"/>
                  <a:gd name="T22" fmla="*/ 4 w 37"/>
                  <a:gd name="T23" fmla="*/ 17 h 31"/>
                  <a:gd name="T24" fmla="*/ 24 w 37"/>
                  <a:gd name="T25" fmla="*/ 28 h 31"/>
                  <a:gd name="T26" fmla="*/ 33 w 37"/>
                  <a:gd name="T27" fmla="*/ 4 h 31"/>
                  <a:gd name="T28" fmla="*/ 4 w 37"/>
                  <a:gd name="T29" fmla="*/ 17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7" h="31">
                    <a:moveTo>
                      <a:pt x="24" y="31"/>
                    </a:moveTo>
                    <a:cubicBezTo>
                      <a:pt x="1" y="18"/>
                      <a:pt x="1" y="18"/>
                      <a:pt x="1" y="18"/>
                    </a:cubicBezTo>
                    <a:cubicBezTo>
                      <a:pt x="0" y="18"/>
                      <a:pt x="0" y="17"/>
                      <a:pt x="0" y="17"/>
                    </a:cubicBezTo>
                    <a:cubicBezTo>
                      <a:pt x="0" y="16"/>
                      <a:pt x="0" y="16"/>
                      <a:pt x="1" y="16"/>
                    </a:cubicBezTo>
                    <a:cubicBezTo>
                      <a:pt x="35" y="0"/>
                      <a:pt x="35" y="0"/>
                      <a:pt x="35" y="0"/>
                    </a:cubicBezTo>
                    <a:cubicBezTo>
                      <a:pt x="35" y="0"/>
                      <a:pt x="36" y="0"/>
                      <a:pt x="36" y="0"/>
                    </a:cubicBezTo>
                    <a:cubicBezTo>
                      <a:pt x="37" y="1"/>
                      <a:pt x="37" y="1"/>
                      <a:pt x="37" y="2"/>
                    </a:cubicBezTo>
                    <a:cubicBezTo>
                      <a:pt x="26" y="30"/>
                      <a:pt x="26" y="30"/>
                      <a:pt x="26" y="30"/>
                    </a:cubicBezTo>
                    <a:cubicBezTo>
                      <a:pt x="26" y="31"/>
                      <a:pt x="25" y="31"/>
                      <a:pt x="25" y="31"/>
                    </a:cubicBezTo>
                    <a:cubicBezTo>
                      <a:pt x="25" y="31"/>
                      <a:pt x="25" y="31"/>
                      <a:pt x="24" y="31"/>
                    </a:cubicBezTo>
                    <a:cubicBezTo>
                      <a:pt x="24" y="31"/>
                      <a:pt x="24" y="31"/>
                      <a:pt x="24" y="31"/>
                    </a:cubicBezTo>
                    <a:close/>
                    <a:moveTo>
                      <a:pt x="4" y="17"/>
                    </a:moveTo>
                    <a:cubicBezTo>
                      <a:pt x="24" y="28"/>
                      <a:pt x="24" y="28"/>
                      <a:pt x="24" y="28"/>
                    </a:cubicBezTo>
                    <a:cubicBezTo>
                      <a:pt x="33" y="4"/>
                      <a:pt x="33" y="4"/>
                      <a:pt x="33" y="4"/>
                    </a:cubicBezTo>
                    <a:lnTo>
                      <a:pt x="4" y="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15" name="Freeform 2831"/>
              <p:cNvSpPr>
                <a:spLocks noEditPoints="1"/>
              </p:cNvSpPr>
              <p:nvPr/>
            </p:nvSpPr>
            <p:spPr bwMode="auto">
              <a:xfrm>
                <a:off x="10293" y="2073"/>
                <a:ext cx="61" cy="53"/>
              </a:xfrm>
              <a:custGeom>
                <a:avLst/>
                <a:gdLst>
                  <a:gd name="T0" fmla="*/ 22 w 41"/>
                  <a:gd name="T1" fmla="*/ 34 h 35"/>
                  <a:gd name="T2" fmla="*/ 1 w 41"/>
                  <a:gd name="T3" fmla="*/ 20 h 35"/>
                  <a:gd name="T4" fmla="*/ 0 w 41"/>
                  <a:gd name="T5" fmla="*/ 19 h 35"/>
                  <a:gd name="T6" fmla="*/ 1 w 41"/>
                  <a:gd name="T7" fmla="*/ 18 h 35"/>
                  <a:gd name="T8" fmla="*/ 39 w 41"/>
                  <a:gd name="T9" fmla="*/ 0 h 35"/>
                  <a:gd name="T10" fmla="*/ 40 w 41"/>
                  <a:gd name="T11" fmla="*/ 1 h 35"/>
                  <a:gd name="T12" fmla="*/ 41 w 41"/>
                  <a:gd name="T13" fmla="*/ 2 h 35"/>
                  <a:gd name="T14" fmla="*/ 23 w 41"/>
                  <a:gd name="T15" fmla="*/ 34 h 35"/>
                  <a:gd name="T16" fmla="*/ 23 w 41"/>
                  <a:gd name="T17" fmla="*/ 35 h 35"/>
                  <a:gd name="T18" fmla="*/ 22 w 41"/>
                  <a:gd name="T19" fmla="*/ 35 h 35"/>
                  <a:gd name="T20" fmla="*/ 22 w 41"/>
                  <a:gd name="T21" fmla="*/ 34 h 35"/>
                  <a:gd name="T22" fmla="*/ 4 w 41"/>
                  <a:gd name="T23" fmla="*/ 19 h 35"/>
                  <a:gd name="T24" fmla="*/ 22 w 41"/>
                  <a:gd name="T25" fmla="*/ 31 h 35"/>
                  <a:gd name="T26" fmla="*/ 36 w 41"/>
                  <a:gd name="T27" fmla="*/ 4 h 35"/>
                  <a:gd name="T28" fmla="*/ 4 w 41"/>
                  <a:gd name="T29" fmla="*/ 19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1" h="35">
                    <a:moveTo>
                      <a:pt x="22" y="34"/>
                    </a:move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19"/>
                    </a:cubicBezTo>
                    <a:cubicBezTo>
                      <a:pt x="0" y="19"/>
                      <a:pt x="1" y="18"/>
                      <a:pt x="1" y="18"/>
                    </a:cubicBezTo>
                    <a:cubicBezTo>
                      <a:pt x="39" y="0"/>
                      <a:pt x="39" y="0"/>
                      <a:pt x="39" y="0"/>
                    </a:cubicBezTo>
                    <a:cubicBezTo>
                      <a:pt x="39" y="0"/>
                      <a:pt x="40" y="0"/>
                      <a:pt x="40" y="1"/>
                    </a:cubicBezTo>
                    <a:cubicBezTo>
                      <a:pt x="41" y="1"/>
                      <a:pt x="41" y="2"/>
                      <a:pt x="41" y="2"/>
                    </a:cubicBezTo>
                    <a:cubicBezTo>
                      <a:pt x="23" y="34"/>
                      <a:pt x="23" y="34"/>
                      <a:pt x="23" y="34"/>
                    </a:cubicBezTo>
                    <a:cubicBezTo>
                      <a:pt x="23" y="34"/>
                      <a:pt x="23" y="35"/>
                      <a:pt x="23" y="35"/>
                    </a:cubicBezTo>
                    <a:cubicBezTo>
                      <a:pt x="22" y="35"/>
                      <a:pt x="22" y="35"/>
                      <a:pt x="22" y="35"/>
                    </a:cubicBezTo>
                    <a:cubicBezTo>
                      <a:pt x="22" y="35"/>
                      <a:pt x="22" y="35"/>
                      <a:pt x="22" y="34"/>
                    </a:cubicBezTo>
                    <a:close/>
                    <a:moveTo>
                      <a:pt x="4" y="19"/>
                    </a:moveTo>
                    <a:cubicBezTo>
                      <a:pt x="22" y="31"/>
                      <a:pt x="22" y="31"/>
                      <a:pt x="22" y="31"/>
                    </a:cubicBezTo>
                    <a:cubicBezTo>
                      <a:pt x="36" y="4"/>
                      <a:pt x="36" y="4"/>
                      <a:pt x="36" y="4"/>
                    </a:cubicBezTo>
                    <a:lnTo>
                      <a:pt x="4" y="1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16" name="Freeform 2832"/>
              <p:cNvSpPr>
                <a:spLocks noEditPoints="1"/>
              </p:cNvSpPr>
              <p:nvPr/>
            </p:nvSpPr>
            <p:spPr bwMode="auto">
              <a:xfrm>
                <a:off x="10172" y="2147"/>
                <a:ext cx="56" cy="48"/>
              </a:xfrm>
              <a:custGeom>
                <a:avLst/>
                <a:gdLst>
                  <a:gd name="T0" fmla="*/ 1 w 37"/>
                  <a:gd name="T1" fmla="*/ 32 h 32"/>
                  <a:gd name="T2" fmla="*/ 0 w 37"/>
                  <a:gd name="T3" fmla="*/ 30 h 32"/>
                  <a:gd name="T4" fmla="*/ 11 w 37"/>
                  <a:gd name="T5" fmla="*/ 2 h 32"/>
                  <a:gd name="T6" fmla="*/ 12 w 37"/>
                  <a:gd name="T7" fmla="*/ 1 h 32"/>
                  <a:gd name="T8" fmla="*/ 14 w 37"/>
                  <a:gd name="T9" fmla="*/ 0 h 32"/>
                  <a:gd name="T10" fmla="*/ 15 w 37"/>
                  <a:gd name="T11" fmla="*/ 0 h 32"/>
                  <a:gd name="T12" fmla="*/ 36 w 37"/>
                  <a:gd name="T13" fmla="*/ 15 h 32"/>
                  <a:gd name="T14" fmla="*/ 37 w 37"/>
                  <a:gd name="T15" fmla="*/ 16 h 32"/>
                  <a:gd name="T16" fmla="*/ 37 w 37"/>
                  <a:gd name="T17" fmla="*/ 16 h 32"/>
                  <a:gd name="T18" fmla="*/ 36 w 37"/>
                  <a:gd name="T19" fmla="*/ 17 h 32"/>
                  <a:gd name="T20" fmla="*/ 2 w 37"/>
                  <a:gd name="T21" fmla="*/ 32 h 32"/>
                  <a:gd name="T22" fmla="*/ 2 w 37"/>
                  <a:gd name="T23" fmla="*/ 32 h 32"/>
                  <a:gd name="T24" fmla="*/ 1 w 37"/>
                  <a:gd name="T25" fmla="*/ 32 h 32"/>
                  <a:gd name="T26" fmla="*/ 14 w 37"/>
                  <a:gd name="T27" fmla="*/ 3 h 32"/>
                  <a:gd name="T28" fmla="*/ 14 w 37"/>
                  <a:gd name="T29" fmla="*/ 3 h 32"/>
                  <a:gd name="T30" fmla="*/ 4 w 37"/>
                  <a:gd name="T31" fmla="*/ 28 h 32"/>
                  <a:gd name="T32" fmla="*/ 33 w 37"/>
                  <a:gd name="T33" fmla="*/ 15 h 32"/>
                  <a:gd name="T34" fmla="*/ 14 w 37"/>
                  <a:gd name="T35" fmla="*/ 3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7" h="32">
                    <a:moveTo>
                      <a:pt x="1" y="32"/>
                    </a:moveTo>
                    <a:cubicBezTo>
                      <a:pt x="0" y="32"/>
                      <a:pt x="0" y="31"/>
                      <a:pt x="0" y="30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1"/>
                      <a:pt x="12" y="1"/>
                      <a:pt x="12" y="1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0"/>
                      <a:pt x="15" y="0"/>
                      <a:pt x="15" y="0"/>
                    </a:cubicBezTo>
                    <a:cubicBezTo>
                      <a:pt x="36" y="15"/>
                      <a:pt x="36" y="15"/>
                      <a:pt x="36" y="15"/>
                    </a:cubicBezTo>
                    <a:cubicBezTo>
                      <a:pt x="37" y="15"/>
                      <a:pt x="37" y="16"/>
                      <a:pt x="37" y="16"/>
                    </a:cubicBezTo>
                    <a:cubicBezTo>
                      <a:pt x="37" y="16"/>
                      <a:pt x="37" y="16"/>
                      <a:pt x="37" y="16"/>
                    </a:cubicBezTo>
                    <a:cubicBezTo>
                      <a:pt x="37" y="17"/>
                      <a:pt x="36" y="17"/>
                      <a:pt x="36" y="17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1" y="32"/>
                      <a:pt x="1" y="32"/>
                      <a:pt x="1" y="32"/>
                    </a:cubicBezTo>
                    <a:close/>
                    <a:moveTo>
                      <a:pt x="14" y="3"/>
                    </a:moveTo>
                    <a:cubicBezTo>
                      <a:pt x="14" y="3"/>
                      <a:pt x="14" y="3"/>
                      <a:pt x="14" y="3"/>
                    </a:cubicBezTo>
                    <a:cubicBezTo>
                      <a:pt x="4" y="28"/>
                      <a:pt x="4" y="28"/>
                      <a:pt x="4" y="28"/>
                    </a:cubicBezTo>
                    <a:cubicBezTo>
                      <a:pt x="33" y="15"/>
                      <a:pt x="33" y="15"/>
                      <a:pt x="33" y="15"/>
                    </a:cubicBezTo>
                    <a:lnTo>
                      <a:pt x="14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17" name="Freeform 2833"/>
              <p:cNvSpPr>
                <a:spLocks noEditPoints="1"/>
              </p:cNvSpPr>
              <p:nvPr/>
            </p:nvSpPr>
            <p:spPr bwMode="auto">
              <a:xfrm>
                <a:off x="10223" y="2125"/>
                <a:ext cx="55" cy="48"/>
              </a:xfrm>
              <a:custGeom>
                <a:avLst/>
                <a:gdLst>
                  <a:gd name="T0" fmla="*/ 1 w 36"/>
                  <a:gd name="T1" fmla="*/ 32 h 32"/>
                  <a:gd name="T2" fmla="*/ 0 w 36"/>
                  <a:gd name="T3" fmla="*/ 30 h 32"/>
                  <a:gd name="T4" fmla="*/ 12 w 36"/>
                  <a:gd name="T5" fmla="*/ 1 h 32"/>
                  <a:gd name="T6" fmla="*/ 12 w 36"/>
                  <a:gd name="T7" fmla="*/ 0 h 32"/>
                  <a:gd name="T8" fmla="*/ 14 w 36"/>
                  <a:gd name="T9" fmla="*/ 0 h 32"/>
                  <a:gd name="T10" fmla="*/ 35 w 36"/>
                  <a:gd name="T11" fmla="*/ 15 h 32"/>
                  <a:gd name="T12" fmla="*/ 36 w 36"/>
                  <a:gd name="T13" fmla="*/ 16 h 32"/>
                  <a:gd name="T14" fmla="*/ 35 w 36"/>
                  <a:gd name="T15" fmla="*/ 17 h 32"/>
                  <a:gd name="T16" fmla="*/ 2 w 36"/>
                  <a:gd name="T17" fmla="*/ 32 h 32"/>
                  <a:gd name="T18" fmla="*/ 1 w 36"/>
                  <a:gd name="T19" fmla="*/ 32 h 32"/>
                  <a:gd name="T20" fmla="*/ 1 w 36"/>
                  <a:gd name="T21" fmla="*/ 32 h 32"/>
                  <a:gd name="T22" fmla="*/ 14 w 36"/>
                  <a:gd name="T23" fmla="*/ 3 h 32"/>
                  <a:gd name="T24" fmla="*/ 4 w 36"/>
                  <a:gd name="T25" fmla="*/ 28 h 32"/>
                  <a:gd name="T26" fmla="*/ 32 w 36"/>
                  <a:gd name="T27" fmla="*/ 16 h 32"/>
                  <a:gd name="T28" fmla="*/ 14 w 36"/>
                  <a:gd name="T29" fmla="*/ 3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6" h="32">
                    <a:moveTo>
                      <a:pt x="1" y="32"/>
                    </a:moveTo>
                    <a:cubicBezTo>
                      <a:pt x="0" y="31"/>
                      <a:pt x="0" y="31"/>
                      <a:pt x="0" y="3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3" y="0"/>
                      <a:pt x="13" y="0"/>
                      <a:pt x="14" y="0"/>
                    </a:cubicBezTo>
                    <a:cubicBezTo>
                      <a:pt x="35" y="15"/>
                      <a:pt x="35" y="15"/>
                      <a:pt x="35" y="15"/>
                    </a:cubicBezTo>
                    <a:cubicBezTo>
                      <a:pt x="35" y="15"/>
                      <a:pt x="36" y="16"/>
                      <a:pt x="36" y="16"/>
                    </a:cubicBezTo>
                    <a:cubicBezTo>
                      <a:pt x="36" y="17"/>
                      <a:pt x="35" y="17"/>
                      <a:pt x="35" y="17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2" y="32"/>
                      <a:pt x="2" y="32"/>
                      <a:pt x="1" y="32"/>
                    </a:cubicBezTo>
                    <a:cubicBezTo>
                      <a:pt x="1" y="32"/>
                      <a:pt x="1" y="32"/>
                      <a:pt x="1" y="32"/>
                    </a:cubicBezTo>
                    <a:close/>
                    <a:moveTo>
                      <a:pt x="14" y="3"/>
                    </a:moveTo>
                    <a:cubicBezTo>
                      <a:pt x="4" y="28"/>
                      <a:pt x="4" y="28"/>
                      <a:pt x="4" y="28"/>
                    </a:cubicBezTo>
                    <a:cubicBezTo>
                      <a:pt x="32" y="16"/>
                      <a:pt x="32" y="16"/>
                      <a:pt x="32" y="16"/>
                    </a:cubicBezTo>
                    <a:lnTo>
                      <a:pt x="14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18" name="Freeform 2834"/>
              <p:cNvSpPr>
                <a:spLocks noEditPoints="1"/>
              </p:cNvSpPr>
              <p:nvPr/>
            </p:nvSpPr>
            <p:spPr bwMode="auto">
              <a:xfrm>
                <a:off x="10192" y="2125"/>
                <a:ext cx="52" cy="48"/>
              </a:xfrm>
              <a:custGeom>
                <a:avLst/>
                <a:gdLst>
                  <a:gd name="T0" fmla="*/ 22 w 35"/>
                  <a:gd name="T1" fmla="*/ 32 h 32"/>
                  <a:gd name="T2" fmla="*/ 1 w 35"/>
                  <a:gd name="T3" fmla="*/ 17 h 32"/>
                  <a:gd name="T4" fmla="*/ 0 w 35"/>
                  <a:gd name="T5" fmla="*/ 16 h 32"/>
                  <a:gd name="T6" fmla="*/ 1 w 35"/>
                  <a:gd name="T7" fmla="*/ 15 h 32"/>
                  <a:gd name="T8" fmla="*/ 33 w 35"/>
                  <a:gd name="T9" fmla="*/ 0 h 32"/>
                  <a:gd name="T10" fmla="*/ 35 w 35"/>
                  <a:gd name="T11" fmla="*/ 0 h 32"/>
                  <a:gd name="T12" fmla="*/ 35 w 35"/>
                  <a:gd name="T13" fmla="*/ 2 h 32"/>
                  <a:gd name="T14" fmla="*/ 24 w 35"/>
                  <a:gd name="T15" fmla="*/ 31 h 32"/>
                  <a:gd name="T16" fmla="*/ 23 w 35"/>
                  <a:gd name="T17" fmla="*/ 32 h 32"/>
                  <a:gd name="T18" fmla="*/ 22 w 35"/>
                  <a:gd name="T19" fmla="*/ 32 h 32"/>
                  <a:gd name="T20" fmla="*/ 22 w 35"/>
                  <a:gd name="T21" fmla="*/ 32 h 32"/>
                  <a:gd name="T22" fmla="*/ 4 w 35"/>
                  <a:gd name="T23" fmla="*/ 17 h 32"/>
                  <a:gd name="T24" fmla="*/ 22 w 35"/>
                  <a:gd name="T25" fmla="*/ 29 h 32"/>
                  <a:gd name="T26" fmla="*/ 31 w 35"/>
                  <a:gd name="T27" fmla="*/ 4 h 32"/>
                  <a:gd name="T28" fmla="*/ 4 w 35"/>
                  <a:gd name="T29" fmla="*/ 1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5" h="32">
                    <a:moveTo>
                      <a:pt x="22" y="32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6"/>
                    </a:cubicBezTo>
                    <a:cubicBezTo>
                      <a:pt x="0" y="16"/>
                      <a:pt x="0" y="15"/>
                      <a:pt x="1" y="15"/>
                    </a:cubicBezTo>
                    <a:cubicBezTo>
                      <a:pt x="33" y="0"/>
                      <a:pt x="33" y="0"/>
                      <a:pt x="33" y="0"/>
                    </a:cubicBezTo>
                    <a:cubicBezTo>
                      <a:pt x="34" y="0"/>
                      <a:pt x="34" y="0"/>
                      <a:pt x="35" y="0"/>
                    </a:cubicBezTo>
                    <a:cubicBezTo>
                      <a:pt x="35" y="1"/>
                      <a:pt x="35" y="1"/>
                      <a:pt x="35" y="2"/>
                    </a:cubicBezTo>
                    <a:cubicBezTo>
                      <a:pt x="24" y="31"/>
                      <a:pt x="24" y="31"/>
                      <a:pt x="24" y="31"/>
                    </a:cubicBezTo>
                    <a:cubicBezTo>
                      <a:pt x="24" y="32"/>
                      <a:pt x="23" y="32"/>
                      <a:pt x="23" y="32"/>
                    </a:cubicBezTo>
                    <a:cubicBezTo>
                      <a:pt x="23" y="32"/>
                      <a:pt x="23" y="32"/>
                      <a:pt x="22" y="32"/>
                    </a:cubicBezTo>
                    <a:cubicBezTo>
                      <a:pt x="22" y="32"/>
                      <a:pt x="22" y="32"/>
                      <a:pt x="22" y="32"/>
                    </a:cubicBezTo>
                    <a:close/>
                    <a:moveTo>
                      <a:pt x="4" y="17"/>
                    </a:moveTo>
                    <a:cubicBezTo>
                      <a:pt x="22" y="29"/>
                      <a:pt x="22" y="29"/>
                      <a:pt x="22" y="29"/>
                    </a:cubicBezTo>
                    <a:cubicBezTo>
                      <a:pt x="31" y="4"/>
                      <a:pt x="31" y="4"/>
                      <a:pt x="31" y="4"/>
                    </a:cubicBezTo>
                    <a:lnTo>
                      <a:pt x="4" y="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19" name="Freeform 2835"/>
              <p:cNvSpPr>
                <a:spLocks/>
              </p:cNvSpPr>
              <p:nvPr/>
            </p:nvSpPr>
            <p:spPr bwMode="auto">
              <a:xfrm>
                <a:off x="10323" y="2125"/>
                <a:ext cx="72" cy="15"/>
              </a:xfrm>
              <a:custGeom>
                <a:avLst/>
                <a:gdLst>
                  <a:gd name="T0" fmla="*/ 46 w 48"/>
                  <a:gd name="T1" fmla="*/ 10 h 10"/>
                  <a:gd name="T2" fmla="*/ 48 w 48"/>
                  <a:gd name="T3" fmla="*/ 9 h 10"/>
                  <a:gd name="T4" fmla="*/ 46 w 48"/>
                  <a:gd name="T5" fmla="*/ 7 h 10"/>
                  <a:gd name="T6" fmla="*/ 2 w 48"/>
                  <a:gd name="T7" fmla="*/ 0 h 10"/>
                  <a:gd name="T8" fmla="*/ 0 w 48"/>
                  <a:gd name="T9" fmla="*/ 1 h 10"/>
                  <a:gd name="T10" fmla="*/ 1 w 48"/>
                  <a:gd name="T11" fmla="*/ 2 h 10"/>
                  <a:gd name="T12" fmla="*/ 46 w 48"/>
                  <a:gd name="T13" fmla="*/ 10 h 10"/>
                  <a:gd name="T14" fmla="*/ 46 w 48"/>
                  <a:gd name="T1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8" h="10">
                    <a:moveTo>
                      <a:pt x="46" y="10"/>
                    </a:moveTo>
                    <a:cubicBezTo>
                      <a:pt x="47" y="10"/>
                      <a:pt x="47" y="9"/>
                      <a:pt x="48" y="9"/>
                    </a:cubicBezTo>
                    <a:cubicBezTo>
                      <a:pt x="48" y="8"/>
                      <a:pt x="47" y="7"/>
                      <a:pt x="46" y="7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1" y="2"/>
                      <a:pt x="1" y="2"/>
                    </a:cubicBezTo>
                    <a:cubicBezTo>
                      <a:pt x="46" y="10"/>
                      <a:pt x="46" y="10"/>
                      <a:pt x="46" y="10"/>
                    </a:cubicBezTo>
                    <a:cubicBezTo>
                      <a:pt x="46" y="10"/>
                      <a:pt x="46" y="10"/>
                      <a:pt x="46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20" name="Freeform 2836"/>
              <p:cNvSpPr>
                <a:spLocks/>
              </p:cNvSpPr>
              <p:nvPr/>
            </p:nvSpPr>
            <p:spPr bwMode="auto">
              <a:xfrm>
                <a:off x="10380" y="2097"/>
                <a:ext cx="15" cy="43"/>
              </a:xfrm>
              <a:custGeom>
                <a:avLst/>
                <a:gdLst>
                  <a:gd name="T0" fmla="*/ 8 w 10"/>
                  <a:gd name="T1" fmla="*/ 28 h 28"/>
                  <a:gd name="T2" fmla="*/ 9 w 10"/>
                  <a:gd name="T3" fmla="*/ 28 h 28"/>
                  <a:gd name="T4" fmla="*/ 10 w 10"/>
                  <a:gd name="T5" fmla="*/ 26 h 28"/>
                  <a:gd name="T6" fmla="*/ 3 w 10"/>
                  <a:gd name="T7" fmla="*/ 2 h 28"/>
                  <a:gd name="T8" fmla="*/ 1 w 10"/>
                  <a:gd name="T9" fmla="*/ 1 h 28"/>
                  <a:gd name="T10" fmla="*/ 0 w 10"/>
                  <a:gd name="T11" fmla="*/ 2 h 28"/>
                  <a:gd name="T12" fmla="*/ 7 w 10"/>
                  <a:gd name="T13" fmla="*/ 27 h 28"/>
                  <a:gd name="T14" fmla="*/ 8 w 10"/>
                  <a:gd name="T15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" h="28">
                    <a:moveTo>
                      <a:pt x="8" y="28"/>
                    </a:moveTo>
                    <a:cubicBezTo>
                      <a:pt x="8" y="28"/>
                      <a:pt x="9" y="28"/>
                      <a:pt x="9" y="28"/>
                    </a:cubicBezTo>
                    <a:cubicBezTo>
                      <a:pt x="9" y="27"/>
                      <a:pt x="10" y="27"/>
                      <a:pt x="10" y="26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2" y="0"/>
                      <a:pt x="1" y="1"/>
                    </a:cubicBezTo>
                    <a:cubicBezTo>
                      <a:pt x="1" y="1"/>
                      <a:pt x="0" y="2"/>
                      <a:pt x="0" y="2"/>
                    </a:cubicBezTo>
                    <a:cubicBezTo>
                      <a:pt x="7" y="27"/>
                      <a:pt x="7" y="27"/>
                      <a:pt x="7" y="27"/>
                    </a:cubicBezTo>
                    <a:cubicBezTo>
                      <a:pt x="7" y="27"/>
                      <a:pt x="8" y="28"/>
                      <a:pt x="8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</p:grpSp>
        <p:grpSp>
          <p:nvGrpSpPr>
            <p:cNvPr id="664" name="Group 3038"/>
            <p:cNvGrpSpPr>
              <a:grpSpLocks/>
            </p:cNvGrpSpPr>
            <p:nvPr/>
          </p:nvGrpSpPr>
          <p:grpSpPr bwMode="auto">
            <a:xfrm>
              <a:off x="10109791" y="3917315"/>
              <a:ext cx="1967879" cy="2901678"/>
              <a:chOff x="9660" y="1858"/>
              <a:chExt cx="1197" cy="1765"/>
            </a:xfrm>
            <a:grpFill/>
          </p:grpSpPr>
          <p:sp>
            <p:nvSpPr>
              <p:cNvPr id="1621" name="Freeform 2838"/>
              <p:cNvSpPr>
                <a:spLocks/>
              </p:cNvSpPr>
              <p:nvPr/>
            </p:nvSpPr>
            <p:spPr bwMode="auto">
              <a:xfrm>
                <a:off x="10378" y="2097"/>
                <a:ext cx="107" cy="8"/>
              </a:xfrm>
              <a:custGeom>
                <a:avLst/>
                <a:gdLst>
                  <a:gd name="T0" fmla="*/ 2 w 71"/>
                  <a:gd name="T1" fmla="*/ 5 h 5"/>
                  <a:gd name="T2" fmla="*/ 2 w 71"/>
                  <a:gd name="T3" fmla="*/ 5 h 5"/>
                  <a:gd name="T4" fmla="*/ 70 w 71"/>
                  <a:gd name="T5" fmla="*/ 2 h 5"/>
                  <a:gd name="T6" fmla="*/ 71 w 71"/>
                  <a:gd name="T7" fmla="*/ 1 h 5"/>
                  <a:gd name="T8" fmla="*/ 69 w 71"/>
                  <a:gd name="T9" fmla="*/ 0 h 5"/>
                  <a:gd name="T10" fmla="*/ 2 w 71"/>
                  <a:gd name="T11" fmla="*/ 2 h 5"/>
                  <a:gd name="T12" fmla="*/ 0 w 71"/>
                  <a:gd name="T13" fmla="*/ 4 h 5"/>
                  <a:gd name="T14" fmla="*/ 2 w 71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1" h="5">
                    <a:moveTo>
                      <a:pt x="2" y="5"/>
                    </a:moveTo>
                    <a:cubicBezTo>
                      <a:pt x="2" y="5"/>
                      <a:pt x="2" y="5"/>
                      <a:pt x="2" y="5"/>
                    </a:cubicBezTo>
                    <a:cubicBezTo>
                      <a:pt x="70" y="2"/>
                      <a:pt x="70" y="2"/>
                      <a:pt x="70" y="2"/>
                    </a:cubicBezTo>
                    <a:cubicBezTo>
                      <a:pt x="70" y="2"/>
                      <a:pt x="71" y="2"/>
                      <a:pt x="71" y="1"/>
                    </a:cubicBezTo>
                    <a:cubicBezTo>
                      <a:pt x="71" y="0"/>
                      <a:pt x="70" y="0"/>
                      <a:pt x="69" y="0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0" y="3"/>
                      <a:pt x="0" y="4"/>
                    </a:cubicBezTo>
                    <a:cubicBezTo>
                      <a:pt x="0" y="4"/>
                      <a:pt x="1" y="5"/>
                      <a:pt x="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22" name="Freeform 2839"/>
              <p:cNvSpPr>
                <a:spLocks/>
              </p:cNvSpPr>
              <p:nvPr/>
            </p:nvSpPr>
            <p:spPr bwMode="auto">
              <a:xfrm>
                <a:off x="10312" y="2122"/>
                <a:ext cx="20" cy="51"/>
              </a:xfrm>
              <a:custGeom>
                <a:avLst/>
                <a:gdLst>
                  <a:gd name="T0" fmla="*/ 1 w 13"/>
                  <a:gd name="T1" fmla="*/ 34 h 34"/>
                  <a:gd name="T2" fmla="*/ 2 w 13"/>
                  <a:gd name="T3" fmla="*/ 33 h 34"/>
                  <a:gd name="T4" fmla="*/ 12 w 13"/>
                  <a:gd name="T5" fmla="*/ 2 h 34"/>
                  <a:gd name="T6" fmla="*/ 12 w 13"/>
                  <a:gd name="T7" fmla="*/ 0 h 34"/>
                  <a:gd name="T8" fmla="*/ 10 w 13"/>
                  <a:gd name="T9" fmla="*/ 1 h 34"/>
                  <a:gd name="T10" fmla="*/ 0 w 13"/>
                  <a:gd name="T11" fmla="*/ 33 h 34"/>
                  <a:gd name="T12" fmla="*/ 1 w 13"/>
                  <a:gd name="T13" fmla="*/ 34 h 34"/>
                  <a:gd name="T14" fmla="*/ 1 w 13"/>
                  <a:gd name="T15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" h="34">
                    <a:moveTo>
                      <a:pt x="1" y="34"/>
                    </a:moveTo>
                    <a:cubicBezTo>
                      <a:pt x="2" y="34"/>
                      <a:pt x="2" y="34"/>
                      <a:pt x="2" y="33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3" y="1"/>
                      <a:pt x="12" y="1"/>
                      <a:pt x="12" y="0"/>
                    </a:cubicBezTo>
                    <a:cubicBezTo>
                      <a:pt x="11" y="0"/>
                      <a:pt x="10" y="1"/>
                      <a:pt x="10" y="1"/>
                    </a:cubicBezTo>
                    <a:cubicBezTo>
                      <a:pt x="0" y="33"/>
                      <a:pt x="0" y="33"/>
                      <a:pt x="0" y="33"/>
                    </a:cubicBezTo>
                    <a:cubicBezTo>
                      <a:pt x="0" y="33"/>
                      <a:pt x="0" y="34"/>
                      <a:pt x="1" y="34"/>
                    </a:cubicBezTo>
                    <a:cubicBezTo>
                      <a:pt x="1" y="34"/>
                      <a:pt x="1" y="34"/>
                      <a:pt x="1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23" name="Freeform 2840"/>
              <p:cNvSpPr>
                <a:spLocks/>
              </p:cNvSpPr>
              <p:nvPr/>
            </p:nvSpPr>
            <p:spPr bwMode="auto">
              <a:xfrm>
                <a:off x="10272" y="2144"/>
                <a:ext cx="43" cy="29"/>
              </a:xfrm>
              <a:custGeom>
                <a:avLst/>
                <a:gdLst>
                  <a:gd name="T0" fmla="*/ 27 w 29"/>
                  <a:gd name="T1" fmla="*/ 19 h 19"/>
                  <a:gd name="T2" fmla="*/ 28 w 29"/>
                  <a:gd name="T3" fmla="*/ 18 h 19"/>
                  <a:gd name="T4" fmla="*/ 28 w 29"/>
                  <a:gd name="T5" fmla="*/ 17 h 19"/>
                  <a:gd name="T6" fmla="*/ 3 w 29"/>
                  <a:gd name="T7" fmla="*/ 0 h 19"/>
                  <a:gd name="T8" fmla="*/ 1 w 29"/>
                  <a:gd name="T9" fmla="*/ 1 h 19"/>
                  <a:gd name="T10" fmla="*/ 1 w 29"/>
                  <a:gd name="T11" fmla="*/ 2 h 19"/>
                  <a:gd name="T12" fmla="*/ 26 w 29"/>
                  <a:gd name="T13" fmla="*/ 19 h 19"/>
                  <a:gd name="T14" fmla="*/ 27 w 29"/>
                  <a:gd name="T15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19">
                    <a:moveTo>
                      <a:pt x="27" y="19"/>
                    </a:moveTo>
                    <a:cubicBezTo>
                      <a:pt x="28" y="19"/>
                      <a:pt x="28" y="19"/>
                      <a:pt x="28" y="18"/>
                    </a:cubicBezTo>
                    <a:cubicBezTo>
                      <a:pt x="29" y="18"/>
                      <a:pt x="28" y="17"/>
                      <a:pt x="28" y="17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1" y="0"/>
                      <a:pt x="1" y="1"/>
                    </a:cubicBezTo>
                    <a:cubicBezTo>
                      <a:pt x="0" y="1"/>
                      <a:pt x="1" y="2"/>
                      <a:pt x="1" y="2"/>
                    </a:cubicBezTo>
                    <a:cubicBezTo>
                      <a:pt x="26" y="19"/>
                      <a:pt x="26" y="19"/>
                      <a:pt x="26" y="19"/>
                    </a:cubicBezTo>
                    <a:cubicBezTo>
                      <a:pt x="27" y="19"/>
                      <a:pt x="27" y="19"/>
                      <a:pt x="27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24" name="Freeform 2841"/>
              <p:cNvSpPr>
                <a:spLocks/>
              </p:cNvSpPr>
              <p:nvPr/>
            </p:nvSpPr>
            <p:spPr bwMode="auto">
              <a:xfrm>
                <a:off x="10263" y="2147"/>
                <a:ext cx="16" cy="45"/>
              </a:xfrm>
              <a:custGeom>
                <a:avLst/>
                <a:gdLst>
                  <a:gd name="T0" fmla="*/ 2 w 11"/>
                  <a:gd name="T1" fmla="*/ 30 h 30"/>
                  <a:gd name="T2" fmla="*/ 3 w 11"/>
                  <a:gd name="T3" fmla="*/ 29 h 30"/>
                  <a:gd name="T4" fmla="*/ 10 w 11"/>
                  <a:gd name="T5" fmla="*/ 1 h 30"/>
                  <a:gd name="T6" fmla="*/ 9 w 11"/>
                  <a:gd name="T7" fmla="*/ 0 h 30"/>
                  <a:gd name="T8" fmla="*/ 8 w 11"/>
                  <a:gd name="T9" fmla="*/ 1 h 30"/>
                  <a:gd name="T10" fmla="*/ 0 w 11"/>
                  <a:gd name="T11" fmla="*/ 28 h 30"/>
                  <a:gd name="T12" fmla="*/ 1 w 11"/>
                  <a:gd name="T13" fmla="*/ 30 h 30"/>
                  <a:gd name="T14" fmla="*/ 2 w 11"/>
                  <a:gd name="T15" fmla="*/ 3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" h="30">
                    <a:moveTo>
                      <a:pt x="2" y="30"/>
                    </a:moveTo>
                    <a:cubicBezTo>
                      <a:pt x="2" y="30"/>
                      <a:pt x="3" y="30"/>
                      <a:pt x="3" y="29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1" y="1"/>
                      <a:pt x="10" y="0"/>
                      <a:pt x="9" y="0"/>
                    </a:cubicBezTo>
                    <a:cubicBezTo>
                      <a:pt x="9" y="0"/>
                      <a:pt x="8" y="0"/>
                      <a:pt x="8" y="1"/>
                    </a:cubicBezTo>
                    <a:cubicBezTo>
                      <a:pt x="0" y="28"/>
                      <a:pt x="0" y="28"/>
                      <a:pt x="0" y="28"/>
                    </a:cubicBezTo>
                    <a:cubicBezTo>
                      <a:pt x="0" y="29"/>
                      <a:pt x="1" y="30"/>
                      <a:pt x="1" y="30"/>
                    </a:cubicBezTo>
                    <a:cubicBezTo>
                      <a:pt x="2" y="30"/>
                      <a:pt x="2" y="30"/>
                      <a:pt x="2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25" name="Freeform 2842"/>
              <p:cNvSpPr>
                <a:spLocks/>
              </p:cNvSpPr>
              <p:nvPr/>
            </p:nvSpPr>
            <p:spPr bwMode="auto">
              <a:xfrm>
                <a:off x="10226" y="2170"/>
                <a:ext cx="41" cy="22"/>
              </a:xfrm>
              <a:custGeom>
                <a:avLst/>
                <a:gdLst>
                  <a:gd name="T0" fmla="*/ 26 w 27"/>
                  <a:gd name="T1" fmla="*/ 15 h 15"/>
                  <a:gd name="T2" fmla="*/ 27 w 27"/>
                  <a:gd name="T3" fmla="*/ 14 h 15"/>
                  <a:gd name="T4" fmla="*/ 26 w 27"/>
                  <a:gd name="T5" fmla="*/ 13 h 15"/>
                  <a:gd name="T6" fmla="*/ 2 w 27"/>
                  <a:gd name="T7" fmla="*/ 0 h 15"/>
                  <a:gd name="T8" fmla="*/ 0 w 27"/>
                  <a:gd name="T9" fmla="*/ 1 h 15"/>
                  <a:gd name="T10" fmla="*/ 1 w 27"/>
                  <a:gd name="T11" fmla="*/ 3 h 15"/>
                  <a:gd name="T12" fmla="*/ 25 w 27"/>
                  <a:gd name="T13" fmla="*/ 15 h 15"/>
                  <a:gd name="T14" fmla="*/ 26 w 27"/>
                  <a:gd name="T1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7" h="15">
                    <a:moveTo>
                      <a:pt x="26" y="15"/>
                    </a:moveTo>
                    <a:cubicBezTo>
                      <a:pt x="26" y="15"/>
                      <a:pt x="27" y="15"/>
                      <a:pt x="27" y="14"/>
                    </a:cubicBezTo>
                    <a:cubicBezTo>
                      <a:pt x="27" y="14"/>
                      <a:pt x="27" y="13"/>
                      <a:pt x="26" y="13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2"/>
                      <a:pt x="0" y="2"/>
                      <a:pt x="1" y="3"/>
                    </a:cubicBezTo>
                    <a:cubicBezTo>
                      <a:pt x="25" y="15"/>
                      <a:pt x="25" y="15"/>
                      <a:pt x="25" y="15"/>
                    </a:cubicBezTo>
                    <a:cubicBezTo>
                      <a:pt x="25" y="15"/>
                      <a:pt x="26" y="15"/>
                      <a:pt x="26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26" name="Freeform 2843"/>
              <p:cNvSpPr>
                <a:spLocks/>
              </p:cNvSpPr>
              <p:nvPr/>
            </p:nvSpPr>
            <p:spPr bwMode="auto">
              <a:xfrm>
                <a:off x="10214" y="2170"/>
                <a:ext cx="14" cy="44"/>
              </a:xfrm>
              <a:custGeom>
                <a:avLst/>
                <a:gdLst>
                  <a:gd name="T0" fmla="*/ 2 w 9"/>
                  <a:gd name="T1" fmla="*/ 29 h 29"/>
                  <a:gd name="T2" fmla="*/ 3 w 9"/>
                  <a:gd name="T3" fmla="*/ 28 h 29"/>
                  <a:gd name="T4" fmla="*/ 9 w 9"/>
                  <a:gd name="T5" fmla="*/ 2 h 29"/>
                  <a:gd name="T6" fmla="*/ 8 w 9"/>
                  <a:gd name="T7" fmla="*/ 1 h 29"/>
                  <a:gd name="T8" fmla="*/ 7 w 9"/>
                  <a:gd name="T9" fmla="*/ 2 h 29"/>
                  <a:gd name="T10" fmla="*/ 1 w 9"/>
                  <a:gd name="T11" fmla="*/ 27 h 29"/>
                  <a:gd name="T12" fmla="*/ 2 w 9"/>
                  <a:gd name="T13" fmla="*/ 29 h 29"/>
                  <a:gd name="T14" fmla="*/ 2 w 9"/>
                  <a:gd name="T15" fmla="*/ 2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" h="29">
                    <a:moveTo>
                      <a:pt x="2" y="29"/>
                    </a:moveTo>
                    <a:cubicBezTo>
                      <a:pt x="2" y="29"/>
                      <a:pt x="3" y="29"/>
                      <a:pt x="3" y="28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1"/>
                      <a:pt x="8" y="1"/>
                    </a:cubicBezTo>
                    <a:cubicBezTo>
                      <a:pt x="7" y="0"/>
                      <a:pt x="7" y="1"/>
                      <a:pt x="7" y="2"/>
                    </a:cubicBezTo>
                    <a:cubicBezTo>
                      <a:pt x="1" y="27"/>
                      <a:pt x="1" y="27"/>
                      <a:pt x="1" y="27"/>
                    </a:cubicBezTo>
                    <a:cubicBezTo>
                      <a:pt x="0" y="28"/>
                      <a:pt x="1" y="29"/>
                      <a:pt x="2" y="29"/>
                    </a:cubicBezTo>
                    <a:cubicBezTo>
                      <a:pt x="2" y="29"/>
                      <a:pt x="2" y="29"/>
                      <a:pt x="2" y="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27" name="Freeform 2844"/>
              <p:cNvSpPr>
                <a:spLocks/>
              </p:cNvSpPr>
              <p:nvPr/>
            </p:nvSpPr>
            <p:spPr bwMode="auto">
              <a:xfrm>
                <a:off x="10174" y="2191"/>
                <a:ext cx="45" cy="23"/>
              </a:xfrm>
              <a:custGeom>
                <a:avLst/>
                <a:gdLst>
                  <a:gd name="T0" fmla="*/ 29 w 30"/>
                  <a:gd name="T1" fmla="*/ 15 h 15"/>
                  <a:gd name="T2" fmla="*/ 30 w 30"/>
                  <a:gd name="T3" fmla="*/ 14 h 15"/>
                  <a:gd name="T4" fmla="*/ 29 w 30"/>
                  <a:gd name="T5" fmla="*/ 12 h 15"/>
                  <a:gd name="T6" fmla="*/ 2 w 30"/>
                  <a:gd name="T7" fmla="*/ 1 h 15"/>
                  <a:gd name="T8" fmla="*/ 0 w 30"/>
                  <a:gd name="T9" fmla="*/ 1 h 15"/>
                  <a:gd name="T10" fmla="*/ 1 w 30"/>
                  <a:gd name="T11" fmla="*/ 3 h 15"/>
                  <a:gd name="T12" fmla="*/ 28 w 30"/>
                  <a:gd name="T13" fmla="*/ 15 h 15"/>
                  <a:gd name="T14" fmla="*/ 29 w 30"/>
                  <a:gd name="T1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0" h="15">
                    <a:moveTo>
                      <a:pt x="29" y="15"/>
                    </a:moveTo>
                    <a:cubicBezTo>
                      <a:pt x="29" y="15"/>
                      <a:pt x="30" y="15"/>
                      <a:pt x="30" y="14"/>
                    </a:cubicBezTo>
                    <a:cubicBezTo>
                      <a:pt x="30" y="13"/>
                      <a:pt x="30" y="13"/>
                      <a:pt x="29" y="1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2"/>
                      <a:pt x="0" y="3"/>
                      <a:pt x="1" y="3"/>
                    </a:cubicBezTo>
                    <a:cubicBezTo>
                      <a:pt x="28" y="15"/>
                      <a:pt x="28" y="15"/>
                      <a:pt x="28" y="15"/>
                    </a:cubicBezTo>
                    <a:cubicBezTo>
                      <a:pt x="28" y="15"/>
                      <a:pt x="29" y="15"/>
                      <a:pt x="29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28" name="Freeform 2845"/>
              <p:cNvSpPr>
                <a:spLocks/>
              </p:cNvSpPr>
              <p:nvPr/>
            </p:nvSpPr>
            <p:spPr bwMode="auto">
              <a:xfrm>
                <a:off x="10165" y="2192"/>
                <a:ext cx="12" cy="43"/>
              </a:xfrm>
              <a:custGeom>
                <a:avLst/>
                <a:gdLst>
                  <a:gd name="T0" fmla="*/ 1 w 8"/>
                  <a:gd name="T1" fmla="*/ 28 h 28"/>
                  <a:gd name="T2" fmla="*/ 2 w 8"/>
                  <a:gd name="T3" fmla="*/ 27 h 28"/>
                  <a:gd name="T4" fmla="*/ 8 w 8"/>
                  <a:gd name="T5" fmla="*/ 1 h 28"/>
                  <a:gd name="T6" fmla="*/ 7 w 8"/>
                  <a:gd name="T7" fmla="*/ 0 h 28"/>
                  <a:gd name="T8" fmla="*/ 5 w 8"/>
                  <a:gd name="T9" fmla="*/ 1 h 28"/>
                  <a:gd name="T10" fmla="*/ 0 w 8"/>
                  <a:gd name="T11" fmla="*/ 26 h 28"/>
                  <a:gd name="T12" fmla="*/ 1 w 8"/>
                  <a:gd name="T13" fmla="*/ 28 h 28"/>
                  <a:gd name="T14" fmla="*/ 1 w 8"/>
                  <a:gd name="T15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28">
                    <a:moveTo>
                      <a:pt x="1" y="28"/>
                    </a:moveTo>
                    <a:cubicBezTo>
                      <a:pt x="2" y="28"/>
                      <a:pt x="2" y="27"/>
                      <a:pt x="2" y="27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7" y="0"/>
                      <a:pt x="7" y="0"/>
                    </a:cubicBezTo>
                    <a:cubicBezTo>
                      <a:pt x="6" y="0"/>
                      <a:pt x="5" y="0"/>
                      <a:pt x="5" y="1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0" y="27"/>
                      <a:pt x="0" y="28"/>
                      <a:pt x="1" y="28"/>
                    </a:cubicBezTo>
                    <a:cubicBezTo>
                      <a:pt x="1" y="28"/>
                      <a:pt x="1" y="28"/>
                      <a:pt x="1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29" name="Freeform 2846"/>
              <p:cNvSpPr>
                <a:spLocks/>
              </p:cNvSpPr>
              <p:nvPr/>
            </p:nvSpPr>
            <p:spPr bwMode="auto">
              <a:xfrm>
                <a:off x="10122" y="2217"/>
                <a:ext cx="47" cy="18"/>
              </a:xfrm>
              <a:custGeom>
                <a:avLst/>
                <a:gdLst>
                  <a:gd name="T0" fmla="*/ 29 w 31"/>
                  <a:gd name="T1" fmla="*/ 12 h 12"/>
                  <a:gd name="T2" fmla="*/ 30 w 31"/>
                  <a:gd name="T3" fmla="*/ 11 h 12"/>
                  <a:gd name="T4" fmla="*/ 30 w 31"/>
                  <a:gd name="T5" fmla="*/ 9 h 12"/>
                  <a:gd name="T6" fmla="*/ 1 w 31"/>
                  <a:gd name="T7" fmla="*/ 0 h 12"/>
                  <a:gd name="T8" fmla="*/ 0 w 31"/>
                  <a:gd name="T9" fmla="*/ 1 h 12"/>
                  <a:gd name="T10" fmla="*/ 1 w 31"/>
                  <a:gd name="T11" fmla="*/ 2 h 12"/>
                  <a:gd name="T12" fmla="*/ 29 w 31"/>
                  <a:gd name="T13" fmla="*/ 12 h 12"/>
                  <a:gd name="T14" fmla="*/ 29 w 31"/>
                  <a:gd name="T15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1" h="12">
                    <a:moveTo>
                      <a:pt x="29" y="12"/>
                    </a:moveTo>
                    <a:cubicBezTo>
                      <a:pt x="30" y="12"/>
                      <a:pt x="30" y="11"/>
                      <a:pt x="30" y="11"/>
                    </a:cubicBezTo>
                    <a:cubicBezTo>
                      <a:pt x="31" y="10"/>
                      <a:pt x="30" y="9"/>
                      <a:pt x="30" y="9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29" y="12"/>
                      <a:pt x="29" y="12"/>
                      <a:pt x="29" y="12"/>
                    </a:cubicBezTo>
                    <a:cubicBezTo>
                      <a:pt x="29" y="12"/>
                      <a:pt x="29" y="12"/>
                      <a:pt x="29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30" name="Freeform 2847"/>
              <p:cNvSpPr>
                <a:spLocks/>
              </p:cNvSpPr>
              <p:nvPr/>
            </p:nvSpPr>
            <p:spPr bwMode="auto">
              <a:xfrm>
                <a:off x="10107" y="2217"/>
                <a:ext cx="20" cy="43"/>
              </a:xfrm>
              <a:custGeom>
                <a:avLst/>
                <a:gdLst>
                  <a:gd name="T0" fmla="*/ 1 w 13"/>
                  <a:gd name="T1" fmla="*/ 29 h 29"/>
                  <a:gd name="T2" fmla="*/ 3 w 13"/>
                  <a:gd name="T3" fmla="*/ 28 h 29"/>
                  <a:gd name="T4" fmla="*/ 12 w 13"/>
                  <a:gd name="T5" fmla="*/ 2 h 29"/>
                  <a:gd name="T6" fmla="*/ 12 w 13"/>
                  <a:gd name="T7" fmla="*/ 0 h 29"/>
                  <a:gd name="T8" fmla="*/ 10 w 13"/>
                  <a:gd name="T9" fmla="*/ 1 h 29"/>
                  <a:gd name="T10" fmla="*/ 0 w 13"/>
                  <a:gd name="T11" fmla="*/ 27 h 29"/>
                  <a:gd name="T12" fmla="*/ 1 w 13"/>
                  <a:gd name="T13" fmla="*/ 28 h 29"/>
                  <a:gd name="T14" fmla="*/ 1 w 13"/>
                  <a:gd name="T15" fmla="*/ 2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" h="29">
                    <a:moveTo>
                      <a:pt x="1" y="29"/>
                    </a:moveTo>
                    <a:cubicBezTo>
                      <a:pt x="2" y="29"/>
                      <a:pt x="3" y="28"/>
                      <a:pt x="3" y="28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3" y="1"/>
                      <a:pt x="12" y="0"/>
                      <a:pt x="12" y="0"/>
                    </a:cubicBezTo>
                    <a:cubicBezTo>
                      <a:pt x="11" y="0"/>
                      <a:pt x="10" y="0"/>
                      <a:pt x="10" y="1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0" y="27"/>
                      <a:pt x="0" y="28"/>
                      <a:pt x="1" y="28"/>
                    </a:cubicBezTo>
                    <a:cubicBezTo>
                      <a:pt x="1" y="28"/>
                      <a:pt x="1" y="29"/>
                      <a:pt x="1" y="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31" name="Freeform 2848"/>
              <p:cNvSpPr>
                <a:spLocks/>
              </p:cNvSpPr>
              <p:nvPr/>
            </p:nvSpPr>
            <p:spPr bwMode="auto">
              <a:xfrm>
                <a:off x="10071" y="2238"/>
                <a:ext cx="41" cy="22"/>
              </a:xfrm>
              <a:custGeom>
                <a:avLst/>
                <a:gdLst>
                  <a:gd name="T0" fmla="*/ 25 w 27"/>
                  <a:gd name="T1" fmla="*/ 15 h 15"/>
                  <a:gd name="T2" fmla="*/ 27 w 27"/>
                  <a:gd name="T3" fmla="*/ 14 h 15"/>
                  <a:gd name="T4" fmla="*/ 26 w 27"/>
                  <a:gd name="T5" fmla="*/ 12 h 15"/>
                  <a:gd name="T6" fmla="*/ 2 w 27"/>
                  <a:gd name="T7" fmla="*/ 1 h 15"/>
                  <a:gd name="T8" fmla="*/ 0 w 27"/>
                  <a:gd name="T9" fmla="*/ 1 h 15"/>
                  <a:gd name="T10" fmla="*/ 1 w 27"/>
                  <a:gd name="T11" fmla="*/ 3 h 15"/>
                  <a:gd name="T12" fmla="*/ 25 w 27"/>
                  <a:gd name="T13" fmla="*/ 14 h 15"/>
                  <a:gd name="T14" fmla="*/ 25 w 27"/>
                  <a:gd name="T1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7" h="15">
                    <a:moveTo>
                      <a:pt x="25" y="15"/>
                    </a:moveTo>
                    <a:cubicBezTo>
                      <a:pt x="26" y="15"/>
                      <a:pt x="26" y="14"/>
                      <a:pt x="27" y="14"/>
                    </a:cubicBezTo>
                    <a:cubicBezTo>
                      <a:pt x="27" y="13"/>
                      <a:pt x="27" y="12"/>
                      <a:pt x="26" y="1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2"/>
                      <a:pt x="0" y="3"/>
                      <a:pt x="1" y="3"/>
                    </a:cubicBezTo>
                    <a:cubicBezTo>
                      <a:pt x="25" y="14"/>
                      <a:pt x="25" y="14"/>
                      <a:pt x="25" y="14"/>
                    </a:cubicBezTo>
                    <a:cubicBezTo>
                      <a:pt x="25" y="14"/>
                      <a:pt x="25" y="15"/>
                      <a:pt x="25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32" name="Freeform 2849"/>
              <p:cNvSpPr>
                <a:spLocks/>
              </p:cNvSpPr>
              <p:nvPr/>
            </p:nvSpPr>
            <p:spPr bwMode="auto">
              <a:xfrm>
                <a:off x="10058" y="2239"/>
                <a:ext cx="18" cy="42"/>
              </a:xfrm>
              <a:custGeom>
                <a:avLst/>
                <a:gdLst>
                  <a:gd name="T0" fmla="*/ 1 w 12"/>
                  <a:gd name="T1" fmla="*/ 28 h 28"/>
                  <a:gd name="T2" fmla="*/ 2 w 12"/>
                  <a:gd name="T3" fmla="*/ 27 h 28"/>
                  <a:gd name="T4" fmla="*/ 11 w 12"/>
                  <a:gd name="T5" fmla="*/ 2 h 28"/>
                  <a:gd name="T6" fmla="*/ 11 w 12"/>
                  <a:gd name="T7" fmla="*/ 0 h 28"/>
                  <a:gd name="T8" fmla="*/ 9 w 12"/>
                  <a:gd name="T9" fmla="*/ 1 h 28"/>
                  <a:gd name="T10" fmla="*/ 0 w 12"/>
                  <a:gd name="T11" fmla="*/ 26 h 28"/>
                  <a:gd name="T12" fmla="*/ 1 w 12"/>
                  <a:gd name="T13" fmla="*/ 28 h 28"/>
                  <a:gd name="T14" fmla="*/ 1 w 12"/>
                  <a:gd name="T15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28">
                    <a:moveTo>
                      <a:pt x="1" y="28"/>
                    </a:moveTo>
                    <a:cubicBezTo>
                      <a:pt x="2" y="28"/>
                      <a:pt x="2" y="27"/>
                      <a:pt x="2" y="27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2" y="1"/>
                      <a:pt x="11" y="1"/>
                      <a:pt x="11" y="0"/>
                    </a:cubicBezTo>
                    <a:cubicBezTo>
                      <a:pt x="10" y="0"/>
                      <a:pt x="9" y="1"/>
                      <a:pt x="9" y="1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0" y="27"/>
                      <a:pt x="0" y="27"/>
                      <a:pt x="1" y="28"/>
                    </a:cubicBezTo>
                    <a:cubicBezTo>
                      <a:pt x="1" y="28"/>
                      <a:pt x="1" y="28"/>
                      <a:pt x="1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33" name="Freeform 2850"/>
              <p:cNvSpPr>
                <a:spLocks/>
              </p:cNvSpPr>
              <p:nvPr/>
            </p:nvSpPr>
            <p:spPr bwMode="auto">
              <a:xfrm>
                <a:off x="10020" y="2262"/>
                <a:ext cx="42" cy="19"/>
              </a:xfrm>
              <a:custGeom>
                <a:avLst/>
                <a:gdLst>
                  <a:gd name="T0" fmla="*/ 27 w 28"/>
                  <a:gd name="T1" fmla="*/ 13 h 13"/>
                  <a:gd name="T2" fmla="*/ 28 w 28"/>
                  <a:gd name="T3" fmla="*/ 12 h 13"/>
                  <a:gd name="T4" fmla="*/ 27 w 28"/>
                  <a:gd name="T5" fmla="*/ 10 h 13"/>
                  <a:gd name="T6" fmla="*/ 2 w 28"/>
                  <a:gd name="T7" fmla="*/ 0 h 13"/>
                  <a:gd name="T8" fmla="*/ 0 w 28"/>
                  <a:gd name="T9" fmla="*/ 1 h 13"/>
                  <a:gd name="T10" fmla="*/ 1 w 28"/>
                  <a:gd name="T11" fmla="*/ 3 h 13"/>
                  <a:gd name="T12" fmla="*/ 26 w 28"/>
                  <a:gd name="T13" fmla="*/ 13 h 13"/>
                  <a:gd name="T14" fmla="*/ 27 w 28"/>
                  <a:gd name="T15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8" h="13">
                    <a:moveTo>
                      <a:pt x="27" y="13"/>
                    </a:moveTo>
                    <a:cubicBezTo>
                      <a:pt x="27" y="13"/>
                      <a:pt x="28" y="12"/>
                      <a:pt x="28" y="12"/>
                    </a:cubicBezTo>
                    <a:cubicBezTo>
                      <a:pt x="28" y="11"/>
                      <a:pt x="28" y="10"/>
                      <a:pt x="27" y="1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0" y="1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26" y="13"/>
                      <a:pt x="26" y="13"/>
                      <a:pt x="26" y="13"/>
                    </a:cubicBezTo>
                    <a:cubicBezTo>
                      <a:pt x="27" y="13"/>
                      <a:pt x="27" y="13"/>
                      <a:pt x="27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34" name="Freeform 2851"/>
              <p:cNvSpPr>
                <a:spLocks/>
              </p:cNvSpPr>
              <p:nvPr/>
            </p:nvSpPr>
            <p:spPr bwMode="auto">
              <a:xfrm>
                <a:off x="10009" y="2262"/>
                <a:ext cx="16" cy="39"/>
              </a:xfrm>
              <a:custGeom>
                <a:avLst/>
                <a:gdLst>
                  <a:gd name="T0" fmla="*/ 1 w 10"/>
                  <a:gd name="T1" fmla="*/ 26 h 26"/>
                  <a:gd name="T2" fmla="*/ 3 w 10"/>
                  <a:gd name="T3" fmla="*/ 25 h 26"/>
                  <a:gd name="T4" fmla="*/ 10 w 10"/>
                  <a:gd name="T5" fmla="*/ 2 h 26"/>
                  <a:gd name="T6" fmla="*/ 9 w 10"/>
                  <a:gd name="T7" fmla="*/ 0 h 26"/>
                  <a:gd name="T8" fmla="*/ 7 w 10"/>
                  <a:gd name="T9" fmla="*/ 1 h 26"/>
                  <a:gd name="T10" fmla="*/ 0 w 10"/>
                  <a:gd name="T11" fmla="*/ 24 h 26"/>
                  <a:gd name="T12" fmla="*/ 1 w 10"/>
                  <a:gd name="T13" fmla="*/ 26 h 26"/>
                  <a:gd name="T14" fmla="*/ 1 w 10"/>
                  <a:gd name="T15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" h="26">
                    <a:moveTo>
                      <a:pt x="1" y="26"/>
                    </a:moveTo>
                    <a:cubicBezTo>
                      <a:pt x="2" y="26"/>
                      <a:pt x="2" y="26"/>
                      <a:pt x="3" y="25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1"/>
                      <a:pt x="10" y="1"/>
                      <a:pt x="9" y="0"/>
                    </a:cubicBezTo>
                    <a:cubicBezTo>
                      <a:pt x="8" y="0"/>
                      <a:pt x="8" y="1"/>
                      <a:pt x="7" y="1"/>
                    </a:cubicBezTo>
                    <a:cubicBezTo>
                      <a:pt x="0" y="24"/>
                      <a:pt x="0" y="24"/>
                      <a:pt x="0" y="24"/>
                    </a:cubicBezTo>
                    <a:cubicBezTo>
                      <a:pt x="0" y="25"/>
                      <a:pt x="0" y="26"/>
                      <a:pt x="1" y="26"/>
                    </a:cubicBezTo>
                    <a:cubicBezTo>
                      <a:pt x="1" y="26"/>
                      <a:pt x="1" y="26"/>
                      <a:pt x="1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35" name="Freeform 2852"/>
              <p:cNvSpPr>
                <a:spLocks/>
              </p:cNvSpPr>
              <p:nvPr/>
            </p:nvSpPr>
            <p:spPr bwMode="auto">
              <a:xfrm>
                <a:off x="9970" y="2283"/>
                <a:ext cx="44" cy="18"/>
              </a:xfrm>
              <a:custGeom>
                <a:avLst/>
                <a:gdLst>
                  <a:gd name="T0" fmla="*/ 27 w 29"/>
                  <a:gd name="T1" fmla="*/ 12 h 12"/>
                  <a:gd name="T2" fmla="*/ 29 w 29"/>
                  <a:gd name="T3" fmla="*/ 11 h 12"/>
                  <a:gd name="T4" fmla="*/ 28 w 29"/>
                  <a:gd name="T5" fmla="*/ 10 h 12"/>
                  <a:gd name="T6" fmla="*/ 2 w 29"/>
                  <a:gd name="T7" fmla="*/ 0 h 12"/>
                  <a:gd name="T8" fmla="*/ 0 w 29"/>
                  <a:gd name="T9" fmla="*/ 1 h 12"/>
                  <a:gd name="T10" fmla="*/ 1 w 29"/>
                  <a:gd name="T11" fmla="*/ 3 h 12"/>
                  <a:gd name="T12" fmla="*/ 27 w 29"/>
                  <a:gd name="T13" fmla="*/ 12 h 12"/>
                  <a:gd name="T14" fmla="*/ 27 w 29"/>
                  <a:gd name="T15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12">
                    <a:moveTo>
                      <a:pt x="27" y="12"/>
                    </a:moveTo>
                    <a:cubicBezTo>
                      <a:pt x="28" y="12"/>
                      <a:pt x="28" y="12"/>
                      <a:pt x="29" y="11"/>
                    </a:cubicBezTo>
                    <a:cubicBezTo>
                      <a:pt x="29" y="11"/>
                      <a:pt x="28" y="10"/>
                      <a:pt x="28" y="1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1"/>
                      <a:pt x="0" y="1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27" y="12"/>
                      <a:pt x="27" y="12"/>
                      <a:pt x="27" y="12"/>
                    </a:cubicBezTo>
                    <a:cubicBezTo>
                      <a:pt x="27" y="12"/>
                      <a:pt x="27" y="12"/>
                      <a:pt x="27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36" name="Freeform 2853"/>
              <p:cNvSpPr>
                <a:spLocks/>
              </p:cNvSpPr>
              <p:nvPr/>
            </p:nvSpPr>
            <p:spPr bwMode="auto">
              <a:xfrm>
                <a:off x="9958" y="2283"/>
                <a:ext cx="17" cy="39"/>
              </a:xfrm>
              <a:custGeom>
                <a:avLst/>
                <a:gdLst>
                  <a:gd name="T0" fmla="*/ 2 w 11"/>
                  <a:gd name="T1" fmla="*/ 26 h 26"/>
                  <a:gd name="T2" fmla="*/ 3 w 11"/>
                  <a:gd name="T3" fmla="*/ 25 h 26"/>
                  <a:gd name="T4" fmla="*/ 11 w 11"/>
                  <a:gd name="T5" fmla="*/ 2 h 26"/>
                  <a:gd name="T6" fmla="*/ 10 w 11"/>
                  <a:gd name="T7" fmla="*/ 0 h 26"/>
                  <a:gd name="T8" fmla="*/ 8 w 11"/>
                  <a:gd name="T9" fmla="*/ 1 h 26"/>
                  <a:gd name="T10" fmla="*/ 0 w 11"/>
                  <a:gd name="T11" fmla="*/ 24 h 26"/>
                  <a:gd name="T12" fmla="*/ 1 w 11"/>
                  <a:gd name="T13" fmla="*/ 26 h 26"/>
                  <a:gd name="T14" fmla="*/ 2 w 11"/>
                  <a:gd name="T15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" h="26">
                    <a:moveTo>
                      <a:pt x="2" y="26"/>
                    </a:moveTo>
                    <a:cubicBezTo>
                      <a:pt x="2" y="26"/>
                      <a:pt x="3" y="26"/>
                      <a:pt x="3" y="25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1"/>
                      <a:pt x="11" y="1"/>
                      <a:pt x="10" y="0"/>
                    </a:cubicBezTo>
                    <a:cubicBezTo>
                      <a:pt x="9" y="0"/>
                      <a:pt x="9" y="1"/>
                      <a:pt x="8" y="1"/>
                    </a:cubicBezTo>
                    <a:cubicBezTo>
                      <a:pt x="0" y="24"/>
                      <a:pt x="0" y="24"/>
                      <a:pt x="0" y="24"/>
                    </a:cubicBezTo>
                    <a:cubicBezTo>
                      <a:pt x="0" y="25"/>
                      <a:pt x="1" y="26"/>
                      <a:pt x="1" y="26"/>
                    </a:cubicBezTo>
                    <a:cubicBezTo>
                      <a:pt x="1" y="26"/>
                      <a:pt x="2" y="26"/>
                      <a:pt x="2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37" name="Freeform 2854"/>
              <p:cNvSpPr>
                <a:spLocks/>
              </p:cNvSpPr>
              <p:nvPr/>
            </p:nvSpPr>
            <p:spPr bwMode="auto">
              <a:xfrm>
                <a:off x="9915" y="2309"/>
                <a:ext cx="48" cy="13"/>
              </a:xfrm>
              <a:custGeom>
                <a:avLst/>
                <a:gdLst>
                  <a:gd name="T0" fmla="*/ 31 w 32"/>
                  <a:gd name="T1" fmla="*/ 9 h 9"/>
                  <a:gd name="T2" fmla="*/ 32 w 32"/>
                  <a:gd name="T3" fmla="*/ 8 h 9"/>
                  <a:gd name="T4" fmla="*/ 31 w 32"/>
                  <a:gd name="T5" fmla="*/ 6 h 9"/>
                  <a:gd name="T6" fmla="*/ 2 w 32"/>
                  <a:gd name="T7" fmla="*/ 0 h 9"/>
                  <a:gd name="T8" fmla="*/ 0 w 32"/>
                  <a:gd name="T9" fmla="*/ 1 h 9"/>
                  <a:gd name="T10" fmla="*/ 1 w 32"/>
                  <a:gd name="T11" fmla="*/ 3 h 9"/>
                  <a:gd name="T12" fmla="*/ 30 w 32"/>
                  <a:gd name="T13" fmla="*/ 9 h 9"/>
                  <a:gd name="T14" fmla="*/ 31 w 32"/>
                  <a:gd name="T15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" h="9">
                    <a:moveTo>
                      <a:pt x="31" y="9"/>
                    </a:moveTo>
                    <a:cubicBezTo>
                      <a:pt x="31" y="9"/>
                      <a:pt x="32" y="9"/>
                      <a:pt x="32" y="8"/>
                    </a:cubicBezTo>
                    <a:cubicBezTo>
                      <a:pt x="32" y="7"/>
                      <a:pt x="32" y="7"/>
                      <a:pt x="31" y="6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0" y="1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30" y="9"/>
                      <a:pt x="30" y="9"/>
                      <a:pt x="30" y="9"/>
                    </a:cubicBezTo>
                    <a:cubicBezTo>
                      <a:pt x="30" y="9"/>
                      <a:pt x="31" y="9"/>
                      <a:pt x="3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38" name="Freeform 2855"/>
              <p:cNvSpPr>
                <a:spLocks/>
              </p:cNvSpPr>
              <p:nvPr/>
            </p:nvSpPr>
            <p:spPr bwMode="auto">
              <a:xfrm>
                <a:off x="9903" y="2309"/>
                <a:ext cx="18" cy="36"/>
              </a:xfrm>
              <a:custGeom>
                <a:avLst/>
                <a:gdLst>
                  <a:gd name="T0" fmla="*/ 2 w 12"/>
                  <a:gd name="T1" fmla="*/ 24 h 24"/>
                  <a:gd name="T2" fmla="*/ 3 w 12"/>
                  <a:gd name="T3" fmla="*/ 23 h 24"/>
                  <a:gd name="T4" fmla="*/ 11 w 12"/>
                  <a:gd name="T5" fmla="*/ 2 h 24"/>
                  <a:gd name="T6" fmla="*/ 11 w 12"/>
                  <a:gd name="T7" fmla="*/ 1 h 24"/>
                  <a:gd name="T8" fmla="*/ 9 w 12"/>
                  <a:gd name="T9" fmla="*/ 1 h 24"/>
                  <a:gd name="T10" fmla="*/ 1 w 12"/>
                  <a:gd name="T11" fmla="*/ 22 h 24"/>
                  <a:gd name="T12" fmla="*/ 1 w 12"/>
                  <a:gd name="T13" fmla="*/ 24 h 24"/>
                  <a:gd name="T14" fmla="*/ 2 w 12"/>
                  <a:gd name="T15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24">
                    <a:moveTo>
                      <a:pt x="2" y="24"/>
                    </a:moveTo>
                    <a:cubicBezTo>
                      <a:pt x="2" y="24"/>
                      <a:pt x="3" y="24"/>
                      <a:pt x="3" y="23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2" y="2"/>
                      <a:pt x="11" y="1"/>
                      <a:pt x="11" y="1"/>
                    </a:cubicBezTo>
                    <a:cubicBezTo>
                      <a:pt x="10" y="0"/>
                      <a:pt x="9" y="1"/>
                      <a:pt x="9" y="1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0" y="23"/>
                      <a:pt x="1" y="24"/>
                      <a:pt x="1" y="24"/>
                    </a:cubicBezTo>
                    <a:cubicBezTo>
                      <a:pt x="2" y="24"/>
                      <a:pt x="2" y="24"/>
                      <a:pt x="2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39" name="Freeform 2856"/>
              <p:cNvSpPr>
                <a:spLocks/>
              </p:cNvSpPr>
              <p:nvPr/>
            </p:nvSpPr>
            <p:spPr bwMode="auto">
              <a:xfrm>
                <a:off x="9863" y="2331"/>
                <a:ext cx="44" cy="14"/>
              </a:xfrm>
              <a:custGeom>
                <a:avLst/>
                <a:gdLst>
                  <a:gd name="T0" fmla="*/ 28 w 29"/>
                  <a:gd name="T1" fmla="*/ 9 h 9"/>
                  <a:gd name="T2" fmla="*/ 29 w 29"/>
                  <a:gd name="T3" fmla="*/ 8 h 9"/>
                  <a:gd name="T4" fmla="*/ 28 w 29"/>
                  <a:gd name="T5" fmla="*/ 6 h 9"/>
                  <a:gd name="T6" fmla="*/ 2 w 29"/>
                  <a:gd name="T7" fmla="*/ 0 h 9"/>
                  <a:gd name="T8" fmla="*/ 0 w 29"/>
                  <a:gd name="T9" fmla="*/ 1 h 9"/>
                  <a:gd name="T10" fmla="*/ 1 w 29"/>
                  <a:gd name="T11" fmla="*/ 2 h 9"/>
                  <a:gd name="T12" fmla="*/ 28 w 29"/>
                  <a:gd name="T13" fmla="*/ 9 h 9"/>
                  <a:gd name="T14" fmla="*/ 28 w 29"/>
                  <a:gd name="T15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9">
                    <a:moveTo>
                      <a:pt x="28" y="9"/>
                    </a:moveTo>
                    <a:cubicBezTo>
                      <a:pt x="28" y="9"/>
                      <a:pt x="29" y="9"/>
                      <a:pt x="29" y="8"/>
                    </a:cubicBezTo>
                    <a:cubicBezTo>
                      <a:pt x="29" y="7"/>
                      <a:pt x="29" y="6"/>
                      <a:pt x="28" y="6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28" y="9"/>
                      <a:pt x="28" y="9"/>
                      <a:pt x="28" y="9"/>
                    </a:cubicBezTo>
                    <a:cubicBezTo>
                      <a:pt x="28" y="9"/>
                      <a:pt x="28" y="9"/>
                      <a:pt x="28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40" name="Freeform 2857"/>
              <p:cNvSpPr>
                <a:spLocks/>
              </p:cNvSpPr>
              <p:nvPr/>
            </p:nvSpPr>
            <p:spPr bwMode="auto">
              <a:xfrm>
                <a:off x="9850" y="2331"/>
                <a:ext cx="18" cy="38"/>
              </a:xfrm>
              <a:custGeom>
                <a:avLst/>
                <a:gdLst>
                  <a:gd name="T0" fmla="*/ 2 w 12"/>
                  <a:gd name="T1" fmla="*/ 25 h 25"/>
                  <a:gd name="T2" fmla="*/ 3 w 12"/>
                  <a:gd name="T3" fmla="*/ 24 h 25"/>
                  <a:gd name="T4" fmla="*/ 12 w 12"/>
                  <a:gd name="T5" fmla="*/ 2 h 25"/>
                  <a:gd name="T6" fmla="*/ 11 w 12"/>
                  <a:gd name="T7" fmla="*/ 0 h 25"/>
                  <a:gd name="T8" fmla="*/ 9 w 12"/>
                  <a:gd name="T9" fmla="*/ 1 h 25"/>
                  <a:gd name="T10" fmla="*/ 1 w 12"/>
                  <a:gd name="T11" fmla="*/ 23 h 25"/>
                  <a:gd name="T12" fmla="*/ 1 w 12"/>
                  <a:gd name="T13" fmla="*/ 24 h 25"/>
                  <a:gd name="T14" fmla="*/ 2 w 12"/>
                  <a:gd name="T15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25">
                    <a:moveTo>
                      <a:pt x="2" y="25"/>
                    </a:moveTo>
                    <a:cubicBezTo>
                      <a:pt x="2" y="25"/>
                      <a:pt x="3" y="24"/>
                      <a:pt x="3" y="24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1"/>
                      <a:pt x="11" y="0"/>
                      <a:pt x="11" y="0"/>
                    </a:cubicBezTo>
                    <a:cubicBezTo>
                      <a:pt x="10" y="0"/>
                      <a:pt x="9" y="0"/>
                      <a:pt x="9" y="1"/>
                    </a:cubicBezTo>
                    <a:cubicBezTo>
                      <a:pt x="1" y="23"/>
                      <a:pt x="1" y="23"/>
                      <a:pt x="1" y="23"/>
                    </a:cubicBezTo>
                    <a:cubicBezTo>
                      <a:pt x="0" y="23"/>
                      <a:pt x="1" y="24"/>
                      <a:pt x="1" y="24"/>
                    </a:cubicBezTo>
                    <a:cubicBezTo>
                      <a:pt x="2" y="25"/>
                      <a:pt x="2" y="25"/>
                      <a:pt x="2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41" name="Freeform 2858"/>
              <p:cNvSpPr>
                <a:spLocks/>
              </p:cNvSpPr>
              <p:nvPr/>
            </p:nvSpPr>
            <p:spPr bwMode="auto">
              <a:xfrm>
                <a:off x="9814" y="2354"/>
                <a:ext cx="40" cy="15"/>
              </a:xfrm>
              <a:custGeom>
                <a:avLst/>
                <a:gdLst>
                  <a:gd name="T0" fmla="*/ 26 w 27"/>
                  <a:gd name="T1" fmla="*/ 10 h 10"/>
                  <a:gd name="T2" fmla="*/ 27 w 27"/>
                  <a:gd name="T3" fmla="*/ 9 h 10"/>
                  <a:gd name="T4" fmla="*/ 26 w 27"/>
                  <a:gd name="T5" fmla="*/ 7 h 10"/>
                  <a:gd name="T6" fmla="*/ 2 w 27"/>
                  <a:gd name="T7" fmla="*/ 1 h 10"/>
                  <a:gd name="T8" fmla="*/ 0 w 27"/>
                  <a:gd name="T9" fmla="*/ 2 h 10"/>
                  <a:gd name="T10" fmla="*/ 1 w 27"/>
                  <a:gd name="T11" fmla="*/ 3 h 10"/>
                  <a:gd name="T12" fmla="*/ 26 w 27"/>
                  <a:gd name="T13" fmla="*/ 10 h 10"/>
                  <a:gd name="T14" fmla="*/ 26 w 27"/>
                  <a:gd name="T1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7" h="10">
                    <a:moveTo>
                      <a:pt x="26" y="10"/>
                    </a:moveTo>
                    <a:cubicBezTo>
                      <a:pt x="26" y="10"/>
                      <a:pt x="27" y="9"/>
                      <a:pt x="27" y="9"/>
                    </a:cubicBezTo>
                    <a:cubicBezTo>
                      <a:pt x="27" y="8"/>
                      <a:pt x="27" y="7"/>
                      <a:pt x="26" y="7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2"/>
                      <a:pt x="0" y="3"/>
                      <a:pt x="1" y="3"/>
                    </a:cubicBezTo>
                    <a:cubicBezTo>
                      <a:pt x="26" y="10"/>
                      <a:pt x="26" y="10"/>
                      <a:pt x="26" y="10"/>
                    </a:cubicBezTo>
                    <a:cubicBezTo>
                      <a:pt x="26" y="10"/>
                      <a:pt x="26" y="10"/>
                      <a:pt x="26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42" name="Freeform 2859"/>
              <p:cNvSpPr>
                <a:spLocks/>
              </p:cNvSpPr>
              <p:nvPr/>
            </p:nvSpPr>
            <p:spPr bwMode="auto">
              <a:xfrm>
                <a:off x="9794" y="2355"/>
                <a:ext cx="21" cy="36"/>
              </a:xfrm>
              <a:custGeom>
                <a:avLst/>
                <a:gdLst>
                  <a:gd name="T0" fmla="*/ 1 w 14"/>
                  <a:gd name="T1" fmla="*/ 24 h 24"/>
                  <a:gd name="T2" fmla="*/ 3 w 14"/>
                  <a:gd name="T3" fmla="*/ 23 h 24"/>
                  <a:gd name="T4" fmla="*/ 14 w 14"/>
                  <a:gd name="T5" fmla="*/ 2 h 24"/>
                  <a:gd name="T6" fmla="*/ 14 w 14"/>
                  <a:gd name="T7" fmla="*/ 0 h 24"/>
                  <a:gd name="T8" fmla="*/ 12 w 14"/>
                  <a:gd name="T9" fmla="*/ 1 h 24"/>
                  <a:gd name="T10" fmla="*/ 0 w 14"/>
                  <a:gd name="T11" fmla="*/ 22 h 24"/>
                  <a:gd name="T12" fmla="*/ 1 w 14"/>
                  <a:gd name="T13" fmla="*/ 23 h 24"/>
                  <a:gd name="T14" fmla="*/ 1 w 14"/>
                  <a:gd name="T15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" h="24">
                    <a:moveTo>
                      <a:pt x="1" y="24"/>
                    </a:moveTo>
                    <a:cubicBezTo>
                      <a:pt x="2" y="24"/>
                      <a:pt x="2" y="23"/>
                      <a:pt x="3" y="23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1"/>
                      <a:pt x="14" y="1"/>
                      <a:pt x="14" y="0"/>
                    </a:cubicBezTo>
                    <a:cubicBezTo>
                      <a:pt x="13" y="0"/>
                      <a:pt x="12" y="0"/>
                      <a:pt x="12" y="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2"/>
                      <a:pt x="0" y="23"/>
                      <a:pt x="1" y="23"/>
                    </a:cubicBezTo>
                    <a:cubicBezTo>
                      <a:pt x="1" y="23"/>
                      <a:pt x="1" y="24"/>
                      <a:pt x="1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43" name="Freeform 2860"/>
              <p:cNvSpPr>
                <a:spLocks/>
              </p:cNvSpPr>
              <p:nvPr/>
            </p:nvSpPr>
            <p:spPr bwMode="auto">
              <a:xfrm>
                <a:off x="9759" y="2381"/>
                <a:ext cx="40" cy="10"/>
              </a:xfrm>
              <a:custGeom>
                <a:avLst/>
                <a:gdLst>
                  <a:gd name="T0" fmla="*/ 24 w 26"/>
                  <a:gd name="T1" fmla="*/ 7 h 7"/>
                  <a:gd name="T2" fmla="*/ 26 w 26"/>
                  <a:gd name="T3" fmla="*/ 6 h 7"/>
                  <a:gd name="T4" fmla="*/ 25 w 26"/>
                  <a:gd name="T5" fmla="*/ 4 h 7"/>
                  <a:gd name="T6" fmla="*/ 2 w 26"/>
                  <a:gd name="T7" fmla="*/ 0 h 7"/>
                  <a:gd name="T8" fmla="*/ 0 w 26"/>
                  <a:gd name="T9" fmla="*/ 1 h 7"/>
                  <a:gd name="T10" fmla="*/ 1 w 26"/>
                  <a:gd name="T11" fmla="*/ 2 h 7"/>
                  <a:gd name="T12" fmla="*/ 24 w 26"/>
                  <a:gd name="T13" fmla="*/ 7 h 7"/>
                  <a:gd name="T14" fmla="*/ 24 w 26"/>
                  <a:gd name="T15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6" h="7">
                    <a:moveTo>
                      <a:pt x="24" y="7"/>
                    </a:moveTo>
                    <a:cubicBezTo>
                      <a:pt x="25" y="7"/>
                      <a:pt x="26" y="7"/>
                      <a:pt x="26" y="6"/>
                    </a:cubicBezTo>
                    <a:cubicBezTo>
                      <a:pt x="26" y="5"/>
                      <a:pt x="25" y="4"/>
                      <a:pt x="25" y="4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4" y="7"/>
                      <a:pt x="24" y="7"/>
                      <a:pt x="24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44" name="Freeform 2861"/>
              <p:cNvSpPr>
                <a:spLocks/>
              </p:cNvSpPr>
              <p:nvPr/>
            </p:nvSpPr>
            <p:spPr bwMode="auto">
              <a:xfrm>
                <a:off x="9753" y="2379"/>
                <a:ext cx="9" cy="31"/>
              </a:xfrm>
              <a:custGeom>
                <a:avLst/>
                <a:gdLst>
                  <a:gd name="T0" fmla="*/ 2 w 6"/>
                  <a:gd name="T1" fmla="*/ 20 h 20"/>
                  <a:gd name="T2" fmla="*/ 3 w 6"/>
                  <a:gd name="T3" fmla="*/ 19 h 20"/>
                  <a:gd name="T4" fmla="*/ 6 w 6"/>
                  <a:gd name="T5" fmla="*/ 2 h 20"/>
                  <a:gd name="T6" fmla="*/ 5 w 6"/>
                  <a:gd name="T7" fmla="*/ 1 h 20"/>
                  <a:gd name="T8" fmla="*/ 3 w 6"/>
                  <a:gd name="T9" fmla="*/ 2 h 20"/>
                  <a:gd name="T10" fmla="*/ 0 w 6"/>
                  <a:gd name="T11" fmla="*/ 18 h 20"/>
                  <a:gd name="T12" fmla="*/ 1 w 6"/>
                  <a:gd name="T13" fmla="*/ 20 h 20"/>
                  <a:gd name="T14" fmla="*/ 2 w 6"/>
                  <a:gd name="T1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20">
                    <a:moveTo>
                      <a:pt x="2" y="20"/>
                    </a:moveTo>
                    <a:cubicBezTo>
                      <a:pt x="2" y="20"/>
                      <a:pt x="3" y="20"/>
                      <a:pt x="3" y="19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1"/>
                      <a:pt x="5" y="1"/>
                      <a:pt x="5" y="1"/>
                    </a:cubicBezTo>
                    <a:cubicBezTo>
                      <a:pt x="4" y="0"/>
                      <a:pt x="3" y="1"/>
                      <a:pt x="3" y="2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9"/>
                      <a:pt x="1" y="20"/>
                      <a:pt x="1" y="20"/>
                    </a:cubicBezTo>
                    <a:cubicBezTo>
                      <a:pt x="1" y="20"/>
                      <a:pt x="2" y="20"/>
                      <a:pt x="2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45" name="Freeform 2862"/>
              <p:cNvSpPr>
                <a:spLocks/>
              </p:cNvSpPr>
              <p:nvPr/>
            </p:nvSpPr>
            <p:spPr bwMode="auto">
              <a:xfrm>
                <a:off x="9711" y="2401"/>
                <a:ext cx="47" cy="9"/>
              </a:xfrm>
              <a:custGeom>
                <a:avLst/>
                <a:gdLst>
                  <a:gd name="T0" fmla="*/ 30 w 31"/>
                  <a:gd name="T1" fmla="*/ 6 h 6"/>
                  <a:gd name="T2" fmla="*/ 31 w 31"/>
                  <a:gd name="T3" fmla="*/ 5 h 6"/>
                  <a:gd name="T4" fmla="*/ 30 w 31"/>
                  <a:gd name="T5" fmla="*/ 3 h 6"/>
                  <a:gd name="T6" fmla="*/ 1 w 31"/>
                  <a:gd name="T7" fmla="*/ 0 h 6"/>
                  <a:gd name="T8" fmla="*/ 0 w 31"/>
                  <a:gd name="T9" fmla="*/ 1 h 6"/>
                  <a:gd name="T10" fmla="*/ 1 w 31"/>
                  <a:gd name="T11" fmla="*/ 3 h 6"/>
                  <a:gd name="T12" fmla="*/ 29 w 31"/>
                  <a:gd name="T13" fmla="*/ 6 h 6"/>
                  <a:gd name="T14" fmla="*/ 30 w 31"/>
                  <a:gd name="T15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1" h="6">
                    <a:moveTo>
                      <a:pt x="30" y="6"/>
                    </a:moveTo>
                    <a:cubicBezTo>
                      <a:pt x="30" y="6"/>
                      <a:pt x="31" y="5"/>
                      <a:pt x="31" y="5"/>
                    </a:cubicBezTo>
                    <a:cubicBezTo>
                      <a:pt x="31" y="4"/>
                      <a:pt x="30" y="3"/>
                      <a:pt x="30" y="3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2"/>
                      <a:pt x="0" y="3"/>
                      <a:pt x="1" y="3"/>
                    </a:cubicBezTo>
                    <a:cubicBezTo>
                      <a:pt x="29" y="6"/>
                      <a:pt x="29" y="6"/>
                      <a:pt x="29" y="6"/>
                    </a:cubicBezTo>
                    <a:cubicBezTo>
                      <a:pt x="30" y="6"/>
                      <a:pt x="30" y="6"/>
                      <a:pt x="3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46" name="Freeform 2863"/>
              <p:cNvSpPr>
                <a:spLocks/>
              </p:cNvSpPr>
              <p:nvPr/>
            </p:nvSpPr>
            <p:spPr bwMode="auto">
              <a:xfrm>
                <a:off x="9704" y="2401"/>
                <a:ext cx="12" cy="30"/>
              </a:xfrm>
              <a:custGeom>
                <a:avLst/>
                <a:gdLst>
                  <a:gd name="T0" fmla="*/ 2 w 8"/>
                  <a:gd name="T1" fmla="*/ 20 h 20"/>
                  <a:gd name="T2" fmla="*/ 3 w 8"/>
                  <a:gd name="T3" fmla="*/ 19 h 20"/>
                  <a:gd name="T4" fmla="*/ 8 w 8"/>
                  <a:gd name="T5" fmla="*/ 2 h 20"/>
                  <a:gd name="T6" fmla="*/ 7 w 8"/>
                  <a:gd name="T7" fmla="*/ 0 h 20"/>
                  <a:gd name="T8" fmla="*/ 5 w 8"/>
                  <a:gd name="T9" fmla="*/ 1 h 20"/>
                  <a:gd name="T10" fmla="*/ 0 w 8"/>
                  <a:gd name="T11" fmla="*/ 18 h 20"/>
                  <a:gd name="T12" fmla="*/ 1 w 8"/>
                  <a:gd name="T13" fmla="*/ 20 h 20"/>
                  <a:gd name="T14" fmla="*/ 2 w 8"/>
                  <a:gd name="T1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20">
                    <a:moveTo>
                      <a:pt x="2" y="20"/>
                    </a:moveTo>
                    <a:cubicBezTo>
                      <a:pt x="2" y="20"/>
                      <a:pt x="3" y="20"/>
                      <a:pt x="3" y="19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7" y="0"/>
                      <a:pt x="7" y="0"/>
                    </a:cubicBezTo>
                    <a:cubicBezTo>
                      <a:pt x="6" y="0"/>
                      <a:pt x="5" y="0"/>
                      <a:pt x="5" y="1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2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47" name="Freeform 2864"/>
              <p:cNvSpPr>
                <a:spLocks/>
              </p:cNvSpPr>
              <p:nvPr/>
            </p:nvSpPr>
            <p:spPr bwMode="auto">
              <a:xfrm>
                <a:off x="9660" y="2423"/>
                <a:ext cx="48" cy="9"/>
              </a:xfrm>
              <a:custGeom>
                <a:avLst/>
                <a:gdLst>
                  <a:gd name="T0" fmla="*/ 31 w 32"/>
                  <a:gd name="T1" fmla="*/ 6 h 6"/>
                  <a:gd name="T2" fmla="*/ 32 w 32"/>
                  <a:gd name="T3" fmla="*/ 5 h 6"/>
                  <a:gd name="T4" fmla="*/ 31 w 32"/>
                  <a:gd name="T5" fmla="*/ 3 h 6"/>
                  <a:gd name="T6" fmla="*/ 1 w 32"/>
                  <a:gd name="T7" fmla="*/ 0 h 6"/>
                  <a:gd name="T8" fmla="*/ 0 w 32"/>
                  <a:gd name="T9" fmla="*/ 2 h 6"/>
                  <a:gd name="T10" fmla="*/ 1 w 32"/>
                  <a:gd name="T11" fmla="*/ 3 h 6"/>
                  <a:gd name="T12" fmla="*/ 31 w 32"/>
                  <a:gd name="T13" fmla="*/ 6 h 6"/>
                  <a:gd name="T14" fmla="*/ 31 w 32"/>
                  <a:gd name="T15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" h="6">
                    <a:moveTo>
                      <a:pt x="31" y="6"/>
                    </a:moveTo>
                    <a:cubicBezTo>
                      <a:pt x="31" y="6"/>
                      <a:pt x="32" y="6"/>
                      <a:pt x="32" y="5"/>
                    </a:cubicBezTo>
                    <a:cubicBezTo>
                      <a:pt x="32" y="4"/>
                      <a:pt x="32" y="4"/>
                      <a:pt x="31" y="3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2"/>
                      <a:pt x="0" y="3"/>
                      <a:pt x="1" y="3"/>
                    </a:cubicBezTo>
                    <a:cubicBezTo>
                      <a:pt x="31" y="6"/>
                      <a:pt x="31" y="6"/>
                      <a:pt x="31" y="6"/>
                    </a:cubicBezTo>
                    <a:cubicBezTo>
                      <a:pt x="31" y="6"/>
                      <a:pt x="31" y="6"/>
                      <a:pt x="31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48" name="Freeform 2865"/>
              <p:cNvSpPr>
                <a:spLocks/>
              </p:cNvSpPr>
              <p:nvPr/>
            </p:nvSpPr>
            <p:spPr bwMode="auto">
              <a:xfrm>
                <a:off x="9702" y="2097"/>
                <a:ext cx="785" cy="337"/>
              </a:xfrm>
              <a:custGeom>
                <a:avLst/>
                <a:gdLst>
                  <a:gd name="T0" fmla="*/ 2 w 521"/>
                  <a:gd name="T1" fmla="*/ 223 h 223"/>
                  <a:gd name="T2" fmla="*/ 2 w 521"/>
                  <a:gd name="T3" fmla="*/ 223 h 223"/>
                  <a:gd name="T4" fmla="*/ 520 w 521"/>
                  <a:gd name="T5" fmla="*/ 2 h 223"/>
                  <a:gd name="T6" fmla="*/ 521 w 521"/>
                  <a:gd name="T7" fmla="*/ 1 h 223"/>
                  <a:gd name="T8" fmla="*/ 519 w 521"/>
                  <a:gd name="T9" fmla="*/ 0 h 223"/>
                  <a:gd name="T10" fmla="*/ 1 w 521"/>
                  <a:gd name="T11" fmla="*/ 221 h 223"/>
                  <a:gd name="T12" fmla="*/ 1 w 521"/>
                  <a:gd name="T13" fmla="*/ 223 h 223"/>
                  <a:gd name="T14" fmla="*/ 2 w 521"/>
                  <a:gd name="T15" fmla="*/ 223 h 2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21" h="223">
                    <a:moveTo>
                      <a:pt x="2" y="223"/>
                    </a:moveTo>
                    <a:cubicBezTo>
                      <a:pt x="2" y="223"/>
                      <a:pt x="2" y="223"/>
                      <a:pt x="2" y="223"/>
                    </a:cubicBezTo>
                    <a:cubicBezTo>
                      <a:pt x="520" y="2"/>
                      <a:pt x="520" y="2"/>
                      <a:pt x="520" y="2"/>
                    </a:cubicBezTo>
                    <a:cubicBezTo>
                      <a:pt x="521" y="2"/>
                      <a:pt x="521" y="1"/>
                      <a:pt x="521" y="1"/>
                    </a:cubicBezTo>
                    <a:cubicBezTo>
                      <a:pt x="521" y="0"/>
                      <a:pt x="520" y="0"/>
                      <a:pt x="519" y="0"/>
                    </a:cubicBezTo>
                    <a:cubicBezTo>
                      <a:pt x="1" y="221"/>
                      <a:pt x="1" y="221"/>
                      <a:pt x="1" y="221"/>
                    </a:cubicBezTo>
                    <a:cubicBezTo>
                      <a:pt x="1" y="221"/>
                      <a:pt x="0" y="222"/>
                      <a:pt x="1" y="223"/>
                    </a:cubicBezTo>
                    <a:cubicBezTo>
                      <a:pt x="1" y="223"/>
                      <a:pt x="1" y="223"/>
                      <a:pt x="2" y="2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49" name="Rectangle 2866"/>
              <p:cNvSpPr>
                <a:spLocks noChangeArrowheads="1"/>
              </p:cNvSpPr>
              <p:nvPr/>
            </p:nvSpPr>
            <p:spPr bwMode="auto">
              <a:xfrm>
                <a:off x="10385" y="2078"/>
                <a:ext cx="60" cy="10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50" name="Freeform 2867"/>
              <p:cNvSpPr>
                <a:spLocks/>
              </p:cNvSpPr>
              <p:nvPr/>
            </p:nvSpPr>
            <p:spPr bwMode="auto">
              <a:xfrm>
                <a:off x="10362" y="2078"/>
                <a:ext cx="23" cy="21"/>
              </a:xfrm>
              <a:custGeom>
                <a:avLst/>
                <a:gdLst>
                  <a:gd name="T0" fmla="*/ 0 w 23"/>
                  <a:gd name="T1" fmla="*/ 21 h 21"/>
                  <a:gd name="T2" fmla="*/ 23 w 23"/>
                  <a:gd name="T3" fmla="*/ 10 h 21"/>
                  <a:gd name="T4" fmla="*/ 23 w 23"/>
                  <a:gd name="T5" fmla="*/ 0 h 21"/>
                  <a:gd name="T6" fmla="*/ 0 w 23"/>
                  <a:gd name="T7" fmla="*/ 12 h 21"/>
                  <a:gd name="T8" fmla="*/ 0 w 23"/>
                  <a:gd name="T9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1">
                    <a:moveTo>
                      <a:pt x="0" y="21"/>
                    </a:moveTo>
                    <a:lnTo>
                      <a:pt x="23" y="10"/>
                    </a:lnTo>
                    <a:lnTo>
                      <a:pt x="23" y="0"/>
                    </a:lnTo>
                    <a:lnTo>
                      <a:pt x="0" y="12"/>
                    </a:lnTo>
                    <a:lnTo>
                      <a:pt x="0" y="2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51" name="Freeform 2868"/>
              <p:cNvSpPr>
                <a:spLocks/>
              </p:cNvSpPr>
              <p:nvPr/>
            </p:nvSpPr>
            <p:spPr bwMode="auto">
              <a:xfrm>
                <a:off x="10383" y="2027"/>
                <a:ext cx="5" cy="55"/>
              </a:xfrm>
              <a:custGeom>
                <a:avLst/>
                <a:gdLst>
                  <a:gd name="T0" fmla="*/ 1 w 3"/>
                  <a:gd name="T1" fmla="*/ 37 h 37"/>
                  <a:gd name="T2" fmla="*/ 3 w 3"/>
                  <a:gd name="T3" fmla="*/ 36 h 37"/>
                  <a:gd name="T4" fmla="*/ 3 w 3"/>
                  <a:gd name="T5" fmla="*/ 2 h 37"/>
                  <a:gd name="T6" fmla="*/ 1 w 3"/>
                  <a:gd name="T7" fmla="*/ 0 h 37"/>
                  <a:gd name="T8" fmla="*/ 0 w 3"/>
                  <a:gd name="T9" fmla="*/ 2 h 37"/>
                  <a:gd name="T10" fmla="*/ 0 w 3"/>
                  <a:gd name="T11" fmla="*/ 36 h 37"/>
                  <a:gd name="T12" fmla="*/ 1 w 3"/>
                  <a:gd name="T13" fmla="*/ 3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37">
                    <a:moveTo>
                      <a:pt x="1" y="37"/>
                    </a:moveTo>
                    <a:cubicBezTo>
                      <a:pt x="2" y="37"/>
                      <a:pt x="3" y="37"/>
                      <a:pt x="3" y="36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36"/>
                      <a:pt x="0" y="36"/>
                      <a:pt x="0" y="36"/>
                    </a:cubicBezTo>
                    <a:cubicBezTo>
                      <a:pt x="0" y="37"/>
                      <a:pt x="1" y="37"/>
                      <a:pt x="1" y="3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52" name="Freeform 2869"/>
              <p:cNvSpPr>
                <a:spLocks/>
              </p:cNvSpPr>
              <p:nvPr/>
            </p:nvSpPr>
            <p:spPr bwMode="auto">
              <a:xfrm>
                <a:off x="10353" y="2027"/>
                <a:ext cx="35" cy="21"/>
              </a:xfrm>
              <a:custGeom>
                <a:avLst/>
                <a:gdLst>
                  <a:gd name="T0" fmla="*/ 2 w 23"/>
                  <a:gd name="T1" fmla="*/ 14 h 14"/>
                  <a:gd name="T2" fmla="*/ 2 w 23"/>
                  <a:gd name="T3" fmla="*/ 14 h 14"/>
                  <a:gd name="T4" fmla="*/ 22 w 23"/>
                  <a:gd name="T5" fmla="*/ 3 h 14"/>
                  <a:gd name="T6" fmla="*/ 23 w 23"/>
                  <a:gd name="T7" fmla="*/ 1 h 14"/>
                  <a:gd name="T8" fmla="*/ 21 w 23"/>
                  <a:gd name="T9" fmla="*/ 1 h 14"/>
                  <a:gd name="T10" fmla="*/ 1 w 23"/>
                  <a:gd name="T11" fmla="*/ 11 h 14"/>
                  <a:gd name="T12" fmla="*/ 1 w 23"/>
                  <a:gd name="T13" fmla="*/ 13 h 14"/>
                  <a:gd name="T14" fmla="*/ 2 w 23"/>
                  <a:gd name="T15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3" h="14">
                    <a:moveTo>
                      <a:pt x="2" y="14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3" y="3"/>
                      <a:pt x="23" y="2"/>
                      <a:pt x="23" y="1"/>
                    </a:cubicBezTo>
                    <a:cubicBezTo>
                      <a:pt x="22" y="0"/>
                      <a:pt x="21" y="0"/>
                      <a:pt x="21" y="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0" y="12"/>
                      <a:pt x="0" y="12"/>
                      <a:pt x="1" y="13"/>
                    </a:cubicBezTo>
                    <a:cubicBezTo>
                      <a:pt x="1" y="14"/>
                      <a:pt x="1" y="14"/>
                      <a:pt x="2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53" name="Freeform 2870"/>
              <p:cNvSpPr>
                <a:spLocks/>
              </p:cNvSpPr>
              <p:nvPr/>
            </p:nvSpPr>
            <p:spPr bwMode="auto">
              <a:xfrm>
                <a:off x="10353" y="2043"/>
                <a:ext cx="12" cy="48"/>
              </a:xfrm>
              <a:custGeom>
                <a:avLst/>
                <a:gdLst>
                  <a:gd name="T0" fmla="*/ 6 w 8"/>
                  <a:gd name="T1" fmla="*/ 32 h 32"/>
                  <a:gd name="T2" fmla="*/ 6 w 8"/>
                  <a:gd name="T3" fmla="*/ 32 h 32"/>
                  <a:gd name="T4" fmla="*/ 8 w 8"/>
                  <a:gd name="T5" fmla="*/ 31 h 32"/>
                  <a:gd name="T6" fmla="*/ 3 w 8"/>
                  <a:gd name="T7" fmla="*/ 1 h 32"/>
                  <a:gd name="T8" fmla="*/ 1 w 8"/>
                  <a:gd name="T9" fmla="*/ 0 h 32"/>
                  <a:gd name="T10" fmla="*/ 0 w 8"/>
                  <a:gd name="T11" fmla="*/ 1 h 32"/>
                  <a:gd name="T12" fmla="*/ 5 w 8"/>
                  <a:gd name="T13" fmla="*/ 31 h 32"/>
                  <a:gd name="T14" fmla="*/ 6 w 8"/>
                  <a:gd name="T15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32">
                    <a:moveTo>
                      <a:pt x="6" y="32"/>
                    </a:moveTo>
                    <a:cubicBezTo>
                      <a:pt x="6" y="32"/>
                      <a:pt x="6" y="32"/>
                      <a:pt x="6" y="32"/>
                    </a:cubicBezTo>
                    <a:cubicBezTo>
                      <a:pt x="7" y="32"/>
                      <a:pt x="8" y="32"/>
                      <a:pt x="8" y="3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5" y="31"/>
                      <a:pt x="5" y="31"/>
                      <a:pt x="5" y="31"/>
                    </a:cubicBezTo>
                    <a:cubicBezTo>
                      <a:pt x="5" y="32"/>
                      <a:pt x="6" y="32"/>
                      <a:pt x="6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54" name="Freeform 2871"/>
              <p:cNvSpPr>
                <a:spLocks/>
              </p:cNvSpPr>
              <p:nvPr/>
            </p:nvSpPr>
            <p:spPr bwMode="auto">
              <a:xfrm>
                <a:off x="10357" y="2052"/>
                <a:ext cx="31" cy="21"/>
              </a:xfrm>
              <a:custGeom>
                <a:avLst/>
                <a:gdLst>
                  <a:gd name="T0" fmla="*/ 1 w 20"/>
                  <a:gd name="T1" fmla="*/ 14 h 14"/>
                  <a:gd name="T2" fmla="*/ 2 w 20"/>
                  <a:gd name="T3" fmla="*/ 13 h 14"/>
                  <a:gd name="T4" fmla="*/ 19 w 20"/>
                  <a:gd name="T5" fmla="*/ 2 h 14"/>
                  <a:gd name="T6" fmla="*/ 20 w 20"/>
                  <a:gd name="T7" fmla="*/ 0 h 14"/>
                  <a:gd name="T8" fmla="*/ 18 w 20"/>
                  <a:gd name="T9" fmla="*/ 0 h 14"/>
                  <a:gd name="T10" fmla="*/ 0 w 20"/>
                  <a:gd name="T11" fmla="*/ 11 h 14"/>
                  <a:gd name="T12" fmla="*/ 0 w 20"/>
                  <a:gd name="T13" fmla="*/ 13 h 14"/>
                  <a:gd name="T14" fmla="*/ 1 w 20"/>
                  <a:gd name="T15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" h="14">
                    <a:moveTo>
                      <a:pt x="1" y="14"/>
                    </a:moveTo>
                    <a:cubicBezTo>
                      <a:pt x="1" y="14"/>
                      <a:pt x="2" y="13"/>
                      <a:pt x="2" y="13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20" y="2"/>
                      <a:pt x="20" y="1"/>
                      <a:pt x="20" y="0"/>
                    </a:cubicBezTo>
                    <a:cubicBezTo>
                      <a:pt x="19" y="0"/>
                      <a:pt x="18" y="0"/>
                      <a:pt x="18" y="0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2"/>
                      <a:pt x="0" y="13"/>
                    </a:cubicBezTo>
                    <a:cubicBezTo>
                      <a:pt x="0" y="13"/>
                      <a:pt x="1" y="14"/>
                      <a:pt x="1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55" name="Freeform 2872"/>
              <p:cNvSpPr>
                <a:spLocks/>
              </p:cNvSpPr>
              <p:nvPr/>
            </p:nvSpPr>
            <p:spPr bwMode="auto">
              <a:xfrm>
                <a:off x="10385" y="2052"/>
                <a:ext cx="61" cy="8"/>
              </a:xfrm>
              <a:custGeom>
                <a:avLst/>
                <a:gdLst>
                  <a:gd name="T0" fmla="*/ 40 w 41"/>
                  <a:gd name="T1" fmla="*/ 5 h 5"/>
                  <a:gd name="T2" fmla="*/ 41 w 41"/>
                  <a:gd name="T3" fmla="*/ 3 h 5"/>
                  <a:gd name="T4" fmla="*/ 40 w 41"/>
                  <a:gd name="T5" fmla="*/ 2 h 5"/>
                  <a:gd name="T6" fmla="*/ 1 w 41"/>
                  <a:gd name="T7" fmla="*/ 0 h 5"/>
                  <a:gd name="T8" fmla="*/ 0 w 41"/>
                  <a:gd name="T9" fmla="*/ 1 h 5"/>
                  <a:gd name="T10" fmla="*/ 1 w 41"/>
                  <a:gd name="T11" fmla="*/ 3 h 5"/>
                  <a:gd name="T12" fmla="*/ 40 w 41"/>
                  <a:gd name="T13" fmla="*/ 5 h 5"/>
                  <a:gd name="T14" fmla="*/ 40 w 41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1" h="5">
                    <a:moveTo>
                      <a:pt x="40" y="5"/>
                    </a:moveTo>
                    <a:cubicBezTo>
                      <a:pt x="40" y="5"/>
                      <a:pt x="41" y="4"/>
                      <a:pt x="41" y="3"/>
                    </a:cubicBezTo>
                    <a:cubicBezTo>
                      <a:pt x="41" y="3"/>
                      <a:pt x="41" y="2"/>
                      <a:pt x="40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2"/>
                      <a:pt x="0" y="3"/>
                      <a:pt x="1" y="3"/>
                    </a:cubicBezTo>
                    <a:cubicBezTo>
                      <a:pt x="40" y="5"/>
                      <a:pt x="40" y="5"/>
                      <a:pt x="40" y="5"/>
                    </a:cubicBezTo>
                    <a:cubicBezTo>
                      <a:pt x="40" y="5"/>
                      <a:pt x="40" y="5"/>
                      <a:pt x="40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56" name="Freeform 2873"/>
              <p:cNvSpPr>
                <a:spLocks/>
              </p:cNvSpPr>
              <p:nvPr/>
            </p:nvSpPr>
            <p:spPr bwMode="auto">
              <a:xfrm>
                <a:off x="10442" y="2025"/>
                <a:ext cx="6" cy="54"/>
              </a:xfrm>
              <a:custGeom>
                <a:avLst/>
                <a:gdLst>
                  <a:gd name="T0" fmla="*/ 1 w 4"/>
                  <a:gd name="T1" fmla="*/ 36 h 36"/>
                  <a:gd name="T2" fmla="*/ 3 w 4"/>
                  <a:gd name="T3" fmla="*/ 35 h 36"/>
                  <a:gd name="T4" fmla="*/ 4 w 4"/>
                  <a:gd name="T5" fmla="*/ 1 h 36"/>
                  <a:gd name="T6" fmla="*/ 3 w 4"/>
                  <a:gd name="T7" fmla="*/ 0 h 36"/>
                  <a:gd name="T8" fmla="*/ 1 w 4"/>
                  <a:gd name="T9" fmla="*/ 1 h 36"/>
                  <a:gd name="T10" fmla="*/ 0 w 4"/>
                  <a:gd name="T11" fmla="*/ 35 h 36"/>
                  <a:gd name="T12" fmla="*/ 1 w 4"/>
                  <a:gd name="T13" fmla="*/ 36 h 36"/>
                  <a:gd name="T14" fmla="*/ 1 w 4"/>
                  <a:gd name="T15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36">
                    <a:moveTo>
                      <a:pt x="1" y="36"/>
                    </a:moveTo>
                    <a:cubicBezTo>
                      <a:pt x="2" y="36"/>
                      <a:pt x="3" y="36"/>
                      <a:pt x="3" y="35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2" y="0"/>
                      <a:pt x="1" y="0"/>
                      <a:pt x="1" y="1"/>
                    </a:cubicBezTo>
                    <a:cubicBezTo>
                      <a:pt x="0" y="35"/>
                      <a:pt x="0" y="35"/>
                      <a:pt x="0" y="35"/>
                    </a:cubicBezTo>
                    <a:cubicBezTo>
                      <a:pt x="0" y="36"/>
                      <a:pt x="0" y="36"/>
                      <a:pt x="1" y="36"/>
                    </a:cubicBezTo>
                    <a:cubicBezTo>
                      <a:pt x="1" y="36"/>
                      <a:pt x="1" y="36"/>
                      <a:pt x="1" y="3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57" name="Freeform 2874"/>
              <p:cNvSpPr>
                <a:spLocks/>
              </p:cNvSpPr>
              <p:nvPr/>
            </p:nvSpPr>
            <p:spPr bwMode="auto">
              <a:xfrm>
                <a:off x="10383" y="2025"/>
                <a:ext cx="66" cy="6"/>
              </a:xfrm>
              <a:custGeom>
                <a:avLst/>
                <a:gdLst>
                  <a:gd name="T0" fmla="*/ 1 w 44"/>
                  <a:gd name="T1" fmla="*/ 4 h 4"/>
                  <a:gd name="T2" fmla="*/ 1 w 44"/>
                  <a:gd name="T3" fmla="*/ 4 h 4"/>
                  <a:gd name="T4" fmla="*/ 42 w 44"/>
                  <a:gd name="T5" fmla="*/ 3 h 4"/>
                  <a:gd name="T6" fmla="*/ 44 w 44"/>
                  <a:gd name="T7" fmla="*/ 1 h 4"/>
                  <a:gd name="T8" fmla="*/ 42 w 44"/>
                  <a:gd name="T9" fmla="*/ 0 h 4"/>
                  <a:gd name="T10" fmla="*/ 1 w 44"/>
                  <a:gd name="T11" fmla="*/ 1 h 4"/>
                  <a:gd name="T12" fmla="*/ 0 w 44"/>
                  <a:gd name="T13" fmla="*/ 3 h 4"/>
                  <a:gd name="T14" fmla="*/ 1 w 44"/>
                  <a:gd name="T1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4" h="4">
                    <a:moveTo>
                      <a:pt x="1" y="4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42" y="3"/>
                      <a:pt x="42" y="3"/>
                      <a:pt x="42" y="3"/>
                    </a:cubicBezTo>
                    <a:cubicBezTo>
                      <a:pt x="43" y="3"/>
                      <a:pt x="44" y="2"/>
                      <a:pt x="44" y="1"/>
                    </a:cubicBezTo>
                    <a:cubicBezTo>
                      <a:pt x="44" y="0"/>
                      <a:pt x="43" y="0"/>
                      <a:pt x="4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2"/>
                      <a:pt x="0" y="3"/>
                    </a:cubicBezTo>
                    <a:cubicBezTo>
                      <a:pt x="0" y="4"/>
                      <a:pt x="1" y="4"/>
                      <a:pt x="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58" name="Freeform 2875"/>
              <p:cNvSpPr>
                <a:spLocks/>
              </p:cNvSpPr>
              <p:nvPr/>
            </p:nvSpPr>
            <p:spPr bwMode="auto">
              <a:xfrm>
                <a:off x="10362" y="2088"/>
                <a:ext cx="83" cy="11"/>
              </a:xfrm>
              <a:custGeom>
                <a:avLst/>
                <a:gdLst>
                  <a:gd name="T0" fmla="*/ 0 w 83"/>
                  <a:gd name="T1" fmla="*/ 11 h 11"/>
                  <a:gd name="T2" fmla="*/ 60 w 83"/>
                  <a:gd name="T3" fmla="*/ 11 h 11"/>
                  <a:gd name="T4" fmla="*/ 83 w 83"/>
                  <a:gd name="T5" fmla="*/ 0 h 11"/>
                  <a:gd name="T6" fmla="*/ 23 w 83"/>
                  <a:gd name="T7" fmla="*/ 0 h 11"/>
                  <a:gd name="T8" fmla="*/ 0 w 83"/>
                  <a:gd name="T9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3" h="11">
                    <a:moveTo>
                      <a:pt x="0" y="11"/>
                    </a:moveTo>
                    <a:lnTo>
                      <a:pt x="60" y="11"/>
                    </a:lnTo>
                    <a:lnTo>
                      <a:pt x="83" y="0"/>
                    </a:lnTo>
                    <a:lnTo>
                      <a:pt x="23" y="0"/>
                    </a:lnTo>
                    <a:lnTo>
                      <a:pt x="0" y="1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59" name="Rectangle 2876"/>
              <p:cNvSpPr>
                <a:spLocks noChangeArrowheads="1"/>
              </p:cNvSpPr>
              <p:nvPr/>
            </p:nvSpPr>
            <p:spPr bwMode="auto">
              <a:xfrm>
                <a:off x="10425" y="2091"/>
                <a:ext cx="133" cy="8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60" name="Freeform 2877"/>
              <p:cNvSpPr>
                <a:spLocks noEditPoints="1"/>
              </p:cNvSpPr>
              <p:nvPr/>
            </p:nvSpPr>
            <p:spPr bwMode="auto">
              <a:xfrm>
                <a:off x="10436" y="1959"/>
                <a:ext cx="272" cy="134"/>
              </a:xfrm>
              <a:custGeom>
                <a:avLst/>
                <a:gdLst>
                  <a:gd name="T0" fmla="*/ 0 w 181"/>
                  <a:gd name="T1" fmla="*/ 89 h 89"/>
                  <a:gd name="T2" fmla="*/ 59 w 181"/>
                  <a:gd name="T3" fmla="*/ 88 h 89"/>
                  <a:gd name="T4" fmla="*/ 59 w 181"/>
                  <a:gd name="T5" fmla="*/ 83 h 89"/>
                  <a:gd name="T6" fmla="*/ 181 w 181"/>
                  <a:gd name="T7" fmla="*/ 31 h 89"/>
                  <a:gd name="T8" fmla="*/ 180 w 181"/>
                  <a:gd name="T9" fmla="*/ 0 h 89"/>
                  <a:gd name="T10" fmla="*/ 1 w 181"/>
                  <a:gd name="T11" fmla="*/ 82 h 89"/>
                  <a:gd name="T12" fmla="*/ 0 w 181"/>
                  <a:gd name="T13" fmla="*/ 89 h 89"/>
                  <a:gd name="T14" fmla="*/ 135 w 181"/>
                  <a:gd name="T15" fmla="*/ 36 h 89"/>
                  <a:gd name="T16" fmla="*/ 127 w 181"/>
                  <a:gd name="T17" fmla="*/ 29 h 89"/>
                  <a:gd name="T18" fmla="*/ 155 w 181"/>
                  <a:gd name="T19" fmla="*/ 15 h 89"/>
                  <a:gd name="T20" fmla="*/ 166 w 181"/>
                  <a:gd name="T21" fmla="*/ 21 h 89"/>
                  <a:gd name="T22" fmla="*/ 135 w 181"/>
                  <a:gd name="T23" fmla="*/ 36 h 89"/>
                  <a:gd name="T24" fmla="*/ 114 w 181"/>
                  <a:gd name="T25" fmla="*/ 35 h 89"/>
                  <a:gd name="T26" fmla="*/ 125 w 181"/>
                  <a:gd name="T27" fmla="*/ 31 h 89"/>
                  <a:gd name="T28" fmla="*/ 135 w 181"/>
                  <a:gd name="T29" fmla="*/ 38 h 89"/>
                  <a:gd name="T30" fmla="*/ 131 w 181"/>
                  <a:gd name="T31" fmla="*/ 42 h 89"/>
                  <a:gd name="T32" fmla="*/ 130 w 181"/>
                  <a:gd name="T33" fmla="*/ 41 h 89"/>
                  <a:gd name="T34" fmla="*/ 119 w 181"/>
                  <a:gd name="T35" fmla="*/ 41 h 89"/>
                  <a:gd name="T36" fmla="*/ 114 w 181"/>
                  <a:gd name="T37" fmla="*/ 35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81" h="89">
                    <a:moveTo>
                      <a:pt x="0" y="89"/>
                    </a:moveTo>
                    <a:cubicBezTo>
                      <a:pt x="0" y="89"/>
                      <a:pt x="59" y="88"/>
                      <a:pt x="59" y="88"/>
                    </a:cubicBezTo>
                    <a:cubicBezTo>
                      <a:pt x="59" y="83"/>
                      <a:pt x="59" y="83"/>
                      <a:pt x="59" y="83"/>
                    </a:cubicBezTo>
                    <a:cubicBezTo>
                      <a:pt x="181" y="31"/>
                      <a:pt x="181" y="31"/>
                      <a:pt x="181" y="31"/>
                    </a:cubicBezTo>
                    <a:cubicBezTo>
                      <a:pt x="180" y="0"/>
                      <a:pt x="180" y="0"/>
                      <a:pt x="180" y="0"/>
                    </a:cubicBezTo>
                    <a:cubicBezTo>
                      <a:pt x="1" y="82"/>
                      <a:pt x="1" y="82"/>
                      <a:pt x="1" y="82"/>
                    </a:cubicBezTo>
                    <a:cubicBezTo>
                      <a:pt x="1" y="82"/>
                      <a:pt x="0" y="88"/>
                      <a:pt x="0" y="89"/>
                    </a:cubicBezTo>
                    <a:close/>
                    <a:moveTo>
                      <a:pt x="135" y="36"/>
                    </a:moveTo>
                    <a:cubicBezTo>
                      <a:pt x="127" y="29"/>
                      <a:pt x="127" y="29"/>
                      <a:pt x="127" y="29"/>
                    </a:cubicBezTo>
                    <a:cubicBezTo>
                      <a:pt x="155" y="15"/>
                      <a:pt x="155" y="15"/>
                      <a:pt x="155" y="15"/>
                    </a:cubicBezTo>
                    <a:cubicBezTo>
                      <a:pt x="166" y="21"/>
                      <a:pt x="166" y="21"/>
                      <a:pt x="166" y="21"/>
                    </a:cubicBezTo>
                    <a:lnTo>
                      <a:pt x="135" y="36"/>
                    </a:lnTo>
                    <a:close/>
                    <a:moveTo>
                      <a:pt x="114" y="35"/>
                    </a:moveTo>
                    <a:cubicBezTo>
                      <a:pt x="125" y="31"/>
                      <a:pt x="125" y="31"/>
                      <a:pt x="125" y="31"/>
                    </a:cubicBezTo>
                    <a:cubicBezTo>
                      <a:pt x="135" y="38"/>
                      <a:pt x="135" y="38"/>
                      <a:pt x="135" y="38"/>
                    </a:cubicBezTo>
                    <a:cubicBezTo>
                      <a:pt x="131" y="42"/>
                      <a:pt x="131" y="42"/>
                      <a:pt x="131" y="42"/>
                    </a:cubicBezTo>
                    <a:cubicBezTo>
                      <a:pt x="130" y="41"/>
                      <a:pt x="130" y="41"/>
                      <a:pt x="130" y="41"/>
                    </a:cubicBezTo>
                    <a:cubicBezTo>
                      <a:pt x="119" y="41"/>
                      <a:pt x="119" y="41"/>
                      <a:pt x="119" y="41"/>
                    </a:cubicBezTo>
                    <a:lnTo>
                      <a:pt x="114" y="3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61" name="Freeform 2878"/>
              <p:cNvSpPr>
                <a:spLocks/>
              </p:cNvSpPr>
              <p:nvPr/>
            </p:nvSpPr>
            <p:spPr bwMode="auto">
              <a:xfrm>
                <a:off x="10680" y="1936"/>
                <a:ext cx="176" cy="70"/>
              </a:xfrm>
              <a:custGeom>
                <a:avLst/>
                <a:gdLst>
                  <a:gd name="T0" fmla="*/ 176 w 176"/>
                  <a:gd name="T1" fmla="*/ 5 h 70"/>
                  <a:gd name="T2" fmla="*/ 28 w 176"/>
                  <a:gd name="T3" fmla="*/ 70 h 70"/>
                  <a:gd name="T4" fmla="*/ 0 w 176"/>
                  <a:gd name="T5" fmla="*/ 35 h 70"/>
                  <a:gd name="T6" fmla="*/ 71 w 176"/>
                  <a:gd name="T7" fmla="*/ 0 h 70"/>
                  <a:gd name="T8" fmla="*/ 176 w 176"/>
                  <a:gd name="T9" fmla="*/ 5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6" h="70">
                    <a:moveTo>
                      <a:pt x="176" y="5"/>
                    </a:moveTo>
                    <a:lnTo>
                      <a:pt x="28" y="70"/>
                    </a:lnTo>
                    <a:lnTo>
                      <a:pt x="0" y="35"/>
                    </a:lnTo>
                    <a:lnTo>
                      <a:pt x="71" y="0"/>
                    </a:lnTo>
                    <a:lnTo>
                      <a:pt x="176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62" name="Freeform 2879"/>
              <p:cNvSpPr>
                <a:spLocks/>
              </p:cNvSpPr>
              <p:nvPr/>
            </p:nvSpPr>
            <p:spPr bwMode="auto">
              <a:xfrm>
                <a:off x="10446" y="1926"/>
                <a:ext cx="303" cy="156"/>
              </a:xfrm>
              <a:custGeom>
                <a:avLst/>
                <a:gdLst>
                  <a:gd name="T0" fmla="*/ 0 w 303"/>
                  <a:gd name="T1" fmla="*/ 156 h 156"/>
                  <a:gd name="T2" fmla="*/ 303 w 303"/>
                  <a:gd name="T3" fmla="*/ 13 h 156"/>
                  <a:gd name="T4" fmla="*/ 303 w 303"/>
                  <a:gd name="T5" fmla="*/ 0 h 156"/>
                  <a:gd name="T6" fmla="*/ 0 w 303"/>
                  <a:gd name="T7" fmla="*/ 149 h 156"/>
                  <a:gd name="T8" fmla="*/ 0 w 303"/>
                  <a:gd name="T9" fmla="*/ 156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3" h="156">
                    <a:moveTo>
                      <a:pt x="0" y="156"/>
                    </a:moveTo>
                    <a:lnTo>
                      <a:pt x="303" y="13"/>
                    </a:lnTo>
                    <a:lnTo>
                      <a:pt x="303" y="0"/>
                    </a:lnTo>
                    <a:lnTo>
                      <a:pt x="0" y="149"/>
                    </a:lnTo>
                    <a:lnTo>
                      <a:pt x="0" y="15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63" name="Freeform 2880"/>
              <p:cNvSpPr>
                <a:spLocks/>
              </p:cNvSpPr>
              <p:nvPr/>
            </p:nvSpPr>
            <p:spPr bwMode="auto">
              <a:xfrm>
                <a:off x="10749" y="1926"/>
                <a:ext cx="107" cy="15"/>
              </a:xfrm>
              <a:custGeom>
                <a:avLst/>
                <a:gdLst>
                  <a:gd name="T0" fmla="*/ 0 w 107"/>
                  <a:gd name="T1" fmla="*/ 13 h 15"/>
                  <a:gd name="T2" fmla="*/ 107 w 107"/>
                  <a:gd name="T3" fmla="*/ 15 h 15"/>
                  <a:gd name="T4" fmla="*/ 107 w 107"/>
                  <a:gd name="T5" fmla="*/ 1 h 15"/>
                  <a:gd name="T6" fmla="*/ 0 w 107"/>
                  <a:gd name="T7" fmla="*/ 0 h 15"/>
                  <a:gd name="T8" fmla="*/ 0 w 107"/>
                  <a:gd name="T9" fmla="*/ 13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7" h="15">
                    <a:moveTo>
                      <a:pt x="0" y="13"/>
                    </a:moveTo>
                    <a:lnTo>
                      <a:pt x="107" y="15"/>
                    </a:lnTo>
                    <a:lnTo>
                      <a:pt x="107" y="1"/>
                    </a:lnTo>
                    <a:lnTo>
                      <a:pt x="0" y="0"/>
                    </a:lnTo>
                    <a:lnTo>
                      <a:pt x="0" y="1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64" name="Freeform 2881"/>
              <p:cNvSpPr>
                <a:spLocks/>
              </p:cNvSpPr>
              <p:nvPr/>
            </p:nvSpPr>
            <p:spPr bwMode="auto">
              <a:xfrm>
                <a:off x="10707" y="1944"/>
                <a:ext cx="51" cy="134"/>
              </a:xfrm>
              <a:custGeom>
                <a:avLst/>
                <a:gdLst>
                  <a:gd name="T0" fmla="*/ 48 w 51"/>
                  <a:gd name="T1" fmla="*/ 0 h 134"/>
                  <a:gd name="T2" fmla="*/ 51 w 51"/>
                  <a:gd name="T3" fmla="*/ 113 h 134"/>
                  <a:gd name="T4" fmla="*/ 3 w 51"/>
                  <a:gd name="T5" fmla="*/ 134 h 134"/>
                  <a:gd name="T6" fmla="*/ 0 w 51"/>
                  <a:gd name="T7" fmla="*/ 25 h 134"/>
                  <a:gd name="T8" fmla="*/ 48 w 51"/>
                  <a:gd name="T9" fmla="*/ 0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134">
                    <a:moveTo>
                      <a:pt x="48" y="0"/>
                    </a:moveTo>
                    <a:lnTo>
                      <a:pt x="51" y="113"/>
                    </a:lnTo>
                    <a:lnTo>
                      <a:pt x="3" y="134"/>
                    </a:lnTo>
                    <a:lnTo>
                      <a:pt x="0" y="25"/>
                    </a:lnTo>
                    <a:lnTo>
                      <a:pt x="48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65" name="Freeform 2882"/>
              <p:cNvSpPr>
                <a:spLocks/>
              </p:cNvSpPr>
              <p:nvPr/>
            </p:nvSpPr>
            <p:spPr bwMode="auto">
              <a:xfrm>
                <a:off x="10755" y="1944"/>
                <a:ext cx="68" cy="113"/>
              </a:xfrm>
              <a:custGeom>
                <a:avLst/>
                <a:gdLst>
                  <a:gd name="T0" fmla="*/ 68 w 68"/>
                  <a:gd name="T1" fmla="*/ 0 h 113"/>
                  <a:gd name="T2" fmla="*/ 0 w 68"/>
                  <a:gd name="T3" fmla="*/ 0 h 113"/>
                  <a:gd name="T4" fmla="*/ 3 w 68"/>
                  <a:gd name="T5" fmla="*/ 113 h 113"/>
                  <a:gd name="T6" fmla="*/ 66 w 68"/>
                  <a:gd name="T7" fmla="*/ 113 h 113"/>
                  <a:gd name="T8" fmla="*/ 68 w 68"/>
                  <a:gd name="T9" fmla="*/ 113 h 113"/>
                  <a:gd name="T10" fmla="*/ 68 w 68"/>
                  <a:gd name="T11" fmla="*/ 0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8" h="113">
                    <a:moveTo>
                      <a:pt x="68" y="0"/>
                    </a:moveTo>
                    <a:lnTo>
                      <a:pt x="0" y="0"/>
                    </a:lnTo>
                    <a:lnTo>
                      <a:pt x="3" y="113"/>
                    </a:lnTo>
                    <a:lnTo>
                      <a:pt x="66" y="113"/>
                    </a:lnTo>
                    <a:lnTo>
                      <a:pt x="68" y="113"/>
                    </a:lnTo>
                    <a:lnTo>
                      <a:pt x="68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66" name="Freeform 2883"/>
              <p:cNvSpPr>
                <a:spLocks/>
              </p:cNvSpPr>
              <p:nvPr/>
            </p:nvSpPr>
            <p:spPr bwMode="auto">
              <a:xfrm>
                <a:off x="10710" y="2057"/>
                <a:ext cx="113" cy="24"/>
              </a:xfrm>
              <a:custGeom>
                <a:avLst/>
                <a:gdLst>
                  <a:gd name="T0" fmla="*/ 63 w 113"/>
                  <a:gd name="T1" fmla="*/ 24 h 24"/>
                  <a:gd name="T2" fmla="*/ 113 w 113"/>
                  <a:gd name="T3" fmla="*/ 0 h 24"/>
                  <a:gd name="T4" fmla="*/ 48 w 113"/>
                  <a:gd name="T5" fmla="*/ 0 h 24"/>
                  <a:gd name="T6" fmla="*/ 0 w 113"/>
                  <a:gd name="T7" fmla="*/ 21 h 24"/>
                  <a:gd name="T8" fmla="*/ 63 w 113"/>
                  <a:gd name="T9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3" h="24">
                    <a:moveTo>
                      <a:pt x="63" y="24"/>
                    </a:moveTo>
                    <a:lnTo>
                      <a:pt x="113" y="0"/>
                    </a:lnTo>
                    <a:lnTo>
                      <a:pt x="48" y="0"/>
                    </a:lnTo>
                    <a:lnTo>
                      <a:pt x="0" y="21"/>
                    </a:lnTo>
                    <a:lnTo>
                      <a:pt x="63" y="2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67" name="Freeform 2884"/>
              <p:cNvSpPr>
                <a:spLocks/>
              </p:cNvSpPr>
              <p:nvPr/>
            </p:nvSpPr>
            <p:spPr bwMode="auto">
              <a:xfrm>
                <a:off x="10854" y="1868"/>
                <a:ext cx="3" cy="61"/>
              </a:xfrm>
              <a:custGeom>
                <a:avLst/>
                <a:gdLst>
                  <a:gd name="T0" fmla="*/ 1 w 2"/>
                  <a:gd name="T1" fmla="*/ 40 h 40"/>
                  <a:gd name="T2" fmla="*/ 2 w 2"/>
                  <a:gd name="T3" fmla="*/ 39 h 40"/>
                  <a:gd name="T4" fmla="*/ 1 w 2"/>
                  <a:gd name="T5" fmla="*/ 1 h 40"/>
                  <a:gd name="T6" fmla="*/ 0 w 2"/>
                  <a:gd name="T7" fmla="*/ 0 h 40"/>
                  <a:gd name="T8" fmla="*/ 0 w 2"/>
                  <a:gd name="T9" fmla="*/ 1 h 40"/>
                  <a:gd name="T10" fmla="*/ 0 w 2"/>
                  <a:gd name="T11" fmla="*/ 39 h 40"/>
                  <a:gd name="T12" fmla="*/ 1 w 2"/>
                  <a:gd name="T13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40">
                    <a:moveTo>
                      <a:pt x="1" y="40"/>
                    </a:moveTo>
                    <a:cubicBezTo>
                      <a:pt x="1" y="40"/>
                      <a:pt x="2" y="39"/>
                      <a:pt x="2" y="39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39"/>
                      <a:pt x="0" y="39"/>
                      <a:pt x="0" y="39"/>
                    </a:cubicBezTo>
                    <a:cubicBezTo>
                      <a:pt x="0" y="39"/>
                      <a:pt x="1" y="40"/>
                      <a:pt x="1" y="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68" name="Freeform 2885"/>
              <p:cNvSpPr>
                <a:spLocks/>
              </p:cNvSpPr>
              <p:nvPr/>
            </p:nvSpPr>
            <p:spPr bwMode="auto">
              <a:xfrm>
                <a:off x="10749" y="1858"/>
                <a:ext cx="5" cy="71"/>
              </a:xfrm>
              <a:custGeom>
                <a:avLst/>
                <a:gdLst>
                  <a:gd name="T0" fmla="*/ 2 w 3"/>
                  <a:gd name="T1" fmla="*/ 47 h 47"/>
                  <a:gd name="T2" fmla="*/ 2 w 3"/>
                  <a:gd name="T3" fmla="*/ 47 h 47"/>
                  <a:gd name="T4" fmla="*/ 2 w 3"/>
                  <a:gd name="T5" fmla="*/ 46 h 47"/>
                  <a:gd name="T6" fmla="*/ 1 w 3"/>
                  <a:gd name="T7" fmla="*/ 1 h 47"/>
                  <a:gd name="T8" fmla="*/ 0 w 3"/>
                  <a:gd name="T9" fmla="*/ 0 h 47"/>
                  <a:gd name="T10" fmla="*/ 0 w 3"/>
                  <a:gd name="T11" fmla="*/ 0 h 47"/>
                  <a:gd name="T12" fmla="*/ 0 w 3"/>
                  <a:gd name="T13" fmla="*/ 1 h 47"/>
                  <a:gd name="T14" fmla="*/ 1 w 3"/>
                  <a:gd name="T15" fmla="*/ 46 h 47"/>
                  <a:gd name="T16" fmla="*/ 2 w 3"/>
                  <a:gd name="T17" fmla="*/ 47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47">
                    <a:moveTo>
                      <a:pt x="2" y="47"/>
                    </a:moveTo>
                    <a:cubicBezTo>
                      <a:pt x="2" y="47"/>
                      <a:pt x="2" y="47"/>
                      <a:pt x="2" y="47"/>
                    </a:cubicBezTo>
                    <a:cubicBezTo>
                      <a:pt x="2" y="47"/>
                      <a:pt x="3" y="46"/>
                      <a:pt x="2" y="46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1" y="46"/>
                      <a:pt x="1" y="46"/>
                      <a:pt x="1" y="46"/>
                    </a:cubicBezTo>
                    <a:cubicBezTo>
                      <a:pt x="1" y="47"/>
                      <a:pt x="1" y="47"/>
                      <a:pt x="2" y="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69" name="Freeform 2886"/>
              <p:cNvSpPr>
                <a:spLocks/>
              </p:cNvSpPr>
              <p:nvPr/>
            </p:nvSpPr>
            <p:spPr bwMode="auto">
              <a:xfrm>
                <a:off x="10749" y="1858"/>
                <a:ext cx="107" cy="13"/>
              </a:xfrm>
              <a:custGeom>
                <a:avLst/>
                <a:gdLst>
                  <a:gd name="T0" fmla="*/ 70 w 71"/>
                  <a:gd name="T1" fmla="*/ 9 h 9"/>
                  <a:gd name="T2" fmla="*/ 71 w 71"/>
                  <a:gd name="T3" fmla="*/ 8 h 9"/>
                  <a:gd name="T4" fmla="*/ 70 w 71"/>
                  <a:gd name="T5" fmla="*/ 7 h 9"/>
                  <a:gd name="T6" fmla="*/ 1 w 71"/>
                  <a:gd name="T7" fmla="*/ 0 h 9"/>
                  <a:gd name="T8" fmla="*/ 0 w 71"/>
                  <a:gd name="T9" fmla="*/ 1 h 9"/>
                  <a:gd name="T10" fmla="*/ 0 w 71"/>
                  <a:gd name="T11" fmla="*/ 2 h 9"/>
                  <a:gd name="T12" fmla="*/ 70 w 71"/>
                  <a:gd name="T13" fmla="*/ 9 h 9"/>
                  <a:gd name="T14" fmla="*/ 70 w 71"/>
                  <a:gd name="T15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1" h="9">
                    <a:moveTo>
                      <a:pt x="70" y="9"/>
                    </a:moveTo>
                    <a:cubicBezTo>
                      <a:pt x="71" y="9"/>
                      <a:pt x="71" y="8"/>
                      <a:pt x="71" y="8"/>
                    </a:cubicBezTo>
                    <a:cubicBezTo>
                      <a:pt x="71" y="8"/>
                      <a:pt x="71" y="7"/>
                      <a:pt x="70" y="7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70" y="9"/>
                      <a:pt x="70" y="9"/>
                      <a:pt x="70" y="9"/>
                    </a:cubicBezTo>
                    <a:cubicBezTo>
                      <a:pt x="70" y="9"/>
                      <a:pt x="70" y="9"/>
                      <a:pt x="70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70" name="Freeform 2887"/>
              <p:cNvSpPr>
                <a:spLocks/>
              </p:cNvSpPr>
              <p:nvPr/>
            </p:nvSpPr>
            <p:spPr bwMode="auto">
              <a:xfrm>
                <a:off x="10461" y="1858"/>
                <a:ext cx="290" cy="154"/>
              </a:xfrm>
              <a:custGeom>
                <a:avLst/>
                <a:gdLst>
                  <a:gd name="T0" fmla="*/ 1 w 192"/>
                  <a:gd name="T1" fmla="*/ 102 h 102"/>
                  <a:gd name="T2" fmla="*/ 1 w 192"/>
                  <a:gd name="T3" fmla="*/ 102 h 102"/>
                  <a:gd name="T4" fmla="*/ 192 w 192"/>
                  <a:gd name="T5" fmla="*/ 2 h 102"/>
                  <a:gd name="T6" fmla="*/ 192 w 192"/>
                  <a:gd name="T7" fmla="*/ 1 h 102"/>
                  <a:gd name="T8" fmla="*/ 191 w 192"/>
                  <a:gd name="T9" fmla="*/ 1 h 102"/>
                  <a:gd name="T10" fmla="*/ 1 w 192"/>
                  <a:gd name="T11" fmla="*/ 101 h 102"/>
                  <a:gd name="T12" fmla="*/ 0 w 192"/>
                  <a:gd name="T13" fmla="*/ 102 h 102"/>
                  <a:gd name="T14" fmla="*/ 1 w 192"/>
                  <a:gd name="T15" fmla="*/ 102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2" h="102">
                    <a:moveTo>
                      <a:pt x="1" y="102"/>
                    </a:moveTo>
                    <a:cubicBezTo>
                      <a:pt x="1" y="102"/>
                      <a:pt x="1" y="102"/>
                      <a:pt x="1" y="102"/>
                    </a:cubicBezTo>
                    <a:cubicBezTo>
                      <a:pt x="192" y="2"/>
                      <a:pt x="192" y="2"/>
                      <a:pt x="192" y="2"/>
                    </a:cubicBezTo>
                    <a:cubicBezTo>
                      <a:pt x="192" y="2"/>
                      <a:pt x="192" y="1"/>
                      <a:pt x="192" y="1"/>
                    </a:cubicBezTo>
                    <a:cubicBezTo>
                      <a:pt x="192" y="1"/>
                      <a:pt x="192" y="0"/>
                      <a:pt x="191" y="1"/>
                    </a:cubicBezTo>
                    <a:cubicBezTo>
                      <a:pt x="1" y="101"/>
                      <a:pt x="1" y="101"/>
                      <a:pt x="1" y="101"/>
                    </a:cubicBezTo>
                    <a:cubicBezTo>
                      <a:pt x="0" y="101"/>
                      <a:pt x="0" y="101"/>
                      <a:pt x="0" y="102"/>
                    </a:cubicBezTo>
                    <a:cubicBezTo>
                      <a:pt x="0" y="102"/>
                      <a:pt x="1" y="102"/>
                      <a:pt x="1" y="10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71" name="Freeform 2888"/>
              <p:cNvSpPr>
                <a:spLocks/>
              </p:cNvSpPr>
              <p:nvPr/>
            </p:nvSpPr>
            <p:spPr bwMode="auto">
              <a:xfrm>
                <a:off x="10461" y="2010"/>
                <a:ext cx="3" cy="59"/>
              </a:xfrm>
              <a:custGeom>
                <a:avLst/>
                <a:gdLst>
                  <a:gd name="T0" fmla="*/ 1 w 2"/>
                  <a:gd name="T1" fmla="*/ 39 h 39"/>
                  <a:gd name="T2" fmla="*/ 1 w 2"/>
                  <a:gd name="T3" fmla="*/ 39 h 39"/>
                  <a:gd name="T4" fmla="*/ 2 w 2"/>
                  <a:gd name="T5" fmla="*/ 38 h 39"/>
                  <a:gd name="T6" fmla="*/ 2 w 2"/>
                  <a:gd name="T7" fmla="*/ 0 h 39"/>
                  <a:gd name="T8" fmla="*/ 1 w 2"/>
                  <a:gd name="T9" fmla="*/ 0 h 39"/>
                  <a:gd name="T10" fmla="*/ 1 w 2"/>
                  <a:gd name="T11" fmla="*/ 0 h 39"/>
                  <a:gd name="T12" fmla="*/ 0 w 2"/>
                  <a:gd name="T13" fmla="*/ 0 h 39"/>
                  <a:gd name="T14" fmla="*/ 0 w 2"/>
                  <a:gd name="T15" fmla="*/ 38 h 39"/>
                  <a:gd name="T16" fmla="*/ 1 w 2"/>
                  <a:gd name="T17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" h="39">
                    <a:moveTo>
                      <a:pt x="1" y="39"/>
                    </a:moveTo>
                    <a:cubicBezTo>
                      <a:pt x="1" y="39"/>
                      <a:pt x="1" y="39"/>
                      <a:pt x="1" y="39"/>
                    </a:cubicBezTo>
                    <a:cubicBezTo>
                      <a:pt x="1" y="39"/>
                      <a:pt x="2" y="39"/>
                      <a:pt x="2" y="38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9"/>
                      <a:pt x="1" y="39"/>
                      <a:pt x="1" y="3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72" name="Freeform 2889"/>
              <p:cNvSpPr>
                <a:spLocks/>
              </p:cNvSpPr>
              <p:nvPr/>
            </p:nvSpPr>
            <p:spPr bwMode="auto">
              <a:xfrm>
                <a:off x="10505" y="1987"/>
                <a:ext cx="3" cy="62"/>
              </a:xfrm>
              <a:custGeom>
                <a:avLst/>
                <a:gdLst>
                  <a:gd name="T0" fmla="*/ 1 w 2"/>
                  <a:gd name="T1" fmla="*/ 41 h 41"/>
                  <a:gd name="T2" fmla="*/ 2 w 2"/>
                  <a:gd name="T3" fmla="*/ 40 h 41"/>
                  <a:gd name="T4" fmla="*/ 2 w 2"/>
                  <a:gd name="T5" fmla="*/ 1 h 41"/>
                  <a:gd name="T6" fmla="*/ 1 w 2"/>
                  <a:gd name="T7" fmla="*/ 0 h 41"/>
                  <a:gd name="T8" fmla="*/ 0 w 2"/>
                  <a:gd name="T9" fmla="*/ 1 h 41"/>
                  <a:gd name="T10" fmla="*/ 0 w 2"/>
                  <a:gd name="T11" fmla="*/ 40 h 41"/>
                  <a:gd name="T12" fmla="*/ 1 w 2"/>
                  <a:gd name="T13" fmla="*/ 4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41">
                    <a:moveTo>
                      <a:pt x="1" y="41"/>
                    </a:moveTo>
                    <a:cubicBezTo>
                      <a:pt x="1" y="41"/>
                      <a:pt x="2" y="40"/>
                      <a:pt x="2" y="4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40"/>
                      <a:pt x="0" y="40"/>
                      <a:pt x="0" y="40"/>
                    </a:cubicBezTo>
                    <a:cubicBezTo>
                      <a:pt x="0" y="40"/>
                      <a:pt x="1" y="41"/>
                      <a:pt x="1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73" name="Freeform 2890"/>
              <p:cNvSpPr>
                <a:spLocks/>
              </p:cNvSpPr>
              <p:nvPr/>
            </p:nvSpPr>
            <p:spPr bwMode="auto">
              <a:xfrm>
                <a:off x="10556" y="1959"/>
                <a:ext cx="3" cy="68"/>
              </a:xfrm>
              <a:custGeom>
                <a:avLst/>
                <a:gdLst>
                  <a:gd name="T0" fmla="*/ 1 w 2"/>
                  <a:gd name="T1" fmla="*/ 45 h 45"/>
                  <a:gd name="T2" fmla="*/ 2 w 2"/>
                  <a:gd name="T3" fmla="*/ 44 h 45"/>
                  <a:gd name="T4" fmla="*/ 2 w 2"/>
                  <a:gd name="T5" fmla="*/ 1 h 45"/>
                  <a:gd name="T6" fmla="*/ 1 w 2"/>
                  <a:gd name="T7" fmla="*/ 0 h 45"/>
                  <a:gd name="T8" fmla="*/ 0 w 2"/>
                  <a:gd name="T9" fmla="*/ 1 h 45"/>
                  <a:gd name="T10" fmla="*/ 0 w 2"/>
                  <a:gd name="T11" fmla="*/ 44 h 45"/>
                  <a:gd name="T12" fmla="*/ 1 w 2"/>
                  <a:gd name="T13" fmla="*/ 4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45">
                    <a:moveTo>
                      <a:pt x="1" y="45"/>
                    </a:moveTo>
                    <a:cubicBezTo>
                      <a:pt x="1" y="45"/>
                      <a:pt x="2" y="45"/>
                      <a:pt x="2" y="44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5"/>
                      <a:pt x="1" y="45"/>
                      <a:pt x="1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74" name="Freeform 2891"/>
              <p:cNvSpPr>
                <a:spLocks/>
              </p:cNvSpPr>
              <p:nvPr/>
            </p:nvSpPr>
            <p:spPr bwMode="auto">
              <a:xfrm>
                <a:off x="10606" y="1933"/>
                <a:ext cx="3" cy="65"/>
              </a:xfrm>
              <a:custGeom>
                <a:avLst/>
                <a:gdLst>
                  <a:gd name="T0" fmla="*/ 1 w 2"/>
                  <a:gd name="T1" fmla="*/ 43 h 43"/>
                  <a:gd name="T2" fmla="*/ 2 w 2"/>
                  <a:gd name="T3" fmla="*/ 42 h 43"/>
                  <a:gd name="T4" fmla="*/ 2 w 2"/>
                  <a:gd name="T5" fmla="*/ 0 h 43"/>
                  <a:gd name="T6" fmla="*/ 1 w 2"/>
                  <a:gd name="T7" fmla="*/ 0 h 43"/>
                  <a:gd name="T8" fmla="*/ 0 w 2"/>
                  <a:gd name="T9" fmla="*/ 0 h 43"/>
                  <a:gd name="T10" fmla="*/ 0 w 2"/>
                  <a:gd name="T11" fmla="*/ 42 h 43"/>
                  <a:gd name="T12" fmla="*/ 1 w 2"/>
                  <a:gd name="T13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43">
                    <a:moveTo>
                      <a:pt x="1" y="43"/>
                    </a:moveTo>
                    <a:cubicBezTo>
                      <a:pt x="2" y="43"/>
                      <a:pt x="2" y="42"/>
                      <a:pt x="2" y="42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42"/>
                      <a:pt x="0" y="42"/>
                      <a:pt x="0" y="42"/>
                    </a:cubicBezTo>
                    <a:cubicBezTo>
                      <a:pt x="0" y="42"/>
                      <a:pt x="1" y="43"/>
                      <a:pt x="1" y="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75" name="Freeform 2892"/>
              <p:cNvSpPr>
                <a:spLocks/>
              </p:cNvSpPr>
              <p:nvPr/>
            </p:nvSpPr>
            <p:spPr bwMode="auto">
              <a:xfrm>
                <a:off x="10665" y="1903"/>
                <a:ext cx="1" cy="69"/>
              </a:xfrm>
              <a:custGeom>
                <a:avLst/>
                <a:gdLst>
                  <a:gd name="T0" fmla="*/ 1 w 1"/>
                  <a:gd name="T1" fmla="*/ 46 h 46"/>
                  <a:gd name="T2" fmla="*/ 1 w 1"/>
                  <a:gd name="T3" fmla="*/ 45 h 46"/>
                  <a:gd name="T4" fmla="*/ 1 w 1"/>
                  <a:gd name="T5" fmla="*/ 0 h 46"/>
                  <a:gd name="T6" fmla="*/ 1 w 1"/>
                  <a:gd name="T7" fmla="*/ 0 h 46"/>
                  <a:gd name="T8" fmla="*/ 0 w 1"/>
                  <a:gd name="T9" fmla="*/ 0 h 46"/>
                  <a:gd name="T10" fmla="*/ 0 w 1"/>
                  <a:gd name="T11" fmla="*/ 45 h 46"/>
                  <a:gd name="T12" fmla="*/ 1 w 1"/>
                  <a:gd name="T13" fmla="*/ 4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6">
                    <a:moveTo>
                      <a:pt x="1" y="46"/>
                    </a:moveTo>
                    <a:cubicBezTo>
                      <a:pt x="1" y="46"/>
                      <a:pt x="1" y="45"/>
                      <a:pt x="1" y="45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0" y="45"/>
                      <a:pt x="0" y="46"/>
                      <a:pt x="1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76" name="Freeform 2893"/>
              <p:cNvSpPr>
                <a:spLocks/>
              </p:cNvSpPr>
              <p:nvPr/>
            </p:nvSpPr>
            <p:spPr bwMode="auto">
              <a:xfrm>
                <a:off x="10463" y="1894"/>
                <a:ext cx="289" cy="145"/>
              </a:xfrm>
              <a:custGeom>
                <a:avLst/>
                <a:gdLst>
                  <a:gd name="T0" fmla="*/ 1 w 192"/>
                  <a:gd name="T1" fmla="*/ 96 h 96"/>
                  <a:gd name="T2" fmla="*/ 1 w 192"/>
                  <a:gd name="T3" fmla="*/ 96 h 96"/>
                  <a:gd name="T4" fmla="*/ 191 w 192"/>
                  <a:gd name="T5" fmla="*/ 1 h 96"/>
                  <a:gd name="T6" fmla="*/ 191 w 192"/>
                  <a:gd name="T7" fmla="*/ 0 h 96"/>
                  <a:gd name="T8" fmla="*/ 191 w 192"/>
                  <a:gd name="T9" fmla="*/ 0 h 96"/>
                  <a:gd name="T10" fmla="*/ 0 w 192"/>
                  <a:gd name="T11" fmla="*/ 94 h 96"/>
                  <a:gd name="T12" fmla="*/ 0 w 192"/>
                  <a:gd name="T13" fmla="*/ 95 h 96"/>
                  <a:gd name="T14" fmla="*/ 1 w 192"/>
                  <a:gd name="T15" fmla="*/ 96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2" h="96">
                    <a:moveTo>
                      <a:pt x="1" y="96"/>
                    </a:moveTo>
                    <a:cubicBezTo>
                      <a:pt x="1" y="96"/>
                      <a:pt x="1" y="96"/>
                      <a:pt x="1" y="96"/>
                    </a:cubicBezTo>
                    <a:cubicBezTo>
                      <a:pt x="191" y="1"/>
                      <a:pt x="191" y="1"/>
                      <a:pt x="191" y="1"/>
                    </a:cubicBezTo>
                    <a:cubicBezTo>
                      <a:pt x="191" y="1"/>
                      <a:pt x="192" y="1"/>
                      <a:pt x="191" y="0"/>
                    </a:cubicBezTo>
                    <a:cubicBezTo>
                      <a:pt x="191" y="0"/>
                      <a:pt x="191" y="0"/>
                      <a:pt x="191" y="0"/>
                    </a:cubicBezTo>
                    <a:cubicBezTo>
                      <a:pt x="0" y="94"/>
                      <a:pt x="0" y="94"/>
                      <a:pt x="0" y="94"/>
                    </a:cubicBezTo>
                    <a:cubicBezTo>
                      <a:pt x="0" y="95"/>
                      <a:pt x="0" y="95"/>
                      <a:pt x="0" y="95"/>
                    </a:cubicBezTo>
                    <a:cubicBezTo>
                      <a:pt x="0" y="96"/>
                      <a:pt x="1" y="96"/>
                      <a:pt x="1" y="9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77" name="Freeform 2894"/>
              <p:cNvSpPr>
                <a:spLocks/>
              </p:cNvSpPr>
              <p:nvPr/>
            </p:nvSpPr>
            <p:spPr bwMode="auto">
              <a:xfrm>
                <a:off x="10749" y="1892"/>
                <a:ext cx="107" cy="8"/>
              </a:xfrm>
              <a:custGeom>
                <a:avLst/>
                <a:gdLst>
                  <a:gd name="T0" fmla="*/ 70 w 71"/>
                  <a:gd name="T1" fmla="*/ 5 h 5"/>
                  <a:gd name="T2" fmla="*/ 71 w 71"/>
                  <a:gd name="T3" fmla="*/ 4 h 5"/>
                  <a:gd name="T4" fmla="*/ 70 w 71"/>
                  <a:gd name="T5" fmla="*/ 3 h 5"/>
                  <a:gd name="T6" fmla="*/ 1 w 71"/>
                  <a:gd name="T7" fmla="*/ 0 h 5"/>
                  <a:gd name="T8" fmla="*/ 1 w 71"/>
                  <a:gd name="T9" fmla="*/ 0 h 5"/>
                  <a:gd name="T10" fmla="*/ 0 w 71"/>
                  <a:gd name="T11" fmla="*/ 1 h 5"/>
                  <a:gd name="T12" fmla="*/ 1 w 71"/>
                  <a:gd name="T13" fmla="*/ 2 h 5"/>
                  <a:gd name="T14" fmla="*/ 70 w 71"/>
                  <a:gd name="T15" fmla="*/ 5 h 5"/>
                  <a:gd name="T16" fmla="*/ 70 w 71"/>
                  <a:gd name="T1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1" h="5">
                    <a:moveTo>
                      <a:pt x="70" y="5"/>
                    </a:moveTo>
                    <a:cubicBezTo>
                      <a:pt x="71" y="5"/>
                      <a:pt x="71" y="4"/>
                      <a:pt x="71" y="4"/>
                    </a:cubicBezTo>
                    <a:cubicBezTo>
                      <a:pt x="71" y="4"/>
                      <a:pt x="71" y="3"/>
                      <a:pt x="70" y="3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1" y="2"/>
                      <a:pt x="1" y="2"/>
                    </a:cubicBezTo>
                    <a:cubicBezTo>
                      <a:pt x="70" y="5"/>
                      <a:pt x="70" y="5"/>
                      <a:pt x="70" y="5"/>
                    </a:cubicBezTo>
                    <a:cubicBezTo>
                      <a:pt x="70" y="5"/>
                      <a:pt x="70" y="5"/>
                      <a:pt x="70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78" name="Freeform 2895"/>
              <p:cNvSpPr>
                <a:spLocks/>
              </p:cNvSpPr>
              <p:nvPr/>
            </p:nvSpPr>
            <p:spPr bwMode="auto">
              <a:xfrm>
                <a:off x="10805" y="1864"/>
                <a:ext cx="4" cy="66"/>
              </a:xfrm>
              <a:custGeom>
                <a:avLst/>
                <a:gdLst>
                  <a:gd name="T0" fmla="*/ 2 w 3"/>
                  <a:gd name="T1" fmla="*/ 44 h 44"/>
                  <a:gd name="T2" fmla="*/ 2 w 3"/>
                  <a:gd name="T3" fmla="*/ 44 h 44"/>
                  <a:gd name="T4" fmla="*/ 3 w 3"/>
                  <a:gd name="T5" fmla="*/ 44 h 44"/>
                  <a:gd name="T6" fmla="*/ 2 w 3"/>
                  <a:gd name="T7" fmla="*/ 1 h 44"/>
                  <a:gd name="T8" fmla="*/ 1 w 3"/>
                  <a:gd name="T9" fmla="*/ 0 h 44"/>
                  <a:gd name="T10" fmla="*/ 1 w 3"/>
                  <a:gd name="T11" fmla="*/ 0 h 44"/>
                  <a:gd name="T12" fmla="*/ 0 w 3"/>
                  <a:gd name="T13" fmla="*/ 1 h 44"/>
                  <a:gd name="T14" fmla="*/ 1 w 3"/>
                  <a:gd name="T15" fmla="*/ 44 h 44"/>
                  <a:gd name="T16" fmla="*/ 2 w 3"/>
                  <a:gd name="T17" fmla="*/ 4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44">
                    <a:moveTo>
                      <a:pt x="2" y="44"/>
                    </a:moveTo>
                    <a:cubicBezTo>
                      <a:pt x="2" y="44"/>
                      <a:pt x="2" y="44"/>
                      <a:pt x="2" y="44"/>
                    </a:cubicBezTo>
                    <a:cubicBezTo>
                      <a:pt x="2" y="44"/>
                      <a:pt x="3" y="44"/>
                      <a:pt x="3" y="44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1" y="44"/>
                      <a:pt x="1" y="44"/>
                      <a:pt x="1" y="44"/>
                    </a:cubicBezTo>
                    <a:cubicBezTo>
                      <a:pt x="1" y="44"/>
                      <a:pt x="2" y="44"/>
                      <a:pt x="2" y="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79" name="Freeform 2896"/>
              <p:cNvSpPr>
                <a:spLocks/>
              </p:cNvSpPr>
              <p:nvPr/>
            </p:nvSpPr>
            <p:spPr bwMode="auto">
              <a:xfrm>
                <a:off x="10797" y="1864"/>
                <a:ext cx="11" cy="65"/>
              </a:xfrm>
              <a:custGeom>
                <a:avLst/>
                <a:gdLst>
                  <a:gd name="T0" fmla="*/ 6 w 7"/>
                  <a:gd name="T1" fmla="*/ 43 h 43"/>
                  <a:gd name="T2" fmla="*/ 6 w 7"/>
                  <a:gd name="T3" fmla="*/ 43 h 43"/>
                  <a:gd name="T4" fmla="*/ 7 w 7"/>
                  <a:gd name="T5" fmla="*/ 43 h 43"/>
                  <a:gd name="T6" fmla="*/ 1 w 7"/>
                  <a:gd name="T7" fmla="*/ 1 h 43"/>
                  <a:gd name="T8" fmla="*/ 1 w 7"/>
                  <a:gd name="T9" fmla="*/ 0 h 43"/>
                  <a:gd name="T10" fmla="*/ 0 w 7"/>
                  <a:gd name="T11" fmla="*/ 1 h 43"/>
                  <a:gd name="T12" fmla="*/ 6 w 7"/>
                  <a:gd name="T13" fmla="*/ 43 h 43"/>
                  <a:gd name="T14" fmla="*/ 6 w 7"/>
                  <a:gd name="T15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43">
                    <a:moveTo>
                      <a:pt x="6" y="43"/>
                    </a:moveTo>
                    <a:cubicBezTo>
                      <a:pt x="6" y="43"/>
                      <a:pt x="6" y="43"/>
                      <a:pt x="6" y="43"/>
                    </a:cubicBezTo>
                    <a:cubicBezTo>
                      <a:pt x="7" y="43"/>
                      <a:pt x="7" y="43"/>
                      <a:pt x="7" y="43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6" y="43"/>
                      <a:pt x="6" y="43"/>
                      <a:pt x="6" y="43"/>
                    </a:cubicBezTo>
                    <a:cubicBezTo>
                      <a:pt x="6" y="43"/>
                      <a:pt x="6" y="43"/>
                      <a:pt x="6" y="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80" name="Freeform 2897"/>
              <p:cNvSpPr>
                <a:spLocks/>
              </p:cNvSpPr>
              <p:nvPr/>
            </p:nvSpPr>
            <p:spPr bwMode="auto">
              <a:xfrm>
                <a:off x="10583" y="1947"/>
                <a:ext cx="21" cy="62"/>
              </a:xfrm>
              <a:custGeom>
                <a:avLst/>
                <a:gdLst>
                  <a:gd name="T0" fmla="*/ 21 w 21"/>
                  <a:gd name="T1" fmla="*/ 0 h 62"/>
                  <a:gd name="T2" fmla="*/ 21 w 21"/>
                  <a:gd name="T3" fmla="*/ 49 h 62"/>
                  <a:gd name="T4" fmla="*/ 0 w 21"/>
                  <a:gd name="T5" fmla="*/ 62 h 62"/>
                  <a:gd name="T6" fmla="*/ 0 w 21"/>
                  <a:gd name="T7" fmla="*/ 9 h 62"/>
                  <a:gd name="T8" fmla="*/ 21 w 21"/>
                  <a:gd name="T9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62">
                    <a:moveTo>
                      <a:pt x="21" y="0"/>
                    </a:moveTo>
                    <a:lnTo>
                      <a:pt x="21" y="49"/>
                    </a:lnTo>
                    <a:lnTo>
                      <a:pt x="0" y="62"/>
                    </a:lnTo>
                    <a:lnTo>
                      <a:pt x="0" y="9"/>
                    </a:lnTo>
                    <a:lnTo>
                      <a:pt x="2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81" name="Freeform 2898"/>
              <p:cNvSpPr>
                <a:spLocks/>
              </p:cNvSpPr>
              <p:nvPr/>
            </p:nvSpPr>
            <p:spPr bwMode="auto">
              <a:xfrm>
                <a:off x="10604" y="1947"/>
                <a:ext cx="58" cy="51"/>
              </a:xfrm>
              <a:custGeom>
                <a:avLst/>
                <a:gdLst>
                  <a:gd name="T0" fmla="*/ 55 w 58"/>
                  <a:gd name="T1" fmla="*/ 4 h 51"/>
                  <a:gd name="T2" fmla="*/ 0 w 58"/>
                  <a:gd name="T3" fmla="*/ 0 h 51"/>
                  <a:gd name="T4" fmla="*/ 2 w 58"/>
                  <a:gd name="T5" fmla="*/ 51 h 51"/>
                  <a:gd name="T6" fmla="*/ 35 w 58"/>
                  <a:gd name="T7" fmla="*/ 48 h 51"/>
                  <a:gd name="T8" fmla="*/ 58 w 58"/>
                  <a:gd name="T9" fmla="*/ 34 h 51"/>
                  <a:gd name="T10" fmla="*/ 55 w 58"/>
                  <a:gd name="T11" fmla="*/ 4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8" h="51">
                    <a:moveTo>
                      <a:pt x="55" y="4"/>
                    </a:moveTo>
                    <a:lnTo>
                      <a:pt x="0" y="0"/>
                    </a:lnTo>
                    <a:lnTo>
                      <a:pt x="2" y="51"/>
                    </a:lnTo>
                    <a:lnTo>
                      <a:pt x="35" y="48"/>
                    </a:lnTo>
                    <a:lnTo>
                      <a:pt x="58" y="34"/>
                    </a:lnTo>
                    <a:lnTo>
                      <a:pt x="55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82" name="Freeform 2899"/>
              <p:cNvSpPr>
                <a:spLocks/>
              </p:cNvSpPr>
              <p:nvPr/>
            </p:nvSpPr>
            <p:spPr bwMode="auto">
              <a:xfrm>
                <a:off x="10541" y="1972"/>
                <a:ext cx="39" cy="58"/>
              </a:xfrm>
              <a:custGeom>
                <a:avLst/>
                <a:gdLst>
                  <a:gd name="T0" fmla="*/ 39 w 39"/>
                  <a:gd name="T1" fmla="*/ 3 h 58"/>
                  <a:gd name="T2" fmla="*/ 15 w 39"/>
                  <a:gd name="T3" fmla="*/ 0 h 58"/>
                  <a:gd name="T4" fmla="*/ 0 w 39"/>
                  <a:gd name="T5" fmla="*/ 8 h 58"/>
                  <a:gd name="T6" fmla="*/ 0 w 39"/>
                  <a:gd name="T7" fmla="*/ 58 h 58"/>
                  <a:gd name="T8" fmla="*/ 38 w 39"/>
                  <a:gd name="T9" fmla="*/ 50 h 58"/>
                  <a:gd name="T10" fmla="*/ 39 w 39"/>
                  <a:gd name="T11" fmla="*/ 3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58">
                    <a:moveTo>
                      <a:pt x="39" y="3"/>
                    </a:moveTo>
                    <a:lnTo>
                      <a:pt x="15" y="0"/>
                    </a:lnTo>
                    <a:lnTo>
                      <a:pt x="0" y="8"/>
                    </a:lnTo>
                    <a:lnTo>
                      <a:pt x="0" y="58"/>
                    </a:lnTo>
                    <a:lnTo>
                      <a:pt x="38" y="50"/>
                    </a:lnTo>
                    <a:lnTo>
                      <a:pt x="39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83" name="Freeform 2900"/>
              <p:cNvSpPr>
                <a:spLocks/>
              </p:cNvSpPr>
              <p:nvPr/>
            </p:nvSpPr>
            <p:spPr bwMode="auto">
              <a:xfrm>
                <a:off x="10672" y="1876"/>
                <a:ext cx="148" cy="89"/>
              </a:xfrm>
              <a:custGeom>
                <a:avLst/>
                <a:gdLst>
                  <a:gd name="T0" fmla="*/ 148 w 148"/>
                  <a:gd name="T1" fmla="*/ 7 h 89"/>
                  <a:gd name="T2" fmla="*/ 148 w 148"/>
                  <a:gd name="T3" fmla="*/ 54 h 89"/>
                  <a:gd name="T4" fmla="*/ 0 w 148"/>
                  <a:gd name="T5" fmla="*/ 89 h 89"/>
                  <a:gd name="T6" fmla="*/ 0 w 148"/>
                  <a:gd name="T7" fmla="*/ 62 h 89"/>
                  <a:gd name="T8" fmla="*/ 12 w 148"/>
                  <a:gd name="T9" fmla="*/ 57 h 89"/>
                  <a:gd name="T10" fmla="*/ 14 w 148"/>
                  <a:gd name="T11" fmla="*/ 31 h 89"/>
                  <a:gd name="T12" fmla="*/ 35 w 148"/>
                  <a:gd name="T13" fmla="*/ 25 h 89"/>
                  <a:gd name="T14" fmla="*/ 38 w 148"/>
                  <a:gd name="T15" fmla="*/ 45 h 89"/>
                  <a:gd name="T16" fmla="*/ 44 w 148"/>
                  <a:gd name="T17" fmla="*/ 44 h 89"/>
                  <a:gd name="T18" fmla="*/ 42 w 148"/>
                  <a:gd name="T19" fmla="*/ 16 h 89"/>
                  <a:gd name="T20" fmla="*/ 74 w 148"/>
                  <a:gd name="T21" fmla="*/ 0 h 89"/>
                  <a:gd name="T22" fmla="*/ 148 w 148"/>
                  <a:gd name="T23" fmla="*/ 7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8" h="89">
                    <a:moveTo>
                      <a:pt x="148" y="7"/>
                    </a:moveTo>
                    <a:lnTo>
                      <a:pt x="148" y="54"/>
                    </a:lnTo>
                    <a:lnTo>
                      <a:pt x="0" y="89"/>
                    </a:lnTo>
                    <a:lnTo>
                      <a:pt x="0" y="62"/>
                    </a:lnTo>
                    <a:lnTo>
                      <a:pt x="12" y="57"/>
                    </a:lnTo>
                    <a:lnTo>
                      <a:pt x="14" y="31"/>
                    </a:lnTo>
                    <a:lnTo>
                      <a:pt x="35" y="25"/>
                    </a:lnTo>
                    <a:lnTo>
                      <a:pt x="38" y="45"/>
                    </a:lnTo>
                    <a:lnTo>
                      <a:pt x="44" y="44"/>
                    </a:lnTo>
                    <a:lnTo>
                      <a:pt x="42" y="16"/>
                    </a:lnTo>
                    <a:lnTo>
                      <a:pt x="74" y="0"/>
                    </a:lnTo>
                    <a:lnTo>
                      <a:pt x="148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84" name="Freeform 2901"/>
              <p:cNvSpPr>
                <a:spLocks/>
              </p:cNvSpPr>
              <p:nvPr/>
            </p:nvSpPr>
            <p:spPr bwMode="auto">
              <a:xfrm>
                <a:off x="10406" y="2094"/>
                <a:ext cx="128" cy="62"/>
              </a:xfrm>
              <a:custGeom>
                <a:avLst/>
                <a:gdLst>
                  <a:gd name="T0" fmla="*/ 13 w 85"/>
                  <a:gd name="T1" fmla="*/ 3 h 41"/>
                  <a:gd name="T2" fmla="*/ 13 w 85"/>
                  <a:gd name="T3" fmla="*/ 0 h 41"/>
                  <a:gd name="T4" fmla="*/ 77 w 85"/>
                  <a:gd name="T5" fmla="*/ 0 h 41"/>
                  <a:gd name="T6" fmla="*/ 77 w 85"/>
                  <a:gd name="T7" fmla="*/ 10 h 41"/>
                  <a:gd name="T8" fmla="*/ 85 w 85"/>
                  <a:gd name="T9" fmla="*/ 23 h 41"/>
                  <a:gd name="T10" fmla="*/ 85 w 85"/>
                  <a:gd name="T11" fmla="*/ 35 h 41"/>
                  <a:gd name="T12" fmla="*/ 63 w 85"/>
                  <a:gd name="T13" fmla="*/ 35 h 41"/>
                  <a:gd name="T14" fmla="*/ 58 w 85"/>
                  <a:gd name="T15" fmla="*/ 26 h 41"/>
                  <a:gd name="T16" fmla="*/ 27 w 85"/>
                  <a:gd name="T17" fmla="*/ 26 h 41"/>
                  <a:gd name="T18" fmla="*/ 19 w 85"/>
                  <a:gd name="T19" fmla="*/ 40 h 41"/>
                  <a:gd name="T20" fmla="*/ 0 w 85"/>
                  <a:gd name="T21" fmla="*/ 41 h 41"/>
                  <a:gd name="T22" fmla="*/ 0 w 85"/>
                  <a:gd name="T23" fmla="*/ 37 h 41"/>
                  <a:gd name="T24" fmla="*/ 13 w 85"/>
                  <a:gd name="T25" fmla="*/ 3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5" h="41">
                    <a:moveTo>
                      <a:pt x="13" y="3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77" y="0"/>
                      <a:pt x="77" y="0"/>
                      <a:pt x="77" y="0"/>
                    </a:cubicBezTo>
                    <a:cubicBezTo>
                      <a:pt x="77" y="10"/>
                      <a:pt x="77" y="10"/>
                      <a:pt x="77" y="10"/>
                    </a:cubicBezTo>
                    <a:cubicBezTo>
                      <a:pt x="85" y="23"/>
                      <a:pt x="85" y="23"/>
                      <a:pt x="85" y="23"/>
                    </a:cubicBezTo>
                    <a:cubicBezTo>
                      <a:pt x="85" y="35"/>
                      <a:pt x="85" y="35"/>
                      <a:pt x="85" y="35"/>
                    </a:cubicBezTo>
                    <a:cubicBezTo>
                      <a:pt x="63" y="35"/>
                      <a:pt x="63" y="35"/>
                      <a:pt x="63" y="35"/>
                    </a:cubicBezTo>
                    <a:cubicBezTo>
                      <a:pt x="58" y="26"/>
                      <a:pt x="58" y="26"/>
                      <a:pt x="58" y="26"/>
                    </a:cubicBezTo>
                    <a:cubicBezTo>
                      <a:pt x="27" y="26"/>
                      <a:pt x="27" y="26"/>
                      <a:pt x="27" y="26"/>
                    </a:cubicBezTo>
                    <a:cubicBezTo>
                      <a:pt x="19" y="40"/>
                      <a:pt x="19" y="40"/>
                      <a:pt x="19" y="40"/>
                    </a:cubicBezTo>
                    <a:cubicBezTo>
                      <a:pt x="0" y="41"/>
                      <a:pt x="0" y="41"/>
                      <a:pt x="0" y="41"/>
                    </a:cubicBezTo>
                    <a:cubicBezTo>
                      <a:pt x="0" y="37"/>
                      <a:pt x="0" y="37"/>
                      <a:pt x="0" y="37"/>
                    </a:cubicBezTo>
                    <a:cubicBezTo>
                      <a:pt x="0" y="37"/>
                      <a:pt x="3" y="11"/>
                      <a:pt x="1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85" name="Freeform 2902"/>
              <p:cNvSpPr>
                <a:spLocks/>
              </p:cNvSpPr>
              <p:nvPr/>
            </p:nvSpPr>
            <p:spPr bwMode="auto">
              <a:xfrm>
                <a:off x="10523" y="2140"/>
                <a:ext cx="8" cy="1483"/>
              </a:xfrm>
              <a:custGeom>
                <a:avLst/>
                <a:gdLst>
                  <a:gd name="T0" fmla="*/ 2 w 5"/>
                  <a:gd name="T1" fmla="*/ 984 h 984"/>
                  <a:gd name="T2" fmla="*/ 5 w 5"/>
                  <a:gd name="T3" fmla="*/ 981 h 984"/>
                  <a:gd name="T4" fmla="*/ 5 w 5"/>
                  <a:gd name="T5" fmla="*/ 3 h 984"/>
                  <a:gd name="T6" fmla="*/ 2 w 5"/>
                  <a:gd name="T7" fmla="*/ 0 h 984"/>
                  <a:gd name="T8" fmla="*/ 0 w 5"/>
                  <a:gd name="T9" fmla="*/ 3 h 984"/>
                  <a:gd name="T10" fmla="*/ 0 w 5"/>
                  <a:gd name="T11" fmla="*/ 981 h 984"/>
                  <a:gd name="T12" fmla="*/ 2 w 5"/>
                  <a:gd name="T13" fmla="*/ 984 h 9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984">
                    <a:moveTo>
                      <a:pt x="2" y="984"/>
                    </a:moveTo>
                    <a:cubicBezTo>
                      <a:pt x="4" y="984"/>
                      <a:pt x="5" y="982"/>
                      <a:pt x="5" y="981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2"/>
                      <a:pt x="4" y="0"/>
                      <a:pt x="2" y="0"/>
                    </a:cubicBezTo>
                    <a:cubicBezTo>
                      <a:pt x="1" y="0"/>
                      <a:pt x="0" y="2"/>
                      <a:pt x="0" y="3"/>
                    </a:cubicBezTo>
                    <a:cubicBezTo>
                      <a:pt x="0" y="981"/>
                      <a:pt x="0" y="981"/>
                      <a:pt x="0" y="981"/>
                    </a:cubicBezTo>
                    <a:cubicBezTo>
                      <a:pt x="0" y="982"/>
                      <a:pt x="1" y="984"/>
                      <a:pt x="2" y="98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86" name="Freeform 2903"/>
              <p:cNvSpPr>
                <a:spLocks/>
              </p:cNvSpPr>
              <p:nvPr/>
            </p:nvSpPr>
            <p:spPr bwMode="auto">
              <a:xfrm>
                <a:off x="10503" y="2140"/>
                <a:ext cx="8" cy="1483"/>
              </a:xfrm>
              <a:custGeom>
                <a:avLst/>
                <a:gdLst>
                  <a:gd name="T0" fmla="*/ 3 w 5"/>
                  <a:gd name="T1" fmla="*/ 984 h 984"/>
                  <a:gd name="T2" fmla="*/ 5 w 5"/>
                  <a:gd name="T3" fmla="*/ 981 h 984"/>
                  <a:gd name="T4" fmla="*/ 5 w 5"/>
                  <a:gd name="T5" fmla="*/ 3 h 984"/>
                  <a:gd name="T6" fmla="*/ 3 w 5"/>
                  <a:gd name="T7" fmla="*/ 0 h 984"/>
                  <a:gd name="T8" fmla="*/ 0 w 5"/>
                  <a:gd name="T9" fmla="*/ 3 h 984"/>
                  <a:gd name="T10" fmla="*/ 0 w 5"/>
                  <a:gd name="T11" fmla="*/ 981 h 984"/>
                  <a:gd name="T12" fmla="*/ 3 w 5"/>
                  <a:gd name="T13" fmla="*/ 984 h 9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984">
                    <a:moveTo>
                      <a:pt x="3" y="984"/>
                    </a:moveTo>
                    <a:cubicBezTo>
                      <a:pt x="4" y="984"/>
                      <a:pt x="5" y="982"/>
                      <a:pt x="5" y="981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2"/>
                      <a:pt x="4" y="0"/>
                      <a:pt x="3" y="0"/>
                    </a:cubicBezTo>
                    <a:cubicBezTo>
                      <a:pt x="1" y="0"/>
                      <a:pt x="0" y="2"/>
                      <a:pt x="0" y="3"/>
                    </a:cubicBezTo>
                    <a:cubicBezTo>
                      <a:pt x="0" y="981"/>
                      <a:pt x="0" y="981"/>
                      <a:pt x="0" y="981"/>
                    </a:cubicBezTo>
                    <a:cubicBezTo>
                      <a:pt x="0" y="982"/>
                      <a:pt x="1" y="984"/>
                      <a:pt x="3" y="98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87" name="Freeform 2904"/>
              <p:cNvSpPr>
                <a:spLocks/>
              </p:cNvSpPr>
              <p:nvPr/>
            </p:nvSpPr>
            <p:spPr bwMode="auto">
              <a:xfrm>
                <a:off x="10419" y="2140"/>
                <a:ext cx="8" cy="1483"/>
              </a:xfrm>
              <a:custGeom>
                <a:avLst/>
                <a:gdLst>
                  <a:gd name="T0" fmla="*/ 3 w 5"/>
                  <a:gd name="T1" fmla="*/ 984 h 984"/>
                  <a:gd name="T2" fmla="*/ 5 w 5"/>
                  <a:gd name="T3" fmla="*/ 981 h 984"/>
                  <a:gd name="T4" fmla="*/ 5 w 5"/>
                  <a:gd name="T5" fmla="*/ 3 h 984"/>
                  <a:gd name="T6" fmla="*/ 3 w 5"/>
                  <a:gd name="T7" fmla="*/ 0 h 984"/>
                  <a:gd name="T8" fmla="*/ 0 w 5"/>
                  <a:gd name="T9" fmla="*/ 3 h 984"/>
                  <a:gd name="T10" fmla="*/ 0 w 5"/>
                  <a:gd name="T11" fmla="*/ 981 h 984"/>
                  <a:gd name="T12" fmla="*/ 3 w 5"/>
                  <a:gd name="T13" fmla="*/ 984 h 9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984">
                    <a:moveTo>
                      <a:pt x="3" y="984"/>
                    </a:moveTo>
                    <a:cubicBezTo>
                      <a:pt x="4" y="984"/>
                      <a:pt x="5" y="982"/>
                      <a:pt x="5" y="981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2"/>
                      <a:pt x="4" y="0"/>
                      <a:pt x="3" y="0"/>
                    </a:cubicBezTo>
                    <a:cubicBezTo>
                      <a:pt x="1" y="0"/>
                      <a:pt x="0" y="2"/>
                      <a:pt x="0" y="3"/>
                    </a:cubicBezTo>
                    <a:cubicBezTo>
                      <a:pt x="0" y="981"/>
                      <a:pt x="0" y="981"/>
                      <a:pt x="0" y="981"/>
                    </a:cubicBezTo>
                    <a:cubicBezTo>
                      <a:pt x="0" y="982"/>
                      <a:pt x="1" y="984"/>
                      <a:pt x="3" y="98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88" name="Freeform 2905"/>
              <p:cNvSpPr>
                <a:spLocks/>
              </p:cNvSpPr>
              <p:nvPr/>
            </p:nvSpPr>
            <p:spPr bwMode="auto">
              <a:xfrm>
                <a:off x="10407" y="2140"/>
                <a:ext cx="9" cy="1483"/>
              </a:xfrm>
              <a:custGeom>
                <a:avLst/>
                <a:gdLst>
                  <a:gd name="T0" fmla="*/ 3 w 6"/>
                  <a:gd name="T1" fmla="*/ 984 h 984"/>
                  <a:gd name="T2" fmla="*/ 6 w 6"/>
                  <a:gd name="T3" fmla="*/ 981 h 984"/>
                  <a:gd name="T4" fmla="*/ 6 w 6"/>
                  <a:gd name="T5" fmla="*/ 3 h 984"/>
                  <a:gd name="T6" fmla="*/ 3 w 6"/>
                  <a:gd name="T7" fmla="*/ 0 h 984"/>
                  <a:gd name="T8" fmla="*/ 0 w 6"/>
                  <a:gd name="T9" fmla="*/ 3 h 984"/>
                  <a:gd name="T10" fmla="*/ 0 w 6"/>
                  <a:gd name="T11" fmla="*/ 981 h 984"/>
                  <a:gd name="T12" fmla="*/ 3 w 6"/>
                  <a:gd name="T13" fmla="*/ 984 h 9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984">
                    <a:moveTo>
                      <a:pt x="3" y="984"/>
                    </a:moveTo>
                    <a:cubicBezTo>
                      <a:pt x="5" y="984"/>
                      <a:pt x="6" y="982"/>
                      <a:pt x="6" y="981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5" y="0"/>
                      <a:pt x="3" y="0"/>
                    </a:cubicBezTo>
                    <a:cubicBezTo>
                      <a:pt x="2" y="0"/>
                      <a:pt x="0" y="2"/>
                      <a:pt x="0" y="3"/>
                    </a:cubicBezTo>
                    <a:cubicBezTo>
                      <a:pt x="0" y="981"/>
                      <a:pt x="0" y="981"/>
                      <a:pt x="0" y="981"/>
                    </a:cubicBezTo>
                    <a:cubicBezTo>
                      <a:pt x="0" y="982"/>
                      <a:pt x="2" y="984"/>
                      <a:pt x="3" y="98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89" name="Rectangle 2906"/>
              <p:cNvSpPr>
                <a:spLocks noChangeArrowheads="1"/>
              </p:cNvSpPr>
              <p:nvPr/>
            </p:nvSpPr>
            <p:spPr bwMode="auto">
              <a:xfrm>
                <a:off x="10422" y="3100"/>
                <a:ext cx="103" cy="6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90" name="Rectangle 2907"/>
              <p:cNvSpPr>
                <a:spLocks noChangeArrowheads="1"/>
              </p:cNvSpPr>
              <p:nvPr/>
            </p:nvSpPr>
            <p:spPr bwMode="auto">
              <a:xfrm>
                <a:off x="10410" y="3097"/>
                <a:ext cx="100" cy="6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91" name="Rectangle 2908"/>
              <p:cNvSpPr>
                <a:spLocks noChangeArrowheads="1"/>
              </p:cNvSpPr>
              <p:nvPr/>
            </p:nvSpPr>
            <p:spPr bwMode="auto">
              <a:xfrm>
                <a:off x="10422" y="2993"/>
                <a:ext cx="103" cy="6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92" name="Rectangle 2909"/>
              <p:cNvSpPr>
                <a:spLocks noChangeArrowheads="1"/>
              </p:cNvSpPr>
              <p:nvPr/>
            </p:nvSpPr>
            <p:spPr bwMode="auto">
              <a:xfrm>
                <a:off x="10413" y="2996"/>
                <a:ext cx="94" cy="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93" name="Freeform 2910"/>
              <p:cNvSpPr>
                <a:spLocks/>
              </p:cNvSpPr>
              <p:nvPr/>
            </p:nvSpPr>
            <p:spPr bwMode="auto">
              <a:xfrm>
                <a:off x="10422" y="2993"/>
                <a:ext cx="106" cy="112"/>
              </a:xfrm>
              <a:custGeom>
                <a:avLst/>
                <a:gdLst>
                  <a:gd name="T0" fmla="*/ 1 w 70"/>
                  <a:gd name="T1" fmla="*/ 74 h 74"/>
                  <a:gd name="T2" fmla="*/ 2 w 70"/>
                  <a:gd name="T3" fmla="*/ 74 h 74"/>
                  <a:gd name="T4" fmla="*/ 70 w 70"/>
                  <a:gd name="T5" fmla="*/ 1 h 74"/>
                  <a:gd name="T6" fmla="*/ 70 w 70"/>
                  <a:gd name="T7" fmla="*/ 0 h 74"/>
                  <a:gd name="T8" fmla="*/ 69 w 70"/>
                  <a:gd name="T9" fmla="*/ 0 h 74"/>
                  <a:gd name="T10" fmla="*/ 1 w 70"/>
                  <a:gd name="T11" fmla="*/ 73 h 74"/>
                  <a:gd name="T12" fmla="*/ 1 w 70"/>
                  <a:gd name="T13" fmla="*/ 74 h 74"/>
                  <a:gd name="T14" fmla="*/ 1 w 70"/>
                  <a:gd name="T15" fmla="*/ 74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0" h="74">
                    <a:moveTo>
                      <a:pt x="1" y="74"/>
                    </a:moveTo>
                    <a:cubicBezTo>
                      <a:pt x="1" y="74"/>
                      <a:pt x="1" y="74"/>
                      <a:pt x="2" y="74"/>
                    </a:cubicBezTo>
                    <a:cubicBezTo>
                      <a:pt x="70" y="1"/>
                      <a:pt x="70" y="1"/>
                      <a:pt x="70" y="1"/>
                    </a:cubicBezTo>
                    <a:cubicBezTo>
                      <a:pt x="70" y="1"/>
                      <a:pt x="70" y="0"/>
                      <a:pt x="70" y="0"/>
                    </a:cubicBezTo>
                    <a:cubicBezTo>
                      <a:pt x="70" y="0"/>
                      <a:pt x="69" y="0"/>
                      <a:pt x="69" y="0"/>
                    </a:cubicBezTo>
                    <a:cubicBezTo>
                      <a:pt x="1" y="73"/>
                      <a:pt x="1" y="73"/>
                      <a:pt x="1" y="73"/>
                    </a:cubicBezTo>
                    <a:cubicBezTo>
                      <a:pt x="0" y="73"/>
                      <a:pt x="0" y="74"/>
                      <a:pt x="1" y="74"/>
                    </a:cubicBezTo>
                    <a:cubicBezTo>
                      <a:pt x="1" y="74"/>
                      <a:pt x="1" y="74"/>
                      <a:pt x="1" y="7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94" name="Freeform 2911"/>
              <p:cNvSpPr>
                <a:spLocks/>
              </p:cNvSpPr>
              <p:nvPr/>
            </p:nvSpPr>
            <p:spPr bwMode="auto">
              <a:xfrm>
                <a:off x="10422" y="2996"/>
                <a:ext cx="101" cy="106"/>
              </a:xfrm>
              <a:custGeom>
                <a:avLst/>
                <a:gdLst>
                  <a:gd name="T0" fmla="*/ 67 w 67"/>
                  <a:gd name="T1" fmla="*/ 70 h 70"/>
                  <a:gd name="T2" fmla="*/ 67 w 67"/>
                  <a:gd name="T3" fmla="*/ 70 h 70"/>
                  <a:gd name="T4" fmla="*/ 67 w 67"/>
                  <a:gd name="T5" fmla="*/ 69 h 70"/>
                  <a:gd name="T6" fmla="*/ 2 w 67"/>
                  <a:gd name="T7" fmla="*/ 0 h 70"/>
                  <a:gd name="T8" fmla="*/ 1 w 67"/>
                  <a:gd name="T9" fmla="*/ 0 h 70"/>
                  <a:gd name="T10" fmla="*/ 1 w 67"/>
                  <a:gd name="T11" fmla="*/ 1 h 70"/>
                  <a:gd name="T12" fmla="*/ 66 w 67"/>
                  <a:gd name="T13" fmla="*/ 70 h 70"/>
                  <a:gd name="T14" fmla="*/ 67 w 67"/>
                  <a:gd name="T15" fmla="*/ 7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7" h="70">
                    <a:moveTo>
                      <a:pt x="67" y="70"/>
                    </a:moveTo>
                    <a:cubicBezTo>
                      <a:pt x="67" y="70"/>
                      <a:pt x="67" y="70"/>
                      <a:pt x="67" y="70"/>
                    </a:cubicBezTo>
                    <a:cubicBezTo>
                      <a:pt x="67" y="70"/>
                      <a:pt x="67" y="69"/>
                      <a:pt x="67" y="69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66" y="70"/>
                      <a:pt x="66" y="70"/>
                      <a:pt x="66" y="70"/>
                    </a:cubicBezTo>
                    <a:cubicBezTo>
                      <a:pt x="66" y="70"/>
                      <a:pt x="67" y="70"/>
                      <a:pt x="67" y="7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95" name="Freeform 2912"/>
              <p:cNvSpPr>
                <a:spLocks/>
              </p:cNvSpPr>
              <p:nvPr/>
            </p:nvSpPr>
            <p:spPr bwMode="auto">
              <a:xfrm>
                <a:off x="10409" y="2996"/>
                <a:ext cx="99" cy="112"/>
              </a:xfrm>
              <a:custGeom>
                <a:avLst/>
                <a:gdLst>
                  <a:gd name="T0" fmla="*/ 0 w 66"/>
                  <a:gd name="T1" fmla="*/ 74 h 74"/>
                  <a:gd name="T2" fmla="*/ 1 w 66"/>
                  <a:gd name="T3" fmla="*/ 74 h 74"/>
                  <a:gd name="T4" fmla="*/ 65 w 66"/>
                  <a:gd name="T5" fmla="*/ 1 h 74"/>
                  <a:gd name="T6" fmla="*/ 65 w 66"/>
                  <a:gd name="T7" fmla="*/ 0 h 74"/>
                  <a:gd name="T8" fmla="*/ 64 w 66"/>
                  <a:gd name="T9" fmla="*/ 0 h 74"/>
                  <a:gd name="T10" fmla="*/ 0 w 66"/>
                  <a:gd name="T11" fmla="*/ 73 h 74"/>
                  <a:gd name="T12" fmla="*/ 0 w 66"/>
                  <a:gd name="T13" fmla="*/ 74 h 74"/>
                  <a:gd name="T14" fmla="*/ 0 w 66"/>
                  <a:gd name="T15" fmla="*/ 74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6" h="74">
                    <a:moveTo>
                      <a:pt x="0" y="74"/>
                    </a:moveTo>
                    <a:cubicBezTo>
                      <a:pt x="1" y="74"/>
                      <a:pt x="1" y="74"/>
                      <a:pt x="1" y="74"/>
                    </a:cubicBezTo>
                    <a:cubicBezTo>
                      <a:pt x="65" y="1"/>
                      <a:pt x="65" y="1"/>
                      <a:pt x="65" y="1"/>
                    </a:cubicBezTo>
                    <a:cubicBezTo>
                      <a:pt x="66" y="1"/>
                      <a:pt x="66" y="0"/>
                      <a:pt x="65" y="0"/>
                    </a:cubicBezTo>
                    <a:cubicBezTo>
                      <a:pt x="65" y="0"/>
                      <a:pt x="65" y="0"/>
                      <a:pt x="64" y="0"/>
                    </a:cubicBezTo>
                    <a:cubicBezTo>
                      <a:pt x="0" y="73"/>
                      <a:pt x="0" y="73"/>
                      <a:pt x="0" y="73"/>
                    </a:cubicBezTo>
                    <a:cubicBezTo>
                      <a:pt x="0" y="73"/>
                      <a:pt x="0" y="73"/>
                      <a:pt x="0" y="74"/>
                    </a:cubicBezTo>
                    <a:cubicBezTo>
                      <a:pt x="0" y="74"/>
                      <a:pt x="0" y="74"/>
                      <a:pt x="0" y="7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96" name="Freeform 2913"/>
              <p:cNvSpPr>
                <a:spLocks/>
              </p:cNvSpPr>
              <p:nvPr/>
            </p:nvSpPr>
            <p:spPr bwMode="auto">
              <a:xfrm>
                <a:off x="10412" y="2998"/>
                <a:ext cx="95" cy="102"/>
              </a:xfrm>
              <a:custGeom>
                <a:avLst/>
                <a:gdLst>
                  <a:gd name="T0" fmla="*/ 62 w 63"/>
                  <a:gd name="T1" fmla="*/ 68 h 68"/>
                  <a:gd name="T2" fmla="*/ 62 w 63"/>
                  <a:gd name="T3" fmla="*/ 68 h 68"/>
                  <a:gd name="T4" fmla="*/ 62 w 63"/>
                  <a:gd name="T5" fmla="*/ 67 h 68"/>
                  <a:gd name="T6" fmla="*/ 1 w 63"/>
                  <a:gd name="T7" fmla="*/ 0 h 68"/>
                  <a:gd name="T8" fmla="*/ 0 w 63"/>
                  <a:gd name="T9" fmla="*/ 0 h 68"/>
                  <a:gd name="T10" fmla="*/ 0 w 63"/>
                  <a:gd name="T11" fmla="*/ 1 h 68"/>
                  <a:gd name="T12" fmla="*/ 61 w 63"/>
                  <a:gd name="T13" fmla="*/ 68 h 68"/>
                  <a:gd name="T14" fmla="*/ 62 w 63"/>
                  <a:gd name="T15" fmla="*/ 68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3" h="68">
                    <a:moveTo>
                      <a:pt x="62" y="68"/>
                    </a:moveTo>
                    <a:cubicBezTo>
                      <a:pt x="62" y="68"/>
                      <a:pt x="62" y="68"/>
                      <a:pt x="62" y="68"/>
                    </a:cubicBezTo>
                    <a:cubicBezTo>
                      <a:pt x="63" y="68"/>
                      <a:pt x="63" y="67"/>
                      <a:pt x="62" y="67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61" y="68"/>
                      <a:pt x="61" y="68"/>
                      <a:pt x="61" y="68"/>
                    </a:cubicBezTo>
                    <a:cubicBezTo>
                      <a:pt x="62" y="68"/>
                      <a:pt x="62" y="68"/>
                      <a:pt x="62" y="6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97" name="Freeform 2914"/>
              <p:cNvSpPr>
                <a:spLocks/>
              </p:cNvSpPr>
              <p:nvPr/>
            </p:nvSpPr>
            <p:spPr bwMode="auto">
              <a:xfrm>
                <a:off x="10510" y="2995"/>
                <a:ext cx="16" cy="7"/>
              </a:xfrm>
              <a:custGeom>
                <a:avLst/>
                <a:gdLst>
                  <a:gd name="T0" fmla="*/ 0 w 16"/>
                  <a:gd name="T1" fmla="*/ 7 h 7"/>
                  <a:gd name="T2" fmla="*/ 16 w 16"/>
                  <a:gd name="T3" fmla="*/ 3 h 7"/>
                  <a:gd name="T4" fmla="*/ 16 w 16"/>
                  <a:gd name="T5" fmla="*/ 0 h 7"/>
                  <a:gd name="T6" fmla="*/ 0 w 16"/>
                  <a:gd name="T7" fmla="*/ 4 h 7"/>
                  <a:gd name="T8" fmla="*/ 0 w 16"/>
                  <a:gd name="T9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7">
                    <a:moveTo>
                      <a:pt x="0" y="7"/>
                    </a:moveTo>
                    <a:lnTo>
                      <a:pt x="16" y="3"/>
                    </a:lnTo>
                    <a:lnTo>
                      <a:pt x="16" y="0"/>
                    </a:lnTo>
                    <a:lnTo>
                      <a:pt x="0" y="4"/>
                    </a:lnTo>
                    <a:lnTo>
                      <a:pt x="0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98" name="Freeform 2915"/>
              <p:cNvSpPr>
                <a:spLocks/>
              </p:cNvSpPr>
              <p:nvPr/>
            </p:nvSpPr>
            <p:spPr bwMode="auto">
              <a:xfrm>
                <a:off x="10409" y="2993"/>
                <a:ext cx="16" cy="6"/>
              </a:xfrm>
              <a:custGeom>
                <a:avLst/>
                <a:gdLst>
                  <a:gd name="T0" fmla="*/ 0 w 16"/>
                  <a:gd name="T1" fmla="*/ 6 h 6"/>
                  <a:gd name="T2" fmla="*/ 16 w 16"/>
                  <a:gd name="T3" fmla="*/ 3 h 6"/>
                  <a:gd name="T4" fmla="*/ 16 w 16"/>
                  <a:gd name="T5" fmla="*/ 0 h 6"/>
                  <a:gd name="T6" fmla="*/ 0 w 16"/>
                  <a:gd name="T7" fmla="*/ 3 h 6"/>
                  <a:gd name="T8" fmla="*/ 0 w 16"/>
                  <a:gd name="T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6">
                    <a:moveTo>
                      <a:pt x="0" y="6"/>
                    </a:moveTo>
                    <a:lnTo>
                      <a:pt x="16" y="3"/>
                    </a:lnTo>
                    <a:lnTo>
                      <a:pt x="16" y="0"/>
                    </a:lnTo>
                    <a:lnTo>
                      <a:pt x="0" y="3"/>
                    </a:lnTo>
                    <a:lnTo>
                      <a:pt x="0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99" name="Freeform 2916"/>
              <p:cNvSpPr>
                <a:spLocks/>
              </p:cNvSpPr>
              <p:nvPr/>
            </p:nvSpPr>
            <p:spPr bwMode="auto">
              <a:xfrm>
                <a:off x="10412" y="3099"/>
                <a:ext cx="15" cy="7"/>
              </a:xfrm>
              <a:custGeom>
                <a:avLst/>
                <a:gdLst>
                  <a:gd name="T0" fmla="*/ 0 w 15"/>
                  <a:gd name="T1" fmla="*/ 6 h 7"/>
                  <a:gd name="T2" fmla="*/ 13 w 15"/>
                  <a:gd name="T3" fmla="*/ 7 h 7"/>
                  <a:gd name="T4" fmla="*/ 15 w 15"/>
                  <a:gd name="T5" fmla="*/ 0 h 7"/>
                  <a:gd name="T6" fmla="*/ 0 w 15"/>
                  <a:gd name="T7" fmla="*/ 3 h 7"/>
                  <a:gd name="T8" fmla="*/ 0 w 15"/>
                  <a:gd name="T9" fmla="*/ 6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7">
                    <a:moveTo>
                      <a:pt x="0" y="6"/>
                    </a:moveTo>
                    <a:lnTo>
                      <a:pt x="13" y="7"/>
                    </a:lnTo>
                    <a:lnTo>
                      <a:pt x="15" y="0"/>
                    </a:lnTo>
                    <a:lnTo>
                      <a:pt x="0" y="3"/>
                    </a:lnTo>
                    <a:lnTo>
                      <a:pt x="0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00" name="Freeform 2917"/>
              <p:cNvSpPr>
                <a:spLocks/>
              </p:cNvSpPr>
              <p:nvPr/>
            </p:nvSpPr>
            <p:spPr bwMode="auto">
              <a:xfrm>
                <a:off x="10510" y="3097"/>
                <a:ext cx="13" cy="5"/>
              </a:xfrm>
              <a:custGeom>
                <a:avLst/>
                <a:gdLst>
                  <a:gd name="T0" fmla="*/ 0 w 13"/>
                  <a:gd name="T1" fmla="*/ 3 h 5"/>
                  <a:gd name="T2" fmla="*/ 13 w 13"/>
                  <a:gd name="T3" fmla="*/ 5 h 5"/>
                  <a:gd name="T4" fmla="*/ 13 w 13"/>
                  <a:gd name="T5" fmla="*/ 2 h 5"/>
                  <a:gd name="T6" fmla="*/ 0 w 13"/>
                  <a:gd name="T7" fmla="*/ 0 h 5"/>
                  <a:gd name="T8" fmla="*/ 0 w 13"/>
                  <a:gd name="T9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5">
                    <a:moveTo>
                      <a:pt x="0" y="3"/>
                    </a:moveTo>
                    <a:lnTo>
                      <a:pt x="13" y="5"/>
                    </a:lnTo>
                    <a:lnTo>
                      <a:pt x="13" y="2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01" name="Freeform 2918"/>
              <p:cNvSpPr>
                <a:spLocks/>
              </p:cNvSpPr>
              <p:nvPr/>
            </p:nvSpPr>
            <p:spPr bwMode="auto">
              <a:xfrm>
                <a:off x="10415" y="2998"/>
                <a:ext cx="6" cy="104"/>
              </a:xfrm>
              <a:custGeom>
                <a:avLst/>
                <a:gdLst>
                  <a:gd name="T0" fmla="*/ 0 w 4"/>
                  <a:gd name="T1" fmla="*/ 69 h 69"/>
                  <a:gd name="T2" fmla="*/ 1 w 4"/>
                  <a:gd name="T3" fmla="*/ 68 h 69"/>
                  <a:gd name="T4" fmla="*/ 4 w 4"/>
                  <a:gd name="T5" fmla="*/ 0 h 69"/>
                  <a:gd name="T6" fmla="*/ 4 w 4"/>
                  <a:gd name="T7" fmla="*/ 0 h 69"/>
                  <a:gd name="T8" fmla="*/ 3 w 4"/>
                  <a:gd name="T9" fmla="*/ 0 h 69"/>
                  <a:gd name="T10" fmla="*/ 0 w 4"/>
                  <a:gd name="T11" fmla="*/ 68 h 69"/>
                  <a:gd name="T12" fmla="*/ 0 w 4"/>
                  <a:gd name="T13" fmla="*/ 69 h 69"/>
                  <a:gd name="T14" fmla="*/ 0 w 4"/>
                  <a:gd name="T15" fmla="*/ 69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69">
                    <a:moveTo>
                      <a:pt x="0" y="69"/>
                    </a:moveTo>
                    <a:cubicBezTo>
                      <a:pt x="1" y="69"/>
                      <a:pt x="1" y="69"/>
                      <a:pt x="1" y="68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0" y="68"/>
                      <a:pt x="0" y="68"/>
                      <a:pt x="0" y="68"/>
                    </a:cubicBezTo>
                    <a:cubicBezTo>
                      <a:pt x="0" y="69"/>
                      <a:pt x="0" y="69"/>
                      <a:pt x="0" y="69"/>
                    </a:cubicBezTo>
                    <a:cubicBezTo>
                      <a:pt x="0" y="69"/>
                      <a:pt x="0" y="69"/>
                      <a:pt x="0" y="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02" name="Freeform 2919"/>
              <p:cNvSpPr>
                <a:spLocks/>
              </p:cNvSpPr>
              <p:nvPr/>
            </p:nvSpPr>
            <p:spPr bwMode="auto">
              <a:xfrm>
                <a:off x="10412" y="2998"/>
                <a:ext cx="9" cy="104"/>
              </a:xfrm>
              <a:custGeom>
                <a:avLst/>
                <a:gdLst>
                  <a:gd name="T0" fmla="*/ 6 w 6"/>
                  <a:gd name="T1" fmla="*/ 69 h 69"/>
                  <a:gd name="T2" fmla="*/ 6 w 6"/>
                  <a:gd name="T3" fmla="*/ 69 h 69"/>
                  <a:gd name="T4" fmla="*/ 6 w 6"/>
                  <a:gd name="T5" fmla="*/ 68 h 69"/>
                  <a:gd name="T6" fmla="*/ 2 w 6"/>
                  <a:gd name="T7" fmla="*/ 0 h 69"/>
                  <a:gd name="T8" fmla="*/ 1 w 6"/>
                  <a:gd name="T9" fmla="*/ 0 h 69"/>
                  <a:gd name="T10" fmla="*/ 1 w 6"/>
                  <a:gd name="T11" fmla="*/ 0 h 69"/>
                  <a:gd name="T12" fmla="*/ 0 w 6"/>
                  <a:gd name="T13" fmla="*/ 0 h 69"/>
                  <a:gd name="T14" fmla="*/ 5 w 6"/>
                  <a:gd name="T15" fmla="*/ 68 h 69"/>
                  <a:gd name="T16" fmla="*/ 6 w 6"/>
                  <a:gd name="T17" fmla="*/ 69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9">
                    <a:moveTo>
                      <a:pt x="6" y="69"/>
                    </a:moveTo>
                    <a:cubicBezTo>
                      <a:pt x="6" y="69"/>
                      <a:pt x="6" y="69"/>
                      <a:pt x="6" y="69"/>
                    </a:cubicBezTo>
                    <a:cubicBezTo>
                      <a:pt x="6" y="69"/>
                      <a:pt x="6" y="69"/>
                      <a:pt x="6" y="68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5" y="68"/>
                      <a:pt x="5" y="68"/>
                      <a:pt x="5" y="68"/>
                    </a:cubicBezTo>
                    <a:cubicBezTo>
                      <a:pt x="5" y="69"/>
                      <a:pt x="5" y="69"/>
                      <a:pt x="6" y="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03" name="Freeform 2920"/>
              <p:cNvSpPr>
                <a:spLocks/>
              </p:cNvSpPr>
              <p:nvPr/>
            </p:nvSpPr>
            <p:spPr bwMode="auto">
              <a:xfrm>
                <a:off x="10507" y="2996"/>
                <a:ext cx="21" cy="103"/>
              </a:xfrm>
              <a:custGeom>
                <a:avLst/>
                <a:gdLst>
                  <a:gd name="T0" fmla="*/ 1 w 14"/>
                  <a:gd name="T1" fmla="*/ 68 h 68"/>
                  <a:gd name="T2" fmla="*/ 2 w 14"/>
                  <a:gd name="T3" fmla="*/ 68 h 68"/>
                  <a:gd name="T4" fmla="*/ 14 w 14"/>
                  <a:gd name="T5" fmla="*/ 1 h 68"/>
                  <a:gd name="T6" fmla="*/ 13 w 14"/>
                  <a:gd name="T7" fmla="*/ 0 h 68"/>
                  <a:gd name="T8" fmla="*/ 12 w 14"/>
                  <a:gd name="T9" fmla="*/ 1 h 68"/>
                  <a:gd name="T10" fmla="*/ 0 w 14"/>
                  <a:gd name="T11" fmla="*/ 67 h 68"/>
                  <a:gd name="T12" fmla="*/ 1 w 14"/>
                  <a:gd name="T13" fmla="*/ 68 h 68"/>
                  <a:gd name="T14" fmla="*/ 1 w 14"/>
                  <a:gd name="T15" fmla="*/ 68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" h="68">
                    <a:moveTo>
                      <a:pt x="1" y="68"/>
                    </a:moveTo>
                    <a:cubicBezTo>
                      <a:pt x="1" y="68"/>
                      <a:pt x="2" y="68"/>
                      <a:pt x="2" y="68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0"/>
                      <a:pt x="13" y="0"/>
                    </a:cubicBezTo>
                    <a:cubicBezTo>
                      <a:pt x="13" y="0"/>
                      <a:pt x="12" y="0"/>
                      <a:pt x="12" y="1"/>
                    </a:cubicBezTo>
                    <a:cubicBezTo>
                      <a:pt x="0" y="67"/>
                      <a:pt x="0" y="67"/>
                      <a:pt x="0" y="67"/>
                    </a:cubicBezTo>
                    <a:cubicBezTo>
                      <a:pt x="0" y="68"/>
                      <a:pt x="1" y="68"/>
                      <a:pt x="1" y="68"/>
                    </a:cubicBezTo>
                    <a:cubicBezTo>
                      <a:pt x="1" y="68"/>
                      <a:pt x="1" y="68"/>
                      <a:pt x="1" y="6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04" name="Freeform 2921"/>
              <p:cNvSpPr>
                <a:spLocks/>
              </p:cNvSpPr>
              <p:nvPr/>
            </p:nvSpPr>
            <p:spPr bwMode="auto">
              <a:xfrm>
                <a:off x="10510" y="2998"/>
                <a:ext cx="13" cy="104"/>
              </a:xfrm>
              <a:custGeom>
                <a:avLst/>
                <a:gdLst>
                  <a:gd name="T0" fmla="*/ 8 w 9"/>
                  <a:gd name="T1" fmla="*/ 69 h 69"/>
                  <a:gd name="T2" fmla="*/ 8 w 9"/>
                  <a:gd name="T3" fmla="*/ 69 h 69"/>
                  <a:gd name="T4" fmla="*/ 9 w 9"/>
                  <a:gd name="T5" fmla="*/ 68 h 69"/>
                  <a:gd name="T6" fmla="*/ 1 w 9"/>
                  <a:gd name="T7" fmla="*/ 1 h 69"/>
                  <a:gd name="T8" fmla="*/ 1 w 9"/>
                  <a:gd name="T9" fmla="*/ 1 h 69"/>
                  <a:gd name="T10" fmla="*/ 0 w 9"/>
                  <a:gd name="T11" fmla="*/ 1 h 69"/>
                  <a:gd name="T12" fmla="*/ 8 w 9"/>
                  <a:gd name="T13" fmla="*/ 68 h 69"/>
                  <a:gd name="T14" fmla="*/ 8 w 9"/>
                  <a:gd name="T15" fmla="*/ 69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" h="69">
                    <a:moveTo>
                      <a:pt x="8" y="69"/>
                    </a:moveTo>
                    <a:cubicBezTo>
                      <a:pt x="8" y="69"/>
                      <a:pt x="8" y="69"/>
                      <a:pt x="8" y="69"/>
                    </a:cubicBezTo>
                    <a:cubicBezTo>
                      <a:pt x="9" y="69"/>
                      <a:pt x="9" y="69"/>
                      <a:pt x="9" y="68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8" y="68"/>
                      <a:pt x="8" y="68"/>
                      <a:pt x="8" y="68"/>
                    </a:cubicBezTo>
                    <a:cubicBezTo>
                      <a:pt x="8" y="69"/>
                      <a:pt x="8" y="69"/>
                      <a:pt x="8" y="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05" name="Rectangle 2922"/>
              <p:cNvSpPr>
                <a:spLocks noChangeArrowheads="1"/>
              </p:cNvSpPr>
              <p:nvPr/>
            </p:nvSpPr>
            <p:spPr bwMode="auto">
              <a:xfrm>
                <a:off x="10422" y="2888"/>
                <a:ext cx="103" cy="6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06" name="Rectangle 2923"/>
              <p:cNvSpPr>
                <a:spLocks noChangeArrowheads="1"/>
              </p:cNvSpPr>
              <p:nvPr/>
            </p:nvSpPr>
            <p:spPr bwMode="auto">
              <a:xfrm>
                <a:off x="10413" y="2891"/>
                <a:ext cx="94" cy="6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07" name="Freeform 2924"/>
              <p:cNvSpPr>
                <a:spLocks/>
              </p:cNvSpPr>
              <p:nvPr/>
            </p:nvSpPr>
            <p:spPr bwMode="auto">
              <a:xfrm>
                <a:off x="10422" y="2888"/>
                <a:ext cx="106" cy="113"/>
              </a:xfrm>
              <a:custGeom>
                <a:avLst/>
                <a:gdLst>
                  <a:gd name="T0" fmla="*/ 1 w 70"/>
                  <a:gd name="T1" fmla="*/ 75 h 75"/>
                  <a:gd name="T2" fmla="*/ 2 w 70"/>
                  <a:gd name="T3" fmla="*/ 74 h 75"/>
                  <a:gd name="T4" fmla="*/ 70 w 70"/>
                  <a:gd name="T5" fmla="*/ 2 h 75"/>
                  <a:gd name="T6" fmla="*/ 70 w 70"/>
                  <a:gd name="T7" fmla="*/ 1 h 75"/>
                  <a:gd name="T8" fmla="*/ 69 w 70"/>
                  <a:gd name="T9" fmla="*/ 1 h 75"/>
                  <a:gd name="T10" fmla="*/ 1 w 70"/>
                  <a:gd name="T11" fmla="*/ 74 h 75"/>
                  <a:gd name="T12" fmla="*/ 1 w 70"/>
                  <a:gd name="T13" fmla="*/ 74 h 75"/>
                  <a:gd name="T14" fmla="*/ 1 w 70"/>
                  <a:gd name="T15" fmla="*/ 75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0" h="75">
                    <a:moveTo>
                      <a:pt x="1" y="75"/>
                    </a:moveTo>
                    <a:cubicBezTo>
                      <a:pt x="1" y="75"/>
                      <a:pt x="1" y="75"/>
                      <a:pt x="2" y="74"/>
                    </a:cubicBezTo>
                    <a:cubicBezTo>
                      <a:pt x="70" y="2"/>
                      <a:pt x="70" y="2"/>
                      <a:pt x="70" y="2"/>
                    </a:cubicBezTo>
                    <a:cubicBezTo>
                      <a:pt x="70" y="1"/>
                      <a:pt x="70" y="1"/>
                      <a:pt x="70" y="1"/>
                    </a:cubicBezTo>
                    <a:cubicBezTo>
                      <a:pt x="70" y="0"/>
                      <a:pt x="69" y="0"/>
                      <a:pt x="69" y="1"/>
                    </a:cubicBezTo>
                    <a:cubicBezTo>
                      <a:pt x="1" y="74"/>
                      <a:pt x="1" y="74"/>
                      <a:pt x="1" y="74"/>
                    </a:cubicBezTo>
                    <a:cubicBezTo>
                      <a:pt x="0" y="74"/>
                      <a:pt x="0" y="74"/>
                      <a:pt x="1" y="74"/>
                    </a:cubicBezTo>
                    <a:cubicBezTo>
                      <a:pt x="1" y="75"/>
                      <a:pt x="1" y="75"/>
                      <a:pt x="1" y="7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08" name="Freeform 2925"/>
              <p:cNvSpPr>
                <a:spLocks/>
              </p:cNvSpPr>
              <p:nvPr/>
            </p:nvSpPr>
            <p:spPr bwMode="auto">
              <a:xfrm>
                <a:off x="10422" y="2891"/>
                <a:ext cx="101" cy="107"/>
              </a:xfrm>
              <a:custGeom>
                <a:avLst/>
                <a:gdLst>
                  <a:gd name="T0" fmla="*/ 67 w 67"/>
                  <a:gd name="T1" fmla="*/ 71 h 71"/>
                  <a:gd name="T2" fmla="*/ 67 w 67"/>
                  <a:gd name="T3" fmla="*/ 70 h 71"/>
                  <a:gd name="T4" fmla="*/ 67 w 67"/>
                  <a:gd name="T5" fmla="*/ 70 h 71"/>
                  <a:gd name="T6" fmla="*/ 2 w 67"/>
                  <a:gd name="T7" fmla="*/ 1 h 71"/>
                  <a:gd name="T8" fmla="*/ 1 w 67"/>
                  <a:gd name="T9" fmla="*/ 1 h 71"/>
                  <a:gd name="T10" fmla="*/ 1 w 67"/>
                  <a:gd name="T11" fmla="*/ 2 h 71"/>
                  <a:gd name="T12" fmla="*/ 66 w 67"/>
                  <a:gd name="T13" fmla="*/ 70 h 71"/>
                  <a:gd name="T14" fmla="*/ 67 w 67"/>
                  <a:gd name="T15" fmla="*/ 71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7" h="71">
                    <a:moveTo>
                      <a:pt x="67" y="71"/>
                    </a:moveTo>
                    <a:cubicBezTo>
                      <a:pt x="67" y="71"/>
                      <a:pt x="67" y="71"/>
                      <a:pt x="67" y="70"/>
                    </a:cubicBezTo>
                    <a:cubicBezTo>
                      <a:pt x="67" y="70"/>
                      <a:pt x="67" y="70"/>
                      <a:pt x="67" y="7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66" y="70"/>
                      <a:pt x="66" y="70"/>
                      <a:pt x="66" y="70"/>
                    </a:cubicBezTo>
                    <a:cubicBezTo>
                      <a:pt x="66" y="71"/>
                      <a:pt x="67" y="71"/>
                      <a:pt x="67" y="7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09" name="Freeform 2926"/>
              <p:cNvSpPr>
                <a:spLocks/>
              </p:cNvSpPr>
              <p:nvPr/>
            </p:nvSpPr>
            <p:spPr bwMode="auto">
              <a:xfrm>
                <a:off x="10409" y="2891"/>
                <a:ext cx="99" cy="111"/>
              </a:xfrm>
              <a:custGeom>
                <a:avLst/>
                <a:gdLst>
                  <a:gd name="T0" fmla="*/ 0 w 66"/>
                  <a:gd name="T1" fmla="*/ 74 h 74"/>
                  <a:gd name="T2" fmla="*/ 1 w 66"/>
                  <a:gd name="T3" fmla="*/ 74 h 74"/>
                  <a:gd name="T4" fmla="*/ 65 w 66"/>
                  <a:gd name="T5" fmla="*/ 1 h 74"/>
                  <a:gd name="T6" fmla="*/ 65 w 66"/>
                  <a:gd name="T7" fmla="*/ 0 h 74"/>
                  <a:gd name="T8" fmla="*/ 64 w 66"/>
                  <a:gd name="T9" fmla="*/ 0 h 74"/>
                  <a:gd name="T10" fmla="*/ 0 w 66"/>
                  <a:gd name="T11" fmla="*/ 73 h 74"/>
                  <a:gd name="T12" fmla="*/ 0 w 66"/>
                  <a:gd name="T13" fmla="*/ 74 h 74"/>
                  <a:gd name="T14" fmla="*/ 0 w 66"/>
                  <a:gd name="T15" fmla="*/ 74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6" h="74">
                    <a:moveTo>
                      <a:pt x="0" y="74"/>
                    </a:moveTo>
                    <a:cubicBezTo>
                      <a:pt x="1" y="74"/>
                      <a:pt x="1" y="74"/>
                      <a:pt x="1" y="74"/>
                    </a:cubicBezTo>
                    <a:cubicBezTo>
                      <a:pt x="65" y="1"/>
                      <a:pt x="65" y="1"/>
                      <a:pt x="65" y="1"/>
                    </a:cubicBezTo>
                    <a:cubicBezTo>
                      <a:pt x="66" y="1"/>
                      <a:pt x="66" y="1"/>
                      <a:pt x="65" y="0"/>
                    </a:cubicBezTo>
                    <a:cubicBezTo>
                      <a:pt x="65" y="0"/>
                      <a:pt x="65" y="0"/>
                      <a:pt x="64" y="0"/>
                    </a:cubicBezTo>
                    <a:cubicBezTo>
                      <a:pt x="0" y="73"/>
                      <a:pt x="0" y="73"/>
                      <a:pt x="0" y="73"/>
                    </a:cubicBezTo>
                    <a:cubicBezTo>
                      <a:pt x="0" y="73"/>
                      <a:pt x="0" y="74"/>
                      <a:pt x="0" y="74"/>
                    </a:cubicBezTo>
                    <a:cubicBezTo>
                      <a:pt x="0" y="74"/>
                      <a:pt x="0" y="74"/>
                      <a:pt x="0" y="7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10" name="Freeform 2927"/>
              <p:cNvSpPr>
                <a:spLocks/>
              </p:cNvSpPr>
              <p:nvPr/>
            </p:nvSpPr>
            <p:spPr bwMode="auto">
              <a:xfrm>
                <a:off x="10412" y="2892"/>
                <a:ext cx="95" cy="104"/>
              </a:xfrm>
              <a:custGeom>
                <a:avLst/>
                <a:gdLst>
                  <a:gd name="T0" fmla="*/ 62 w 63"/>
                  <a:gd name="T1" fmla="*/ 69 h 69"/>
                  <a:gd name="T2" fmla="*/ 62 w 63"/>
                  <a:gd name="T3" fmla="*/ 68 h 69"/>
                  <a:gd name="T4" fmla="*/ 62 w 63"/>
                  <a:gd name="T5" fmla="*/ 67 h 69"/>
                  <a:gd name="T6" fmla="*/ 1 w 63"/>
                  <a:gd name="T7" fmla="*/ 1 h 69"/>
                  <a:gd name="T8" fmla="*/ 0 w 63"/>
                  <a:gd name="T9" fmla="*/ 1 h 69"/>
                  <a:gd name="T10" fmla="*/ 0 w 63"/>
                  <a:gd name="T11" fmla="*/ 2 h 69"/>
                  <a:gd name="T12" fmla="*/ 61 w 63"/>
                  <a:gd name="T13" fmla="*/ 68 h 69"/>
                  <a:gd name="T14" fmla="*/ 62 w 63"/>
                  <a:gd name="T15" fmla="*/ 69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3" h="69">
                    <a:moveTo>
                      <a:pt x="62" y="69"/>
                    </a:moveTo>
                    <a:cubicBezTo>
                      <a:pt x="62" y="69"/>
                      <a:pt x="62" y="69"/>
                      <a:pt x="62" y="68"/>
                    </a:cubicBezTo>
                    <a:cubicBezTo>
                      <a:pt x="63" y="68"/>
                      <a:pt x="63" y="68"/>
                      <a:pt x="62" y="67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61" y="68"/>
                      <a:pt x="61" y="68"/>
                      <a:pt x="61" y="68"/>
                    </a:cubicBezTo>
                    <a:cubicBezTo>
                      <a:pt x="62" y="69"/>
                      <a:pt x="62" y="69"/>
                      <a:pt x="62" y="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11" name="Freeform 2928"/>
              <p:cNvSpPr>
                <a:spLocks/>
              </p:cNvSpPr>
              <p:nvPr/>
            </p:nvSpPr>
            <p:spPr bwMode="auto">
              <a:xfrm>
                <a:off x="10510" y="2891"/>
                <a:ext cx="16" cy="6"/>
              </a:xfrm>
              <a:custGeom>
                <a:avLst/>
                <a:gdLst>
                  <a:gd name="T0" fmla="*/ 0 w 16"/>
                  <a:gd name="T1" fmla="*/ 6 h 6"/>
                  <a:gd name="T2" fmla="*/ 16 w 16"/>
                  <a:gd name="T3" fmla="*/ 3 h 6"/>
                  <a:gd name="T4" fmla="*/ 16 w 16"/>
                  <a:gd name="T5" fmla="*/ 0 h 6"/>
                  <a:gd name="T6" fmla="*/ 0 w 16"/>
                  <a:gd name="T7" fmla="*/ 3 h 6"/>
                  <a:gd name="T8" fmla="*/ 0 w 16"/>
                  <a:gd name="T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6">
                    <a:moveTo>
                      <a:pt x="0" y="6"/>
                    </a:moveTo>
                    <a:lnTo>
                      <a:pt x="16" y="3"/>
                    </a:lnTo>
                    <a:lnTo>
                      <a:pt x="16" y="0"/>
                    </a:lnTo>
                    <a:lnTo>
                      <a:pt x="0" y="3"/>
                    </a:lnTo>
                    <a:lnTo>
                      <a:pt x="0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12" name="Freeform 2929"/>
              <p:cNvSpPr>
                <a:spLocks/>
              </p:cNvSpPr>
              <p:nvPr/>
            </p:nvSpPr>
            <p:spPr bwMode="auto">
              <a:xfrm>
                <a:off x="10409" y="2888"/>
                <a:ext cx="16" cy="6"/>
              </a:xfrm>
              <a:custGeom>
                <a:avLst/>
                <a:gdLst>
                  <a:gd name="T0" fmla="*/ 0 w 16"/>
                  <a:gd name="T1" fmla="*/ 6 h 6"/>
                  <a:gd name="T2" fmla="*/ 16 w 16"/>
                  <a:gd name="T3" fmla="*/ 3 h 6"/>
                  <a:gd name="T4" fmla="*/ 16 w 16"/>
                  <a:gd name="T5" fmla="*/ 0 h 6"/>
                  <a:gd name="T6" fmla="*/ 0 w 16"/>
                  <a:gd name="T7" fmla="*/ 3 h 6"/>
                  <a:gd name="T8" fmla="*/ 0 w 16"/>
                  <a:gd name="T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6">
                    <a:moveTo>
                      <a:pt x="0" y="6"/>
                    </a:moveTo>
                    <a:lnTo>
                      <a:pt x="16" y="3"/>
                    </a:lnTo>
                    <a:lnTo>
                      <a:pt x="16" y="0"/>
                    </a:lnTo>
                    <a:lnTo>
                      <a:pt x="0" y="3"/>
                    </a:lnTo>
                    <a:lnTo>
                      <a:pt x="0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13" name="Freeform 2930"/>
              <p:cNvSpPr>
                <a:spLocks/>
              </p:cNvSpPr>
              <p:nvPr/>
            </p:nvSpPr>
            <p:spPr bwMode="auto">
              <a:xfrm>
                <a:off x="10415" y="2892"/>
                <a:ext cx="6" cy="104"/>
              </a:xfrm>
              <a:custGeom>
                <a:avLst/>
                <a:gdLst>
                  <a:gd name="T0" fmla="*/ 0 w 4"/>
                  <a:gd name="T1" fmla="*/ 69 h 69"/>
                  <a:gd name="T2" fmla="*/ 1 w 4"/>
                  <a:gd name="T3" fmla="*/ 69 h 69"/>
                  <a:gd name="T4" fmla="*/ 4 w 4"/>
                  <a:gd name="T5" fmla="*/ 1 h 69"/>
                  <a:gd name="T6" fmla="*/ 4 w 4"/>
                  <a:gd name="T7" fmla="*/ 0 h 69"/>
                  <a:gd name="T8" fmla="*/ 3 w 4"/>
                  <a:gd name="T9" fmla="*/ 1 h 69"/>
                  <a:gd name="T10" fmla="*/ 0 w 4"/>
                  <a:gd name="T11" fmla="*/ 69 h 69"/>
                  <a:gd name="T12" fmla="*/ 0 w 4"/>
                  <a:gd name="T13" fmla="*/ 69 h 69"/>
                  <a:gd name="T14" fmla="*/ 0 w 4"/>
                  <a:gd name="T15" fmla="*/ 69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69">
                    <a:moveTo>
                      <a:pt x="0" y="69"/>
                    </a:moveTo>
                    <a:cubicBezTo>
                      <a:pt x="1" y="69"/>
                      <a:pt x="1" y="69"/>
                      <a:pt x="1" y="69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3" y="0"/>
                      <a:pt x="3" y="1"/>
                    </a:cubicBezTo>
                    <a:cubicBezTo>
                      <a:pt x="0" y="69"/>
                      <a:pt x="0" y="69"/>
                      <a:pt x="0" y="69"/>
                    </a:cubicBezTo>
                    <a:cubicBezTo>
                      <a:pt x="0" y="69"/>
                      <a:pt x="0" y="69"/>
                      <a:pt x="0" y="69"/>
                    </a:cubicBezTo>
                    <a:cubicBezTo>
                      <a:pt x="0" y="69"/>
                      <a:pt x="0" y="69"/>
                      <a:pt x="0" y="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14" name="Freeform 2931"/>
              <p:cNvSpPr>
                <a:spLocks/>
              </p:cNvSpPr>
              <p:nvPr/>
            </p:nvSpPr>
            <p:spPr bwMode="auto">
              <a:xfrm>
                <a:off x="10412" y="2892"/>
                <a:ext cx="9" cy="104"/>
              </a:xfrm>
              <a:custGeom>
                <a:avLst/>
                <a:gdLst>
                  <a:gd name="T0" fmla="*/ 6 w 6"/>
                  <a:gd name="T1" fmla="*/ 69 h 69"/>
                  <a:gd name="T2" fmla="*/ 6 w 6"/>
                  <a:gd name="T3" fmla="*/ 69 h 69"/>
                  <a:gd name="T4" fmla="*/ 6 w 6"/>
                  <a:gd name="T5" fmla="*/ 69 h 69"/>
                  <a:gd name="T6" fmla="*/ 2 w 6"/>
                  <a:gd name="T7" fmla="*/ 1 h 69"/>
                  <a:gd name="T8" fmla="*/ 1 w 6"/>
                  <a:gd name="T9" fmla="*/ 0 h 69"/>
                  <a:gd name="T10" fmla="*/ 1 w 6"/>
                  <a:gd name="T11" fmla="*/ 0 h 69"/>
                  <a:gd name="T12" fmla="*/ 0 w 6"/>
                  <a:gd name="T13" fmla="*/ 1 h 69"/>
                  <a:gd name="T14" fmla="*/ 5 w 6"/>
                  <a:gd name="T15" fmla="*/ 69 h 69"/>
                  <a:gd name="T16" fmla="*/ 6 w 6"/>
                  <a:gd name="T17" fmla="*/ 69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9">
                    <a:moveTo>
                      <a:pt x="6" y="69"/>
                    </a:moveTo>
                    <a:cubicBezTo>
                      <a:pt x="6" y="69"/>
                      <a:pt x="6" y="69"/>
                      <a:pt x="6" y="69"/>
                    </a:cubicBezTo>
                    <a:cubicBezTo>
                      <a:pt x="6" y="69"/>
                      <a:pt x="6" y="69"/>
                      <a:pt x="6" y="69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5" y="69"/>
                      <a:pt x="5" y="69"/>
                      <a:pt x="5" y="69"/>
                    </a:cubicBezTo>
                    <a:cubicBezTo>
                      <a:pt x="5" y="69"/>
                      <a:pt x="5" y="69"/>
                      <a:pt x="6" y="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15" name="Freeform 2932"/>
              <p:cNvSpPr>
                <a:spLocks/>
              </p:cNvSpPr>
              <p:nvPr/>
            </p:nvSpPr>
            <p:spPr bwMode="auto">
              <a:xfrm>
                <a:off x="10507" y="2891"/>
                <a:ext cx="21" cy="104"/>
              </a:xfrm>
              <a:custGeom>
                <a:avLst/>
                <a:gdLst>
                  <a:gd name="T0" fmla="*/ 1 w 14"/>
                  <a:gd name="T1" fmla="*/ 69 h 69"/>
                  <a:gd name="T2" fmla="*/ 2 w 14"/>
                  <a:gd name="T3" fmla="*/ 68 h 69"/>
                  <a:gd name="T4" fmla="*/ 14 w 14"/>
                  <a:gd name="T5" fmla="*/ 1 h 69"/>
                  <a:gd name="T6" fmla="*/ 13 w 14"/>
                  <a:gd name="T7" fmla="*/ 1 h 69"/>
                  <a:gd name="T8" fmla="*/ 12 w 14"/>
                  <a:gd name="T9" fmla="*/ 1 h 69"/>
                  <a:gd name="T10" fmla="*/ 0 w 14"/>
                  <a:gd name="T11" fmla="*/ 68 h 69"/>
                  <a:gd name="T12" fmla="*/ 1 w 14"/>
                  <a:gd name="T13" fmla="*/ 69 h 69"/>
                  <a:gd name="T14" fmla="*/ 1 w 14"/>
                  <a:gd name="T15" fmla="*/ 69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" h="69">
                    <a:moveTo>
                      <a:pt x="1" y="69"/>
                    </a:moveTo>
                    <a:cubicBezTo>
                      <a:pt x="1" y="69"/>
                      <a:pt x="2" y="68"/>
                      <a:pt x="2" y="68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1"/>
                      <a:pt x="13" y="1"/>
                    </a:cubicBezTo>
                    <a:cubicBezTo>
                      <a:pt x="13" y="0"/>
                      <a:pt x="12" y="1"/>
                      <a:pt x="12" y="1"/>
                    </a:cubicBezTo>
                    <a:cubicBezTo>
                      <a:pt x="0" y="68"/>
                      <a:pt x="0" y="68"/>
                      <a:pt x="0" y="68"/>
                    </a:cubicBezTo>
                    <a:cubicBezTo>
                      <a:pt x="0" y="68"/>
                      <a:pt x="1" y="69"/>
                      <a:pt x="1" y="69"/>
                    </a:cubicBezTo>
                    <a:cubicBezTo>
                      <a:pt x="1" y="69"/>
                      <a:pt x="1" y="69"/>
                      <a:pt x="1" y="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16" name="Freeform 2933"/>
              <p:cNvSpPr>
                <a:spLocks/>
              </p:cNvSpPr>
              <p:nvPr/>
            </p:nvSpPr>
            <p:spPr bwMode="auto">
              <a:xfrm>
                <a:off x="10510" y="2894"/>
                <a:ext cx="13" cy="102"/>
              </a:xfrm>
              <a:custGeom>
                <a:avLst/>
                <a:gdLst>
                  <a:gd name="T0" fmla="*/ 8 w 9"/>
                  <a:gd name="T1" fmla="*/ 68 h 68"/>
                  <a:gd name="T2" fmla="*/ 8 w 9"/>
                  <a:gd name="T3" fmla="*/ 68 h 68"/>
                  <a:gd name="T4" fmla="*/ 9 w 9"/>
                  <a:gd name="T5" fmla="*/ 68 h 68"/>
                  <a:gd name="T6" fmla="*/ 1 w 9"/>
                  <a:gd name="T7" fmla="*/ 1 h 68"/>
                  <a:gd name="T8" fmla="*/ 1 w 9"/>
                  <a:gd name="T9" fmla="*/ 0 h 68"/>
                  <a:gd name="T10" fmla="*/ 0 w 9"/>
                  <a:gd name="T11" fmla="*/ 1 h 68"/>
                  <a:gd name="T12" fmla="*/ 8 w 9"/>
                  <a:gd name="T13" fmla="*/ 68 h 68"/>
                  <a:gd name="T14" fmla="*/ 8 w 9"/>
                  <a:gd name="T15" fmla="*/ 68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" h="68">
                    <a:moveTo>
                      <a:pt x="8" y="68"/>
                    </a:moveTo>
                    <a:cubicBezTo>
                      <a:pt x="8" y="68"/>
                      <a:pt x="8" y="68"/>
                      <a:pt x="8" y="68"/>
                    </a:cubicBezTo>
                    <a:cubicBezTo>
                      <a:pt x="9" y="68"/>
                      <a:pt x="9" y="68"/>
                      <a:pt x="9" y="68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8" y="68"/>
                      <a:pt x="8" y="68"/>
                      <a:pt x="8" y="68"/>
                    </a:cubicBezTo>
                    <a:cubicBezTo>
                      <a:pt x="8" y="68"/>
                      <a:pt x="8" y="68"/>
                      <a:pt x="8" y="6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17" name="Rectangle 2934"/>
              <p:cNvSpPr>
                <a:spLocks noChangeArrowheads="1"/>
              </p:cNvSpPr>
              <p:nvPr/>
            </p:nvSpPr>
            <p:spPr bwMode="auto">
              <a:xfrm>
                <a:off x="10422" y="2785"/>
                <a:ext cx="103" cy="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18" name="Rectangle 2935"/>
              <p:cNvSpPr>
                <a:spLocks noChangeArrowheads="1"/>
              </p:cNvSpPr>
              <p:nvPr/>
            </p:nvSpPr>
            <p:spPr bwMode="auto">
              <a:xfrm>
                <a:off x="10413" y="2788"/>
                <a:ext cx="94" cy="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19" name="Freeform 2936"/>
              <p:cNvSpPr>
                <a:spLocks/>
              </p:cNvSpPr>
              <p:nvPr/>
            </p:nvSpPr>
            <p:spPr bwMode="auto">
              <a:xfrm>
                <a:off x="10422" y="2785"/>
                <a:ext cx="106" cy="112"/>
              </a:xfrm>
              <a:custGeom>
                <a:avLst/>
                <a:gdLst>
                  <a:gd name="T0" fmla="*/ 1 w 70"/>
                  <a:gd name="T1" fmla="*/ 74 h 74"/>
                  <a:gd name="T2" fmla="*/ 2 w 70"/>
                  <a:gd name="T3" fmla="*/ 74 h 74"/>
                  <a:gd name="T4" fmla="*/ 70 w 70"/>
                  <a:gd name="T5" fmla="*/ 1 h 74"/>
                  <a:gd name="T6" fmla="*/ 70 w 70"/>
                  <a:gd name="T7" fmla="*/ 0 h 74"/>
                  <a:gd name="T8" fmla="*/ 69 w 70"/>
                  <a:gd name="T9" fmla="*/ 0 h 74"/>
                  <a:gd name="T10" fmla="*/ 1 w 70"/>
                  <a:gd name="T11" fmla="*/ 73 h 74"/>
                  <a:gd name="T12" fmla="*/ 1 w 70"/>
                  <a:gd name="T13" fmla="*/ 74 h 74"/>
                  <a:gd name="T14" fmla="*/ 1 w 70"/>
                  <a:gd name="T15" fmla="*/ 74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0" h="74">
                    <a:moveTo>
                      <a:pt x="1" y="74"/>
                    </a:moveTo>
                    <a:cubicBezTo>
                      <a:pt x="1" y="74"/>
                      <a:pt x="1" y="74"/>
                      <a:pt x="2" y="74"/>
                    </a:cubicBezTo>
                    <a:cubicBezTo>
                      <a:pt x="70" y="1"/>
                      <a:pt x="70" y="1"/>
                      <a:pt x="70" y="1"/>
                    </a:cubicBezTo>
                    <a:cubicBezTo>
                      <a:pt x="70" y="1"/>
                      <a:pt x="70" y="0"/>
                      <a:pt x="70" y="0"/>
                    </a:cubicBezTo>
                    <a:cubicBezTo>
                      <a:pt x="70" y="0"/>
                      <a:pt x="69" y="0"/>
                      <a:pt x="69" y="0"/>
                    </a:cubicBezTo>
                    <a:cubicBezTo>
                      <a:pt x="1" y="73"/>
                      <a:pt x="1" y="73"/>
                      <a:pt x="1" y="73"/>
                    </a:cubicBezTo>
                    <a:cubicBezTo>
                      <a:pt x="0" y="73"/>
                      <a:pt x="0" y="74"/>
                      <a:pt x="1" y="74"/>
                    </a:cubicBezTo>
                    <a:cubicBezTo>
                      <a:pt x="1" y="74"/>
                      <a:pt x="1" y="74"/>
                      <a:pt x="1" y="7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20" name="Freeform 2937"/>
              <p:cNvSpPr>
                <a:spLocks/>
              </p:cNvSpPr>
              <p:nvPr/>
            </p:nvSpPr>
            <p:spPr bwMode="auto">
              <a:xfrm>
                <a:off x="10422" y="2788"/>
                <a:ext cx="101" cy="106"/>
              </a:xfrm>
              <a:custGeom>
                <a:avLst/>
                <a:gdLst>
                  <a:gd name="T0" fmla="*/ 67 w 67"/>
                  <a:gd name="T1" fmla="*/ 70 h 70"/>
                  <a:gd name="T2" fmla="*/ 67 w 67"/>
                  <a:gd name="T3" fmla="*/ 70 h 70"/>
                  <a:gd name="T4" fmla="*/ 67 w 67"/>
                  <a:gd name="T5" fmla="*/ 69 h 70"/>
                  <a:gd name="T6" fmla="*/ 2 w 67"/>
                  <a:gd name="T7" fmla="*/ 0 h 70"/>
                  <a:gd name="T8" fmla="*/ 1 w 67"/>
                  <a:gd name="T9" fmla="*/ 0 h 70"/>
                  <a:gd name="T10" fmla="*/ 1 w 67"/>
                  <a:gd name="T11" fmla="*/ 1 h 70"/>
                  <a:gd name="T12" fmla="*/ 66 w 67"/>
                  <a:gd name="T13" fmla="*/ 70 h 70"/>
                  <a:gd name="T14" fmla="*/ 67 w 67"/>
                  <a:gd name="T15" fmla="*/ 7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7" h="70">
                    <a:moveTo>
                      <a:pt x="67" y="70"/>
                    </a:moveTo>
                    <a:cubicBezTo>
                      <a:pt x="67" y="70"/>
                      <a:pt x="67" y="70"/>
                      <a:pt x="67" y="70"/>
                    </a:cubicBezTo>
                    <a:cubicBezTo>
                      <a:pt x="67" y="70"/>
                      <a:pt x="67" y="69"/>
                      <a:pt x="67" y="69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1" y="1"/>
                    </a:cubicBezTo>
                    <a:cubicBezTo>
                      <a:pt x="66" y="70"/>
                      <a:pt x="66" y="70"/>
                      <a:pt x="66" y="70"/>
                    </a:cubicBezTo>
                    <a:cubicBezTo>
                      <a:pt x="66" y="70"/>
                      <a:pt x="67" y="70"/>
                      <a:pt x="67" y="7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21" name="Freeform 2938"/>
              <p:cNvSpPr>
                <a:spLocks/>
              </p:cNvSpPr>
              <p:nvPr/>
            </p:nvSpPr>
            <p:spPr bwMode="auto">
              <a:xfrm>
                <a:off x="10409" y="2788"/>
                <a:ext cx="99" cy="112"/>
              </a:xfrm>
              <a:custGeom>
                <a:avLst/>
                <a:gdLst>
                  <a:gd name="T0" fmla="*/ 0 w 66"/>
                  <a:gd name="T1" fmla="*/ 74 h 74"/>
                  <a:gd name="T2" fmla="*/ 1 w 66"/>
                  <a:gd name="T3" fmla="*/ 73 h 74"/>
                  <a:gd name="T4" fmla="*/ 65 w 66"/>
                  <a:gd name="T5" fmla="*/ 1 h 74"/>
                  <a:gd name="T6" fmla="*/ 65 w 66"/>
                  <a:gd name="T7" fmla="*/ 0 h 74"/>
                  <a:gd name="T8" fmla="*/ 64 w 66"/>
                  <a:gd name="T9" fmla="*/ 0 h 74"/>
                  <a:gd name="T10" fmla="*/ 0 w 66"/>
                  <a:gd name="T11" fmla="*/ 73 h 74"/>
                  <a:gd name="T12" fmla="*/ 0 w 66"/>
                  <a:gd name="T13" fmla="*/ 73 h 74"/>
                  <a:gd name="T14" fmla="*/ 0 w 66"/>
                  <a:gd name="T15" fmla="*/ 74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6" h="74">
                    <a:moveTo>
                      <a:pt x="0" y="74"/>
                    </a:moveTo>
                    <a:cubicBezTo>
                      <a:pt x="1" y="74"/>
                      <a:pt x="1" y="74"/>
                      <a:pt x="1" y="73"/>
                    </a:cubicBezTo>
                    <a:cubicBezTo>
                      <a:pt x="65" y="1"/>
                      <a:pt x="65" y="1"/>
                      <a:pt x="65" y="1"/>
                    </a:cubicBezTo>
                    <a:cubicBezTo>
                      <a:pt x="66" y="0"/>
                      <a:pt x="66" y="0"/>
                      <a:pt x="65" y="0"/>
                    </a:cubicBezTo>
                    <a:cubicBezTo>
                      <a:pt x="65" y="0"/>
                      <a:pt x="65" y="0"/>
                      <a:pt x="64" y="0"/>
                    </a:cubicBezTo>
                    <a:cubicBezTo>
                      <a:pt x="0" y="73"/>
                      <a:pt x="0" y="73"/>
                      <a:pt x="0" y="73"/>
                    </a:cubicBezTo>
                    <a:cubicBezTo>
                      <a:pt x="0" y="73"/>
                      <a:pt x="0" y="73"/>
                      <a:pt x="0" y="73"/>
                    </a:cubicBezTo>
                    <a:cubicBezTo>
                      <a:pt x="0" y="74"/>
                      <a:pt x="0" y="74"/>
                      <a:pt x="0" y="7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22" name="Freeform 2939"/>
              <p:cNvSpPr>
                <a:spLocks/>
              </p:cNvSpPr>
              <p:nvPr/>
            </p:nvSpPr>
            <p:spPr bwMode="auto">
              <a:xfrm>
                <a:off x="10412" y="2790"/>
                <a:ext cx="95" cy="102"/>
              </a:xfrm>
              <a:custGeom>
                <a:avLst/>
                <a:gdLst>
                  <a:gd name="T0" fmla="*/ 62 w 63"/>
                  <a:gd name="T1" fmla="*/ 68 h 68"/>
                  <a:gd name="T2" fmla="*/ 62 w 63"/>
                  <a:gd name="T3" fmla="*/ 68 h 68"/>
                  <a:gd name="T4" fmla="*/ 62 w 63"/>
                  <a:gd name="T5" fmla="*/ 67 h 68"/>
                  <a:gd name="T6" fmla="*/ 1 w 63"/>
                  <a:gd name="T7" fmla="*/ 0 h 68"/>
                  <a:gd name="T8" fmla="*/ 0 w 63"/>
                  <a:gd name="T9" fmla="*/ 0 h 68"/>
                  <a:gd name="T10" fmla="*/ 0 w 63"/>
                  <a:gd name="T11" fmla="*/ 1 h 68"/>
                  <a:gd name="T12" fmla="*/ 61 w 63"/>
                  <a:gd name="T13" fmla="*/ 68 h 68"/>
                  <a:gd name="T14" fmla="*/ 62 w 63"/>
                  <a:gd name="T15" fmla="*/ 68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3" h="68">
                    <a:moveTo>
                      <a:pt x="62" y="68"/>
                    </a:moveTo>
                    <a:cubicBezTo>
                      <a:pt x="62" y="68"/>
                      <a:pt x="62" y="68"/>
                      <a:pt x="62" y="68"/>
                    </a:cubicBezTo>
                    <a:cubicBezTo>
                      <a:pt x="63" y="68"/>
                      <a:pt x="63" y="67"/>
                      <a:pt x="62" y="67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61" y="68"/>
                      <a:pt x="61" y="68"/>
                      <a:pt x="61" y="68"/>
                    </a:cubicBezTo>
                    <a:cubicBezTo>
                      <a:pt x="62" y="68"/>
                      <a:pt x="62" y="68"/>
                      <a:pt x="62" y="6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23" name="Freeform 2940"/>
              <p:cNvSpPr>
                <a:spLocks/>
              </p:cNvSpPr>
              <p:nvPr/>
            </p:nvSpPr>
            <p:spPr bwMode="auto">
              <a:xfrm>
                <a:off x="10510" y="2787"/>
                <a:ext cx="16" cy="6"/>
              </a:xfrm>
              <a:custGeom>
                <a:avLst/>
                <a:gdLst>
                  <a:gd name="T0" fmla="*/ 0 w 16"/>
                  <a:gd name="T1" fmla="*/ 6 h 6"/>
                  <a:gd name="T2" fmla="*/ 16 w 16"/>
                  <a:gd name="T3" fmla="*/ 3 h 6"/>
                  <a:gd name="T4" fmla="*/ 16 w 16"/>
                  <a:gd name="T5" fmla="*/ 0 h 6"/>
                  <a:gd name="T6" fmla="*/ 0 w 16"/>
                  <a:gd name="T7" fmla="*/ 3 h 6"/>
                  <a:gd name="T8" fmla="*/ 0 w 16"/>
                  <a:gd name="T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6">
                    <a:moveTo>
                      <a:pt x="0" y="6"/>
                    </a:moveTo>
                    <a:lnTo>
                      <a:pt x="16" y="3"/>
                    </a:lnTo>
                    <a:lnTo>
                      <a:pt x="16" y="0"/>
                    </a:lnTo>
                    <a:lnTo>
                      <a:pt x="0" y="3"/>
                    </a:lnTo>
                    <a:lnTo>
                      <a:pt x="0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24" name="Freeform 2941"/>
              <p:cNvSpPr>
                <a:spLocks/>
              </p:cNvSpPr>
              <p:nvPr/>
            </p:nvSpPr>
            <p:spPr bwMode="auto">
              <a:xfrm>
                <a:off x="10409" y="2784"/>
                <a:ext cx="16" cy="7"/>
              </a:xfrm>
              <a:custGeom>
                <a:avLst/>
                <a:gdLst>
                  <a:gd name="T0" fmla="*/ 0 w 16"/>
                  <a:gd name="T1" fmla="*/ 7 h 7"/>
                  <a:gd name="T2" fmla="*/ 16 w 16"/>
                  <a:gd name="T3" fmla="*/ 3 h 7"/>
                  <a:gd name="T4" fmla="*/ 16 w 16"/>
                  <a:gd name="T5" fmla="*/ 0 h 7"/>
                  <a:gd name="T6" fmla="*/ 0 w 16"/>
                  <a:gd name="T7" fmla="*/ 4 h 7"/>
                  <a:gd name="T8" fmla="*/ 0 w 16"/>
                  <a:gd name="T9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7">
                    <a:moveTo>
                      <a:pt x="0" y="7"/>
                    </a:moveTo>
                    <a:lnTo>
                      <a:pt x="16" y="3"/>
                    </a:lnTo>
                    <a:lnTo>
                      <a:pt x="16" y="0"/>
                    </a:lnTo>
                    <a:lnTo>
                      <a:pt x="0" y="4"/>
                    </a:lnTo>
                    <a:lnTo>
                      <a:pt x="0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25" name="Freeform 2942"/>
              <p:cNvSpPr>
                <a:spLocks/>
              </p:cNvSpPr>
              <p:nvPr/>
            </p:nvSpPr>
            <p:spPr bwMode="auto">
              <a:xfrm>
                <a:off x="10415" y="2788"/>
                <a:ext cx="6" cy="106"/>
              </a:xfrm>
              <a:custGeom>
                <a:avLst/>
                <a:gdLst>
                  <a:gd name="T0" fmla="*/ 0 w 4"/>
                  <a:gd name="T1" fmla="*/ 70 h 70"/>
                  <a:gd name="T2" fmla="*/ 1 w 4"/>
                  <a:gd name="T3" fmla="*/ 69 h 70"/>
                  <a:gd name="T4" fmla="*/ 4 w 4"/>
                  <a:gd name="T5" fmla="*/ 1 h 70"/>
                  <a:gd name="T6" fmla="*/ 4 w 4"/>
                  <a:gd name="T7" fmla="*/ 0 h 70"/>
                  <a:gd name="T8" fmla="*/ 3 w 4"/>
                  <a:gd name="T9" fmla="*/ 1 h 70"/>
                  <a:gd name="T10" fmla="*/ 0 w 4"/>
                  <a:gd name="T11" fmla="*/ 69 h 70"/>
                  <a:gd name="T12" fmla="*/ 0 w 4"/>
                  <a:gd name="T13" fmla="*/ 70 h 70"/>
                  <a:gd name="T14" fmla="*/ 0 w 4"/>
                  <a:gd name="T15" fmla="*/ 7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70">
                    <a:moveTo>
                      <a:pt x="0" y="70"/>
                    </a:moveTo>
                    <a:cubicBezTo>
                      <a:pt x="1" y="70"/>
                      <a:pt x="1" y="69"/>
                      <a:pt x="1" y="69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0"/>
                      <a:pt x="4" y="0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0" y="69"/>
                      <a:pt x="0" y="69"/>
                      <a:pt x="0" y="69"/>
                    </a:cubicBezTo>
                    <a:cubicBezTo>
                      <a:pt x="0" y="69"/>
                      <a:pt x="0" y="70"/>
                      <a:pt x="0" y="70"/>
                    </a:cubicBezTo>
                    <a:cubicBezTo>
                      <a:pt x="0" y="70"/>
                      <a:pt x="0" y="70"/>
                      <a:pt x="0" y="7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26" name="Freeform 2943"/>
              <p:cNvSpPr>
                <a:spLocks/>
              </p:cNvSpPr>
              <p:nvPr/>
            </p:nvSpPr>
            <p:spPr bwMode="auto">
              <a:xfrm>
                <a:off x="10412" y="2788"/>
                <a:ext cx="9" cy="106"/>
              </a:xfrm>
              <a:custGeom>
                <a:avLst/>
                <a:gdLst>
                  <a:gd name="T0" fmla="*/ 6 w 6"/>
                  <a:gd name="T1" fmla="*/ 70 h 70"/>
                  <a:gd name="T2" fmla="*/ 6 w 6"/>
                  <a:gd name="T3" fmla="*/ 70 h 70"/>
                  <a:gd name="T4" fmla="*/ 6 w 6"/>
                  <a:gd name="T5" fmla="*/ 69 h 70"/>
                  <a:gd name="T6" fmla="*/ 2 w 6"/>
                  <a:gd name="T7" fmla="*/ 1 h 70"/>
                  <a:gd name="T8" fmla="*/ 1 w 6"/>
                  <a:gd name="T9" fmla="*/ 0 h 70"/>
                  <a:gd name="T10" fmla="*/ 1 w 6"/>
                  <a:gd name="T11" fmla="*/ 0 h 70"/>
                  <a:gd name="T12" fmla="*/ 0 w 6"/>
                  <a:gd name="T13" fmla="*/ 1 h 70"/>
                  <a:gd name="T14" fmla="*/ 5 w 6"/>
                  <a:gd name="T15" fmla="*/ 69 h 70"/>
                  <a:gd name="T16" fmla="*/ 6 w 6"/>
                  <a:gd name="T17" fmla="*/ 7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70">
                    <a:moveTo>
                      <a:pt x="6" y="70"/>
                    </a:moveTo>
                    <a:cubicBezTo>
                      <a:pt x="6" y="70"/>
                      <a:pt x="6" y="70"/>
                      <a:pt x="6" y="70"/>
                    </a:cubicBezTo>
                    <a:cubicBezTo>
                      <a:pt x="6" y="70"/>
                      <a:pt x="6" y="69"/>
                      <a:pt x="6" y="69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5" y="69"/>
                      <a:pt x="5" y="69"/>
                      <a:pt x="5" y="69"/>
                    </a:cubicBezTo>
                    <a:cubicBezTo>
                      <a:pt x="5" y="70"/>
                      <a:pt x="5" y="70"/>
                      <a:pt x="6" y="7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27" name="Freeform 2944"/>
              <p:cNvSpPr>
                <a:spLocks/>
              </p:cNvSpPr>
              <p:nvPr/>
            </p:nvSpPr>
            <p:spPr bwMode="auto">
              <a:xfrm>
                <a:off x="10507" y="2788"/>
                <a:ext cx="21" cy="103"/>
              </a:xfrm>
              <a:custGeom>
                <a:avLst/>
                <a:gdLst>
                  <a:gd name="T0" fmla="*/ 1 w 14"/>
                  <a:gd name="T1" fmla="*/ 68 h 68"/>
                  <a:gd name="T2" fmla="*/ 2 w 14"/>
                  <a:gd name="T3" fmla="*/ 67 h 68"/>
                  <a:gd name="T4" fmla="*/ 14 w 14"/>
                  <a:gd name="T5" fmla="*/ 1 h 68"/>
                  <a:gd name="T6" fmla="*/ 13 w 14"/>
                  <a:gd name="T7" fmla="*/ 0 h 68"/>
                  <a:gd name="T8" fmla="*/ 12 w 14"/>
                  <a:gd name="T9" fmla="*/ 0 h 68"/>
                  <a:gd name="T10" fmla="*/ 0 w 14"/>
                  <a:gd name="T11" fmla="*/ 67 h 68"/>
                  <a:gd name="T12" fmla="*/ 1 w 14"/>
                  <a:gd name="T13" fmla="*/ 68 h 68"/>
                  <a:gd name="T14" fmla="*/ 1 w 14"/>
                  <a:gd name="T15" fmla="*/ 68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" h="68">
                    <a:moveTo>
                      <a:pt x="1" y="68"/>
                    </a:moveTo>
                    <a:cubicBezTo>
                      <a:pt x="1" y="68"/>
                      <a:pt x="2" y="68"/>
                      <a:pt x="2" y="67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0"/>
                      <a:pt x="14" y="0"/>
                      <a:pt x="13" y="0"/>
                    </a:cubicBezTo>
                    <a:cubicBezTo>
                      <a:pt x="13" y="0"/>
                      <a:pt x="12" y="0"/>
                      <a:pt x="12" y="0"/>
                    </a:cubicBezTo>
                    <a:cubicBezTo>
                      <a:pt x="0" y="67"/>
                      <a:pt x="0" y="67"/>
                      <a:pt x="0" y="67"/>
                    </a:cubicBezTo>
                    <a:cubicBezTo>
                      <a:pt x="0" y="68"/>
                      <a:pt x="1" y="68"/>
                      <a:pt x="1" y="68"/>
                    </a:cubicBezTo>
                    <a:cubicBezTo>
                      <a:pt x="1" y="68"/>
                      <a:pt x="1" y="68"/>
                      <a:pt x="1" y="6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28" name="Freeform 2945"/>
              <p:cNvSpPr>
                <a:spLocks/>
              </p:cNvSpPr>
              <p:nvPr/>
            </p:nvSpPr>
            <p:spPr bwMode="auto">
              <a:xfrm>
                <a:off x="10510" y="2790"/>
                <a:ext cx="13" cy="104"/>
              </a:xfrm>
              <a:custGeom>
                <a:avLst/>
                <a:gdLst>
                  <a:gd name="T0" fmla="*/ 8 w 9"/>
                  <a:gd name="T1" fmla="*/ 69 h 69"/>
                  <a:gd name="T2" fmla="*/ 8 w 9"/>
                  <a:gd name="T3" fmla="*/ 69 h 69"/>
                  <a:gd name="T4" fmla="*/ 9 w 9"/>
                  <a:gd name="T5" fmla="*/ 68 h 69"/>
                  <a:gd name="T6" fmla="*/ 1 w 9"/>
                  <a:gd name="T7" fmla="*/ 1 h 69"/>
                  <a:gd name="T8" fmla="*/ 1 w 9"/>
                  <a:gd name="T9" fmla="*/ 0 h 69"/>
                  <a:gd name="T10" fmla="*/ 0 w 9"/>
                  <a:gd name="T11" fmla="*/ 1 h 69"/>
                  <a:gd name="T12" fmla="*/ 8 w 9"/>
                  <a:gd name="T13" fmla="*/ 68 h 69"/>
                  <a:gd name="T14" fmla="*/ 8 w 9"/>
                  <a:gd name="T15" fmla="*/ 69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" h="69">
                    <a:moveTo>
                      <a:pt x="8" y="69"/>
                    </a:moveTo>
                    <a:cubicBezTo>
                      <a:pt x="8" y="69"/>
                      <a:pt x="8" y="69"/>
                      <a:pt x="8" y="69"/>
                    </a:cubicBezTo>
                    <a:cubicBezTo>
                      <a:pt x="9" y="69"/>
                      <a:pt x="9" y="68"/>
                      <a:pt x="9" y="68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8" y="68"/>
                      <a:pt x="8" y="68"/>
                      <a:pt x="8" y="68"/>
                    </a:cubicBezTo>
                    <a:cubicBezTo>
                      <a:pt x="8" y="69"/>
                      <a:pt x="8" y="69"/>
                      <a:pt x="8" y="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29" name="Rectangle 2946"/>
              <p:cNvSpPr>
                <a:spLocks noChangeArrowheads="1"/>
              </p:cNvSpPr>
              <p:nvPr/>
            </p:nvSpPr>
            <p:spPr bwMode="auto">
              <a:xfrm>
                <a:off x="10422" y="3097"/>
                <a:ext cx="103" cy="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30" name="Rectangle 2947"/>
              <p:cNvSpPr>
                <a:spLocks noChangeArrowheads="1"/>
              </p:cNvSpPr>
              <p:nvPr/>
            </p:nvSpPr>
            <p:spPr bwMode="auto">
              <a:xfrm>
                <a:off x="10413" y="3100"/>
                <a:ext cx="94" cy="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31" name="Freeform 2948"/>
              <p:cNvSpPr>
                <a:spLocks/>
              </p:cNvSpPr>
              <p:nvPr/>
            </p:nvSpPr>
            <p:spPr bwMode="auto">
              <a:xfrm>
                <a:off x="10422" y="3097"/>
                <a:ext cx="106" cy="112"/>
              </a:xfrm>
              <a:custGeom>
                <a:avLst/>
                <a:gdLst>
                  <a:gd name="T0" fmla="*/ 1 w 70"/>
                  <a:gd name="T1" fmla="*/ 74 h 74"/>
                  <a:gd name="T2" fmla="*/ 2 w 70"/>
                  <a:gd name="T3" fmla="*/ 74 h 74"/>
                  <a:gd name="T4" fmla="*/ 70 w 70"/>
                  <a:gd name="T5" fmla="*/ 1 h 74"/>
                  <a:gd name="T6" fmla="*/ 70 w 70"/>
                  <a:gd name="T7" fmla="*/ 0 h 74"/>
                  <a:gd name="T8" fmla="*/ 69 w 70"/>
                  <a:gd name="T9" fmla="*/ 0 h 74"/>
                  <a:gd name="T10" fmla="*/ 1 w 70"/>
                  <a:gd name="T11" fmla="*/ 73 h 74"/>
                  <a:gd name="T12" fmla="*/ 1 w 70"/>
                  <a:gd name="T13" fmla="*/ 74 h 74"/>
                  <a:gd name="T14" fmla="*/ 1 w 70"/>
                  <a:gd name="T15" fmla="*/ 74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0" h="74">
                    <a:moveTo>
                      <a:pt x="1" y="74"/>
                    </a:moveTo>
                    <a:cubicBezTo>
                      <a:pt x="1" y="74"/>
                      <a:pt x="1" y="74"/>
                      <a:pt x="2" y="74"/>
                    </a:cubicBezTo>
                    <a:cubicBezTo>
                      <a:pt x="70" y="1"/>
                      <a:pt x="70" y="1"/>
                      <a:pt x="70" y="1"/>
                    </a:cubicBezTo>
                    <a:cubicBezTo>
                      <a:pt x="70" y="0"/>
                      <a:pt x="70" y="0"/>
                      <a:pt x="70" y="0"/>
                    </a:cubicBezTo>
                    <a:cubicBezTo>
                      <a:pt x="70" y="0"/>
                      <a:pt x="69" y="0"/>
                      <a:pt x="69" y="0"/>
                    </a:cubicBezTo>
                    <a:cubicBezTo>
                      <a:pt x="1" y="73"/>
                      <a:pt x="1" y="73"/>
                      <a:pt x="1" y="73"/>
                    </a:cubicBezTo>
                    <a:cubicBezTo>
                      <a:pt x="0" y="73"/>
                      <a:pt x="0" y="73"/>
                      <a:pt x="1" y="74"/>
                    </a:cubicBezTo>
                    <a:cubicBezTo>
                      <a:pt x="1" y="74"/>
                      <a:pt x="1" y="74"/>
                      <a:pt x="1" y="7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32" name="Freeform 2949"/>
              <p:cNvSpPr>
                <a:spLocks/>
              </p:cNvSpPr>
              <p:nvPr/>
            </p:nvSpPr>
            <p:spPr bwMode="auto">
              <a:xfrm>
                <a:off x="10422" y="3100"/>
                <a:ext cx="101" cy="106"/>
              </a:xfrm>
              <a:custGeom>
                <a:avLst/>
                <a:gdLst>
                  <a:gd name="T0" fmla="*/ 67 w 67"/>
                  <a:gd name="T1" fmla="*/ 70 h 70"/>
                  <a:gd name="T2" fmla="*/ 67 w 67"/>
                  <a:gd name="T3" fmla="*/ 70 h 70"/>
                  <a:gd name="T4" fmla="*/ 67 w 67"/>
                  <a:gd name="T5" fmla="*/ 69 h 70"/>
                  <a:gd name="T6" fmla="*/ 2 w 67"/>
                  <a:gd name="T7" fmla="*/ 0 h 70"/>
                  <a:gd name="T8" fmla="*/ 1 w 67"/>
                  <a:gd name="T9" fmla="*/ 0 h 70"/>
                  <a:gd name="T10" fmla="*/ 1 w 67"/>
                  <a:gd name="T11" fmla="*/ 1 h 70"/>
                  <a:gd name="T12" fmla="*/ 66 w 67"/>
                  <a:gd name="T13" fmla="*/ 70 h 70"/>
                  <a:gd name="T14" fmla="*/ 67 w 67"/>
                  <a:gd name="T15" fmla="*/ 7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7" h="70">
                    <a:moveTo>
                      <a:pt x="67" y="70"/>
                    </a:moveTo>
                    <a:cubicBezTo>
                      <a:pt x="67" y="70"/>
                      <a:pt x="67" y="70"/>
                      <a:pt x="67" y="70"/>
                    </a:cubicBezTo>
                    <a:cubicBezTo>
                      <a:pt x="67" y="69"/>
                      <a:pt x="67" y="69"/>
                      <a:pt x="67" y="69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1" y="1"/>
                    </a:cubicBezTo>
                    <a:cubicBezTo>
                      <a:pt x="66" y="70"/>
                      <a:pt x="66" y="70"/>
                      <a:pt x="66" y="70"/>
                    </a:cubicBezTo>
                    <a:cubicBezTo>
                      <a:pt x="66" y="70"/>
                      <a:pt x="67" y="70"/>
                      <a:pt x="67" y="7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33" name="Freeform 2950"/>
              <p:cNvSpPr>
                <a:spLocks/>
              </p:cNvSpPr>
              <p:nvPr/>
            </p:nvSpPr>
            <p:spPr bwMode="auto">
              <a:xfrm>
                <a:off x="10409" y="3099"/>
                <a:ext cx="99" cy="111"/>
              </a:xfrm>
              <a:custGeom>
                <a:avLst/>
                <a:gdLst>
                  <a:gd name="T0" fmla="*/ 0 w 66"/>
                  <a:gd name="T1" fmla="*/ 74 h 74"/>
                  <a:gd name="T2" fmla="*/ 1 w 66"/>
                  <a:gd name="T3" fmla="*/ 74 h 74"/>
                  <a:gd name="T4" fmla="*/ 65 w 66"/>
                  <a:gd name="T5" fmla="*/ 2 h 74"/>
                  <a:gd name="T6" fmla="*/ 65 w 66"/>
                  <a:gd name="T7" fmla="*/ 1 h 74"/>
                  <a:gd name="T8" fmla="*/ 64 w 66"/>
                  <a:gd name="T9" fmla="*/ 1 h 74"/>
                  <a:gd name="T10" fmla="*/ 0 w 66"/>
                  <a:gd name="T11" fmla="*/ 73 h 74"/>
                  <a:gd name="T12" fmla="*/ 0 w 66"/>
                  <a:gd name="T13" fmla="*/ 74 h 74"/>
                  <a:gd name="T14" fmla="*/ 0 w 66"/>
                  <a:gd name="T15" fmla="*/ 74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6" h="74">
                    <a:moveTo>
                      <a:pt x="0" y="74"/>
                    </a:moveTo>
                    <a:cubicBezTo>
                      <a:pt x="1" y="74"/>
                      <a:pt x="1" y="74"/>
                      <a:pt x="1" y="74"/>
                    </a:cubicBezTo>
                    <a:cubicBezTo>
                      <a:pt x="65" y="2"/>
                      <a:pt x="65" y="2"/>
                      <a:pt x="65" y="2"/>
                    </a:cubicBezTo>
                    <a:cubicBezTo>
                      <a:pt x="66" y="1"/>
                      <a:pt x="66" y="1"/>
                      <a:pt x="65" y="1"/>
                    </a:cubicBezTo>
                    <a:cubicBezTo>
                      <a:pt x="65" y="0"/>
                      <a:pt x="65" y="0"/>
                      <a:pt x="64" y="1"/>
                    </a:cubicBezTo>
                    <a:cubicBezTo>
                      <a:pt x="0" y="73"/>
                      <a:pt x="0" y="73"/>
                      <a:pt x="0" y="73"/>
                    </a:cubicBezTo>
                    <a:cubicBezTo>
                      <a:pt x="0" y="74"/>
                      <a:pt x="0" y="74"/>
                      <a:pt x="0" y="74"/>
                    </a:cubicBezTo>
                    <a:cubicBezTo>
                      <a:pt x="0" y="74"/>
                      <a:pt x="0" y="74"/>
                      <a:pt x="0" y="7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34" name="Freeform 2951"/>
              <p:cNvSpPr>
                <a:spLocks/>
              </p:cNvSpPr>
              <p:nvPr/>
            </p:nvSpPr>
            <p:spPr bwMode="auto">
              <a:xfrm>
                <a:off x="10412" y="3102"/>
                <a:ext cx="95" cy="102"/>
              </a:xfrm>
              <a:custGeom>
                <a:avLst/>
                <a:gdLst>
                  <a:gd name="T0" fmla="*/ 62 w 63"/>
                  <a:gd name="T1" fmla="*/ 68 h 68"/>
                  <a:gd name="T2" fmla="*/ 62 w 63"/>
                  <a:gd name="T3" fmla="*/ 68 h 68"/>
                  <a:gd name="T4" fmla="*/ 62 w 63"/>
                  <a:gd name="T5" fmla="*/ 67 h 68"/>
                  <a:gd name="T6" fmla="*/ 1 w 63"/>
                  <a:gd name="T7" fmla="*/ 0 h 68"/>
                  <a:gd name="T8" fmla="*/ 0 w 63"/>
                  <a:gd name="T9" fmla="*/ 0 h 68"/>
                  <a:gd name="T10" fmla="*/ 0 w 63"/>
                  <a:gd name="T11" fmla="*/ 1 h 68"/>
                  <a:gd name="T12" fmla="*/ 61 w 63"/>
                  <a:gd name="T13" fmla="*/ 68 h 68"/>
                  <a:gd name="T14" fmla="*/ 62 w 63"/>
                  <a:gd name="T15" fmla="*/ 68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3" h="68">
                    <a:moveTo>
                      <a:pt x="62" y="68"/>
                    </a:moveTo>
                    <a:cubicBezTo>
                      <a:pt x="62" y="68"/>
                      <a:pt x="62" y="68"/>
                      <a:pt x="62" y="68"/>
                    </a:cubicBezTo>
                    <a:cubicBezTo>
                      <a:pt x="63" y="67"/>
                      <a:pt x="63" y="67"/>
                      <a:pt x="62" y="67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61" y="68"/>
                      <a:pt x="61" y="68"/>
                      <a:pt x="61" y="68"/>
                    </a:cubicBezTo>
                    <a:cubicBezTo>
                      <a:pt x="62" y="68"/>
                      <a:pt x="62" y="68"/>
                      <a:pt x="62" y="6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35" name="Freeform 2952"/>
              <p:cNvSpPr>
                <a:spLocks/>
              </p:cNvSpPr>
              <p:nvPr/>
            </p:nvSpPr>
            <p:spPr bwMode="auto">
              <a:xfrm>
                <a:off x="10510" y="3099"/>
                <a:ext cx="16" cy="6"/>
              </a:xfrm>
              <a:custGeom>
                <a:avLst/>
                <a:gdLst>
                  <a:gd name="T0" fmla="*/ 0 w 16"/>
                  <a:gd name="T1" fmla="*/ 6 h 6"/>
                  <a:gd name="T2" fmla="*/ 16 w 16"/>
                  <a:gd name="T3" fmla="*/ 3 h 6"/>
                  <a:gd name="T4" fmla="*/ 16 w 16"/>
                  <a:gd name="T5" fmla="*/ 0 h 6"/>
                  <a:gd name="T6" fmla="*/ 0 w 16"/>
                  <a:gd name="T7" fmla="*/ 3 h 6"/>
                  <a:gd name="T8" fmla="*/ 0 w 16"/>
                  <a:gd name="T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6">
                    <a:moveTo>
                      <a:pt x="0" y="6"/>
                    </a:moveTo>
                    <a:lnTo>
                      <a:pt x="16" y="3"/>
                    </a:lnTo>
                    <a:lnTo>
                      <a:pt x="16" y="0"/>
                    </a:lnTo>
                    <a:lnTo>
                      <a:pt x="0" y="3"/>
                    </a:lnTo>
                    <a:lnTo>
                      <a:pt x="0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36" name="Freeform 2953"/>
              <p:cNvSpPr>
                <a:spLocks/>
              </p:cNvSpPr>
              <p:nvPr/>
            </p:nvSpPr>
            <p:spPr bwMode="auto">
              <a:xfrm>
                <a:off x="10409" y="3096"/>
                <a:ext cx="16" cy="6"/>
              </a:xfrm>
              <a:custGeom>
                <a:avLst/>
                <a:gdLst>
                  <a:gd name="T0" fmla="*/ 0 w 16"/>
                  <a:gd name="T1" fmla="*/ 6 h 6"/>
                  <a:gd name="T2" fmla="*/ 16 w 16"/>
                  <a:gd name="T3" fmla="*/ 3 h 6"/>
                  <a:gd name="T4" fmla="*/ 16 w 16"/>
                  <a:gd name="T5" fmla="*/ 0 h 6"/>
                  <a:gd name="T6" fmla="*/ 0 w 16"/>
                  <a:gd name="T7" fmla="*/ 3 h 6"/>
                  <a:gd name="T8" fmla="*/ 0 w 16"/>
                  <a:gd name="T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6">
                    <a:moveTo>
                      <a:pt x="0" y="6"/>
                    </a:moveTo>
                    <a:lnTo>
                      <a:pt x="16" y="3"/>
                    </a:lnTo>
                    <a:lnTo>
                      <a:pt x="16" y="0"/>
                    </a:lnTo>
                    <a:lnTo>
                      <a:pt x="0" y="3"/>
                    </a:lnTo>
                    <a:lnTo>
                      <a:pt x="0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37" name="Freeform 2954"/>
              <p:cNvSpPr>
                <a:spLocks/>
              </p:cNvSpPr>
              <p:nvPr/>
            </p:nvSpPr>
            <p:spPr bwMode="auto">
              <a:xfrm>
                <a:off x="10415" y="3100"/>
                <a:ext cx="6" cy="104"/>
              </a:xfrm>
              <a:custGeom>
                <a:avLst/>
                <a:gdLst>
                  <a:gd name="T0" fmla="*/ 0 w 4"/>
                  <a:gd name="T1" fmla="*/ 69 h 69"/>
                  <a:gd name="T2" fmla="*/ 1 w 4"/>
                  <a:gd name="T3" fmla="*/ 69 h 69"/>
                  <a:gd name="T4" fmla="*/ 4 w 4"/>
                  <a:gd name="T5" fmla="*/ 1 h 69"/>
                  <a:gd name="T6" fmla="*/ 4 w 4"/>
                  <a:gd name="T7" fmla="*/ 0 h 69"/>
                  <a:gd name="T8" fmla="*/ 3 w 4"/>
                  <a:gd name="T9" fmla="*/ 1 h 69"/>
                  <a:gd name="T10" fmla="*/ 0 w 4"/>
                  <a:gd name="T11" fmla="*/ 69 h 69"/>
                  <a:gd name="T12" fmla="*/ 0 w 4"/>
                  <a:gd name="T13" fmla="*/ 69 h 69"/>
                  <a:gd name="T14" fmla="*/ 0 w 4"/>
                  <a:gd name="T15" fmla="*/ 69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69">
                    <a:moveTo>
                      <a:pt x="0" y="69"/>
                    </a:moveTo>
                    <a:cubicBezTo>
                      <a:pt x="1" y="69"/>
                      <a:pt x="1" y="69"/>
                      <a:pt x="1" y="69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0"/>
                      <a:pt x="4" y="0"/>
                    </a:cubicBezTo>
                    <a:cubicBezTo>
                      <a:pt x="3" y="0"/>
                      <a:pt x="3" y="0"/>
                      <a:pt x="3" y="1"/>
                    </a:cubicBezTo>
                    <a:cubicBezTo>
                      <a:pt x="0" y="69"/>
                      <a:pt x="0" y="69"/>
                      <a:pt x="0" y="69"/>
                    </a:cubicBezTo>
                    <a:cubicBezTo>
                      <a:pt x="0" y="69"/>
                      <a:pt x="0" y="69"/>
                      <a:pt x="0" y="69"/>
                    </a:cubicBezTo>
                    <a:cubicBezTo>
                      <a:pt x="0" y="69"/>
                      <a:pt x="0" y="69"/>
                      <a:pt x="0" y="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38" name="Freeform 2955"/>
              <p:cNvSpPr>
                <a:spLocks/>
              </p:cNvSpPr>
              <p:nvPr/>
            </p:nvSpPr>
            <p:spPr bwMode="auto">
              <a:xfrm>
                <a:off x="10412" y="3100"/>
                <a:ext cx="9" cy="106"/>
              </a:xfrm>
              <a:custGeom>
                <a:avLst/>
                <a:gdLst>
                  <a:gd name="T0" fmla="*/ 6 w 6"/>
                  <a:gd name="T1" fmla="*/ 70 h 70"/>
                  <a:gd name="T2" fmla="*/ 6 w 6"/>
                  <a:gd name="T3" fmla="*/ 70 h 70"/>
                  <a:gd name="T4" fmla="*/ 6 w 6"/>
                  <a:gd name="T5" fmla="*/ 69 h 70"/>
                  <a:gd name="T6" fmla="*/ 2 w 6"/>
                  <a:gd name="T7" fmla="*/ 1 h 70"/>
                  <a:gd name="T8" fmla="*/ 1 w 6"/>
                  <a:gd name="T9" fmla="*/ 0 h 70"/>
                  <a:gd name="T10" fmla="*/ 1 w 6"/>
                  <a:gd name="T11" fmla="*/ 0 h 70"/>
                  <a:gd name="T12" fmla="*/ 0 w 6"/>
                  <a:gd name="T13" fmla="*/ 1 h 70"/>
                  <a:gd name="T14" fmla="*/ 5 w 6"/>
                  <a:gd name="T15" fmla="*/ 69 h 70"/>
                  <a:gd name="T16" fmla="*/ 6 w 6"/>
                  <a:gd name="T17" fmla="*/ 7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70">
                    <a:moveTo>
                      <a:pt x="6" y="70"/>
                    </a:moveTo>
                    <a:cubicBezTo>
                      <a:pt x="6" y="70"/>
                      <a:pt x="6" y="70"/>
                      <a:pt x="6" y="70"/>
                    </a:cubicBezTo>
                    <a:cubicBezTo>
                      <a:pt x="6" y="70"/>
                      <a:pt x="6" y="69"/>
                      <a:pt x="6" y="69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5" y="69"/>
                      <a:pt x="5" y="69"/>
                      <a:pt x="5" y="69"/>
                    </a:cubicBezTo>
                    <a:cubicBezTo>
                      <a:pt x="5" y="69"/>
                      <a:pt x="5" y="70"/>
                      <a:pt x="6" y="7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39" name="Freeform 2956"/>
              <p:cNvSpPr>
                <a:spLocks/>
              </p:cNvSpPr>
              <p:nvPr/>
            </p:nvSpPr>
            <p:spPr bwMode="auto">
              <a:xfrm>
                <a:off x="10507" y="3100"/>
                <a:ext cx="21" cy="103"/>
              </a:xfrm>
              <a:custGeom>
                <a:avLst/>
                <a:gdLst>
                  <a:gd name="T0" fmla="*/ 1 w 14"/>
                  <a:gd name="T1" fmla="*/ 68 h 68"/>
                  <a:gd name="T2" fmla="*/ 2 w 14"/>
                  <a:gd name="T3" fmla="*/ 67 h 68"/>
                  <a:gd name="T4" fmla="*/ 14 w 14"/>
                  <a:gd name="T5" fmla="*/ 1 h 68"/>
                  <a:gd name="T6" fmla="*/ 13 w 14"/>
                  <a:gd name="T7" fmla="*/ 0 h 68"/>
                  <a:gd name="T8" fmla="*/ 12 w 14"/>
                  <a:gd name="T9" fmla="*/ 0 h 68"/>
                  <a:gd name="T10" fmla="*/ 0 w 14"/>
                  <a:gd name="T11" fmla="*/ 67 h 68"/>
                  <a:gd name="T12" fmla="*/ 1 w 14"/>
                  <a:gd name="T13" fmla="*/ 68 h 68"/>
                  <a:gd name="T14" fmla="*/ 1 w 14"/>
                  <a:gd name="T15" fmla="*/ 68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" h="68">
                    <a:moveTo>
                      <a:pt x="1" y="68"/>
                    </a:moveTo>
                    <a:cubicBezTo>
                      <a:pt x="1" y="68"/>
                      <a:pt x="2" y="68"/>
                      <a:pt x="2" y="67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0"/>
                      <a:pt x="14" y="0"/>
                      <a:pt x="13" y="0"/>
                    </a:cubicBezTo>
                    <a:cubicBezTo>
                      <a:pt x="13" y="0"/>
                      <a:pt x="12" y="0"/>
                      <a:pt x="12" y="0"/>
                    </a:cubicBezTo>
                    <a:cubicBezTo>
                      <a:pt x="0" y="67"/>
                      <a:pt x="0" y="67"/>
                      <a:pt x="0" y="67"/>
                    </a:cubicBezTo>
                    <a:cubicBezTo>
                      <a:pt x="0" y="67"/>
                      <a:pt x="1" y="68"/>
                      <a:pt x="1" y="68"/>
                    </a:cubicBezTo>
                    <a:cubicBezTo>
                      <a:pt x="1" y="68"/>
                      <a:pt x="1" y="68"/>
                      <a:pt x="1" y="6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40" name="Freeform 2957"/>
              <p:cNvSpPr>
                <a:spLocks/>
              </p:cNvSpPr>
              <p:nvPr/>
            </p:nvSpPr>
            <p:spPr bwMode="auto">
              <a:xfrm>
                <a:off x="10510" y="3102"/>
                <a:ext cx="13" cy="104"/>
              </a:xfrm>
              <a:custGeom>
                <a:avLst/>
                <a:gdLst>
                  <a:gd name="T0" fmla="*/ 8 w 9"/>
                  <a:gd name="T1" fmla="*/ 69 h 69"/>
                  <a:gd name="T2" fmla="*/ 8 w 9"/>
                  <a:gd name="T3" fmla="*/ 69 h 69"/>
                  <a:gd name="T4" fmla="*/ 9 w 9"/>
                  <a:gd name="T5" fmla="*/ 68 h 69"/>
                  <a:gd name="T6" fmla="*/ 1 w 9"/>
                  <a:gd name="T7" fmla="*/ 1 h 69"/>
                  <a:gd name="T8" fmla="*/ 1 w 9"/>
                  <a:gd name="T9" fmla="*/ 0 h 69"/>
                  <a:gd name="T10" fmla="*/ 0 w 9"/>
                  <a:gd name="T11" fmla="*/ 1 h 69"/>
                  <a:gd name="T12" fmla="*/ 8 w 9"/>
                  <a:gd name="T13" fmla="*/ 68 h 69"/>
                  <a:gd name="T14" fmla="*/ 8 w 9"/>
                  <a:gd name="T15" fmla="*/ 69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" h="69">
                    <a:moveTo>
                      <a:pt x="8" y="69"/>
                    </a:moveTo>
                    <a:cubicBezTo>
                      <a:pt x="8" y="69"/>
                      <a:pt x="8" y="69"/>
                      <a:pt x="8" y="69"/>
                    </a:cubicBezTo>
                    <a:cubicBezTo>
                      <a:pt x="9" y="69"/>
                      <a:pt x="9" y="68"/>
                      <a:pt x="9" y="68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8" y="68"/>
                      <a:pt x="8" y="68"/>
                      <a:pt x="8" y="68"/>
                    </a:cubicBezTo>
                    <a:cubicBezTo>
                      <a:pt x="8" y="68"/>
                      <a:pt x="8" y="69"/>
                      <a:pt x="8" y="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41" name="Rectangle 2958"/>
              <p:cNvSpPr>
                <a:spLocks noChangeArrowheads="1"/>
              </p:cNvSpPr>
              <p:nvPr/>
            </p:nvSpPr>
            <p:spPr bwMode="auto">
              <a:xfrm>
                <a:off x="10422" y="3194"/>
                <a:ext cx="103" cy="6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42" name="Rectangle 2959"/>
              <p:cNvSpPr>
                <a:spLocks noChangeArrowheads="1"/>
              </p:cNvSpPr>
              <p:nvPr/>
            </p:nvSpPr>
            <p:spPr bwMode="auto">
              <a:xfrm>
                <a:off x="10413" y="3197"/>
                <a:ext cx="94" cy="4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43" name="Freeform 2960"/>
              <p:cNvSpPr>
                <a:spLocks/>
              </p:cNvSpPr>
              <p:nvPr/>
            </p:nvSpPr>
            <p:spPr bwMode="auto">
              <a:xfrm>
                <a:off x="10422" y="3194"/>
                <a:ext cx="106" cy="111"/>
              </a:xfrm>
              <a:custGeom>
                <a:avLst/>
                <a:gdLst>
                  <a:gd name="T0" fmla="*/ 1 w 70"/>
                  <a:gd name="T1" fmla="*/ 74 h 74"/>
                  <a:gd name="T2" fmla="*/ 2 w 70"/>
                  <a:gd name="T3" fmla="*/ 74 h 74"/>
                  <a:gd name="T4" fmla="*/ 70 w 70"/>
                  <a:gd name="T5" fmla="*/ 1 h 74"/>
                  <a:gd name="T6" fmla="*/ 70 w 70"/>
                  <a:gd name="T7" fmla="*/ 0 h 74"/>
                  <a:gd name="T8" fmla="*/ 69 w 70"/>
                  <a:gd name="T9" fmla="*/ 0 h 74"/>
                  <a:gd name="T10" fmla="*/ 1 w 70"/>
                  <a:gd name="T11" fmla="*/ 73 h 74"/>
                  <a:gd name="T12" fmla="*/ 1 w 70"/>
                  <a:gd name="T13" fmla="*/ 74 h 74"/>
                  <a:gd name="T14" fmla="*/ 1 w 70"/>
                  <a:gd name="T15" fmla="*/ 74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0" h="74">
                    <a:moveTo>
                      <a:pt x="1" y="74"/>
                    </a:moveTo>
                    <a:cubicBezTo>
                      <a:pt x="1" y="74"/>
                      <a:pt x="1" y="74"/>
                      <a:pt x="2" y="74"/>
                    </a:cubicBezTo>
                    <a:cubicBezTo>
                      <a:pt x="70" y="1"/>
                      <a:pt x="70" y="1"/>
                      <a:pt x="70" y="1"/>
                    </a:cubicBezTo>
                    <a:cubicBezTo>
                      <a:pt x="70" y="1"/>
                      <a:pt x="70" y="0"/>
                      <a:pt x="70" y="0"/>
                    </a:cubicBezTo>
                    <a:cubicBezTo>
                      <a:pt x="70" y="0"/>
                      <a:pt x="69" y="0"/>
                      <a:pt x="69" y="0"/>
                    </a:cubicBezTo>
                    <a:cubicBezTo>
                      <a:pt x="1" y="73"/>
                      <a:pt x="1" y="73"/>
                      <a:pt x="1" y="73"/>
                    </a:cubicBezTo>
                    <a:cubicBezTo>
                      <a:pt x="0" y="73"/>
                      <a:pt x="0" y="74"/>
                      <a:pt x="1" y="74"/>
                    </a:cubicBezTo>
                    <a:cubicBezTo>
                      <a:pt x="1" y="74"/>
                      <a:pt x="1" y="74"/>
                      <a:pt x="1" y="7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44" name="Freeform 2961"/>
              <p:cNvSpPr>
                <a:spLocks/>
              </p:cNvSpPr>
              <p:nvPr/>
            </p:nvSpPr>
            <p:spPr bwMode="auto">
              <a:xfrm>
                <a:off x="10422" y="3197"/>
                <a:ext cx="101" cy="105"/>
              </a:xfrm>
              <a:custGeom>
                <a:avLst/>
                <a:gdLst>
                  <a:gd name="T0" fmla="*/ 67 w 67"/>
                  <a:gd name="T1" fmla="*/ 70 h 70"/>
                  <a:gd name="T2" fmla="*/ 67 w 67"/>
                  <a:gd name="T3" fmla="*/ 70 h 70"/>
                  <a:gd name="T4" fmla="*/ 67 w 67"/>
                  <a:gd name="T5" fmla="*/ 69 h 70"/>
                  <a:gd name="T6" fmla="*/ 2 w 67"/>
                  <a:gd name="T7" fmla="*/ 0 h 70"/>
                  <a:gd name="T8" fmla="*/ 1 w 67"/>
                  <a:gd name="T9" fmla="*/ 0 h 70"/>
                  <a:gd name="T10" fmla="*/ 1 w 67"/>
                  <a:gd name="T11" fmla="*/ 1 h 70"/>
                  <a:gd name="T12" fmla="*/ 66 w 67"/>
                  <a:gd name="T13" fmla="*/ 70 h 70"/>
                  <a:gd name="T14" fmla="*/ 67 w 67"/>
                  <a:gd name="T15" fmla="*/ 7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7" h="70">
                    <a:moveTo>
                      <a:pt x="67" y="70"/>
                    </a:moveTo>
                    <a:cubicBezTo>
                      <a:pt x="67" y="70"/>
                      <a:pt x="67" y="70"/>
                      <a:pt x="67" y="70"/>
                    </a:cubicBezTo>
                    <a:cubicBezTo>
                      <a:pt x="67" y="70"/>
                      <a:pt x="67" y="69"/>
                      <a:pt x="67" y="69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66" y="70"/>
                      <a:pt x="66" y="70"/>
                      <a:pt x="66" y="70"/>
                    </a:cubicBezTo>
                    <a:cubicBezTo>
                      <a:pt x="66" y="70"/>
                      <a:pt x="67" y="70"/>
                      <a:pt x="67" y="7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45" name="Freeform 2962"/>
              <p:cNvSpPr>
                <a:spLocks/>
              </p:cNvSpPr>
              <p:nvPr/>
            </p:nvSpPr>
            <p:spPr bwMode="auto">
              <a:xfrm>
                <a:off x="10409" y="3197"/>
                <a:ext cx="99" cy="111"/>
              </a:xfrm>
              <a:custGeom>
                <a:avLst/>
                <a:gdLst>
                  <a:gd name="T0" fmla="*/ 0 w 66"/>
                  <a:gd name="T1" fmla="*/ 74 h 74"/>
                  <a:gd name="T2" fmla="*/ 1 w 66"/>
                  <a:gd name="T3" fmla="*/ 74 h 74"/>
                  <a:gd name="T4" fmla="*/ 65 w 66"/>
                  <a:gd name="T5" fmla="*/ 1 h 74"/>
                  <a:gd name="T6" fmla="*/ 65 w 66"/>
                  <a:gd name="T7" fmla="*/ 0 h 74"/>
                  <a:gd name="T8" fmla="*/ 64 w 66"/>
                  <a:gd name="T9" fmla="*/ 0 h 74"/>
                  <a:gd name="T10" fmla="*/ 0 w 66"/>
                  <a:gd name="T11" fmla="*/ 73 h 74"/>
                  <a:gd name="T12" fmla="*/ 0 w 66"/>
                  <a:gd name="T13" fmla="*/ 74 h 74"/>
                  <a:gd name="T14" fmla="*/ 0 w 66"/>
                  <a:gd name="T15" fmla="*/ 74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6" h="74">
                    <a:moveTo>
                      <a:pt x="0" y="74"/>
                    </a:moveTo>
                    <a:cubicBezTo>
                      <a:pt x="1" y="74"/>
                      <a:pt x="1" y="74"/>
                      <a:pt x="1" y="74"/>
                    </a:cubicBezTo>
                    <a:cubicBezTo>
                      <a:pt x="65" y="1"/>
                      <a:pt x="65" y="1"/>
                      <a:pt x="65" y="1"/>
                    </a:cubicBezTo>
                    <a:cubicBezTo>
                      <a:pt x="66" y="1"/>
                      <a:pt x="66" y="0"/>
                      <a:pt x="65" y="0"/>
                    </a:cubicBezTo>
                    <a:cubicBezTo>
                      <a:pt x="65" y="0"/>
                      <a:pt x="65" y="0"/>
                      <a:pt x="64" y="0"/>
                    </a:cubicBezTo>
                    <a:cubicBezTo>
                      <a:pt x="0" y="73"/>
                      <a:pt x="0" y="73"/>
                      <a:pt x="0" y="73"/>
                    </a:cubicBezTo>
                    <a:cubicBezTo>
                      <a:pt x="0" y="73"/>
                      <a:pt x="0" y="73"/>
                      <a:pt x="0" y="74"/>
                    </a:cubicBezTo>
                    <a:cubicBezTo>
                      <a:pt x="0" y="74"/>
                      <a:pt x="0" y="74"/>
                      <a:pt x="0" y="7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46" name="Freeform 2963"/>
              <p:cNvSpPr>
                <a:spLocks/>
              </p:cNvSpPr>
              <p:nvPr/>
            </p:nvSpPr>
            <p:spPr bwMode="auto">
              <a:xfrm>
                <a:off x="10412" y="3198"/>
                <a:ext cx="95" cy="103"/>
              </a:xfrm>
              <a:custGeom>
                <a:avLst/>
                <a:gdLst>
                  <a:gd name="T0" fmla="*/ 62 w 63"/>
                  <a:gd name="T1" fmla="*/ 68 h 68"/>
                  <a:gd name="T2" fmla="*/ 62 w 63"/>
                  <a:gd name="T3" fmla="*/ 68 h 68"/>
                  <a:gd name="T4" fmla="*/ 62 w 63"/>
                  <a:gd name="T5" fmla="*/ 67 h 68"/>
                  <a:gd name="T6" fmla="*/ 1 w 63"/>
                  <a:gd name="T7" fmla="*/ 0 h 68"/>
                  <a:gd name="T8" fmla="*/ 0 w 63"/>
                  <a:gd name="T9" fmla="*/ 0 h 68"/>
                  <a:gd name="T10" fmla="*/ 0 w 63"/>
                  <a:gd name="T11" fmla="*/ 1 h 68"/>
                  <a:gd name="T12" fmla="*/ 61 w 63"/>
                  <a:gd name="T13" fmla="*/ 68 h 68"/>
                  <a:gd name="T14" fmla="*/ 62 w 63"/>
                  <a:gd name="T15" fmla="*/ 68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3" h="68">
                    <a:moveTo>
                      <a:pt x="62" y="68"/>
                    </a:moveTo>
                    <a:cubicBezTo>
                      <a:pt x="62" y="68"/>
                      <a:pt x="62" y="68"/>
                      <a:pt x="62" y="68"/>
                    </a:cubicBezTo>
                    <a:cubicBezTo>
                      <a:pt x="63" y="68"/>
                      <a:pt x="63" y="67"/>
                      <a:pt x="62" y="67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61" y="68"/>
                      <a:pt x="61" y="68"/>
                      <a:pt x="61" y="68"/>
                    </a:cubicBezTo>
                    <a:cubicBezTo>
                      <a:pt x="62" y="68"/>
                      <a:pt x="62" y="68"/>
                      <a:pt x="62" y="6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47" name="Freeform 2964"/>
              <p:cNvSpPr>
                <a:spLocks/>
              </p:cNvSpPr>
              <p:nvPr/>
            </p:nvSpPr>
            <p:spPr bwMode="auto">
              <a:xfrm>
                <a:off x="10510" y="3195"/>
                <a:ext cx="16" cy="8"/>
              </a:xfrm>
              <a:custGeom>
                <a:avLst/>
                <a:gdLst>
                  <a:gd name="T0" fmla="*/ 0 w 16"/>
                  <a:gd name="T1" fmla="*/ 8 h 8"/>
                  <a:gd name="T2" fmla="*/ 16 w 16"/>
                  <a:gd name="T3" fmla="*/ 3 h 8"/>
                  <a:gd name="T4" fmla="*/ 16 w 16"/>
                  <a:gd name="T5" fmla="*/ 0 h 8"/>
                  <a:gd name="T6" fmla="*/ 0 w 16"/>
                  <a:gd name="T7" fmla="*/ 5 h 8"/>
                  <a:gd name="T8" fmla="*/ 0 w 16"/>
                  <a:gd name="T9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8">
                    <a:moveTo>
                      <a:pt x="0" y="8"/>
                    </a:moveTo>
                    <a:lnTo>
                      <a:pt x="16" y="3"/>
                    </a:lnTo>
                    <a:lnTo>
                      <a:pt x="16" y="0"/>
                    </a:lnTo>
                    <a:lnTo>
                      <a:pt x="0" y="5"/>
                    </a:lnTo>
                    <a:lnTo>
                      <a:pt x="0" y="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48" name="Freeform 2965"/>
              <p:cNvSpPr>
                <a:spLocks/>
              </p:cNvSpPr>
              <p:nvPr/>
            </p:nvSpPr>
            <p:spPr bwMode="auto">
              <a:xfrm>
                <a:off x="10409" y="3194"/>
                <a:ext cx="16" cy="6"/>
              </a:xfrm>
              <a:custGeom>
                <a:avLst/>
                <a:gdLst>
                  <a:gd name="T0" fmla="*/ 0 w 16"/>
                  <a:gd name="T1" fmla="*/ 6 h 6"/>
                  <a:gd name="T2" fmla="*/ 16 w 16"/>
                  <a:gd name="T3" fmla="*/ 3 h 6"/>
                  <a:gd name="T4" fmla="*/ 16 w 16"/>
                  <a:gd name="T5" fmla="*/ 0 h 6"/>
                  <a:gd name="T6" fmla="*/ 0 w 16"/>
                  <a:gd name="T7" fmla="*/ 3 h 6"/>
                  <a:gd name="T8" fmla="*/ 0 w 16"/>
                  <a:gd name="T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6">
                    <a:moveTo>
                      <a:pt x="0" y="6"/>
                    </a:moveTo>
                    <a:lnTo>
                      <a:pt x="16" y="3"/>
                    </a:lnTo>
                    <a:lnTo>
                      <a:pt x="16" y="0"/>
                    </a:lnTo>
                    <a:lnTo>
                      <a:pt x="0" y="3"/>
                    </a:lnTo>
                    <a:lnTo>
                      <a:pt x="0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49" name="Freeform 2966"/>
              <p:cNvSpPr>
                <a:spLocks/>
              </p:cNvSpPr>
              <p:nvPr/>
            </p:nvSpPr>
            <p:spPr bwMode="auto">
              <a:xfrm>
                <a:off x="10415" y="3198"/>
                <a:ext cx="6" cy="104"/>
              </a:xfrm>
              <a:custGeom>
                <a:avLst/>
                <a:gdLst>
                  <a:gd name="T0" fmla="*/ 0 w 4"/>
                  <a:gd name="T1" fmla="*/ 69 h 69"/>
                  <a:gd name="T2" fmla="*/ 1 w 4"/>
                  <a:gd name="T3" fmla="*/ 68 h 69"/>
                  <a:gd name="T4" fmla="*/ 4 w 4"/>
                  <a:gd name="T5" fmla="*/ 0 h 69"/>
                  <a:gd name="T6" fmla="*/ 4 w 4"/>
                  <a:gd name="T7" fmla="*/ 0 h 69"/>
                  <a:gd name="T8" fmla="*/ 3 w 4"/>
                  <a:gd name="T9" fmla="*/ 0 h 69"/>
                  <a:gd name="T10" fmla="*/ 0 w 4"/>
                  <a:gd name="T11" fmla="*/ 68 h 69"/>
                  <a:gd name="T12" fmla="*/ 0 w 4"/>
                  <a:gd name="T13" fmla="*/ 69 h 69"/>
                  <a:gd name="T14" fmla="*/ 0 w 4"/>
                  <a:gd name="T15" fmla="*/ 69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69">
                    <a:moveTo>
                      <a:pt x="0" y="69"/>
                    </a:moveTo>
                    <a:cubicBezTo>
                      <a:pt x="1" y="69"/>
                      <a:pt x="1" y="69"/>
                      <a:pt x="1" y="68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0" y="68"/>
                      <a:pt x="0" y="68"/>
                      <a:pt x="0" y="68"/>
                    </a:cubicBezTo>
                    <a:cubicBezTo>
                      <a:pt x="0" y="69"/>
                      <a:pt x="0" y="69"/>
                      <a:pt x="0" y="69"/>
                    </a:cubicBezTo>
                    <a:cubicBezTo>
                      <a:pt x="0" y="69"/>
                      <a:pt x="0" y="69"/>
                      <a:pt x="0" y="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50" name="Freeform 2967"/>
              <p:cNvSpPr>
                <a:spLocks/>
              </p:cNvSpPr>
              <p:nvPr/>
            </p:nvSpPr>
            <p:spPr bwMode="auto">
              <a:xfrm>
                <a:off x="10412" y="3198"/>
                <a:ext cx="9" cy="104"/>
              </a:xfrm>
              <a:custGeom>
                <a:avLst/>
                <a:gdLst>
                  <a:gd name="T0" fmla="*/ 6 w 6"/>
                  <a:gd name="T1" fmla="*/ 69 h 69"/>
                  <a:gd name="T2" fmla="*/ 6 w 6"/>
                  <a:gd name="T3" fmla="*/ 69 h 69"/>
                  <a:gd name="T4" fmla="*/ 6 w 6"/>
                  <a:gd name="T5" fmla="*/ 68 h 69"/>
                  <a:gd name="T6" fmla="*/ 2 w 6"/>
                  <a:gd name="T7" fmla="*/ 0 h 69"/>
                  <a:gd name="T8" fmla="*/ 1 w 6"/>
                  <a:gd name="T9" fmla="*/ 0 h 69"/>
                  <a:gd name="T10" fmla="*/ 1 w 6"/>
                  <a:gd name="T11" fmla="*/ 0 h 69"/>
                  <a:gd name="T12" fmla="*/ 0 w 6"/>
                  <a:gd name="T13" fmla="*/ 0 h 69"/>
                  <a:gd name="T14" fmla="*/ 5 w 6"/>
                  <a:gd name="T15" fmla="*/ 68 h 69"/>
                  <a:gd name="T16" fmla="*/ 6 w 6"/>
                  <a:gd name="T17" fmla="*/ 69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9">
                    <a:moveTo>
                      <a:pt x="6" y="69"/>
                    </a:moveTo>
                    <a:cubicBezTo>
                      <a:pt x="6" y="69"/>
                      <a:pt x="6" y="69"/>
                      <a:pt x="6" y="69"/>
                    </a:cubicBezTo>
                    <a:cubicBezTo>
                      <a:pt x="6" y="69"/>
                      <a:pt x="6" y="69"/>
                      <a:pt x="6" y="68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5" y="68"/>
                      <a:pt x="5" y="68"/>
                      <a:pt x="5" y="68"/>
                    </a:cubicBezTo>
                    <a:cubicBezTo>
                      <a:pt x="5" y="69"/>
                      <a:pt x="5" y="69"/>
                      <a:pt x="6" y="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51" name="Freeform 2968"/>
              <p:cNvSpPr>
                <a:spLocks/>
              </p:cNvSpPr>
              <p:nvPr/>
            </p:nvSpPr>
            <p:spPr bwMode="auto">
              <a:xfrm>
                <a:off x="10507" y="3197"/>
                <a:ext cx="21" cy="102"/>
              </a:xfrm>
              <a:custGeom>
                <a:avLst/>
                <a:gdLst>
                  <a:gd name="T0" fmla="*/ 1 w 14"/>
                  <a:gd name="T1" fmla="*/ 68 h 68"/>
                  <a:gd name="T2" fmla="*/ 2 w 14"/>
                  <a:gd name="T3" fmla="*/ 68 h 68"/>
                  <a:gd name="T4" fmla="*/ 14 w 14"/>
                  <a:gd name="T5" fmla="*/ 1 h 68"/>
                  <a:gd name="T6" fmla="*/ 13 w 14"/>
                  <a:gd name="T7" fmla="*/ 0 h 68"/>
                  <a:gd name="T8" fmla="*/ 12 w 14"/>
                  <a:gd name="T9" fmla="*/ 1 h 68"/>
                  <a:gd name="T10" fmla="*/ 0 w 14"/>
                  <a:gd name="T11" fmla="*/ 67 h 68"/>
                  <a:gd name="T12" fmla="*/ 1 w 14"/>
                  <a:gd name="T13" fmla="*/ 68 h 68"/>
                  <a:gd name="T14" fmla="*/ 1 w 14"/>
                  <a:gd name="T15" fmla="*/ 68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" h="68">
                    <a:moveTo>
                      <a:pt x="1" y="68"/>
                    </a:moveTo>
                    <a:cubicBezTo>
                      <a:pt x="1" y="68"/>
                      <a:pt x="2" y="68"/>
                      <a:pt x="2" y="68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0"/>
                      <a:pt x="13" y="0"/>
                    </a:cubicBezTo>
                    <a:cubicBezTo>
                      <a:pt x="13" y="0"/>
                      <a:pt x="12" y="0"/>
                      <a:pt x="12" y="1"/>
                    </a:cubicBezTo>
                    <a:cubicBezTo>
                      <a:pt x="0" y="67"/>
                      <a:pt x="0" y="67"/>
                      <a:pt x="0" y="67"/>
                    </a:cubicBezTo>
                    <a:cubicBezTo>
                      <a:pt x="0" y="68"/>
                      <a:pt x="1" y="68"/>
                      <a:pt x="1" y="68"/>
                    </a:cubicBezTo>
                    <a:cubicBezTo>
                      <a:pt x="1" y="68"/>
                      <a:pt x="1" y="68"/>
                      <a:pt x="1" y="6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52" name="Freeform 2969"/>
              <p:cNvSpPr>
                <a:spLocks/>
              </p:cNvSpPr>
              <p:nvPr/>
            </p:nvSpPr>
            <p:spPr bwMode="auto">
              <a:xfrm>
                <a:off x="10510" y="3200"/>
                <a:ext cx="13" cy="102"/>
              </a:xfrm>
              <a:custGeom>
                <a:avLst/>
                <a:gdLst>
                  <a:gd name="T0" fmla="*/ 8 w 9"/>
                  <a:gd name="T1" fmla="*/ 68 h 68"/>
                  <a:gd name="T2" fmla="*/ 8 w 9"/>
                  <a:gd name="T3" fmla="*/ 68 h 68"/>
                  <a:gd name="T4" fmla="*/ 9 w 9"/>
                  <a:gd name="T5" fmla="*/ 67 h 68"/>
                  <a:gd name="T6" fmla="*/ 1 w 9"/>
                  <a:gd name="T7" fmla="*/ 0 h 68"/>
                  <a:gd name="T8" fmla="*/ 1 w 9"/>
                  <a:gd name="T9" fmla="*/ 0 h 68"/>
                  <a:gd name="T10" fmla="*/ 0 w 9"/>
                  <a:gd name="T11" fmla="*/ 0 h 68"/>
                  <a:gd name="T12" fmla="*/ 8 w 9"/>
                  <a:gd name="T13" fmla="*/ 67 h 68"/>
                  <a:gd name="T14" fmla="*/ 8 w 9"/>
                  <a:gd name="T15" fmla="*/ 68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" h="68">
                    <a:moveTo>
                      <a:pt x="8" y="68"/>
                    </a:moveTo>
                    <a:cubicBezTo>
                      <a:pt x="8" y="68"/>
                      <a:pt x="8" y="68"/>
                      <a:pt x="8" y="68"/>
                    </a:cubicBezTo>
                    <a:cubicBezTo>
                      <a:pt x="9" y="68"/>
                      <a:pt x="9" y="68"/>
                      <a:pt x="9" y="67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67"/>
                      <a:pt x="8" y="67"/>
                      <a:pt x="8" y="67"/>
                    </a:cubicBezTo>
                    <a:cubicBezTo>
                      <a:pt x="8" y="68"/>
                      <a:pt x="8" y="68"/>
                      <a:pt x="8" y="6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53" name="Rectangle 2970"/>
              <p:cNvSpPr>
                <a:spLocks noChangeArrowheads="1"/>
              </p:cNvSpPr>
              <p:nvPr/>
            </p:nvSpPr>
            <p:spPr bwMode="auto">
              <a:xfrm>
                <a:off x="10422" y="3298"/>
                <a:ext cx="103" cy="4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54" name="Rectangle 2971"/>
              <p:cNvSpPr>
                <a:spLocks noChangeArrowheads="1"/>
              </p:cNvSpPr>
              <p:nvPr/>
            </p:nvSpPr>
            <p:spPr bwMode="auto">
              <a:xfrm>
                <a:off x="10413" y="3299"/>
                <a:ext cx="94" cy="6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55" name="Freeform 2972"/>
              <p:cNvSpPr>
                <a:spLocks/>
              </p:cNvSpPr>
              <p:nvPr/>
            </p:nvSpPr>
            <p:spPr bwMode="auto">
              <a:xfrm>
                <a:off x="10422" y="3296"/>
                <a:ext cx="106" cy="113"/>
              </a:xfrm>
              <a:custGeom>
                <a:avLst/>
                <a:gdLst>
                  <a:gd name="T0" fmla="*/ 1 w 70"/>
                  <a:gd name="T1" fmla="*/ 75 h 75"/>
                  <a:gd name="T2" fmla="*/ 2 w 70"/>
                  <a:gd name="T3" fmla="*/ 75 h 75"/>
                  <a:gd name="T4" fmla="*/ 70 w 70"/>
                  <a:gd name="T5" fmla="*/ 2 h 75"/>
                  <a:gd name="T6" fmla="*/ 70 w 70"/>
                  <a:gd name="T7" fmla="*/ 1 h 75"/>
                  <a:gd name="T8" fmla="*/ 69 w 70"/>
                  <a:gd name="T9" fmla="*/ 1 h 75"/>
                  <a:gd name="T10" fmla="*/ 1 w 70"/>
                  <a:gd name="T11" fmla="*/ 74 h 75"/>
                  <a:gd name="T12" fmla="*/ 1 w 70"/>
                  <a:gd name="T13" fmla="*/ 75 h 75"/>
                  <a:gd name="T14" fmla="*/ 1 w 70"/>
                  <a:gd name="T15" fmla="*/ 75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0" h="75">
                    <a:moveTo>
                      <a:pt x="1" y="75"/>
                    </a:moveTo>
                    <a:cubicBezTo>
                      <a:pt x="1" y="75"/>
                      <a:pt x="1" y="75"/>
                      <a:pt x="2" y="75"/>
                    </a:cubicBezTo>
                    <a:cubicBezTo>
                      <a:pt x="70" y="2"/>
                      <a:pt x="70" y="2"/>
                      <a:pt x="70" y="2"/>
                    </a:cubicBezTo>
                    <a:cubicBezTo>
                      <a:pt x="70" y="1"/>
                      <a:pt x="70" y="1"/>
                      <a:pt x="70" y="1"/>
                    </a:cubicBezTo>
                    <a:cubicBezTo>
                      <a:pt x="70" y="0"/>
                      <a:pt x="69" y="0"/>
                      <a:pt x="69" y="1"/>
                    </a:cubicBezTo>
                    <a:cubicBezTo>
                      <a:pt x="1" y="74"/>
                      <a:pt x="1" y="74"/>
                      <a:pt x="1" y="74"/>
                    </a:cubicBezTo>
                    <a:cubicBezTo>
                      <a:pt x="0" y="74"/>
                      <a:pt x="0" y="74"/>
                      <a:pt x="1" y="75"/>
                    </a:cubicBezTo>
                    <a:cubicBezTo>
                      <a:pt x="1" y="75"/>
                      <a:pt x="1" y="75"/>
                      <a:pt x="1" y="7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56" name="Freeform 2973"/>
              <p:cNvSpPr>
                <a:spLocks/>
              </p:cNvSpPr>
              <p:nvPr/>
            </p:nvSpPr>
            <p:spPr bwMode="auto">
              <a:xfrm>
                <a:off x="10422" y="3301"/>
                <a:ext cx="101" cy="105"/>
              </a:xfrm>
              <a:custGeom>
                <a:avLst/>
                <a:gdLst>
                  <a:gd name="T0" fmla="*/ 67 w 67"/>
                  <a:gd name="T1" fmla="*/ 70 h 70"/>
                  <a:gd name="T2" fmla="*/ 67 w 67"/>
                  <a:gd name="T3" fmla="*/ 70 h 70"/>
                  <a:gd name="T4" fmla="*/ 67 w 67"/>
                  <a:gd name="T5" fmla="*/ 69 h 70"/>
                  <a:gd name="T6" fmla="*/ 2 w 67"/>
                  <a:gd name="T7" fmla="*/ 0 h 70"/>
                  <a:gd name="T8" fmla="*/ 1 w 67"/>
                  <a:gd name="T9" fmla="*/ 0 h 70"/>
                  <a:gd name="T10" fmla="*/ 1 w 67"/>
                  <a:gd name="T11" fmla="*/ 1 h 70"/>
                  <a:gd name="T12" fmla="*/ 66 w 67"/>
                  <a:gd name="T13" fmla="*/ 70 h 70"/>
                  <a:gd name="T14" fmla="*/ 67 w 67"/>
                  <a:gd name="T15" fmla="*/ 7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7" h="70">
                    <a:moveTo>
                      <a:pt x="67" y="70"/>
                    </a:moveTo>
                    <a:cubicBezTo>
                      <a:pt x="67" y="70"/>
                      <a:pt x="67" y="70"/>
                      <a:pt x="67" y="70"/>
                    </a:cubicBezTo>
                    <a:cubicBezTo>
                      <a:pt x="67" y="69"/>
                      <a:pt x="67" y="69"/>
                      <a:pt x="67" y="69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1" y="1"/>
                    </a:cubicBezTo>
                    <a:cubicBezTo>
                      <a:pt x="66" y="70"/>
                      <a:pt x="66" y="70"/>
                      <a:pt x="66" y="70"/>
                    </a:cubicBezTo>
                    <a:cubicBezTo>
                      <a:pt x="66" y="70"/>
                      <a:pt x="67" y="70"/>
                      <a:pt x="67" y="7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57" name="Freeform 2974"/>
              <p:cNvSpPr>
                <a:spLocks/>
              </p:cNvSpPr>
              <p:nvPr/>
            </p:nvSpPr>
            <p:spPr bwMode="auto">
              <a:xfrm>
                <a:off x="10409" y="3299"/>
                <a:ext cx="99" cy="112"/>
              </a:xfrm>
              <a:custGeom>
                <a:avLst/>
                <a:gdLst>
                  <a:gd name="T0" fmla="*/ 0 w 66"/>
                  <a:gd name="T1" fmla="*/ 74 h 74"/>
                  <a:gd name="T2" fmla="*/ 1 w 66"/>
                  <a:gd name="T3" fmla="*/ 74 h 74"/>
                  <a:gd name="T4" fmla="*/ 65 w 66"/>
                  <a:gd name="T5" fmla="*/ 1 h 74"/>
                  <a:gd name="T6" fmla="*/ 65 w 66"/>
                  <a:gd name="T7" fmla="*/ 0 h 74"/>
                  <a:gd name="T8" fmla="*/ 64 w 66"/>
                  <a:gd name="T9" fmla="*/ 1 h 74"/>
                  <a:gd name="T10" fmla="*/ 0 w 66"/>
                  <a:gd name="T11" fmla="*/ 73 h 74"/>
                  <a:gd name="T12" fmla="*/ 0 w 66"/>
                  <a:gd name="T13" fmla="*/ 74 h 74"/>
                  <a:gd name="T14" fmla="*/ 0 w 66"/>
                  <a:gd name="T15" fmla="*/ 74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6" h="74">
                    <a:moveTo>
                      <a:pt x="0" y="74"/>
                    </a:moveTo>
                    <a:cubicBezTo>
                      <a:pt x="1" y="74"/>
                      <a:pt x="1" y="74"/>
                      <a:pt x="1" y="74"/>
                    </a:cubicBezTo>
                    <a:cubicBezTo>
                      <a:pt x="65" y="1"/>
                      <a:pt x="65" y="1"/>
                      <a:pt x="65" y="1"/>
                    </a:cubicBezTo>
                    <a:cubicBezTo>
                      <a:pt x="66" y="1"/>
                      <a:pt x="66" y="1"/>
                      <a:pt x="65" y="0"/>
                    </a:cubicBezTo>
                    <a:cubicBezTo>
                      <a:pt x="65" y="0"/>
                      <a:pt x="65" y="0"/>
                      <a:pt x="64" y="1"/>
                    </a:cubicBezTo>
                    <a:cubicBezTo>
                      <a:pt x="0" y="73"/>
                      <a:pt x="0" y="73"/>
                      <a:pt x="0" y="73"/>
                    </a:cubicBezTo>
                    <a:cubicBezTo>
                      <a:pt x="0" y="74"/>
                      <a:pt x="0" y="74"/>
                      <a:pt x="0" y="74"/>
                    </a:cubicBezTo>
                    <a:cubicBezTo>
                      <a:pt x="0" y="74"/>
                      <a:pt x="0" y="74"/>
                      <a:pt x="0" y="7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58" name="Freeform 2975"/>
              <p:cNvSpPr>
                <a:spLocks/>
              </p:cNvSpPr>
              <p:nvPr/>
            </p:nvSpPr>
            <p:spPr bwMode="auto">
              <a:xfrm>
                <a:off x="10412" y="3301"/>
                <a:ext cx="95" cy="104"/>
              </a:xfrm>
              <a:custGeom>
                <a:avLst/>
                <a:gdLst>
                  <a:gd name="T0" fmla="*/ 62 w 63"/>
                  <a:gd name="T1" fmla="*/ 69 h 69"/>
                  <a:gd name="T2" fmla="*/ 62 w 63"/>
                  <a:gd name="T3" fmla="*/ 69 h 69"/>
                  <a:gd name="T4" fmla="*/ 62 w 63"/>
                  <a:gd name="T5" fmla="*/ 68 h 69"/>
                  <a:gd name="T6" fmla="*/ 1 w 63"/>
                  <a:gd name="T7" fmla="*/ 1 h 69"/>
                  <a:gd name="T8" fmla="*/ 0 w 63"/>
                  <a:gd name="T9" fmla="*/ 1 h 69"/>
                  <a:gd name="T10" fmla="*/ 0 w 63"/>
                  <a:gd name="T11" fmla="*/ 2 h 69"/>
                  <a:gd name="T12" fmla="*/ 61 w 63"/>
                  <a:gd name="T13" fmla="*/ 69 h 69"/>
                  <a:gd name="T14" fmla="*/ 62 w 63"/>
                  <a:gd name="T15" fmla="*/ 69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3" h="69">
                    <a:moveTo>
                      <a:pt x="62" y="69"/>
                    </a:moveTo>
                    <a:cubicBezTo>
                      <a:pt x="62" y="69"/>
                      <a:pt x="62" y="69"/>
                      <a:pt x="62" y="69"/>
                    </a:cubicBezTo>
                    <a:cubicBezTo>
                      <a:pt x="63" y="68"/>
                      <a:pt x="63" y="68"/>
                      <a:pt x="62" y="68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61" y="69"/>
                      <a:pt x="61" y="69"/>
                      <a:pt x="61" y="69"/>
                    </a:cubicBezTo>
                    <a:cubicBezTo>
                      <a:pt x="62" y="69"/>
                      <a:pt x="62" y="69"/>
                      <a:pt x="62" y="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59" name="Freeform 2976"/>
              <p:cNvSpPr>
                <a:spLocks/>
              </p:cNvSpPr>
              <p:nvPr/>
            </p:nvSpPr>
            <p:spPr bwMode="auto">
              <a:xfrm>
                <a:off x="10510" y="3299"/>
                <a:ext cx="16" cy="6"/>
              </a:xfrm>
              <a:custGeom>
                <a:avLst/>
                <a:gdLst>
                  <a:gd name="T0" fmla="*/ 0 w 16"/>
                  <a:gd name="T1" fmla="*/ 6 h 6"/>
                  <a:gd name="T2" fmla="*/ 16 w 16"/>
                  <a:gd name="T3" fmla="*/ 3 h 6"/>
                  <a:gd name="T4" fmla="*/ 16 w 16"/>
                  <a:gd name="T5" fmla="*/ 0 h 6"/>
                  <a:gd name="T6" fmla="*/ 0 w 16"/>
                  <a:gd name="T7" fmla="*/ 3 h 6"/>
                  <a:gd name="T8" fmla="*/ 0 w 16"/>
                  <a:gd name="T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6">
                    <a:moveTo>
                      <a:pt x="0" y="6"/>
                    </a:moveTo>
                    <a:lnTo>
                      <a:pt x="16" y="3"/>
                    </a:lnTo>
                    <a:lnTo>
                      <a:pt x="16" y="0"/>
                    </a:lnTo>
                    <a:lnTo>
                      <a:pt x="0" y="3"/>
                    </a:lnTo>
                    <a:lnTo>
                      <a:pt x="0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60" name="Freeform 2977"/>
              <p:cNvSpPr>
                <a:spLocks/>
              </p:cNvSpPr>
              <p:nvPr/>
            </p:nvSpPr>
            <p:spPr bwMode="auto">
              <a:xfrm>
                <a:off x="10409" y="3296"/>
                <a:ext cx="16" cy="6"/>
              </a:xfrm>
              <a:custGeom>
                <a:avLst/>
                <a:gdLst>
                  <a:gd name="T0" fmla="*/ 0 w 16"/>
                  <a:gd name="T1" fmla="*/ 6 h 6"/>
                  <a:gd name="T2" fmla="*/ 16 w 16"/>
                  <a:gd name="T3" fmla="*/ 3 h 6"/>
                  <a:gd name="T4" fmla="*/ 16 w 16"/>
                  <a:gd name="T5" fmla="*/ 0 h 6"/>
                  <a:gd name="T6" fmla="*/ 0 w 16"/>
                  <a:gd name="T7" fmla="*/ 3 h 6"/>
                  <a:gd name="T8" fmla="*/ 0 w 16"/>
                  <a:gd name="T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6">
                    <a:moveTo>
                      <a:pt x="0" y="6"/>
                    </a:moveTo>
                    <a:lnTo>
                      <a:pt x="16" y="3"/>
                    </a:lnTo>
                    <a:lnTo>
                      <a:pt x="16" y="0"/>
                    </a:lnTo>
                    <a:lnTo>
                      <a:pt x="0" y="3"/>
                    </a:lnTo>
                    <a:lnTo>
                      <a:pt x="0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61" name="Freeform 2978"/>
              <p:cNvSpPr>
                <a:spLocks/>
              </p:cNvSpPr>
              <p:nvPr/>
            </p:nvSpPr>
            <p:spPr bwMode="auto">
              <a:xfrm>
                <a:off x="10415" y="3301"/>
                <a:ext cx="6" cy="104"/>
              </a:xfrm>
              <a:custGeom>
                <a:avLst/>
                <a:gdLst>
                  <a:gd name="T0" fmla="*/ 0 w 4"/>
                  <a:gd name="T1" fmla="*/ 69 h 69"/>
                  <a:gd name="T2" fmla="*/ 1 w 4"/>
                  <a:gd name="T3" fmla="*/ 69 h 69"/>
                  <a:gd name="T4" fmla="*/ 4 w 4"/>
                  <a:gd name="T5" fmla="*/ 1 h 69"/>
                  <a:gd name="T6" fmla="*/ 4 w 4"/>
                  <a:gd name="T7" fmla="*/ 0 h 69"/>
                  <a:gd name="T8" fmla="*/ 3 w 4"/>
                  <a:gd name="T9" fmla="*/ 1 h 69"/>
                  <a:gd name="T10" fmla="*/ 0 w 4"/>
                  <a:gd name="T11" fmla="*/ 69 h 69"/>
                  <a:gd name="T12" fmla="*/ 0 w 4"/>
                  <a:gd name="T13" fmla="*/ 69 h 69"/>
                  <a:gd name="T14" fmla="*/ 0 w 4"/>
                  <a:gd name="T15" fmla="*/ 69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69">
                    <a:moveTo>
                      <a:pt x="0" y="69"/>
                    </a:moveTo>
                    <a:cubicBezTo>
                      <a:pt x="1" y="69"/>
                      <a:pt x="1" y="69"/>
                      <a:pt x="1" y="69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3" y="0"/>
                      <a:pt x="3" y="1"/>
                    </a:cubicBezTo>
                    <a:cubicBezTo>
                      <a:pt x="0" y="69"/>
                      <a:pt x="0" y="69"/>
                      <a:pt x="0" y="69"/>
                    </a:cubicBezTo>
                    <a:cubicBezTo>
                      <a:pt x="0" y="69"/>
                      <a:pt x="0" y="69"/>
                      <a:pt x="0" y="69"/>
                    </a:cubicBezTo>
                    <a:cubicBezTo>
                      <a:pt x="0" y="69"/>
                      <a:pt x="0" y="69"/>
                      <a:pt x="0" y="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62" name="Freeform 2979"/>
              <p:cNvSpPr>
                <a:spLocks/>
              </p:cNvSpPr>
              <p:nvPr/>
            </p:nvSpPr>
            <p:spPr bwMode="auto">
              <a:xfrm>
                <a:off x="10412" y="3301"/>
                <a:ext cx="9" cy="105"/>
              </a:xfrm>
              <a:custGeom>
                <a:avLst/>
                <a:gdLst>
                  <a:gd name="T0" fmla="*/ 6 w 6"/>
                  <a:gd name="T1" fmla="*/ 70 h 70"/>
                  <a:gd name="T2" fmla="*/ 6 w 6"/>
                  <a:gd name="T3" fmla="*/ 70 h 70"/>
                  <a:gd name="T4" fmla="*/ 6 w 6"/>
                  <a:gd name="T5" fmla="*/ 69 h 70"/>
                  <a:gd name="T6" fmla="*/ 2 w 6"/>
                  <a:gd name="T7" fmla="*/ 1 h 70"/>
                  <a:gd name="T8" fmla="*/ 1 w 6"/>
                  <a:gd name="T9" fmla="*/ 0 h 70"/>
                  <a:gd name="T10" fmla="*/ 1 w 6"/>
                  <a:gd name="T11" fmla="*/ 0 h 70"/>
                  <a:gd name="T12" fmla="*/ 0 w 6"/>
                  <a:gd name="T13" fmla="*/ 1 h 70"/>
                  <a:gd name="T14" fmla="*/ 5 w 6"/>
                  <a:gd name="T15" fmla="*/ 69 h 70"/>
                  <a:gd name="T16" fmla="*/ 6 w 6"/>
                  <a:gd name="T17" fmla="*/ 7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70">
                    <a:moveTo>
                      <a:pt x="6" y="70"/>
                    </a:moveTo>
                    <a:cubicBezTo>
                      <a:pt x="6" y="70"/>
                      <a:pt x="6" y="70"/>
                      <a:pt x="6" y="70"/>
                    </a:cubicBezTo>
                    <a:cubicBezTo>
                      <a:pt x="6" y="70"/>
                      <a:pt x="6" y="69"/>
                      <a:pt x="6" y="69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5" y="69"/>
                      <a:pt x="5" y="69"/>
                      <a:pt x="5" y="69"/>
                    </a:cubicBezTo>
                    <a:cubicBezTo>
                      <a:pt x="5" y="69"/>
                      <a:pt x="5" y="70"/>
                      <a:pt x="6" y="7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63" name="Freeform 2980"/>
              <p:cNvSpPr>
                <a:spLocks/>
              </p:cNvSpPr>
              <p:nvPr/>
            </p:nvSpPr>
            <p:spPr bwMode="auto">
              <a:xfrm>
                <a:off x="10507" y="3301"/>
                <a:ext cx="21" cy="102"/>
              </a:xfrm>
              <a:custGeom>
                <a:avLst/>
                <a:gdLst>
                  <a:gd name="T0" fmla="*/ 1 w 14"/>
                  <a:gd name="T1" fmla="*/ 68 h 68"/>
                  <a:gd name="T2" fmla="*/ 2 w 14"/>
                  <a:gd name="T3" fmla="*/ 67 h 68"/>
                  <a:gd name="T4" fmla="*/ 14 w 14"/>
                  <a:gd name="T5" fmla="*/ 0 h 68"/>
                  <a:gd name="T6" fmla="*/ 13 w 14"/>
                  <a:gd name="T7" fmla="*/ 0 h 68"/>
                  <a:gd name="T8" fmla="*/ 12 w 14"/>
                  <a:gd name="T9" fmla="*/ 0 h 68"/>
                  <a:gd name="T10" fmla="*/ 0 w 14"/>
                  <a:gd name="T11" fmla="*/ 67 h 68"/>
                  <a:gd name="T12" fmla="*/ 1 w 14"/>
                  <a:gd name="T13" fmla="*/ 68 h 68"/>
                  <a:gd name="T14" fmla="*/ 1 w 14"/>
                  <a:gd name="T15" fmla="*/ 68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" h="68">
                    <a:moveTo>
                      <a:pt x="1" y="68"/>
                    </a:moveTo>
                    <a:cubicBezTo>
                      <a:pt x="1" y="68"/>
                      <a:pt x="2" y="67"/>
                      <a:pt x="2" y="67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0"/>
                      <a:pt x="14" y="0"/>
                      <a:pt x="13" y="0"/>
                    </a:cubicBezTo>
                    <a:cubicBezTo>
                      <a:pt x="13" y="0"/>
                      <a:pt x="12" y="0"/>
                      <a:pt x="12" y="0"/>
                    </a:cubicBezTo>
                    <a:cubicBezTo>
                      <a:pt x="0" y="67"/>
                      <a:pt x="0" y="67"/>
                      <a:pt x="0" y="67"/>
                    </a:cubicBezTo>
                    <a:cubicBezTo>
                      <a:pt x="0" y="67"/>
                      <a:pt x="1" y="68"/>
                      <a:pt x="1" y="68"/>
                    </a:cubicBezTo>
                    <a:cubicBezTo>
                      <a:pt x="1" y="68"/>
                      <a:pt x="1" y="68"/>
                      <a:pt x="1" y="6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64" name="Freeform 2981"/>
              <p:cNvSpPr>
                <a:spLocks/>
              </p:cNvSpPr>
              <p:nvPr/>
            </p:nvSpPr>
            <p:spPr bwMode="auto">
              <a:xfrm>
                <a:off x="10510" y="3302"/>
                <a:ext cx="13" cy="104"/>
              </a:xfrm>
              <a:custGeom>
                <a:avLst/>
                <a:gdLst>
                  <a:gd name="T0" fmla="*/ 8 w 9"/>
                  <a:gd name="T1" fmla="*/ 69 h 69"/>
                  <a:gd name="T2" fmla="*/ 8 w 9"/>
                  <a:gd name="T3" fmla="*/ 69 h 69"/>
                  <a:gd name="T4" fmla="*/ 9 w 9"/>
                  <a:gd name="T5" fmla="*/ 68 h 69"/>
                  <a:gd name="T6" fmla="*/ 1 w 9"/>
                  <a:gd name="T7" fmla="*/ 1 h 69"/>
                  <a:gd name="T8" fmla="*/ 1 w 9"/>
                  <a:gd name="T9" fmla="*/ 0 h 69"/>
                  <a:gd name="T10" fmla="*/ 0 w 9"/>
                  <a:gd name="T11" fmla="*/ 1 h 69"/>
                  <a:gd name="T12" fmla="*/ 8 w 9"/>
                  <a:gd name="T13" fmla="*/ 68 h 69"/>
                  <a:gd name="T14" fmla="*/ 8 w 9"/>
                  <a:gd name="T15" fmla="*/ 69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" h="69">
                    <a:moveTo>
                      <a:pt x="8" y="69"/>
                    </a:moveTo>
                    <a:cubicBezTo>
                      <a:pt x="8" y="69"/>
                      <a:pt x="8" y="69"/>
                      <a:pt x="8" y="69"/>
                    </a:cubicBezTo>
                    <a:cubicBezTo>
                      <a:pt x="9" y="69"/>
                      <a:pt x="9" y="68"/>
                      <a:pt x="9" y="68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8" y="68"/>
                      <a:pt x="8" y="68"/>
                      <a:pt x="8" y="68"/>
                    </a:cubicBezTo>
                    <a:cubicBezTo>
                      <a:pt x="8" y="68"/>
                      <a:pt x="8" y="69"/>
                      <a:pt x="8" y="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65" name="Rectangle 2982"/>
              <p:cNvSpPr>
                <a:spLocks noChangeArrowheads="1"/>
              </p:cNvSpPr>
              <p:nvPr/>
            </p:nvSpPr>
            <p:spPr bwMode="auto">
              <a:xfrm>
                <a:off x="10422" y="3400"/>
                <a:ext cx="103" cy="6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66" name="Rectangle 2983"/>
              <p:cNvSpPr>
                <a:spLocks noChangeArrowheads="1"/>
              </p:cNvSpPr>
              <p:nvPr/>
            </p:nvSpPr>
            <p:spPr bwMode="auto">
              <a:xfrm>
                <a:off x="10413" y="3403"/>
                <a:ext cx="94" cy="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67" name="Freeform 2984"/>
              <p:cNvSpPr>
                <a:spLocks/>
              </p:cNvSpPr>
              <p:nvPr/>
            </p:nvSpPr>
            <p:spPr bwMode="auto">
              <a:xfrm>
                <a:off x="10422" y="3400"/>
                <a:ext cx="106" cy="112"/>
              </a:xfrm>
              <a:custGeom>
                <a:avLst/>
                <a:gdLst>
                  <a:gd name="T0" fmla="*/ 1 w 70"/>
                  <a:gd name="T1" fmla="*/ 74 h 74"/>
                  <a:gd name="T2" fmla="*/ 2 w 70"/>
                  <a:gd name="T3" fmla="*/ 74 h 74"/>
                  <a:gd name="T4" fmla="*/ 70 w 70"/>
                  <a:gd name="T5" fmla="*/ 1 h 74"/>
                  <a:gd name="T6" fmla="*/ 70 w 70"/>
                  <a:gd name="T7" fmla="*/ 0 h 74"/>
                  <a:gd name="T8" fmla="*/ 69 w 70"/>
                  <a:gd name="T9" fmla="*/ 0 h 74"/>
                  <a:gd name="T10" fmla="*/ 1 w 70"/>
                  <a:gd name="T11" fmla="*/ 73 h 74"/>
                  <a:gd name="T12" fmla="*/ 1 w 70"/>
                  <a:gd name="T13" fmla="*/ 74 h 74"/>
                  <a:gd name="T14" fmla="*/ 1 w 70"/>
                  <a:gd name="T15" fmla="*/ 74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0" h="74">
                    <a:moveTo>
                      <a:pt x="1" y="74"/>
                    </a:moveTo>
                    <a:cubicBezTo>
                      <a:pt x="1" y="74"/>
                      <a:pt x="1" y="74"/>
                      <a:pt x="2" y="74"/>
                    </a:cubicBezTo>
                    <a:cubicBezTo>
                      <a:pt x="70" y="1"/>
                      <a:pt x="70" y="1"/>
                      <a:pt x="70" y="1"/>
                    </a:cubicBezTo>
                    <a:cubicBezTo>
                      <a:pt x="70" y="1"/>
                      <a:pt x="70" y="0"/>
                      <a:pt x="70" y="0"/>
                    </a:cubicBezTo>
                    <a:cubicBezTo>
                      <a:pt x="70" y="0"/>
                      <a:pt x="69" y="0"/>
                      <a:pt x="69" y="0"/>
                    </a:cubicBezTo>
                    <a:cubicBezTo>
                      <a:pt x="1" y="73"/>
                      <a:pt x="1" y="73"/>
                      <a:pt x="1" y="73"/>
                    </a:cubicBezTo>
                    <a:cubicBezTo>
                      <a:pt x="0" y="73"/>
                      <a:pt x="0" y="74"/>
                      <a:pt x="1" y="74"/>
                    </a:cubicBezTo>
                    <a:cubicBezTo>
                      <a:pt x="1" y="74"/>
                      <a:pt x="1" y="74"/>
                      <a:pt x="1" y="7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68" name="Freeform 2985"/>
              <p:cNvSpPr>
                <a:spLocks/>
              </p:cNvSpPr>
              <p:nvPr/>
            </p:nvSpPr>
            <p:spPr bwMode="auto">
              <a:xfrm>
                <a:off x="10422" y="3403"/>
                <a:ext cx="101" cy="106"/>
              </a:xfrm>
              <a:custGeom>
                <a:avLst/>
                <a:gdLst>
                  <a:gd name="T0" fmla="*/ 67 w 67"/>
                  <a:gd name="T1" fmla="*/ 70 h 70"/>
                  <a:gd name="T2" fmla="*/ 67 w 67"/>
                  <a:gd name="T3" fmla="*/ 70 h 70"/>
                  <a:gd name="T4" fmla="*/ 67 w 67"/>
                  <a:gd name="T5" fmla="*/ 69 h 70"/>
                  <a:gd name="T6" fmla="*/ 2 w 67"/>
                  <a:gd name="T7" fmla="*/ 0 h 70"/>
                  <a:gd name="T8" fmla="*/ 1 w 67"/>
                  <a:gd name="T9" fmla="*/ 0 h 70"/>
                  <a:gd name="T10" fmla="*/ 1 w 67"/>
                  <a:gd name="T11" fmla="*/ 1 h 70"/>
                  <a:gd name="T12" fmla="*/ 66 w 67"/>
                  <a:gd name="T13" fmla="*/ 70 h 70"/>
                  <a:gd name="T14" fmla="*/ 67 w 67"/>
                  <a:gd name="T15" fmla="*/ 7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7" h="70">
                    <a:moveTo>
                      <a:pt x="67" y="70"/>
                    </a:moveTo>
                    <a:cubicBezTo>
                      <a:pt x="67" y="70"/>
                      <a:pt x="67" y="70"/>
                      <a:pt x="67" y="70"/>
                    </a:cubicBezTo>
                    <a:cubicBezTo>
                      <a:pt x="67" y="70"/>
                      <a:pt x="67" y="69"/>
                      <a:pt x="67" y="69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66" y="70"/>
                      <a:pt x="66" y="70"/>
                      <a:pt x="66" y="70"/>
                    </a:cubicBezTo>
                    <a:cubicBezTo>
                      <a:pt x="66" y="70"/>
                      <a:pt x="67" y="70"/>
                      <a:pt x="67" y="7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69" name="Freeform 2986"/>
              <p:cNvSpPr>
                <a:spLocks/>
              </p:cNvSpPr>
              <p:nvPr/>
            </p:nvSpPr>
            <p:spPr bwMode="auto">
              <a:xfrm>
                <a:off x="10409" y="3403"/>
                <a:ext cx="99" cy="112"/>
              </a:xfrm>
              <a:custGeom>
                <a:avLst/>
                <a:gdLst>
                  <a:gd name="T0" fmla="*/ 0 w 66"/>
                  <a:gd name="T1" fmla="*/ 74 h 74"/>
                  <a:gd name="T2" fmla="*/ 1 w 66"/>
                  <a:gd name="T3" fmla="*/ 74 h 74"/>
                  <a:gd name="T4" fmla="*/ 65 w 66"/>
                  <a:gd name="T5" fmla="*/ 1 h 74"/>
                  <a:gd name="T6" fmla="*/ 65 w 66"/>
                  <a:gd name="T7" fmla="*/ 0 h 74"/>
                  <a:gd name="T8" fmla="*/ 64 w 66"/>
                  <a:gd name="T9" fmla="*/ 0 h 74"/>
                  <a:gd name="T10" fmla="*/ 0 w 66"/>
                  <a:gd name="T11" fmla="*/ 73 h 74"/>
                  <a:gd name="T12" fmla="*/ 0 w 66"/>
                  <a:gd name="T13" fmla="*/ 74 h 74"/>
                  <a:gd name="T14" fmla="*/ 0 w 66"/>
                  <a:gd name="T15" fmla="*/ 74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6" h="74">
                    <a:moveTo>
                      <a:pt x="0" y="74"/>
                    </a:moveTo>
                    <a:cubicBezTo>
                      <a:pt x="1" y="74"/>
                      <a:pt x="1" y="74"/>
                      <a:pt x="1" y="74"/>
                    </a:cubicBezTo>
                    <a:cubicBezTo>
                      <a:pt x="65" y="1"/>
                      <a:pt x="65" y="1"/>
                      <a:pt x="65" y="1"/>
                    </a:cubicBezTo>
                    <a:cubicBezTo>
                      <a:pt x="66" y="1"/>
                      <a:pt x="66" y="0"/>
                      <a:pt x="65" y="0"/>
                    </a:cubicBezTo>
                    <a:cubicBezTo>
                      <a:pt x="65" y="0"/>
                      <a:pt x="65" y="0"/>
                      <a:pt x="64" y="0"/>
                    </a:cubicBezTo>
                    <a:cubicBezTo>
                      <a:pt x="0" y="73"/>
                      <a:pt x="0" y="73"/>
                      <a:pt x="0" y="73"/>
                    </a:cubicBezTo>
                    <a:cubicBezTo>
                      <a:pt x="0" y="73"/>
                      <a:pt x="0" y="73"/>
                      <a:pt x="0" y="74"/>
                    </a:cubicBezTo>
                    <a:cubicBezTo>
                      <a:pt x="0" y="74"/>
                      <a:pt x="0" y="74"/>
                      <a:pt x="0" y="7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70" name="Freeform 2987"/>
              <p:cNvSpPr>
                <a:spLocks/>
              </p:cNvSpPr>
              <p:nvPr/>
            </p:nvSpPr>
            <p:spPr bwMode="auto">
              <a:xfrm>
                <a:off x="10412" y="3405"/>
                <a:ext cx="95" cy="102"/>
              </a:xfrm>
              <a:custGeom>
                <a:avLst/>
                <a:gdLst>
                  <a:gd name="T0" fmla="*/ 62 w 63"/>
                  <a:gd name="T1" fmla="*/ 68 h 68"/>
                  <a:gd name="T2" fmla="*/ 62 w 63"/>
                  <a:gd name="T3" fmla="*/ 68 h 68"/>
                  <a:gd name="T4" fmla="*/ 62 w 63"/>
                  <a:gd name="T5" fmla="*/ 67 h 68"/>
                  <a:gd name="T6" fmla="*/ 1 w 63"/>
                  <a:gd name="T7" fmla="*/ 0 h 68"/>
                  <a:gd name="T8" fmla="*/ 0 w 63"/>
                  <a:gd name="T9" fmla="*/ 0 h 68"/>
                  <a:gd name="T10" fmla="*/ 0 w 63"/>
                  <a:gd name="T11" fmla="*/ 1 h 68"/>
                  <a:gd name="T12" fmla="*/ 61 w 63"/>
                  <a:gd name="T13" fmla="*/ 68 h 68"/>
                  <a:gd name="T14" fmla="*/ 62 w 63"/>
                  <a:gd name="T15" fmla="*/ 68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3" h="68">
                    <a:moveTo>
                      <a:pt x="62" y="68"/>
                    </a:moveTo>
                    <a:cubicBezTo>
                      <a:pt x="62" y="68"/>
                      <a:pt x="62" y="68"/>
                      <a:pt x="62" y="68"/>
                    </a:cubicBezTo>
                    <a:cubicBezTo>
                      <a:pt x="63" y="68"/>
                      <a:pt x="63" y="67"/>
                      <a:pt x="62" y="67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61" y="68"/>
                      <a:pt x="61" y="68"/>
                      <a:pt x="61" y="68"/>
                    </a:cubicBezTo>
                    <a:cubicBezTo>
                      <a:pt x="62" y="68"/>
                      <a:pt x="62" y="68"/>
                      <a:pt x="62" y="6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71" name="Freeform 2988"/>
              <p:cNvSpPr>
                <a:spLocks/>
              </p:cNvSpPr>
              <p:nvPr/>
            </p:nvSpPr>
            <p:spPr bwMode="auto">
              <a:xfrm>
                <a:off x="10510" y="3402"/>
                <a:ext cx="16" cy="7"/>
              </a:xfrm>
              <a:custGeom>
                <a:avLst/>
                <a:gdLst>
                  <a:gd name="T0" fmla="*/ 0 w 16"/>
                  <a:gd name="T1" fmla="*/ 7 h 7"/>
                  <a:gd name="T2" fmla="*/ 16 w 16"/>
                  <a:gd name="T3" fmla="*/ 3 h 7"/>
                  <a:gd name="T4" fmla="*/ 16 w 16"/>
                  <a:gd name="T5" fmla="*/ 0 h 7"/>
                  <a:gd name="T6" fmla="*/ 0 w 16"/>
                  <a:gd name="T7" fmla="*/ 4 h 7"/>
                  <a:gd name="T8" fmla="*/ 0 w 16"/>
                  <a:gd name="T9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7">
                    <a:moveTo>
                      <a:pt x="0" y="7"/>
                    </a:moveTo>
                    <a:lnTo>
                      <a:pt x="16" y="3"/>
                    </a:lnTo>
                    <a:lnTo>
                      <a:pt x="16" y="0"/>
                    </a:lnTo>
                    <a:lnTo>
                      <a:pt x="0" y="4"/>
                    </a:lnTo>
                    <a:lnTo>
                      <a:pt x="0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72" name="Freeform 2989"/>
              <p:cNvSpPr>
                <a:spLocks/>
              </p:cNvSpPr>
              <p:nvPr/>
            </p:nvSpPr>
            <p:spPr bwMode="auto">
              <a:xfrm>
                <a:off x="10409" y="3400"/>
                <a:ext cx="16" cy="6"/>
              </a:xfrm>
              <a:custGeom>
                <a:avLst/>
                <a:gdLst>
                  <a:gd name="T0" fmla="*/ 0 w 16"/>
                  <a:gd name="T1" fmla="*/ 6 h 6"/>
                  <a:gd name="T2" fmla="*/ 16 w 16"/>
                  <a:gd name="T3" fmla="*/ 3 h 6"/>
                  <a:gd name="T4" fmla="*/ 16 w 16"/>
                  <a:gd name="T5" fmla="*/ 0 h 6"/>
                  <a:gd name="T6" fmla="*/ 0 w 16"/>
                  <a:gd name="T7" fmla="*/ 3 h 6"/>
                  <a:gd name="T8" fmla="*/ 0 w 16"/>
                  <a:gd name="T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6">
                    <a:moveTo>
                      <a:pt x="0" y="6"/>
                    </a:moveTo>
                    <a:lnTo>
                      <a:pt x="16" y="3"/>
                    </a:lnTo>
                    <a:lnTo>
                      <a:pt x="16" y="0"/>
                    </a:lnTo>
                    <a:lnTo>
                      <a:pt x="0" y="3"/>
                    </a:lnTo>
                    <a:lnTo>
                      <a:pt x="0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73" name="Freeform 2990"/>
              <p:cNvSpPr>
                <a:spLocks/>
              </p:cNvSpPr>
              <p:nvPr/>
            </p:nvSpPr>
            <p:spPr bwMode="auto">
              <a:xfrm>
                <a:off x="10415" y="3405"/>
                <a:ext cx="6" cy="104"/>
              </a:xfrm>
              <a:custGeom>
                <a:avLst/>
                <a:gdLst>
                  <a:gd name="T0" fmla="*/ 0 w 4"/>
                  <a:gd name="T1" fmla="*/ 69 h 69"/>
                  <a:gd name="T2" fmla="*/ 1 w 4"/>
                  <a:gd name="T3" fmla="*/ 68 h 69"/>
                  <a:gd name="T4" fmla="*/ 4 w 4"/>
                  <a:gd name="T5" fmla="*/ 0 h 69"/>
                  <a:gd name="T6" fmla="*/ 4 w 4"/>
                  <a:gd name="T7" fmla="*/ 0 h 69"/>
                  <a:gd name="T8" fmla="*/ 3 w 4"/>
                  <a:gd name="T9" fmla="*/ 0 h 69"/>
                  <a:gd name="T10" fmla="*/ 0 w 4"/>
                  <a:gd name="T11" fmla="*/ 68 h 69"/>
                  <a:gd name="T12" fmla="*/ 0 w 4"/>
                  <a:gd name="T13" fmla="*/ 69 h 69"/>
                  <a:gd name="T14" fmla="*/ 0 w 4"/>
                  <a:gd name="T15" fmla="*/ 69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69">
                    <a:moveTo>
                      <a:pt x="0" y="69"/>
                    </a:moveTo>
                    <a:cubicBezTo>
                      <a:pt x="1" y="69"/>
                      <a:pt x="1" y="69"/>
                      <a:pt x="1" y="68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0" y="68"/>
                      <a:pt x="0" y="68"/>
                      <a:pt x="0" y="68"/>
                    </a:cubicBezTo>
                    <a:cubicBezTo>
                      <a:pt x="0" y="69"/>
                      <a:pt x="0" y="69"/>
                      <a:pt x="0" y="69"/>
                    </a:cubicBezTo>
                    <a:cubicBezTo>
                      <a:pt x="0" y="69"/>
                      <a:pt x="0" y="69"/>
                      <a:pt x="0" y="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74" name="Freeform 2991"/>
              <p:cNvSpPr>
                <a:spLocks/>
              </p:cNvSpPr>
              <p:nvPr/>
            </p:nvSpPr>
            <p:spPr bwMode="auto">
              <a:xfrm>
                <a:off x="10412" y="3405"/>
                <a:ext cx="9" cy="104"/>
              </a:xfrm>
              <a:custGeom>
                <a:avLst/>
                <a:gdLst>
                  <a:gd name="T0" fmla="*/ 6 w 6"/>
                  <a:gd name="T1" fmla="*/ 69 h 69"/>
                  <a:gd name="T2" fmla="*/ 6 w 6"/>
                  <a:gd name="T3" fmla="*/ 69 h 69"/>
                  <a:gd name="T4" fmla="*/ 6 w 6"/>
                  <a:gd name="T5" fmla="*/ 68 h 69"/>
                  <a:gd name="T6" fmla="*/ 2 w 6"/>
                  <a:gd name="T7" fmla="*/ 0 h 69"/>
                  <a:gd name="T8" fmla="*/ 1 w 6"/>
                  <a:gd name="T9" fmla="*/ 0 h 69"/>
                  <a:gd name="T10" fmla="*/ 1 w 6"/>
                  <a:gd name="T11" fmla="*/ 0 h 69"/>
                  <a:gd name="T12" fmla="*/ 0 w 6"/>
                  <a:gd name="T13" fmla="*/ 0 h 69"/>
                  <a:gd name="T14" fmla="*/ 5 w 6"/>
                  <a:gd name="T15" fmla="*/ 68 h 69"/>
                  <a:gd name="T16" fmla="*/ 6 w 6"/>
                  <a:gd name="T17" fmla="*/ 69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9">
                    <a:moveTo>
                      <a:pt x="6" y="69"/>
                    </a:moveTo>
                    <a:cubicBezTo>
                      <a:pt x="6" y="69"/>
                      <a:pt x="6" y="69"/>
                      <a:pt x="6" y="69"/>
                    </a:cubicBezTo>
                    <a:cubicBezTo>
                      <a:pt x="6" y="69"/>
                      <a:pt x="6" y="69"/>
                      <a:pt x="6" y="68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5" y="68"/>
                      <a:pt x="5" y="68"/>
                      <a:pt x="5" y="68"/>
                    </a:cubicBezTo>
                    <a:cubicBezTo>
                      <a:pt x="5" y="69"/>
                      <a:pt x="5" y="69"/>
                      <a:pt x="6" y="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75" name="Freeform 2992"/>
              <p:cNvSpPr>
                <a:spLocks/>
              </p:cNvSpPr>
              <p:nvPr/>
            </p:nvSpPr>
            <p:spPr bwMode="auto">
              <a:xfrm>
                <a:off x="10507" y="3403"/>
                <a:ext cx="21" cy="103"/>
              </a:xfrm>
              <a:custGeom>
                <a:avLst/>
                <a:gdLst>
                  <a:gd name="T0" fmla="*/ 1 w 14"/>
                  <a:gd name="T1" fmla="*/ 68 h 68"/>
                  <a:gd name="T2" fmla="*/ 2 w 14"/>
                  <a:gd name="T3" fmla="*/ 68 h 68"/>
                  <a:gd name="T4" fmla="*/ 14 w 14"/>
                  <a:gd name="T5" fmla="*/ 1 h 68"/>
                  <a:gd name="T6" fmla="*/ 13 w 14"/>
                  <a:gd name="T7" fmla="*/ 0 h 68"/>
                  <a:gd name="T8" fmla="*/ 12 w 14"/>
                  <a:gd name="T9" fmla="*/ 1 h 68"/>
                  <a:gd name="T10" fmla="*/ 0 w 14"/>
                  <a:gd name="T11" fmla="*/ 67 h 68"/>
                  <a:gd name="T12" fmla="*/ 1 w 14"/>
                  <a:gd name="T13" fmla="*/ 68 h 68"/>
                  <a:gd name="T14" fmla="*/ 1 w 14"/>
                  <a:gd name="T15" fmla="*/ 68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" h="68">
                    <a:moveTo>
                      <a:pt x="1" y="68"/>
                    </a:moveTo>
                    <a:cubicBezTo>
                      <a:pt x="1" y="68"/>
                      <a:pt x="2" y="68"/>
                      <a:pt x="2" y="68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0"/>
                      <a:pt x="13" y="0"/>
                    </a:cubicBezTo>
                    <a:cubicBezTo>
                      <a:pt x="13" y="0"/>
                      <a:pt x="12" y="0"/>
                      <a:pt x="12" y="1"/>
                    </a:cubicBezTo>
                    <a:cubicBezTo>
                      <a:pt x="0" y="67"/>
                      <a:pt x="0" y="67"/>
                      <a:pt x="0" y="67"/>
                    </a:cubicBezTo>
                    <a:cubicBezTo>
                      <a:pt x="0" y="68"/>
                      <a:pt x="1" y="68"/>
                      <a:pt x="1" y="68"/>
                    </a:cubicBezTo>
                    <a:cubicBezTo>
                      <a:pt x="1" y="68"/>
                      <a:pt x="1" y="68"/>
                      <a:pt x="1" y="6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76" name="Freeform 2993"/>
              <p:cNvSpPr>
                <a:spLocks/>
              </p:cNvSpPr>
              <p:nvPr/>
            </p:nvSpPr>
            <p:spPr bwMode="auto">
              <a:xfrm>
                <a:off x="10510" y="3406"/>
                <a:ext cx="13" cy="103"/>
              </a:xfrm>
              <a:custGeom>
                <a:avLst/>
                <a:gdLst>
                  <a:gd name="T0" fmla="*/ 8 w 9"/>
                  <a:gd name="T1" fmla="*/ 68 h 68"/>
                  <a:gd name="T2" fmla="*/ 8 w 9"/>
                  <a:gd name="T3" fmla="*/ 68 h 68"/>
                  <a:gd name="T4" fmla="*/ 9 w 9"/>
                  <a:gd name="T5" fmla="*/ 67 h 68"/>
                  <a:gd name="T6" fmla="*/ 1 w 9"/>
                  <a:gd name="T7" fmla="*/ 0 h 68"/>
                  <a:gd name="T8" fmla="*/ 1 w 9"/>
                  <a:gd name="T9" fmla="*/ 0 h 68"/>
                  <a:gd name="T10" fmla="*/ 0 w 9"/>
                  <a:gd name="T11" fmla="*/ 0 h 68"/>
                  <a:gd name="T12" fmla="*/ 8 w 9"/>
                  <a:gd name="T13" fmla="*/ 67 h 68"/>
                  <a:gd name="T14" fmla="*/ 8 w 9"/>
                  <a:gd name="T15" fmla="*/ 68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" h="68">
                    <a:moveTo>
                      <a:pt x="8" y="68"/>
                    </a:moveTo>
                    <a:cubicBezTo>
                      <a:pt x="8" y="68"/>
                      <a:pt x="8" y="68"/>
                      <a:pt x="8" y="68"/>
                    </a:cubicBezTo>
                    <a:cubicBezTo>
                      <a:pt x="9" y="68"/>
                      <a:pt x="9" y="68"/>
                      <a:pt x="9" y="67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67"/>
                      <a:pt x="8" y="67"/>
                      <a:pt x="8" y="67"/>
                    </a:cubicBezTo>
                    <a:cubicBezTo>
                      <a:pt x="8" y="68"/>
                      <a:pt x="8" y="68"/>
                      <a:pt x="8" y="6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77" name="Rectangle 2994"/>
              <p:cNvSpPr>
                <a:spLocks noChangeArrowheads="1"/>
              </p:cNvSpPr>
              <p:nvPr/>
            </p:nvSpPr>
            <p:spPr bwMode="auto">
              <a:xfrm>
                <a:off x="10422" y="3504"/>
                <a:ext cx="103" cy="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78" name="Rectangle 2995"/>
              <p:cNvSpPr>
                <a:spLocks noChangeArrowheads="1"/>
              </p:cNvSpPr>
              <p:nvPr/>
            </p:nvSpPr>
            <p:spPr bwMode="auto">
              <a:xfrm>
                <a:off x="10413" y="3506"/>
                <a:ext cx="94" cy="6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79" name="Freeform 2996"/>
              <p:cNvSpPr>
                <a:spLocks/>
              </p:cNvSpPr>
              <p:nvPr/>
            </p:nvSpPr>
            <p:spPr bwMode="auto">
              <a:xfrm>
                <a:off x="10422" y="3503"/>
                <a:ext cx="106" cy="113"/>
              </a:xfrm>
              <a:custGeom>
                <a:avLst/>
                <a:gdLst>
                  <a:gd name="T0" fmla="*/ 1 w 70"/>
                  <a:gd name="T1" fmla="*/ 75 h 75"/>
                  <a:gd name="T2" fmla="*/ 2 w 70"/>
                  <a:gd name="T3" fmla="*/ 75 h 75"/>
                  <a:gd name="T4" fmla="*/ 70 w 70"/>
                  <a:gd name="T5" fmla="*/ 2 h 75"/>
                  <a:gd name="T6" fmla="*/ 70 w 70"/>
                  <a:gd name="T7" fmla="*/ 1 h 75"/>
                  <a:gd name="T8" fmla="*/ 69 w 70"/>
                  <a:gd name="T9" fmla="*/ 1 h 75"/>
                  <a:gd name="T10" fmla="*/ 1 w 70"/>
                  <a:gd name="T11" fmla="*/ 74 h 75"/>
                  <a:gd name="T12" fmla="*/ 1 w 70"/>
                  <a:gd name="T13" fmla="*/ 75 h 75"/>
                  <a:gd name="T14" fmla="*/ 1 w 70"/>
                  <a:gd name="T15" fmla="*/ 75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0" h="75">
                    <a:moveTo>
                      <a:pt x="1" y="75"/>
                    </a:moveTo>
                    <a:cubicBezTo>
                      <a:pt x="1" y="75"/>
                      <a:pt x="1" y="75"/>
                      <a:pt x="2" y="75"/>
                    </a:cubicBezTo>
                    <a:cubicBezTo>
                      <a:pt x="70" y="2"/>
                      <a:pt x="70" y="2"/>
                      <a:pt x="70" y="2"/>
                    </a:cubicBezTo>
                    <a:cubicBezTo>
                      <a:pt x="70" y="1"/>
                      <a:pt x="70" y="1"/>
                      <a:pt x="70" y="1"/>
                    </a:cubicBezTo>
                    <a:cubicBezTo>
                      <a:pt x="70" y="0"/>
                      <a:pt x="69" y="0"/>
                      <a:pt x="69" y="1"/>
                    </a:cubicBezTo>
                    <a:cubicBezTo>
                      <a:pt x="1" y="74"/>
                      <a:pt x="1" y="74"/>
                      <a:pt x="1" y="74"/>
                    </a:cubicBezTo>
                    <a:cubicBezTo>
                      <a:pt x="0" y="74"/>
                      <a:pt x="0" y="74"/>
                      <a:pt x="1" y="75"/>
                    </a:cubicBezTo>
                    <a:cubicBezTo>
                      <a:pt x="1" y="75"/>
                      <a:pt x="1" y="75"/>
                      <a:pt x="1" y="7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80" name="Freeform 2997"/>
              <p:cNvSpPr>
                <a:spLocks/>
              </p:cNvSpPr>
              <p:nvPr/>
            </p:nvSpPr>
            <p:spPr bwMode="auto">
              <a:xfrm>
                <a:off x="10422" y="3507"/>
                <a:ext cx="101" cy="106"/>
              </a:xfrm>
              <a:custGeom>
                <a:avLst/>
                <a:gdLst>
                  <a:gd name="T0" fmla="*/ 67 w 67"/>
                  <a:gd name="T1" fmla="*/ 70 h 70"/>
                  <a:gd name="T2" fmla="*/ 67 w 67"/>
                  <a:gd name="T3" fmla="*/ 70 h 70"/>
                  <a:gd name="T4" fmla="*/ 67 w 67"/>
                  <a:gd name="T5" fmla="*/ 69 h 70"/>
                  <a:gd name="T6" fmla="*/ 2 w 67"/>
                  <a:gd name="T7" fmla="*/ 0 h 70"/>
                  <a:gd name="T8" fmla="*/ 1 w 67"/>
                  <a:gd name="T9" fmla="*/ 0 h 70"/>
                  <a:gd name="T10" fmla="*/ 1 w 67"/>
                  <a:gd name="T11" fmla="*/ 1 h 70"/>
                  <a:gd name="T12" fmla="*/ 66 w 67"/>
                  <a:gd name="T13" fmla="*/ 70 h 70"/>
                  <a:gd name="T14" fmla="*/ 67 w 67"/>
                  <a:gd name="T15" fmla="*/ 7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7" h="70">
                    <a:moveTo>
                      <a:pt x="67" y="70"/>
                    </a:moveTo>
                    <a:cubicBezTo>
                      <a:pt x="67" y="70"/>
                      <a:pt x="67" y="70"/>
                      <a:pt x="67" y="70"/>
                    </a:cubicBezTo>
                    <a:cubicBezTo>
                      <a:pt x="67" y="69"/>
                      <a:pt x="67" y="69"/>
                      <a:pt x="67" y="69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1"/>
                    </a:cubicBezTo>
                    <a:cubicBezTo>
                      <a:pt x="66" y="70"/>
                      <a:pt x="66" y="70"/>
                      <a:pt x="66" y="70"/>
                    </a:cubicBezTo>
                    <a:cubicBezTo>
                      <a:pt x="66" y="70"/>
                      <a:pt x="67" y="70"/>
                      <a:pt x="67" y="7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81" name="Freeform 2998"/>
              <p:cNvSpPr>
                <a:spLocks/>
              </p:cNvSpPr>
              <p:nvPr/>
            </p:nvSpPr>
            <p:spPr bwMode="auto">
              <a:xfrm>
                <a:off x="10409" y="3506"/>
                <a:ext cx="99" cy="111"/>
              </a:xfrm>
              <a:custGeom>
                <a:avLst/>
                <a:gdLst>
                  <a:gd name="T0" fmla="*/ 0 w 66"/>
                  <a:gd name="T1" fmla="*/ 74 h 74"/>
                  <a:gd name="T2" fmla="*/ 1 w 66"/>
                  <a:gd name="T3" fmla="*/ 74 h 74"/>
                  <a:gd name="T4" fmla="*/ 65 w 66"/>
                  <a:gd name="T5" fmla="*/ 1 h 74"/>
                  <a:gd name="T6" fmla="*/ 65 w 66"/>
                  <a:gd name="T7" fmla="*/ 0 h 74"/>
                  <a:gd name="T8" fmla="*/ 64 w 66"/>
                  <a:gd name="T9" fmla="*/ 0 h 74"/>
                  <a:gd name="T10" fmla="*/ 0 w 66"/>
                  <a:gd name="T11" fmla="*/ 73 h 74"/>
                  <a:gd name="T12" fmla="*/ 0 w 66"/>
                  <a:gd name="T13" fmla="*/ 74 h 74"/>
                  <a:gd name="T14" fmla="*/ 0 w 66"/>
                  <a:gd name="T15" fmla="*/ 74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6" h="74">
                    <a:moveTo>
                      <a:pt x="0" y="74"/>
                    </a:moveTo>
                    <a:cubicBezTo>
                      <a:pt x="1" y="74"/>
                      <a:pt x="1" y="74"/>
                      <a:pt x="1" y="74"/>
                    </a:cubicBezTo>
                    <a:cubicBezTo>
                      <a:pt x="65" y="1"/>
                      <a:pt x="65" y="1"/>
                      <a:pt x="65" y="1"/>
                    </a:cubicBezTo>
                    <a:cubicBezTo>
                      <a:pt x="66" y="1"/>
                      <a:pt x="66" y="1"/>
                      <a:pt x="65" y="0"/>
                    </a:cubicBezTo>
                    <a:cubicBezTo>
                      <a:pt x="65" y="0"/>
                      <a:pt x="65" y="0"/>
                      <a:pt x="64" y="0"/>
                    </a:cubicBezTo>
                    <a:cubicBezTo>
                      <a:pt x="0" y="73"/>
                      <a:pt x="0" y="73"/>
                      <a:pt x="0" y="73"/>
                    </a:cubicBezTo>
                    <a:cubicBezTo>
                      <a:pt x="0" y="73"/>
                      <a:pt x="0" y="74"/>
                      <a:pt x="0" y="74"/>
                    </a:cubicBezTo>
                    <a:cubicBezTo>
                      <a:pt x="0" y="74"/>
                      <a:pt x="0" y="74"/>
                      <a:pt x="0" y="7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82" name="Freeform 2999"/>
              <p:cNvSpPr>
                <a:spLocks/>
              </p:cNvSpPr>
              <p:nvPr/>
            </p:nvSpPr>
            <p:spPr bwMode="auto">
              <a:xfrm>
                <a:off x="10412" y="3507"/>
                <a:ext cx="95" cy="104"/>
              </a:xfrm>
              <a:custGeom>
                <a:avLst/>
                <a:gdLst>
                  <a:gd name="T0" fmla="*/ 62 w 63"/>
                  <a:gd name="T1" fmla="*/ 69 h 69"/>
                  <a:gd name="T2" fmla="*/ 62 w 63"/>
                  <a:gd name="T3" fmla="*/ 69 h 69"/>
                  <a:gd name="T4" fmla="*/ 62 w 63"/>
                  <a:gd name="T5" fmla="*/ 68 h 69"/>
                  <a:gd name="T6" fmla="*/ 1 w 63"/>
                  <a:gd name="T7" fmla="*/ 1 h 69"/>
                  <a:gd name="T8" fmla="*/ 0 w 63"/>
                  <a:gd name="T9" fmla="*/ 1 h 69"/>
                  <a:gd name="T10" fmla="*/ 0 w 63"/>
                  <a:gd name="T11" fmla="*/ 2 h 69"/>
                  <a:gd name="T12" fmla="*/ 61 w 63"/>
                  <a:gd name="T13" fmla="*/ 68 h 69"/>
                  <a:gd name="T14" fmla="*/ 62 w 63"/>
                  <a:gd name="T15" fmla="*/ 69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3" h="69">
                    <a:moveTo>
                      <a:pt x="62" y="69"/>
                    </a:moveTo>
                    <a:cubicBezTo>
                      <a:pt x="62" y="69"/>
                      <a:pt x="62" y="69"/>
                      <a:pt x="62" y="69"/>
                    </a:cubicBezTo>
                    <a:cubicBezTo>
                      <a:pt x="63" y="68"/>
                      <a:pt x="63" y="68"/>
                      <a:pt x="62" y="68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61" y="68"/>
                      <a:pt x="61" y="68"/>
                      <a:pt x="61" y="68"/>
                    </a:cubicBezTo>
                    <a:cubicBezTo>
                      <a:pt x="62" y="69"/>
                      <a:pt x="62" y="69"/>
                      <a:pt x="62" y="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83" name="Freeform 3000"/>
              <p:cNvSpPr>
                <a:spLocks/>
              </p:cNvSpPr>
              <p:nvPr/>
            </p:nvSpPr>
            <p:spPr bwMode="auto">
              <a:xfrm>
                <a:off x="10510" y="3506"/>
                <a:ext cx="16" cy="6"/>
              </a:xfrm>
              <a:custGeom>
                <a:avLst/>
                <a:gdLst>
                  <a:gd name="T0" fmla="*/ 0 w 16"/>
                  <a:gd name="T1" fmla="*/ 6 h 6"/>
                  <a:gd name="T2" fmla="*/ 16 w 16"/>
                  <a:gd name="T3" fmla="*/ 3 h 6"/>
                  <a:gd name="T4" fmla="*/ 16 w 16"/>
                  <a:gd name="T5" fmla="*/ 0 h 6"/>
                  <a:gd name="T6" fmla="*/ 0 w 16"/>
                  <a:gd name="T7" fmla="*/ 3 h 6"/>
                  <a:gd name="T8" fmla="*/ 0 w 16"/>
                  <a:gd name="T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6">
                    <a:moveTo>
                      <a:pt x="0" y="6"/>
                    </a:moveTo>
                    <a:lnTo>
                      <a:pt x="16" y="3"/>
                    </a:lnTo>
                    <a:lnTo>
                      <a:pt x="16" y="0"/>
                    </a:lnTo>
                    <a:lnTo>
                      <a:pt x="0" y="3"/>
                    </a:lnTo>
                    <a:lnTo>
                      <a:pt x="0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84" name="Freeform 3001"/>
              <p:cNvSpPr>
                <a:spLocks/>
              </p:cNvSpPr>
              <p:nvPr/>
            </p:nvSpPr>
            <p:spPr bwMode="auto">
              <a:xfrm>
                <a:off x="10409" y="3503"/>
                <a:ext cx="16" cy="6"/>
              </a:xfrm>
              <a:custGeom>
                <a:avLst/>
                <a:gdLst>
                  <a:gd name="T0" fmla="*/ 0 w 16"/>
                  <a:gd name="T1" fmla="*/ 6 h 6"/>
                  <a:gd name="T2" fmla="*/ 16 w 16"/>
                  <a:gd name="T3" fmla="*/ 3 h 6"/>
                  <a:gd name="T4" fmla="*/ 16 w 16"/>
                  <a:gd name="T5" fmla="*/ 0 h 6"/>
                  <a:gd name="T6" fmla="*/ 0 w 16"/>
                  <a:gd name="T7" fmla="*/ 3 h 6"/>
                  <a:gd name="T8" fmla="*/ 0 w 16"/>
                  <a:gd name="T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6">
                    <a:moveTo>
                      <a:pt x="0" y="6"/>
                    </a:moveTo>
                    <a:lnTo>
                      <a:pt x="16" y="3"/>
                    </a:lnTo>
                    <a:lnTo>
                      <a:pt x="16" y="0"/>
                    </a:lnTo>
                    <a:lnTo>
                      <a:pt x="0" y="3"/>
                    </a:lnTo>
                    <a:lnTo>
                      <a:pt x="0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85" name="Freeform 3002"/>
              <p:cNvSpPr>
                <a:spLocks/>
              </p:cNvSpPr>
              <p:nvPr/>
            </p:nvSpPr>
            <p:spPr bwMode="auto">
              <a:xfrm>
                <a:off x="10415" y="3507"/>
                <a:ext cx="6" cy="104"/>
              </a:xfrm>
              <a:custGeom>
                <a:avLst/>
                <a:gdLst>
                  <a:gd name="T0" fmla="*/ 0 w 4"/>
                  <a:gd name="T1" fmla="*/ 69 h 69"/>
                  <a:gd name="T2" fmla="*/ 1 w 4"/>
                  <a:gd name="T3" fmla="*/ 69 h 69"/>
                  <a:gd name="T4" fmla="*/ 4 w 4"/>
                  <a:gd name="T5" fmla="*/ 1 h 69"/>
                  <a:gd name="T6" fmla="*/ 4 w 4"/>
                  <a:gd name="T7" fmla="*/ 0 h 69"/>
                  <a:gd name="T8" fmla="*/ 3 w 4"/>
                  <a:gd name="T9" fmla="*/ 1 h 69"/>
                  <a:gd name="T10" fmla="*/ 0 w 4"/>
                  <a:gd name="T11" fmla="*/ 69 h 69"/>
                  <a:gd name="T12" fmla="*/ 0 w 4"/>
                  <a:gd name="T13" fmla="*/ 69 h 69"/>
                  <a:gd name="T14" fmla="*/ 0 w 4"/>
                  <a:gd name="T15" fmla="*/ 69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69">
                    <a:moveTo>
                      <a:pt x="0" y="69"/>
                    </a:moveTo>
                    <a:cubicBezTo>
                      <a:pt x="1" y="69"/>
                      <a:pt x="1" y="69"/>
                      <a:pt x="1" y="69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3" y="0"/>
                      <a:pt x="3" y="1"/>
                    </a:cubicBezTo>
                    <a:cubicBezTo>
                      <a:pt x="0" y="69"/>
                      <a:pt x="0" y="69"/>
                      <a:pt x="0" y="69"/>
                    </a:cubicBezTo>
                    <a:cubicBezTo>
                      <a:pt x="0" y="69"/>
                      <a:pt x="0" y="69"/>
                      <a:pt x="0" y="69"/>
                    </a:cubicBezTo>
                    <a:cubicBezTo>
                      <a:pt x="0" y="69"/>
                      <a:pt x="0" y="69"/>
                      <a:pt x="0" y="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86" name="Freeform 3003"/>
              <p:cNvSpPr>
                <a:spLocks/>
              </p:cNvSpPr>
              <p:nvPr/>
            </p:nvSpPr>
            <p:spPr bwMode="auto">
              <a:xfrm>
                <a:off x="10412" y="3507"/>
                <a:ext cx="9" cy="106"/>
              </a:xfrm>
              <a:custGeom>
                <a:avLst/>
                <a:gdLst>
                  <a:gd name="T0" fmla="*/ 6 w 6"/>
                  <a:gd name="T1" fmla="*/ 70 h 70"/>
                  <a:gd name="T2" fmla="*/ 6 w 6"/>
                  <a:gd name="T3" fmla="*/ 70 h 70"/>
                  <a:gd name="T4" fmla="*/ 6 w 6"/>
                  <a:gd name="T5" fmla="*/ 69 h 70"/>
                  <a:gd name="T6" fmla="*/ 2 w 6"/>
                  <a:gd name="T7" fmla="*/ 1 h 70"/>
                  <a:gd name="T8" fmla="*/ 1 w 6"/>
                  <a:gd name="T9" fmla="*/ 0 h 70"/>
                  <a:gd name="T10" fmla="*/ 1 w 6"/>
                  <a:gd name="T11" fmla="*/ 0 h 70"/>
                  <a:gd name="T12" fmla="*/ 0 w 6"/>
                  <a:gd name="T13" fmla="*/ 1 h 70"/>
                  <a:gd name="T14" fmla="*/ 5 w 6"/>
                  <a:gd name="T15" fmla="*/ 69 h 70"/>
                  <a:gd name="T16" fmla="*/ 6 w 6"/>
                  <a:gd name="T17" fmla="*/ 7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70">
                    <a:moveTo>
                      <a:pt x="6" y="70"/>
                    </a:moveTo>
                    <a:cubicBezTo>
                      <a:pt x="6" y="70"/>
                      <a:pt x="6" y="70"/>
                      <a:pt x="6" y="70"/>
                    </a:cubicBezTo>
                    <a:cubicBezTo>
                      <a:pt x="6" y="70"/>
                      <a:pt x="6" y="69"/>
                      <a:pt x="6" y="69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5" y="69"/>
                      <a:pt x="5" y="69"/>
                      <a:pt x="5" y="69"/>
                    </a:cubicBezTo>
                    <a:cubicBezTo>
                      <a:pt x="5" y="69"/>
                      <a:pt x="5" y="70"/>
                      <a:pt x="6" y="7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87" name="Freeform 3004"/>
              <p:cNvSpPr>
                <a:spLocks/>
              </p:cNvSpPr>
              <p:nvPr/>
            </p:nvSpPr>
            <p:spPr bwMode="auto">
              <a:xfrm>
                <a:off x="10507" y="3507"/>
                <a:ext cx="21" cy="103"/>
              </a:xfrm>
              <a:custGeom>
                <a:avLst/>
                <a:gdLst>
                  <a:gd name="T0" fmla="*/ 1 w 14"/>
                  <a:gd name="T1" fmla="*/ 68 h 68"/>
                  <a:gd name="T2" fmla="*/ 2 w 14"/>
                  <a:gd name="T3" fmla="*/ 67 h 68"/>
                  <a:gd name="T4" fmla="*/ 14 w 14"/>
                  <a:gd name="T5" fmla="*/ 0 h 68"/>
                  <a:gd name="T6" fmla="*/ 13 w 14"/>
                  <a:gd name="T7" fmla="*/ 0 h 68"/>
                  <a:gd name="T8" fmla="*/ 12 w 14"/>
                  <a:gd name="T9" fmla="*/ 0 h 68"/>
                  <a:gd name="T10" fmla="*/ 0 w 14"/>
                  <a:gd name="T11" fmla="*/ 67 h 68"/>
                  <a:gd name="T12" fmla="*/ 1 w 14"/>
                  <a:gd name="T13" fmla="*/ 68 h 68"/>
                  <a:gd name="T14" fmla="*/ 1 w 14"/>
                  <a:gd name="T15" fmla="*/ 68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" h="68">
                    <a:moveTo>
                      <a:pt x="1" y="68"/>
                    </a:moveTo>
                    <a:cubicBezTo>
                      <a:pt x="1" y="68"/>
                      <a:pt x="2" y="67"/>
                      <a:pt x="2" y="67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0"/>
                      <a:pt x="14" y="0"/>
                      <a:pt x="13" y="0"/>
                    </a:cubicBezTo>
                    <a:cubicBezTo>
                      <a:pt x="13" y="0"/>
                      <a:pt x="12" y="0"/>
                      <a:pt x="12" y="0"/>
                    </a:cubicBezTo>
                    <a:cubicBezTo>
                      <a:pt x="0" y="67"/>
                      <a:pt x="0" y="67"/>
                      <a:pt x="0" y="67"/>
                    </a:cubicBezTo>
                    <a:cubicBezTo>
                      <a:pt x="0" y="67"/>
                      <a:pt x="1" y="68"/>
                      <a:pt x="1" y="68"/>
                    </a:cubicBezTo>
                    <a:cubicBezTo>
                      <a:pt x="1" y="68"/>
                      <a:pt x="1" y="68"/>
                      <a:pt x="1" y="6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88" name="Freeform 3005"/>
              <p:cNvSpPr>
                <a:spLocks/>
              </p:cNvSpPr>
              <p:nvPr/>
            </p:nvSpPr>
            <p:spPr bwMode="auto">
              <a:xfrm>
                <a:off x="10510" y="3509"/>
                <a:ext cx="13" cy="104"/>
              </a:xfrm>
              <a:custGeom>
                <a:avLst/>
                <a:gdLst>
                  <a:gd name="T0" fmla="*/ 8 w 9"/>
                  <a:gd name="T1" fmla="*/ 69 h 69"/>
                  <a:gd name="T2" fmla="*/ 8 w 9"/>
                  <a:gd name="T3" fmla="*/ 69 h 69"/>
                  <a:gd name="T4" fmla="*/ 9 w 9"/>
                  <a:gd name="T5" fmla="*/ 68 h 69"/>
                  <a:gd name="T6" fmla="*/ 1 w 9"/>
                  <a:gd name="T7" fmla="*/ 1 h 69"/>
                  <a:gd name="T8" fmla="*/ 1 w 9"/>
                  <a:gd name="T9" fmla="*/ 0 h 69"/>
                  <a:gd name="T10" fmla="*/ 0 w 9"/>
                  <a:gd name="T11" fmla="*/ 1 h 69"/>
                  <a:gd name="T12" fmla="*/ 8 w 9"/>
                  <a:gd name="T13" fmla="*/ 68 h 69"/>
                  <a:gd name="T14" fmla="*/ 8 w 9"/>
                  <a:gd name="T15" fmla="*/ 69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" h="69">
                    <a:moveTo>
                      <a:pt x="8" y="69"/>
                    </a:moveTo>
                    <a:cubicBezTo>
                      <a:pt x="8" y="69"/>
                      <a:pt x="8" y="69"/>
                      <a:pt x="8" y="69"/>
                    </a:cubicBezTo>
                    <a:cubicBezTo>
                      <a:pt x="9" y="68"/>
                      <a:pt x="9" y="68"/>
                      <a:pt x="9" y="68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8" y="68"/>
                      <a:pt x="8" y="68"/>
                      <a:pt x="8" y="68"/>
                    </a:cubicBezTo>
                    <a:cubicBezTo>
                      <a:pt x="8" y="68"/>
                      <a:pt x="8" y="69"/>
                      <a:pt x="8" y="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89" name="Rectangle 3006"/>
              <p:cNvSpPr>
                <a:spLocks noChangeArrowheads="1"/>
              </p:cNvSpPr>
              <p:nvPr/>
            </p:nvSpPr>
            <p:spPr bwMode="auto">
              <a:xfrm>
                <a:off x="10422" y="2681"/>
                <a:ext cx="103" cy="6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90" name="Rectangle 3007"/>
              <p:cNvSpPr>
                <a:spLocks noChangeArrowheads="1"/>
              </p:cNvSpPr>
              <p:nvPr/>
            </p:nvSpPr>
            <p:spPr bwMode="auto">
              <a:xfrm>
                <a:off x="10413" y="2684"/>
                <a:ext cx="94" cy="6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91" name="Freeform 3008"/>
              <p:cNvSpPr>
                <a:spLocks/>
              </p:cNvSpPr>
              <p:nvPr/>
            </p:nvSpPr>
            <p:spPr bwMode="auto">
              <a:xfrm>
                <a:off x="10422" y="2681"/>
                <a:ext cx="106" cy="112"/>
              </a:xfrm>
              <a:custGeom>
                <a:avLst/>
                <a:gdLst>
                  <a:gd name="T0" fmla="*/ 1 w 70"/>
                  <a:gd name="T1" fmla="*/ 74 h 74"/>
                  <a:gd name="T2" fmla="*/ 2 w 70"/>
                  <a:gd name="T3" fmla="*/ 74 h 74"/>
                  <a:gd name="T4" fmla="*/ 70 w 70"/>
                  <a:gd name="T5" fmla="*/ 1 h 74"/>
                  <a:gd name="T6" fmla="*/ 70 w 70"/>
                  <a:gd name="T7" fmla="*/ 0 h 74"/>
                  <a:gd name="T8" fmla="*/ 69 w 70"/>
                  <a:gd name="T9" fmla="*/ 0 h 74"/>
                  <a:gd name="T10" fmla="*/ 1 w 70"/>
                  <a:gd name="T11" fmla="*/ 73 h 74"/>
                  <a:gd name="T12" fmla="*/ 1 w 70"/>
                  <a:gd name="T13" fmla="*/ 74 h 74"/>
                  <a:gd name="T14" fmla="*/ 1 w 70"/>
                  <a:gd name="T15" fmla="*/ 74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0" h="74">
                    <a:moveTo>
                      <a:pt x="1" y="74"/>
                    </a:moveTo>
                    <a:cubicBezTo>
                      <a:pt x="1" y="74"/>
                      <a:pt x="1" y="74"/>
                      <a:pt x="2" y="74"/>
                    </a:cubicBezTo>
                    <a:cubicBezTo>
                      <a:pt x="70" y="1"/>
                      <a:pt x="70" y="1"/>
                      <a:pt x="70" y="1"/>
                    </a:cubicBezTo>
                    <a:cubicBezTo>
                      <a:pt x="70" y="1"/>
                      <a:pt x="70" y="1"/>
                      <a:pt x="70" y="0"/>
                    </a:cubicBezTo>
                    <a:cubicBezTo>
                      <a:pt x="70" y="0"/>
                      <a:pt x="69" y="0"/>
                      <a:pt x="69" y="0"/>
                    </a:cubicBezTo>
                    <a:cubicBezTo>
                      <a:pt x="1" y="73"/>
                      <a:pt x="1" y="73"/>
                      <a:pt x="1" y="73"/>
                    </a:cubicBezTo>
                    <a:cubicBezTo>
                      <a:pt x="0" y="74"/>
                      <a:pt x="0" y="74"/>
                      <a:pt x="1" y="74"/>
                    </a:cubicBezTo>
                    <a:cubicBezTo>
                      <a:pt x="1" y="74"/>
                      <a:pt x="1" y="74"/>
                      <a:pt x="1" y="7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92" name="Freeform 3009"/>
              <p:cNvSpPr>
                <a:spLocks/>
              </p:cNvSpPr>
              <p:nvPr/>
            </p:nvSpPr>
            <p:spPr bwMode="auto">
              <a:xfrm>
                <a:off x="10422" y="2684"/>
                <a:ext cx="101" cy="107"/>
              </a:xfrm>
              <a:custGeom>
                <a:avLst/>
                <a:gdLst>
                  <a:gd name="T0" fmla="*/ 67 w 67"/>
                  <a:gd name="T1" fmla="*/ 71 h 71"/>
                  <a:gd name="T2" fmla="*/ 67 w 67"/>
                  <a:gd name="T3" fmla="*/ 70 h 71"/>
                  <a:gd name="T4" fmla="*/ 67 w 67"/>
                  <a:gd name="T5" fmla="*/ 69 h 71"/>
                  <a:gd name="T6" fmla="*/ 2 w 67"/>
                  <a:gd name="T7" fmla="*/ 1 h 71"/>
                  <a:gd name="T8" fmla="*/ 1 w 67"/>
                  <a:gd name="T9" fmla="*/ 1 h 71"/>
                  <a:gd name="T10" fmla="*/ 1 w 67"/>
                  <a:gd name="T11" fmla="*/ 1 h 71"/>
                  <a:gd name="T12" fmla="*/ 66 w 67"/>
                  <a:gd name="T13" fmla="*/ 70 h 71"/>
                  <a:gd name="T14" fmla="*/ 67 w 67"/>
                  <a:gd name="T15" fmla="*/ 71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7" h="71">
                    <a:moveTo>
                      <a:pt x="67" y="71"/>
                    </a:moveTo>
                    <a:cubicBezTo>
                      <a:pt x="67" y="71"/>
                      <a:pt x="67" y="70"/>
                      <a:pt x="67" y="70"/>
                    </a:cubicBezTo>
                    <a:cubicBezTo>
                      <a:pt x="67" y="70"/>
                      <a:pt x="67" y="70"/>
                      <a:pt x="67" y="69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66" y="70"/>
                      <a:pt x="66" y="70"/>
                      <a:pt x="66" y="70"/>
                    </a:cubicBezTo>
                    <a:cubicBezTo>
                      <a:pt x="66" y="70"/>
                      <a:pt x="67" y="71"/>
                      <a:pt x="67" y="7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93" name="Freeform 3010"/>
              <p:cNvSpPr>
                <a:spLocks/>
              </p:cNvSpPr>
              <p:nvPr/>
            </p:nvSpPr>
            <p:spPr bwMode="auto">
              <a:xfrm>
                <a:off x="10409" y="2684"/>
                <a:ext cx="99" cy="112"/>
              </a:xfrm>
              <a:custGeom>
                <a:avLst/>
                <a:gdLst>
                  <a:gd name="T0" fmla="*/ 0 w 66"/>
                  <a:gd name="T1" fmla="*/ 74 h 74"/>
                  <a:gd name="T2" fmla="*/ 1 w 66"/>
                  <a:gd name="T3" fmla="*/ 74 h 74"/>
                  <a:gd name="T4" fmla="*/ 65 w 66"/>
                  <a:gd name="T5" fmla="*/ 1 h 74"/>
                  <a:gd name="T6" fmla="*/ 65 w 66"/>
                  <a:gd name="T7" fmla="*/ 0 h 74"/>
                  <a:gd name="T8" fmla="*/ 64 w 66"/>
                  <a:gd name="T9" fmla="*/ 0 h 74"/>
                  <a:gd name="T10" fmla="*/ 0 w 66"/>
                  <a:gd name="T11" fmla="*/ 73 h 74"/>
                  <a:gd name="T12" fmla="*/ 0 w 66"/>
                  <a:gd name="T13" fmla="*/ 74 h 74"/>
                  <a:gd name="T14" fmla="*/ 0 w 66"/>
                  <a:gd name="T15" fmla="*/ 74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6" h="74">
                    <a:moveTo>
                      <a:pt x="0" y="74"/>
                    </a:moveTo>
                    <a:cubicBezTo>
                      <a:pt x="1" y="74"/>
                      <a:pt x="1" y="74"/>
                      <a:pt x="1" y="74"/>
                    </a:cubicBezTo>
                    <a:cubicBezTo>
                      <a:pt x="65" y="1"/>
                      <a:pt x="65" y="1"/>
                      <a:pt x="65" y="1"/>
                    </a:cubicBezTo>
                    <a:cubicBezTo>
                      <a:pt x="66" y="1"/>
                      <a:pt x="66" y="0"/>
                      <a:pt x="65" y="0"/>
                    </a:cubicBezTo>
                    <a:cubicBezTo>
                      <a:pt x="65" y="0"/>
                      <a:pt x="65" y="0"/>
                      <a:pt x="64" y="0"/>
                    </a:cubicBezTo>
                    <a:cubicBezTo>
                      <a:pt x="0" y="73"/>
                      <a:pt x="0" y="73"/>
                      <a:pt x="0" y="73"/>
                    </a:cubicBezTo>
                    <a:cubicBezTo>
                      <a:pt x="0" y="73"/>
                      <a:pt x="0" y="74"/>
                      <a:pt x="0" y="74"/>
                    </a:cubicBezTo>
                    <a:cubicBezTo>
                      <a:pt x="0" y="74"/>
                      <a:pt x="0" y="74"/>
                      <a:pt x="0" y="7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94" name="Freeform 3011"/>
              <p:cNvSpPr>
                <a:spLocks/>
              </p:cNvSpPr>
              <p:nvPr/>
            </p:nvSpPr>
            <p:spPr bwMode="auto">
              <a:xfrm>
                <a:off x="10412" y="2686"/>
                <a:ext cx="95" cy="102"/>
              </a:xfrm>
              <a:custGeom>
                <a:avLst/>
                <a:gdLst>
                  <a:gd name="T0" fmla="*/ 62 w 63"/>
                  <a:gd name="T1" fmla="*/ 68 h 68"/>
                  <a:gd name="T2" fmla="*/ 62 w 63"/>
                  <a:gd name="T3" fmla="*/ 68 h 68"/>
                  <a:gd name="T4" fmla="*/ 62 w 63"/>
                  <a:gd name="T5" fmla="*/ 67 h 68"/>
                  <a:gd name="T6" fmla="*/ 1 w 63"/>
                  <a:gd name="T7" fmla="*/ 0 h 68"/>
                  <a:gd name="T8" fmla="*/ 0 w 63"/>
                  <a:gd name="T9" fmla="*/ 0 h 68"/>
                  <a:gd name="T10" fmla="*/ 0 w 63"/>
                  <a:gd name="T11" fmla="*/ 1 h 68"/>
                  <a:gd name="T12" fmla="*/ 61 w 63"/>
                  <a:gd name="T13" fmla="*/ 68 h 68"/>
                  <a:gd name="T14" fmla="*/ 62 w 63"/>
                  <a:gd name="T15" fmla="*/ 68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3" h="68">
                    <a:moveTo>
                      <a:pt x="62" y="68"/>
                    </a:moveTo>
                    <a:cubicBezTo>
                      <a:pt x="62" y="68"/>
                      <a:pt x="62" y="68"/>
                      <a:pt x="62" y="68"/>
                    </a:cubicBezTo>
                    <a:cubicBezTo>
                      <a:pt x="63" y="68"/>
                      <a:pt x="63" y="68"/>
                      <a:pt x="62" y="67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61" y="68"/>
                      <a:pt x="61" y="68"/>
                      <a:pt x="61" y="68"/>
                    </a:cubicBezTo>
                    <a:cubicBezTo>
                      <a:pt x="62" y="68"/>
                      <a:pt x="62" y="68"/>
                      <a:pt x="62" y="6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95" name="Freeform 3012"/>
              <p:cNvSpPr>
                <a:spLocks/>
              </p:cNvSpPr>
              <p:nvPr/>
            </p:nvSpPr>
            <p:spPr bwMode="auto">
              <a:xfrm>
                <a:off x="10510" y="2684"/>
                <a:ext cx="16" cy="6"/>
              </a:xfrm>
              <a:custGeom>
                <a:avLst/>
                <a:gdLst>
                  <a:gd name="T0" fmla="*/ 0 w 16"/>
                  <a:gd name="T1" fmla="*/ 6 h 6"/>
                  <a:gd name="T2" fmla="*/ 16 w 16"/>
                  <a:gd name="T3" fmla="*/ 3 h 6"/>
                  <a:gd name="T4" fmla="*/ 16 w 16"/>
                  <a:gd name="T5" fmla="*/ 0 h 6"/>
                  <a:gd name="T6" fmla="*/ 0 w 16"/>
                  <a:gd name="T7" fmla="*/ 3 h 6"/>
                  <a:gd name="T8" fmla="*/ 0 w 16"/>
                  <a:gd name="T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6">
                    <a:moveTo>
                      <a:pt x="0" y="6"/>
                    </a:moveTo>
                    <a:lnTo>
                      <a:pt x="16" y="3"/>
                    </a:lnTo>
                    <a:lnTo>
                      <a:pt x="16" y="0"/>
                    </a:lnTo>
                    <a:lnTo>
                      <a:pt x="0" y="3"/>
                    </a:lnTo>
                    <a:lnTo>
                      <a:pt x="0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96" name="Freeform 3013"/>
              <p:cNvSpPr>
                <a:spLocks/>
              </p:cNvSpPr>
              <p:nvPr/>
            </p:nvSpPr>
            <p:spPr bwMode="auto">
              <a:xfrm>
                <a:off x="10409" y="2681"/>
                <a:ext cx="16" cy="6"/>
              </a:xfrm>
              <a:custGeom>
                <a:avLst/>
                <a:gdLst>
                  <a:gd name="T0" fmla="*/ 0 w 16"/>
                  <a:gd name="T1" fmla="*/ 6 h 6"/>
                  <a:gd name="T2" fmla="*/ 16 w 16"/>
                  <a:gd name="T3" fmla="*/ 3 h 6"/>
                  <a:gd name="T4" fmla="*/ 16 w 16"/>
                  <a:gd name="T5" fmla="*/ 0 h 6"/>
                  <a:gd name="T6" fmla="*/ 0 w 16"/>
                  <a:gd name="T7" fmla="*/ 3 h 6"/>
                  <a:gd name="T8" fmla="*/ 0 w 16"/>
                  <a:gd name="T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6">
                    <a:moveTo>
                      <a:pt x="0" y="6"/>
                    </a:moveTo>
                    <a:lnTo>
                      <a:pt x="16" y="3"/>
                    </a:lnTo>
                    <a:lnTo>
                      <a:pt x="16" y="0"/>
                    </a:lnTo>
                    <a:lnTo>
                      <a:pt x="0" y="3"/>
                    </a:lnTo>
                    <a:lnTo>
                      <a:pt x="0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97" name="Freeform 3014"/>
              <p:cNvSpPr>
                <a:spLocks/>
              </p:cNvSpPr>
              <p:nvPr/>
            </p:nvSpPr>
            <p:spPr bwMode="auto">
              <a:xfrm>
                <a:off x="10415" y="2686"/>
                <a:ext cx="6" cy="104"/>
              </a:xfrm>
              <a:custGeom>
                <a:avLst/>
                <a:gdLst>
                  <a:gd name="T0" fmla="*/ 0 w 4"/>
                  <a:gd name="T1" fmla="*/ 69 h 69"/>
                  <a:gd name="T2" fmla="*/ 1 w 4"/>
                  <a:gd name="T3" fmla="*/ 68 h 69"/>
                  <a:gd name="T4" fmla="*/ 4 w 4"/>
                  <a:gd name="T5" fmla="*/ 1 h 69"/>
                  <a:gd name="T6" fmla="*/ 4 w 4"/>
                  <a:gd name="T7" fmla="*/ 0 h 69"/>
                  <a:gd name="T8" fmla="*/ 3 w 4"/>
                  <a:gd name="T9" fmla="*/ 0 h 69"/>
                  <a:gd name="T10" fmla="*/ 0 w 4"/>
                  <a:gd name="T11" fmla="*/ 68 h 69"/>
                  <a:gd name="T12" fmla="*/ 0 w 4"/>
                  <a:gd name="T13" fmla="*/ 69 h 69"/>
                  <a:gd name="T14" fmla="*/ 0 w 4"/>
                  <a:gd name="T15" fmla="*/ 69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69">
                    <a:moveTo>
                      <a:pt x="0" y="69"/>
                    </a:moveTo>
                    <a:cubicBezTo>
                      <a:pt x="1" y="69"/>
                      <a:pt x="1" y="69"/>
                      <a:pt x="1" y="68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0" y="68"/>
                      <a:pt x="0" y="68"/>
                      <a:pt x="0" y="68"/>
                    </a:cubicBezTo>
                    <a:cubicBezTo>
                      <a:pt x="0" y="69"/>
                      <a:pt x="0" y="69"/>
                      <a:pt x="0" y="69"/>
                    </a:cubicBezTo>
                    <a:cubicBezTo>
                      <a:pt x="0" y="69"/>
                      <a:pt x="0" y="69"/>
                      <a:pt x="0" y="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98" name="Freeform 3015"/>
              <p:cNvSpPr>
                <a:spLocks/>
              </p:cNvSpPr>
              <p:nvPr/>
            </p:nvSpPr>
            <p:spPr bwMode="auto">
              <a:xfrm>
                <a:off x="10412" y="2686"/>
                <a:ext cx="9" cy="104"/>
              </a:xfrm>
              <a:custGeom>
                <a:avLst/>
                <a:gdLst>
                  <a:gd name="T0" fmla="*/ 6 w 6"/>
                  <a:gd name="T1" fmla="*/ 69 h 69"/>
                  <a:gd name="T2" fmla="*/ 6 w 6"/>
                  <a:gd name="T3" fmla="*/ 69 h 69"/>
                  <a:gd name="T4" fmla="*/ 6 w 6"/>
                  <a:gd name="T5" fmla="*/ 69 h 69"/>
                  <a:gd name="T6" fmla="*/ 2 w 6"/>
                  <a:gd name="T7" fmla="*/ 0 h 69"/>
                  <a:gd name="T8" fmla="*/ 1 w 6"/>
                  <a:gd name="T9" fmla="*/ 0 h 69"/>
                  <a:gd name="T10" fmla="*/ 1 w 6"/>
                  <a:gd name="T11" fmla="*/ 0 h 69"/>
                  <a:gd name="T12" fmla="*/ 0 w 6"/>
                  <a:gd name="T13" fmla="*/ 1 h 69"/>
                  <a:gd name="T14" fmla="*/ 5 w 6"/>
                  <a:gd name="T15" fmla="*/ 69 h 69"/>
                  <a:gd name="T16" fmla="*/ 6 w 6"/>
                  <a:gd name="T17" fmla="*/ 69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9">
                    <a:moveTo>
                      <a:pt x="6" y="69"/>
                    </a:moveTo>
                    <a:cubicBezTo>
                      <a:pt x="6" y="69"/>
                      <a:pt x="6" y="69"/>
                      <a:pt x="6" y="69"/>
                    </a:cubicBezTo>
                    <a:cubicBezTo>
                      <a:pt x="6" y="69"/>
                      <a:pt x="6" y="69"/>
                      <a:pt x="6" y="69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5" y="69"/>
                      <a:pt x="5" y="69"/>
                      <a:pt x="5" y="69"/>
                    </a:cubicBezTo>
                    <a:cubicBezTo>
                      <a:pt x="5" y="69"/>
                      <a:pt x="5" y="69"/>
                      <a:pt x="6" y="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99" name="Freeform 3016"/>
              <p:cNvSpPr>
                <a:spLocks/>
              </p:cNvSpPr>
              <p:nvPr/>
            </p:nvSpPr>
            <p:spPr bwMode="auto">
              <a:xfrm>
                <a:off x="10507" y="2684"/>
                <a:ext cx="21" cy="103"/>
              </a:xfrm>
              <a:custGeom>
                <a:avLst/>
                <a:gdLst>
                  <a:gd name="T0" fmla="*/ 1 w 14"/>
                  <a:gd name="T1" fmla="*/ 68 h 68"/>
                  <a:gd name="T2" fmla="*/ 2 w 14"/>
                  <a:gd name="T3" fmla="*/ 68 h 68"/>
                  <a:gd name="T4" fmla="*/ 14 w 14"/>
                  <a:gd name="T5" fmla="*/ 1 h 68"/>
                  <a:gd name="T6" fmla="*/ 13 w 14"/>
                  <a:gd name="T7" fmla="*/ 0 h 68"/>
                  <a:gd name="T8" fmla="*/ 12 w 14"/>
                  <a:gd name="T9" fmla="*/ 1 h 68"/>
                  <a:gd name="T10" fmla="*/ 0 w 14"/>
                  <a:gd name="T11" fmla="*/ 68 h 68"/>
                  <a:gd name="T12" fmla="*/ 1 w 14"/>
                  <a:gd name="T13" fmla="*/ 68 h 68"/>
                  <a:gd name="T14" fmla="*/ 1 w 14"/>
                  <a:gd name="T15" fmla="*/ 68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" h="68">
                    <a:moveTo>
                      <a:pt x="1" y="68"/>
                    </a:moveTo>
                    <a:cubicBezTo>
                      <a:pt x="1" y="68"/>
                      <a:pt x="2" y="68"/>
                      <a:pt x="2" y="68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0"/>
                      <a:pt x="13" y="0"/>
                    </a:cubicBezTo>
                    <a:cubicBezTo>
                      <a:pt x="13" y="0"/>
                      <a:pt x="12" y="1"/>
                      <a:pt x="12" y="1"/>
                    </a:cubicBezTo>
                    <a:cubicBezTo>
                      <a:pt x="0" y="68"/>
                      <a:pt x="0" y="68"/>
                      <a:pt x="0" y="68"/>
                    </a:cubicBezTo>
                    <a:cubicBezTo>
                      <a:pt x="0" y="68"/>
                      <a:pt x="1" y="68"/>
                      <a:pt x="1" y="68"/>
                    </a:cubicBezTo>
                    <a:cubicBezTo>
                      <a:pt x="1" y="68"/>
                      <a:pt x="1" y="68"/>
                      <a:pt x="1" y="6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00" name="Freeform 3017"/>
              <p:cNvSpPr>
                <a:spLocks/>
              </p:cNvSpPr>
              <p:nvPr/>
            </p:nvSpPr>
            <p:spPr bwMode="auto">
              <a:xfrm>
                <a:off x="10510" y="2687"/>
                <a:ext cx="13" cy="103"/>
              </a:xfrm>
              <a:custGeom>
                <a:avLst/>
                <a:gdLst>
                  <a:gd name="T0" fmla="*/ 8 w 9"/>
                  <a:gd name="T1" fmla="*/ 68 h 68"/>
                  <a:gd name="T2" fmla="*/ 8 w 9"/>
                  <a:gd name="T3" fmla="*/ 68 h 68"/>
                  <a:gd name="T4" fmla="*/ 9 w 9"/>
                  <a:gd name="T5" fmla="*/ 68 h 68"/>
                  <a:gd name="T6" fmla="*/ 1 w 9"/>
                  <a:gd name="T7" fmla="*/ 0 h 68"/>
                  <a:gd name="T8" fmla="*/ 1 w 9"/>
                  <a:gd name="T9" fmla="*/ 0 h 68"/>
                  <a:gd name="T10" fmla="*/ 0 w 9"/>
                  <a:gd name="T11" fmla="*/ 0 h 68"/>
                  <a:gd name="T12" fmla="*/ 8 w 9"/>
                  <a:gd name="T13" fmla="*/ 68 h 68"/>
                  <a:gd name="T14" fmla="*/ 8 w 9"/>
                  <a:gd name="T15" fmla="*/ 68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" h="68">
                    <a:moveTo>
                      <a:pt x="8" y="68"/>
                    </a:moveTo>
                    <a:cubicBezTo>
                      <a:pt x="8" y="68"/>
                      <a:pt x="8" y="68"/>
                      <a:pt x="8" y="68"/>
                    </a:cubicBezTo>
                    <a:cubicBezTo>
                      <a:pt x="9" y="68"/>
                      <a:pt x="9" y="68"/>
                      <a:pt x="9" y="68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68"/>
                      <a:pt x="8" y="68"/>
                      <a:pt x="8" y="68"/>
                    </a:cubicBezTo>
                    <a:cubicBezTo>
                      <a:pt x="8" y="68"/>
                      <a:pt x="8" y="68"/>
                      <a:pt x="8" y="6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01" name="Rectangle 3018"/>
              <p:cNvSpPr>
                <a:spLocks noChangeArrowheads="1"/>
              </p:cNvSpPr>
              <p:nvPr/>
            </p:nvSpPr>
            <p:spPr bwMode="auto">
              <a:xfrm>
                <a:off x="10422" y="2578"/>
                <a:ext cx="103" cy="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02" name="Rectangle 3019"/>
              <p:cNvSpPr>
                <a:spLocks noChangeArrowheads="1"/>
              </p:cNvSpPr>
              <p:nvPr/>
            </p:nvSpPr>
            <p:spPr bwMode="auto">
              <a:xfrm>
                <a:off x="10413" y="2581"/>
                <a:ext cx="94" cy="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03" name="Freeform 3020"/>
              <p:cNvSpPr>
                <a:spLocks/>
              </p:cNvSpPr>
              <p:nvPr/>
            </p:nvSpPr>
            <p:spPr bwMode="auto">
              <a:xfrm>
                <a:off x="10422" y="2578"/>
                <a:ext cx="106" cy="112"/>
              </a:xfrm>
              <a:custGeom>
                <a:avLst/>
                <a:gdLst>
                  <a:gd name="T0" fmla="*/ 1 w 70"/>
                  <a:gd name="T1" fmla="*/ 74 h 74"/>
                  <a:gd name="T2" fmla="*/ 2 w 70"/>
                  <a:gd name="T3" fmla="*/ 74 h 74"/>
                  <a:gd name="T4" fmla="*/ 70 w 70"/>
                  <a:gd name="T5" fmla="*/ 1 h 74"/>
                  <a:gd name="T6" fmla="*/ 70 w 70"/>
                  <a:gd name="T7" fmla="*/ 0 h 74"/>
                  <a:gd name="T8" fmla="*/ 69 w 70"/>
                  <a:gd name="T9" fmla="*/ 0 h 74"/>
                  <a:gd name="T10" fmla="*/ 1 w 70"/>
                  <a:gd name="T11" fmla="*/ 73 h 74"/>
                  <a:gd name="T12" fmla="*/ 1 w 70"/>
                  <a:gd name="T13" fmla="*/ 74 h 74"/>
                  <a:gd name="T14" fmla="*/ 1 w 70"/>
                  <a:gd name="T15" fmla="*/ 74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0" h="74">
                    <a:moveTo>
                      <a:pt x="1" y="74"/>
                    </a:moveTo>
                    <a:cubicBezTo>
                      <a:pt x="1" y="74"/>
                      <a:pt x="1" y="74"/>
                      <a:pt x="2" y="74"/>
                    </a:cubicBezTo>
                    <a:cubicBezTo>
                      <a:pt x="70" y="1"/>
                      <a:pt x="70" y="1"/>
                      <a:pt x="70" y="1"/>
                    </a:cubicBezTo>
                    <a:cubicBezTo>
                      <a:pt x="70" y="0"/>
                      <a:pt x="70" y="0"/>
                      <a:pt x="70" y="0"/>
                    </a:cubicBezTo>
                    <a:cubicBezTo>
                      <a:pt x="70" y="0"/>
                      <a:pt x="69" y="0"/>
                      <a:pt x="69" y="0"/>
                    </a:cubicBezTo>
                    <a:cubicBezTo>
                      <a:pt x="1" y="73"/>
                      <a:pt x="1" y="73"/>
                      <a:pt x="1" y="73"/>
                    </a:cubicBezTo>
                    <a:cubicBezTo>
                      <a:pt x="0" y="73"/>
                      <a:pt x="0" y="73"/>
                      <a:pt x="1" y="74"/>
                    </a:cubicBezTo>
                    <a:cubicBezTo>
                      <a:pt x="1" y="74"/>
                      <a:pt x="1" y="74"/>
                      <a:pt x="1" y="7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04" name="Freeform 3021"/>
              <p:cNvSpPr>
                <a:spLocks/>
              </p:cNvSpPr>
              <p:nvPr/>
            </p:nvSpPr>
            <p:spPr bwMode="auto">
              <a:xfrm>
                <a:off x="10422" y="2581"/>
                <a:ext cx="101" cy="106"/>
              </a:xfrm>
              <a:custGeom>
                <a:avLst/>
                <a:gdLst>
                  <a:gd name="T0" fmla="*/ 67 w 67"/>
                  <a:gd name="T1" fmla="*/ 70 h 70"/>
                  <a:gd name="T2" fmla="*/ 67 w 67"/>
                  <a:gd name="T3" fmla="*/ 70 h 70"/>
                  <a:gd name="T4" fmla="*/ 67 w 67"/>
                  <a:gd name="T5" fmla="*/ 69 h 70"/>
                  <a:gd name="T6" fmla="*/ 2 w 67"/>
                  <a:gd name="T7" fmla="*/ 0 h 70"/>
                  <a:gd name="T8" fmla="*/ 1 w 67"/>
                  <a:gd name="T9" fmla="*/ 0 h 70"/>
                  <a:gd name="T10" fmla="*/ 1 w 67"/>
                  <a:gd name="T11" fmla="*/ 1 h 70"/>
                  <a:gd name="T12" fmla="*/ 66 w 67"/>
                  <a:gd name="T13" fmla="*/ 70 h 70"/>
                  <a:gd name="T14" fmla="*/ 67 w 67"/>
                  <a:gd name="T15" fmla="*/ 7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7" h="70">
                    <a:moveTo>
                      <a:pt x="67" y="70"/>
                    </a:moveTo>
                    <a:cubicBezTo>
                      <a:pt x="67" y="70"/>
                      <a:pt x="67" y="70"/>
                      <a:pt x="67" y="70"/>
                    </a:cubicBezTo>
                    <a:cubicBezTo>
                      <a:pt x="67" y="69"/>
                      <a:pt x="67" y="69"/>
                      <a:pt x="67" y="69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1" y="1"/>
                    </a:cubicBezTo>
                    <a:cubicBezTo>
                      <a:pt x="66" y="70"/>
                      <a:pt x="66" y="70"/>
                      <a:pt x="66" y="70"/>
                    </a:cubicBezTo>
                    <a:cubicBezTo>
                      <a:pt x="66" y="70"/>
                      <a:pt x="67" y="70"/>
                      <a:pt x="67" y="7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05" name="Freeform 3022"/>
              <p:cNvSpPr>
                <a:spLocks/>
              </p:cNvSpPr>
              <p:nvPr/>
            </p:nvSpPr>
            <p:spPr bwMode="auto">
              <a:xfrm>
                <a:off x="10409" y="2580"/>
                <a:ext cx="99" cy="112"/>
              </a:xfrm>
              <a:custGeom>
                <a:avLst/>
                <a:gdLst>
                  <a:gd name="T0" fmla="*/ 0 w 66"/>
                  <a:gd name="T1" fmla="*/ 74 h 74"/>
                  <a:gd name="T2" fmla="*/ 1 w 66"/>
                  <a:gd name="T3" fmla="*/ 74 h 74"/>
                  <a:gd name="T4" fmla="*/ 65 w 66"/>
                  <a:gd name="T5" fmla="*/ 2 h 74"/>
                  <a:gd name="T6" fmla="*/ 65 w 66"/>
                  <a:gd name="T7" fmla="*/ 1 h 74"/>
                  <a:gd name="T8" fmla="*/ 64 w 66"/>
                  <a:gd name="T9" fmla="*/ 1 h 74"/>
                  <a:gd name="T10" fmla="*/ 0 w 66"/>
                  <a:gd name="T11" fmla="*/ 73 h 74"/>
                  <a:gd name="T12" fmla="*/ 0 w 66"/>
                  <a:gd name="T13" fmla="*/ 74 h 74"/>
                  <a:gd name="T14" fmla="*/ 0 w 66"/>
                  <a:gd name="T15" fmla="*/ 74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6" h="74">
                    <a:moveTo>
                      <a:pt x="0" y="74"/>
                    </a:moveTo>
                    <a:cubicBezTo>
                      <a:pt x="1" y="74"/>
                      <a:pt x="1" y="74"/>
                      <a:pt x="1" y="74"/>
                    </a:cubicBezTo>
                    <a:cubicBezTo>
                      <a:pt x="65" y="2"/>
                      <a:pt x="65" y="2"/>
                      <a:pt x="65" y="2"/>
                    </a:cubicBezTo>
                    <a:cubicBezTo>
                      <a:pt x="66" y="1"/>
                      <a:pt x="66" y="1"/>
                      <a:pt x="65" y="1"/>
                    </a:cubicBezTo>
                    <a:cubicBezTo>
                      <a:pt x="65" y="0"/>
                      <a:pt x="65" y="0"/>
                      <a:pt x="64" y="1"/>
                    </a:cubicBezTo>
                    <a:cubicBezTo>
                      <a:pt x="0" y="73"/>
                      <a:pt x="0" y="73"/>
                      <a:pt x="0" y="73"/>
                    </a:cubicBezTo>
                    <a:cubicBezTo>
                      <a:pt x="0" y="74"/>
                      <a:pt x="0" y="74"/>
                      <a:pt x="0" y="74"/>
                    </a:cubicBezTo>
                    <a:cubicBezTo>
                      <a:pt x="0" y="74"/>
                      <a:pt x="0" y="74"/>
                      <a:pt x="0" y="7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06" name="Freeform 3023"/>
              <p:cNvSpPr>
                <a:spLocks/>
              </p:cNvSpPr>
              <p:nvPr/>
            </p:nvSpPr>
            <p:spPr bwMode="auto">
              <a:xfrm>
                <a:off x="10412" y="2583"/>
                <a:ext cx="95" cy="103"/>
              </a:xfrm>
              <a:custGeom>
                <a:avLst/>
                <a:gdLst>
                  <a:gd name="T0" fmla="*/ 62 w 63"/>
                  <a:gd name="T1" fmla="*/ 68 h 68"/>
                  <a:gd name="T2" fmla="*/ 62 w 63"/>
                  <a:gd name="T3" fmla="*/ 68 h 68"/>
                  <a:gd name="T4" fmla="*/ 62 w 63"/>
                  <a:gd name="T5" fmla="*/ 67 h 68"/>
                  <a:gd name="T6" fmla="*/ 1 w 63"/>
                  <a:gd name="T7" fmla="*/ 0 h 68"/>
                  <a:gd name="T8" fmla="*/ 0 w 63"/>
                  <a:gd name="T9" fmla="*/ 0 h 68"/>
                  <a:gd name="T10" fmla="*/ 0 w 63"/>
                  <a:gd name="T11" fmla="*/ 1 h 68"/>
                  <a:gd name="T12" fmla="*/ 61 w 63"/>
                  <a:gd name="T13" fmla="*/ 68 h 68"/>
                  <a:gd name="T14" fmla="*/ 62 w 63"/>
                  <a:gd name="T15" fmla="*/ 68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3" h="68">
                    <a:moveTo>
                      <a:pt x="62" y="68"/>
                    </a:moveTo>
                    <a:cubicBezTo>
                      <a:pt x="62" y="68"/>
                      <a:pt x="62" y="68"/>
                      <a:pt x="62" y="68"/>
                    </a:cubicBezTo>
                    <a:cubicBezTo>
                      <a:pt x="63" y="67"/>
                      <a:pt x="63" y="67"/>
                      <a:pt x="62" y="67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61" y="68"/>
                      <a:pt x="61" y="68"/>
                      <a:pt x="61" y="68"/>
                    </a:cubicBezTo>
                    <a:cubicBezTo>
                      <a:pt x="62" y="68"/>
                      <a:pt x="62" y="68"/>
                      <a:pt x="62" y="6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07" name="Freeform 3024"/>
              <p:cNvSpPr>
                <a:spLocks/>
              </p:cNvSpPr>
              <p:nvPr/>
            </p:nvSpPr>
            <p:spPr bwMode="auto">
              <a:xfrm>
                <a:off x="10510" y="2580"/>
                <a:ext cx="16" cy="6"/>
              </a:xfrm>
              <a:custGeom>
                <a:avLst/>
                <a:gdLst>
                  <a:gd name="T0" fmla="*/ 0 w 16"/>
                  <a:gd name="T1" fmla="*/ 6 h 6"/>
                  <a:gd name="T2" fmla="*/ 16 w 16"/>
                  <a:gd name="T3" fmla="*/ 3 h 6"/>
                  <a:gd name="T4" fmla="*/ 16 w 16"/>
                  <a:gd name="T5" fmla="*/ 0 h 6"/>
                  <a:gd name="T6" fmla="*/ 0 w 16"/>
                  <a:gd name="T7" fmla="*/ 3 h 6"/>
                  <a:gd name="T8" fmla="*/ 0 w 16"/>
                  <a:gd name="T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6">
                    <a:moveTo>
                      <a:pt x="0" y="6"/>
                    </a:moveTo>
                    <a:lnTo>
                      <a:pt x="16" y="3"/>
                    </a:lnTo>
                    <a:lnTo>
                      <a:pt x="16" y="0"/>
                    </a:lnTo>
                    <a:lnTo>
                      <a:pt x="0" y="3"/>
                    </a:lnTo>
                    <a:lnTo>
                      <a:pt x="0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08" name="Freeform 3025"/>
              <p:cNvSpPr>
                <a:spLocks/>
              </p:cNvSpPr>
              <p:nvPr/>
            </p:nvSpPr>
            <p:spPr bwMode="auto">
              <a:xfrm>
                <a:off x="10409" y="2577"/>
                <a:ext cx="16" cy="6"/>
              </a:xfrm>
              <a:custGeom>
                <a:avLst/>
                <a:gdLst>
                  <a:gd name="T0" fmla="*/ 0 w 16"/>
                  <a:gd name="T1" fmla="*/ 6 h 6"/>
                  <a:gd name="T2" fmla="*/ 16 w 16"/>
                  <a:gd name="T3" fmla="*/ 3 h 6"/>
                  <a:gd name="T4" fmla="*/ 16 w 16"/>
                  <a:gd name="T5" fmla="*/ 0 h 6"/>
                  <a:gd name="T6" fmla="*/ 0 w 16"/>
                  <a:gd name="T7" fmla="*/ 3 h 6"/>
                  <a:gd name="T8" fmla="*/ 0 w 16"/>
                  <a:gd name="T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6">
                    <a:moveTo>
                      <a:pt x="0" y="6"/>
                    </a:moveTo>
                    <a:lnTo>
                      <a:pt x="16" y="3"/>
                    </a:lnTo>
                    <a:lnTo>
                      <a:pt x="16" y="0"/>
                    </a:lnTo>
                    <a:lnTo>
                      <a:pt x="0" y="3"/>
                    </a:lnTo>
                    <a:lnTo>
                      <a:pt x="0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09" name="Freeform 3026"/>
              <p:cNvSpPr>
                <a:spLocks/>
              </p:cNvSpPr>
              <p:nvPr/>
            </p:nvSpPr>
            <p:spPr bwMode="auto">
              <a:xfrm>
                <a:off x="10415" y="2581"/>
                <a:ext cx="6" cy="106"/>
              </a:xfrm>
              <a:custGeom>
                <a:avLst/>
                <a:gdLst>
                  <a:gd name="T0" fmla="*/ 0 w 4"/>
                  <a:gd name="T1" fmla="*/ 70 h 70"/>
                  <a:gd name="T2" fmla="*/ 1 w 4"/>
                  <a:gd name="T3" fmla="*/ 69 h 70"/>
                  <a:gd name="T4" fmla="*/ 4 w 4"/>
                  <a:gd name="T5" fmla="*/ 1 h 70"/>
                  <a:gd name="T6" fmla="*/ 4 w 4"/>
                  <a:gd name="T7" fmla="*/ 0 h 70"/>
                  <a:gd name="T8" fmla="*/ 3 w 4"/>
                  <a:gd name="T9" fmla="*/ 1 h 70"/>
                  <a:gd name="T10" fmla="*/ 0 w 4"/>
                  <a:gd name="T11" fmla="*/ 69 h 70"/>
                  <a:gd name="T12" fmla="*/ 0 w 4"/>
                  <a:gd name="T13" fmla="*/ 70 h 70"/>
                  <a:gd name="T14" fmla="*/ 0 w 4"/>
                  <a:gd name="T15" fmla="*/ 7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70">
                    <a:moveTo>
                      <a:pt x="0" y="70"/>
                    </a:moveTo>
                    <a:cubicBezTo>
                      <a:pt x="1" y="70"/>
                      <a:pt x="1" y="69"/>
                      <a:pt x="1" y="69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0"/>
                      <a:pt x="4" y="0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0" y="69"/>
                      <a:pt x="0" y="69"/>
                      <a:pt x="0" y="69"/>
                    </a:cubicBezTo>
                    <a:cubicBezTo>
                      <a:pt x="0" y="69"/>
                      <a:pt x="0" y="69"/>
                      <a:pt x="0" y="70"/>
                    </a:cubicBezTo>
                    <a:cubicBezTo>
                      <a:pt x="0" y="70"/>
                      <a:pt x="0" y="70"/>
                      <a:pt x="0" y="7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10" name="Freeform 3027"/>
              <p:cNvSpPr>
                <a:spLocks/>
              </p:cNvSpPr>
              <p:nvPr/>
            </p:nvSpPr>
            <p:spPr bwMode="auto">
              <a:xfrm>
                <a:off x="10412" y="2581"/>
                <a:ext cx="9" cy="106"/>
              </a:xfrm>
              <a:custGeom>
                <a:avLst/>
                <a:gdLst>
                  <a:gd name="T0" fmla="*/ 6 w 6"/>
                  <a:gd name="T1" fmla="*/ 70 h 70"/>
                  <a:gd name="T2" fmla="*/ 6 w 6"/>
                  <a:gd name="T3" fmla="*/ 70 h 70"/>
                  <a:gd name="T4" fmla="*/ 6 w 6"/>
                  <a:gd name="T5" fmla="*/ 69 h 70"/>
                  <a:gd name="T6" fmla="*/ 2 w 6"/>
                  <a:gd name="T7" fmla="*/ 1 h 70"/>
                  <a:gd name="T8" fmla="*/ 1 w 6"/>
                  <a:gd name="T9" fmla="*/ 0 h 70"/>
                  <a:gd name="T10" fmla="*/ 1 w 6"/>
                  <a:gd name="T11" fmla="*/ 0 h 70"/>
                  <a:gd name="T12" fmla="*/ 0 w 6"/>
                  <a:gd name="T13" fmla="*/ 1 h 70"/>
                  <a:gd name="T14" fmla="*/ 5 w 6"/>
                  <a:gd name="T15" fmla="*/ 69 h 70"/>
                  <a:gd name="T16" fmla="*/ 6 w 6"/>
                  <a:gd name="T17" fmla="*/ 7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70">
                    <a:moveTo>
                      <a:pt x="6" y="70"/>
                    </a:moveTo>
                    <a:cubicBezTo>
                      <a:pt x="6" y="70"/>
                      <a:pt x="6" y="70"/>
                      <a:pt x="6" y="70"/>
                    </a:cubicBezTo>
                    <a:cubicBezTo>
                      <a:pt x="6" y="70"/>
                      <a:pt x="6" y="69"/>
                      <a:pt x="6" y="69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5" y="69"/>
                      <a:pt x="5" y="69"/>
                      <a:pt x="5" y="69"/>
                    </a:cubicBezTo>
                    <a:cubicBezTo>
                      <a:pt x="5" y="69"/>
                      <a:pt x="5" y="70"/>
                      <a:pt x="6" y="7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11" name="Freeform 3028"/>
              <p:cNvSpPr>
                <a:spLocks/>
              </p:cNvSpPr>
              <p:nvPr/>
            </p:nvSpPr>
            <p:spPr bwMode="auto">
              <a:xfrm>
                <a:off x="10507" y="2581"/>
                <a:ext cx="21" cy="103"/>
              </a:xfrm>
              <a:custGeom>
                <a:avLst/>
                <a:gdLst>
                  <a:gd name="T0" fmla="*/ 1 w 14"/>
                  <a:gd name="T1" fmla="*/ 68 h 68"/>
                  <a:gd name="T2" fmla="*/ 2 w 14"/>
                  <a:gd name="T3" fmla="*/ 67 h 68"/>
                  <a:gd name="T4" fmla="*/ 14 w 14"/>
                  <a:gd name="T5" fmla="*/ 1 h 68"/>
                  <a:gd name="T6" fmla="*/ 13 w 14"/>
                  <a:gd name="T7" fmla="*/ 0 h 68"/>
                  <a:gd name="T8" fmla="*/ 12 w 14"/>
                  <a:gd name="T9" fmla="*/ 0 h 68"/>
                  <a:gd name="T10" fmla="*/ 0 w 14"/>
                  <a:gd name="T11" fmla="*/ 67 h 68"/>
                  <a:gd name="T12" fmla="*/ 1 w 14"/>
                  <a:gd name="T13" fmla="*/ 68 h 68"/>
                  <a:gd name="T14" fmla="*/ 1 w 14"/>
                  <a:gd name="T15" fmla="*/ 68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" h="68">
                    <a:moveTo>
                      <a:pt x="1" y="68"/>
                    </a:moveTo>
                    <a:cubicBezTo>
                      <a:pt x="1" y="68"/>
                      <a:pt x="2" y="68"/>
                      <a:pt x="2" y="67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0"/>
                      <a:pt x="14" y="0"/>
                      <a:pt x="13" y="0"/>
                    </a:cubicBezTo>
                    <a:cubicBezTo>
                      <a:pt x="13" y="0"/>
                      <a:pt x="12" y="0"/>
                      <a:pt x="12" y="0"/>
                    </a:cubicBezTo>
                    <a:cubicBezTo>
                      <a:pt x="0" y="67"/>
                      <a:pt x="0" y="67"/>
                      <a:pt x="0" y="67"/>
                    </a:cubicBezTo>
                    <a:cubicBezTo>
                      <a:pt x="0" y="67"/>
                      <a:pt x="1" y="68"/>
                      <a:pt x="1" y="68"/>
                    </a:cubicBezTo>
                    <a:cubicBezTo>
                      <a:pt x="1" y="68"/>
                      <a:pt x="1" y="68"/>
                      <a:pt x="1" y="6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12" name="Freeform 3029"/>
              <p:cNvSpPr>
                <a:spLocks/>
              </p:cNvSpPr>
              <p:nvPr/>
            </p:nvSpPr>
            <p:spPr bwMode="auto">
              <a:xfrm>
                <a:off x="10510" y="2583"/>
                <a:ext cx="13" cy="104"/>
              </a:xfrm>
              <a:custGeom>
                <a:avLst/>
                <a:gdLst>
                  <a:gd name="T0" fmla="*/ 8 w 9"/>
                  <a:gd name="T1" fmla="*/ 69 h 69"/>
                  <a:gd name="T2" fmla="*/ 8 w 9"/>
                  <a:gd name="T3" fmla="*/ 69 h 69"/>
                  <a:gd name="T4" fmla="*/ 9 w 9"/>
                  <a:gd name="T5" fmla="*/ 68 h 69"/>
                  <a:gd name="T6" fmla="*/ 1 w 9"/>
                  <a:gd name="T7" fmla="*/ 1 h 69"/>
                  <a:gd name="T8" fmla="*/ 1 w 9"/>
                  <a:gd name="T9" fmla="*/ 0 h 69"/>
                  <a:gd name="T10" fmla="*/ 0 w 9"/>
                  <a:gd name="T11" fmla="*/ 1 h 69"/>
                  <a:gd name="T12" fmla="*/ 8 w 9"/>
                  <a:gd name="T13" fmla="*/ 68 h 69"/>
                  <a:gd name="T14" fmla="*/ 8 w 9"/>
                  <a:gd name="T15" fmla="*/ 69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" h="69">
                    <a:moveTo>
                      <a:pt x="8" y="69"/>
                    </a:moveTo>
                    <a:cubicBezTo>
                      <a:pt x="8" y="69"/>
                      <a:pt x="8" y="69"/>
                      <a:pt x="8" y="69"/>
                    </a:cubicBezTo>
                    <a:cubicBezTo>
                      <a:pt x="9" y="69"/>
                      <a:pt x="9" y="68"/>
                      <a:pt x="9" y="68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8" y="68"/>
                      <a:pt x="8" y="68"/>
                      <a:pt x="8" y="68"/>
                    </a:cubicBezTo>
                    <a:cubicBezTo>
                      <a:pt x="8" y="68"/>
                      <a:pt x="8" y="69"/>
                      <a:pt x="8" y="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13" name="Rectangle 3030"/>
              <p:cNvSpPr>
                <a:spLocks noChangeArrowheads="1"/>
              </p:cNvSpPr>
              <p:nvPr/>
            </p:nvSpPr>
            <p:spPr bwMode="auto">
              <a:xfrm>
                <a:off x="10422" y="2474"/>
                <a:ext cx="103" cy="6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14" name="Rectangle 3031"/>
              <p:cNvSpPr>
                <a:spLocks noChangeArrowheads="1"/>
              </p:cNvSpPr>
              <p:nvPr/>
            </p:nvSpPr>
            <p:spPr bwMode="auto">
              <a:xfrm>
                <a:off x="10413" y="2477"/>
                <a:ext cx="94" cy="6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15" name="Freeform 3032"/>
              <p:cNvSpPr>
                <a:spLocks/>
              </p:cNvSpPr>
              <p:nvPr/>
            </p:nvSpPr>
            <p:spPr bwMode="auto">
              <a:xfrm>
                <a:off x="10422" y="2474"/>
                <a:ext cx="106" cy="112"/>
              </a:xfrm>
              <a:custGeom>
                <a:avLst/>
                <a:gdLst>
                  <a:gd name="T0" fmla="*/ 1 w 70"/>
                  <a:gd name="T1" fmla="*/ 74 h 74"/>
                  <a:gd name="T2" fmla="*/ 2 w 70"/>
                  <a:gd name="T3" fmla="*/ 74 h 74"/>
                  <a:gd name="T4" fmla="*/ 70 w 70"/>
                  <a:gd name="T5" fmla="*/ 1 h 74"/>
                  <a:gd name="T6" fmla="*/ 70 w 70"/>
                  <a:gd name="T7" fmla="*/ 0 h 74"/>
                  <a:gd name="T8" fmla="*/ 69 w 70"/>
                  <a:gd name="T9" fmla="*/ 0 h 74"/>
                  <a:gd name="T10" fmla="*/ 1 w 70"/>
                  <a:gd name="T11" fmla="*/ 73 h 74"/>
                  <a:gd name="T12" fmla="*/ 1 w 70"/>
                  <a:gd name="T13" fmla="*/ 74 h 74"/>
                  <a:gd name="T14" fmla="*/ 1 w 70"/>
                  <a:gd name="T15" fmla="*/ 74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0" h="74">
                    <a:moveTo>
                      <a:pt x="1" y="74"/>
                    </a:moveTo>
                    <a:cubicBezTo>
                      <a:pt x="1" y="74"/>
                      <a:pt x="1" y="74"/>
                      <a:pt x="2" y="74"/>
                    </a:cubicBezTo>
                    <a:cubicBezTo>
                      <a:pt x="70" y="1"/>
                      <a:pt x="70" y="1"/>
                      <a:pt x="70" y="1"/>
                    </a:cubicBezTo>
                    <a:cubicBezTo>
                      <a:pt x="70" y="1"/>
                      <a:pt x="70" y="0"/>
                      <a:pt x="70" y="0"/>
                    </a:cubicBezTo>
                    <a:cubicBezTo>
                      <a:pt x="70" y="0"/>
                      <a:pt x="69" y="0"/>
                      <a:pt x="69" y="0"/>
                    </a:cubicBezTo>
                    <a:cubicBezTo>
                      <a:pt x="1" y="73"/>
                      <a:pt x="1" y="73"/>
                      <a:pt x="1" y="73"/>
                    </a:cubicBezTo>
                    <a:cubicBezTo>
                      <a:pt x="0" y="73"/>
                      <a:pt x="0" y="74"/>
                      <a:pt x="1" y="74"/>
                    </a:cubicBezTo>
                    <a:cubicBezTo>
                      <a:pt x="1" y="74"/>
                      <a:pt x="1" y="74"/>
                      <a:pt x="1" y="7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16" name="Freeform 3033"/>
              <p:cNvSpPr>
                <a:spLocks/>
              </p:cNvSpPr>
              <p:nvPr/>
            </p:nvSpPr>
            <p:spPr bwMode="auto">
              <a:xfrm>
                <a:off x="10422" y="2477"/>
                <a:ext cx="101" cy="106"/>
              </a:xfrm>
              <a:custGeom>
                <a:avLst/>
                <a:gdLst>
                  <a:gd name="T0" fmla="*/ 67 w 67"/>
                  <a:gd name="T1" fmla="*/ 70 h 70"/>
                  <a:gd name="T2" fmla="*/ 67 w 67"/>
                  <a:gd name="T3" fmla="*/ 70 h 70"/>
                  <a:gd name="T4" fmla="*/ 67 w 67"/>
                  <a:gd name="T5" fmla="*/ 69 h 70"/>
                  <a:gd name="T6" fmla="*/ 2 w 67"/>
                  <a:gd name="T7" fmla="*/ 0 h 70"/>
                  <a:gd name="T8" fmla="*/ 1 w 67"/>
                  <a:gd name="T9" fmla="*/ 0 h 70"/>
                  <a:gd name="T10" fmla="*/ 1 w 67"/>
                  <a:gd name="T11" fmla="*/ 1 h 70"/>
                  <a:gd name="T12" fmla="*/ 66 w 67"/>
                  <a:gd name="T13" fmla="*/ 70 h 70"/>
                  <a:gd name="T14" fmla="*/ 67 w 67"/>
                  <a:gd name="T15" fmla="*/ 7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7" h="70">
                    <a:moveTo>
                      <a:pt x="67" y="70"/>
                    </a:moveTo>
                    <a:cubicBezTo>
                      <a:pt x="67" y="70"/>
                      <a:pt x="67" y="70"/>
                      <a:pt x="67" y="70"/>
                    </a:cubicBezTo>
                    <a:cubicBezTo>
                      <a:pt x="67" y="70"/>
                      <a:pt x="67" y="69"/>
                      <a:pt x="67" y="69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66" y="70"/>
                      <a:pt x="66" y="70"/>
                      <a:pt x="66" y="70"/>
                    </a:cubicBezTo>
                    <a:cubicBezTo>
                      <a:pt x="66" y="70"/>
                      <a:pt x="67" y="70"/>
                      <a:pt x="67" y="7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17" name="Freeform 3034"/>
              <p:cNvSpPr>
                <a:spLocks/>
              </p:cNvSpPr>
              <p:nvPr/>
            </p:nvSpPr>
            <p:spPr bwMode="auto">
              <a:xfrm>
                <a:off x="10409" y="2477"/>
                <a:ext cx="99" cy="112"/>
              </a:xfrm>
              <a:custGeom>
                <a:avLst/>
                <a:gdLst>
                  <a:gd name="T0" fmla="*/ 0 w 66"/>
                  <a:gd name="T1" fmla="*/ 74 h 74"/>
                  <a:gd name="T2" fmla="*/ 1 w 66"/>
                  <a:gd name="T3" fmla="*/ 74 h 74"/>
                  <a:gd name="T4" fmla="*/ 65 w 66"/>
                  <a:gd name="T5" fmla="*/ 1 h 74"/>
                  <a:gd name="T6" fmla="*/ 65 w 66"/>
                  <a:gd name="T7" fmla="*/ 0 h 74"/>
                  <a:gd name="T8" fmla="*/ 64 w 66"/>
                  <a:gd name="T9" fmla="*/ 0 h 74"/>
                  <a:gd name="T10" fmla="*/ 0 w 66"/>
                  <a:gd name="T11" fmla="*/ 73 h 74"/>
                  <a:gd name="T12" fmla="*/ 0 w 66"/>
                  <a:gd name="T13" fmla="*/ 74 h 74"/>
                  <a:gd name="T14" fmla="*/ 0 w 66"/>
                  <a:gd name="T15" fmla="*/ 74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6" h="74">
                    <a:moveTo>
                      <a:pt x="0" y="74"/>
                    </a:moveTo>
                    <a:cubicBezTo>
                      <a:pt x="1" y="74"/>
                      <a:pt x="1" y="74"/>
                      <a:pt x="1" y="74"/>
                    </a:cubicBezTo>
                    <a:cubicBezTo>
                      <a:pt x="65" y="1"/>
                      <a:pt x="65" y="1"/>
                      <a:pt x="65" y="1"/>
                    </a:cubicBezTo>
                    <a:cubicBezTo>
                      <a:pt x="66" y="1"/>
                      <a:pt x="66" y="0"/>
                      <a:pt x="65" y="0"/>
                    </a:cubicBezTo>
                    <a:cubicBezTo>
                      <a:pt x="65" y="0"/>
                      <a:pt x="65" y="0"/>
                      <a:pt x="64" y="0"/>
                    </a:cubicBezTo>
                    <a:cubicBezTo>
                      <a:pt x="0" y="73"/>
                      <a:pt x="0" y="73"/>
                      <a:pt x="0" y="73"/>
                    </a:cubicBezTo>
                    <a:cubicBezTo>
                      <a:pt x="0" y="73"/>
                      <a:pt x="0" y="73"/>
                      <a:pt x="0" y="74"/>
                    </a:cubicBezTo>
                    <a:cubicBezTo>
                      <a:pt x="0" y="74"/>
                      <a:pt x="0" y="74"/>
                      <a:pt x="0" y="7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18" name="Freeform 3035"/>
              <p:cNvSpPr>
                <a:spLocks/>
              </p:cNvSpPr>
              <p:nvPr/>
            </p:nvSpPr>
            <p:spPr bwMode="auto">
              <a:xfrm>
                <a:off x="10412" y="2479"/>
                <a:ext cx="95" cy="102"/>
              </a:xfrm>
              <a:custGeom>
                <a:avLst/>
                <a:gdLst>
                  <a:gd name="T0" fmla="*/ 62 w 63"/>
                  <a:gd name="T1" fmla="*/ 68 h 68"/>
                  <a:gd name="T2" fmla="*/ 62 w 63"/>
                  <a:gd name="T3" fmla="*/ 68 h 68"/>
                  <a:gd name="T4" fmla="*/ 62 w 63"/>
                  <a:gd name="T5" fmla="*/ 67 h 68"/>
                  <a:gd name="T6" fmla="*/ 1 w 63"/>
                  <a:gd name="T7" fmla="*/ 0 h 68"/>
                  <a:gd name="T8" fmla="*/ 0 w 63"/>
                  <a:gd name="T9" fmla="*/ 0 h 68"/>
                  <a:gd name="T10" fmla="*/ 0 w 63"/>
                  <a:gd name="T11" fmla="*/ 1 h 68"/>
                  <a:gd name="T12" fmla="*/ 61 w 63"/>
                  <a:gd name="T13" fmla="*/ 68 h 68"/>
                  <a:gd name="T14" fmla="*/ 62 w 63"/>
                  <a:gd name="T15" fmla="*/ 68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3" h="68">
                    <a:moveTo>
                      <a:pt x="62" y="68"/>
                    </a:moveTo>
                    <a:cubicBezTo>
                      <a:pt x="62" y="68"/>
                      <a:pt x="62" y="68"/>
                      <a:pt x="62" y="68"/>
                    </a:cubicBezTo>
                    <a:cubicBezTo>
                      <a:pt x="63" y="68"/>
                      <a:pt x="63" y="67"/>
                      <a:pt x="62" y="67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61" y="68"/>
                      <a:pt x="61" y="68"/>
                      <a:pt x="61" y="68"/>
                    </a:cubicBezTo>
                    <a:cubicBezTo>
                      <a:pt x="62" y="68"/>
                      <a:pt x="62" y="68"/>
                      <a:pt x="62" y="6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19" name="Freeform 3036"/>
              <p:cNvSpPr>
                <a:spLocks/>
              </p:cNvSpPr>
              <p:nvPr/>
            </p:nvSpPr>
            <p:spPr bwMode="auto">
              <a:xfrm>
                <a:off x="10510" y="2476"/>
                <a:ext cx="16" cy="7"/>
              </a:xfrm>
              <a:custGeom>
                <a:avLst/>
                <a:gdLst>
                  <a:gd name="T0" fmla="*/ 0 w 16"/>
                  <a:gd name="T1" fmla="*/ 7 h 7"/>
                  <a:gd name="T2" fmla="*/ 16 w 16"/>
                  <a:gd name="T3" fmla="*/ 3 h 7"/>
                  <a:gd name="T4" fmla="*/ 16 w 16"/>
                  <a:gd name="T5" fmla="*/ 0 h 7"/>
                  <a:gd name="T6" fmla="*/ 0 w 16"/>
                  <a:gd name="T7" fmla="*/ 4 h 7"/>
                  <a:gd name="T8" fmla="*/ 0 w 16"/>
                  <a:gd name="T9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7">
                    <a:moveTo>
                      <a:pt x="0" y="7"/>
                    </a:moveTo>
                    <a:lnTo>
                      <a:pt x="16" y="3"/>
                    </a:lnTo>
                    <a:lnTo>
                      <a:pt x="16" y="0"/>
                    </a:lnTo>
                    <a:lnTo>
                      <a:pt x="0" y="4"/>
                    </a:lnTo>
                    <a:lnTo>
                      <a:pt x="0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20" name="Freeform 3037"/>
              <p:cNvSpPr>
                <a:spLocks/>
              </p:cNvSpPr>
              <p:nvPr/>
            </p:nvSpPr>
            <p:spPr bwMode="auto">
              <a:xfrm>
                <a:off x="10409" y="2474"/>
                <a:ext cx="16" cy="6"/>
              </a:xfrm>
              <a:custGeom>
                <a:avLst/>
                <a:gdLst>
                  <a:gd name="T0" fmla="*/ 0 w 16"/>
                  <a:gd name="T1" fmla="*/ 6 h 6"/>
                  <a:gd name="T2" fmla="*/ 16 w 16"/>
                  <a:gd name="T3" fmla="*/ 3 h 6"/>
                  <a:gd name="T4" fmla="*/ 16 w 16"/>
                  <a:gd name="T5" fmla="*/ 0 h 6"/>
                  <a:gd name="T6" fmla="*/ 0 w 16"/>
                  <a:gd name="T7" fmla="*/ 3 h 6"/>
                  <a:gd name="T8" fmla="*/ 0 w 16"/>
                  <a:gd name="T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6">
                    <a:moveTo>
                      <a:pt x="0" y="6"/>
                    </a:moveTo>
                    <a:lnTo>
                      <a:pt x="16" y="3"/>
                    </a:lnTo>
                    <a:lnTo>
                      <a:pt x="16" y="0"/>
                    </a:lnTo>
                    <a:lnTo>
                      <a:pt x="0" y="3"/>
                    </a:lnTo>
                    <a:lnTo>
                      <a:pt x="0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</p:grpSp>
        <p:grpSp>
          <p:nvGrpSpPr>
            <p:cNvPr id="665" name="Group 3239"/>
            <p:cNvGrpSpPr>
              <a:grpSpLocks/>
            </p:cNvGrpSpPr>
            <p:nvPr/>
          </p:nvGrpSpPr>
          <p:grpSpPr bwMode="auto">
            <a:xfrm>
              <a:off x="10119655" y="3687154"/>
              <a:ext cx="1717990" cy="3164720"/>
              <a:chOff x="9666" y="1718"/>
              <a:chExt cx="1045" cy="1925"/>
            </a:xfrm>
            <a:grpFill/>
          </p:grpSpPr>
          <p:sp>
            <p:nvSpPr>
              <p:cNvPr id="1421" name="Freeform 3039"/>
              <p:cNvSpPr>
                <a:spLocks/>
              </p:cNvSpPr>
              <p:nvPr/>
            </p:nvSpPr>
            <p:spPr bwMode="auto">
              <a:xfrm>
                <a:off x="10415" y="2479"/>
                <a:ext cx="6" cy="104"/>
              </a:xfrm>
              <a:custGeom>
                <a:avLst/>
                <a:gdLst>
                  <a:gd name="T0" fmla="*/ 0 w 4"/>
                  <a:gd name="T1" fmla="*/ 69 h 69"/>
                  <a:gd name="T2" fmla="*/ 1 w 4"/>
                  <a:gd name="T3" fmla="*/ 68 h 69"/>
                  <a:gd name="T4" fmla="*/ 4 w 4"/>
                  <a:gd name="T5" fmla="*/ 0 h 69"/>
                  <a:gd name="T6" fmla="*/ 4 w 4"/>
                  <a:gd name="T7" fmla="*/ 0 h 69"/>
                  <a:gd name="T8" fmla="*/ 3 w 4"/>
                  <a:gd name="T9" fmla="*/ 0 h 69"/>
                  <a:gd name="T10" fmla="*/ 0 w 4"/>
                  <a:gd name="T11" fmla="*/ 68 h 69"/>
                  <a:gd name="T12" fmla="*/ 0 w 4"/>
                  <a:gd name="T13" fmla="*/ 69 h 69"/>
                  <a:gd name="T14" fmla="*/ 0 w 4"/>
                  <a:gd name="T15" fmla="*/ 69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69">
                    <a:moveTo>
                      <a:pt x="0" y="69"/>
                    </a:moveTo>
                    <a:cubicBezTo>
                      <a:pt x="1" y="69"/>
                      <a:pt x="1" y="69"/>
                      <a:pt x="1" y="68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0" y="68"/>
                      <a:pt x="0" y="68"/>
                      <a:pt x="0" y="68"/>
                    </a:cubicBezTo>
                    <a:cubicBezTo>
                      <a:pt x="0" y="69"/>
                      <a:pt x="0" y="69"/>
                      <a:pt x="0" y="69"/>
                    </a:cubicBezTo>
                    <a:cubicBezTo>
                      <a:pt x="0" y="69"/>
                      <a:pt x="0" y="69"/>
                      <a:pt x="0" y="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22" name="Freeform 3040"/>
              <p:cNvSpPr>
                <a:spLocks/>
              </p:cNvSpPr>
              <p:nvPr/>
            </p:nvSpPr>
            <p:spPr bwMode="auto">
              <a:xfrm>
                <a:off x="10412" y="2479"/>
                <a:ext cx="9" cy="104"/>
              </a:xfrm>
              <a:custGeom>
                <a:avLst/>
                <a:gdLst>
                  <a:gd name="T0" fmla="*/ 6 w 6"/>
                  <a:gd name="T1" fmla="*/ 69 h 69"/>
                  <a:gd name="T2" fmla="*/ 6 w 6"/>
                  <a:gd name="T3" fmla="*/ 69 h 69"/>
                  <a:gd name="T4" fmla="*/ 6 w 6"/>
                  <a:gd name="T5" fmla="*/ 68 h 69"/>
                  <a:gd name="T6" fmla="*/ 2 w 6"/>
                  <a:gd name="T7" fmla="*/ 0 h 69"/>
                  <a:gd name="T8" fmla="*/ 1 w 6"/>
                  <a:gd name="T9" fmla="*/ 0 h 69"/>
                  <a:gd name="T10" fmla="*/ 1 w 6"/>
                  <a:gd name="T11" fmla="*/ 0 h 69"/>
                  <a:gd name="T12" fmla="*/ 0 w 6"/>
                  <a:gd name="T13" fmla="*/ 0 h 69"/>
                  <a:gd name="T14" fmla="*/ 5 w 6"/>
                  <a:gd name="T15" fmla="*/ 68 h 69"/>
                  <a:gd name="T16" fmla="*/ 6 w 6"/>
                  <a:gd name="T17" fmla="*/ 69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9">
                    <a:moveTo>
                      <a:pt x="6" y="69"/>
                    </a:moveTo>
                    <a:cubicBezTo>
                      <a:pt x="6" y="69"/>
                      <a:pt x="6" y="69"/>
                      <a:pt x="6" y="69"/>
                    </a:cubicBezTo>
                    <a:cubicBezTo>
                      <a:pt x="6" y="69"/>
                      <a:pt x="6" y="69"/>
                      <a:pt x="6" y="68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5" y="68"/>
                      <a:pt x="5" y="68"/>
                      <a:pt x="5" y="68"/>
                    </a:cubicBezTo>
                    <a:cubicBezTo>
                      <a:pt x="5" y="69"/>
                      <a:pt x="5" y="69"/>
                      <a:pt x="6" y="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23" name="Freeform 3041"/>
              <p:cNvSpPr>
                <a:spLocks/>
              </p:cNvSpPr>
              <p:nvPr/>
            </p:nvSpPr>
            <p:spPr bwMode="auto">
              <a:xfrm>
                <a:off x="10507" y="2477"/>
                <a:ext cx="21" cy="103"/>
              </a:xfrm>
              <a:custGeom>
                <a:avLst/>
                <a:gdLst>
                  <a:gd name="T0" fmla="*/ 1 w 14"/>
                  <a:gd name="T1" fmla="*/ 68 h 68"/>
                  <a:gd name="T2" fmla="*/ 2 w 14"/>
                  <a:gd name="T3" fmla="*/ 68 h 68"/>
                  <a:gd name="T4" fmla="*/ 14 w 14"/>
                  <a:gd name="T5" fmla="*/ 1 h 68"/>
                  <a:gd name="T6" fmla="*/ 13 w 14"/>
                  <a:gd name="T7" fmla="*/ 0 h 68"/>
                  <a:gd name="T8" fmla="*/ 12 w 14"/>
                  <a:gd name="T9" fmla="*/ 1 h 68"/>
                  <a:gd name="T10" fmla="*/ 0 w 14"/>
                  <a:gd name="T11" fmla="*/ 67 h 68"/>
                  <a:gd name="T12" fmla="*/ 1 w 14"/>
                  <a:gd name="T13" fmla="*/ 68 h 68"/>
                  <a:gd name="T14" fmla="*/ 1 w 14"/>
                  <a:gd name="T15" fmla="*/ 68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" h="68">
                    <a:moveTo>
                      <a:pt x="1" y="68"/>
                    </a:moveTo>
                    <a:cubicBezTo>
                      <a:pt x="1" y="68"/>
                      <a:pt x="2" y="68"/>
                      <a:pt x="2" y="68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0"/>
                      <a:pt x="13" y="0"/>
                    </a:cubicBezTo>
                    <a:cubicBezTo>
                      <a:pt x="13" y="0"/>
                      <a:pt x="12" y="0"/>
                      <a:pt x="12" y="1"/>
                    </a:cubicBezTo>
                    <a:cubicBezTo>
                      <a:pt x="0" y="67"/>
                      <a:pt x="0" y="67"/>
                      <a:pt x="0" y="67"/>
                    </a:cubicBezTo>
                    <a:cubicBezTo>
                      <a:pt x="0" y="68"/>
                      <a:pt x="1" y="68"/>
                      <a:pt x="1" y="68"/>
                    </a:cubicBezTo>
                    <a:cubicBezTo>
                      <a:pt x="1" y="68"/>
                      <a:pt x="1" y="68"/>
                      <a:pt x="1" y="6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24" name="Freeform 3042"/>
              <p:cNvSpPr>
                <a:spLocks/>
              </p:cNvSpPr>
              <p:nvPr/>
            </p:nvSpPr>
            <p:spPr bwMode="auto">
              <a:xfrm>
                <a:off x="10510" y="2480"/>
                <a:ext cx="13" cy="103"/>
              </a:xfrm>
              <a:custGeom>
                <a:avLst/>
                <a:gdLst>
                  <a:gd name="T0" fmla="*/ 8 w 9"/>
                  <a:gd name="T1" fmla="*/ 68 h 68"/>
                  <a:gd name="T2" fmla="*/ 8 w 9"/>
                  <a:gd name="T3" fmla="*/ 68 h 68"/>
                  <a:gd name="T4" fmla="*/ 9 w 9"/>
                  <a:gd name="T5" fmla="*/ 67 h 68"/>
                  <a:gd name="T6" fmla="*/ 1 w 9"/>
                  <a:gd name="T7" fmla="*/ 0 h 68"/>
                  <a:gd name="T8" fmla="*/ 1 w 9"/>
                  <a:gd name="T9" fmla="*/ 0 h 68"/>
                  <a:gd name="T10" fmla="*/ 0 w 9"/>
                  <a:gd name="T11" fmla="*/ 0 h 68"/>
                  <a:gd name="T12" fmla="*/ 8 w 9"/>
                  <a:gd name="T13" fmla="*/ 67 h 68"/>
                  <a:gd name="T14" fmla="*/ 8 w 9"/>
                  <a:gd name="T15" fmla="*/ 68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" h="68">
                    <a:moveTo>
                      <a:pt x="8" y="68"/>
                    </a:moveTo>
                    <a:cubicBezTo>
                      <a:pt x="8" y="68"/>
                      <a:pt x="8" y="68"/>
                      <a:pt x="8" y="68"/>
                    </a:cubicBezTo>
                    <a:cubicBezTo>
                      <a:pt x="9" y="68"/>
                      <a:pt x="9" y="68"/>
                      <a:pt x="9" y="67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67"/>
                      <a:pt x="8" y="67"/>
                      <a:pt x="8" y="67"/>
                    </a:cubicBezTo>
                    <a:cubicBezTo>
                      <a:pt x="8" y="68"/>
                      <a:pt x="8" y="68"/>
                      <a:pt x="8" y="6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25" name="Rectangle 3043"/>
              <p:cNvSpPr>
                <a:spLocks noChangeArrowheads="1"/>
              </p:cNvSpPr>
              <p:nvPr/>
            </p:nvSpPr>
            <p:spPr bwMode="auto">
              <a:xfrm>
                <a:off x="10422" y="2372"/>
                <a:ext cx="103" cy="4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26" name="Rectangle 3044"/>
              <p:cNvSpPr>
                <a:spLocks noChangeArrowheads="1"/>
              </p:cNvSpPr>
              <p:nvPr/>
            </p:nvSpPr>
            <p:spPr bwMode="auto">
              <a:xfrm>
                <a:off x="10413" y="2373"/>
                <a:ext cx="94" cy="6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27" name="Freeform 3045"/>
              <p:cNvSpPr>
                <a:spLocks/>
              </p:cNvSpPr>
              <p:nvPr/>
            </p:nvSpPr>
            <p:spPr bwMode="auto">
              <a:xfrm>
                <a:off x="10422" y="2370"/>
                <a:ext cx="106" cy="113"/>
              </a:xfrm>
              <a:custGeom>
                <a:avLst/>
                <a:gdLst>
                  <a:gd name="T0" fmla="*/ 1 w 70"/>
                  <a:gd name="T1" fmla="*/ 75 h 75"/>
                  <a:gd name="T2" fmla="*/ 2 w 70"/>
                  <a:gd name="T3" fmla="*/ 75 h 75"/>
                  <a:gd name="T4" fmla="*/ 70 w 70"/>
                  <a:gd name="T5" fmla="*/ 2 h 75"/>
                  <a:gd name="T6" fmla="*/ 70 w 70"/>
                  <a:gd name="T7" fmla="*/ 1 h 75"/>
                  <a:gd name="T8" fmla="*/ 69 w 70"/>
                  <a:gd name="T9" fmla="*/ 1 h 75"/>
                  <a:gd name="T10" fmla="*/ 1 w 70"/>
                  <a:gd name="T11" fmla="*/ 74 h 75"/>
                  <a:gd name="T12" fmla="*/ 1 w 70"/>
                  <a:gd name="T13" fmla="*/ 75 h 75"/>
                  <a:gd name="T14" fmla="*/ 1 w 70"/>
                  <a:gd name="T15" fmla="*/ 75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0" h="75">
                    <a:moveTo>
                      <a:pt x="1" y="75"/>
                    </a:moveTo>
                    <a:cubicBezTo>
                      <a:pt x="1" y="75"/>
                      <a:pt x="1" y="75"/>
                      <a:pt x="2" y="75"/>
                    </a:cubicBezTo>
                    <a:cubicBezTo>
                      <a:pt x="70" y="2"/>
                      <a:pt x="70" y="2"/>
                      <a:pt x="70" y="2"/>
                    </a:cubicBezTo>
                    <a:cubicBezTo>
                      <a:pt x="70" y="1"/>
                      <a:pt x="70" y="1"/>
                      <a:pt x="70" y="1"/>
                    </a:cubicBezTo>
                    <a:cubicBezTo>
                      <a:pt x="70" y="0"/>
                      <a:pt x="69" y="0"/>
                      <a:pt x="69" y="1"/>
                    </a:cubicBezTo>
                    <a:cubicBezTo>
                      <a:pt x="1" y="74"/>
                      <a:pt x="1" y="74"/>
                      <a:pt x="1" y="74"/>
                    </a:cubicBezTo>
                    <a:cubicBezTo>
                      <a:pt x="0" y="74"/>
                      <a:pt x="0" y="74"/>
                      <a:pt x="1" y="75"/>
                    </a:cubicBezTo>
                    <a:cubicBezTo>
                      <a:pt x="1" y="75"/>
                      <a:pt x="1" y="75"/>
                      <a:pt x="1" y="7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28" name="Freeform 3046"/>
              <p:cNvSpPr>
                <a:spLocks/>
              </p:cNvSpPr>
              <p:nvPr/>
            </p:nvSpPr>
            <p:spPr bwMode="auto">
              <a:xfrm>
                <a:off x="10422" y="2375"/>
                <a:ext cx="101" cy="105"/>
              </a:xfrm>
              <a:custGeom>
                <a:avLst/>
                <a:gdLst>
                  <a:gd name="T0" fmla="*/ 67 w 67"/>
                  <a:gd name="T1" fmla="*/ 70 h 70"/>
                  <a:gd name="T2" fmla="*/ 67 w 67"/>
                  <a:gd name="T3" fmla="*/ 70 h 70"/>
                  <a:gd name="T4" fmla="*/ 67 w 67"/>
                  <a:gd name="T5" fmla="*/ 69 h 70"/>
                  <a:gd name="T6" fmla="*/ 2 w 67"/>
                  <a:gd name="T7" fmla="*/ 0 h 70"/>
                  <a:gd name="T8" fmla="*/ 1 w 67"/>
                  <a:gd name="T9" fmla="*/ 0 h 70"/>
                  <a:gd name="T10" fmla="*/ 1 w 67"/>
                  <a:gd name="T11" fmla="*/ 1 h 70"/>
                  <a:gd name="T12" fmla="*/ 66 w 67"/>
                  <a:gd name="T13" fmla="*/ 70 h 70"/>
                  <a:gd name="T14" fmla="*/ 67 w 67"/>
                  <a:gd name="T15" fmla="*/ 7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7" h="70">
                    <a:moveTo>
                      <a:pt x="67" y="70"/>
                    </a:moveTo>
                    <a:cubicBezTo>
                      <a:pt x="67" y="70"/>
                      <a:pt x="67" y="70"/>
                      <a:pt x="67" y="70"/>
                    </a:cubicBezTo>
                    <a:cubicBezTo>
                      <a:pt x="67" y="69"/>
                      <a:pt x="67" y="69"/>
                      <a:pt x="67" y="69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1"/>
                    </a:cubicBezTo>
                    <a:cubicBezTo>
                      <a:pt x="66" y="70"/>
                      <a:pt x="66" y="70"/>
                      <a:pt x="66" y="70"/>
                    </a:cubicBezTo>
                    <a:cubicBezTo>
                      <a:pt x="66" y="70"/>
                      <a:pt x="67" y="70"/>
                      <a:pt x="67" y="7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29" name="Freeform 3047"/>
              <p:cNvSpPr>
                <a:spLocks/>
              </p:cNvSpPr>
              <p:nvPr/>
            </p:nvSpPr>
            <p:spPr bwMode="auto">
              <a:xfrm>
                <a:off x="10409" y="2373"/>
                <a:ext cx="99" cy="112"/>
              </a:xfrm>
              <a:custGeom>
                <a:avLst/>
                <a:gdLst>
                  <a:gd name="T0" fmla="*/ 0 w 66"/>
                  <a:gd name="T1" fmla="*/ 74 h 74"/>
                  <a:gd name="T2" fmla="*/ 1 w 66"/>
                  <a:gd name="T3" fmla="*/ 74 h 74"/>
                  <a:gd name="T4" fmla="*/ 65 w 66"/>
                  <a:gd name="T5" fmla="*/ 1 h 74"/>
                  <a:gd name="T6" fmla="*/ 65 w 66"/>
                  <a:gd name="T7" fmla="*/ 0 h 74"/>
                  <a:gd name="T8" fmla="*/ 64 w 66"/>
                  <a:gd name="T9" fmla="*/ 0 h 74"/>
                  <a:gd name="T10" fmla="*/ 0 w 66"/>
                  <a:gd name="T11" fmla="*/ 73 h 74"/>
                  <a:gd name="T12" fmla="*/ 0 w 66"/>
                  <a:gd name="T13" fmla="*/ 74 h 74"/>
                  <a:gd name="T14" fmla="*/ 0 w 66"/>
                  <a:gd name="T15" fmla="*/ 74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6" h="74">
                    <a:moveTo>
                      <a:pt x="0" y="74"/>
                    </a:moveTo>
                    <a:cubicBezTo>
                      <a:pt x="1" y="74"/>
                      <a:pt x="1" y="74"/>
                      <a:pt x="1" y="74"/>
                    </a:cubicBezTo>
                    <a:cubicBezTo>
                      <a:pt x="65" y="1"/>
                      <a:pt x="65" y="1"/>
                      <a:pt x="65" y="1"/>
                    </a:cubicBezTo>
                    <a:cubicBezTo>
                      <a:pt x="66" y="1"/>
                      <a:pt x="66" y="1"/>
                      <a:pt x="65" y="0"/>
                    </a:cubicBezTo>
                    <a:cubicBezTo>
                      <a:pt x="65" y="0"/>
                      <a:pt x="65" y="0"/>
                      <a:pt x="64" y="0"/>
                    </a:cubicBezTo>
                    <a:cubicBezTo>
                      <a:pt x="0" y="73"/>
                      <a:pt x="0" y="73"/>
                      <a:pt x="0" y="73"/>
                    </a:cubicBezTo>
                    <a:cubicBezTo>
                      <a:pt x="0" y="73"/>
                      <a:pt x="0" y="74"/>
                      <a:pt x="0" y="74"/>
                    </a:cubicBezTo>
                    <a:cubicBezTo>
                      <a:pt x="0" y="74"/>
                      <a:pt x="0" y="74"/>
                      <a:pt x="0" y="7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30" name="Freeform 3048"/>
              <p:cNvSpPr>
                <a:spLocks/>
              </p:cNvSpPr>
              <p:nvPr/>
            </p:nvSpPr>
            <p:spPr bwMode="auto">
              <a:xfrm>
                <a:off x="10412" y="2375"/>
                <a:ext cx="95" cy="104"/>
              </a:xfrm>
              <a:custGeom>
                <a:avLst/>
                <a:gdLst>
                  <a:gd name="T0" fmla="*/ 62 w 63"/>
                  <a:gd name="T1" fmla="*/ 69 h 69"/>
                  <a:gd name="T2" fmla="*/ 62 w 63"/>
                  <a:gd name="T3" fmla="*/ 68 h 69"/>
                  <a:gd name="T4" fmla="*/ 62 w 63"/>
                  <a:gd name="T5" fmla="*/ 68 h 69"/>
                  <a:gd name="T6" fmla="*/ 1 w 63"/>
                  <a:gd name="T7" fmla="*/ 1 h 69"/>
                  <a:gd name="T8" fmla="*/ 0 w 63"/>
                  <a:gd name="T9" fmla="*/ 1 h 69"/>
                  <a:gd name="T10" fmla="*/ 0 w 63"/>
                  <a:gd name="T11" fmla="*/ 2 h 69"/>
                  <a:gd name="T12" fmla="*/ 61 w 63"/>
                  <a:gd name="T13" fmla="*/ 68 h 69"/>
                  <a:gd name="T14" fmla="*/ 62 w 63"/>
                  <a:gd name="T15" fmla="*/ 69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3" h="69">
                    <a:moveTo>
                      <a:pt x="62" y="69"/>
                    </a:moveTo>
                    <a:cubicBezTo>
                      <a:pt x="62" y="69"/>
                      <a:pt x="62" y="69"/>
                      <a:pt x="62" y="68"/>
                    </a:cubicBezTo>
                    <a:cubicBezTo>
                      <a:pt x="63" y="68"/>
                      <a:pt x="63" y="68"/>
                      <a:pt x="62" y="68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61" y="68"/>
                      <a:pt x="61" y="68"/>
                      <a:pt x="61" y="68"/>
                    </a:cubicBezTo>
                    <a:cubicBezTo>
                      <a:pt x="62" y="69"/>
                      <a:pt x="62" y="69"/>
                      <a:pt x="62" y="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31" name="Freeform 3049"/>
              <p:cNvSpPr>
                <a:spLocks/>
              </p:cNvSpPr>
              <p:nvPr/>
            </p:nvSpPr>
            <p:spPr bwMode="auto">
              <a:xfrm>
                <a:off x="10510" y="2373"/>
                <a:ext cx="16" cy="6"/>
              </a:xfrm>
              <a:custGeom>
                <a:avLst/>
                <a:gdLst>
                  <a:gd name="T0" fmla="*/ 0 w 16"/>
                  <a:gd name="T1" fmla="*/ 6 h 6"/>
                  <a:gd name="T2" fmla="*/ 16 w 16"/>
                  <a:gd name="T3" fmla="*/ 3 h 6"/>
                  <a:gd name="T4" fmla="*/ 16 w 16"/>
                  <a:gd name="T5" fmla="*/ 0 h 6"/>
                  <a:gd name="T6" fmla="*/ 0 w 16"/>
                  <a:gd name="T7" fmla="*/ 3 h 6"/>
                  <a:gd name="T8" fmla="*/ 0 w 16"/>
                  <a:gd name="T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6">
                    <a:moveTo>
                      <a:pt x="0" y="6"/>
                    </a:moveTo>
                    <a:lnTo>
                      <a:pt x="16" y="3"/>
                    </a:lnTo>
                    <a:lnTo>
                      <a:pt x="16" y="0"/>
                    </a:lnTo>
                    <a:lnTo>
                      <a:pt x="0" y="3"/>
                    </a:lnTo>
                    <a:lnTo>
                      <a:pt x="0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32" name="Freeform 3050"/>
              <p:cNvSpPr>
                <a:spLocks/>
              </p:cNvSpPr>
              <p:nvPr/>
            </p:nvSpPr>
            <p:spPr bwMode="auto">
              <a:xfrm>
                <a:off x="10409" y="2370"/>
                <a:ext cx="16" cy="6"/>
              </a:xfrm>
              <a:custGeom>
                <a:avLst/>
                <a:gdLst>
                  <a:gd name="T0" fmla="*/ 0 w 16"/>
                  <a:gd name="T1" fmla="*/ 6 h 6"/>
                  <a:gd name="T2" fmla="*/ 16 w 16"/>
                  <a:gd name="T3" fmla="*/ 3 h 6"/>
                  <a:gd name="T4" fmla="*/ 16 w 16"/>
                  <a:gd name="T5" fmla="*/ 0 h 6"/>
                  <a:gd name="T6" fmla="*/ 0 w 16"/>
                  <a:gd name="T7" fmla="*/ 3 h 6"/>
                  <a:gd name="T8" fmla="*/ 0 w 16"/>
                  <a:gd name="T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6">
                    <a:moveTo>
                      <a:pt x="0" y="6"/>
                    </a:moveTo>
                    <a:lnTo>
                      <a:pt x="16" y="3"/>
                    </a:lnTo>
                    <a:lnTo>
                      <a:pt x="16" y="0"/>
                    </a:lnTo>
                    <a:lnTo>
                      <a:pt x="0" y="3"/>
                    </a:lnTo>
                    <a:lnTo>
                      <a:pt x="0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33" name="Freeform 3051"/>
              <p:cNvSpPr>
                <a:spLocks/>
              </p:cNvSpPr>
              <p:nvPr/>
            </p:nvSpPr>
            <p:spPr bwMode="auto">
              <a:xfrm>
                <a:off x="10415" y="2375"/>
                <a:ext cx="6" cy="104"/>
              </a:xfrm>
              <a:custGeom>
                <a:avLst/>
                <a:gdLst>
                  <a:gd name="T0" fmla="*/ 0 w 4"/>
                  <a:gd name="T1" fmla="*/ 69 h 69"/>
                  <a:gd name="T2" fmla="*/ 1 w 4"/>
                  <a:gd name="T3" fmla="*/ 69 h 69"/>
                  <a:gd name="T4" fmla="*/ 4 w 4"/>
                  <a:gd name="T5" fmla="*/ 1 h 69"/>
                  <a:gd name="T6" fmla="*/ 4 w 4"/>
                  <a:gd name="T7" fmla="*/ 0 h 69"/>
                  <a:gd name="T8" fmla="*/ 3 w 4"/>
                  <a:gd name="T9" fmla="*/ 1 h 69"/>
                  <a:gd name="T10" fmla="*/ 0 w 4"/>
                  <a:gd name="T11" fmla="*/ 69 h 69"/>
                  <a:gd name="T12" fmla="*/ 0 w 4"/>
                  <a:gd name="T13" fmla="*/ 69 h 69"/>
                  <a:gd name="T14" fmla="*/ 0 w 4"/>
                  <a:gd name="T15" fmla="*/ 69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69">
                    <a:moveTo>
                      <a:pt x="0" y="69"/>
                    </a:moveTo>
                    <a:cubicBezTo>
                      <a:pt x="1" y="69"/>
                      <a:pt x="1" y="69"/>
                      <a:pt x="1" y="69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3" y="0"/>
                      <a:pt x="3" y="1"/>
                    </a:cubicBezTo>
                    <a:cubicBezTo>
                      <a:pt x="0" y="69"/>
                      <a:pt x="0" y="69"/>
                      <a:pt x="0" y="69"/>
                    </a:cubicBezTo>
                    <a:cubicBezTo>
                      <a:pt x="0" y="69"/>
                      <a:pt x="0" y="69"/>
                      <a:pt x="0" y="69"/>
                    </a:cubicBezTo>
                    <a:cubicBezTo>
                      <a:pt x="0" y="69"/>
                      <a:pt x="0" y="69"/>
                      <a:pt x="0" y="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34" name="Freeform 3052"/>
              <p:cNvSpPr>
                <a:spLocks/>
              </p:cNvSpPr>
              <p:nvPr/>
            </p:nvSpPr>
            <p:spPr bwMode="auto">
              <a:xfrm>
                <a:off x="10412" y="2375"/>
                <a:ext cx="9" cy="104"/>
              </a:xfrm>
              <a:custGeom>
                <a:avLst/>
                <a:gdLst>
                  <a:gd name="T0" fmla="*/ 6 w 6"/>
                  <a:gd name="T1" fmla="*/ 69 h 69"/>
                  <a:gd name="T2" fmla="*/ 6 w 6"/>
                  <a:gd name="T3" fmla="*/ 69 h 69"/>
                  <a:gd name="T4" fmla="*/ 6 w 6"/>
                  <a:gd name="T5" fmla="*/ 69 h 69"/>
                  <a:gd name="T6" fmla="*/ 2 w 6"/>
                  <a:gd name="T7" fmla="*/ 1 h 69"/>
                  <a:gd name="T8" fmla="*/ 1 w 6"/>
                  <a:gd name="T9" fmla="*/ 0 h 69"/>
                  <a:gd name="T10" fmla="*/ 1 w 6"/>
                  <a:gd name="T11" fmla="*/ 0 h 69"/>
                  <a:gd name="T12" fmla="*/ 0 w 6"/>
                  <a:gd name="T13" fmla="*/ 1 h 69"/>
                  <a:gd name="T14" fmla="*/ 5 w 6"/>
                  <a:gd name="T15" fmla="*/ 69 h 69"/>
                  <a:gd name="T16" fmla="*/ 6 w 6"/>
                  <a:gd name="T17" fmla="*/ 69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9">
                    <a:moveTo>
                      <a:pt x="6" y="69"/>
                    </a:moveTo>
                    <a:cubicBezTo>
                      <a:pt x="6" y="69"/>
                      <a:pt x="6" y="69"/>
                      <a:pt x="6" y="69"/>
                    </a:cubicBezTo>
                    <a:cubicBezTo>
                      <a:pt x="6" y="69"/>
                      <a:pt x="6" y="69"/>
                      <a:pt x="6" y="69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5" y="69"/>
                      <a:pt x="5" y="69"/>
                      <a:pt x="5" y="69"/>
                    </a:cubicBezTo>
                    <a:cubicBezTo>
                      <a:pt x="5" y="69"/>
                      <a:pt x="5" y="69"/>
                      <a:pt x="6" y="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35" name="Freeform 3053"/>
              <p:cNvSpPr>
                <a:spLocks/>
              </p:cNvSpPr>
              <p:nvPr/>
            </p:nvSpPr>
            <p:spPr bwMode="auto">
              <a:xfrm>
                <a:off x="10507" y="2373"/>
                <a:ext cx="21" cy="104"/>
              </a:xfrm>
              <a:custGeom>
                <a:avLst/>
                <a:gdLst>
                  <a:gd name="T0" fmla="*/ 1 w 14"/>
                  <a:gd name="T1" fmla="*/ 69 h 69"/>
                  <a:gd name="T2" fmla="*/ 2 w 14"/>
                  <a:gd name="T3" fmla="*/ 68 h 69"/>
                  <a:gd name="T4" fmla="*/ 14 w 14"/>
                  <a:gd name="T5" fmla="*/ 1 h 69"/>
                  <a:gd name="T6" fmla="*/ 13 w 14"/>
                  <a:gd name="T7" fmla="*/ 1 h 69"/>
                  <a:gd name="T8" fmla="*/ 12 w 14"/>
                  <a:gd name="T9" fmla="*/ 1 h 69"/>
                  <a:gd name="T10" fmla="*/ 0 w 14"/>
                  <a:gd name="T11" fmla="*/ 68 h 69"/>
                  <a:gd name="T12" fmla="*/ 1 w 14"/>
                  <a:gd name="T13" fmla="*/ 69 h 69"/>
                  <a:gd name="T14" fmla="*/ 1 w 14"/>
                  <a:gd name="T15" fmla="*/ 69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" h="69">
                    <a:moveTo>
                      <a:pt x="1" y="69"/>
                    </a:moveTo>
                    <a:cubicBezTo>
                      <a:pt x="1" y="69"/>
                      <a:pt x="2" y="68"/>
                      <a:pt x="2" y="68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1"/>
                      <a:pt x="13" y="1"/>
                    </a:cubicBezTo>
                    <a:cubicBezTo>
                      <a:pt x="13" y="0"/>
                      <a:pt x="12" y="1"/>
                      <a:pt x="12" y="1"/>
                    </a:cubicBezTo>
                    <a:cubicBezTo>
                      <a:pt x="0" y="68"/>
                      <a:pt x="0" y="68"/>
                      <a:pt x="0" y="68"/>
                    </a:cubicBezTo>
                    <a:cubicBezTo>
                      <a:pt x="0" y="68"/>
                      <a:pt x="1" y="69"/>
                      <a:pt x="1" y="69"/>
                    </a:cubicBezTo>
                    <a:cubicBezTo>
                      <a:pt x="1" y="69"/>
                      <a:pt x="1" y="69"/>
                      <a:pt x="1" y="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36" name="Freeform 3054"/>
              <p:cNvSpPr>
                <a:spLocks/>
              </p:cNvSpPr>
              <p:nvPr/>
            </p:nvSpPr>
            <p:spPr bwMode="auto">
              <a:xfrm>
                <a:off x="10510" y="2376"/>
                <a:ext cx="13" cy="103"/>
              </a:xfrm>
              <a:custGeom>
                <a:avLst/>
                <a:gdLst>
                  <a:gd name="T0" fmla="*/ 8 w 9"/>
                  <a:gd name="T1" fmla="*/ 68 h 68"/>
                  <a:gd name="T2" fmla="*/ 8 w 9"/>
                  <a:gd name="T3" fmla="*/ 68 h 68"/>
                  <a:gd name="T4" fmla="*/ 9 w 9"/>
                  <a:gd name="T5" fmla="*/ 68 h 68"/>
                  <a:gd name="T6" fmla="*/ 1 w 9"/>
                  <a:gd name="T7" fmla="*/ 1 h 68"/>
                  <a:gd name="T8" fmla="*/ 1 w 9"/>
                  <a:gd name="T9" fmla="*/ 0 h 68"/>
                  <a:gd name="T10" fmla="*/ 0 w 9"/>
                  <a:gd name="T11" fmla="*/ 1 h 68"/>
                  <a:gd name="T12" fmla="*/ 8 w 9"/>
                  <a:gd name="T13" fmla="*/ 68 h 68"/>
                  <a:gd name="T14" fmla="*/ 8 w 9"/>
                  <a:gd name="T15" fmla="*/ 68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" h="68">
                    <a:moveTo>
                      <a:pt x="8" y="68"/>
                    </a:moveTo>
                    <a:cubicBezTo>
                      <a:pt x="8" y="68"/>
                      <a:pt x="8" y="68"/>
                      <a:pt x="8" y="68"/>
                    </a:cubicBezTo>
                    <a:cubicBezTo>
                      <a:pt x="9" y="68"/>
                      <a:pt x="9" y="68"/>
                      <a:pt x="9" y="68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8" y="68"/>
                      <a:pt x="8" y="68"/>
                      <a:pt x="8" y="68"/>
                    </a:cubicBezTo>
                    <a:cubicBezTo>
                      <a:pt x="8" y="68"/>
                      <a:pt x="8" y="68"/>
                      <a:pt x="8" y="6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37" name="Rectangle 3055"/>
              <p:cNvSpPr>
                <a:spLocks noChangeArrowheads="1"/>
              </p:cNvSpPr>
              <p:nvPr/>
            </p:nvSpPr>
            <p:spPr bwMode="auto">
              <a:xfrm>
                <a:off x="10422" y="2268"/>
                <a:ext cx="103" cy="6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38" name="Rectangle 3056"/>
              <p:cNvSpPr>
                <a:spLocks noChangeArrowheads="1"/>
              </p:cNvSpPr>
              <p:nvPr/>
            </p:nvSpPr>
            <p:spPr bwMode="auto">
              <a:xfrm>
                <a:off x="10413" y="2271"/>
                <a:ext cx="94" cy="4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39" name="Freeform 3057"/>
              <p:cNvSpPr>
                <a:spLocks/>
              </p:cNvSpPr>
              <p:nvPr/>
            </p:nvSpPr>
            <p:spPr bwMode="auto">
              <a:xfrm>
                <a:off x="10422" y="2268"/>
                <a:ext cx="106" cy="111"/>
              </a:xfrm>
              <a:custGeom>
                <a:avLst/>
                <a:gdLst>
                  <a:gd name="T0" fmla="*/ 1 w 70"/>
                  <a:gd name="T1" fmla="*/ 74 h 74"/>
                  <a:gd name="T2" fmla="*/ 2 w 70"/>
                  <a:gd name="T3" fmla="*/ 74 h 74"/>
                  <a:gd name="T4" fmla="*/ 70 w 70"/>
                  <a:gd name="T5" fmla="*/ 1 h 74"/>
                  <a:gd name="T6" fmla="*/ 70 w 70"/>
                  <a:gd name="T7" fmla="*/ 0 h 74"/>
                  <a:gd name="T8" fmla="*/ 69 w 70"/>
                  <a:gd name="T9" fmla="*/ 0 h 74"/>
                  <a:gd name="T10" fmla="*/ 1 w 70"/>
                  <a:gd name="T11" fmla="*/ 73 h 74"/>
                  <a:gd name="T12" fmla="*/ 1 w 70"/>
                  <a:gd name="T13" fmla="*/ 74 h 74"/>
                  <a:gd name="T14" fmla="*/ 1 w 70"/>
                  <a:gd name="T15" fmla="*/ 74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0" h="74">
                    <a:moveTo>
                      <a:pt x="1" y="74"/>
                    </a:moveTo>
                    <a:cubicBezTo>
                      <a:pt x="1" y="74"/>
                      <a:pt x="1" y="74"/>
                      <a:pt x="2" y="74"/>
                    </a:cubicBezTo>
                    <a:cubicBezTo>
                      <a:pt x="70" y="1"/>
                      <a:pt x="70" y="1"/>
                      <a:pt x="70" y="1"/>
                    </a:cubicBezTo>
                    <a:cubicBezTo>
                      <a:pt x="70" y="1"/>
                      <a:pt x="70" y="0"/>
                      <a:pt x="70" y="0"/>
                    </a:cubicBezTo>
                    <a:cubicBezTo>
                      <a:pt x="70" y="0"/>
                      <a:pt x="69" y="0"/>
                      <a:pt x="69" y="0"/>
                    </a:cubicBezTo>
                    <a:cubicBezTo>
                      <a:pt x="1" y="73"/>
                      <a:pt x="1" y="73"/>
                      <a:pt x="1" y="73"/>
                    </a:cubicBezTo>
                    <a:cubicBezTo>
                      <a:pt x="0" y="73"/>
                      <a:pt x="0" y="74"/>
                      <a:pt x="1" y="74"/>
                    </a:cubicBezTo>
                    <a:cubicBezTo>
                      <a:pt x="1" y="74"/>
                      <a:pt x="1" y="74"/>
                      <a:pt x="1" y="7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40" name="Freeform 3058"/>
              <p:cNvSpPr>
                <a:spLocks/>
              </p:cNvSpPr>
              <p:nvPr/>
            </p:nvSpPr>
            <p:spPr bwMode="auto">
              <a:xfrm>
                <a:off x="10422" y="2271"/>
                <a:ext cx="101" cy="105"/>
              </a:xfrm>
              <a:custGeom>
                <a:avLst/>
                <a:gdLst>
                  <a:gd name="T0" fmla="*/ 67 w 67"/>
                  <a:gd name="T1" fmla="*/ 70 h 70"/>
                  <a:gd name="T2" fmla="*/ 67 w 67"/>
                  <a:gd name="T3" fmla="*/ 70 h 70"/>
                  <a:gd name="T4" fmla="*/ 67 w 67"/>
                  <a:gd name="T5" fmla="*/ 69 h 70"/>
                  <a:gd name="T6" fmla="*/ 2 w 67"/>
                  <a:gd name="T7" fmla="*/ 0 h 70"/>
                  <a:gd name="T8" fmla="*/ 1 w 67"/>
                  <a:gd name="T9" fmla="*/ 0 h 70"/>
                  <a:gd name="T10" fmla="*/ 1 w 67"/>
                  <a:gd name="T11" fmla="*/ 1 h 70"/>
                  <a:gd name="T12" fmla="*/ 66 w 67"/>
                  <a:gd name="T13" fmla="*/ 70 h 70"/>
                  <a:gd name="T14" fmla="*/ 67 w 67"/>
                  <a:gd name="T15" fmla="*/ 7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7" h="70">
                    <a:moveTo>
                      <a:pt x="67" y="70"/>
                    </a:moveTo>
                    <a:cubicBezTo>
                      <a:pt x="67" y="70"/>
                      <a:pt x="67" y="70"/>
                      <a:pt x="67" y="70"/>
                    </a:cubicBezTo>
                    <a:cubicBezTo>
                      <a:pt x="67" y="70"/>
                      <a:pt x="67" y="69"/>
                      <a:pt x="67" y="69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1" y="1"/>
                    </a:cubicBezTo>
                    <a:cubicBezTo>
                      <a:pt x="66" y="70"/>
                      <a:pt x="66" y="70"/>
                      <a:pt x="66" y="70"/>
                    </a:cubicBezTo>
                    <a:cubicBezTo>
                      <a:pt x="66" y="70"/>
                      <a:pt x="67" y="70"/>
                      <a:pt x="67" y="7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41" name="Freeform 3059"/>
              <p:cNvSpPr>
                <a:spLocks/>
              </p:cNvSpPr>
              <p:nvPr/>
            </p:nvSpPr>
            <p:spPr bwMode="auto">
              <a:xfrm>
                <a:off x="10409" y="2271"/>
                <a:ext cx="99" cy="111"/>
              </a:xfrm>
              <a:custGeom>
                <a:avLst/>
                <a:gdLst>
                  <a:gd name="T0" fmla="*/ 0 w 66"/>
                  <a:gd name="T1" fmla="*/ 74 h 74"/>
                  <a:gd name="T2" fmla="*/ 1 w 66"/>
                  <a:gd name="T3" fmla="*/ 73 h 74"/>
                  <a:gd name="T4" fmla="*/ 65 w 66"/>
                  <a:gd name="T5" fmla="*/ 1 h 74"/>
                  <a:gd name="T6" fmla="*/ 65 w 66"/>
                  <a:gd name="T7" fmla="*/ 0 h 74"/>
                  <a:gd name="T8" fmla="*/ 64 w 66"/>
                  <a:gd name="T9" fmla="*/ 0 h 74"/>
                  <a:gd name="T10" fmla="*/ 0 w 66"/>
                  <a:gd name="T11" fmla="*/ 73 h 74"/>
                  <a:gd name="T12" fmla="*/ 0 w 66"/>
                  <a:gd name="T13" fmla="*/ 74 h 74"/>
                  <a:gd name="T14" fmla="*/ 0 w 66"/>
                  <a:gd name="T15" fmla="*/ 74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6" h="74">
                    <a:moveTo>
                      <a:pt x="0" y="74"/>
                    </a:moveTo>
                    <a:cubicBezTo>
                      <a:pt x="1" y="74"/>
                      <a:pt x="1" y="74"/>
                      <a:pt x="1" y="73"/>
                    </a:cubicBezTo>
                    <a:cubicBezTo>
                      <a:pt x="65" y="1"/>
                      <a:pt x="65" y="1"/>
                      <a:pt x="65" y="1"/>
                    </a:cubicBezTo>
                    <a:cubicBezTo>
                      <a:pt x="66" y="0"/>
                      <a:pt x="66" y="0"/>
                      <a:pt x="65" y="0"/>
                    </a:cubicBezTo>
                    <a:cubicBezTo>
                      <a:pt x="65" y="0"/>
                      <a:pt x="65" y="0"/>
                      <a:pt x="64" y="0"/>
                    </a:cubicBezTo>
                    <a:cubicBezTo>
                      <a:pt x="0" y="73"/>
                      <a:pt x="0" y="73"/>
                      <a:pt x="0" y="73"/>
                    </a:cubicBezTo>
                    <a:cubicBezTo>
                      <a:pt x="0" y="73"/>
                      <a:pt x="0" y="73"/>
                      <a:pt x="0" y="74"/>
                    </a:cubicBezTo>
                    <a:cubicBezTo>
                      <a:pt x="0" y="74"/>
                      <a:pt x="0" y="74"/>
                      <a:pt x="0" y="7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42" name="Freeform 3060"/>
              <p:cNvSpPr>
                <a:spLocks/>
              </p:cNvSpPr>
              <p:nvPr/>
            </p:nvSpPr>
            <p:spPr bwMode="auto">
              <a:xfrm>
                <a:off x="10412" y="2272"/>
                <a:ext cx="95" cy="103"/>
              </a:xfrm>
              <a:custGeom>
                <a:avLst/>
                <a:gdLst>
                  <a:gd name="T0" fmla="*/ 62 w 63"/>
                  <a:gd name="T1" fmla="*/ 68 h 68"/>
                  <a:gd name="T2" fmla="*/ 62 w 63"/>
                  <a:gd name="T3" fmla="*/ 68 h 68"/>
                  <a:gd name="T4" fmla="*/ 62 w 63"/>
                  <a:gd name="T5" fmla="*/ 67 h 68"/>
                  <a:gd name="T6" fmla="*/ 1 w 63"/>
                  <a:gd name="T7" fmla="*/ 0 h 68"/>
                  <a:gd name="T8" fmla="*/ 0 w 63"/>
                  <a:gd name="T9" fmla="*/ 0 h 68"/>
                  <a:gd name="T10" fmla="*/ 0 w 63"/>
                  <a:gd name="T11" fmla="*/ 1 h 68"/>
                  <a:gd name="T12" fmla="*/ 61 w 63"/>
                  <a:gd name="T13" fmla="*/ 68 h 68"/>
                  <a:gd name="T14" fmla="*/ 62 w 63"/>
                  <a:gd name="T15" fmla="*/ 68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3" h="68">
                    <a:moveTo>
                      <a:pt x="62" y="68"/>
                    </a:moveTo>
                    <a:cubicBezTo>
                      <a:pt x="62" y="68"/>
                      <a:pt x="62" y="68"/>
                      <a:pt x="62" y="68"/>
                    </a:cubicBezTo>
                    <a:cubicBezTo>
                      <a:pt x="63" y="68"/>
                      <a:pt x="63" y="67"/>
                      <a:pt x="62" y="67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61" y="68"/>
                      <a:pt x="61" y="68"/>
                      <a:pt x="61" y="68"/>
                    </a:cubicBezTo>
                    <a:cubicBezTo>
                      <a:pt x="62" y="68"/>
                      <a:pt x="62" y="68"/>
                      <a:pt x="62" y="6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43" name="Freeform 3061"/>
              <p:cNvSpPr>
                <a:spLocks/>
              </p:cNvSpPr>
              <p:nvPr/>
            </p:nvSpPr>
            <p:spPr bwMode="auto">
              <a:xfrm>
                <a:off x="10510" y="2269"/>
                <a:ext cx="16" cy="6"/>
              </a:xfrm>
              <a:custGeom>
                <a:avLst/>
                <a:gdLst>
                  <a:gd name="T0" fmla="*/ 0 w 16"/>
                  <a:gd name="T1" fmla="*/ 6 h 6"/>
                  <a:gd name="T2" fmla="*/ 16 w 16"/>
                  <a:gd name="T3" fmla="*/ 3 h 6"/>
                  <a:gd name="T4" fmla="*/ 16 w 16"/>
                  <a:gd name="T5" fmla="*/ 0 h 6"/>
                  <a:gd name="T6" fmla="*/ 0 w 16"/>
                  <a:gd name="T7" fmla="*/ 3 h 6"/>
                  <a:gd name="T8" fmla="*/ 0 w 16"/>
                  <a:gd name="T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6">
                    <a:moveTo>
                      <a:pt x="0" y="6"/>
                    </a:moveTo>
                    <a:lnTo>
                      <a:pt x="16" y="3"/>
                    </a:lnTo>
                    <a:lnTo>
                      <a:pt x="16" y="0"/>
                    </a:lnTo>
                    <a:lnTo>
                      <a:pt x="0" y="3"/>
                    </a:lnTo>
                    <a:lnTo>
                      <a:pt x="0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44" name="Freeform 3062"/>
              <p:cNvSpPr>
                <a:spLocks/>
              </p:cNvSpPr>
              <p:nvPr/>
            </p:nvSpPr>
            <p:spPr bwMode="auto">
              <a:xfrm>
                <a:off x="10409" y="2268"/>
                <a:ext cx="16" cy="6"/>
              </a:xfrm>
              <a:custGeom>
                <a:avLst/>
                <a:gdLst>
                  <a:gd name="T0" fmla="*/ 0 w 16"/>
                  <a:gd name="T1" fmla="*/ 6 h 6"/>
                  <a:gd name="T2" fmla="*/ 16 w 16"/>
                  <a:gd name="T3" fmla="*/ 3 h 6"/>
                  <a:gd name="T4" fmla="*/ 16 w 16"/>
                  <a:gd name="T5" fmla="*/ 0 h 6"/>
                  <a:gd name="T6" fmla="*/ 0 w 16"/>
                  <a:gd name="T7" fmla="*/ 3 h 6"/>
                  <a:gd name="T8" fmla="*/ 0 w 16"/>
                  <a:gd name="T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6">
                    <a:moveTo>
                      <a:pt x="0" y="6"/>
                    </a:moveTo>
                    <a:lnTo>
                      <a:pt x="16" y="3"/>
                    </a:lnTo>
                    <a:lnTo>
                      <a:pt x="16" y="0"/>
                    </a:lnTo>
                    <a:lnTo>
                      <a:pt x="0" y="3"/>
                    </a:lnTo>
                    <a:lnTo>
                      <a:pt x="0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45" name="Freeform 3063"/>
              <p:cNvSpPr>
                <a:spLocks/>
              </p:cNvSpPr>
              <p:nvPr/>
            </p:nvSpPr>
            <p:spPr bwMode="auto">
              <a:xfrm>
                <a:off x="10415" y="2271"/>
                <a:ext cx="6" cy="105"/>
              </a:xfrm>
              <a:custGeom>
                <a:avLst/>
                <a:gdLst>
                  <a:gd name="T0" fmla="*/ 0 w 4"/>
                  <a:gd name="T1" fmla="*/ 70 h 70"/>
                  <a:gd name="T2" fmla="*/ 1 w 4"/>
                  <a:gd name="T3" fmla="*/ 69 h 70"/>
                  <a:gd name="T4" fmla="*/ 4 w 4"/>
                  <a:gd name="T5" fmla="*/ 1 h 70"/>
                  <a:gd name="T6" fmla="*/ 4 w 4"/>
                  <a:gd name="T7" fmla="*/ 0 h 70"/>
                  <a:gd name="T8" fmla="*/ 3 w 4"/>
                  <a:gd name="T9" fmla="*/ 1 h 70"/>
                  <a:gd name="T10" fmla="*/ 0 w 4"/>
                  <a:gd name="T11" fmla="*/ 69 h 70"/>
                  <a:gd name="T12" fmla="*/ 0 w 4"/>
                  <a:gd name="T13" fmla="*/ 70 h 70"/>
                  <a:gd name="T14" fmla="*/ 0 w 4"/>
                  <a:gd name="T15" fmla="*/ 7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70">
                    <a:moveTo>
                      <a:pt x="0" y="70"/>
                    </a:moveTo>
                    <a:cubicBezTo>
                      <a:pt x="1" y="70"/>
                      <a:pt x="1" y="69"/>
                      <a:pt x="1" y="69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0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0" y="69"/>
                      <a:pt x="0" y="69"/>
                      <a:pt x="0" y="69"/>
                    </a:cubicBezTo>
                    <a:cubicBezTo>
                      <a:pt x="0" y="69"/>
                      <a:pt x="0" y="70"/>
                      <a:pt x="0" y="70"/>
                    </a:cubicBezTo>
                    <a:cubicBezTo>
                      <a:pt x="0" y="70"/>
                      <a:pt x="0" y="70"/>
                      <a:pt x="0" y="7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46" name="Freeform 3064"/>
              <p:cNvSpPr>
                <a:spLocks/>
              </p:cNvSpPr>
              <p:nvPr/>
            </p:nvSpPr>
            <p:spPr bwMode="auto">
              <a:xfrm>
                <a:off x="10412" y="2271"/>
                <a:ext cx="9" cy="105"/>
              </a:xfrm>
              <a:custGeom>
                <a:avLst/>
                <a:gdLst>
                  <a:gd name="T0" fmla="*/ 6 w 6"/>
                  <a:gd name="T1" fmla="*/ 70 h 70"/>
                  <a:gd name="T2" fmla="*/ 6 w 6"/>
                  <a:gd name="T3" fmla="*/ 70 h 70"/>
                  <a:gd name="T4" fmla="*/ 6 w 6"/>
                  <a:gd name="T5" fmla="*/ 69 h 70"/>
                  <a:gd name="T6" fmla="*/ 2 w 6"/>
                  <a:gd name="T7" fmla="*/ 1 h 70"/>
                  <a:gd name="T8" fmla="*/ 1 w 6"/>
                  <a:gd name="T9" fmla="*/ 0 h 70"/>
                  <a:gd name="T10" fmla="*/ 1 w 6"/>
                  <a:gd name="T11" fmla="*/ 0 h 70"/>
                  <a:gd name="T12" fmla="*/ 0 w 6"/>
                  <a:gd name="T13" fmla="*/ 1 h 70"/>
                  <a:gd name="T14" fmla="*/ 5 w 6"/>
                  <a:gd name="T15" fmla="*/ 69 h 70"/>
                  <a:gd name="T16" fmla="*/ 6 w 6"/>
                  <a:gd name="T17" fmla="*/ 7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70">
                    <a:moveTo>
                      <a:pt x="6" y="70"/>
                    </a:moveTo>
                    <a:cubicBezTo>
                      <a:pt x="6" y="70"/>
                      <a:pt x="6" y="70"/>
                      <a:pt x="6" y="70"/>
                    </a:cubicBezTo>
                    <a:cubicBezTo>
                      <a:pt x="6" y="70"/>
                      <a:pt x="6" y="70"/>
                      <a:pt x="6" y="69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5" y="69"/>
                      <a:pt x="5" y="69"/>
                      <a:pt x="5" y="69"/>
                    </a:cubicBezTo>
                    <a:cubicBezTo>
                      <a:pt x="5" y="70"/>
                      <a:pt x="5" y="70"/>
                      <a:pt x="6" y="7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47" name="Freeform 3065"/>
              <p:cNvSpPr>
                <a:spLocks/>
              </p:cNvSpPr>
              <p:nvPr/>
            </p:nvSpPr>
            <p:spPr bwMode="auto">
              <a:xfrm>
                <a:off x="10507" y="2271"/>
                <a:ext cx="21" cy="102"/>
              </a:xfrm>
              <a:custGeom>
                <a:avLst/>
                <a:gdLst>
                  <a:gd name="T0" fmla="*/ 1 w 14"/>
                  <a:gd name="T1" fmla="*/ 68 h 68"/>
                  <a:gd name="T2" fmla="*/ 2 w 14"/>
                  <a:gd name="T3" fmla="*/ 68 h 68"/>
                  <a:gd name="T4" fmla="*/ 14 w 14"/>
                  <a:gd name="T5" fmla="*/ 1 h 68"/>
                  <a:gd name="T6" fmla="*/ 13 w 14"/>
                  <a:gd name="T7" fmla="*/ 0 h 68"/>
                  <a:gd name="T8" fmla="*/ 12 w 14"/>
                  <a:gd name="T9" fmla="*/ 1 h 68"/>
                  <a:gd name="T10" fmla="*/ 0 w 14"/>
                  <a:gd name="T11" fmla="*/ 67 h 68"/>
                  <a:gd name="T12" fmla="*/ 1 w 14"/>
                  <a:gd name="T13" fmla="*/ 68 h 68"/>
                  <a:gd name="T14" fmla="*/ 1 w 14"/>
                  <a:gd name="T15" fmla="*/ 68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" h="68">
                    <a:moveTo>
                      <a:pt x="1" y="68"/>
                    </a:moveTo>
                    <a:cubicBezTo>
                      <a:pt x="1" y="68"/>
                      <a:pt x="2" y="68"/>
                      <a:pt x="2" y="68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0"/>
                      <a:pt x="14" y="0"/>
                      <a:pt x="13" y="0"/>
                    </a:cubicBezTo>
                    <a:cubicBezTo>
                      <a:pt x="13" y="0"/>
                      <a:pt x="12" y="0"/>
                      <a:pt x="12" y="1"/>
                    </a:cubicBezTo>
                    <a:cubicBezTo>
                      <a:pt x="0" y="67"/>
                      <a:pt x="0" y="67"/>
                      <a:pt x="0" y="67"/>
                    </a:cubicBezTo>
                    <a:cubicBezTo>
                      <a:pt x="0" y="68"/>
                      <a:pt x="1" y="68"/>
                      <a:pt x="1" y="68"/>
                    </a:cubicBezTo>
                    <a:cubicBezTo>
                      <a:pt x="1" y="68"/>
                      <a:pt x="1" y="68"/>
                      <a:pt x="1" y="6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48" name="Freeform 3066"/>
              <p:cNvSpPr>
                <a:spLocks/>
              </p:cNvSpPr>
              <p:nvPr/>
            </p:nvSpPr>
            <p:spPr bwMode="auto">
              <a:xfrm>
                <a:off x="10510" y="2272"/>
                <a:ext cx="13" cy="104"/>
              </a:xfrm>
              <a:custGeom>
                <a:avLst/>
                <a:gdLst>
                  <a:gd name="T0" fmla="*/ 8 w 9"/>
                  <a:gd name="T1" fmla="*/ 69 h 69"/>
                  <a:gd name="T2" fmla="*/ 8 w 9"/>
                  <a:gd name="T3" fmla="*/ 69 h 69"/>
                  <a:gd name="T4" fmla="*/ 9 w 9"/>
                  <a:gd name="T5" fmla="*/ 68 h 69"/>
                  <a:gd name="T6" fmla="*/ 1 w 9"/>
                  <a:gd name="T7" fmla="*/ 1 h 69"/>
                  <a:gd name="T8" fmla="*/ 1 w 9"/>
                  <a:gd name="T9" fmla="*/ 0 h 69"/>
                  <a:gd name="T10" fmla="*/ 0 w 9"/>
                  <a:gd name="T11" fmla="*/ 1 h 69"/>
                  <a:gd name="T12" fmla="*/ 8 w 9"/>
                  <a:gd name="T13" fmla="*/ 68 h 69"/>
                  <a:gd name="T14" fmla="*/ 8 w 9"/>
                  <a:gd name="T15" fmla="*/ 69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" h="69">
                    <a:moveTo>
                      <a:pt x="8" y="69"/>
                    </a:moveTo>
                    <a:cubicBezTo>
                      <a:pt x="8" y="69"/>
                      <a:pt x="8" y="69"/>
                      <a:pt x="8" y="69"/>
                    </a:cubicBezTo>
                    <a:cubicBezTo>
                      <a:pt x="9" y="69"/>
                      <a:pt x="9" y="69"/>
                      <a:pt x="9" y="68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8" y="68"/>
                      <a:pt x="8" y="68"/>
                      <a:pt x="8" y="68"/>
                    </a:cubicBezTo>
                    <a:cubicBezTo>
                      <a:pt x="8" y="69"/>
                      <a:pt x="8" y="69"/>
                      <a:pt x="8" y="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49" name="Rectangle 3067"/>
              <p:cNvSpPr>
                <a:spLocks noChangeArrowheads="1"/>
              </p:cNvSpPr>
              <p:nvPr/>
            </p:nvSpPr>
            <p:spPr bwMode="auto">
              <a:xfrm>
                <a:off x="10422" y="2164"/>
                <a:ext cx="103" cy="6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50" name="Rectangle 3068"/>
              <p:cNvSpPr>
                <a:spLocks noChangeArrowheads="1"/>
              </p:cNvSpPr>
              <p:nvPr/>
            </p:nvSpPr>
            <p:spPr bwMode="auto">
              <a:xfrm>
                <a:off x="10413" y="2167"/>
                <a:ext cx="94" cy="6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51" name="Freeform 3069"/>
              <p:cNvSpPr>
                <a:spLocks/>
              </p:cNvSpPr>
              <p:nvPr/>
            </p:nvSpPr>
            <p:spPr bwMode="auto">
              <a:xfrm>
                <a:off x="10422" y="2164"/>
                <a:ext cx="106" cy="113"/>
              </a:xfrm>
              <a:custGeom>
                <a:avLst/>
                <a:gdLst>
                  <a:gd name="T0" fmla="*/ 1 w 70"/>
                  <a:gd name="T1" fmla="*/ 75 h 75"/>
                  <a:gd name="T2" fmla="*/ 2 w 70"/>
                  <a:gd name="T3" fmla="*/ 74 h 75"/>
                  <a:gd name="T4" fmla="*/ 70 w 70"/>
                  <a:gd name="T5" fmla="*/ 1 h 75"/>
                  <a:gd name="T6" fmla="*/ 70 w 70"/>
                  <a:gd name="T7" fmla="*/ 0 h 75"/>
                  <a:gd name="T8" fmla="*/ 69 w 70"/>
                  <a:gd name="T9" fmla="*/ 0 h 75"/>
                  <a:gd name="T10" fmla="*/ 1 w 70"/>
                  <a:gd name="T11" fmla="*/ 73 h 75"/>
                  <a:gd name="T12" fmla="*/ 1 w 70"/>
                  <a:gd name="T13" fmla="*/ 74 h 75"/>
                  <a:gd name="T14" fmla="*/ 1 w 70"/>
                  <a:gd name="T15" fmla="*/ 75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0" h="75">
                    <a:moveTo>
                      <a:pt x="1" y="75"/>
                    </a:moveTo>
                    <a:cubicBezTo>
                      <a:pt x="1" y="75"/>
                      <a:pt x="1" y="74"/>
                      <a:pt x="2" y="74"/>
                    </a:cubicBezTo>
                    <a:cubicBezTo>
                      <a:pt x="70" y="1"/>
                      <a:pt x="70" y="1"/>
                      <a:pt x="70" y="1"/>
                    </a:cubicBezTo>
                    <a:cubicBezTo>
                      <a:pt x="70" y="1"/>
                      <a:pt x="70" y="1"/>
                      <a:pt x="70" y="0"/>
                    </a:cubicBezTo>
                    <a:cubicBezTo>
                      <a:pt x="70" y="0"/>
                      <a:pt x="69" y="0"/>
                      <a:pt x="69" y="0"/>
                    </a:cubicBezTo>
                    <a:cubicBezTo>
                      <a:pt x="1" y="73"/>
                      <a:pt x="1" y="73"/>
                      <a:pt x="1" y="73"/>
                    </a:cubicBezTo>
                    <a:cubicBezTo>
                      <a:pt x="0" y="74"/>
                      <a:pt x="0" y="74"/>
                      <a:pt x="1" y="74"/>
                    </a:cubicBezTo>
                    <a:cubicBezTo>
                      <a:pt x="1" y="74"/>
                      <a:pt x="1" y="75"/>
                      <a:pt x="1" y="7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52" name="Freeform 3070"/>
              <p:cNvSpPr>
                <a:spLocks/>
              </p:cNvSpPr>
              <p:nvPr/>
            </p:nvSpPr>
            <p:spPr bwMode="auto">
              <a:xfrm>
                <a:off x="10422" y="2167"/>
                <a:ext cx="101" cy="107"/>
              </a:xfrm>
              <a:custGeom>
                <a:avLst/>
                <a:gdLst>
                  <a:gd name="T0" fmla="*/ 67 w 67"/>
                  <a:gd name="T1" fmla="*/ 71 h 71"/>
                  <a:gd name="T2" fmla="*/ 67 w 67"/>
                  <a:gd name="T3" fmla="*/ 70 h 71"/>
                  <a:gd name="T4" fmla="*/ 67 w 67"/>
                  <a:gd name="T5" fmla="*/ 69 h 71"/>
                  <a:gd name="T6" fmla="*/ 2 w 67"/>
                  <a:gd name="T7" fmla="*/ 1 h 71"/>
                  <a:gd name="T8" fmla="*/ 1 w 67"/>
                  <a:gd name="T9" fmla="*/ 1 h 71"/>
                  <a:gd name="T10" fmla="*/ 1 w 67"/>
                  <a:gd name="T11" fmla="*/ 2 h 71"/>
                  <a:gd name="T12" fmla="*/ 66 w 67"/>
                  <a:gd name="T13" fmla="*/ 70 h 71"/>
                  <a:gd name="T14" fmla="*/ 67 w 67"/>
                  <a:gd name="T15" fmla="*/ 71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7" h="71">
                    <a:moveTo>
                      <a:pt x="67" y="71"/>
                    </a:moveTo>
                    <a:cubicBezTo>
                      <a:pt x="67" y="71"/>
                      <a:pt x="67" y="71"/>
                      <a:pt x="67" y="70"/>
                    </a:cubicBezTo>
                    <a:cubicBezTo>
                      <a:pt x="67" y="70"/>
                      <a:pt x="67" y="70"/>
                      <a:pt x="67" y="69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66" y="70"/>
                      <a:pt x="66" y="70"/>
                      <a:pt x="66" y="70"/>
                    </a:cubicBezTo>
                    <a:cubicBezTo>
                      <a:pt x="66" y="71"/>
                      <a:pt x="67" y="71"/>
                      <a:pt x="67" y="7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53" name="Freeform 3071"/>
              <p:cNvSpPr>
                <a:spLocks/>
              </p:cNvSpPr>
              <p:nvPr/>
            </p:nvSpPr>
            <p:spPr bwMode="auto">
              <a:xfrm>
                <a:off x="10409" y="2167"/>
                <a:ext cx="99" cy="111"/>
              </a:xfrm>
              <a:custGeom>
                <a:avLst/>
                <a:gdLst>
                  <a:gd name="T0" fmla="*/ 0 w 66"/>
                  <a:gd name="T1" fmla="*/ 74 h 74"/>
                  <a:gd name="T2" fmla="*/ 1 w 66"/>
                  <a:gd name="T3" fmla="*/ 74 h 74"/>
                  <a:gd name="T4" fmla="*/ 65 w 66"/>
                  <a:gd name="T5" fmla="*/ 1 h 74"/>
                  <a:gd name="T6" fmla="*/ 65 w 66"/>
                  <a:gd name="T7" fmla="*/ 0 h 74"/>
                  <a:gd name="T8" fmla="*/ 64 w 66"/>
                  <a:gd name="T9" fmla="*/ 0 h 74"/>
                  <a:gd name="T10" fmla="*/ 0 w 66"/>
                  <a:gd name="T11" fmla="*/ 73 h 74"/>
                  <a:gd name="T12" fmla="*/ 0 w 66"/>
                  <a:gd name="T13" fmla="*/ 74 h 74"/>
                  <a:gd name="T14" fmla="*/ 0 w 66"/>
                  <a:gd name="T15" fmla="*/ 74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6" h="74">
                    <a:moveTo>
                      <a:pt x="0" y="74"/>
                    </a:moveTo>
                    <a:cubicBezTo>
                      <a:pt x="1" y="74"/>
                      <a:pt x="1" y="74"/>
                      <a:pt x="1" y="74"/>
                    </a:cubicBezTo>
                    <a:cubicBezTo>
                      <a:pt x="65" y="1"/>
                      <a:pt x="65" y="1"/>
                      <a:pt x="65" y="1"/>
                    </a:cubicBezTo>
                    <a:cubicBezTo>
                      <a:pt x="66" y="1"/>
                      <a:pt x="66" y="0"/>
                      <a:pt x="65" y="0"/>
                    </a:cubicBezTo>
                    <a:cubicBezTo>
                      <a:pt x="65" y="0"/>
                      <a:pt x="65" y="0"/>
                      <a:pt x="64" y="0"/>
                    </a:cubicBezTo>
                    <a:cubicBezTo>
                      <a:pt x="0" y="73"/>
                      <a:pt x="0" y="73"/>
                      <a:pt x="0" y="73"/>
                    </a:cubicBezTo>
                    <a:cubicBezTo>
                      <a:pt x="0" y="73"/>
                      <a:pt x="0" y="74"/>
                      <a:pt x="0" y="74"/>
                    </a:cubicBezTo>
                    <a:cubicBezTo>
                      <a:pt x="0" y="74"/>
                      <a:pt x="0" y="74"/>
                      <a:pt x="0" y="7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54" name="Freeform 3072"/>
              <p:cNvSpPr>
                <a:spLocks/>
              </p:cNvSpPr>
              <p:nvPr/>
            </p:nvSpPr>
            <p:spPr bwMode="auto">
              <a:xfrm>
                <a:off x="10412" y="2168"/>
                <a:ext cx="95" cy="103"/>
              </a:xfrm>
              <a:custGeom>
                <a:avLst/>
                <a:gdLst>
                  <a:gd name="T0" fmla="*/ 62 w 63"/>
                  <a:gd name="T1" fmla="*/ 68 h 68"/>
                  <a:gd name="T2" fmla="*/ 62 w 63"/>
                  <a:gd name="T3" fmla="*/ 68 h 68"/>
                  <a:gd name="T4" fmla="*/ 62 w 63"/>
                  <a:gd name="T5" fmla="*/ 67 h 68"/>
                  <a:gd name="T6" fmla="*/ 1 w 63"/>
                  <a:gd name="T7" fmla="*/ 1 h 68"/>
                  <a:gd name="T8" fmla="*/ 0 w 63"/>
                  <a:gd name="T9" fmla="*/ 0 h 68"/>
                  <a:gd name="T10" fmla="*/ 0 w 63"/>
                  <a:gd name="T11" fmla="*/ 1 h 68"/>
                  <a:gd name="T12" fmla="*/ 61 w 63"/>
                  <a:gd name="T13" fmla="*/ 68 h 68"/>
                  <a:gd name="T14" fmla="*/ 62 w 63"/>
                  <a:gd name="T15" fmla="*/ 68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3" h="68">
                    <a:moveTo>
                      <a:pt x="62" y="68"/>
                    </a:moveTo>
                    <a:cubicBezTo>
                      <a:pt x="62" y="68"/>
                      <a:pt x="62" y="68"/>
                      <a:pt x="62" y="68"/>
                    </a:cubicBezTo>
                    <a:cubicBezTo>
                      <a:pt x="63" y="68"/>
                      <a:pt x="63" y="68"/>
                      <a:pt x="62" y="67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61" y="68"/>
                      <a:pt x="61" y="68"/>
                      <a:pt x="61" y="68"/>
                    </a:cubicBezTo>
                    <a:cubicBezTo>
                      <a:pt x="62" y="68"/>
                      <a:pt x="62" y="68"/>
                      <a:pt x="62" y="6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55" name="Freeform 3073"/>
              <p:cNvSpPr>
                <a:spLocks/>
              </p:cNvSpPr>
              <p:nvPr/>
            </p:nvSpPr>
            <p:spPr bwMode="auto">
              <a:xfrm>
                <a:off x="10510" y="2167"/>
                <a:ext cx="16" cy="6"/>
              </a:xfrm>
              <a:custGeom>
                <a:avLst/>
                <a:gdLst>
                  <a:gd name="T0" fmla="*/ 0 w 16"/>
                  <a:gd name="T1" fmla="*/ 6 h 6"/>
                  <a:gd name="T2" fmla="*/ 16 w 16"/>
                  <a:gd name="T3" fmla="*/ 3 h 6"/>
                  <a:gd name="T4" fmla="*/ 16 w 16"/>
                  <a:gd name="T5" fmla="*/ 0 h 6"/>
                  <a:gd name="T6" fmla="*/ 0 w 16"/>
                  <a:gd name="T7" fmla="*/ 3 h 6"/>
                  <a:gd name="T8" fmla="*/ 0 w 16"/>
                  <a:gd name="T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6">
                    <a:moveTo>
                      <a:pt x="0" y="6"/>
                    </a:moveTo>
                    <a:lnTo>
                      <a:pt x="16" y="3"/>
                    </a:lnTo>
                    <a:lnTo>
                      <a:pt x="16" y="0"/>
                    </a:lnTo>
                    <a:lnTo>
                      <a:pt x="0" y="3"/>
                    </a:lnTo>
                    <a:lnTo>
                      <a:pt x="0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56" name="Freeform 3074"/>
              <p:cNvSpPr>
                <a:spLocks/>
              </p:cNvSpPr>
              <p:nvPr/>
            </p:nvSpPr>
            <p:spPr bwMode="auto">
              <a:xfrm>
                <a:off x="10409" y="2164"/>
                <a:ext cx="16" cy="6"/>
              </a:xfrm>
              <a:custGeom>
                <a:avLst/>
                <a:gdLst>
                  <a:gd name="T0" fmla="*/ 0 w 16"/>
                  <a:gd name="T1" fmla="*/ 6 h 6"/>
                  <a:gd name="T2" fmla="*/ 16 w 16"/>
                  <a:gd name="T3" fmla="*/ 3 h 6"/>
                  <a:gd name="T4" fmla="*/ 16 w 16"/>
                  <a:gd name="T5" fmla="*/ 0 h 6"/>
                  <a:gd name="T6" fmla="*/ 0 w 16"/>
                  <a:gd name="T7" fmla="*/ 3 h 6"/>
                  <a:gd name="T8" fmla="*/ 0 w 16"/>
                  <a:gd name="T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6">
                    <a:moveTo>
                      <a:pt x="0" y="6"/>
                    </a:moveTo>
                    <a:lnTo>
                      <a:pt x="16" y="3"/>
                    </a:lnTo>
                    <a:lnTo>
                      <a:pt x="16" y="0"/>
                    </a:lnTo>
                    <a:lnTo>
                      <a:pt x="0" y="3"/>
                    </a:lnTo>
                    <a:lnTo>
                      <a:pt x="0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57" name="Freeform 3075"/>
              <p:cNvSpPr>
                <a:spLocks/>
              </p:cNvSpPr>
              <p:nvPr/>
            </p:nvSpPr>
            <p:spPr bwMode="auto">
              <a:xfrm>
                <a:off x="10415" y="2168"/>
                <a:ext cx="6" cy="104"/>
              </a:xfrm>
              <a:custGeom>
                <a:avLst/>
                <a:gdLst>
                  <a:gd name="T0" fmla="*/ 0 w 4"/>
                  <a:gd name="T1" fmla="*/ 69 h 69"/>
                  <a:gd name="T2" fmla="*/ 1 w 4"/>
                  <a:gd name="T3" fmla="*/ 69 h 69"/>
                  <a:gd name="T4" fmla="*/ 4 w 4"/>
                  <a:gd name="T5" fmla="*/ 1 h 69"/>
                  <a:gd name="T6" fmla="*/ 4 w 4"/>
                  <a:gd name="T7" fmla="*/ 0 h 69"/>
                  <a:gd name="T8" fmla="*/ 3 w 4"/>
                  <a:gd name="T9" fmla="*/ 1 h 69"/>
                  <a:gd name="T10" fmla="*/ 0 w 4"/>
                  <a:gd name="T11" fmla="*/ 68 h 69"/>
                  <a:gd name="T12" fmla="*/ 0 w 4"/>
                  <a:gd name="T13" fmla="*/ 69 h 69"/>
                  <a:gd name="T14" fmla="*/ 0 w 4"/>
                  <a:gd name="T15" fmla="*/ 69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69">
                    <a:moveTo>
                      <a:pt x="0" y="69"/>
                    </a:moveTo>
                    <a:cubicBezTo>
                      <a:pt x="1" y="69"/>
                      <a:pt x="1" y="69"/>
                      <a:pt x="1" y="69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3" y="0"/>
                      <a:pt x="3" y="1"/>
                    </a:cubicBezTo>
                    <a:cubicBezTo>
                      <a:pt x="0" y="68"/>
                      <a:pt x="0" y="68"/>
                      <a:pt x="0" y="68"/>
                    </a:cubicBezTo>
                    <a:cubicBezTo>
                      <a:pt x="0" y="69"/>
                      <a:pt x="0" y="69"/>
                      <a:pt x="0" y="69"/>
                    </a:cubicBezTo>
                    <a:cubicBezTo>
                      <a:pt x="0" y="69"/>
                      <a:pt x="0" y="69"/>
                      <a:pt x="0" y="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58" name="Freeform 3076"/>
              <p:cNvSpPr>
                <a:spLocks/>
              </p:cNvSpPr>
              <p:nvPr/>
            </p:nvSpPr>
            <p:spPr bwMode="auto">
              <a:xfrm>
                <a:off x="10412" y="2168"/>
                <a:ext cx="9" cy="104"/>
              </a:xfrm>
              <a:custGeom>
                <a:avLst/>
                <a:gdLst>
                  <a:gd name="T0" fmla="*/ 6 w 6"/>
                  <a:gd name="T1" fmla="*/ 69 h 69"/>
                  <a:gd name="T2" fmla="*/ 6 w 6"/>
                  <a:gd name="T3" fmla="*/ 69 h 69"/>
                  <a:gd name="T4" fmla="*/ 6 w 6"/>
                  <a:gd name="T5" fmla="*/ 69 h 69"/>
                  <a:gd name="T6" fmla="*/ 2 w 6"/>
                  <a:gd name="T7" fmla="*/ 1 h 69"/>
                  <a:gd name="T8" fmla="*/ 1 w 6"/>
                  <a:gd name="T9" fmla="*/ 0 h 69"/>
                  <a:gd name="T10" fmla="*/ 1 w 6"/>
                  <a:gd name="T11" fmla="*/ 0 h 69"/>
                  <a:gd name="T12" fmla="*/ 0 w 6"/>
                  <a:gd name="T13" fmla="*/ 1 h 69"/>
                  <a:gd name="T14" fmla="*/ 5 w 6"/>
                  <a:gd name="T15" fmla="*/ 69 h 69"/>
                  <a:gd name="T16" fmla="*/ 6 w 6"/>
                  <a:gd name="T17" fmla="*/ 69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9">
                    <a:moveTo>
                      <a:pt x="6" y="69"/>
                    </a:moveTo>
                    <a:cubicBezTo>
                      <a:pt x="6" y="69"/>
                      <a:pt x="6" y="69"/>
                      <a:pt x="6" y="69"/>
                    </a:cubicBezTo>
                    <a:cubicBezTo>
                      <a:pt x="6" y="69"/>
                      <a:pt x="6" y="69"/>
                      <a:pt x="6" y="69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5" y="69"/>
                      <a:pt x="5" y="69"/>
                      <a:pt x="5" y="69"/>
                    </a:cubicBezTo>
                    <a:cubicBezTo>
                      <a:pt x="5" y="69"/>
                      <a:pt x="5" y="69"/>
                      <a:pt x="6" y="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59" name="Freeform 3077"/>
              <p:cNvSpPr>
                <a:spLocks/>
              </p:cNvSpPr>
              <p:nvPr/>
            </p:nvSpPr>
            <p:spPr bwMode="auto">
              <a:xfrm>
                <a:off x="10507" y="2167"/>
                <a:ext cx="21" cy="102"/>
              </a:xfrm>
              <a:custGeom>
                <a:avLst/>
                <a:gdLst>
                  <a:gd name="T0" fmla="*/ 1 w 14"/>
                  <a:gd name="T1" fmla="*/ 68 h 68"/>
                  <a:gd name="T2" fmla="*/ 2 w 14"/>
                  <a:gd name="T3" fmla="*/ 68 h 68"/>
                  <a:gd name="T4" fmla="*/ 14 w 14"/>
                  <a:gd name="T5" fmla="*/ 1 h 68"/>
                  <a:gd name="T6" fmla="*/ 13 w 14"/>
                  <a:gd name="T7" fmla="*/ 0 h 68"/>
                  <a:gd name="T8" fmla="*/ 12 w 14"/>
                  <a:gd name="T9" fmla="*/ 1 h 68"/>
                  <a:gd name="T10" fmla="*/ 0 w 14"/>
                  <a:gd name="T11" fmla="*/ 68 h 68"/>
                  <a:gd name="T12" fmla="*/ 1 w 14"/>
                  <a:gd name="T13" fmla="*/ 68 h 68"/>
                  <a:gd name="T14" fmla="*/ 1 w 14"/>
                  <a:gd name="T15" fmla="*/ 68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" h="68">
                    <a:moveTo>
                      <a:pt x="1" y="68"/>
                    </a:moveTo>
                    <a:cubicBezTo>
                      <a:pt x="1" y="68"/>
                      <a:pt x="2" y="68"/>
                      <a:pt x="2" y="68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0"/>
                      <a:pt x="13" y="0"/>
                    </a:cubicBezTo>
                    <a:cubicBezTo>
                      <a:pt x="13" y="0"/>
                      <a:pt x="12" y="1"/>
                      <a:pt x="12" y="1"/>
                    </a:cubicBezTo>
                    <a:cubicBezTo>
                      <a:pt x="0" y="68"/>
                      <a:pt x="0" y="68"/>
                      <a:pt x="0" y="68"/>
                    </a:cubicBezTo>
                    <a:cubicBezTo>
                      <a:pt x="0" y="68"/>
                      <a:pt x="1" y="68"/>
                      <a:pt x="1" y="68"/>
                    </a:cubicBezTo>
                    <a:cubicBezTo>
                      <a:pt x="1" y="68"/>
                      <a:pt x="1" y="68"/>
                      <a:pt x="1" y="6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60" name="Freeform 3078"/>
              <p:cNvSpPr>
                <a:spLocks/>
              </p:cNvSpPr>
              <p:nvPr/>
            </p:nvSpPr>
            <p:spPr bwMode="auto">
              <a:xfrm>
                <a:off x="10510" y="2170"/>
                <a:ext cx="13" cy="102"/>
              </a:xfrm>
              <a:custGeom>
                <a:avLst/>
                <a:gdLst>
                  <a:gd name="T0" fmla="*/ 8 w 9"/>
                  <a:gd name="T1" fmla="*/ 68 h 68"/>
                  <a:gd name="T2" fmla="*/ 8 w 9"/>
                  <a:gd name="T3" fmla="*/ 68 h 68"/>
                  <a:gd name="T4" fmla="*/ 9 w 9"/>
                  <a:gd name="T5" fmla="*/ 68 h 68"/>
                  <a:gd name="T6" fmla="*/ 1 w 9"/>
                  <a:gd name="T7" fmla="*/ 0 h 68"/>
                  <a:gd name="T8" fmla="*/ 1 w 9"/>
                  <a:gd name="T9" fmla="*/ 0 h 68"/>
                  <a:gd name="T10" fmla="*/ 0 w 9"/>
                  <a:gd name="T11" fmla="*/ 1 h 68"/>
                  <a:gd name="T12" fmla="*/ 8 w 9"/>
                  <a:gd name="T13" fmla="*/ 68 h 68"/>
                  <a:gd name="T14" fmla="*/ 8 w 9"/>
                  <a:gd name="T15" fmla="*/ 68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" h="68">
                    <a:moveTo>
                      <a:pt x="8" y="68"/>
                    </a:moveTo>
                    <a:cubicBezTo>
                      <a:pt x="8" y="68"/>
                      <a:pt x="8" y="68"/>
                      <a:pt x="8" y="68"/>
                    </a:cubicBezTo>
                    <a:cubicBezTo>
                      <a:pt x="9" y="68"/>
                      <a:pt x="9" y="68"/>
                      <a:pt x="9" y="68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8" y="68"/>
                      <a:pt x="8" y="68"/>
                      <a:pt x="8" y="68"/>
                    </a:cubicBezTo>
                    <a:cubicBezTo>
                      <a:pt x="8" y="68"/>
                      <a:pt x="8" y="68"/>
                      <a:pt x="8" y="6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61" name="Rectangle 3079"/>
              <p:cNvSpPr>
                <a:spLocks noChangeArrowheads="1"/>
              </p:cNvSpPr>
              <p:nvPr/>
            </p:nvSpPr>
            <p:spPr bwMode="auto">
              <a:xfrm>
                <a:off x="10425" y="2123"/>
                <a:ext cx="100" cy="2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62" name="Rectangle 3080"/>
              <p:cNvSpPr>
                <a:spLocks noChangeArrowheads="1"/>
              </p:cNvSpPr>
              <p:nvPr/>
            </p:nvSpPr>
            <p:spPr bwMode="auto">
              <a:xfrm>
                <a:off x="10416" y="2123"/>
                <a:ext cx="91" cy="3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63" name="Freeform 3081"/>
              <p:cNvSpPr>
                <a:spLocks/>
              </p:cNvSpPr>
              <p:nvPr/>
            </p:nvSpPr>
            <p:spPr bwMode="auto">
              <a:xfrm>
                <a:off x="10425" y="2122"/>
                <a:ext cx="103" cy="52"/>
              </a:xfrm>
              <a:custGeom>
                <a:avLst/>
                <a:gdLst>
                  <a:gd name="T0" fmla="*/ 1 w 68"/>
                  <a:gd name="T1" fmla="*/ 35 h 35"/>
                  <a:gd name="T2" fmla="*/ 1 w 68"/>
                  <a:gd name="T3" fmla="*/ 35 h 35"/>
                  <a:gd name="T4" fmla="*/ 68 w 68"/>
                  <a:gd name="T5" fmla="*/ 1 h 35"/>
                  <a:gd name="T6" fmla="*/ 68 w 68"/>
                  <a:gd name="T7" fmla="*/ 1 h 35"/>
                  <a:gd name="T8" fmla="*/ 67 w 68"/>
                  <a:gd name="T9" fmla="*/ 0 h 35"/>
                  <a:gd name="T10" fmla="*/ 1 w 68"/>
                  <a:gd name="T11" fmla="*/ 34 h 35"/>
                  <a:gd name="T12" fmla="*/ 0 w 68"/>
                  <a:gd name="T13" fmla="*/ 34 h 35"/>
                  <a:gd name="T14" fmla="*/ 1 w 68"/>
                  <a:gd name="T15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8" h="35">
                    <a:moveTo>
                      <a:pt x="1" y="35"/>
                    </a:moveTo>
                    <a:cubicBezTo>
                      <a:pt x="1" y="35"/>
                      <a:pt x="1" y="35"/>
                      <a:pt x="1" y="35"/>
                    </a:cubicBezTo>
                    <a:cubicBezTo>
                      <a:pt x="68" y="1"/>
                      <a:pt x="68" y="1"/>
                      <a:pt x="68" y="1"/>
                    </a:cubicBezTo>
                    <a:cubicBezTo>
                      <a:pt x="68" y="1"/>
                      <a:pt x="68" y="1"/>
                      <a:pt x="68" y="1"/>
                    </a:cubicBezTo>
                    <a:cubicBezTo>
                      <a:pt x="68" y="0"/>
                      <a:pt x="68" y="0"/>
                      <a:pt x="67" y="0"/>
                    </a:cubicBezTo>
                    <a:cubicBezTo>
                      <a:pt x="1" y="34"/>
                      <a:pt x="1" y="34"/>
                      <a:pt x="1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0" y="35"/>
                      <a:pt x="1" y="35"/>
                      <a:pt x="1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64" name="Freeform 3082"/>
              <p:cNvSpPr>
                <a:spLocks/>
              </p:cNvSpPr>
              <p:nvPr/>
            </p:nvSpPr>
            <p:spPr bwMode="auto">
              <a:xfrm>
                <a:off x="10425" y="2123"/>
                <a:ext cx="100" cy="50"/>
              </a:xfrm>
              <a:custGeom>
                <a:avLst/>
                <a:gdLst>
                  <a:gd name="T0" fmla="*/ 65 w 66"/>
                  <a:gd name="T1" fmla="*/ 33 h 33"/>
                  <a:gd name="T2" fmla="*/ 65 w 66"/>
                  <a:gd name="T3" fmla="*/ 33 h 33"/>
                  <a:gd name="T4" fmla="*/ 65 w 66"/>
                  <a:gd name="T5" fmla="*/ 32 h 33"/>
                  <a:gd name="T6" fmla="*/ 1 w 66"/>
                  <a:gd name="T7" fmla="*/ 0 h 33"/>
                  <a:gd name="T8" fmla="*/ 0 w 66"/>
                  <a:gd name="T9" fmla="*/ 1 h 33"/>
                  <a:gd name="T10" fmla="*/ 1 w 66"/>
                  <a:gd name="T11" fmla="*/ 1 h 33"/>
                  <a:gd name="T12" fmla="*/ 65 w 66"/>
                  <a:gd name="T13" fmla="*/ 33 h 33"/>
                  <a:gd name="T14" fmla="*/ 65 w 66"/>
                  <a:gd name="T15" fmla="*/ 3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6" h="33">
                    <a:moveTo>
                      <a:pt x="65" y="33"/>
                    </a:moveTo>
                    <a:cubicBezTo>
                      <a:pt x="65" y="33"/>
                      <a:pt x="65" y="33"/>
                      <a:pt x="65" y="33"/>
                    </a:cubicBezTo>
                    <a:cubicBezTo>
                      <a:pt x="66" y="32"/>
                      <a:pt x="65" y="32"/>
                      <a:pt x="65" y="3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65" y="33"/>
                      <a:pt x="65" y="33"/>
                      <a:pt x="65" y="33"/>
                    </a:cubicBezTo>
                    <a:cubicBezTo>
                      <a:pt x="65" y="33"/>
                      <a:pt x="65" y="33"/>
                      <a:pt x="65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65" name="Freeform 3083"/>
              <p:cNvSpPr>
                <a:spLocks/>
              </p:cNvSpPr>
              <p:nvPr/>
            </p:nvSpPr>
            <p:spPr bwMode="auto">
              <a:xfrm>
                <a:off x="10412" y="2123"/>
                <a:ext cx="96" cy="53"/>
              </a:xfrm>
              <a:custGeom>
                <a:avLst/>
                <a:gdLst>
                  <a:gd name="T0" fmla="*/ 1 w 64"/>
                  <a:gd name="T1" fmla="*/ 35 h 35"/>
                  <a:gd name="T2" fmla="*/ 1 w 64"/>
                  <a:gd name="T3" fmla="*/ 34 h 35"/>
                  <a:gd name="T4" fmla="*/ 64 w 64"/>
                  <a:gd name="T5" fmla="*/ 1 h 35"/>
                  <a:gd name="T6" fmla="*/ 64 w 64"/>
                  <a:gd name="T7" fmla="*/ 0 h 35"/>
                  <a:gd name="T8" fmla="*/ 63 w 64"/>
                  <a:gd name="T9" fmla="*/ 0 h 35"/>
                  <a:gd name="T10" fmla="*/ 0 w 64"/>
                  <a:gd name="T11" fmla="*/ 33 h 35"/>
                  <a:gd name="T12" fmla="*/ 0 w 64"/>
                  <a:gd name="T13" fmla="*/ 34 h 35"/>
                  <a:gd name="T14" fmla="*/ 1 w 64"/>
                  <a:gd name="T15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4" h="35">
                    <a:moveTo>
                      <a:pt x="1" y="35"/>
                    </a:moveTo>
                    <a:cubicBezTo>
                      <a:pt x="1" y="35"/>
                      <a:pt x="1" y="35"/>
                      <a:pt x="1" y="34"/>
                    </a:cubicBezTo>
                    <a:cubicBezTo>
                      <a:pt x="64" y="1"/>
                      <a:pt x="64" y="1"/>
                      <a:pt x="64" y="1"/>
                    </a:cubicBezTo>
                    <a:cubicBezTo>
                      <a:pt x="64" y="1"/>
                      <a:pt x="64" y="1"/>
                      <a:pt x="64" y="0"/>
                    </a:cubicBezTo>
                    <a:cubicBezTo>
                      <a:pt x="64" y="0"/>
                      <a:pt x="63" y="0"/>
                      <a:pt x="63" y="0"/>
                    </a:cubicBezTo>
                    <a:cubicBezTo>
                      <a:pt x="0" y="33"/>
                      <a:pt x="0" y="33"/>
                      <a:pt x="0" y="33"/>
                    </a:cubicBezTo>
                    <a:cubicBezTo>
                      <a:pt x="0" y="33"/>
                      <a:pt x="0" y="34"/>
                      <a:pt x="0" y="34"/>
                    </a:cubicBezTo>
                    <a:cubicBezTo>
                      <a:pt x="0" y="34"/>
                      <a:pt x="0" y="35"/>
                      <a:pt x="1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66" name="Freeform 3084"/>
              <p:cNvSpPr>
                <a:spLocks/>
              </p:cNvSpPr>
              <p:nvPr/>
            </p:nvSpPr>
            <p:spPr bwMode="auto">
              <a:xfrm>
                <a:off x="10415" y="2123"/>
                <a:ext cx="92" cy="48"/>
              </a:xfrm>
              <a:custGeom>
                <a:avLst/>
                <a:gdLst>
                  <a:gd name="T0" fmla="*/ 60 w 61"/>
                  <a:gd name="T1" fmla="*/ 32 h 32"/>
                  <a:gd name="T2" fmla="*/ 61 w 61"/>
                  <a:gd name="T3" fmla="*/ 32 h 32"/>
                  <a:gd name="T4" fmla="*/ 61 w 61"/>
                  <a:gd name="T5" fmla="*/ 31 h 32"/>
                  <a:gd name="T6" fmla="*/ 1 w 61"/>
                  <a:gd name="T7" fmla="*/ 1 h 32"/>
                  <a:gd name="T8" fmla="*/ 0 w 61"/>
                  <a:gd name="T9" fmla="*/ 1 h 32"/>
                  <a:gd name="T10" fmla="*/ 0 w 61"/>
                  <a:gd name="T11" fmla="*/ 2 h 32"/>
                  <a:gd name="T12" fmla="*/ 60 w 61"/>
                  <a:gd name="T13" fmla="*/ 32 h 32"/>
                  <a:gd name="T14" fmla="*/ 60 w 61"/>
                  <a:gd name="T15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1" h="32">
                    <a:moveTo>
                      <a:pt x="60" y="32"/>
                    </a:moveTo>
                    <a:cubicBezTo>
                      <a:pt x="61" y="32"/>
                      <a:pt x="61" y="32"/>
                      <a:pt x="61" y="32"/>
                    </a:cubicBezTo>
                    <a:cubicBezTo>
                      <a:pt x="61" y="32"/>
                      <a:pt x="61" y="31"/>
                      <a:pt x="61" y="3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60" y="32"/>
                      <a:pt x="60" y="32"/>
                      <a:pt x="60" y="32"/>
                    </a:cubicBezTo>
                    <a:cubicBezTo>
                      <a:pt x="60" y="32"/>
                      <a:pt x="60" y="32"/>
                      <a:pt x="60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67" name="Freeform 3085"/>
              <p:cNvSpPr>
                <a:spLocks/>
              </p:cNvSpPr>
              <p:nvPr/>
            </p:nvSpPr>
            <p:spPr bwMode="auto">
              <a:xfrm>
                <a:off x="10511" y="2123"/>
                <a:ext cx="15" cy="3"/>
              </a:xfrm>
              <a:custGeom>
                <a:avLst/>
                <a:gdLst>
                  <a:gd name="T0" fmla="*/ 0 w 15"/>
                  <a:gd name="T1" fmla="*/ 3 h 3"/>
                  <a:gd name="T2" fmla="*/ 15 w 15"/>
                  <a:gd name="T3" fmla="*/ 2 h 3"/>
                  <a:gd name="T4" fmla="*/ 15 w 15"/>
                  <a:gd name="T5" fmla="*/ 0 h 3"/>
                  <a:gd name="T6" fmla="*/ 0 w 15"/>
                  <a:gd name="T7" fmla="*/ 2 h 3"/>
                  <a:gd name="T8" fmla="*/ 0 w 15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3">
                    <a:moveTo>
                      <a:pt x="0" y="3"/>
                    </a:moveTo>
                    <a:lnTo>
                      <a:pt x="15" y="2"/>
                    </a:lnTo>
                    <a:lnTo>
                      <a:pt x="15" y="0"/>
                    </a:lnTo>
                    <a:lnTo>
                      <a:pt x="0" y="2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68" name="Freeform 3086"/>
              <p:cNvSpPr>
                <a:spLocks/>
              </p:cNvSpPr>
              <p:nvPr/>
            </p:nvSpPr>
            <p:spPr bwMode="auto">
              <a:xfrm>
                <a:off x="10412" y="2122"/>
                <a:ext cx="16" cy="3"/>
              </a:xfrm>
              <a:custGeom>
                <a:avLst/>
                <a:gdLst>
                  <a:gd name="T0" fmla="*/ 0 w 16"/>
                  <a:gd name="T1" fmla="*/ 3 h 3"/>
                  <a:gd name="T2" fmla="*/ 16 w 16"/>
                  <a:gd name="T3" fmla="*/ 1 h 3"/>
                  <a:gd name="T4" fmla="*/ 16 w 16"/>
                  <a:gd name="T5" fmla="*/ 0 h 3"/>
                  <a:gd name="T6" fmla="*/ 0 w 16"/>
                  <a:gd name="T7" fmla="*/ 1 h 3"/>
                  <a:gd name="T8" fmla="*/ 0 w 16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3">
                    <a:moveTo>
                      <a:pt x="0" y="3"/>
                    </a:moveTo>
                    <a:lnTo>
                      <a:pt x="16" y="1"/>
                    </a:lnTo>
                    <a:lnTo>
                      <a:pt x="16" y="0"/>
                    </a:lnTo>
                    <a:lnTo>
                      <a:pt x="0" y="1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69" name="Freeform 3087"/>
              <p:cNvSpPr>
                <a:spLocks/>
              </p:cNvSpPr>
              <p:nvPr/>
            </p:nvSpPr>
            <p:spPr bwMode="auto">
              <a:xfrm>
                <a:off x="10418" y="2123"/>
                <a:ext cx="6" cy="50"/>
              </a:xfrm>
              <a:custGeom>
                <a:avLst/>
                <a:gdLst>
                  <a:gd name="T0" fmla="*/ 0 w 4"/>
                  <a:gd name="T1" fmla="*/ 33 h 33"/>
                  <a:gd name="T2" fmla="*/ 1 w 4"/>
                  <a:gd name="T3" fmla="*/ 32 h 33"/>
                  <a:gd name="T4" fmla="*/ 4 w 4"/>
                  <a:gd name="T5" fmla="*/ 1 h 33"/>
                  <a:gd name="T6" fmla="*/ 4 w 4"/>
                  <a:gd name="T7" fmla="*/ 0 h 33"/>
                  <a:gd name="T8" fmla="*/ 3 w 4"/>
                  <a:gd name="T9" fmla="*/ 1 h 33"/>
                  <a:gd name="T10" fmla="*/ 0 w 4"/>
                  <a:gd name="T11" fmla="*/ 32 h 33"/>
                  <a:gd name="T12" fmla="*/ 0 w 4"/>
                  <a:gd name="T13" fmla="*/ 33 h 33"/>
                  <a:gd name="T14" fmla="*/ 0 w 4"/>
                  <a:gd name="T15" fmla="*/ 3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33">
                    <a:moveTo>
                      <a:pt x="0" y="33"/>
                    </a:moveTo>
                    <a:cubicBezTo>
                      <a:pt x="1" y="33"/>
                      <a:pt x="1" y="32"/>
                      <a:pt x="1" y="3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0"/>
                      <a:pt x="4" y="0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0" y="32"/>
                      <a:pt x="0" y="32"/>
                      <a:pt x="0" y="32"/>
                    </a:cubicBezTo>
                    <a:cubicBezTo>
                      <a:pt x="0" y="32"/>
                      <a:pt x="0" y="33"/>
                      <a:pt x="0" y="33"/>
                    </a:cubicBezTo>
                    <a:cubicBezTo>
                      <a:pt x="0" y="33"/>
                      <a:pt x="0" y="33"/>
                      <a:pt x="0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70" name="Freeform 3088"/>
              <p:cNvSpPr>
                <a:spLocks/>
              </p:cNvSpPr>
              <p:nvPr/>
            </p:nvSpPr>
            <p:spPr bwMode="auto">
              <a:xfrm>
                <a:off x="10415" y="2123"/>
                <a:ext cx="9" cy="50"/>
              </a:xfrm>
              <a:custGeom>
                <a:avLst/>
                <a:gdLst>
                  <a:gd name="T0" fmla="*/ 6 w 6"/>
                  <a:gd name="T1" fmla="*/ 33 h 33"/>
                  <a:gd name="T2" fmla="*/ 6 w 6"/>
                  <a:gd name="T3" fmla="*/ 33 h 33"/>
                  <a:gd name="T4" fmla="*/ 6 w 6"/>
                  <a:gd name="T5" fmla="*/ 32 h 33"/>
                  <a:gd name="T6" fmla="*/ 2 w 6"/>
                  <a:gd name="T7" fmla="*/ 1 h 33"/>
                  <a:gd name="T8" fmla="*/ 1 w 6"/>
                  <a:gd name="T9" fmla="*/ 0 h 33"/>
                  <a:gd name="T10" fmla="*/ 0 w 6"/>
                  <a:gd name="T11" fmla="*/ 1 h 33"/>
                  <a:gd name="T12" fmla="*/ 5 w 6"/>
                  <a:gd name="T13" fmla="*/ 32 h 33"/>
                  <a:gd name="T14" fmla="*/ 6 w 6"/>
                  <a:gd name="T15" fmla="*/ 3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33">
                    <a:moveTo>
                      <a:pt x="6" y="33"/>
                    </a:moveTo>
                    <a:cubicBezTo>
                      <a:pt x="6" y="33"/>
                      <a:pt x="6" y="33"/>
                      <a:pt x="6" y="33"/>
                    </a:cubicBezTo>
                    <a:cubicBezTo>
                      <a:pt x="6" y="33"/>
                      <a:pt x="6" y="32"/>
                      <a:pt x="6" y="3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5" y="32"/>
                      <a:pt x="5" y="32"/>
                      <a:pt x="5" y="32"/>
                    </a:cubicBezTo>
                    <a:cubicBezTo>
                      <a:pt x="5" y="33"/>
                      <a:pt x="5" y="33"/>
                      <a:pt x="6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71" name="Freeform 3089"/>
              <p:cNvSpPr>
                <a:spLocks/>
              </p:cNvSpPr>
              <p:nvPr/>
            </p:nvSpPr>
            <p:spPr bwMode="auto">
              <a:xfrm>
                <a:off x="10508" y="2123"/>
                <a:ext cx="20" cy="48"/>
              </a:xfrm>
              <a:custGeom>
                <a:avLst/>
                <a:gdLst>
                  <a:gd name="T0" fmla="*/ 0 w 13"/>
                  <a:gd name="T1" fmla="*/ 32 h 32"/>
                  <a:gd name="T2" fmla="*/ 1 w 13"/>
                  <a:gd name="T3" fmla="*/ 32 h 32"/>
                  <a:gd name="T4" fmla="*/ 13 w 13"/>
                  <a:gd name="T5" fmla="*/ 1 h 32"/>
                  <a:gd name="T6" fmla="*/ 12 w 13"/>
                  <a:gd name="T7" fmla="*/ 0 h 32"/>
                  <a:gd name="T8" fmla="*/ 11 w 13"/>
                  <a:gd name="T9" fmla="*/ 1 h 32"/>
                  <a:gd name="T10" fmla="*/ 0 w 13"/>
                  <a:gd name="T11" fmla="*/ 31 h 32"/>
                  <a:gd name="T12" fmla="*/ 0 w 13"/>
                  <a:gd name="T13" fmla="*/ 32 h 32"/>
                  <a:gd name="T14" fmla="*/ 0 w 13"/>
                  <a:gd name="T15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" h="32">
                    <a:moveTo>
                      <a:pt x="0" y="32"/>
                    </a:moveTo>
                    <a:cubicBezTo>
                      <a:pt x="1" y="32"/>
                      <a:pt x="1" y="32"/>
                      <a:pt x="1" y="32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0"/>
                      <a:pt x="12" y="0"/>
                    </a:cubicBezTo>
                    <a:cubicBezTo>
                      <a:pt x="12" y="0"/>
                      <a:pt x="12" y="0"/>
                      <a:pt x="11" y="1"/>
                    </a:cubicBezTo>
                    <a:cubicBezTo>
                      <a:pt x="0" y="31"/>
                      <a:pt x="0" y="31"/>
                      <a:pt x="0" y="31"/>
                    </a:cubicBezTo>
                    <a:cubicBezTo>
                      <a:pt x="0" y="31"/>
                      <a:pt x="0" y="32"/>
                      <a:pt x="0" y="32"/>
                    </a:cubicBezTo>
                    <a:cubicBezTo>
                      <a:pt x="0" y="32"/>
                      <a:pt x="0" y="32"/>
                      <a:pt x="0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72" name="Freeform 3090"/>
              <p:cNvSpPr>
                <a:spLocks/>
              </p:cNvSpPr>
              <p:nvPr/>
            </p:nvSpPr>
            <p:spPr bwMode="auto">
              <a:xfrm>
                <a:off x="10510" y="2125"/>
                <a:ext cx="13" cy="48"/>
              </a:xfrm>
              <a:custGeom>
                <a:avLst/>
                <a:gdLst>
                  <a:gd name="T0" fmla="*/ 8 w 9"/>
                  <a:gd name="T1" fmla="*/ 32 h 32"/>
                  <a:gd name="T2" fmla="*/ 9 w 9"/>
                  <a:gd name="T3" fmla="*/ 32 h 32"/>
                  <a:gd name="T4" fmla="*/ 9 w 9"/>
                  <a:gd name="T5" fmla="*/ 31 h 32"/>
                  <a:gd name="T6" fmla="*/ 2 w 9"/>
                  <a:gd name="T7" fmla="*/ 0 h 32"/>
                  <a:gd name="T8" fmla="*/ 1 w 9"/>
                  <a:gd name="T9" fmla="*/ 0 h 32"/>
                  <a:gd name="T10" fmla="*/ 0 w 9"/>
                  <a:gd name="T11" fmla="*/ 1 h 32"/>
                  <a:gd name="T12" fmla="*/ 8 w 9"/>
                  <a:gd name="T13" fmla="*/ 31 h 32"/>
                  <a:gd name="T14" fmla="*/ 8 w 9"/>
                  <a:gd name="T15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" h="32">
                    <a:moveTo>
                      <a:pt x="8" y="32"/>
                    </a:moveTo>
                    <a:cubicBezTo>
                      <a:pt x="8" y="32"/>
                      <a:pt x="8" y="32"/>
                      <a:pt x="9" y="32"/>
                    </a:cubicBezTo>
                    <a:cubicBezTo>
                      <a:pt x="9" y="32"/>
                      <a:pt x="9" y="31"/>
                      <a:pt x="9" y="3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8" y="31"/>
                      <a:pt x="8" y="31"/>
                      <a:pt x="8" y="31"/>
                    </a:cubicBezTo>
                    <a:cubicBezTo>
                      <a:pt x="8" y="32"/>
                      <a:pt x="8" y="32"/>
                      <a:pt x="8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73" name="Rectangle 3091"/>
              <p:cNvSpPr>
                <a:spLocks noChangeArrowheads="1"/>
              </p:cNvSpPr>
              <p:nvPr/>
            </p:nvSpPr>
            <p:spPr bwMode="auto">
              <a:xfrm>
                <a:off x="10457" y="2122"/>
                <a:ext cx="13" cy="1506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74" name="Rectangle 3092"/>
              <p:cNvSpPr>
                <a:spLocks noChangeArrowheads="1"/>
              </p:cNvSpPr>
              <p:nvPr/>
            </p:nvSpPr>
            <p:spPr bwMode="auto">
              <a:xfrm>
                <a:off x="10464" y="2179"/>
                <a:ext cx="26" cy="4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75" name="Rectangle 3093"/>
              <p:cNvSpPr>
                <a:spLocks noChangeArrowheads="1"/>
              </p:cNvSpPr>
              <p:nvPr/>
            </p:nvSpPr>
            <p:spPr bwMode="auto">
              <a:xfrm>
                <a:off x="10464" y="2214"/>
                <a:ext cx="26" cy="4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76" name="Rectangle 3094"/>
              <p:cNvSpPr>
                <a:spLocks noChangeArrowheads="1"/>
              </p:cNvSpPr>
              <p:nvPr/>
            </p:nvSpPr>
            <p:spPr bwMode="auto">
              <a:xfrm>
                <a:off x="10464" y="2250"/>
                <a:ext cx="26" cy="3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77" name="Rectangle 3095"/>
              <p:cNvSpPr>
                <a:spLocks noChangeArrowheads="1"/>
              </p:cNvSpPr>
              <p:nvPr/>
            </p:nvSpPr>
            <p:spPr bwMode="auto">
              <a:xfrm>
                <a:off x="10464" y="2284"/>
                <a:ext cx="26" cy="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78" name="Rectangle 3096"/>
              <p:cNvSpPr>
                <a:spLocks noChangeArrowheads="1"/>
              </p:cNvSpPr>
              <p:nvPr/>
            </p:nvSpPr>
            <p:spPr bwMode="auto">
              <a:xfrm>
                <a:off x="10464" y="2319"/>
                <a:ext cx="26" cy="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79" name="Rectangle 3097"/>
              <p:cNvSpPr>
                <a:spLocks noChangeArrowheads="1"/>
              </p:cNvSpPr>
              <p:nvPr/>
            </p:nvSpPr>
            <p:spPr bwMode="auto">
              <a:xfrm>
                <a:off x="10464" y="2354"/>
                <a:ext cx="26" cy="4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80" name="Rectangle 3098"/>
              <p:cNvSpPr>
                <a:spLocks noChangeArrowheads="1"/>
              </p:cNvSpPr>
              <p:nvPr/>
            </p:nvSpPr>
            <p:spPr bwMode="auto">
              <a:xfrm>
                <a:off x="10464" y="2390"/>
                <a:ext cx="26" cy="3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81" name="Rectangle 3099"/>
              <p:cNvSpPr>
                <a:spLocks noChangeArrowheads="1"/>
              </p:cNvSpPr>
              <p:nvPr/>
            </p:nvSpPr>
            <p:spPr bwMode="auto">
              <a:xfrm>
                <a:off x="10464" y="2425"/>
                <a:ext cx="26" cy="4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82" name="Rectangle 3100"/>
              <p:cNvSpPr>
                <a:spLocks noChangeArrowheads="1"/>
              </p:cNvSpPr>
              <p:nvPr/>
            </p:nvSpPr>
            <p:spPr bwMode="auto">
              <a:xfrm>
                <a:off x="10464" y="2459"/>
                <a:ext cx="26" cy="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83" name="Rectangle 3101"/>
              <p:cNvSpPr>
                <a:spLocks noChangeArrowheads="1"/>
              </p:cNvSpPr>
              <p:nvPr/>
            </p:nvSpPr>
            <p:spPr bwMode="auto">
              <a:xfrm>
                <a:off x="10464" y="2494"/>
                <a:ext cx="26" cy="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84" name="Rectangle 3102"/>
              <p:cNvSpPr>
                <a:spLocks noChangeArrowheads="1"/>
              </p:cNvSpPr>
              <p:nvPr/>
            </p:nvSpPr>
            <p:spPr bwMode="auto">
              <a:xfrm>
                <a:off x="10464" y="2530"/>
                <a:ext cx="26" cy="3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85" name="Rectangle 3103"/>
              <p:cNvSpPr>
                <a:spLocks noChangeArrowheads="1"/>
              </p:cNvSpPr>
              <p:nvPr/>
            </p:nvSpPr>
            <p:spPr bwMode="auto">
              <a:xfrm>
                <a:off x="10464" y="2565"/>
                <a:ext cx="26" cy="4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86" name="Rectangle 3104"/>
              <p:cNvSpPr>
                <a:spLocks noChangeArrowheads="1"/>
              </p:cNvSpPr>
              <p:nvPr/>
            </p:nvSpPr>
            <p:spPr bwMode="auto">
              <a:xfrm>
                <a:off x="10464" y="2600"/>
                <a:ext cx="26" cy="4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87" name="Rectangle 3105"/>
              <p:cNvSpPr>
                <a:spLocks noChangeArrowheads="1"/>
              </p:cNvSpPr>
              <p:nvPr/>
            </p:nvSpPr>
            <p:spPr bwMode="auto">
              <a:xfrm>
                <a:off x="10464" y="2634"/>
                <a:ext cx="26" cy="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88" name="Rectangle 3106"/>
              <p:cNvSpPr>
                <a:spLocks noChangeArrowheads="1"/>
              </p:cNvSpPr>
              <p:nvPr/>
            </p:nvSpPr>
            <p:spPr bwMode="auto">
              <a:xfrm>
                <a:off x="10464" y="2670"/>
                <a:ext cx="26" cy="3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89" name="Rectangle 3107"/>
              <p:cNvSpPr>
                <a:spLocks noChangeArrowheads="1"/>
              </p:cNvSpPr>
              <p:nvPr/>
            </p:nvSpPr>
            <p:spPr bwMode="auto">
              <a:xfrm>
                <a:off x="10464" y="2705"/>
                <a:ext cx="26" cy="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90" name="Rectangle 3108"/>
              <p:cNvSpPr>
                <a:spLocks noChangeArrowheads="1"/>
              </p:cNvSpPr>
              <p:nvPr/>
            </p:nvSpPr>
            <p:spPr bwMode="auto">
              <a:xfrm>
                <a:off x="10464" y="2740"/>
                <a:ext cx="26" cy="4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91" name="Rectangle 3109"/>
              <p:cNvSpPr>
                <a:spLocks noChangeArrowheads="1"/>
              </p:cNvSpPr>
              <p:nvPr/>
            </p:nvSpPr>
            <p:spPr bwMode="auto">
              <a:xfrm>
                <a:off x="10464" y="2774"/>
                <a:ext cx="26" cy="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92" name="Rectangle 3110"/>
              <p:cNvSpPr>
                <a:spLocks noChangeArrowheads="1"/>
              </p:cNvSpPr>
              <p:nvPr/>
            </p:nvSpPr>
            <p:spPr bwMode="auto">
              <a:xfrm>
                <a:off x="10464" y="2811"/>
                <a:ext cx="26" cy="3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93" name="Rectangle 3111"/>
              <p:cNvSpPr>
                <a:spLocks noChangeArrowheads="1"/>
              </p:cNvSpPr>
              <p:nvPr/>
            </p:nvSpPr>
            <p:spPr bwMode="auto">
              <a:xfrm>
                <a:off x="10464" y="2845"/>
                <a:ext cx="26" cy="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94" name="Rectangle 3112"/>
              <p:cNvSpPr>
                <a:spLocks noChangeArrowheads="1"/>
              </p:cNvSpPr>
              <p:nvPr/>
            </p:nvSpPr>
            <p:spPr bwMode="auto">
              <a:xfrm>
                <a:off x="10464" y="2880"/>
                <a:ext cx="26" cy="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95" name="Rectangle 3113"/>
              <p:cNvSpPr>
                <a:spLocks noChangeArrowheads="1"/>
              </p:cNvSpPr>
              <p:nvPr/>
            </p:nvSpPr>
            <p:spPr bwMode="auto">
              <a:xfrm>
                <a:off x="10464" y="2915"/>
                <a:ext cx="26" cy="4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96" name="Rectangle 3114"/>
              <p:cNvSpPr>
                <a:spLocks noChangeArrowheads="1"/>
              </p:cNvSpPr>
              <p:nvPr/>
            </p:nvSpPr>
            <p:spPr bwMode="auto">
              <a:xfrm>
                <a:off x="10464" y="2951"/>
                <a:ext cx="26" cy="3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97" name="Rectangle 3115"/>
              <p:cNvSpPr>
                <a:spLocks noChangeArrowheads="1"/>
              </p:cNvSpPr>
              <p:nvPr/>
            </p:nvSpPr>
            <p:spPr bwMode="auto">
              <a:xfrm>
                <a:off x="10464" y="2986"/>
                <a:ext cx="26" cy="4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98" name="Rectangle 3116"/>
              <p:cNvSpPr>
                <a:spLocks noChangeArrowheads="1"/>
              </p:cNvSpPr>
              <p:nvPr/>
            </p:nvSpPr>
            <p:spPr bwMode="auto">
              <a:xfrm>
                <a:off x="10464" y="3020"/>
                <a:ext cx="26" cy="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99" name="Rectangle 3117"/>
              <p:cNvSpPr>
                <a:spLocks noChangeArrowheads="1"/>
              </p:cNvSpPr>
              <p:nvPr/>
            </p:nvSpPr>
            <p:spPr bwMode="auto">
              <a:xfrm>
                <a:off x="10464" y="3055"/>
                <a:ext cx="26" cy="4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00" name="Rectangle 3118"/>
              <p:cNvSpPr>
                <a:spLocks noChangeArrowheads="1"/>
              </p:cNvSpPr>
              <p:nvPr/>
            </p:nvSpPr>
            <p:spPr bwMode="auto">
              <a:xfrm>
                <a:off x="10464" y="3091"/>
                <a:ext cx="26" cy="3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01" name="Rectangle 3119"/>
              <p:cNvSpPr>
                <a:spLocks noChangeArrowheads="1"/>
              </p:cNvSpPr>
              <p:nvPr/>
            </p:nvSpPr>
            <p:spPr bwMode="auto">
              <a:xfrm>
                <a:off x="10464" y="3138"/>
                <a:ext cx="26" cy="4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02" name="Rectangle 3120"/>
              <p:cNvSpPr>
                <a:spLocks noChangeArrowheads="1"/>
              </p:cNvSpPr>
              <p:nvPr/>
            </p:nvSpPr>
            <p:spPr bwMode="auto">
              <a:xfrm>
                <a:off x="10464" y="3185"/>
                <a:ext cx="26" cy="4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03" name="Rectangle 3121"/>
              <p:cNvSpPr>
                <a:spLocks noChangeArrowheads="1"/>
              </p:cNvSpPr>
              <p:nvPr/>
            </p:nvSpPr>
            <p:spPr bwMode="auto">
              <a:xfrm>
                <a:off x="10464" y="3231"/>
                <a:ext cx="26" cy="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04" name="Rectangle 3122"/>
              <p:cNvSpPr>
                <a:spLocks noChangeArrowheads="1"/>
              </p:cNvSpPr>
              <p:nvPr/>
            </p:nvSpPr>
            <p:spPr bwMode="auto">
              <a:xfrm>
                <a:off x="10464" y="3278"/>
                <a:ext cx="26" cy="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05" name="Rectangle 3123"/>
              <p:cNvSpPr>
                <a:spLocks noChangeArrowheads="1"/>
              </p:cNvSpPr>
              <p:nvPr/>
            </p:nvSpPr>
            <p:spPr bwMode="auto">
              <a:xfrm>
                <a:off x="10464" y="3326"/>
                <a:ext cx="26" cy="3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06" name="Rectangle 3124"/>
              <p:cNvSpPr>
                <a:spLocks noChangeArrowheads="1"/>
              </p:cNvSpPr>
              <p:nvPr/>
            </p:nvSpPr>
            <p:spPr bwMode="auto">
              <a:xfrm>
                <a:off x="10464" y="3373"/>
                <a:ext cx="26" cy="3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07" name="Rectangle 3125"/>
              <p:cNvSpPr>
                <a:spLocks noChangeArrowheads="1"/>
              </p:cNvSpPr>
              <p:nvPr/>
            </p:nvSpPr>
            <p:spPr bwMode="auto">
              <a:xfrm>
                <a:off x="10464" y="3420"/>
                <a:ext cx="26" cy="4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08" name="Rectangle 3126"/>
              <p:cNvSpPr>
                <a:spLocks noChangeArrowheads="1"/>
              </p:cNvSpPr>
              <p:nvPr/>
            </p:nvSpPr>
            <p:spPr bwMode="auto">
              <a:xfrm>
                <a:off x="10464" y="3467"/>
                <a:ext cx="26" cy="4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09" name="Rectangle 3127"/>
              <p:cNvSpPr>
                <a:spLocks noChangeArrowheads="1"/>
              </p:cNvSpPr>
              <p:nvPr/>
            </p:nvSpPr>
            <p:spPr bwMode="auto">
              <a:xfrm>
                <a:off x="10464" y="3513"/>
                <a:ext cx="26" cy="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10" name="Rectangle 3128"/>
              <p:cNvSpPr>
                <a:spLocks noChangeArrowheads="1"/>
              </p:cNvSpPr>
              <p:nvPr/>
            </p:nvSpPr>
            <p:spPr bwMode="auto">
              <a:xfrm>
                <a:off x="10464" y="3560"/>
                <a:ext cx="26" cy="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11" name="Rectangle 3129"/>
              <p:cNvSpPr>
                <a:spLocks noChangeArrowheads="1"/>
              </p:cNvSpPr>
              <p:nvPr/>
            </p:nvSpPr>
            <p:spPr bwMode="auto">
              <a:xfrm>
                <a:off x="10464" y="3608"/>
                <a:ext cx="26" cy="3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12" name="Rectangle 3130"/>
              <p:cNvSpPr>
                <a:spLocks noChangeArrowheads="1"/>
              </p:cNvSpPr>
              <p:nvPr/>
            </p:nvSpPr>
            <p:spPr bwMode="auto">
              <a:xfrm>
                <a:off x="10394" y="3604"/>
                <a:ext cx="152" cy="39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13" name="Rectangle 3131"/>
              <p:cNvSpPr>
                <a:spLocks noChangeArrowheads="1"/>
              </p:cNvSpPr>
              <p:nvPr/>
            </p:nvSpPr>
            <p:spPr bwMode="auto">
              <a:xfrm>
                <a:off x="10488" y="2137"/>
                <a:ext cx="2" cy="1482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14" name="Freeform 3132"/>
              <p:cNvSpPr>
                <a:spLocks/>
              </p:cNvSpPr>
              <p:nvPr/>
            </p:nvSpPr>
            <p:spPr bwMode="auto">
              <a:xfrm>
                <a:off x="10440" y="1727"/>
                <a:ext cx="23" cy="361"/>
              </a:xfrm>
              <a:custGeom>
                <a:avLst/>
                <a:gdLst>
                  <a:gd name="T0" fmla="*/ 2 w 15"/>
                  <a:gd name="T1" fmla="*/ 240 h 240"/>
                  <a:gd name="T2" fmla="*/ 4 w 15"/>
                  <a:gd name="T3" fmla="*/ 238 h 240"/>
                  <a:gd name="T4" fmla="*/ 15 w 15"/>
                  <a:gd name="T5" fmla="*/ 2 h 240"/>
                  <a:gd name="T6" fmla="*/ 13 w 15"/>
                  <a:gd name="T7" fmla="*/ 0 h 240"/>
                  <a:gd name="T8" fmla="*/ 11 w 15"/>
                  <a:gd name="T9" fmla="*/ 2 h 240"/>
                  <a:gd name="T10" fmla="*/ 0 w 15"/>
                  <a:gd name="T11" fmla="*/ 237 h 240"/>
                  <a:gd name="T12" fmla="*/ 2 w 15"/>
                  <a:gd name="T13" fmla="*/ 240 h 240"/>
                  <a:gd name="T14" fmla="*/ 2 w 15"/>
                  <a:gd name="T15" fmla="*/ 240 h 2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240">
                    <a:moveTo>
                      <a:pt x="2" y="240"/>
                    </a:moveTo>
                    <a:cubicBezTo>
                      <a:pt x="3" y="240"/>
                      <a:pt x="4" y="239"/>
                      <a:pt x="4" y="238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1"/>
                      <a:pt x="14" y="0"/>
                      <a:pt x="13" y="0"/>
                    </a:cubicBezTo>
                    <a:cubicBezTo>
                      <a:pt x="12" y="0"/>
                      <a:pt x="11" y="1"/>
                      <a:pt x="11" y="2"/>
                    </a:cubicBezTo>
                    <a:cubicBezTo>
                      <a:pt x="0" y="237"/>
                      <a:pt x="0" y="237"/>
                      <a:pt x="0" y="237"/>
                    </a:cubicBezTo>
                    <a:cubicBezTo>
                      <a:pt x="0" y="239"/>
                      <a:pt x="1" y="239"/>
                      <a:pt x="2" y="240"/>
                    </a:cubicBezTo>
                    <a:cubicBezTo>
                      <a:pt x="2" y="240"/>
                      <a:pt x="2" y="240"/>
                      <a:pt x="2" y="2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15" name="Freeform 3133"/>
              <p:cNvSpPr>
                <a:spLocks/>
              </p:cNvSpPr>
              <p:nvPr/>
            </p:nvSpPr>
            <p:spPr bwMode="auto">
              <a:xfrm>
                <a:off x="10422" y="1727"/>
                <a:ext cx="41" cy="357"/>
              </a:xfrm>
              <a:custGeom>
                <a:avLst/>
                <a:gdLst>
                  <a:gd name="T0" fmla="*/ 2 w 27"/>
                  <a:gd name="T1" fmla="*/ 237 h 237"/>
                  <a:gd name="T2" fmla="*/ 4 w 27"/>
                  <a:gd name="T3" fmla="*/ 235 h 237"/>
                  <a:gd name="T4" fmla="*/ 27 w 27"/>
                  <a:gd name="T5" fmla="*/ 2 h 237"/>
                  <a:gd name="T6" fmla="*/ 25 w 27"/>
                  <a:gd name="T7" fmla="*/ 0 h 237"/>
                  <a:gd name="T8" fmla="*/ 23 w 27"/>
                  <a:gd name="T9" fmla="*/ 2 h 237"/>
                  <a:gd name="T10" fmla="*/ 0 w 27"/>
                  <a:gd name="T11" fmla="*/ 235 h 237"/>
                  <a:gd name="T12" fmla="*/ 1 w 27"/>
                  <a:gd name="T13" fmla="*/ 237 h 237"/>
                  <a:gd name="T14" fmla="*/ 2 w 27"/>
                  <a:gd name="T15" fmla="*/ 237 h 2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7" h="237">
                    <a:moveTo>
                      <a:pt x="2" y="237"/>
                    </a:moveTo>
                    <a:cubicBezTo>
                      <a:pt x="3" y="237"/>
                      <a:pt x="4" y="236"/>
                      <a:pt x="4" y="235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1"/>
                      <a:pt x="26" y="0"/>
                      <a:pt x="25" y="0"/>
                    </a:cubicBezTo>
                    <a:cubicBezTo>
                      <a:pt x="24" y="0"/>
                      <a:pt x="23" y="1"/>
                      <a:pt x="23" y="2"/>
                    </a:cubicBezTo>
                    <a:cubicBezTo>
                      <a:pt x="0" y="235"/>
                      <a:pt x="0" y="235"/>
                      <a:pt x="0" y="235"/>
                    </a:cubicBezTo>
                    <a:cubicBezTo>
                      <a:pt x="0" y="236"/>
                      <a:pt x="0" y="237"/>
                      <a:pt x="1" y="237"/>
                    </a:cubicBezTo>
                    <a:cubicBezTo>
                      <a:pt x="2" y="237"/>
                      <a:pt x="2" y="237"/>
                      <a:pt x="2" y="23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16" name="Freeform 3134"/>
              <p:cNvSpPr>
                <a:spLocks/>
              </p:cNvSpPr>
              <p:nvPr/>
            </p:nvSpPr>
            <p:spPr bwMode="auto">
              <a:xfrm>
                <a:off x="10457" y="1727"/>
                <a:ext cx="60" cy="325"/>
              </a:xfrm>
              <a:custGeom>
                <a:avLst/>
                <a:gdLst>
                  <a:gd name="T0" fmla="*/ 38 w 40"/>
                  <a:gd name="T1" fmla="*/ 216 h 216"/>
                  <a:gd name="T2" fmla="*/ 38 w 40"/>
                  <a:gd name="T3" fmla="*/ 216 h 216"/>
                  <a:gd name="T4" fmla="*/ 40 w 40"/>
                  <a:gd name="T5" fmla="*/ 214 h 216"/>
                  <a:gd name="T6" fmla="*/ 4 w 40"/>
                  <a:gd name="T7" fmla="*/ 2 h 216"/>
                  <a:gd name="T8" fmla="*/ 2 w 40"/>
                  <a:gd name="T9" fmla="*/ 0 h 216"/>
                  <a:gd name="T10" fmla="*/ 0 w 40"/>
                  <a:gd name="T11" fmla="*/ 2 h 216"/>
                  <a:gd name="T12" fmla="*/ 36 w 40"/>
                  <a:gd name="T13" fmla="*/ 214 h 216"/>
                  <a:gd name="T14" fmla="*/ 38 w 40"/>
                  <a:gd name="T15" fmla="*/ 216 h 2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0" h="216">
                    <a:moveTo>
                      <a:pt x="38" y="216"/>
                    </a:moveTo>
                    <a:cubicBezTo>
                      <a:pt x="38" y="216"/>
                      <a:pt x="38" y="216"/>
                      <a:pt x="38" y="216"/>
                    </a:cubicBezTo>
                    <a:cubicBezTo>
                      <a:pt x="39" y="216"/>
                      <a:pt x="40" y="215"/>
                      <a:pt x="40" y="214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3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36" y="214"/>
                      <a:pt x="36" y="214"/>
                      <a:pt x="36" y="214"/>
                    </a:cubicBezTo>
                    <a:cubicBezTo>
                      <a:pt x="36" y="215"/>
                      <a:pt x="37" y="216"/>
                      <a:pt x="38" y="2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17" name="Freeform 3135"/>
              <p:cNvSpPr>
                <a:spLocks/>
              </p:cNvSpPr>
              <p:nvPr/>
            </p:nvSpPr>
            <p:spPr bwMode="auto">
              <a:xfrm>
                <a:off x="10457" y="1727"/>
                <a:ext cx="30" cy="339"/>
              </a:xfrm>
              <a:custGeom>
                <a:avLst/>
                <a:gdLst>
                  <a:gd name="T0" fmla="*/ 18 w 20"/>
                  <a:gd name="T1" fmla="*/ 225 h 225"/>
                  <a:gd name="T2" fmla="*/ 18 w 20"/>
                  <a:gd name="T3" fmla="*/ 225 h 225"/>
                  <a:gd name="T4" fmla="*/ 20 w 20"/>
                  <a:gd name="T5" fmla="*/ 223 h 225"/>
                  <a:gd name="T6" fmla="*/ 4 w 20"/>
                  <a:gd name="T7" fmla="*/ 2 h 225"/>
                  <a:gd name="T8" fmla="*/ 2 w 20"/>
                  <a:gd name="T9" fmla="*/ 0 h 225"/>
                  <a:gd name="T10" fmla="*/ 0 w 20"/>
                  <a:gd name="T11" fmla="*/ 2 h 225"/>
                  <a:gd name="T12" fmla="*/ 16 w 20"/>
                  <a:gd name="T13" fmla="*/ 224 h 225"/>
                  <a:gd name="T14" fmla="*/ 18 w 20"/>
                  <a:gd name="T15" fmla="*/ 225 h 2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" h="225">
                    <a:moveTo>
                      <a:pt x="18" y="225"/>
                    </a:moveTo>
                    <a:cubicBezTo>
                      <a:pt x="18" y="225"/>
                      <a:pt x="18" y="225"/>
                      <a:pt x="18" y="225"/>
                    </a:cubicBezTo>
                    <a:cubicBezTo>
                      <a:pt x="19" y="225"/>
                      <a:pt x="20" y="224"/>
                      <a:pt x="20" y="22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3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16" y="224"/>
                      <a:pt x="16" y="224"/>
                      <a:pt x="16" y="224"/>
                    </a:cubicBezTo>
                    <a:cubicBezTo>
                      <a:pt x="16" y="225"/>
                      <a:pt x="17" y="225"/>
                      <a:pt x="18" y="2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18" name="Rectangle 3136"/>
              <p:cNvSpPr>
                <a:spLocks noChangeArrowheads="1"/>
              </p:cNvSpPr>
              <p:nvPr/>
            </p:nvSpPr>
            <p:spPr bwMode="auto">
              <a:xfrm>
                <a:off x="10449" y="1727"/>
                <a:ext cx="23" cy="27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19" name="Rectangle 3137"/>
              <p:cNvSpPr>
                <a:spLocks noChangeArrowheads="1"/>
              </p:cNvSpPr>
              <p:nvPr/>
            </p:nvSpPr>
            <p:spPr bwMode="auto">
              <a:xfrm>
                <a:off x="10461" y="1718"/>
                <a:ext cx="11" cy="2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20" name="Rectangle 3138"/>
              <p:cNvSpPr>
                <a:spLocks noChangeArrowheads="1"/>
              </p:cNvSpPr>
              <p:nvPr/>
            </p:nvSpPr>
            <p:spPr bwMode="auto">
              <a:xfrm>
                <a:off x="10452" y="1722"/>
                <a:ext cx="9" cy="27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21" name="Freeform 3139"/>
              <p:cNvSpPr>
                <a:spLocks noEditPoints="1"/>
              </p:cNvSpPr>
              <p:nvPr/>
            </p:nvSpPr>
            <p:spPr bwMode="auto">
              <a:xfrm>
                <a:off x="10445" y="1796"/>
                <a:ext cx="72" cy="282"/>
              </a:xfrm>
              <a:custGeom>
                <a:avLst/>
                <a:gdLst>
                  <a:gd name="T0" fmla="*/ 0 w 48"/>
                  <a:gd name="T1" fmla="*/ 185 h 187"/>
                  <a:gd name="T2" fmla="*/ 2 w 48"/>
                  <a:gd name="T3" fmla="*/ 153 h 187"/>
                  <a:gd name="T4" fmla="*/ 2 w 48"/>
                  <a:gd name="T5" fmla="*/ 152 h 187"/>
                  <a:gd name="T6" fmla="*/ 3 w 48"/>
                  <a:gd name="T7" fmla="*/ 115 h 187"/>
                  <a:gd name="T8" fmla="*/ 3 w 48"/>
                  <a:gd name="T9" fmla="*/ 114 h 187"/>
                  <a:gd name="T10" fmla="*/ 4 w 48"/>
                  <a:gd name="T11" fmla="*/ 86 h 187"/>
                  <a:gd name="T12" fmla="*/ 4 w 48"/>
                  <a:gd name="T13" fmla="*/ 85 h 187"/>
                  <a:gd name="T14" fmla="*/ 6 w 48"/>
                  <a:gd name="T15" fmla="*/ 63 h 187"/>
                  <a:gd name="T16" fmla="*/ 16 w 48"/>
                  <a:gd name="T17" fmla="*/ 51 h 187"/>
                  <a:gd name="T18" fmla="*/ 7 w 48"/>
                  <a:gd name="T19" fmla="*/ 41 h 187"/>
                  <a:gd name="T20" fmla="*/ 8 w 48"/>
                  <a:gd name="T21" fmla="*/ 19 h 187"/>
                  <a:gd name="T22" fmla="*/ 13 w 48"/>
                  <a:gd name="T23" fmla="*/ 8 h 187"/>
                  <a:gd name="T24" fmla="*/ 9 w 48"/>
                  <a:gd name="T25" fmla="*/ 2 h 187"/>
                  <a:gd name="T26" fmla="*/ 18 w 48"/>
                  <a:gd name="T27" fmla="*/ 0 h 187"/>
                  <a:gd name="T28" fmla="*/ 19 w 48"/>
                  <a:gd name="T29" fmla="*/ 1 h 187"/>
                  <a:gd name="T30" fmla="*/ 22 w 48"/>
                  <a:gd name="T31" fmla="*/ 19 h 187"/>
                  <a:gd name="T32" fmla="*/ 16 w 48"/>
                  <a:gd name="T33" fmla="*/ 29 h 187"/>
                  <a:gd name="T34" fmla="*/ 25 w 48"/>
                  <a:gd name="T35" fmla="*/ 43 h 187"/>
                  <a:gd name="T36" fmla="*/ 28 w 48"/>
                  <a:gd name="T37" fmla="*/ 62 h 187"/>
                  <a:gd name="T38" fmla="*/ 18 w 48"/>
                  <a:gd name="T39" fmla="*/ 73 h 187"/>
                  <a:gd name="T40" fmla="*/ 32 w 48"/>
                  <a:gd name="T41" fmla="*/ 87 h 187"/>
                  <a:gd name="T42" fmla="*/ 21 w 48"/>
                  <a:gd name="T43" fmla="*/ 99 h 187"/>
                  <a:gd name="T44" fmla="*/ 37 w 48"/>
                  <a:gd name="T45" fmla="*/ 113 h 187"/>
                  <a:gd name="T46" fmla="*/ 22 w 48"/>
                  <a:gd name="T47" fmla="*/ 130 h 187"/>
                  <a:gd name="T48" fmla="*/ 43 w 48"/>
                  <a:gd name="T49" fmla="*/ 149 h 187"/>
                  <a:gd name="T50" fmla="*/ 24 w 48"/>
                  <a:gd name="T51" fmla="*/ 165 h 187"/>
                  <a:gd name="T52" fmla="*/ 47 w 48"/>
                  <a:gd name="T53" fmla="*/ 180 h 187"/>
                  <a:gd name="T54" fmla="*/ 23 w 48"/>
                  <a:gd name="T55" fmla="*/ 166 h 187"/>
                  <a:gd name="T56" fmla="*/ 0 w 48"/>
                  <a:gd name="T57" fmla="*/ 187 h 187"/>
                  <a:gd name="T58" fmla="*/ 21 w 48"/>
                  <a:gd name="T59" fmla="*/ 132 h 187"/>
                  <a:gd name="T60" fmla="*/ 23 w 48"/>
                  <a:gd name="T61" fmla="*/ 165 h 187"/>
                  <a:gd name="T62" fmla="*/ 21 w 48"/>
                  <a:gd name="T63" fmla="*/ 132 h 187"/>
                  <a:gd name="T64" fmla="*/ 5 w 48"/>
                  <a:gd name="T65" fmla="*/ 115 h 187"/>
                  <a:gd name="T66" fmla="*/ 36 w 48"/>
                  <a:gd name="T67" fmla="*/ 113 h 187"/>
                  <a:gd name="T68" fmla="*/ 17 w 48"/>
                  <a:gd name="T69" fmla="*/ 74 h 187"/>
                  <a:gd name="T70" fmla="*/ 20 w 48"/>
                  <a:gd name="T71" fmla="*/ 98 h 187"/>
                  <a:gd name="T72" fmla="*/ 17 w 48"/>
                  <a:gd name="T73" fmla="*/ 74 h 187"/>
                  <a:gd name="T74" fmla="*/ 7 w 48"/>
                  <a:gd name="T75" fmla="*/ 63 h 187"/>
                  <a:gd name="T76" fmla="*/ 27 w 48"/>
                  <a:gd name="T77" fmla="*/ 62 h 187"/>
                  <a:gd name="T78" fmla="*/ 15 w 48"/>
                  <a:gd name="T79" fmla="*/ 30 h 187"/>
                  <a:gd name="T80" fmla="*/ 17 w 48"/>
                  <a:gd name="T81" fmla="*/ 50 h 187"/>
                  <a:gd name="T82" fmla="*/ 15 w 48"/>
                  <a:gd name="T83" fmla="*/ 30 h 187"/>
                  <a:gd name="T84" fmla="*/ 9 w 48"/>
                  <a:gd name="T85" fmla="*/ 19 h 187"/>
                  <a:gd name="T86" fmla="*/ 20 w 48"/>
                  <a:gd name="T87" fmla="*/ 19 h 187"/>
                  <a:gd name="T88" fmla="*/ 11 w 48"/>
                  <a:gd name="T89" fmla="*/ 2 h 187"/>
                  <a:gd name="T90" fmla="*/ 17 w 48"/>
                  <a:gd name="T91" fmla="*/ 1 h 1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48" h="187">
                    <a:moveTo>
                      <a:pt x="0" y="186"/>
                    </a:moveTo>
                    <a:cubicBezTo>
                      <a:pt x="0" y="186"/>
                      <a:pt x="0" y="186"/>
                      <a:pt x="0" y="185"/>
                    </a:cubicBezTo>
                    <a:cubicBezTo>
                      <a:pt x="22" y="166"/>
                      <a:pt x="22" y="166"/>
                      <a:pt x="22" y="166"/>
                    </a:cubicBezTo>
                    <a:cubicBezTo>
                      <a:pt x="2" y="153"/>
                      <a:pt x="2" y="153"/>
                      <a:pt x="2" y="153"/>
                    </a:cubicBezTo>
                    <a:cubicBezTo>
                      <a:pt x="2" y="153"/>
                      <a:pt x="1" y="153"/>
                      <a:pt x="1" y="153"/>
                    </a:cubicBezTo>
                    <a:cubicBezTo>
                      <a:pt x="1" y="153"/>
                      <a:pt x="1" y="152"/>
                      <a:pt x="2" y="152"/>
                    </a:cubicBezTo>
                    <a:cubicBezTo>
                      <a:pt x="20" y="131"/>
                      <a:pt x="20" y="131"/>
                      <a:pt x="20" y="131"/>
                    </a:cubicBezTo>
                    <a:cubicBezTo>
                      <a:pt x="3" y="115"/>
                      <a:pt x="3" y="115"/>
                      <a:pt x="3" y="115"/>
                    </a:cubicBezTo>
                    <a:cubicBezTo>
                      <a:pt x="3" y="115"/>
                      <a:pt x="3" y="115"/>
                      <a:pt x="3" y="115"/>
                    </a:cubicBezTo>
                    <a:cubicBezTo>
                      <a:pt x="3" y="114"/>
                      <a:pt x="3" y="114"/>
                      <a:pt x="3" y="114"/>
                    </a:cubicBezTo>
                    <a:cubicBezTo>
                      <a:pt x="19" y="99"/>
                      <a:pt x="19" y="99"/>
                      <a:pt x="19" y="99"/>
                    </a:cubicBezTo>
                    <a:cubicBezTo>
                      <a:pt x="4" y="86"/>
                      <a:pt x="4" y="86"/>
                      <a:pt x="4" y="86"/>
                    </a:cubicBezTo>
                    <a:cubicBezTo>
                      <a:pt x="4" y="86"/>
                      <a:pt x="4" y="86"/>
                      <a:pt x="4" y="86"/>
                    </a:cubicBezTo>
                    <a:cubicBezTo>
                      <a:pt x="4" y="86"/>
                      <a:pt x="4" y="85"/>
                      <a:pt x="4" y="85"/>
                    </a:cubicBezTo>
                    <a:cubicBezTo>
                      <a:pt x="16" y="73"/>
                      <a:pt x="16" y="73"/>
                      <a:pt x="16" y="73"/>
                    </a:cubicBezTo>
                    <a:cubicBezTo>
                      <a:pt x="6" y="63"/>
                      <a:pt x="6" y="63"/>
                      <a:pt x="6" y="63"/>
                    </a:cubicBezTo>
                    <a:cubicBezTo>
                      <a:pt x="5" y="63"/>
                      <a:pt x="5" y="63"/>
                      <a:pt x="6" y="62"/>
                    </a:cubicBezTo>
                    <a:cubicBezTo>
                      <a:pt x="16" y="51"/>
                      <a:pt x="16" y="51"/>
                      <a:pt x="16" y="51"/>
                    </a:cubicBezTo>
                    <a:cubicBezTo>
                      <a:pt x="7" y="42"/>
                      <a:pt x="7" y="42"/>
                      <a:pt x="7" y="42"/>
                    </a:cubicBezTo>
                    <a:cubicBezTo>
                      <a:pt x="7" y="42"/>
                      <a:pt x="7" y="41"/>
                      <a:pt x="7" y="41"/>
                    </a:cubicBezTo>
                    <a:cubicBezTo>
                      <a:pt x="14" y="29"/>
                      <a:pt x="14" y="29"/>
                      <a:pt x="14" y="29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7" y="19"/>
                      <a:pt x="7" y="18"/>
                      <a:pt x="8" y="18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8" y="0"/>
                      <a:pt x="19" y="0"/>
                      <a:pt x="19" y="0"/>
                    </a:cubicBezTo>
                    <a:cubicBezTo>
                      <a:pt x="19" y="0"/>
                      <a:pt x="19" y="1"/>
                      <a:pt x="19" y="1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22" y="19"/>
                      <a:pt x="22" y="19"/>
                      <a:pt x="22" y="19"/>
                    </a:cubicBezTo>
                    <a:cubicBezTo>
                      <a:pt x="22" y="19"/>
                      <a:pt x="22" y="19"/>
                      <a:pt x="22" y="20"/>
                    </a:cubicBezTo>
                    <a:cubicBezTo>
                      <a:pt x="16" y="29"/>
                      <a:pt x="16" y="29"/>
                      <a:pt x="16" y="29"/>
                    </a:cubicBezTo>
                    <a:cubicBezTo>
                      <a:pt x="25" y="42"/>
                      <a:pt x="25" y="42"/>
                      <a:pt x="25" y="42"/>
                    </a:cubicBezTo>
                    <a:cubicBezTo>
                      <a:pt x="25" y="42"/>
                      <a:pt x="25" y="43"/>
                      <a:pt x="25" y="43"/>
                    </a:cubicBezTo>
                    <a:cubicBezTo>
                      <a:pt x="18" y="51"/>
                      <a:pt x="18" y="51"/>
                      <a:pt x="18" y="51"/>
                    </a:cubicBezTo>
                    <a:cubicBezTo>
                      <a:pt x="28" y="62"/>
                      <a:pt x="28" y="62"/>
                      <a:pt x="28" y="62"/>
                    </a:cubicBezTo>
                    <a:cubicBezTo>
                      <a:pt x="29" y="62"/>
                      <a:pt x="29" y="63"/>
                      <a:pt x="28" y="63"/>
                    </a:cubicBezTo>
                    <a:cubicBezTo>
                      <a:pt x="18" y="73"/>
                      <a:pt x="18" y="73"/>
                      <a:pt x="18" y="73"/>
                    </a:cubicBezTo>
                    <a:cubicBezTo>
                      <a:pt x="32" y="87"/>
                      <a:pt x="32" y="87"/>
                      <a:pt x="32" y="87"/>
                    </a:cubicBezTo>
                    <a:cubicBezTo>
                      <a:pt x="32" y="87"/>
                      <a:pt x="32" y="87"/>
                      <a:pt x="32" y="87"/>
                    </a:cubicBezTo>
                    <a:cubicBezTo>
                      <a:pt x="32" y="88"/>
                      <a:pt x="32" y="88"/>
                      <a:pt x="32" y="88"/>
                    </a:cubicBezTo>
                    <a:cubicBezTo>
                      <a:pt x="21" y="99"/>
                      <a:pt x="21" y="99"/>
                      <a:pt x="21" y="99"/>
                    </a:cubicBezTo>
                    <a:cubicBezTo>
                      <a:pt x="37" y="113"/>
                      <a:pt x="37" y="113"/>
                      <a:pt x="37" y="113"/>
                    </a:cubicBezTo>
                    <a:cubicBezTo>
                      <a:pt x="37" y="113"/>
                      <a:pt x="37" y="113"/>
                      <a:pt x="37" y="113"/>
                    </a:cubicBezTo>
                    <a:cubicBezTo>
                      <a:pt x="37" y="113"/>
                      <a:pt x="37" y="114"/>
                      <a:pt x="37" y="114"/>
                    </a:cubicBezTo>
                    <a:cubicBezTo>
                      <a:pt x="22" y="130"/>
                      <a:pt x="22" y="130"/>
                      <a:pt x="22" y="130"/>
                    </a:cubicBezTo>
                    <a:cubicBezTo>
                      <a:pt x="42" y="149"/>
                      <a:pt x="42" y="149"/>
                      <a:pt x="42" y="149"/>
                    </a:cubicBezTo>
                    <a:cubicBezTo>
                      <a:pt x="42" y="149"/>
                      <a:pt x="43" y="149"/>
                      <a:pt x="43" y="149"/>
                    </a:cubicBezTo>
                    <a:cubicBezTo>
                      <a:pt x="43" y="149"/>
                      <a:pt x="42" y="149"/>
                      <a:pt x="42" y="150"/>
                    </a:cubicBezTo>
                    <a:cubicBezTo>
                      <a:pt x="24" y="165"/>
                      <a:pt x="24" y="165"/>
                      <a:pt x="24" y="165"/>
                    </a:cubicBezTo>
                    <a:cubicBezTo>
                      <a:pt x="47" y="179"/>
                      <a:pt x="47" y="179"/>
                      <a:pt x="47" y="179"/>
                    </a:cubicBezTo>
                    <a:cubicBezTo>
                      <a:pt x="48" y="179"/>
                      <a:pt x="48" y="180"/>
                      <a:pt x="47" y="180"/>
                    </a:cubicBezTo>
                    <a:cubicBezTo>
                      <a:pt x="47" y="180"/>
                      <a:pt x="47" y="181"/>
                      <a:pt x="47" y="180"/>
                    </a:cubicBezTo>
                    <a:cubicBezTo>
                      <a:pt x="23" y="166"/>
                      <a:pt x="23" y="166"/>
                      <a:pt x="23" y="166"/>
                    </a:cubicBezTo>
                    <a:cubicBezTo>
                      <a:pt x="1" y="186"/>
                      <a:pt x="1" y="186"/>
                      <a:pt x="1" y="186"/>
                    </a:cubicBezTo>
                    <a:cubicBezTo>
                      <a:pt x="1" y="186"/>
                      <a:pt x="1" y="187"/>
                      <a:pt x="0" y="187"/>
                    </a:cubicBezTo>
                    <a:cubicBezTo>
                      <a:pt x="0" y="187"/>
                      <a:pt x="0" y="186"/>
                      <a:pt x="0" y="186"/>
                    </a:cubicBezTo>
                    <a:close/>
                    <a:moveTo>
                      <a:pt x="21" y="132"/>
                    </a:moveTo>
                    <a:cubicBezTo>
                      <a:pt x="3" y="153"/>
                      <a:pt x="3" y="153"/>
                      <a:pt x="3" y="153"/>
                    </a:cubicBezTo>
                    <a:cubicBezTo>
                      <a:pt x="23" y="165"/>
                      <a:pt x="23" y="165"/>
                      <a:pt x="23" y="165"/>
                    </a:cubicBezTo>
                    <a:cubicBezTo>
                      <a:pt x="41" y="149"/>
                      <a:pt x="41" y="149"/>
                      <a:pt x="41" y="149"/>
                    </a:cubicBezTo>
                    <a:lnTo>
                      <a:pt x="21" y="132"/>
                    </a:lnTo>
                    <a:close/>
                    <a:moveTo>
                      <a:pt x="20" y="100"/>
                    </a:moveTo>
                    <a:cubicBezTo>
                      <a:pt x="5" y="115"/>
                      <a:pt x="5" y="115"/>
                      <a:pt x="5" y="115"/>
                    </a:cubicBezTo>
                    <a:cubicBezTo>
                      <a:pt x="21" y="130"/>
                      <a:pt x="21" y="130"/>
                      <a:pt x="21" y="130"/>
                    </a:cubicBezTo>
                    <a:cubicBezTo>
                      <a:pt x="36" y="113"/>
                      <a:pt x="36" y="113"/>
                      <a:pt x="36" y="113"/>
                    </a:cubicBezTo>
                    <a:lnTo>
                      <a:pt x="20" y="100"/>
                    </a:lnTo>
                    <a:close/>
                    <a:moveTo>
                      <a:pt x="17" y="74"/>
                    </a:moveTo>
                    <a:cubicBezTo>
                      <a:pt x="6" y="86"/>
                      <a:pt x="6" y="86"/>
                      <a:pt x="6" y="86"/>
                    </a:cubicBezTo>
                    <a:cubicBezTo>
                      <a:pt x="20" y="98"/>
                      <a:pt x="20" y="98"/>
                      <a:pt x="20" y="98"/>
                    </a:cubicBezTo>
                    <a:cubicBezTo>
                      <a:pt x="31" y="87"/>
                      <a:pt x="31" y="87"/>
                      <a:pt x="31" y="87"/>
                    </a:cubicBezTo>
                    <a:lnTo>
                      <a:pt x="17" y="74"/>
                    </a:lnTo>
                    <a:close/>
                    <a:moveTo>
                      <a:pt x="17" y="52"/>
                    </a:moveTo>
                    <a:cubicBezTo>
                      <a:pt x="7" y="63"/>
                      <a:pt x="7" y="63"/>
                      <a:pt x="7" y="63"/>
                    </a:cubicBezTo>
                    <a:cubicBezTo>
                      <a:pt x="17" y="72"/>
                      <a:pt x="17" y="72"/>
                      <a:pt x="17" y="72"/>
                    </a:cubicBezTo>
                    <a:cubicBezTo>
                      <a:pt x="27" y="62"/>
                      <a:pt x="27" y="62"/>
                      <a:pt x="27" y="62"/>
                    </a:cubicBezTo>
                    <a:lnTo>
                      <a:pt x="17" y="52"/>
                    </a:lnTo>
                    <a:close/>
                    <a:moveTo>
                      <a:pt x="15" y="30"/>
                    </a:moveTo>
                    <a:cubicBezTo>
                      <a:pt x="8" y="41"/>
                      <a:pt x="8" y="41"/>
                      <a:pt x="8" y="41"/>
                    </a:cubicBezTo>
                    <a:cubicBezTo>
                      <a:pt x="17" y="50"/>
                      <a:pt x="17" y="50"/>
                      <a:pt x="17" y="50"/>
                    </a:cubicBezTo>
                    <a:cubicBezTo>
                      <a:pt x="23" y="42"/>
                      <a:pt x="23" y="42"/>
                      <a:pt x="23" y="42"/>
                    </a:cubicBezTo>
                    <a:lnTo>
                      <a:pt x="15" y="30"/>
                    </a:lnTo>
                    <a:close/>
                    <a:moveTo>
                      <a:pt x="14" y="10"/>
                    </a:moveTo>
                    <a:cubicBezTo>
                      <a:pt x="9" y="19"/>
                      <a:pt x="9" y="19"/>
                      <a:pt x="9" y="19"/>
                    </a:cubicBezTo>
                    <a:cubicBezTo>
                      <a:pt x="15" y="28"/>
                      <a:pt x="15" y="28"/>
                      <a:pt x="15" y="28"/>
                    </a:cubicBezTo>
                    <a:cubicBezTo>
                      <a:pt x="20" y="19"/>
                      <a:pt x="20" y="19"/>
                      <a:pt x="20" y="19"/>
                    </a:cubicBezTo>
                    <a:lnTo>
                      <a:pt x="14" y="10"/>
                    </a:lnTo>
                    <a:close/>
                    <a:moveTo>
                      <a:pt x="11" y="2"/>
                    </a:moveTo>
                    <a:cubicBezTo>
                      <a:pt x="14" y="7"/>
                      <a:pt x="14" y="7"/>
                      <a:pt x="14" y="7"/>
                    </a:cubicBezTo>
                    <a:cubicBezTo>
                      <a:pt x="17" y="1"/>
                      <a:pt x="17" y="1"/>
                      <a:pt x="17" y="1"/>
                    </a:cubicBezTo>
                    <a:lnTo>
                      <a:pt x="11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22" name="Freeform 3140"/>
              <p:cNvSpPr>
                <a:spLocks noEditPoints="1"/>
              </p:cNvSpPr>
              <p:nvPr/>
            </p:nvSpPr>
            <p:spPr bwMode="auto">
              <a:xfrm>
                <a:off x="10427" y="1831"/>
                <a:ext cx="60" cy="248"/>
              </a:xfrm>
              <a:custGeom>
                <a:avLst/>
                <a:gdLst>
                  <a:gd name="T0" fmla="*/ 3 w 40"/>
                  <a:gd name="T1" fmla="*/ 130 h 165"/>
                  <a:gd name="T2" fmla="*/ 5 w 40"/>
                  <a:gd name="T3" fmla="*/ 109 h 165"/>
                  <a:gd name="T4" fmla="*/ 6 w 40"/>
                  <a:gd name="T5" fmla="*/ 91 h 165"/>
                  <a:gd name="T6" fmla="*/ 7 w 40"/>
                  <a:gd name="T7" fmla="*/ 82 h 165"/>
                  <a:gd name="T8" fmla="*/ 9 w 40"/>
                  <a:gd name="T9" fmla="*/ 62 h 165"/>
                  <a:gd name="T10" fmla="*/ 10 w 40"/>
                  <a:gd name="T11" fmla="*/ 43 h 165"/>
                  <a:gd name="T12" fmla="*/ 11 w 40"/>
                  <a:gd name="T13" fmla="*/ 39 h 165"/>
                  <a:gd name="T14" fmla="*/ 14 w 40"/>
                  <a:gd name="T15" fmla="*/ 27 h 165"/>
                  <a:gd name="T16" fmla="*/ 18 w 40"/>
                  <a:gd name="T17" fmla="*/ 18 h 165"/>
                  <a:gd name="T18" fmla="*/ 18 w 40"/>
                  <a:gd name="T19" fmla="*/ 7 h 165"/>
                  <a:gd name="T20" fmla="*/ 22 w 40"/>
                  <a:gd name="T21" fmla="*/ 13 h 165"/>
                  <a:gd name="T22" fmla="*/ 30 w 40"/>
                  <a:gd name="T23" fmla="*/ 45 h 165"/>
                  <a:gd name="T24" fmla="*/ 31 w 40"/>
                  <a:gd name="T25" fmla="*/ 63 h 165"/>
                  <a:gd name="T26" fmla="*/ 32 w 40"/>
                  <a:gd name="T27" fmla="*/ 84 h 165"/>
                  <a:gd name="T28" fmla="*/ 34 w 40"/>
                  <a:gd name="T29" fmla="*/ 108 h 165"/>
                  <a:gd name="T30" fmla="*/ 36 w 40"/>
                  <a:gd name="T31" fmla="*/ 133 h 165"/>
                  <a:gd name="T32" fmla="*/ 40 w 40"/>
                  <a:gd name="T33" fmla="*/ 162 h 165"/>
                  <a:gd name="T34" fmla="*/ 9 w 40"/>
                  <a:gd name="T35" fmla="*/ 164 h 165"/>
                  <a:gd name="T36" fmla="*/ 8 w 40"/>
                  <a:gd name="T37" fmla="*/ 159 h 165"/>
                  <a:gd name="T38" fmla="*/ 22 w 40"/>
                  <a:gd name="T39" fmla="*/ 146 h 165"/>
                  <a:gd name="T40" fmla="*/ 22 w 40"/>
                  <a:gd name="T41" fmla="*/ 146 h 165"/>
                  <a:gd name="T42" fmla="*/ 6 w 40"/>
                  <a:gd name="T43" fmla="*/ 149 h 165"/>
                  <a:gd name="T44" fmla="*/ 21 w 40"/>
                  <a:gd name="T45" fmla="*/ 145 h 165"/>
                  <a:gd name="T46" fmla="*/ 12 w 40"/>
                  <a:gd name="T47" fmla="*/ 130 h 165"/>
                  <a:gd name="T48" fmla="*/ 34 w 40"/>
                  <a:gd name="T49" fmla="*/ 133 h 165"/>
                  <a:gd name="T50" fmla="*/ 5 w 40"/>
                  <a:gd name="T51" fmla="*/ 130 h 165"/>
                  <a:gd name="T52" fmla="*/ 7 w 40"/>
                  <a:gd name="T53" fmla="*/ 144 h 165"/>
                  <a:gd name="T54" fmla="*/ 6 w 40"/>
                  <a:gd name="T55" fmla="*/ 131 h 165"/>
                  <a:gd name="T56" fmla="*/ 10 w 40"/>
                  <a:gd name="T57" fmla="*/ 114 h 165"/>
                  <a:gd name="T58" fmla="*/ 21 w 40"/>
                  <a:gd name="T59" fmla="*/ 96 h 165"/>
                  <a:gd name="T60" fmla="*/ 19 w 40"/>
                  <a:gd name="T61" fmla="*/ 119 h 165"/>
                  <a:gd name="T62" fmla="*/ 13 w 40"/>
                  <a:gd name="T63" fmla="*/ 89 h 165"/>
                  <a:gd name="T64" fmla="*/ 9 w 40"/>
                  <a:gd name="T65" fmla="*/ 105 h 165"/>
                  <a:gd name="T66" fmla="*/ 15 w 40"/>
                  <a:gd name="T67" fmla="*/ 91 h 165"/>
                  <a:gd name="T68" fmla="*/ 20 w 40"/>
                  <a:gd name="T69" fmla="*/ 73 h 165"/>
                  <a:gd name="T70" fmla="*/ 31 w 40"/>
                  <a:gd name="T71" fmla="*/ 84 h 165"/>
                  <a:gd name="T72" fmla="*/ 13 w 40"/>
                  <a:gd name="T73" fmla="*/ 86 h 165"/>
                  <a:gd name="T74" fmla="*/ 12 w 40"/>
                  <a:gd name="T75" fmla="*/ 74 h 165"/>
                  <a:gd name="T76" fmla="*/ 11 w 40"/>
                  <a:gd name="T77" fmla="*/ 63 h 165"/>
                  <a:gd name="T78" fmla="*/ 20 w 40"/>
                  <a:gd name="T79" fmla="*/ 54 h 165"/>
                  <a:gd name="T80" fmla="*/ 15 w 40"/>
                  <a:gd name="T81" fmla="*/ 66 h 165"/>
                  <a:gd name="T82" fmla="*/ 14 w 40"/>
                  <a:gd name="T83" fmla="*/ 60 h 165"/>
                  <a:gd name="T84" fmla="*/ 14 w 40"/>
                  <a:gd name="T85" fmla="*/ 60 h 165"/>
                  <a:gd name="T86" fmla="*/ 13 w 40"/>
                  <a:gd name="T87" fmla="*/ 54 h 165"/>
                  <a:gd name="T88" fmla="*/ 19 w 40"/>
                  <a:gd name="T89" fmla="*/ 53 h 165"/>
                  <a:gd name="T90" fmla="*/ 17 w 40"/>
                  <a:gd name="T91" fmla="*/ 39 h 165"/>
                  <a:gd name="T92" fmla="*/ 28 w 40"/>
                  <a:gd name="T93" fmla="*/ 45 h 165"/>
                  <a:gd name="T94" fmla="*/ 14 w 40"/>
                  <a:gd name="T95" fmla="*/ 46 h 165"/>
                  <a:gd name="T96" fmla="*/ 14 w 40"/>
                  <a:gd name="T97" fmla="*/ 33 h 165"/>
                  <a:gd name="T98" fmla="*/ 15 w 40"/>
                  <a:gd name="T99" fmla="*/ 34 h 165"/>
                  <a:gd name="T100" fmla="*/ 17 w 40"/>
                  <a:gd name="T101" fmla="*/ 33 h 165"/>
                  <a:gd name="T102" fmla="*/ 17 w 40"/>
                  <a:gd name="T103" fmla="*/ 19 h 165"/>
                  <a:gd name="T104" fmla="*/ 17 w 40"/>
                  <a:gd name="T105" fmla="*/ 19 h 165"/>
                  <a:gd name="T106" fmla="*/ 20 w 40"/>
                  <a:gd name="T107" fmla="*/ 8 h 1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40" h="165">
                    <a:moveTo>
                      <a:pt x="0" y="164"/>
                    </a:moveTo>
                    <a:cubicBezTo>
                      <a:pt x="0" y="164"/>
                      <a:pt x="0" y="164"/>
                      <a:pt x="0" y="164"/>
                    </a:cubicBezTo>
                    <a:cubicBezTo>
                      <a:pt x="6" y="147"/>
                      <a:pt x="6" y="147"/>
                      <a:pt x="6" y="147"/>
                    </a:cubicBezTo>
                    <a:cubicBezTo>
                      <a:pt x="3" y="130"/>
                      <a:pt x="3" y="130"/>
                      <a:pt x="3" y="130"/>
                    </a:cubicBezTo>
                    <a:cubicBezTo>
                      <a:pt x="3" y="130"/>
                      <a:pt x="3" y="130"/>
                      <a:pt x="3" y="130"/>
                    </a:cubicBezTo>
                    <a:cubicBezTo>
                      <a:pt x="8" y="112"/>
                      <a:pt x="8" y="112"/>
                      <a:pt x="8" y="112"/>
                    </a:cubicBezTo>
                    <a:cubicBezTo>
                      <a:pt x="6" y="110"/>
                      <a:pt x="6" y="110"/>
                      <a:pt x="6" y="110"/>
                    </a:cubicBezTo>
                    <a:cubicBezTo>
                      <a:pt x="5" y="110"/>
                      <a:pt x="5" y="110"/>
                      <a:pt x="5" y="109"/>
                    </a:cubicBezTo>
                    <a:cubicBezTo>
                      <a:pt x="5" y="109"/>
                      <a:pt x="5" y="109"/>
                      <a:pt x="6" y="109"/>
                    </a:cubicBezTo>
                    <a:cubicBezTo>
                      <a:pt x="8" y="107"/>
                      <a:pt x="8" y="107"/>
                      <a:pt x="8" y="107"/>
                    </a:cubicBezTo>
                    <a:cubicBezTo>
                      <a:pt x="6" y="92"/>
                      <a:pt x="6" y="92"/>
                      <a:pt x="6" y="92"/>
                    </a:cubicBezTo>
                    <a:cubicBezTo>
                      <a:pt x="6" y="92"/>
                      <a:pt x="6" y="91"/>
                      <a:pt x="6" y="91"/>
                    </a:cubicBezTo>
                    <a:cubicBezTo>
                      <a:pt x="8" y="84"/>
                      <a:pt x="8" y="84"/>
                      <a:pt x="8" y="84"/>
                    </a:cubicBezTo>
                    <a:cubicBezTo>
                      <a:pt x="7" y="83"/>
                      <a:pt x="7" y="83"/>
                      <a:pt x="7" y="83"/>
                    </a:cubicBezTo>
                    <a:cubicBezTo>
                      <a:pt x="7" y="83"/>
                      <a:pt x="7" y="82"/>
                      <a:pt x="7" y="82"/>
                    </a:cubicBezTo>
                    <a:cubicBezTo>
                      <a:pt x="7" y="82"/>
                      <a:pt x="7" y="82"/>
                      <a:pt x="7" y="82"/>
                    </a:cubicBezTo>
                    <a:cubicBezTo>
                      <a:pt x="9" y="80"/>
                      <a:pt x="9" y="80"/>
                      <a:pt x="9" y="80"/>
                    </a:cubicBezTo>
                    <a:cubicBezTo>
                      <a:pt x="11" y="74"/>
                      <a:pt x="11" y="74"/>
                      <a:pt x="11" y="74"/>
                    </a:cubicBezTo>
                    <a:cubicBezTo>
                      <a:pt x="9" y="62"/>
                      <a:pt x="9" y="62"/>
                      <a:pt x="9" y="62"/>
                    </a:cubicBezTo>
                    <a:cubicBezTo>
                      <a:pt x="9" y="62"/>
                      <a:pt x="9" y="62"/>
                      <a:pt x="9" y="62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2" y="46"/>
                      <a:pt x="12" y="46"/>
                      <a:pt x="12" y="46"/>
                    </a:cubicBezTo>
                    <a:cubicBezTo>
                      <a:pt x="10" y="44"/>
                      <a:pt x="10" y="44"/>
                      <a:pt x="10" y="44"/>
                    </a:cubicBezTo>
                    <a:cubicBezTo>
                      <a:pt x="10" y="43"/>
                      <a:pt x="10" y="43"/>
                      <a:pt x="10" y="43"/>
                    </a:cubicBezTo>
                    <a:cubicBezTo>
                      <a:pt x="10" y="43"/>
                      <a:pt x="10" y="43"/>
                      <a:pt x="10" y="43"/>
                    </a:cubicBezTo>
                    <a:cubicBezTo>
                      <a:pt x="12" y="41"/>
                      <a:pt x="12" y="41"/>
                      <a:pt x="12" y="41"/>
                    </a:cubicBezTo>
                    <a:cubicBezTo>
                      <a:pt x="11" y="39"/>
                      <a:pt x="11" y="39"/>
                      <a:pt x="11" y="39"/>
                    </a:cubicBezTo>
                    <a:cubicBezTo>
                      <a:pt x="11" y="39"/>
                      <a:pt x="11" y="39"/>
                      <a:pt x="11" y="39"/>
                    </a:cubicBezTo>
                    <a:cubicBezTo>
                      <a:pt x="13" y="32"/>
                      <a:pt x="13" y="32"/>
                      <a:pt x="13" y="32"/>
                    </a:cubicBezTo>
                    <a:cubicBezTo>
                      <a:pt x="12" y="32"/>
                      <a:pt x="12" y="32"/>
                      <a:pt x="12" y="32"/>
                    </a:cubicBezTo>
                    <a:cubicBezTo>
                      <a:pt x="12" y="31"/>
                      <a:pt x="12" y="31"/>
                      <a:pt x="12" y="31"/>
                    </a:cubicBezTo>
                    <a:cubicBezTo>
                      <a:pt x="14" y="27"/>
                      <a:pt x="14" y="27"/>
                      <a:pt x="14" y="2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20" y="13"/>
                      <a:pt x="20" y="13"/>
                      <a:pt x="20" y="13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8" y="8"/>
                      <a:pt x="18" y="8"/>
                      <a:pt x="18" y="7"/>
                    </a:cubicBezTo>
                    <a:cubicBezTo>
                      <a:pt x="26" y="0"/>
                      <a:pt x="26" y="0"/>
                      <a:pt x="26" y="0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7" y="0"/>
                      <a:pt x="28" y="1"/>
                      <a:pt x="27" y="1"/>
                    </a:cubicBezTo>
                    <a:cubicBezTo>
                      <a:pt x="22" y="13"/>
                      <a:pt x="22" y="13"/>
                      <a:pt x="22" y="13"/>
                    </a:cubicBezTo>
                    <a:cubicBezTo>
                      <a:pt x="29" y="29"/>
                      <a:pt x="29" y="29"/>
                      <a:pt x="29" y="29"/>
                    </a:cubicBezTo>
                    <a:cubicBezTo>
                      <a:pt x="29" y="29"/>
                      <a:pt x="29" y="29"/>
                      <a:pt x="29" y="30"/>
                    </a:cubicBezTo>
                    <a:cubicBezTo>
                      <a:pt x="20" y="36"/>
                      <a:pt x="20" y="36"/>
                      <a:pt x="20" y="36"/>
                    </a:cubicBezTo>
                    <a:cubicBezTo>
                      <a:pt x="30" y="45"/>
                      <a:pt x="30" y="45"/>
                      <a:pt x="30" y="45"/>
                    </a:cubicBezTo>
                    <a:cubicBezTo>
                      <a:pt x="30" y="45"/>
                      <a:pt x="30" y="45"/>
                      <a:pt x="30" y="45"/>
                    </a:cubicBezTo>
                    <a:cubicBezTo>
                      <a:pt x="30" y="46"/>
                      <a:pt x="30" y="46"/>
                      <a:pt x="30" y="46"/>
                    </a:cubicBezTo>
                    <a:cubicBezTo>
                      <a:pt x="21" y="53"/>
                      <a:pt x="21" y="53"/>
                      <a:pt x="21" y="53"/>
                    </a:cubicBezTo>
                    <a:cubicBezTo>
                      <a:pt x="31" y="63"/>
                      <a:pt x="31" y="63"/>
                      <a:pt x="31" y="63"/>
                    </a:cubicBezTo>
                    <a:cubicBezTo>
                      <a:pt x="31" y="63"/>
                      <a:pt x="31" y="63"/>
                      <a:pt x="31" y="63"/>
                    </a:cubicBezTo>
                    <a:cubicBezTo>
                      <a:pt x="31" y="63"/>
                      <a:pt x="31" y="64"/>
                      <a:pt x="31" y="64"/>
                    </a:cubicBezTo>
                    <a:cubicBezTo>
                      <a:pt x="21" y="72"/>
                      <a:pt x="21" y="72"/>
                      <a:pt x="21" y="72"/>
                    </a:cubicBezTo>
                    <a:cubicBezTo>
                      <a:pt x="32" y="84"/>
                      <a:pt x="32" y="84"/>
                      <a:pt x="32" y="84"/>
                    </a:cubicBezTo>
                    <a:cubicBezTo>
                      <a:pt x="33" y="84"/>
                      <a:pt x="33" y="85"/>
                      <a:pt x="32" y="85"/>
                    </a:cubicBezTo>
                    <a:cubicBezTo>
                      <a:pt x="22" y="95"/>
                      <a:pt x="22" y="95"/>
                      <a:pt x="22" y="95"/>
                    </a:cubicBezTo>
                    <a:cubicBezTo>
                      <a:pt x="34" y="107"/>
                      <a:pt x="34" y="107"/>
                      <a:pt x="34" y="107"/>
                    </a:cubicBezTo>
                    <a:cubicBezTo>
                      <a:pt x="34" y="107"/>
                      <a:pt x="34" y="107"/>
                      <a:pt x="34" y="108"/>
                    </a:cubicBezTo>
                    <a:cubicBezTo>
                      <a:pt x="34" y="108"/>
                      <a:pt x="34" y="108"/>
                      <a:pt x="34" y="108"/>
                    </a:cubicBezTo>
                    <a:cubicBezTo>
                      <a:pt x="20" y="120"/>
                      <a:pt x="20" y="120"/>
                      <a:pt x="20" y="120"/>
                    </a:cubicBezTo>
                    <a:cubicBezTo>
                      <a:pt x="36" y="133"/>
                      <a:pt x="36" y="133"/>
                      <a:pt x="36" y="133"/>
                    </a:cubicBezTo>
                    <a:cubicBezTo>
                      <a:pt x="36" y="133"/>
                      <a:pt x="36" y="133"/>
                      <a:pt x="36" y="133"/>
                    </a:cubicBezTo>
                    <a:cubicBezTo>
                      <a:pt x="36" y="133"/>
                      <a:pt x="36" y="133"/>
                      <a:pt x="36" y="134"/>
                    </a:cubicBezTo>
                    <a:cubicBezTo>
                      <a:pt x="23" y="145"/>
                      <a:pt x="23" y="145"/>
                      <a:pt x="23" y="145"/>
                    </a:cubicBezTo>
                    <a:cubicBezTo>
                      <a:pt x="40" y="161"/>
                      <a:pt x="40" y="161"/>
                      <a:pt x="40" y="161"/>
                    </a:cubicBezTo>
                    <a:cubicBezTo>
                      <a:pt x="40" y="161"/>
                      <a:pt x="40" y="161"/>
                      <a:pt x="40" y="162"/>
                    </a:cubicBezTo>
                    <a:cubicBezTo>
                      <a:pt x="40" y="162"/>
                      <a:pt x="39" y="162"/>
                      <a:pt x="39" y="162"/>
                    </a:cubicBezTo>
                    <a:cubicBezTo>
                      <a:pt x="10" y="164"/>
                      <a:pt x="10" y="164"/>
                      <a:pt x="10" y="164"/>
                    </a:cubicBezTo>
                    <a:cubicBezTo>
                      <a:pt x="10" y="164"/>
                      <a:pt x="10" y="164"/>
                      <a:pt x="10" y="164"/>
                    </a:cubicBezTo>
                    <a:cubicBezTo>
                      <a:pt x="9" y="164"/>
                      <a:pt x="9" y="164"/>
                      <a:pt x="9" y="164"/>
                    </a:cubicBezTo>
                    <a:cubicBezTo>
                      <a:pt x="1" y="165"/>
                      <a:pt x="1" y="165"/>
                      <a:pt x="1" y="165"/>
                    </a:cubicBezTo>
                    <a:cubicBezTo>
                      <a:pt x="1" y="165"/>
                      <a:pt x="1" y="165"/>
                      <a:pt x="1" y="165"/>
                    </a:cubicBezTo>
                    <a:cubicBezTo>
                      <a:pt x="0" y="165"/>
                      <a:pt x="0" y="164"/>
                      <a:pt x="0" y="164"/>
                    </a:cubicBezTo>
                    <a:close/>
                    <a:moveTo>
                      <a:pt x="8" y="159"/>
                    </a:moveTo>
                    <a:cubicBezTo>
                      <a:pt x="3" y="163"/>
                      <a:pt x="3" y="163"/>
                      <a:pt x="3" y="163"/>
                    </a:cubicBezTo>
                    <a:cubicBezTo>
                      <a:pt x="9" y="163"/>
                      <a:pt x="9" y="163"/>
                      <a:pt x="9" y="163"/>
                    </a:cubicBezTo>
                    <a:lnTo>
                      <a:pt x="8" y="159"/>
                    </a:lnTo>
                    <a:close/>
                    <a:moveTo>
                      <a:pt x="22" y="146"/>
                    </a:moveTo>
                    <a:cubicBezTo>
                      <a:pt x="9" y="157"/>
                      <a:pt x="9" y="157"/>
                      <a:pt x="9" y="157"/>
                    </a:cubicBezTo>
                    <a:cubicBezTo>
                      <a:pt x="10" y="163"/>
                      <a:pt x="10" y="163"/>
                      <a:pt x="10" y="163"/>
                    </a:cubicBezTo>
                    <a:cubicBezTo>
                      <a:pt x="38" y="161"/>
                      <a:pt x="38" y="161"/>
                      <a:pt x="38" y="161"/>
                    </a:cubicBezTo>
                    <a:lnTo>
                      <a:pt x="22" y="146"/>
                    </a:lnTo>
                    <a:close/>
                    <a:moveTo>
                      <a:pt x="6" y="149"/>
                    </a:moveTo>
                    <a:cubicBezTo>
                      <a:pt x="2" y="162"/>
                      <a:pt x="2" y="162"/>
                      <a:pt x="2" y="162"/>
                    </a:cubicBezTo>
                    <a:cubicBezTo>
                      <a:pt x="8" y="157"/>
                      <a:pt x="8" y="157"/>
                      <a:pt x="8" y="157"/>
                    </a:cubicBezTo>
                    <a:lnTo>
                      <a:pt x="6" y="149"/>
                    </a:lnTo>
                    <a:close/>
                    <a:moveTo>
                      <a:pt x="10" y="136"/>
                    </a:moveTo>
                    <a:cubicBezTo>
                      <a:pt x="7" y="147"/>
                      <a:pt x="7" y="147"/>
                      <a:pt x="7" y="147"/>
                    </a:cubicBezTo>
                    <a:cubicBezTo>
                      <a:pt x="9" y="156"/>
                      <a:pt x="9" y="156"/>
                      <a:pt x="9" y="156"/>
                    </a:cubicBezTo>
                    <a:cubicBezTo>
                      <a:pt x="21" y="145"/>
                      <a:pt x="21" y="145"/>
                      <a:pt x="21" y="145"/>
                    </a:cubicBezTo>
                    <a:lnTo>
                      <a:pt x="10" y="136"/>
                    </a:lnTo>
                    <a:close/>
                    <a:moveTo>
                      <a:pt x="19" y="120"/>
                    </a:moveTo>
                    <a:cubicBezTo>
                      <a:pt x="12" y="126"/>
                      <a:pt x="12" y="126"/>
                      <a:pt x="12" y="126"/>
                    </a:cubicBezTo>
                    <a:cubicBezTo>
                      <a:pt x="12" y="130"/>
                      <a:pt x="12" y="130"/>
                      <a:pt x="12" y="130"/>
                    </a:cubicBezTo>
                    <a:cubicBezTo>
                      <a:pt x="12" y="130"/>
                      <a:pt x="12" y="130"/>
                      <a:pt x="12" y="130"/>
                    </a:cubicBezTo>
                    <a:cubicBezTo>
                      <a:pt x="11" y="135"/>
                      <a:pt x="11" y="135"/>
                      <a:pt x="11" y="135"/>
                    </a:cubicBezTo>
                    <a:cubicBezTo>
                      <a:pt x="22" y="145"/>
                      <a:pt x="22" y="145"/>
                      <a:pt x="22" y="145"/>
                    </a:cubicBezTo>
                    <a:cubicBezTo>
                      <a:pt x="34" y="133"/>
                      <a:pt x="34" y="133"/>
                      <a:pt x="34" y="133"/>
                    </a:cubicBezTo>
                    <a:lnTo>
                      <a:pt x="19" y="120"/>
                    </a:lnTo>
                    <a:close/>
                    <a:moveTo>
                      <a:pt x="5" y="131"/>
                    </a:moveTo>
                    <a:cubicBezTo>
                      <a:pt x="5" y="131"/>
                      <a:pt x="5" y="131"/>
                      <a:pt x="5" y="131"/>
                    </a:cubicBezTo>
                    <a:cubicBezTo>
                      <a:pt x="5" y="131"/>
                      <a:pt x="5" y="130"/>
                      <a:pt x="5" y="130"/>
                    </a:cubicBezTo>
                    <a:cubicBezTo>
                      <a:pt x="10" y="126"/>
                      <a:pt x="10" y="126"/>
                      <a:pt x="10" y="126"/>
                    </a:cubicBezTo>
                    <a:cubicBezTo>
                      <a:pt x="9" y="113"/>
                      <a:pt x="9" y="113"/>
                      <a:pt x="9" y="113"/>
                    </a:cubicBezTo>
                    <a:cubicBezTo>
                      <a:pt x="4" y="130"/>
                      <a:pt x="4" y="130"/>
                      <a:pt x="4" y="130"/>
                    </a:cubicBezTo>
                    <a:cubicBezTo>
                      <a:pt x="7" y="144"/>
                      <a:pt x="7" y="144"/>
                      <a:pt x="7" y="144"/>
                    </a:cubicBezTo>
                    <a:cubicBezTo>
                      <a:pt x="9" y="135"/>
                      <a:pt x="9" y="135"/>
                      <a:pt x="9" y="135"/>
                    </a:cubicBezTo>
                    <a:lnTo>
                      <a:pt x="5" y="131"/>
                    </a:lnTo>
                    <a:close/>
                    <a:moveTo>
                      <a:pt x="11" y="127"/>
                    </a:moveTo>
                    <a:cubicBezTo>
                      <a:pt x="6" y="131"/>
                      <a:pt x="6" y="131"/>
                      <a:pt x="6" y="131"/>
                    </a:cubicBezTo>
                    <a:cubicBezTo>
                      <a:pt x="10" y="134"/>
                      <a:pt x="10" y="134"/>
                      <a:pt x="10" y="134"/>
                    </a:cubicBezTo>
                    <a:cubicBezTo>
                      <a:pt x="11" y="130"/>
                      <a:pt x="11" y="130"/>
                      <a:pt x="11" y="130"/>
                    </a:cubicBezTo>
                    <a:lnTo>
                      <a:pt x="11" y="127"/>
                    </a:lnTo>
                    <a:close/>
                    <a:moveTo>
                      <a:pt x="10" y="114"/>
                    </a:moveTo>
                    <a:cubicBezTo>
                      <a:pt x="12" y="125"/>
                      <a:pt x="12" y="125"/>
                      <a:pt x="12" y="125"/>
                    </a:cubicBezTo>
                    <a:cubicBezTo>
                      <a:pt x="18" y="120"/>
                      <a:pt x="18" y="120"/>
                      <a:pt x="18" y="120"/>
                    </a:cubicBezTo>
                    <a:lnTo>
                      <a:pt x="10" y="114"/>
                    </a:lnTo>
                    <a:close/>
                    <a:moveTo>
                      <a:pt x="21" y="96"/>
                    </a:moveTo>
                    <a:cubicBezTo>
                      <a:pt x="11" y="106"/>
                      <a:pt x="11" y="106"/>
                      <a:pt x="11" y="106"/>
                    </a:cubicBezTo>
                    <a:cubicBezTo>
                      <a:pt x="10" y="109"/>
                      <a:pt x="10" y="109"/>
                      <a:pt x="10" y="109"/>
                    </a:cubicBezTo>
                    <a:cubicBezTo>
                      <a:pt x="10" y="112"/>
                      <a:pt x="10" y="112"/>
                      <a:pt x="10" y="112"/>
                    </a:cubicBezTo>
                    <a:cubicBezTo>
                      <a:pt x="19" y="119"/>
                      <a:pt x="19" y="119"/>
                      <a:pt x="19" y="119"/>
                    </a:cubicBezTo>
                    <a:cubicBezTo>
                      <a:pt x="32" y="108"/>
                      <a:pt x="32" y="108"/>
                      <a:pt x="32" y="108"/>
                    </a:cubicBezTo>
                    <a:lnTo>
                      <a:pt x="21" y="96"/>
                    </a:lnTo>
                    <a:close/>
                    <a:moveTo>
                      <a:pt x="13" y="91"/>
                    </a:moveTo>
                    <a:cubicBezTo>
                      <a:pt x="13" y="89"/>
                      <a:pt x="13" y="89"/>
                      <a:pt x="13" y="89"/>
                    </a:cubicBezTo>
                    <a:cubicBezTo>
                      <a:pt x="9" y="85"/>
                      <a:pt x="9" y="85"/>
                      <a:pt x="9" y="85"/>
                    </a:cubicBezTo>
                    <a:cubicBezTo>
                      <a:pt x="7" y="92"/>
                      <a:pt x="7" y="92"/>
                      <a:pt x="7" y="92"/>
                    </a:cubicBezTo>
                    <a:cubicBezTo>
                      <a:pt x="9" y="105"/>
                      <a:pt x="9" y="105"/>
                      <a:pt x="9" y="105"/>
                    </a:cubicBezTo>
                    <a:cubicBezTo>
                      <a:pt x="9" y="105"/>
                      <a:pt x="9" y="105"/>
                      <a:pt x="9" y="105"/>
                    </a:cubicBezTo>
                    <a:lnTo>
                      <a:pt x="13" y="91"/>
                    </a:lnTo>
                    <a:close/>
                    <a:moveTo>
                      <a:pt x="15" y="90"/>
                    </a:moveTo>
                    <a:cubicBezTo>
                      <a:pt x="15" y="91"/>
                      <a:pt x="15" y="91"/>
                      <a:pt x="15" y="91"/>
                    </a:cubicBezTo>
                    <a:cubicBezTo>
                      <a:pt x="15" y="91"/>
                      <a:pt x="15" y="91"/>
                      <a:pt x="15" y="91"/>
                    </a:cubicBezTo>
                    <a:cubicBezTo>
                      <a:pt x="11" y="103"/>
                      <a:pt x="11" y="103"/>
                      <a:pt x="11" y="103"/>
                    </a:cubicBezTo>
                    <a:cubicBezTo>
                      <a:pt x="20" y="95"/>
                      <a:pt x="20" y="95"/>
                      <a:pt x="20" y="95"/>
                    </a:cubicBezTo>
                    <a:lnTo>
                      <a:pt x="15" y="90"/>
                    </a:lnTo>
                    <a:close/>
                    <a:moveTo>
                      <a:pt x="20" y="73"/>
                    </a:moveTo>
                    <a:cubicBezTo>
                      <a:pt x="13" y="79"/>
                      <a:pt x="13" y="79"/>
                      <a:pt x="13" y="79"/>
                    </a:cubicBezTo>
                    <a:cubicBezTo>
                      <a:pt x="14" y="88"/>
                      <a:pt x="14" y="88"/>
                      <a:pt x="14" y="88"/>
                    </a:cubicBezTo>
                    <a:cubicBezTo>
                      <a:pt x="21" y="94"/>
                      <a:pt x="21" y="94"/>
                      <a:pt x="21" y="94"/>
                    </a:cubicBezTo>
                    <a:cubicBezTo>
                      <a:pt x="31" y="84"/>
                      <a:pt x="31" y="84"/>
                      <a:pt x="31" y="84"/>
                    </a:cubicBezTo>
                    <a:lnTo>
                      <a:pt x="20" y="73"/>
                    </a:lnTo>
                    <a:close/>
                    <a:moveTo>
                      <a:pt x="11" y="81"/>
                    </a:moveTo>
                    <a:cubicBezTo>
                      <a:pt x="10" y="83"/>
                      <a:pt x="10" y="83"/>
                      <a:pt x="10" y="83"/>
                    </a:cubicBezTo>
                    <a:cubicBezTo>
                      <a:pt x="13" y="86"/>
                      <a:pt x="13" y="86"/>
                      <a:pt x="13" y="86"/>
                    </a:cubicBezTo>
                    <a:cubicBezTo>
                      <a:pt x="12" y="80"/>
                      <a:pt x="12" y="80"/>
                      <a:pt x="12" y="80"/>
                    </a:cubicBezTo>
                    <a:lnTo>
                      <a:pt x="11" y="81"/>
                    </a:lnTo>
                    <a:close/>
                    <a:moveTo>
                      <a:pt x="14" y="67"/>
                    </a:moveTo>
                    <a:cubicBezTo>
                      <a:pt x="12" y="74"/>
                      <a:pt x="12" y="74"/>
                      <a:pt x="12" y="74"/>
                    </a:cubicBezTo>
                    <a:cubicBezTo>
                      <a:pt x="13" y="77"/>
                      <a:pt x="13" y="77"/>
                      <a:pt x="13" y="77"/>
                    </a:cubicBezTo>
                    <a:cubicBezTo>
                      <a:pt x="19" y="72"/>
                      <a:pt x="19" y="72"/>
                      <a:pt x="19" y="72"/>
                    </a:cubicBezTo>
                    <a:lnTo>
                      <a:pt x="14" y="67"/>
                    </a:lnTo>
                    <a:close/>
                    <a:moveTo>
                      <a:pt x="11" y="63"/>
                    </a:moveTo>
                    <a:cubicBezTo>
                      <a:pt x="12" y="71"/>
                      <a:pt x="12" y="71"/>
                      <a:pt x="12" y="71"/>
                    </a:cubicBezTo>
                    <a:cubicBezTo>
                      <a:pt x="13" y="66"/>
                      <a:pt x="13" y="66"/>
                      <a:pt x="13" y="66"/>
                    </a:cubicBezTo>
                    <a:lnTo>
                      <a:pt x="11" y="63"/>
                    </a:lnTo>
                    <a:close/>
                    <a:moveTo>
                      <a:pt x="20" y="54"/>
                    </a:moveTo>
                    <a:cubicBezTo>
                      <a:pt x="15" y="59"/>
                      <a:pt x="15" y="59"/>
                      <a:pt x="15" y="59"/>
                    </a:cubicBezTo>
                    <a:cubicBezTo>
                      <a:pt x="16" y="62"/>
                      <a:pt x="16" y="62"/>
                      <a:pt x="16" y="62"/>
                    </a:cubicBezTo>
                    <a:cubicBezTo>
                      <a:pt x="16" y="62"/>
                      <a:pt x="16" y="63"/>
                      <a:pt x="16" y="63"/>
                    </a:cubicBezTo>
                    <a:cubicBezTo>
                      <a:pt x="15" y="66"/>
                      <a:pt x="15" y="66"/>
                      <a:pt x="15" y="66"/>
                    </a:cubicBezTo>
                    <a:cubicBezTo>
                      <a:pt x="20" y="71"/>
                      <a:pt x="20" y="71"/>
                      <a:pt x="20" y="71"/>
                    </a:cubicBezTo>
                    <a:cubicBezTo>
                      <a:pt x="29" y="63"/>
                      <a:pt x="29" y="63"/>
                      <a:pt x="29" y="63"/>
                    </a:cubicBezTo>
                    <a:lnTo>
                      <a:pt x="20" y="54"/>
                    </a:lnTo>
                    <a:close/>
                    <a:moveTo>
                      <a:pt x="14" y="60"/>
                    </a:moveTo>
                    <a:cubicBezTo>
                      <a:pt x="12" y="62"/>
                      <a:pt x="12" y="62"/>
                      <a:pt x="12" y="62"/>
                    </a:cubicBezTo>
                    <a:cubicBezTo>
                      <a:pt x="14" y="64"/>
                      <a:pt x="14" y="64"/>
                      <a:pt x="14" y="64"/>
                    </a:cubicBezTo>
                    <a:cubicBezTo>
                      <a:pt x="14" y="62"/>
                      <a:pt x="14" y="62"/>
                      <a:pt x="14" y="62"/>
                    </a:cubicBezTo>
                    <a:lnTo>
                      <a:pt x="14" y="60"/>
                    </a:lnTo>
                    <a:close/>
                    <a:moveTo>
                      <a:pt x="13" y="54"/>
                    </a:moveTo>
                    <a:cubicBezTo>
                      <a:pt x="11" y="60"/>
                      <a:pt x="11" y="60"/>
                      <a:pt x="11" y="60"/>
                    </a:cubicBezTo>
                    <a:cubicBezTo>
                      <a:pt x="14" y="58"/>
                      <a:pt x="14" y="58"/>
                      <a:pt x="14" y="58"/>
                    </a:cubicBezTo>
                    <a:lnTo>
                      <a:pt x="13" y="54"/>
                    </a:lnTo>
                    <a:close/>
                    <a:moveTo>
                      <a:pt x="15" y="48"/>
                    </a:moveTo>
                    <a:cubicBezTo>
                      <a:pt x="14" y="50"/>
                      <a:pt x="14" y="50"/>
                      <a:pt x="14" y="50"/>
                    </a:cubicBezTo>
                    <a:cubicBezTo>
                      <a:pt x="15" y="57"/>
                      <a:pt x="15" y="57"/>
                      <a:pt x="15" y="57"/>
                    </a:cubicBezTo>
                    <a:cubicBezTo>
                      <a:pt x="19" y="53"/>
                      <a:pt x="19" y="53"/>
                      <a:pt x="19" y="53"/>
                    </a:cubicBezTo>
                    <a:lnTo>
                      <a:pt x="15" y="48"/>
                    </a:lnTo>
                    <a:close/>
                    <a:moveTo>
                      <a:pt x="19" y="37"/>
                    </a:moveTo>
                    <a:cubicBezTo>
                      <a:pt x="17" y="39"/>
                      <a:pt x="17" y="39"/>
                      <a:pt x="17" y="39"/>
                    </a:cubicBezTo>
                    <a:cubicBezTo>
                      <a:pt x="17" y="39"/>
                      <a:pt x="17" y="39"/>
                      <a:pt x="17" y="39"/>
                    </a:cubicBezTo>
                    <a:cubicBezTo>
                      <a:pt x="17" y="39"/>
                      <a:pt x="17" y="39"/>
                      <a:pt x="17" y="40"/>
                    </a:cubicBezTo>
                    <a:cubicBezTo>
                      <a:pt x="15" y="47"/>
                      <a:pt x="15" y="47"/>
                      <a:pt x="15" y="47"/>
                    </a:cubicBezTo>
                    <a:cubicBezTo>
                      <a:pt x="20" y="52"/>
                      <a:pt x="20" y="52"/>
                      <a:pt x="20" y="52"/>
                    </a:cubicBezTo>
                    <a:cubicBezTo>
                      <a:pt x="28" y="45"/>
                      <a:pt x="28" y="45"/>
                      <a:pt x="28" y="45"/>
                    </a:cubicBezTo>
                    <a:lnTo>
                      <a:pt x="19" y="37"/>
                    </a:lnTo>
                    <a:close/>
                    <a:moveTo>
                      <a:pt x="13" y="42"/>
                    </a:moveTo>
                    <a:cubicBezTo>
                      <a:pt x="14" y="45"/>
                      <a:pt x="14" y="45"/>
                      <a:pt x="14" y="45"/>
                    </a:cubicBezTo>
                    <a:cubicBezTo>
                      <a:pt x="14" y="46"/>
                      <a:pt x="14" y="46"/>
                      <a:pt x="14" y="46"/>
                    </a:cubicBezTo>
                    <a:cubicBezTo>
                      <a:pt x="16" y="40"/>
                      <a:pt x="16" y="40"/>
                      <a:pt x="16" y="40"/>
                    </a:cubicBezTo>
                    <a:lnTo>
                      <a:pt x="13" y="42"/>
                    </a:lnTo>
                    <a:close/>
                    <a:moveTo>
                      <a:pt x="15" y="34"/>
                    </a:moveTo>
                    <a:cubicBezTo>
                      <a:pt x="14" y="33"/>
                      <a:pt x="14" y="33"/>
                      <a:pt x="14" y="33"/>
                    </a:cubicBezTo>
                    <a:cubicBezTo>
                      <a:pt x="13" y="39"/>
                      <a:pt x="13" y="39"/>
                      <a:pt x="13" y="39"/>
                    </a:cubicBezTo>
                    <a:cubicBezTo>
                      <a:pt x="13" y="40"/>
                      <a:pt x="13" y="40"/>
                      <a:pt x="13" y="40"/>
                    </a:cubicBezTo>
                    <a:cubicBezTo>
                      <a:pt x="16" y="38"/>
                      <a:pt x="16" y="38"/>
                      <a:pt x="16" y="38"/>
                    </a:cubicBezTo>
                    <a:lnTo>
                      <a:pt x="15" y="34"/>
                    </a:lnTo>
                    <a:close/>
                    <a:moveTo>
                      <a:pt x="21" y="15"/>
                    </a:moveTo>
                    <a:cubicBezTo>
                      <a:pt x="18" y="21"/>
                      <a:pt x="18" y="21"/>
                      <a:pt x="18" y="21"/>
                    </a:cubicBezTo>
                    <a:cubicBezTo>
                      <a:pt x="16" y="29"/>
                      <a:pt x="16" y="29"/>
                      <a:pt x="16" y="29"/>
                    </a:cubicBezTo>
                    <a:cubicBezTo>
                      <a:pt x="17" y="33"/>
                      <a:pt x="17" y="33"/>
                      <a:pt x="17" y="33"/>
                    </a:cubicBezTo>
                    <a:cubicBezTo>
                      <a:pt x="19" y="36"/>
                      <a:pt x="19" y="36"/>
                      <a:pt x="19" y="36"/>
                    </a:cubicBezTo>
                    <a:cubicBezTo>
                      <a:pt x="28" y="29"/>
                      <a:pt x="28" y="29"/>
                      <a:pt x="28" y="29"/>
                    </a:cubicBezTo>
                    <a:lnTo>
                      <a:pt x="21" y="15"/>
                    </a:lnTo>
                    <a:close/>
                    <a:moveTo>
                      <a:pt x="17" y="19"/>
                    </a:moveTo>
                    <a:cubicBezTo>
                      <a:pt x="14" y="19"/>
                      <a:pt x="14" y="19"/>
                      <a:pt x="14" y="19"/>
                    </a:cubicBezTo>
                    <a:cubicBezTo>
                      <a:pt x="15" y="24"/>
                      <a:pt x="15" y="24"/>
                      <a:pt x="15" y="24"/>
                    </a:cubicBezTo>
                    <a:cubicBezTo>
                      <a:pt x="17" y="21"/>
                      <a:pt x="17" y="21"/>
                      <a:pt x="17" y="21"/>
                    </a:cubicBezTo>
                    <a:lnTo>
                      <a:pt x="17" y="19"/>
                    </a:lnTo>
                    <a:close/>
                    <a:moveTo>
                      <a:pt x="20" y="8"/>
                    </a:moveTo>
                    <a:cubicBezTo>
                      <a:pt x="21" y="11"/>
                      <a:pt x="21" y="11"/>
                      <a:pt x="21" y="11"/>
                    </a:cubicBezTo>
                    <a:cubicBezTo>
                      <a:pt x="25" y="3"/>
                      <a:pt x="25" y="3"/>
                      <a:pt x="25" y="3"/>
                    </a:cubicBezTo>
                    <a:lnTo>
                      <a:pt x="20" y="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23" name="Rectangle 3141"/>
              <p:cNvSpPr>
                <a:spLocks noChangeArrowheads="1"/>
              </p:cNvSpPr>
              <p:nvPr/>
            </p:nvSpPr>
            <p:spPr bwMode="auto">
              <a:xfrm>
                <a:off x="10428" y="1823"/>
                <a:ext cx="72" cy="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24" name="Freeform 3142"/>
              <p:cNvSpPr>
                <a:spLocks/>
              </p:cNvSpPr>
              <p:nvPr/>
            </p:nvSpPr>
            <p:spPr bwMode="auto">
              <a:xfrm>
                <a:off x="10410" y="1823"/>
                <a:ext cx="21" cy="12"/>
              </a:xfrm>
              <a:custGeom>
                <a:avLst/>
                <a:gdLst>
                  <a:gd name="T0" fmla="*/ 0 w 21"/>
                  <a:gd name="T1" fmla="*/ 12 h 12"/>
                  <a:gd name="T2" fmla="*/ 21 w 21"/>
                  <a:gd name="T3" fmla="*/ 5 h 12"/>
                  <a:gd name="T4" fmla="*/ 21 w 21"/>
                  <a:gd name="T5" fmla="*/ 0 h 12"/>
                  <a:gd name="T6" fmla="*/ 0 w 21"/>
                  <a:gd name="T7" fmla="*/ 3 h 12"/>
                  <a:gd name="T8" fmla="*/ 0 w 21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12">
                    <a:moveTo>
                      <a:pt x="0" y="12"/>
                    </a:moveTo>
                    <a:lnTo>
                      <a:pt x="21" y="5"/>
                    </a:lnTo>
                    <a:lnTo>
                      <a:pt x="21" y="0"/>
                    </a:lnTo>
                    <a:lnTo>
                      <a:pt x="0" y="3"/>
                    </a:lnTo>
                    <a:lnTo>
                      <a:pt x="0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25" name="Freeform 3143"/>
              <p:cNvSpPr>
                <a:spLocks/>
              </p:cNvSpPr>
              <p:nvPr/>
            </p:nvSpPr>
            <p:spPr bwMode="auto">
              <a:xfrm>
                <a:off x="10428" y="1788"/>
                <a:ext cx="6" cy="37"/>
              </a:xfrm>
              <a:custGeom>
                <a:avLst/>
                <a:gdLst>
                  <a:gd name="T0" fmla="*/ 1 w 4"/>
                  <a:gd name="T1" fmla="*/ 24 h 24"/>
                  <a:gd name="T2" fmla="*/ 2 w 4"/>
                  <a:gd name="T3" fmla="*/ 24 h 24"/>
                  <a:gd name="T4" fmla="*/ 4 w 4"/>
                  <a:gd name="T5" fmla="*/ 1 h 24"/>
                  <a:gd name="T6" fmla="*/ 3 w 4"/>
                  <a:gd name="T7" fmla="*/ 0 h 24"/>
                  <a:gd name="T8" fmla="*/ 3 w 4"/>
                  <a:gd name="T9" fmla="*/ 1 h 24"/>
                  <a:gd name="T10" fmla="*/ 0 w 4"/>
                  <a:gd name="T11" fmla="*/ 24 h 24"/>
                  <a:gd name="T12" fmla="*/ 1 w 4"/>
                  <a:gd name="T13" fmla="*/ 24 h 24"/>
                  <a:gd name="T14" fmla="*/ 1 w 4"/>
                  <a:gd name="T15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24">
                    <a:moveTo>
                      <a:pt x="1" y="24"/>
                    </a:moveTo>
                    <a:cubicBezTo>
                      <a:pt x="1" y="24"/>
                      <a:pt x="2" y="24"/>
                      <a:pt x="2" y="24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3" y="0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0" y="24"/>
                      <a:pt x="0" y="24"/>
                      <a:pt x="0" y="24"/>
                    </a:cubicBezTo>
                    <a:cubicBezTo>
                      <a:pt x="0" y="24"/>
                      <a:pt x="1" y="24"/>
                      <a:pt x="1" y="24"/>
                    </a:cubicBezTo>
                    <a:cubicBezTo>
                      <a:pt x="1" y="24"/>
                      <a:pt x="1" y="24"/>
                      <a:pt x="1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26" name="Freeform 3144"/>
              <p:cNvSpPr>
                <a:spLocks/>
              </p:cNvSpPr>
              <p:nvPr/>
            </p:nvSpPr>
            <p:spPr bwMode="auto">
              <a:xfrm>
                <a:off x="10409" y="1788"/>
                <a:ext cx="25" cy="17"/>
              </a:xfrm>
              <a:custGeom>
                <a:avLst/>
                <a:gdLst>
                  <a:gd name="T0" fmla="*/ 1 w 17"/>
                  <a:gd name="T1" fmla="*/ 11 h 11"/>
                  <a:gd name="T2" fmla="*/ 1 w 17"/>
                  <a:gd name="T3" fmla="*/ 11 h 11"/>
                  <a:gd name="T4" fmla="*/ 17 w 17"/>
                  <a:gd name="T5" fmla="*/ 2 h 11"/>
                  <a:gd name="T6" fmla="*/ 17 w 17"/>
                  <a:gd name="T7" fmla="*/ 1 h 11"/>
                  <a:gd name="T8" fmla="*/ 16 w 17"/>
                  <a:gd name="T9" fmla="*/ 1 h 11"/>
                  <a:gd name="T10" fmla="*/ 1 w 17"/>
                  <a:gd name="T11" fmla="*/ 10 h 11"/>
                  <a:gd name="T12" fmla="*/ 0 w 17"/>
                  <a:gd name="T13" fmla="*/ 11 h 11"/>
                  <a:gd name="T14" fmla="*/ 1 w 17"/>
                  <a:gd name="T15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" h="11">
                    <a:moveTo>
                      <a:pt x="1" y="11"/>
                    </a:moveTo>
                    <a:cubicBezTo>
                      <a:pt x="1" y="11"/>
                      <a:pt x="1" y="11"/>
                      <a:pt x="1" y="11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2"/>
                      <a:pt x="17" y="1"/>
                      <a:pt x="17" y="1"/>
                    </a:cubicBezTo>
                    <a:cubicBezTo>
                      <a:pt x="17" y="0"/>
                      <a:pt x="16" y="0"/>
                      <a:pt x="16" y="1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0" y="10"/>
                      <a:pt x="0" y="11"/>
                      <a:pt x="0" y="11"/>
                    </a:cubicBezTo>
                    <a:cubicBezTo>
                      <a:pt x="1" y="11"/>
                      <a:pt x="1" y="11"/>
                      <a:pt x="1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27" name="Freeform 3145"/>
              <p:cNvSpPr>
                <a:spLocks/>
              </p:cNvSpPr>
              <p:nvPr/>
            </p:nvSpPr>
            <p:spPr bwMode="auto">
              <a:xfrm>
                <a:off x="10409" y="1803"/>
                <a:ext cx="3" cy="23"/>
              </a:xfrm>
              <a:custGeom>
                <a:avLst/>
                <a:gdLst>
                  <a:gd name="T0" fmla="*/ 1 w 2"/>
                  <a:gd name="T1" fmla="*/ 15 h 15"/>
                  <a:gd name="T2" fmla="*/ 1 w 2"/>
                  <a:gd name="T3" fmla="*/ 15 h 15"/>
                  <a:gd name="T4" fmla="*/ 2 w 2"/>
                  <a:gd name="T5" fmla="*/ 15 h 15"/>
                  <a:gd name="T6" fmla="*/ 2 w 2"/>
                  <a:gd name="T7" fmla="*/ 1 h 15"/>
                  <a:gd name="T8" fmla="*/ 1 w 2"/>
                  <a:gd name="T9" fmla="*/ 0 h 15"/>
                  <a:gd name="T10" fmla="*/ 1 w 2"/>
                  <a:gd name="T11" fmla="*/ 0 h 15"/>
                  <a:gd name="T12" fmla="*/ 0 w 2"/>
                  <a:gd name="T13" fmla="*/ 1 h 15"/>
                  <a:gd name="T14" fmla="*/ 1 w 2"/>
                  <a:gd name="T15" fmla="*/ 15 h 15"/>
                  <a:gd name="T16" fmla="*/ 1 w 2"/>
                  <a:gd name="T17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" h="15">
                    <a:moveTo>
                      <a:pt x="1" y="15"/>
                    </a:moveTo>
                    <a:cubicBezTo>
                      <a:pt x="1" y="15"/>
                      <a:pt x="1" y="15"/>
                      <a:pt x="1" y="15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28" name="Freeform 3146"/>
              <p:cNvSpPr>
                <a:spLocks/>
              </p:cNvSpPr>
              <p:nvPr/>
            </p:nvSpPr>
            <p:spPr bwMode="auto">
              <a:xfrm>
                <a:off x="10499" y="1790"/>
                <a:ext cx="3" cy="35"/>
              </a:xfrm>
              <a:custGeom>
                <a:avLst/>
                <a:gdLst>
                  <a:gd name="T0" fmla="*/ 1 w 2"/>
                  <a:gd name="T1" fmla="*/ 23 h 23"/>
                  <a:gd name="T2" fmla="*/ 1 w 2"/>
                  <a:gd name="T3" fmla="*/ 22 h 23"/>
                  <a:gd name="T4" fmla="*/ 2 w 2"/>
                  <a:gd name="T5" fmla="*/ 1 h 23"/>
                  <a:gd name="T6" fmla="*/ 2 w 2"/>
                  <a:gd name="T7" fmla="*/ 0 h 23"/>
                  <a:gd name="T8" fmla="*/ 1 w 2"/>
                  <a:gd name="T9" fmla="*/ 1 h 23"/>
                  <a:gd name="T10" fmla="*/ 0 w 2"/>
                  <a:gd name="T11" fmla="*/ 22 h 23"/>
                  <a:gd name="T12" fmla="*/ 1 w 2"/>
                  <a:gd name="T13" fmla="*/ 23 h 23"/>
                  <a:gd name="T14" fmla="*/ 1 w 2"/>
                  <a:gd name="T15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23">
                    <a:moveTo>
                      <a:pt x="1" y="23"/>
                    </a:moveTo>
                    <a:cubicBezTo>
                      <a:pt x="1" y="23"/>
                      <a:pt x="1" y="22"/>
                      <a:pt x="1" y="2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2"/>
                      <a:pt x="0" y="23"/>
                      <a:pt x="1" y="23"/>
                    </a:cubicBezTo>
                    <a:cubicBezTo>
                      <a:pt x="1" y="23"/>
                      <a:pt x="1" y="23"/>
                      <a:pt x="1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29" name="Freeform 3147"/>
              <p:cNvSpPr>
                <a:spLocks/>
              </p:cNvSpPr>
              <p:nvPr/>
            </p:nvSpPr>
            <p:spPr bwMode="auto">
              <a:xfrm>
                <a:off x="10478" y="1790"/>
                <a:ext cx="24" cy="10"/>
              </a:xfrm>
              <a:custGeom>
                <a:avLst/>
                <a:gdLst>
                  <a:gd name="T0" fmla="*/ 1 w 16"/>
                  <a:gd name="T1" fmla="*/ 7 h 7"/>
                  <a:gd name="T2" fmla="*/ 1 w 16"/>
                  <a:gd name="T3" fmla="*/ 7 h 7"/>
                  <a:gd name="T4" fmla="*/ 16 w 16"/>
                  <a:gd name="T5" fmla="*/ 2 h 7"/>
                  <a:gd name="T6" fmla="*/ 16 w 16"/>
                  <a:gd name="T7" fmla="*/ 1 h 7"/>
                  <a:gd name="T8" fmla="*/ 15 w 16"/>
                  <a:gd name="T9" fmla="*/ 0 h 7"/>
                  <a:gd name="T10" fmla="*/ 1 w 16"/>
                  <a:gd name="T11" fmla="*/ 6 h 7"/>
                  <a:gd name="T12" fmla="*/ 0 w 16"/>
                  <a:gd name="T13" fmla="*/ 7 h 7"/>
                  <a:gd name="T14" fmla="*/ 1 w 16"/>
                  <a:gd name="T15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7">
                    <a:moveTo>
                      <a:pt x="1" y="7"/>
                    </a:moveTo>
                    <a:cubicBezTo>
                      <a:pt x="1" y="7"/>
                      <a:pt x="1" y="7"/>
                      <a:pt x="1" y="7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6" y="2"/>
                      <a:pt x="16" y="1"/>
                      <a:pt x="16" y="1"/>
                    </a:cubicBezTo>
                    <a:cubicBezTo>
                      <a:pt x="16" y="0"/>
                      <a:pt x="16" y="0"/>
                      <a:pt x="15" y="0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0" y="6"/>
                      <a:pt x="0" y="6"/>
                      <a:pt x="0" y="7"/>
                    </a:cubicBezTo>
                    <a:cubicBezTo>
                      <a:pt x="0" y="7"/>
                      <a:pt x="1" y="7"/>
                      <a:pt x="1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30" name="Freeform 3148"/>
              <p:cNvSpPr>
                <a:spLocks/>
              </p:cNvSpPr>
              <p:nvPr/>
            </p:nvSpPr>
            <p:spPr bwMode="auto">
              <a:xfrm>
                <a:off x="10478" y="1797"/>
                <a:ext cx="3" cy="28"/>
              </a:xfrm>
              <a:custGeom>
                <a:avLst/>
                <a:gdLst>
                  <a:gd name="T0" fmla="*/ 1 w 2"/>
                  <a:gd name="T1" fmla="*/ 18 h 18"/>
                  <a:gd name="T2" fmla="*/ 1 w 2"/>
                  <a:gd name="T3" fmla="*/ 18 h 18"/>
                  <a:gd name="T4" fmla="*/ 2 w 2"/>
                  <a:gd name="T5" fmla="*/ 1 h 18"/>
                  <a:gd name="T6" fmla="*/ 1 w 2"/>
                  <a:gd name="T7" fmla="*/ 0 h 18"/>
                  <a:gd name="T8" fmla="*/ 1 w 2"/>
                  <a:gd name="T9" fmla="*/ 0 h 18"/>
                  <a:gd name="T10" fmla="*/ 0 w 2"/>
                  <a:gd name="T11" fmla="*/ 1 h 18"/>
                  <a:gd name="T12" fmla="*/ 0 w 2"/>
                  <a:gd name="T13" fmla="*/ 18 h 18"/>
                  <a:gd name="T14" fmla="*/ 1 w 2"/>
                  <a:gd name="T15" fmla="*/ 18 h 18"/>
                  <a:gd name="T16" fmla="*/ 1 w 2"/>
                  <a:gd name="T17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" h="18">
                    <a:moveTo>
                      <a:pt x="1" y="18"/>
                    </a:moveTo>
                    <a:cubicBezTo>
                      <a:pt x="1" y="18"/>
                      <a:pt x="1" y="18"/>
                      <a:pt x="1" y="18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1" y="18"/>
                    </a:cubicBezTo>
                    <a:cubicBezTo>
                      <a:pt x="1" y="18"/>
                      <a:pt x="1" y="18"/>
                      <a:pt x="1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31" name="Freeform 3149"/>
              <p:cNvSpPr>
                <a:spLocks/>
              </p:cNvSpPr>
              <p:nvPr/>
            </p:nvSpPr>
            <p:spPr bwMode="auto">
              <a:xfrm>
                <a:off x="10410" y="1828"/>
                <a:ext cx="90" cy="9"/>
              </a:xfrm>
              <a:custGeom>
                <a:avLst/>
                <a:gdLst>
                  <a:gd name="T0" fmla="*/ 90 w 90"/>
                  <a:gd name="T1" fmla="*/ 0 h 9"/>
                  <a:gd name="T2" fmla="*/ 65 w 90"/>
                  <a:gd name="T3" fmla="*/ 9 h 9"/>
                  <a:gd name="T4" fmla="*/ 0 w 90"/>
                  <a:gd name="T5" fmla="*/ 7 h 9"/>
                  <a:gd name="T6" fmla="*/ 21 w 90"/>
                  <a:gd name="T7" fmla="*/ 0 h 9"/>
                  <a:gd name="T8" fmla="*/ 90 w 90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0" h="9">
                    <a:moveTo>
                      <a:pt x="90" y="0"/>
                    </a:moveTo>
                    <a:lnTo>
                      <a:pt x="65" y="9"/>
                    </a:lnTo>
                    <a:lnTo>
                      <a:pt x="0" y="7"/>
                    </a:lnTo>
                    <a:lnTo>
                      <a:pt x="21" y="0"/>
                    </a:lnTo>
                    <a:lnTo>
                      <a:pt x="9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32" name="Freeform 3150"/>
              <p:cNvSpPr>
                <a:spLocks/>
              </p:cNvSpPr>
              <p:nvPr/>
            </p:nvSpPr>
            <p:spPr bwMode="auto">
              <a:xfrm>
                <a:off x="10431" y="1790"/>
                <a:ext cx="72" cy="3"/>
              </a:xfrm>
              <a:custGeom>
                <a:avLst/>
                <a:gdLst>
                  <a:gd name="T0" fmla="*/ 47 w 48"/>
                  <a:gd name="T1" fmla="*/ 2 h 2"/>
                  <a:gd name="T2" fmla="*/ 48 w 48"/>
                  <a:gd name="T3" fmla="*/ 1 h 2"/>
                  <a:gd name="T4" fmla="*/ 47 w 48"/>
                  <a:gd name="T5" fmla="*/ 0 h 2"/>
                  <a:gd name="T6" fmla="*/ 1 w 48"/>
                  <a:gd name="T7" fmla="*/ 0 h 2"/>
                  <a:gd name="T8" fmla="*/ 1 w 48"/>
                  <a:gd name="T9" fmla="*/ 0 h 2"/>
                  <a:gd name="T10" fmla="*/ 0 w 48"/>
                  <a:gd name="T11" fmla="*/ 1 h 2"/>
                  <a:gd name="T12" fmla="*/ 1 w 48"/>
                  <a:gd name="T13" fmla="*/ 1 h 2"/>
                  <a:gd name="T14" fmla="*/ 47 w 48"/>
                  <a:gd name="T15" fmla="*/ 2 h 2"/>
                  <a:gd name="T16" fmla="*/ 47 w 48"/>
                  <a:gd name="T1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8" h="2">
                    <a:moveTo>
                      <a:pt x="47" y="2"/>
                    </a:moveTo>
                    <a:cubicBezTo>
                      <a:pt x="48" y="2"/>
                      <a:pt x="48" y="2"/>
                      <a:pt x="48" y="1"/>
                    </a:cubicBezTo>
                    <a:cubicBezTo>
                      <a:pt x="48" y="1"/>
                      <a:pt x="48" y="0"/>
                      <a:pt x="47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47" y="2"/>
                      <a:pt x="47" y="2"/>
                      <a:pt x="47" y="2"/>
                    </a:cubicBezTo>
                    <a:cubicBezTo>
                      <a:pt x="47" y="2"/>
                      <a:pt x="47" y="2"/>
                      <a:pt x="47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33" name="Freeform 3151"/>
              <p:cNvSpPr>
                <a:spLocks/>
              </p:cNvSpPr>
              <p:nvPr/>
            </p:nvSpPr>
            <p:spPr bwMode="auto">
              <a:xfrm>
                <a:off x="10464" y="1790"/>
                <a:ext cx="3" cy="35"/>
              </a:xfrm>
              <a:custGeom>
                <a:avLst/>
                <a:gdLst>
                  <a:gd name="T0" fmla="*/ 1 w 2"/>
                  <a:gd name="T1" fmla="*/ 23 h 23"/>
                  <a:gd name="T2" fmla="*/ 2 w 2"/>
                  <a:gd name="T3" fmla="*/ 22 h 23"/>
                  <a:gd name="T4" fmla="*/ 2 w 2"/>
                  <a:gd name="T5" fmla="*/ 1 h 23"/>
                  <a:gd name="T6" fmla="*/ 1 w 2"/>
                  <a:gd name="T7" fmla="*/ 0 h 23"/>
                  <a:gd name="T8" fmla="*/ 0 w 2"/>
                  <a:gd name="T9" fmla="*/ 1 h 23"/>
                  <a:gd name="T10" fmla="*/ 0 w 2"/>
                  <a:gd name="T11" fmla="*/ 22 h 23"/>
                  <a:gd name="T12" fmla="*/ 1 w 2"/>
                  <a:gd name="T13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23">
                    <a:moveTo>
                      <a:pt x="1" y="23"/>
                    </a:moveTo>
                    <a:cubicBezTo>
                      <a:pt x="1" y="23"/>
                      <a:pt x="2" y="23"/>
                      <a:pt x="2" y="2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34" name="Freeform 3152"/>
              <p:cNvSpPr>
                <a:spLocks/>
              </p:cNvSpPr>
              <p:nvPr/>
            </p:nvSpPr>
            <p:spPr bwMode="auto">
              <a:xfrm>
                <a:off x="10431" y="1805"/>
                <a:ext cx="71" cy="4"/>
              </a:xfrm>
              <a:custGeom>
                <a:avLst/>
                <a:gdLst>
                  <a:gd name="T0" fmla="*/ 46 w 47"/>
                  <a:gd name="T1" fmla="*/ 3 h 3"/>
                  <a:gd name="T2" fmla="*/ 47 w 47"/>
                  <a:gd name="T3" fmla="*/ 2 h 3"/>
                  <a:gd name="T4" fmla="*/ 46 w 47"/>
                  <a:gd name="T5" fmla="*/ 2 h 3"/>
                  <a:gd name="T6" fmla="*/ 0 w 47"/>
                  <a:gd name="T7" fmla="*/ 0 h 3"/>
                  <a:gd name="T8" fmla="*/ 0 w 47"/>
                  <a:gd name="T9" fmla="*/ 1 h 3"/>
                  <a:gd name="T10" fmla="*/ 0 w 47"/>
                  <a:gd name="T11" fmla="*/ 2 h 3"/>
                  <a:gd name="T12" fmla="*/ 46 w 47"/>
                  <a:gd name="T13" fmla="*/ 3 h 3"/>
                  <a:gd name="T14" fmla="*/ 46 w 47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7" h="3">
                    <a:moveTo>
                      <a:pt x="46" y="3"/>
                    </a:moveTo>
                    <a:cubicBezTo>
                      <a:pt x="47" y="3"/>
                      <a:pt x="47" y="3"/>
                      <a:pt x="47" y="2"/>
                    </a:cubicBezTo>
                    <a:cubicBezTo>
                      <a:pt x="47" y="2"/>
                      <a:pt x="47" y="2"/>
                      <a:pt x="46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46" y="3"/>
                      <a:pt x="46" y="3"/>
                      <a:pt x="46" y="3"/>
                    </a:cubicBezTo>
                    <a:cubicBezTo>
                      <a:pt x="46" y="3"/>
                      <a:pt x="46" y="3"/>
                      <a:pt x="46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35" name="Freeform 3153"/>
              <p:cNvSpPr>
                <a:spLocks/>
              </p:cNvSpPr>
              <p:nvPr/>
            </p:nvSpPr>
            <p:spPr bwMode="auto">
              <a:xfrm>
                <a:off x="10410" y="1805"/>
                <a:ext cx="23" cy="12"/>
              </a:xfrm>
              <a:custGeom>
                <a:avLst/>
                <a:gdLst>
                  <a:gd name="T0" fmla="*/ 0 w 15"/>
                  <a:gd name="T1" fmla="*/ 8 h 8"/>
                  <a:gd name="T2" fmla="*/ 1 w 15"/>
                  <a:gd name="T3" fmla="*/ 7 h 8"/>
                  <a:gd name="T4" fmla="*/ 15 w 15"/>
                  <a:gd name="T5" fmla="*/ 2 h 8"/>
                  <a:gd name="T6" fmla="*/ 15 w 15"/>
                  <a:gd name="T7" fmla="*/ 1 h 8"/>
                  <a:gd name="T8" fmla="*/ 14 w 15"/>
                  <a:gd name="T9" fmla="*/ 0 h 8"/>
                  <a:gd name="T10" fmla="*/ 0 w 15"/>
                  <a:gd name="T11" fmla="*/ 6 h 8"/>
                  <a:gd name="T12" fmla="*/ 0 w 15"/>
                  <a:gd name="T13" fmla="*/ 7 h 8"/>
                  <a:gd name="T14" fmla="*/ 0 w 15"/>
                  <a:gd name="T15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8">
                    <a:moveTo>
                      <a:pt x="0" y="8"/>
                    </a:moveTo>
                    <a:cubicBezTo>
                      <a:pt x="0" y="8"/>
                      <a:pt x="0" y="8"/>
                      <a:pt x="1" y="7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0"/>
                      <a:pt x="14" y="0"/>
                      <a:pt x="14" y="0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7"/>
                      <a:pt x="0" y="7"/>
                    </a:cubicBezTo>
                    <a:cubicBezTo>
                      <a:pt x="0" y="7"/>
                      <a:pt x="0" y="8"/>
                      <a:pt x="0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36" name="Freeform 3154"/>
              <p:cNvSpPr>
                <a:spLocks/>
              </p:cNvSpPr>
              <p:nvPr/>
            </p:nvSpPr>
            <p:spPr bwMode="auto">
              <a:xfrm>
                <a:off x="10410" y="1790"/>
                <a:ext cx="24" cy="38"/>
              </a:xfrm>
              <a:custGeom>
                <a:avLst/>
                <a:gdLst>
                  <a:gd name="T0" fmla="*/ 1 w 16"/>
                  <a:gd name="T1" fmla="*/ 25 h 25"/>
                  <a:gd name="T2" fmla="*/ 2 w 16"/>
                  <a:gd name="T3" fmla="*/ 24 h 25"/>
                  <a:gd name="T4" fmla="*/ 16 w 16"/>
                  <a:gd name="T5" fmla="*/ 1 h 25"/>
                  <a:gd name="T6" fmla="*/ 15 w 16"/>
                  <a:gd name="T7" fmla="*/ 0 h 25"/>
                  <a:gd name="T8" fmla="*/ 14 w 16"/>
                  <a:gd name="T9" fmla="*/ 0 h 25"/>
                  <a:gd name="T10" fmla="*/ 0 w 16"/>
                  <a:gd name="T11" fmla="*/ 24 h 25"/>
                  <a:gd name="T12" fmla="*/ 1 w 16"/>
                  <a:gd name="T13" fmla="*/ 25 h 25"/>
                  <a:gd name="T14" fmla="*/ 1 w 16"/>
                  <a:gd name="T15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25">
                    <a:moveTo>
                      <a:pt x="1" y="25"/>
                    </a:moveTo>
                    <a:cubicBezTo>
                      <a:pt x="1" y="25"/>
                      <a:pt x="1" y="25"/>
                      <a:pt x="2" y="24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1"/>
                      <a:pt x="16" y="0"/>
                      <a:pt x="15" y="0"/>
                    </a:cubicBezTo>
                    <a:cubicBezTo>
                      <a:pt x="15" y="0"/>
                      <a:pt x="15" y="0"/>
                      <a:pt x="14" y="0"/>
                    </a:cubicBezTo>
                    <a:cubicBezTo>
                      <a:pt x="0" y="24"/>
                      <a:pt x="0" y="24"/>
                      <a:pt x="0" y="24"/>
                    </a:cubicBezTo>
                    <a:cubicBezTo>
                      <a:pt x="0" y="24"/>
                      <a:pt x="0" y="24"/>
                      <a:pt x="1" y="25"/>
                    </a:cubicBezTo>
                    <a:cubicBezTo>
                      <a:pt x="1" y="25"/>
                      <a:pt x="1" y="25"/>
                      <a:pt x="1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37" name="Freeform 3155"/>
              <p:cNvSpPr>
                <a:spLocks/>
              </p:cNvSpPr>
              <p:nvPr/>
            </p:nvSpPr>
            <p:spPr bwMode="auto">
              <a:xfrm>
                <a:off x="10409" y="1803"/>
                <a:ext cx="21" cy="20"/>
              </a:xfrm>
              <a:custGeom>
                <a:avLst/>
                <a:gdLst>
                  <a:gd name="T0" fmla="*/ 14 w 14"/>
                  <a:gd name="T1" fmla="*/ 13 h 13"/>
                  <a:gd name="T2" fmla="*/ 14 w 14"/>
                  <a:gd name="T3" fmla="*/ 13 h 13"/>
                  <a:gd name="T4" fmla="*/ 14 w 14"/>
                  <a:gd name="T5" fmla="*/ 12 h 13"/>
                  <a:gd name="T6" fmla="*/ 1 w 14"/>
                  <a:gd name="T7" fmla="*/ 0 h 13"/>
                  <a:gd name="T8" fmla="*/ 1 w 14"/>
                  <a:gd name="T9" fmla="*/ 0 h 13"/>
                  <a:gd name="T10" fmla="*/ 1 w 14"/>
                  <a:gd name="T11" fmla="*/ 1 h 13"/>
                  <a:gd name="T12" fmla="*/ 13 w 14"/>
                  <a:gd name="T13" fmla="*/ 13 h 13"/>
                  <a:gd name="T14" fmla="*/ 14 w 14"/>
                  <a:gd name="T15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" h="13">
                    <a:moveTo>
                      <a:pt x="14" y="13"/>
                    </a:move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2"/>
                      <a:pt x="14" y="1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3"/>
                      <a:pt x="13" y="13"/>
                      <a:pt x="14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38" name="Freeform 3156"/>
              <p:cNvSpPr>
                <a:spLocks/>
              </p:cNvSpPr>
              <p:nvPr/>
            </p:nvSpPr>
            <p:spPr bwMode="auto">
              <a:xfrm>
                <a:off x="10478" y="1791"/>
                <a:ext cx="24" cy="34"/>
              </a:xfrm>
              <a:custGeom>
                <a:avLst/>
                <a:gdLst>
                  <a:gd name="T0" fmla="*/ 1 w 16"/>
                  <a:gd name="T1" fmla="*/ 22 h 22"/>
                  <a:gd name="T2" fmla="*/ 1 w 16"/>
                  <a:gd name="T3" fmla="*/ 22 h 22"/>
                  <a:gd name="T4" fmla="*/ 16 w 16"/>
                  <a:gd name="T5" fmla="*/ 1 h 22"/>
                  <a:gd name="T6" fmla="*/ 16 w 16"/>
                  <a:gd name="T7" fmla="*/ 0 h 22"/>
                  <a:gd name="T8" fmla="*/ 15 w 16"/>
                  <a:gd name="T9" fmla="*/ 0 h 22"/>
                  <a:gd name="T10" fmla="*/ 0 w 16"/>
                  <a:gd name="T11" fmla="*/ 21 h 22"/>
                  <a:gd name="T12" fmla="*/ 0 w 16"/>
                  <a:gd name="T13" fmla="*/ 22 h 22"/>
                  <a:gd name="T14" fmla="*/ 1 w 16"/>
                  <a:gd name="T15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22">
                    <a:moveTo>
                      <a:pt x="1" y="22"/>
                    </a:moveTo>
                    <a:cubicBezTo>
                      <a:pt x="1" y="22"/>
                      <a:pt x="1" y="22"/>
                      <a:pt x="1" y="22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1"/>
                      <a:pt x="16" y="0"/>
                      <a:pt x="16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39" name="Freeform 3157"/>
              <p:cNvSpPr>
                <a:spLocks/>
              </p:cNvSpPr>
              <p:nvPr/>
            </p:nvSpPr>
            <p:spPr bwMode="auto">
              <a:xfrm>
                <a:off x="10478" y="1797"/>
                <a:ext cx="21" cy="28"/>
              </a:xfrm>
              <a:custGeom>
                <a:avLst/>
                <a:gdLst>
                  <a:gd name="T0" fmla="*/ 13 w 14"/>
                  <a:gd name="T1" fmla="*/ 18 h 18"/>
                  <a:gd name="T2" fmla="*/ 13 w 14"/>
                  <a:gd name="T3" fmla="*/ 18 h 18"/>
                  <a:gd name="T4" fmla="*/ 14 w 14"/>
                  <a:gd name="T5" fmla="*/ 17 h 18"/>
                  <a:gd name="T6" fmla="*/ 2 w 14"/>
                  <a:gd name="T7" fmla="*/ 1 h 18"/>
                  <a:gd name="T8" fmla="*/ 1 w 14"/>
                  <a:gd name="T9" fmla="*/ 0 h 18"/>
                  <a:gd name="T10" fmla="*/ 1 w 14"/>
                  <a:gd name="T11" fmla="*/ 1 h 18"/>
                  <a:gd name="T12" fmla="*/ 13 w 14"/>
                  <a:gd name="T13" fmla="*/ 18 h 18"/>
                  <a:gd name="T14" fmla="*/ 13 w 14"/>
                  <a:gd name="T15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" h="18">
                    <a:moveTo>
                      <a:pt x="13" y="18"/>
                    </a:moveTo>
                    <a:cubicBezTo>
                      <a:pt x="13" y="18"/>
                      <a:pt x="13" y="18"/>
                      <a:pt x="13" y="18"/>
                    </a:cubicBezTo>
                    <a:cubicBezTo>
                      <a:pt x="14" y="18"/>
                      <a:pt x="14" y="17"/>
                      <a:pt x="14" y="17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40" name="Freeform 3158"/>
              <p:cNvSpPr>
                <a:spLocks/>
              </p:cNvSpPr>
              <p:nvPr/>
            </p:nvSpPr>
            <p:spPr bwMode="auto">
              <a:xfrm>
                <a:off x="10479" y="1808"/>
                <a:ext cx="23" cy="3"/>
              </a:xfrm>
              <a:custGeom>
                <a:avLst/>
                <a:gdLst>
                  <a:gd name="T0" fmla="*/ 0 w 15"/>
                  <a:gd name="T1" fmla="*/ 2 h 2"/>
                  <a:gd name="T2" fmla="*/ 0 w 15"/>
                  <a:gd name="T3" fmla="*/ 2 h 2"/>
                  <a:gd name="T4" fmla="*/ 14 w 15"/>
                  <a:gd name="T5" fmla="*/ 1 h 2"/>
                  <a:gd name="T6" fmla="*/ 15 w 15"/>
                  <a:gd name="T7" fmla="*/ 1 h 2"/>
                  <a:gd name="T8" fmla="*/ 14 w 15"/>
                  <a:gd name="T9" fmla="*/ 0 h 2"/>
                  <a:gd name="T10" fmla="*/ 0 w 15"/>
                  <a:gd name="T11" fmla="*/ 1 h 2"/>
                  <a:gd name="T12" fmla="*/ 0 w 15"/>
                  <a:gd name="T13" fmla="*/ 1 h 2"/>
                  <a:gd name="T14" fmla="*/ 0 w 15"/>
                  <a:gd name="T1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2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5" y="1"/>
                      <a:pt x="15" y="1"/>
                    </a:cubicBezTo>
                    <a:cubicBezTo>
                      <a:pt x="15" y="0"/>
                      <a:pt x="14" y="0"/>
                      <a:pt x="14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41" name="Freeform 3159"/>
              <p:cNvSpPr>
                <a:spLocks/>
              </p:cNvSpPr>
              <p:nvPr/>
            </p:nvSpPr>
            <p:spPr bwMode="auto">
              <a:xfrm>
                <a:off x="10430" y="1791"/>
                <a:ext cx="72" cy="34"/>
              </a:xfrm>
              <a:custGeom>
                <a:avLst/>
                <a:gdLst>
                  <a:gd name="T0" fmla="*/ 1 w 48"/>
                  <a:gd name="T1" fmla="*/ 22 h 22"/>
                  <a:gd name="T2" fmla="*/ 1 w 48"/>
                  <a:gd name="T3" fmla="*/ 21 h 22"/>
                  <a:gd name="T4" fmla="*/ 48 w 48"/>
                  <a:gd name="T5" fmla="*/ 1 h 22"/>
                  <a:gd name="T6" fmla="*/ 48 w 48"/>
                  <a:gd name="T7" fmla="*/ 0 h 22"/>
                  <a:gd name="T8" fmla="*/ 47 w 48"/>
                  <a:gd name="T9" fmla="*/ 0 h 22"/>
                  <a:gd name="T10" fmla="*/ 1 w 48"/>
                  <a:gd name="T11" fmla="*/ 20 h 22"/>
                  <a:gd name="T12" fmla="*/ 0 w 48"/>
                  <a:gd name="T13" fmla="*/ 21 h 22"/>
                  <a:gd name="T14" fmla="*/ 1 w 48"/>
                  <a:gd name="T15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8" h="22">
                    <a:moveTo>
                      <a:pt x="1" y="22"/>
                    </a:moveTo>
                    <a:cubicBezTo>
                      <a:pt x="1" y="22"/>
                      <a:pt x="1" y="21"/>
                      <a:pt x="1" y="21"/>
                    </a:cubicBezTo>
                    <a:cubicBezTo>
                      <a:pt x="48" y="1"/>
                      <a:pt x="48" y="1"/>
                      <a:pt x="48" y="1"/>
                    </a:cubicBezTo>
                    <a:cubicBezTo>
                      <a:pt x="48" y="1"/>
                      <a:pt x="48" y="1"/>
                      <a:pt x="48" y="0"/>
                    </a:cubicBezTo>
                    <a:cubicBezTo>
                      <a:pt x="48" y="0"/>
                      <a:pt x="47" y="0"/>
                      <a:pt x="47" y="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1"/>
                      <a:pt x="0" y="21"/>
                    </a:cubicBezTo>
                    <a:cubicBezTo>
                      <a:pt x="0" y="21"/>
                      <a:pt x="1" y="22"/>
                      <a:pt x="1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42" name="Freeform 3160"/>
              <p:cNvSpPr>
                <a:spLocks/>
              </p:cNvSpPr>
              <p:nvPr/>
            </p:nvSpPr>
            <p:spPr bwMode="auto">
              <a:xfrm>
                <a:off x="10431" y="1790"/>
                <a:ext cx="69" cy="35"/>
              </a:xfrm>
              <a:custGeom>
                <a:avLst/>
                <a:gdLst>
                  <a:gd name="T0" fmla="*/ 46 w 46"/>
                  <a:gd name="T1" fmla="*/ 23 h 23"/>
                  <a:gd name="T2" fmla="*/ 46 w 46"/>
                  <a:gd name="T3" fmla="*/ 22 h 23"/>
                  <a:gd name="T4" fmla="*/ 46 w 46"/>
                  <a:gd name="T5" fmla="*/ 21 h 23"/>
                  <a:gd name="T6" fmla="*/ 1 w 46"/>
                  <a:gd name="T7" fmla="*/ 0 h 23"/>
                  <a:gd name="T8" fmla="*/ 0 w 46"/>
                  <a:gd name="T9" fmla="*/ 0 h 23"/>
                  <a:gd name="T10" fmla="*/ 1 w 46"/>
                  <a:gd name="T11" fmla="*/ 1 h 23"/>
                  <a:gd name="T12" fmla="*/ 45 w 46"/>
                  <a:gd name="T13" fmla="*/ 23 h 23"/>
                  <a:gd name="T14" fmla="*/ 46 w 46"/>
                  <a:gd name="T15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6" h="23">
                    <a:moveTo>
                      <a:pt x="46" y="23"/>
                    </a:moveTo>
                    <a:cubicBezTo>
                      <a:pt x="46" y="23"/>
                      <a:pt x="46" y="23"/>
                      <a:pt x="46" y="22"/>
                    </a:cubicBezTo>
                    <a:cubicBezTo>
                      <a:pt x="46" y="22"/>
                      <a:pt x="46" y="22"/>
                      <a:pt x="46" y="2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45" y="23"/>
                      <a:pt x="45" y="23"/>
                      <a:pt x="45" y="23"/>
                    </a:cubicBezTo>
                    <a:cubicBezTo>
                      <a:pt x="45" y="23"/>
                      <a:pt x="45" y="23"/>
                      <a:pt x="46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43" name="Freeform 3161"/>
              <p:cNvSpPr>
                <a:spLocks/>
              </p:cNvSpPr>
              <p:nvPr/>
            </p:nvSpPr>
            <p:spPr bwMode="auto">
              <a:xfrm>
                <a:off x="10460" y="1832"/>
                <a:ext cx="15" cy="238"/>
              </a:xfrm>
              <a:custGeom>
                <a:avLst/>
                <a:gdLst>
                  <a:gd name="T0" fmla="*/ 15 w 15"/>
                  <a:gd name="T1" fmla="*/ 235 h 238"/>
                  <a:gd name="T2" fmla="*/ 3 w 15"/>
                  <a:gd name="T3" fmla="*/ 0 h 238"/>
                  <a:gd name="T4" fmla="*/ 0 w 15"/>
                  <a:gd name="T5" fmla="*/ 0 h 238"/>
                  <a:gd name="T6" fmla="*/ 6 w 15"/>
                  <a:gd name="T7" fmla="*/ 238 h 238"/>
                  <a:gd name="T8" fmla="*/ 15 w 15"/>
                  <a:gd name="T9" fmla="*/ 235 h 2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238">
                    <a:moveTo>
                      <a:pt x="15" y="235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6" y="238"/>
                    </a:lnTo>
                    <a:lnTo>
                      <a:pt x="15" y="23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44" name="Freeform 3162"/>
              <p:cNvSpPr>
                <a:spLocks/>
              </p:cNvSpPr>
              <p:nvPr/>
            </p:nvSpPr>
            <p:spPr bwMode="auto">
              <a:xfrm>
                <a:off x="10454" y="1968"/>
                <a:ext cx="12" cy="36"/>
              </a:xfrm>
              <a:custGeom>
                <a:avLst/>
                <a:gdLst>
                  <a:gd name="T0" fmla="*/ 12 w 12"/>
                  <a:gd name="T1" fmla="*/ 0 h 36"/>
                  <a:gd name="T2" fmla="*/ 0 w 12"/>
                  <a:gd name="T3" fmla="*/ 3 h 36"/>
                  <a:gd name="T4" fmla="*/ 1 w 12"/>
                  <a:gd name="T5" fmla="*/ 36 h 36"/>
                  <a:gd name="T6" fmla="*/ 12 w 12"/>
                  <a:gd name="T7" fmla="*/ 34 h 36"/>
                  <a:gd name="T8" fmla="*/ 12 w 12"/>
                  <a:gd name="T9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36">
                    <a:moveTo>
                      <a:pt x="12" y="0"/>
                    </a:moveTo>
                    <a:lnTo>
                      <a:pt x="0" y="3"/>
                    </a:lnTo>
                    <a:lnTo>
                      <a:pt x="1" y="36"/>
                    </a:lnTo>
                    <a:lnTo>
                      <a:pt x="12" y="34"/>
                    </a:lnTo>
                    <a:lnTo>
                      <a:pt x="1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45" name="Freeform 3163"/>
              <p:cNvSpPr>
                <a:spLocks/>
              </p:cNvSpPr>
              <p:nvPr/>
            </p:nvSpPr>
            <p:spPr bwMode="auto">
              <a:xfrm>
                <a:off x="10440" y="2001"/>
                <a:ext cx="112" cy="54"/>
              </a:xfrm>
              <a:custGeom>
                <a:avLst/>
                <a:gdLst>
                  <a:gd name="T0" fmla="*/ 1 w 74"/>
                  <a:gd name="T1" fmla="*/ 36 h 36"/>
                  <a:gd name="T2" fmla="*/ 2 w 74"/>
                  <a:gd name="T3" fmla="*/ 36 h 36"/>
                  <a:gd name="T4" fmla="*/ 73 w 74"/>
                  <a:gd name="T5" fmla="*/ 3 h 36"/>
                  <a:gd name="T6" fmla="*/ 73 w 74"/>
                  <a:gd name="T7" fmla="*/ 1 h 36"/>
                  <a:gd name="T8" fmla="*/ 71 w 74"/>
                  <a:gd name="T9" fmla="*/ 1 h 36"/>
                  <a:gd name="T10" fmla="*/ 1 w 74"/>
                  <a:gd name="T11" fmla="*/ 33 h 36"/>
                  <a:gd name="T12" fmla="*/ 0 w 74"/>
                  <a:gd name="T13" fmla="*/ 35 h 36"/>
                  <a:gd name="T14" fmla="*/ 1 w 74"/>
                  <a:gd name="T15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4" h="36">
                    <a:moveTo>
                      <a:pt x="1" y="36"/>
                    </a:moveTo>
                    <a:cubicBezTo>
                      <a:pt x="1" y="36"/>
                      <a:pt x="1" y="36"/>
                      <a:pt x="2" y="36"/>
                    </a:cubicBezTo>
                    <a:cubicBezTo>
                      <a:pt x="73" y="3"/>
                      <a:pt x="73" y="3"/>
                      <a:pt x="73" y="3"/>
                    </a:cubicBezTo>
                    <a:cubicBezTo>
                      <a:pt x="73" y="3"/>
                      <a:pt x="74" y="2"/>
                      <a:pt x="73" y="1"/>
                    </a:cubicBezTo>
                    <a:cubicBezTo>
                      <a:pt x="73" y="1"/>
                      <a:pt x="72" y="0"/>
                      <a:pt x="71" y="1"/>
                    </a:cubicBezTo>
                    <a:cubicBezTo>
                      <a:pt x="1" y="33"/>
                      <a:pt x="1" y="33"/>
                      <a:pt x="1" y="33"/>
                    </a:cubicBezTo>
                    <a:cubicBezTo>
                      <a:pt x="0" y="33"/>
                      <a:pt x="0" y="34"/>
                      <a:pt x="0" y="35"/>
                    </a:cubicBezTo>
                    <a:cubicBezTo>
                      <a:pt x="0" y="35"/>
                      <a:pt x="1" y="36"/>
                      <a:pt x="1" y="3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46" name="Freeform 3164"/>
              <p:cNvSpPr>
                <a:spLocks/>
              </p:cNvSpPr>
              <p:nvPr/>
            </p:nvSpPr>
            <p:spPr bwMode="auto">
              <a:xfrm>
                <a:off x="10537" y="2150"/>
                <a:ext cx="1" cy="50"/>
              </a:xfrm>
              <a:custGeom>
                <a:avLst/>
                <a:gdLst>
                  <a:gd name="T0" fmla="*/ 1 w 1"/>
                  <a:gd name="T1" fmla="*/ 33 h 33"/>
                  <a:gd name="T2" fmla="*/ 1 w 1"/>
                  <a:gd name="T3" fmla="*/ 33 h 33"/>
                  <a:gd name="T4" fmla="*/ 1 w 1"/>
                  <a:gd name="T5" fmla="*/ 1 h 33"/>
                  <a:gd name="T6" fmla="*/ 1 w 1"/>
                  <a:gd name="T7" fmla="*/ 0 h 33"/>
                  <a:gd name="T8" fmla="*/ 0 w 1"/>
                  <a:gd name="T9" fmla="*/ 1 h 33"/>
                  <a:gd name="T10" fmla="*/ 0 w 1"/>
                  <a:gd name="T11" fmla="*/ 33 h 33"/>
                  <a:gd name="T12" fmla="*/ 1 w 1"/>
                  <a:gd name="T13" fmla="*/ 3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33">
                    <a:moveTo>
                      <a:pt x="1" y="33"/>
                    </a:moveTo>
                    <a:cubicBezTo>
                      <a:pt x="1" y="33"/>
                      <a:pt x="1" y="33"/>
                      <a:pt x="1" y="33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33"/>
                      <a:pt x="0" y="33"/>
                      <a:pt x="0" y="33"/>
                    </a:cubicBezTo>
                    <a:cubicBezTo>
                      <a:pt x="0" y="33"/>
                      <a:pt x="0" y="33"/>
                      <a:pt x="1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47" name="Freeform 3165"/>
              <p:cNvSpPr>
                <a:spLocks/>
              </p:cNvSpPr>
              <p:nvPr/>
            </p:nvSpPr>
            <p:spPr bwMode="auto">
              <a:xfrm>
                <a:off x="10531" y="2200"/>
                <a:ext cx="45" cy="24"/>
              </a:xfrm>
              <a:custGeom>
                <a:avLst/>
                <a:gdLst>
                  <a:gd name="T0" fmla="*/ 30 w 30"/>
                  <a:gd name="T1" fmla="*/ 0 h 16"/>
                  <a:gd name="T2" fmla="*/ 0 w 30"/>
                  <a:gd name="T3" fmla="*/ 0 h 16"/>
                  <a:gd name="T4" fmla="*/ 0 w 30"/>
                  <a:gd name="T5" fmla="*/ 16 h 16"/>
                  <a:gd name="T6" fmla="*/ 11 w 30"/>
                  <a:gd name="T7" fmla="*/ 16 h 16"/>
                  <a:gd name="T8" fmla="*/ 30 w 30"/>
                  <a:gd name="T9" fmla="*/ 0 h 16"/>
                  <a:gd name="T10" fmla="*/ 30 w 30"/>
                  <a:gd name="T11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0" h="16">
                    <a:moveTo>
                      <a:pt x="3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30" y="0"/>
                      <a:pt x="30" y="0"/>
                      <a:pt x="30" y="0"/>
                    </a:cubicBezTo>
                    <a:cubicBezTo>
                      <a:pt x="30" y="0"/>
                      <a:pt x="30" y="0"/>
                      <a:pt x="3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48" name="Freeform 3166"/>
              <p:cNvSpPr>
                <a:spLocks/>
              </p:cNvSpPr>
              <p:nvPr/>
            </p:nvSpPr>
            <p:spPr bwMode="auto">
              <a:xfrm>
                <a:off x="10574" y="2149"/>
                <a:ext cx="3" cy="51"/>
              </a:xfrm>
              <a:custGeom>
                <a:avLst/>
                <a:gdLst>
                  <a:gd name="T0" fmla="*/ 1 w 2"/>
                  <a:gd name="T1" fmla="*/ 34 h 34"/>
                  <a:gd name="T2" fmla="*/ 2 w 2"/>
                  <a:gd name="T3" fmla="*/ 34 h 34"/>
                  <a:gd name="T4" fmla="*/ 2 w 2"/>
                  <a:gd name="T5" fmla="*/ 0 h 34"/>
                  <a:gd name="T6" fmla="*/ 1 w 2"/>
                  <a:gd name="T7" fmla="*/ 0 h 34"/>
                  <a:gd name="T8" fmla="*/ 0 w 2"/>
                  <a:gd name="T9" fmla="*/ 0 h 34"/>
                  <a:gd name="T10" fmla="*/ 0 w 2"/>
                  <a:gd name="T11" fmla="*/ 34 h 34"/>
                  <a:gd name="T12" fmla="*/ 1 w 2"/>
                  <a:gd name="T13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34">
                    <a:moveTo>
                      <a:pt x="1" y="34"/>
                    </a:moveTo>
                    <a:cubicBezTo>
                      <a:pt x="1" y="34"/>
                      <a:pt x="2" y="34"/>
                      <a:pt x="2" y="34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0" y="34"/>
                      <a:pt x="1" y="34"/>
                      <a:pt x="1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49" name="Freeform 3167"/>
              <p:cNvSpPr>
                <a:spLocks/>
              </p:cNvSpPr>
              <p:nvPr/>
            </p:nvSpPr>
            <p:spPr bwMode="auto">
              <a:xfrm>
                <a:off x="10407" y="2150"/>
                <a:ext cx="179" cy="2"/>
              </a:xfrm>
              <a:custGeom>
                <a:avLst/>
                <a:gdLst>
                  <a:gd name="T0" fmla="*/ 1 w 119"/>
                  <a:gd name="T1" fmla="*/ 1 h 1"/>
                  <a:gd name="T2" fmla="*/ 118 w 119"/>
                  <a:gd name="T3" fmla="*/ 1 h 1"/>
                  <a:gd name="T4" fmla="*/ 119 w 119"/>
                  <a:gd name="T5" fmla="*/ 0 h 1"/>
                  <a:gd name="T6" fmla="*/ 118 w 119"/>
                  <a:gd name="T7" fmla="*/ 0 h 1"/>
                  <a:gd name="T8" fmla="*/ 1 w 119"/>
                  <a:gd name="T9" fmla="*/ 0 h 1"/>
                  <a:gd name="T10" fmla="*/ 0 w 119"/>
                  <a:gd name="T11" fmla="*/ 0 h 1"/>
                  <a:gd name="T12" fmla="*/ 1 w 119"/>
                  <a:gd name="T13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9" h="1">
                    <a:moveTo>
                      <a:pt x="1" y="1"/>
                    </a:moveTo>
                    <a:cubicBezTo>
                      <a:pt x="118" y="1"/>
                      <a:pt x="118" y="1"/>
                      <a:pt x="118" y="1"/>
                    </a:cubicBezTo>
                    <a:cubicBezTo>
                      <a:pt x="119" y="1"/>
                      <a:pt x="119" y="1"/>
                      <a:pt x="119" y="0"/>
                    </a:cubicBezTo>
                    <a:cubicBezTo>
                      <a:pt x="119" y="0"/>
                      <a:pt x="119" y="0"/>
                      <a:pt x="118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50" name="Freeform 3168"/>
              <p:cNvSpPr>
                <a:spLocks/>
              </p:cNvSpPr>
              <p:nvPr/>
            </p:nvSpPr>
            <p:spPr bwMode="auto">
              <a:xfrm>
                <a:off x="10407" y="2174"/>
                <a:ext cx="181" cy="2"/>
              </a:xfrm>
              <a:custGeom>
                <a:avLst/>
                <a:gdLst>
                  <a:gd name="T0" fmla="*/ 119 w 120"/>
                  <a:gd name="T1" fmla="*/ 1 h 1"/>
                  <a:gd name="T2" fmla="*/ 120 w 120"/>
                  <a:gd name="T3" fmla="*/ 0 h 1"/>
                  <a:gd name="T4" fmla="*/ 119 w 120"/>
                  <a:gd name="T5" fmla="*/ 0 h 1"/>
                  <a:gd name="T6" fmla="*/ 1 w 120"/>
                  <a:gd name="T7" fmla="*/ 0 h 1"/>
                  <a:gd name="T8" fmla="*/ 1 w 120"/>
                  <a:gd name="T9" fmla="*/ 0 h 1"/>
                  <a:gd name="T10" fmla="*/ 0 w 120"/>
                  <a:gd name="T11" fmla="*/ 0 h 1"/>
                  <a:gd name="T12" fmla="*/ 1 w 120"/>
                  <a:gd name="T13" fmla="*/ 1 h 1"/>
                  <a:gd name="T14" fmla="*/ 119 w 120"/>
                  <a:gd name="T1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0" h="1">
                    <a:moveTo>
                      <a:pt x="119" y="1"/>
                    </a:moveTo>
                    <a:cubicBezTo>
                      <a:pt x="120" y="1"/>
                      <a:pt x="120" y="1"/>
                      <a:pt x="120" y="0"/>
                    </a:cubicBezTo>
                    <a:cubicBezTo>
                      <a:pt x="120" y="0"/>
                      <a:pt x="120" y="0"/>
                      <a:pt x="119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19" y="1"/>
                      <a:pt x="119" y="1"/>
                      <a:pt x="119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51" name="Freeform 3169"/>
              <p:cNvSpPr>
                <a:spLocks/>
              </p:cNvSpPr>
              <p:nvPr/>
            </p:nvSpPr>
            <p:spPr bwMode="auto">
              <a:xfrm>
                <a:off x="10550" y="2150"/>
                <a:ext cx="36" cy="30"/>
              </a:xfrm>
              <a:custGeom>
                <a:avLst/>
                <a:gdLst>
                  <a:gd name="T0" fmla="*/ 0 w 24"/>
                  <a:gd name="T1" fmla="*/ 20 h 20"/>
                  <a:gd name="T2" fmla="*/ 1 w 24"/>
                  <a:gd name="T3" fmla="*/ 20 h 20"/>
                  <a:gd name="T4" fmla="*/ 24 w 24"/>
                  <a:gd name="T5" fmla="*/ 1 h 20"/>
                  <a:gd name="T6" fmla="*/ 24 w 24"/>
                  <a:gd name="T7" fmla="*/ 0 h 20"/>
                  <a:gd name="T8" fmla="*/ 23 w 24"/>
                  <a:gd name="T9" fmla="*/ 0 h 20"/>
                  <a:gd name="T10" fmla="*/ 0 w 24"/>
                  <a:gd name="T11" fmla="*/ 19 h 20"/>
                  <a:gd name="T12" fmla="*/ 0 w 24"/>
                  <a:gd name="T13" fmla="*/ 20 h 20"/>
                  <a:gd name="T14" fmla="*/ 0 w 24"/>
                  <a:gd name="T1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4" h="20">
                    <a:moveTo>
                      <a:pt x="0" y="20"/>
                    </a:moveTo>
                    <a:cubicBezTo>
                      <a:pt x="1" y="20"/>
                      <a:pt x="1" y="20"/>
                      <a:pt x="1" y="20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4" y="0"/>
                      <a:pt x="24" y="0"/>
                    </a:cubicBezTo>
                    <a:cubicBezTo>
                      <a:pt x="24" y="0"/>
                      <a:pt x="23" y="0"/>
                      <a:pt x="23" y="0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19"/>
                      <a:pt x="0" y="19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52" name="Freeform 3170"/>
              <p:cNvSpPr>
                <a:spLocks/>
              </p:cNvSpPr>
              <p:nvPr/>
            </p:nvSpPr>
            <p:spPr bwMode="auto">
              <a:xfrm>
                <a:off x="10549" y="2174"/>
                <a:ext cx="39" cy="28"/>
              </a:xfrm>
              <a:custGeom>
                <a:avLst/>
                <a:gdLst>
                  <a:gd name="T0" fmla="*/ 1 w 26"/>
                  <a:gd name="T1" fmla="*/ 18 h 18"/>
                  <a:gd name="T2" fmla="*/ 1 w 26"/>
                  <a:gd name="T3" fmla="*/ 17 h 18"/>
                  <a:gd name="T4" fmla="*/ 26 w 26"/>
                  <a:gd name="T5" fmla="*/ 1 h 18"/>
                  <a:gd name="T6" fmla="*/ 26 w 26"/>
                  <a:gd name="T7" fmla="*/ 0 h 18"/>
                  <a:gd name="T8" fmla="*/ 25 w 26"/>
                  <a:gd name="T9" fmla="*/ 0 h 18"/>
                  <a:gd name="T10" fmla="*/ 0 w 26"/>
                  <a:gd name="T11" fmla="*/ 16 h 18"/>
                  <a:gd name="T12" fmla="*/ 0 w 26"/>
                  <a:gd name="T13" fmla="*/ 17 h 18"/>
                  <a:gd name="T14" fmla="*/ 1 w 26"/>
                  <a:gd name="T15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6" h="18">
                    <a:moveTo>
                      <a:pt x="1" y="18"/>
                    </a:moveTo>
                    <a:cubicBezTo>
                      <a:pt x="1" y="18"/>
                      <a:pt x="1" y="18"/>
                      <a:pt x="1" y="17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6" y="1"/>
                      <a:pt x="26" y="0"/>
                      <a:pt x="26" y="0"/>
                    </a:cubicBezTo>
                    <a:cubicBezTo>
                      <a:pt x="26" y="0"/>
                      <a:pt x="25" y="0"/>
                      <a:pt x="25" y="0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8"/>
                      <a:pt x="1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53" name="Freeform 3171"/>
              <p:cNvSpPr>
                <a:spLocks/>
              </p:cNvSpPr>
              <p:nvPr/>
            </p:nvSpPr>
            <p:spPr bwMode="auto">
              <a:xfrm>
                <a:off x="10550" y="2177"/>
                <a:ext cx="2" cy="25"/>
              </a:xfrm>
              <a:custGeom>
                <a:avLst/>
                <a:gdLst>
                  <a:gd name="T0" fmla="*/ 0 w 1"/>
                  <a:gd name="T1" fmla="*/ 16 h 16"/>
                  <a:gd name="T2" fmla="*/ 1 w 1"/>
                  <a:gd name="T3" fmla="*/ 15 h 16"/>
                  <a:gd name="T4" fmla="*/ 1 w 1"/>
                  <a:gd name="T5" fmla="*/ 1 h 16"/>
                  <a:gd name="T6" fmla="*/ 0 w 1"/>
                  <a:gd name="T7" fmla="*/ 0 h 16"/>
                  <a:gd name="T8" fmla="*/ 0 w 1"/>
                  <a:gd name="T9" fmla="*/ 1 h 16"/>
                  <a:gd name="T10" fmla="*/ 0 w 1"/>
                  <a:gd name="T11" fmla="*/ 15 h 16"/>
                  <a:gd name="T12" fmla="*/ 0 w 1"/>
                  <a:gd name="T13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16">
                    <a:moveTo>
                      <a:pt x="0" y="16"/>
                    </a:moveTo>
                    <a:cubicBezTo>
                      <a:pt x="1" y="16"/>
                      <a:pt x="1" y="16"/>
                      <a:pt x="1" y="15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16"/>
                      <a:pt x="0" y="16"/>
                      <a:pt x="0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54" name="Freeform 3172"/>
              <p:cNvSpPr>
                <a:spLocks/>
              </p:cNvSpPr>
              <p:nvPr/>
            </p:nvSpPr>
            <p:spPr bwMode="auto">
              <a:xfrm>
                <a:off x="10409" y="2179"/>
                <a:ext cx="143" cy="1"/>
              </a:xfrm>
              <a:custGeom>
                <a:avLst/>
                <a:gdLst>
                  <a:gd name="T0" fmla="*/ 0 w 95"/>
                  <a:gd name="T1" fmla="*/ 1 h 1"/>
                  <a:gd name="T2" fmla="*/ 95 w 95"/>
                  <a:gd name="T3" fmla="*/ 1 h 1"/>
                  <a:gd name="T4" fmla="*/ 95 w 95"/>
                  <a:gd name="T5" fmla="*/ 0 h 1"/>
                  <a:gd name="T6" fmla="*/ 95 w 95"/>
                  <a:gd name="T7" fmla="*/ 0 h 1"/>
                  <a:gd name="T8" fmla="*/ 0 w 95"/>
                  <a:gd name="T9" fmla="*/ 0 h 1"/>
                  <a:gd name="T10" fmla="*/ 0 w 95"/>
                  <a:gd name="T11" fmla="*/ 0 h 1"/>
                  <a:gd name="T12" fmla="*/ 0 w 95"/>
                  <a:gd name="T13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5" h="1">
                    <a:moveTo>
                      <a:pt x="0" y="1"/>
                    </a:moveTo>
                    <a:cubicBezTo>
                      <a:pt x="95" y="1"/>
                      <a:pt x="95" y="1"/>
                      <a:pt x="95" y="1"/>
                    </a:cubicBezTo>
                    <a:cubicBezTo>
                      <a:pt x="95" y="1"/>
                      <a:pt x="95" y="1"/>
                      <a:pt x="95" y="0"/>
                    </a:cubicBezTo>
                    <a:cubicBezTo>
                      <a:pt x="95" y="0"/>
                      <a:pt x="95" y="0"/>
                      <a:pt x="95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55" name="Rectangle 3173"/>
              <p:cNvSpPr>
                <a:spLocks noChangeArrowheads="1"/>
              </p:cNvSpPr>
              <p:nvPr/>
            </p:nvSpPr>
            <p:spPr bwMode="auto">
              <a:xfrm>
                <a:off x="10528" y="2197"/>
                <a:ext cx="54" cy="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56" name="Freeform 3174"/>
              <p:cNvSpPr>
                <a:spLocks/>
              </p:cNvSpPr>
              <p:nvPr/>
            </p:nvSpPr>
            <p:spPr bwMode="auto">
              <a:xfrm>
                <a:off x="10362" y="2200"/>
                <a:ext cx="47" cy="24"/>
              </a:xfrm>
              <a:custGeom>
                <a:avLst/>
                <a:gdLst>
                  <a:gd name="T0" fmla="*/ 0 w 31"/>
                  <a:gd name="T1" fmla="*/ 0 h 16"/>
                  <a:gd name="T2" fmla="*/ 31 w 31"/>
                  <a:gd name="T3" fmla="*/ 0 h 16"/>
                  <a:gd name="T4" fmla="*/ 31 w 31"/>
                  <a:gd name="T5" fmla="*/ 16 h 16"/>
                  <a:gd name="T6" fmla="*/ 19 w 31"/>
                  <a:gd name="T7" fmla="*/ 16 h 16"/>
                  <a:gd name="T8" fmla="*/ 0 w 31"/>
                  <a:gd name="T9" fmla="*/ 0 h 16"/>
                  <a:gd name="T10" fmla="*/ 0 w 31"/>
                  <a:gd name="T11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1" h="16">
                    <a:moveTo>
                      <a:pt x="0" y="0"/>
                    </a:moveTo>
                    <a:cubicBezTo>
                      <a:pt x="31" y="0"/>
                      <a:pt x="31" y="0"/>
                      <a:pt x="31" y="0"/>
                    </a:cubicBezTo>
                    <a:cubicBezTo>
                      <a:pt x="31" y="16"/>
                      <a:pt x="31" y="16"/>
                      <a:pt x="31" y="16"/>
                    </a:cubicBezTo>
                    <a:cubicBezTo>
                      <a:pt x="19" y="16"/>
                      <a:pt x="19" y="16"/>
                      <a:pt x="19" y="1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57" name="Freeform 3175"/>
              <p:cNvSpPr>
                <a:spLocks/>
              </p:cNvSpPr>
              <p:nvPr/>
            </p:nvSpPr>
            <p:spPr bwMode="auto">
              <a:xfrm>
                <a:off x="10362" y="2149"/>
                <a:ext cx="1" cy="51"/>
              </a:xfrm>
              <a:custGeom>
                <a:avLst/>
                <a:gdLst>
                  <a:gd name="T0" fmla="*/ 0 w 1"/>
                  <a:gd name="T1" fmla="*/ 34 h 34"/>
                  <a:gd name="T2" fmla="*/ 1 w 1"/>
                  <a:gd name="T3" fmla="*/ 34 h 34"/>
                  <a:gd name="T4" fmla="*/ 1 w 1"/>
                  <a:gd name="T5" fmla="*/ 0 h 34"/>
                  <a:gd name="T6" fmla="*/ 0 w 1"/>
                  <a:gd name="T7" fmla="*/ 0 h 34"/>
                  <a:gd name="T8" fmla="*/ 0 w 1"/>
                  <a:gd name="T9" fmla="*/ 0 h 34"/>
                  <a:gd name="T10" fmla="*/ 0 w 1"/>
                  <a:gd name="T11" fmla="*/ 34 h 34"/>
                  <a:gd name="T12" fmla="*/ 0 w 1"/>
                  <a:gd name="T13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34">
                    <a:moveTo>
                      <a:pt x="0" y="34"/>
                    </a:moveTo>
                    <a:cubicBezTo>
                      <a:pt x="1" y="34"/>
                      <a:pt x="1" y="34"/>
                      <a:pt x="1" y="34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0" y="34"/>
                      <a:pt x="0" y="34"/>
                      <a:pt x="0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58" name="Freeform 3176"/>
              <p:cNvSpPr>
                <a:spLocks/>
              </p:cNvSpPr>
              <p:nvPr/>
            </p:nvSpPr>
            <p:spPr bwMode="auto">
              <a:xfrm>
                <a:off x="10351" y="2150"/>
                <a:ext cx="59" cy="2"/>
              </a:xfrm>
              <a:custGeom>
                <a:avLst/>
                <a:gdLst>
                  <a:gd name="T0" fmla="*/ 1 w 39"/>
                  <a:gd name="T1" fmla="*/ 1 h 1"/>
                  <a:gd name="T2" fmla="*/ 39 w 39"/>
                  <a:gd name="T3" fmla="*/ 1 h 1"/>
                  <a:gd name="T4" fmla="*/ 39 w 39"/>
                  <a:gd name="T5" fmla="*/ 0 h 1"/>
                  <a:gd name="T6" fmla="*/ 39 w 39"/>
                  <a:gd name="T7" fmla="*/ 0 h 1"/>
                  <a:gd name="T8" fmla="*/ 1 w 39"/>
                  <a:gd name="T9" fmla="*/ 0 h 1"/>
                  <a:gd name="T10" fmla="*/ 0 w 39"/>
                  <a:gd name="T11" fmla="*/ 0 h 1"/>
                  <a:gd name="T12" fmla="*/ 1 w 39"/>
                  <a:gd name="T13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1">
                    <a:moveTo>
                      <a:pt x="1" y="1"/>
                    </a:moveTo>
                    <a:cubicBezTo>
                      <a:pt x="39" y="1"/>
                      <a:pt x="39" y="1"/>
                      <a:pt x="39" y="1"/>
                    </a:cubicBezTo>
                    <a:cubicBezTo>
                      <a:pt x="39" y="1"/>
                      <a:pt x="39" y="1"/>
                      <a:pt x="39" y="0"/>
                    </a:cubicBezTo>
                    <a:cubicBezTo>
                      <a:pt x="39" y="0"/>
                      <a:pt x="39" y="0"/>
                      <a:pt x="39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59" name="Freeform 3177"/>
              <p:cNvSpPr>
                <a:spLocks/>
              </p:cNvSpPr>
              <p:nvPr/>
            </p:nvSpPr>
            <p:spPr bwMode="auto">
              <a:xfrm>
                <a:off x="10350" y="2174"/>
                <a:ext cx="60" cy="2"/>
              </a:xfrm>
              <a:custGeom>
                <a:avLst/>
                <a:gdLst>
                  <a:gd name="T0" fmla="*/ 1 w 40"/>
                  <a:gd name="T1" fmla="*/ 1 h 1"/>
                  <a:gd name="T2" fmla="*/ 1 w 40"/>
                  <a:gd name="T3" fmla="*/ 1 h 1"/>
                  <a:gd name="T4" fmla="*/ 40 w 40"/>
                  <a:gd name="T5" fmla="*/ 1 h 1"/>
                  <a:gd name="T6" fmla="*/ 40 w 40"/>
                  <a:gd name="T7" fmla="*/ 0 h 1"/>
                  <a:gd name="T8" fmla="*/ 40 w 40"/>
                  <a:gd name="T9" fmla="*/ 0 h 1"/>
                  <a:gd name="T10" fmla="*/ 40 w 40"/>
                  <a:gd name="T11" fmla="*/ 0 h 1"/>
                  <a:gd name="T12" fmla="*/ 1 w 40"/>
                  <a:gd name="T13" fmla="*/ 0 h 1"/>
                  <a:gd name="T14" fmla="*/ 0 w 40"/>
                  <a:gd name="T15" fmla="*/ 0 h 1"/>
                  <a:gd name="T16" fmla="*/ 1 w 40"/>
                  <a:gd name="T1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0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40" y="1"/>
                      <a:pt x="40" y="1"/>
                      <a:pt x="40" y="1"/>
                    </a:cubicBezTo>
                    <a:cubicBezTo>
                      <a:pt x="40" y="1"/>
                      <a:pt x="40" y="1"/>
                      <a:pt x="40" y="0"/>
                    </a:cubicBezTo>
                    <a:cubicBezTo>
                      <a:pt x="40" y="0"/>
                      <a:pt x="40" y="0"/>
                      <a:pt x="40" y="0"/>
                    </a:cubicBezTo>
                    <a:cubicBezTo>
                      <a:pt x="40" y="0"/>
                      <a:pt x="40" y="0"/>
                      <a:pt x="4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60" name="Freeform 3178"/>
              <p:cNvSpPr>
                <a:spLocks/>
              </p:cNvSpPr>
              <p:nvPr/>
            </p:nvSpPr>
            <p:spPr bwMode="auto">
              <a:xfrm>
                <a:off x="10351" y="2150"/>
                <a:ext cx="38" cy="30"/>
              </a:xfrm>
              <a:custGeom>
                <a:avLst/>
                <a:gdLst>
                  <a:gd name="T0" fmla="*/ 24 w 25"/>
                  <a:gd name="T1" fmla="*/ 20 h 20"/>
                  <a:gd name="T2" fmla="*/ 24 w 25"/>
                  <a:gd name="T3" fmla="*/ 20 h 20"/>
                  <a:gd name="T4" fmla="*/ 24 w 25"/>
                  <a:gd name="T5" fmla="*/ 19 h 20"/>
                  <a:gd name="T6" fmla="*/ 1 w 25"/>
                  <a:gd name="T7" fmla="*/ 0 h 20"/>
                  <a:gd name="T8" fmla="*/ 1 w 25"/>
                  <a:gd name="T9" fmla="*/ 0 h 20"/>
                  <a:gd name="T10" fmla="*/ 1 w 25"/>
                  <a:gd name="T11" fmla="*/ 1 h 20"/>
                  <a:gd name="T12" fmla="*/ 24 w 25"/>
                  <a:gd name="T13" fmla="*/ 20 h 20"/>
                  <a:gd name="T14" fmla="*/ 24 w 25"/>
                  <a:gd name="T1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5" h="20">
                    <a:moveTo>
                      <a:pt x="24" y="20"/>
                    </a:moveTo>
                    <a:cubicBezTo>
                      <a:pt x="24" y="20"/>
                      <a:pt x="24" y="20"/>
                      <a:pt x="24" y="20"/>
                    </a:cubicBezTo>
                    <a:cubicBezTo>
                      <a:pt x="25" y="19"/>
                      <a:pt x="25" y="19"/>
                      <a:pt x="24" y="19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1" y="1"/>
                    </a:cubicBezTo>
                    <a:cubicBezTo>
                      <a:pt x="24" y="20"/>
                      <a:pt x="24" y="20"/>
                      <a:pt x="24" y="20"/>
                    </a:cubicBezTo>
                    <a:cubicBezTo>
                      <a:pt x="24" y="20"/>
                      <a:pt x="24" y="20"/>
                      <a:pt x="2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61" name="Freeform 3179"/>
              <p:cNvSpPr>
                <a:spLocks/>
              </p:cNvSpPr>
              <p:nvPr/>
            </p:nvSpPr>
            <p:spPr bwMode="auto">
              <a:xfrm>
                <a:off x="10350" y="2174"/>
                <a:ext cx="39" cy="28"/>
              </a:xfrm>
              <a:custGeom>
                <a:avLst/>
                <a:gdLst>
                  <a:gd name="T0" fmla="*/ 26 w 26"/>
                  <a:gd name="T1" fmla="*/ 18 h 18"/>
                  <a:gd name="T2" fmla="*/ 26 w 26"/>
                  <a:gd name="T3" fmla="*/ 17 h 18"/>
                  <a:gd name="T4" fmla="*/ 26 w 26"/>
                  <a:gd name="T5" fmla="*/ 16 h 18"/>
                  <a:gd name="T6" fmla="*/ 1 w 26"/>
                  <a:gd name="T7" fmla="*/ 0 h 18"/>
                  <a:gd name="T8" fmla="*/ 1 w 26"/>
                  <a:gd name="T9" fmla="*/ 0 h 18"/>
                  <a:gd name="T10" fmla="*/ 1 w 26"/>
                  <a:gd name="T11" fmla="*/ 1 h 18"/>
                  <a:gd name="T12" fmla="*/ 25 w 26"/>
                  <a:gd name="T13" fmla="*/ 17 h 18"/>
                  <a:gd name="T14" fmla="*/ 26 w 26"/>
                  <a:gd name="T15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6" h="18">
                    <a:moveTo>
                      <a:pt x="26" y="18"/>
                    </a:moveTo>
                    <a:cubicBezTo>
                      <a:pt x="26" y="18"/>
                      <a:pt x="26" y="17"/>
                      <a:pt x="26" y="17"/>
                    </a:cubicBezTo>
                    <a:cubicBezTo>
                      <a:pt x="26" y="17"/>
                      <a:pt x="26" y="17"/>
                      <a:pt x="26" y="16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1" y="1"/>
                    </a:cubicBezTo>
                    <a:cubicBezTo>
                      <a:pt x="25" y="17"/>
                      <a:pt x="25" y="17"/>
                      <a:pt x="25" y="17"/>
                    </a:cubicBezTo>
                    <a:cubicBezTo>
                      <a:pt x="25" y="18"/>
                      <a:pt x="26" y="18"/>
                      <a:pt x="26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62" name="Freeform 3180"/>
              <p:cNvSpPr>
                <a:spLocks/>
              </p:cNvSpPr>
              <p:nvPr/>
            </p:nvSpPr>
            <p:spPr bwMode="auto">
              <a:xfrm>
                <a:off x="10386" y="2177"/>
                <a:ext cx="3" cy="25"/>
              </a:xfrm>
              <a:custGeom>
                <a:avLst/>
                <a:gdLst>
                  <a:gd name="T0" fmla="*/ 1 w 2"/>
                  <a:gd name="T1" fmla="*/ 16 h 16"/>
                  <a:gd name="T2" fmla="*/ 2 w 2"/>
                  <a:gd name="T3" fmla="*/ 15 h 16"/>
                  <a:gd name="T4" fmla="*/ 2 w 2"/>
                  <a:gd name="T5" fmla="*/ 1 h 16"/>
                  <a:gd name="T6" fmla="*/ 1 w 2"/>
                  <a:gd name="T7" fmla="*/ 0 h 16"/>
                  <a:gd name="T8" fmla="*/ 0 w 2"/>
                  <a:gd name="T9" fmla="*/ 1 h 16"/>
                  <a:gd name="T10" fmla="*/ 0 w 2"/>
                  <a:gd name="T11" fmla="*/ 15 h 16"/>
                  <a:gd name="T12" fmla="*/ 1 w 2"/>
                  <a:gd name="T13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16">
                    <a:moveTo>
                      <a:pt x="1" y="16"/>
                    </a:moveTo>
                    <a:cubicBezTo>
                      <a:pt x="1" y="16"/>
                      <a:pt x="2" y="16"/>
                      <a:pt x="2" y="15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16"/>
                      <a:pt x="1" y="16"/>
                      <a:pt x="1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63" name="Freeform 3181"/>
              <p:cNvSpPr>
                <a:spLocks/>
              </p:cNvSpPr>
              <p:nvPr/>
            </p:nvSpPr>
            <p:spPr bwMode="auto">
              <a:xfrm>
                <a:off x="10386" y="2179"/>
                <a:ext cx="24" cy="1"/>
              </a:xfrm>
              <a:custGeom>
                <a:avLst/>
                <a:gdLst>
                  <a:gd name="T0" fmla="*/ 1 w 16"/>
                  <a:gd name="T1" fmla="*/ 1 h 1"/>
                  <a:gd name="T2" fmla="*/ 15 w 16"/>
                  <a:gd name="T3" fmla="*/ 1 h 1"/>
                  <a:gd name="T4" fmla="*/ 16 w 16"/>
                  <a:gd name="T5" fmla="*/ 0 h 1"/>
                  <a:gd name="T6" fmla="*/ 15 w 16"/>
                  <a:gd name="T7" fmla="*/ 0 h 1"/>
                  <a:gd name="T8" fmla="*/ 1 w 16"/>
                  <a:gd name="T9" fmla="*/ 0 h 1"/>
                  <a:gd name="T10" fmla="*/ 0 w 16"/>
                  <a:gd name="T11" fmla="*/ 0 h 1"/>
                  <a:gd name="T12" fmla="*/ 1 w 16"/>
                  <a:gd name="T13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1">
                    <a:moveTo>
                      <a:pt x="1" y="1"/>
                    </a:moveTo>
                    <a:cubicBezTo>
                      <a:pt x="15" y="1"/>
                      <a:pt x="15" y="1"/>
                      <a:pt x="15" y="1"/>
                    </a:cubicBezTo>
                    <a:cubicBezTo>
                      <a:pt x="16" y="1"/>
                      <a:pt x="16" y="1"/>
                      <a:pt x="16" y="0"/>
                    </a:cubicBezTo>
                    <a:cubicBezTo>
                      <a:pt x="16" y="0"/>
                      <a:pt x="16" y="0"/>
                      <a:pt x="15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64" name="Rectangle 3182"/>
              <p:cNvSpPr>
                <a:spLocks noChangeArrowheads="1"/>
              </p:cNvSpPr>
              <p:nvPr/>
            </p:nvSpPr>
            <p:spPr bwMode="auto">
              <a:xfrm>
                <a:off x="10357" y="2197"/>
                <a:ext cx="53" cy="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65" name="Freeform 3183"/>
              <p:cNvSpPr>
                <a:spLocks/>
              </p:cNvSpPr>
              <p:nvPr/>
            </p:nvSpPr>
            <p:spPr bwMode="auto">
              <a:xfrm>
                <a:off x="10531" y="2376"/>
                <a:ext cx="45" cy="25"/>
              </a:xfrm>
              <a:custGeom>
                <a:avLst/>
                <a:gdLst>
                  <a:gd name="T0" fmla="*/ 30 w 30"/>
                  <a:gd name="T1" fmla="*/ 0 h 16"/>
                  <a:gd name="T2" fmla="*/ 0 w 30"/>
                  <a:gd name="T3" fmla="*/ 0 h 16"/>
                  <a:gd name="T4" fmla="*/ 0 w 30"/>
                  <a:gd name="T5" fmla="*/ 16 h 16"/>
                  <a:gd name="T6" fmla="*/ 11 w 30"/>
                  <a:gd name="T7" fmla="*/ 16 h 16"/>
                  <a:gd name="T8" fmla="*/ 30 w 30"/>
                  <a:gd name="T9" fmla="*/ 0 h 16"/>
                  <a:gd name="T10" fmla="*/ 30 w 30"/>
                  <a:gd name="T11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0" h="16">
                    <a:moveTo>
                      <a:pt x="3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30" y="0"/>
                      <a:pt x="30" y="0"/>
                      <a:pt x="30" y="0"/>
                    </a:cubicBezTo>
                    <a:cubicBezTo>
                      <a:pt x="30" y="0"/>
                      <a:pt x="30" y="0"/>
                      <a:pt x="3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66" name="Freeform 3184"/>
              <p:cNvSpPr>
                <a:spLocks/>
              </p:cNvSpPr>
              <p:nvPr/>
            </p:nvSpPr>
            <p:spPr bwMode="auto">
              <a:xfrm>
                <a:off x="10574" y="2325"/>
                <a:ext cx="3" cy="51"/>
              </a:xfrm>
              <a:custGeom>
                <a:avLst/>
                <a:gdLst>
                  <a:gd name="T0" fmla="*/ 1 w 2"/>
                  <a:gd name="T1" fmla="*/ 34 h 34"/>
                  <a:gd name="T2" fmla="*/ 2 w 2"/>
                  <a:gd name="T3" fmla="*/ 34 h 34"/>
                  <a:gd name="T4" fmla="*/ 2 w 2"/>
                  <a:gd name="T5" fmla="*/ 1 h 34"/>
                  <a:gd name="T6" fmla="*/ 1 w 2"/>
                  <a:gd name="T7" fmla="*/ 0 h 34"/>
                  <a:gd name="T8" fmla="*/ 0 w 2"/>
                  <a:gd name="T9" fmla="*/ 1 h 34"/>
                  <a:gd name="T10" fmla="*/ 0 w 2"/>
                  <a:gd name="T11" fmla="*/ 34 h 34"/>
                  <a:gd name="T12" fmla="*/ 1 w 2"/>
                  <a:gd name="T13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34">
                    <a:moveTo>
                      <a:pt x="1" y="34"/>
                    </a:moveTo>
                    <a:cubicBezTo>
                      <a:pt x="1" y="34"/>
                      <a:pt x="2" y="34"/>
                      <a:pt x="2" y="34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0" y="34"/>
                      <a:pt x="1" y="34"/>
                      <a:pt x="1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67" name="Freeform 3185"/>
              <p:cNvSpPr>
                <a:spLocks/>
              </p:cNvSpPr>
              <p:nvPr/>
            </p:nvSpPr>
            <p:spPr bwMode="auto">
              <a:xfrm>
                <a:off x="10406" y="2327"/>
                <a:ext cx="180" cy="1"/>
              </a:xfrm>
              <a:custGeom>
                <a:avLst/>
                <a:gdLst>
                  <a:gd name="T0" fmla="*/ 1 w 120"/>
                  <a:gd name="T1" fmla="*/ 1 h 1"/>
                  <a:gd name="T2" fmla="*/ 119 w 120"/>
                  <a:gd name="T3" fmla="*/ 1 h 1"/>
                  <a:gd name="T4" fmla="*/ 120 w 120"/>
                  <a:gd name="T5" fmla="*/ 1 h 1"/>
                  <a:gd name="T6" fmla="*/ 119 w 120"/>
                  <a:gd name="T7" fmla="*/ 0 h 1"/>
                  <a:gd name="T8" fmla="*/ 1 w 120"/>
                  <a:gd name="T9" fmla="*/ 0 h 1"/>
                  <a:gd name="T10" fmla="*/ 0 w 120"/>
                  <a:gd name="T11" fmla="*/ 1 h 1"/>
                  <a:gd name="T12" fmla="*/ 1 w 120"/>
                  <a:gd name="T13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0" h="1">
                    <a:moveTo>
                      <a:pt x="1" y="1"/>
                    </a:moveTo>
                    <a:cubicBezTo>
                      <a:pt x="119" y="1"/>
                      <a:pt x="119" y="1"/>
                      <a:pt x="119" y="1"/>
                    </a:cubicBezTo>
                    <a:cubicBezTo>
                      <a:pt x="120" y="1"/>
                      <a:pt x="120" y="1"/>
                      <a:pt x="120" y="1"/>
                    </a:cubicBezTo>
                    <a:cubicBezTo>
                      <a:pt x="120" y="0"/>
                      <a:pt x="120" y="0"/>
                      <a:pt x="119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68" name="Freeform 3186"/>
              <p:cNvSpPr>
                <a:spLocks/>
              </p:cNvSpPr>
              <p:nvPr/>
            </p:nvSpPr>
            <p:spPr bwMode="auto">
              <a:xfrm>
                <a:off x="10407" y="2351"/>
                <a:ext cx="181" cy="1"/>
              </a:xfrm>
              <a:custGeom>
                <a:avLst/>
                <a:gdLst>
                  <a:gd name="T0" fmla="*/ 119 w 120"/>
                  <a:gd name="T1" fmla="*/ 1 h 1"/>
                  <a:gd name="T2" fmla="*/ 120 w 120"/>
                  <a:gd name="T3" fmla="*/ 0 h 1"/>
                  <a:gd name="T4" fmla="*/ 119 w 120"/>
                  <a:gd name="T5" fmla="*/ 0 h 1"/>
                  <a:gd name="T6" fmla="*/ 1 w 120"/>
                  <a:gd name="T7" fmla="*/ 0 h 1"/>
                  <a:gd name="T8" fmla="*/ 1 w 120"/>
                  <a:gd name="T9" fmla="*/ 0 h 1"/>
                  <a:gd name="T10" fmla="*/ 0 w 120"/>
                  <a:gd name="T11" fmla="*/ 0 h 1"/>
                  <a:gd name="T12" fmla="*/ 1 w 120"/>
                  <a:gd name="T13" fmla="*/ 1 h 1"/>
                  <a:gd name="T14" fmla="*/ 119 w 120"/>
                  <a:gd name="T1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0" h="1">
                    <a:moveTo>
                      <a:pt x="119" y="1"/>
                    </a:moveTo>
                    <a:cubicBezTo>
                      <a:pt x="120" y="1"/>
                      <a:pt x="120" y="1"/>
                      <a:pt x="120" y="0"/>
                    </a:cubicBezTo>
                    <a:cubicBezTo>
                      <a:pt x="120" y="0"/>
                      <a:pt x="120" y="0"/>
                      <a:pt x="119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19" y="1"/>
                      <a:pt x="119" y="1"/>
                      <a:pt x="119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69" name="Freeform 3187"/>
              <p:cNvSpPr>
                <a:spLocks/>
              </p:cNvSpPr>
              <p:nvPr/>
            </p:nvSpPr>
            <p:spPr bwMode="auto">
              <a:xfrm>
                <a:off x="10550" y="2327"/>
                <a:ext cx="36" cy="30"/>
              </a:xfrm>
              <a:custGeom>
                <a:avLst/>
                <a:gdLst>
                  <a:gd name="T0" fmla="*/ 0 w 24"/>
                  <a:gd name="T1" fmla="*/ 20 h 20"/>
                  <a:gd name="T2" fmla="*/ 1 w 24"/>
                  <a:gd name="T3" fmla="*/ 20 h 20"/>
                  <a:gd name="T4" fmla="*/ 24 w 24"/>
                  <a:gd name="T5" fmla="*/ 1 h 20"/>
                  <a:gd name="T6" fmla="*/ 24 w 24"/>
                  <a:gd name="T7" fmla="*/ 0 h 20"/>
                  <a:gd name="T8" fmla="*/ 23 w 24"/>
                  <a:gd name="T9" fmla="*/ 0 h 20"/>
                  <a:gd name="T10" fmla="*/ 0 w 24"/>
                  <a:gd name="T11" fmla="*/ 19 h 20"/>
                  <a:gd name="T12" fmla="*/ 0 w 24"/>
                  <a:gd name="T13" fmla="*/ 20 h 20"/>
                  <a:gd name="T14" fmla="*/ 0 w 24"/>
                  <a:gd name="T1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4" h="20">
                    <a:moveTo>
                      <a:pt x="0" y="20"/>
                    </a:moveTo>
                    <a:cubicBezTo>
                      <a:pt x="1" y="20"/>
                      <a:pt x="1" y="20"/>
                      <a:pt x="1" y="20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4" y="0"/>
                      <a:pt x="24" y="0"/>
                    </a:cubicBezTo>
                    <a:cubicBezTo>
                      <a:pt x="24" y="0"/>
                      <a:pt x="23" y="0"/>
                      <a:pt x="23" y="0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19"/>
                      <a:pt x="0" y="19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70" name="Freeform 3188"/>
              <p:cNvSpPr>
                <a:spLocks/>
              </p:cNvSpPr>
              <p:nvPr/>
            </p:nvSpPr>
            <p:spPr bwMode="auto">
              <a:xfrm>
                <a:off x="10549" y="2351"/>
                <a:ext cx="39" cy="27"/>
              </a:xfrm>
              <a:custGeom>
                <a:avLst/>
                <a:gdLst>
                  <a:gd name="T0" fmla="*/ 1 w 26"/>
                  <a:gd name="T1" fmla="*/ 18 h 18"/>
                  <a:gd name="T2" fmla="*/ 1 w 26"/>
                  <a:gd name="T3" fmla="*/ 18 h 18"/>
                  <a:gd name="T4" fmla="*/ 26 w 26"/>
                  <a:gd name="T5" fmla="*/ 1 h 18"/>
                  <a:gd name="T6" fmla="*/ 26 w 26"/>
                  <a:gd name="T7" fmla="*/ 0 h 18"/>
                  <a:gd name="T8" fmla="*/ 25 w 26"/>
                  <a:gd name="T9" fmla="*/ 0 h 18"/>
                  <a:gd name="T10" fmla="*/ 0 w 26"/>
                  <a:gd name="T11" fmla="*/ 16 h 18"/>
                  <a:gd name="T12" fmla="*/ 0 w 26"/>
                  <a:gd name="T13" fmla="*/ 17 h 18"/>
                  <a:gd name="T14" fmla="*/ 1 w 26"/>
                  <a:gd name="T15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6" h="18">
                    <a:moveTo>
                      <a:pt x="1" y="18"/>
                    </a:moveTo>
                    <a:cubicBezTo>
                      <a:pt x="1" y="18"/>
                      <a:pt x="1" y="18"/>
                      <a:pt x="1" y="18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6" y="1"/>
                      <a:pt x="26" y="0"/>
                      <a:pt x="26" y="0"/>
                    </a:cubicBezTo>
                    <a:cubicBezTo>
                      <a:pt x="26" y="0"/>
                      <a:pt x="25" y="0"/>
                      <a:pt x="25" y="0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8"/>
                      <a:pt x="0" y="18"/>
                      <a:pt x="1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71" name="Freeform 3189"/>
              <p:cNvSpPr>
                <a:spLocks/>
              </p:cNvSpPr>
              <p:nvPr/>
            </p:nvSpPr>
            <p:spPr bwMode="auto">
              <a:xfrm>
                <a:off x="10550" y="2354"/>
                <a:ext cx="2" cy="24"/>
              </a:xfrm>
              <a:custGeom>
                <a:avLst/>
                <a:gdLst>
                  <a:gd name="T0" fmla="*/ 0 w 1"/>
                  <a:gd name="T1" fmla="*/ 16 h 16"/>
                  <a:gd name="T2" fmla="*/ 1 w 1"/>
                  <a:gd name="T3" fmla="*/ 16 h 16"/>
                  <a:gd name="T4" fmla="*/ 1 w 1"/>
                  <a:gd name="T5" fmla="*/ 1 h 16"/>
                  <a:gd name="T6" fmla="*/ 0 w 1"/>
                  <a:gd name="T7" fmla="*/ 0 h 16"/>
                  <a:gd name="T8" fmla="*/ 0 w 1"/>
                  <a:gd name="T9" fmla="*/ 1 h 16"/>
                  <a:gd name="T10" fmla="*/ 0 w 1"/>
                  <a:gd name="T11" fmla="*/ 16 h 16"/>
                  <a:gd name="T12" fmla="*/ 0 w 1"/>
                  <a:gd name="T13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16">
                    <a:moveTo>
                      <a:pt x="0" y="16"/>
                    </a:moveTo>
                    <a:cubicBezTo>
                      <a:pt x="1" y="16"/>
                      <a:pt x="1" y="16"/>
                      <a:pt x="1" y="16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72" name="Freeform 3190"/>
              <p:cNvSpPr>
                <a:spLocks/>
              </p:cNvSpPr>
              <p:nvPr/>
            </p:nvSpPr>
            <p:spPr bwMode="auto">
              <a:xfrm>
                <a:off x="10407" y="2355"/>
                <a:ext cx="145" cy="2"/>
              </a:xfrm>
              <a:custGeom>
                <a:avLst/>
                <a:gdLst>
                  <a:gd name="T0" fmla="*/ 1 w 96"/>
                  <a:gd name="T1" fmla="*/ 1 h 1"/>
                  <a:gd name="T2" fmla="*/ 96 w 96"/>
                  <a:gd name="T3" fmla="*/ 1 h 1"/>
                  <a:gd name="T4" fmla="*/ 96 w 96"/>
                  <a:gd name="T5" fmla="*/ 0 h 1"/>
                  <a:gd name="T6" fmla="*/ 96 w 96"/>
                  <a:gd name="T7" fmla="*/ 0 h 1"/>
                  <a:gd name="T8" fmla="*/ 1 w 96"/>
                  <a:gd name="T9" fmla="*/ 0 h 1"/>
                  <a:gd name="T10" fmla="*/ 0 w 96"/>
                  <a:gd name="T11" fmla="*/ 0 h 1"/>
                  <a:gd name="T12" fmla="*/ 1 w 96"/>
                  <a:gd name="T13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1">
                    <a:moveTo>
                      <a:pt x="1" y="1"/>
                    </a:moveTo>
                    <a:cubicBezTo>
                      <a:pt x="96" y="1"/>
                      <a:pt x="96" y="1"/>
                      <a:pt x="96" y="1"/>
                    </a:cubicBezTo>
                    <a:cubicBezTo>
                      <a:pt x="96" y="1"/>
                      <a:pt x="96" y="1"/>
                      <a:pt x="96" y="0"/>
                    </a:cubicBezTo>
                    <a:cubicBezTo>
                      <a:pt x="96" y="0"/>
                      <a:pt x="96" y="0"/>
                      <a:pt x="96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73" name="Rectangle 3191"/>
              <p:cNvSpPr>
                <a:spLocks noChangeArrowheads="1"/>
              </p:cNvSpPr>
              <p:nvPr/>
            </p:nvSpPr>
            <p:spPr bwMode="auto">
              <a:xfrm>
                <a:off x="10528" y="2375"/>
                <a:ext cx="54" cy="3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74" name="Freeform 3192"/>
              <p:cNvSpPr>
                <a:spLocks/>
              </p:cNvSpPr>
              <p:nvPr/>
            </p:nvSpPr>
            <p:spPr bwMode="auto">
              <a:xfrm>
                <a:off x="10362" y="2376"/>
                <a:ext cx="47" cy="25"/>
              </a:xfrm>
              <a:custGeom>
                <a:avLst/>
                <a:gdLst>
                  <a:gd name="T0" fmla="*/ 0 w 31"/>
                  <a:gd name="T1" fmla="*/ 0 h 16"/>
                  <a:gd name="T2" fmla="*/ 31 w 31"/>
                  <a:gd name="T3" fmla="*/ 0 h 16"/>
                  <a:gd name="T4" fmla="*/ 31 w 31"/>
                  <a:gd name="T5" fmla="*/ 16 h 16"/>
                  <a:gd name="T6" fmla="*/ 19 w 31"/>
                  <a:gd name="T7" fmla="*/ 16 h 16"/>
                  <a:gd name="T8" fmla="*/ 0 w 31"/>
                  <a:gd name="T9" fmla="*/ 0 h 16"/>
                  <a:gd name="T10" fmla="*/ 0 w 31"/>
                  <a:gd name="T11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1" h="16">
                    <a:moveTo>
                      <a:pt x="0" y="0"/>
                    </a:moveTo>
                    <a:cubicBezTo>
                      <a:pt x="31" y="0"/>
                      <a:pt x="31" y="0"/>
                      <a:pt x="31" y="0"/>
                    </a:cubicBezTo>
                    <a:cubicBezTo>
                      <a:pt x="31" y="16"/>
                      <a:pt x="31" y="16"/>
                      <a:pt x="31" y="16"/>
                    </a:cubicBezTo>
                    <a:cubicBezTo>
                      <a:pt x="19" y="16"/>
                      <a:pt x="19" y="16"/>
                      <a:pt x="19" y="1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75" name="Freeform 3193"/>
              <p:cNvSpPr>
                <a:spLocks/>
              </p:cNvSpPr>
              <p:nvPr/>
            </p:nvSpPr>
            <p:spPr bwMode="auto">
              <a:xfrm>
                <a:off x="10362" y="2325"/>
                <a:ext cx="1" cy="51"/>
              </a:xfrm>
              <a:custGeom>
                <a:avLst/>
                <a:gdLst>
                  <a:gd name="T0" fmla="*/ 0 w 1"/>
                  <a:gd name="T1" fmla="*/ 34 h 34"/>
                  <a:gd name="T2" fmla="*/ 1 w 1"/>
                  <a:gd name="T3" fmla="*/ 34 h 34"/>
                  <a:gd name="T4" fmla="*/ 1 w 1"/>
                  <a:gd name="T5" fmla="*/ 1 h 34"/>
                  <a:gd name="T6" fmla="*/ 0 w 1"/>
                  <a:gd name="T7" fmla="*/ 0 h 34"/>
                  <a:gd name="T8" fmla="*/ 0 w 1"/>
                  <a:gd name="T9" fmla="*/ 1 h 34"/>
                  <a:gd name="T10" fmla="*/ 0 w 1"/>
                  <a:gd name="T11" fmla="*/ 34 h 34"/>
                  <a:gd name="T12" fmla="*/ 0 w 1"/>
                  <a:gd name="T13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34">
                    <a:moveTo>
                      <a:pt x="0" y="34"/>
                    </a:moveTo>
                    <a:cubicBezTo>
                      <a:pt x="1" y="34"/>
                      <a:pt x="1" y="34"/>
                      <a:pt x="1" y="34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0" y="34"/>
                      <a:pt x="0" y="34"/>
                      <a:pt x="0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76" name="Freeform 3194"/>
              <p:cNvSpPr>
                <a:spLocks/>
              </p:cNvSpPr>
              <p:nvPr/>
            </p:nvSpPr>
            <p:spPr bwMode="auto">
              <a:xfrm>
                <a:off x="10351" y="2327"/>
                <a:ext cx="59" cy="1"/>
              </a:xfrm>
              <a:custGeom>
                <a:avLst/>
                <a:gdLst>
                  <a:gd name="T0" fmla="*/ 1 w 39"/>
                  <a:gd name="T1" fmla="*/ 1 h 1"/>
                  <a:gd name="T2" fmla="*/ 39 w 39"/>
                  <a:gd name="T3" fmla="*/ 1 h 1"/>
                  <a:gd name="T4" fmla="*/ 39 w 39"/>
                  <a:gd name="T5" fmla="*/ 1 h 1"/>
                  <a:gd name="T6" fmla="*/ 39 w 39"/>
                  <a:gd name="T7" fmla="*/ 0 h 1"/>
                  <a:gd name="T8" fmla="*/ 1 w 39"/>
                  <a:gd name="T9" fmla="*/ 0 h 1"/>
                  <a:gd name="T10" fmla="*/ 0 w 39"/>
                  <a:gd name="T11" fmla="*/ 1 h 1"/>
                  <a:gd name="T12" fmla="*/ 1 w 39"/>
                  <a:gd name="T13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1">
                    <a:moveTo>
                      <a:pt x="1" y="1"/>
                    </a:moveTo>
                    <a:cubicBezTo>
                      <a:pt x="39" y="1"/>
                      <a:pt x="39" y="1"/>
                      <a:pt x="39" y="1"/>
                    </a:cubicBezTo>
                    <a:cubicBezTo>
                      <a:pt x="39" y="1"/>
                      <a:pt x="39" y="1"/>
                      <a:pt x="39" y="1"/>
                    </a:cubicBezTo>
                    <a:cubicBezTo>
                      <a:pt x="39" y="0"/>
                      <a:pt x="39" y="0"/>
                      <a:pt x="39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77" name="Freeform 3195"/>
              <p:cNvSpPr>
                <a:spLocks/>
              </p:cNvSpPr>
              <p:nvPr/>
            </p:nvSpPr>
            <p:spPr bwMode="auto">
              <a:xfrm>
                <a:off x="10350" y="2351"/>
                <a:ext cx="60" cy="1"/>
              </a:xfrm>
              <a:custGeom>
                <a:avLst/>
                <a:gdLst>
                  <a:gd name="T0" fmla="*/ 1 w 40"/>
                  <a:gd name="T1" fmla="*/ 1 h 1"/>
                  <a:gd name="T2" fmla="*/ 1 w 40"/>
                  <a:gd name="T3" fmla="*/ 1 h 1"/>
                  <a:gd name="T4" fmla="*/ 40 w 40"/>
                  <a:gd name="T5" fmla="*/ 1 h 1"/>
                  <a:gd name="T6" fmla="*/ 40 w 40"/>
                  <a:gd name="T7" fmla="*/ 0 h 1"/>
                  <a:gd name="T8" fmla="*/ 40 w 40"/>
                  <a:gd name="T9" fmla="*/ 0 h 1"/>
                  <a:gd name="T10" fmla="*/ 40 w 40"/>
                  <a:gd name="T11" fmla="*/ 0 h 1"/>
                  <a:gd name="T12" fmla="*/ 1 w 40"/>
                  <a:gd name="T13" fmla="*/ 0 h 1"/>
                  <a:gd name="T14" fmla="*/ 0 w 40"/>
                  <a:gd name="T15" fmla="*/ 0 h 1"/>
                  <a:gd name="T16" fmla="*/ 1 w 40"/>
                  <a:gd name="T1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0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40" y="1"/>
                      <a:pt x="40" y="1"/>
                      <a:pt x="40" y="1"/>
                    </a:cubicBezTo>
                    <a:cubicBezTo>
                      <a:pt x="40" y="1"/>
                      <a:pt x="40" y="1"/>
                      <a:pt x="40" y="0"/>
                    </a:cubicBezTo>
                    <a:cubicBezTo>
                      <a:pt x="40" y="0"/>
                      <a:pt x="40" y="0"/>
                      <a:pt x="40" y="0"/>
                    </a:cubicBezTo>
                    <a:cubicBezTo>
                      <a:pt x="40" y="0"/>
                      <a:pt x="40" y="0"/>
                      <a:pt x="4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78" name="Freeform 3196"/>
              <p:cNvSpPr>
                <a:spLocks/>
              </p:cNvSpPr>
              <p:nvPr/>
            </p:nvSpPr>
            <p:spPr bwMode="auto">
              <a:xfrm>
                <a:off x="10351" y="2327"/>
                <a:ext cx="38" cy="30"/>
              </a:xfrm>
              <a:custGeom>
                <a:avLst/>
                <a:gdLst>
                  <a:gd name="T0" fmla="*/ 24 w 25"/>
                  <a:gd name="T1" fmla="*/ 20 h 20"/>
                  <a:gd name="T2" fmla="*/ 24 w 25"/>
                  <a:gd name="T3" fmla="*/ 20 h 20"/>
                  <a:gd name="T4" fmla="*/ 24 w 25"/>
                  <a:gd name="T5" fmla="*/ 19 h 20"/>
                  <a:gd name="T6" fmla="*/ 1 w 25"/>
                  <a:gd name="T7" fmla="*/ 0 h 20"/>
                  <a:gd name="T8" fmla="*/ 1 w 25"/>
                  <a:gd name="T9" fmla="*/ 0 h 20"/>
                  <a:gd name="T10" fmla="*/ 1 w 25"/>
                  <a:gd name="T11" fmla="*/ 1 h 20"/>
                  <a:gd name="T12" fmla="*/ 24 w 25"/>
                  <a:gd name="T13" fmla="*/ 20 h 20"/>
                  <a:gd name="T14" fmla="*/ 24 w 25"/>
                  <a:gd name="T1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5" h="20">
                    <a:moveTo>
                      <a:pt x="24" y="20"/>
                    </a:moveTo>
                    <a:cubicBezTo>
                      <a:pt x="24" y="20"/>
                      <a:pt x="24" y="20"/>
                      <a:pt x="24" y="20"/>
                    </a:cubicBezTo>
                    <a:cubicBezTo>
                      <a:pt x="25" y="19"/>
                      <a:pt x="25" y="19"/>
                      <a:pt x="24" y="19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1" y="1"/>
                    </a:cubicBezTo>
                    <a:cubicBezTo>
                      <a:pt x="24" y="20"/>
                      <a:pt x="24" y="20"/>
                      <a:pt x="24" y="20"/>
                    </a:cubicBezTo>
                    <a:cubicBezTo>
                      <a:pt x="24" y="20"/>
                      <a:pt x="24" y="20"/>
                      <a:pt x="2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79" name="Freeform 3197"/>
              <p:cNvSpPr>
                <a:spLocks/>
              </p:cNvSpPr>
              <p:nvPr/>
            </p:nvSpPr>
            <p:spPr bwMode="auto">
              <a:xfrm>
                <a:off x="10350" y="2351"/>
                <a:ext cx="39" cy="27"/>
              </a:xfrm>
              <a:custGeom>
                <a:avLst/>
                <a:gdLst>
                  <a:gd name="T0" fmla="*/ 26 w 26"/>
                  <a:gd name="T1" fmla="*/ 18 h 18"/>
                  <a:gd name="T2" fmla="*/ 26 w 26"/>
                  <a:gd name="T3" fmla="*/ 17 h 18"/>
                  <a:gd name="T4" fmla="*/ 26 w 26"/>
                  <a:gd name="T5" fmla="*/ 16 h 18"/>
                  <a:gd name="T6" fmla="*/ 1 w 26"/>
                  <a:gd name="T7" fmla="*/ 0 h 18"/>
                  <a:gd name="T8" fmla="*/ 1 w 26"/>
                  <a:gd name="T9" fmla="*/ 0 h 18"/>
                  <a:gd name="T10" fmla="*/ 1 w 26"/>
                  <a:gd name="T11" fmla="*/ 1 h 18"/>
                  <a:gd name="T12" fmla="*/ 25 w 26"/>
                  <a:gd name="T13" fmla="*/ 18 h 18"/>
                  <a:gd name="T14" fmla="*/ 26 w 26"/>
                  <a:gd name="T15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6" h="18">
                    <a:moveTo>
                      <a:pt x="26" y="18"/>
                    </a:moveTo>
                    <a:cubicBezTo>
                      <a:pt x="26" y="18"/>
                      <a:pt x="26" y="18"/>
                      <a:pt x="26" y="17"/>
                    </a:cubicBezTo>
                    <a:cubicBezTo>
                      <a:pt x="26" y="17"/>
                      <a:pt x="26" y="17"/>
                      <a:pt x="26" y="16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1" y="1"/>
                    </a:cubicBezTo>
                    <a:cubicBezTo>
                      <a:pt x="25" y="18"/>
                      <a:pt x="25" y="18"/>
                      <a:pt x="25" y="18"/>
                    </a:cubicBezTo>
                    <a:cubicBezTo>
                      <a:pt x="25" y="18"/>
                      <a:pt x="26" y="18"/>
                      <a:pt x="26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80" name="Freeform 3198"/>
              <p:cNvSpPr>
                <a:spLocks/>
              </p:cNvSpPr>
              <p:nvPr/>
            </p:nvSpPr>
            <p:spPr bwMode="auto">
              <a:xfrm>
                <a:off x="10386" y="2354"/>
                <a:ext cx="3" cy="24"/>
              </a:xfrm>
              <a:custGeom>
                <a:avLst/>
                <a:gdLst>
                  <a:gd name="T0" fmla="*/ 1 w 2"/>
                  <a:gd name="T1" fmla="*/ 16 h 16"/>
                  <a:gd name="T2" fmla="*/ 2 w 2"/>
                  <a:gd name="T3" fmla="*/ 16 h 16"/>
                  <a:gd name="T4" fmla="*/ 2 w 2"/>
                  <a:gd name="T5" fmla="*/ 1 h 16"/>
                  <a:gd name="T6" fmla="*/ 1 w 2"/>
                  <a:gd name="T7" fmla="*/ 0 h 16"/>
                  <a:gd name="T8" fmla="*/ 0 w 2"/>
                  <a:gd name="T9" fmla="*/ 1 h 16"/>
                  <a:gd name="T10" fmla="*/ 0 w 2"/>
                  <a:gd name="T11" fmla="*/ 16 h 16"/>
                  <a:gd name="T12" fmla="*/ 1 w 2"/>
                  <a:gd name="T13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16">
                    <a:moveTo>
                      <a:pt x="1" y="16"/>
                    </a:moveTo>
                    <a:cubicBezTo>
                      <a:pt x="1" y="16"/>
                      <a:pt x="2" y="16"/>
                      <a:pt x="2" y="16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1" y="16"/>
                      <a:pt x="1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81" name="Freeform 3199"/>
              <p:cNvSpPr>
                <a:spLocks/>
              </p:cNvSpPr>
              <p:nvPr/>
            </p:nvSpPr>
            <p:spPr bwMode="auto">
              <a:xfrm>
                <a:off x="10386" y="2355"/>
                <a:ext cx="24" cy="2"/>
              </a:xfrm>
              <a:custGeom>
                <a:avLst/>
                <a:gdLst>
                  <a:gd name="T0" fmla="*/ 1 w 16"/>
                  <a:gd name="T1" fmla="*/ 1 h 1"/>
                  <a:gd name="T2" fmla="*/ 15 w 16"/>
                  <a:gd name="T3" fmla="*/ 1 h 1"/>
                  <a:gd name="T4" fmla="*/ 16 w 16"/>
                  <a:gd name="T5" fmla="*/ 0 h 1"/>
                  <a:gd name="T6" fmla="*/ 15 w 16"/>
                  <a:gd name="T7" fmla="*/ 0 h 1"/>
                  <a:gd name="T8" fmla="*/ 1 w 16"/>
                  <a:gd name="T9" fmla="*/ 0 h 1"/>
                  <a:gd name="T10" fmla="*/ 0 w 16"/>
                  <a:gd name="T11" fmla="*/ 0 h 1"/>
                  <a:gd name="T12" fmla="*/ 1 w 16"/>
                  <a:gd name="T13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1">
                    <a:moveTo>
                      <a:pt x="1" y="1"/>
                    </a:moveTo>
                    <a:cubicBezTo>
                      <a:pt x="15" y="1"/>
                      <a:pt x="15" y="1"/>
                      <a:pt x="15" y="1"/>
                    </a:cubicBezTo>
                    <a:cubicBezTo>
                      <a:pt x="16" y="1"/>
                      <a:pt x="16" y="1"/>
                      <a:pt x="16" y="0"/>
                    </a:cubicBezTo>
                    <a:cubicBezTo>
                      <a:pt x="16" y="0"/>
                      <a:pt x="16" y="0"/>
                      <a:pt x="15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82" name="Rectangle 3200"/>
              <p:cNvSpPr>
                <a:spLocks noChangeArrowheads="1"/>
              </p:cNvSpPr>
              <p:nvPr/>
            </p:nvSpPr>
            <p:spPr bwMode="auto">
              <a:xfrm>
                <a:off x="10357" y="2375"/>
                <a:ext cx="53" cy="3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83" name="Freeform 3201"/>
              <p:cNvSpPr>
                <a:spLocks/>
              </p:cNvSpPr>
              <p:nvPr/>
            </p:nvSpPr>
            <p:spPr bwMode="auto">
              <a:xfrm>
                <a:off x="10464" y="1734"/>
                <a:ext cx="247" cy="180"/>
              </a:xfrm>
              <a:custGeom>
                <a:avLst/>
                <a:gdLst>
                  <a:gd name="T0" fmla="*/ 162 w 164"/>
                  <a:gd name="T1" fmla="*/ 119 h 119"/>
                  <a:gd name="T2" fmla="*/ 163 w 164"/>
                  <a:gd name="T3" fmla="*/ 119 h 119"/>
                  <a:gd name="T4" fmla="*/ 163 w 164"/>
                  <a:gd name="T5" fmla="*/ 116 h 119"/>
                  <a:gd name="T6" fmla="*/ 3 w 164"/>
                  <a:gd name="T7" fmla="*/ 1 h 119"/>
                  <a:gd name="T8" fmla="*/ 0 w 164"/>
                  <a:gd name="T9" fmla="*/ 1 h 119"/>
                  <a:gd name="T10" fmla="*/ 1 w 164"/>
                  <a:gd name="T11" fmla="*/ 4 h 119"/>
                  <a:gd name="T12" fmla="*/ 161 w 164"/>
                  <a:gd name="T13" fmla="*/ 119 h 119"/>
                  <a:gd name="T14" fmla="*/ 162 w 164"/>
                  <a:gd name="T15" fmla="*/ 119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4" h="119">
                    <a:moveTo>
                      <a:pt x="162" y="119"/>
                    </a:moveTo>
                    <a:cubicBezTo>
                      <a:pt x="162" y="119"/>
                      <a:pt x="163" y="119"/>
                      <a:pt x="163" y="119"/>
                    </a:cubicBezTo>
                    <a:cubicBezTo>
                      <a:pt x="164" y="118"/>
                      <a:pt x="164" y="116"/>
                      <a:pt x="163" y="116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0" y="2"/>
                      <a:pt x="0" y="3"/>
                      <a:pt x="1" y="4"/>
                    </a:cubicBezTo>
                    <a:cubicBezTo>
                      <a:pt x="161" y="119"/>
                      <a:pt x="161" y="119"/>
                      <a:pt x="161" y="119"/>
                    </a:cubicBezTo>
                    <a:cubicBezTo>
                      <a:pt x="161" y="119"/>
                      <a:pt x="161" y="119"/>
                      <a:pt x="162" y="1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84" name="Freeform 3202"/>
              <p:cNvSpPr>
                <a:spLocks/>
              </p:cNvSpPr>
              <p:nvPr/>
            </p:nvSpPr>
            <p:spPr bwMode="auto">
              <a:xfrm>
                <a:off x="10457" y="1737"/>
                <a:ext cx="230" cy="199"/>
              </a:xfrm>
              <a:custGeom>
                <a:avLst/>
                <a:gdLst>
                  <a:gd name="T0" fmla="*/ 151 w 153"/>
                  <a:gd name="T1" fmla="*/ 132 h 132"/>
                  <a:gd name="T2" fmla="*/ 153 w 153"/>
                  <a:gd name="T3" fmla="*/ 131 h 132"/>
                  <a:gd name="T4" fmla="*/ 152 w 153"/>
                  <a:gd name="T5" fmla="*/ 129 h 132"/>
                  <a:gd name="T6" fmla="*/ 4 w 153"/>
                  <a:gd name="T7" fmla="*/ 1 h 132"/>
                  <a:gd name="T8" fmla="*/ 1 w 153"/>
                  <a:gd name="T9" fmla="*/ 1 h 132"/>
                  <a:gd name="T10" fmla="*/ 1 w 153"/>
                  <a:gd name="T11" fmla="*/ 4 h 132"/>
                  <a:gd name="T12" fmla="*/ 150 w 153"/>
                  <a:gd name="T13" fmla="*/ 132 h 132"/>
                  <a:gd name="T14" fmla="*/ 151 w 153"/>
                  <a:gd name="T15" fmla="*/ 132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3" h="132">
                    <a:moveTo>
                      <a:pt x="151" y="132"/>
                    </a:moveTo>
                    <a:cubicBezTo>
                      <a:pt x="152" y="132"/>
                      <a:pt x="152" y="132"/>
                      <a:pt x="153" y="131"/>
                    </a:cubicBezTo>
                    <a:cubicBezTo>
                      <a:pt x="153" y="131"/>
                      <a:pt x="153" y="129"/>
                      <a:pt x="152" y="129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0"/>
                      <a:pt x="2" y="0"/>
                      <a:pt x="1" y="1"/>
                    </a:cubicBezTo>
                    <a:cubicBezTo>
                      <a:pt x="0" y="2"/>
                      <a:pt x="0" y="3"/>
                      <a:pt x="1" y="4"/>
                    </a:cubicBezTo>
                    <a:cubicBezTo>
                      <a:pt x="150" y="132"/>
                      <a:pt x="150" y="132"/>
                      <a:pt x="150" y="132"/>
                    </a:cubicBezTo>
                    <a:cubicBezTo>
                      <a:pt x="150" y="132"/>
                      <a:pt x="151" y="132"/>
                      <a:pt x="151" y="1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85" name="Freeform 3203"/>
              <p:cNvSpPr>
                <a:spLocks/>
              </p:cNvSpPr>
              <p:nvPr/>
            </p:nvSpPr>
            <p:spPr bwMode="auto">
              <a:xfrm>
                <a:off x="10237" y="1739"/>
                <a:ext cx="223" cy="390"/>
              </a:xfrm>
              <a:custGeom>
                <a:avLst/>
                <a:gdLst>
                  <a:gd name="T0" fmla="*/ 2 w 148"/>
                  <a:gd name="T1" fmla="*/ 259 h 259"/>
                  <a:gd name="T2" fmla="*/ 4 w 148"/>
                  <a:gd name="T3" fmla="*/ 258 h 259"/>
                  <a:gd name="T4" fmla="*/ 147 w 148"/>
                  <a:gd name="T5" fmla="*/ 3 h 259"/>
                  <a:gd name="T6" fmla="*/ 146 w 148"/>
                  <a:gd name="T7" fmla="*/ 0 h 259"/>
                  <a:gd name="T8" fmla="*/ 144 w 148"/>
                  <a:gd name="T9" fmla="*/ 1 h 259"/>
                  <a:gd name="T10" fmla="*/ 0 w 148"/>
                  <a:gd name="T11" fmla="*/ 256 h 259"/>
                  <a:gd name="T12" fmla="*/ 1 w 148"/>
                  <a:gd name="T13" fmla="*/ 259 h 259"/>
                  <a:gd name="T14" fmla="*/ 2 w 148"/>
                  <a:gd name="T15" fmla="*/ 259 h 2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8" h="259">
                    <a:moveTo>
                      <a:pt x="2" y="259"/>
                    </a:moveTo>
                    <a:cubicBezTo>
                      <a:pt x="3" y="259"/>
                      <a:pt x="3" y="259"/>
                      <a:pt x="4" y="258"/>
                    </a:cubicBezTo>
                    <a:cubicBezTo>
                      <a:pt x="147" y="3"/>
                      <a:pt x="147" y="3"/>
                      <a:pt x="147" y="3"/>
                    </a:cubicBezTo>
                    <a:cubicBezTo>
                      <a:pt x="148" y="2"/>
                      <a:pt x="147" y="1"/>
                      <a:pt x="146" y="0"/>
                    </a:cubicBezTo>
                    <a:cubicBezTo>
                      <a:pt x="145" y="0"/>
                      <a:pt x="144" y="0"/>
                      <a:pt x="144" y="1"/>
                    </a:cubicBezTo>
                    <a:cubicBezTo>
                      <a:pt x="0" y="256"/>
                      <a:pt x="0" y="256"/>
                      <a:pt x="0" y="256"/>
                    </a:cubicBezTo>
                    <a:cubicBezTo>
                      <a:pt x="0" y="257"/>
                      <a:pt x="0" y="258"/>
                      <a:pt x="1" y="259"/>
                    </a:cubicBezTo>
                    <a:cubicBezTo>
                      <a:pt x="1" y="259"/>
                      <a:pt x="2" y="259"/>
                      <a:pt x="2" y="2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86" name="Freeform 3204"/>
              <p:cNvSpPr>
                <a:spLocks/>
              </p:cNvSpPr>
              <p:nvPr/>
            </p:nvSpPr>
            <p:spPr bwMode="auto">
              <a:xfrm>
                <a:off x="9826" y="1742"/>
                <a:ext cx="635" cy="577"/>
              </a:xfrm>
              <a:custGeom>
                <a:avLst/>
                <a:gdLst>
                  <a:gd name="T0" fmla="*/ 3 w 422"/>
                  <a:gd name="T1" fmla="*/ 383 h 383"/>
                  <a:gd name="T2" fmla="*/ 4 w 422"/>
                  <a:gd name="T3" fmla="*/ 383 h 383"/>
                  <a:gd name="T4" fmla="*/ 421 w 422"/>
                  <a:gd name="T5" fmla="*/ 4 h 383"/>
                  <a:gd name="T6" fmla="*/ 421 w 422"/>
                  <a:gd name="T7" fmla="*/ 1 h 383"/>
                  <a:gd name="T8" fmla="*/ 418 w 422"/>
                  <a:gd name="T9" fmla="*/ 1 h 383"/>
                  <a:gd name="T10" fmla="*/ 1 w 422"/>
                  <a:gd name="T11" fmla="*/ 380 h 383"/>
                  <a:gd name="T12" fmla="*/ 1 w 422"/>
                  <a:gd name="T13" fmla="*/ 383 h 383"/>
                  <a:gd name="T14" fmla="*/ 3 w 422"/>
                  <a:gd name="T15" fmla="*/ 383 h 3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22" h="383">
                    <a:moveTo>
                      <a:pt x="3" y="383"/>
                    </a:moveTo>
                    <a:cubicBezTo>
                      <a:pt x="3" y="383"/>
                      <a:pt x="4" y="383"/>
                      <a:pt x="4" y="383"/>
                    </a:cubicBezTo>
                    <a:cubicBezTo>
                      <a:pt x="421" y="4"/>
                      <a:pt x="421" y="4"/>
                      <a:pt x="421" y="4"/>
                    </a:cubicBezTo>
                    <a:cubicBezTo>
                      <a:pt x="421" y="3"/>
                      <a:pt x="422" y="2"/>
                      <a:pt x="421" y="1"/>
                    </a:cubicBezTo>
                    <a:cubicBezTo>
                      <a:pt x="420" y="0"/>
                      <a:pt x="419" y="0"/>
                      <a:pt x="418" y="1"/>
                    </a:cubicBezTo>
                    <a:cubicBezTo>
                      <a:pt x="1" y="380"/>
                      <a:pt x="1" y="380"/>
                      <a:pt x="1" y="380"/>
                    </a:cubicBezTo>
                    <a:cubicBezTo>
                      <a:pt x="1" y="380"/>
                      <a:pt x="0" y="382"/>
                      <a:pt x="1" y="383"/>
                    </a:cubicBezTo>
                    <a:cubicBezTo>
                      <a:pt x="2" y="383"/>
                      <a:pt x="2" y="383"/>
                      <a:pt x="3" y="38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87" name="Freeform 3205"/>
              <p:cNvSpPr>
                <a:spLocks/>
              </p:cNvSpPr>
              <p:nvPr/>
            </p:nvSpPr>
            <p:spPr bwMode="auto">
              <a:xfrm>
                <a:off x="10231" y="2090"/>
                <a:ext cx="33" cy="42"/>
              </a:xfrm>
              <a:custGeom>
                <a:avLst/>
                <a:gdLst>
                  <a:gd name="T0" fmla="*/ 33 w 33"/>
                  <a:gd name="T1" fmla="*/ 4 h 42"/>
                  <a:gd name="T2" fmla="*/ 18 w 33"/>
                  <a:gd name="T3" fmla="*/ 0 h 42"/>
                  <a:gd name="T4" fmla="*/ 0 w 33"/>
                  <a:gd name="T5" fmla="*/ 42 h 42"/>
                  <a:gd name="T6" fmla="*/ 16 w 33"/>
                  <a:gd name="T7" fmla="*/ 35 h 42"/>
                  <a:gd name="T8" fmla="*/ 33 w 33"/>
                  <a:gd name="T9" fmla="*/ 4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42">
                    <a:moveTo>
                      <a:pt x="33" y="4"/>
                    </a:moveTo>
                    <a:lnTo>
                      <a:pt x="18" y="0"/>
                    </a:lnTo>
                    <a:lnTo>
                      <a:pt x="0" y="42"/>
                    </a:lnTo>
                    <a:lnTo>
                      <a:pt x="16" y="35"/>
                    </a:lnTo>
                    <a:lnTo>
                      <a:pt x="33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88" name="Freeform 3206"/>
              <p:cNvSpPr>
                <a:spLocks/>
              </p:cNvSpPr>
              <p:nvPr/>
            </p:nvSpPr>
            <p:spPr bwMode="auto">
              <a:xfrm>
                <a:off x="10401" y="1736"/>
                <a:ext cx="57" cy="63"/>
              </a:xfrm>
              <a:custGeom>
                <a:avLst/>
                <a:gdLst>
                  <a:gd name="T0" fmla="*/ 57 w 57"/>
                  <a:gd name="T1" fmla="*/ 15 h 63"/>
                  <a:gd name="T2" fmla="*/ 33 w 57"/>
                  <a:gd name="T3" fmla="*/ 58 h 63"/>
                  <a:gd name="T4" fmla="*/ 20 w 57"/>
                  <a:gd name="T5" fmla="*/ 52 h 63"/>
                  <a:gd name="T6" fmla="*/ 11 w 57"/>
                  <a:gd name="T7" fmla="*/ 63 h 63"/>
                  <a:gd name="T8" fmla="*/ 0 w 57"/>
                  <a:gd name="T9" fmla="*/ 52 h 63"/>
                  <a:gd name="T10" fmla="*/ 56 w 57"/>
                  <a:gd name="T11" fmla="*/ 0 h 63"/>
                  <a:gd name="T12" fmla="*/ 57 w 57"/>
                  <a:gd name="T13" fmla="*/ 15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7" h="63">
                    <a:moveTo>
                      <a:pt x="57" y="15"/>
                    </a:moveTo>
                    <a:lnTo>
                      <a:pt x="33" y="58"/>
                    </a:lnTo>
                    <a:lnTo>
                      <a:pt x="20" y="52"/>
                    </a:lnTo>
                    <a:lnTo>
                      <a:pt x="11" y="63"/>
                    </a:lnTo>
                    <a:lnTo>
                      <a:pt x="0" y="52"/>
                    </a:lnTo>
                    <a:lnTo>
                      <a:pt x="56" y="0"/>
                    </a:lnTo>
                    <a:lnTo>
                      <a:pt x="57" y="1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89" name="Freeform 3207"/>
              <p:cNvSpPr>
                <a:spLocks/>
              </p:cNvSpPr>
              <p:nvPr/>
            </p:nvSpPr>
            <p:spPr bwMode="auto">
              <a:xfrm>
                <a:off x="10463" y="1731"/>
                <a:ext cx="56" cy="47"/>
              </a:xfrm>
              <a:custGeom>
                <a:avLst/>
                <a:gdLst>
                  <a:gd name="T0" fmla="*/ 0 w 56"/>
                  <a:gd name="T1" fmla="*/ 6 h 47"/>
                  <a:gd name="T2" fmla="*/ 0 w 56"/>
                  <a:gd name="T3" fmla="*/ 23 h 47"/>
                  <a:gd name="T4" fmla="*/ 27 w 56"/>
                  <a:gd name="T5" fmla="*/ 47 h 47"/>
                  <a:gd name="T6" fmla="*/ 36 w 56"/>
                  <a:gd name="T7" fmla="*/ 35 h 47"/>
                  <a:gd name="T8" fmla="*/ 48 w 56"/>
                  <a:gd name="T9" fmla="*/ 45 h 47"/>
                  <a:gd name="T10" fmla="*/ 56 w 56"/>
                  <a:gd name="T11" fmla="*/ 33 h 47"/>
                  <a:gd name="T12" fmla="*/ 4 w 56"/>
                  <a:gd name="T13" fmla="*/ 0 h 47"/>
                  <a:gd name="T14" fmla="*/ 0 w 56"/>
                  <a:gd name="T15" fmla="*/ 6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6" h="47">
                    <a:moveTo>
                      <a:pt x="0" y="6"/>
                    </a:moveTo>
                    <a:lnTo>
                      <a:pt x="0" y="23"/>
                    </a:lnTo>
                    <a:lnTo>
                      <a:pt x="27" y="47"/>
                    </a:lnTo>
                    <a:lnTo>
                      <a:pt x="36" y="35"/>
                    </a:lnTo>
                    <a:lnTo>
                      <a:pt x="48" y="45"/>
                    </a:lnTo>
                    <a:lnTo>
                      <a:pt x="56" y="33"/>
                    </a:lnTo>
                    <a:lnTo>
                      <a:pt x="4" y="0"/>
                    </a:lnTo>
                    <a:lnTo>
                      <a:pt x="0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90" name="Freeform 3208"/>
              <p:cNvSpPr>
                <a:spLocks/>
              </p:cNvSpPr>
              <p:nvPr/>
            </p:nvSpPr>
            <p:spPr bwMode="auto">
              <a:xfrm>
                <a:off x="10312" y="1960"/>
                <a:ext cx="24" cy="33"/>
              </a:xfrm>
              <a:custGeom>
                <a:avLst/>
                <a:gdLst>
                  <a:gd name="T0" fmla="*/ 24 w 24"/>
                  <a:gd name="T1" fmla="*/ 6 h 33"/>
                  <a:gd name="T2" fmla="*/ 9 w 24"/>
                  <a:gd name="T3" fmla="*/ 33 h 33"/>
                  <a:gd name="T4" fmla="*/ 0 w 24"/>
                  <a:gd name="T5" fmla="*/ 27 h 33"/>
                  <a:gd name="T6" fmla="*/ 15 w 24"/>
                  <a:gd name="T7" fmla="*/ 0 h 33"/>
                  <a:gd name="T8" fmla="*/ 24 w 24"/>
                  <a:gd name="T9" fmla="*/ 6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33">
                    <a:moveTo>
                      <a:pt x="24" y="6"/>
                    </a:moveTo>
                    <a:lnTo>
                      <a:pt x="9" y="33"/>
                    </a:lnTo>
                    <a:lnTo>
                      <a:pt x="0" y="27"/>
                    </a:lnTo>
                    <a:lnTo>
                      <a:pt x="15" y="0"/>
                    </a:lnTo>
                    <a:lnTo>
                      <a:pt x="24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91" name="Freeform 3209"/>
              <p:cNvSpPr>
                <a:spLocks/>
              </p:cNvSpPr>
              <p:nvPr/>
            </p:nvSpPr>
            <p:spPr bwMode="auto">
              <a:xfrm>
                <a:off x="10205" y="1950"/>
                <a:ext cx="27" cy="25"/>
              </a:xfrm>
              <a:custGeom>
                <a:avLst/>
                <a:gdLst>
                  <a:gd name="T0" fmla="*/ 20 w 27"/>
                  <a:gd name="T1" fmla="*/ 0 h 25"/>
                  <a:gd name="T2" fmla="*/ 27 w 27"/>
                  <a:gd name="T3" fmla="*/ 7 h 25"/>
                  <a:gd name="T4" fmla="*/ 6 w 27"/>
                  <a:gd name="T5" fmla="*/ 25 h 25"/>
                  <a:gd name="T6" fmla="*/ 0 w 27"/>
                  <a:gd name="T7" fmla="*/ 18 h 25"/>
                  <a:gd name="T8" fmla="*/ 20 w 27"/>
                  <a:gd name="T9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5">
                    <a:moveTo>
                      <a:pt x="20" y="0"/>
                    </a:moveTo>
                    <a:lnTo>
                      <a:pt x="27" y="7"/>
                    </a:lnTo>
                    <a:lnTo>
                      <a:pt x="6" y="25"/>
                    </a:lnTo>
                    <a:lnTo>
                      <a:pt x="0" y="18"/>
                    </a:lnTo>
                    <a:lnTo>
                      <a:pt x="2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92" name="Freeform 3210"/>
              <p:cNvSpPr>
                <a:spLocks/>
              </p:cNvSpPr>
              <p:nvPr/>
            </p:nvSpPr>
            <p:spPr bwMode="auto">
              <a:xfrm>
                <a:off x="10125" y="2025"/>
                <a:ext cx="22" cy="23"/>
              </a:xfrm>
              <a:custGeom>
                <a:avLst/>
                <a:gdLst>
                  <a:gd name="T0" fmla="*/ 14 w 14"/>
                  <a:gd name="T1" fmla="*/ 1 h 15"/>
                  <a:gd name="T2" fmla="*/ 9 w 14"/>
                  <a:gd name="T3" fmla="*/ 11 h 15"/>
                  <a:gd name="T4" fmla="*/ 2 w 14"/>
                  <a:gd name="T5" fmla="*/ 14 h 15"/>
                  <a:gd name="T6" fmla="*/ 1 w 14"/>
                  <a:gd name="T7" fmla="*/ 7 h 15"/>
                  <a:gd name="T8" fmla="*/ 12 w 14"/>
                  <a:gd name="T9" fmla="*/ 0 h 15"/>
                  <a:gd name="T10" fmla="*/ 14 w 14"/>
                  <a:gd name="T11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5">
                    <a:moveTo>
                      <a:pt x="14" y="1"/>
                    </a:moveTo>
                    <a:cubicBezTo>
                      <a:pt x="14" y="3"/>
                      <a:pt x="12" y="9"/>
                      <a:pt x="9" y="11"/>
                    </a:cubicBezTo>
                    <a:cubicBezTo>
                      <a:pt x="6" y="14"/>
                      <a:pt x="2" y="15"/>
                      <a:pt x="2" y="14"/>
                    </a:cubicBezTo>
                    <a:cubicBezTo>
                      <a:pt x="1" y="13"/>
                      <a:pt x="0" y="9"/>
                      <a:pt x="1" y="7"/>
                    </a:cubicBezTo>
                    <a:cubicBezTo>
                      <a:pt x="3" y="6"/>
                      <a:pt x="12" y="0"/>
                      <a:pt x="12" y="0"/>
                    </a:cubicBezTo>
                    <a:lnTo>
                      <a:pt x="14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93" name="Freeform 3211"/>
              <p:cNvSpPr>
                <a:spLocks/>
              </p:cNvSpPr>
              <p:nvPr/>
            </p:nvSpPr>
            <p:spPr bwMode="auto">
              <a:xfrm>
                <a:off x="9961" y="2159"/>
                <a:ext cx="39" cy="35"/>
              </a:xfrm>
              <a:custGeom>
                <a:avLst/>
                <a:gdLst>
                  <a:gd name="T0" fmla="*/ 23 w 26"/>
                  <a:gd name="T1" fmla="*/ 5 h 23"/>
                  <a:gd name="T2" fmla="*/ 22 w 26"/>
                  <a:gd name="T3" fmla="*/ 6 h 23"/>
                  <a:gd name="T4" fmla="*/ 22 w 26"/>
                  <a:gd name="T5" fmla="*/ 9 h 23"/>
                  <a:gd name="T6" fmla="*/ 14 w 26"/>
                  <a:gd name="T7" fmla="*/ 17 h 23"/>
                  <a:gd name="T8" fmla="*/ 12 w 26"/>
                  <a:gd name="T9" fmla="*/ 20 h 23"/>
                  <a:gd name="T10" fmla="*/ 4 w 26"/>
                  <a:gd name="T11" fmla="*/ 22 h 23"/>
                  <a:gd name="T12" fmla="*/ 1 w 26"/>
                  <a:gd name="T13" fmla="*/ 18 h 23"/>
                  <a:gd name="T14" fmla="*/ 7 w 26"/>
                  <a:gd name="T15" fmla="*/ 11 h 23"/>
                  <a:gd name="T16" fmla="*/ 13 w 26"/>
                  <a:gd name="T17" fmla="*/ 8 h 23"/>
                  <a:gd name="T18" fmla="*/ 20 w 26"/>
                  <a:gd name="T19" fmla="*/ 2 h 23"/>
                  <a:gd name="T20" fmla="*/ 23 w 26"/>
                  <a:gd name="T21" fmla="*/ 5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6" h="23">
                    <a:moveTo>
                      <a:pt x="23" y="5"/>
                    </a:moveTo>
                    <a:cubicBezTo>
                      <a:pt x="22" y="6"/>
                      <a:pt x="22" y="0"/>
                      <a:pt x="22" y="6"/>
                    </a:cubicBezTo>
                    <a:cubicBezTo>
                      <a:pt x="22" y="12"/>
                      <a:pt x="26" y="6"/>
                      <a:pt x="22" y="9"/>
                    </a:cubicBezTo>
                    <a:cubicBezTo>
                      <a:pt x="18" y="12"/>
                      <a:pt x="14" y="17"/>
                      <a:pt x="14" y="17"/>
                    </a:cubicBezTo>
                    <a:cubicBezTo>
                      <a:pt x="14" y="17"/>
                      <a:pt x="16" y="18"/>
                      <a:pt x="12" y="20"/>
                    </a:cubicBezTo>
                    <a:cubicBezTo>
                      <a:pt x="8" y="22"/>
                      <a:pt x="6" y="23"/>
                      <a:pt x="4" y="22"/>
                    </a:cubicBezTo>
                    <a:cubicBezTo>
                      <a:pt x="3" y="22"/>
                      <a:pt x="0" y="19"/>
                      <a:pt x="1" y="18"/>
                    </a:cubicBezTo>
                    <a:cubicBezTo>
                      <a:pt x="2" y="17"/>
                      <a:pt x="7" y="11"/>
                      <a:pt x="7" y="11"/>
                    </a:cubicBezTo>
                    <a:cubicBezTo>
                      <a:pt x="7" y="11"/>
                      <a:pt x="11" y="8"/>
                      <a:pt x="13" y="8"/>
                    </a:cubicBezTo>
                    <a:cubicBezTo>
                      <a:pt x="16" y="7"/>
                      <a:pt x="20" y="2"/>
                      <a:pt x="20" y="2"/>
                    </a:cubicBezTo>
                    <a:lnTo>
                      <a:pt x="23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94" name="Freeform 3212"/>
              <p:cNvSpPr>
                <a:spLocks/>
              </p:cNvSpPr>
              <p:nvPr/>
            </p:nvSpPr>
            <p:spPr bwMode="auto">
              <a:xfrm>
                <a:off x="9823" y="2281"/>
                <a:ext cx="40" cy="38"/>
              </a:xfrm>
              <a:custGeom>
                <a:avLst/>
                <a:gdLst>
                  <a:gd name="T0" fmla="*/ 27 w 27"/>
                  <a:gd name="T1" fmla="*/ 8 h 25"/>
                  <a:gd name="T2" fmla="*/ 20 w 27"/>
                  <a:gd name="T3" fmla="*/ 3 h 25"/>
                  <a:gd name="T4" fmla="*/ 9 w 27"/>
                  <a:gd name="T5" fmla="*/ 14 h 25"/>
                  <a:gd name="T6" fmla="*/ 3 w 27"/>
                  <a:gd name="T7" fmla="*/ 21 h 25"/>
                  <a:gd name="T8" fmla="*/ 0 w 27"/>
                  <a:gd name="T9" fmla="*/ 25 h 25"/>
                  <a:gd name="T10" fmla="*/ 3 w 27"/>
                  <a:gd name="T11" fmla="*/ 25 h 25"/>
                  <a:gd name="T12" fmla="*/ 10 w 27"/>
                  <a:gd name="T13" fmla="*/ 22 h 25"/>
                  <a:gd name="T14" fmla="*/ 27 w 27"/>
                  <a:gd name="T15" fmla="*/ 8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7" h="25">
                    <a:moveTo>
                      <a:pt x="27" y="8"/>
                    </a:moveTo>
                    <a:cubicBezTo>
                      <a:pt x="27" y="8"/>
                      <a:pt x="23" y="0"/>
                      <a:pt x="20" y="3"/>
                    </a:cubicBezTo>
                    <a:cubicBezTo>
                      <a:pt x="17" y="6"/>
                      <a:pt x="12" y="10"/>
                      <a:pt x="9" y="14"/>
                    </a:cubicBezTo>
                    <a:cubicBezTo>
                      <a:pt x="7" y="17"/>
                      <a:pt x="4" y="20"/>
                      <a:pt x="3" y="21"/>
                    </a:cubicBezTo>
                    <a:cubicBezTo>
                      <a:pt x="3" y="22"/>
                      <a:pt x="0" y="25"/>
                      <a:pt x="0" y="25"/>
                    </a:cubicBezTo>
                    <a:cubicBezTo>
                      <a:pt x="3" y="25"/>
                      <a:pt x="3" y="25"/>
                      <a:pt x="3" y="25"/>
                    </a:cubicBezTo>
                    <a:cubicBezTo>
                      <a:pt x="3" y="25"/>
                      <a:pt x="9" y="22"/>
                      <a:pt x="10" y="22"/>
                    </a:cubicBezTo>
                    <a:cubicBezTo>
                      <a:pt x="11" y="21"/>
                      <a:pt x="27" y="8"/>
                      <a:pt x="27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95" name="Freeform 3213"/>
              <p:cNvSpPr>
                <a:spLocks/>
              </p:cNvSpPr>
              <p:nvPr/>
            </p:nvSpPr>
            <p:spPr bwMode="auto">
              <a:xfrm>
                <a:off x="9666" y="2104"/>
                <a:ext cx="726" cy="321"/>
              </a:xfrm>
              <a:custGeom>
                <a:avLst/>
                <a:gdLst>
                  <a:gd name="T0" fmla="*/ 726 w 726"/>
                  <a:gd name="T1" fmla="*/ 0 h 321"/>
                  <a:gd name="T2" fmla="*/ 712 w 726"/>
                  <a:gd name="T3" fmla="*/ 0 h 321"/>
                  <a:gd name="T4" fmla="*/ 0 w 726"/>
                  <a:gd name="T5" fmla="*/ 321 h 321"/>
                  <a:gd name="T6" fmla="*/ 5 w 726"/>
                  <a:gd name="T7" fmla="*/ 321 h 321"/>
                  <a:gd name="T8" fmla="*/ 726 w 726"/>
                  <a:gd name="T9" fmla="*/ 0 h 3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26" h="321">
                    <a:moveTo>
                      <a:pt x="726" y="0"/>
                    </a:moveTo>
                    <a:lnTo>
                      <a:pt x="712" y="0"/>
                    </a:lnTo>
                    <a:lnTo>
                      <a:pt x="0" y="321"/>
                    </a:lnTo>
                    <a:lnTo>
                      <a:pt x="5" y="321"/>
                    </a:lnTo>
                    <a:lnTo>
                      <a:pt x="726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96" name="Freeform 3214"/>
              <p:cNvSpPr>
                <a:spLocks/>
              </p:cNvSpPr>
              <p:nvPr/>
            </p:nvSpPr>
            <p:spPr bwMode="auto">
              <a:xfrm>
                <a:off x="10350" y="2117"/>
                <a:ext cx="63" cy="11"/>
              </a:xfrm>
              <a:custGeom>
                <a:avLst/>
                <a:gdLst>
                  <a:gd name="T0" fmla="*/ 41 w 42"/>
                  <a:gd name="T1" fmla="*/ 7 h 7"/>
                  <a:gd name="T2" fmla="*/ 42 w 42"/>
                  <a:gd name="T3" fmla="*/ 7 h 7"/>
                  <a:gd name="T4" fmla="*/ 41 w 42"/>
                  <a:gd name="T5" fmla="*/ 6 h 7"/>
                  <a:gd name="T6" fmla="*/ 1 w 42"/>
                  <a:gd name="T7" fmla="*/ 0 h 7"/>
                  <a:gd name="T8" fmla="*/ 0 w 42"/>
                  <a:gd name="T9" fmla="*/ 0 h 7"/>
                  <a:gd name="T10" fmla="*/ 1 w 42"/>
                  <a:gd name="T11" fmla="*/ 1 h 7"/>
                  <a:gd name="T12" fmla="*/ 41 w 42"/>
                  <a:gd name="T13" fmla="*/ 7 h 7"/>
                  <a:gd name="T14" fmla="*/ 41 w 42"/>
                  <a:gd name="T15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2" h="7">
                    <a:moveTo>
                      <a:pt x="41" y="7"/>
                    </a:moveTo>
                    <a:cubicBezTo>
                      <a:pt x="42" y="7"/>
                      <a:pt x="42" y="7"/>
                      <a:pt x="42" y="7"/>
                    </a:cubicBezTo>
                    <a:cubicBezTo>
                      <a:pt x="42" y="6"/>
                      <a:pt x="42" y="6"/>
                      <a:pt x="41" y="6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41" y="7"/>
                      <a:pt x="41" y="7"/>
                      <a:pt x="41" y="7"/>
                    </a:cubicBezTo>
                    <a:cubicBezTo>
                      <a:pt x="41" y="7"/>
                      <a:pt x="41" y="7"/>
                      <a:pt x="41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97" name="Freeform 3215"/>
              <p:cNvSpPr>
                <a:spLocks/>
              </p:cNvSpPr>
              <p:nvPr/>
            </p:nvSpPr>
            <p:spPr bwMode="auto">
              <a:xfrm>
                <a:off x="10347" y="2084"/>
                <a:ext cx="27" cy="63"/>
              </a:xfrm>
              <a:custGeom>
                <a:avLst/>
                <a:gdLst>
                  <a:gd name="T0" fmla="*/ 17 w 18"/>
                  <a:gd name="T1" fmla="*/ 42 h 42"/>
                  <a:gd name="T2" fmla="*/ 17 w 18"/>
                  <a:gd name="T3" fmla="*/ 42 h 42"/>
                  <a:gd name="T4" fmla="*/ 18 w 18"/>
                  <a:gd name="T5" fmla="*/ 41 h 42"/>
                  <a:gd name="T6" fmla="*/ 1 w 18"/>
                  <a:gd name="T7" fmla="*/ 0 h 42"/>
                  <a:gd name="T8" fmla="*/ 1 w 18"/>
                  <a:gd name="T9" fmla="*/ 0 h 42"/>
                  <a:gd name="T10" fmla="*/ 0 w 18"/>
                  <a:gd name="T11" fmla="*/ 1 h 42"/>
                  <a:gd name="T12" fmla="*/ 17 w 18"/>
                  <a:gd name="T13" fmla="*/ 42 h 42"/>
                  <a:gd name="T14" fmla="*/ 17 w 18"/>
                  <a:gd name="T15" fmla="*/ 4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" h="42">
                    <a:moveTo>
                      <a:pt x="17" y="42"/>
                    </a:moveTo>
                    <a:cubicBezTo>
                      <a:pt x="17" y="42"/>
                      <a:pt x="17" y="42"/>
                      <a:pt x="17" y="42"/>
                    </a:cubicBezTo>
                    <a:cubicBezTo>
                      <a:pt x="18" y="42"/>
                      <a:pt x="18" y="41"/>
                      <a:pt x="18" y="4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17" y="42"/>
                      <a:pt x="17" y="42"/>
                      <a:pt x="17" y="42"/>
                    </a:cubicBezTo>
                    <a:cubicBezTo>
                      <a:pt x="17" y="42"/>
                      <a:pt x="17" y="42"/>
                      <a:pt x="17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98" name="Freeform 3216"/>
              <p:cNvSpPr>
                <a:spLocks/>
              </p:cNvSpPr>
              <p:nvPr/>
            </p:nvSpPr>
            <p:spPr bwMode="auto">
              <a:xfrm>
                <a:off x="10293" y="2102"/>
                <a:ext cx="45" cy="62"/>
              </a:xfrm>
              <a:custGeom>
                <a:avLst/>
                <a:gdLst>
                  <a:gd name="T0" fmla="*/ 29 w 30"/>
                  <a:gd name="T1" fmla="*/ 41 h 41"/>
                  <a:gd name="T2" fmla="*/ 29 w 30"/>
                  <a:gd name="T3" fmla="*/ 41 h 41"/>
                  <a:gd name="T4" fmla="*/ 29 w 30"/>
                  <a:gd name="T5" fmla="*/ 40 h 41"/>
                  <a:gd name="T6" fmla="*/ 2 w 30"/>
                  <a:gd name="T7" fmla="*/ 0 h 41"/>
                  <a:gd name="T8" fmla="*/ 1 w 30"/>
                  <a:gd name="T9" fmla="*/ 0 h 41"/>
                  <a:gd name="T10" fmla="*/ 1 w 30"/>
                  <a:gd name="T11" fmla="*/ 1 h 41"/>
                  <a:gd name="T12" fmla="*/ 28 w 30"/>
                  <a:gd name="T13" fmla="*/ 40 h 41"/>
                  <a:gd name="T14" fmla="*/ 29 w 30"/>
                  <a:gd name="T15" fmla="*/ 4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0" h="41">
                    <a:moveTo>
                      <a:pt x="29" y="41"/>
                    </a:moveTo>
                    <a:cubicBezTo>
                      <a:pt x="29" y="41"/>
                      <a:pt x="29" y="41"/>
                      <a:pt x="29" y="41"/>
                    </a:cubicBezTo>
                    <a:cubicBezTo>
                      <a:pt x="29" y="40"/>
                      <a:pt x="30" y="40"/>
                      <a:pt x="29" y="4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1"/>
                    </a:cubicBezTo>
                    <a:cubicBezTo>
                      <a:pt x="28" y="40"/>
                      <a:pt x="28" y="40"/>
                      <a:pt x="28" y="40"/>
                    </a:cubicBezTo>
                    <a:cubicBezTo>
                      <a:pt x="28" y="41"/>
                      <a:pt x="29" y="41"/>
                      <a:pt x="29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99" name="Freeform 3217"/>
              <p:cNvSpPr>
                <a:spLocks/>
              </p:cNvSpPr>
              <p:nvPr/>
            </p:nvSpPr>
            <p:spPr bwMode="auto">
              <a:xfrm>
                <a:off x="10235" y="2170"/>
                <a:ext cx="62" cy="10"/>
              </a:xfrm>
              <a:custGeom>
                <a:avLst/>
                <a:gdLst>
                  <a:gd name="T0" fmla="*/ 41 w 41"/>
                  <a:gd name="T1" fmla="*/ 7 h 7"/>
                  <a:gd name="T2" fmla="*/ 41 w 41"/>
                  <a:gd name="T3" fmla="*/ 7 h 7"/>
                  <a:gd name="T4" fmla="*/ 41 w 41"/>
                  <a:gd name="T5" fmla="*/ 6 h 7"/>
                  <a:gd name="T6" fmla="*/ 0 w 41"/>
                  <a:gd name="T7" fmla="*/ 0 h 7"/>
                  <a:gd name="T8" fmla="*/ 0 w 41"/>
                  <a:gd name="T9" fmla="*/ 0 h 7"/>
                  <a:gd name="T10" fmla="*/ 0 w 41"/>
                  <a:gd name="T11" fmla="*/ 1 h 7"/>
                  <a:gd name="T12" fmla="*/ 41 w 41"/>
                  <a:gd name="T13" fmla="*/ 7 h 7"/>
                  <a:gd name="T14" fmla="*/ 41 w 41"/>
                  <a:gd name="T15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1" h="7">
                    <a:moveTo>
                      <a:pt x="41" y="7"/>
                    </a:moveTo>
                    <a:cubicBezTo>
                      <a:pt x="41" y="7"/>
                      <a:pt x="41" y="7"/>
                      <a:pt x="41" y="7"/>
                    </a:cubicBezTo>
                    <a:cubicBezTo>
                      <a:pt x="41" y="7"/>
                      <a:pt x="41" y="6"/>
                      <a:pt x="41" y="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41" y="7"/>
                      <a:pt x="41" y="7"/>
                      <a:pt x="41" y="7"/>
                    </a:cubicBezTo>
                    <a:cubicBezTo>
                      <a:pt x="41" y="7"/>
                      <a:pt x="41" y="7"/>
                      <a:pt x="41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00" name="Freeform 3218"/>
              <p:cNvSpPr>
                <a:spLocks/>
              </p:cNvSpPr>
              <p:nvPr/>
            </p:nvSpPr>
            <p:spPr bwMode="auto">
              <a:xfrm>
                <a:off x="10293" y="2104"/>
                <a:ext cx="6" cy="76"/>
              </a:xfrm>
              <a:custGeom>
                <a:avLst/>
                <a:gdLst>
                  <a:gd name="T0" fmla="*/ 1 w 4"/>
                  <a:gd name="T1" fmla="*/ 51 h 51"/>
                  <a:gd name="T2" fmla="*/ 1 w 4"/>
                  <a:gd name="T3" fmla="*/ 51 h 51"/>
                  <a:gd name="T4" fmla="*/ 4 w 4"/>
                  <a:gd name="T5" fmla="*/ 0 h 51"/>
                  <a:gd name="T6" fmla="*/ 3 w 4"/>
                  <a:gd name="T7" fmla="*/ 0 h 51"/>
                  <a:gd name="T8" fmla="*/ 2 w 4"/>
                  <a:gd name="T9" fmla="*/ 0 h 51"/>
                  <a:gd name="T10" fmla="*/ 0 w 4"/>
                  <a:gd name="T11" fmla="*/ 51 h 51"/>
                  <a:gd name="T12" fmla="*/ 1 w 4"/>
                  <a:gd name="T13" fmla="*/ 51 h 51"/>
                  <a:gd name="T14" fmla="*/ 1 w 4"/>
                  <a:gd name="T15" fmla="*/ 51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51">
                    <a:moveTo>
                      <a:pt x="1" y="51"/>
                    </a:moveTo>
                    <a:cubicBezTo>
                      <a:pt x="1" y="51"/>
                      <a:pt x="1" y="51"/>
                      <a:pt x="1" y="51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0" y="51"/>
                      <a:pt x="0" y="51"/>
                      <a:pt x="0" y="51"/>
                    </a:cubicBezTo>
                    <a:cubicBezTo>
                      <a:pt x="0" y="51"/>
                      <a:pt x="0" y="51"/>
                      <a:pt x="1" y="51"/>
                    </a:cubicBezTo>
                    <a:cubicBezTo>
                      <a:pt x="1" y="51"/>
                      <a:pt x="1" y="51"/>
                      <a:pt x="1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01" name="Freeform 3219"/>
              <p:cNvSpPr>
                <a:spLocks/>
              </p:cNvSpPr>
              <p:nvPr/>
            </p:nvSpPr>
            <p:spPr bwMode="auto">
              <a:xfrm>
                <a:off x="10243" y="2128"/>
                <a:ext cx="51" cy="52"/>
              </a:xfrm>
              <a:custGeom>
                <a:avLst/>
                <a:gdLst>
                  <a:gd name="T0" fmla="*/ 33 w 34"/>
                  <a:gd name="T1" fmla="*/ 35 h 35"/>
                  <a:gd name="T2" fmla="*/ 33 w 34"/>
                  <a:gd name="T3" fmla="*/ 35 h 35"/>
                  <a:gd name="T4" fmla="*/ 34 w 34"/>
                  <a:gd name="T5" fmla="*/ 34 h 35"/>
                  <a:gd name="T6" fmla="*/ 1 w 34"/>
                  <a:gd name="T7" fmla="*/ 0 h 35"/>
                  <a:gd name="T8" fmla="*/ 0 w 34"/>
                  <a:gd name="T9" fmla="*/ 0 h 35"/>
                  <a:gd name="T10" fmla="*/ 0 w 34"/>
                  <a:gd name="T11" fmla="*/ 1 h 35"/>
                  <a:gd name="T12" fmla="*/ 33 w 34"/>
                  <a:gd name="T13" fmla="*/ 35 h 35"/>
                  <a:gd name="T14" fmla="*/ 33 w 34"/>
                  <a:gd name="T15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4" h="35">
                    <a:moveTo>
                      <a:pt x="33" y="35"/>
                    </a:moveTo>
                    <a:cubicBezTo>
                      <a:pt x="33" y="35"/>
                      <a:pt x="33" y="35"/>
                      <a:pt x="33" y="35"/>
                    </a:cubicBezTo>
                    <a:cubicBezTo>
                      <a:pt x="34" y="35"/>
                      <a:pt x="34" y="34"/>
                      <a:pt x="34" y="34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33" y="35"/>
                      <a:pt x="33" y="35"/>
                      <a:pt x="33" y="35"/>
                    </a:cubicBezTo>
                    <a:cubicBezTo>
                      <a:pt x="33" y="35"/>
                      <a:pt x="33" y="35"/>
                      <a:pt x="33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02" name="Freeform 3220"/>
              <p:cNvSpPr>
                <a:spLocks/>
              </p:cNvSpPr>
              <p:nvPr/>
            </p:nvSpPr>
            <p:spPr bwMode="auto">
              <a:xfrm>
                <a:off x="10240" y="2128"/>
                <a:ext cx="4" cy="75"/>
              </a:xfrm>
              <a:custGeom>
                <a:avLst/>
                <a:gdLst>
                  <a:gd name="T0" fmla="*/ 1 w 3"/>
                  <a:gd name="T1" fmla="*/ 50 h 50"/>
                  <a:gd name="T2" fmla="*/ 2 w 3"/>
                  <a:gd name="T3" fmla="*/ 49 h 50"/>
                  <a:gd name="T4" fmla="*/ 3 w 3"/>
                  <a:gd name="T5" fmla="*/ 1 h 50"/>
                  <a:gd name="T6" fmla="*/ 3 w 3"/>
                  <a:gd name="T7" fmla="*/ 0 h 50"/>
                  <a:gd name="T8" fmla="*/ 3 w 3"/>
                  <a:gd name="T9" fmla="*/ 0 h 50"/>
                  <a:gd name="T10" fmla="*/ 2 w 3"/>
                  <a:gd name="T11" fmla="*/ 1 h 50"/>
                  <a:gd name="T12" fmla="*/ 0 w 3"/>
                  <a:gd name="T13" fmla="*/ 49 h 50"/>
                  <a:gd name="T14" fmla="*/ 1 w 3"/>
                  <a:gd name="T15" fmla="*/ 5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0">
                    <a:moveTo>
                      <a:pt x="1" y="50"/>
                    </a:moveTo>
                    <a:cubicBezTo>
                      <a:pt x="1" y="50"/>
                      <a:pt x="2" y="49"/>
                      <a:pt x="2" y="49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0" y="49"/>
                      <a:pt x="0" y="49"/>
                      <a:pt x="0" y="49"/>
                    </a:cubicBezTo>
                    <a:cubicBezTo>
                      <a:pt x="0" y="49"/>
                      <a:pt x="1" y="50"/>
                      <a:pt x="1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03" name="Freeform 3221"/>
              <p:cNvSpPr>
                <a:spLocks/>
              </p:cNvSpPr>
              <p:nvPr/>
            </p:nvSpPr>
            <p:spPr bwMode="auto">
              <a:xfrm>
                <a:off x="10193" y="2188"/>
                <a:ext cx="51" cy="17"/>
              </a:xfrm>
              <a:custGeom>
                <a:avLst/>
                <a:gdLst>
                  <a:gd name="T0" fmla="*/ 33 w 34"/>
                  <a:gd name="T1" fmla="*/ 11 h 11"/>
                  <a:gd name="T2" fmla="*/ 33 w 34"/>
                  <a:gd name="T3" fmla="*/ 10 h 11"/>
                  <a:gd name="T4" fmla="*/ 33 w 34"/>
                  <a:gd name="T5" fmla="*/ 10 h 11"/>
                  <a:gd name="T6" fmla="*/ 1 w 34"/>
                  <a:gd name="T7" fmla="*/ 0 h 11"/>
                  <a:gd name="T8" fmla="*/ 0 w 34"/>
                  <a:gd name="T9" fmla="*/ 1 h 11"/>
                  <a:gd name="T10" fmla="*/ 0 w 34"/>
                  <a:gd name="T11" fmla="*/ 2 h 11"/>
                  <a:gd name="T12" fmla="*/ 33 w 34"/>
                  <a:gd name="T13" fmla="*/ 11 h 11"/>
                  <a:gd name="T14" fmla="*/ 33 w 34"/>
                  <a:gd name="T15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4" h="11">
                    <a:moveTo>
                      <a:pt x="33" y="11"/>
                    </a:moveTo>
                    <a:cubicBezTo>
                      <a:pt x="33" y="11"/>
                      <a:pt x="33" y="11"/>
                      <a:pt x="33" y="10"/>
                    </a:cubicBezTo>
                    <a:cubicBezTo>
                      <a:pt x="34" y="10"/>
                      <a:pt x="33" y="10"/>
                      <a:pt x="33" y="1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33" y="11"/>
                      <a:pt x="33" y="11"/>
                      <a:pt x="33" y="11"/>
                    </a:cubicBezTo>
                    <a:cubicBezTo>
                      <a:pt x="33" y="11"/>
                      <a:pt x="33" y="11"/>
                      <a:pt x="33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04" name="Freeform 3222"/>
              <p:cNvSpPr>
                <a:spLocks/>
              </p:cNvSpPr>
              <p:nvPr/>
            </p:nvSpPr>
            <p:spPr bwMode="auto">
              <a:xfrm>
                <a:off x="10192" y="2150"/>
                <a:ext cx="49" cy="53"/>
              </a:xfrm>
              <a:custGeom>
                <a:avLst/>
                <a:gdLst>
                  <a:gd name="T0" fmla="*/ 32 w 33"/>
                  <a:gd name="T1" fmla="*/ 35 h 35"/>
                  <a:gd name="T2" fmla="*/ 33 w 33"/>
                  <a:gd name="T3" fmla="*/ 35 h 35"/>
                  <a:gd name="T4" fmla="*/ 33 w 33"/>
                  <a:gd name="T5" fmla="*/ 34 h 35"/>
                  <a:gd name="T6" fmla="*/ 1 w 33"/>
                  <a:gd name="T7" fmla="*/ 0 h 35"/>
                  <a:gd name="T8" fmla="*/ 0 w 33"/>
                  <a:gd name="T9" fmla="*/ 0 h 35"/>
                  <a:gd name="T10" fmla="*/ 0 w 33"/>
                  <a:gd name="T11" fmla="*/ 1 h 35"/>
                  <a:gd name="T12" fmla="*/ 32 w 33"/>
                  <a:gd name="T13" fmla="*/ 35 h 35"/>
                  <a:gd name="T14" fmla="*/ 32 w 33"/>
                  <a:gd name="T15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" h="35">
                    <a:moveTo>
                      <a:pt x="32" y="35"/>
                    </a:moveTo>
                    <a:cubicBezTo>
                      <a:pt x="32" y="35"/>
                      <a:pt x="33" y="35"/>
                      <a:pt x="33" y="35"/>
                    </a:cubicBezTo>
                    <a:cubicBezTo>
                      <a:pt x="33" y="35"/>
                      <a:pt x="33" y="34"/>
                      <a:pt x="33" y="34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32" y="35"/>
                      <a:pt x="32" y="35"/>
                      <a:pt x="32" y="35"/>
                    </a:cubicBezTo>
                    <a:cubicBezTo>
                      <a:pt x="32" y="35"/>
                      <a:pt x="32" y="35"/>
                      <a:pt x="32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05" name="Freeform 3223"/>
              <p:cNvSpPr>
                <a:spLocks/>
              </p:cNvSpPr>
              <p:nvPr/>
            </p:nvSpPr>
            <p:spPr bwMode="auto">
              <a:xfrm>
                <a:off x="10190" y="2150"/>
                <a:ext cx="3" cy="74"/>
              </a:xfrm>
              <a:custGeom>
                <a:avLst/>
                <a:gdLst>
                  <a:gd name="T0" fmla="*/ 0 w 2"/>
                  <a:gd name="T1" fmla="*/ 49 h 49"/>
                  <a:gd name="T2" fmla="*/ 1 w 2"/>
                  <a:gd name="T3" fmla="*/ 48 h 49"/>
                  <a:gd name="T4" fmla="*/ 2 w 2"/>
                  <a:gd name="T5" fmla="*/ 0 h 49"/>
                  <a:gd name="T6" fmla="*/ 2 w 2"/>
                  <a:gd name="T7" fmla="*/ 0 h 49"/>
                  <a:gd name="T8" fmla="*/ 1 w 2"/>
                  <a:gd name="T9" fmla="*/ 0 h 49"/>
                  <a:gd name="T10" fmla="*/ 0 w 2"/>
                  <a:gd name="T11" fmla="*/ 48 h 49"/>
                  <a:gd name="T12" fmla="*/ 0 w 2"/>
                  <a:gd name="T13" fmla="*/ 4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49">
                    <a:moveTo>
                      <a:pt x="0" y="49"/>
                    </a:moveTo>
                    <a:cubicBezTo>
                      <a:pt x="1" y="49"/>
                      <a:pt x="1" y="49"/>
                      <a:pt x="1" y="48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0" y="49"/>
                      <a:pt x="0" y="49"/>
                      <a:pt x="0" y="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06" name="Freeform 3224"/>
              <p:cNvSpPr>
                <a:spLocks/>
              </p:cNvSpPr>
              <p:nvPr/>
            </p:nvSpPr>
            <p:spPr bwMode="auto">
              <a:xfrm>
                <a:off x="10139" y="2174"/>
                <a:ext cx="51" cy="52"/>
              </a:xfrm>
              <a:custGeom>
                <a:avLst/>
                <a:gdLst>
                  <a:gd name="T0" fmla="*/ 34 w 34"/>
                  <a:gd name="T1" fmla="*/ 34 h 34"/>
                  <a:gd name="T2" fmla="*/ 34 w 34"/>
                  <a:gd name="T3" fmla="*/ 33 h 34"/>
                  <a:gd name="T4" fmla="*/ 34 w 34"/>
                  <a:gd name="T5" fmla="*/ 32 h 34"/>
                  <a:gd name="T6" fmla="*/ 2 w 34"/>
                  <a:gd name="T7" fmla="*/ 1 h 34"/>
                  <a:gd name="T8" fmla="*/ 1 w 34"/>
                  <a:gd name="T9" fmla="*/ 1 h 34"/>
                  <a:gd name="T10" fmla="*/ 1 w 34"/>
                  <a:gd name="T11" fmla="*/ 2 h 34"/>
                  <a:gd name="T12" fmla="*/ 33 w 34"/>
                  <a:gd name="T13" fmla="*/ 33 h 34"/>
                  <a:gd name="T14" fmla="*/ 34 w 34"/>
                  <a:gd name="T15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4" h="34">
                    <a:moveTo>
                      <a:pt x="34" y="34"/>
                    </a:moveTo>
                    <a:cubicBezTo>
                      <a:pt x="34" y="34"/>
                      <a:pt x="34" y="33"/>
                      <a:pt x="34" y="33"/>
                    </a:cubicBezTo>
                    <a:cubicBezTo>
                      <a:pt x="34" y="33"/>
                      <a:pt x="34" y="33"/>
                      <a:pt x="34" y="3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33" y="33"/>
                      <a:pt x="33" y="33"/>
                      <a:pt x="33" y="33"/>
                    </a:cubicBezTo>
                    <a:cubicBezTo>
                      <a:pt x="33" y="33"/>
                      <a:pt x="33" y="34"/>
                      <a:pt x="34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07" name="Freeform 3225"/>
              <p:cNvSpPr>
                <a:spLocks/>
              </p:cNvSpPr>
              <p:nvPr/>
            </p:nvSpPr>
            <p:spPr bwMode="auto">
              <a:xfrm>
                <a:off x="10136" y="2176"/>
                <a:ext cx="6" cy="71"/>
              </a:xfrm>
              <a:custGeom>
                <a:avLst/>
                <a:gdLst>
                  <a:gd name="T0" fmla="*/ 1 w 4"/>
                  <a:gd name="T1" fmla="*/ 47 h 47"/>
                  <a:gd name="T2" fmla="*/ 2 w 4"/>
                  <a:gd name="T3" fmla="*/ 46 h 47"/>
                  <a:gd name="T4" fmla="*/ 4 w 4"/>
                  <a:gd name="T5" fmla="*/ 0 h 47"/>
                  <a:gd name="T6" fmla="*/ 3 w 4"/>
                  <a:gd name="T7" fmla="*/ 0 h 47"/>
                  <a:gd name="T8" fmla="*/ 3 w 4"/>
                  <a:gd name="T9" fmla="*/ 0 h 47"/>
                  <a:gd name="T10" fmla="*/ 0 w 4"/>
                  <a:gd name="T11" fmla="*/ 46 h 47"/>
                  <a:gd name="T12" fmla="*/ 1 w 4"/>
                  <a:gd name="T13" fmla="*/ 47 h 47"/>
                  <a:gd name="T14" fmla="*/ 1 w 4"/>
                  <a:gd name="T15" fmla="*/ 47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47">
                    <a:moveTo>
                      <a:pt x="1" y="47"/>
                    </a:moveTo>
                    <a:cubicBezTo>
                      <a:pt x="1" y="47"/>
                      <a:pt x="2" y="47"/>
                      <a:pt x="2" y="46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0" y="46"/>
                      <a:pt x="0" y="46"/>
                      <a:pt x="0" y="46"/>
                    </a:cubicBezTo>
                    <a:cubicBezTo>
                      <a:pt x="0" y="46"/>
                      <a:pt x="1" y="47"/>
                      <a:pt x="1" y="47"/>
                    </a:cubicBezTo>
                    <a:cubicBezTo>
                      <a:pt x="1" y="47"/>
                      <a:pt x="1" y="47"/>
                      <a:pt x="1" y="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08" name="Freeform 3226"/>
              <p:cNvSpPr>
                <a:spLocks/>
              </p:cNvSpPr>
              <p:nvPr/>
            </p:nvSpPr>
            <p:spPr bwMode="auto">
              <a:xfrm>
                <a:off x="10088" y="2198"/>
                <a:ext cx="51" cy="49"/>
              </a:xfrm>
              <a:custGeom>
                <a:avLst/>
                <a:gdLst>
                  <a:gd name="T0" fmla="*/ 33 w 34"/>
                  <a:gd name="T1" fmla="*/ 32 h 32"/>
                  <a:gd name="T2" fmla="*/ 33 w 34"/>
                  <a:gd name="T3" fmla="*/ 32 h 32"/>
                  <a:gd name="T4" fmla="*/ 33 w 34"/>
                  <a:gd name="T5" fmla="*/ 31 h 32"/>
                  <a:gd name="T6" fmla="*/ 1 w 34"/>
                  <a:gd name="T7" fmla="*/ 0 h 32"/>
                  <a:gd name="T8" fmla="*/ 0 w 34"/>
                  <a:gd name="T9" fmla="*/ 0 h 32"/>
                  <a:gd name="T10" fmla="*/ 0 w 34"/>
                  <a:gd name="T11" fmla="*/ 1 h 32"/>
                  <a:gd name="T12" fmla="*/ 33 w 34"/>
                  <a:gd name="T13" fmla="*/ 32 h 32"/>
                  <a:gd name="T14" fmla="*/ 33 w 34"/>
                  <a:gd name="T15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4" h="32">
                    <a:moveTo>
                      <a:pt x="33" y="32"/>
                    </a:moveTo>
                    <a:cubicBezTo>
                      <a:pt x="33" y="32"/>
                      <a:pt x="33" y="32"/>
                      <a:pt x="33" y="32"/>
                    </a:cubicBezTo>
                    <a:cubicBezTo>
                      <a:pt x="34" y="31"/>
                      <a:pt x="34" y="31"/>
                      <a:pt x="33" y="3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33" y="32"/>
                      <a:pt x="33" y="32"/>
                      <a:pt x="33" y="32"/>
                    </a:cubicBezTo>
                    <a:cubicBezTo>
                      <a:pt x="33" y="32"/>
                      <a:pt x="33" y="32"/>
                      <a:pt x="33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09" name="Freeform 3227"/>
              <p:cNvSpPr>
                <a:spLocks/>
              </p:cNvSpPr>
              <p:nvPr/>
            </p:nvSpPr>
            <p:spPr bwMode="auto">
              <a:xfrm>
                <a:off x="10082" y="2198"/>
                <a:ext cx="7" cy="73"/>
              </a:xfrm>
              <a:custGeom>
                <a:avLst/>
                <a:gdLst>
                  <a:gd name="T0" fmla="*/ 1 w 5"/>
                  <a:gd name="T1" fmla="*/ 48 h 48"/>
                  <a:gd name="T2" fmla="*/ 2 w 5"/>
                  <a:gd name="T3" fmla="*/ 47 h 48"/>
                  <a:gd name="T4" fmla="*/ 5 w 5"/>
                  <a:gd name="T5" fmla="*/ 0 h 48"/>
                  <a:gd name="T6" fmla="*/ 5 w 5"/>
                  <a:gd name="T7" fmla="*/ 0 h 48"/>
                  <a:gd name="T8" fmla="*/ 5 w 5"/>
                  <a:gd name="T9" fmla="*/ 0 h 48"/>
                  <a:gd name="T10" fmla="*/ 4 w 5"/>
                  <a:gd name="T11" fmla="*/ 0 h 48"/>
                  <a:gd name="T12" fmla="*/ 0 w 5"/>
                  <a:gd name="T13" fmla="*/ 47 h 48"/>
                  <a:gd name="T14" fmla="*/ 1 w 5"/>
                  <a:gd name="T15" fmla="*/ 48 h 48"/>
                  <a:gd name="T16" fmla="*/ 1 w 5"/>
                  <a:gd name="T17" fmla="*/ 48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48">
                    <a:moveTo>
                      <a:pt x="1" y="48"/>
                    </a:moveTo>
                    <a:cubicBezTo>
                      <a:pt x="1" y="48"/>
                      <a:pt x="2" y="48"/>
                      <a:pt x="2" y="47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0" y="47"/>
                      <a:pt x="0" y="47"/>
                      <a:pt x="0" y="47"/>
                    </a:cubicBezTo>
                    <a:cubicBezTo>
                      <a:pt x="0" y="48"/>
                      <a:pt x="1" y="48"/>
                      <a:pt x="1" y="48"/>
                    </a:cubicBezTo>
                    <a:cubicBezTo>
                      <a:pt x="1" y="48"/>
                      <a:pt x="1" y="48"/>
                      <a:pt x="1" y="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10" name="Freeform 3228"/>
              <p:cNvSpPr>
                <a:spLocks/>
              </p:cNvSpPr>
              <p:nvPr/>
            </p:nvSpPr>
            <p:spPr bwMode="auto">
              <a:xfrm>
                <a:off x="10037" y="2221"/>
                <a:ext cx="48" cy="50"/>
              </a:xfrm>
              <a:custGeom>
                <a:avLst/>
                <a:gdLst>
                  <a:gd name="T0" fmla="*/ 31 w 32"/>
                  <a:gd name="T1" fmla="*/ 33 h 33"/>
                  <a:gd name="T2" fmla="*/ 32 w 32"/>
                  <a:gd name="T3" fmla="*/ 33 h 33"/>
                  <a:gd name="T4" fmla="*/ 32 w 32"/>
                  <a:gd name="T5" fmla="*/ 32 h 33"/>
                  <a:gd name="T6" fmla="*/ 2 w 32"/>
                  <a:gd name="T7" fmla="*/ 0 h 33"/>
                  <a:gd name="T8" fmla="*/ 1 w 32"/>
                  <a:gd name="T9" fmla="*/ 0 h 33"/>
                  <a:gd name="T10" fmla="*/ 1 w 32"/>
                  <a:gd name="T11" fmla="*/ 1 h 33"/>
                  <a:gd name="T12" fmla="*/ 31 w 32"/>
                  <a:gd name="T13" fmla="*/ 33 h 33"/>
                  <a:gd name="T14" fmla="*/ 31 w 32"/>
                  <a:gd name="T15" fmla="*/ 3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" h="33">
                    <a:moveTo>
                      <a:pt x="31" y="33"/>
                    </a:moveTo>
                    <a:cubicBezTo>
                      <a:pt x="31" y="33"/>
                      <a:pt x="31" y="33"/>
                      <a:pt x="32" y="33"/>
                    </a:cubicBezTo>
                    <a:cubicBezTo>
                      <a:pt x="32" y="33"/>
                      <a:pt x="32" y="32"/>
                      <a:pt x="32" y="32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31" y="33"/>
                      <a:pt x="31" y="33"/>
                      <a:pt x="31" y="33"/>
                    </a:cubicBezTo>
                    <a:cubicBezTo>
                      <a:pt x="31" y="33"/>
                      <a:pt x="31" y="33"/>
                      <a:pt x="31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11" name="Freeform 3229"/>
              <p:cNvSpPr>
                <a:spLocks/>
              </p:cNvSpPr>
              <p:nvPr/>
            </p:nvSpPr>
            <p:spPr bwMode="auto">
              <a:xfrm>
                <a:off x="10034" y="2221"/>
                <a:ext cx="6" cy="71"/>
              </a:xfrm>
              <a:custGeom>
                <a:avLst/>
                <a:gdLst>
                  <a:gd name="T0" fmla="*/ 0 w 4"/>
                  <a:gd name="T1" fmla="*/ 47 h 47"/>
                  <a:gd name="T2" fmla="*/ 1 w 4"/>
                  <a:gd name="T3" fmla="*/ 46 h 47"/>
                  <a:gd name="T4" fmla="*/ 4 w 4"/>
                  <a:gd name="T5" fmla="*/ 1 h 47"/>
                  <a:gd name="T6" fmla="*/ 3 w 4"/>
                  <a:gd name="T7" fmla="*/ 0 h 47"/>
                  <a:gd name="T8" fmla="*/ 3 w 4"/>
                  <a:gd name="T9" fmla="*/ 1 h 47"/>
                  <a:gd name="T10" fmla="*/ 0 w 4"/>
                  <a:gd name="T11" fmla="*/ 46 h 47"/>
                  <a:gd name="T12" fmla="*/ 0 w 4"/>
                  <a:gd name="T13" fmla="*/ 47 h 47"/>
                  <a:gd name="T14" fmla="*/ 0 w 4"/>
                  <a:gd name="T15" fmla="*/ 47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47">
                    <a:moveTo>
                      <a:pt x="0" y="47"/>
                    </a:moveTo>
                    <a:cubicBezTo>
                      <a:pt x="1" y="47"/>
                      <a:pt x="1" y="47"/>
                      <a:pt x="1" y="46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0"/>
                      <a:pt x="4" y="0"/>
                      <a:pt x="3" y="0"/>
                    </a:cubicBezTo>
                    <a:cubicBezTo>
                      <a:pt x="3" y="0"/>
                      <a:pt x="3" y="0"/>
                      <a:pt x="3" y="1"/>
                    </a:cubicBezTo>
                    <a:cubicBezTo>
                      <a:pt x="0" y="46"/>
                      <a:pt x="0" y="46"/>
                      <a:pt x="0" y="46"/>
                    </a:cubicBezTo>
                    <a:cubicBezTo>
                      <a:pt x="0" y="47"/>
                      <a:pt x="0" y="47"/>
                      <a:pt x="0" y="47"/>
                    </a:cubicBezTo>
                    <a:cubicBezTo>
                      <a:pt x="0" y="47"/>
                      <a:pt x="0" y="47"/>
                      <a:pt x="0" y="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12" name="Freeform 3230"/>
              <p:cNvSpPr>
                <a:spLocks/>
              </p:cNvSpPr>
              <p:nvPr/>
            </p:nvSpPr>
            <p:spPr bwMode="auto">
              <a:xfrm>
                <a:off x="9990" y="2244"/>
                <a:ext cx="44" cy="48"/>
              </a:xfrm>
              <a:custGeom>
                <a:avLst/>
                <a:gdLst>
                  <a:gd name="T0" fmla="*/ 28 w 29"/>
                  <a:gd name="T1" fmla="*/ 32 h 32"/>
                  <a:gd name="T2" fmla="*/ 29 w 29"/>
                  <a:gd name="T3" fmla="*/ 32 h 32"/>
                  <a:gd name="T4" fmla="*/ 29 w 29"/>
                  <a:gd name="T5" fmla="*/ 31 h 32"/>
                  <a:gd name="T6" fmla="*/ 2 w 29"/>
                  <a:gd name="T7" fmla="*/ 0 h 32"/>
                  <a:gd name="T8" fmla="*/ 1 w 29"/>
                  <a:gd name="T9" fmla="*/ 0 h 32"/>
                  <a:gd name="T10" fmla="*/ 1 w 29"/>
                  <a:gd name="T11" fmla="*/ 1 h 32"/>
                  <a:gd name="T12" fmla="*/ 28 w 29"/>
                  <a:gd name="T13" fmla="*/ 32 h 32"/>
                  <a:gd name="T14" fmla="*/ 28 w 29"/>
                  <a:gd name="T15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32">
                    <a:moveTo>
                      <a:pt x="28" y="32"/>
                    </a:moveTo>
                    <a:cubicBezTo>
                      <a:pt x="28" y="32"/>
                      <a:pt x="28" y="32"/>
                      <a:pt x="29" y="32"/>
                    </a:cubicBezTo>
                    <a:cubicBezTo>
                      <a:pt x="29" y="32"/>
                      <a:pt x="29" y="31"/>
                      <a:pt x="29" y="3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1" y="1"/>
                    </a:cubicBezTo>
                    <a:cubicBezTo>
                      <a:pt x="28" y="32"/>
                      <a:pt x="28" y="32"/>
                      <a:pt x="28" y="32"/>
                    </a:cubicBezTo>
                    <a:cubicBezTo>
                      <a:pt x="28" y="32"/>
                      <a:pt x="28" y="32"/>
                      <a:pt x="28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13" name="Freeform 3231"/>
              <p:cNvSpPr>
                <a:spLocks/>
              </p:cNvSpPr>
              <p:nvPr/>
            </p:nvSpPr>
            <p:spPr bwMode="auto">
              <a:xfrm>
                <a:off x="9985" y="2244"/>
                <a:ext cx="8" cy="68"/>
              </a:xfrm>
              <a:custGeom>
                <a:avLst/>
                <a:gdLst>
                  <a:gd name="T0" fmla="*/ 1 w 5"/>
                  <a:gd name="T1" fmla="*/ 45 h 45"/>
                  <a:gd name="T2" fmla="*/ 2 w 5"/>
                  <a:gd name="T3" fmla="*/ 44 h 45"/>
                  <a:gd name="T4" fmla="*/ 5 w 5"/>
                  <a:gd name="T5" fmla="*/ 1 h 45"/>
                  <a:gd name="T6" fmla="*/ 4 w 5"/>
                  <a:gd name="T7" fmla="*/ 0 h 45"/>
                  <a:gd name="T8" fmla="*/ 4 w 5"/>
                  <a:gd name="T9" fmla="*/ 0 h 45"/>
                  <a:gd name="T10" fmla="*/ 4 w 5"/>
                  <a:gd name="T11" fmla="*/ 1 h 45"/>
                  <a:gd name="T12" fmla="*/ 0 w 5"/>
                  <a:gd name="T13" fmla="*/ 44 h 45"/>
                  <a:gd name="T14" fmla="*/ 1 w 5"/>
                  <a:gd name="T15" fmla="*/ 45 h 45"/>
                  <a:gd name="T16" fmla="*/ 1 w 5"/>
                  <a:gd name="T17" fmla="*/ 4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45">
                    <a:moveTo>
                      <a:pt x="1" y="45"/>
                    </a:moveTo>
                    <a:cubicBezTo>
                      <a:pt x="1" y="45"/>
                      <a:pt x="1" y="45"/>
                      <a:pt x="2" y="44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0"/>
                      <a:pt x="5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1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5"/>
                      <a:pt x="0" y="45"/>
                      <a:pt x="1" y="45"/>
                    </a:cubicBezTo>
                    <a:cubicBezTo>
                      <a:pt x="1" y="45"/>
                      <a:pt x="1" y="45"/>
                      <a:pt x="1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14" name="Freeform 3232"/>
              <p:cNvSpPr>
                <a:spLocks/>
              </p:cNvSpPr>
              <p:nvPr/>
            </p:nvSpPr>
            <p:spPr bwMode="auto">
              <a:xfrm>
                <a:off x="9934" y="2271"/>
                <a:ext cx="54" cy="39"/>
              </a:xfrm>
              <a:custGeom>
                <a:avLst/>
                <a:gdLst>
                  <a:gd name="T0" fmla="*/ 35 w 36"/>
                  <a:gd name="T1" fmla="*/ 26 h 26"/>
                  <a:gd name="T2" fmla="*/ 36 w 36"/>
                  <a:gd name="T3" fmla="*/ 26 h 26"/>
                  <a:gd name="T4" fmla="*/ 35 w 36"/>
                  <a:gd name="T5" fmla="*/ 25 h 26"/>
                  <a:gd name="T6" fmla="*/ 1 w 36"/>
                  <a:gd name="T7" fmla="*/ 0 h 26"/>
                  <a:gd name="T8" fmla="*/ 0 w 36"/>
                  <a:gd name="T9" fmla="*/ 0 h 26"/>
                  <a:gd name="T10" fmla="*/ 1 w 36"/>
                  <a:gd name="T11" fmla="*/ 1 h 26"/>
                  <a:gd name="T12" fmla="*/ 35 w 36"/>
                  <a:gd name="T13" fmla="*/ 26 h 26"/>
                  <a:gd name="T14" fmla="*/ 35 w 36"/>
                  <a:gd name="T15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6" h="26">
                    <a:moveTo>
                      <a:pt x="35" y="26"/>
                    </a:moveTo>
                    <a:cubicBezTo>
                      <a:pt x="35" y="26"/>
                      <a:pt x="35" y="26"/>
                      <a:pt x="36" y="26"/>
                    </a:cubicBezTo>
                    <a:cubicBezTo>
                      <a:pt x="36" y="26"/>
                      <a:pt x="36" y="25"/>
                      <a:pt x="35" y="25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ubicBezTo>
                      <a:pt x="35" y="26"/>
                      <a:pt x="35" y="26"/>
                      <a:pt x="35" y="26"/>
                    </a:cubicBezTo>
                    <a:cubicBezTo>
                      <a:pt x="35" y="26"/>
                      <a:pt x="35" y="26"/>
                      <a:pt x="35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15" name="Freeform 3233"/>
              <p:cNvSpPr>
                <a:spLocks/>
              </p:cNvSpPr>
              <p:nvPr/>
            </p:nvSpPr>
            <p:spPr bwMode="auto">
              <a:xfrm>
                <a:off x="9931" y="2271"/>
                <a:ext cx="6" cy="65"/>
              </a:xfrm>
              <a:custGeom>
                <a:avLst/>
                <a:gdLst>
                  <a:gd name="T0" fmla="*/ 0 w 4"/>
                  <a:gd name="T1" fmla="*/ 43 h 43"/>
                  <a:gd name="T2" fmla="*/ 1 w 4"/>
                  <a:gd name="T3" fmla="*/ 42 h 43"/>
                  <a:gd name="T4" fmla="*/ 4 w 4"/>
                  <a:gd name="T5" fmla="*/ 0 h 43"/>
                  <a:gd name="T6" fmla="*/ 3 w 4"/>
                  <a:gd name="T7" fmla="*/ 0 h 43"/>
                  <a:gd name="T8" fmla="*/ 3 w 4"/>
                  <a:gd name="T9" fmla="*/ 0 h 43"/>
                  <a:gd name="T10" fmla="*/ 2 w 4"/>
                  <a:gd name="T11" fmla="*/ 0 h 43"/>
                  <a:gd name="T12" fmla="*/ 0 w 4"/>
                  <a:gd name="T13" fmla="*/ 42 h 43"/>
                  <a:gd name="T14" fmla="*/ 0 w 4"/>
                  <a:gd name="T15" fmla="*/ 43 h 43"/>
                  <a:gd name="T16" fmla="*/ 0 w 4"/>
                  <a:gd name="T1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43">
                    <a:moveTo>
                      <a:pt x="0" y="43"/>
                    </a:moveTo>
                    <a:cubicBezTo>
                      <a:pt x="1" y="43"/>
                      <a:pt x="1" y="42"/>
                      <a:pt x="1" y="42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0" y="42"/>
                      <a:pt x="0" y="42"/>
                      <a:pt x="0" y="42"/>
                    </a:cubicBezTo>
                    <a:cubicBezTo>
                      <a:pt x="0" y="42"/>
                      <a:pt x="0" y="43"/>
                      <a:pt x="0" y="43"/>
                    </a:cubicBezTo>
                    <a:cubicBezTo>
                      <a:pt x="0" y="43"/>
                      <a:pt x="0" y="43"/>
                      <a:pt x="0" y="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16" name="Freeform 3234"/>
              <p:cNvSpPr>
                <a:spLocks/>
              </p:cNvSpPr>
              <p:nvPr/>
            </p:nvSpPr>
            <p:spPr bwMode="auto">
              <a:xfrm>
                <a:off x="9880" y="2297"/>
                <a:ext cx="53" cy="39"/>
              </a:xfrm>
              <a:custGeom>
                <a:avLst/>
                <a:gdLst>
                  <a:gd name="T0" fmla="*/ 34 w 35"/>
                  <a:gd name="T1" fmla="*/ 26 h 26"/>
                  <a:gd name="T2" fmla="*/ 35 w 35"/>
                  <a:gd name="T3" fmla="*/ 25 h 26"/>
                  <a:gd name="T4" fmla="*/ 35 w 35"/>
                  <a:gd name="T5" fmla="*/ 24 h 26"/>
                  <a:gd name="T6" fmla="*/ 1 w 35"/>
                  <a:gd name="T7" fmla="*/ 0 h 26"/>
                  <a:gd name="T8" fmla="*/ 0 w 35"/>
                  <a:gd name="T9" fmla="*/ 0 h 26"/>
                  <a:gd name="T10" fmla="*/ 0 w 35"/>
                  <a:gd name="T11" fmla="*/ 1 h 26"/>
                  <a:gd name="T12" fmla="*/ 34 w 35"/>
                  <a:gd name="T13" fmla="*/ 26 h 26"/>
                  <a:gd name="T14" fmla="*/ 34 w 35"/>
                  <a:gd name="T15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5" h="26">
                    <a:moveTo>
                      <a:pt x="34" y="26"/>
                    </a:moveTo>
                    <a:cubicBezTo>
                      <a:pt x="35" y="26"/>
                      <a:pt x="35" y="26"/>
                      <a:pt x="35" y="25"/>
                    </a:cubicBezTo>
                    <a:cubicBezTo>
                      <a:pt x="35" y="25"/>
                      <a:pt x="35" y="25"/>
                      <a:pt x="35" y="24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34" y="26"/>
                      <a:pt x="34" y="26"/>
                      <a:pt x="34" y="26"/>
                    </a:cubicBezTo>
                    <a:cubicBezTo>
                      <a:pt x="34" y="26"/>
                      <a:pt x="34" y="26"/>
                      <a:pt x="34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17" name="Freeform 3235"/>
              <p:cNvSpPr>
                <a:spLocks/>
              </p:cNvSpPr>
              <p:nvPr/>
            </p:nvSpPr>
            <p:spPr bwMode="auto">
              <a:xfrm>
                <a:off x="9874" y="2297"/>
                <a:ext cx="9" cy="63"/>
              </a:xfrm>
              <a:custGeom>
                <a:avLst/>
                <a:gdLst>
                  <a:gd name="T0" fmla="*/ 0 w 6"/>
                  <a:gd name="T1" fmla="*/ 42 h 42"/>
                  <a:gd name="T2" fmla="*/ 1 w 6"/>
                  <a:gd name="T3" fmla="*/ 41 h 42"/>
                  <a:gd name="T4" fmla="*/ 5 w 6"/>
                  <a:gd name="T5" fmla="*/ 0 h 42"/>
                  <a:gd name="T6" fmla="*/ 5 w 6"/>
                  <a:gd name="T7" fmla="*/ 0 h 42"/>
                  <a:gd name="T8" fmla="*/ 4 w 6"/>
                  <a:gd name="T9" fmla="*/ 0 h 42"/>
                  <a:gd name="T10" fmla="*/ 0 w 6"/>
                  <a:gd name="T11" fmla="*/ 41 h 42"/>
                  <a:gd name="T12" fmla="*/ 0 w 6"/>
                  <a:gd name="T13" fmla="*/ 42 h 42"/>
                  <a:gd name="T14" fmla="*/ 0 w 6"/>
                  <a:gd name="T15" fmla="*/ 4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42">
                    <a:moveTo>
                      <a:pt x="0" y="42"/>
                    </a:moveTo>
                    <a:cubicBezTo>
                      <a:pt x="1" y="42"/>
                      <a:pt x="1" y="42"/>
                      <a:pt x="1" y="4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5" y="0"/>
                      <a:pt x="5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0" y="41"/>
                      <a:pt x="0" y="41"/>
                      <a:pt x="0" y="41"/>
                    </a:cubicBezTo>
                    <a:cubicBezTo>
                      <a:pt x="0" y="41"/>
                      <a:pt x="0" y="42"/>
                      <a:pt x="0" y="42"/>
                    </a:cubicBezTo>
                    <a:cubicBezTo>
                      <a:pt x="0" y="42"/>
                      <a:pt x="0" y="42"/>
                      <a:pt x="0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18" name="Freeform 3236"/>
              <p:cNvSpPr>
                <a:spLocks/>
              </p:cNvSpPr>
              <p:nvPr/>
            </p:nvSpPr>
            <p:spPr bwMode="auto">
              <a:xfrm>
                <a:off x="9826" y="2321"/>
                <a:ext cx="49" cy="39"/>
              </a:xfrm>
              <a:custGeom>
                <a:avLst/>
                <a:gdLst>
                  <a:gd name="T0" fmla="*/ 32 w 33"/>
                  <a:gd name="T1" fmla="*/ 26 h 26"/>
                  <a:gd name="T2" fmla="*/ 33 w 33"/>
                  <a:gd name="T3" fmla="*/ 26 h 26"/>
                  <a:gd name="T4" fmla="*/ 33 w 33"/>
                  <a:gd name="T5" fmla="*/ 25 h 26"/>
                  <a:gd name="T6" fmla="*/ 2 w 33"/>
                  <a:gd name="T7" fmla="*/ 0 h 26"/>
                  <a:gd name="T8" fmla="*/ 1 w 33"/>
                  <a:gd name="T9" fmla="*/ 0 h 26"/>
                  <a:gd name="T10" fmla="*/ 1 w 33"/>
                  <a:gd name="T11" fmla="*/ 1 h 26"/>
                  <a:gd name="T12" fmla="*/ 32 w 33"/>
                  <a:gd name="T13" fmla="*/ 26 h 26"/>
                  <a:gd name="T14" fmla="*/ 32 w 33"/>
                  <a:gd name="T15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" h="26">
                    <a:moveTo>
                      <a:pt x="32" y="26"/>
                    </a:moveTo>
                    <a:cubicBezTo>
                      <a:pt x="33" y="26"/>
                      <a:pt x="33" y="26"/>
                      <a:pt x="33" y="26"/>
                    </a:cubicBezTo>
                    <a:cubicBezTo>
                      <a:pt x="33" y="25"/>
                      <a:pt x="33" y="25"/>
                      <a:pt x="33" y="25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32" y="26"/>
                      <a:pt x="32" y="26"/>
                      <a:pt x="32" y="26"/>
                    </a:cubicBezTo>
                    <a:cubicBezTo>
                      <a:pt x="32" y="26"/>
                      <a:pt x="32" y="26"/>
                      <a:pt x="32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19" name="Freeform 3237"/>
              <p:cNvSpPr>
                <a:spLocks/>
              </p:cNvSpPr>
              <p:nvPr/>
            </p:nvSpPr>
            <p:spPr bwMode="auto">
              <a:xfrm>
                <a:off x="9826" y="2322"/>
                <a:ext cx="4" cy="59"/>
              </a:xfrm>
              <a:custGeom>
                <a:avLst/>
                <a:gdLst>
                  <a:gd name="T0" fmla="*/ 0 w 3"/>
                  <a:gd name="T1" fmla="*/ 39 h 39"/>
                  <a:gd name="T2" fmla="*/ 1 w 3"/>
                  <a:gd name="T3" fmla="*/ 38 h 39"/>
                  <a:gd name="T4" fmla="*/ 3 w 3"/>
                  <a:gd name="T5" fmla="*/ 0 h 39"/>
                  <a:gd name="T6" fmla="*/ 2 w 3"/>
                  <a:gd name="T7" fmla="*/ 0 h 39"/>
                  <a:gd name="T8" fmla="*/ 2 w 3"/>
                  <a:gd name="T9" fmla="*/ 0 h 39"/>
                  <a:gd name="T10" fmla="*/ 2 w 3"/>
                  <a:gd name="T11" fmla="*/ 0 h 39"/>
                  <a:gd name="T12" fmla="*/ 0 w 3"/>
                  <a:gd name="T13" fmla="*/ 38 h 39"/>
                  <a:gd name="T14" fmla="*/ 0 w 3"/>
                  <a:gd name="T15" fmla="*/ 39 h 39"/>
                  <a:gd name="T16" fmla="*/ 0 w 3"/>
                  <a:gd name="T17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39">
                    <a:moveTo>
                      <a:pt x="0" y="39"/>
                    </a:moveTo>
                    <a:cubicBezTo>
                      <a:pt x="1" y="39"/>
                      <a:pt x="1" y="38"/>
                      <a:pt x="1" y="38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8"/>
                      <a:pt x="0" y="39"/>
                      <a:pt x="0" y="39"/>
                    </a:cubicBezTo>
                    <a:cubicBezTo>
                      <a:pt x="0" y="39"/>
                      <a:pt x="0" y="39"/>
                      <a:pt x="0" y="3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20" name="Freeform 3238"/>
              <p:cNvSpPr>
                <a:spLocks/>
              </p:cNvSpPr>
              <p:nvPr/>
            </p:nvSpPr>
            <p:spPr bwMode="auto">
              <a:xfrm>
                <a:off x="9775" y="2346"/>
                <a:ext cx="51" cy="35"/>
              </a:xfrm>
              <a:custGeom>
                <a:avLst/>
                <a:gdLst>
                  <a:gd name="T0" fmla="*/ 34 w 34"/>
                  <a:gd name="T1" fmla="*/ 23 h 23"/>
                  <a:gd name="T2" fmla="*/ 34 w 34"/>
                  <a:gd name="T3" fmla="*/ 23 h 23"/>
                  <a:gd name="T4" fmla="*/ 34 w 34"/>
                  <a:gd name="T5" fmla="*/ 22 h 23"/>
                  <a:gd name="T6" fmla="*/ 2 w 34"/>
                  <a:gd name="T7" fmla="*/ 0 h 23"/>
                  <a:gd name="T8" fmla="*/ 1 w 34"/>
                  <a:gd name="T9" fmla="*/ 0 h 23"/>
                  <a:gd name="T10" fmla="*/ 1 w 34"/>
                  <a:gd name="T11" fmla="*/ 1 h 23"/>
                  <a:gd name="T12" fmla="*/ 33 w 34"/>
                  <a:gd name="T13" fmla="*/ 23 h 23"/>
                  <a:gd name="T14" fmla="*/ 34 w 34"/>
                  <a:gd name="T15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4" h="23">
                    <a:moveTo>
                      <a:pt x="34" y="23"/>
                    </a:moveTo>
                    <a:cubicBezTo>
                      <a:pt x="34" y="23"/>
                      <a:pt x="34" y="23"/>
                      <a:pt x="34" y="23"/>
                    </a:cubicBezTo>
                    <a:cubicBezTo>
                      <a:pt x="34" y="22"/>
                      <a:pt x="34" y="22"/>
                      <a:pt x="34" y="22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1"/>
                      <a:pt x="1" y="1"/>
                    </a:cubicBezTo>
                    <a:cubicBezTo>
                      <a:pt x="33" y="23"/>
                      <a:pt x="33" y="23"/>
                      <a:pt x="33" y="23"/>
                    </a:cubicBezTo>
                    <a:cubicBezTo>
                      <a:pt x="33" y="23"/>
                      <a:pt x="33" y="23"/>
                      <a:pt x="34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</p:grpSp>
        <p:grpSp>
          <p:nvGrpSpPr>
            <p:cNvPr id="666" name="Group 3440"/>
            <p:cNvGrpSpPr>
              <a:grpSpLocks/>
            </p:cNvGrpSpPr>
            <p:nvPr/>
          </p:nvGrpSpPr>
          <p:grpSpPr bwMode="auto">
            <a:xfrm>
              <a:off x="7464579" y="4479567"/>
              <a:ext cx="4072212" cy="2239142"/>
              <a:chOff x="8051" y="2200"/>
              <a:chExt cx="2477" cy="1362"/>
            </a:xfrm>
            <a:grpFill/>
          </p:grpSpPr>
          <p:sp>
            <p:nvSpPr>
              <p:cNvPr id="1221" name="Freeform 3240"/>
              <p:cNvSpPr>
                <a:spLocks/>
              </p:cNvSpPr>
              <p:nvPr/>
            </p:nvSpPr>
            <p:spPr bwMode="auto">
              <a:xfrm>
                <a:off x="10137" y="2215"/>
                <a:ext cx="56" cy="9"/>
              </a:xfrm>
              <a:custGeom>
                <a:avLst/>
                <a:gdLst>
                  <a:gd name="T0" fmla="*/ 36 w 37"/>
                  <a:gd name="T1" fmla="*/ 6 h 6"/>
                  <a:gd name="T2" fmla="*/ 37 w 37"/>
                  <a:gd name="T3" fmla="*/ 6 h 6"/>
                  <a:gd name="T4" fmla="*/ 36 w 37"/>
                  <a:gd name="T5" fmla="*/ 5 h 6"/>
                  <a:gd name="T6" fmla="*/ 1 w 37"/>
                  <a:gd name="T7" fmla="*/ 0 h 6"/>
                  <a:gd name="T8" fmla="*/ 0 w 37"/>
                  <a:gd name="T9" fmla="*/ 1 h 6"/>
                  <a:gd name="T10" fmla="*/ 1 w 37"/>
                  <a:gd name="T11" fmla="*/ 2 h 6"/>
                  <a:gd name="T12" fmla="*/ 36 w 37"/>
                  <a:gd name="T13" fmla="*/ 6 h 6"/>
                  <a:gd name="T14" fmla="*/ 36 w 37"/>
                  <a:gd name="T15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7" h="6">
                    <a:moveTo>
                      <a:pt x="36" y="6"/>
                    </a:moveTo>
                    <a:cubicBezTo>
                      <a:pt x="36" y="6"/>
                      <a:pt x="37" y="6"/>
                      <a:pt x="37" y="6"/>
                    </a:cubicBezTo>
                    <a:cubicBezTo>
                      <a:pt x="37" y="5"/>
                      <a:pt x="37" y="5"/>
                      <a:pt x="36" y="5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36" y="6"/>
                      <a:pt x="36" y="6"/>
                      <a:pt x="36" y="6"/>
                    </a:cubicBezTo>
                    <a:cubicBezTo>
                      <a:pt x="36" y="6"/>
                      <a:pt x="36" y="6"/>
                      <a:pt x="36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22" name="Freeform 3241"/>
              <p:cNvSpPr>
                <a:spLocks/>
              </p:cNvSpPr>
              <p:nvPr/>
            </p:nvSpPr>
            <p:spPr bwMode="auto">
              <a:xfrm>
                <a:off x="10073" y="2238"/>
                <a:ext cx="63" cy="9"/>
              </a:xfrm>
              <a:custGeom>
                <a:avLst/>
                <a:gdLst>
                  <a:gd name="T0" fmla="*/ 42 w 42"/>
                  <a:gd name="T1" fmla="*/ 6 h 6"/>
                  <a:gd name="T2" fmla="*/ 42 w 42"/>
                  <a:gd name="T3" fmla="*/ 5 h 6"/>
                  <a:gd name="T4" fmla="*/ 42 w 42"/>
                  <a:gd name="T5" fmla="*/ 5 h 6"/>
                  <a:gd name="T6" fmla="*/ 1 w 42"/>
                  <a:gd name="T7" fmla="*/ 0 h 6"/>
                  <a:gd name="T8" fmla="*/ 0 w 42"/>
                  <a:gd name="T9" fmla="*/ 1 h 6"/>
                  <a:gd name="T10" fmla="*/ 1 w 42"/>
                  <a:gd name="T11" fmla="*/ 2 h 6"/>
                  <a:gd name="T12" fmla="*/ 42 w 42"/>
                  <a:gd name="T13" fmla="*/ 6 h 6"/>
                  <a:gd name="T14" fmla="*/ 42 w 42"/>
                  <a:gd name="T15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2" h="6">
                    <a:moveTo>
                      <a:pt x="42" y="6"/>
                    </a:moveTo>
                    <a:cubicBezTo>
                      <a:pt x="42" y="6"/>
                      <a:pt x="42" y="6"/>
                      <a:pt x="42" y="5"/>
                    </a:cubicBezTo>
                    <a:cubicBezTo>
                      <a:pt x="42" y="5"/>
                      <a:pt x="42" y="5"/>
                      <a:pt x="42" y="5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42" y="6"/>
                      <a:pt x="42" y="6"/>
                      <a:pt x="42" y="6"/>
                    </a:cubicBezTo>
                    <a:cubicBezTo>
                      <a:pt x="42" y="6"/>
                      <a:pt x="42" y="6"/>
                      <a:pt x="42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23" name="Freeform 3242"/>
              <p:cNvSpPr>
                <a:spLocks/>
              </p:cNvSpPr>
              <p:nvPr/>
            </p:nvSpPr>
            <p:spPr bwMode="auto">
              <a:xfrm>
                <a:off x="10022" y="2263"/>
                <a:ext cx="61" cy="8"/>
              </a:xfrm>
              <a:custGeom>
                <a:avLst/>
                <a:gdLst>
                  <a:gd name="T0" fmla="*/ 40 w 41"/>
                  <a:gd name="T1" fmla="*/ 5 h 5"/>
                  <a:gd name="T2" fmla="*/ 41 w 41"/>
                  <a:gd name="T3" fmla="*/ 4 h 5"/>
                  <a:gd name="T4" fmla="*/ 40 w 41"/>
                  <a:gd name="T5" fmla="*/ 4 h 5"/>
                  <a:gd name="T6" fmla="*/ 1 w 41"/>
                  <a:gd name="T7" fmla="*/ 0 h 5"/>
                  <a:gd name="T8" fmla="*/ 0 w 41"/>
                  <a:gd name="T9" fmla="*/ 1 h 5"/>
                  <a:gd name="T10" fmla="*/ 1 w 41"/>
                  <a:gd name="T11" fmla="*/ 2 h 5"/>
                  <a:gd name="T12" fmla="*/ 40 w 41"/>
                  <a:gd name="T13" fmla="*/ 5 h 5"/>
                  <a:gd name="T14" fmla="*/ 40 w 41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1" h="5">
                    <a:moveTo>
                      <a:pt x="40" y="5"/>
                    </a:moveTo>
                    <a:cubicBezTo>
                      <a:pt x="40" y="5"/>
                      <a:pt x="41" y="5"/>
                      <a:pt x="41" y="4"/>
                    </a:cubicBezTo>
                    <a:cubicBezTo>
                      <a:pt x="41" y="4"/>
                      <a:pt x="40" y="4"/>
                      <a:pt x="40" y="4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ubicBezTo>
                      <a:pt x="0" y="1"/>
                      <a:pt x="1" y="2"/>
                      <a:pt x="1" y="2"/>
                    </a:cubicBezTo>
                    <a:cubicBezTo>
                      <a:pt x="40" y="5"/>
                      <a:pt x="40" y="5"/>
                      <a:pt x="40" y="5"/>
                    </a:cubicBezTo>
                    <a:cubicBezTo>
                      <a:pt x="40" y="5"/>
                      <a:pt x="40" y="5"/>
                      <a:pt x="40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24" name="Freeform 3243"/>
              <p:cNvSpPr>
                <a:spLocks/>
              </p:cNvSpPr>
              <p:nvPr/>
            </p:nvSpPr>
            <p:spPr bwMode="auto">
              <a:xfrm>
                <a:off x="9973" y="2286"/>
                <a:ext cx="61" cy="6"/>
              </a:xfrm>
              <a:custGeom>
                <a:avLst/>
                <a:gdLst>
                  <a:gd name="T0" fmla="*/ 40 w 40"/>
                  <a:gd name="T1" fmla="*/ 4 h 4"/>
                  <a:gd name="T2" fmla="*/ 40 w 40"/>
                  <a:gd name="T3" fmla="*/ 4 h 4"/>
                  <a:gd name="T4" fmla="*/ 40 w 40"/>
                  <a:gd name="T5" fmla="*/ 3 h 4"/>
                  <a:gd name="T6" fmla="*/ 0 w 40"/>
                  <a:gd name="T7" fmla="*/ 0 h 4"/>
                  <a:gd name="T8" fmla="*/ 0 w 40"/>
                  <a:gd name="T9" fmla="*/ 1 h 4"/>
                  <a:gd name="T10" fmla="*/ 0 w 40"/>
                  <a:gd name="T11" fmla="*/ 1 h 4"/>
                  <a:gd name="T12" fmla="*/ 40 w 40"/>
                  <a:gd name="T13" fmla="*/ 4 h 4"/>
                  <a:gd name="T14" fmla="*/ 40 w 40"/>
                  <a:gd name="T1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0" h="4">
                    <a:moveTo>
                      <a:pt x="40" y="4"/>
                    </a:moveTo>
                    <a:cubicBezTo>
                      <a:pt x="40" y="4"/>
                      <a:pt x="40" y="4"/>
                      <a:pt x="40" y="4"/>
                    </a:cubicBezTo>
                    <a:cubicBezTo>
                      <a:pt x="40" y="3"/>
                      <a:pt x="40" y="3"/>
                      <a:pt x="40" y="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40" y="4"/>
                      <a:pt x="40" y="4"/>
                      <a:pt x="40" y="4"/>
                    </a:cubicBezTo>
                    <a:cubicBezTo>
                      <a:pt x="40" y="4"/>
                      <a:pt x="40" y="4"/>
                      <a:pt x="4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25" name="Freeform 3244"/>
              <p:cNvSpPr>
                <a:spLocks/>
              </p:cNvSpPr>
              <p:nvPr/>
            </p:nvSpPr>
            <p:spPr bwMode="auto">
              <a:xfrm>
                <a:off x="9842" y="2336"/>
                <a:ext cx="71" cy="3"/>
              </a:xfrm>
              <a:custGeom>
                <a:avLst/>
                <a:gdLst>
                  <a:gd name="T0" fmla="*/ 47 w 47"/>
                  <a:gd name="T1" fmla="*/ 2 h 2"/>
                  <a:gd name="T2" fmla="*/ 47 w 47"/>
                  <a:gd name="T3" fmla="*/ 1 h 2"/>
                  <a:gd name="T4" fmla="*/ 47 w 47"/>
                  <a:gd name="T5" fmla="*/ 1 h 2"/>
                  <a:gd name="T6" fmla="*/ 0 w 47"/>
                  <a:gd name="T7" fmla="*/ 0 h 2"/>
                  <a:gd name="T8" fmla="*/ 0 w 47"/>
                  <a:gd name="T9" fmla="*/ 0 h 2"/>
                  <a:gd name="T10" fmla="*/ 0 w 47"/>
                  <a:gd name="T11" fmla="*/ 0 h 2"/>
                  <a:gd name="T12" fmla="*/ 0 w 47"/>
                  <a:gd name="T13" fmla="*/ 1 h 2"/>
                  <a:gd name="T14" fmla="*/ 47 w 47"/>
                  <a:gd name="T15" fmla="*/ 2 h 2"/>
                  <a:gd name="T16" fmla="*/ 47 w 47"/>
                  <a:gd name="T1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7" h="2">
                    <a:moveTo>
                      <a:pt x="47" y="2"/>
                    </a:moveTo>
                    <a:cubicBezTo>
                      <a:pt x="47" y="2"/>
                      <a:pt x="47" y="2"/>
                      <a:pt x="47" y="1"/>
                    </a:cubicBezTo>
                    <a:cubicBezTo>
                      <a:pt x="47" y="1"/>
                      <a:pt x="47" y="1"/>
                      <a:pt x="47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47" y="2"/>
                      <a:pt x="47" y="2"/>
                      <a:pt x="47" y="2"/>
                    </a:cubicBezTo>
                    <a:cubicBezTo>
                      <a:pt x="47" y="2"/>
                      <a:pt x="47" y="2"/>
                      <a:pt x="47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26" name="Freeform 3245"/>
              <p:cNvSpPr>
                <a:spLocks/>
              </p:cNvSpPr>
              <p:nvPr/>
            </p:nvSpPr>
            <p:spPr bwMode="auto">
              <a:xfrm>
                <a:off x="9863" y="2334"/>
                <a:ext cx="68" cy="2"/>
              </a:xfrm>
              <a:custGeom>
                <a:avLst/>
                <a:gdLst>
                  <a:gd name="T0" fmla="*/ 1 w 45"/>
                  <a:gd name="T1" fmla="*/ 1 h 1"/>
                  <a:gd name="T2" fmla="*/ 1 w 45"/>
                  <a:gd name="T3" fmla="*/ 1 h 1"/>
                  <a:gd name="T4" fmla="*/ 45 w 45"/>
                  <a:gd name="T5" fmla="*/ 1 h 1"/>
                  <a:gd name="T6" fmla="*/ 45 w 45"/>
                  <a:gd name="T7" fmla="*/ 0 h 1"/>
                  <a:gd name="T8" fmla="*/ 45 w 45"/>
                  <a:gd name="T9" fmla="*/ 0 h 1"/>
                  <a:gd name="T10" fmla="*/ 45 w 45"/>
                  <a:gd name="T11" fmla="*/ 0 h 1"/>
                  <a:gd name="T12" fmla="*/ 1 w 45"/>
                  <a:gd name="T13" fmla="*/ 0 h 1"/>
                  <a:gd name="T14" fmla="*/ 0 w 45"/>
                  <a:gd name="T15" fmla="*/ 1 h 1"/>
                  <a:gd name="T16" fmla="*/ 1 w 45"/>
                  <a:gd name="T1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5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45" y="1"/>
                      <a:pt x="45" y="1"/>
                      <a:pt x="45" y="1"/>
                    </a:cubicBezTo>
                    <a:cubicBezTo>
                      <a:pt x="45" y="1"/>
                      <a:pt x="45" y="1"/>
                      <a:pt x="45" y="0"/>
                    </a:cubicBezTo>
                    <a:cubicBezTo>
                      <a:pt x="45" y="0"/>
                      <a:pt x="45" y="0"/>
                      <a:pt x="45" y="0"/>
                    </a:cubicBezTo>
                    <a:cubicBezTo>
                      <a:pt x="45" y="0"/>
                      <a:pt x="45" y="0"/>
                      <a:pt x="45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27" name="Freeform 3246"/>
              <p:cNvSpPr>
                <a:spLocks/>
              </p:cNvSpPr>
              <p:nvPr/>
            </p:nvSpPr>
            <p:spPr bwMode="auto">
              <a:xfrm>
                <a:off x="9812" y="2357"/>
                <a:ext cx="60" cy="3"/>
              </a:xfrm>
              <a:custGeom>
                <a:avLst/>
                <a:gdLst>
                  <a:gd name="T0" fmla="*/ 40 w 40"/>
                  <a:gd name="T1" fmla="*/ 2 h 2"/>
                  <a:gd name="T2" fmla="*/ 40 w 40"/>
                  <a:gd name="T3" fmla="*/ 1 h 2"/>
                  <a:gd name="T4" fmla="*/ 40 w 40"/>
                  <a:gd name="T5" fmla="*/ 1 h 2"/>
                  <a:gd name="T6" fmla="*/ 1 w 40"/>
                  <a:gd name="T7" fmla="*/ 0 h 2"/>
                  <a:gd name="T8" fmla="*/ 1 w 40"/>
                  <a:gd name="T9" fmla="*/ 0 h 2"/>
                  <a:gd name="T10" fmla="*/ 0 w 40"/>
                  <a:gd name="T11" fmla="*/ 1 h 2"/>
                  <a:gd name="T12" fmla="*/ 1 w 40"/>
                  <a:gd name="T13" fmla="*/ 2 h 2"/>
                  <a:gd name="T14" fmla="*/ 40 w 40"/>
                  <a:gd name="T1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0" h="2">
                    <a:moveTo>
                      <a:pt x="40" y="2"/>
                    </a:moveTo>
                    <a:cubicBezTo>
                      <a:pt x="40" y="2"/>
                      <a:pt x="40" y="2"/>
                      <a:pt x="40" y="1"/>
                    </a:cubicBezTo>
                    <a:cubicBezTo>
                      <a:pt x="40" y="1"/>
                      <a:pt x="40" y="1"/>
                      <a:pt x="4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1" y="2"/>
                      <a:pt x="1" y="2"/>
                    </a:cubicBezTo>
                    <a:cubicBezTo>
                      <a:pt x="40" y="2"/>
                      <a:pt x="40" y="2"/>
                      <a:pt x="4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28" name="Freeform 3247"/>
              <p:cNvSpPr>
                <a:spLocks/>
              </p:cNvSpPr>
              <p:nvPr/>
            </p:nvSpPr>
            <p:spPr bwMode="auto">
              <a:xfrm>
                <a:off x="9758" y="2379"/>
                <a:ext cx="71" cy="3"/>
              </a:xfrm>
              <a:custGeom>
                <a:avLst/>
                <a:gdLst>
                  <a:gd name="T0" fmla="*/ 1 w 47"/>
                  <a:gd name="T1" fmla="*/ 2 h 2"/>
                  <a:gd name="T2" fmla="*/ 1 w 47"/>
                  <a:gd name="T3" fmla="*/ 2 h 2"/>
                  <a:gd name="T4" fmla="*/ 46 w 47"/>
                  <a:gd name="T5" fmla="*/ 1 h 2"/>
                  <a:gd name="T6" fmla="*/ 47 w 47"/>
                  <a:gd name="T7" fmla="*/ 1 h 2"/>
                  <a:gd name="T8" fmla="*/ 46 w 47"/>
                  <a:gd name="T9" fmla="*/ 0 h 2"/>
                  <a:gd name="T10" fmla="*/ 46 w 47"/>
                  <a:gd name="T11" fmla="*/ 0 h 2"/>
                  <a:gd name="T12" fmla="*/ 1 w 47"/>
                  <a:gd name="T13" fmla="*/ 1 h 2"/>
                  <a:gd name="T14" fmla="*/ 0 w 47"/>
                  <a:gd name="T15" fmla="*/ 1 h 2"/>
                  <a:gd name="T16" fmla="*/ 1 w 47"/>
                  <a:gd name="T1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7" h="2">
                    <a:moveTo>
                      <a:pt x="1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46" y="1"/>
                      <a:pt x="46" y="1"/>
                      <a:pt x="46" y="1"/>
                    </a:cubicBezTo>
                    <a:cubicBezTo>
                      <a:pt x="46" y="1"/>
                      <a:pt x="47" y="1"/>
                      <a:pt x="47" y="1"/>
                    </a:cubicBezTo>
                    <a:cubicBezTo>
                      <a:pt x="47" y="0"/>
                      <a:pt x="46" y="0"/>
                      <a:pt x="46" y="0"/>
                    </a:cubicBezTo>
                    <a:cubicBezTo>
                      <a:pt x="46" y="0"/>
                      <a:pt x="46" y="0"/>
                      <a:pt x="46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29" name="Freeform 3248"/>
              <p:cNvSpPr>
                <a:spLocks/>
              </p:cNvSpPr>
              <p:nvPr/>
            </p:nvSpPr>
            <p:spPr bwMode="auto">
              <a:xfrm>
                <a:off x="9853" y="2352"/>
                <a:ext cx="69" cy="11"/>
              </a:xfrm>
              <a:custGeom>
                <a:avLst/>
                <a:gdLst>
                  <a:gd name="T0" fmla="*/ 0 w 69"/>
                  <a:gd name="T1" fmla="*/ 11 h 11"/>
                  <a:gd name="T2" fmla="*/ 53 w 69"/>
                  <a:gd name="T3" fmla="*/ 11 h 11"/>
                  <a:gd name="T4" fmla="*/ 69 w 69"/>
                  <a:gd name="T5" fmla="*/ 0 h 11"/>
                  <a:gd name="T6" fmla="*/ 18 w 69"/>
                  <a:gd name="T7" fmla="*/ 2 h 11"/>
                  <a:gd name="T8" fmla="*/ 0 w 69"/>
                  <a:gd name="T9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9" h="11">
                    <a:moveTo>
                      <a:pt x="0" y="11"/>
                    </a:moveTo>
                    <a:lnTo>
                      <a:pt x="53" y="11"/>
                    </a:lnTo>
                    <a:lnTo>
                      <a:pt x="69" y="0"/>
                    </a:lnTo>
                    <a:lnTo>
                      <a:pt x="18" y="2"/>
                    </a:lnTo>
                    <a:lnTo>
                      <a:pt x="0" y="1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30" name="Freeform 3249"/>
              <p:cNvSpPr>
                <a:spLocks/>
              </p:cNvSpPr>
              <p:nvPr/>
            </p:nvSpPr>
            <p:spPr bwMode="auto">
              <a:xfrm>
                <a:off x="9919" y="2324"/>
                <a:ext cx="5" cy="30"/>
              </a:xfrm>
              <a:custGeom>
                <a:avLst/>
                <a:gdLst>
                  <a:gd name="T0" fmla="*/ 1 w 3"/>
                  <a:gd name="T1" fmla="*/ 20 h 20"/>
                  <a:gd name="T2" fmla="*/ 2 w 3"/>
                  <a:gd name="T3" fmla="*/ 19 h 20"/>
                  <a:gd name="T4" fmla="*/ 3 w 3"/>
                  <a:gd name="T5" fmla="*/ 1 h 20"/>
                  <a:gd name="T6" fmla="*/ 2 w 3"/>
                  <a:gd name="T7" fmla="*/ 0 h 20"/>
                  <a:gd name="T8" fmla="*/ 2 w 3"/>
                  <a:gd name="T9" fmla="*/ 0 h 20"/>
                  <a:gd name="T10" fmla="*/ 1 w 3"/>
                  <a:gd name="T11" fmla="*/ 1 h 20"/>
                  <a:gd name="T12" fmla="*/ 1 w 3"/>
                  <a:gd name="T13" fmla="*/ 19 h 20"/>
                  <a:gd name="T14" fmla="*/ 1 w 3"/>
                  <a:gd name="T15" fmla="*/ 20 h 20"/>
                  <a:gd name="T16" fmla="*/ 1 w 3"/>
                  <a:gd name="T17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20">
                    <a:moveTo>
                      <a:pt x="1" y="20"/>
                    </a:moveTo>
                    <a:cubicBezTo>
                      <a:pt x="2" y="20"/>
                      <a:pt x="2" y="19"/>
                      <a:pt x="2" y="19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0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31" name="Freeform 3250"/>
              <p:cNvSpPr>
                <a:spLocks/>
              </p:cNvSpPr>
              <p:nvPr/>
            </p:nvSpPr>
            <p:spPr bwMode="auto">
              <a:xfrm>
                <a:off x="9871" y="2324"/>
                <a:ext cx="54" cy="4"/>
              </a:xfrm>
              <a:custGeom>
                <a:avLst/>
                <a:gdLst>
                  <a:gd name="T0" fmla="*/ 1 w 36"/>
                  <a:gd name="T1" fmla="*/ 3 h 3"/>
                  <a:gd name="T2" fmla="*/ 1 w 36"/>
                  <a:gd name="T3" fmla="*/ 3 h 3"/>
                  <a:gd name="T4" fmla="*/ 35 w 36"/>
                  <a:gd name="T5" fmla="*/ 1 h 3"/>
                  <a:gd name="T6" fmla="*/ 36 w 36"/>
                  <a:gd name="T7" fmla="*/ 1 h 3"/>
                  <a:gd name="T8" fmla="*/ 35 w 36"/>
                  <a:gd name="T9" fmla="*/ 0 h 3"/>
                  <a:gd name="T10" fmla="*/ 35 w 36"/>
                  <a:gd name="T11" fmla="*/ 0 h 3"/>
                  <a:gd name="T12" fmla="*/ 1 w 36"/>
                  <a:gd name="T13" fmla="*/ 2 h 3"/>
                  <a:gd name="T14" fmla="*/ 0 w 36"/>
                  <a:gd name="T15" fmla="*/ 3 h 3"/>
                  <a:gd name="T16" fmla="*/ 1 w 36"/>
                  <a:gd name="T1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6" h="3">
                    <a:moveTo>
                      <a:pt x="1" y="3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35" y="1"/>
                      <a:pt x="35" y="1"/>
                      <a:pt x="35" y="1"/>
                    </a:cubicBezTo>
                    <a:cubicBezTo>
                      <a:pt x="36" y="1"/>
                      <a:pt x="36" y="1"/>
                      <a:pt x="36" y="1"/>
                    </a:cubicBezTo>
                    <a:cubicBezTo>
                      <a:pt x="36" y="0"/>
                      <a:pt x="36" y="0"/>
                      <a:pt x="35" y="0"/>
                    </a:cubicBezTo>
                    <a:cubicBezTo>
                      <a:pt x="35" y="0"/>
                      <a:pt x="35" y="0"/>
                      <a:pt x="35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0" y="3"/>
                      <a:pt x="0" y="3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32" name="Freeform 3251"/>
              <p:cNvSpPr>
                <a:spLocks/>
              </p:cNvSpPr>
              <p:nvPr/>
            </p:nvSpPr>
            <p:spPr bwMode="auto">
              <a:xfrm>
                <a:off x="9869" y="2325"/>
                <a:ext cx="3" cy="29"/>
              </a:xfrm>
              <a:custGeom>
                <a:avLst/>
                <a:gdLst>
                  <a:gd name="T0" fmla="*/ 1 w 2"/>
                  <a:gd name="T1" fmla="*/ 19 h 19"/>
                  <a:gd name="T2" fmla="*/ 2 w 2"/>
                  <a:gd name="T3" fmla="*/ 19 h 19"/>
                  <a:gd name="T4" fmla="*/ 2 w 2"/>
                  <a:gd name="T5" fmla="*/ 1 h 19"/>
                  <a:gd name="T6" fmla="*/ 2 w 2"/>
                  <a:gd name="T7" fmla="*/ 0 h 19"/>
                  <a:gd name="T8" fmla="*/ 1 w 2"/>
                  <a:gd name="T9" fmla="*/ 1 h 19"/>
                  <a:gd name="T10" fmla="*/ 0 w 2"/>
                  <a:gd name="T11" fmla="*/ 19 h 19"/>
                  <a:gd name="T12" fmla="*/ 1 w 2"/>
                  <a:gd name="T13" fmla="*/ 19 h 19"/>
                  <a:gd name="T14" fmla="*/ 1 w 2"/>
                  <a:gd name="T15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19">
                    <a:moveTo>
                      <a:pt x="1" y="19"/>
                    </a:moveTo>
                    <a:cubicBezTo>
                      <a:pt x="1" y="19"/>
                      <a:pt x="2" y="19"/>
                      <a:pt x="2" y="19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19"/>
                      <a:pt x="1" y="19"/>
                      <a:pt x="1" y="19"/>
                    </a:cubicBezTo>
                    <a:cubicBezTo>
                      <a:pt x="1" y="19"/>
                      <a:pt x="1" y="19"/>
                      <a:pt x="1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33" name="Freeform 3252"/>
              <p:cNvSpPr>
                <a:spLocks/>
              </p:cNvSpPr>
              <p:nvPr/>
            </p:nvSpPr>
            <p:spPr bwMode="auto">
              <a:xfrm>
                <a:off x="9871" y="2340"/>
                <a:ext cx="51" cy="3"/>
              </a:xfrm>
              <a:custGeom>
                <a:avLst/>
                <a:gdLst>
                  <a:gd name="T0" fmla="*/ 33 w 34"/>
                  <a:gd name="T1" fmla="*/ 2 h 2"/>
                  <a:gd name="T2" fmla="*/ 34 w 34"/>
                  <a:gd name="T3" fmla="*/ 2 h 2"/>
                  <a:gd name="T4" fmla="*/ 33 w 34"/>
                  <a:gd name="T5" fmla="*/ 1 h 2"/>
                  <a:gd name="T6" fmla="*/ 0 w 34"/>
                  <a:gd name="T7" fmla="*/ 0 h 2"/>
                  <a:gd name="T8" fmla="*/ 0 w 34"/>
                  <a:gd name="T9" fmla="*/ 1 h 2"/>
                  <a:gd name="T10" fmla="*/ 0 w 34"/>
                  <a:gd name="T11" fmla="*/ 2 h 2"/>
                  <a:gd name="T12" fmla="*/ 33 w 34"/>
                  <a:gd name="T13" fmla="*/ 2 h 2"/>
                  <a:gd name="T14" fmla="*/ 33 w 34"/>
                  <a:gd name="T1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4" h="2">
                    <a:moveTo>
                      <a:pt x="33" y="2"/>
                    </a:moveTo>
                    <a:cubicBezTo>
                      <a:pt x="33" y="2"/>
                      <a:pt x="34" y="2"/>
                      <a:pt x="34" y="2"/>
                    </a:cubicBezTo>
                    <a:cubicBezTo>
                      <a:pt x="34" y="1"/>
                      <a:pt x="33" y="1"/>
                      <a:pt x="33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33" y="2"/>
                      <a:pt x="33" y="2"/>
                      <a:pt x="33" y="2"/>
                    </a:cubicBezTo>
                    <a:cubicBezTo>
                      <a:pt x="33" y="2"/>
                      <a:pt x="33" y="2"/>
                      <a:pt x="3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34" name="Freeform 3253"/>
              <p:cNvSpPr>
                <a:spLocks/>
              </p:cNvSpPr>
              <p:nvPr/>
            </p:nvSpPr>
            <p:spPr bwMode="auto">
              <a:xfrm>
                <a:off x="9900" y="2342"/>
                <a:ext cx="22" cy="10"/>
              </a:xfrm>
              <a:custGeom>
                <a:avLst/>
                <a:gdLst>
                  <a:gd name="T0" fmla="*/ 1 w 15"/>
                  <a:gd name="T1" fmla="*/ 7 h 7"/>
                  <a:gd name="T2" fmla="*/ 2 w 15"/>
                  <a:gd name="T3" fmla="*/ 7 h 7"/>
                  <a:gd name="T4" fmla="*/ 14 w 15"/>
                  <a:gd name="T5" fmla="*/ 1 h 7"/>
                  <a:gd name="T6" fmla="*/ 15 w 15"/>
                  <a:gd name="T7" fmla="*/ 0 h 7"/>
                  <a:gd name="T8" fmla="*/ 14 w 15"/>
                  <a:gd name="T9" fmla="*/ 0 h 7"/>
                  <a:gd name="T10" fmla="*/ 1 w 15"/>
                  <a:gd name="T11" fmla="*/ 6 h 7"/>
                  <a:gd name="T12" fmla="*/ 1 w 15"/>
                  <a:gd name="T13" fmla="*/ 7 h 7"/>
                  <a:gd name="T14" fmla="*/ 1 w 15"/>
                  <a:gd name="T15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7">
                    <a:moveTo>
                      <a:pt x="1" y="7"/>
                    </a:moveTo>
                    <a:cubicBezTo>
                      <a:pt x="1" y="7"/>
                      <a:pt x="1" y="7"/>
                      <a:pt x="2" y="7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5" y="1"/>
                      <a:pt x="15" y="1"/>
                      <a:pt x="15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0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35" name="Freeform 3254"/>
              <p:cNvSpPr>
                <a:spLocks/>
              </p:cNvSpPr>
              <p:nvPr/>
            </p:nvSpPr>
            <p:spPr bwMode="auto">
              <a:xfrm>
                <a:off x="9901" y="2325"/>
                <a:ext cx="2" cy="30"/>
              </a:xfrm>
              <a:custGeom>
                <a:avLst/>
                <a:gdLst>
                  <a:gd name="T0" fmla="*/ 0 w 1"/>
                  <a:gd name="T1" fmla="*/ 20 h 20"/>
                  <a:gd name="T2" fmla="*/ 1 w 1"/>
                  <a:gd name="T3" fmla="*/ 20 h 20"/>
                  <a:gd name="T4" fmla="*/ 1 w 1"/>
                  <a:gd name="T5" fmla="*/ 1 h 20"/>
                  <a:gd name="T6" fmla="*/ 0 w 1"/>
                  <a:gd name="T7" fmla="*/ 0 h 20"/>
                  <a:gd name="T8" fmla="*/ 0 w 1"/>
                  <a:gd name="T9" fmla="*/ 1 h 20"/>
                  <a:gd name="T10" fmla="*/ 0 w 1"/>
                  <a:gd name="T11" fmla="*/ 20 h 20"/>
                  <a:gd name="T12" fmla="*/ 0 w 1"/>
                  <a:gd name="T13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20">
                    <a:moveTo>
                      <a:pt x="0" y="20"/>
                    </a:moveTo>
                    <a:cubicBezTo>
                      <a:pt x="1" y="20"/>
                      <a:pt x="1" y="20"/>
                      <a:pt x="1" y="2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36" name="Freeform 3255"/>
              <p:cNvSpPr>
                <a:spLocks/>
              </p:cNvSpPr>
              <p:nvPr/>
            </p:nvSpPr>
            <p:spPr bwMode="auto">
              <a:xfrm>
                <a:off x="9898" y="2324"/>
                <a:ext cx="26" cy="15"/>
              </a:xfrm>
              <a:custGeom>
                <a:avLst/>
                <a:gdLst>
                  <a:gd name="T0" fmla="*/ 0 w 17"/>
                  <a:gd name="T1" fmla="*/ 10 h 10"/>
                  <a:gd name="T2" fmla="*/ 1 w 17"/>
                  <a:gd name="T3" fmla="*/ 10 h 10"/>
                  <a:gd name="T4" fmla="*/ 17 w 17"/>
                  <a:gd name="T5" fmla="*/ 2 h 10"/>
                  <a:gd name="T6" fmla="*/ 17 w 17"/>
                  <a:gd name="T7" fmla="*/ 1 h 10"/>
                  <a:gd name="T8" fmla="*/ 16 w 17"/>
                  <a:gd name="T9" fmla="*/ 1 h 10"/>
                  <a:gd name="T10" fmla="*/ 0 w 17"/>
                  <a:gd name="T11" fmla="*/ 9 h 10"/>
                  <a:gd name="T12" fmla="*/ 0 w 17"/>
                  <a:gd name="T13" fmla="*/ 10 h 10"/>
                  <a:gd name="T14" fmla="*/ 0 w 17"/>
                  <a:gd name="T1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" h="10">
                    <a:moveTo>
                      <a:pt x="0" y="10"/>
                    </a:moveTo>
                    <a:cubicBezTo>
                      <a:pt x="1" y="10"/>
                      <a:pt x="1" y="10"/>
                      <a:pt x="1" y="10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2"/>
                      <a:pt x="17" y="1"/>
                      <a:pt x="17" y="1"/>
                    </a:cubicBezTo>
                    <a:cubicBezTo>
                      <a:pt x="17" y="1"/>
                      <a:pt x="17" y="0"/>
                      <a:pt x="16" y="1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37" name="Freeform 3256"/>
              <p:cNvSpPr>
                <a:spLocks/>
              </p:cNvSpPr>
              <p:nvPr/>
            </p:nvSpPr>
            <p:spPr bwMode="auto">
              <a:xfrm>
                <a:off x="9856" y="2340"/>
                <a:ext cx="16" cy="11"/>
              </a:xfrm>
              <a:custGeom>
                <a:avLst/>
                <a:gdLst>
                  <a:gd name="T0" fmla="*/ 1 w 11"/>
                  <a:gd name="T1" fmla="*/ 7 h 7"/>
                  <a:gd name="T2" fmla="*/ 1 w 11"/>
                  <a:gd name="T3" fmla="*/ 7 h 7"/>
                  <a:gd name="T4" fmla="*/ 11 w 11"/>
                  <a:gd name="T5" fmla="*/ 1 h 7"/>
                  <a:gd name="T6" fmla="*/ 11 w 11"/>
                  <a:gd name="T7" fmla="*/ 1 h 7"/>
                  <a:gd name="T8" fmla="*/ 10 w 11"/>
                  <a:gd name="T9" fmla="*/ 0 h 7"/>
                  <a:gd name="T10" fmla="*/ 1 w 11"/>
                  <a:gd name="T11" fmla="*/ 5 h 7"/>
                  <a:gd name="T12" fmla="*/ 0 w 11"/>
                  <a:gd name="T13" fmla="*/ 6 h 7"/>
                  <a:gd name="T14" fmla="*/ 1 w 11"/>
                  <a:gd name="T15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" h="7">
                    <a:moveTo>
                      <a:pt x="1" y="7"/>
                    </a:moveTo>
                    <a:cubicBezTo>
                      <a:pt x="1" y="7"/>
                      <a:pt x="1" y="7"/>
                      <a:pt x="1" y="7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0"/>
                      <a:pt x="10" y="0"/>
                      <a:pt x="10" y="0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7"/>
                      <a:pt x="1" y="7"/>
                      <a:pt x="1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38" name="Freeform 3257"/>
              <p:cNvSpPr>
                <a:spLocks/>
              </p:cNvSpPr>
              <p:nvPr/>
            </p:nvSpPr>
            <p:spPr bwMode="auto">
              <a:xfrm>
                <a:off x="9933" y="2298"/>
                <a:ext cx="15" cy="12"/>
              </a:xfrm>
              <a:custGeom>
                <a:avLst/>
                <a:gdLst>
                  <a:gd name="T0" fmla="*/ 0 w 10"/>
                  <a:gd name="T1" fmla="*/ 8 h 8"/>
                  <a:gd name="T2" fmla="*/ 1 w 10"/>
                  <a:gd name="T3" fmla="*/ 7 h 8"/>
                  <a:gd name="T4" fmla="*/ 9 w 10"/>
                  <a:gd name="T5" fmla="*/ 2 h 8"/>
                  <a:gd name="T6" fmla="*/ 9 w 10"/>
                  <a:gd name="T7" fmla="*/ 1 h 8"/>
                  <a:gd name="T8" fmla="*/ 8 w 10"/>
                  <a:gd name="T9" fmla="*/ 1 h 8"/>
                  <a:gd name="T10" fmla="*/ 0 w 10"/>
                  <a:gd name="T11" fmla="*/ 6 h 8"/>
                  <a:gd name="T12" fmla="*/ 0 w 10"/>
                  <a:gd name="T13" fmla="*/ 7 h 8"/>
                  <a:gd name="T14" fmla="*/ 0 w 10"/>
                  <a:gd name="T15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" h="8">
                    <a:moveTo>
                      <a:pt x="0" y="8"/>
                    </a:moveTo>
                    <a:cubicBezTo>
                      <a:pt x="1" y="8"/>
                      <a:pt x="1" y="7"/>
                      <a:pt x="1" y="7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10" y="1"/>
                      <a:pt x="10" y="1"/>
                      <a:pt x="9" y="1"/>
                    </a:cubicBezTo>
                    <a:cubicBezTo>
                      <a:pt x="9" y="0"/>
                      <a:pt x="9" y="0"/>
                      <a:pt x="8" y="1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8"/>
                      <a:pt x="0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39" name="Freeform 3258"/>
              <p:cNvSpPr>
                <a:spLocks/>
              </p:cNvSpPr>
              <p:nvPr/>
            </p:nvSpPr>
            <p:spPr bwMode="auto">
              <a:xfrm>
                <a:off x="9869" y="2351"/>
                <a:ext cx="53" cy="3"/>
              </a:xfrm>
              <a:custGeom>
                <a:avLst/>
                <a:gdLst>
                  <a:gd name="T0" fmla="*/ 1 w 35"/>
                  <a:gd name="T1" fmla="*/ 2 h 2"/>
                  <a:gd name="T2" fmla="*/ 1 w 35"/>
                  <a:gd name="T3" fmla="*/ 2 h 2"/>
                  <a:gd name="T4" fmla="*/ 34 w 35"/>
                  <a:gd name="T5" fmla="*/ 1 h 2"/>
                  <a:gd name="T6" fmla="*/ 35 w 35"/>
                  <a:gd name="T7" fmla="*/ 0 h 2"/>
                  <a:gd name="T8" fmla="*/ 34 w 35"/>
                  <a:gd name="T9" fmla="*/ 0 h 2"/>
                  <a:gd name="T10" fmla="*/ 1 w 35"/>
                  <a:gd name="T11" fmla="*/ 0 h 2"/>
                  <a:gd name="T12" fmla="*/ 0 w 35"/>
                  <a:gd name="T13" fmla="*/ 1 h 2"/>
                  <a:gd name="T14" fmla="*/ 1 w 35"/>
                  <a:gd name="T1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5" h="2">
                    <a:moveTo>
                      <a:pt x="1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34" y="1"/>
                      <a:pt x="34" y="1"/>
                      <a:pt x="34" y="1"/>
                    </a:cubicBezTo>
                    <a:cubicBezTo>
                      <a:pt x="34" y="1"/>
                      <a:pt x="35" y="1"/>
                      <a:pt x="35" y="0"/>
                    </a:cubicBezTo>
                    <a:cubicBezTo>
                      <a:pt x="35" y="0"/>
                      <a:pt x="34" y="0"/>
                      <a:pt x="3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40" name="Freeform 3259"/>
              <p:cNvSpPr>
                <a:spLocks/>
              </p:cNvSpPr>
              <p:nvPr/>
            </p:nvSpPr>
            <p:spPr bwMode="auto">
              <a:xfrm>
                <a:off x="9856" y="2351"/>
                <a:ext cx="15" cy="9"/>
              </a:xfrm>
              <a:custGeom>
                <a:avLst/>
                <a:gdLst>
                  <a:gd name="T0" fmla="*/ 1 w 10"/>
                  <a:gd name="T1" fmla="*/ 6 h 6"/>
                  <a:gd name="T2" fmla="*/ 2 w 10"/>
                  <a:gd name="T3" fmla="*/ 6 h 6"/>
                  <a:gd name="T4" fmla="*/ 10 w 10"/>
                  <a:gd name="T5" fmla="*/ 2 h 6"/>
                  <a:gd name="T6" fmla="*/ 10 w 10"/>
                  <a:gd name="T7" fmla="*/ 1 h 6"/>
                  <a:gd name="T8" fmla="*/ 9 w 10"/>
                  <a:gd name="T9" fmla="*/ 0 h 6"/>
                  <a:gd name="T10" fmla="*/ 1 w 10"/>
                  <a:gd name="T11" fmla="*/ 5 h 6"/>
                  <a:gd name="T12" fmla="*/ 1 w 10"/>
                  <a:gd name="T13" fmla="*/ 6 h 6"/>
                  <a:gd name="T14" fmla="*/ 1 w 10"/>
                  <a:gd name="T15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" h="6">
                    <a:moveTo>
                      <a:pt x="1" y="6"/>
                    </a:moveTo>
                    <a:cubicBezTo>
                      <a:pt x="1" y="6"/>
                      <a:pt x="1" y="6"/>
                      <a:pt x="2" y="6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0"/>
                      <a:pt x="10" y="0"/>
                      <a:pt x="9" y="0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0" y="5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41" name="Rectangle 3260"/>
              <p:cNvSpPr>
                <a:spLocks noChangeArrowheads="1"/>
              </p:cNvSpPr>
              <p:nvPr/>
            </p:nvSpPr>
            <p:spPr bwMode="auto">
              <a:xfrm>
                <a:off x="9877" y="2360"/>
                <a:ext cx="15" cy="4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42" name="Freeform 3261"/>
              <p:cNvSpPr>
                <a:spLocks/>
              </p:cNvSpPr>
              <p:nvPr/>
            </p:nvSpPr>
            <p:spPr bwMode="auto">
              <a:xfrm>
                <a:off x="9877" y="2524"/>
                <a:ext cx="16" cy="23"/>
              </a:xfrm>
              <a:custGeom>
                <a:avLst/>
                <a:gdLst>
                  <a:gd name="T0" fmla="*/ 16 w 16"/>
                  <a:gd name="T1" fmla="*/ 0 h 23"/>
                  <a:gd name="T2" fmla="*/ 6 w 16"/>
                  <a:gd name="T3" fmla="*/ 0 h 23"/>
                  <a:gd name="T4" fmla="*/ 0 w 16"/>
                  <a:gd name="T5" fmla="*/ 8 h 23"/>
                  <a:gd name="T6" fmla="*/ 0 w 16"/>
                  <a:gd name="T7" fmla="*/ 18 h 23"/>
                  <a:gd name="T8" fmla="*/ 9 w 16"/>
                  <a:gd name="T9" fmla="*/ 23 h 23"/>
                  <a:gd name="T10" fmla="*/ 16 w 16"/>
                  <a:gd name="T11" fmla="*/ 12 h 23"/>
                  <a:gd name="T12" fmla="*/ 16 w 16"/>
                  <a:gd name="T13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23">
                    <a:moveTo>
                      <a:pt x="16" y="0"/>
                    </a:moveTo>
                    <a:lnTo>
                      <a:pt x="6" y="0"/>
                    </a:lnTo>
                    <a:lnTo>
                      <a:pt x="0" y="8"/>
                    </a:lnTo>
                    <a:lnTo>
                      <a:pt x="0" y="18"/>
                    </a:lnTo>
                    <a:lnTo>
                      <a:pt x="9" y="23"/>
                    </a:lnTo>
                    <a:lnTo>
                      <a:pt x="16" y="12"/>
                    </a:lnTo>
                    <a:lnTo>
                      <a:pt x="16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43" name="Freeform 3262"/>
              <p:cNvSpPr>
                <a:spLocks/>
              </p:cNvSpPr>
              <p:nvPr/>
            </p:nvSpPr>
            <p:spPr bwMode="auto">
              <a:xfrm>
                <a:off x="9881" y="2512"/>
                <a:ext cx="8" cy="18"/>
              </a:xfrm>
              <a:custGeom>
                <a:avLst/>
                <a:gdLst>
                  <a:gd name="T0" fmla="*/ 5 w 5"/>
                  <a:gd name="T1" fmla="*/ 1 h 12"/>
                  <a:gd name="T2" fmla="*/ 5 w 5"/>
                  <a:gd name="T3" fmla="*/ 9 h 12"/>
                  <a:gd name="T4" fmla="*/ 0 w 5"/>
                  <a:gd name="T5" fmla="*/ 12 h 12"/>
                  <a:gd name="T6" fmla="*/ 1 w 5"/>
                  <a:gd name="T7" fmla="*/ 2 h 12"/>
                  <a:gd name="T8" fmla="*/ 5 w 5"/>
                  <a:gd name="T9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12">
                    <a:moveTo>
                      <a:pt x="5" y="1"/>
                    </a:moveTo>
                    <a:cubicBezTo>
                      <a:pt x="5" y="2"/>
                      <a:pt x="5" y="9"/>
                      <a:pt x="5" y="9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4" y="0"/>
                      <a:pt x="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44" name="Freeform 3263"/>
              <p:cNvSpPr>
                <a:spLocks/>
              </p:cNvSpPr>
              <p:nvPr/>
            </p:nvSpPr>
            <p:spPr bwMode="auto">
              <a:xfrm>
                <a:off x="9877" y="2544"/>
                <a:ext cx="16" cy="16"/>
              </a:xfrm>
              <a:custGeom>
                <a:avLst/>
                <a:gdLst>
                  <a:gd name="T0" fmla="*/ 7 w 11"/>
                  <a:gd name="T1" fmla="*/ 1 h 11"/>
                  <a:gd name="T2" fmla="*/ 6 w 11"/>
                  <a:gd name="T3" fmla="*/ 3 h 11"/>
                  <a:gd name="T4" fmla="*/ 8 w 11"/>
                  <a:gd name="T5" fmla="*/ 8 h 11"/>
                  <a:gd name="T6" fmla="*/ 2 w 11"/>
                  <a:gd name="T7" fmla="*/ 6 h 11"/>
                  <a:gd name="T8" fmla="*/ 3 w 11"/>
                  <a:gd name="T9" fmla="*/ 7 h 11"/>
                  <a:gd name="T10" fmla="*/ 6 w 11"/>
                  <a:gd name="T11" fmla="*/ 6 h 11"/>
                  <a:gd name="T12" fmla="*/ 3 w 11"/>
                  <a:gd name="T13" fmla="*/ 4 h 11"/>
                  <a:gd name="T14" fmla="*/ 3 w 11"/>
                  <a:gd name="T15" fmla="*/ 0 h 11"/>
                  <a:gd name="T16" fmla="*/ 7 w 11"/>
                  <a:gd name="T17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" h="11">
                    <a:moveTo>
                      <a:pt x="7" y="1"/>
                    </a:move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11" y="5"/>
                      <a:pt x="8" y="8"/>
                    </a:cubicBezTo>
                    <a:cubicBezTo>
                      <a:pt x="6" y="11"/>
                      <a:pt x="0" y="8"/>
                      <a:pt x="2" y="6"/>
                    </a:cubicBezTo>
                    <a:cubicBezTo>
                      <a:pt x="4" y="4"/>
                      <a:pt x="2" y="7"/>
                      <a:pt x="3" y="7"/>
                    </a:cubicBezTo>
                    <a:cubicBezTo>
                      <a:pt x="4" y="7"/>
                      <a:pt x="7" y="8"/>
                      <a:pt x="6" y="6"/>
                    </a:cubicBezTo>
                    <a:cubicBezTo>
                      <a:pt x="5" y="4"/>
                      <a:pt x="3" y="4"/>
                      <a:pt x="3" y="4"/>
                    </a:cubicBezTo>
                    <a:cubicBezTo>
                      <a:pt x="3" y="0"/>
                      <a:pt x="3" y="0"/>
                      <a:pt x="3" y="0"/>
                    </a:cubicBezTo>
                    <a:lnTo>
                      <a:pt x="7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45" name="Freeform 3264"/>
              <p:cNvSpPr>
                <a:spLocks/>
              </p:cNvSpPr>
              <p:nvPr/>
            </p:nvSpPr>
            <p:spPr bwMode="auto">
              <a:xfrm>
                <a:off x="9710" y="2637"/>
                <a:ext cx="343" cy="131"/>
              </a:xfrm>
              <a:custGeom>
                <a:avLst/>
                <a:gdLst>
                  <a:gd name="T0" fmla="*/ 336 w 343"/>
                  <a:gd name="T1" fmla="*/ 131 h 131"/>
                  <a:gd name="T2" fmla="*/ 343 w 343"/>
                  <a:gd name="T3" fmla="*/ 118 h 131"/>
                  <a:gd name="T4" fmla="*/ 9 w 343"/>
                  <a:gd name="T5" fmla="*/ 0 h 131"/>
                  <a:gd name="T6" fmla="*/ 0 w 343"/>
                  <a:gd name="T7" fmla="*/ 15 h 131"/>
                  <a:gd name="T8" fmla="*/ 336 w 343"/>
                  <a:gd name="T9" fmla="*/ 131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3" h="131">
                    <a:moveTo>
                      <a:pt x="336" y="131"/>
                    </a:moveTo>
                    <a:lnTo>
                      <a:pt x="343" y="118"/>
                    </a:lnTo>
                    <a:lnTo>
                      <a:pt x="9" y="0"/>
                    </a:lnTo>
                    <a:lnTo>
                      <a:pt x="0" y="15"/>
                    </a:lnTo>
                    <a:lnTo>
                      <a:pt x="336" y="13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46" name="Freeform 3265"/>
              <p:cNvSpPr>
                <a:spLocks/>
              </p:cNvSpPr>
              <p:nvPr/>
            </p:nvSpPr>
            <p:spPr bwMode="auto">
              <a:xfrm>
                <a:off x="9711" y="2649"/>
                <a:ext cx="347" cy="133"/>
              </a:xfrm>
              <a:custGeom>
                <a:avLst/>
                <a:gdLst>
                  <a:gd name="T0" fmla="*/ 339 w 347"/>
                  <a:gd name="T1" fmla="*/ 133 h 133"/>
                  <a:gd name="T2" fmla="*/ 347 w 347"/>
                  <a:gd name="T3" fmla="*/ 119 h 133"/>
                  <a:gd name="T4" fmla="*/ 8 w 347"/>
                  <a:gd name="T5" fmla="*/ 0 h 133"/>
                  <a:gd name="T6" fmla="*/ 0 w 347"/>
                  <a:gd name="T7" fmla="*/ 14 h 133"/>
                  <a:gd name="T8" fmla="*/ 339 w 347"/>
                  <a:gd name="T9" fmla="*/ 133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7" h="133">
                    <a:moveTo>
                      <a:pt x="339" y="133"/>
                    </a:moveTo>
                    <a:lnTo>
                      <a:pt x="347" y="119"/>
                    </a:lnTo>
                    <a:lnTo>
                      <a:pt x="8" y="0"/>
                    </a:lnTo>
                    <a:lnTo>
                      <a:pt x="0" y="14"/>
                    </a:lnTo>
                    <a:lnTo>
                      <a:pt x="339" y="13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47" name="Freeform 3266"/>
              <p:cNvSpPr>
                <a:spLocks/>
              </p:cNvSpPr>
              <p:nvPr/>
            </p:nvSpPr>
            <p:spPr bwMode="auto">
              <a:xfrm>
                <a:off x="9696" y="2649"/>
                <a:ext cx="383" cy="151"/>
              </a:xfrm>
              <a:custGeom>
                <a:avLst/>
                <a:gdLst>
                  <a:gd name="T0" fmla="*/ 375 w 383"/>
                  <a:gd name="T1" fmla="*/ 151 h 151"/>
                  <a:gd name="T2" fmla="*/ 383 w 383"/>
                  <a:gd name="T3" fmla="*/ 138 h 151"/>
                  <a:gd name="T4" fmla="*/ 8 w 383"/>
                  <a:gd name="T5" fmla="*/ 0 h 151"/>
                  <a:gd name="T6" fmla="*/ 0 w 383"/>
                  <a:gd name="T7" fmla="*/ 14 h 151"/>
                  <a:gd name="T8" fmla="*/ 375 w 383"/>
                  <a:gd name="T9" fmla="*/ 151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3" h="151">
                    <a:moveTo>
                      <a:pt x="375" y="151"/>
                    </a:moveTo>
                    <a:lnTo>
                      <a:pt x="383" y="138"/>
                    </a:lnTo>
                    <a:lnTo>
                      <a:pt x="8" y="0"/>
                    </a:lnTo>
                    <a:lnTo>
                      <a:pt x="0" y="14"/>
                    </a:lnTo>
                    <a:lnTo>
                      <a:pt x="375" y="15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48" name="Freeform 3267"/>
              <p:cNvSpPr>
                <a:spLocks/>
              </p:cNvSpPr>
              <p:nvPr/>
            </p:nvSpPr>
            <p:spPr bwMode="auto">
              <a:xfrm>
                <a:off x="9716" y="2643"/>
                <a:ext cx="373" cy="142"/>
              </a:xfrm>
              <a:custGeom>
                <a:avLst/>
                <a:gdLst>
                  <a:gd name="T0" fmla="*/ 364 w 373"/>
                  <a:gd name="T1" fmla="*/ 142 h 142"/>
                  <a:gd name="T2" fmla="*/ 373 w 373"/>
                  <a:gd name="T3" fmla="*/ 128 h 142"/>
                  <a:gd name="T4" fmla="*/ 7 w 373"/>
                  <a:gd name="T5" fmla="*/ 0 h 142"/>
                  <a:gd name="T6" fmla="*/ 0 w 373"/>
                  <a:gd name="T7" fmla="*/ 14 h 142"/>
                  <a:gd name="T8" fmla="*/ 364 w 373"/>
                  <a:gd name="T9" fmla="*/ 142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3" h="142">
                    <a:moveTo>
                      <a:pt x="364" y="142"/>
                    </a:moveTo>
                    <a:lnTo>
                      <a:pt x="373" y="128"/>
                    </a:lnTo>
                    <a:lnTo>
                      <a:pt x="7" y="0"/>
                    </a:lnTo>
                    <a:lnTo>
                      <a:pt x="0" y="14"/>
                    </a:lnTo>
                    <a:lnTo>
                      <a:pt x="364" y="14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49" name="Freeform 3268"/>
              <p:cNvSpPr>
                <a:spLocks/>
              </p:cNvSpPr>
              <p:nvPr/>
            </p:nvSpPr>
            <p:spPr bwMode="auto">
              <a:xfrm>
                <a:off x="9719" y="2636"/>
                <a:ext cx="327" cy="120"/>
              </a:xfrm>
              <a:custGeom>
                <a:avLst/>
                <a:gdLst>
                  <a:gd name="T0" fmla="*/ 319 w 327"/>
                  <a:gd name="T1" fmla="*/ 120 h 120"/>
                  <a:gd name="T2" fmla="*/ 327 w 327"/>
                  <a:gd name="T3" fmla="*/ 107 h 120"/>
                  <a:gd name="T4" fmla="*/ 7 w 327"/>
                  <a:gd name="T5" fmla="*/ 0 h 120"/>
                  <a:gd name="T6" fmla="*/ 0 w 327"/>
                  <a:gd name="T7" fmla="*/ 13 h 120"/>
                  <a:gd name="T8" fmla="*/ 319 w 327"/>
                  <a:gd name="T9" fmla="*/ 120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7" h="120">
                    <a:moveTo>
                      <a:pt x="319" y="120"/>
                    </a:moveTo>
                    <a:lnTo>
                      <a:pt x="327" y="107"/>
                    </a:lnTo>
                    <a:lnTo>
                      <a:pt x="7" y="0"/>
                    </a:lnTo>
                    <a:lnTo>
                      <a:pt x="0" y="13"/>
                    </a:lnTo>
                    <a:lnTo>
                      <a:pt x="319" y="12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50" name="Freeform 3269"/>
              <p:cNvSpPr>
                <a:spLocks/>
              </p:cNvSpPr>
              <p:nvPr/>
            </p:nvSpPr>
            <p:spPr bwMode="auto">
              <a:xfrm>
                <a:off x="9704" y="2669"/>
                <a:ext cx="327" cy="124"/>
              </a:xfrm>
              <a:custGeom>
                <a:avLst/>
                <a:gdLst>
                  <a:gd name="T0" fmla="*/ 319 w 327"/>
                  <a:gd name="T1" fmla="*/ 124 h 124"/>
                  <a:gd name="T2" fmla="*/ 327 w 327"/>
                  <a:gd name="T3" fmla="*/ 110 h 124"/>
                  <a:gd name="T4" fmla="*/ 7 w 327"/>
                  <a:gd name="T5" fmla="*/ 0 h 124"/>
                  <a:gd name="T6" fmla="*/ 0 w 327"/>
                  <a:gd name="T7" fmla="*/ 13 h 124"/>
                  <a:gd name="T8" fmla="*/ 319 w 327"/>
                  <a:gd name="T9" fmla="*/ 124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7" h="124">
                    <a:moveTo>
                      <a:pt x="319" y="124"/>
                    </a:moveTo>
                    <a:lnTo>
                      <a:pt x="327" y="110"/>
                    </a:lnTo>
                    <a:lnTo>
                      <a:pt x="7" y="0"/>
                    </a:lnTo>
                    <a:lnTo>
                      <a:pt x="0" y="13"/>
                    </a:lnTo>
                    <a:lnTo>
                      <a:pt x="319" y="12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51" name="Freeform 3270"/>
              <p:cNvSpPr>
                <a:spLocks/>
              </p:cNvSpPr>
              <p:nvPr/>
            </p:nvSpPr>
            <p:spPr bwMode="auto">
              <a:xfrm>
                <a:off x="9696" y="2649"/>
                <a:ext cx="344" cy="127"/>
              </a:xfrm>
              <a:custGeom>
                <a:avLst/>
                <a:gdLst>
                  <a:gd name="T0" fmla="*/ 336 w 344"/>
                  <a:gd name="T1" fmla="*/ 127 h 127"/>
                  <a:gd name="T2" fmla="*/ 344 w 344"/>
                  <a:gd name="T3" fmla="*/ 113 h 127"/>
                  <a:gd name="T4" fmla="*/ 8 w 344"/>
                  <a:gd name="T5" fmla="*/ 0 h 127"/>
                  <a:gd name="T6" fmla="*/ 0 w 344"/>
                  <a:gd name="T7" fmla="*/ 14 h 127"/>
                  <a:gd name="T8" fmla="*/ 336 w 344"/>
                  <a:gd name="T9" fmla="*/ 127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4" h="127">
                    <a:moveTo>
                      <a:pt x="336" y="127"/>
                    </a:moveTo>
                    <a:lnTo>
                      <a:pt x="344" y="113"/>
                    </a:lnTo>
                    <a:lnTo>
                      <a:pt x="8" y="0"/>
                    </a:lnTo>
                    <a:lnTo>
                      <a:pt x="0" y="14"/>
                    </a:lnTo>
                    <a:lnTo>
                      <a:pt x="336" y="12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52" name="Freeform 3271"/>
              <p:cNvSpPr>
                <a:spLocks/>
              </p:cNvSpPr>
              <p:nvPr/>
            </p:nvSpPr>
            <p:spPr bwMode="auto">
              <a:xfrm>
                <a:off x="9710" y="2645"/>
                <a:ext cx="331" cy="123"/>
              </a:xfrm>
              <a:custGeom>
                <a:avLst/>
                <a:gdLst>
                  <a:gd name="T0" fmla="*/ 324 w 331"/>
                  <a:gd name="T1" fmla="*/ 123 h 123"/>
                  <a:gd name="T2" fmla="*/ 331 w 331"/>
                  <a:gd name="T3" fmla="*/ 110 h 123"/>
                  <a:gd name="T4" fmla="*/ 7 w 331"/>
                  <a:gd name="T5" fmla="*/ 0 h 123"/>
                  <a:gd name="T6" fmla="*/ 0 w 331"/>
                  <a:gd name="T7" fmla="*/ 15 h 123"/>
                  <a:gd name="T8" fmla="*/ 324 w 331"/>
                  <a:gd name="T9" fmla="*/ 123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1" h="123">
                    <a:moveTo>
                      <a:pt x="324" y="123"/>
                    </a:moveTo>
                    <a:lnTo>
                      <a:pt x="331" y="110"/>
                    </a:lnTo>
                    <a:lnTo>
                      <a:pt x="7" y="0"/>
                    </a:lnTo>
                    <a:lnTo>
                      <a:pt x="0" y="15"/>
                    </a:lnTo>
                    <a:lnTo>
                      <a:pt x="324" y="12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53" name="Freeform 3272"/>
              <p:cNvSpPr>
                <a:spLocks/>
              </p:cNvSpPr>
              <p:nvPr/>
            </p:nvSpPr>
            <p:spPr bwMode="auto">
              <a:xfrm>
                <a:off x="9883" y="2554"/>
                <a:ext cx="53" cy="169"/>
              </a:xfrm>
              <a:custGeom>
                <a:avLst/>
                <a:gdLst>
                  <a:gd name="T0" fmla="*/ 51 w 53"/>
                  <a:gd name="T1" fmla="*/ 169 h 169"/>
                  <a:gd name="T2" fmla="*/ 53 w 53"/>
                  <a:gd name="T3" fmla="*/ 169 h 169"/>
                  <a:gd name="T4" fmla="*/ 3 w 53"/>
                  <a:gd name="T5" fmla="*/ 0 h 169"/>
                  <a:gd name="T6" fmla="*/ 0 w 53"/>
                  <a:gd name="T7" fmla="*/ 0 h 169"/>
                  <a:gd name="T8" fmla="*/ 51 w 53"/>
                  <a:gd name="T9" fmla="*/ 169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3" h="169">
                    <a:moveTo>
                      <a:pt x="51" y="169"/>
                    </a:moveTo>
                    <a:lnTo>
                      <a:pt x="53" y="169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51" y="16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54" name="Freeform 3273"/>
              <p:cNvSpPr>
                <a:spLocks/>
              </p:cNvSpPr>
              <p:nvPr/>
            </p:nvSpPr>
            <p:spPr bwMode="auto">
              <a:xfrm>
                <a:off x="9841" y="2554"/>
                <a:ext cx="45" cy="135"/>
              </a:xfrm>
              <a:custGeom>
                <a:avLst/>
                <a:gdLst>
                  <a:gd name="T0" fmla="*/ 1 w 45"/>
                  <a:gd name="T1" fmla="*/ 135 h 135"/>
                  <a:gd name="T2" fmla="*/ 45 w 45"/>
                  <a:gd name="T3" fmla="*/ 0 h 135"/>
                  <a:gd name="T4" fmla="*/ 42 w 45"/>
                  <a:gd name="T5" fmla="*/ 0 h 135"/>
                  <a:gd name="T6" fmla="*/ 0 w 45"/>
                  <a:gd name="T7" fmla="*/ 135 h 135"/>
                  <a:gd name="T8" fmla="*/ 1 w 45"/>
                  <a:gd name="T9" fmla="*/ 135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135">
                    <a:moveTo>
                      <a:pt x="1" y="135"/>
                    </a:moveTo>
                    <a:lnTo>
                      <a:pt x="45" y="0"/>
                    </a:lnTo>
                    <a:lnTo>
                      <a:pt x="42" y="0"/>
                    </a:lnTo>
                    <a:lnTo>
                      <a:pt x="0" y="135"/>
                    </a:lnTo>
                    <a:lnTo>
                      <a:pt x="1" y="13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55" name="Freeform 3274"/>
              <p:cNvSpPr>
                <a:spLocks/>
              </p:cNvSpPr>
              <p:nvPr/>
            </p:nvSpPr>
            <p:spPr bwMode="auto">
              <a:xfrm>
                <a:off x="9881" y="2361"/>
                <a:ext cx="6" cy="159"/>
              </a:xfrm>
              <a:custGeom>
                <a:avLst/>
                <a:gdLst>
                  <a:gd name="T0" fmla="*/ 2 w 6"/>
                  <a:gd name="T1" fmla="*/ 159 h 159"/>
                  <a:gd name="T2" fmla="*/ 6 w 6"/>
                  <a:gd name="T3" fmla="*/ 159 h 159"/>
                  <a:gd name="T4" fmla="*/ 5 w 6"/>
                  <a:gd name="T5" fmla="*/ 0 h 159"/>
                  <a:gd name="T6" fmla="*/ 0 w 6"/>
                  <a:gd name="T7" fmla="*/ 0 h 159"/>
                  <a:gd name="T8" fmla="*/ 2 w 6"/>
                  <a:gd name="T9" fmla="*/ 159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159">
                    <a:moveTo>
                      <a:pt x="2" y="159"/>
                    </a:moveTo>
                    <a:lnTo>
                      <a:pt x="6" y="159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2" y="15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56" name="Rectangle 3275"/>
              <p:cNvSpPr>
                <a:spLocks noChangeArrowheads="1"/>
              </p:cNvSpPr>
              <p:nvPr/>
            </p:nvSpPr>
            <p:spPr bwMode="auto">
              <a:xfrm>
                <a:off x="10410" y="2376"/>
                <a:ext cx="115" cy="14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57" name="Rectangle 3276"/>
              <p:cNvSpPr>
                <a:spLocks noChangeArrowheads="1"/>
              </p:cNvSpPr>
              <p:nvPr/>
            </p:nvSpPr>
            <p:spPr bwMode="auto">
              <a:xfrm>
                <a:off x="10409" y="2200"/>
                <a:ext cx="119" cy="14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58" name="Rectangle 3277"/>
              <p:cNvSpPr>
                <a:spLocks noChangeArrowheads="1"/>
              </p:cNvSpPr>
              <p:nvPr/>
            </p:nvSpPr>
            <p:spPr bwMode="auto">
              <a:xfrm>
                <a:off x="8142" y="3203"/>
                <a:ext cx="10" cy="12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59" name="Freeform 3278"/>
              <p:cNvSpPr>
                <a:spLocks/>
              </p:cNvSpPr>
              <p:nvPr/>
            </p:nvSpPr>
            <p:spPr bwMode="auto">
              <a:xfrm>
                <a:off x="8151" y="3189"/>
                <a:ext cx="21" cy="29"/>
              </a:xfrm>
              <a:custGeom>
                <a:avLst/>
                <a:gdLst>
                  <a:gd name="T0" fmla="*/ 9 w 14"/>
                  <a:gd name="T1" fmla="*/ 0 h 19"/>
                  <a:gd name="T2" fmla="*/ 13 w 14"/>
                  <a:gd name="T3" fmla="*/ 2 h 19"/>
                  <a:gd name="T4" fmla="*/ 14 w 14"/>
                  <a:gd name="T5" fmla="*/ 13 h 19"/>
                  <a:gd name="T6" fmla="*/ 11 w 14"/>
                  <a:gd name="T7" fmla="*/ 19 h 19"/>
                  <a:gd name="T8" fmla="*/ 0 w 14"/>
                  <a:gd name="T9" fmla="*/ 19 h 19"/>
                  <a:gd name="T10" fmla="*/ 0 w 14"/>
                  <a:gd name="T11" fmla="*/ 17 h 19"/>
                  <a:gd name="T12" fmla="*/ 0 w 14"/>
                  <a:gd name="T13" fmla="*/ 0 h 19"/>
                  <a:gd name="T14" fmla="*/ 9 w 14"/>
                  <a:gd name="T15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" h="19">
                    <a:moveTo>
                      <a:pt x="9" y="0"/>
                    </a:move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4" y="9"/>
                      <a:pt x="14" y="13"/>
                    </a:cubicBezTo>
                    <a:cubicBezTo>
                      <a:pt x="13" y="17"/>
                      <a:pt x="11" y="19"/>
                      <a:pt x="11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60" name="Freeform 3279"/>
              <p:cNvSpPr>
                <a:spLocks/>
              </p:cNvSpPr>
              <p:nvPr/>
            </p:nvSpPr>
            <p:spPr bwMode="auto">
              <a:xfrm>
                <a:off x="8151" y="3189"/>
                <a:ext cx="13" cy="26"/>
              </a:xfrm>
              <a:custGeom>
                <a:avLst/>
                <a:gdLst>
                  <a:gd name="T0" fmla="*/ 0 w 9"/>
                  <a:gd name="T1" fmla="*/ 0 h 17"/>
                  <a:gd name="T2" fmla="*/ 0 w 9"/>
                  <a:gd name="T3" fmla="*/ 17 h 17"/>
                  <a:gd name="T4" fmla="*/ 9 w 9"/>
                  <a:gd name="T5" fmla="*/ 17 h 17"/>
                  <a:gd name="T6" fmla="*/ 9 w 9"/>
                  <a:gd name="T7" fmla="*/ 0 h 17"/>
                  <a:gd name="T8" fmla="*/ 0 w 9"/>
                  <a:gd name="T9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7">
                    <a:moveTo>
                      <a:pt x="0" y="0"/>
                    </a:moveTo>
                    <a:cubicBezTo>
                      <a:pt x="0" y="0"/>
                      <a:pt x="0" y="17"/>
                      <a:pt x="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0"/>
                      <a:pt x="9" y="0"/>
                      <a:pt x="9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61" name="Rectangle 3280"/>
              <p:cNvSpPr>
                <a:spLocks noChangeArrowheads="1"/>
              </p:cNvSpPr>
              <p:nvPr/>
            </p:nvSpPr>
            <p:spPr bwMode="auto">
              <a:xfrm>
                <a:off x="8157" y="3192"/>
                <a:ext cx="4" cy="6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62" name="Freeform 3281"/>
              <p:cNvSpPr>
                <a:spLocks/>
              </p:cNvSpPr>
              <p:nvPr/>
            </p:nvSpPr>
            <p:spPr bwMode="auto">
              <a:xfrm>
                <a:off x="8164" y="3191"/>
                <a:ext cx="6" cy="10"/>
              </a:xfrm>
              <a:custGeom>
                <a:avLst/>
                <a:gdLst>
                  <a:gd name="T0" fmla="*/ 0 w 4"/>
                  <a:gd name="T1" fmla="*/ 0 h 7"/>
                  <a:gd name="T2" fmla="*/ 4 w 4"/>
                  <a:gd name="T3" fmla="*/ 1 h 7"/>
                  <a:gd name="T4" fmla="*/ 4 w 4"/>
                  <a:gd name="T5" fmla="*/ 7 h 7"/>
                  <a:gd name="T6" fmla="*/ 0 w 4"/>
                  <a:gd name="T7" fmla="*/ 5 h 7"/>
                  <a:gd name="T8" fmla="*/ 0 w 4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7">
                    <a:moveTo>
                      <a:pt x="0" y="0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4"/>
                      <a:pt x="4" y="7"/>
                    </a:cubicBezTo>
                    <a:cubicBezTo>
                      <a:pt x="0" y="5"/>
                      <a:pt x="0" y="5"/>
                      <a:pt x="0" y="5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63" name="Freeform 3282"/>
              <p:cNvSpPr>
                <a:spLocks/>
              </p:cNvSpPr>
              <p:nvPr/>
            </p:nvSpPr>
            <p:spPr bwMode="auto">
              <a:xfrm>
                <a:off x="8070" y="3179"/>
                <a:ext cx="250" cy="114"/>
              </a:xfrm>
              <a:custGeom>
                <a:avLst/>
                <a:gdLst>
                  <a:gd name="T0" fmla="*/ 250 w 250"/>
                  <a:gd name="T1" fmla="*/ 114 h 114"/>
                  <a:gd name="T2" fmla="*/ 0 w 250"/>
                  <a:gd name="T3" fmla="*/ 1 h 114"/>
                  <a:gd name="T4" fmla="*/ 0 w 250"/>
                  <a:gd name="T5" fmla="*/ 0 h 114"/>
                  <a:gd name="T6" fmla="*/ 250 w 250"/>
                  <a:gd name="T7" fmla="*/ 113 h 114"/>
                  <a:gd name="T8" fmla="*/ 250 w 250"/>
                  <a:gd name="T9" fmla="*/ 114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0" h="114">
                    <a:moveTo>
                      <a:pt x="250" y="114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250" y="113"/>
                    </a:lnTo>
                    <a:lnTo>
                      <a:pt x="250" y="11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64" name="Freeform 3283"/>
              <p:cNvSpPr>
                <a:spLocks/>
              </p:cNvSpPr>
              <p:nvPr/>
            </p:nvSpPr>
            <p:spPr bwMode="auto">
              <a:xfrm>
                <a:off x="8051" y="3183"/>
                <a:ext cx="260" cy="110"/>
              </a:xfrm>
              <a:custGeom>
                <a:avLst/>
                <a:gdLst>
                  <a:gd name="T0" fmla="*/ 260 w 260"/>
                  <a:gd name="T1" fmla="*/ 110 h 110"/>
                  <a:gd name="T2" fmla="*/ 0 w 260"/>
                  <a:gd name="T3" fmla="*/ 0 h 110"/>
                  <a:gd name="T4" fmla="*/ 0 w 260"/>
                  <a:gd name="T5" fmla="*/ 0 h 110"/>
                  <a:gd name="T6" fmla="*/ 260 w 260"/>
                  <a:gd name="T7" fmla="*/ 110 h 110"/>
                  <a:gd name="T8" fmla="*/ 260 w 260"/>
                  <a:gd name="T9" fmla="*/ 11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0" h="110">
                    <a:moveTo>
                      <a:pt x="260" y="11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60" y="110"/>
                    </a:lnTo>
                    <a:lnTo>
                      <a:pt x="260" y="11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65" name="Freeform 3284"/>
              <p:cNvSpPr>
                <a:spLocks/>
              </p:cNvSpPr>
              <p:nvPr/>
            </p:nvSpPr>
            <p:spPr bwMode="auto">
              <a:xfrm>
                <a:off x="8118" y="3218"/>
                <a:ext cx="43" cy="1"/>
              </a:xfrm>
              <a:custGeom>
                <a:avLst/>
                <a:gdLst>
                  <a:gd name="T0" fmla="*/ 43 w 43"/>
                  <a:gd name="T1" fmla="*/ 1 h 1"/>
                  <a:gd name="T2" fmla="*/ 0 w 43"/>
                  <a:gd name="T3" fmla="*/ 1 h 1"/>
                  <a:gd name="T4" fmla="*/ 0 w 43"/>
                  <a:gd name="T5" fmla="*/ 0 h 1"/>
                  <a:gd name="T6" fmla="*/ 43 w 43"/>
                  <a:gd name="T7" fmla="*/ 1 h 1"/>
                  <a:gd name="T8" fmla="*/ 43 w 43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" h="1">
                    <a:moveTo>
                      <a:pt x="43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43" y="1"/>
                    </a:lnTo>
                    <a:lnTo>
                      <a:pt x="43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66" name="Freeform 3285"/>
              <p:cNvSpPr>
                <a:spLocks noEditPoints="1"/>
              </p:cNvSpPr>
              <p:nvPr/>
            </p:nvSpPr>
            <p:spPr bwMode="auto">
              <a:xfrm>
                <a:off x="8282" y="3268"/>
                <a:ext cx="12" cy="9"/>
              </a:xfrm>
              <a:custGeom>
                <a:avLst/>
                <a:gdLst>
                  <a:gd name="T0" fmla="*/ 2 w 8"/>
                  <a:gd name="T1" fmla="*/ 6 h 6"/>
                  <a:gd name="T2" fmla="*/ 2 w 8"/>
                  <a:gd name="T3" fmla="*/ 6 h 6"/>
                  <a:gd name="T4" fmla="*/ 2 w 8"/>
                  <a:gd name="T5" fmla="*/ 6 h 6"/>
                  <a:gd name="T6" fmla="*/ 0 w 8"/>
                  <a:gd name="T7" fmla="*/ 1 h 6"/>
                  <a:gd name="T8" fmla="*/ 0 w 8"/>
                  <a:gd name="T9" fmla="*/ 0 h 6"/>
                  <a:gd name="T10" fmla="*/ 0 w 8"/>
                  <a:gd name="T11" fmla="*/ 0 h 6"/>
                  <a:gd name="T12" fmla="*/ 0 w 8"/>
                  <a:gd name="T13" fmla="*/ 0 h 6"/>
                  <a:gd name="T14" fmla="*/ 8 w 8"/>
                  <a:gd name="T15" fmla="*/ 4 h 6"/>
                  <a:gd name="T16" fmla="*/ 8 w 8"/>
                  <a:gd name="T17" fmla="*/ 4 h 6"/>
                  <a:gd name="T18" fmla="*/ 8 w 8"/>
                  <a:gd name="T19" fmla="*/ 4 h 6"/>
                  <a:gd name="T20" fmla="*/ 8 w 8"/>
                  <a:gd name="T21" fmla="*/ 5 h 6"/>
                  <a:gd name="T22" fmla="*/ 3 w 8"/>
                  <a:gd name="T23" fmla="*/ 6 h 6"/>
                  <a:gd name="T24" fmla="*/ 2 w 8"/>
                  <a:gd name="T25" fmla="*/ 6 h 6"/>
                  <a:gd name="T26" fmla="*/ 1 w 8"/>
                  <a:gd name="T27" fmla="*/ 1 h 6"/>
                  <a:gd name="T28" fmla="*/ 3 w 8"/>
                  <a:gd name="T29" fmla="*/ 6 h 6"/>
                  <a:gd name="T30" fmla="*/ 7 w 8"/>
                  <a:gd name="T31" fmla="*/ 4 h 6"/>
                  <a:gd name="T32" fmla="*/ 1 w 8"/>
                  <a:gd name="T33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" h="6">
                    <a:moveTo>
                      <a:pt x="2" y="6"/>
                    </a:move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8" y="5"/>
                      <a:pt x="8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2" y="6"/>
                      <a:pt x="2" y="6"/>
                    </a:cubicBezTo>
                    <a:close/>
                    <a:moveTo>
                      <a:pt x="1" y="1"/>
                    </a:moveTo>
                    <a:cubicBezTo>
                      <a:pt x="3" y="6"/>
                      <a:pt x="3" y="6"/>
                      <a:pt x="3" y="6"/>
                    </a:cubicBezTo>
                    <a:cubicBezTo>
                      <a:pt x="7" y="4"/>
                      <a:pt x="7" y="4"/>
                      <a:pt x="7" y="4"/>
                    </a:cubicBezTo>
                    <a:lnTo>
                      <a:pt x="1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67" name="Freeform 3286"/>
              <p:cNvSpPr>
                <a:spLocks/>
              </p:cNvSpPr>
              <p:nvPr/>
            </p:nvSpPr>
            <p:spPr bwMode="auto">
              <a:xfrm>
                <a:off x="8282" y="3268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0 h 1"/>
                  <a:gd name="T6" fmla="*/ 0 w 1"/>
                  <a:gd name="T7" fmla="*/ 0 h 1"/>
                  <a:gd name="T8" fmla="*/ 1 w 1"/>
                  <a:gd name="T9" fmla="*/ 1 h 1"/>
                  <a:gd name="T10" fmla="*/ 0 w 1"/>
                  <a:gd name="T11" fmla="*/ 1 h 1"/>
                  <a:gd name="T12" fmla="*/ 0 w 1"/>
                  <a:gd name="T13" fmla="*/ 1 h 1"/>
                  <a:gd name="T14" fmla="*/ 0 w 1"/>
                  <a:gd name="T1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68" name="Freeform 3287"/>
              <p:cNvSpPr>
                <a:spLocks/>
              </p:cNvSpPr>
              <p:nvPr/>
            </p:nvSpPr>
            <p:spPr bwMode="auto">
              <a:xfrm>
                <a:off x="8294" y="3274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0 w 1"/>
                  <a:gd name="T9" fmla="*/ 0 h 1"/>
                  <a:gd name="T10" fmla="*/ 0 w 1"/>
                  <a:gd name="T11" fmla="*/ 0 h 1"/>
                  <a:gd name="T12" fmla="*/ 0 w 1"/>
                  <a:gd name="T13" fmla="*/ 1 h 1"/>
                  <a:gd name="T14" fmla="*/ 0 w 1"/>
                  <a:gd name="T15" fmla="*/ 1 h 1"/>
                  <a:gd name="T16" fmla="*/ 0 w 1"/>
                  <a:gd name="T1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69" name="Freeform 3288"/>
              <p:cNvSpPr>
                <a:spLocks noEditPoints="1"/>
              </p:cNvSpPr>
              <p:nvPr/>
            </p:nvSpPr>
            <p:spPr bwMode="auto">
              <a:xfrm>
                <a:off x="8309" y="3283"/>
                <a:ext cx="11" cy="9"/>
              </a:xfrm>
              <a:custGeom>
                <a:avLst/>
                <a:gdLst>
                  <a:gd name="T0" fmla="*/ 7 w 7"/>
                  <a:gd name="T1" fmla="*/ 6 h 6"/>
                  <a:gd name="T2" fmla="*/ 7 w 7"/>
                  <a:gd name="T3" fmla="*/ 6 h 6"/>
                  <a:gd name="T4" fmla="*/ 0 w 7"/>
                  <a:gd name="T5" fmla="*/ 3 h 6"/>
                  <a:gd name="T6" fmla="*/ 0 w 7"/>
                  <a:gd name="T7" fmla="*/ 3 h 6"/>
                  <a:gd name="T8" fmla="*/ 0 w 7"/>
                  <a:gd name="T9" fmla="*/ 3 h 6"/>
                  <a:gd name="T10" fmla="*/ 0 w 7"/>
                  <a:gd name="T11" fmla="*/ 3 h 6"/>
                  <a:gd name="T12" fmla="*/ 4 w 7"/>
                  <a:gd name="T13" fmla="*/ 0 h 6"/>
                  <a:gd name="T14" fmla="*/ 4 w 7"/>
                  <a:gd name="T15" fmla="*/ 1 h 6"/>
                  <a:gd name="T16" fmla="*/ 7 w 7"/>
                  <a:gd name="T17" fmla="*/ 6 h 6"/>
                  <a:gd name="T18" fmla="*/ 7 w 7"/>
                  <a:gd name="T19" fmla="*/ 6 h 6"/>
                  <a:gd name="T20" fmla="*/ 7 w 7"/>
                  <a:gd name="T21" fmla="*/ 6 h 6"/>
                  <a:gd name="T22" fmla="*/ 7 w 7"/>
                  <a:gd name="T23" fmla="*/ 6 h 6"/>
                  <a:gd name="T24" fmla="*/ 7 w 7"/>
                  <a:gd name="T25" fmla="*/ 6 h 6"/>
                  <a:gd name="T26" fmla="*/ 0 w 7"/>
                  <a:gd name="T27" fmla="*/ 3 h 6"/>
                  <a:gd name="T28" fmla="*/ 6 w 7"/>
                  <a:gd name="T29" fmla="*/ 6 h 6"/>
                  <a:gd name="T30" fmla="*/ 4 w 7"/>
                  <a:gd name="T31" fmla="*/ 1 h 6"/>
                  <a:gd name="T32" fmla="*/ 0 w 7"/>
                  <a:gd name="T33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7" h="6">
                    <a:moveTo>
                      <a:pt x="7" y="6"/>
                    </a:moveTo>
                    <a:cubicBezTo>
                      <a:pt x="7" y="6"/>
                      <a:pt x="7" y="6"/>
                      <a:pt x="7" y="6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1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lose/>
                    <a:moveTo>
                      <a:pt x="0" y="3"/>
                    </a:moveTo>
                    <a:cubicBezTo>
                      <a:pt x="6" y="6"/>
                      <a:pt x="6" y="6"/>
                      <a:pt x="6" y="6"/>
                    </a:cubicBezTo>
                    <a:cubicBezTo>
                      <a:pt x="4" y="1"/>
                      <a:pt x="4" y="1"/>
                      <a:pt x="4" y="1"/>
                    </a:cubicBezTo>
                    <a:lnTo>
                      <a:pt x="0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70" name="Freeform 3289"/>
              <p:cNvSpPr>
                <a:spLocks noEditPoints="1"/>
              </p:cNvSpPr>
              <p:nvPr/>
            </p:nvSpPr>
            <p:spPr bwMode="auto">
              <a:xfrm>
                <a:off x="8270" y="3263"/>
                <a:ext cx="13" cy="9"/>
              </a:xfrm>
              <a:custGeom>
                <a:avLst/>
                <a:gdLst>
                  <a:gd name="T0" fmla="*/ 3 w 9"/>
                  <a:gd name="T1" fmla="*/ 6 h 6"/>
                  <a:gd name="T2" fmla="*/ 3 w 9"/>
                  <a:gd name="T3" fmla="*/ 6 h 6"/>
                  <a:gd name="T4" fmla="*/ 3 w 9"/>
                  <a:gd name="T5" fmla="*/ 6 h 6"/>
                  <a:gd name="T6" fmla="*/ 2 w 9"/>
                  <a:gd name="T7" fmla="*/ 6 h 6"/>
                  <a:gd name="T8" fmla="*/ 0 w 9"/>
                  <a:gd name="T9" fmla="*/ 0 h 6"/>
                  <a:gd name="T10" fmla="*/ 0 w 9"/>
                  <a:gd name="T11" fmla="*/ 0 h 6"/>
                  <a:gd name="T12" fmla="*/ 1 w 9"/>
                  <a:gd name="T13" fmla="*/ 0 h 6"/>
                  <a:gd name="T14" fmla="*/ 8 w 9"/>
                  <a:gd name="T15" fmla="*/ 3 h 6"/>
                  <a:gd name="T16" fmla="*/ 9 w 9"/>
                  <a:gd name="T17" fmla="*/ 3 h 6"/>
                  <a:gd name="T18" fmla="*/ 9 w 9"/>
                  <a:gd name="T19" fmla="*/ 4 h 6"/>
                  <a:gd name="T20" fmla="*/ 8 w 9"/>
                  <a:gd name="T21" fmla="*/ 4 h 6"/>
                  <a:gd name="T22" fmla="*/ 3 w 9"/>
                  <a:gd name="T23" fmla="*/ 6 h 6"/>
                  <a:gd name="T24" fmla="*/ 3 w 9"/>
                  <a:gd name="T25" fmla="*/ 6 h 6"/>
                  <a:gd name="T26" fmla="*/ 1 w 9"/>
                  <a:gd name="T27" fmla="*/ 1 h 6"/>
                  <a:gd name="T28" fmla="*/ 3 w 9"/>
                  <a:gd name="T29" fmla="*/ 5 h 6"/>
                  <a:gd name="T30" fmla="*/ 8 w 9"/>
                  <a:gd name="T31" fmla="*/ 4 h 6"/>
                  <a:gd name="T32" fmla="*/ 1 w 9"/>
                  <a:gd name="T33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9" h="6">
                    <a:moveTo>
                      <a:pt x="3" y="6"/>
                    </a:move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9" y="3"/>
                      <a:pt x="9" y="3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8" y="4"/>
                      <a:pt x="8" y="4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lose/>
                    <a:moveTo>
                      <a:pt x="1" y="1"/>
                    </a:moveTo>
                    <a:cubicBezTo>
                      <a:pt x="3" y="5"/>
                      <a:pt x="3" y="5"/>
                      <a:pt x="3" y="5"/>
                    </a:cubicBezTo>
                    <a:cubicBezTo>
                      <a:pt x="8" y="4"/>
                      <a:pt x="8" y="4"/>
                      <a:pt x="8" y="4"/>
                    </a:cubicBezTo>
                    <a:lnTo>
                      <a:pt x="1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71" name="Freeform 3290"/>
              <p:cNvSpPr>
                <a:spLocks noEditPoints="1"/>
              </p:cNvSpPr>
              <p:nvPr/>
            </p:nvSpPr>
            <p:spPr bwMode="auto">
              <a:xfrm>
                <a:off x="8294" y="3274"/>
                <a:ext cx="12" cy="9"/>
              </a:xfrm>
              <a:custGeom>
                <a:avLst/>
                <a:gdLst>
                  <a:gd name="T0" fmla="*/ 2 w 8"/>
                  <a:gd name="T1" fmla="*/ 6 h 6"/>
                  <a:gd name="T2" fmla="*/ 2 w 8"/>
                  <a:gd name="T3" fmla="*/ 6 h 6"/>
                  <a:gd name="T4" fmla="*/ 0 w 8"/>
                  <a:gd name="T5" fmla="*/ 0 h 6"/>
                  <a:gd name="T6" fmla="*/ 0 w 8"/>
                  <a:gd name="T7" fmla="*/ 0 h 6"/>
                  <a:gd name="T8" fmla="*/ 0 w 8"/>
                  <a:gd name="T9" fmla="*/ 0 h 6"/>
                  <a:gd name="T10" fmla="*/ 0 w 8"/>
                  <a:gd name="T11" fmla="*/ 0 h 6"/>
                  <a:gd name="T12" fmla="*/ 8 w 8"/>
                  <a:gd name="T13" fmla="*/ 4 h 6"/>
                  <a:gd name="T14" fmla="*/ 8 w 8"/>
                  <a:gd name="T15" fmla="*/ 4 h 6"/>
                  <a:gd name="T16" fmla="*/ 8 w 8"/>
                  <a:gd name="T17" fmla="*/ 4 h 6"/>
                  <a:gd name="T18" fmla="*/ 8 w 8"/>
                  <a:gd name="T19" fmla="*/ 4 h 6"/>
                  <a:gd name="T20" fmla="*/ 2 w 8"/>
                  <a:gd name="T21" fmla="*/ 6 h 6"/>
                  <a:gd name="T22" fmla="*/ 2 w 8"/>
                  <a:gd name="T23" fmla="*/ 6 h 6"/>
                  <a:gd name="T24" fmla="*/ 1 w 8"/>
                  <a:gd name="T25" fmla="*/ 1 h 6"/>
                  <a:gd name="T26" fmla="*/ 3 w 8"/>
                  <a:gd name="T27" fmla="*/ 5 h 6"/>
                  <a:gd name="T28" fmla="*/ 7 w 8"/>
                  <a:gd name="T29" fmla="*/ 4 h 6"/>
                  <a:gd name="T30" fmla="*/ 1 w 8"/>
                  <a:gd name="T31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8" h="6">
                    <a:moveTo>
                      <a:pt x="2" y="6"/>
                    </a:moveTo>
                    <a:cubicBezTo>
                      <a:pt x="2" y="6"/>
                      <a:pt x="2" y="6"/>
                      <a:pt x="2" y="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lose/>
                    <a:moveTo>
                      <a:pt x="1" y="1"/>
                    </a:moveTo>
                    <a:cubicBezTo>
                      <a:pt x="3" y="5"/>
                      <a:pt x="3" y="5"/>
                      <a:pt x="3" y="5"/>
                    </a:cubicBezTo>
                    <a:cubicBezTo>
                      <a:pt x="7" y="4"/>
                      <a:pt x="7" y="4"/>
                      <a:pt x="7" y="4"/>
                    </a:cubicBezTo>
                    <a:lnTo>
                      <a:pt x="1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72" name="Freeform 3291"/>
              <p:cNvSpPr>
                <a:spLocks noEditPoints="1"/>
              </p:cNvSpPr>
              <p:nvPr/>
            </p:nvSpPr>
            <p:spPr bwMode="auto">
              <a:xfrm>
                <a:off x="8304" y="3280"/>
                <a:ext cx="11" cy="7"/>
              </a:xfrm>
              <a:custGeom>
                <a:avLst/>
                <a:gdLst>
                  <a:gd name="T0" fmla="*/ 3 w 7"/>
                  <a:gd name="T1" fmla="*/ 5 h 5"/>
                  <a:gd name="T2" fmla="*/ 3 w 7"/>
                  <a:gd name="T3" fmla="*/ 5 h 5"/>
                  <a:gd name="T4" fmla="*/ 3 w 7"/>
                  <a:gd name="T5" fmla="*/ 5 h 5"/>
                  <a:gd name="T6" fmla="*/ 1 w 7"/>
                  <a:gd name="T7" fmla="*/ 0 h 5"/>
                  <a:gd name="T8" fmla="*/ 1 w 7"/>
                  <a:gd name="T9" fmla="*/ 0 h 5"/>
                  <a:gd name="T10" fmla="*/ 1 w 7"/>
                  <a:gd name="T11" fmla="*/ 0 h 5"/>
                  <a:gd name="T12" fmla="*/ 1 w 7"/>
                  <a:gd name="T13" fmla="*/ 0 h 5"/>
                  <a:gd name="T14" fmla="*/ 7 w 7"/>
                  <a:gd name="T15" fmla="*/ 2 h 5"/>
                  <a:gd name="T16" fmla="*/ 7 w 7"/>
                  <a:gd name="T17" fmla="*/ 2 h 5"/>
                  <a:gd name="T18" fmla="*/ 7 w 7"/>
                  <a:gd name="T19" fmla="*/ 3 h 5"/>
                  <a:gd name="T20" fmla="*/ 7 w 7"/>
                  <a:gd name="T21" fmla="*/ 3 h 5"/>
                  <a:gd name="T22" fmla="*/ 7 w 7"/>
                  <a:gd name="T23" fmla="*/ 3 h 5"/>
                  <a:gd name="T24" fmla="*/ 3 w 7"/>
                  <a:gd name="T25" fmla="*/ 5 h 5"/>
                  <a:gd name="T26" fmla="*/ 3 w 7"/>
                  <a:gd name="T27" fmla="*/ 5 h 5"/>
                  <a:gd name="T28" fmla="*/ 1 w 7"/>
                  <a:gd name="T29" fmla="*/ 0 h 5"/>
                  <a:gd name="T30" fmla="*/ 3 w 7"/>
                  <a:gd name="T31" fmla="*/ 5 h 5"/>
                  <a:gd name="T32" fmla="*/ 6 w 7"/>
                  <a:gd name="T33" fmla="*/ 3 h 5"/>
                  <a:gd name="T34" fmla="*/ 1 w 7"/>
                  <a:gd name="T3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7" h="5">
                    <a:moveTo>
                      <a:pt x="3" y="5"/>
                    </a:move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lose/>
                    <a:moveTo>
                      <a:pt x="1" y="0"/>
                    </a:moveTo>
                    <a:cubicBezTo>
                      <a:pt x="3" y="5"/>
                      <a:pt x="3" y="5"/>
                      <a:pt x="3" y="5"/>
                    </a:cubicBezTo>
                    <a:cubicBezTo>
                      <a:pt x="6" y="3"/>
                      <a:pt x="6" y="3"/>
                      <a:pt x="6" y="3"/>
                    </a:cubicBezTo>
                    <a:lnTo>
                      <a:pt x="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73" name="Freeform 3292"/>
              <p:cNvSpPr>
                <a:spLocks/>
              </p:cNvSpPr>
              <p:nvPr/>
            </p:nvSpPr>
            <p:spPr bwMode="auto">
              <a:xfrm>
                <a:off x="8304" y="3278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  <a:gd name="T6" fmla="*/ 1 w 1"/>
                  <a:gd name="T7" fmla="*/ 1 h 1"/>
                  <a:gd name="T8" fmla="*/ 1 w 1"/>
                  <a:gd name="T9" fmla="*/ 1 h 1"/>
                  <a:gd name="T10" fmla="*/ 1 w 1"/>
                  <a:gd name="T11" fmla="*/ 1 h 1"/>
                  <a:gd name="T12" fmla="*/ 1 w 1"/>
                  <a:gd name="T13" fmla="*/ 1 h 1"/>
                  <a:gd name="T14" fmla="*/ 1 w 1"/>
                  <a:gd name="T1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74" name="Freeform 3293"/>
              <p:cNvSpPr>
                <a:spLocks/>
              </p:cNvSpPr>
              <p:nvPr/>
            </p:nvSpPr>
            <p:spPr bwMode="auto">
              <a:xfrm>
                <a:off x="8193" y="3234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0 h 1"/>
                  <a:gd name="T4" fmla="*/ 0 h 1"/>
                  <a:gd name="T5" fmla="*/ 0 h 1"/>
                  <a:gd name="T6" fmla="*/ 0 h 1"/>
                  <a:gd name="T7" fmla="*/ 1 h 1"/>
                  <a:gd name="T8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  <a:cxn ang="0">
                    <a:pos x="0" y="T8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75" name="Freeform 3294"/>
              <p:cNvSpPr>
                <a:spLocks/>
              </p:cNvSpPr>
              <p:nvPr/>
            </p:nvSpPr>
            <p:spPr bwMode="auto">
              <a:xfrm>
                <a:off x="8249" y="3260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0 w 1"/>
                  <a:gd name="T5" fmla="*/ 0 h 1"/>
                  <a:gd name="T6" fmla="*/ 0 w 1"/>
                  <a:gd name="T7" fmla="*/ 0 h 1"/>
                  <a:gd name="T8" fmla="*/ 0 w 1"/>
                  <a:gd name="T9" fmla="*/ 0 h 1"/>
                  <a:gd name="T10" fmla="*/ 1 w 1"/>
                  <a:gd name="T11" fmla="*/ 0 h 1"/>
                  <a:gd name="T12" fmla="*/ 1 w 1"/>
                  <a:gd name="T13" fmla="*/ 1 h 1"/>
                  <a:gd name="T14" fmla="*/ 1 w 1"/>
                  <a:gd name="T1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76" name="Freeform 3295"/>
              <p:cNvSpPr>
                <a:spLocks/>
              </p:cNvSpPr>
              <p:nvPr/>
            </p:nvSpPr>
            <p:spPr bwMode="auto">
              <a:xfrm>
                <a:off x="8307" y="3287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  <a:gd name="T3" fmla="*/ 0 w 1"/>
                  <a:gd name="T4" fmla="*/ 1 w 1"/>
                  <a:gd name="T5" fmla="*/ 1 w 1"/>
                  <a:gd name="T6" fmla="*/ 1 w 1"/>
                  <a:gd name="T7" fmla="*/ 1 w 1"/>
                  <a:gd name="T8" fmla="*/ 1 w 1"/>
                  <a:gd name="T9" fmla="*/ 1 w 1"/>
                  <a:gd name="T10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77" name="Freeform 3296"/>
              <p:cNvSpPr>
                <a:spLocks noEditPoints="1"/>
              </p:cNvSpPr>
              <p:nvPr/>
            </p:nvSpPr>
            <p:spPr bwMode="auto">
              <a:xfrm>
                <a:off x="8262" y="3263"/>
                <a:ext cx="12" cy="9"/>
              </a:xfrm>
              <a:custGeom>
                <a:avLst/>
                <a:gdLst>
                  <a:gd name="T0" fmla="*/ 8 w 8"/>
                  <a:gd name="T1" fmla="*/ 6 h 6"/>
                  <a:gd name="T2" fmla="*/ 8 w 8"/>
                  <a:gd name="T3" fmla="*/ 6 h 6"/>
                  <a:gd name="T4" fmla="*/ 0 w 8"/>
                  <a:gd name="T5" fmla="*/ 2 h 6"/>
                  <a:gd name="T6" fmla="*/ 0 w 8"/>
                  <a:gd name="T7" fmla="*/ 2 h 6"/>
                  <a:gd name="T8" fmla="*/ 0 w 8"/>
                  <a:gd name="T9" fmla="*/ 2 h 6"/>
                  <a:gd name="T10" fmla="*/ 0 w 8"/>
                  <a:gd name="T11" fmla="*/ 2 h 6"/>
                  <a:gd name="T12" fmla="*/ 0 w 8"/>
                  <a:gd name="T13" fmla="*/ 2 h 6"/>
                  <a:gd name="T14" fmla="*/ 5 w 8"/>
                  <a:gd name="T15" fmla="*/ 0 h 6"/>
                  <a:gd name="T16" fmla="*/ 6 w 8"/>
                  <a:gd name="T17" fmla="*/ 0 h 6"/>
                  <a:gd name="T18" fmla="*/ 6 w 8"/>
                  <a:gd name="T19" fmla="*/ 0 h 6"/>
                  <a:gd name="T20" fmla="*/ 8 w 8"/>
                  <a:gd name="T21" fmla="*/ 6 h 6"/>
                  <a:gd name="T22" fmla="*/ 8 w 8"/>
                  <a:gd name="T23" fmla="*/ 6 h 6"/>
                  <a:gd name="T24" fmla="*/ 8 w 8"/>
                  <a:gd name="T25" fmla="*/ 6 h 6"/>
                  <a:gd name="T26" fmla="*/ 1 w 8"/>
                  <a:gd name="T27" fmla="*/ 2 h 6"/>
                  <a:gd name="T28" fmla="*/ 7 w 8"/>
                  <a:gd name="T29" fmla="*/ 5 h 6"/>
                  <a:gd name="T30" fmla="*/ 5 w 8"/>
                  <a:gd name="T31" fmla="*/ 0 h 6"/>
                  <a:gd name="T32" fmla="*/ 1 w 8"/>
                  <a:gd name="T33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" h="6">
                    <a:moveTo>
                      <a:pt x="8" y="6"/>
                    </a:moveTo>
                    <a:cubicBezTo>
                      <a:pt x="8" y="6"/>
                      <a:pt x="8" y="6"/>
                      <a:pt x="8" y="6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lose/>
                    <a:moveTo>
                      <a:pt x="1" y="2"/>
                    </a:moveTo>
                    <a:cubicBezTo>
                      <a:pt x="7" y="5"/>
                      <a:pt x="7" y="5"/>
                      <a:pt x="7" y="5"/>
                    </a:cubicBezTo>
                    <a:cubicBezTo>
                      <a:pt x="5" y="0"/>
                      <a:pt x="5" y="0"/>
                      <a:pt x="5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78" name="Freeform 3297"/>
              <p:cNvSpPr>
                <a:spLocks/>
              </p:cNvSpPr>
              <p:nvPr/>
            </p:nvSpPr>
            <p:spPr bwMode="auto">
              <a:xfrm>
                <a:off x="8262" y="326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79" name="Freeform 3298"/>
              <p:cNvSpPr>
                <a:spLocks/>
              </p:cNvSpPr>
              <p:nvPr/>
            </p:nvSpPr>
            <p:spPr bwMode="auto">
              <a:xfrm>
                <a:off x="8204" y="3240"/>
                <a:ext cx="1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  <a:gd name="T3" fmla="*/ 0 w 1"/>
                  <a:gd name="T4" fmla="*/ 0 w 1"/>
                  <a:gd name="T5" fmla="*/ 0 w 1"/>
                  <a:gd name="T6" fmla="*/ 1 w 1"/>
                  <a:gd name="T7" fmla="*/ 1 w 1"/>
                  <a:gd name="T8" fmla="*/ 1 w 1"/>
                  <a:gd name="T9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80" name="Freeform 3299"/>
              <p:cNvSpPr>
                <a:spLocks/>
              </p:cNvSpPr>
              <p:nvPr/>
            </p:nvSpPr>
            <p:spPr bwMode="auto">
              <a:xfrm>
                <a:off x="8216" y="3245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  <a:gd name="T6" fmla="*/ 0 w 1"/>
                  <a:gd name="T7" fmla="*/ 0 h 1"/>
                  <a:gd name="T8" fmla="*/ 0 w 1"/>
                  <a:gd name="T9" fmla="*/ 0 h 1"/>
                  <a:gd name="T10" fmla="*/ 0 w 1"/>
                  <a:gd name="T11" fmla="*/ 0 h 1"/>
                  <a:gd name="T12" fmla="*/ 0 w 1"/>
                  <a:gd name="T13" fmla="*/ 0 h 1"/>
                  <a:gd name="T14" fmla="*/ 0 w 1"/>
                  <a:gd name="T15" fmla="*/ 0 h 1"/>
                  <a:gd name="T16" fmla="*/ 0 w 1"/>
                  <a:gd name="T17" fmla="*/ 0 h 1"/>
                  <a:gd name="T18" fmla="*/ 0 w 1"/>
                  <a:gd name="T19" fmla="*/ 1 h 1"/>
                  <a:gd name="T20" fmla="*/ 0 w 1"/>
                  <a:gd name="T2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81" name="Freeform 3300"/>
              <p:cNvSpPr>
                <a:spLocks/>
              </p:cNvSpPr>
              <p:nvPr/>
            </p:nvSpPr>
            <p:spPr bwMode="auto">
              <a:xfrm>
                <a:off x="8226" y="3249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  <a:gd name="T6" fmla="*/ 0 w 1"/>
                  <a:gd name="T7" fmla="*/ 1 h 1"/>
                  <a:gd name="T8" fmla="*/ 0 w 1"/>
                  <a:gd name="T9" fmla="*/ 0 h 1"/>
                  <a:gd name="T10" fmla="*/ 1 w 1"/>
                  <a:gd name="T11" fmla="*/ 0 h 1"/>
                  <a:gd name="T12" fmla="*/ 1 w 1"/>
                  <a:gd name="T13" fmla="*/ 0 h 1"/>
                  <a:gd name="T14" fmla="*/ 1 w 1"/>
                  <a:gd name="T15" fmla="*/ 0 h 1"/>
                  <a:gd name="T16" fmla="*/ 1 w 1"/>
                  <a:gd name="T17" fmla="*/ 1 h 1"/>
                  <a:gd name="T18" fmla="*/ 1 w 1"/>
                  <a:gd name="T19" fmla="*/ 1 h 1"/>
                  <a:gd name="T20" fmla="*/ 1 w 1"/>
                  <a:gd name="T2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82" name="Freeform 3301"/>
              <p:cNvSpPr>
                <a:spLocks noEditPoints="1"/>
              </p:cNvSpPr>
              <p:nvPr/>
            </p:nvSpPr>
            <p:spPr bwMode="auto">
              <a:xfrm>
                <a:off x="8273" y="3268"/>
                <a:ext cx="13" cy="9"/>
              </a:xfrm>
              <a:custGeom>
                <a:avLst/>
                <a:gdLst>
                  <a:gd name="T0" fmla="*/ 8 w 9"/>
                  <a:gd name="T1" fmla="*/ 6 h 6"/>
                  <a:gd name="T2" fmla="*/ 8 w 9"/>
                  <a:gd name="T3" fmla="*/ 6 h 6"/>
                  <a:gd name="T4" fmla="*/ 1 w 9"/>
                  <a:gd name="T5" fmla="*/ 3 h 6"/>
                  <a:gd name="T6" fmla="*/ 0 w 9"/>
                  <a:gd name="T7" fmla="*/ 3 h 6"/>
                  <a:gd name="T8" fmla="*/ 1 w 9"/>
                  <a:gd name="T9" fmla="*/ 2 h 6"/>
                  <a:gd name="T10" fmla="*/ 6 w 9"/>
                  <a:gd name="T11" fmla="*/ 0 h 6"/>
                  <a:gd name="T12" fmla="*/ 7 w 9"/>
                  <a:gd name="T13" fmla="*/ 1 h 6"/>
                  <a:gd name="T14" fmla="*/ 9 w 9"/>
                  <a:gd name="T15" fmla="*/ 6 h 6"/>
                  <a:gd name="T16" fmla="*/ 9 w 9"/>
                  <a:gd name="T17" fmla="*/ 6 h 6"/>
                  <a:gd name="T18" fmla="*/ 8 w 9"/>
                  <a:gd name="T19" fmla="*/ 6 h 6"/>
                  <a:gd name="T20" fmla="*/ 1 w 9"/>
                  <a:gd name="T21" fmla="*/ 3 h 6"/>
                  <a:gd name="T22" fmla="*/ 8 w 9"/>
                  <a:gd name="T23" fmla="*/ 6 h 6"/>
                  <a:gd name="T24" fmla="*/ 6 w 9"/>
                  <a:gd name="T25" fmla="*/ 1 h 6"/>
                  <a:gd name="T26" fmla="*/ 1 w 9"/>
                  <a:gd name="T2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" h="6">
                    <a:moveTo>
                      <a:pt x="8" y="6"/>
                    </a:moveTo>
                    <a:cubicBezTo>
                      <a:pt x="8" y="6"/>
                      <a:pt x="8" y="6"/>
                      <a:pt x="8" y="6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7" y="0"/>
                      <a:pt x="7" y="1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8" y="6"/>
                      <a:pt x="8" y="6"/>
                    </a:cubicBezTo>
                    <a:close/>
                    <a:moveTo>
                      <a:pt x="1" y="3"/>
                    </a:moveTo>
                    <a:cubicBezTo>
                      <a:pt x="8" y="6"/>
                      <a:pt x="8" y="6"/>
                      <a:pt x="8" y="6"/>
                    </a:cubicBezTo>
                    <a:cubicBezTo>
                      <a:pt x="6" y="1"/>
                      <a:pt x="6" y="1"/>
                      <a:pt x="6" y="1"/>
                    </a:cubicBezTo>
                    <a:lnTo>
                      <a:pt x="1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83" name="Freeform 3302"/>
              <p:cNvSpPr>
                <a:spLocks/>
              </p:cNvSpPr>
              <p:nvPr/>
            </p:nvSpPr>
            <p:spPr bwMode="auto">
              <a:xfrm>
                <a:off x="8176" y="3219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0 w 1"/>
                  <a:gd name="T9" fmla="*/ 0 h 1"/>
                  <a:gd name="T10" fmla="*/ 1 w 1"/>
                  <a:gd name="T11" fmla="*/ 0 h 1"/>
                  <a:gd name="T12" fmla="*/ 1 w 1"/>
                  <a:gd name="T13" fmla="*/ 0 h 1"/>
                  <a:gd name="T14" fmla="*/ 1 w 1"/>
                  <a:gd name="T15" fmla="*/ 0 h 1"/>
                  <a:gd name="T16" fmla="*/ 1 w 1"/>
                  <a:gd name="T17" fmla="*/ 0 h 1"/>
                  <a:gd name="T18" fmla="*/ 1 w 1"/>
                  <a:gd name="T1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84" name="Freeform 3303"/>
              <p:cNvSpPr>
                <a:spLocks/>
              </p:cNvSpPr>
              <p:nvPr/>
            </p:nvSpPr>
            <p:spPr bwMode="auto">
              <a:xfrm>
                <a:off x="8189" y="3224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  <a:gd name="T6" fmla="*/ 0 w 1"/>
                  <a:gd name="T7" fmla="*/ 1 h 1"/>
                  <a:gd name="T8" fmla="*/ 0 w 1"/>
                  <a:gd name="T9" fmla="*/ 1 h 1"/>
                  <a:gd name="T10" fmla="*/ 1 w 1"/>
                  <a:gd name="T11" fmla="*/ 1 h 1"/>
                  <a:gd name="T12" fmla="*/ 1 w 1"/>
                  <a:gd name="T13" fmla="*/ 1 h 1"/>
                  <a:gd name="T14" fmla="*/ 0 w 1"/>
                  <a:gd name="T15" fmla="*/ 1 h 1"/>
                  <a:gd name="T16" fmla="*/ 0 w 1"/>
                  <a:gd name="T1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85" name="Freeform 3304"/>
              <p:cNvSpPr>
                <a:spLocks noEditPoints="1"/>
              </p:cNvSpPr>
              <p:nvPr/>
            </p:nvSpPr>
            <p:spPr bwMode="auto">
              <a:xfrm>
                <a:off x="8258" y="3257"/>
                <a:ext cx="13" cy="9"/>
              </a:xfrm>
              <a:custGeom>
                <a:avLst/>
                <a:gdLst>
                  <a:gd name="T0" fmla="*/ 3 w 9"/>
                  <a:gd name="T1" fmla="*/ 6 h 6"/>
                  <a:gd name="T2" fmla="*/ 3 w 9"/>
                  <a:gd name="T3" fmla="*/ 6 h 6"/>
                  <a:gd name="T4" fmla="*/ 3 w 9"/>
                  <a:gd name="T5" fmla="*/ 6 h 6"/>
                  <a:gd name="T6" fmla="*/ 1 w 9"/>
                  <a:gd name="T7" fmla="*/ 1 h 6"/>
                  <a:gd name="T8" fmla="*/ 1 w 9"/>
                  <a:gd name="T9" fmla="*/ 0 h 6"/>
                  <a:gd name="T10" fmla="*/ 1 w 9"/>
                  <a:gd name="T11" fmla="*/ 0 h 6"/>
                  <a:gd name="T12" fmla="*/ 9 w 9"/>
                  <a:gd name="T13" fmla="*/ 4 h 6"/>
                  <a:gd name="T14" fmla="*/ 9 w 9"/>
                  <a:gd name="T15" fmla="*/ 4 h 6"/>
                  <a:gd name="T16" fmla="*/ 9 w 9"/>
                  <a:gd name="T17" fmla="*/ 4 h 6"/>
                  <a:gd name="T18" fmla="*/ 3 w 9"/>
                  <a:gd name="T19" fmla="*/ 6 h 6"/>
                  <a:gd name="T20" fmla="*/ 3 w 9"/>
                  <a:gd name="T21" fmla="*/ 6 h 6"/>
                  <a:gd name="T22" fmla="*/ 1 w 9"/>
                  <a:gd name="T23" fmla="*/ 1 h 6"/>
                  <a:gd name="T24" fmla="*/ 3 w 9"/>
                  <a:gd name="T25" fmla="*/ 6 h 6"/>
                  <a:gd name="T26" fmla="*/ 8 w 9"/>
                  <a:gd name="T27" fmla="*/ 4 h 6"/>
                  <a:gd name="T28" fmla="*/ 1 w 9"/>
                  <a:gd name="T2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9" h="6">
                    <a:moveTo>
                      <a:pt x="3" y="6"/>
                    </a:move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lose/>
                    <a:moveTo>
                      <a:pt x="1" y="1"/>
                    </a:moveTo>
                    <a:cubicBezTo>
                      <a:pt x="3" y="6"/>
                      <a:pt x="3" y="6"/>
                      <a:pt x="3" y="6"/>
                    </a:cubicBezTo>
                    <a:cubicBezTo>
                      <a:pt x="8" y="4"/>
                      <a:pt x="8" y="4"/>
                      <a:pt x="8" y="4"/>
                    </a:cubicBezTo>
                    <a:lnTo>
                      <a:pt x="1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86" name="Freeform 3305"/>
              <p:cNvSpPr>
                <a:spLocks noEditPoints="1"/>
              </p:cNvSpPr>
              <p:nvPr/>
            </p:nvSpPr>
            <p:spPr bwMode="auto">
              <a:xfrm>
                <a:off x="8285" y="3274"/>
                <a:ext cx="13" cy="9"/>
              </a:xfrm>
              <a:custGeom>
                <a:avLst/>
                <a:gdLst>
                  <a:gd name="T0" fmla="*/ 8 w 9"/>
                  <a:gd name="T1" fmla="*/ 6 h 6"/>
                  <a:gd name="T2" fmla="*/ 8 w 9"/>
                  <a:gd name="T3" fmla="*/ 6 h 6"/>
                  <a:gd name="T4" fmla="*/ 0 w 9"/>
                  <a:gd name="T5" fmla="*/ 2 h 6"/>
                  <a:gd name="T6" fmla="*/ 0 w 9"/>
                  <a:gd name="T7" fmla="*/ 2 h 6"/>
                  <a:gd name="T8" fmla="*/ 0 w 9"/>
                  <a:gd name="T9" fmla="*/ 2 h 6"/>
                  <a:gd name="T10" fmla="*/ 6 w 9"/>
                  <a:gd name="T11" fmla="*/ 0 h 6"/>
                  <a:gd name="T12" fmla="*/ 6 w 9"/>
                  <a:gd name="T13" fmla="*/ 0 h 6"/>
                  <a:gd name="T14" fmla="*/ 9 w 9"/>
                  <a:gd name="T15" fmla="*/ 5 h 6"/>
                  <a:gd name="T16" fmla="*/ 9 w 9"/>
                  <a:gd name="T17" fmla="*/ 6 h 6"/>
                  <a:gd name="T18" fmla="*/ 8 w 9"/>
                  <a:gd name="T19" fmla="*/ 6 h 6"/>
                  <a:gd name="T20" fmla="*/ 8 w 9"/>
                  <a:gd name="T21" fmla="*/ 6 h 6"/>
                  <a:gd name="T22" fmla="*/ 8 w 9"/>
                  <a:gd name="T23" fmla="*/ 6 h 6"/>
                  <a:gd name="T24" fmla="*/ 1 w 9"/>
                  <a:gd name="T25" fmla="*/ 2 h 6"/>
                  <a:gd name="T26" fmla="*/ 8 w 9"/>
                  <a:gd name="T27" fmla="*/ 5 h 6"/>
                  <a:gd name="T28" fmla="*/ 6 w 9"/>
                  <a:gd name="T29" fmla="*/ 1 h 6"/>
                  <a:gd name="T30" fmla="*/ 1 w 9"/>
                  <a:gd name="T31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9" h="6">
                    <a:moveTo>
                      <a:pt x="8" y="6"/>
                    </a:moveTo>
                    <a:cubicBezTo>
                      <a:pt x="8" y="6"/>
                      <a:pt x="8" y="6"/>
                      <a:pt x="8" y="6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9" y="6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lose/>
                    <a:moveTo>
                      <a:pt x="1" y="2"/>
                    </a:moveTo>
                    <a:cubicBezTo>
                      <a:pt x="8" y="5"/>
                      <a:pt x="8" y="5"/>
                      <a:pt x="8" y="5"/>
                    </a:cubicBezTo>
                    <a:cubicBezTo>
                      <a:pt x="6" y="1"/>
                      <a:pt x="6" y="1"/>
                      <a:pt x="6" y="1"/>
                    </a:cubicBezTo>
                    <a:lnTo>
                      <a:pt x="1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87" name="Freeform 3306"/>
              <p:cNvSpPr>
                <a:spLocks/>
              </p:cNvSpPr>
              <p:nvPr/>
            </p:nvSpPr>
            <p:spPr bwMode="auto">
              <a:xfrm>
                <a:off x="8270" y="3263"/>
                <a:ext cx="1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  <a:gd name="T3" fmla="*/ 0 w 1"/>
                  <a:gd name="T4" fmla="*/ 1 w 1"/>
                  <a:gd name="T5" fmla="*/ 1 w 1"/>
                  <a:gd name="T6" fmla="*/ 1 w 1"/>
                  <a:gd name="T7" fmla="*/ 1 w 1"/>
                  <a:gd name="T8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88" name="Freeform 3307"/>
              <p:cNvSpPr>
                <a:spLocks/>
              </p:cNvSpPr>
              <p:nvPr/>
            </p:nvSpPr>
            <p:spPr bwMode="auto">
              <a:xfrm>
                <a:off x="8297" y="3281"/>
                <a:ext cx="1" cy="2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  <a:gd name="T6" fmla="*/ 0 w 1"/>
                  <a:gd name="T7" fmla="*/ 1 h 1"/>
                  <a:gd name="T8" fmla="*/ 0 w 1"/>
                  <a:gd name="T9" fmla="*/ 0 h 1"/>
                  <a:gd name="T10" fmla="*/ 0 w 1"/>
                  <a:gd name="T11" fmla="*/ 0 h 1"/>
                  <a:gd name="T12" fmla="*/ 1 w 1"/>
                  <a:gd name="T13" fmla="*/ 0 h 1"/>
                  <a:gd name="T14" fmla="*/ 1 w 1"/>
                  <a:gd name="T15" fmla="*/ 1 h 1"/>
                  <a:gd name="T16" fmla="*/ 1 w 1"/>
                  <a:gd name="T17" fmla="*/ 1 h 1"/>
                  <a:gd name="T18" fmla="*/ 0 w 1"/>
                  <a:gd name="T1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89" name="Freeform 3308"/>
              <p:cNvSpPr>
                <a:spLocks/>
              </p:cNvSpPr>
              <p:nvPr/>
            </p:nvSpPr>
            <p:spPr bwMode="auto">
              <a:xfrm>
                <a:off x="8273" y="3271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  <a:gd name="T6" fmla="*/ 0 w 1"/>
                  <a:gd name="T7" fmla="*/ 0 h 1"/>
                  <a:gd name="T8" fmla="*/ 1 w 1"/>
                  <a:gd name="T9" fmla="*/ 0 h 1"/>
                  <a:gd name="T10" fmla="*/ 1 w 1"/>
                  <a:gd name="T11" fmla="*/ 1 h 1"/>
                  <a:gd name="T12" fmla="*/ 1 w 1"/>
                  <a:gd name="T13" fmla="*/ 1 h 1"/>
                  <a:gd name="T14" fmla="*/ 1 w 1"/>
                  <a:gd name="T1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90" name="Freeform 3309"/>
              <p:cNvSpPr>
                <a:spLocks noEditPoints="1"/>
              </p:cNvSpPr>
              <p:nvPr/>
            </p:nvSpPr>
            <p:spPr bwMode="auto">
              <a:xfrm>
                <a:off x="8297" y="3280"/>
                <a:ext cx="12" cy="7"/>
              </a:xfrm>
              <a:custGeom>
                <a:avLst/>
                <a:gdLst>
                  <a:gd name="T0" fmla="*/ 8 w 8"/>
                  <a:gd name="T1" fmla="*/ 5 h 5"/>
                  <a:gd name="T2" fmla="*/ 8 w 8"/>
                  <a:gd name="T3" fmla="*/ 5 h 5"/>
                  <a:gd name="T4" fmla="*/ 0 w 8"/>
                  <a:gd name="T5" fmla="*/ 2 h 5"/>
                  <a:gd name="T6" fmla="*/ 0 w 8"/>
                  <a:gd name="T7" fmla="*/ 2 h 5"/>
                  <a:gd name="T8" fmla="*/ 0 w 8"/>
                  <a:gd name="T9" fmla="*/ 2 h 5"/>
                  <a:gd name="T10" fmla="*/ 0 w 8"/>
                  <a:gd name="T11" fmla="*/ 1 h 5"/>
                  <a:gd name="T12" fmla="*/ 0 w 8"/>
                  <a:gd name="T13" fmla="*/ 1 h 5"/>
                  <a:gd name="T14" fmla="*/ 6 w 8"/>
                  <a:gd name="T15" fmla="*/ 0 h 5"/>
                  <a:gd name="T16" fmla="*/ 6 w 8"/>
                  <a:gd name="T17" fmla="*/ 0 h 5"/>
                  <a:gd name="T18" fmla="*/ 8 w 8"/>
                  <a:gd name="T19" fmla="*/ 5 h 5"/>
                  <a:gd name="T20" fmla="*/ 8 w 8"/>
                  <a:gd name="T21" fmla="*/ 5 h 5"/>
                  <a:gd name="T22" fmla="*/ 8 w 8"/>
                  <a:gd name="T23" fmla="*/ 5 h 5"/>
                  <a:gd name="T24" fmla="*/ 8 w 8"/>
                  <a:gd name="T25" fmla="*/ 5 h 5"/>
                  <a:gd name="T26" fmla="*/ 1 w 8"/>
                  <a:gd name="T27" fmla="*/ 2 h 5"/>
                  <a:gd name="T28" fmla="*/ 7 w 8"/>
                  <a:gd name="T29" fmla="*/ 4 h 5"/>
                  <a:gd name="T30" fmla="*/ 6 w 8"/>
                  <a:gd name="T31" fmla="*/ 0 h 5"/>
                  <a:gd name="T32" fmla="*/ 1 w 8"/>
                  <a:gd name="T3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" h="5">
                    <a:moveTo>
                      <a:pt x="8" y="5"/>
                    </a:moveTo>
                    <a:cubicBezTo>
                      <a:pt x="8" y="5"/>
                      <a:pt x="8" y="5"/>
                      <a:pt x="8" y="5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lose/>
                    <a:moveTo>
                      <a:pt x="1" y="2"/>
                    </a:moveTo>
                    <a:cubicBezTo>
                      <a:pt x="7" y="4"/>
                      <a:pt x="7" y="4"/>
                      <a:pt x="7" y="4"/>
                    </a:cubicBezTo>
                    <a:cubicBezTo>
                      <a:pt x="6" y="0"/>
                      <a:pt x="6" y="0"/>
                      <a:pt x="6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91" name="Freeform 3310"/>
              <p:cNvSpPr>
                <a:spLocks/>
              </p:cNvSpPr>
              <p:nvPr/>
            </p:nvSpPr>
            <p:spPr bwMode="auto">
              <a:xfrm>
                <a:off x="8318" y="3292"/>
                <a:ext cx="2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  <a:gd name="T8" fmla="*/ 1 w 1"/>
                  <a:gd name="T9" fmla="*/ 0 h 1"/>
                  <a:gd name="T10" fmla="*/ 1 w 1"/>
                  <a:gd name="T11" fmla="*/ 0 h 1"/>
                  <a:gd name="T12" fmla="*/ 1 w 1"/>
                  <a:gd name="T13" fmla="*/ 0 h 1"/>
                  <a:gd name="T14" fmla="*/ 1 w 1"/>
                  <a:gd name="T15" fmla="*/ 0 h 1"/>
                  <a:gd name="T16" fmla="*/ 1 w 1"/>
                  <a:gd name="T17" fmla="*/ 0 h 1"/>
                  <a:gd name="T18" fmla="*/ 1 w 1"/>
                  <a:gd name="T1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92" name="Freeform 3311"/>
              <p:cNvSpPr>
                <a:spLocks/>
              </p:cNvSpPr>
              <p:nvPr/>
            </p:nvSpPr>
            <p:spPr bwMode="auto">
              <a:xfrm>
                <a:off x="8285" y="3277"/>
                <a:ext cx="1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  <a:gd name="T3" fmla="*/ 0 w 1"/>
                  <a:gd name="T4" fmla="*/ 1 w 1"/>
                  <a:gd name="T5" fmla="*/ 1 w 1"/>
                  <a:gd name="T6" fmla="*/ 1 w 1"/>
                  <a:gd name="T7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93" name="Freeform 3312"/>
              <p:cNvSpPr>
                <a:spLocks/>
              </p:cNvSpPr>
              <p:nvPr/>
            </p:nvSpPr>
            <p:spPr bwMode="auto">
              <a:xfrm>
                <a:off x="8157" y="3219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0 w 1"/>
                  <a:gd name="T4" fmla="*/ 0 w 1"/>
                  <a:gd name="T5" fmla="*/ 1 w 1"/>
                  <a:gd name="T6" fmla="*/ 1 w 1"/>
                  <a:gd name="T7" fmla="*/ 1 w 1"/>
                  <a:gd name="T8" fmla="*/ 1 w 1"/>
                  <a:gd name="T9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94" name="Freeform 3313"/>
              <p:cNvSpPr>
                <a:spLocks noEditPoints="1"/>
              </p:cNvSpPr>
              <p:nvPr/>
            </p:nvSpPr>
            <p:spPr bwMode="auto">
              <a:xfrm>
                <a:off x="8157" y="3213"/>
                <a:ext cx="13" cy="12"/>
              </a:xfrm>
              <a:custGeom>
                <a:avLst/>
                <a:gdLst>
                  <a:gd name="T0" fmla="*/ 9 w 9"/>
                  <a:gd name="T1" fmla="*/ 8 h 8"/>
                  <a:gd name="T2" fmla="*/ 8 w 9"/>
                  <a:gd name="T3" fmla="*/ 8 h 8"/>
                  <a:gd name="T4" fmla="*/ 0 w 9"/>
                  <a:gd name="T5" fmla="*/ 4 h 8"/>
                  <a:gd name="T6" fmla="*/ 0 w 9"/>
                  <a:gd name="T7" fmla="*/ 4 h 8"/>
                  <a:gd name="T8" fmla="*/ 0 w 9"/>
                  <a:gd name="T9" fmla="*/ 4 h 8"/>
                  <a:gd name="T10" fmla="*/ 5 w 9"/>
                  <a:gd name="T11" fmla="*/ 0 h 8"/>
                  <a:gd name="T12" fmla="*/ 5 w 9"/>
                  <a:gd name="T13" fmla="*/ 0 h 8"/>
                  <a:gd name="T14" fmla="*/ 5 w 9"/>
                  <a:gd name="T15" fmla="*/ 0 h 8"/>
                  <a:gd name="T16" fmla="*/ 9 w 9"/>
                  <a:gd name="T17" fmla="*/ 7 h 8"/>
                  <a:gd name="T18" fmla="*/ 9 w 9"/>
                  <a:gd name="T19" fmla="*/ 8 h 8"/>
                  <a:gd name="T20" fmla="*/ 9 w 9"/>
                  <a:gd name="T21" fmla="*/ 8 h 8"/>
                  <a:gd name="T22" fmla="*/ 9 w 9"/>
                  <a:gd name="T23" fmla="*/ 8 h 8"/>
                  <a:gd name="T24" fmla="*/ 1 w 9"/>
                  <a:gd name="T25" fmla="*/ 4 h 8"/>
                  <a:gd name="T26" fmla="*/ 8 w 9"/>
                  <a:gd name="T27" fmla="*/ 7 h 8"/>
                  <a:gd name="T28" fmla="*/ 5 w 9"/>
                  <a:gd name="T29" fmla="*/ 1 h 8"/>
                  <a:gd name="T30" fmla="*/ 1 w 9"/>
                  <a:gd name="T31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9" h="8">
                    <a:moveTo>
                      <a:pt x="9" y="8"/>
                    </a:moveTo>
                    <a:cubicBezTo>
                      <a:pt x="9" y="8"/>
                      <a:pt x="8" y="8"/>
                      <a:pt x="8" y="8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9" y="8"/>
                      <a:pt x="9" y="8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8"/>
                      <a:pt x="9" y="8"/>
                      <a:pt x="9" y="8"/>
                    </a:cubicBezTo>
                    <a:close/>
                    <a:moveTo>
                      <a:pt x="1" y="4"/>
                    </a:moveTo>
                    <a:cubicBezTo>
                      <a:pt x="8" y="7"/>
                      <a:pt x="8" y="7"/>
                      <a:pt x="8" y="7"/>
                    </a:cubicBezTo>
                    <a:cubicBezTo>
                      <a:pt x="5" y="1"/>
                      <a:pt x="5" y="1"/>
                      <a:pt x="5" y="1"/>
                    </a:cubicBezTo>
                    <a:lnTo>
                      <a:pt x="1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95" name="Freeform 3314"/>
              <p:cNvSpPr>
                <a:spLocks noEditPoints="1"/>
              </p:cNvSpPr>
              <p:nvPr/>
            </p:nvSpPr>
            <p:spPr bwMode="auto">
              <a:xfrm>
                <a:off x="8235" y="3246"/>
                <a:ext cx="11" cy="9"/>
              </a:xfrm>
              <a:custGeom>
                <a:avLst/>
                <a:gdLst>
                  <a:gd name="T0" fmla="*/ 2 w 7"/>
                  <a:gd name="T1" fmla="*/ 6 h 6"/>
                  <a:gd name="T2" fmla="*/ 2 w 7"/>
                  <a:gd name="T3" fmla="*/ 6 h 6"/>
                  <a:gd name="T4" fmla="*/ 2 w 7"/>
                  <a:gd name="T5" fmla="*/ 6 h 6"/>
                  <a:gd name="T6" fmla="*/ 0 w 7"/>
                  <a:gd name="T7" fmla="*/ 0 h 6"/>
                  <a:gd name="T8" fmla="*/ 0 w 7"/>
                  <a:gd name="T9" fmla="*/ 0 h 6"/>
                  <a:gd name="T10" fmla="*/ 0 w 7"/>
                  <a:gd name="T11" fmla="*/ 0 h 6"/>
                  <a:gd name="T12" fmla="*/ 7 w 7"/>
                  <a:gd name="T13" fmla="*/ 3 h 6"/>
                  <a:gd name="T14" fmla="*/ 7 w 7"/>
                  <a:gd name="T15" fmla="*/ 3 h 6"/>
                  <a:gd name="T16" fmla="*/ 7 w 7"/>
                  <a:gd name="T17" fmla="*/ 4 h 6"/>
                  <a:gd name="T18" fmla="*/ 3 w 7"/>
                  <a:gd name="T19" fmla="*/ 6 h 6"/>
                  <a:gd name="T20" fmla="*/ 2 w 7"/>
                  <a:gd name="T21" fmla="*/ 6 h 6"/>
                  <a:gd name="T22" fmla="*/ 1 w 7"/>
                  <a:gd name="T23" fmla="*/ 1 h 6"/>
                  <a:gd name="T24" fmla="*/ 3 w 7"/>
                  <a:gd name="T25" fmla="*/ 5 h 6"/>
                  <a:gd name="T26" fmla="*/ 6 w 7"/>
                  <a:gd name="T27" fmla="*/ 3 h 6"/>
                  <a:gd name="T28" fmla="*/ 1 w 7"/>
                  <a:gd name="T2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6">
                    <a:moveTo>
                      <a:pt x="2" y="6"/>
                    </a:move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4"/>
                      <a:pt x="7" y="4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2" y="6"/>
                      <a:pt x="2" y="6"/>
                    </a:cubicBezTo>
                    <a:close/>
                    <a:moveTo>
                      <a:pt x="1" y="1"/>
                    </a:moveTo>
                    <a:cubicBezTo>
                      <a:pt x="3" y="5"/>
                      <a:pt x="3" y="5"/>
                      <a:pt x="3" y="5"/>
                    </a:cubicBezTo>
                    <a:cubicBezTo>
                      <a:pt x="6" y="3"/>
                      <a:pt x="6" y="3"/>
                      <a:pt x="6" y="3"/>
                    </a:cubicBezTo>
                    <a:lnTo>
                      <a:pt x="1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96" name="Freeform 3315"/>
              <p:cNvSpPr>
                <a:spLocks noEditPoints="1"/>
              </p:cNvSpPr>
              <p:nvPr/>
            </p:nvSpPr>
            <p:spPr bwMode="auto">
              <a:xfrm>
                <a:off x="8204" y="3236"/>
                <a:ext cx="12" cy="10"/>
              </a:xfrm>
              <a:custGeom>
                <a:avLst/>
                <a:gdLst>
                  <a:gd name="T0" fmla="*/ 8 w 8"/>
                  <a:gd name="T1" fmla="*/ 7 h 7"/>
                  <a:gd name="T2" fmla="*/ 8 w 8"/>
                  <a:gd name="T3" fmla="*/ 7 h 7"/>
                  <a:gd name="T4" fmla="*/ 0 w 8"/>
                  <a:gd name="T5" fmla="*/ 3 h 7"/>
                  <a:gd name="T6" fmla="*/ 0 w 8"/>
                  <a:gd name="T7" fmla="*/ 3 h 7"/>
                  <a:gd name="T8" fmla="*/ 0 w 8"/>
                  <a:gd name="T9" fmla="*/ 3 h 7"/>
                  <a:gd name="T10" fmla="*/ 0 w 8"/>
                  <a:gd name="T11" fmla="*/ 3 h 7"/>
                  <a:gd name="T12" fmla="*/ 6 w 8"/>
                  <a:gd name="T13" fmla="*/ 0 h 7"/>
                  <a:gd name="T14" fmla="*/ 6 w 8"/>
                  <a:gd name="T15" fmla="*/ 0 h 7"/>
                  <a:gd name="T16" fmla="*/ 6 w 8"/>
                  <a:gd name="T17" fmla="*/ 0 h 7"/>
                  <a:gd name="T18" fmla="*/ 8 w 8"/>
                  <a:gd name="T19" fmla="*/ 6 h 7"/>
                  <a:gd name="T20" fmla="*/ 8 w 8"/>
                  <a:gd name="T21" fmla="*/ 6 h 7"/>
                  <a:gd name="T22" fmla="*/ 8 w 8"/>
                  <a:gd name="T23" fmla="*/ 7 h 7"/>
                  <a:gd name="T24" fmla="*/ 8 w 8"/>
                  <a:gd name="T25" fmla="*/ 7 h 7"/>
                  <a:gd name="T26" fmla="*/ 1 w 8"/>
                  <a:gd name="T27" fmla="*/ 3 h 7"/>
                  <a:gd name="T28" fmla="*/ 8 w 8"/>
                  <a:gd name="T29" fmla="*/ 6 h 7"/>
                  <a:gd name="T30" fmla="*/ 6 w 8"/>
                  <a:gd name="T31" fmla="*/ 0 h 7"/>
                  <a:gd name="T32" fmla="*/ 1 w 8"/>
                  <a:gd name="T33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" h="7">
                    <a:moveTo>
                      <a:pt x="8" y="7"/>
                    </a:moveTo>
                    <a:cubicBezTo>
                      <a:pt x="8" y="7"/>
                      <a:pt x="8" y="7"/>
                      <a:pt x="8" y="7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8" y="7"/>
                      <a:pt x="8" y="7"/>
                    </a:cubicBezTo>
                    <a:close/>
                    <a:moveTo>
                      <a:pt x="1" y="3"/>
                    </a:moveTo>
                    <a:cubicBezTo>
                      <a:pt x="8" y="6"/>
                      <a:pt x="8" y="6"/>
                      <a:pt x="8" y="6"/>
                    </a:cubicBezTo>
                    <a:cubicBezTo>
                      <a:pt x="6" y="0"/>
                      <a:pt x="6" y="0"/>
                      <a:pt x="6" y="0"/>
                    </a:cubicBezTo>
                    <a:lnTo>
                      <a:pt x="1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97" name="Freeform 3316"/>
              <p:cNvSpPr>
                <a:spLocks noEditPoints="1"/>
              </p:cNvSpPr>
              <p:nvPr/>
            </p:nvSpPr>
            <p:spPr bwMode="auto">
              <a:xfrm>
                <a:off x="8223" y="3240"/>
                <a:ext cx="12" cy="11"/>
              </a:xfrm>
              <a:custGeom>
                <a:avLst/>
                <a:gdLst>
                  <a:gd name="T0" fmla="*/ 3 w 8"/>
                  <a:gd name="T1" fmla="*/ 7 h 7"/>
                  <a:gd name="T2" fmla="*/ 3 w 8"/>
                  <a:gd name="T3" fmla="*/ 7 h 7"/>
                  <a:gd name="T4" fmla="*/ 3 w 8"/>
                  <a:gd name="T5" fmla="*/ 7 h 7"/>
                  <a:gd name="T6" fmla="*/ 0 w 8"/>
                  <a:gd name="T7" fmla="*/ 1 h 7"/>
                  <a:gd name="T8" fmla="*/ 0 w 8"/>
                  <a:gd name="T9" fmla="*/ 0 h 7"/>
                  <a:gd name="T10" fmla="*/ 1 w 8"/>
                  <a:gd name="T11" fmla="*/ 0 h 7"/>
                  <a:gd name="T12" fmla="*/ 8 w 8"/>
                  <a:gd name="T13" fmla="*/ 4 h 7"/>
                  <a:gd name="T14" fmla="*/ 8 w 8"/>
                  <a:gd name="T15" fmla="*/ 4 h 7"/>
                  <a:gd name="T16" fmla="*/ 8 w 8"/>
                  <a:gd name="T17" fmla="*/ 4 h 7"/>
                  <a:gd name="T18" fmla="*/ 3 w 8"/>
                  <a:gd name="T19" fmla="*/ 7 h 7"/>
                  <a:gd name="T20" fmla="*/ 3 w 8"/>
                  <a:gd name="T21" fmla="*/ 7 h 7"/>
                  <a:gd name="T22" fmla="*/ 1 w 8"/>
                  <a:gd name="T23" fmla="*/ 1 h 7"/>
                  <a:gd name="T24" fmla="*/ 3 w 8"/>
                  <a:gd name="T25" fmla="*/ 6 h 7"/>
                  <a:gd name="T26" fmla="*/ 7 w 8"/>
                  <a:gd name="T27" fmla="*/ 4 h 7"/>
                  <a:gd name="T28" fmla="*/ 1 w 8"/>
                  <a:gd name="T29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8" h="7">
                    <a:moveTo>
                      <a:pt x="3" y="7"/>
                    </a:move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lose/>
                    <a:moveTo>
                      <a:pt x="1" y="1"/>
                    </a:moveTo>
                    <a:cubicBezTo>
                      <a:pt x="3" y="6"/>
                      <a:pt x="3" y="6"/>
                      <a:pt x="3" y="6"/>
                    </a:cubicBezTo>
                    <a:cubicBezTo>
                      <a:pt x="7" y="4"/>
                      <a:pt x="7" y="4"/>
                      <a:pt x="7" y="4"/>
                    </a:cubicBezTo>
                    <a:lnTo>
                      <a:pt x="1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98" name="Freeform 3317"/>
              <p:cNvSpPr>
                <a:spLocks noEditPoints="1"/>
              </p:cNvSpPr>
              <p:nvPr/>
            </p:nvSpPr>
            <p:spPr bwMode="auto">
              <a:xfrm>
                <a:off x="8211" y="3236"/>
                <a:ext cx="12" cy="10"/>
              </a:xfrm>
              <a:custGeom>
                <a:avLst/>
                <a:gdLst>
                  <a:gd name="T0" fmla="*/ 3 w 8"/>
                  <a:gd name="T1" fmla="*/ 7 h 7"/>
                  <a:gd name="T2" fmla="*/ 3 w 8"/>
                  <a:gd name="T3" fmla="*/ 7 h 7"/>
                  <a:gd name="T4" fmla="*/ 3 w 8"/>
                  <a:gd name="T5" fmla="*/ 6 h 7"/>
                  <a:gd name="T6" fmla="*/ 0 w 8"/>
                  <a:gd name="T7" fmla="*/ 0 h 7"/>
                  <a:gd name="T8" fmla="*/ 1 w 8"/>
                  <a:gd name="T9" fmla="*/ 0 h 7"/>
                  <a:gd name="T10" fmla="*/ 1 w 8"/>
                  <a:gd name="T11" fmla="*/ 0 h 7"/>
                  <a:gd name="T12" fmla="*/ 8 w 8"/>
                  <a:gd name="T13" fmla="*/ 3 h 7"/>
                  <a:gd name="T14" fmla="*/ 8 w 8"/>
                  <a:gd name="T15" fmla="*/ 3 h 7"/>
                  <a:gd name="T16" fmla="*/ 8 w 8"/>
                  <a:gd name="T17" fmla="*/ 4 h 7"/>
                  <a:gd name="T18" fmla="*/ 3 w 8"/>
                  <a:gd name="T19" fmla="*/ 6 h 7"/>
                  <a:gd name="T20" fmla="*/ 3 w 8"/>
                  <a:gd name="T21" fmla="*/ 7 h 7"/>
                  <a:gd name="T22" fmla="*/ 1 w 8"/>
                  <a:gd name="T23" fmla="*/ 1 h 7"/>
                  <a:gd name="T24" fmla="*/ 3 w 8"/>
                  <a:gd name="T25" fmla="*/ 6 h 7"/>
                  <a:gd name="T26" fmla="*/ 8 w 8"/>
                  <a:gd name="T27" fmla="*/ 3 h 7"/>
                  <a:gd name="T28" fmla="*/ 1 w 8"/>
                  <a:gd name="T29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8" h="7">
                    <a:moveTo>
                      <a:pt x="3" y="7"/>
                    </a:moveTo>
                    <a:cubicBezTo>
                      <a:pt x="3" y="7"/>
                      <a:pt x="3" y="7"/>
                      <a:pt x="3" y="7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7"/>
                      <a:pt x="3" y="7"/>
                      <a:pt x="3" y="7"/>
                    </a:cubicBezTo>
                    <a:close/>
                    <a:moveTo>
                      <a:pt x="1" y="1"/>
                    </a:moveTo>
                    <a:cubicBezTo>
                      <a:pt x="3" y="6"/>
                      <a:pt x="3" y="6"/>
                      <a:pt x="3" y="6"/>
                    </a:cubicBezTo>
                    <a:cubicBezTo>
                      <a:pt x="8" y="3"/>
                      <a:pt x="8" y="3"/>
                      <a:pt x="8" y="3"/>
                    </a:cubicBezTo>
                    <a:lnTo>
                      <a:pt x="1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99" name="Freeform 3318"/>
              <p:cNvSpPr>
                <a:spLocks noEditPoints="1"/>
              </p:cNvSpPr>
              <p:nvPr/>
            </p:nvSpPr>
            <p:spPr bwMode="auto">
              <a:xfrm>
                <a:off x="8226" y="3246"/>
                <a:ext cx="14" cy="9"/>
              </a:xfrm>
              <a:custGeom>
                <a:avLst/>
                <a:gdLst>
                  <a:gd name="T0" fmla="*/ 8 w 9"/>
                  <a:gd name="T1" fmla="*/ 6 h 6"/>
                  <a:gd name="T2" fmla="*/ 8 w 9"/>
                  <a:gd name="T3" fmla="*/ 6 h 6"/>
                  <a:gd name="T4" fmla="*/ 1 w 9"/>
                  <a:gd name="T5" fmla="*/ 3 h 6"/>
                  <a:gd name="T6" fmla="*/ 1 w 9"/>
                  <a:gd name="T7" fmla="*/ 3 h 6"/>
                  <a:gd name="T8" fmla="*/ 1 w 9"/>
                  <a:gd name="T9" fmla="*/ 3 h 6"/>
                  <a:gd name="T10" fmla="*/ 1 w 9"/>
                  <a:gd name="T11" fmla="*/ 2 h 6"/>
                  <a:gd name="T12" fmla="*/ 5 w 9"/>
                  <a:gd name="T13" fmla="*/ 0 h 6"/>
                  <a:gd name="T14" fmla="*/ 6 w 9"/>
                  <a:gd name="T15" fmla="*/ 0 h 6"/>
                  <a:gd name="T16" fmla="*/ 6 w 9"/>
                  <a:gd name="T17" fmla="*/ 0 h 6"/>
                  <a:gd name="T18" fmla="*/ 6 w 9"/>
                  <a:gd name="T19" fmla="*/ 0 h 6"/>
                  <a:gd name="T20" fmla="*/ 9 w 9"/>
                  <a:gd name="T21" fmla="*/ 6 h 6"/>
                  <a:gd name="T22" fmla="*/ 9 w 9"/>
                  <a:gd name="T23" fmla="*/ 6 h 6"/>
                  <a:gd name="T24" fmla="*/ 8 w 9"/>
                  <a:gd name="T25" fmla="*/ 6 h 6"/>
                  <a:gd name="T26" fmla="*/ 8 w 9"/>
                  <a:gd name="T27" fmla="*/ 6 h 6"/>
                  <a:gd name="T28" fmla="*/ 1 w 9"/>
                  <a:gd name="T29" fmla="*/ 3 h 6"/>
                  <a:gd name="T30" fmla="*/ 8 w 9"/>
                  <a:gd name="T31" fmla="*/ 6 h 6"/>
                  <a:gd name="T32" fmla="*/ 6 w 9"/>
                  <a:gd name="T33" fmla="*/ 0 h 6"/>
                  <a:gd name="T34" fmla="*/ 6 w 9"/>
                  <a:gd name="T35" fmla="*/ 0 h 6"/>
                  <a:gd name="T36" fmla="*/ 1 w 9"/>
                  <a:gd name="T3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" h="6">
                    <a:moveTo>
                      <a:pt x="8" y="6"/>
                    </a:moveTo>
                    <a:cubicBezTo>
                      <a:pt x="8" y="6"/>
                      <a:pt x="8" y="6"/>
                      <a:pt x="8" y="6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3"/>
                      <a:pt x="1" y="2"/>
                      <a:pt x="1" y="2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lose/>
                    <a:moveTo>
                      <a:pt x="1" y="3"/>
                    </a:moveTo>
                    <a:cubicBezTo>
                      <a:pt x="8" y="6"/>
                      <a:pt x="8" y="6"/>
                      <a:pt x="8" y="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lnTo>
                      <a:pt x="1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00" name="Freeform 3319"/>
              <p:cNvSpPr>
                <a:spLocks noEditPoints="1"/>
              </p:cNvSpPr>
              <p:nvPr/>
            </p:nvSpPr>
            <p:spPr bwMode="auto">
              <a:xfrm>
                <a:off x="8216" y="3240"/>
                <a:ext cx="12" cy="11"/>
              </a:xfrm>
              <a:custGeom>
                <a:avLst/>
                <a:gdLst>
                  <a:gd name="T0" fmla="*/ 8 w 8"/>
                  <a:gd name="T1" fmla="*/ 7 h 7"/>
                  <a:gd name="T2" fmla="*/ 7 w 8"/>
                  <a:gd name="T3" fmla="*/ 7 h 7"/>
                  <a:gd name="T4" fmla="*/ 0 w 8"/>
                  <a:gd name="T5" fmla="*/ 4 h 7"/>
                  <a:gd name="T6" fmla="*/ 0 w 8"/>
                  <a:gd name="T7" fmla="*/ 3 h 7"/>
                  <a:gd name="T8" fmla="*/ 0 w 8"/>
                  <a:gd name="T9" fmla="*/ 3 h 7"/>
                  <a:gd name="T10" fmla="*/ 0 w 8"/>
                  <a:gd name="T11" fmla="*/ 3 h 7"/>
                  <a:gd name="T12" fmla="*/ 5 w 8"/>
                  <a:gd name="T13" fmla="*/ 0 h 7"/>
                  <a:gd name="T14" fmla="*/ 5 w 8"/>
                  <a:gd name="T15" fmla="*/ 0 h 7"/>
                  <a:gd name="T16" fmla="*/ 6 w 8"/>
                  <a:gd name="T17" fmla="*/ 0 h 7"/>
                  <a:gd name="T18" fmla="*/ 6 w 8"/>
                  <a:gd name="T19" fmla="*/ 0 h 7"/>
                  <a:gd name="T20" fmla="*/ 8 w 8"/>
                  <a:gd name="T21" fmla="*/ 6 h 7"/>
                  <a:gd name="T22" fmla="*/ 8 w 8"/>
                  <a:gd name="T23" fmla="*/ 7 h 7"/>
                  <a:gd name="T24" fmla="*/ 8 w 8"/>
                  <a:gd name="T25" fmla="*/ 7 h 7"/>
                  <a:gd name="T26" fmla="*/ 8 w 8"/>
                  <a:gd name="T27" fmla="*/ 7 h 7"/>
                  <a:gd name="T28" fmla="*/ 1 w 8"/>
                  <a:gd name="T29" fmla="*/ 3 h 7"/>
                  <a:gd name="T30" fmla="*/ 7 w 8"/>
                  <a:gd name="T31" fmla="*/ 6 h 7"/>
                  <a:gd name="T32" fmla="*/ 5 w 8"/>
                  <a:gd name="T33" fmla="*/ 1 h 7"/>
                  <a:gd name="T34" fmla="*/ 1 w 8"/>
                  <a:gd name="T35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8" h="7">
                    <a:moveTo>
                      <a:pt x="8" y="7"/>
                    </a:moveTo>
                    <a:cubicBezTo>
                      <a:pt x="8" y="7"/>
                      <a:pt x="8" y="7"/>
                      <a:pt x="7" y="7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8" y="7"/>
                      <a:pt x="8" y="7"/>
                    </a:cubicBezTo>
                    <a:close/>
                    <a:moveTo>
                      <a:pt x="1" y="3"/>
                    </a:moveTo>
                    <a:cubicBezTo>
                      <a:pt x="7" y="6"/>
                      <a:pt x="7" y="6"/>
                      <a:pt x="7" y="6"/>
                    </a:cubicBezTo>
                    <a:cubicBezTo>
                      <a:pt x="5" y="1"/>
                      <a:pt x="5" y="1"/>
                      <a:pt x="5" y="1"/>
                    </a:cubicBezTo>
                    <a:lnTo>
                      <a:pt x="1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01" name="Freeform 3320"/>
              <p:cNvSpPr>
                <a:spLocks noEditPoints="1"/>
              </p:cNvSpPr>
              <p:nvPr/>
            </p:nvSpPr>
            <p:spPr bwMode="auto">
              <a:xfrm>
                <a:off x="8249" y="3257"/>
                <a:ext cx="13" cy="9"/>
              </a:xfrm>
              <a:custGeom>
                <a:avLst/>
                <a:gdLst>
                  <a:gd name="T0" fmla="*/ 9 w 9"/>
                  <a:gd name="T1" fmla="*/ 6 h 6"/>
                  <a:gd name="T2" fmla="*/ 9 w 9"/>
                  <a:gd name="T3" fmla="*/ 6 h 6"/>
                  <a:gd name="T4" fmla="*/ 0 w 9"/>
                  <a:gd name="T5" fmla="*/ 3 h 6"/>
                  <a:gd name="T6" fmla="*/ 0 w 9"/>
                  <a:gd name="T7" fmla="*/ 2 h 6"/>
                  <a:gd name="T8" fmla="*/ 0 w 9"/>
                  <a:gd name="T9" fmla="*/ 2 h 6"/>
                  <a:gd name="T10" fmla="*/ 0 w 9"/>
                  <a:gd name="T11" fmla="*/ 2 h 6"/>
                  <a:gd name="T12" fmla="*/ 0 w 9"/>
                  <a:gd name="T13" fmla="*/ 2 h 6"/>
                  <a:gd name="T14" fmla="*/ 6 w 9"/>
                  <a:gd name="T15" fmla="*/ 0 h 6"/>
                  <a:gd name="T16" fmla="*/ 6 w 9"/>
                  <a:gd name="T17" fmla="*/ 0 h 6"/>
                  <a:gd name="T18" fmla="*/ 7 w 9"/>
                  <a:gd name="T19" fmla="*/ 0 h 6"/>
                  <a:gd name="T20" fmla="*/ 7 w 9"/>
                  <a:gd name="T21" fmla="*/ 0 h 6"/>
                  <a:gd name="T22" fmla="*/ 9 w 9"/>
                  <a:gd name="T23" fmla="*/ 6 h 6"/>
                  <a:gd name="T24" fmla="*/ 9 w 9"/>
                  <a:gd name="T25" fmla="*/ 6 h 6"/>
                  <a:gd name="T26" fmla="*/ 9 w 9"/>
                  <a:gd name="T27" fmla="*/ 6 h 6"/>
                  <a:gd name="T28" fmla="*/ 1 w 9"/>
                  <a:gd name="T29" fmla="*/ 2 h 6"/>
                  <a:gd name="T30" fmla="*/ 8 w 9"/>
                  <a:gd name="T31" fmla="*/ 6 h 6"/>
                  <a:gd name="T32" fmla="*/ 7 w 9"/>
                  <a:gd name="T33" fmla="*/ 1 h 6"/>
                  <a:gd name="T34" fmla="*/ 6 w 9"/>
                  <a:gd name="T35" fmla="*/ 0 h 6"/>
                  <a:gd name="T36" fmla="*/ 1 w 9"/>
                  <a:gd name="T37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" h="6">
                    <a:moveTo>
                      <a:pt x="9" y="6"/>
                    </a:moveTo>
                    <a:cubicBezTo>
                      <a:pt x="9" y="6"/>
                      <a:pt x="9" y="6"/>
                      <a:pt x="9" y="6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9" y="6"/>
                      <a:pt x="9" y="6"/>
                    </a:cubicBezTo>
                    <a:close/>
                    <a:moveTo>
                      <a:pt x="1" y="2"/>
                    </a:moveTo>
                    <a:cubicBezTo>
                      <a:pt x="8" y="6"/>
                      <a:pt x="8" y="6"/>
                      <a:pt x="8" y="6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0"/>
                      <a:pt x="6" y="0"/>
                      <a:pt x="6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02" name="Freeform 3321"/>
              <p:cNvSpPr>
                <a:spLocks noEditPoints="1"/>
              </p:cNvSpPr>
              <p:nvPr/>
            </p:nvSpPr>
            <p:spPr bwMode="auto">
              <a:xfrm>
                <a:off x="8246" y="3251"/>
                <a:ext cx="12" cy="10"/>
              </a:xfrm>
              <a:custGeom>
                <a:avLst/>
                <a:gdLst>
                  <a:gd name="T0" fmla="*/ 3 w 8"/>
                  <a:gd name="T1" fmla="*/ 7 h 7"/>
                  <a:gd name="T2" fmla="*/ 2 w 8"/>
                  <a:gd name="T3" fmla="*/ 6 h 7"/>
                  <a:gd name="T4" fmla="*/ 0 w 8"/>
                  <a:gd name="T5" fmla="*/ 0 h 7"/>
                  <a:gd name="T6" fmla="*/ 0 w 8"/>
                  <a:gd name="T7" fmla="*/ 0 h 7"/>
                  <a:gd name="T8" fmla="*/ 0 w 8"/>
                  <a:gd name="T9" fmla="*/ 0 h 7"/>
                  <a:gd name="T10" fmla="*/ 8 w 8"/>
                  <a:gd name="T11" fmla="*/ 4 h 7"/>
                  <a:gd name="T12" fmla="*/ 8 w 8"/>
                  <a:gd name="T13" fmla="*/ 4 h 7"/>
                  <a:gd name="T14" fmla="*/ 8 w 8"/>
                  <a:gd name="T15" fmla="*/ 4 h 7"/>
                  <a:gd name="T16" fmla="*/ 3 w 8"/>
                  <a:gd name="T17" fmla="*/ 7 h 7"/>
                  <a:gd name="T18" fmla="*/ 3 w 8"/>
                  <a:gd name="T19" fmla="*/ 7 h 7"/>
                  <a:gd name="T20" fmla="*/ 1 w 8"/>
                  <a:gd name="T21" fmla="*/ 1 h 7"/>
                  <a:gd name="T22" fmla="*/ 3 w 8"/>
                  <a:gd name="T23" fmla="*/ 6 h 7"/>
                  <a:gd name="T24" fmla="*/ 7 w 8"/>
                  <a:gd name="T25" fmla="*/ 4 h 7"/>
                  <a:gd name="T26" fmla="*/ 1 w 8"/>
                  <a:gd name="T27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8" h="7">
                    <a:moveTo>
                      <a:pt x="3" y="7"/>
                    </a:moveTo>
                    <a:cubicBezTo>
                      <a:pt x="2" y="7"/>
                      <a:pt x="2" y="7"/>
                      <a:pt x="2" y="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lose/>
                    <a:moveTo>
                      <a:pt x="1" y="1"/>
                    </a:moveTo>
                    <a:cubicBezTo>
                      <a:pt x="3" y="6"/>
                      <a:pt x="3" y="6"/>
                      <a:pt x="3" y="6"/>
                    </a:cubicBezTo>
                    <a:cubicBezTo>
                      <a:pt x="7" y="4"/>
                      <a:pt x="7" y="4"/>
                      <a:pt x="7" y="4"/>
                    </a:cubicBezTo>
                    <a:lnTo>
                      <a:pt x="1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03" name="Freeform 3322"/>
              <p:cNvSpPr>
                <a:spLocks noEditPoints="1"/>
              </p:cNvSpPr>
              <p:nvPr/>
            </p:nvSpPr>
            <p:spPr bwMode="auto">
              <a:xfrm>
                <a:off x="8238" y="3251"/>
                <a:ext cx="12" cy="10"/>
              </a:xfrm>
              <a:custGeom>
                <a:avLst/>
                <a:gdLst>
                  <a:gd name="T0" fmla="*/ 8 w 8"/>
                  <a:gd name="T1" fmla="*/ 7 h 7"/>
                  <a:gd name="T2" fmla="*/ 7 w 8"/>
                  <a:gd name="T3" fmla="*/ 7 h 7"/>
                  <a:gd name="T4" fmla="*/ 0 w 8"/>
                  <a:gd name="T5" fmla="*/ 3 h 7"/>
                  <a:gd name="T6" fmla="*/ 0 w 8"/>
                  <a:gd name="T7" fmla="*/ 3 h 7"/>
                  <a:gd name="T8" fmla="*/ 0 w 8"/>
                  <a:gd name="T9" fmla="*/ 3 h 7"/>
                  <a:gd name="T10" fmla="*/ 0 w 8"/>
                  <a:gd name="T11" fmla="*/ 3 h 7"/>
                  <a:gd name="T12" fmla="*/ 5 w 8"/>
                  <a:gd name="T13" fmla="*/ 0 h 7"/>
                  <a:gd name="T14" fmla="*/ 5 w 8"/>
                  <a:gd name="T15" fmla="*/ 0 h 7"/>
                  <a:gd name="T16" fmla="*/ 5 w 8"/>
                  <a:gd name="T17" fmla="*/ 0 h 7"/>
                  <a:gd name="T18" fmla="*/ 5 w 8"/>
                  <a:gd name="T19" fmla="*/ 0 h 7"/>
                  <a:gd name="T20" fmla="*/ 8 w 8"/>
                  <a:gd name="T21" fmla="*/ 6 h 7"/>
                  <a:gd name="T22" fmla="*/ 8 w 8"/>
                  <a:gd name="T23" fmla="*/ 7 h 7"/>
                  <a:gd name="T24" fmla="*/ 8 w 8"/>
                  <a:gd name="T25" fmla="*/ 7 h 7"/>
                  <a:gd name="T26" fmla="*/ 1 w 8"/>
                  <a:gd name="T27" fmla="*/ 3 h 7"/>
                  <a:gd name="T28" fmla="*/ 7 w 8"/>
                  <a:gd name="T29" fmla="*/ 6 h 7"/>
                  <a:gd name="T30" fmla="*/ 5 w 8"/>
                  <a:gd name="T31" fmla="*/ 1 h 7"/>
                  <a:gd name="T32" fmla="*/ 1 w 8"/>
                  <a:gd name="T33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" h="7">
                    <a:moveTo>
                      <a:pt x="8" y="7"/>
                    </a:moveTo>
                    <a:cubicBezTo>
                      <a:pt x="7" y="7"/>
                      <a:pt x="7" y="7"/>
                      <a:pt x="7" y="7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6"/>
                      <a:pt x="8" y="7"/>
                      <a:pt x="8" y="7"/>
                    </a:cubicBezTo>
                    <a:cubicBezTo>
                      <a:pt x="8" y="7"/>
                      <a:pt x="8" y="7"/>
                      <a:pt x="8" y="7"/>
                    </a:cubicBezTo>
                    <a:close/>
                    <a:moveTo>
                      <a:pt x="1" y="3"/>
                    </a:moveTo>
                    <a:cubicBezTo>
                      <a:pt x="7" y="6"/>
                      <a:pt x="7" y="6"/>
                      <a:pt x="7" y="6"/>
                    </a:cubicBezTo>
                    <a:cubicBezTo>
                      <a:pt x="5" y="1"/>
                      <a:pt x="5" y="1"/>
                      <a:pt x="5" y="1"/>
                    </a:cubicBezTo>
                    <a:lnTo>
                      <a:pt x="1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04" name="Freeform 3323"/>
              <p:cNvSpPr>
                <a:spLocks noEditPoints="1"/>
              </p:cNvSpPr>
              <p:nvPr/>
            </p:nvSpPr>
            <p:spPr bwMode="auto">
              <a:xfrm>
                <a:off x="8169" y="3219"/>
                <a:ext cx="13" cy="11"/>
              </a:xfrm>
              <a:custGeom>
                <a:avLst/>
                <a:gdLst>
                  <a:gd name="T0" fmla="*/ 8 w 9"/>
                  <a:gd name="T1" fmla="*/ 7 h 7"/>
                  <a:gd name="T2" fmla="*/ 8 w 9"/>
                  <a:gd name="T3" fmla="*/ 7 h 7"/>
                  <a:gd name="T4" fmla="*/ 1 w 9"/>
                  <a:gd name="T5" fmla="*/ 4 h 7"/>
                  <a:gd name="T6" fmla="*/ 1 w 9"/>
                  <a:gd name="T7" fmla="*/ 4 h 7"/>
                  <a:gd name="T8" fmla="*/ 1 w 9"/>
                  <a:gd name="T9" fmla="*/ 4 h 7"/>
                  <a:gd name="T10" fmla="*/ 1 w 9"/>
                  <a:gd name="T11" fmla="*/ 3 h 7"/>
                  <a:gd name="T12" fmla="*/ 5 w 9"/>
                  <a:gd name="T13" fmla="*/ 0 h 7"/>
                  <a:gd name="T14" fmla="*/ 6 w 9"/>
                  <a:gd name="T15" fmla="*/ 0 h 7"/>
                  <a:gd name="T16" fmla="*/ 6 w 9"/>
                  <a:gd name="T17" fmla="*/ 0 h 7"/>
                  <a:gd name="T18" fmla="*/ 6 w 9"/>
                  <a:gd name="T19" fmla="*/ 0 h 7"/>
                  <a:gd name="T20" fmla="*/ 8 w 9"/>
                  <a:gd name="T21" fmla="*/ 7 h 7"/>
                  <a:gd name="T22" fmla="*/ 8 w 9"/>
                  <a:gd name="T23" fmla="*/ 7 h 7"/>
                  <a:gd name="T24" fmla="*/ 8 w 9"/>
                  <a:gd name="T25" fmla="*/ 7 h 7"/>
                  <a:gd name="T26" fmla="*/ 1 w 9"/>
                  <a:gd name="T27" fmla="*/ 4 h 7"/>
                  <a:gd name="T28" fmla="*/ 8 w 9"/>
                  <a:gd name="T29" fmla="*/ 6 h 7"/>
                  <a:gd name="T30" fmla="*/ 5 w 9"/>
                  <a:gd name="T31" fmla="*/ 1 h 7"/>
                  <a:gd name="T32" fmla="*/ 1 w 9"/>
                  <a:gd name="T33" fmla="*/ 3 h 7"/>
                  <a:gd name="T34" fmla="*/ 1 w 9"/>
                  <a:gd name="T35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9" h="7">
                    <a:moveTo>
                      <a:pt x="8" y="7"/>
                    </a:moveTo>
                    <a:cubicBezTo>
                      <a:pt x="8" y="7"/>
                      <a:pt x="8" y="7"/>
                      <a:pt x="8" y="7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3"/>
                      <a:pt x="1" y="3"/>
                      <a:pt x="1" y="3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9" y="7"/>
                      <a:pt x="8" y="7"/>
                      <a:pt x="8" y="7"/>
                    </a:cubicBezTo>
                    <a:cubicBezTo>
                      <a:pt x="8" y="7"/>
                      <a:pt x="8" y="7"/>
                      <a:pt x="8" y="7"/>
                    </a:cubicBezTo>
                    <a:close/>
                    <a:moveTo>
                      <a:pt x="1" y="4"/>
                    </a:moveTo>
                    <a:cubicBezTo>
                      <a:pt x="8" y="6"/>
                      <a:pt x="8" y="6"/>
                      <a:pt x="8" y="6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1" y="3"/>
                      <a:pt x="1" y="3"/>
                      <a:pt x="1" y="3"/>
                    </a:cubicBezTo>
                    <a:lnTo>
                      <a:pt x="1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05" name="Freeform 3324"/>
              <p:cNvSpPr>
                <a:spLocks/>
              </p:cNvSpPr>
              <p:nvPr/>
            </p:nvSpPr>
            <p:spPr bwMode="auto">
              <a:xfrm>
                <a:off x="8169" y="3224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  <a:gd name="T6" fmla="*/ 0 w 1"/>
                  <a:gd name="T7" fmla="*/ 1 h 1"/>
                  <a:gd name="T8" fmla="*/ 0 w 1"/>
                  <a:gd name="T9" fmla="*/ 0 h 1"/>
                  <a:gd name="T10" fmla="*/ 1 w 1"/>
                  <a:gd name="T11" fmla="*/ 0 h 1"/>
                  <a:gd name="T12" fmla="*/ 1 w 1"/>
                  <a:gd name="T13" fmla="*/ 0 h 1"/>
                  <a:gd name="T14" fmla="*/ 1 w 1"/>
                  <a:gd name="T15" fmla="*/ 0 h 1"/>
                  <a:gd name="T16" fmla="*/ 1 w 1"/>
                  <a:gd name="T17" fmla="*/ 1 h 1"/>
                  <a:gd name="T18" fmla="*/ 1 w 1"/>
                  <a:gd name="T19" fmla="*/ 1 h 1"/>
                  <a:gd name="T20" fmla="*/ 1 w 1"/>
                  <a:gd name="T2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06" name="Freeform 3325"/>
              <p:cNvSpPr>
                <a:spLocks noEditPoints="1"/>
              </p:cNvSpPr>
              <p:nvPr/>
            </p:nvSpPr>
            <p:spPr bwMode="auto">
              <a:xfrm>
                <a:off x="8176" y="3219"/>
                <a:ext cx="14" cy="11"/>
              </a:xfrm>
              <a:custGeom>
                <a:avLst/>
                <a:gdLst>
                  <a:gd name="T0" fmla="*/ 3 w 9"/>
                  <a:gd name="T1" fmla="*/ 7 h 7"/>
                  <a:gd name="T2" fmla="*/ 3 w 9"/>
                  <a:gd name="T3" fmla="*/ 7 h 7"/>
                  <a:gd name="T4" fmla="*/ 3 w 9"/>
                  <a:gd name="T5" fmla="*/ 7 h 7"/>
                  <a:gd name="T6" fmla="*/ 3 w 9"/>
                  <a:gd name="T7" fmla="*/ 7 h 7"/>
                  <a:gd name="T8" fmla="*/ 0 w 9"/>
                  <a:gd name="T9" fmla="*/ 0 h 7"/>
                  <a:gd name="T10" fmla="*/ 0 w 9"/>
                  <a:gd name="T11" fmla="*/ 0 h 7"/>
                  <a:gd name="T12" fmla="*/ 1 w 9"/>
                  <a:gd name="T13" fmla="*/ 0 h 7"/>
                  <a:gd name="T14" fmla="*/ 8 w 9"/>
                  <a:gd name="T15" fmla="*/ 4 h 7"/>
                  <a:gd name="T16" fmla="*/ 9 w 9"/>
                  <a:gd name="T17" fmla="*/ 4 h 7"/>
                  <a:gd name="T18" fmla="*/ 8 w 9"/>
                  <a:gd name="T19" fmla="*/ 4 h 7"/>
                  <a:gd name="T20" fmla="*/ 4 w 9"/>
                  <a:gd name="T21" fmla="*/ 7 h 7"/>
                  <a:gd name="T22" fmla="*/ 3 w 9"/>
                  <a:gd name="T23" fmla="*/ 7 h 7"/>
                  <a:gd name="T24" fmla="*/ 1 w 9"/>
                  <a:gd name="T25" fmla="*/ 1 h 7"/>
                  <a:gd name="T26" fmla="*/ 3 w 9"/>
                  <a:gd name="T27" fmla="*/ 7 h 7"/>
                  <a:gd name="T28" fmla="*/ 8 w 9"/>
                  <a:gd name="T29" fmla="*/ 4 h 7"/>
                  <a:gd name="T30" fmla="*/ 1 w 9"/>
                  <a:gd name="T31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9" h="7">
                    <a:moveTo>
                      <a:pt x="3" y="7"/>
                    </a:move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9" y="4"/>
                      <a:pt x="9" y="4"/>
                    </a:cubicBezTo>
                    <a:cubicBezTo>
                      <a:pt x="9" y="4"/>
                      <a:pt x="9" y="4"/>
                      <a:pt x="8" y="4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7"/>
                      <a:pt x="3" y="7"/>
                    </a:cubicBezTo>
                    <a:close/>
                    <a:moveTo>
                      <a:pt x="1" y="1"/>
                    </a:moveTo>
                    <a:cubicBezTo>
                      <a:pt x="3" y="7"/>
                      <a:pt x="3" y="7"/>
                      <a:pt x="3" y="7"/>
                    </a:cubicBezTo>
                    <a:cubicBezTo>
                      <a:pt x="8" y="4"/>
                      <a:pt x="8" y="4"/>
                      <a:pt x="8" y="4"/>
                    </a:cubicBezTo>
                    <a:lnTo>
                      <a:pt x="1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07" name="Freeform 3326"/>
              <p:cNvSpPr>
                <a:spLocks noEditPoints="1"/>
              </p:cNvSpPr>
              <p:nvPr/>
            </p:nvSpPr>
            <p:spPr bwMode="auto">
              <a:xfrm>
                <a:off x="8201" y="3230"/>
                <a:ext cx="12" cy="10"/>
              </a:xfrm>
              <a:custGeom>
                <a:avLst/>
                <a:gdLst>
                  <a:gd name="T0" fmla="*/ 3 w 8"/>
                  <a:gd name="T1" fmla="*/ 7 h 7"/>
                  <a:gd name="T2" fmla="*/ 2 w 8"/>
                  <a:gd name="T3" fmla="*/ 7 h 7"/>
                  <a:gd name="T4" fmla="*/ 2 w 8"/>
                  <a:gd name="T5" fmla="*/ 7 h 7"/>
                  <a:gd name="T6" fmla="*/ 0 w 8"/>
                  <a:gd name="T7" fmla="*/ 1 h 7"/>
                  <a:gd name="T8" fmla="*/ 0 w 8"/>
                  <a:gd name="T9" fmla="*/ 0 h 7"/>
                  <a:gd name="T10" fmla="*/ 0 w 8"/>
                  <a:gd name="T11" fmla="*/ 0 h 7"/>
                  <a:gd name="T12" fmla="*/ 8 w 8"/>
                  <a:gd name="T13" fmla="*/ 4 h 7"/>
                  <a:gd name="T14" fmla="*/ 8 w 8"/>
                  <a:gd name="T15" fmla="*/ 4 h 7"/>
                  <a:gd name="T16" fmla="*/ 8 w 8"/>
                  <a:gd name="T17" fmla="*/ 4 h 7"/>
                  <a:gd name="T18" fmla="*/ 3 w 8"/>
                  <a:gd name="T19" fmla="*/ 7 h 7"/>
                  <a:gd name="T20" fmla="*/ 3 w 8"/>
                  <a:gd name="T21" fmla="*/ 7 h 7"/>
                  <a:gd name="T22" fmla="*/ 1 w 8"/>
                  <a:gd name="T23" fmla="*/ 1 h 7"/>
                  <a:gd name="T24" fmla="*/ 3 w 8"/>
                  <a:gd name="T25" fmla="*/ 6 h 7"/>
                  <a:gd name="T26" fmla="*/ 7 w 8"/>
                  <a:gd name="T27" fmla="*/ 4 h 7"/>
                  <a:gd name="T28" fmla="*/ 1 w 8"/>
                  <a:gd name="T29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8" h="7">
                    <a:moveTo>
                      <a:pt x="3" y="7"/>
                    </a:move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lose/>
                    <a:moveTo>
                      <a:pt x="1" y="1"/>
                    </a:moveTo>
                    <a:cubicBezTo>
                      <a:pt x="3" y="6"/>
                      <a:pt x="3" y="6"/>
                      <a:pt x="3" y="6"/>
                    </a:cubicBezTo>
                    <a:cubicBezTo>
                      <a:pt x="7" y="4"/>
                      <a:pt x="7" y="4"/>
                      <a:pt x="7" y="4"/>
                    </a:cubicBezTo>
                    <a:lnTo>
                      <a:pt x="1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08" name="Freeform 3327"/>
              <p:cNvSpPr>
                <a:spLocks noEditPoints="1"/>
              </p:cNvSpPr>
              <p:nvPr/>
            </p:nvSpPr>
            <p:spPr bwMode="auto">
              <a:xfrm>
                <a:off x="8164" y="3213"/>
                <a:ext cx="14" cy="12"/>
              </a:xfrm>
              <a:custGeom>
                <a:avLst/>
                <a:gdLst>
                  <a:gd name="T0" fmla="*/ 4 w 9"/>
                  <a:gd name="T1" fmla="*/ 8 h 8"/>
                  <a:gd name="T2" fmla="*/ 4 w 9"/>
                  <a:gd name="T3" fmla="*/ 8 h 8"/>
                  <a:gd name="T4" fmla="*/ 4 w 9"/>
                  <a:gd name="T5" fmla="*/ 8 h 8"/>
                  <a:gd name="T6" fmla="*/ 0 w 9"/>
                  <a:gd name="T7" fmla="*/ 0 h 8"/>
                  <a:gd name="T8" fmla="*/ 0 w 9"/>
                  <a:gd name="T9" fmla="*/ 0 h 8"/>
                  <a:gd name="T10" fmla="*/ 0 w 9"/>
                  <a:gd name="T11" fmla="*/ 0 h 8"/>
                  <a:gd name="T12" fmla="*/ 9 w 9"/>
                  <a:gd name="T13" fmla="*/ 4 h 8"/>
                  <a:gd name="T14" fmla="*/ 9 w 9"/>
                  <a:gd name="T15" fmla="*/ 4 h 8"/>
                  <a:gd name="T16" fmla="*/ 9 w 9"/>
                  <a:gd name="T17" fmla="*/ 4 h 8"/>
                  <a:gd name="T18" fmla="*/ 4 w 9"/>
                  <a:gd name="T19" fmla="*/ 8 h 8"/>
                  <a:gd name="T20" fmla="*/ 4 w 9"/>
                  <a:gd name="T21" fmla="*/ 8 h 8"/>
                  <a:gd name="T22" fmla="*/ 1 w 9"/>
                  <a:gd name="T23" fmla="*/ 1 h 8"/>
                  <a:gd name="T24" fmla="*/ 4 w 9"/>
                  <a:gd name="T25" fmla="*/ 7 h 8"/>
                  <a:gd name="T26" fmla="*/ 8 w 9"/>
                  <a:gd name="T27" fmla="*/ 4 h 8"/>
                  <a:gd name="T28" fmla="*/ 1 w 9"/>
                  <a:gd name="T29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9" h="8">
                    <a:moveTo>
                      <a:pt x="4" y="8"/>
                    </a:move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lose/>
                    <a:moveTo>
                      <a:pt x="1" y="1"/>
                    </a:moveTo>
                    <a:cubicBezTo>
                      <a:pt x="4" y="7"/>
                      <a:pt x="4" y="7"/>
                      <a:pt x="4" y="7"/>
                    </a:cubicBezTo>
                    <a:cubicBezTo>
                      <a:pt x="8" y="4"/>
                      <a:pt x="8" y="4"/>
                      <a:pt x="8" y="4"/>
                    </a:cubicBezTo>
                    <a:lnTo>
                      <a:pt x="1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09" name="Freeform 3328"/>
              <p:cNvSpPr>
                <a:spLocks noEditPoints="1"/>
              </p:cNvSpPr>
              <p:nvPr/>
            </p:nvSpPr>
            <p:spPr bwMode="auto">
              <a:xfrm>
                <a:off x="8193" y="3230"/>
                <a:ext cx="12" cy="10"/>
              </a:xfrm>
              <a:custGeom>
                <a:avLst/>
                <a:gdLst>
                  <a:gd name="T0" fmla="*/ 7 w 8"/>
                  <a:gd name="T1" fmla="*/ 7 h 7"/>
                  <a:gd name="T2" fmla="*/ 7 w 8"/>
                  <a:gd name="T3" fmla="*/ 7 h 7"/>
                  <a:gd name="T4" fmla="*/ 0 w 8"/>
                  <a:gd name="T5" fmla="*/ 4 h 7"/>
                  <a:gd name="T6" fmla="*/ 0 w 8"/>
                  <a:gd name="T7" fmla="*/ 4 h 7"/>
                  <a:gd name="T8" fmla="*/ 0 w 8"/>
                  <a:gd name="T9" fmla="*/ 4 h 7"/>
                  <a:gd name="T10" fmla="*/ 0 w 8"/>
                  <a:gd name="T11" fmla="*/ 3 h 7"/>
                  <a:gd name="T12" fmla="*/ 4 w 8"/>
                  <a:gd name="T13" fmla="*/ 0 h 7"/>
                  <a:gd name="T14" fmla="*/ 5 w 8"/>
                  <a:gd name="T15" fmla="*/ 0 h 7"/>
                  <a:gd name="T16" fmla="*/ 5 w 8"/>
                  <a:gd name="T17" fmla="*/ 0 h 7"/>
                  <a:gd name="T18" fmla="*/ 5 w 8"/>
                  <a:gd name="T19" fmla="*/ 0 h 7"/>
                  <a:gd name="T20" fmla="*/ 8 w 8"/>
                  <a:gd name="T21" fmla="*/ 7 h 7"/>
                  <a:gd name="T22" fmla="*/ 8 w 8"/>
                  <a:gd name="T23" fmla="*/ 7 h 7"/>
                  <a:gd name="T24" fmla="*/ 7 w 8"/>
                  <a:gd name="T25" fmla="*/ 7 h 7"/>
                  <a:gd name="T26" fmla="*/ 0 w 8"/>
                  <a:gd name="T27" fmla="*/ 3 h 7"/>
                  <a:gd name="T28" fmla="*/ 7 w 8"/>
                  <a:gd name="T29" fmla="*/ 6 h 7"/>
                  <a:gd name="T30" fmla="*/ 5 w 8"/>
                  <a:gd name="T31" fmla="*/ 1 h 7"/>
                  <a:gd name="T32" fmla="*/ 5 w 8"/>
                  <a:gd name="T33" fmla="*/ 1 h 7"/>
                  <a:gd name="T34" fmla="*/ 0 w 8"/>
                  <a:gd name="T35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8" h="7">
                    <a:moveTo>
                      <a:pt x="7" y="7"/>
                    </a:moveTo>
                    <a:cubicBezTo>
                      <a:pt x="7" y="7"/>
                      <a:pt x="7" y="7"/>
                      <a:pt x="7" y="7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8" y="7"/>
                      <a:pt x="7" y="7"/>
                    </a:cubicBezTo>
                    <a:close/>
                    <a:moveTo>
                      <a:pt x="0" y="3"/>
                    </a:moveTo>
                    <a:cubicBezTo>
                      <a:pt x="7" y="6"/>
                      <a:pt x="7" y="6"/>
                      <a:pt x="7" y="6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lnTo>
                      <a:pt x="0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10" name="Freeform 3329"/>
              <p:cNvSpPr>
                <a:spLocks noEditPoints="1"/>
              </p:cNvSpPr>
              <p:nvPr/>
            </p:nvSpPr>
            <p:spPr bwMode="auto">
              <a:xfrm>
                <a:off x="8181" y="3224"/>
                <a:ext cx="12" cy="12"/>
              </a:xfrm>
              <a:custGeom>
                <a:avLst/>
                <a:gdLst>
                  <a:gd name="T0" fmla="*/ 8 w 8"/>
                  <a:gd name="T1" fmla="*/ 8 h 8"/>
                  <a:gd name="T2" fmla="*/ 8 w 8"/>
                  <a:gd name="T3" fmla="*/ 8 h 8"/>
                  <a:gd name="T4" fmla="*/ 0 w 8"/>
                  <a:gd name="T5" fmla="*/ 4 h 8"/>
                  <a:gd name="T6" fmla="*/ 0 w 8"/>
                  <a:gd name="T7" fmla="*/ 4 h 8"/>
                  <a:gd name="T8" fmla="*/ 0 w 8"/>
                  <a:gd name="T9" fmla="*/ 4 h 8"/>
                  <a:gd name="T10" fmla="*/ 5 w 8"/>
                  <a:gd name="T11" fmla="*/ 1 h 8"/>
                  <a:gd name="T12" fmla="*/ 5 w 8"/>
                  <a:gd name="T13" fmla="*/ 1 h 8"/>
                  <a:gd name="T14" fmla="*/ 6 w 8"/>
                  <a:gd name="T15" fmla="*/ 1 h 8"/>
                  <a:gd name="T16" fmla="*/ 8 w 8"/>
                  <a:gd name="T17" fmla="*/ 7 h 8"/>
                  <a:gd name="T18" fmla="*/ 8 w 8"/>
                  <a:gd name="T19" fmla="*/ 8 h 8"/>
                  <a:gd name="T20" fmla="*/ 8 w 8"/>
                  <a:gd name="T21" fmla="*/ 8 h 8"/>
                  <a:gd name="T22" fmla="*/ 1 w 8"/>
                  <a:gd name="T23" fmla="*/ 4 h 8"/>
                  <a:gd name="T24" fmla="*/ 7 w 8"/>
                  <a:gd name="T25" fmla="*/ 7 h 8"/>
                  <a:gd name="T26" fmla="*/ 5 w 8"/>
                  <a:gd name="T27" fmla="*/ 1 h 8"/>
                  <a:gd name="T28" fmla="*/ 1 w 8"/>
                  <a:gd name="T29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8" h="8">
                    <a:moveTo>
                      <a:pt x="8" y="8"/>
                    </a:moveTo>
                    <a:cubicBezTo>
                      <a:pt x="8" y="8"/>
                      <a:pt x="8" y="8"/>
                      <a:pt x="8" y="8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0"/>
                      <a:pt x="5" y="0"/>
                      <a:pt x="5" y="1"/>
                    </a:cubicBezTo>
                    <a:cubicBezTo>
                      <a:pt x="5" y="1"/>
                      <a:pt x="6" y="1"/>
                      <a:pt x="6" y="1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lose/>
                    <a:moveTo>
                      <a:pt x="1" y="4"/>
                    </a:moveTo>
                    <a:cubicBezTo>
                      <a:pt x="7" y="7"/>
                      <a:pt x="7" y="7"/>
                      <a:pt x="7" y="7"/>
                    </a:cubicBezTo>
                    <a:cubicBezTo>
                      <a:pt x="5" y="1"/>
                      <a:pt x="5" y="1"/>
                      <a:pt x="5" y="1"/>
                    </a:cubicBezTo>
                    <a:lnTo>
                      <a:pt x="1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11" name="Freeform 3330"/>
              <p:cNvSpPr>
                <a:spLocks noEditPoints="1"/>
              </p:cNvSpPr>
              <p:nvPr/>
            </p:nvSpPr>
            <p:spPr bwMode="auto">
              <a:xfrm>
                <a:off x="8189" y="3224"/>
                <a:ext cx="12" cy="12"/>
              </a:xfrm>
              <a:custGeom>
                <a:avLst/>
                <a:gdLst>
                  <a:gd name="T0" fmla="*/ 3 w 8"/>
                  <a:gd name="T1" fmla="*/ 8 h 8"/>
                  <a:gd name="T2" fmla="*/ 3 w 8"/>
                  <a:gd name="T3" fmla="*/ 8 h 8"/>
                  <a:gd name="T4" fmla="*/ 3 w 8"/>
                  <a:gd name="T5" fmla="*/ 8 h 8"/>
                  <a:gd name="T6" fmla="*/ 0 w 8"/>
                  <a:gd name="T7" fmla="*/ 1 h 8"/>
                  <a:gd name="T8" fmla="*/ 0 w 8"/>
                  <a:gd name="T9" fmla="*/ 1 h 8"/>
                  <a:gd name="T10" fmla="*/ 0 w 8"/>
                  <a:gd name="T11" fmla="*/ 1 h 8"/>
                  <a:gd name="T12" fmla="*/ 8 w 8"/>
                  <a:gd name="T13" fmla="*/ 4 h 8"/>
                  <a:gd name="T14" fmla="*/ 8 w 8"/>
                  <a:gd name="T15" fmla="*/ 4 h 8"/>
                  <a:gd name="T16" fmla="*/ 8 w 8"/>
                  <a:gd name="T17" fmla="*/ 4 h 8"/>
                  <a:gd name="T18" fmla="*/ 3 w 8"/>
                  <a:gd name="T19" fmla="*/ 8 h 8"/>
                  <a:gd name="T20" fmla="*/ 3 w 8"/>
                  <a:gd name="T21" fmla="*/ 8 h 8"/>
                  <a:gd name="T22" fmla="*/ 1 w 8"/>
                  <a:gd name="T23" fmla="*/ 1 h 8"/>
                  <a:gd name="T24" fmla="*/ 3 w 8"/>
                  <a:gd name="T25" fmla="*/ 7 h 8"/>
                  <a:gd name="T26" fmla="*/ 7 w 8"/>
                  <a:gd name="T27" fmla="*/ 4 h 8"/>
                  <a:gd name="T28" fmla="*/ 1 w 8"/>
                  <a:gd name="T29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8" h="8">
                    <a:moveTo>
                      <a:pt x="3" y="8"/>
                    </a:move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1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lose/>
                    <a:moveTo>
                      <a:pt x="1" y="1"/>
                    </a:moveTo>
                    <a:cubicBezTo>
                      <a:pt x="3" y="7"/>
                      <a:pt x="3" y="7"/>
                      <a:pt x="3" y="7"/>
                    </a:cubicBezTo>
                    <a:cubicBezTo>
                      <a:pt x="7" y="4"/>
                      <a:pt x="7" y="4"/>
                      <a:pt x="7" y="4"/>
                    </a:cubicBezTo>
                    <a:lnTo>
                      <a:pt x="1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12" name="Freeform 3331"/>
              <p:cNvSpPr>
                <a:spLocks/>
              </p:cNvSpPr>
              <p:nvPr/>
            </p:nvSpPr>
            <p:spPr bwMode="auto">
              <a:xfrm>
                <a:off x="8155" y="3224"/>
                <a:ext cx="15" cy="4"/>
              </a:xfrm>
              <a:custGeom>
                <a:avLst/>
                <a:gdLst>
                  <a:gd name="T0" fmla="*/ 0 w 10"/>
                  <a:gd name="T1" fmla="*/ 3 h 3"/>
                  <a:gd name="T2" fmla="*/ 0 w 10"/>
                  <a:gd name="T3" fmla="*/ 2 h 3"/>
                  <a:gd name="T4" fmla="*/ 0 w 10"/>
                  <a:gd name="T5" fmla="*/ 2 h 3"/>
                  <a:gd name="T6" fmla="*/ 10 w 10"/>
                  <a:gd name="T7" fmla="*/ 0 h 3"/>
                  <a:gd name="T8" fmla="*/ 10 w 10"/>
                  <a:gd name="T9" fmla="*/ 1 h 3"/>
                  <a:gd name="T10" fmla="*/ 10 w 10"/>
                  <a:gd name="T11" fmla="*/ 1 h 3"/>
                  <a:gd name="T12" fmla="*/ 0 w 10"/>
                  <a:gd name="T13" fmla="*/ 3 h 3"/>
                  <a:gd name="T14" fmla="*/ 0 w 10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" h="3">
                    <a:moveTo>
                      <a:pt x="0" y="3"/>
                    </a:moveTo>
                    <a:cubicBezTo>
                      <a:pt x="0" y="3"/>
                      <a:pt x="0" y="3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13" name="Freeform 3332"/>
              <p:cNvSpPr>
                <a:spLocks/>
              </p:cNvSpPr>
              <p:nvPr/>
            </p:nvSpPr>
            <p:spPr bwMode="auto">
              <a:xfrm>
                <a:off x="8155" y="3219"/>
                <a:ext cx="3" cy="9"/>
              </a:xfrm>
              <a:custGeom>
                <a:avLst/>
                <a:gdLst>
                  <a:gd name="T0" fmla="*/ 0 w 2"/>
                  <a:gd name="T1" fmla="*/ 6 h 6"/>
                  <a:gd name="T2" fmla="*/ 0 w 2"/>
                  <a:gd name="T3" fmla="*/ 6 h 6"/>
                  <a:gd name="T4" fmla="*/ 0 w 2"/>
                  <a:gd name="T5" fmla="*/ 5 h 6"/>
                  <a:gd name="T6" fmla="*/ 1 w 2"/>
                  <a:gd name="T7" fmla="*/ 0 h 6"/>
                  <a:gd name="T8" fmla="*/ 1 w 2"/>
                  <a:gd name="T9" fmla="*/ 0 h 6"/>
                  <a:gd name="T10" fmla="*/ 2 w 2"/>
                  <a:gd name="T11" fmla="*/ 0 h 6"/>
                  <a:gd name="T12" fmla="*/ 0 w 2"/>
                  <a:gd name="T13" fmla="*/ 5 h 6"/>
                  <a:gd name="T14" fmla="*/ 0 w 2"/>
                  <a:gd name="T15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6">
                    <a:moveTo>
                      <a:pt x="0" y="6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5"/>
                      <a:pt x="0" y="5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6"/>
                      <a:pt x="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14" name="Freeform 3333"/>
              <p:cNvSpPr>
                <a:spLocks/>
              </p:cNvSpPr>
              <p:nvPr/>
            </p:nvSpPr>
            <p:spPr bwMode="auto">
              <a:xfrm>
                <a:off x="8134" y="3218"/>
                <a:ext cx="24" cy="3"/>
              </a:xfrm>
              <a:custGeom>
                <a:avLst/>
                <a:gdLst>
                  <a:gd name="T0" fmla="*/ 16 w 16"/>
                  <a:gd name="T1" fmla="*/ 2 h 2"/>
                  <a:gd name="T2" fmla="*/ 16 w 16"/>
                  <a:gd name="T3" fmla="*/ 2 h 2"/>
                  <a:gd name="T4" fmla="*/ 0 w 16"/>
                  <a:gd name="T5" fmla="*/ 1 h 2"/>
                  <a:gd name="T6" fmla="*/ 0 w 16"/>
                  <a:gd name="T7" fmla="*/ 1 h 2"/>
                  <a:gd name="T8" fmla="*/ 0 w 16"/>
                  <a:gd name="T9" fmla="*/ 0 h 2"/>
                  <a:gd name="T10" fmla="*/ 16 w 16"/>
                  <a:gd name="T11" fmla="*/ 1 h 2"/>
                  <a:gd name="T12" fmla="*/ 16 w 16"/>
                  <a:gd name="T13" fmla="*/ 1 h 2"/>
                  <a:gd name="T14" fmla="*/ 16 w 16"/>
                  <a:gd name="T1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2">
                    <a:moveTo>
                      <a:pt x="16" y="2"/>
                    </a:moveTo>
                    <a:cubicBezTo>
                      <a:pt x="16" y="2"/>
                      <a:pt x="16" y="2"/>
                      <a:pt x="16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1"/>
                      <a:pt x="16" y="2"/>
                      <a:pt x="1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15" name="Freeform 3334"/>
              <p:cNvSpPr>
                <a:spLocks/>
              </p:cNvSpPr>
              <p:nvPr/>
            </p:nvSpPr>
            <p:spPr bwMode="auto">
              <a:xfrm>
                <a:off x="8169" y="3224"/>
                <a:ext cx="4" cy="12"/>
              </a:xfrm>
              <a:custGeom>
                <a:avLst/>
                <a:gdLst>
                  <a:gd name="T0" fmla="*/ 3 w 3"/>
                  <a:gd name="T1" fmla="*/ 8 h 8"/>
                  <a:gd name="T2" fmla="*/ 2 w 3"/>
                  <a:gd name="T3" fmla="*/ 8 h 8"/>
                  <a:gd name="T4" fmla="*/ 0 w 3"/>
                  <a:gd name="T5" fmla="*/ 1 h 8"/>
                  <a:gd name="T6" fmla="*/ 0 w 3"/>
                  <a:gd name="T7" fmla="*/ 0 h 8"/>
                  <a:gd name="T8" fmla="*/ 1 w 3"/>
                  <a:gd name="T9" fmla="*/ 0 h 8"/>
                  <a:gd name="T10" fmla="*/ 3 w 3"/>
                  <a:gd name="T11" fmla="*/ 7 h 8"/>
                  <a:gd name="T12" fmla="*/ 3 w 3"/>
                  <a:gd name="T13" fmla="*/ 8 h 8"/>
                  <a:gd name="T14" fmla="*/ 3 w 3"/>
                  <a:gd name="T15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8">
                    <a:moveTo>
                      <a:pt x="3" y="8"/>
                    </a:moveTo>
                    <a:cubicBezTo>
                      <a:pt x="3" y="8"/>
                      <a:pt x="2" y="8"/>
                      <a:pt x="2" y="8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16" name="Freeform 3335"/>
              <p:cNvSpPr>
                <a:spLocks/>
              </p:cNvSpPr>
              <p:nvPr/>
            </p:nvSpPr>
            <p:spPr bwMode="auto">
              <a:xfrm>
                <a:off x="8173" y="3228"/>
                <a:ext cx="9" cy="8"/>
              </a:xfrm>
              <a:custGeom>
                <a:avLst/>
                <a:gdLst>
                  <a:gd name="T0" fmla="*/ 0 w 6"/>
                  <a:gd name="T1" fmla="*/ 5 h 5"/>
                  <a:gd name="T2" fmla="*/ 0 w 6"/>
                  <a:gd name="T3" fmla="*/ 5 h 5"/>
                  <a:gd name="T4" fmla="*/ 0 w 6"/>
                  <a:gd name="T5" fmla="*/ 4 h 5"/>
                  <a:gd name="T6" fmla="*/ 5 w 6"/>
                  <a:gd name="T7" fmla="*/ 1 h 5"/>
                  <a:gd name="T8" fmla="*/ 6 w 6"/>
                  <a:gd name="T9" fmla="*/ 1 h 5"/>
                  <a:gd name="T10" fmla="*/ 6 w 6"/>
                  <a:gd name="T11" fmla="*/ 1 h 5"/>
                  <a:gd name="T12" fmla="*/ 0 w 6"/>
                  <a:gd name="T13" fmla="*/ 5 h 5"/>
                  <a:gd name="T14" fmla="*/ 0 w 6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5">
                    <a:moveTo>
                      <a:pt x="0" y="5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0"/>
                      <a:pt x="6" y="0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17" name="Freeform 3336"/>
              <p:cNvSpPr>
                <a:spLocks/>
              </p:cNvSpPr>
              <p:nvPr/>
            </p:nvSpPr>
            <p:spPr bwMode="auto">
              <a:xfrm>
                <a:off x="8181" y="3230"/>
                <a:ext cx="3" cy="10"/>
              </a:xfrm>
              <a:custGeom>
                <a:avLst/>
                <a:gdLst>
                  <a:gd name="T0" fmla="*/ 2 w 2"/>
                  <a:gd name="T1" fmla="*/ 7 h 7"/>
                  <a:gd name="T2" fmla="*/ 2 w 2"/>
                  <a:gd name="T3" fmla="*/ 6 h 7"/>
                  <a:gd name="T4" fmla="*/ 0 w 2"/>
                  <a:gd name="T5" fmla="*/ 0 h 7"/>
                  <a:gd name="T6" fmla="*/ 0 w 2"/>
                  <a:gd name="T7" fmla="*/ 0 h 7"/>
                  <a:gd name="T8" fmla="*/ 1 w 2"/>
                  <a:gd name="T9" fmla="*/ 0 h 7"/>
                  <a:gd name="T10" fmla="*/ 2 w 2"/>
                  <a:gd name="T11" fmla="*/ 6 h 7"/>
                  <a:gd name="T12" fmla="*/ 2 w 2"/>
                  <a:gd name="T13" fmla="*/ 7 h 7"/>
                  <a:gd name="T14" fmla="*/ 2 w 2"/>
                  <a:gd name="T15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7">
                    <a:moveTo>
                      <a:pt x="2" y="7"/>
                    </a:moveTo>
                    <a:cubicBezTo>
                      <a:pt x="2" y="7"/>
                      <a:pt x="2" y="7"/>
                      <a:pt x="2" y="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18" name="Freeform 3337"/>
              <p:cNvSpPr>
                <a:spLocks/>
              </p:cNvSpPr>
              <p:nvPr/>
            </p:nvSpPr>
            <p:spPr bwMode="auto">
              <a:xfrm>
                <a:off x="8184" y="3234"/>
                <a:ext cx="9" cy="6"/>
              </a:xfrm>
              <a:custGeom>
                <a:avLst/>
                <a:gdLst>
                  <a:gd name="T0" fmla="*/ 0 w 6"/>
                  <a:gd name="T1" fmla="*/ 4 h 4"/>
                  <a:gd name="T2" fmla="*/ 0 w 6"/>
                  <a:gd name="T3" fmla="*/ 4 h 4"/>
                  <a:gd name="T4" fmla="*/ 0 w 6"/>
                  <a:gd name="T5" fmla="*/ 3 h 4"/>
                  <a:gd name="T6" fmla="*/ 5 w 6"/>
                  <a:gd name="T7" fmla="*/ 0 h 4"/>
                  <a:gd name="T8" fmla="*/ 6 w 6"/>
                  <a:gd name="T9" fmla="*/ 0 h 4"/>
                  <a:gd name="T10" fmla="*/ 6 w 6"/>
                  <a:gd name="T11" fmla="*/ 1 h 4"/>
                  <a:gd name="T12" fmla="*/ 0 w 6"/>
                  <a:gd name="T13" fmla="*/ 4 h 4"/>
                  <a:gd name="T14" fmla="*/ 0 w 6"/>
                  <a:gd name="T1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4">
                    <a:moveTo>
                      <a:pt x="0" y="4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19" name="Freeform 3338"/>
              <p:cNvSpPr>
                <a:spLocks/>
              </p:cNvSpPr>
              <p:nvPr/>
            </p:nvSpPr>
            <p:spPr bwMode="auto">
              <a:xfrm>
                <a:off x="8192" y="3234"/>
                <a:ext cx="3" cy="11"/>
              </a:xfrm>
              <a:custGeom>
                <a:avLst/>
                <a:gdLst>
                  <a:gd name="T0" fmla="*/ 2 w 2"/>
                  <a:gd name="T1" fmla="*/ 7 h 7"/>
                  <a:gd name="T2" fmla="*/ 2 w 2"/>
                  <a:gd name="T3" fmla="*/ 7 h 7"/>
                  <a:gd name="T4" fmla="*/ 0 w 2"/>
                  <a:gd name="T5" fmla="*/ 1 h 7"/>
                  <a:gd name="T6" fmla="*/ 1 w 2"/>
                  <a:gd name="T7" fmla="*/ 0 h 7"/>
                  <a:gd name="T8" fmla="*/ 1 w 2"/>
                  <a:gd name="T9" fmla="*/ 1 h 7"/>
                  <a:gd name="T10" fmla="*/ 2 w 2"/>
                  <a:gd name="T11" fmla="*/ 6 h 7"/>
                  <a:gd name="T12" fmla="*/ 2 w 2"/>
                  <a:gd name="T13" fmla="*/ 7 h 7"/>
                  <a:gd name="T14" fmla="*/ 2 w 2"/>
                  <a:gd name="T15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7">
                    <a:moveTo>
                      <a:pt x="2" y="7"/>
                    </a:moveTo>
                    <a:cubicBezTo>
                      <a:pt x="2" y="7"/>
                      <a:pt x="2" y="7"/>
                      <a:pt x="2" y="7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20" name="Freeform 3339"/>
              <p:cNvSpPr>
                <a:spLocks/>
              </p:cNvSpPr>
              <p:nvPr/>
            </p:nvSpPr>
            <p:spPr bwMode="auto">
              <a:xfrm>
                <a:off x="8195" y="3239"/>
                <a:ext cx="10" cy="6"/>
              </a:xfrm>
              <a:custGeom>
                <a:avLst/>
                <a:gdLst>
                  <a:gd name="T0" fmla="*/ 0 w 7"/>
                  <a:gd name="T1" fmla="*/ 4 h 4"/>
                  <a:gd name="T2" fmla="*/ 0 w 7"/>
                  <a:gd name="T3" fmla="*/ 4 h 4"/>
                  <a:gd name="T4" fmla="*/ 0 w 7"/>
                  <a:gd name="T5" fmla="*/ 3 h 4"/>
                  <a:gd name="T6" fmla="*/ 6 w 7"/>
                  <a:gd name="T7" fmla="*/ 1 h 4"/>
                  <a:gd name="T8" fmla="*/ 7 w 7"/>
                  <a:gd name="T9" fmla="*/ 1 h 4"/>
                  <a:gd name="T10" fmla="*/ 6 w 7"/>
                  <a:gd name="T11" fmla="*/ 1 h 4"/>
                  <a:gd name="T12" fmla="*/ 0 w 7"/>
                  <a:gd name="T13" fmla="*/ 4 h 4"/>
                  <a:gd name="T14" fmla="*/ 0 w 7"/>
                  <a:gd name="T1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4">
                    <a:moveTo>
                      <a:pt x="0" y="4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0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21" name="Freeform 3340"/>
              <p:cNvSpPr>
                <a:spLocks/>
              </p:cNvSpPr>
              <p:nvPr/>
            </p:nvSpPr>
            <p:spPr bwMode="auto">
              <a:xfrm>
                <a:off x="8204" y="3240"/>
                <a:ext cx="3" cy="9"/>
              </a:xfrm>
              <a:custGeom>
                <a:avLst/>
                <a:gdLst>
                  <a:gd name="T0" fmla="*/ 2 w 2"/>
                  <a:gd name="T1" fmla="*/ 6 h 6"/>
                  <a:gd name="T2" fmla="*/ 1 w 2"/>
                  <a:gd name="T3" fmla="*/ 6 h 6"/>
                  <a:gd name="T4" fmla="*/ 0 w 2"/>
                  <a:gd name="T5" fmla="*/ 0 h 6"/>
                  <a:gd name="T6" fmla="*/ 0 w 2"/>
                  <a:gd name="T7" fmla="*/ 0 h 6"/>
                  <a:gd name="T8" fmla="*/ 1 w 2"/>
                  <a:gd name="T9" fmla="*/ 0 h 6"/>
                  <a:gd name="T10" fmla="*/ 2 w 2"/>
                  <a:gd name="T11" fmla="*/ 6 h 6"/>
                  <a:gd name="T12" fmla="*/ 2 w 2"/>
                  <a:gd name="T13" fmla="*/ 6 h 6"/>
                  <a:gd name="T14" fmla="*/ 2 w 2"/>
                  <a:gd name="T15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6">
                    <a:moveTo>
                      <a:pt x="2" y="6"/>
                    </a:moveTo>
                    <a:cubicBezTo>
                      <a:pt x="2" y="6"/>
                      <a:pt x="1" y="6"/>
                      <a:pt x="1" y="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22" name="Freeform 3341"/>
              <p:cNvSpPr>
                <a:spLocks/>
              </p:cNvSpPr>
              <p:nvPr/>
            </p:nvSpPr>
            <p:spPr bwMode="auto">
              <a:xfrm>
                <a:off x="8205" y="3245"/>
                <a:ext cx="11" cy="4"/>
              </a:xfrm>
              <a:custGeom>
                <a:avLst/>
                <a:gdLst>
                  <a:gd name="T0" fmla="*/ 1 w 7"/>
                  <a:gd name="T1" fmla="*/ 3 h 3"/>
                  <a:gd name="T2" fmla="*/ 0 w 7"/>
                  <a:gd name="T3" fmla="*/ 3 h 3"/>
                  <a:gd name="T4" fmla="*/ 1 w 7"/>
                  <a:gd name="T5" fmla="*/ 2 h 3"/>
                  <a:gd name="T6" fmla="*/ 7 w 7"/>
                  <a:gd name="T7" fmla="*/ 0 h 3"/>
                  <a:gd name="T8" fmla="*/ 7 w 7"/>
                  <a:gd name="T9" fmla="*/ 0 h 3"/>
                  <a:gd name="T10" fmla="*/ 7 w 7"/>
                  <a:gd name="T11" fmla="*/ 1 h 3"/>
                  <a:gd name="T12" fmla="*/ 1 w 7"/>
                  <a:gd name="T13" fmla="*/ 3 h 3"/>
                  <a:gd name="T14" fmla="*/ 1 w 7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3">
                    <a:moveTo>
                      <a:pt x="1" y="3"/>
                    </a:moveTo>
                    <a:cubicBezTo>
                      <a:pt x="1" y="3"/>
                      <a:pt x="0" y="3"/>
                      <a:pt x="0" y="3"/>
                    </a:cubicBezTo>
                    <a:cubicBezTo>
                      <a:pt x="0" y="3"/>
                      <a:pt x="0" y="2"/>
                      <a:pt x="1" y="2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23" name="Freeform 3342"/>
              <p:cNvSpPr>
                <a:spLocks/>
              </p:cNvSpPr>
              <p:nvPr/>
            </p:nvSpPr>
            <p:spPr bwMode="auto">
              <a:xfrm>
                <a:off x="8216" y="3245"/>
                <a:ext cx="4" cy="10"/>
              </a:xfrm>
              <a:custGeom>
                <a:avLst/>
                <a:gdLst>
                  <a:gd name="T0" fmla="*/ 2 w 3"/>
                  <a:gd name="T1" fmla="*/ 7 h 7"/>
                  <a:gd name="T2" fmla="*/ 2 w 3"/>
                  <a:gd name="T3" fmla="*/ 6 h 7"/>
                  <a:gd name="T4" fmla="*/ 0 w 3"/>
                  <a:gd name="T5" fmla="*/ 1 h 7"/>
                  <a:gd name="T6" fmla="*/ 0 w 3"/>
                  <a:gd name="T7" fmla="*/ 0 h 7"/>
                  <a:gd name="T8" fmla="*/ 0 w 3"/>
                  <a:gd name="T9" fmla="*/ 0 h 7"/>
                  <a:gd name="T10" fmla="*/ 2 w 3"/>
                  <a:gd name="T11" fmla="*/ 6 h 7"/>
                  <a:gd name="T12" fmla="*/ 2 w 3"/>
                  <a:gd name="T13" fmla="*/ 7 h 7"/>
                  <a:gd name="T14" fmla="*/ 2 w 3"/>
                  <a:gd name="T15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7">
                    <a:moveTo>
                      <a:pt x="2" y="7"/>
                    </a:moveTo>
                    <a:cubicBezTo>
                      <a:pt x="2" y="7"/>
                      <a:pt x="2" y="7"/>
                      <a:pt x="2" y="6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6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24" name="Freeform 3343"/>
              <p:cNvSpPr>
                <a:spLocks/>
              </p:cNvSpPr>
              <p:nvPr/>
            </p:nvSpPr>
            <p:spPr bwMode="auto">
              <a:xfrm>
                <a:off x="8219" y="3251"/>
                <a:ext cx="9" cy="4"/>
              </a:xfrm>
              <a:custGeom>
                <a:avLst/>
                <a:gdLst>
                  <a:gd name="T0" fmla="*/ 0 w 6"/>
                  <a:gd name="T1" fmla="*/ 3 h 3"/>
                  <a:gd name="T2" fmla="*/ 0 w 6"/>
                  <a:gd name="T3" fmla="*/ 2 h 3"/>
                  <a:gd name="T4" fmla="*/ 0 w 6"/>
                  <a:gd name="T5" fmla="*/ 2 h 3"/>
                  <a:gd name="T6" fmla="*/ 5 w 6"/>
                  <a:gd name="T7" fmla="*/ 0 h 3"/>
                  <a:gd name="T8" fmla="*/ 6 w 6"/>
                  <a:gd name="T9" fmla="*/ 0 h 3"/>
                  <a:gd name="T10" fmla="*/ 6 w 6"/>
                  <a:gd name="T11" fmla="*/ 0 h 3"/>
                  <a:gd name="T12" fmla="*/ 0 w 6"/>
                  <a:gd name="T13" fmla="*/ 3 h 3"/>
                  <a:gd name="T14" fmla="*/ 0 w 6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3">
                    <a:moveTo>
                      <a:pt x="0" y="3"/>
                    </a:moveTo>
                    <a:cubicBezTo>
                      <a:pt x="0" y="3"/>
                      <a:pt x="0" y="3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25" name="Freeform 3344"/>
              <p:cNvSpPr>
                <a:spLocks/>
              </p:cNvSpPr>
              <p:nvPr/>
            </p:nvSpPr>
            <p:spPr bwMode="auto">
              <a:xfrm>
                <a:off x="8226" y="3251"/>
                <a:ext cx="5" cy="9"/>
              </a:xfrm>
              <a:custGeom>
                <a:avLst/>
                <a:gdLst>
                  <a:gd name="T0" fmla="*/ 3 w 3"/>
                  <a:gd name="T1" fmla="*/ 6 h 6"/>
                  <a:gd name="T2" fmla="*/ 2 w 3"/>
                  <a:gd name="T3" fmla="*/ 6 h 6"/>
                  <a:gd name="T4" fmla="*/ 0 w 3"/>
                  <a:gd name="T5" fmla="*/ 0 h 6"/>
                  <a:gd name="T6" fmla="*/ 1 w 3"/>
                  <a:gd name="T7" fmla="*/ 0 h 6"/>
                  <a:gd name="T8" fmla="*/ 1 w 3"/>
                  <a:gd name="T9" fmla="*/ 0 h 6"/>
                  <a:gd name="T10" fmla="*/ 3 w 3"/>
                  <a:gd name="T11" fmla="*/ 5 h 6"/>
                  <a:gd name="T12" fmla="*/ 3 w 3"/>
                  <a:gd name="T13" fmla="*/ 6 h 6"/>
                  <a:gd name="T14" fmla="*/ 3 w 3"/>
                  <a:gd name="T15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6">
                    <a:moveTo>
                      <a:pt x="3" y="6"/>
                    </a:moveTo>
                    <a:cubicBezTo>
                      <a:pt x="3" y="6"/>
                      <a:pt x="2" y="6"/>
                      <a:pt x="2" y="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26" name="Freeform 3345"/>
              <p:cNvSpPr>
                <a:spLocks/>
              </p:cNvSpPr>
              <p:nvPr/>
            </p:nvSpPr>
            <p:spPr bwMode="auto">
              <a:xfrm>
                <a:off x="8229" y="3255"/>
                <a:ext cx="11" cy="5"/>
              </a:xfrm>
              <a:custGeom>
                <a:avLst/>
                <a:gdLst>
                  <a:gd name="T0" fmla="*/ 1 w 7"/>
                  <a:gd name="T1" fmla="*/ 3 h 3"/>
                  <a:gd name="T2" fmla="*/ 0 w 7"/>
                  <a:gd name="T3" fmla="*/ 3 h 3"/>
                  <a:gd name="T4" fmla="*/ 0 w 7"/>
                  <a:gd name="T5" fmla="*/ 2 h 3"/>
                  <a:gd name="T6" fmla="*/ 6 w 7"/>
                  <a:gd name="T7" fmla="*/ 0 h 3"/>
                  <a:gd name="T8" fmla="*/ 6 w 7"/>
                  <a:gd name="T9" fmla="*/ 0 h 3"/>
                  <a:gd name="T10" fmla="*/ 6 w 7"/>
                  <a:gd name="T11" fmla="*/ 1 h 3"/>
                  <a:gd name="T12" fmla="*/ 1 w 7"/>
                  <a:gd name="T13" fmla="*/ 3 h 3"/>
                  <a:gd name="T14" fmla="*/ 1 w 7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3">
                    <a:moveTo>
                      <a:pt x="1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2"/>
                      <a:pt x="0" y="2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7" y="0"/>
                      <a:pt x="6" y="1"/>
                      <a:pt x="6" y="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27" name="Freeform 3346"/>
              <p:cNvSpPr>
                <a:spLocks/>
              </p:cNvSpPr>
              <p:nvPr/>
            </p:nvSpPr>
            <p:spPr bwMode="auto">
              <a:xfrm>
                <a:off x="8238" y="3255"/>
                <a:ext cx="3" cy="9"/>
              </a:xfrm>
              <a:custGeom>
                <a:avLst/>
                <a:gdLst>
                  <a:gd name="T0" fmla="*/ 2 w 2"/>
                  <a:gd name="T1" fmla="*/ 6 h 6"/>
                  <a:gd name="T2" fmla="*/ 2 w 2"/>
                  <a:gd name="T3" fmla="*/ 6 h 6"/>
                  <a:gd name="T4" fmla="*/ 0 w 2"/>
                  <a:gd name="T5" fmla="*/ 0 h 6"/>
                  <a:gd name="T6" fmla="*/ 0 w 2"/>
                  <a:gd name="T7" fmla="*/ 0 h 6"/>
                  <a:gd name="T8" fmla="*/ 0 w 2"/>
                  <a:gd name="T9" fmla="*/ 0 h 6"/>
                  <a:gd name="T10" fmla="*/ 2 w 2"/>
                  <a:gd name="T11" fmla="*/ 6 h 6"/>
                  <a:gd name="T12" fmla="*/ 2 w 2"/>
                  <a:gd name="T13" fmla="*/ 6 h 6"/>
                  <a:gd name="T14" fmla="*/ 2 w 2"/>
                  <a:gd name="T15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6">
                    <a:moveTo>
                      <a:pt x="2" y="6"/>
                    </a:moveTo>
                    <a:cubicBezTo>
                      <a:pt x="2" y="6"/>
                      <a:pt x="2" y="6"/>
                      <a:pt x="2" y="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28" name="Freeform 3347"/>
              <p:cNvSpPr>
                <a:spLocks/>
              </p:cNvSpPr>
              <p:nvPr/>
            </p:nvSpPr>
            <p:spPr bwMode="auto">
              <a:xfrm>
                <a:off x="8240" y="3260"/>
                <a:ext cx="10" cy="4"/>
              </a:xfrm>
              <a:custGeom>
                <a:avLst/>
                <a:gdLst>
                  <a:gd name="T0" fmla="*/ 1 w 7"/>
                  <a:gd name="T1" fmla="*/ 3 h 3"/>
                  <a:gd name="T2" fmla="*/ 1 w 7"/>
                  <a:gd name="T3" fmla="*/ 3 h 3"/>
                  <a:gd name="T4" fmla="*/ 1 w 7"/>
                  <a:gd name="T5" fmla="*/ 2 h 3"/>
                  <a:gd name="T6" fmla="*/ 7 w 7"/>
                  <a:gd name="T7" fmla="*/ 0 h 3"/>
                  <a:gd name="T8" fmla="*/ 7 w 7"/>
                  <a:gd name="T9" fmla="*/ 0 h 3"/>
                  <a:gd name="T10" fmla="*/ 7 w 7"/>
                  <a:gd name="T11" fmla="*/ 1 h 3"/>
                  <a:gd name="T12" fmla="*/ 1 w 7"/>
                  <a:gd name="T13" fmla="*/ 3 h 3"/>
                  <a:gd name="T14" fmla="*/ 1 w 7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3">
                    <a:moveTo>
                      <a:pt x="1" y="3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0" y="3"/>
                      <a:pt x="1" y="2"/>
                      <a:pt x="1" y="2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29" name="Freeform 3348"/>
              <p:cNvSpPr>
                <a:spLocks/>
              </p:cNvSpPr>
              <p:nvPr/>
            </p:nvSpPr>
            <p:spPr bwMode="auto">
              <a:xfrm>
                <a:off x="8249" y="3260"/>
                <a:ext cx="4" cy="9"/>
              </a:xfrm>
              <a:custGeom>
                <a:avLst/>
                <a:gdLst>
                  <a:gd name="T0" fmla="*/ 2 w 3"/>
                  <a:gd name="T1" fmla="*/ 6 h 6"/>
                  <a:gd name="T2" fmla="*/ 2 w 3"/>
                  <a:gd name="T3" fmla="*/ 6 h 6"/>
                  <a:gd name="T4" fmla="*/ 0 w 3"/>
                  <a:gd name="T5" fmla="*/ 1 h 6"/>
                  <a:gd name="T6" fmla="*/ 1 w 3"/>
                  <a:gd name="T7" fmla="*/ 0 h 6"/>
                  <a:gd name="T8" fmla="*/ 1 w 3"/>
                  <a:gd name="T9" fmla="*/ 0 h 6"/>
                  <a:gd name="T10" fmla="*/ 3 w 3"/>
                  <a:gd name="T11" fmla="*/ 6 h 6"/>
                  <a:gd name="T12" fmla="*/ 3 w 3"/>
                  <a:gd name="T13" fmla="*/ 6 h 6"/>
                  <a:gd name="T14" fmla="*/ 2 w 3"/>
                  <a:gd name="T15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6">
                    <a:moveTo>
                      <a:pt x="2" y="6"/>
                    </a:moveTo>
                    <a:cubicBezTo>
                      <a:pt x="2" y="6"/>
                      <a:pt x="2" y="6"/>
                      <a:pt x="2" y="6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6"/>
                      <a:pt x="2" y="6"/>
                      <a:pt x="2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30" name="Freeform 3349"/>
              <p:cNvSpPr>
                <a:spLocks/>
              </p:cNvSpPr>
              <p:nvPr/>
            </p:nvSpPr>
            <p:spPr bwMode="auto">
              <a:xfrm>
                <a:off x="8252" y="3266"/>
                <a:ext cx="10" cy="3"/>
              </a:xfrm>
              <a:custGeom>
                <a:avLst/>
                <a:gdLst>
                  <a:gd name="T0" fmla="*/ 0 w 7"/>
                  <a:gd name="T1" fmla="*/ 2 h 2"/>
                  <a:gd name="T2" fmla="*/ 0 w 7"/>
                  <a:gd name="T3" fmla="*/ 2 h 2"/>
                  <a:gd name="T4" fmla="*/ 0 w 7"/>
                  <a:gd name="T5" fmla="*/ 1 h 2"/>
                  <a:gd name="T6" fmla="*/ 7 w 7"/>
                  <a:gd name="T7" fmla="*/ 0 h 2"/>
                  <a:gd name="T8" fmla="*/ 7 w 7"/>
                  <a:gd name="T9" fmla="*/ 0 h 2"/>
                  <a:gd name="T10" fmla="*/ 7 w 7"/>
                  <a:gd name="T11" fmla="*/ 1 h 2"/>
                  <a:gd name="T12" fmla="*/ 0 w 7"/>
                  <a:gd name="T13" fmla="*/ 2 h 2"/>
                  <a:gd name="T14" fmla="*/ 0 w 7"/>
                  <a:gd name="T1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2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1"/>
                      <a:pt x="7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31" name="Freeform 3350"/>
              <p:cNvSpPr>
                <a:spLocks/>
              </p:cNvSpPr>
              <p:nvPr/>
            </p:nvSpPr>
            <p:spPr bwMode="auto">
              <a:xfrm>
                <a:off x="8261" y="3266"/>
                <a:ext cx="4" cy="8"/>
              </a:xfrm>
              <a:custGeom>
                <a:avLst/>
                <a:gdLst>
                  <a:gd name="T0" fmla="*/ 3 w 3"/>
                  <a:gd name="T1" fmla="*/ 5 h 5"/>
                  <a:gd name="T2" fmla="*/ 2 w 3"/>
                  <a:gd name="T3" fmla="*/ 5 h 5"/>
                  <a:gd name="T4" fmla="*/ 1 w 3"/>
                  <a:gd name="T5" fmla="*/ 1 h 5"/>
                  <a:gd name="T6" fmla="*/ 1 w 3"/>
                  <a:gd name="T7" fmla="*/ 0 h 5"/>
                  <a:gd name="T8" fmla="*/ 1 w 3"/>
                  <a:gd name="T9" fmla="*/ 0 h 5"/>
                  <a:gd name="T10" fmla="*/ 3 w 3"/>
                  <a:gd name="T11" fmla="*/ 5 h 5"/>
                  <a:gd name="T12" fmla="*/ 3 w 3"/>
                  <a:gd name="T13" fmla="*/ 5 h 5"/>
                  <a:gd name="T14" fmla="*/ 3 w 3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3" y="5"/>
                    </a:moveTo>
                    <a:cubicBezTo>
                      <a:pt x="3" y="5"/>
                      <a:pt x="2" y="5"/>
                      <a:pt x="2" y="5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32" name="Freeform 3351"/>
              <p:cNvSpPr>
                <a:spLocks/>
              </p:cNvSpPr>
              <p:nvPr/>
            </p:nvSpPr>
            <p:spPr bwMode="auto">
              <a:xfrm>
                <a:off x="8264" y="3271"/>
                <a:ext cx="10" cy="3"/>
              </a:xfrm>
              <a:custGeom>
                <a:avLst/>
                <a:gdLst>
                  <a:gd name="T0" fmla="*/ 1 w 7"/>
                  <a:gd name="T1" fmla="*/ 2 h 2"/>
                  <a:gd name="T2" fmla="*/ 0 w 7"/>
                  <a:gd name="T3" fmla="*/ 2 h 2"/>
                  <a:gd name="T4" fmla="*/ 1 w 7"/>
                  <a:gd name="T5" fmla="*/ 2 h 2"/>
                  <a:gd name="T6" fmla="*/ 7 w 7"/>
                  <a:gd name="T7" fmla="*/ 0 h 2"/>
                  <a:gd name="T8" fmla="*/ 7 w 7"/>
                  <a:gd name="T9" fmla="*/ 1 h 2"/>
                  <a:gd name="T10" fmla="*/ 7 w 7"/>
                  <a:gd name="T11" fmla="*/ 1 h 2"/>
                  <a:gd name="T12" fmla="*/ 1 w 7"/>
                  <a:gd name="T13" fmla="*/ 2 h 2"/>
                  <a:gd name="T14" fmla="*/ 1 w 7"/>
                  <a:gd name="T1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2">
                    <a:moveTo>
                      <a:pt x="1" y="2"/>
                    </a:moveTo>
                    <a:cubicBezTo>
                      <a:pt x="1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33" name="Freeform 3352"/>
              <p:cNvSpPr>
                <a:spLocks/>
              </p:cNvSpPr>
              <p:nvPr/>
            </p:nvSpPr>
            <p:spPr bwMode="auto">
              <a:xfrm>
                <a:off x="8273" y="3271"/>
                <a:ext cx="4" cy="9"/>
              </a:xfrm>
              <a:custGeom>
                <a:avLst/>
                <a:gdLst>
                  <a:gd name="T0" fmla="*/ 3 w 3"/>
                  <a:gd name="T1" fmla="*/ 6 h 6"/>
                  <a:gd name="T2" fmla="*/ 2 w 3"/>
                  <a:gd name="T3" fmla="*/ 6 h 6"/>
                  <a:gd name="T4" fmla="*/ 0 w 3"/>
                  <a:gd name="T5" fmla="*/ 1 h 6"/>
                  <a:gd name="T6" fmla="*/ 1 w 3"/>
                  <a:gd name="T7" fmla="*/ 0 h 6"/>
                  <a:gd name="T8" fmla="*/ 1 w 3"/>
                  <a:gd name="T9" fmla="*/ 1 h 6"/>
                  <a:gd name="T10" fmla="*/ 3 w 3"/>
                  <a:gd name="T11" fmla="*/ 5 h 6"/>
                  <a:gd name="T12" fmla="*/ 3 w 3"/>
                  <a:gd name="T13" fmla="*/ 6 h 6"/>
                  <a:gd name="T14" fmla="*/ 3 w 3"/>
                  <a:gd name="T15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6">
                    <a:moveTo>
                      <a:pt x="3" y="6"/>
                    </a:moveTo>
                    <a:cubicBezTo>
                      <a:pt x="2" y="6"/>
                      <a:pt x="2" y="6"/>
                      <a:pt x="2" y="6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34" name="Freeform 3353"/>
              <p:cNvSpPr>
                <a:spLocks/>
              </p:cNvSpPr>
              <p:nvPr/>
            </p:nvSpPr>
            <p:spPr bwMode="auto">
              <a:xfrm>
                <a:off x="8276" y="3277"/>
                <a:ext cx="9" cy="3"/>
              </a:xfrm>
              <a:custGeom>
                <a:avLst/>
                <a:gdLst>
                  <a:gd name="T0" fmla="*/ 1 w 6"/>
                  <a:gd name="T1" fmla="*/ 2 h 2"/>
                  <a:gd name="T2" fmla="*/ 0 w 6"/>
                  <a:gd name="T3" fmla="*/ 2 h 2"/>
                  <a:gd name="T4" fmla="*/ 1 w 6"/>
                  <a:gd name="T5" fmla="*/ 1 h 2"/>
                  <a:gd name="T6" fmla="*/ 6 w 6"/>
                  <a:gd name="T7" fmla="*/ 0 h 2"/>
                  <a:gd name="T8" fmla="*/ 6 w 6"/>
                  <a:gd name="T9" fmla="*/ 0 h 2"/>
                  <a:gd name="T10" fmla="*/ 6 w 6"/>
                  <a:gd name="T11" fmla="*/ 0 h 2"/>
                  <a:gd name="T12" fmla="*/ 1 w 6"/>
                  <a:gd name="T13" fmla="*/ 2 h 2"/>
                  <a:gd name="T14" fmla="*/ 1 w 6"/>
                  <a:gd name="T1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2">
                    <a:moveTo>
                      <a:pt x="1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35" name="Freeform 3354"/>
              <p:cNvSpPr>
                <a:spLocks/>
              </p:cNvSpPr>
              <p:nvPr/>
            </p:nvSpPr>
            <p:spPr bwMode="auto">
              <a:xfrm>
                <a:off x="8285" y="3277"/>
                <a:ext cx="4" cy="7"/>
              </a:xfrm>
              <a:custGeom>
                <a:avLst/>
                <a:gdLst>
                  <a:gd name="T0" fmla="*/ 3 w 3"/>
                  <a:gd name="T1" fmla="*/ 5 h 5"/>
                  <a:gd name="T2" fmla="*/ 3 w 3"/>
                  <a:gd name="T3" fmla="*/ 5 h 5"/>
                  <a:gd name="T4" fmla="*/ 0 w 3"/>
                  <a:gd name="T5" fmla="*/ 0 h 5"/>
                  <a:gd name="T6" fmla="*/ 0 w 3"/>
                  <a:gd name="T7" fmla="*/ 0 h 5"/>
                  <a:gd name="T8" fmla="*/ 1 w 3"/>
                  <a:gd name="T9" fmla="*/ 0 h 5"/>
                  <a:gd name="T10" fmla="*/ 3 w 3"/>
                  <a:gd name="T11" fmla="*/ 5 h 5"/>
                  <a:gd name="T12" fmla="*/ 3 w 3"/>
                  <a:gd name="T13" fmla="*/ 5 h 5"/>
                  <a:gd name="T14" fmla="*/ 3 w 3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3" y="5"/>
                    </a:moveTo>
                    <a:cubicBezTo>
                      <a:pt x="3" y="5"/>
                      <a:pt x="3" y="5"/>
                      <a:pt x="3" y="5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36" name="Freeform 3355"/>
              <p:cNvSpPr>
                <a:spLocks/>
              </p:cNvSpPr>
              <p:nvPr/>
            </p:nvSpPr>
            <p:spPr bwMode="auto">
              <a:xfrm>
                <a:off x="8289" y="3283"/>
                <a:ext cx="9" cy="1"/>
              </a:xfrm>
              <a:custGeom>
                <a:avLst/>
                <a:gdLst>
                  <a:gd name="T0" fmla="*/ 0 w 6"/>
                  <a:gd name="T1" fmla="*/ 1 h 1"/>
                  <a:gd name="T2" fmla="*/ 0 w 6"/>
                  <a:gd name="T3" fmla="*/ 1 h 1"/>
                  <a:gd name="T4" fmla="*/ 0 w 6"/>
                  <a:gd name="T5" fmla="*/ 1 h 1"/>
                  <a:gd name="T6" fmla="*/ 5 w 6"/>
                  <a:gd name="T7" fmla="*/ 0 h 1"/>
                  <a:gd name="T8" fmla="*/ 5 w 6"/>
                  <a:gd name="T9" fmla="*/ 0 h 1"/>
                  <a:gd name="T10" fmla="*/ 5 w 6"/>
                  <a:gd name="T11" fmla="*/ 0 h 1"/>
                  <a:gd name="T12" fmla="*/ 0 w 6"/>
                  <a:gd name="T13" fmla="*/ 1 h 1"/>
                  <a:gd name="T14" fmla="*/ 0 w 6"/>
                  <a:gd name="T1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5" y="0"/>
                      <a:pt x="5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37" name="Freeform 3356"/>
              <p:cNvSpPr>
                <a:spLocks/>
              </p:cNvSpPr>
              <p:nvPr/>
            </p:nvSpPr>
            <p:spPr bwMode="auto">
              <a:xfrm>
                <a:off x="8297" y="3283"/>
                <a:ext cx="1" cy="6"/>
              </a:xfrm>
              <a:custGeom>
                <a:avLst/>
                <a:gdLst>
                  <a:gd name="T0" fmla="*/ 1 w 1"/>
                  <a:gd name="T1" fmla="*/ 4 h 4"/>
                  <a:gd name="T2" fmla="*/ 1 w 1"/>
                  <a:gd name="T3" fmla="*/ 4 h 4"/>
                  <a:gd name="T4" fmla="*/ 0 w 1"/>
                  <a:gd name="T5" fmla="*/ 0 h 4"/>
                  <a:gd name="T6" fmla="*/ 0 w 1"/>
                  <a:gd name="T7" fmla="*/ 0 h 4"/>
                  <a:gd name="T8" fmla="*/ 1 w 1"/>
                  <a:gd name="T9" fmla="*/ 0 h 4"/>
                  <a:gd name="T10" fmla="*/ 1 w 1"/>
                  <a:gd name="T11" fmla="*/ 4 h 4"/>
                  <a:gd name="T12" fmla="*/ 1 w 1"/>
                  <a:gd name="T13" fmla="*/ 4 h 4"/>
                  <a:gd name="T14" fmla="*/ 1 w 1"/>
                  <a:gd name="T1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38" name="Freeform 3357"/>
              <p:cNvSpPr>
                <a:spLocks/>
              </p:cNvSpPr>
              <p:nvPr/>
            </p:nvSpPr>
            <p:spPr bwMode="auto">
              <a:xfrm>
                <a:off x="8298" y="3287"/>
                <a:ext cx="11" cy="2"/>
              </a:xfrm>
              <a:custGeom>
                <a:avLst/>
                <a:gdLst>
                  <a:gd name="T0" fmla="*/ 0 w 7"/>
                  <a:gd name="T1" fmla="*/ 1 h 1"/>
                  <a:gd name="T2" fmla="*/ 0 w 7"/>
                  <a:gd name="T3" fmla="*/ 1 h 1"/>
                  <a:gd name="T4" fmla="*/ 0 w 7"/>
                  <a:gd name="T5" fmla="*/ 0 h 1"/>
                  <a:gd name="T6" fmla="*/ 6 w 7"/>
                  <a:gd name="T7" fmla="*/ 0 h 1"/>
                  <a:gd name="T8" fmla="*/ 7 w 7"/>
                  <a:gd name="T9" fmla="*/ 0 h 1"/>
                  <a:gd name="T10" fmla="*/ 6 w 7"/>
                  <a:gd name="T11" fmla="*/ 0 h 1"/>
                  <a:gd name="T12" fmla="*/ 0 w 7"/>
                  <a:gd name="T13" fmla="*/ 1 h 1"/>
                  <a:gd name="T14" fmla="*/ 0 w 7"/>
                  <a:gd name="T1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6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39" name="Freeform 3358"/>
              <p:cNvSpPr>
                <a:spLocks/>
              </p:cNvSpPr>
              <p:nvPr/>
            </p:nvSpPr>
            <p:spPr bwMode="auto">
              <a:xfrm>
                <a:off x="8307" y="3287"/>
                <a:ext cx="4" cy="6"/>
              </a:xfrm>
              <a:custGeom>
                <a:avLst/>
                <a:gdLst>
                  <a:gd name="T0" fmla="*/ 1 w 2"/>
                  <a:gd name="T1" fmla="*/ 4 h 4"/>
                  <a:gd name="T2" fmla="*/ 1 w 2"/>
                  <a:gd name="T3" fmla="*/ 4 h 4"/>
                  <a:gd name="T4" fmla="*/ 0 w 2"/>
                  <a:gd name="T5" fmla="*/ 0 h 4"/>
                  <a:gd name="T6" fmla="*/ 0 w 2"/>
                  <a:gd name="T7" fmla="*/ 0 h 4"/>
                  <a:gd name="T8" fmla="*/ 1 w 2"/>
                  <a:gd name="T9" fmla="*/ 0 h 4"/>
                  <a:gd name="T10" fmla="*/ 2 w 2"/>
                  <a:gd name="T11" fmla="*/ 4 h 4"/>
                  <a:gd name="T12" fmla="*/ 2 w 2"/>
                  <a:gd name="T13" fmla="*/ 4 h 4"/>
                  <a:gd name="T14" fmla="*/ 1 w 2"/>
                  <a:gd name="T1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1" y="4"/>
                      <a:pt x="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40" name="Freeform 3359"/>
              <p:cNvSpPr>
                <a:spLocks/>
              </p:cNvSpPr>
              <p:nvPr/>
            </p:nvSpPr>
            <p:spPr bwMode="auto">
              <a:xfrm>
                <a:off x="8309" y="3292"/>
                <a:ext cx="11" cy="1"/>
              </a:xfrm>
              <a:custGeom>
                <a:avLst/>
                <a:gdLst>
                  <a:gd name="T0" fmla="*/ 0 w 7"/>
                  <a:gd name="T1" fmla="*/ 1 h 1"/>
                  <a:gd name="T2" fmla="*/ 0 w 7"/>
                  <a:gd name="T3" fmla="*/ 1 h 1"/>
                  <a:gd name="T4" fmla="*/ 0 w 7"/>
                  <a:gd name="T5" fmla="*/ 1 h 1"/>
                  <a:gd name="T6" fmla="*/ 7 w 7"/>
                  <a:gd name="T7" fmla="*/ 0 h 1"/>
                  <a:gd name="T8" fmla="*/ 7 w 7"/>
                  <a:gd name="T9" fmla="*/ 0 h 1"/>
                  <a:gd name="T10" fmla="*/ 7 w 7"/>
                  <a:gd name="T11" fmla="*/ 1 h 1"/>
                  <a:gd name="T12" fmla="*/ 0 w 7"/>
                  <a:gd name="T13" fmla="*/ 1 h 1"/>
                  <a:gd name="T14" fmla="*/ 0 w 7"/>
                  <a:gd name="T1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41" name="Freeform 3360"/>
              <p:cNvSpPr>
                <a:spLocks/>
              </p:cNvSpPr>
              <p:nvPr/>
            </p:nvSpPr>
            <p:spPr bwMode="auto">
              <a:xfrm>
                <a:off x="8134" y="3218"/>
                <a:ext cx="177" cy="77"/>
              </a:xfrm>
              <a:custGeom>
                <a:avLst/>
                <a:gdLst>
                  <a:gd name="T0" fmla="*/ 117 w 117"/>
                  <a:gd name="T1" fmla="*/ 51 h 51"/>
                  <a:gd name="T2" fmla="*/ 116 w 117"/>
                  <a:gd name="T3" fmla="*/ 51 h 51"/>
                  <a:gd name="T4" fmla="*/ 0 w 117"/>
                  <a:gd name="T5" fmla="*/ 1 h 51"/>
                  <a:gd name="T6" fmla="*/ 0 w 117"/>
                  <a:gd name="T7" fmla="*/ 1 h 51"/>
                  <a:gd name="T8" fmla="*/ 0 w 117"/>
                  <a:gd name="T9" fmla="*/ 0 h 51"/>
                  <a:gd name="T10" fmla="*/ 117 w 117"/>
                  <a:gd name="T11" fmla="*/ 50 h 51"/>
                  <a:gd name="T12" fmla="*/ 117 w 117"/>
                  <a:gd name="T13" fmla="*/ 51 h 51"/>
                  <a:gd name="T14" fmla="*/ 117 w 117"/>
                  <a:gd name="T15" fmla="*/ 51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7" h="51">
                    <a:moveTo>
                      <a:pt x="117" y="51"/>
                    </a:moveTo>
                    <a:cubicBezTo>
                      <a:pt x="117" y="51"/>
                      <a:pt x="117" y="51"/>
                      <a:pt x="116" y="5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17" y="50"/>
                      <a:pt x="117" y="50"/>
                      <a:pt x="117" y="50"/>
                    </a:cubicBezTo>
                    <a:cubicBezTo>
                      <a:pt x="117" y="50"/>
                      <a:pt x="117" y="50"/>
                      <a:pt x="117" y="51"/>
                    </a:cubicBezTo>
                    <a:cubicBezTo>
                      <a:pt x="117" y="51"/>
                      <a:pt x="117" y="51"/>
                      <a:pt x="117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42" name="Rectangle 3361"/>
              <p:cNvSpPr>
                <a:spLocks noChangeArrowheads="1"/>
              </p:cNvSpPr>
              <p:nvPr/>
            </p:nvSpPr>
            <p:spPr bwMode="auto">
              <a:xfrm>
                <a:off x="8143" y="3213"/>
                <a:ext cx="14" cy="3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43" name="Freeform 3362"/>
              <p:cNvSpPr>
                <a:spLocks/>
              </p:cNvSpPr>
              <p:nvPr/>
            </p:nvSpPr>
            <p:spPr bwMode="auto">
              <a:xfrm>
                <a:off x="8157" y="3213"/>
                <a:ext cx="6" cy="6"/>
              </a:xfrm>
              <a:custGeom>
                <a:avLst/>
                <a:gdLst>
                  <a:gd name="T0" fmla="*/ 4 w 6"/>
                  <a:gd name="T1" fmla="*/ 6 h 6"/>
                  <a:gd name="T2" fmla="*/ 0 w 6"/>
                  <a:gd name="T3" fmla="*/ 3 h 6"/>
                  <a:gd name="T4" fmla="*/ 0 w 6"/>
                  <a:gd name="T5" fmla="*/ 0 h 6"/>
                  <a:gd name="T6" fmla="*/ 6 w 6"/>
                  <a:gd name="T7" fmla="*/ 3 h 6"/>
                  <a:gd name="T8" fmla="*/ 4 w 6"/>
                  <a:gd name="T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4" y="6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6" y="3"/>
                    </a:lnTo>
                    <a:lnTo>
                      <a:pt x="4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44" name="Freeform 3363"/>
              <p:cNvSpPr>
                <a:spLocks/>
              </p:cNvSpPr>
              <p:nvPr/>
            </p:nvSpPr>
            <p:spPr bwMode="auto">
              <a:xfrm>
                <a:off x="8157" y="3203"/>
                <a:ext cx="0" cy="12"/>
              </a:xfrm>
              <a:custGeom>
                <a:avLst/>
                <a:gdLst>
                  <a:gd name="T0" fmla="*/ 8 h 8"/>
                  <a:gd name="T1" fmla="*/ 8 h 8"/>
                  <a:gd name="T2" fmla="*/ 0 h 8"/>
                  <a:gd name="T3" fmla="*/ 0 h 8"/>
                  <a:gd name="T4" fmla="*/ 0 h 8"/>
                  <a:gd name="T5" fmla="*/ 8 h 8"/>
                  <a:gd name="T6" fmla="*/ 8 h 8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</a:cxnLst>
                <a:rect l="0" t="0" r="r" b="b"/>
                <a:pathLst>
                  <a:path h="8">
                    <a:moveTo>
                      <a:pt x="0" y="8"/>
                    </a:moveTo>
                    <a:cubicBezTo>
                      <a:pt x="0" y="8"/>
                      <a:pt x="0" y="8"/>
                      <a:pt x="0" y="8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45" name="Freeform 3364"/>
              <p:cNvSpPr>
                <a:spLocks/>
              </p:cNvSpPr>
              <p:nvPr/>
            </p:nvSpPr>
            <p:spPr bwMode="auto">
              <a:xfrm>
                <a:off x="8157" y="3203"/>
                <a:ext cx="7" cy="4"/>
              </a:xfrm>
              <a:custGeom>
                <a:avLst/>
                <a:gdLst>
                  <a:gd name="T0" fmla="*/ 4 w 5"/>
                  <a:gd name="T1" fmla="*/ 3 h 3"/>
                  <a:gd name="T2" fmla="*/ 4 w 5"/>
                  <a:gd name="T3" fmla="*/ 3 h 3"/>
                  <a:gd name="T4" fmla="*/ 0 w 5"/>
                  <a:gd name="T5" fmla="*/ 1 h 3"/>
                  <a:gd name="T6" fmla="*/ 0 w 5"/>
                  <a:gd name="T7" fmla="*/ 0 h 3"/>
                  <a:gd name="T8" fmla="*/ 0 w 5"/>
                  <a:gd name="T9" fmla="*/ 0 h 3"/>
                  <a:gd name="T10" fmla="*/ 5 w 5"/>
                  <a:gd name="T11" fmla="*/ 2 h 3"/>
                  <a:gd name="T12" fmla="*/ 5 w 5"/>
                  <a:gd name="T13" fmla="*/ 3 h 3"/>
                  <a:gd name="T14" fmla="*/ 4 w 5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3">
                    <a:moveTo>
                      <a:pt x="4" y="3"/>
                    </a:moveTo>
                    <a:cubicBezTo>
                      <a:pt x="4" y="3"/>
                      <a:pt x="4" y="3"/>
                      <a:pt x="4" y="3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4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46" name="Freeform 3365"/>
              <p:cNvSpPr>
                <a:spLocks/>
              </p:cNvSpPr>
              <p:nvPr/>
            </p:nvSpPr>
            <p:spPr bwMode="auto">
              <a:xfrm>
                <a:off x="8161" y="3206"/>
                <a:ext cx="3" cy="12"/>
              </a:xfrm>
              <a:custGeom>
                <a:avLst/>
                <a:gdLst>
                  <a:gd name="T0" fmla="*/ 0 w 2"/>
                  <a:gd name="T1" fmla="*/ 8 h 8"/>
                  <a:gd name="T2" fmla="*/ 0 w 2"/>
                  <a:gd name="T3" fmla="*/ 8 h 8"/>
                  <a:gd name="T4" fmla="*/ 0 w 2"/>
                  <a:gd name="T5" fmla="*/ 7 h 8"/>
                  <a:gd name="T6" fmla="*/ 1 w 2"/>
                  <a:gd name="T7" fmla="*/ 1 h 8"/>
                  <a:gd name="T8" fmla="*/ 2 w 2"/>
                  <a:gd name="T9" fmla="*/ 0 h 8"/>
                  <a:gd name="T10" fmla="*/ 2 w 2"/>
                  <a:gd name="T11" fmla="*/ 1 h 8"/>
                  <a:gd name="T12" fmla="*/ 1 w 2"/>
                  <a:gd name="T13" fmla="*/ 7 h 8"/>
                  <a:gd name="T14" fmla="*/ 0 w 2"/>
                  <a:gd name="T15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8">
                    <a:moveTo>
                      <a:pt x="0" y="8"/>
                    </a:move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7"/>
                      <a:pt x="0" y="7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8"/>
                      <a:pt x="1" y="8"/>
                      <a:pt x="0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47" name="Freeform 3366"/>
              <p:cNvSpPr>
                <a:spLocks/>
              </p:cNvSpPr>
              <p:nvPr/>
            </p:nvSpPr>
            <p:spPr bwMode="auto">
              <a:xfrm>
                <a:off x="8157" y="3209"/>
                <a:ext cx="6" cy="4"/>
              </a:xfrm>
              <a:custGeom>
                <a:avLst/>
                <a:gdLst>
                  <a:gd name="T0" fmla="*/ 4 w 4"/>
                  <a:gd name="T1" fmla="*/ 3 h 3"/>
                  <a:gd name="T2" fmla="*/ 4 w 4"/>
                  <a:gd name="T3" fmla="*/ 3 h 3"/>
                  <a:gd name="T4" fmla="*/ 0 w 4"/>
                  <a:gd name="T5" fmla="*/ 0 h 3"/>
                  <a:gd name="T6" fmla="*/ 0 w 4"/>
                  <a:gd name="T7" fmla="*/ 0 h 3"/>
                  <a:gd name="T8" fmla="*/ 0 w 4"/>
                  <a:gd name="T9" fmla="*/ 0 h 3"/>
                  <a:gd name="T10" fmla="*/ 4 w 4"/>
                  <a:gd name="T11" fmla="*/ 2 h 3"/>
                  <a:gd name="T12" fmla="*/ 4 w 4"/>
                  <a:gd name="T13" fmla="*/ 3 h 3"/>
                  <a:gd name="T14" fmla="*/ 4 w 4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3">
                    <a:moveTo>
                      <a:pt x="4" y="3"/>
                    </a:moveTo>
                    <a:cubicBezTo>
                      <a:pt x="4" y="3"/>
                      <a:pt x="4" y="3"/>
                      <a:pt x="4" y="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48" name="Freeform 3367"/>
              <p:cNvSpPr>
                <a:spLocks/>
              </p:cNvSpPr>
              <p:nvPr/>
            </p:nvSpPr>
            <p:spPr bwMode="auto">
              <a:xfrm>
                <a:off x="8143" y="3209"/>
                <a:ext cx="14" cy="1"/>
              </a:xfrm>
              <a:custGeom>
                <a:avLst/>
                <a:gdLst>
                  <a:gd name="T0" fmla="*/ 0 w 9"/>
                  <a:gd name="T1" fmla="*/ 1 h 1"/>
                  <a:gd name="T2" fmla="*/ 0 w 9"/>
                  <a:gd name="T3" fmla="*/ 0 h 1"/>
                  <a:gd name="T4" fmla="*/ 0 w 9"/>
                  <a:gd name="T5" fmla="*/ 0 h 1"/>
                  <a:gd name="T6" fmla="*/ 9 w 9"/>
                  <a:gd name="T7" fmla="*/ 0 h 1"/>
                  <a:gd name="T8" fmla="*/ 9 w 9"/>
                  <a:gd name="T9" fmla="*/ 0 h 1"/>
                  <a:gd name="T10" fmla="*/ 9 w 9"/>
                  <a:gd name="T11" fmla="*/ 0 h 1"/>
                  <a:gd name="T12" fmla="*/ 0 w 9"/>
                  <a:gd name="T13" fmla="*/ 1 h 1"/>
                  <a:gd name="T14" fmla="*/ 0 w 9"/>
                  <a:gd name="T1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"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49" name="Freeform 3368"/>
              <p:cNvSpPr>
                <a:spLocks/>
              </p:cNvSpPr>
              <p:nvPr/>
            </p:nvSpPr>
            <p:spPr bwMode="auto">
              <a:xfrm>
                <a:off x="8143" y="3203"/>
                <a:ext cx="2" cy="12"/>
              </a:xfrm>
              <a:custGeom>
                <a:avLst/>
                <a:gdLst>
                  <a:gd name="T0" fmla="*/ 0 w 1"/>
                  <a:gd name="T1" fmla="*/ 8 h 8"/>
                  <a:gd name="T2" fmla="*/ 0 w 1"/>
                  <a:gd name="T3" fmla="*/ 8 h 8"/>
                  <a:gd name="T4" fmla="*/ 0 w 1"/>
                  <a:gd name="T5" fmla="*/ 0 h 8"/>
                  <a:gd name="T6" fmla="*/ 0 w 1"/>
                  <a:gd name="T7" fmla="*/ 0 h 8"/>
                  <a:gd name="T8" fmla="*/ 0 w 1"/>
                  <a:gd name="T9" fmla="*/ 0 h 8"/>
                  <a:gd name="T10" fmla="*/ 1 w 1"/>
                  <a:gd name="T11" fmla="*/ 8 h 8"/>
                  <a:gd name="T12" fmla="*/ 0 w 1"/>
                  <a:gd name="T13" fmla="*/ 8 h 8"/>
                  <a:gd name="T14" fmla="*/ 0 w 1"/>
                  <a:gd name="T15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8">
                    <a:moveTo>
                      <a:pt x="0" y="8"/>
                    </a:moveTo>
                    <a:cubicBezTo>
                      <a:pt x="0" y="8"/>
                      <a:pt x="0" y="8"/>
                      <a:pt x="0" y="8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50" name="Freeform 3369"/>
              <p:cNvSpPr>
                <a:spLocks/>
              </p:cNvSpPr>
              <p:nvPr/>
            </p:nvSpPr>
            <p:spPr bwMode="auto">
              <a:xfrm>
                <a:off x="8143" y="3203"/>
                <a:ext cx="14" cy="1"/>
              </a:xfrm>
              <a:custGeom>
                <a:avLst/>
                <a:gdLst>
                  <a:gd name="T0" fmla="*/ 9 w 9"/>
                  <a:gd name="T1" fmla="*/ 1 h 1"/>
                  <a:gd name="T2" fmla="*/ 9 w 9"/>
                  <a:gd name="T3" fmla="*/ 1 h 1"/>
                  <a:gd name="T4" fmla="*/ 0 w 9"/>
                  <a:gd name="T5" fmla="*/ 0 h 1"/>
                  <a:gd name="T6" fmla="*/ 0 w 9"/>
                  <a:gd name="T7" fmla="*/ 0 h 1"/>
                  <a:gd name="T8" fmla="*/ 0 w 9"/>
                  <a:gd name="T9" fmla="*/ 0 h 1"/>
                  <a:gd name="T10" fmla="*/ 9 w 9"/>
                  <a:gd name="T11" fmla="*/ 0 h 1"/>
                  <a:gd name="T12" fmla="*/ 9 w 9"/>
                  <a:gd name="T13" fmla="*/ 0 h 1"/>
                  <a:gd name="T14" fmla="*/ 9 w 9"/>
                  <a:gd name="T1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" h="1">
                    <a:moveTo>
                      <a:pt x="9" y="1"/>
                    </a:moveTo>
                    <a:cubicBezTo>
                      <a:pt x="9" y="1"/>
                      <a:pt x="9" y="1"/>
                      <a:pt x="9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1"/>
                      <a:pt x="9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51" name="Freeform 3370"/>
              <p:cNvSpPr>
                <a:spLocks/>
              </p:cNvSpPr>
              <p:nvPr/>
            </p:nvSpPr>
            <p:spPr bwMode="auto">
              <a:xfrm>
                <a:off x="8143" y="3216"/>
                <a:ext cx="18" cy="3"/>
              </a:xfrm>
              <a:custGeom>
                <a:avLst/>
                <a:gdLst>
                  <a:gd name="T0" fmla="*/ 18 w 18"/>
                  <a:gd name="T1" fmla="*/ 3 h 3"/>
                  <a:gd name="T2" fmla="*/ 5 w 18"/>
                  <a:gd name="T3" fmla="*/ 3 h 3"/>
                  <a:gd name="T4" fmla="*/ 0 w 18"/>
                  <a:gd name="T5" fmla="*/ 0 h 3"/>
                  <a:gd name="T6" fmla="*/ 14 w 18"/>
                  <a:gd name="T7" fmla="*/ 0 h 3"/>
                  <a:gd name="T8" fmla="*/ 18 w 18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3">
                    <a:moveTo>
                      <a:pt x="18" y="3"/>
                    </a:moveTo>
                    <a:lnTo>
                      <a:pt x="5" y="3"/>
                    </a:lnTo>
                    <a:lnTo>
                      <a:pt x="0" y="0"/>
                    </a:lnTo>
                    <a:lnTo>
                      <a:pt x="14" y="0"/>
                    </a:lnTo>
                    <a:lnTo>
                      <a:pt x="18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52" name="Rectangle 3371"/>
              <p:cNvSpPr>
                <a:spLocks noChangeArrowheads="1"/>
              </p:cNvSpPr>
              <p:nvPr/>
            </p:nvSpPr>
            <p:spPr bwMode="auto">
              <a:xfrm>
                <a:off x="8118" y="3218"/>
                <a:ext cx="30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53" name="Freeform 3372"/>
              <p:cNvSpPr>
                <a:spLocks noEditPoints="1"/>
              </p:cNvSpPr>
              <p:nvPr/>
            </p:nvSpPr>
            <p:spPr bwMode="auto">
              <a:xfrm>
                <a:off x="8085" y="3188"/>
                <a:ext cx="61" cy="30"/>
              </a:xfrm>
              <a:custGeom>
                <a:avLst/>
                <a:gdLst>
                  <a:gd name="T0" fmla="*/ 40 w 41"/>
                  <a:gd name="T1" fmla="*/ 18 h 20"/>
                  <a:gd name="T2" fmla="*/ 0 w 41"/>
                  <a:gd name="T3" fmla="*/ 0 h 20"/>
                  <a:gd name="T4" fmla="*/ 0 w 41"/>
                  <a:gd name="T5" fmla="*/ 7 h 20"/>
                  <a:gd name="T6" fmla="*/ 27 w 41"/>
                  <a:gd name="T7" fmla="*/ 18 h 20"/>
                  <a:gd name="T8" fmla="*/ 27 w 41"/>
                  <a:gd name="T9" fmla="*/ 20 h 20"/>
                  <a:gd name="T10" fmla="*/ 41 w 41"/>
                  <a:gd name="T11" fmla="*/ 20 h 20"/>
                  <a:gd name="T12" fmla="*/ 40 w 41"/>
                  <a:gd name="T13" fmla="*/ 18 h 20"/>
                  <a:gd name="T14" fmla="*/ 3 w 41"/>
                  <a:gd name="T15" fmla="*/ 5 h 20"/>
                  <a:gd name="T16" fmla="*/ 5 w 41"/>
                  <a:gd name="T17" fmla="*/ 3 h 20"/>
                  <a:gd name="T18" fmla="*/ 12 w 41"/>
                  <a:gd name="T19" fmla="*/ 6 h 20"/>
                  <a:gd name="T20" fmla="*/ 10 w 41"/>
                  <a:gd name="T21" fmla="*/ 8 h 20"/>
                  <a:gd name="T22" fmla="*/ 3 w 41"/>
                  <a:gd name="T23" fmla="*/ 5 h 20"/>
                  <a:gd name="T24" fmla="*/ 14 w 41"/>
                  <a:gd name="T25" fmla="*/ 9 h 20"/>
                  <a:gd name="T26" fmla="*/ 11 w 41"/>
                  <a:gd name="T27" fmla="*/ 9 h 20"/>
                  <a:gd name="T28" fmla="*/ 11 w 41"/>
                  <a:gd name="T29" fmla="*/ 9 h 20"/>
                  <a:gd name="T30" fmla="*/ 10 w 41"/>
                  <a:gd name="T31" fmla="*/ 8 h 20"/>
                  <a:gd name="T32" fmla="*/ 12 w 41"/>
                  <a:gd name="T33" fmla="*/ 7 h 20"/>
                  <a:gd name="T34" fmla="*/ 15 w 41"/>
                  <a:gd name="T35" fmla="*/ 8 h 20"/>
                  <a:gd name="T36" fmla="*/ 14 w 41"/>
                  <a:gd name="T37" fmla="*/ 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1" h="20">
                    <a:moveTo>
                      <a:pt x="40" y="18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27" y="18"/>
                      <a:pt x="27" y="18"/>
                      <a:pt x="27" y="18"/>
                    </a:cubicBezTo>
                    <a:cubicBezTo>
                      <a:pt x="27" y="20"/>
                      <a:pt x="27" y="20"/>
                      <a:pt x="27" y="20"/>
                    </a:cubicBezTo>
                    <a:cubicBezTo>
                      <a:pt x="27" y="20"/>
                      <a:pt x="41" y="20"/>
                      <a:pt x="41" y="20"/>
                    </a:cubicBezTo>
                    <a:cubicBezTo>
                      <a:pt x="41" y="20"/>
                      <a:pt x="40" y="18"/>
                      <a:pt x="40" y="18"/>
                    </a:cubicBezTo>
                    <a:close/>
                    <a:moveTo>
                      <a:pt x="3" y="5"/>
                    </a:moveTo>
                    <a:cubicBezTo>
                      <a:pt x="5" y="3"/>
                      <a:pt x="5" y="3"/>
                      <a:pt x="5" y="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0" y="8"/>
                      <a:pt x="10" y="8"/>
                      <a:pt x="10" y="8"/>
                    </a:cubicBezTo>
                    <a:lnTo>
                      <a:pt x="3" y="5"/>
                    </a:lnTo>
                    <a:close/>
                    <a:moveTo>
                      <a:pt x="14" y="9"/>
                    </a:moveTo>
                    <a:cubicBezTo>
                      <a:pt x="11" y="9"/>
                      <a:pt x="11" y="9"/>
                      <a:pt x="11" y="9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5" y="8"/>
                      <a:pt x="15" y="8"/>
                      <a:pt x="15" y="8"/>
                    </a:cubicBezTo>
                    <a:lnTo>
                      <a:pt x="14" y="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54" name="Freeform 3373"/>
              <p:cNvSpPr>
                <a:spLocks/>
              </p:cNvSpPr>
              <p:nvPr/>
            </p:nvSpPr>
            <p:spPr bwMode="auto">
              <a:xfrm>
                <a:off x="8051" y="3182"/>
                <a:ext cx="40" cy="16"/>
              </a:xfrm>
              <a:custGeom>
                <a:avLst/>
                <a:gdLst>
                  <a:gd name="T0" fmla="*/ 0 w 40"/>
                  <a:gd name="T1" fmla="*/ 1 h 16"/>
                  <a:gd name="T2" fmla="*/ 34 w 40"/>
                  <a:gd name="T3" fmla="*/ 16 h 16"/>
                  <a:gd name="T4" fmla="*/ 40 w 40"/>
                  <a:gd name="T5" fmla="*/ 9 h 16"/>
                  <a:gd name="T6" fmla="*/ 23 w 40"/>
                  <a:gd name="T7" fmla="*/ 0 h 16"/>
                  <a:gd name="T8" fmla="*/ 0 w 40"/>
                  <a:gd name="T9" fmla="*/ 1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16">
                    <a:moveTo>
                      <a:pt x="0" y="1"/>
                    </a:moveTo>
                    <a:lnTo>
                      <a:pt x="34" y="16"/>
                    </a:lnTo>
                    <a:lnTo>
                      <a:pt x="40" y="9"/>
                    </a:lnTo>
                    <a:lnTo>
                      <a:pt x="23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55" name="Freeform 3374"/>
              <p:cNvSpPr>
                <a:spLocks/>
              </p:cNvSpPr>
              <p:nvPr/>
            </p:nvSpPr>
            <p:spPr bwMode="auto">
              <a:xfrm>
                <a:off x="8076" y="3180"/>
                <a:ext cx="67" cy="35"/>
              </a:xfrm>
              <a:custGeom>
                <a:avLst/>
                <a:gdLst>
                  <a:gd name="T0" fmla="*/ 67 w 67"/>
                  <a:gd name="T1" fmla="*/ 35 h 35"/>
                  <a:gd name="T2" fmla="*/ 0 w 67"/>
                  <a:gd name="T3" fmla="*/ 3 h 35"/>
                  <a:gd name="T4" fmla="*/ 0 w 67"/>
                  <a:gd name="T5" fmla="*/ 0 h 35"/>
                  <a:gd name="T6" fmla="*/ 67 w 67"/>
                  <a:gd name="T7" fmla="*/ 33 h 35"/>
                  <a:gd name="T8" fmla="*/ 67 w 67"/>
                  <a:gd name="T9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7" h="35">
                    <a:moveTo>
                      <a:pt x="67" y="35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67" y="33"/>
                    </a:lnTo>
                    <a:lnTo>
                      <a:pt x="67" y="3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56" name="Rectangle 3375"/>
              <p:cNvSpPr>
                <a:spLocks noChangeArrowheads="1"/>
              </p:cNvSpPr>
              <p:nvPr/>
            </p:nvSpPr>
            <p:spPr bwMode="auto">
              <a:xfrm>
                <a:off x="8051" y="3180"/>
                <a:ext cx="25" cy="3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57" name="Freeform 3376"/>
              <p:cNvSpPr>
                <a:spLocks/>
              </p:cNvSpPr>
              <p:nvPr/>
            </p:nvSpPr>
            <p:spPr bwMode="auto">
              <a:xfrm>
                <a:off x="8073" y="3183"/>
                <a:ext cx="12" cy="32"/>
              </a:xfrm>
              <a:custGeom>
                <a:avLst/>
                <a:gdLst>
                  <a:gd name="T0" fmla="*/ 1 w 12"/>
                  <a:gd name="T1" fmla="*/ 0 h 32"/>
                  <a:gd name="T2" fmla="*/ 0 w 12"/>
                  <a:gd name="T3" fmla="*/ 26 h 32"/>
                  <a:gd name="T4" fmla="*/ 10 w 12"/>
                  <a:gd name="T5" fmla="*/ 32 h 32"/>
                  <a:gd name="T6" fmla="*/ 12 w 12"/>
                  <a:gd name="T7" fmla="*/ 6 h 32"/>
                  <a:gd name="T8" fmla="*/ 1 w 12"/>
                  <a:gd name="T9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32">
                    <a:moveTo>
                      <a:pt x="1" y="0"/>
                    </a:moveTo>
                    <a:lnTo>
                      <a:pt x="0" y="26"/>
                    </a:lnTo>
                    <a:lnTo>
                      <a:pt x="10" y="32"/>
                    </a:lnTo>
                    <a:lnTo>
                      <a:pt x="12" y="6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58" name="Freeform 3377"/>
              <p:cNvSpPr>
                <a:spLocks/>
              </p:cNvSpPr>
              <p:nvPr/>
            </p:nvSpPr>
            <p:spPr bwMode="auto">
              <a:xfrm>
                <a:off x="8059" y="3183"/>
                <a:ext cx="15" cy="27"/>
              </a:xfrm>
              <a:custGeom>
                <a:avLst/>
                <a:gdLst>
                  <a:gd name="T0" fmla="*/ 0 w 15"/>
                  <a:gd name="T1" fmla="*/ 2 h 27"/>
                  <a:gd name="T2" fmla="*/ 15 w 15"/>
                  <a:gd name="T3" fmla="*/ 0 h 27"/>
                  <a:gd name="T4" fmla="*/ 14 w 15"/>
                  <a:gd name="T5" fmla="*/ 26 h 27"/>
                  <a:gd name="T6" fmla="*/ 0 w 15"/>
                  <a:gd name="T7" fmla="*/ 27 h 27"/>
                  <a:gd name="T8" fmla="*/ 0 w 15"/>
                  <a:gd name="T9" fmla="*/ 27 h 27"/>
                  <a:gd name="T10" fmla="*/ 0 w 15"/>
                  <a:gd name="T11" fmla="*/ 2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" h="27">
                    <a:moveTo>
                      <a:pt x="0" y="2"/>
                    </a:moveTo>
                    <a:lnTo>
                      <a:pt x="15" y="0"/>
                    </a:lnTo>
                    <a:lnTo>
                      <a:pt x="14" y="26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59" name="Freeform 3378"/>
              <p:cNvSpPr>
                <a:spLocks/>
              </p:cNvSpPr>
              <p:nvPr/>
            </p:nvSpPr>
            <p:spPr bwMode="auto">
              <a:xfrm>
                <a:off x="8059" y="3209"/>
                <a:ext cx="24" cy="6"/>
              </a:xfrm>
              <a:custGeom>
                <a:avLst/>
                <a:gdLst>
                  <a:gd name="T0" fmla="*/ 11 w 24"/>
                  <a:gd name="T1" fmla="*/ 6 h 6"/>
                  <a:gd name="T2" fmla="*/ 0 w 24"/>
                  <a:gd name="T3" fmla="*/ 1 h 6"/>
                  <a:gd name="T4" fmla="*/ 14 w 24"/>
                  <a:gd name="T5" fmla="*/ 0 h 6"/>
                  <a:gd name="T6" fmla="*/ 24 w 24"/>
                  <a:gd name="T7" fmla="*/ 6 h 6"/>
                  <a:gd name="T8" fmla="*/ 11 w 24"/>
                  <a:gd name="T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6">
                    <a:moveTo>
                      <a:pt x="11" y="6"/>
                    </a:moveTo>
                    <a:lnTo>
                      <a:pt x="0" y="1"/>
                    </a:lnTo>
                    <a:lnTo>
                      <a:pt x="14" y="0"/>
                    </a:lnTo>
                    <a:lnTo>
                      <a:pt x="24" y="6"/>
                    </a:lnTo>
                    <a:lnTo>
                      <a:pt x="11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60" name="Freeform 3379"/>
              <p:cNvSpPr>
                <a:spLocks/>
              </p:cNvSpPr>
              <p:nvPr/>
            </p:nvSpPr>
            <p:spPr bwMode="auto">
              <a:xfrm>
                <a:off x="8051" y="3166"/>
                <a:ext cx="0" cy="14"/>
              </a:xfrm>
              <a:custGeom>
                <a:avLst/>
                <a:gdLst>
                  <a:gd name="T0" fmla="*/ 9 h 9"/>
                  <a:gd name="T1" fmla="*/ 9 h 9"/>
                  <a:gd name="T2" fmla="*/ 0 h 9"/>
                  <a:gd name="T3" fmla="*/ 0 h 9"/>
                  <a:gd name="T4" fmla="*/ 0 h 9"/>
                  <a:gd name="T5" fmla="*/ 9 h 9"/>
                  <a:gd name="T6" fmla="*/ 9 h 9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</a:cxnLst>
                <a:rect l="0" t="0" r="r" b="b"/>
                <a:pathLst>
                  <a:path h="9">
                    <a:moveTo>
                      <a:pt x="0" y="9"/>
                    </a:moveTo>
                    <a:cubicBezTo>
                      <a:pt x="0" y="9"/>
                      <a:pt x="0" y="9"/>
                      <a:pt x="0" y="9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61" name="Freeform 3380"/>
              <p:cNvSpPr>
                <a:spLocks/>
              </p:cNvSpPr>
              <p:nvPr/>
            </p:nvSpPr>
            <p:spPr bwMode="auto">
              <a:xfrm>
                <a:off x="8074" y="3165"/>
                <a:ext cx="2" cy="15"/>
              </a:xfrm>
              <a:custGeom>
                <a:avLst/>
                <a:gdLst>
                  <a:gd name="T0" fmla="*/ 0 w 1"/>
                  <a:gd name="T1" fmla="*/ 10 h 10"/>
                  <a:gd name="T2" fmla="*/ 0 w 1"/>
                  <a:gd name="T3" fmla="*/ 10 h 10"/>
                  <a:gd name="T4" fmla="*/ 0 w 1"/>
                  <a:gd name="T5" fmla="*/ 10 h 10"/>
                  <a:gd name="T6" fmla="*/ 0 w 1"/>
                  <a:gd name="T7" fmla="*/ 0 h 10"/>
                  <a:gd name="T8" fmla="*/ 1 w 1"/>
                  <a:gd name="T9" fmla="*/ 0 h 10"/>
                  <a:gd name="T10" fmla="*/ 1 w 1"/>
                  <a:gd name="T11" fmla="*/ 0 h 10"/>
                  <a:gd name="T12" fmla="*/ 1 w 1"/>
                  <a:gd name="T13" fmla="*/ 0 h 10"/>
                  <a:gd name="T14" fmla="*/ 0 w 1"/>
                  <a:gd name="T15" fmla="*/ 10 h 10"/>
                  <a:gd name="T16" fmla="*/ 0 w 1"/>
                  <a:gd name="T17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" h="10">
                    <a:moveTo>
                      <a:pt x="0" y="10"/>
                    </a:move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62" name="Freeform 3381"/>
              <p:cNvSpPr>
                <a:spLocks/>
              </p:cNvSpPr>
              <p:nvPr/>
            </p:nvSpPr>
            <p:spPr bwMode="auto">
              <a:xfrm>
                <a:off x="8051" y="3165"/>
                <a:ext cx="25" cy="3"/>
              </a:xfrm>
              <a:custGeom>
                <a:avLst/>
                <a:gdLst>
                  <a:gd name="T0" fmla="*/ 0 w 16"/>
                  <a:gd name="T1" fmla="*/ 2 h 2"/>
                  <a:gd name="T2" fmla="*/ 0 w 16"/>
                  <a:gd name="T3" fmla="*/ 2 h 2"/>
                  <a:gd name="T4" fmla="*/ 0 w 16"/>
                  <a:gd name="T5" fmla="*/ 1 h 2"/>
                  <a:gd name="T6" fmla="*/ 16 w 16"/>
                  <a:gd name="T7" fmla="*/ 0 h 2"/>
                  <a:gd name="T8" fmla="*/ 16 w 16"/>
                  <a:gd name="T9" fmla="*/ 0 h 2"/>
                  <a:gd name="T10" fmla="*/ 16 w 16"/>
                  <a:gd name="T11" fmla="*/ 0 h 2"/>
                  <a:gd name="T12" fmla="*/ 0 w 16"/>
                  <a:gd name="T13" fmla="*/ 2 h 2"/>
                  <a:gd name="T14" fmla="*/ 0 w 16"/>
                  <a:gd name="T1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2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63" name="Freeform 3382"/>
              <p:cNvSpPr>
                <a:spLocks/>
              </p:cNvSpPr>
              <p:nvPr/>
            </p:nvSpPr>
            <p:spPr bwMode="auto">
              <a:xfrm>
                <a:off x="8074" y="3165"/>
                <a:ext cx="66" cy="35"/>
              </a:xfrm>
              <a:custGeom>
                <a:avLst/>
                <a:gdLst>
                  <a:gd name="T0" fmla="*/ 43 w 44"/>
                  <a:gd name="T1" fmla="*/ 23 h 23"/>
                  <a:gd name="T2" fmla="*/ 43 w 44"/>
                  <a:gd name="T3" fmla="*/ 23 h 23"/>
                  <a:gd name="T4" fmla="*/ 0 w 44"/>
                  <a:gd name="T5" fmla="*/ 0 h 23"/>
                  <a:gd name="T6" fmla="*/ 0 w 44"/>
                  <a:gd name="T7" fmla="*/ 0 h 23"/>
                  <a:gd name="T8" fmla="*/ 1 w 44"/>
                  <a:gd name="T9" fmla="*/ 0 h 23"/>
                  <a:gd name="T10" fmla="*/ 43 w 44"/>
                  <a:gd name="T11" fmla="*/ 22 h 23"/>
                  <a:gd name="T12" fmla="*/ 44 w 44"/>
                  <a:gd name="T13" fmla="*/ 23 h 23"/>
                  <a:gd name="T14" fmla="*/ 43 w 44"/>
                  <a:gd name="T15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4" h="23">
                    <a:moveTo>
                      <a:pt x="43" y="23"/>
                    </a:moveTo>
                    <a:cubicBezTo>
                      <a:pt x="43" y="23"/>
                      <a:pt x="43" y="23"/>
                      <a:pt x="43" y="2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43" y="22"/>
                      <a:pt x="43" y="22"/>
                      <a:pt x="43" y="22"/>
                    </a:cubicBezTo>
                    <a:cubicBezTo>
                      <a:pt x="44" y="22"/>
                      <a:pt x="44" y="22"/>
                      <a:pt x="44" y="23"/>
                    </a:cubicBezTo>
                    <a:cubicBezTo>
                      <a:pt x="44" y="23"/>
                      <a:pt x="43" y="23"/>
                      <a:pt x="43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64" name="Freeform 3383"/>
              <p:cNvSpPr>
                <a:spLocks/>
              </p:cNvSpPr>
              <p:nvPr/>
            </p:nvSpPr>
            <p:spPr bwMode="auto">
              <a:xfrm>
                <a:off x="8139" y="3198"/>
                <a:ext cx="1" cy="14"/>
              </a:xfrm>
              <a:custGeom>
                <a:avLst/>
                <a:gdLst>
                  <a:gd name="T0" fmla="*/ 0 w 1"/>
                  <a:gd name="T1" fmla="*/ 9 h 9"/>
                  <a:gd name="T2" fmla="*/ 0 w 1"/>
                  <a:gd name="T3" fmla="*/ 9 h 9"/>
                  <a:gd name="T4" fmla="*/ 0 w 1"/>
                  <a:gd name="T5" fmla="*/ 9 h 9"/>
                  <a:gd name="T6" fmla="*/ 0 w 1"/>
                  <a:gd name="T7" fmla="*/ 0 h 9"/>
                  <a:gd name="T8" fmla="*/ 0 w 1"/>
                  <a:gd name="T9" fmla="*/ 0 h 9"/>
                  <a:gd name="T10" fmla="*/ 0 w 1"/>
                  <a:gd name="T11" fmla="*/ 0 h 9"/>
                  <a:gd name="T12" fmla="*/ 1 w 1"/>
                  <a:gd name="T13" fmla="*/ 0 h 9"/>
                  <a:gd name="T14" fmla="*/ 1 w 1"/>
                  <a:gd name="T15" fmla="*/ 9 h 9"/>
                  <a:gd name="T16" fmla="*/ 0 w 1"/>
                  <a:gd name="T1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" h="9">
                    <a:moveTo>
                      <a:pt x="0" y="9"/>
                    </a:move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0" y="9"/>
                      <a:pt x="0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65" name="Freeform 3384"/>
              <p:cNvSpPr>
                <a:spLocks/>
              </p:cNvSpPr>
              <p:nvPr/>
            </p:nvSpPr>
            <p:spPr bwMode="auto">
              <a:xfrm>
                <a:off x="8130" y="3194"/>
                <a:ext cx="0" cy="13"/>
              </a:xfrm>
              <a:custGeom>
                <a:avLst/>
                <a:gdLst>
                  <a:gd name="T0" fmla="*/ 9 h 9"/>
                  <a:gd name="T1" fmla="*/ 9 h 9"/>
                  <a:gd name="T2" fmla="*/ 0 h 9"/>
                  <a:gd name="T3" fmla="*/ 0 h 9"/>
                  <a:gd name="T4" fmla="*/ 0 h 9"/>
                  <a:gd name="T5" fmla="*/ 9 h 9"/>
                  <a:gd name="T6" fmla="*/ 9 h 9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</a:cxnLst>
                <a:rect l="0" t="0" r="r" b="b"/>
                <a:pathLst>
                  <a:path h="9">
                    <a:moveTo>
                      <a:pt x="0" y="9"/>
                    </a:moveTo>
                    <a:cubicBezTo>
                      <a:pt x="0" y="9"/>
                      <a:pt x="0" y="9"/>
                      <a:pt x="0" y="9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66" name="Freeform 3385"/>
              <p:cNvSpPr>
                <a:spLocks/>
              </p:cNvSpPr>
              <p:nvPr/>
            </p:nvSpPr>
            <p:spPr bwMode="auto">
              <a:xfrm>
                <a:off x="8118" y="3188"/>
                <a:ext cx="0" cy="15"/>
              </a:xfrm>
              <a:custGeom>
                <a:avLst/>
                <a:gdLst>
                  <a:gd name="T0" fmla="*/ 10 h 10"/>
                  <a:gd name="T1" fmla="*/ 10 h 10"/>
                  <a:gd name="T2" fmla="*/ 0 h 10"/>
                  <a:gd name="T3" fmla="*/ 0 h 10"/>
                  <a:gd name="T4" fmla="*/ 0 h 10"/>
                  <a:gd name="T5" fmla="*/ 10 h 10"/>
                  <a:gd name="T6" fmla="*/ 10 h 10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</a:cxnLst>
                <a:rect l="0" t="0" r="r" b="b"/>
                <a:pathLst>
                  <a:path h="10">
                    <a:moveTo>
                      <a:pt x="0" y="10"/>
                    </a:moveTo>
                    <a:cubicBezTo>
                      <a:pt x="0" y="10"/>
                      <a:pt x="0" y="10"/>
                      <a:pt x="0" y="1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67" name="Freeform 3386"/>
              <p:cNvSpPr>
                <a:spLocks/>
              </p:cNvSpPr>
              <p:nvPr/>
            </p:nvSpPr>
            <p:spPr bwMode="auto">
              <a:xfrm>
                <a:off x="8107" y="3182"/>
                <a:ext cx="0" cy="15"/>
              </a:xfrm>
              <a:custGeom>
                <a:avLst/>
                <a:gdLst>
                  <a:gd name="T0" fmla="*/ 10 h 10"/>
                  <a:gd name="T1" fmla="*/ 9 h 10"/>
                  <a:gd name="T2" fmla="*/ 0 h 10"/>
                  <a:gd name="T3" fmla="*/ 0 h 10"/>
                  <a:gd name="T4" fmla="*/ 0 h 10"/>
                  <a:gd name="T5" fmla="*/ 9 h 10"/>
                  <a:gd name="T6" fmla="*/ 10 h 10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</a:cxnLst>
                <a:rect l="0" t="0" r="r" b="b"/>
                <a:pathLst>
                  <a:path h="10">
                    <a:moveTo>
                      <a:pt x="0" y="10"/>
                    </a:moveTo>
                    <a:cubicBezTo>
                      <a:pt x="0" y="10"/>
                      <a:pt x="0" y="9"/>
                      <a:pt x="0" y="9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10"/>
                      <a:pt x="0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68" name="Freeform 3387"/>
              <p:cNvSpPr>
                <a:spLocks/>
              </p:cNvSpPr>
              <p:nvPr/>
            </p:nvSpPr>
            <p:spPr bwMode="auto">
              <a:xfrm>
                <a:off x="8094" y="3174"/>
                <a:ext cx="0" cy="17"/>
              </a:xfrm>
              <a:custGeom>
                <a:avLst/>
                <a:gdLst>
                  <a:gd name="T0" fmla="*/ 11 h 11"/>
                  <a:gd name="T1" fmla="*/ 11 h 11"/>
                  <a:gd name="T2" fmla="*/ 1 h 11"/>
                  <a:gd name="T3" fmla="*/ 0 h 11"/>
                  <a:gd name="T4" fmla="*/ 1 h 11"/>
                  <a:gd name="T5" fmla="*/ 11 h 11"/>
                  <a:gd name="T6" fmla="*/ 11 h 1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</a:cxnLst>
                <a:rect l="0" t="0" r="r" b="b"/>
                <a:pathLst>
                  <a:path h="11">
                    <a:moveTo>
                      <a:pt x="0" y="11"/>
                    </a:moveTo>
                    <a:cubicBezTo>
                      <a:pt x="0" y="11"/>
                      <a:pt x="0" y="11"/>
                      <a:pt x="0" y="1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69" name="Freeform 3388"/>
              <p:cNvSpPr>
                <a:spLocks/>
              </p:cNvSpPr>
              <p:nvPr/>
            </p:nvSpPr>
            <p:spPr bwMode="auto">
              <a:xfrm>
                <a:off x="8074" y="3173"/>
                <a:ext cx="65" cy="33"/>
              </a:xfrm>
              <a:custGeom>
                <a:avLst/>
                <a:gdLst>
                  <a:gd name="T0" fmla="*/ 43 w 43"/>
                  <a:gd name="T1" fmla="*/ 22 h 22"/>
                  <a:gd name="T2" fmla="*/ 43 w 43"/>
                  <a:gd name="T3" fmla="*/ 22 h 22"/>
                  <a:gd name="T4" fmla="*/ 0 w 43"/>
                  <a:gd name="T5" fmla="*/ 0 h 22"/>
                  <a:gd name="T6" fmla="*/ 0 w 43"/>
                  <a:gd name="T7" fmla="*/ 0 h 22"/>
                  <a:gd name="T8" fmla="*/ 1 w 43"/>
                  <a:gd name="T9" fmla="*/ 0 h 22"/>
                  <a:gd name="T10" fmla="*/ 43 w 43"/>
                  <a:gd name="T11" fmla="*/ 21 h 22"/>
                  <a:gd name="T12" fmla="*/ 43 w 43"/>
                  <a:gd name="T13" fmla="*/ 22 h 22"/>
                  <a:gd name="T14" fmla="*/ 43 w 43"/>
                  <a:gd name="T15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3" h="22">
                    <a:moveTo>
                      <a:pt x="43" y="22"/>
                    </a:moveTo>
                    <a:cubicBezTo>
                      <a:pt x="43" y="22"/>
                      <a:pt x="43" y="22"/>
                      <a:pt x="43" y="2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43" y="21"/>
                      <a:pt x="43" y="21"/>
                      <a:pt x="43" y="21"/>
                    </a:cubicBezTo>
                    <a:cubicBezTo>
                      <a:pt x="43" y="21"/>
                      <a:pt x="43" y="21"/>
                      <a:pt x="43" y="22"/>
                    </a:cubicBezTo>
                    <a:cubicBezTo>
                      <a:pt x="43" y="22"/>
                      <a:pt x="43" y="22"/>
                      <a:pt x="43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70" name="Freeform 3389"/>
              <p:cNvSpPr>
                <a:spLocks/>
              </p:cNvSpPr>
              <p:nvPr/>
            </p:nvSpPr>
            <p:spPr bwMode="auto">
              <a:xfrm>
                <a:off x="8051" y="3173"/>
                <a:ext cx="25" cy="1"/>
              </a:xfrm>
              <a:custGeom>
                <a:avLst/>
                <a:gdLst>
                  <a:gd name="T0" fmla="*/ 0 w 16"/>
                  <a:gd name="T1" fmla="*/ 1 h 1"/>
                  <a:gd name="T2" fmla="*/ 0 w 16"/>
                  <a:gd name="T3" fmla="*/ 1 h 1"/>
                  <a:gd name="T4" fmla="*/ 0 w 16"/>
                  <a:gd name="T5" fmla="*/ 1 h 1"/>
                  <a:gd name="T6" fmla="*/ 15 w 16"/>
                  <a:gd name="T7" fmla="*/ 0 h 1"/>
                  <a:gd name="T8" fmla="*/ 15 w 16"/>
                  <a:gd name="T9" fmla="*/ 0 h 1"/>
                  <a:gd name="T10" fmla="*/ 16 w 16"/>
                  <a:gd name="T11" fmla="*/ 0 h 1"/>
                  <a:gd name="T12" fmla="*/ 15 w 16"/>
                  <a:gd name="T13" fmla="*/ 0 h 1"/>
                  <a:gd name="T14" fmla="*/ 0 w 16"/>
                  <a:gd name="T1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6" y="0"/>
                      <a:pt x="16" y="0"/>
                    </a:cubicBezTo>
                    <a:cubicBezTo>
                      <a:pt x="16" y="0"/>
                      <a:pt x="15" y="0"/>
                      <a:pt x="15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71" name="Freeform 3390"/>
              <p:cNvSpPr>
                <a:spLocks/>
              </p:cNvSpPr>
              <p:nvPr/>
            </p:nvSpPr>
            <p:spPr bwMode="auto">
              <a:xfrm>
                <a:off x="8062" y="3166"/>
                <a:ext cx="0" cy="16"/>
              </a:xfrm>
              <a:custGeom>
                <a:avLst/>
                <a:gdLst>
                  <a:gd name="T0" fmla="*/ 10 h 10"/>
                  <a:gd name="T1" fmla="*/ 10 h 10"/>
                  <a:gd name="T2" fmla="*/ 9 h 10"/>
                  <a:gd name="T3" fmla="*/ 0 h 10"/>
                  <a:gd name="T4" fmla="*/ 0 h 10"/>
                  <a:gd name="T5" fmla="*/ 0 h 10"/>
                  <a:gd name="T6" fmla="*/ 0 h 10"/>
                  <a:gd name="T7" fmla="*/ 9 h 10"/>
                  <a:gd name="T8" fmla="*/ 10 h 10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  <a:cxn ang="0">
                    <a:pos x="0" y="T8"/>
                  </a:cxn>
                </a:cxnLst>
                <a:rect l="0" t="0" r="r" b="b"/>
                <a:pathLst>
                  <a:path h="10">
                    <a:moveTo>
                      <a:pt x="0" y="10"/>
                    </a:move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9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10"/>
                      <a:pt x="0" y="10"/>
                      <a:pt x="0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72" name="Freeform 3391"/>
              <p:cNvSpPr>
                <a:spLocks/>
              </p:cNvSpPr>
              <p:nvPr/>
            </p:nvSpPr>
            <p:spPr bwMode="auto">
              <a:xfrm>
                <a:off x="8062" y="3166"/>
                <a:ext cx="1" cy="14"/>
              </a:xfrm>
              <a:custGeom>
                <a:avLst/>
                <a:gdLst>
                  <a:gd name="T0" fmla="*/ 0 w 1"/>
                  <a:gd name="T1" fmla="*/ 9 h 9"/>
                  <a:gd name="T2" fmla="*/ 0 w 1"/>
                  <a:gd name="T3" fmla="*/ 9 h 9"/>
                  <a:gd name="T4" fmla="*/ 0 w 1"/>
                  <a:gd name="T5" fmla="*/ 9 h 9"/>
                  <a:gd name="T6" fmla="*/ 1 w 1"/>
                  <a:gd name="T7" fmla="*/ 0 h 9"/>
                  <a:gd name="T8" fmla="*/ 1 w 1"/>
                  <a:gd name="T9" fmla="*/ 0 h 9"/>
                  <a:gd name="T10" fmla="*/ 1 w 1"/>
                  <a:gd name="T11" fmla="*/ 0 h 9"/>
                  <a:gd name="T12" fmla="*/ 0 w 1"/>
                  <a:gd name="T13" fmla="*/ 9 h 9"/>
                  <a:gd name="T14" fmla="*/ 0 w 1"/>
                  <a:gd name="T15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9">
                    <a:moveTo>
                      <a:pt x="0" y="9"/>
                    </a:move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73" name="Freeform 3392"/>
              <p:cNvSpPr>
                <a:spLocks/>
              </p:cNvSpPr>
              <p:nvPr/>
            </p:nvSpPr>
            <p:spPr bwMode="auto">
              <a:xfrm>
                <a:off x="8107" y="3185"/>
                <a:ext cx="5" cy="13"/>
              </a:xfrm>
              <a:custGeom>
                <a:avLst/>
                <a:gdLst>
                  <a:gd name="T0" fmla="*/ 0 w 5"/>
                  <a:gd name="T1" fmla="*/ 0 h 13"/>
                  <a:gd name="T2" fmla="*/ 0 w 5"/>
                  <a:gd name="T3" fmla="*/ 10 h 13"/>
                  <a:gd name="T4" fmla="*/ 5 w 5"/>
                  <a:gd name="T5" fmla="*/ 13 h 13"/>
                  <a:gd name="T6" fmla="*/ 5 w 5"/>
                  <a:gd name="T7" fmla="*/ 1 h 13"/>
                  <a:gd name="T8" fmla="*/ 0 w 5"/>
                  <a:gd name="T9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13">
                    <a:moveTo>
                      <a:pt x="0" y="0"/>
                    </a:moveTo>
                    <a:lnTo>
                      <a:pt x="0" y="10"/>
                    </a:lnTo>
                    <a:lnTo>
                      <a:pt x="5" y="13"/>
                    </a:lnTo>
                    <a:lnTo>
                      <a:pt x="5" y="1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74" name="Freeform 3393"/>
              <p:cNvSpPr>
                <a:spLocks/>
              </p:cNvSpPr>
              <p:nvPr/>
            </p:nvSpPr>
            <p:spPr bwMode="auto">
              <a:xfrm>
                <a:off x="8095" y="3185"/>
                <a:ext cx="12" cy="12"/>
              </a:xfrm>
              <a:custGeom>
                <a:avLst/>
                <a:gdLst>
                  <a:gd name="T0" fmla="*/ 0 w 12"/>
                  <a:gd name="T1" fmla="*/ 1 h 12"/>
                  <a:gd name="T2" fmla="*/ 12 w 12"/>
                  <a:gd name="T3" fmla="*/ 0 h 12"/>
                  <a:gd name="T4" fmla="*/ 12 w 12"/>
                  <a:gd name="T5" fmla="*/ 12 h 12"/>
                  <a:gd name="T6" fmla="*/ 5 w 12"/>
                  <a:gd name="T7" fmla="*/ 10 h 12"/>
                  <a:gd name="T8" fmla="*/ 0 w 12"/>
                  <a:gd name="T9" fmla="*/ 7 h 12"/>
                  <a:gd name="T10" fmla="*/ 0 w 12"/>
                  <a:gd name="T11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12">
                    <a:moveTo>
                      <a:pt x="0" y="1"/>
                    </a:moveTo>
                    <a:lnTo>
                      <a:pt x="12" y="0"/>
                    </a:lnTo>
                    <a:lnTo>
                      <a:pt x="12" y="12"/>
                    </a:lnTo>
                    <a:lnTo>
                      <a:pt x="5" y="10"/>
                    </a:lnTo>
                    <a:lnTo>
                      <a:pt x="0" y="7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75" name="Freeform 3394"/>
              <p:cNvSpPr>
                <a:spLocks/>
              </p:cNvSpPr>
              <p:nvPr/>
            </p:nvSpPr>
            <p:spPr bwMode="auto">
              <a:xfrm>
                <a:off x="8113" y="3191"/>
                <a:ext cx="9" cy="12"/>
              </a:xfrm>
              <a:custGeom>
                <a:avLst/>
                <a:gdLst>
                  <a:gd name="T0" fmla="*/ 0 w 9"/>
                  <a:gd name="T1" fmla="*/ 0 h 12"/>
                  <a:gd name="T2" fmla="*/ 5 w 9"/>
                  <a:gd name="T3" fmla="*/ 0 h 12"/>
                  <a:gd name="T4" fmla="*/ 9 w 9"/>
                  <a:gd name="T5" fmla="*/ 1 h 12"/>
                  <a:gd name="T6" fmla="*/ 9 w 9"/>
                  <a:gd name="T7" fmla="*/ 12 h 12"/>
                  <a:gd name="T8" fmla="*/ 0 w 9"/>
                  <a:gd name="T9" fmla="*/ 10 h 12"/>
                  <a:gd name="T10" fmla="*/ 0 w 9"/>
                  <a:gd name="T1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12">
                    <a:moveTo>
                      <a:pt x="0" y="0"/>
                    </a:moveTo>
                    <a:lnTo>
                      <a:pt x="5" y="0"/>
                    </a:lnTo>
                    <a:lnTo>
                      <a:pt x="9" y="1"/>
                    </a:lnTo>
                    <a:lnTo>
                      <a:pt x="9" y="12"/>
                    </a:lnTo>
                    <a:lnTo>
                      <a:pt x="0" y="1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76" name="Freeform 3395"/>
              <p:cNvSpPr>
                <a:spLocks/>
              </p:cNvSpPr>
              <p:nvPr/>
            </p:nvSpPr>
            <p:spPr bwMode="auto">
              <a:xfrm>
                <a:off x="8059" y="3168"/>
                <a:ext cx="33" cy="21"/>
              </a:xfrm>
              <a:custGeom>
                <a:avLst/>
                <a:gdLst>
                  <a:gd name="T0" fmla="*/ 0 w 33"/>
                  <a:gd name="T1" fmla="*/ 3 h 21"/>
                  <a:gd name="T2" fmla="*/ 0 w 33"/>
                  <a:gd name="T3" fmla="*/ 14 h 21"/>
                  <a:gd name="T4" fmla="*/ 33 w 33"/>
                  <a:gd name="T5" fmla="*/ 21 h 21"/>
                  <a:gd name="T6" fmla="*/ 33 w 33"/>
                  <a:gd name="T7" fmla="*/ 15 h 21"/>
                  <a:gd name="T8" fmla="*/ 30 w 33"/>
                  <a:gd name="T9" fmla="*/ 14 h 21"/>
                  <a:gd name="T10" fmla="*/ 30 w 33"/>
                  <a:gd name="T11" fmla="*/ 8 h 21"/>
                  <a:gd name="T12" fmla="*/ 26 w 33"/>
                  <a:gd name="T13" fmla="*/ 6 h 21"/>
                  <a:gd name="T14" fmla="*/ 26 w 33"/>
                  <a:gd name="T15" fmla="*/ 11 h 21"/>
                  <a:gd name="T16" fmla="*/ 24 w 33"/>
                  <a:gd name="T17" fmla="*/ 11 h 21"/>
                  <a:gd name="T18" fmla="*/ 24 w 33"/>
                  <a:gd name="T19" fmla="*/ 5 h 21"/>
                  <a:gd name="T20" fmla="*/ 17 w 33"/>
                  <a:gd name="T21" fmla="*/ 0 h 21"/>
                  <a:gd name="T22" fmla="*/ 0 w 33"/>
                  <a:gd name="T23" fmla="*/ 3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3" h="21">
                    <a:moveTo>
                      <a:pt x="0" y="3"/>
                    </a:moveTo>
                    <a:lnTo>
                      <a:pt x="0" y="14"/>
                    </a:lnTo>
                    <a:lnTo>
                      <a:pt x="33" y="21"/>
                    </a:lnTo>
                    <a:lnTo>
                      <a:pt x="33" y="15"/>
                    </a:lnTo>
                    <a:lnTo>
                      <a:pt x="30" y="14"/>
                    </a:lnTo>
                    <a:lnTo>
                      <a:pt x="30" y="8"/>
                    </a:lnTo>
                    <a:lnTo>
                      <a:pt x="26" y="6"/>
                    </a:lnTo>
                    <a:lnTo>
                      <a:pt x="26" y="11"/>
                    </a:lnTo>
                    <a:lnTo>
                      <a:pt x="24" y="11"/>
                    </a:lnTo>
                    <a:lnTo>
                      <a:pt x="24" y="5"/>
                    </a:lnTo>
                    <a:lnTo>
                      <a:pt x="17" y="0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77" name="Freeform 3396"/>
              <p:cNvSpPr>
                <a:spLocks/>
              </p:cNvSpPr>
              <p:nvPr/>
            </p:nvSpPr>
            <p:spPr bwMode="auto">
              <a:xfrm>
                <a:off x="8124" y="3218"/>
                <a:ext cx="28" cy="13"/>
              </a:xfrm>
              <a:custGeom>
                <a:avLst/>
                <a:gdLst>
                  <a:gd name="T0" fmla="*/ 16 w 19"/>
                  <a:gd name="T1" fmla="*/ 1 h 9"/>
                  <a:gd name="T2" fmla="*/ 16 w 19"/>
                  <a:gd name="T3" fmla="*/ 0 h 9"/>
                  <a:gd name="T4" fmla="*/ 2 w 19"/>
                  <a:gd name="T5" fmla="*/ 0 h 9"/>
                  <a:gd name="T6" fmla="*/ 2 w 19"/>
                  <a:gd name="T7" fmla="*/ 2 h 9"/>
                  <a:gd name="T8" fmla="*/ 0 w 19"/>
                  <a:gd name="T9" fmla="*/ 5 h 9"/>
                  <a:gd name="T10" fmla="*/ 0 w 19"/>
                  <a:gd name="T11" fmla="*/ 8 h 9"/>
                  <a:gd name="T12" fmla="*/ 5 w 19"/>
                  <a:gd name="T13" fmla="*/ 8 h 9"/>
                  <a:gd name="T14" fmla="*/ 6 w 19"/>
                  <a:gd name="T15" fmla="*/ 6 h 9"/>
                  <a:gd name="T16" fmla="*/ 13 w 19"/>
                  <a:gd name="T17" fmla="*/ 6 h 9"/>
                  <a:gd name="T18" fmla="*/ 15 w 19"/>
                  <a:gd name="T19" fmla="*/ 9 h 9"/>
                  <a:gd name="T20" fmla="*/ 19 w 19"/>
                  <a:gd name="T21" fmla="*/ 9 h 9"/>
                  <a:gd name="T22" fmla="*/ 19 w 19"/>
                  <a:gd name="T23" fmla="*/ 8 h 9"/>
                  <a:gd name="T24" fmla="*/ 16 w 19"/>
                  <a:gd name="T25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9" h="9">
                    <a:moveTo>
                      <a:pt x="16" y="1"/>
                    </a:moveTo>
                    <a:cubicBezTo>
                      <a:pt x="16" y="0"/>
                      <a:pt x="16" y="0"/>
                      <a:pt x="16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9" y="9"/>
                      <a:pt x="19" y="9"/>
                      <a:pt x="19" y="9"/>
                    </a:cubicBezTo>
                    <a:cubicBezTo>
                      <a:pt x="19" y="8"/>
                      <a:pt x="19" y="8"/>
                      <a:pt x="19" y="8"/>
                    </a:cubicBezTo>
                    <a:cubicBezTo>
                      <a:pt x="19" y="8"/>
                      <a:pt x="18" y="2"/>
                      <a:pt x="16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78" name="Freeform 3397"/>
              <p:cNvSpPr>
                <a:spLocks/>
              </p:cNvSpPr>
              <p:nvPr/>
            </p:nvSpPr>
            <p:spPr bwMode="auto">
              <a:xfrm>
                <a:off x="8124" y="3228"/>
                <a:ext cx="1" cy="334"/>
              </a:xfrm>
              <a:custGeom>
                <a:avLst/>
                <a:gdLst>
                  <a:gd name="T0" fmla="*/ 1 w 1"/>
                  <a:gd name="T1" fmla="*/ 221 h 221"/>
                  <a:gd name="T2" fmla="*/ 0 w 1"/>
                  <a:gd name="T3" fmla="*/ 221 h 221"/>
                  <a:gd name="T4" fmla="*/ 0 w 1"/>
                  <a:gd name="T5" fmla="*/ 0 h 221"/>
                  <a:gd name="T6" fmla="*/ 1 w 1"/>
                  <a:gd name="T7" fmla="*/ 0 h 221"/>
                  <a:gd name="T8" fmla="*/ 1 w 1"/>
                  <a:gd name="T9" fmla="*/ 0 h 221"/>
                  <a:gd name="T10" fmla="*/ 1 w 1"/>
                  <a:gd name="T11" fmla="*/ 221 h 221"/>
                  <a:gd name="T12" fmla="*/ 1 w 1"/>
                  <a:gd name="T13" fmla="*/ 221 h 2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221">
                    <a:moveTo>
                      <a:pt x="1" y="221"/>
                    </a:moveTo>
                    <a:cubicBezTo>
                      <a:pt x="1" y="221"/>
                      <a:pt x="0" y="221"/>
                      <a:pt x="0" y="22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221"/>
                      <a:pt x="1" y="221"/>
                      <a:pt x="1" y="221"/>
                    </a:cubicBezTo>
                    <a:cubicBezTo>
                      <a:pt x="1" y="221"/>
                      <a:pt x="1" y="221"/>
                      <a:pt x="1" y="2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79" name="Freeform 3398"/>
              <p:cNvSpPr>
                <a:spLocks/>
              </p:cNvSpPr>
              <p:nvPr/>
            </p:nvSpPr>
            <p:spPr bwMode="auto">
              <a:xfrm>
                <a:off x="8128" y="3228"/>
                <a:ext cx="2" cy="334"/>
              </a:xfrm>
              <a:custGeom>
                <a:avLst/>
                <a:gdLst>
                  <a:gd name="T0" fmla="*/ 1 w 1"/>
                  <a:gd name="T1" fmla="*/ 221 h 221"/>
                  <a:gd name="T2" fmla="*/ 0 w 1"/>
                  <a:gd name="T3" fmla="*/ 221 h 221"/>
                  <a:gd name="T4" fmla="*/ 0 w 1"/>
                  <a:gd name="T5" fmla="*/ 0 h 221"/>
                  <a:gd name="T6" fmla="*/ 1 w 1"/>
                  <a:gd name="T7" fmla="*/ 0 h 221"/>
                  <a:gd name="T8" fmla="*/ 1 w 1"/>
                  <a:gd name="T9" fmla="*/ 0 h 221"/>
                  <a:gd name="T10" fmla="*/ 1 w 1"/>
                  <a:gd name="T11" fmla="*/ 221 h 221"/>
                  <a:gd name="T12" fmla="*/ 1 w 1"/>
                  <a:gd name="T13" fmla="*/ 221 h 2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221">
                    <a:moveTo>
                      <a:pt x="1" y="221"/>
                    </a:moveTo>
                    <a:cubicBezTo>
                      <a:pt x="0" y="221"/>
                      <a:pt x="0" y="221"/>
                      <a:pt x="0" y="22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221"/>
                      <a:pt x="1" y="221"/>
                      <a:pt x="1" y="221"/>
                    </a:cubicBezTo>
                    <a:cubicBezTo>
                      <a:pt x="1" y="221"/>
                      <a:pt x="1" y="221"/>
                      <a:pt x="1" y="2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80" name="Freeform 3399"/>
              <p:cNvSpPr>
                <a:spLocks/>
              </p:cNvSpPr>
              <p:nvPr/>
            </p:nvSpPr>
            <p:spPr bwMode="auto">
              <a:xfrm>
                <a:off x="8148" y="3228"/>
                <a:ext cx="1" cy="334"/>
              </a:xfrm>
              <a:custGeom>
                <a:avLst/>
                <a:gdLst>
                  <a:gd name="T0" fmla="*/ 0 w 1"/>
                  <a:gd name="T1" fmla="*/ 221 h 221"/>
                  <a:gd name="T2" fmla="*/ 0 w 1"/>
                  <a:gd name="T3" fmla="*/ 221 h 221"/>
                  <a:gd name="T4" fmla="*/ 0 w 1"/>
                  <a:gd name="T5" fmla="*/ 0 h 221"/>
                  <a:gd name="T6" fmla="*/ 0 w 1"/>
                  <a:gd name="T7" fmla="*/ 0 h 221"/>
                  <a:gd name="T8" fmla="*/ 1 w 1"/>
                  <a:gd name="T9" fmla="*/ 0 h 221"/>
                  <a:gd name="T10" fmla="*/ 1 w 1"/>
                  <a:gd name="T11" fmla="*/ 221 h 221"/>
                  <a:gd name="T12" fmla="*/ 0 w 1"/>
                  <a:gd name="T13" fmla="*/ 221 h 2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221">
                    <a:moveTo>
                      <a:pt x="0" y="221"/>
                    </a:moveTo>
                    <a:cubicBezTo>
                      <a:pt x="0" y="221"/>
                      <a:pt x="0" y="221"/>
                      <a:pt x="0" y="22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221"/>
                      <a:pt x="1" y="221"/>
                      <a:pt x="1" y="221"/>
                    </a:cubicBezTo>
                    <a:cubicBezTo>
                      <a:pt x="1" y="221"/>
                      <a:pt x="1" y="221"/>
                      <a:pt x="0" y="2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81" name="Freeform 3400"/>
              <p:cNvSpPr>
                <a:spLocks/>
              </p:cNvSpPr>
              <p:nvPr/>
            </p:nvSpPr>
            <p:spPr bwMode="auto">
              <a:xfrm>
                <a:off x="8149" y="3228"/>
                <a:ext cx="3" cy="334"/>
              </a:xfrm>
              <a:custGeom>
                <a:avLst/>
                <a:gdLst>
                  <a:gd name="T0" fmla="*/ 1 w 2"/>
                  <a:gd name="T1" fmla="*/ 221 h 221"/>
                  <a:gd name="T2" fmla="*/ 0 w 2"/>
                  <a:gd name="T3" fmla="*/ 221 h 221"/>
                  <a:gd name="T4" fmla="*/ 0 w 2"/>
                  <a:gd name="T5" fmla="*/ 0 h 221"/>
                  <a:gd name="T6" fmla="*/ 1 w 2"/>
                  <a:gd name="T7" fmla="*/ 0 h 221"/>
                  <a:gd name="T8" fmla="*/ 2 w 2"/>
                  <a:gd name="T9" fmla="*/ 0 h 221"/>
                  <a:gd name="T10" fmla="*/ 2 w 2"/>
                  <a:gd name="T11" fmla="*/ 221 h 221"/>
                  <a:gd name="T12" fmla="*/ 1 w 2"/>
                  <a:gd name="T13" fmla="*/ 221 h 2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221">
                    <a:moveTo>
                      <a:pt x="1" y="221"/>
                    </a:moveTo>
                    <a:cubicBezTo>
                      <a:pt x="1" y="221"/>
                      <a:pt x="0" y="221"/>
                      <a:pt x="0" y="22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221"/>
                      <a:pt x="2" y="221"/>
                      <a:pt x="2" y="221"/>
                    </a:cubicBezTo>
                    <a:cubicBezTo>
                      <a:pt x="2" y="221"/>
                      <a:pt x="1" y="221"/>
                      <a:pt x="1" y="2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82" name="Rectangle 3401"/>
              <p:cNvSpPr>
                <a:spLocks noChangeArrowheads="1"/>
              </p:cNvSpPr>
              <p:nvPr/>
            </p:nvSpPr>
            <p:spPr bwMode="auto">
              <a:xfrm>
                <a:off x="8125" y="3444"/>
                <a:ext cx="23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83" name="Rectangle 3402"/>
              <p:cNvSpPr>
                <a:spLocks noChangeArrowheads="1"/>
              </p:cNvSpPr>
              <p:nvPr/>
            </p:nvSpPr>
            <p:spPr bwMode="auto">
              <a:xfrm>
                <a:off x="8128" y="3444"/>
                <a:ext cx="23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84" name="Rectangle 3403"/>
              <p:cNvSpPr>
                <a:spLocks noChangeArrowheads="1"/>
              </p:cNvSpPr>
              <p:nvPr/>
            </p:nvSpPr>
            <p:spPr bwMode="auto">
              <a:xfrm>
                <a:off x="8125" y="3420"/>
                <a:ext cx="23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85" name="Rectangle 3404"/>
              <p:cNvSpPr>
                <a:spLocks noChangeArrowheads="1"/>
              </p:cNvSpPr>
              <p:nvPr/>
            </p:nvSpPr>
            <p:spPr bwMode="auto">
              <a:xfrm>
                <a:off x="8130" y="3421"/>
                <a:ext cx="21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86" name="Freeform 3405"/>
              <p:cNvSpPr>
                <a:spLocks/>
              </p:cNvSpPr>
              <p:nvPr/>
            </p:nvSpPr>
            <p:spPr bwMode="auto">
              <a:xfrm>
                <a:off x="8125" y="3420"/>
                <a:ext cx="23" cy="25"/>
              </a:xfrm>
              <a:custGeom>
                <a:avLst/>
                <a:gdLst>
                  <a:gd name="T0" fmla="*/ 15 w 15"/>
                  <a:gd name="T1" fmla="*/ 17 h 17"/>
                  <a:gd name="T2" fmla="*/ 15 w 15"/>
                  <a:gd name="T3" fmla="*/ 17 h 17"/>
                  <a:gd name="T4" fmla="*/ 0 w 15"/>
                  <a:gd name="T5" fmla="*/ 0 h 17"/>
                  <a:gd name="T6" fmla="*/ 0 w 15"/>
                  <a:gd name="T7" fmla="*/ 0 h 17"/>
                  <a:gd name="T8" fmla="*/ 0 w 15"/>
                  <a:gd name="T9" fmla="*/ 0 h 17"/>
                  <a:gd name="T10" fmla="*/ 15 w 15"/>
                  <a:gd name="T11" fmla="*/ 17 h 17"/>
                  <a:gd name="T12" fmla="*/ 15 w 15"/>
                  <a:gd name="T13" fmla="*/ 17 h 17"/>
                  <a:gd name="T14" fmla="*/ 15 w 15"/>
                  <a:gd name="T15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17">
                    <a:moveTo>
                      <a:pt x="15" y="17"/>
                    </a:moveTo>
                    <a:cubicBezTo>
                      <a:pt x="15" y="17"/>
                      <a:pt x="15" y="17"/>
                      <a:pt x="15" y="17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5" y="17"/>
                      <a:pt x="15" y="17"/>
                      <a:pt x="15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87" name="Freeform 3406"/>
              <p:cNvSpPr>
                <a:spLocks/>
              </p:cNvSpPr>
              <p:nvPr/>
            </p:nvSpPr>
            <p:spPr bwMode="auto">
              <a:xfrm>
                <a:off x="8125" y="3421"/>
                <a:ext cx="23" cy="23"/>
              </a:xfrm>
              <a:custGeom>
                <a:avLst/>
                <a:gdLst>
                  <a:gd name="T0" fmla="*/ 0 w 15"/>
                  <a:gd name="T1" fmla="*/ 15 h 15"/>
                  <a:gd name="T2" fmla="*/ 0 w 15"/>
                  <a:gd name="T3" fmla="*/ 15 h 15"/>
                  <a:gd name="T4" fmla="*/ 0 w 15"/>
                  <a:gd name="T5" fmla="*/ 15 h 15"/>
                  <a:gd name="T6" fmla="*/ 15 w 15"/>
                  <a:gd name="T7" fmla="*/ 0 h 15"/>
                  <a:gd name="T8" fmla="*/ 15 w 15"/>
                  <a:gd name="T9" fmla="*/ 0 h 15"/>
                  <a:gd name="T10" fmla="*/ 15 w 15"/>
                  <a:gd name="T11" fmla="*/ 0 h 15"/>
                  <a:gd name="T12" fmla="*/ 1 w 15"/>
                  <a:gd name="T13" fmla="*/ 15 h 15"/>
                  <a:gd name="T14" fmla="*/ 0 w 15"/>
                  <a:gd name="T1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15">
                    <a:moveTo>
                      <a:pt x="0" y="15"/>
                    </a:moveTo>
                    <a:cubicBezTo>
                      <a:pt x="0" y="15"/>
                      <a:pt x="0" y="15"/>
                      <a:pt x="0" y="15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0" y="15"/>
                      <a:pt x="0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88" name="Freeform 3407"/>
              <p:cNvSpPr>
                <a:spLocks/>
              </p:cNvSpPr>
              <p:nvPr/>
            </p:nvSpPr>
            <p:spPr bwMode="auto">
              <a:xfrm>
                <a:off x="8130" y="3421"/>
                <a:ext cx="22" cy="24"/>
              </a:xfrm>
              <a:custGeom>
                <a:avLst/>
                <a:gdLst>
                  <a:gd name="T0" fmla="*/ 14 w 15"/>
                  <a:gd name="T1" fmla="*/ 16 h 16"/>
                  <a:gd name="T2" fmla="*/ 14 w 15"/>
                  <a:gd name="T3" fmla="*/ 16 h 16"/>
                  <a:gd name="T4" fmla="*/ 0 w 15"/>
                  <a:gd name="T5" fmla="*/ 0 h 16"/>
                  <a:gd name="T6" fmla="*/ 0 w 15"/>
                  <a:gd name="T7" fmla="*/ 0 h 16"/>
                  <a:gd name="T8" fmla="*/ 0 w 15"/>
                  <a:gd name="T9" fmla="*/ 0 h 16"/>
                  <a:gd name="T10" fmla="*/ 15 w 15"/>
                  <a:gd name="T11" fmla="*/ 16 h 16"/>
                  <a:gd name="T12" fmla="*/ 14 w 15"/>
                  <a:gd name="T13" fmla="*/ 16 h 16"/>
                  <a:gd name="T14" fmla="*/ 14 w 15"/>
                  <a:gd name="T1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16">
                    <a:moveTo>
                      <a:pt x="14" y="16"/>
                    </a:moveTo>
                    <a:cubicBezTo>
                      <a:pt x="14" y="16"/>
                      <a:pt x="14" y="16"/>
                      <a:pt x="14" y="1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5" y="16"/>
                      <a:pt x="15" y="16"/>
                      <a:pt x="15" y="16"/>
                    </a:cubicBezTo>
                    <a:cubicBezTo>
                      <a:pt x="15" y="16"/>
                      <a:pt x="15" y="16"/>
                      <a:pt x="14" y="16"/>
                    </a:cubicBezTo>
                    <a:cubicBezTo>
                      <a:pt x="14" y="16"/>
                      <a:pt x="14" y="16"/>
                      <a:pt x="14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89" name="Freeform 3408"/>
              <p:cNvSpPr>
                <a:spLocks/>
              </p:cNvSpPr>
              <p:nvPr/>
            </p:nvSpPr>
            <p:spPr bwMode="auto">
              <a:xfrm>
                <a:off x="8130" y="3421"/>
                <a:ext cx="21" cy="23"/>
              </a:xfrm>
              <a:custGeom>
                <a:avLst/>
                <a:gdLst>
                  <a:gd name="T0" fmla="*/ 0 w 14"/>
                  <a:gd name="T1" fmla="*/ 15 h 15"/>
                  <a:gd name="T2" fmla="*/ 0 w 14"/>
                  <a:gd name="T3" fmla="*/ 15 h 15"/>
                  <a:gd name="T4" fmla="*/ 0 w 14"/>
                  <a:gd name="T5" fmla="*/ 15 h 15"/>
                  <a:gd name="T6" fmla="*/ 14 w 14"/>
                  <a:gd name="T7" fmla="*/ 0 h 15"/>
                  <a:gd name="T8" fmla="*/ 14 w 14"/>
                  <a:gd name="T9" fmla="*/ 0 h 15"/>
                  <a:gd name="T10" fmla="*/ 14 w 14"/>
                  <a:gd name="T11" fmla="*/ 0 h 15"/>
                  <a:gd name="T12" fmla="*/ 0 w 14"/>
                  <a:gd name="T13" fmla="*/ 15 h 15"/>
                  <a:gd name="T14" fmla="*/ 0 w 14"/>
                  <a:gd name="T1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" h="15">
                    <a:moveTo>
                      <a:pt x="0" y="15"/>
                    </a:moveTo>
                    <a:cubicBezTo>
                      <a:pt x="0" y="15"/>
                      <a:pt x="0" y="15"/>
                      <a:pt x="0" y="15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15"/>
                      <a:pt x="0" y="15"/>
                      <a:pt x="0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90" name="Freeform 3409"/>
              <p:cNvSpPr>
                <a:spLocks/>
              </p:cNvSpPr>
              <p:nvPr/>
            </p:nvSpPr>
            <p:spPr bwMode="auto">
              <a:xfrm>
                <a:off x="8125" y="3420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0 w 3"/>
                  <a:gd name="T3" fmla="*/ 1 h 1"/>
                  <a:gd name="T4" fmla="*/ 0 w 3"/>
                  <a:gd name="T5" fmla="*/ 0 h 1"/>
                  <a:gd name="T6" fmla="*/ 3 w 3"/>
                  <a:gd name="T7" fmla="*/ 1 h 1"/>
                  <a:gd name="T8" fmla="*/ 3 w 3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3" y="1"/>
                    </a:lnTo>
                    <a:lnTo>
                      <a:pt x="3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91" name="Freeform 3410"/>
              <p:cNvSpPr>
                <a:spLocks/>
              </p:cNvSpPr>
              <p:nvPr/>
            </p:nvSpPr>
            <p:spPr bwMode="auto">
              <a:xfrm>
                <a:off x="8148" y="3420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0 w 3"/>
                  <a:gd name="T3" fmla="*/ 1 h 1"/>
                  <a:gd name="T4" fmla="*/ 0 w 3"/>
                  <a:gd name="T5" fmla="*/ 0 h 1"/>
                  <a:gd name="T6" fmla="*/ 3 w 3"/>
                  <a:gd name="T7" fmla="*/ 1 h 1"/>
                  <a:gd name="T8" fmla="*/ 3 w 3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3" y="1"/>
                    </a:lnTo>
                    <a:lnTo>
                      <a:pt x="3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92" name="Rectangle 3411"/>
              <p:cNvSpPr>
                <a:spLocks noChangeArrowheads="1"/>
              </p:cNvSpPr>
              <p:nvPr/>
            </p:nvSpPr>
            <p:spPr bwMode="auto">
              <a:xfrm>
                <a:off x="8148" y="3444"/>
                <a:ext cx="3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93" name="Rectangle 3412"/>
              <p:cNvSpPr>
                <a:spLocks noChangeArrowheads="1"/>
              </p:cNvSpPr>
              <p:nvPr/>
            </p:nvSpPr>
            <p:spPr bwMode="auto">
              <a:xfrm>
                <a:off x="8125" y="3444"/>
                <a:ext cx="3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94" name="Freeform 3413"/>
              <p:cNvSpPr>
                <a:spLocks/>
              </p:cNvSpPr>
              <p:nvPr/>
            </p:nvSpPr>
            <p:spPr bwMode="auto">
              <a:xfrm>
                <a:off x="8149" y="3421"/>
                <a:ext cx="2" cy="23"/>
              </a:xfrm>
              <a:custGeom>
                <a:avLst/>
                <a:gdLst>
                  <a:gd name="T0" fmla="*/ 1 w 1"/>
                  <a:gd name="T1" fmla="*/ 15 h 15"/>
                  <a:gd name="T2" fmla="*/ 0 w 1"/>
                  <a:gd name="T3" fmla="*/ 15 h 15"/>
                  <a:gd name="T4" fmla="*/ 0 w 1"/>
                  <a:gd name="T5" fmla="*/ 0 h 15"/>
                  <a:gd name="T6" fmla="*/ 0 w 1"/>
                  <a:gd name="T7" fmla="*/ 0 h 15"/>
                  <a:gd name="T8" fmla="*/ 0 w 1"/>
                  <a:gd name="T9" fmla="*/ 0 h 15"/>
                  <a:gd name="T10" fmla="*/ 1 w 1"/>
                  <a:gd name="T11" fmla="*/ 15 h 15"/>
                  <a:gd name="T12" fmla="*/ 1 w 1"/>
                  <a:gd name="T13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15">
                    <a:moveTo>
                      <a:pt x="1" y="15"/>
                    </a:moveTo>
                    <a:cubicBezTo>
                      <a:pt x="0" y="15"/>
                      <a:pt x="0" y="15"/>
                      <a:pt x="0" y="15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95" name="Freeform 3414"/>
              <p:cNvSpPr>
                <a:spLocks/>
              </p:cNvSpPr>
              <p:nvPr/>
            </p:nvSpPr>
            <p:spPr bwMode="auto">
              <a:xfrm>
                <a:off x="8149" y="3421"/>
                <a:ext cx="2" cy="23"/>
              </a:xfrm>
              <a:custGeom>
                <a:avLst/>
                <a:gdLst>
                  <a:gd name="T0" fmla="*/ 0 w 1"/>
                  <a:gd name="T1" fmla="*/ 15 h 15"/>
                  <a:gd name="T2" fmla="*/ 0 w 1"/>
                  <a:gd name="T3" fmla="*/ 15 h 15"/>
                  <a:gd name="T4" fmla="*/ 0 w 1"/>
                  <a:gd name="T5" fmla="*/ 15 h 15"/>
                  <a:gd name="T6" fmla="*/ 1 w 1"/>
                  <a:gd name="T7" fmla="*/ 0 h 15"/>
                  <a:gd name="T8" fmla="*/ 1 w 1"/>
                  <a:gd name="T9" fmla="*/ 0 h 15"/>
                  <a:gd name="T10" fmla="*/ 1 w 1"/>
                  <a:gd name="T11" fmla="*/ 0 h 15"/>
                  <a:gd name="T12" fmla="*/ 1 w 1"/>
                  <a:gd name="T13" fmla="*/ 0 h 15"/>
                  <a:gd name="T14" fmla="*/ 0 w 1"/>
                  <a:gd name="T15" fmla="*/ 15 h 15"/>
                  <a:gd name="T16" fmla="*/ 0 w 1"/>
                  <a:gd name="T17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" h="15">
                    <a:moveTo>
                      <a:pt x="0" y="15"/>
                    </a:moveTo>
                    <a:cubicBezTo>
                      <a:pt x="0" y="15"/>
                      <a:pt x="0" y="15"/>
                      <a:pt x="0" y="15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15"/>
                      <a:pt x="0" y="15"/>
                      <a:pt x="0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96" name="Freeform 3415"/>
              <p:cNvSpPr>
                <a:spLocks/>
              </p:cNvSpPr>
              <p:nvPr/>
            </p:nvSpPr>
            <p:spPr bwMode="auto">
              <a:xfrm>
                <a:off x="8125" y="3421"/>
                <a:ext cx="5" cy="23"/>
              </a:xfrm>
              <a:custGeom>
                <a:avLst/>
                <a:gdLst>
                  <a:gd name="T0" fmla="*/ 3 w 3"/>
                  <a:gd name="T1" fmla="*/ 15 h 15"/>
                  <a:gd name="T2" fmla="*/ 2 w 3"/>
                  <a:gd name="T3" fmla="*/ 15 h 15"/>
                  <a:gd name="T4" fmla="*/ 0 w 3"/>
                  <a:gd name="T5" fmla="*/ 0 h 15"/>
                  <a:gd name="T6" fmla="*/ 0 w 3"/>
                  <a:gd name="T7" fmla="*/ 0 h 15"/>
                  <a:gd name="T8" fmla="*/ 0 w 3"/>
                  <a:gd name="T9" fmla="*/ 0 h 15"/>
                  <a:gd name="T10" fmla="*/ 3 w 3"/>
                  <a:gd name="T11" fmla="*/ 15 h 15"/>
                  <a:gd name="T12" fmla="*/ 3 w 3"/>
                  <a:gd name="T13" fmla="*/ 15 h 15"/>
                  <a:gd name="T14" fmla="*/ 3 w 3"/>
                  <a:gd name="T1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15">
                    <a:moveTo>
                      <a:pt x="3" y="15"/>
                    </a:moveTo>
                    <a:cubicBezTo>
                      <a:pt x="3" y="15"/>
                      <a:pt x="2" y="15"/>
                      <a:pt x="2" y="15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3" y="15"/>
                      <a:pt x="3" y="15"/>
                      <a:pt x="3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97" name="Freeform 3416"/>
              <p:cNvSpPr>
                <a:spLocks/>
              </p:cNvSpPr>
              <p:nvPr/>
            </p:nvSpPr>
            <p:spPr bwMode="auto">
              <a:xfrm>
                <a:off x="8125" y="3421"/>
                <a:ext cx="3" cy="23"/>
              </a:xfrm>
              <a:custGeom>
                <a:avLst/>
                <a:gdLst>
                  <a:gd name="T0" fmla="*/ 1 w 2"/>
                  <a:gd name="T1" fmla="*/ 15 h 15"/>
                  <a:gd name="T2" fmla="*/ 1 w 2"/>
                  <a:gd name="T3" fmla="*/ 15 h 15"/>
                  <a:gd name="T4" fmla="*/ 0 w 2"/>
                  <a:gd name="T5" fmla="*/ 15 h 15"/>
                  <a:gd name="T6" fmla="*/ 2 w 2"/>
                  <a:gd name="T7" fmla="*/ 0 h 15"/>
                  <a:gd name="T8" fmla="*/ 2 w 2"/>
                  <a:gd name="T9" fmla="*/ 0 h 15"/>
                  <a:gd name="T10" fmla="*/ 2 w 2"/>
                  <a:gd name="T11" fmla="*/ 0 h 15"/>
                  <a:gd name="T12" fmla="*/ 1 w 2"/>
                  <a:gd name="T13" fmla="*/ 15 h 15"/>
                  <a:gd name="T14" fmla="*/ 1 w 2"/>
                  <a:gd name="T1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15">
                    <a:moveTo>
                      <a:pt x="1" y="15"/>
                    </a:moveTo>
                    <a:cubicBezTo>
                      <a:pt x="1" y="15"/>
                      <a:pt x="1" y="15"/>
                      <a:pt x="1" y="15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98" name="Rectangle 3417"/>
              <p:cNvSpPr>
                <a:spLocks noChangeArrowheads="1"/>
              </p:cNvSpPr>
              <p:nvPr/>
            </p:nvSpPr>
            <p:spPr bwMode="auto">
              <a:xfrm>
                <a:off x="8125" y="3397"/>
                <a:ext cx="23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99" name="Rectangle 3418"/>
              <p:cNvSpPr>
                <a:spLocks noChangeArrowheads="1"/>
              </p:cNvSpPr>
              <p:nvPr/>
            </p:nvSpPr>
            <p:spPr bwMode="auto">
              <a:xfrm>
                <a:off x="8130" y="3397"/>
                <a:ext cx="21" cy="2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00" name="Freeform 3419"/>
              <p:cNvSpPr>
                <a:spLocks/>
              </p:cNvSpPr>
              <p:nvPr/>
            </p:nvSpPr>
            <p:spPr bwMode="auto">
              <a:xfrm>
                <a:off x="8125" y="3396"/>
                <a:ext cx="23" cy="25"/>
              </a:xfrm>
              <a:custGeom>
                <a:avLst/>
                <a:gdLst>
                  <a:gd name="T0" fmla="*/ 15 w 15"/>
                  <a:gd name="T1" fmla="*/ 17 h 17"/>
                  <a:gd name="T2" fmla="*/ 15 w 15"/>
                  <a:gd name="T3" fmla="*/ 17 h 17"/>
                  <a:gd name="T4" fmla="*/ 0 w 15"/>
                  <a:gd name="T5" fmla="*/ 1 h 17"/>
                  <a:gd name="T6" fmla="*/ 0 w 15"/>
                  <a:gd name="T7" fmla="*/ 1 h 17"/>
                  <a:gd name="T8" fmla="*/ 0 w 15"/>
                  <a:gd name="T9" fmla="*/ 1 h 17"/>
                  <a:gd name="T10" fmla="*/ 15 w 15"/>
                  <a:gd name="T11" fmla="*/ 17 h 17"/>
                  <a:gd name="T12" fmla="*/ 15 w 15"/>
                  <a:gd name="T13" fmla="*/ 17 h 17"/>
                  <a:gd name="T14" fmla="*/ 15 w 15"/>
                  <a:gd name="T15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17">
                    <a:moveTo>
                      <a:pt x="15" y="17"/>
                    </a:moveTo>
                    <a:cubicBezTo>
                      <a:pt x="15" y="17"/>
                      <a:pt x="15" y="17"/>
                      <a:pt x="15" y="17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5" y="17"/>
                      <a:pt x="15" y="17"/>
                      <a:pt x="15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01" name="Freeform 3420"/>
              <p:cNvSpPr>
                <a:spLocks/>
              </p:cNvSpPr>
              <p:nvPr/>
            </p:nvSpPr>
            <p:spPr bwMode="auto">
              <a:xfrm>
                <a:off x="8125" y="3397"/>
                <a:ext cx="23" cy="24"/>
              </a:xfrm>
              <a:custGeom>
                <a:avLst/>
                <a:gdLst>
                  <a:gd name="T0" fmla="*/ 0 w 15"/>
                  <a:gd name="T1" fmla="*/ 16 h 16"/>
                  <a:gd name="T2" fmla="*/ 0 w 15"/>
                  <a:gd name="T3" fmla="*/ 16 h 16"/>
                  <a:gd name="T4" fmla="*/ 0 w 15"/>
                  <a:gd name="T5" fmla="*/ 16 h 16"/>
                  <a:gd name="T6" fmla="*/ 15 w 15"/>
                  <a:gd name="T7" fmla="*/ 0 h 16"/>
                  <a:gd name="T8" fmla="*/ 15 w 15"/>
                  <a:gd name="T9" fmla="*/ 0 h 16"/>
                  <a:gd name="T10" fmla="*/ 15 w 15"/>
                  <a:gd name="T11" fmla="*/ 0 h 16"/>
                  <a:gd name="T12" fmla="*/ 1 w 15"/>
                  <a:gd name="T13" fmla="*/ 16 h 16"/>
                  <a:gd name="T14" fmla="*/ 0 w 15"/>
                  <a:gd name="T1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16">
                    <a:moveTo>
                      <a:pt x="0" y="16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0" y="16"/>
                      <a:pt x="0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02" name="Freeform 3421"/>
              <p:cNvSpPr>
                <a:spLocks/>
              </p:cNvSpPr>
              <p:nvPr/>
            </p:nvSpPr>
            <p:spPr bwMode="auto">
              <a:xfrm>
                <a:off x="8130" y="3397"/>
                <a:ext cx="22" cy="26"/>
              </a:xfrm>
              <a:custGeom>
                <a:avLst/>
                <a:gdLst>
                  <a:gd name="T0" fmla="*/ 14 w 15"/>
                  <a:gd name="T1" fmla="*/ 17 h 17"/>
                  <a:gd name="T2" fmla="*/ 14 w 15"/>
                  <a:gd name="T3" fmla="*/ 17 h 17"/>
                  <a:gd name="T4" fmla="*/ 0 w 15"/>
                  <a:gd name="T5" fmla="*/ 0 h 17"/>
                  <a:gd name="T6" fmla="*/ 0 w 15"/>
                  <a:gd name="T7" fmla="*/ 0 h 17"/>
                  <a:gd name="T8" fmla="*/ 0 w 15"/>
                  <a:gd name="T9" fmla="*/ 0 h 17"/>
                  <a:gd name="T10" fmla="*/ 15 w 15"/>
                  <a:gd name="T11" fmla="*/ 16 h 17"/>
                  <a:gd name="T12" fmla="*/ 14 w 15"/>
                  <a:gd name="T13" fmla="*/ 17 h 17"/>
                  <a:gd name="T14" fmla="*/ 14 w 15"/>
                  <a:gd name="T15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17">
                    <a:moveTo>
                      <a:pt x="14" y="17"/>
                    </a:moveTo>
                    <a:cubicBezTo>
                      <a:pt x="14" y="17"/>
                      <a:pt x="14" y="17"/>
                      <a:pt x="14" y="17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5" y="16"/>
                      <a:pt x="15" y="16"/>
                      <a:pt x="15" y="16"/>
                    </a:cubicBezTo>
                    <a:cubicBezTo>
                      <a:pt x="15" y="16"/>
                      <a:pt x="15" y="16"/>
                      <a:pt x="14" y="17"/>
                    </a:cubicBezTo>
                    <a:cubicBezTo>
                      <a:pt x="14" y="17"/>
                      <a:pt x="14" y="17"/>
                      <a:pt x="14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03" name="Freeform 3422"/>
              <p:cNvSpPr>
                <a:spLocks/>
              </p:cNvSpPr>
              <p:nvPr/>
            </p:nvSpPr>
            <p:spPr bwMode="auto">
              <a:xfrm>
                <a:off x="8130" y="3397"/>
                <a:ext cx="21" cy="24"/>
              </a:xfrm>
              <a:custGeom>
                <a:avLst/>
                <a:gdLst>
                  <a:gd name="T0" fmla="*/ 0 w 14"/>
                  <a:gd name="T1" fmla="*/ 16 h 16"/>
                  <a:gd name="T2" fmla="*/ 0 w 14"/>
                  <a:gd name="T3" fmla="*/ 15 h 16"/>
                  <a:gd name="T4" fmla="*/ 0 w 14"/>
                  <a:gd name="T5" fmla="*/ 15 h 16"/>
                  <a:gd name="T6" fmla="*/ 14 w 14"/>
                  <a:gd name="T7" fmla="*/ 0 h 16"/>
                  <a:gd name="T8" fmla="*/ 14 w 14"/>
                  <a:gd name="T9" fmla="*/ 0 h 16"/>
                  <a:gd name="T10" fmla="*/ 14 w 14"/>
                  <a:gd name="T11" fmla="*/ 0 h 16"/>
                  <a:gd name="T12" fmla="*/ 0 w 14"/>
                  <a:gd name="T13" fmla="*/ 15 h 16"/>
                  <a:gd name="T14" fmla="*/ 0 w 14"/>
                  <a:gd name="T1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" h="16">
                    <a:moveTo>
                      <a:pt x="0" y="16"/>
                    </a:moveTo>
                    <a:cubicBezTo>
                      <a:pt x="0" y="16"/>
                      <a:pt x="0" y="16"/>
                      <a:pt x="0" y="15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16"/>
                      <a:pt x="0" y="16"/>
                      <a:pt x="0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04" name="Freeform 3423"/>
              <p:cNvSpPr>
                <a:spLocks/>
              </p:cNvSpPr>
              <p:nvPr/>
            </p:nvSpPr>
            <p:spPr bwMode="auto">
              <a:xfrm>
                <a:off x="8125" y="3397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0 h 2"/>
                  <a:gd name="T4" fmla="*/ 0 w 3"/>
                  <a:gd name="T5" fmla="*/ 0 h 2"/>
                  <a:gd name="T6" fmla="*/ 3 w 3"/>
                  <a:gd name="T7" fmla="*/ 0 h 2"/>
                  <a:gd name="T8" fmla="*/ 3 w 3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3" y="0"/>
                    </a:lnTo>
                    <a:lnTo>
                      <a:pt x="3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05" name="Freeform 3424"/>
              <p:cNvSpPr>
                <a:spLocks/>
              </p:cNvSpPr>
              <p:nvPr/>
            </p:nvSpPr>
            <p:spPr bwMode="auto">
              <a:xfrm>
                <a:off x="8148" y="3396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0 w 3"/>
                  <a:gd name="T3" fmla="*/ 1 h 1"/>
                  <a:gd name="T4" fmla="*/ 0 w 3"/>
                  <a:gd name="T5" fmla="*/ 0 h 1"/>
                  <a:gd name="T6" fmla="*/ 3 w 3"/>
                  <a:gd name="T7" fmla="*/ 1 h 1"/>
                  <a:gd name="T8" fmla="*/ 3 w 3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3" y="1"/>
                    </a:lnTo>
                    <a:lnTo>
                      <a:pt x="3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06" name="Freeform 3425"/>
              <p:cNvSpPr>
                <a:spLocks/>
              </p:cNvSpPr>
              <p:nvPr/>
            </p:nvSpPr>
            <p:spPr bwMode="auto">
              <a:xfrm>
                <a:off x="8149" y="3397"/>
                <a:ext cx="2" cy="24"/>
              </a:xfrm>
              <a:custGeom>
                <a:avLst/>
                <a:gdLst>
                  <a:gd name="T0" fmla="*/ 1 w 1"/>
                  <a:gd name="T1" fmla="*/ 16 h 16"/>
                  <a:gd name="T2" fmla="*/ 0 w 1"/>
                  <a:gd name="T3" fmla="*/ 16 h 16"/>
                  <a:gd name="T4" fmla="*/ 0 w 1"/>
                  <a:gd name="T5" fmla="*/ 0 h 16"/>
                  <a:gd name="T6" fmla="*/ 0 w 1"/>
                  <a:gd name="T7" fmla="*/ 0 h 16"/>
                  <a:gd name="T8" fmla="*/ 0 w 1"/>
                  <a:gd name="T9" fmla="*/ 0 h 16"/>
                  <a:gd name="T10" fmla="*/ 1 w 1"/>
                  <a:gd name="T11" fmla="*/ 16 h 16"/>
                  <a:gd name="T12" fmla="*/ 1 w 1"/>
                  <a:gd name="T13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16">
                    <a:moveTo>
                      <a:pt x="1" y="16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07" name="Freeform 3426"/>
              <p:cNvSpPr>
                <a:spLocks/>
              </p:cNvSpPr>
              <p:nvPr/>
            </p:nvSpPr>
            <p:spPr bwMode="auto">
              <a:xfrm>
                <a:off x="8149" y="3397"/>
                <a:ext cx="2" cy="24"/>
              </a:xfrm>
              <a:custGeom>
                <a:avLst/>
                <a:gdLst>
                  <a:gd name="T0" fmla="*/ 0 w 1"/>
                  <a:gd name="T1" fmla="*/ 16 h 16"/>
                  <a:gd name="T2" fmla="*/ 0 w 1"/>
                  <a:gd name="T3" fmla="*/ 16 h 16"/>
                  <a:gd name="T4" fmla="*/ 0 w 1"/>
                  <a:gd name="T5" fmla="*/ 16 h 16"/>
                  <a:gd name="T6" fmla="*/ 1 w 1"/>
                  <a:gd name="T7" fmla="*/ 0 h 16"/>
                  <a:gd name="T8" fmla="*/ 1 w 1"/>
                  <a:gd name="T9" fmla="*/ 0 h 16"/>
                  <a:gd name="T10" fmla="*/ 1 w 1"/>
                  <a:gd name="T11" fmla="*/ 0 h 16"/>
                  <a:gd name="T12" fmla="*/ 1 w 1"/>
                  <a:gd name="T13" fmla="*/ 0 h 16"/>
                  <a:gd name="T14" fmla="*/ 0 w 1"/>
                  <a:gd name="T15" fmla="*/ 16 h 16"/>
                  <a:gd name="T16" fmla="*/ 0 w 1"/>
                  <a:gd name="T17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" h="16">
                    <a:moveTo>
                      <a:pt x="0" y="16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08" name="Freeform 3427"/>
              <p:cNvSpPr>
                <a:spLocks/>
              </p:cNvSpPr>
              <p:nvPr/>
            </p:nvSpPr>
            <p:spPr bwMode="auto">
              <a:xfrm>
                <a:off x="8125" y="3397"/>
                <a:ext cx="5" cy="23"/>
              </a:xfrm>
              <a:custGeom>
                <a:avLst/>
                <a:gdLst>
                  <a:gd name="T0" fmla="*/ 3 w 3"/>
                  <a:gd name="T1" fmla="*/ 15 h 15"/>
                  <a:gd name="T2" fmla="*/ 2 w 3"/>
                  <a:gd name="T3" fmla="*/ 15 h 15"/>
                  <a:gd name="T4" fmla="*/ 0 w 3"/>
                  <a:gd name="T5" fmla="*/ 0 h 15"/>
                  <a:gd name="T6" fmla="*/ 0 w 3"/>
                  <a:gd name="T7" fmla="*/ 0 h 15"/>
                  <a:gd name="T8" fmla="*/ 0 w 3"/>
                  <a:gd name="T9" fmla="*/ 0 h 15"/>
                  <a:gd name="T10" fmla="*/ 3 w 3"/>
                  <a:gd name="T11" fmla="*/ 15 h 15"/>
                  <a:gd name="T12" fmla="*/ 3 w 3"/>
                  <a:gd name="T13" fmla="*/ 15 h 15"/>
                  <a:gd name="T14" fmla="*/ 3 w 3"/>
                  <a:gd name="T1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15">
                    <a:moveTo>
                      <a:pt x="3" y="15"/>
                    </a:moveTo>
                    <a:cubicBezTo>
                      <a:pt x="3" y="15"/>
                      <a:pt x="2" y="15"/>
                      <a:pt x="2" y="15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3" y="15"/>
                      <a:pt x="3" y="15"/>
                      <a:pt x="3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09" name="Freeform 3428"/>
              <p:cNvSpPr>
                <a:spLocks/>
              </p:cNvSpPr>
              <p:nvPr/>
            </p:nvSpPr>
            <p:spPr bwMode="auto">
              <a:xfrm>
                <a:off x="8125" y="3397"/>
                <a:ext cx="3" cy="24"/>
              </a:xfrm>
              <a:custGeom>
                <a:avLst/>
                <a:gdLst>
                  <a:gd name="T0" fmla="*/ 1 w 2"/>
                  <a:gd name="T1" fmla="*/ 16 h 16"/>
                  <a:gd name="T2" fmla="*/ 1 w 2"/>
                  <a:gd name="T3" fmla="*/ 16 h 16"/>
                  <a:gd name="T4" fmla="*/ 0 w 2"/>
                  <a:gd name="T5" fmla="*/ 16 h 16"/>
                  <a:gd name="T6" fmla="*/ 2 w 2"/>
                  <a:gd name="T7" fmla="*/ 0 h 16"/>
                  <a:gd name="T8" fmla="*/ 2 w 2"/>
                  <a:gd name="T9" fmla="*/ 0 h 16"/>
                  <a:gd name="T10" fmla="*/ 2 w 2"/>
                  <a:gd name="T11" fmla="*/ 0 h 16"/>
                  <a:gd name="T12" fmla="*/ 1 w 2"/>
                  <a:gd name="T13" fmla="*/ 16 h 16"/>
                  <a:gd name="T14" fmla="*/ 1 w 2"/>
                  <a:gd name="T1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16">
                    <a:moveTo>
                      <a:pt x="1" y="16"/>
                    </a:moveTo>
                    <a:cubicBezTo>
                      <a:pt x="1" y="16"/>
                      <a:pt x="1" y="16"/>
                      <a:pt x="1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10" name="Rectangle 3429"/>
              <p:cNvSpPr>
                <a:spLocks noChangeArrowheads="1"/>
              </p:cNvSpPr>
              <p:nvPr/>
            </p:nvSpPr>
            <p:spPr bwMode="auto">
              <a:xfrm>
                <a:off x="8125" y="3373"/>
                <a:ext cx="23" cy="2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11" name="Rectangle 3430"/>
              <p:cNvSpPr>
                <a:spLocks noChangeArrowheads="1"/>
              </p:cNvSpPr>
              <p:nvPr/>
            </p:nvSpPr>
            <p:spPr bwMode="auto">
              <a:xfrm>
                <a:off x="8130" y="3373"/>
                <a:ext cx="21" cy="2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12" name="Freeform 3431"/>
              <p:cNvSpPr>
                <a:spLocks/>
              </p:cNvSpPr>
              <p:nvPr/>
            </p:nvSpPr>
            <p:spPr bwMode="auto">
              <a:xfrm>
                <a:off x="8125" y="3373"/>
                <a:ext cx="23" cy="26"/>
              </a:xfrm>
              <a:custGeom>
                <a:avLst/>
                <a:gdLst>
                  <a:gd name="T0" fmla="*/ 15 w 15"/>
                  <a:gd name="T1" fmla="*/ 17 h 17"/>
                  <a:gd name="T2" fmla="*/ 15 w 15"/>
                  <a:gd name="T3" fmla="*/ 17 h 17"/>
                  <a:gd name="T4" fmla="*/ 0 w 15"/>
                  <a:gd name="T5" fmla="*/ 0 h 17"/>
                  <a:gd name="T6" fmla="*/ 0 w 15"/>
                  <a:gd name="T7" fmla="*/ 0 h 17"/>
                  <a:gd name="T8" fmla="*/ 0 w 15"/>
                  <a:gd name="T9" fmla="*/ 0 h 17"/>
                  <a:gd name="T10" fmla="*/ 15 w 15"/>
                  <a:gd name="T11" fmla="*/ 17 h 17"/>
                  <a:gd name="T12" fmla="*/ 15 w 15"/>
                  <a:gd name="T13" fmla="*/ 17 h 17"/>
                  <a:gd name="T14" fmla="*/ 15 w 15"/>
                  <a:gd name="T15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17">
                    <a:moveTo>
                      <a:pt x="15" y="17"/>
                    </a:moveTo>
                    <a:cubicBezTo>
                      <a:pt x="15" y="17"/>
                      <a:pt x="15" y="17"/>
                      <a:pt x="15" y="17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5" y="17"/>
                      <a:pt x="15" y="17"/>
                      <a:pt x="15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13" name="Freeform 3432"/>
              <p:cNvSpPr>
                <a:spLocks/>
              </p:cNvSpPr>
              <p:nvPr/>
            </p:nvSpPr>
            <p:spPr bwMode="auto">
              <a:xfrm>
                <a:off x="8125" y="3375"/>
                <a:ext cx="23" cy="22"/>
              </a:xfrm>
              <a:custGeom>
                <a:avLst/>
                <a:gdLst>
                  <a:gd name="T0" fmla="*/ 0 w 15"/>
                  <a:gd name="T1" fmla="*/ 15 h 15"/>
                  <a:gd name="T2" fmla="*/ 0 w 15"/>
                  <a:gd name="T3" fmla="*/ 15 h 15"/>
                  <a:gd name="T4" fmla="*/ 0 w 15"/>
                  <a:gd name="T5" fmla="*/ 15 h 15"/>
                  <a:gd name="T6" fmla="*/ 15 w 15"/>
                  <a:gd name="T7" fmla="*/ 0 h 15"/>
                  <a:gd name="T8" fmla="*/ 15 w 15"/>
                  <a:gd name="T9" fmla="*/ 0 h 15"/>
                  <a:gd name="T10" fmla="*/ 15 w 15"/>
                  <a:gd name="T11" fmla="*/ 0 h 15"/>
                  <a:gd name="T12" fmla="*/ 1 w 15"/>
                  <a:gd name="T13" fmla="*/ 15 h 15"/>
                  <a:gd name="T14" fmla="*/ 0 w 15"/>
                  <a:gd name="T1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15">
                    <a:moveTo>
                      <a:pt x="0" y="15"/>
                    </a:moveTo>
                    <a:cubicBezTo>
                      <a:pt x="0" y="15"/>
                      <a:pt x="0" y="15"/>
                      <a:pt x="0" y="15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0" y="15"/>
                      <a:pt x="0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14" name="Freeform 3433"/>
              <p:cNvSpPr>
                <a:spLocks/>
              </p:cNvSpPr>
              <p:nvPr/>
            </p:nvSpPr>
            <p:spPr bwMode="auto">
              <a:xfrm>
                <a:off x="8130" y="3373"/>
                <a:ext cx="22" cy="26"/>
              </a:xfrm>
              <a:custGeom>
                <a:avLst/>
                <a:gdLst>
                  <a:gd name="T0" fmla="*/ 14 w 15"/>
                  <a:gd name="T1" fmla="*/ 17 h 17"/>
                  <a:gd name="T2" fmla="*/ 14 w 15"/>
                  <a:gd name="T3" fmla="*/ 17 h 17"/>
                  <a:gd name="T4" fmla="*/ 0 w 15"/>
                  <a:gd name="T5" fmla="*/ 1 h 17"/>
                  <a:gd name="T6" fmla="*/ 0 w 15"/>
                  <a:gd name="T7" fmla="*/ 0 h 17"/>
                  <a:gd name="T8" fmla="*/ 0 w 15"/>
                  <a:gd name="T9" fmla="*/ 1 h 17"/>
                  <a:gd name="T10" fmla="*/ 15 w 15"/>
                  <a:gd name="T11" fmla="*/ 17 h 17"/>
                  <a:gd name="T12" fmla="*/ 14 w 15"/>
                  <a:gd name="T13" fmla="*/ 17 h 17"/>
                  <a:gd name="T14" fmla="*/ 14 w 15"/>
                  <a:gd name="T15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17">
                    <a:moveTo>
                      <a:pt x="14" y="17"/>
                    </a:moveTo>
                    <a:cubicBezTo>
                      <a:pt x="14" y="17"/>
                      <a:pt x="14" y="17"/>
                      <a:pt x="14" y="17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5" y="17"/>
                      <a:pt x="15" y="17"/>
                      <a:pt x="14" y="17"/>
                    </a:cubicBezTo>
                    <a:cubicBezTo>
                      <a:pt x="14" y="17"/>
                      <a:pt x="14" y="17"/>
                      <a:pt x="14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15" name="Freeform 3434"/>
              <p:cNvSpPr>
                <a:spLocks/>
              </p:cNvSpPr>
              <p:nvPr/>
            </p:nvSpPr>
            <p:spPr bwMode="auto">
              <a:xfrm>
                <a:off x="8130" y="3375"/>
                <a:ext cx="21" cy="22"/>
              </a:xfrm>
              <a:custGeom>
                <a:avLst/>
                <a:gdLst>
                  <a:gd name="T0" fmla="*/ 0 w 14"/>
                  <a:gd name="T1" fmla="*/ 15 h 15"/>
                  <a:gd name="T2" fmla="*/ 0 w 14"/>
                  <a:gd name="T3" fmla="*/ 15 h 15"/>
                  <a:gd name="T4" fmla="*/ 0 w 14"/>
                  <a:gd name="T5" fmla="*/ 15 h 15"/>
                  <a:gd name="T6" fmla="*/ 14 w 14"/>
                  <a:gd name="T7" fmla="*/ 0 h 15"/>
                  <a:gd name="T8" fmla="*/ 14 w 14"/>
                  <a:gd name="T9" fmla="*/ 0 h 15"/>
                  <a:gd name="T10" fmla="*/ 14 w 14"/>
                  <a:gd name="T11" fmla="*/ 0 h 15"/>
                  <a:gd name="T12" fmla="*/ 0 w 14"/>
                  <a:gd name="T13" fmla="*/ 15 h 15"/>
                  <a:gd name="T14" fmla="*/ 0 w 14"/>
                  <a:gd name="T1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" h="15">
                    <a:moveTo>
                      <a:pt x="0" y="15"/>
                    </a:moveTo>
                    <a:cubicBezTo>
                      <a:pt x="0" y="15"/>
                      <a:pt x="0" y="15"/>
                      <a:pt x="0" y="15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15"/>
                      <a:pt x="0" y="15"/>
                      <a:pt x="0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16" name="Freeform 3435"/>
              <p:cNvSpPr>
                <a:spLocks/>
              </p:cNvSpPr>
              <p:nvPr/>
            </p:nvSpPr>
            <p:spPr bwMode="auto">
              <a:xfrm>
                <a:off x="8125" y="3373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2 h 2"/>
                  <a:gd name="T4" fmla="*/ 0 w 3"/>
                  <a:gd name="T5" fmla="*/ 0 h 2"/>
                  <a:gd name="T6" fmla="*/ 3 w 3"/>
                  <a:gd name="T7" fmla="*/ 2 h 2"/>
                  <a:gd name="T8" fmla="*/ 3 w 3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3" y="2"/>
                    </a:lnTo>
                    <a:lnTo>
                      <a:pt x="3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17" name="Freeform 3436"/>
              <p:cNvSpPr>
                <a:spLocks/>
              </p:cNvSpPr>
              <p:nvPr/>
            </p:nvSpPr>
            <p:spPr bwMode="auto">
              <a:xfrm>
                <a:off x="8148" y="3373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0 h 2"/>
                  <a:gd name="T4" fmla="*/ 0 w 3"/>
                  <a:gd name="T5" fmla="*/ 0 h 2"/>
                  <a:gd name="T6" fmla="*/ 3 w 3"/>
                  <a:gd name="T7" fmla="*/ 0 h 2"/>
                  <a:gd name="T8" fmla="*/ 3 w 3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3" y="0"/>
                    </a:lnTo>
                    <a:lnTo>
                      <a:pt x="3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18" name="Freeform 3437"/>
              <p:cNvSpPr>
                <a:spLocks/>
              </p:cNvSpPr>
              <p:nvPr/>
            </p:nvSpPr>
            <p:spPr bwMode="auto">
              <a:xfrm>
                <a:off x="8149" y="3375"/>
                <a:ext cx="2" cy="22"/>
              </a:xfrm>
              <a:custGeom>
                <a:avLst/>
                <a:gdLst>
                  <a:gd name="T0" fmla="*/ 1 w 1"/>
                  <a:gd name="T1" fmla="*/ 15 h 15"/>
                  <a:gd name="T2" fmla="*/ 0 w 1"/>
                  <a:gd name="T3" fmla="*/ 15 h 15"/>
                  <a:gd name="T4" fmla="*/ 0 w 1"/>
                  <a:gd name="T5" fmla="*/ 0 h 15"/>
                  <a:gd name="T6" fmla="*/ 0 w 1"/>
                  <a:gd name="T7" fmla="*/ 0 h 15"/>
                  <a:gd name="T8" fmla="*/ 0 w 1"/>
                  <a:gd name="T9" fmla="*/ 0 h 15"/>
                  <a:gd name="T10" fmla="*/ 1 w 1"/>
                  <a:gd name="T11" fmla="*/ 15 h 15"/>
                  <a:gd name="T12" fmla="*/ 1 w 1"/>
                  <a:gd name="T13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15">
                    <a:moveTo>
                      <a:pt x="1" y="15"/>
                    </a:moveTo>
                    <a:cubicBezTo>
                      <a:pt x="0" y="15"/>
                      <a:pt x="0" y="15"/>
                      <a:pt x="0" y="15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19" name="Freeform 3438"/>
              <p:cNvSpPr>
                <a:spLocks/>
              </p:cNvSpPr>
              <p:nvPr/>
            </p:nvSpPr>
            <p:spPr bwMode="auto">
              <a:xfrm>
                <a:off x="8149" y="3375"/>
                <a:ext cx="2" cy="22"/>
              </a:xfrm>
              <a:custGeom>
                <a:avLst/>
                <a:gdLst>
                  <a:gd name="T0" fmla="*/ 0 w 1"/>
                  <a:gd name="T1" fmla="*/ 15 h 15"/>
                  <a:gd name="T2" fmla="*/ 0 w 1"/>
                  <a:gd name="T3" fmla="*/ 15 h 15"/>
                  <a:gd name="T4" fmla="*/ 0 w 1"/>
                  <a:gd name="T5" fmla="*/ 15 h 15"/>
                  <a:gd name="T6" fmla="*/ 1 w 1"/>
                  <a:gd name="T7" fmla="*/ 0 h 15"/>
                  <a:gd name="T8" fmla="*/ 1 w 1"/>
                  <a:gd name="T9" fmla="*/ 0 h 15"/>
                  <a:gd name="T10" fmla="*/ 1 w 1"/>
                  <a:gd name="T11" fmla="*/ 0 h 15"/>
                  <a:gd name="T12" fmla="*/ 1 w 1"/>
                  <a:gd name="T13" fmla="*/ 0 h 15"/>
                  <a:gd name="T14" fmla="*/ 0 w 1"/>
                  <a:gd name="T15" fmla="*/ 15 h 15"/>
                  <a:gd name="T16" fmla="*/ 0 w 1"/>
                  <a:gd name="T17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" h="15">
                    <a:moveTo>
                      <a:pt x="0" y="15"/>
                    </a:moveTo>
                    <a:cubicBezTo>
                      <a:pt x="0" y="15"/>
                      <a:pt x="0" y="15"/>
                      <a:pt x="0" y="15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15"/>
                      <a:pt x="0" y="15"/>
                      <a:pt x="0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20" name="Freeform 3439"/>
              <p:cNvSpPr>
                <a:spLocks/>
              </p:cNvSpPr>
              <p:nvPr/>
            </p:nvSpPr>
            <p:spPr bwMode="auto">
              <a:xfrm>
                <a:off x="8125" y="3375"/>
                <a:ext cx="5" cy="22"/>
              </a:xfrm>
              <a:custGeom>
                <a:avLst/>
                <a:gdLst>
                  <a:gd name="T0" fmla="*/ 3 w 3"/>
                  <a:gd name="T1" fmla="*/ 15 h 15"/>
                  <a:gd name="T2" fmla="*/ 2 w 3"/>
                  <a:gd name="T3" fmla="*/ 15 h 15"/>
                  <a:gd name="T4" fmla="*/ 0 w 3"/>
                  <a:gd name="T5" fmla="*/ 0 h 15"/>
                  <a:gd name="T6" fmla="*/ 0 w 3"/>
                  <a:gd name="T7" fmla="*/ 0 h 15"/>
                  <a:gd name="T8" fmla="*/ 0 w 3"/>
                  <a:gd name="T9" fmla="*/ 0 h 15"/>
                  <a:gd name="T10" fmla="*/ 3 w 3"/>
                  <a:gd name="T11" fmla="*/ 15 h 15"/>
                  <a:gd name="T12" fmla="*/ 3 w 3"/>
                  <a:gd name="T13" fmla="*/ 15 h 15"/>
                  <a:gd name="T14" fmla="*/ 3 w 3"/>
                  <a:gd name="T1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15">
                    <a:moveTo>
                      <a:pt x="3" y="15"/>
                    </a:moveTo>
                    <a:cubicBezTo>
                      <a:pt x="3" y="15"/>
                      <a:pt x="2" y="15"/>
                      <a:pt x="2" y="15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3" y="15"/>
                      <a:pt x="3" y="15"/>
                      <a:pt x="3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</p:grpSp>
        <p:grpSp>
          <p:nvGrpSpPr>
            <p:cNvPr id="667" name="Group 3641"/>
            <p:cNvGrpSpPr>
              <a:grpSpLocks/>
            </p:cNvGrpSpPr>
            <p:nvPr/>
          </p:nvGrpSpPr>
          <p:grpSpPr bwMode="auto">
            <a:xfrm>
              <a:off x="7579660" y="6013429"/>
              <a:ext cx="55896" cy="711857"/>
              <a:chOff x="8121" y="3133"/>
              <a:chExt cx="34" cy="433"/>
            </a:xfrm>
            <a:grpFill/>
          </p:grpSpPr>
          <p:sp>
            <p:nvSpPr>
              <p:cNvPr id="1021" name="Freeform 3441"/>
              <p:cNvSpPr>
                <a:spLocks/>
              </p:cNvSpPr>
              <p:nvPr/>
            </p:nvSpPr>
            <p:spPr bwMode="auto">
              <a:xfrm>
                <a:off x="8125" y="3375"/>
                <a:ext cx="3" cy="22"/>
              </a:xfrm>
              <a:custGeom>
                <a:avLst/>
                <a:gdLst>
                  <a:gd name="T0" fmla="*/ 1 w 2"/>
                  <a:gd name="T1" fmla="*/ 15 h 15"/>
                  <a:gd name="T2" fmla="*/ 1 w 2"/>
                  <a:gd name="T3" fmla="*/ 15 h 15"/>
                  <a:gd name="T4" fmla="*/ 0 w 2"/>
                  <a:gd name="T5" fmla="*/ 15 h 15"/>
                  <a:gd name="T6" fmla="*/ 2 w 2"/>
                  <a:gd name="T7" fmla="*/ 0 h 15"/>
                  <a:gd name="T8" fmla="*/ 2 w 2"/>
                  <a:gd name="T9" fmla="*/ 0 h 15"/>
                  <a:gd name="T10" fmla="*/ 2 w 2"/>
                  <a:gd name="T11" fmla="*/ 0 h 15"/>
                  <a:gd name="T12" fmla="*/ 1 w 2"/>
                  <a:gd name="T13" fmla="*/ 15 h 15"/>
                  <a:gd name="T14" fmla="*/ 1 w 2"/>
                  <a:gd name="T1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15">
                    <a:moveTo>
                      <a:pt x="1" y="15"/>
                    </a:moveTo>
                    <a:cubicBezTo>
                      <a:pt x="1" y="15"/>
                      <a:pt x="1" y="15"/>
                      <a:pt x="1" y="15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22" name="Rectangle 3442"/>
              <p:cNvSpPr>
                <a:spLocks noChangeArrowheads="1"/>
              </p:cNvSpPr>
              <p:nvPr/>
            </p:nvSpPr>
            <p:spPr bwMode="auto">
              <a:xfrm>
                <a:off x="8125" y="3444"/>
                <a:ext cx="23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23" name="Rectangle 3443"/>
              <p:cNvSpPr>
                <a:spLocks noChangeArrowheads="1"/>
              </p:cNvSpPr>
              <p:nvPr/>
            </p:nvSpPr>
            <p:spPr bwMode="auto">
              <a:xfrm>
                <a:off x="8130" y="3444"/>
                <a:ext cx="21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24" name="Freeform 3444"/>
              <p:cNvSpPr>
                <a:spLocks/>
              </p:cNvSpPr>
              <p:nvPr/>
            </p:nvSpPr>
            <p:spPr bwMode="auto">
              <a:xfrm>
                <a:off x="8125" y="3444"/>
                <a:ext cx="23" cy="24"/>
              </a:xfrm>
              <a:custGeom>
                <a:avLst/>
                <a:gdLst>
                  <a:gd name="T0" fmla="*/ 15 w 15"/>
                  <a:gd name="T1" fmla="*/ 16 h 16"/>
                  <a:gd name="T2" fmla="*/ 15 w 15"/>
                  <a:gd name="T3" fmla="*/ 16 h 16"/>
                  <a:gd name="T4" fmla="*/ 0 w 15"/>
                  <a:gd name="T5" fmla="*/ 0 h 16"/>
                  <a:gd name="T6" fmla="*/ 0 w 15"/>
                  <a:gd name="T7" fmla="*/ 0 h 16"/>
                  <a:gd name="T8" fmla="*/ 0 w 15"/>
                  <a:gd name="T9" fmla="*/ 0 h 16"/>
                  <a:gd name="T10" fmla="*/ 15 w 15"/>
                  <a:gd name="T11" fmla="*/ 16 h 16"/>
                  <a:gd name="T12" fmla="*/ 15 w 15"/>
                  <a:gd name="T13" fmla="*/ 16 h 16"/>
                  <a:gd name="T14" fmla="*/ 15 w 15"/>
                  <a:gd name="T1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16">
                    <a:moveTo>
                      <a:pt x="15" y="16"/>
                    </a:moveTo>
                    <a:cubicBezTo>
                      <a:pt x="15" y="16"/>
                      <a:pt x="15" y="16"/>
                      <a:pt x="15" y="1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5" y="16"/>
                      <a:pt x="15" y="16"/>
                      <a:pt x="15" y="16"/>
                    </a:cubicBezTo>
                    <a:cubicBezTo>
                      <a:pt x="15" y="16"/>
                      <a:pt x="15" y="16"/>
                      <a:pt x="15" y="16"/>
                    </a:cubicBezTo>
                    <a:cubicBezTo>
                      <a:pt x="15" y="16"/>
                      <a:pt x="15" y="16"/>
                      <a:pt x="1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25" name="Freeform 3445"/>
              <p:cNvSpPr>
                <a:spLocks/>
              </p:cNvSpPr>
              <p:nvPr/>
            </p:nvSpPr>
            <p:spPr bwMode="auto">
              <a:xfrm>
                <a:off x="8125" y="3444"/>
                <a:ext cx="23" cy="24"/>
              </a:xfrm>
              <a:custGeom>
                <a:avLst/>
                <a:gdLst>
                  <a:gd name="T0" fmla="*/ 0 w 15"/>
                  <a:gd name="T1" fmla="*/ 16 h 16"/>
                  <a:gd name="T2" fmla="*/ 0 w 15"/>
                  <a:gd name="T3" fmla="*/ 16 h 16"/>
                  <a:gd name="T4" fmla="*/ 0 w 15"/>
                  <a:gd name="T5" fmla="*/ 16 h 16"/>
                  <a:gd name="T6" fmla="*/ 15 w 15"/>
                  <a:gd name="T7" fmla="*/ 0 h 16"/>
                  <a:gd name="T8" fmla="*/ 15 w 15"/>
                  <a:gd name="T9" fmla="*/ 0 h 16"/>
                  <a:gd name="T10" fmla="*/ 15 w 15"/>
                  <a:gd name="T11" fmla="*/ 0 h 16"/>
                  <a:gd name="T12" fmla="*/ 1 w 15"/>
                  <a:gd name="T13" fmla="*/ 16 h 16"/>
                  <a:gd name="T14" fmla="*/ 0 w 15"/>
                  <a:gd name="T1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16">
                    <a:moveTo>
                      <a:pt x="0" y="16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0" y="16"/>
                      <a:pt x="0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26" name="Freeform 3446"/>
              <p:cNvSpPr>
                <a:spLocks/>
              </p:cNvSpPr>
              <p:nvPr/>
            </p:nvSpPr>
            <p:spPr bwMode="auto">
              <a:xfrm>
                <a:off x="8130" y="3444"/>
                <a:ext cx="22" cy="26"/>
              </a:xfrm>
              <a:custGeom>
                <a:avLst/>
                <a:gdLst>
                  <a:gd name="T0" fmla="*/ 14 w 15"/>
                  <a:gd name="T1" fmla="*/ 17 h 17"/>
                  <a:gd name="T2" fmla="*/ 14 w 15"/>
                  <a:gd name="T3" fmla="*/ 17 h 17"/>
                  <a:gd name="T4" fmla="*/ 0 w 15"/>
                  <a:gd name="T5" fmla="*/ 0 h 17"/>
                  <a:gd name="T6" fmla="*/ 0 w 15"/>
                  <a:gd name="T7" fmla="*/ 0 h 17"/>
                  <a:gd name="T8" fmla="*/ 0 w 15"/>
                  <a:gd name="T9" fmla="*/ 0 h 17"/>
                  <a:gd name="T10" fmla="*/ 15 w 15"/>
                  <a:gd name="T11" fmla="*/ 16 h 17"/>
                  <a:gd name="T12" fmla="*/ 14 w 15"/>
                  <a:gd name="T13" fmla="*/ 17 h 17"/>
                  <a:gd name="T14" fmla="*/ 14 w 15"/>
                  <a:gd name="T15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17">
                    <a:moveTo>
                      <a:pt x="14" y="17"/>
                    </a:moveTo>
                    <a:cubicBezTo>
                      <a:pt x="14" y="17"/>
                      <a:pt x="14" y="17"/>
                      <a:pt x="14" y="17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5" y="16"/>
                      <a:pt x="15" y="16"/>
                      <a:pt x="15" y="16"/>
                    </a:cubicBezTo>
                    <a:cubicBezTo>
                      <a:pt x="15" y="16"/>
                      <a:pt x="15" y="17"/>
                      <a:pt x="14" y="17"/>
                    </a:cubicBezTo>
                    <a:cubicBezTo>
                      <a:pt x="14" y="17"/>
                      <a:pt x="14" y="17"/>
                      <a:pt x="14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27" name="Freeform 3447"/>
              <p:cNvSpPr>
                <a:spLocks/>
              </p:cNvSpPr>
              <p:nvPr/>
            </p:nvSpPr>
            <p:spPr bwMode="auto">
              <a:xfrm>
                <a:off x="8130" y="3444"/>
                <a:ext cx="21" cy="24"/>
              </a:xfrm>
              <a:custGeom>
                <a:avLst/>
                <a:gdLst>
                  <a:gd name="T0" fmla="*/ 0 w 14"/>
                  <a:gd name="T1" fmla="*/ 16 h 16"/>
                  <a:gd name="T2" fmla="*/ 0 w 14"/>
                  <a:gd name="T3" fmla="*/ 16 h 16"/>
                  <a:gd name="T4" fmla="*/ 0 w 14"/>
                  <a:gd name="T5" fmla="*/ 15 h 16"/>
                  <a:gd name="T6" fmla="*/ 14 w 14"/>
                  <a:gd name="T7" fmla="*/ 0 h 16"/>
                  <a:gd name="T8" fmla="*/ 14 w 14"/>
                  <a:gd name="T9" fmla="*/ 0 h 16"/>
                  <a:gd name="T10" fmla="*/ 14 w 14"/>
                  <a:gd name="T11" fmla="*/ 1 h 16"/>
                  <a:gd name="T12" fmla="*/ 0 w 14"/>
                  <a:gd name="T13" fmla="*/ 16 h 16"/>
                  <a:gd name="T14" fmla="*/ 0 w 14"/>
                  <a:gd name="T1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" h="16">
                    <a:moveTo>
                      <a:pt x="0" y="16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0"/>
                      <a:pt x="14" y="0"/>
                      <a:pt x="14" y="1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28" name="Freeform 3448"/>
              <p:cNvSpPr>
                <a:spLocks/>
              </p:cNvSpPr>
              <p:nvPr/>
            </p:nvSpPr>
            <p:spPr bwMode="auto">
              <a:xfrm>
                <a:off x="8125" y="3444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0 w 3"/>
                  <a:gd name="T3" fmla="*/ 0 h 1"/>
                  <a:gd name="T4" fmla="*/ 0 w 3"/>
                  <a:gd name="T5" fmla="*/ 0 h 1"/>
                  <a:gd name="T6" fmla="*/ 3 w 3"/>
                  <a:gd name="T7" fmla="*/ 0 h 1"/>
                  <a:gd name="T8" fmla="*/ 3 w 3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3" y="0"/>
                    </a:lnTo>
                    <a:lnTo>
                      <a:pt x="3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29" name="Rectangle 3449"/>
              <p:cNvSpPr>
                <a:spLocks noChangeArrowheads="1"/>
              </p:cNvSpPr>
              <p:nvPr/>
            </p:nvSpPr>
            <p:spPr bwMode="auto">
              <a:xfrm>
                <a:off x="8148" y="3444"/>
                <a:ext cx="3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30" name="Freeform 3450"/>
              <p:cNvSpPr>
                <a:spLocks/>
              </p:cNvSpPr>
              <p:nvPr/>
            </p:nvSpPr>
            <p:spPr bwMode="auto">
              <a:xfrm>
                <a:off x="8149" y="3444"/>
                <a:ext cx="2" cy="24"/>
              </a:xfrm>
              <a:custGeom>
                <a:avLst/>
                <a:gdLst>
                  <a:gd name="T0" fmla="*/ 1 w 1"/>
                  <a:gd name="T1" fmla="*/ 16 h 16"/>
                  <a:gd name="T2" fmla="*/ 0 w 1"/>
                  <a:gd name="T3" fmla="*/ 16 h 16"/>
                  <a:gd name="T4" fmla="*/ 0 w 1"/>
                  <a:gd name="T5" fmla="*/ 0 h 16"/>
                  <a:gd name="T6" fmla="*/ 0 w 1"/>
                  <a:gd name="T7" fmla="*/ 0 h 16"/>
                  <a:gd name="T8" fmla="*/ 0 w 1"/>
                  <a:gd name="T9" fmla="*/ 0 h 16"/>
                  <a:gd name="T10" fmla="*/ 1 w 1"/>
                  <a:gd name="T11" fmla="*/ 16 h 16"/>
                  <a:gd name="T12" fmla="*/ 1 w 1"/>
                  <a:gd name="T13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16">
                    <a:moveTo>
                      <a:pt x="1" y="16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31" name="Freeform 3451"/>
              <p:cNvSpPr>
                <a:spLocks/>
              </p:cNvSpPr>
              <p:nvPr/>
            </p:nvSpPr>
            <p:spPr bwMode="auto">
              <a:xfrm>
                <a:off x="8149" y="3444"/>
                <a:ext cx="2" cy="24"/>
              </a:xfrm>
              <a:custGeom>
                <a:avLst/>
                <a:gdLst>
                  <a:gd name="T0" fmla="*/ 0 w 1"/>
                  <a:gd name="T1" fmla="*/ 16 h 16"/>
                  <a:gd name="T2" fmla="*/ 0 w 1"/>
                  <a:gd name="T3" fmla="*/ 16 h 16"/>
                  <a:gd name="T4" fmla="*/ 0 w 1"/>
                  <a:gd name="T5" fmla="*/ 16 h 16"/>
                  <a:gd name="T6" fmla="*/ 1 w 1"/>
                  <a:gd name="T7" fmla="*/ 0 h 16"/>
                  <a:gd name="T8" fmla="*/ 1 w 1"/>
                  <a:gd name="T9" fmla="*/ 0 h 16"/>
                  <a:gd name="T10" fmla="*/ 1 w 1"/>
                  <a:gd name="T11" fmla="*/ 0 h 16"/>
                  <a:gd name="T12" fmla="*/ 1 w 1"/>
                  <a:gd name="T13" fmla="*/ 0 h 16"/>
                  <a:gd name="T14" fmla="*/ 0 w 1"/>
                  <a:gd name="T15" fmla="*/ 16 h 16"/>
                  <a:gd name="T16" fmla="*/ 0 w 1"/>
                  <a:gd name="T17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" h="16">
                    <a:moveTo>
                      <a:pt x="0" y="16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32" name="Freeform 3452"/>
              <p:cNvSpPr>
                <a:spLocks/>
              </p:cNvSpPr>
              <p:nvPr/>
            </p:nvSpPr>
            <p:spPr bwMode="auto">
              <a:xfrm>
                <a:off x="8125" y="3444"/>
                <a:ext cx="5" cy="23"/>
              </a:xfrm>
              <a:custGeom>
                <a:avLst/>
                <a:gdLst>
                  <a:gd name="T0" fmla="*/ 3 w 3"/>
                  <a:gd name="T1" fmla="*/ 15 h 15"/>
                  <a:gd name="T2" fmla="*/ 2 w 3"/>
                  <a:gd name="T3" fmla="*/ 15 h 15"/>
                  <a:gd name="T4" fmla="*/ 0 w 3"/>
                  <a:gd name="T5" fmla="*/ 0 h 15"/>
                  <a:gd name="T6" fmla="*/ 0 w 3"/>
                  <a:gd name="T7" fmla="*/ 0 h 15"/>
                  <a:gd name="T8" fmla="*/ 0 w 3"/>
                  <a:gd name="T9" fmla="*/ 0 h 15"/>
                  <a:gd name="T10" fmla="*/ 3 w 3"/>
                  <a:gd name="T11" fmla="*/ 15 h 15"/>
                  <a:gd name="T12" fmla="*/ 3 w 3"/>
                  <a:gd name="T13" fmla="*/ 15 h 15"/>
                  <a:gd name="T14" fmla="*/ 3 w 3"/>
                  <a:gd name="T1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15">
                    <a:moveTo>
                      <a:pt x="3" y="15"/>
                    </a:moveTo>
                    <a:cubicBezTo>
                      <a:pt x="3" y="15"/>
                      <a:pt x="2" y="15"/>
                      <a:pt x="2" y="15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3" y="15"/>
                      <a:pt x="3" y="15"/>
                      <a:pt x="3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33" name="Freeform 3453"/>
              <p:cNvSpPr>
                <a:spLocks/>
              </p:cNvSpPr>
              <p:nvPr/>
            </p:nvSpPr>
            <p:spPr bwMode="auto">
              <a:xfrm>
                <a:off x="8125" y="3444"/>
                <a:ext cx="3" cy="24"/>
              </a:xfrm>
              <a:custGeom>
                <a:avLst/>
                <a:gdLst>
                  <a:gd name="T0" fmla="*/ 1 w 2"/>
                  <a:gd name="T1" fmla="*/ 16 h 16"/>
                  <a:gd name="T2" fmla="*/ 1 w 2"/>
                  <a:gd name="T3" fmla="*/ 16 h 16"/>
                  <a:gd name="T4" fmla="*/ 0 w 2"/>
                  <a:gd name="T5" fmla="*/ 16 h 16"/>
                  <a:gd name="T6" fmla="*/ 2 w 2"/>
                  <a:gd name="T7" fmla="*/ 1 h 16"/>
                  <a:gd name="T8" fmla="*/ 2 w 2"/>
                  <a:gd name="T9" fmla="*/ 0 h 16"/>
                  <a:gd name="T10" fmla="*/ 2 w 2"/>
                  <a:gd name="T11" fmla="*/ 1 h 16"/>
                  <a:gd name="T12" fmla="*/ 1 w 2"/>
                  <a:gd name="T13" fmla="*/ 16 h 16"/>
                  <a:gd name="T14" fmla="*/ 1 w 2"/>
                  <a:gd name="T1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16">
                    <a:moveTo>
                      <a:pt x="1" y="16"/>
                    </a:moveTo>
                    <a:cubicBezTo>
                      <a:pt x="1" y="16"/>
                      <a:pt x="1" y="16"/>
                      <a:pt x="1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34" name="Rectangle 3454"/>
              <p:cNvSpPr>
                <a:spLocks noChangeArrowheads="1"/>
              </p:cNvSpPr>
              <p:nvPr/>
            </p:nvSpPr>
            <p:spPr bwMode="auto">
              <a:xfrm>
                <a:off x="8125" y="3465"/>
                <a:ext cx="23" cy="2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35" name="Rectangle 3455"/>
              <p:cNvSpPr>
                <a:spLocks noChangeArrowheads="1"/>
              </p:cNvSpPr>
              <p:nvPr/>
            </p:nvSpPr>
            <p:spPr bwMode="auto">
              <a:xfrm>
                <a:off x="8130" y="3467"/>
                <a:ext cx="21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36" name="Freeform 3456"/>
              <p:cNvSpPr>
                <a:spLocks/>
              </p:cNvSpPr>
              <p:nvPr/>
            </p:nvSpPr>
            <p:spPr bwMode="auto">
              <a:xfrm>
                <a:off x="8125" y="3465"/>
                <a:ext cx="23" cy="26"/>
              </a:xfrm>
              <a:custGeom>
                <a:avLst/>
                <a:gdLst>
                  <a:gd name="T0" fmla="*/ 15 w 15"/>
                  <a:gd name="T1" fmla="*/ 17 h 17"/>
                  <a:gd name="T2" fmla="*/ 15 w 15"/>
                  <a:gd name="T3" fmla="*/ 17 h 17"/>
                  <a:gd name="T4" fmla="*/ 0 w 15"/>
                  <a:gd name="T5" fmla="*/ 0 h 17"/>
                  <a:gd name="T6" fmla="*/ 0 w 15"/>
                  <a:gd name="T7" fmla="*/ 0 h 17"/>
                  <a:gd name="T8" fmla="*/ 0 w 15"/>
                  <a:gd name="T9" fmla="*/ 0 h 17"/>
                  <a:gd name="T10" fmla="*/ 15 w 15"/>
                  <a:gd name="T11" fmla="*/ 17 h 17"/>
                  <a:gd name="T12" fmla="*/ 15 w 15"/>
                  <a:gd name="T13" fmla="*/ 17 h 17"/>
                  <a:gd name="T14" fmla="*/ 15 w 15"/>
                  <a:gd name="T15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17">
                    <a:moveTo>
                      <a:pt x="15" y="17"/>
                    </a:moveTo>
                    <a:cubicBezTo>
                      <a:pt x="15" y="17"/>
                      <a:pt x="15" y="17"/>
                      <a:pt x="15" y="17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5" y="17"/>
                      <a:pt x="15" y="17"/>
                      <a:pt x="15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37" name="Freeform 3457"/>
              <p:cNvSpPr>
                <a:spLocks/>
              </p:cNvSpPr>
              <p:nvPr/>
            </p:nvSpPr>
            <p:spPr bwMode="auto">
              <a:xfrm>
                <a:off x="8125" y="3467"/>
                <a:ext cx="23" cy="22"/>
              </a:xfrm>
              <a:custGeom>
                <a:avLst/>
                <a:gdLst>
                  <a:gd name="T0" fmla="*/ 0 w 15"/>
                  <a:gd name="T1" fmla="*/ 15 h 15"/>
                  <a:gd name="T2" fmla="*/ 0 w 15"/>
                  <a:gd name="T3" fmla="*/ 15 h 15"/>
                  <a:gd name="T4" fmla="*/ 0 w 15"/>
                  <a:gd name="T5" fmla="*/ 15 h 15"/>
                  <a:gd name="T6" fmla="*/ 15 w 15"/>
                  <a:gd name="T7" fmla="*/ 0 h 15"/>
                  <a:gd name="T8" fmla="*/ 15 w 15"/>
                  <a:gd name="T9" fmla="*/ 0 h 15"/>
                  <a:gd name="T10" fmla="*/ 15 w 15"/>
                  <a:gd name="T11" fmla="*/ 0 h 15"/>
                  <a:gd name="T12" fmla="*/ 1 w 15"/>
                  <a:gd name="T13" fmla="*/ 15 h 15"/>
                  <a:gd name="T14" fmla="*/ 0 w 15"/>
                  <a:gd name="T1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15">
                    <a:moveTo>
                      <a:pt x="0" y="15"/>
                    </a:moveTo>
                    <a:cubicBezTo>
                      <a:pt x="0" y="15"/>
                      <a:pt x="0" y="15"/>
                      <a:pt x="0" y="15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0" y="15"/>
                      <a:pt x="0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38" name="Freeform 3458"/>
              <p:cNvSpPr>
                <a:spLocks/>
              </p:cNvSpPr>
              <p:nvPr/>
            </p:nvSpPr>
            <p:spPr bwMode="auto">
              <a:xfrm>
                <a:off x="8130" y="3465"/>
                <a:ext cx="22" cy="26"/>
              </a:xfrm>
              <a:custGeom>
                <a:avLst/>
                <a:gdLst>
                  <a:gd name="T0" fmla="*/ 14 w 15"/>
                  <a:gd name="T1" fmla="*/ 17 h 17"/>
                  <a:gd name="T2" fmla="*/ 14 w 15"/>
                  <a:gd name="T3" fmla="*/ 17 h 17"/>
                  <a:gd name="T4" fmla="*/ 0 w 15"/>
                  <a:gd name="T5" fmla="*/ 1 h 17"/>
                  <a:gd name="T6" fmla="*/ 0 w 15"/>
                  <a:gd name="T7" fmla="*/ 1 h 17"/>
                  <a:gd name="T8" fmla="*/ 0 w 15"/>
                  <a:gd name="T9" fmla="*/ 1 h 17"/>
                  <a:gd name="T10" fmla="*/ 15 w 15"/>
                  <a:gd name="T11" fmla="*/ 17 h 17"/>
                  <a:gd name="T12" fmla="*/ 14 w 15"/>
                  <a:gd name="T13" fmla="*/ 17 h 17"/>
                  <a:gd name="T14" fmla="*/ 14 w 15"/>
                  <a:gd name="T15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17">
                    <a:moveTo>
                      <a:pt x="14" y="17"/>
                    </a:moveTo>
                    <a:cubicBezTo>
                      <a:pt x="14" y="17"/>
                      <a:pt x="14" y="17"/>
                      <a:pt x="14" y="17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5" y="17"/>
                      <a:pt x="15" y="17"/>
                      <a:pt x="14" y="17"/>
                    </a:cubicBezTo>
                    <a:cubicBezTo>
                      <a:pt x="14" y="17"/>
                      <a:pt x="14" y="17"/>
                      <a:pt x="14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39" name="Freeform 3459"/>
              <p:cNvSpPr>
                <a:spLocks/>
              </p:cNvSpPr>
              <p:nvPr/>
            </p:nvSpPr>
            <p:spPr bwMode="auto">
              <a:xfrm>
                <a:off x="8130" y="3467"/>
                <a:ext cx="21" cy="22"/>
              </a:xfrm>
              <a:custGeom>
                <a:avLst/>
                <a:gdLst>
                  <a:gd name="T0" fmla="*/ 0 w 14"/>
                  <a:gd name="T1" fmla="*/ 15 h 15"/>
                  <a:gd name="T2" fmla="*/ 0 w 14"/>
                  <a:gd name="T3" fmla="*/ 15 h 15"/>
                  <a:gd name="T4" fmla="*/ 0 w 14"/>
                  <a:gd name="T5" fmla="*/ 15 h 15"/>
                  <a:gd name="T6" fmla="*/ 14 w 14"/>
                  <a:gd name="T7" fmla="*/ 0 h 15"/>
                  <a:gd name="T8" fmla="*/ 14 w 14"/>
                  <a:gd name="T9" fmla="*/ 0 h 15"/>
                  <a:gd name="T10" fmla="*/ 14 w 14"/>
                  <a:gd name="T11" fmla="*/ 0 h 15"/>
                  <a:gd name="T12" fmla="*/ 0 w 14"/>
                  <a:gd name="T13" fmla="*/ 15 h 15"/>
                  <a:gd name="T14" fmla="*/ 0 w 14"/>
                  <a:gd name="T1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" h="15">
                    <a:moveTo>
                      <a:pt x="0" y="15"/>
                    </a:moveTo>
                    <a:cubicBezTo>
                      <a:pt x="0" y="15"/>
                      <a:pt x="0" y="15"/>
                      <a:pt x="0" y="15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15"/>
                      <a:pt x="0" y="15"/>
                      <a:pt x="0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40" name="Freeform 3460"/>
              <p:cNvSpPr>
                <a:spLocks/>
              </p:cNvSpPr>
              <p:nvPr/>
            </p:nvSpPr>
            <p:spPr bwMode="auto">
              <a:xfrm>
                <a:off x="8125" y="3465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2 h 2"/>
                  <a:gd name="T4" fmla="*/ 0 w 3"/>
                  <a:gd name="T5" fmla="*/ 0 h 2"/>
                  <a:gd name="T6" fmla="*/ 3 w 3"/>
                  <a:gd name="T7" fmla="*/ 2 h 2"/>
                  <a:gd name="T8" fmla="*/ 3 w 3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3" y="2"/>
                    </a:lnTo>
                    <a:lnTo>
                      <a:pt x="3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41" name="Freeform 3461"/>
              <p:cNvSpPr>
                <a:spLocks/>
              </p:cNvSpPr>
              <p:nvPr/>
            </p:nvSpPr>
            <p:spPr bwMode="auto">
              <a:xfrm>
                <a:off x="8148" y="3465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0 h 2"/>
                  <a:gd name="T4" fmla="*/ 0 w 3"/>
                  <a:gd name="T5" fmla="*/ 0 h 2"/>
                  <a:gd name="T6" fmla="*/ 3 w 3"/>
                  <a:gd name="T7" fmla="*/ 2 h 2"/>
                  <a:gd name="T8" fmla="*/ 3 w 3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3" y="2"/>
                    </a:lnTo>
                    <a:lnTo>
                      <a:pt x="3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42" name="Freeform 3462"/>
              <p:cNvSpPr>
                <a:spLocks/>
              </p:cNvSpPr>
              <p:nvPr/>
            </p:nvSpPr>
            <p:spPr bwMode="auto">
              <a:xfrm>
                <a:off x="8149" y="3467"/>
                <a:ext cx="2" cy="22"/>
              </a:xfrm>
              <a:custGeom>
                <a:avLst/>
                <a:gdLst>
                  <a:gd name="T0" fmla="*/ 1 w 1"/>
                  <a:gd name="T1" fmla="*/ 15 h 15"/>
                  <a:gd name="T2" fmla="*/ 0 w 1"/>
                  <a:gd name="T3" fmla="*/ 15 h 15"/>
                  <a:gd name="T4" fmla="*/ 0 w 1"/>
                  <a:gd name="T5" fmla="*/ 0 h 15"/>
                  <a:gd name="T6" fmla="*/ 0 w 1"/>
                  <a:gd name="T7" fmla="*/ 0 h 15"/>
                  <a:gd name="T8" fmla="*/ 0 w 1"/>
                  <a:gd name="T9" fmla="*/ 0 h 15"/>
                  <a:gd name="T10" fmla="*/ 1 w 1"/>
                  <a:gd name="T11" fmla="*/ 15 h 15"/>
                  <a:gd name="T12" fmla="*/ 1 w 1"/>
                  <a:gd name="T13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15">
                    <a:moveTo>
                      <a:pt x="1" y="15"/>
                    </a:moveTo>
                    <a:cubicBezTo>
                      <a:pt x="0" y="15"/>
                      <a:pt x="0" y="15"/>
                      <a:pt x="0" y="15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43" name="Freeform 3463"/>
              <p:cNvSpPr>
                <a:spLocks/>
              </p:cNvSpPr>
              <p:nvPr/>
            </p:nvSpPr>
            <p:spPr bwMode="auto">
              <a:xfrm>
                <a:off x="8149" y="3467"/>
                <a:ext cx="2" cy="22"/>
              </a:xfrm>
              <a:custGeom>
                <a:avLst/>
                <a:gdLst>
                  <a:gd name="T0" fmla="*/ 0 w 1"/>
                  <a:gd name="T1" fmla="*/ 15 h 15"/>
                  <a:gd name="T2" fmla="*/ 0 w 1"/>
                  <a:gd name="T3" fmla="*/ 15 h 15"/>
                  <a:gd name="T4" fmla="*/ 0 w 1"/>
                  <a:gd name="T5" fmla="*/ 15 h 15"/>
                  <a:gd name="T6" fmla="*/ 1 w 1"/>
                  <a:gd name="T7" fmla="*/ 0 h 15"/>
                  <a:gd name="T8" fmla="*/ 1 w 1"/>
                  <a:gd name="T9" fmla="*/ 0 h 15"/>
                  <a:gd name="T10" fmla="*/ 1 w 1"/>
                  <a:gd name="T11" fmla="*/ 0 h 15"/>
                  <a:gd name="T12" fmla="*/ 1 w 1"/>
                  <a:gd name="T13" fmla="*/ 0 h 15"/>
                  <a:gd name="T14" fmla="*/ 0 w 1"/>
                  <a:gd name="T15" fmla="*/ 15 h 15"/>
                  <a:gd name="T16" fmla="*/ 0 w 1"/>
                  <a:gd name="T17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" h="15">
                    <a:moveTo>
                      <a:pt x="0" y="15"/>
                    </a:moveTo>
                    <a:cubicBezTo>
                      <a:pt x="0" y="15"/>
                      <a:pt x="0" y="15"/>
                      <a:pt x="0" y="15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15"/>
                      <a:pt x="0" y="15"/>
                      <a:pt x="0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44" name="Freeform 3464"/>
              <p:cNvSpPr>
                <a:spLocks/>
              </p:cNvSpPr>
              <p:nvPr/>
            </p:nvSpPr>
            <p:spPr bwMode="auto">
              <a:xfrm>
                <a:off x="8125" y="3467"/>
                <a:ext cx="5" cy="22"/>
              </a:xfrm>
              <a:custGeom>
                <a:avLst/>
                <a:gdLst>
                  <a:gd name="T0" fmla="*/ 3 w 3"/>
                  <a:gd name="T1" fmla="*/ 15 h 15"/>
                  <a:gd name="T2" fmla="*/ 2 w 3"/>
                  <a:gd name="T3" fmla="*/ 15 h 15"/>
                  <a:gd name="T4" fmla="*/ 0 w 3"/>
                  <a:gd name="T5" fmla="*/ 0 h 15"/>
                  <a:gd name="T6" fmla="*/ 0 w 3"/>
                  <a:gd name="T7" fmla="*/ 0 h 15"/>
                  <a:gd name="T8" fmla="*/ 0 w 3"/>
                  <a:gd name="T9" fmla="*/ 0 h 15"/>
                  <a:gd name="T10" fmla="*/ 3 w 3"/>
                  <a:gd name="T11" fmla="*/ 15 h 15"/>
                  <a:gd name="T12" fmla="*/ 3 w 3"/>
                  <a:gd name="T13" fmla="*/ 15 h 15"/>
                  <a:gd name="T14" fmla="*/ 3 w 3"/>
                  <a:gd name="T1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15">
                    <a:moveTo>
                      <a:pt x="3" y="15"/>
                    </a:moveTo>
                    <a:cubicBezTo>
                      <a:pt x="3" y="15"/>
                      <a:pt x="2" y="15"/>
                      <a:pt x="2" y="15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3" y="15"/>
                      <a:pt x="3" y="15"/>
                      <a:pt x="3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45" name="Freeform 3465"/>
              <p:cNvSpPr>
                <a:spLocks/>
              </p:cNvSpPr>
              <p:nvPr/>
            </p:nvSpPr>
            <p:spPr bwMode="auto">
              <a:xfrm>
                <a:off x="8125" y="3467"/>
                <a:ext cx="3" cy="22"/>
              </a:xfrm>
              <a:custGeom>
                <a:avLst/>
                <a:gdLst>
                  <a:gd name="T0" fmla="*/ 1 w 2"/>
                  <a:gd name="T1" fmla="*/ 15 h 15"/>
                  <a:gd name="T2" fmla="*/ 1 w 2"/>
                  <a:gd name="T3" fmla="*/ 15 h 15"/>
                  <a:gd name="T4" fmla="*/ 0 w 2"/>
                  <a:gd name="T5" fmla="*/ 15 h 15"/>
                  <a:gd name="T6" fmla="*/ 2 w 2"/>
                  <a:gd name="T7" fmla="*/ 0 h 15"/>
                  <a:gd name="T8" fmla="*/ 2 w 2"/>
                  <a:gd name="T9" fmla="*/ 0 h 15"/>
                  <a:gd name="T10" fmla="*/ 2 w 2"/>
                  <a:gd name="T11" fmla="*/ 0 h 15"/>
                  <a:gd name="T12" fmla="*/ 1 w 2"/>
                  <a:gd name="T13" fmla="*/ 15 h 15"/>
                  <a:gd name="T14" fmla="*/ 1 w 2"/>
                  <a:gd name="T1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15">
                    <a:moveTo>
                      <a:pt x="1" y="15"/>
                    </a:moveTo>
                    <a:cubicBezTo>
                      <a:pt x="1" y="15"/>
                      <a:pt x="1" y="15"/>
                      <a:pt x="1" y="15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46" name="Rectangle 3466"/>
              <p:cNvSpPr>
                <a:spLocks noChangeArrowheads="1"/>
              </p:cNvSpPr>
              <p:nvPr/>
            </p:nvSpPr>
            <p:spPr bwMode="auto">
              <a:xfrm>
                <a:off x="8125" y="3489"/>
                <a:ext cx="23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47" name="Rectangle 3467"/>
              <p:cNvSpPr>
                <a:spLocks noChangeArrowheads="1"/>
              </p:cNvSpPr>
              <p:nvPr/>
            </p:nvSpPr>
            <p:spPr bwMode="auto">
              <a:xfrm>
                <a:off x="8130" y="3489"/>
                <a:ext cx="21" cy="2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48" name="Freeform 3468"/>
              <p:cNvSpPr>
                <a:spLocks/>
              </p:cNvSpPr>
              <p:nvPr/>
            </p:nvSpPr>
            <p:spPr bwMode="auto">
              <a:xfrm>
                <a:off x="8125" y="3488"/>
                <a:ext cx="23" cy="25"/>
              </a:xfrm>
              <a:custGeom>
                <a:avLst/>
                <a:gdLst>
                  <a:gd name="T0" fmla="*/ 15 w 15"/>
                  <a:gd name="T1" fmla="*/ 17 h 17"/>
                  <a:gd name="T2" fmla="*/ 15 w 15"/>
                  <a:gd name="T3" fmla="*/ 17 h 17"/>
                  <a:gd name="T4" fmla="*/ 0 w 15"/>
                  <a:gd name="T5" fmla="*/ 1 h 17"/>
                  <a:gd name="T6" fmla="*/ 0 w 15"/>
                  <a:gd name="T7" fmla="*/ 1 h 17"/>
                  <a:gd name="T8" fmla="*/ 0 w 15"/>
                  <a:gd name="T9" fmla="*/ 1 h 17"/>
                  <a:gd name="T10" fmla="*/ 15 w 15"/>
                  <a:gd name="T11" fmla="*/ 17 h 17"/>
                  <a:gd name="T12" fmla="*/ 15 w 15"/>
                  <a:gd name="T13" fmla="*/ 17 h 17"/>
                  <a:gd name="T14" fmla="*/ 15 w 15"/>
                  <a:gd name="T15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17">
                    <a:moveTo>
                      <a:pt x="15" y="17"/>
                    </a:moveTo>
                    <a:cubicBezTo>
                      <a:pt x="15" y="17"/>
                      <a:pt x="15" y="17"/>
                      <a:pt x="15" y="17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5" y="17"/>
                      <a:pt x="15" y="17"/>
                      <a:pt x="15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49" name="Freeform 3469"/>
              <p:cNvSpPr>
                <a:spLocks/>
              </p:cNvSpPr>
              <p:nvPr/>
            </p:nvSpPr>
            <p:spPr bwMode="auto">
              <a:xfrm>
                <a:off x="8125" y="3489"/>
                <a:ext cx="23" cy="24"/>
              </a:xfrm>
              <a:custGeom>
                <a:avLst/>
                <a:gdLst>
                  <a:gd name="T0" fmla="*/ 0 w 15"/>
                  <a:gd name="T1" fmla="*/ 16 h 16"/>
                  <a:gd name="T2" fmla="*/ 0 w 15"/>
                  <a:gd name="T3" fmla="*/ 16 h 16"/>
                  <a:gd name="T4" fmla="*/ 0 w 15"/>
                  <a:gd name="T5" fmla="*/ 16 h 16"/>
                  <a:gd name="T6" fmla="*/ 15 w 15"/>
                  <a:gd name="T7" fmla="*/ 0 h 16"/>
                  <a:gd name="T8" fmla="*/ 15 w 15"/>
                  <a:gd name="T9" fmla="*/ 0 h 16"/>
                  <a:gd name="T10" fmla="*/ 15 w 15"/>
                  <a:gd name="T11" fmla="*/ 0 h 16"/>
                  <a:gd name="T12" fmla="*/ 1 w 15"/>
                  <a:gd name="T13" fmla="*/ 16 h 16"/>
                  <a:gd name="T14" fmla="*/ 0 w 15"/>
                  <a:gd name="T1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16">
                    <a:moveTo>
                      <a:pt x="0" y="16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0" y="16"/>
                      <a:pt x="0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50" name="Freeform 3470"/>
              <p:cNvSpPr>
                <a:spLocks/>
              </p:cNvSpPr>
              <p:nvPr/>
            </p:nvSpPr>
            <p:spPr bwMode="auto">
              <a:xfrm>
                <a:off x="8130" y="3489"/>
                <a:ext cx="22" cy="26"/>
              </a:xfrm>
              <a:custGeom>
                <a:avLst/>
                <a:gdLst>
                  <a:gd name="T0" fmla="*/ 14 w 15"/>
                  <a:gd name="T1" fmla="*/ 17 h 17"/>
                  <a:gd name="T2" fmla="*/ 14 w 15"/>
                  <a:gd name="T3" fmla="*/ 17 h 17"/>
                  <a:gd name="T4" fmla="*/ 0 w 15"/>
                  <a:gd name="T5" fmla="*/ 0 h 17"/>
                  <a:gd name="T6" fmla="*/ 0 w 15"/>
                  <a:gd name="T7" fmla="*/ 0 h 17"/>
                  <a:gd name="T8" fmla="*/ 0 w 15"/>
                  <a:gd name="T9" fmla="*/ 0 h 17"/>
                  <a:gd name="T10" fmla="*/ 15 w 15"/>
                  <a:gd name="T11" fmla="*/ 16 h 17"/>
                  <a:gd name="T12" fmla="*/ 14 w 15"/>
                  <a:gd name="T13" fmla="*/ 17 h 17"/>
                  <a:gd name="T14" fmla="*/ 14 w 15"/>
                  <a:gd name="T15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17">
                    <a:moveTo>
                      <a:pt x="14" y="17"/>
                    </a:moveTo>
                    <a:cubicBezTo>
                      <a:pt x="14" y="17"/>
                      <a:pt x="14" y="17"/>
                      <a:pt x="14" y="17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5" y="16"/>
                      <a:pt x="15" y="16"/>
                      <a:pt x="15" y="16"/>
                    </a:cubicBezTo>
                    <a:cubicBezTo>
                      <a:pt x="15" y="16"/>
                      <a:pt x="15" y="16"/>
                      <a:pt x="14" y="17"/>
                    </a:cubicBezTo>
                    <a:cubicBezTo>
                      <a:pt x="14" y="17"/>
                      <a:pt x="14" y="17"/>
                      <a:pt x="14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51" name="Freeform 3471"/>
              <p:cNvSpPr>
                <a:spLocks/>
              </p:cNvSpPr>
              <p:nvPr/>
            </p:nvSpPr>
            <p:spPr bwMode="auto">
              <a:xfrm>
                <a:off x="8130" y="3489"/>
                <a:ext cx="21" cy="24"/>
              </a:xfrm>
              <a:custGeom>
                <a:avLst/>
                <a:gdLst>
                  <a:gd name="T0" fmla="*/ 0 w 14"/>
                  <a:gd name="T1" fmla="*/ 16 h 16"/>
                  <a:gd name="T2" fmla="*/ 0 w 14"/>
                  <a:gd name="T3" fmla="*/ 15 h 16"/>
                  <a:gd name="T4" fmla="*/ 0 w 14"/>
                  <a:gd name="T5" fmla="*/ 15 h 16"/>
                  <a:gd name="T6" fmla="*/ 14 w 14"/>
                  <a:gd name="T7" fmla="*/ 0 h 16"/>
                  <a:gd name="T8" fmla="*/ 14 w 14"/>
                  <a:gd name="T9" fmla="*/ 0 h 16"/>
                  <a:gd name="T10" fmla="*/ 14 w 14"/>
                  <a:gd name="T11" fmla="*/ 0 h 16"/>
                  <a:gd name="T12" fmla="*/ 0 w 14"/>
                  <a:gd name="T13" fmla="*/ 15 h 16"/>
                  <a:gd name="T14" fmla="*/ 0 w 14"/>
                  <a:gd name="T1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" h="16">
                    <a:moveTo>
                      <a:pt x="0" y="16"/>
                    </a:moveTo>
                    <a:cubicBezTo>
                      <a:pt x="0" y="16"/>
                      <a:pt x="0" y="16"/>
                      <a:pt x="0" y="15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16"/>
                      <a:pt x="0" y="16"/>
                      <a:pt x="0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52" name="Freeform 3472"/>
              <p:cNvSpPr>
                <a:spLocks/>
              </p:cNvSpPr>
              <p:nvPr/>
            </p:nvSpPr>
            <p:spPr bwMode="auto">
              <a:xfrm>
                <a:off x="8125" y="3489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0 h 2"/>
                  <a:gd name="T4" fmla="*/ 0 w 3"/>
                  <a:gd name="T5" fmla="*/ 0 h 2"/>
                  <a:gd name="T6" fmla="*/ 3 w 3"/>
                  <a:gd name="T7" fmla="*/ 0 h 2"/>
                  <a:gd name="T8" fmla="*/ 3 w 3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3" y="0"/>
                    </a:lnTo>
                    <a:lnTo>
                      <a:pt x="3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53" name="Freeform 3473"/>
              <p:cNvSpPr>
                <a:spLocks/>
              </p:cNvSpPr>
              <p:nvPr/>
            </p:nvSpPr>
            <p:spPr bwMode="auto">
              <a:xfrm>
                <a:off x="8148" y="3488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0 w 3"/>
                  <a:gd name="T3" fmla="*/ 1 h 1"/>
                  <a:gd name="T4" fmla="*/ 0 w 3"/>
                  <a:gd name="T5" fmla="*/ 0 h 1"/>
                  <a:gd name="T6" fmla="*/ 3 w 3"/>
                  <a:gd name="T7" fmla="*/ 1 h 1"/>
                  <a:gd name="T8" fmla="*/ 3 w 3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3" y="1"/>
                    </a:lnTo>
                    <a:lnTo>
                      <a:pt x="3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54" name="Freeform 3474"/>
              <p:cNvSpPr>
                <a:spLocks/>
              </p:cNvSpPr>
              <p:nvPr/>
            </p:nvSpPr>
            <p:spPr bwMode="auto">
              <a:xfrm>
                <a:off x="8149" y="3489"/>
                <a:ext cx="2" cy="24"/>
              </a:xfrm>
              <a:custGeom>
                <a:avLst/>
                <a:gdLst>
                  <a:gd name="T0" fmla="*/ 1 w 1"/>
                  <a:gd name="T1" fmla="*/ 16 h 16"/>
                  <a:gd name="T2" fmla="*/ 0 w 1"/>
                  <a:gd name="T3" fmla="*/ 16 h 16"/>
                  <a:gd name="T4" fmla="*/ 0 w 1"/>
                  <a:gd name="T5" fmla="*/ 0 h 16"/>
                  <a:gd name="T6" fmla="*/ 0 w 1"/>
                  <a:gd name="T7" fmla="*/ 0 h 16"/>
                  <a:gd name="T8" fmla="*/ 0 w 1"/>
                  <a:gd name="T9" fmla="*/ 0 h 16"/>
                  <a:gd name="T10" fmla="*/ 1 w 1"/>
                  <a:gd name="T11" fmla="*/ 16 h 16"/>
                  <a:gd name="T12" fmla="*/ 1 w 1"/>
                  <a:gd name="T13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16">
                    <a:moveTo>
                      <a:pt x="1" y="16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55" name="Freeform 3475"/>
              <p:cNvSpPr>
                <a:spLocks/>
              </p:cNvSpPr>
              <p:nvPr/>
            </p:nvSpPr>
            <p:spPr bwMode="auto">
              <a:xfrm>
                <a:off x="8149" y="3489"/>
                <a:ext cx="2" cy="24"/>
              </a:xfrm>
              <a:custGeom>
                <a:avLst/>
                <a:gdLst>
                  <a:gd name="T0" fmla="*/ 0 w 1"/>
                  <a:gd name="T1" fmla="*/ 16 h 16"/>
                  <a:gd name="T2" fmla="*/ 0 w 1"/>
                  <a:gd name="T3" fmla="*/ 16 h 16"/>
                  <a:gd name="T4" fmla="*/ 0 w 1"/>
                  <a:gd name="T5" fmla="*/ 16 h 16"/>
                  <a:gd name="T6" fmla="*/ 1 w 1"/>
                  <a:gd name="T7" fmla="*/ 0 h 16"/>
                  <a:gd name="T8" fmla="*/ 1 w 1"/>
                  <a:gd name="T9" fmla="*/ 0 h 16"/>
                  <a:gd name="T10" fmla="*/ 1 w 1"/>
                  <a:gd name="T11" fmla="*/ 0 h 16"/>
                  <a:gd name="T12" fmla="*/ 1 w 1"/>
                  <a:gd name="T13" fmla="*/ 0 h 16"/>
                  <a:gd name="T14" fmla="*/ 0 w 1"/>
                  <a:gd name="T15" fmla="*/ 16 h 16"/>
                  <a:gd name="T16" fmla="*/ 0 w 1"/>
                  <a:gd name="T17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" h="16">
                    <a:moveTo>
                      <a:pt x="0" y="16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56" name="Freeform 3476"/>
              <p:cNvSpPr>
                <a:spLocks/>
              </p:cNvSpPr>
              <p:nvPr/>
            </p:nvSpPr>
            <p:spPr bwMode="auto">
              <a:xfrm>
                <a:off x="8125" y="3489"/>
                <a:ext cx="5" cy="23"/>
              </a:xfrm>
              <a:custGeom>
                <a:avLst/>
                <a:gdLst>
                  <a:gd name="T0" fmla="*/ 3 w 3"/>
                  <a:gd name="T1" fmla="*/ 15 h 15"/>
                  <a:gd name="T2" fmla="*/ 2 w 3"/>
                  <a:gd name="T3" fmla="*/ 15 h 15"/>
                  <a:gd name="T4" fmla="*/ 0 w 3"/>
                  <a:gd name="T5" fmla="*/ 0 h 15"/>
                  <a:gd name="T6" fmla="*/ 0 w 3"/>
                  <a:gd name="T7" fmla="*/ 0 h 15"/>
                  <a:gd name="T8" fmla="*/ 0 w 3"/>
                  <a:gd name="T9" fmla="*/ 0 h 15"/>
                  <a:gd name="T10" fmla="*/ 3 w 3"/>
                  <a:gd name="T11" fmla="*/ 15 h 15"/>
                  <a:gd name="T12" fmla="*/ 3 w 3"/>
                  <a:gd name="T13" fmla="*/ 15 h 15"/>
                  <a:gd name="T14" fmla="*/ 3 w 3"/>
                  <a:gd name="T1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15">
                    <a:moveTo>
                      <a:pt x="3" y="15"/>
                    </a:moveTo>
                    <a:cubicBezTo>
                      <a:pt x="3" y="15"/>
                      <a:pt x="2" y="15"/>
                      <a:pt x="2" y="15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3" y="15"/>
                      <a:pt x="3" y="15"/>
                      <a:pt x="3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57" name="Freeform 3477"/>
              <p:cNvSpPr>
                <a:spLocks/>
              </p:cNvSpPr>
              <p:nvPr/>
            </p:nvSpPr>
            <p:spPr bwMode="auto">
              <a:xfrm>
                <a:off x="8125" y="3489"/>
                <a:ext cx="3" cy="24"/>
              </a:xfrm>
              <a:custGeom>
                <a:avLst/>
                <a:gdLst>
                  <a:gd name="T0" fmla="*/ 1 w 2"/>
                  <a:gd name="T1" fmla="*/ 16 h 16"/>
                  <a:gd name="T2" fmla="*/ 1 w 2"/>
                  <a:gd name="T3" fmla="*/ 16 h 16"/>
                  <a:gd name="T4" fmla="*/ 0 w 2"/>
                  <a:gd name="T5" fmla="*/ 16 h 16"/>
                  <a:gd name="T6" fmla="*/ 2 w 2"/>
                  <a:gd name="T7" fmla="*/ 0 h 16"/>
                  <a:gd name="T8" fmla="*/ 2 w 2"/>
                  <a:gd name="T9" fmla="*/ 0 h 16"/>
                  <a:gd name="T10" fmla="*/ 2 w 2"/>
                  <a:gd name="T11" fmla="*/ 0 h 16"/>
                  <a:gd name="T12" fmla="*/ 1 w 2"/>
                  <a:gd name="T13" fmla="*/ 16 h 16"/>
                  <a:gd name="T14" fmla="*/ 1 w 2"/>
                  <a:gd name="T1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16">
                    <a:moveTo>
                      <a:pt x="1" y="16"/>
                    </a:moveTo>
                    <a:cubicBezTo>
                      <a:pt x="1" y="16"/>
                      <a:pt x="1" y="16"/>
                      <a:pt x="1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58" name="Rectangle 3478"/>
              <p:cNvSpPr>
                <a:spLocks noChangeArrowheads="1"/>
              </p:cNvSpPr>
              <p:nvPr/>
            </p:nvSpPr>
            <p:spPr bwMode="auto">
              <a:xfrm>
                <a:off x="8125" y="3512"/>
                <a:ext cx="23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59" name="Rectangle 3479"/>
              <p:cNvSpPr>
                <a:spLocks noChangeArrowheads="1"/>
              </p:cNvSpPr>
              <p:nvPr/>
            </p:nvSpPr>
            <p:spPr bwMode="auto">
              <a:xfrm>
                <a:off x="8130" y="3512"/>
                <a:ext cx="21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60" name="Freeform 3480"/>
              <p:cNvSpPr>
                <a:spLocks/>
              </p:cNvSpPr>
              <p:nvPr/>
            </p:nvSpPr>
            <p:spPr bwMode="auto">
              <a:xfrm>
                <a:off x="8125" y="3512"/>
                <a:ext cx="23" cy="25"/>
              </a:xfrm>
              <a:custGeom>
                <a:avLst/>
                <a:gdLst>
                  <a:gd name="T0" fmla="*/ 15 w 15"/>
                  <a:gd name="T1" fmla="*/ 17 h 17"/>
                  <a:gd name="T2" fmla="*/ 15 w 15"/>
                  <a:gd name="T3" fmla="*/ 17 h 17"/>
                  <a:gd name="T4" fmla="*/ 0 w 15"/>
                  <a:gd name="T5" fmla="*/ 0 h 17"/>
                  <a:gd name="T6" fmla="*/ 0 w 15"/>
                  <a:gd name="T7" fmla="*/ 0 h 17"/>
                  <a:gd name="T8" fmla="*/ 0 w 15"/>
                  <a:gd name="T9" fmla="*/ 0 h 17"/>
                  <a:gd name="T10" fmla="*/ 15 w 15"/>
                  <a:gd name="T11" fmla="*/ 16 h 17"/>
                  <a:gd name="T12" fmla="*/ 15 w 15"/>
                  <a:gd name="T13" fmla="*/ 17 h 17"/>
                  <a:gd name="T14" fmla="*/ 15 w 15"/>
                  <a:gd name="T15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17">
                    <a:moveTo>
                      <a:pt x="15" y="17"/>
                    </a:moveTo>
                    <a:cubicBezTo>
                      <a:pt x="15" y="17"/>
                      <a:pt x="15" y="17"/>
                      <a:pt x="15" y="17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5" y="16"/>
                      <a:pt x="15" y="16"/>
                      <a:pt x="15" y="16"/>
                    </a:cubicBezTo>
                    <a:cubicBezTo>
                      <a:pt x="15" y="16"/>
                      <a:pt x="15" y="17"/>
                      <a:pt x="15" y="17"/>
                    </a:cubicBezTo>
                    <a:cubicBezTo>
                      <a:pt x="15" y="17"/>
                      <a:pt x="15" y="17"/>
                      <a:pt x="15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61" name="Freeform 3481"/>
              <p:cNvSpPr>
                <a:spLocks/>
              </p:cNvSpPr>
              <p:nvPr/>
            </p:nvSpPr>
            <p:spPr bwMode="auto">
              <a:xfrm>
                <a:off x="8125" y="3512"/>
                <a:ext cx="23" cy="24"/>
              </a:xfrm>
              <a:custGeom>
                <a:avLst/>
                <a:gdLst>
                  <a:gd name="T0" fmla="*/ 0 w 15"/>
                  <a:gd name="T1" fmla="*/ 16 h 16"/>
                  <a:gd name="T2" fmla="*/ 0 w 15"/>
                  <a:gd name="T3" fmla="*/ 16 h 16"/>
                  <a:gd name="T4" fmla="*/ 0 w 15"/>
                  <a:gd name="T5" fmla="*/ 16 h 16"/>
                  <a:gd name="T6" fmla="*/ 15 w 15"/>
                  <a:gd name="T7" fmla="*/ 0 h 16"/>
                  <a:gd name="T8" fmla="*/ 15 w 15"/>
                  <a:gd name="T9" fmla="*/ 0 h 16"/>
                  <a:gd name="T10" fmla="*/ 15 w 15"/>
                  <a:gd name="T11" fmla="*/ 1 h 16"/>
                  <a:gd name="T12" fmla="*/ 1 w 15"/>
                  <a:gd name="T13" fmla="*/ 16 h 16"/>
                  <a:gd name="T14" fmla="*/ 0 w 15"/>
                  <a:gd name="T1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16">
                    <a:moveTo>
                      <a:pt x="0" y="16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0" y="16"/>
                      <a:pt x="0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62" name="Freeform 3482"/>
              <p:cNvSpPr>
                <a:spLocks/>
              </p:cNvSpPr>
              <p:nvPr/>
            </p:nvSpPr>
            <p:spPr bwMode="auto">
              <a:xfrm>
                <a:off x="8130" y="3512"/>
                <a:ext cx="22" cy="25"/>
              </a:xfrm>
              <a:custGeom>
                <a:avLst/>
                <a:gdLst>
                  <a:gd name="T0" fmla="*/ 14 w 15"/>
                  <a:gd name="T1" fmla="*/ 17 h 17"/>
                  <a:gd name="T2" fmla="*/ 14 w 15"/>
                  <a:gd name="T3" fmla="*/ 17 h 17"/>
                  <a:gd name="T4" fmla="*/ 0 w 15"/>
                  <a:gd name="T5" fmla="*/ 1 h 17"/>
                  <a:gd name="T6" fmla="*/ 0 w 15"/>
                  <a:gd name="T7" fmla="*/ 0 h 17"/>
                  <a:gd name="T8" fmla="*/ 0 w 15"/>
                  <a:gd name="T9" fmla="*/ 0 h 17"/>
                  <a:gd name="T10" fmla="*/ 15 w 15"/>
                  <a:gd name="T11" fmla="*/ 17 h 17"/>
                  <a:gd name="T12" fmla="*/ 14 w 15"/>
                  <a:gd name="T13" fmla="*/ 17 h 17"/>
                  <a:gd name="T14" fmla="*/ 14 w 15"/>
                  <a:gd name="T15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17">
                    <a:moveTo>
                      <a:pt x="14" y="17"/>
                    </a:moveTo>
                    <a:cubicBezTo>
                      <a:pt x="14" y="17"/>
                      <a:pt x="14" y="17"/>
                      <a:pt x="14" y="17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5" y="17"/>
                      <a:pt x="15" y="17"/>
                      <a:pt x="14" y="17"/>
                    </a:cubicBezTo>
                    <a:cubicBezTo>
                      <a:pt x="14" y="17"/>
                      <a:pt x="14" y="17"/>
                      <a:pt x="14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63" name="Freeform 3483"/>
              <p:cNvSpPr>
                <a:spLocks/>
              </p:cNvSpPr>
              <p:nvPr/>
            </p:nvSpPr>
            <p:spPr bwMode="auto">
              <a:xfrm>
                <a:off x="8130" y="3513"/>
                <a:ext cx="21" cy="23"/>
              </a:xfrm>
              <a:custGeom>
                <a:avLst/>
                <a:gdLst>
                  <a:gd name="T0" fmla="*/ 0 w 14"/>
                  <a:gd name="T1" fmla="*/ 15 h 15"/>
                  <a:gd name="T2" fmla="*/ 0 w 14"/>
                  <a:gd name="T3" fmla="*/ 15 h 15"/>
                  <a:gd name="T4" fmla="*/ 0 w 14"/>
                  <a:gd name="T5" fmla="*/ 15 h 15"/>
                  <a:gd name="T6" fmla="*/ 14 w 14"/>
                  <a:gd name="T7" fmla="*/ 0 h 15"/>
                  <a:gd name="T8" fmla="*/ 14 w 14"/>
                  <a:gd name="T9" fmla="*/ 0 h 15"/>
                  <a:gd name="T10" fmla="*/ 14 w 14"/>
                  <a:gd name="T11" fmla="*/ 0 h 15"/>
                  <a:gd name="T12" fmla="*/ 0 w 14"/>
                  <a:gd name="T13" fmla="*/ 15 h 15"/>
                  <a:gd name="T14" fmla="*/ 0 w 14"/>
                  <a:gd name="T1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" h="15">
                    <a:moveTo>
                      <a:pt x="0" y="15"/>
                    </a:moveTo>
                    <a:cubicBezTo>
                      <a:pt x="0" y="15"/>
                      <a:pt x="0" y="15"/>
                      <a:pt x="0" y="15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15"/>
                      <a:pt x="0" y="15"/>
                      <a:pt x="0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64" name="Freeform 3484"/>
              <p:cNvSpPr>
                <a:spLocks/>
              </p:cNvSpPr>
              <p:nvPr/>
            </p:nvSpPr>
            <p:spPr bwMode="auto">
              <a:xfrm>
                <a:off x="8125" y="3512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0 w 3"/>
                  <a:gd name="T3" fmla="*/ 1 h 1"/>
                  <a:gd name="T4" fmla="*/ 0 w 3"/>
                  <a:gd name="T5" fmla="*/ 0 h 1"/>
                  <a:gd name="T6" fmla="*/ 3 w 3"/>
                  <a:gd name="T7" fmla="*/ 1 h 1"/>
                  <a:gd name="T8" fmla="*/ 3 w 3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3" y="1"/>
                    </a:lnTo>
                    <a:lnTo>
                      <a:pt x="3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65" name="Freeform 3485"/>
              <p:cNvSpPr>
                <a:spLocks/>
              </p:cNvSpPr>
              <p:nvPr/>
            </p:nvSpPr>
            <p:spPr bwMode="auto">
              <a:xfrm>
                <a:off x="8148" y="3512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0 w 3"/>
                  <a:gd name="T3" fmla="*/ 0 h 1"/>
                  <a:gd name="T4" fmla="*/ 0 w 3"/>
                  <a:gd name="T5" fmla="*/ 0 h 1"/>
                  <a:gd name="T6" fmla="*/ 3 w 3"/>
                  <a:gd name="T7" fmla="*/ 0 h 1"/>
                  <a:gd name="T8" fmla="*/ 3 w 3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3" y="0"/>
                    </a:lnTo>
                    <a:lnTo>
                      <a:pt x="3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66" name="Freeform 3486"/>
              <p:cNvSpPr>
                <a:spLocks/>
              </p:cNvSpPr>
              <p:nvPr/>
            </p:nvSpPr>
            <p:spPr bwMode="auto">
              <a:xfrm>
                <a:off x="8149" y="3513"/>
                <a:ext cx="2" cy="23"/>
              </a:xfrm>
              <a:custGeom>
                <a:avLst/>
                <a:gdLst>
                  <a:gd name="T0" fmla="*/ 1 w 1"/>
                  <a:gd name="T1" fmla="*/ 15 h 15"/>
                  <a:gd name="T2" fmla="*/ 0 w 1"/>
                  <a:gd name="T3" fmla="*/ 15 h 15"/>
                  <a:gd name="T4" fmla="*/ 0 w 1"/>
                  <a:gd name="T5" fmla="*/ 0 h 15"/>
                  <a:gd name="T6" fmla="*/ 0 w 1"/>
                  <a:gd name="T7" fmla="*/ 0 h 15"/>
                  <a:gd name="T8" fmla="*/ 0 w 1"/>
                  <a:gd name="T9" fmla="*/ 0 h 15"/>
                  <a:gd name="T10" fmla="*/ 1 w 1"/>
                  <a:gd name="T11" fmla="*/ 15 h 15"/>
                  <a:gd name="T12" fmla="*/ 1 w 1"/>
                  <a:gd name="T13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15">
                    <a:moveTo>
                      <a:pt x="1" y="15"/>
                    </a:moveTo>
                    <a:cubicBezTo>
                      <a:pt x="0" y="15"/>
                      <a:pt x="0" y="15"/>
                      <a:pt x="0" y="15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67" name="Freeform 3487"/>
              <p:cNvSpPr>
                <a:spLocks/>
              </p:cNvSpPr>
              <p:nvPr/>
            </p:nvSpPr>
            <p:spPr bwMode="auto">
              <a:xfrm>
                <a:off x="8149" y="3513"/>
                <a:ext cx="2" cy="23"/>
              </a:xfrm>
              <a:custGeom>
                <a:avLst/>
                <a:gdLst>
                  <a:gd name="T0" fmla="*/ 0 w 1"/>
                  <a:gd name="T1" fmla="*/ 15 h 15"/>
                  <a:gd name="T2" fmla="*/ 0 w 1"/>
                  <a:gd name="T3" fmla="*/ 15 h 15"/>
                  <a:gd name="T4" fmla="*/ 0 w 1"/>
                  <a:gd name="T5" fmla="*/ 15 h 15"/>
                  <a:gd name="T6" fmla="*/ 1 w 1"/>
                  <a:gd name="T7" fmla="*/ 0 h 15"/>
                  <a:gd name="T8" fmla="*/ 1 w 1"/>
                  <a:gd name="T9" fmla="*/ 0 h 15"/>
                  <a:gd name="T10" fmla="*/ 1 w 1"/>
                  <a:gd name="T11" fmla="*/ 0 h 15"/>
                  <a:gd name="T12" fmla="*/ 1 w 1"/>
                  <a:gd name="T13" fmla="*/ 0 h 15"/>
                  <a:gd name="T14" fmla="*/ 0 w 1"/>
                  <a:gd name="T15" fmla="*/ 15 h 15"/>
                  <a:gd name="T16" fmla="*/ 0 w 1"/>
                  <a:gd name="T17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" h="15">
                    <a:moveTo>
                      <a:pt x="0" y="15"/>
                    </a:moveTo>
                    <a:cubicBezTo>
                      <a:pt x="0" y="15"/>
                      <a:pt x="0" y="15"/>
                      <a:pt x="0" y="15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15"/>
                      <a:pt x="0" y="15"/>
                      <a:pt x="0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68" name="Freeform 3488"/>
              <p:cNvSpPr>
                <a:spLocks/>
              </p:cNvSpPr>
              <p:nvPr/>
            </p:nvSpPr>
            <p:spPr bwMode="auto">
              <a:xfrm>
                <a:off x="8125" y="3512"/>
                <a:ext cx="5" cy="24"/>
              </a:xfrm>
              <a:custGeom>
                <a:avLst/>
                <a:gdLst>
                  <a:gd name="T0" fmla="*/ 3 w 3"/>
                  <a:gd name="T1" fmla="*/ 16 h 16"/>
                  <a:gd name="T2" fmla="*/ 2 w 3"/>
                  <a:gd name="T3" fmla="*/ 16 h 16"/>
                  <a:gd name="T4" fmla="*/ 0 w 3"/>
                  <a:gd name="T5" fmla="*/ 1 h 16"/>
                  <a:gd name="T6" fmla="*/ 0 w 3"/>
                  <a:gd name="T7" fmla="*/ 0 h 16"/>
                  <a:gd name="T8" fmla="*/ 0 w 3"/>
                  <a:gd name="T9" fmla="*/ 1 h 16"/>
                  <a:gd name="T10" fmla="*/ 3 w 3"/>
                  <a:gd name="T11" fmla="*/ 16 h 16"/>
                  <a:gd name="T12" fmla="*/ 3 w 3"/>
                  <a:gd name="T13" fmla="*/ 16 h 16"/>
                  <a:gd name="T14" fmla="*/ 3 w 3"/>
                  <a:gd name="T1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16">
                    <a:moveTo>
                      <a:pt x="3" y="16"/>
                    </a:moveTo>
                    <a:cubicBezTo>
                      <a:pt x="3" y="16"/>
                      <a:pt x="2" y="16"/>
                      <a:pt x="2" y="16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69" name="Freeform 3489"/>
              <p:cNvSpPr>
                <a:spLocks/>
              </p:cNvSpPr>
              <p:nvPr/>
            </p:nvSpPr>
            <p:spPr bwMode="auto">
              <a:xfrm>
                <a:off x="8125" y="3513"/>
                <a:ext cx="3" cy="23"/>
              </a:xfrm>
              <a:custGeom>
                <a:avLst/>
                <a:gdLst>
                  <a:gd name="T0" fmla="*/ 1 w 2"/>
                  <a:gd name="T1" fmla="*/ 15 h 15"/>
                  <a:gd name="T2" fmla="*/ 1 w 2"/>
                  <a:gd name="T3" fmla="*/ 15 h 15"/>
                  <a:gd name="T4" fmla="*/ 0 w 2"/>
                  <a:gd name="T5" fmla="*/ 15 h 15"/>
                  <a:gd name="T6" fmla="*/ 2 w 2"/>
                  <a:gd name="T7" fmla="*/ 0 h 15"/>
                  <a:gd name="T8" fmla="*/ 2 w 2"/>
                  <a:gd name="T9" fmla="*/ 0 h 15"/>
                  <a:gd name="T10" fmla="*/ 2 w 2"/>
                  <a:gd name="T11" fmla="*/ 0 h 15"/>
                  <a:gd name="T12" fmla="*/ 1 w 2"/>
                  <a:gd name="T13" fmla="*/ 15 h 15"/>
                  <a:gd name="T14" fmla="*/ 1 w 2"/>
                  <a:gd name="T1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15">
                    <a:moveTo>
                      <a:pt x="1" y="15"/>
                    </a:moveTo>
                    <a:cubicBezTo>
                      <a:pt x="1" y="15"/>
                      <a:pt x="1" y="15"/>
                      <a:pt x="1" y="15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70" name="Rectangle 3490"/>
              <p:cNvSpPr>
                <a:spLocks noChangeArrowheads="1"/>
              </p:cNvSpPr>
              <p:nvPr/>
            </p:nvSpPr>
            <p:spPr bwMode="auto">
              <a:xfrm>
                <a:off x="8125" y="3534"/>
                <a:ext cx="23" cy="2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71" name="Rectangle 3491"/>
              <p:cNvSpPr>
                <a:spLocks noChangeArrowheads="1"/>
              </p:cNvSpPr>
              <p:nvPr/>
            </p:nvSpPr>
            <p:spPr bwMode="auto">
              <a:xfrm>
                <a:off x="8130" y="3536"/>
                <a:ext cx="21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72" name="Freeform 3492"/>
              <p:cNvSpPr>
                <a:spLocks/>
              </p:cNvSpPr>
              <p:nvPr/>
            </p:nvSpPr>
            <p:spPr bwMode="auto">
              <a:xfrm>
                <a:off x="8125" y="3534"/>
                <a:ext cx="23" cy="26"/>
              </a:xfrm>
              <a:custGeom>
                <a:avLst/>
                <a:gdLst>
                  <a:gd name="T0" fmla="*/ 15 w 15"/>
                  <a:gd name="T1" fmla="*/ 17 h 17"/>
                  <a:gd name="T2" fmla="*/ 15 w 15"/>
                  <a:gd name="T3" fmla="*/ 17 h 17"/>
                  <a:gd name="T4" fmla="*/ 0 w 15"/>
                  <a:gd name="T5" fmla="*/ 1 h 17"/>
                  <a:gd name="T6" fmla="*/ 0 w 15"/>
                  <a:gd name="T7" fmla="*/ 0 h 17"/>
                  <a:gd name="T8" fmla="*/ 0 w 15"/>
                  <a:gd name="T9" fmla="*/ 0 h 17"/>
                  <a:gd name="T10" fmla="*/ 15 w 15"/>
                  <a:gd name="T11" fmla="*/ 17 h 17"/>
                  <a:gd name="T12" fmla="*/ 15 w 15"/>
                  <a:gd name="T13" fmla="*/ 17 h 17"/>
                  <a:gd name="T14" fmla="*/ 15 w 15"/>
                  <a:gd name="T15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17">
                    <a:moveTo>
                      <a:pt x="15" y="17"/>
                    </a:moveTo>
                    <a:cubicBezTo>
                      <a:pt x="15" y="17"/>
                      <a:pt x="15" y="17"/>
                      <a:pt x="15" y="17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5" y="17"/>
                      <a:pt x="15" y="17"/>
                      <a:pt x="15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73" name="Freeform 3493"/>
              <p:cNvSpPr>
                <a:spLocks/>
              </p:cNvSpPr>
              <p:nvPr/>
            </p:nvSpPr>
            <p:spPr bwMode="auto">
              <a:xfrm>
                <a:off x="8125" y="3536"/>
                <a:ext cx="23" cy="24"/>
              </a:xfrm>
              <a:custGeom>
                <a:avLst/>
                <a:gdLst>
                  <a:gd name="T0" fmla="*/ 0 w 15"/>
                  <a:gd name="T1" fmla="*/ 16 h 16"/>
                  <a:gd name="T2" fmla="*/ 0 w 15"/>
                  <a:gd name="T3" fmla="*/ 16 h 16"/>
                  <a:gd name="T4" fmla="*/ 0 w 15"/>
                  <a:gd name="T5" fmla="*/ 15 h 16"/>
                  <a:gd name="T6" fmla="*/ 15 w 15"/>
                  <a:gd name="T7" fmla="*/ 0 h 16"/>
                  <a:gd name="T8" fmla="*/ 15 w 15"/>
                  <a:gd name="T9" fmla="*/ 0 h 16"/>
                  <a:gd name="T10" fmla="*/ 15 w 15"/>
                  <a:gd name="T11" fmla="*/ 0 h 16"/>
                  <a:gd name="T12" fmla="*/ 1 w 15"/>
                  <a:gd name="T13" fmla="*/ 16 h 16"/>
                  <a:gd name="T14" fmla="*/ 0 w 15"/>
                  <a:gd name="T1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16">
                    <a:moveTo>
                      <a:pt x="0" y="16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0" y="16"/>
                      <a:pt x="0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74" name="Freeform 3494"/>
              <p:cNvSpPr>
                <a:spLocks/>
              </p:cNvSpPr>
              <p:nvPr/>
            </p:nvSpPr>
            <p:spPr bwMode="auto">
              <a:xfrm>
                <a:off x="8130" y="3536"/>
                <a:ext cx="22" cy="24"/>
              </a:xfrm>
              <a:custGeom>
                <a:avLst/>
                <a:gdLst>
                  <a:gd name="T0" fmla="*/ 14 w 15"/>
                  <a:gd name="T1" fmla="*/ 16 h 16"/>
                  <a:gd name="T2" fmla="*/ 14 w 15"/>
                  <a:gd name="T3" fmla="*/ 16 h 16"/>
                  <a:gd name="T4" fmla="*/ 0 w 15"/>
                  <a:gd name="T5" fmla="*/ 0 h 16"/>
                  <a:gd name="T6" fmla="*/ 0 w 15"/>
                  <a:gd name="T7" fmla="*/ 0 h 16"/>
                  <a:gd name="T8" fmla="*/ 0 w 15"/>
                  <a:gd name="T9" fmla="*/ 0 h 16"/>
                  <a:gd name="T10" fmla="*/ 15 w 15"/>
                  <a:gd name="T11" fmla="*/ 16 h 16"/>
                  <a:gd name="T12" fmla="*/ 14 w 15"/>
                  <a:gd name="T13" fmla="*/ 16 h 16"/>
                  <a:gd name="T14" fmla="*/ 14 w 15"/>
                  <a:gd name="T1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16">
                    <a:moveTo>
                      <a:pt x="14" y="16"/>
                    </a:moveTo>
                    <a:cubicBezTo>
                      <a:pt x="14" y="16"/>
                      <a:pt x="14" y="16"/>
                      <a:pt x="14" y="1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5" y="16"/>
                      <a:pt x="15" y="16"/>
                      <a:pt x="15" y="16"/>
                    </a:cubicBezTo>
                    <a:cubicBezTo>
                      <a:pt x="15" y="16"/>
                      <a:pt x="15" y="16"/>
                      <a:pt x="14" y="16"/>
                    </a:cubicBezTo>
                    <a:cubicBezTo>
                      <a:pt x="14" y="16"/>
                      <a:pt x="14" y="16"/>
                      <a:pt x="14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75" name="Freeform 3495"/>
              <p:cNvSpPr>
                <a:spLocks/>
              </p:cNvSpPr>
              <p:nvPr/>
            </p:nvSpPr>
            <p:spPr bwMode="auto">
              <a:xfrm>
                <a:off x="8130" y="3536"/>
                <a:ext cx="21" cy="23"/>
              </a:xfrm>
              <a:custGeom>
                <a:avLst/>
                <a:gdLst>
                  <a:gd name="T0" fmla="*/ 0 w 14"/>
                  <a:gd name="T1" fmla="*/ 15 h 15"/>
                  <a:gd name="T2" fmla="*/ 0 w 14"/>
                  <a:gd name="T3" fmla="*/ 15 h 15"/>
                  <a:gd name="T4" fmla="*/ 0 w 14"/>
                  <a:gd name="T5" fmla="*/ 15 h 15"/>
                  <a:gd name="T6" fmla="*/ 14 w 14"/>
                  <a:gd name="T7" fmla="*/ 0 h 15"/>
                  <a:gd name="T8" fmla="*/ 14 w 14"/>
                  <a:gd name="T9" fmla="*/ 0 h 15"/>
                  <a:gd name="T10" fmla="*/ 14 w 14"/>
                  <a:gd name="T11" fmla="*/ 0 h 15"/>
                  <a:gd name="T12" fmla="*/ 0 w 14"/>
                  <a:gd name="T13" fmla="*/ 15 h 15"/>
                  <a:gd name="T14" fmla="*/ 0 w 14"/>
                  <a:gd name="T1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" h="15">
                    <a:moveTo>
                      <a:pt x="0" y="15"/>
                    </a:moveTo>
                    <a:cubicBezTo>
                      <a:pt x="0" y="15"/>
                      <a:pt x="0" y="15"/>
                      <a:pt x="0" y="15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15"/>
                      <a:pt x="0" y="15"/>
                      <a:pt x="0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76" name="Freeform 3496"/>
              <p:cNvSpPr>
                <a:spLocks/>
              </p:cNvSpPr>
              <p:nvPr/>
            </p:nvSpPr>
            <p:spPr bwMode="auto">
              <a:xfrm>
                <a:off x="8125" y="3536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0 w 3"/>
                  <a:gd name="T3" fmla="*/ 0 h 1"/>
                  <a:gd name="T4" fmla="*/ 0 w 3"/>
                  <a:gd name="T5" fmla="*/ 0 h 1"/>
                  <a:gd name="T6" fmla="*/ 3 w 3"/>
                  <a:gd name="T7" fmla="*/ 0 h 1"/>
                  <a:gd name="T8" fmla="*/ 3 w 3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3" y="0"/>
                    </a:lnTo>
                    <a:lnTo>
                      <a:pt x="3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77" name="Freeform 3497"/>
              <p:cNvSpPr>
                <a:spLocks/>
              </p:cNvSpPr>
              <p:nvPr/>
            </p:nvSpPr>
            <p:spPr bwMode="auto">
              <a:xfrm>
                <a:off x="8148" y="3534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2 h 2"/>
                  <a:gd name="T4" fmla="*/ 0 w 3"/>
                  <a:gd name="T5" fmla="*/ 0 h 2"/>
                  <a:gd name="T6" fmla="*/ 3 w 3"/>
                  <a:gd name="T7" fmla="*/ 2 h 2"/>
                  <a:gd name="T8" fmla="*/ 3 w 3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3" y="2"/>
                    </a:lnTo>
                    <a:lnTo>
                      <a:pt x="3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78" name="Freeform 3498"/>
              <p:cNvSpPr>
                <a:spLocks/>
              </p:cNvSpPr>
              <p:nvPr/>
            </p:nvSpPr>
            <p:spPr bwMode="auto">
              <a:xfrm>
                <a:off x="8149" y="3536"/>
                <a:ext cx="2" cy="24"/>
              </a:xfrm>
              <a:custGeom>
                <a:avLst/>
                <a:gdLst>
                  <a:gd name="T0" fmla="*/ 1 w 1"/>
                  <a:gd name="T1" fmla="*/ 16 h 16"/>
                  <a:gd name="T2" fmla="*/ 0 w 1"/>
                  <a:gd name="T3" fmla="*/ 15 h 16"/>
                  <a:gd name="T4" fmla="*/ 0 w 1"/>
                  <a:gd name="T5" fmla="*/ 0 h 16"/>
                  <a:gd name="T6" fmla="*/ 0 w 1"/>
                  <a:gd name="T7" fmla="*/ 0 h 16"/>
                  <a:gd name="T8" fmla="*/ 0 w 1"/>
                  <a:gd name="T9" fmla="*/ 0 h 16"/>
                  <a:gd name="T10" fmla="*/ 1 w 1"/>
                  <a:gd name="T11" fmla="*/ 15 h 16"/>
                  <a:gd name="T12" fmla="*/ 1 w 1"/>
                  <a:gd name="T13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16">
                    <a:moveTo>
                      <a:pt x="1" y="16"/>
                    </a:moveTo>
                    <a:cubicBezTo>
                      <a:pt x="0" y="16"/>
                      <a:pt x="0" y="15"/>
                      <a:pt x="0" y="15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1" y="16"/>
                      <a:pt x="1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79" name="Freeform 3499"/>
              <p:cNvSpPr>
                <a:spLocks/>
              </p:cNvSpPr>
              <p:nvPr/>
            </p:nvSpPr>
            <p:spPr bwMode="auto">
              <a:xfrm>
                <a:off x="8149" y="3536"/>
                <a:ext cx="2" cy="24"/>
              </a:xfrm>
              <a:custGeom>
                <a:avLst/>
                <a:gdLst>
                  <a:gd name="T0" fmla="*/ 0 w 1"/>
                  <a:gd name="T1" fmla="*/ 16 h 16"/>
                  <a:gd name="T2" fmla="*/ 0 w 1"/>
                  <a:gd name="T3" fmla="*/ 16 h 16"/>
                  <a:gd name="T4" fmla="*/ 0 w 1"/>
                  <a:gd name="T5" fmla="*/ 15 h 16"/>
                  <a:gd name="T6" fmla="*/ 1 w 1"/>
                  <a:gd name="T7" fmla="*/ 0 h 16"/>
                  <a:gd name="T8" fmla="*/ 1 w 1"/>
                  <a:gd name="T9" fmla="*/ 0 h 16"/>
                  <a:gd name="T10" fmla="*/ 1 w 1"/>
                  <a:gd name="T11" fmla="*/ 0 h 16"/>
                  <a:gd name="T12" fmla="*/ 1 w 1"/>
                  <a:gd name="T13" fmla="*/ 0 h 16"/>
                  <a:gd name="T14" fmla="*/ 0 w 1"/>
                  <a:gd name="T15" fmla="*/ 15 h 16"/>
                  <a:gd name="T16" fmla="*/ 0 w 1"/>
                  <a:gd name="T17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" h="16">
                    <a:moveTo>
                      <a:pt x="0" y="16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15"/>
                      <a:pt x="0" y="16"/>
                      <a:pt x="0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80" name="Freeform 3500"/>
              <p:cNvSpPr>
                <a:spLocks/>
              </p:cNvSpPr>
              <p:nvPr/>
            </p:nvSpPr>
            <p:spPr bwMode="auto">
              <a:xfrm>
                <a:off x="8125" y="3536"/>
                <a:ext cx="5" cy="23"/>
              </a:xfrm>
              <a:custGeom>
                <a:avLst/>
                <a:gdLst>
                  <a:gd name="T0" fmla="*/ 3 w 3"/>
                  <a:gd name="T1" fmla="*/ 15 h 15"/>
                  <a:gd name="T2" fmla="*/ 2 w 3"/>
                  <a:gd name="T3" fmla="*/ 15 h 15"/>
                  <a:gd name="T4" fmla="*/ 0 w 3"/>
                  <a:gd name="T5" fmla="*/ 0 h 15"/>
                  <a:gd name="T6" fmla="*/ 0 w 3"/>
                  <a:gd name="T7" fmla="*/ 0 h 15"/>
                  <a:gd name="T8" fmla="*/ 0 w 3"/>
                  <a:gd name="T9" fmla="*/ 0 h 15"/>
                  <a:gd name="T10" fmla="*/ 3 w 3"/>
                  <a:gd name="T11" fmla="*/ 15 h 15"/>
                  <a:gd name="T12" fmla="*/ 3 w 3"/>
                  <a:gd name="T13" fmla="*/ 15 h 15"/>
                  <a:gd name="T14" fmla="*/ 3 w 3"/>
                  <a:gd name="T1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15">
                    <a:moveTo>
                      <a:pt x="3" y="15"/>
                    </a:moveTo>
                    <a:cubicBezTo>
                      <a:pt x="3" y="15"/>
                      <a:pt x="2" y="15"/>
                      <a:pt x="2" y="15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3" y="15"/>
                      <a:pt x="3" y="15"/>
                      <a:pt x="3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81" name="Freeform 3501"/>
              <p:cNvSpPr>
                <a:spLocks/>
              </p:cNvSpPr>
              <p:nvPr/>
            </p:nvSpPr>
            <p:spPr bwMode="auto">
              <a:xfrm>
                <a:off x="8125" y="3536"/>
                <a:ext cx="3" cy="24"/>
              </a:xfrm>
              <a:custGeom>
                <a:avLst/>
                <a:gdLst>
                  <a:gd name="T0" fmla="*/ 1 w 2"/>
                  <a:gd name="T1" fmla="*/ 16 h 16"/>
                  <a:gd name="T2" fmla="*/ 1 w 2"/>
                  <a:gd name="T3" fmla="*/ 16 h 16"/>
                  <a:gd name="T4" fmla="*/ 0 w 2"/>
                  <a:gd name="T5" fmla="*/ 15 h 16"/>
                  <a:gd name="T6" fmla="*/ 2 w 2"/>
                  <a:gd name="T7" fmla="*/ 0 h 16"/>
                  <a:gd name="T8" fmla="*/ 2 w 2"/>
                  <a:gd name="T9" fmla="*/ 0 h 16"/>
                  <a:gd name="T10" fmla="*/ 2 w 2"/>
                  <a:gd name="T11" fmla="*/ 0 h 16"/>
                  <a:gd name="T12" fmla="*/ 1 w 2"/>
                  <a:gd name="T13" fmla="*/ 15 h 16"/>
                  <a:gd name="T14" fmla="*/ 1 w 2"/>
                  <a:gd name="T1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16">
                    <a:moveTo>
                      <a:pt x="1" y="16"/>
                    </a:moveTo>
                    <a:cubicBezTo>
                      <a:pt x="1" y="16"/>
                      <a:pt x="1" y="16"/>
                      <a:pt x="1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1" y="16"/>
                      <a:pt x="1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82" name="Rectangle 3502"/>
              <p:cNvSpPr>
                <a:spLocks noChangeArrowheads="1"/>
              </p:cNvSpPr>
              <p:nvPr/>
            </p:nvSpPr>
            <p:spPr bwMode="auto">
              <a:xfrm>
                <a:off x="8125" y="3350"/>
                <a:ext cx="23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83" name="Rectangle 3503"/>
              <p:cNvSpPr>
                <a:spLocks noChangeArrowheads="1"/>
              </p:cNvSpPr>
              <p:nvPr/>
            </p:nvSpPr>
            <p:spPr bwMode="auto">
              <a:xfrm>
                <a:off x="8130" y="3350"/>
                <a:ext cx="21" cy="2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84" name="Freeform 3504"/>
              <p:cNvSpPr>
                <a:spLocks/>
              </p:cNvSpPr>
              <p:nvPr/>
            </p:nvSpPr>
            <p:spPr bwMode="auto">
              <a:xfrm>
                <a:off x="8125" y="3350"/>
                <a:ext cx="23" cy="25"/>
              </a:xfrm>
              <a:custGeom>
                <a:avLst/>
                <a:gdLst>
                  <a:gd name="T0" fmla="*/ 15 w 15"/>
                  <a:gd name="T1" fmla="*/ 16 h 16"/>
                  <a:gd name="T2" fmla="*/ 15 w 15"/>
                  <a:gd name="T3" fmla="*/ 16 h 16"/>
                  <a:gd name="T4" fmla="*/ 0 w 15"/>
                  <a:gd name="T5" fmla="*/ 0 h 16"/>
                  <a:gd name="T6" fmla="*/ 0 w 15"/>
                  <a:gd name="T7" fmla="*/ 0 h 16"/>
                  <a:gd name="T8" fmla="*/ 0 w 15"/>
                  <a:gd name="T9" fmla="*/ 0 h 16"/>
                  <a:gd name="T10" fmla="*/ 15 w 15"/>
                  <a:gd name="T11" fmla="*/ 16 h 16"/>
                  <a:gd name="T12" fmla="*/ 15 w 15"/>
                  <a:gd name="T13" fmla="*/ 16 h 16"/>
                  <a:gd name="T14" fmla="*/ 15 w 15"/>
                  <a:gd name="T1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16">
                    <a:moveTo>
                      <a:pt x="15" y="16"/>
                    </a:moveTo>
                    <a:cubicBezTo>
                      <a:pt x="15" y="16"/>
                      <a:pt x="15" y="16"/>
                      <a:pt x="15" y="1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5" y="16"/>
                      <a:pt x="15" y="16"/>
                      <a:pt x="15" y="16"/>
                    </a:cubicBezTo>
                    <a:cubicBezTo>
                      <a:pt x="15" y="16"/>
                      <a:pt x="15" y="16"/>
                      <a:pt x="15" y="16"/>
                    </a:cubicBezTo>
                    <a:cubicBezTo>
                      <a:pt x="15" y="16"/>
                      <a:pt x="15" y="16"/>
                      <a:pt x="1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85" name="Freeform 3505"/>
              <p:cNvSpPr>
                <a:spLocks/>
              </p:cNvSpPr>
              <p:nvPr/>
            </p:nvSpPr>
            <p:spPr bwMode="auto">
              <a:xfrm>
                <a:off x="8125" y="3350"/>
                <a:ext cx="23" cy="25"/>
              </a:xfrm>
              <a:custGeom>
                <a:avLst/>
                <a:gdLst>
                  <a:gd name="T0" fmla="*/ 0 w 15"/>
                  <a:gd name="T1" fmla="*/ 16 h 16"/>
                  <a:gd name="T2" fmla="*/ 0 w 15"/>
                  <a:gd name="T3" fmla="*/ 16 h 16"/>
                  <a:gd name="T4" fmla="*/ 0 w 15"/>
                  <a:gd name="T5" fmla="*/ 16 h 16"/>
                  <a:gd name="T6" fmla="*/ 15 w 15"/>
                  <a:gd name="T7" fmla="*/ 0 h 16"/>
                  <a:gd name="T8" fmla="*/ 15 w 15"/>
                  <a:gd name="T9" fmla="*/ 0 h 16"/>
                  <a:gd name="T10" fmla="*/ 15 w 15"/>
                  <a:gd name="T11" fmla="*/ 0 h 16"/>
                  <a:gd name="T12" fmla="*/ 1 w 15"/>
                  <a:gd name="T13" fmla="*/ 16 h 16"/>
                  <a:gd name="T14" fmla="*/ 0 w 15"/>
                  <a:gd name="T1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16">
                    <a:moveTo>
                      <a:pt x="0" y="16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0" y="16"/>
                      <a:pt x="0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86" name="Freeform 3506"/>
              <p:cNvSpPr>
                <a:spLocks/>
              </p:cNvSpPr>
              <p:nvPr/>
            </p:nvSpPr>
            <p:spPr bwMode="auto">
              <a:xfrm>
                <a:off x="8130" y="3350"/>
                <a:ext cx="22" cy="26"/>
              </a:xfrm>
              <a:custGeom>
                <a:avLst/>
                <a:gdLst>
                  <a:gd name="T0" fmla="*/ 14 w 15"/>
                  <a:gd name="T1" fmla="*/ 17 h 17"/>
                  <a:gd name="T2" fmla="*/ 14 w 15"/>
                  <a:gd name="T3" fmla="*/ 17 h 17"/>
                  <a:gd name="T4" fmla="*/ 0 w 15"/>
                  <a:gd name="T5" fmla="*/ 0 h 17"/>
                  <a:gd name="T6" fmla="*/ 0 w 15"/>
                  <a:gd name="T7" fmla="*/ 0 h 17"/>
                  <a:gd name="T8" fmla="*/ 0 w 15"/>
                  <a:gd name="T9" fmla="*/ 0 h 17"/>
                  <a:gd name="T10" fmla="*/ 15 w 15"/>
                  <a:gd name="T11" fmla="*/ 16 h 17"/>
                  <a:gd name="T12" fmla="*/ 14 w 15"/>
                  <a:gd name="T13" fmla="*/ 17 h 17"/>
                  <a:gd name="T14" fmla="*/ 14 w 15"/>
                  <a:gd name="T15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17">
                    <a:moveTo>
                      <a:pt x="14" y="17"/>
                    </a:moveTo>
                    <a:cubicBezTo>
                      <a:pt x="14" y="17"/>
                      <a:pt x="14" y="17"/>
                      <a:pt x="14" y="17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5" y="16"/>
                      <a:pt x="15" y="16"/>
                      <a:pt x="15" y="16"/>
                    </a:cubicBezTo>
                    <a:cubicBezTo>
                      <a:pt x="15" y="16"/>
                      <a:pt x="15" y="17"/>
                      <a:pt x="14" y="17"/>
                    </a:cubicBezTo>
                    <a:cubicBezTo>
                      <a:pt x="14" y="17"/>
                      <a:pt x="14" y="17"/>
                      <a:pt x="14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87" name="Freeform 3507"/>
              <p:cNvSpPr>
                <a:spLocks/>
              </p:cNvSpPr>
              <p:nvPr/>
            </p:nvSpPr>
            <p:spPr bwMode="auto">
              <a:xfrm>
                <a:off x="8130" y="3350"/>
                <a:ext cx="21" cy="25"/>
              </a:xfrm>
              <a:custGeom>
                <a:avLst/>
                <a:gdLst>
                  <a:gd name="T0" fmla="*/ 0 w 14"/>
                  <a:gd name="T1" fmla="*/ 16 h 16"/>
                  <a:gd name="T2" fmla="*/ 0 w 14"/>
                  <a:gd name="T3" fmla="*/ 16 h 16"/>
                  <a:gd name="T4" fmla="*/ 0 w 14"/>
                  <a:gd name="T5" fmla="*/ 15 h 16"/>
                  <a:gd name="T6" fmla="*/ 14 w 14"/>
                  <a:gd name="T7" fmla="*/ 0 h 16"/>
                  <a:gd name="T8" fmla="*/ 14 w 14"/>
                  <a:gd name="T9" fmla="*/ 0 h 16"/>
                  <a:gd name="T10" fmla="*/ 14 w 14"/>
                  <a:gd name="T11" fmla="*/ 1 h 16"/>
                  <a:gd name="T12" fmla="*/ 0 w 14"/>
                  <a:gd name="T13" fmla="*/ 16 h 16"/>
                  <a:gd name="T14" fmla="*/ 0 w 14"/>
                  <a:gd name="T1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" h="16">
                    <a:moveTo>
                      <a:pt x="0" y="16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0"/>
                      <a:pt x="14" y="0"/>
                      <a:pt x="14" y="1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88" name="Freeform 3508"/>
              <p:cNvSpPr>
                <a:spLocks/>
              </p:cNvSpPr>
              <p:nvPr/>
            </p:nvSpPr>
            <p:spPr bwMode="auto">
              <a:xfrm>
                <a:off x="8125" y="3350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0 h 2"/>
                  <a:gd name="T4" fmla="*/ 0 w 3"/>
                  <a:gd name="T5" fmla="*/ 0 h 2"/>
                  <a:gd name="T6" fmla="*/ 3 w 3"/>
                  <a:gd name="T7" fmla="*/ 0 h 2"/>
                  <a:gd name="T8" fmla="*/ 3 w 3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3" y="0"/>
                    </a:lnTo>
                    <a:lnTo>
                      <a:pt x="3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89" name="Rectangle 3509"/>
              <p:cNvSpPr>
                <a:spLocks noChangeArrowheads="1"/>
              </p:cNvSpPr>
              <p:nvPr/>
            </p:nvSpPr>
            <p:spPr bwMode="auto">
              <a:xfrm>
                <a:off x="8148" y="3350"/>
                <a:ext cx="3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90" name="Freeform 3510"/>
              <p:cNvSpPr>
                <a:spLocks/>
              </p:cNvSpPr>
              <p:nvPr/>
            </p:nvSpPr>
            <p:spPr bwMode="auto">
              <a:xfrm>
                <a:off x="8149" y="3350"/>
                <a:ext cx="2" cy="25"/>
              </a:xfrm>
              <a:custGeom>
                <a:avLst/>
                <a:gdLst>
                  <a:gd name="T0" fmla="*/ 1 w 1"/>
                  <a:gd name="T1" fmla="*/ 16 h 16"/>
                  <a:gd name="T2" fmla="*/ 0 w 1"/>
                  <a:gd name="T3" fmla="*/ 16 h 16"/>
                  <a:gd name="T4" fmla="*/ 0 w 1"/>
                  <a:gd name="T5" fmla="*/ 0 h 16"/>
                  <a:gd name="T6" fmla="*/ 0 w 1"/>
                  <a:gd name="T7" fmla="*/ 0 h 16"/>
                  <a:gd name="T8" fmla="*/ 0 w 1"/>
                  <a:gd name="T9" fmla="*/ 0 h 16"/>
                  <a:gd name="T10" fmla="*/ 1 w 1"/>
                  <a:gd name="T11" fmla="*/ 16 h 16"/>
                  <a:gd name="T12" fmla="*/ 1 w 1"/>
                  <a:gd name="T13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16">
                    <a:moveTo>
                      <a:pt x="1" y="16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91" name="Freeform 3511"/>
              <p:cNvSpPr>
                <a:spLocks/>
              </p:cNvSpPr>
              <p:nvPr/>
            </p:nvSpPr>
            <p:spPr bwMode="auto">
              <a:xfrm>
                <a:off x="8149" y="3350"/>
                <a:ext cx="2" cy="25"/>
              </a:xfrm>
              <a:custGeom>
                <a:avLst/>
                <a:gdLst>
                  <a:gd name="T0" fmla="*/ 0 w 1"/>
                  <a:gd name="T1" fmla="*/ 16 h 16"/>
                  <a:gd name="T2" fmla="*/ 0 w 1"/>
                  <a:gd name="T3" fmla="*/ 16 h 16"/>
                  <a:gd name="T4" fmla="*/ 0 w 1"/>
                  <a:gd name="T5" fmla="*/ 16 h 16"/>
                  <a:gd name="T6" fmla="*/ 1 w 1"/>
                  <a:gd name="T7" fmla="*/ 0 h 16"/>
                  <a:gd name="T8" fmla="*/ 1 w 1"/>
                  <a:gd name="T9" fmla="*/ 0 h 16"/>
                  <a:gd name="T10" fmla="*/ 1 w 1"/>
                  <a:gd name="T11" fmla="*/ 0 h 16"/>
                  <a:gd name="T12" fmla="*/ 1 w 1"/>
                  <a:gd name="T13" fmla="*/ 0 h 16"/>
                  <a:gd name="T14" fmla="*/ 0 w 1"/>
                  <a:gd name="T15" fmla="*/ 16 h 16"/>
                  <a:gd name="T16" fmla="*/ 0 w 1"/>
                  <a:gd name="T17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" h="16">
                    <a:moveTo>
                      <a:pt x="0" y="16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92" name="Freeform 3512"/>
              <p:cNvSpPr>
                <a:spLocks/>
              </p:cNvSpPr>
              <p:nvPr/>
            </p:nvSpPr>
            <p:spPr bwMode="auto">
              <a:xfrm>
                <a:off x="8125" y="3350"/>
                <a:ext cx="5" cy="23"/>
              </a:xfrm>
              <a:custGeom>
                <a:avLst/>
                <a:gdLst>
                  <a:gd name="T0" fmla="*/ 3 w 3"/>
                  <a:gd name="T1" fmla="*/ 15 h 15"/>
                  <a:gd name="T2" fmla="*/ 2 w 3"/>
                  <a:gd name="T3" fmla="*/ 15 h 15"/>
                  <a:gd name="T4" fmla="*/ 0 w 3"/>
                  <a:gd name="T5" fmla="*/ 0 h 15"/>
                  <a:gd name="T6" fmla="*/ 0 w 3"/>
                  <a:gd name="T7" fmla="*/ 0 h 15"/>
                  <a:gd name="T8" fmla="*/ 0 w 3"/>
                  <a:gd name="T9" fmla="*/ 0 h 15"/>
                  <a:gd name="T10" fmla="*/ 3 w 3"/>
                  <a:gd name="T11" fmla="*/ 15 h 15"/>
                  <a:gd name="T12" fmla="*/ 3 w 3"/>
                  <a:gd name="T13" fmla="*/ 15 h 15"/>
                  <a:gd name="T14" fmla="*/ 3 w 3"/>
                  <a:gd name="T1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15">
                    <a:moveTo>
                      <a:pt x="3" y="15"/>
                    </a:moveTo>
                    <a:cubicBezTo>
                      <a:pt x="3" y="15"/>
                      <a:pt x="2" y="15"/>
                      <a:pt x="2" y="15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3" y="15"/>
                      <a:pt x="3" y="15"/>
                      <a:pt x="3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93" name="Freeform 3513"/>
              <p:cNvSpPr>
                <a:spLocks/>
              </p:cNvSpPr>
              <p:nvPr/>
            </p:nvSpPr>
            <p:spPr bwMode="auto">
              <a:xfrm>
                <a:off x="8125" y="3350"/>
                <a:ext cx="3" cy="25"/>
              </a:xfrm>
              <a:custGeom>
                <a:avLst/>
                <a:gdLst>
                  <a:gd name="T0" fmla="*/ 1 w 2"/>
                  <a:gd name="T1" fmla="*/ 16 h 16"/>
                  <a:gd name="T2" fmla="*/ 1 w 2"/>
                  <a:gd name="T3" fmla="*/ 16 h 16"/>
                  <a:gd name="T4" fmla="*/ 0 w 2"/>
                  <a:gd name="T5" fmla="*/ 16 h 16"/>
                  <a:gd name="T6" fmla="*/ 2 w 2"/>
                  <a:gd name="T7" fmla="*/ 1 h 16"/>
                  <a:gd name="T8" fmla="*/ 2 w 2"/>
                  <a:gd name="T9" fmla="*/ 0 h 16"/>
                  <a:gd name="T10" fmla="*/ 2 w 2"/>
                  <a:gd name="T11" fmla="*/ 1 h 16"/>
                  <a:gd name="T12" fmla="*/ 1 w 2"/>
                  <a:gd name="T13" fmla="*/ 16 h 16"/>
                  <a:gd name="T14" fmla="*/ 1 w 2"/>
                  <a:gd name="T1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16">
                    <a:moveTo>
                      <a:pt x="1" y="16"/>
                    </a:moveTo>
                    <a:cubicBezTo>
                      <a:pt x="1" y="16"/>
                      <a:pt x="1" y="16"/>
                      <a:pt x="1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94" name="Rectangle 3514"/>
              <p:cNvSpPr>
                <a:spLocks noChangeArrowheads="1"/>
              </p:cNvSpPr>
              <p:nvPr/>
            </p:nvSpPr>
            <p:spPr bwMode="auto">
              <a:xfrm>
                <a:off x="8125" y="3326"/>
                <a:ext cx="23" cy="2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95" name="Rectangle 3515"/>
              <p:cNvSpPr>
                <a:spLocks noChangeArrowheads="1"/>
              </p:cNvSpPr>
              <p:nvPr/>
            </p:nvSpPr>
            <p:spPr bwMode="auto">
              <a:xfrm>
                <a:off x="8130" y="3328"/>
                <a:ext cx="21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96" name="Freeform 3516"/>
              <p:cNvSpPr>
                <a:spLocks/>
              </p:cNvSpPr>
              <p:nvPr/>
            </p:nvSpPr>
            <p:spPr bwMode="auto">
              <a:xfrm>
                <a:off x="8125" y="3326"/>
                <a:ext cx="23" cy="26"/>
              </a:xfrm>
              <a:custGeom>
                <a:avLst/>
                <a:gdLst>
                  <a:gd name="T0" fmla="*/ 15 w 15"/>
                  <a:gd name="T1" fmla="*/ 17 h 17"/>
                  <a:gd name="T2" fmla="*/ 15 w 15"/>
                  <a:gd name="T3" fmla="*/ 17 h 17"/>
                  <a:gd name="T4" fmla="*/ 0 w 15"/>
                  <a:gd name="T5" fmla="*/ 0 h 17"/>
                  <a:gd name="T6" fmla="*/ 0 w 15"/>
                  <a:gd name="T7" fmla="*/ 0 h 17"/>
                  <a:gd name="T8" fmla="*/ 0 w 15"/>
                  <a:gd name="T9" fmla="*/ 0 h 17"/>
                  <a:gd name="T10" fmla="*/ 15 w 15"/>
                  <a:gd name="T11" fmla="*/ 17 h 17"/>
                  <a:gd name="T12" fmla="*/ 15 w 15"/>
                  <a:gd name="T13" fmla="*/ 17 h 17"/>
                  <a:gd name="T14" fmla="*/ 15 w 15"/>
                  <a:gd name="T15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17">
                    <a:moveTo>
                      <a:pt x="15" y="17"/>
                    </a:moveTo>
                    <a:cubicBezTo>
                      <a:pt x="15" y="17"/>
                      <a:pt x="15" y="17"/>
                      <a:pt x="15" y="17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5" y="17"/>
                      <a:pt x="15" y="17"/>
                      <a:pt x="15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97" name="Freeform 3517"/>
              <p:cNvSpPr>
                <a:spLocks/>
              </p:cNvSpPr>
              <p:nvPr/>
            </p:nvSpPr>
            <p:spPr bwMode="auto">
              <a:xfrm>
                <a:off x="8125" y="3328"/>
                <a:ext cx="23" cy="22"/>
              </a:xfrm>
              <a:custGeom>
                <a:avLst/>
                <a:gdLst>
                  <a:gd name="T0" fmla="*/ 0 w 15"/>
                  <a:gd name="T1" fmla="*/ 15 h 15"/>
                  <a:gd name="T2" fmla="*/ 0 w 15"/>
                  <a:gd name="T3" fmla="*/ 15 h 15"/>
                  <a:gd name="T4" fmla="*/ 0 w 15"/>
                  <a:gd name="T5" fmla="*/ 15 h 15"/>
                  <a:gd name="T6" fmla="*/ 15 w 15"/>
                  <a:gd name="T7" fmla="*/ 0 h 15"/>
                  <a:gd name="T8" fmla="*/ 15 w 15"/>
                  <a:gd name="T9" fmla="*/ 0 h 15"/>
                  <a:gd name="T10" fmla="*/ 15 w 15"/>
                  <a:gd name="T11" fmla="*/ 0 h 15"/>
                  <a:gd name="T12" fmla="*/ 1 w 15"/>
                  <a:gd name="T13" fmla="*/ 15 h 15"/>
                  <a:gd name="T14" fmla="*/ 0 w 15"/>
                  <a:gd name="T1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15">
                    <a:moveTo>
                      <a:pt x="0" y="15"/>
                    </a:moveTo>
                    <a:cubicBezTo>
                      <a:pt x="0" y="15"/>
                      <a:pt x="0" y="15"/>
                      <a:pt x="0" y="15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0" y="15"/>
                      <a:pt x="0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98" name="Freeform 3518"/>
              <p:cNvSpPr>
                <a:spLocks/>
              </p:cNvSpPr>
              <p:nvPr/>
            </p:nvSpPr>
            <p:spPr bwMode="auto">
              <a:xfrm>
                <a:off x="8130" y="3328"/>
                <a:ext cx="22" cy="24"/>
              </a:xfrm>
              <a:custGeom>
                <a:avLst/>
                <a:gdLst>
                  <a:gd name="T0" fmla="*/ 14 w 15"/>
                  <a:gd name="T1" fmla="*/ 16 h 16"/>
                  <a:gd name="T2" fmla="*/ 14 w 15"/>
                  <a:gd name="T3" fmla="*/ 16 h 16"/>
                  <a:gd name="T4" fmla="*/ 0 w 15"/>
                  <a:gd name="T5" fmla="*/ 0 h 16"/>
                  <a:gd name="T6" fmla="*/ 0 w 15"/>
                  <a:gd name="T7" fmla="*/ 0 h 16"/>
                  <a:gd name="T8" fmla="*/ 0 w 15"/>
                  <a:gd name="T9" fmla="*/ 0 h 16"/>
                  <a:gd name="T10" fmla="*/ 15 w 15"/>
                  <a:gd name="T11" fmla="*/ 16 h 16"/>
                  <a:gd name="T12" fmla="*/ 14 w 15"/>
                  <a:gd name="T13" fmla="*/ 16 h 16"/>
                  <a:gd name="T14" fmla="*/ 14 w 15"/>
                  <a:gd name="T1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16">
                    <a:moveTo>
                      <a:pt x="14" y="16"/>
                    </a:moveTo>
                    <a:cubicBezTo>
                      <a:pt x="14" y="16"/>
                      <a:pt x="14" y="16"/>
                      <a:pt x="14" y="1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5" y="16"/>
                      <a:pt x="15" y="16"/>
                      <a:pt x="15" y="16"/>
                    </a:cubicBezTo>
                    <a:cubicBezTo>
                      <a:pt x="15" y="16"/>
                      <a:pt x="15" y="16"/>
                      <a:pt x="14" y="16"/>
                    </a:cubicBezTo>
                    <a:cubicBezTo>
                      <a:pt x="14" y="16"/>
                      <a:pt x="14" y="16"/>
                      <a:pt x="14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99" name="Freeform 3519"/>
              <p:cNvSpPr>
                <a:spLocks/>
              </p:cNvSpPr>
              <p:nvPr/>
            </p:nvSpPr>
            <p:spPr bwMode="auto">
              <a:xfrm>
                <a:off x="8130" y="3328"/>
                <a:ext cx="21" cy="22"/>
              </a:xfrm>
              <a:custGeom>
                <a:avLst/>
                <a:gdLst>
                  <a:gd name="T0" fmla="*/ 0 w 14"/>
                  <a:gd name="T1" fmla="*/ 15 h 15"/>
                  <a:gd name="T2" fmla="*/ 0 w 14"/>
                  <a:gd name="T3" fmla="*/ 15 h 15"/>
                  <a:gd name="T4" fmla="*/ 0 w 14"/>
                  <a:gd name="T5" fmla="*/ 15 h 15"/>
                  <a:gd name="T6" fmla="*/ 14 w 14"/>
                  <a:gd name="T7" fmla="*/ 0 h 15"/>
                  <a:gd name="T8" fmla="*/ 14 w 14"/>
                  <a:gd name="T9" fmla="*/ 0 h 15"/>
                  <a:gd name="T10" fmla="*/ 14 w 14"/>
                  <a:gd name="T11" fmla="*/ 0 h 15"/>
                  <a:gd name="T12" fmla="*/ 0 w 14"/>
                  <a:gd name="T13" fmla="*/ 15 h 15"/>
                  <a:gd name="T14" fmla="*/ 0 w 14"/>
                  <a:gd name="T1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" h="15">
                    <a:moveTo>
                      <a:pt x="0" y="15"/>
                    </a:moveTo>
                    <a:cubicBezTo>
                      <a:pt x="0" y="15"/>
                      <a:pt x="0" y="15"/>
                      <a:pt x="0" y="15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15"/>
                      <a:pt x="0" y="15"/>
                      <a:pt x="0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00" name="Rectangle 3520"/>
              <p:cNvSpPr>
                <a:spLocks noChangeArrowheads="1"/>
              </p:cNvSpPr>
              <p:nvPr/>
            </p:nvSpPr>
            <p:spPr bwMode="auto">
              <a:xfrm>
                <a:off x="8125" y="3328"/>
                <a:ext cx="3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01" name="Freeform 3521"/>
              <p:cNvSpPr>
                <a:spLocks/>
              </p:cNvSpPr>
              <p:nvPr/>
            </p:nvSpPr>
            <p:spPr bwMode="auto">
              <a:xfrm>
                <a:off x="8148" y="3326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2 h 2"/>
                  <a:gd name="T4" fmla="*/ 0 w 3"/>
                  <a:gd name="T5" fmla="*/ 0 h 2"/>
                  <a:gd name="T6" fmla="*/ 3 w 3"/>
                  <a:gd name="T7" fmla="*/ 2 h 2"/>
                  <a:gd name="T8" fmla="*/ 3 w 3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3" y="2"/>
                    </a:lnTo>
                    <a:lnTo>
                      <a:pt x="3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02" name="Freeform 3522"/>
              <p:cNvSpPr>
                <a:spLocks/>
              </p:cNvSpPr>
              <p:nvPr/>
            </p:nvSpPr>
            <p:spPr bwMode="auto">
              <a:xfrm>
                <a:off x="8149" y="3328"/>
                <a:ext cx="2" cy="22"/>
              </a:xfrm>
              <a:custGeom>
                <a:avLst/>
                <a:gdLst>
                  <a:gd name="T0" fmla="*/ 1 w 1"/>
                  <a:gd name="T1" fmla="*/ 15 h 15"/>
                  <a:gd name="T2" fmla="*/ 0 w 1"/>
                  <a:gd name="T3" fmla="*/ 15 h 15"/>
                  <a:gd name="T4" fmla="*/ 0 w 1"/>
                  <a:gd name="T5" fmla="*/ 0 h 15"/>
                  <a:gd name="T6" fmla="*/ 0 w 1"/>
                  <a:gd name="T7" fmla="*/ 0 h 15"/>
                  <a:gd name="T8" fmla="*/ 0 w 1"/>
                  <a:gd name="T9" fmla="*/ 0 h 15"/>
                  <a:gd name="T10" fmla="*/ 1 w 1"/>
                  <a:gd name="T11" fmla="*/ 15 h 15"/>
                  <a:gd name="T12" fmla="*/ 1 w 1"/>
                  <a:gd name="T13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15">
                    <a:moveTo>
                      <a:pt x="1" y="15"/>
                    </a:moveTo>
                    <a:cubicBezTo>
                      <a:pt x="0" y="15"/>
                      <a:pt x="0" y="15"/>
                      <a:pt x="0" y="15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03" name="Freeform 3523"/>
              <p:cNvSpPr>
                <a:spLocks/>
              </p:cNvSpPr>
              <p:nvPr/>
            </p:nvSpPr>
            <p:spPr bwMode="auto">
              <a:xfrm>
                <a:off x="8149" y="3328"/>
                <a:ext cx="2" cy="22"/>
              </a:xfrm>
              <a:custGeom>
                <a:avLst/>
                <a:gdLst>
                  <a:gd name="T0" fmla="*/ 0 w 1"/>
                  <a:gd name="T1" fmla="*/ 15 h 15"/>
                  <a:gd name="T2" fmla="*/ 0 w 1"/>
                  <a:gd name="T3" fmla="*/ 15 h 15"/>
                  <a:gd name="T4" fmla="*/ 0 w 1"/>
                  <a:gd name="T5" fmla="*/ 15 h 15"/>
                  <a:gd name="T6" fmla="*/ 1 w 1"/>
                  <a:gd name="T7" fmla="*/ 0 h 15"/>
                  <a:gd name="T8" fmla="*/ 1 w 1"/>
                  <a:gd name="T9" fmla="*/ 0 h 15"/>
                  <a:gd name="T10" fmla="*/ 1 w 1"/>
                  <a:gd name="T11" fmla="*/ 0 h 15"/>
                  <a:gd name="T12" fmla="*/ 1 w 1"/>
                  <a:gd name="T13" fmla="*/ 0 h 15"/>
                  <a:gd name="T14" fmla="*/ 0 w 1"/>
                  <a:gd name="T15" fmla="*/ 15 h 15"/>
                  <a:gd name="T16" fmla="*/ 0 w 1"/>
                  <a:gd name="T17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" h="15">
                    <a:moveTo>
                      <a:pt x="0" y="15"/>
                    </a:moveTo>
                    <a:cubicBezTo>
                      <a:pt x="0" y="15"/>
                      <a:pt x="0" y="15"/>
                      <a:pt x="0" y="15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15"/>
                      <a:pt x="0" y="15"/>
                      <a:pt x="0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04" name="Freeform 3524"/>
              <p:cNvSpPr>
                <a:spLocks/>
              </p:cNvSpPr>
              <p:nvPr/>
            </p:nvSpPr>
            <p:spPr bwMode="auto">
              <a:xfrm>
                <a:off x="8125" y="3328"/>
                <a:ext cx="5" cy="22"/>
              </a:xfrm>
              <a:custGeom>
                <a:avLst/>
                <a:gdLst>
                  <a:gd name="T0" fmla="*/ 3 w 3"/>
                  <a:gd name="T1" fmla="*/ 15 h 15"/>
                  <a:gd name="T2" fmla="*/ 2 w 3"/>
                  <a:gd name="T3" fmla="*/ 15 h 15"/>
                  <a:gd name="T4" fmla="*/ 0 w 3"/>
                  <a:gd name="T5" fmla="*/ 0 h 15"/>
                  <a:gd name="T6" fmla="*/ 0 w 3"/>
                  <a:gd name="T7" fmla="*/ 0 h 15"/>
                  <a:gd name="T8" fmla="*/ 0 w 3"/>
                  <a:gd name="T9" fmla="*/ 0 h 15"/>
                  <a:gd name="T10" fmla="*/ 3 w 3"/>
                  <a:gd name="T11" fmla="*/ 15 h 15"/>
                  <a:gd name="T12" fmla="*/ 3 w 3"/>
                  <a:gd name="T13" fmla="*/ 15 h 15"/>
                  <a:gd name="T14" fmla="*/ 3 w 3"/>
                  <a:gd name="T1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15">
                    <a:moveTo>
                      <a:pt x="3" y="15"/>
                    </a:moveTo>
                    <a:cubicBezTo>
                      <a:pt x="3" y="15"/>
                      <a:pt x="2" y="15"/>
                      <a:pt x="2" y="15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3" y="15"/>
                      <a:pt x="3" y="15"/>
                      <a:pt x="3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05" name="Freeform 3525"/>
              <p:cNvSpPr>
                <a:spLocks/>
              </p:cNvSpPr>
              <p:nvPr/>
            </p:nvSpPr>
            <p:spPr bwMode="auto">
              <a:xfrm>
                <a:off x="8125" y="3328"/>
                <a:ext cx="3" cy="22"/>
              </a:xfrm>
              <a:custGeom>
                <a:avLst/>
                <a:gdLst>
                  <a:gd name="T0" fmla="*/ 1 w 2"/>
                  <a:gd name="T1" fmla="*/ 15 h 15"/>
                  <a:gd name="T2" fmla="*/ 1 w 2"/>
                  <a:gd name="T3" fmla="*/ 15 h 15"/>
                  <a:gd name="T4" fmla="*/ 0 w 2"/>
                  <a:gd name="T5" fmla="*/ 15 h 15"/>
                  <a:gd name="T6" fmla="*/ 2 w 2"/>
                  <a:gd name="T7" fmla="*/ 0 h 15"/>
                  <a:gd name="T8" fmla="*/ 2 w 2"/>
                  <a:gd name="T9" fmla="*/ 0 h 15"/>
                  <a:gd name="T10" fmla="*/ 2 w 2"/>
                  <a:gd name="T11" fmla="*/ 0 h 15"/>
                  <a:gd name="T12" fmla="*/ 1 w 2"/>
                  <a:gd name="T13" fmla="*/ 15 h 15"/>
                  <a:gd name="T14" fmla="*/ 1 w 2"/>
                  <a:gd name="T1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15">
                    <a:moveTo>
                      <a:pt x="1" y="15"/>
                    </a:moveTo>
                    <a:cubicBezTo>
                      <a:pt x="1" y="15"/>
                      <a:pt x="1" y="15"/>
                      <a:pt x="1" y="15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06" name="Rectangle 3526"/>
              <p:cNvSpPr>
                <a:spLocks noChangeArrowheads="1"/>
              </p:cNvSpPr>
              <p:nvPr/>
            </p:nvSpPr>
            <p:spPr bwMode="auto">
              <a:xfrm>
                <a:off x="8125" y="3304"/>
                <a:ext cx="23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07" name="Rectangle 3527"/>
              <p:cNvSpPr>
                <a:spLocks noChangeArrowheads="1"/>
              </p:cNvSpPr>
              <p:nvPr/>
            </p:nvSpPr>
            <p:spPr bwMode="auto">
              <a:xfrm>
                <a:off x="8130" y="3304"/>
                <a:ext cx="21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08" name="Freeform 3528"/>
              <p:cNvSpPr>
                <a:spLocks/>
              </p:cNvSpPr>
              <p:nvPr/>
            </p:nvSpPr>
            <p:spPr bwMode="auto">
              <a:xfrm>
                <a:off x="8125" y="3304"/>
                <a:ext cx="23" cy="24"/>
              </a:xfrm>
              <a:custGeom>
                <a:avLst/>
                <a:gdLst>
                  <a:gd name="T0" fmla="*/ 15 w 15"/>
                  <a:gd name="T1" fmla="*/ 16 h 16"/>
                  <a:gd name="T2" fmla="*/ 15 w 15"/>
                  <a:gd name="T3" fmla="*/ 16 h 16"/>
                  <a:gd name="T4" fmla="*/ 0 w 15"/>
                  <a:gd name="T5" fmla="*/ 0 h 16"/>
                  <a:gd name="T6" fmla="*/ 0 w 15"/>
                  <a:gd name="T7" fmla="*/ 0 h 16"/>
                  <a:gd name="T8" fmla="*/ 0 w 15"/>
                  <a:gd name="T9" fmla="*/ 0 h 16"/>
                  <a:gd name="T10" fmla="*/ 15 w 15"/>
                  <a:gd name="T11" fmla="*/ 16 h 16"/>
                  <a:gd name="T12" fmla="*/ 15 w 15"/>
                  <a:gd name="T13" fmla="*/ 16 h 16"/>
                  <a:gd name="T14" fmla="*/ 15 w 15"/>
                  <a:gd name="T1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16">
                    <a:moveTo>
                      <a:pt x="15" y="16"/>
                    </a:moveTo>
                    <a:cubicBezTo>
                      <a:pt x="15" y="16"/>
                      <a:pt x="15" y="16"/>
                      <a:pt x="15" y="1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5" y="16"/>
                      <a:pt x="15" y="16"/>
                      <a:pt x="15" y="16"/>
                    </a:cubicBezTo>
                    <a:cubicBezTo>
                      <a:pt x="15" y="16"/>
                      <a:pt x="15" y="16"/>
                      <a:pt x="15" y="16"/>
                    </a:cubicBezTo>
                    <a:cubicBezTo>
                      <a:pt x="15" y="16"/>
                      <a:pt x="15" y="16"/>
                      <a:pt x="1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09" name="Freeform 3529"/>
              <p:cNvSpPr>
                <a:spLocks/>
              </p:cNvSpPr>
              <p:nvPr/>
            </p:nvSpPr>
            <p:spPr bwMode="auto">
              <a:xfrm>
                <a:off x="8125" y="3304"/>
                <a:ext cx="23" cy="24"/>
              </a:xfrm>
              <a:custGeom>
                <a:avLst/>
                <a:gdLst>
                  <a:gd name="T0" fmla="*/ 0 w 15"/>
                  <a:gd name="T1" fmla="*/ 16 h 16"/>
                  <a:gd name="T2" fmla="*/ 0 w 15"/>
                  <a:gd name="T3" fmla="*/ 16 h 16"/>
                  <a:gd name="T4" fmla="*/ 0 w 15"/>
                  <a:gd name="T5" fmla="*/ 16 h 16"/>
                  <a:gd name="T6" fmla="*/ 15 w 15"/>
                  <a:gd name="T7" fmla="*/ 0 h 16"/>
                  <a:gd name="T8" fmla="*/ 15 w 15"/>
                  <a:gd name="T9" fmla="*/ 0 h 16"/>
                  <a:gd name="T10" fmla="*/ 15 w 15"/>
                  <a:gd name="T11" fmla="*/ 0 h 16"/>
                  <a:gd name="T12" fmla="*/ 1 w 15"/>
                  <a:gd name="T13" fmla="*/ 16 h 16"/>
                  <a:gd name="T14" fmla="*/ 0 w 15"/>
                  <a:gd name="T1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16">
                    <a:moveTo>
                      <a:pt x="0" y="16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0" y="16"/>
                      <a:pt x="0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10" name="Freeform 3530"/>
              <p:cNvSpPr>
                <a:spLocks/>
              </p:cNvSpPr>
              <p:nvPr/>
            </p:nvSpPr>
            <p:spPr bwMode="auto">
              <a:xfrm>
                <a:off x="8130" y="3304"/>
                <a:ext cx="22" cy="25"/>
              </a:xfrm>
              <a:custGeom>
                <a:avLst/>
                <a:gdLst>
                  <a:gd name="T0" fmla="*/ 14 w 15"/>
                  <a:gd name="T1" fmla="*/ 17 h 17"/>
                  <a:gd name="T2" fmla="*/ 14 w 15"/>
                  <a:gd name="T3" fmla="*/ 17 h 17"/>
                  <a:gd name="T4" fmla="*/ 0 w 15"/>
                  <a:gd name="T5" fmla="*/ 0 h 17"/>
                  <a:gd name="T6" fmla="*/ 0 w 15"/>
                  <a:gd name="T7" fmla="*/ 0 h 17"/>
                  <a:gd name="T8" fmla="*/ 0 w 15"/>
                  <a:gd name="T9" fmla="*/ 0 h 17"/>
                  <a:gd name="T10" fmla="*/ 15 w 15"/>
                  <a:gd name="T11" fmla="*/ 17 h 17"/>
                  <a:gd name="T12" fmla="*/ 14 w 15"/>
                  <a:gd name="T13" fmla="*/ 17 h 17"/>
                  <a:gd name="T14" fmla="*/ 14 w 15"/>
                  <a:gd name="T15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17">
                    <a:moveTo>
                      <a:pt x="14" y="17"/>
                    </a:moveTo>
                    <a:cubicBezTo>
                      <a:pt x="14" y="17"/>
                      <a:pt x="14" y="17"/>
                      <a:pt x="14" y="17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5" y="17"/>
                      <a:pt x="15" y="17"/>
                      <a:pt x="14" y="17"/>
                    </a:cubicBezTo>
                    <a:cubicBezTo>
                      <a:pt x="14" y="17"/>
                      <a:pt x="14" y="17"/>
                      <a:pt x="14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11" name="Freeform 3531"/>
              <p:cNvSpPr>
                <a:spLocks/>
              </p:cNvSpPr>
              <p:nvPr/>
            </p:nvSpPr>
            <p:spPr bwMode="auto">
              <a:xfrm>
                <a:off x="8130" y="3304"/>
                <a:ext cx="21" cy="24"/>
              </a:xfrm>
              <a:custGeom>
                <a:avLst/>
                <a:gdLst>
                  <a:gd name="T0" fmla="*/ 0 w 14"/>
                  <a:gd name="T1" fmla="*/ 16 h 16"/>
                  <a:gd name="T2" fmla="*/ 0 w 14"/>
                  <a:gd name="T3" fmla="*/ 16 h 16"/>
                  <a:gd name="T4" fmla="*/ 0 w 14"/>
                  <a:gd name="T5" fmla="*/ 16 h 16"/>
                  <a:gd name="T6" fmla="*/ 14 w 14"/>
                  <a:gd name="T7" fmla="*/ 0 h 16"/>
                  <a:gd name="T8" fmla="*/ 14 w 14"/>
                  <a:gd name="T9" fmla="*/ 0 h 16"/>
                  <a:gd name="T10" fmla="*/ 14 w 14"/>
                  <a:gd name="T11" fmla="*/ 1 h 16"/>
                  <a:gd name="T12" fmla="*/ 0 w 14"/>
                  <a:gd name="T13" fmla="*/ 16 h 16"/>
                  <a:gd name="T14" fmla="*/ 0 w 14"/>
                  <a:gd name="T1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" h="16">
                    <a:moveTo>
                      <a:pt x="0" y="16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12" name="Freeform 3532"/>
              <p:cNvSpPr>
                <a:spLocks/>
              </p:cNvSpPr>
              <p:nvPr/>
            </p:nvSpPr>
            <p:spPr bwMode="auto">
              <a:xfrm>
                <a:off x="8125" y="3304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0 w 3"/>
                  <a:gd name="T3" fmla="*/ 1 h 1"/>
                  <a:gd name="T4" fmla="*/ 0 w 3"/>
                  <a:gd name="T5" fmla="*/ 0 h 1"/>
                  <a:gd name="T6" fmla="*/ 3 w 3"/>
                  <a:gd name="T7" fmla="*/ 1 h 1"/>
                  <a:gd name="T8" fmla="*/ 3 w 3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3" y="1"/>
                    </a:lnTo>
                    <a:lnTo>
                      <a:pt x="3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13" name="Freeform 3533"/>
              <p:cNvSpPr>
                <a:spLocks/>
              </p:cNvSpPr>
              <p:nvPr/>
            </p:nvSpPr>
            <p:spPr bwMode="auto">
              <a:xfrm>
                <a:off x="8148" y="3304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0 w 3"/>
                  <a:gd name="T3" fmla="*/ 0 h 1"/>
                  <a:gd name="T4" fmla="*/ 0 w 3"/>
                  <a:gd name="T5" fmla="*/ 0 h 1"/>
                  <a:gd name="T6" fmla="*/ 3 w 3"/>
                  <a:gd name="T7" fmla="*/ 0 h 1"/>
                  <a:gd name="T8" fmla="*/ 3 w 3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3" y="0"/>
                    </a:lnTo>
                    <a:lnTo>
                      <a:pt x="3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14" name="Freeform 3534"/>
              <p:cNvSpPr>
                <a:spLocks/>
              </p:cNvSpPr>
              <p:nvPr/>
            </p:nvSpPr>
            <p:spPr bwMode="auto">
              <a:xfrm>
                <a:off x="8149" y="3304"/>
                <a:ext cx="2" cy="24"/>
              </a:xfrm>
              <a:custGeom>
                <a:avLst/>
                <a:gdLst>
                  <a:gd name="T0" fmla="*/ 1 w 1"/>
                  <a:gd name="T1" fmla="*/ 16 h 16"/>
                  <a:gd name="T2" fmla="*/ 0 w 1"/>
                  <a:gd name="T3" fmla="*/ 16 h 16"/>
                  <a:gd name="T4" fmla="*/ 0 w 1"/>
                  <a:gd name="T5" fmla="*/ 0 h 16"/>
                  <a:gd name="T6" fmla="*/ 0 w 1"/>
                  <a:gd name="T7" fmla="*/ 0 h 16"/>
                  <a:gd name="T8" fmla="*/ 0 w 1"/>
                  <a:gd name="T9" fmla="*/ 0 h 16"/>
                  <a:gd name="T10" fmla="*/ 1 w 1"/>
                  <a:gd name="T11" fmla="*/ 16 h 16"/>
                  <a:gd name="T12" fmla="*/ 1 w 1"/>
                  <a:gd name="T13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16">
                    <a:moveTo>
                      <a:pt x="1" y="16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15" name="Freeform 3535"/>
              <p:cNvSpPr>
                <a:spLocks/>
              </p:cNvSpPr>
              <p:nvPr/>
            </p:nvSpPr>
            <p:spPr bwMode="auto">
              <a:xfrm>
                <a:off x="8149" y="3304"/>
                <a:ext cx="2" cy="24"/>
              </a:xfrm>
              <a:custGeom>
                <a:avLst/>
                <a:gdLst>
                  <a:gd name="T0" fmla="*/ 0 w 1"/>
                  <a:gd name="T1" fmla="*/ 16 h 16"/>
                  <a:gd name="T2" fmla="*/ 0 w 1"/>
                  <a:gd name="T3" fmla="*/ 16 h 16"/>
                  <a:gd name="T4" fmla="*/ 0 w 1"/>
                  <a:gd name="T5" fmla="*/ 16 h 16"/>
                  <a:gd name="T6" fmla="*/ 1 w 1"/>
                  <a:gd name="T7" fmla="*/ 0 h 16"/>
                  <a:gd name="T8" fmla="*/ 1 w 1"/>
                  <a:gd name="T9" fmla="*/ 0 h 16"/>
                  <a:gd name="T10" fmla="*/ 1 w 1"/>
                  <a:gd name="T11" fmla="*/ 0 h 16"/>
                  <a:gd name="T12" fmla="*/ 1 w 1"/>
                  <a:gd name="T13" fmla="*/ 0 h 16"/>
                  <a:gd name="T14" fmla="*/ 0 w 1"/>
                  <a:gd name="T15" fmla="*/ 16 h 16"/>
                  <a:gd name="T16" fmla="*/ 0 w 1"/>
                  <a:gd name="T17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" h="16">
                    <a:moveTo>
                      <a:pt x="0" y="16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16" name="Freeform 3536"/>
              <p:cNvSpPr>
                <a:spLocks/>
              </p:cNvSpPr>
              <p:nvPr/>
            </p:nvSpPr>
            <p:spPr bwMode="auto">
              <a:xfrm>
                <a:off x="8125" y="3304"/>
                <a:ext cx="5" cy="24"/>
              </a:xfrm>
              <a:custGeom>
                <a:avLst/>
                <a:gdLst>
                  <a:gd name="T0" fmla="*/ 3 w 3"/>
                  <a:gd name="T1" fmla="*/ 16 h 16"/>
                  <a:gd name="T2" fmla="*/ 2 w 3"/>
                  <a:gd name="T3" fmla="*/ 15 h 16"/>
                  <a:gd name="T4" fmla="*/ 0 w 3"/>
                  <a:gd name="T5" fmla="*/ 0 h 16"/>
                  <a:gd name="T6" fmla="*/ 0 w 3"/>
                  <a:gd name="T7" fmla="*/ 0 h 16"/>
                  <a:gd name="T8" fmla="*/ 0 w 3"/>
                  <a:gd name="T9" fmla="*/ 0 h 16"/>
                  <a:gd name="T10" fmla="*/ 3 w 3"/>
                  <a:gd name="T11" fmla="*/ 15 h 16"/>
                  <a:gd name="T12" fmla="*/ 3 w 3"/>
                  <a:gd name="T13" fmla="*/ 16 h 16"/>
                  <a:gd name="T14" fmla="*/ 3 w 3"/>
                  <a:gd name="T1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16">
                    <a:moveTo>
                      <a:pt x="3" y="16"/>
                    </a:moveTo>
                    <a:cubicBezTo>
                      <a:pt x="3" y="16"/>
                      <a:pt x="2" y="15"/>
                      <a:pt x="2" y="15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3" y="15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17" name="Freeform 3537"/>
              <p:cNvSpPr>
                <a:spLocks/>
              </p:cNvSpPr>
              <p:nvPr/>
            </p:nvSpPr>
            <p:spPr bwMode="auto">
              <a:xfrm>
                <a:off x="8125" y="3305"/>
                <a:ext cx="3" cy="23"/>
              </a:xfrm>
              <a:custGeom>
                <a:avLst/>
                <a:gdLst>
                  <a:gd name="T0" fmla="*/ 1 w 2"/>
                  <a:gd name="T1" fmla="*/ 15 h 15"/>
                  <a:gd name="T2" fmla="*/ 1 w 2"/>
                  <a:gd name="T3" fmla="*/ 15 h 15"/>
                  <a:gd name="T4" fmla="*/ 0 w 2"/>
                  <a:gd name="T5" fmla="*/ 15 h 15"/>
                  <a:gd name="T6" fmla="*/ 2 w 2"/>
                  <a:gd name="T7" fmla="*/ 0 h 15"/>
                  <a:gd name="T8" fmla="*/ 2 w 2"/>
                  <a:gd name="T9" fmla="*/ 0 h 15"/>
                  <a:gd name="T10" fmla="*/ 2 w 2"/>
                  <a:gd name="T11" fmla="*/ 0 h 15"/>
                  <a:gd name="T12" fmla="*/ 1 w 2"/>
                  <a:gd name="T13" fmla="*/ 15 h 15"/>
                  <a:gd name="T14" fmla="*/ 1 w 2"/>
                  <a:gd name="T1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15">
                    <a:moveTo>
                      <a:pt x="1" y="15"/>
                    </a:moveTo>
                    <a:cubicBezTo>
                      <a:pt x="1" y="15"/>
                      <a:pt x="1" y="15"/>
                      <a:pt x="1" y="15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18" name="Rectangle 3538"/>
              <p:cNvSpPr>
                <a:spLocks noChangeArrowheads="1"/>
              </p:cNvSpPr>
              <p:nvPr/>
            </p:nvSpPr>
            <p:spPr bwMode="auto">
              <a:xfrm>
                <a:off x="8125" y="3280"/>
                <a:ext cx="23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19" name="Rectangle 3539"/>
              <p:cNvSpPr>
                <a:spLocks noChangeArrowheads="1"/>
              </p:cNvSpPr>
              <p:nvPr/>
            </p:nvSpPr>
            <p:spPr bwMode="auto">
              <a:xfrm>
                <a:off x="8130" y="3281"/>
                <a:ext cx="21" cy="2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20" name="Freeform 3540"/>
              <p:cNvSpPr>
                <a:spLocks/>
              </p:cNvSpPr>
              <p:nvPr/>
            </p:nvSpPr>
            <p:spPr bwMode="auto">
              <a:xfrm>
                <a:off x="8125" y="3280"/>
                <a:ext cx="23" cy="25"/>
              </a:xfrm>
              <a:custGeom>
                <a:avLst/>
                <a:gdLst>
                  <a:gd name="T0" fmla="*/ 15 w 15"/>
                  <a:gd name="T1" fmla="*/ 17 h 17"/>
                  <a:gd name="T2" fmla="*/ 15 w 15"/>
                  <a:gd name="T3" fmla="*/ 17 h 17"/>
                  <a:gd name="T4" fmla="*/ 0 w 15"/>
                  <a:gd name="T5" fmla="*/ 1 h 17"/>
                  <a:gd name="T6" fmla="*/ 0 w 15"/>
                  <a:gd name="T7" fmla="*/ 0 h 17"/>
                  <a:gd name="T8" fmla="*/ 0 w 15"/>
                  <a:gd name="T9" fmla="*/ 0 h 17"/>
                  <a:gd name="T10" fmla="*/ 15 w 15"/>
                  <a:gd name="T11" fmla="*/ 17 h 17"/>
                  <a:gd name="T12" fmla="*/ 15 w 15"/>
                  <a:gd name="T13" fmla="*/ 17 h 17"/>
                  <a:gd name="T14" fmla="*/ 15 w 15"/>
                  <a:gd name="T15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17">
                    <a:moveTo>
                      <a:pt x="15" y="17"/>
                    </a:moveTo>
                    <a:cubicBezTo>
                      <a:pt x="15" y="17"/>
                      <a:pt x="15" y="17"/>
                      <a:pt x="15" y="17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5" y="17"/>
                      <a:pt x="15" y="17"/>
                      <a:pt x="15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21" name="Freeform 3541"/>
              <p:cNvSpPr>
                <a:spLocks/>
              </p:cNvSpPr>
              <p:nvPr/>
            </p:nvSpPr>
            <p:spPr bwMode="auto">
              <a:xfrm>
                <a:off x="8125" y="3281"/>
                <a:ext cx="23" cy="24"/>
              </a:xfrm>
              <a:custGeom>
                <a:avLst/>
                <a:gdLst>
                  <a:gd name="T0" fmla="*/ 0 w 15"/>
                  <a:gd name="T1" fmla="*/ 16 h 16"/>
                  <a:gd name="T2" fmla="*/ 0 w 15"/>
                  <a:gd name="T3" fmla="*/ 16 h 16"/>
                  <a:gd name="T4" fmla="*/ 0 w 15"/>
                  <a:gd name="T5" fmla="*/ 15 h 16"/>
                  <a:gd name="T6" fmla="*/ 15 w 15"/>
                  <a:gd name="T7" fmla="*/ 0 h 16"/>
                  <a:gd name="T8" fmla="*/ 15 w 15"/>
                  <a:gd name="T9" fmla="*/ 0 h 16"/>
                  <a:gd name="T10" fmla="*/ 15 w 15"/>
                  <a:gd name="T11" fmla="*/ 0 h 16"/>
                  <a:gd name="T12" fmla="*/ 1 w 15"/>
                  <a:gd name="T13" fmla="*/ 16 h 16"/>
                  <a:gd name="T14" fmla="*/ 0 w 15"/>
                  <a:gd name="T1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16">
                    <a:moveTo>
                      <a:pt x="0" y="16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0" y="16"/>
                      <a:pt x="0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22" name="Freeform 3542"/>
              <p:cNvSpPr>
                <a:spLocks/>
              </p:cNvSpPr>
              <p:nvPr/>
            </p:nvSpPr>
            <p:spPr bwMode="auto">
              <a:xfrm>
                <a:off x="8130" y="3281"/>
                <a:ext cx="22" cy="24"/>
              </a:xfrm>
              <a:custGeom>
                <a:avLst/>
                <a:gdLst>
                  <a:gd name="T0" fmla="*/ 14 w 15"/>
                  <a:gd name="T1" fmla="*/ 16 h 16"/>
                  <a:gd name="T2" fmla="*/ 14 w 15"/>
                  <a:gd name="T3" fmla="*/ 16 h 16"/>
                  <a:gd name="T4" fmla="*/ 0 w 15"/>
                  <a:gd name="T5" fmla="*/ 0 h 16"/>
                  <a:gd name="T6" fmla="*/ 0 w 15"/>
                  <a:gd name="T7" fmla="*/ 0 h 16"/>
                  <a:gd name="T8" fmla="*/ 0 w 15"/>
                  <a:gd name="T9" fmla="*/ 0 h 16"/>
                  <a:gd name="T10" fmla="*/ 15 w 15"/>
                  <a:gd name="T11" fmla="*/ 16 h 16"/>
                  <a:gd name="T12" fmla="*/ 14 w 15"/>
                  <a:gd name="T13" fmla="*/ 16 h 16"/>
                  <a:gd name="T14" fmla="*/ 14 w 15"/>
                  <a:gd name="T1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16">
                    <a:moveTo>
                      <a:pt x="14" y="16"/>
                    </a:moveTo>
                    <a:cubicBezTo>
                      <a:pt x="14" y="16"/>
                      <a:pt x="14" y="16"/>
                      <a:pt x="14" y="1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5" y="16"/>
                      <a:pt x="15" y="16"/>
                      <a:pt x="15" y="16"/>
                    </a:cubicBezTo>
                    <a:cubicBezTo>
                      <a:pt x="15" y="16"/>
                      <a:pt x="15" y="16"/>
                      <a:pt x="14" y="16"/>
                    </a:cubicBezTo>
                    <a:cubicBezTo>
                      <a:pt x="14" y="16"/>
                      <a:pt x="14" y="16"/>
                      <a:pt x="14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23" name="Freeform 3543"/>
              <p:cNvSpPr>
                <a:spLocks/>
              </p:cNvSpPr>
              <p:nvPr/>
            </p:nvSpPr>
            <p:spPr bwMode="auto">
              <a:xfrm>
                <a:off x="8130" y="3281"/>
                <a:ext cx="21" cy="23"/>
              </a:xfrm>
              <a:custGeom>
                <a:avLst/>
                <a:gdLst>
                  <a:gd name="T0" fmla="*/ 0 w 14"/>
                  <a:gd name="T1" fmla="*/ 15 h 15"/>
                  <a:gd name="T2" fmla="*/ 0 w 14"/>
                  <a:gd name="T3" fmla="*/ 15 h 15"/>
                  <a:gd name="T4" fmla="*/ 0 w 14"/>
                  <a:gd name="T5" fmla="*/ 15 h 15"/>
                  <a:gd name="T6" fmla="*/ 14 w 14"/>
                  <a:gd name="T7" fmla="*/ 0 h 15"/>
                  <a:gd name="T8" fmla="*/ 14 w 14"/>
                  <a:gd name="T9" fmla="*/ 0 h 15"/>
                  <a:gd name="T10" fmla="*/ 14 w 14"/>
                  <a:gd name="T11" fmla="*/ 0 h 15"/>
                  <a:gd name="T12" fmla="*/ 0 w 14"/>
                  <a:gd name="T13" fmla="*/ 15 h 15"/>
                  <a:gd name="T14" fmla="*/ 0 w 14"/>
                  <a:gd name="T1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" h="15">
                    <a:moveTo>
                      <a:pt x="0" y="15"/>
                    </a:moveTo>
                    <a:cubicBezTo>
                      <a:pt x="0" y="15"/>
                      <a:pt x="0" y="15"/>
                      <a:pt x="0" y="15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15"/>
                      <a:pt x="0" y="15"/>
                      <a:pt x="0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24" name="Freeform 3544"/>
              <p:cNvSpPr>
                <a:spLocks/>
              </p:cNvSpPr>
              <p:nvPr/>
            </p:nvSpPr>
            <p:spPr bwMode="auto">
              <a:xfrm>
                <a:off x="8125" y="3281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0 h 2"/>
                  <a:gd name="T4" fmla="*/ 0 w 3"/>
                  <a:gd name="T5" fmla="*/ 0 h 2"/>
                  <a:gd name="T6" fmla="*/ 3 w 3"/>
                  <a:gd name="T7" fmla="*/ 0 h 2"/>
                  <a:gd name="T8" fmla="*/ 3 w 3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3" y="0"/>
                    </a:lnTo>
                    <a:lnTo>
                      <a:pt x="3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25" name="Freeform 3545"/>
              <p:cNvSpPr>
                <a:spLocks/>
              </p:cNvSpPr>
              <p:nvPr/>
            </p:nvSpPr>
            <p:spPr bwMode="auto">
              <a:xfrm>
                <a:off x="8148" y="3280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0 w 3"/>
                  <a:gd name="T3" fmla="*/ 1 h 1"/>
                  <a:gd name="T4" fmla="*/ 0 w 3"/>
                  <a:gd name="T5" fmla="*/ 0 h 1"/>
                  <a:gd name="T6" fmla="*/ 3 w 3"/>
                  <a:gd name="T7" fmla="*/ 1 h 1"/>
                  <a:gd name="T8" fmla="*/ 3 w 3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3" y="1"/>
                    </a:lnTo>
                    <a:lnTo>
                      <a:pt x="3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26" name="Freeform 3546"/>
              <p:cNvSpPr>
                <a:spLocks/>
              </p:cNvSpPr>
              <p:nvPr/>
            </p:nvSpPr>
            <p:spPr bwMode="auto">
              <a:xfrm>
                <a:off x="8149" y="3281"/>
                <a:ext cx="2" cy="23"/>
              </a:xfrm>
              <a:custGeom>
                <a:avLst/>
                <a:gdLst>
                  <a:gd name="T0" fmla="*/ 1 w 1"/>
                  <a:gd name="T1" fmla="*/ 15 h 15"/>
                  <a:gd name="T2" fmla="*/ 0 w 1"/>
                  <a:gd name="T3" fmla="*/ 15 h 15"/>
                  <a:gd name="T4" fmla="*/ 0 w 1"/>
                  <a:gd name="T5" fmla="*/ 0 h 15"/>
                  <a:gd name="T6" fmla="*/ 0 w 1"/>
                  <a:gd name="T7" fmla="*/ 0 h 15"/>
                  <a:gd name="T8" fmla="*/ 0 w 1"/>
                  <a:gd name="T9" fmla="*/ 0 h 15"/>
                  <a:gd name="T10" fmla="*/ 1 w 1"/>
                  <a:gd name="T11" fmla="*/ 15 h 15"/>
                  <a:gd name="T12" fmla="*/ 1 w 1"/>
                  <a:gd name="T13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15">
                    <a:moveTo>
                      <a:pt x="1" y="15"/>
                    </a:moveTo>
                    <a:cubicBezTo>
                      <a:pt x="0" y="15"/>
                      <a:pt x="0" y="15"/>
                      <a:pt x="0" y="15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27" name="Freeform 3547"/>
              <p:cNvSpPr>
                <a:spLocks/>
              </p:cNvSpPr>
              <p:nvPr/>
            </p:nvSpPr>
            <p:spPr bwMode="auto">
              <a:xfrm>
                <a:off x="8149" y="3281"/>
                <a:ext cx="2" cy="24"/>
              </a:xfrm>
              <a:custGeom>
                <a:avLst/>
                <a:gdLst>
                  <a:gd name="T0" fmla="*/ 0 w 1"/>
                  <a:gd name="T1" fmla="*/ 16 h 16"/>
                  <a:gd name="T2" fmla="*/ 0 w 1"/>
                  <a:gd name="T3" fmla="*/ 16 h 16"/>
                  <a:gd name="T4" fmla="*/ 0 w 1"/>
                  <a:gd name="T5" fmla="*/ 15 h 16"/>
                  <a:gd name="T6" fmla="*/ 1 w 1"/>
                  <a:gd name="T7" fmla="*/ 0 h 16"/>
                  <a:gd name="T8" fmla="*/ 1 w 1"/>
                  <a:gd name="T9" fmla="*/ 0 h 16"/>
                  <a:gd name="T10" fmla="*/ 1 w 1"/>
                  <a:gd name="T11" fmla="*/ 0 h 16"/>
                  <a:gd name="T12" fmla="*/ 1 w 1"/>
                  <a:gd name="T13" fmla="*/ 0 h 16"/>
                  <a:gd name="T14" fmla="*/ 0 w 1"/>
                  <a:gd name="T15" fmla="*/ 15 h 16"/>
                  <a:gd name="T16" fmla="*/ 0 w 1"/>
                  <a:gd name="T17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" h="16">
                    <a:moveTo>
                      <a:pt x="0" y="16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15"/>
                      <a:pt x="0" y="16"/>
                      <a:pt x="0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28" name="Freeform 3548"/>
              <p:cNvSpPr>
                <a:spLocks/>
              </p:cNvSpPr>
              <p:nvPr/>
            </p:nvSpPr>
            <p:spPr bwMode="auto">
              <a:xfrm>
                <a:off x="8125" y="3281"/>
                <a:ext cx="5" cy="23"/>
              </a:xfrm>
              <a:custGeom>
                <a:avLst/>
                <a:gdLst>
                  <a:gd name="T0" fmla="*/ 3 w 3"/>
                  <a:gd name="T1" fmla="*/ 15 h 15"/>
                  <a:gd name="T2" fmla="*/ 2 w 3"/>
                  <a:gd name="T3" fmla="*/ 15 h 15"/>
                  <a:gd name="T4" fmla="*/ 0 w 3"/>
                  <a:gd name="T5" fmla="*/ 0 h 15"/>
                  <a:gd name="T6" fmla="*/ 0 w 3"/>
                  <a:gd name="T7" fmla="*/ 0 h 15"/>
                  <a:gd name="T8" fmla="*/ 0 w 3"/>
                  <a:gd name="T9" fmla="*/ 0 h 15"/>
                  <a:gd name="T10" fmla="*/ 3 w 3"/>
                  <a:gd name="T11" fmla="*/ 15 h 15"/>
                  <a:gd name="T12" fmla="*/ 3 w 3"/>
                  <a:gd name="T13" fmla="*/ 15 h 15"/>
                  <a:gd name="T14" fmla="*/ 3 w 3"/>
                  <a:gd name="T1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15">
                    <a:moveTo>
                      <a:pt x="3" y="15"/>
                    </a:moveTo>
                    <a:cubicBezTo>
                      <a:pt x="3" y="15"/>
                      <a:pt x="2" y="15"/>
                      <a:pt x="2" y="15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3" y="15"/>
                      <a:pt x="3" y="15"/>
                      <a:pt x="3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29" name="Freeform 3549"/>
              <p:cNvSpPr>
                <a:spLocks/>
              </p:cNvSpPr>
              <p:nvPr/>
            </p:nvSpPr>
            <p:spPr bwMode="auto">
              <a:xfrm>
                <a:off x="8125" y="3281"/>
                <a:ext cx="3" cy="24"/>
              </a:xfrm>
              <a:custGeom>
                <a:avLst/>
                <a:gdLst>
                  <a:gd name="T0" fmla="*/ 1 w 2"/>
                  <a:gd name="T1" fmla="*/ 16 h 16"/>
                  <a:gd name="T2" fmla="*/ 1 w 2"/>
                  <a:gd name="T3" fmla="*/ 16 h 16"/>
                  <a:gd name="T4" fmla="*/ 0 w 2"/>
                  <a:gd name="T5" fmla="*/ 15 h 16"/>
                  <a:gd name="T6" fmla="*/ 2 w 2"/>
                  <a:gd name="T7" fmla="*/ 0 h 16"/>
                  <a:gd name="T8" fmla="*/ 2 w 2"/>
                  <a:gd name="T9" fmla="*/ 0 h 16"/>
                  <a:gd name="T10" fmla="*/ 2 w 2"/>
                  <a:gd name="T11" fmla="*/ 0 h 16"/>
                  <a:gd name="T12" fmla="*/ 1 w 2"/>
                  <a:gd name="T13" fmla="*/ 15 h 16"/>
                  <a:gd name="T14" fmla="*/ 1 w 2"/>
                  <a:gd name="T1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16">
                    <a:moveTo>
                      <a:pt x="1" y="16"/>
                    </a:moveTo>
                    <a:cubicBezTo>
                      <a:pt x="1" y="16"/>
                      <a:pt x="1" y="16"/>
                      <a:pt x="1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1" y="16"/>
                      <a:pt x="1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30" name="Rectangle 3550"/>
              <p:cNvSpPr>
                <a:spLocks noChangeArrowheads="1"/>
              </p:cNvSpPr>
              <p:nvPr/>
            </p:nvSpPr>
            <p:spPr bwMode="auto">
              <a:xfrm>
                <a:off x="8125" y="3257"/>
                <a:ext cx="23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31" name="Rectangle 3551"/>
              <p:cNvSpPr>
                <a:spLocks noChangeArrowheads="1"/>
              </p:cNvSpPr>
              <p:nvPr/>
            </p:nvSpPr>
            <p:spPr bwMode="auto">
              <a:xfrm>
                <a:off x="8130" y="3257"/>
                <a:ext cx="21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32" name="Freeform 3552"/>
              <p:cNvSpPr>
                <a:spLocks/>
              </p:cNvSpPr>
              <p:nvPr/>
            </p:nvSpPr>
            <p:spPr bwMode="auto">
              <a:xfrm>
                <a:off x="8125" y="3257"/>
                <a:ext cx="23" cy="26"/>
              </a:xfrm>
              <a:custGeom>
                <a:avLst/>
                <a:gdLst>
                  <a:gd name="T0" fmla="*/ 15 w 15"/>
                  <a:gd name="T1" fmla="*/ 17 h 17"/>
                  <a:gd name="T2" fmla="*/ 15 w 15"/>
                  <a:gd name="T3" fmla="*/ 17 h 17"/>
                  <a:gd name="T4" fmla="*/ 0 w 15"/>
                  <a:gd name="T5" fmla="*/ 0 h 17"/>
                  <a:gd name="T6" fmla="*/ 0 w 15"/>
                  <a:gd name="T7" fmla="*/ 0 h 17"/>
                  <a:gd name="T8" fmla="*/ 0 w 15"/>
                  <a:gd name="T9" fmla="*/ 0 h 17"/>
                  <a:gd name="T10" fmla="*/ 15 w 15"/>
                  <a:gd name="T11" fmla="*/ 16 h 17"/>
                  <a:gd name="T12" fmla="*/ 15 w 15"/>
                  <a:gd name="T13" fmla="*/ 17 h 17"/>
                  <a:gd name="T14" fmla="*/ 15 w 15"/>
                  <a:gd name="T15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17">
                    <a:moveTo>
                      <a:pt x="15" y="17"/>
                    </a:moveTo>
                    <a:cubicBezTo>
                      <a:pt x="15" y="17"/>
                      <a:pt x="15" y="17"/>
                      <a:pt x="15" y="17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5" y="16"/>
                      <a:pt x="15" y="16"/>
                      <a:pt x="15" y="16"/>
                    </a:cubicBezTo>
                    <a:cubicBezTo>
                      <a:pt x="15" y="16"/>
                      <a:pt x="15" y="16"/>
                      <a:pt x="15" y="17"/>
                    </a:cubicBezTo>
                    <a:cubicBezTo>
                      <a:pt x="15" y="17"/>
                      <a:pt x="15" y="17"/>
                      <a:pt x="15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33" name="Freeform 3553"/>
              <p:cNvSpPr>
                <a:spLocks/>
              </p:cNvSpPr>
              <p:nvPr/>
            </p:nvSpPr>
            <p:spPr bwMode="auto">
              <a:xfrm>
                <a:off x="8125" y="3257"/>
                <a:ext cx="23" cy="24"/>
              </a:xfrm>
              <a:custGeom>
                <a:avLst/>
                <a:gdLst>
                  <a:gd name="T0" fmla="*/ 0 w 15"/>
                  <a:gd name="T1" fmla="*/ 16 h 16"/>
                  <a:gd name="T2" fmla="*/ 0 w 15"/>
                  <a:gd name="T3" fmla="*/ 16 h 16"/>
                  <a:gd name="T4" fmla="*/ 0 w 15"/>
                  <a:gd name="T5" fmla="*/ 16 h 16"/>
                  <a:gd name="T6" fmla="*/ 15 w 15"/>
                  <a:gd name="T7" fmla="*/ 0 h 16"/>
                  <a:gd name="T8" fmla="*/ 15 w 15"/>
                  <a:gd name="T9" fmla="*/ 0 h 16"/>
                  <a:gd name="T10" fmla="*/ 15 w 15"/>
                  <a:gd name="T11" fmla="*/ 1 h 16"/>
                  <a:gd name="T12" fmla="*/ 1 w 15"/>
                  <a:gd name="T13" fmla="*/ 16 h 16"/>
                  <a:gd name="T14" fmla="*/ 0 w 15"/>
                  <a:gd name="T1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16">
                    <a:moveTo>
                      <a:pt x="0" y="16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1"/>
                      <a:pt x="15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0" y="16"/>
                      <a:pt x="0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34" name="Freeform 3554"/>
              <p:cNvSpPr>
                <a:spLocks/>
              </p:cNvSpPr>
              <p:nvPr/>
            </p:nvSpPr>
            <p:spPr bwMode="auto">
              <a:xfrm>
                <a:off x="8130" y="3257"/>
                <a:ext cx="22" cy="26"/>
              </a:xfrm>
              <a:custGeom>
                <a:avLst/>
                <a:gdLst>
                  <a:gd name="T0" fmla="*/ 14 w 15"/>
                  <a:gd name="T1" fmla="*/ 17 h 17"/>
                  <a:gd name="T2" fmla="*/ 14 w 15"/>
                  <a:gd name="T3" fmla="*/ 17 h 17"/>
                  <a:gd name="T4" fmla="*/ 0 w 15"/>
                  <a:gd name="T5" fmla="*/ 1 h 17"/>
                  <a:gd name="T6" fmla="*/ 0 w 15"/>
                  <a:gd name="T7" fmla="*/ 0 h 17"/>
                  <a:gd name="T8" fmla="*/ 0 w 15"/>
                  <a:gd name="T9" fmla="*/ 0 h 17"/>
                  <a:gd name="T10" fmla="*/ 15 w 15"/>
                  <a:gd name="T11" fmla="*/ 17 h 17"/>
                  <a:gd name="T12" fmla="*/ 14 w 15"/>
                  <a:gd name="T13" fmla="*/ 17 h 17"/>
                  <a:gd name="T14" fmla="*/ 14 w 15"/>
                  <a:gd name="T15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17">
                    <a:moveTo>
                      <a:pt x="14" y="17"/>
                    </a:moveTo>
                    <a:cubicBezTo>
                      <a:pt x="14" y="17"/>
                      <a:pt x="14" y="17"/>
                      <a:pt x="14" y="17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5" y="17"/>
                      <a:pt x="15" y="17"/>
                      <a:pt x="14" y="17"/>
                    </a:cubicBezTo>
                    <a:cubicBezTo>
                      <a:pt x="14" y="17"/>
                      <a:pt x="14" y="17"/>
                      <a:pt x="14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35" name="Freeform 3555"/>
              <p:cNvSpPr>
                <a:spLocks/>
              </p:cNvSpPr>
              <p:nvPr/>
            </p:nvSpPr>
            <p:spPr bwMode="auto">
              <a:xfrm>
                <a:off x="8130" y="3258"/>
                <a:ext cx="21" cy="23"/>
              </a:xfrm>
              <a:custGeom>
                <a:avLst/>
                <a:gdLst>
                  <a:gd name="T0" fmla="*/ 0 w 14"/>
                  <a:gd name="T1" fmla="*/ 15 h 15"/>
                  <a:gd name="T2" fmla="*/ 0 w 14"/>
                  <a:gd name="T3" fmla="*/ 15 h 15"/>
                  <a:gd name="T4" fmla="*/ 0 w 14"/>
                  <a:gd name="T5" fmla="*/ 15 h 15"/>
                  <a:gd name="T6" fmla="*/ 14 w 14"/>
                  <a:gd name="T7" fmla="*/ 0 h 15"/>
                  <a:gd name="T8" fmla="*/ 14 w 14"/>
                  <a:gd name="T9" fmla="*/ 0 h 15"/>
                  <a:gd name="T10" fmla="*/ 14 w 14"/>
                  <a:gd name="T11" fmla="*/ 0 h 15"/>
                  <a:gd name="T12" fmla="*/ 0 w 14"/>
                  <a:gd name="T13" fmla="*/ 15 h 15"/>
                  <a:gd name="T14" fmla="*/ 0 w 14"/>
                  <a:gd name="T1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" h="15">
                    <a:moveTo>
                      <a:pt x="0" y="15"/>
                    </a:moveTo>
                    <a:cubicBezTo>
                      <a:pt x="0" y="15"/>
                      <a:pt x="0" y="15"/>
                      <a:pt x="0" y="15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15"/>
                      <a:pt x="0" y="15"/>
                      <a:pt x="0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36" name="Freeform 3556"/>
              <p:cNvSpPr>
                <a:spLocks/>
              </p:cNvSpPr>
              <p:nvPr/>
            </p:nvSpPr>
            <p:spPr bwMode="auto">
              <a:xfrm>
                <a:off x="8125" y="3257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0 w 3"/>
                  <a:gd name="T3" fmla="*/ 1 h 1"/>
                  <a:gd name="T4" fmla="*/ 0 w 3"/>
                  <a:gd name="T5" fmla="*/ 0 h 1"/>
                  <a:gd name="T6" fmla="*/ 3 w 3"/>
                  <a:gd name="T7" fmla="*/ 1 h 1"/>
                  <a:gd name="T8" fmla="*/ 3 w 3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3" y="1"/>
                    </a:lnTo>
                    <a:lnTo>
                      <a:pt x="3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37" name="Freeform 3557"/>
              <p:cNvSpPr>
                <a:spLocks/>
              </p:cNvSpPr>
              <p:nvPr/>
            </p:nvSpPr>
            <p:spPr bwMode="auto">
              <a:xfrm>
                <a:off x="8148" y="3257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0 w 3"/>
                  <a:gd name="T3" fmla="*/ 0 h 1"/>
                  <a:gd name="T4" fmla="*/ 0 w 3"/>
                  <a:gd name="T5" fmla="*/ 0 h 1"/>
                  <a:gd name="T6" fmla="*/ 3 w 3"/>
                  <a:gd name="T7" fmla="*/ 0 h 1"/>
                  <a:gd name="T8" fmla="*/ 3 w 3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3" y="0"/>
                    </a:lnTo>
                    <a:lnTo>
                      <a:pt x="3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38" name="Freeform 3558"/>
              <p:cNvSpPr>
                <a:spLocks/>
              </p:cNvSpPr>
              <p:nvPr/>
            </p:nvSpPr>
            <p:spPr bwMode="auto">
              <a:xfrm>
                <a:off x="8149" y="3257"/>
                <a:ext cx="2" cy="24"/>
              </a:xfrm>
              <a:custGeom>
                <a:avLst/>
                <a:gdLst>
                  <a:gd name="T0" fmla="*/ 1 w 1"/>
                  <a:gd name="T1" fmla="*/ 16 h 16"/>
                  <a:gd name="T2" fmla="*/ 0 w 1"/>
                  <a:gd name="T3" fmla="*/ 16 h 16"/>
                  <a:gd name="T4" fmla="*/ 0 w 1"/>
                  <a:gd name="T5" fmla="*/ 1 h 16"/>
                  <a:gd name="T6" fmla="*/ 0 w 1"/>
                  <a:gd name="T7" fmla="*/ 0 h 16"/>
                  <a:gd name="T8" fmla="*/ 0 w 1"/>
                  <a:gd name="T9" fmla="*/ 1 h 16"/>
                  <a:gd name="T10" fmla="*/ 1 w 1"/>
                  <a:gd name="T11" fmla="*/ 16 h 16"/>
                  <a:gd name="T12" fmla="*/ 1 w 1"/>
                  <a:gd name="T13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16">
                    <a:moveTo>
                      <a:pt x="1" y="16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39" name="Freeform 3559"/>
              <p:cNvSpPr>
                <a:spLocks/>
              </p:cNvSpPr>
              <p:nvPr/>
            </p:nvSpPr>
            <p:spPr bwMode="auto">
              <a:xfrm>
                <a:off x="8149" y="3257"/>
                <a:ext cx="2" cy="24"/>
              </a:xfrm>
              <a:custGeom>
                <a:avLst/>
                <a:gdLst>
                  <a:gd name="T0" fmla="*/ 0 w 1"/>
                  <a:gd name="T1" fmla="*/ 16 h 16"/>
                  <a:gd name="T2" fmla="*/ 0 w 1"/>
                  <a:gd name="T3" fmla="*/ 16 h 16"/>
                  <a:gd name="T4" fmla="*/ 0 w 1"/>
                  <a:gd name="T5" fmla="*/ 16 h 16"/>
                  <a:gd name="T6" fmla="*/ 1 w 1"/>
                  <a:gd name="T7" fmla="*/ 1 h 16"/>
                  <a:gd name="T8" fmla="*/ 1 w 1"/>
                  <a:gd name="T9" fmla="*/ 0 h 16"/>
                  <a:gd name="T10" fmla="*/ 1 w 1"/>
                  <a:gd name="T11" fmla="*/ 0 h 16"/>
                  <a:gd name="T12" fmla="*/ 1 w 1"/>
                  <a:gd name="T13" fmla="*/ 1 h 16"/>
                  <a:gd name="T14" fmla="*/ 0 w 1"/>
                  <a:gd name="T15" fmla="*/ 16 h 16"/>
                  <a:gd name="T16" fmla="*/ 0 w 1"/>
                  <a:gd name="T17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" h="16">
                    <a:moveTo>
                      <a:pt x="0" y="16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40" name="Freeform 3560"/>
              <p:cNvSpPr>
                <a:spLocks/>
              </p:cNvSpPr>
              <p:nvPr/>
            </p:nvSpPr>
            <p:spPr bwMode="auto">
              <a:xfrm>
                <a:off x="8125" y="3257"/>
                <a:ext cx="5" cy="24"/>
              </a:xfrm>
              <a:custGeom>
                <a:avLst/>
                <a:gdLst>
                  <a:gd name="T0" fmla="*/ 3 w 3"/>
                  <a:gd name="T1" fmla="*/ 16 h 16"/>
                  <a:gd name="T2" fmla="*/ 2 w 3"/>
                  <a:gd name="T3" fmla="*/ 16 h 16"/>
                  <a:gd name="T4" fmla="*/ 0 w 3"/>
                  <a:gd name="T5" fmla="*/ 1 h 16"/>
                  <a:gd name="T6" fmla="*/ 0 w 3"/>
                  <a:gd name="T7" fmla="*/ 0 h 16"/>
                  <a:gd name="T8" fmla="*/ 0 w 3"/>
                  <a:gd name="T9" fmla="*/ 0 h 16"/>
                  <a:gd name="T10" fmla="*/ 3 w 3"/>
                  <a:gd name="T11" fmla="*/ 15 h 16"/>
                  <a:gd name="T12" fmla="*/ 3 w 3"/>
                  <a:gd name="T13" fmla="*/ 16 h 16"/>
                  <a:gd name="T14" fmla="*/ 3 w 3"/>
                  <a:gd name="T1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16">
                    <a:moveTo>
                      <a:pt x="3" y="16"/>
                    </a:moveTo>
                    <a:cubicBezTo>
                      <a:pt x="3" y="16"/>
                      <a:pt x="2" y="16"/>
                      <a:pt x="2" y="16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41" name="Freeform 3561"/>
              <p:cNvSpPr>
                <a:spLocks/>
              </p:cNvSpPr>
              <p:nvPr/>
            </p:nvSpPr>
            <p:spPr bwMode="auto">
              <a:xfrm>
                <a:off x="8125" y="3258"/>
                <a:ext cx="3" cy="23"/>
              </a:xfrm>
              <a:custGeom>
                <a:avLst/>
                <a:gdLst>
                  <a:gd name="T0" fmla="*/ 1 w 2"/>
                  <a:gd name="T1" fmla="*/ 15 h 15"/>
                  <a:gd name="T2" fmla="*/ 1 w 2"/>
                  <a:gd name="T3" fmla="*/ 15 h 15"/>
                  <a:gd name="T4" fmla="*/ 0 w 2"/>
                  <a:gd name="T5" fmla="*/ 15 h 15"/>
                  <a:gd name="T6" fmla="*/ 2 w 2"/>
                  <a:gd name="T7" fmla="*/ 0 h 15"/>
                  <a:gd name="T8" fmla="*/ 2 w 2"/>
                  <a:gd name="T9" fmla="*/ 0 h 15"/>
                  <a:gd name="T10" fmla="*/ 2 w 2"/>
                  <a:gd name="T11" fmla="*/ 0 h 15"/>
                  <a:gd name="T12" fmla="*/ 1 w 2"/>
                  <a:gd name="T13" fmla="*/ 15 h 15"/>
                  <a:gd name="T14" fmla="*/ 1 w 2"/>
                  <a:gd name="T1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15">
                    <a:moveTo>
                      <a:pt x="1" y="15"/>
                    </a:moveTo>
                    <a:cubicBezTo>
                      <a:pt x="1" y="15"/>
                      <a:pt x="1" y="15"/>
                      <a:pt x="1" y="15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42" name="Rectangle 3562"/>
              <p:cNvSpPr>
                <a:spLocks noChangeArrowheads="1"/>
              </p:cNvSpPr>
              <p:nvPr/>
            </p:nvSpPr>
            <p:spPr bwMode="auto">
              <a:xfrm>
                <a:off x="8125" y="3233"/>
                <a:ext cx="23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43" name="Rectangle 3563"/>
              <p:cNvSpPr>
                <a:spLocks noChangeArrowheads="1"/>
              </p:cNvSpPr>
              <p:nvPr/>
            </p:nvSpPr>
            <p:spPr bwMode="auto">
              <a:xfrm>
                <a:off x="8130" y="3234"/>
                <a:ext cx="21" cy="2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44" name="Freeform 3564"/>
              <p:cNvSpPr>
                <a:spLocks/>
              </p:cNvSpPr>
              <p:nvPr/>
            </p:nvSpPr>
            <p:spPr bwMode="auto">
              <a:xfrm>
                <a:off x="8125" y="3233"/>
                <a:ext cx="23" cy="25"/>
              </a:xfrm>
              <a:custGeom>
                <a:avLst/>
                <a:gdLst>
                  <a:gd name="T0" fmla="*/ 15 w 15"/>
                  <a:gd name="T1" fmla="*/ 17 h 17"/>
                  <a:gd name="T2" fmla="*/ 15 w 15"/>
                  <a:gd name="T3" fmla="*/ 17 h 17"/>
                  <a:gd name="T4" fmla="*/ 0 w 15"/>
                  <a:gd name="T5" fmla="*/ 1 h 17"/>
                  <a:gd name="T6" fmla="*/ 0 w 15"/>
                  <a:gd name="T7" fmla="*/ 0 h 17"/>
                  <a:gd name="T8" fmla="*/ 0 w 15"/>
                  <a:gd name="T9" fmla="*/ 0 h 17"/>
                  <a:gd name="T10" fmla="*/ 15 w 15"/>
                  <a:gd name="T11" fmla="*/ 17 h 17"/>
                  <a:gd name="T12" fmla="*/ 15 w 15"/>
                  <a:gd name="T13" fmla="*/ 17 h 17"/>
                  <a:gd name="T14" fmla="*/ 15 w 15"/>
                  <a:gd name="T15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17">
                    <a:moveTo>
                      <a:pt x="15" y="17"/>
                    </a:moveTo>
                    <a:cubicBezTo>
                      <a:pt x="15" y="17"/>
                      <a:pt x="15" y="17"/>
                      <a:pt x="15" y="17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5" y="17"/>
                      <a:pt x="15" y="17"/>
                      <a:pt x="15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45" name="Freeform 3565"/>
              <p:cNvSpPr>
                <a:spLocks/>
              </p:cNvSpPr>
              <p:nvPr/>
            </p:nvSpPr>
            <p:spPr bwMode="auto">
              <a:xfrm>
                <a:off x="8125" y="3234"/>
                <a:ext cx="23" cy="24"/>
              </a:xfrm>
              <a:custGeom>
                <a:avLst/>
                <a:gdLst>
                  <a:gd name="T0" fmla="*/ 0 w 15"/>
                  <a:gd name="T1" fmla="*/ 16 h 16"/>
                  <a:gd name="T2" fmla="*/ 0 w 15"/>
                  <a:gd name="T3" fmla="*/ 16 h 16"/>
                  <a:gd name="T4" fmla="*/ 0 w 15"/>
                  <a:gd name="T5" fmla="*/ 15 h 16"/>
                  <a:gd name="T6" fmla="*/ 15 w 15"/>
                  <a:gd name="T7" fmla="*/ 0 h 16"/>
                  <a:gd name="T8" fmla="*/ 15 w 15"/>
                  <a:gd name="T9" fmla="*/ 0 h 16"/>
                  <a:gd name="T10" fmla="*/ 15 w 15"/>
                  <a:gd name="T11" fmla="*/ 0 h 16"/>
                  <a:gd name="T12" fmla="*/ 1 w 15"/>
                  <a:gd name="T13" fmla="*/ 16 h 16"/>
                  <a:gd name="T14" fmla="*/ 0 w 15"/>
                  <a:gd name="T1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16">
                    <a:moveTo>
                      <a:pt x="0" y="16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5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0" y="16"/>
                      <a:pt x="0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46" name="Freeform 3566"/>
              <p:cNvSpPr>
                <a:spLocks/>
              </p:cNvSpPr>
              <p:nvPr/>
            </p:nvSpPr>
            <p:spPr bwMode="auto">
              <a:xfrm>
                <a:off x="8130" y="3234"/>
                <a:ext cx="22" cy="26"/>
              </a:xfrm>
              <a:custGeom>
                <a:avLst/>
                <a:gdLst>
                  <a:gd name="T0" fmla="*/ 14 w 15"/>
                  <a:gd name="T1" fmla="*/ 17 h 17"/>
                  <a:gd name="T2" fmla="*/ 14 w 15"/>
                  <a:gd name="T3" fmla="*/ 16 h 17"/>
                  <a:gd name="T4" fmla="*/ 0 w 15"/>
                  <a:gd name="T5" fmla="*/ 0 h 17"/>
                  <a:gd name="T6" fmla="*/ 0 w 15"/>
                  <a:gd name="T7" fmla="*/ 0 h 17"/>
                  <a:gd name="T8" fmla="*/ 0 w 15"/>
                  <a:gd name="T9" fmla="*/ 0 h 17"/>
                  <a:gd name="T10" fmla="*/ 15 w 15"/>
                  <a:gd name="T11" fmla="*/ 16 h 17"/>
                  <a:gd name="T12" fmla="*/ 14 w 15"/>
                  <a:gd name="T13" fmla="*/ 16 h 17"/>
                  <a:gd name="T14" fmla="*/ 14 w 15"/>
                  <a:gd name="T15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17">
                    <a:moveTo>
                      <a:pt x="14" y="17"/>
                    </a:moveTo>
                    <a:cubicBezTo>
                      <a:pt x="14" y="17"/>
                      <a:pt x="14" y="16"/>
                      <a:pt x="14" y="1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5" y="16"/>
                      <a:pt x="15" y="16"/>
                      <a:pt x="15" y="16"/>
                    </a:cubicBezTo>
                    <a:cubicBezTo>
                      <a:pt x="15" y="16"/>
                      <a:pt x="15" y="16"/>
                      <a:pt x="14" y="16"/>
                    </a:cubicBezTo>
                    <a:cubicBezTo>
                      <a:pt x="14" y="16"/>
                      <a:pt x="14" y="17"/>
                      <a:pt x="14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47" name="Freeform 3567"/>
              <p:cNvSpPr>
                <a:spLocks/>
              </p:cNvSpPr>
              <p:nvPr/>
            </p:nvSpPr>
            <p:spPr bwMode="auto">
              <a:xfrm>
                <a:off x="8130" y="3234"/>
                <a:ext cx="21" cy="23"/>
              </a:xfrm>
              <a:custGeom>
                <a:avLst/>
                <a:gdLst>
                  <a:gd name="T0" fmla="*/ 0 w 14"/>
                  <a:gd name="T1" fmla="*/ 15 h 15"/>
                  <a:gd name="T2" fmla="*/ 0 w 14"/>
                  <a:gd name="T3" fmla="*/ 15 h 15"/>
                  <a:gd name="T4" fmla="*/ 0 w 14"/>
                  <a:gd name="T5" fmla="*/ 15 h 15"/>
                  <a:gd name="T6" fmla="*/ 14 w 14"/>
                  <a:gd name="T7" fmla="*/ 0 h 15"/>
                  <a:gd name="T8" fmla="*/ 14 w 14"/>
                  <a:gd name="T9" fmla="*/ 0 h 15"/>
                  <a:gd name="T10" fmla="*/ 14 w 14"/>
                  <a:gd name="T11" fmla="*/ 0 h 15"/>
                  <a:gd name="T12" fmla="*/ 0 w 14"/>
                  <a:gd name="T13" fmla="*/ 15 h 15"/>
                  <a:gd name="T14" fmla="*/ 0 w 14"/>
                  <a:gd name="T1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" h="15">
                    <a:moveTo>
                      <a:pt x="0" y="15"/>
                    </a:moveTo>
                    <a:cubicBezTo>
                      <a:pt x="0" y="15"/>
                      <a:pt x="0" y="15"/>
                      <a:pt x="0" y="15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15"/>
                      <a:pt x="0" y="15"/>
                      <a:pt x="0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48" name="Freeform 3568"/>
              <p:cNvSpPr>
                <a:spLocks/>
              </p:cNvSpPr>
              <p:nvPr/>
            </p:nvSpPr>
            <p:spPr bwMode="auto">
              <a:xfrm>
                <a:off x="8125" y="3234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0 h 2"/>
                  <a:gd name="T4" fmla="*/ 0 w 3"/>
                  <a:gd name="T5" fmla="*/ 0 h 2"/>
                  <a:gd name="T6" fmla="*/ 3 w 3"/>
                  <a:gd name="T7" fmla="*/ 0 h 2"/>
                  <a:gd name="T8" fmla="*/ 3 w 3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3" y="0"/>
                    </a:lnTo>
                    <a:lnTo>
                      <a:pt x="3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49" name="Freeform 3569"/>
              <p:cNvSpPr>
                <a:spLocks/>
              </p:cNvSpPr>
              <p:nvPr/>
            </p:nvSpPr>
            <p:spPr bwMode="auto">
              <a:xfrm>
                <a:off x="8148" y="3233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0 w 3"/>
                  <a:gd name="T3" fmla="*/ 1 h 1"/>
                  <a:gd name="T4" fmla="*/ 0 w 3"/>
                  <a:gd name="T5" fmla="*/ 0 h 1"/>
                  <a:gd name="T6" fmla="*/ 3 w 3"/>
                  <a:gd name="T7" fmla="*/ 1 h 1"/>
                  <a:gd name="T8" fmla="*/ 3 w 3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3" y="1"/>
                    </a:lnTo>
                    <a:lnTo>
                      <a:pt x="3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50" name="Freeform 3570"/>
              <p:cNvSpPr>
                <a:spLocks/>
              </p:cNvSpPr>
              <p:nvPr/>
            </p:nvSpPr>
            <p:spPr bwMode="auto">
              <a:xfrm>
                <a:off x="8149" y="3234"/>
                <a:ext cx="2" cy="24"/>
              </a:xfrm>
              <a:custGeom>
                <a:avLst/>
                <a:gdLst>
                  <a:gd name="T0" fmla="*/ 1 w 1"/>
                  <a:gd name="T1" fmla="*/ 16 h 16"/>
                  <a:gd name="T2" fmla="*/ 0 w 1"/>
                  <a:gd name="T3" fmla="*/ 15 h 16"/>
                  <a:gd name="T4" fmla="*/ 0 w 1"/>
                  <a:gd name="T5" fmla="*/ 0 h 16"/>
                  <a:gd name="T6" fmla="*/ 0 w 1"/>
                  <a:gd name="T7" fmla="*/ 0 h 16"/>
                  <a:gd name="T8" fmla="*/ 0 w 1"/>
                  <a:gd name="T9" fmla="*/ 0 h 16"/>
                  <a:gd name="T10" fmla="*/ 1 w 1"/>
                  <a:gd name="T11" fmla="*/ 15 h 16"/>
                  <a:gd name="T12" fmla="*/ 1 w 1"/>
                  <a:gd name="T13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16">
                    <a:moveTo>
                      <a:pt x="1" y="16"/>
                    </a:moveTo>
                    <a:cubicBezTo>
                      <a:pt x="0" y="16"/>
                      <a:pt x="0" y="16"/>
                      <a:pt x="0" y="15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6"/>
                      <a:pt x="1" y="16"/>
                      <a:pt x="1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51" name="Freeform 3571"/>
              <p:cNvSpPr>
                <a:spLocks/>
              </p:cNvSpPr>
              <p:nvPr/>
            </p:nvSpPr>
            <p:spPr bwMode="auto">
              <a:xfrm>
                <a:off x="8149" y="3234"/>
                <a:ext cx="2" cy="24"/>
              </a:xfrm>
              <a:custGeom>
                <a:avLst/>
                <a:gdLst>
                  <a:gd name="T0" fmla="*/ 0 w 1"/>
                  <a:gd name="T1" fmla="*/ 16 h 16"/>
                  <a:gd name="T2" fmla="*/ 0 w 1"/>
                  <a:gd name="T3" fmla="*/ 16 h 16"/>
                  <a:gd name="T4" fmla="*/ 0 w 1"/>
                  <a:gd name="T5" fmla="*/ 15 h 16"/>
                  <a:gd name="T6" fmla="*/ 1 w 1"/>
                  <a:gd name="T7" fmla="*/ 0 h 16"/>
                  <a:gd name="T8" fmla="*/ 1 w 1"/>
                  <a:gd name="T9" fmla="*/ 0 h 16"/>
                  <a:gd name="T10" fmla="*/ 1 w 1"/>
                  <a:gd name="T11" fmla="*/ 0 h 16"/>
                  <a:gd name="T12" fmla="*/ 1 w 1"/>
                  <a:gd name="T13" fmla="*/ 0 h 16"/>
                  <a:gd name="T14" fmla="*/ 0 w 1"/>
                  <a:gd name="T15" fmla="*/ 16 h 16"/>
                  <a:gd name="T16" fmla="*/ 0 w 1"/>
                  <a:gd name="T17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" h="16">
                    <a:moveTo>
                      <a:pt x="0" y="16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5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52" name="Freeform 3572"/>
              <p:cNvSpPr>
                <a:spLocks/>
              </p:cNvSpPr>
              <p:nvPr/>
            </p:nvSpPr>
            <p:spPr bwMode="auto">
              <a:xfrm>
                <a:off x="8125" y="3234"/>
                <a:ext cx="5" cy="23"/>
              </a:xfrm>
              <a:custGeom>
                <a:avLst/>
                <a:gdLst>
                  <a:gd name="T0" fmla="*/ 3 w 3"/>
                  <a:gd name="T1" fmla="*/ 15 h 15"/>
                  <a:gd name="T2" fmla="*/ 2 w 3"/>
                  <a:gd name="T3" fmla="*/ 15 h 15"/>
                  <a:gd name="T4" fmla="*/ 0 w 3"/>
                  <a:gd name="T5" fmla="*/ 0 h 15"/>
                  <a:gd name="T6" fmla="*/ 0 w 3"/>
                  <a:gd name="T7" fmla="*/ 0 h 15"/>
                  <a:gd name="T8" fmla="*/ 0 w 3"/>
                  <a:gd name="T9" fmla="*/ 0 h 15"/>
                  <a:gd name="T10" fmla="*/ 3 w 3"/>
                  <a:gd name="T11" fmla="*/ 15 h 15"/>
                  <a:gd name="T12" fmla="*/ 3 w 3"/>
                  <a:gd name="T13" fmla="*/ 15 h 15"/>
                  <a:gd name="T14" fmla="*/ 3 w 3"/>
                  <a:gd name="T1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15">
                    <a:moveTo>
                      <a:pt x="3" y="15"/>
                    </a:moveTo>
                    <a:cubicBezTo>
                      <a:pt x="3" y="15"/>
                      <a:pt x="2" y="15"/>
                      <a:pt x="2" y="15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3" y="15"/>
                      <a:pt x="3" y="15"/>
                      <a:pt x="3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53" name="Freeform 3573"/>
              <p:cNvSpPr>
                <a:spLocks/>
              </p:cNvSpPr>
              <p:nvPr/>
            </p:nvSpPr>
            <p:spPr bwMode="auto">
              <a:xfrm>
                <a:off x="8125" y="3234"/>
                <a:ext cx="3" cy="24"/>
              </a:xfrm>
              <a:custGeom>
                <a:avLst/>
                <a:gdLst>
                  <a:gd name="T0" fmla="*/ 1 w 2"/>
                  <a:gd name="T1" fmla="*/ 16 h 16"/>
                  <a:gd name="T2" fmla="*/ 1 w 2"/>
                  <a:gd name="T3" fmla="*/ 16 h 16"/>
                  <a:gd name="T4" fmla="*/ 0 w 2"/>
                  <a:gd name="T5" fmla="*/ 15 h 16"/>
                  <a:gd name="T6" fmla="*/ 2 w 2"/>
                  <a:gd name="T7" fmla="*/ 0 h 16"/>
                  <a:gd name="T8" fmla="*/ 2 w 2"/>
                  <a:gd name="T9" fmla="*/ 0 h 16"/>
                  <a:gd name="T10" fmla="*/ 2 w 2"/>
                  <a:gd name="T11" fmla="*/ 0 h 16"/>
                  <a:gd name="T12" fmla="*/ 1 w 2"/>
                  <a:gd name="T13" fmla="*/ 16 h 16"/>
                  <a:gd name="T14" fmla="*/ 1 w 2"/>
                  <a:gd name="T1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16">
                    <a:moveTo>
                      <a:pt x="1" y="16"/>
                    </a:moveTo>
                    <a:cubicBezTo>
                      <a:pt x="1" y="16"/>
                      <a:pt x="1" y="16"/>
                      <a:pt x="1" y="16"/>
                    </a:cubicBezTo>
                    <a:cubicBezTo>
                      <a:pt x="0" y="16"/>
                      <a:pt x="0" y="16"/>
                      <a:pt x="0" y="15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54" name="Rectangle 3574"/>
              <p:cNvSpPr>
                <a:spLocks noChangeArrowheads="1"/>
              </p:cNvSpPr>
              <p:nvPr/>
            </p:nvSpPr>
            <p:spPr bwMode="auto">
              <a:xfrm>
                <a:off x="8125" y="3224"/>
                <a:ext cx="23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55" name="Rectangle 3575"/>
              <p:cNvSpPr>
                <a:spLocks noChangeArrowheads="1"/>
              </p:cNvSpPr>
              <p:nvPr/>
            </p:nvSpPr>
            <p:spPr bwMode="auto">
              <a:xfrm>
                <a:off x="8130" y="3224"/>
                <a:ext cx="19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56" name="Freeform 3576"/>
              <p:cNvSpPr>
                <a:spLocks/>
              </p:cNvSpPr>
              <p:nvPr/>
            </p:nvSpPr>
            <p:spPr bwMode="auto">
              <a:xfrm>
                <a:off x="8125" y="3224"/>
                <a:ext cx="23" cy="12"/>
              </a:xfrm>
              <a:custGeom>
                <a:avLst/>
                <a:gdLst>
                  <a:gd name="T0" fmla="*/ 15 w 15"/>
                  <a:gd name="T1" fmla="*/ 8 h 8"/>
                  <a:gd name="T2" fmla="*/ 15 w 15"/>
                  <a:gd name="T3" fmla="*/ 8 h 8"/>
                  <a:gd name="T4" fmla="*/ 0 w 15"/>
                  <a:gd name="T5" fmla="*/ 0 h 8"/>
                  <a:gd name="T6" fmla="*/ 0 w 15"/>
                  <a:gd name="T7" fmla="*/ 0 h 8"/>
                  <a:gd name="T8" fmla="*/ 0 w 15"/>
                  <a:gd name="T9" fmla="*/ 0 h 8"/>
                  <a:gd name="T10" fmla="*/ 15 w 15"/>
                  <a:gd name="T11" fmla="*/ 8 h 8"/>
                  <a:gd name="T12" fmla="*/ 15 w 15"/>
                  <a:gd name="T13" fmla="*/ 8 h 8"/>
                  <a:gd name="T14" fmla="*/ 15 w 15"/>
                  <a:gd name="T15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8">
                    <a:moveTo>
                      <a:pt x="15" y="8"/>
                    </a:moveTo>
                    <a:cubicBezTo>
                      <a:pt x="15" y="8"/>
                      <a:pt x="15" y="8"/>
                      <a:pt x="15" y="8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8"/>
                      <a:pt x="15" y="8"/>
                      <a:pt x="15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57" name="Freeform 3577"/>
              <p:cNvSpPr>
                <a:spLocks/>
              </p:cNvSpPr>
              <p:nvPr/>
            </p:nvSpPr>
            <p:spPr bwMode="auto">
              <a:xfrm>
                <a:off x="8125" y="3224"/>
                <a:ext cx="23" cy="12"/>
              </a:xfrm>
              <a:custGeom>
                <a:avLst/>
                <a:gdLst>
                  <a:gd name="T0" fmla="*/ 0 w 15"/>
                  <a:gd name="T1" fmla="*/ 8 h 8"/>
                  <a:gd name="T2" fmla="*/ 0 w 15"/>
                  <a:gd name="T3" fmla="*/ 8 h 8"/>
                  <a:gd name="T4" fmla="*/ 0 w 15"/>
                  <a:gd name="T5" fmla="*/ 7 h 8"/>
                  <a:gd name="T6" fmla="*/ 15 w 15"/>
                  <a:gd name="T7" fmla="*/ 0 h 8"/>
                  <a:gd name="T8" fmla="*/ 15 w 15"/>
                  <a:gd name="T9" fmla="*/ 0 h 8"/>
                  <a:gd name="T10" fmla="*/ 15 w 15"/>
                  <a:gd name="T11" fmla="*/ 1 h 8"/>
                  <a:gd name="T12" fmla="*/ 0 w 15"/>
                  <a:gd name="T13" fmla="*/ 8 h 8"/>
                  <a:gd name="T14" fmla="*/ 0 w 15"/>
                  <a:gd name="T15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8">
                    <a:moveTo>
                      <a:pt x="0" y="8"/>
                    </a:move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7"/>
                      <a:pt x="0" y="7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1"/>
                      <a:pt x="15" y="1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58" name="Freeform 3578"/>
              <p:cNvSpPr>
                <a:spLocks/>
              </p:cNvSpPr>
              <p:nvPr/>
            </p:nvSpPr>
            <p:spPr bwMode="auto">
              <a:xfrm>
                <a:off x="8130" y="3224"/>
                <a:ext cx="21" cy="12"/>
              </a:xfrm>
              <a:custGeom>
                <a:avLst/>
                <a:gdLst>
                  <a:gd name="T0" fmla="*/ 14 w 14"/>
                  <a:gd name="T1" fmla="*/ 8 h 8"/>
                  <a:gd name="T2" fmla="*/ 14 w 14"/>
                  <a:gd name="T3" fmla="*/ 8 h 8"/>
                  <a:gd name="T4" fmla="*/ 0 w 14"/>
                  <a:gd name="T5" fmla="*/ 1 h 8"/>
                  <a:gd name="T6" fmla="*/ 0 w 14"/>
                  <a:gd name="T7" fmla="*/ 0 h 8"/>
                  <a:gd name="T8" fmla="*/ 0 w 14"/>
                  <a:gd name="T9" fmla="*/ 0 h 8"/>
                  <a:gd name="T10" fmla="*/ 14 w 14"/>
                  <a:gd name="T11" fmla="*/ 8 h 8"/>
                  <a:gd name="T12" fmla="*/ 14 w 14"/>
                  <a:gd name="T13" fmla="*/ 8 h 8"/>
                  <a:gd name="T14" fmla="*/ 14 w 14"/>
                  <a:gd name="T15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" h="8">
                    <a:moveTo>
                      <a:pt x="14" y="8"/>
                    </a:moveTo>
                    <a:cubicBezTo>
                      <a:pt x="14" y="8"/>
                      <a:pt x="14" y="8"/>
                      <a:pt x="14" y="8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4" y="8"/>
                      <a:pt x="14" y="8"/>
                      <a:pt x="14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59" name="Freeform 3579"/>
              <p:cNvSpPr>
                <a:spLocks/>
              </p:cNvSpPr>
              <p:nvPr/>
            </p:nvSpPr>
            <p:spPr bwMode="auto">
              <a:xfrm>
                <a:off x="8130" y="3224"/>
                <a:ext cx="21" cy="12"/>
              </a:xfrm>
              <a:custGeom>
                <a:avLst/>
                <a:gdLst>
                  <a:gd name="T0" fmla="*/ 0 w 14"/>
                  <a:gd name="T1" fmla="*/ 8 h 8"/>
                  <a:gd name="T2" fmla="*/ 0 w 14"/>
                  <a:gd name="T3" fmla="*/ 8 h 8"/>
                  <a:gd name="T4" fmla="*/ 0 w 14"/>
                  <a:gd name="T5" fmla="*/ 7 h 8"/>
                  <a:gd name="T6" fmla="*/ 13 w 14"/>
                  <a:gd name="T7" fmla="*/ 0 h 8"/>
                  <a:gd name="T8" fmla="*/ 14 w 14"/>
                  <a:gd name="T9" fmla="*/ 1 h 8"/>
                  <a:gd name="T10" fmla="*/ 14 w 14"/>
                  <a:gd name="T11" fmla="*/ 1 h 8"/>
                  <a:gd name="T12" fmla="*/ 0 w 14"/>
                  <a:gd name="T13" fmla="*/ 8 h 8"/>
                  <a:gd name="T14" fmla="*/ 0 w 14"/>
                  <a:gd name="T15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" h="8">
                    <a:moveTo>
                      <a:pt x="0" y="8"/>
                    </a:moveTo>
                    <a:cubicBezTo>
                      <a:pt x="0" y="8"/>
                      <a:pt x="0" y="8"/>
                      <a:pt x="0" y="8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4" y="0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60" name="Freeform 3580"/>
              <p:cNvSpPr>
                <a:spLocks/>
              </p:cNvSpPr>
              <p:nvPr/>
            </p:nvSpPr>
            <p:spPr bwMode="auto">
              <a:xfrm>
                <a:off x="8125" y="3224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0 w 3"/>
                  <a:gd name="T3" fmla="*/ 1 h 1"/>
                  <a:gd name="T4" fmla="*/ 0 w 3"/>
                  <a:gd name="T5" fmla="*/ 0 h 1"/>
                  <a:gd name="T6" fmla="*/ 3 w 3"/>
                  <a:gd name="T7" fmla="*/ 1 h 1"/>
                  <a:gd name="T8" fmla="*/ 3 w 3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3" y="1"/>
                    </a:lnTo>
                    <a:lnTo>
                      <a:pt x="3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61" name="Freeform 3581"/>
              <p:cNvSpPr>
                <a:spLocks/>
              </p:cNvSpPr>
              <p:nvPr/>
            </p:nvSpPr>
            <p:spPr bwMode="auto">
              <a:xfrm>
                <a:off x="8148" y="3224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0 w 3"/>
                  <a:gd name="T3" fmla="*/ 0 h 1"/>
                  <a:gd name="T4" fmla="*/ 0 w 3"/>
                  <a:gd name="T5" fmla="*/ 0 h 1"/>
                  <a:gd name="T6" fmla="*/ 3 w 3"/>
                  <a:gd name="T7" fmla="*/ 0 h 1"/>
                  <a:gd name="T8" fmla="*/ 3 w 3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3" y="0"/>
                    </a:lnTo>
                    <a:lnTo>
                      <a:pt x="3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62" name="Freeform 3582"/>
              <p:cNvSpPr>
                <a:spLocks/>
              </p:cNvSpPr>
              <p:nvPr/>
            </p:nvSpPr>
            <p:spPr bwMode="auto">
              <a:xfrm>
                <a:off x="8148" y="3224"/>
                <a:ext cx="1" cy="12"/>
              </a:xfrm>
              <a:custGeom>
                <a:avLst/>
                <a:gdLst>
                  <a:gd name="T0" fmla="*/ 1 w 1"/>
                  <a:gd name="T1" fmla="*/ 8 h 8"/>
                  <a:gd name="T2" fmla="*/ 1 w 1"/>
                  <a:gd name="T3" fmla="*/ 8 h 8"/>
                  <a:gd name="T4" fmla="*/ 0 w 1"/>
                  <a:gd name="T5" fmla="*/ 1 h 8"/>
                  <a:gd name="T6" fmla="*/ 0 w 1"/>
                  <a:gd name="T7" fmla="*/ 0 h 8"/>
                  <a:gd name="T8" fmla="*/ 0 w 1"/>
                  <a:gd name="T9" fmla="*/ 1 h 8"/>
                  <a:gd name="T10" fmla="*/ 1 w 1"/>
                  <a:gd name="T11" fmla="*/ 8 h 8"/>
                  <a:gd name="T12" fmla="*/ 1 w 1"/>
                  <a:gd name="T13" fmla="*/ 8 h 8"/>
                  <a:gd name="T14" fmla="*/ 1 w 1"/>
                  <a:gd name="T15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8">
                    <a:moveTo>
                      <a:pt x="1" y="8"/>
                    </a:moveTo>
                    <a:cubicBezTo>
                      <a:pt x="1" y="8"/>
                      <a:pt x="1" y="8"/>
                      <a:pt x="1" y="8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63" name="Freeform 3583"/>
              <p:cNvSpPr>
                <a:spLocks/>
              </p:cNvSpPr>
              <p:nvPr/>
            </p:nvSpPr>
            <p:spPr bwMode="auto">
              <a:xfrm>
                <a:off x="8148" y="3224"/>
                <a:ext cx="1" cy="12"/>
              </a:xfrm>
              <a:custGeom>
                <a:avLst/>
                <a:gdLst>
                  <a:gd name="T0" fmla="*/ 0 w 1"/>
                  <a:gd name="T1" fmla="*/ 8 h 8"/>
                  <a:gd name="T2" fmla="*/ 0 w 1"/>
                  <a:gd name="T3" fmla="*/ 8 h 8"/>
                  <a:gd name="T4" fmla="*/ 0 w 1"/>
                  <a:gd name="T5" fmla="*/ 8 h 8"/>
                  <a:gd name="T6" fmla="*/ 1 w 1"/>
                  <a:gd name="T7" fmla="*/ 1 h 8"/>
                  <a:gd name="T8" fmla="*/ 1 w 1"/>
                  <a:gd name="T9" fmla="*/ 0 h 8"/>
                  <a:gd name="T10" fmla="*/ 1 w 1"/>
                  <a:gd name="T11" fmla="*/ 1 h 8"/>
                  <a:gd name="T12" fmla="*/ 0 w 1"/>
                  <a:gd name="T13" fmla="*/ 8 h 8"/>
                  <a:gd name="T14" fmla="*/ 0 w 1"/>
                  <a:gd name="T15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8">
                    <a:moveTo>
                      <a:pt x="0" y="8"/>
                    </a:move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64" name="Freeform 3584"/>
              <p:cNvSpPr>
                <a:spLocks/>
              </p:cNvSpPr>
              <p:nvPr/>
            </p:nvSpPr>
            <p:spPr bwMode="auto">
              <a:xfrm>
                <a:off x="8125" y="3224"/>
                <a:ext cx="5" cy="10"/>
              </a:xfrm>
              <a:custGeom>
                <a:avLst/>
                <a:gdLst>
                  <a:gd name="T0" fmla="*/ 3 w 3"/>
                  <a:gd name="T1" fmla="*/ 7 h 7"/>
                  <a:gd name="T2" fmla="*/ 2 w 3"/>
                  <a:gd name="T3" fmla="*/ 7 h 7"/>
                  <a:gd name="T4" fmla="*/ 0 w 3"/>
                  <a:gd name="T5" fmla="*/ 1 h 7"/>
                  <a:gd name="T6" fmla="*/ 0 w 3"/>
                  <a:gd name="T7" fmla="*/ 0 h 7"/>
                  <a:gd name="T8" fmla="*/ 0 w 3"/>
                  <a:gd name="T9" fmla="*/ 0 h 7"/>
                  <a:gd name="T10" fmla="*/ 3 w 3"/>
                  <a:gd name="T11" fmla="*/ 7 h 7"/>
                  <a:gd name="T12" fmla="*/ 3 w 3"/>
                  <a:gd name="T13" fmla="*/ 7 h 7"/>
                  <a:gd name="T14" fmla="*/ 3 w 3"/>
                  <a:gd name="T15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7">
                    <a:moveTo>
                      <a:pt x="3" y="7"/>
                    </a:moveTo>
                    <a:cubicBezTo>
                      <a:pt x="2" y="7"/>
                      <a:pt x="2" y="7"/>
                      <a:pt x="2" y="7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65" name="Freeform 3585"/>
              <p:cNvSpPr>
                <a:spLocks/>
              </p:cNvSpPr>
              <p:nvPr/>
            </p:nvSpPr>
            <p:spPr bwMode="auto">
              <a:xfrm>
                <a:off x="8125" y="3224"/>
                <a:ext cx="3" cy="12"/>
              </a:xfrm>
              <a:custGeom>
                <a:avLst/>
                <a:gdLst>
                  <a:gd name="T0" fmla="*/ 1 w 2"/>
                  <a:gd name="T1" fmla="*/ 8 h 8"/>
                  <a:gd name="T2" fmla="*/ 0 w 2"/>
                  <a:gd name="T3" fmla="*/ 8 h 8"/>
                  <a:gd name="T4" fmla="*/ 0 w 2"/>
                  <a:gd name="T5" fmla="*/ 7 h 8"/>
                  <a:gd name="T6" fmla="*/ 2 w 2"/>
                  <a:gd name="T7" fmla="*/ 1 h 8"/>
                  <a:gd name="T8" fmla="*/ 2 w 2"/>
                  <a:gd name="T9" fmla="*/ 0 h 8"/>
                  <a:gd name="T10" fmla="*/ 2 w 2"/>
                  <a:gd name="T11" fmla="*/ 1 h 8"/>
                  <a:gd name="T12" fmla="*/ 1 w 2"/>
                  <a:gd name="T13" fmla="*/ 8 h 8"/>
                  <a:gd name="T14" fmla="*/ 1 w 2"/>
                  <a:gd name="T15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8">
                    <a:moveTo>
                      <a:pt x="1" y="8"/>
                    </a:moveTo>
                    <a:cubicBezTo>
                      <a:pt x="1" y="8"/>
                      <a:pt x="1" y="8"/>
                      <a:pt x="0" y="8"/>
                    </a:cubicBezTo>
                    <a:cubicBezTo>
                      <a:pt x="0" y="8"/>
                      <a:pt x="0" y="8"/>
                      <a:pt x="0" y="7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66" name="Rectangle 3586"/>
              <p:cNvSpPr>
                <a:spLocks noChangeArrowheads="1"/>
              </p:cNvSpPr>
              <p:nvPr/>
            </p:nvSpPr>
            <p:spPr bwMode="auto">
              <a:xfrm>
                <a:off x="8137" y="3224"/>
                <a:ext cx="3" cy="339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67" name="Rectangle 3587"/>
              <p:cNvSpPr>
                <a:spLocks noChangeArrowheads="1"/>
              </p:cNvSpPr>
              <p:nvPr/>
            </p:nvSpPr>
            <p:spPr bwMode="auto">
              <a:xfrm>
                <a:off x="8133" y="3237"/>
                <a:ext cx="6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68" name="Rectangle 3588"/>
              <p:cNvSpPr>
                <a:spLocks noChangeArrowheads="1"/>
              </p:cNvSpPr>
              <p:nvPr/>
            </p:nvSpPr>
            <p:spPr bwMode="auto">
              <a:xfrm>
                <a:off x="8133" y="3245"/>
                <a:ext cx="6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69" name="Rectangle 3589"/>
              <p:cNvSpPr>
                <a:spLocks noChangeArrowheads="1"/>
              </p:cNvSpPr>
              <p:nvPr/>
            </p:nvSpPr>
            <p:spPr bwMode="auto">
              <a:xfrm>
                <a:off x="8133" y="3252"/>
                <a:ext cx="6" cy="2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70" name="Rectangle 3590"/>
              <p:cNvSpPr>
                <a:spLocks noChangeArrowheads="1"/>
              </p:cNvSpPr>
              <p:nvPr/>
            </p:nvSpPr>
            <p:spPr bwMode="auto">
              <a:xfrm>
                <a:off x="8133" y="3260"/>
                <a:ext cx="6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71" name="Rectangle 3591"/>
              <p:cNvSpPr>
                <a:spLocks noChangeArrowheads="1"/>
              </p:cNvSpPr>
              <p:nvPr/>
            </p:nvSpPr>
            <p:spPr bwMode="auto">
              <a:xfrm>
                <a:off x="8133" y="3269"/>
                <a:ext cx="6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72" name="Rectangle 3592"/>
              <p:cNvSpPr>
                <a:spLocks noChangeArrowheads="1"/>
              </p:cNvSpPr>
              <p:nvPr/>
            </p:nvSpPr>
            <p:spPr bwMode="auto">
              <a:xfrm>
                <a:off x="8133" y="3277"/>
                <a:ext cx="6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73" name="Rectangle 3593"/>
              <p:cNvSpPr>
                <a:spLocks noChangeArrowheads="1"/>
              </p:cNvSpPr>
              <p:nvPr/>
            </p:nvSpPr>
            <p:spPr bwMode="auto">
              <a:xfrm>
                <a:off x="8133" y="3284"/>
                <a:ext cx="6" cy="2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74" name="Rectangle 3594"/>
              <p:cNvSpPr>
                <a:spLocks noChangeArrowheads="1"/>
              </p:cNvSpPr>
              <p:nvPr/>
            </p:nvSpPr>
            <p:spPr bwMode="auto">
              <a:xfrm>
                <a:off x="8133" y="3292"/>
                <a:ext cx="6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75" name="Rectangle 3595"/>
              <p:cNvSpPr>
                <a:spLocks noChangeArrowheads="1"/>
              </p:cNvSpPr>
              <p:nvPr/>
            </p:nvSpPr>
            <p:spPr bwMode="auto">
              <a:xfrm>
                <a:off x="8133" y="3301"/>
                <a:ext cx="6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76" name="Rectangle 3596"/>
              <p:cNvSpPr>
                <a:spLocks noChangeArrowheads="1"/>
              </p:cNvSpPr>
              <p:nvPr/>
            </p:nvSpPr>
            <p:spPr bwMode="auto">
              <a:xfrm>
                <a:off x="8133" y="3308"/>
                <a:ext cx="6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77" name="Rectangle 3597"/>
              <p:cNvSpPr>
                <a:spLocks noChangeArrowheads="1"/>
              </p:cNvSpPr>
              <p:nvPr/>
            </p:nvSpPr>
            <p:spPr bwMode="auto">
              <a:xfrm>
                <a:off x="8133" y="3316"/>
                <a:ext cx="6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78" name="Rectangle 3598"/>
              <p:cNvSpPr>
                <a:spLocks noChangeArrowheads="1"/>
              </p:cNvSpPr>
              <p:nvPr/>
            </p:nvSpPr>
            <p:spPr bwMode="auto">
              <a:xfrm>
                <a:off x="8133" y="3323"/>
                <a:ext cx="6" cy="2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79" name="Rectangle 3599"/>
              <p:cNvSpPr>
                <a:spLocks noChangeArrowheads="1"/>
              </p:cNvSpPr>
              <p:nvPr/>
            </p:nvSpPr>
            <p:spPr bwMode="auto">
              <a:xfrm>
                <a:off x="8133" y="3331"/>
                <a:ext cx="6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80" name="Rectangle 3600"/>
              <p:cNvSpPr>
                <a:spLocks noChangeArrowheads="1"/>
              </p:cNvSpPr>
              <p:nvPr/>
            </p:nvSpPr>
            <p:spPr bwMode="auto">
              <a:xfrm>
                <a:off x="8133" y="3340"/>
                <a:ext cx="6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81" name="Rectangle 3601"/>
              <p:cNvSpPr>
                <a:spLocks noChangeArrowheads="1"/>
              </p:cNvSpPr>
              <p:nvPr/>
            </p:nvSpPr>
            <p:spPr bwMode="auto">
              <a:xfrm>
                <a:off x="8133" y="3347"/>
                <a:ext cx="6" cy="2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82" name="Rectangle 3602"/>
              <p:cNvSpPr>
                <a:spLocks noChangeArrowheads="1"/>
              </p:cNvSpPr>
              <p:nvPr/>
            </p:nvSpPr>
            <p:spPr bwMode="auto">
              <a:xfrm>
                <a:off x="8133" y="3355"/>
                <a:ext cx="6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83" name="Rectangle 3603"/>
              <p:cNvSpPr>
                <a:spLocks noChangeArrowheads="1"/>
              </p:cNvSpPr>
              <p:nvPr/>
            </p:nvSpPr>
            <p:spPr bwMode="auto">
              <a:xfrm>
                <a:off x="8133" y="3362"/>
                <a:ext cx="6" cy="2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84" name="Rectangle 3604"/>
              <p:cNvSpPr>
                <a:spLocks noChangeArrowheads="1"/>
              </p:cNvSpPr>
              <p:nvPr/>
            </p:nvSpPr>
            <p:spPr bwMode="auto">
              <a:xfrm>
                <a:off x="8133" y="3372"/>
                <a:ext cx="6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85" name="Rectangle 3605"/>
              <p:cNvSpPr>
                <a:spLocks noChangeArrowheads="1"/>
              </p:cNvSpPr>
              <p:nvPr/>
            </p:nvSpPr>
            <p:spPr bwMode="auto">
              <a:xfrm>
                <a:off x="8133" y="3379"/>
                <a:ext cx="6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86" name="Rectangle 3606"/>
              <p:cNvSpPr>
                <a:spLocks noChangeArrowheads="1"/>
              </p:cNvSpPr>
              <p:nvPr/>
            </p:nvSpPr>
            <p:spPr bwMode="auto">
              <a:xfrm>
                <a:off x="8133" y="3387"/>
                <a:ext cx="6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87" name="Rectangle 3607"/>
              <p:cNvSpPr>
                <a:spLocks noChangeArrowheads="1"/>
              </p:cNvSpPr>
              <p:nvPr/>
            </p:nvSpPr>
            <p:spPr bwMode="auto">
              <a:xfrm>
                <a:off x="8133" y="3394"/>
                <a:ext cx="6" cy="2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88" name="Rectangle 3608"/>
              <p:cNvSpPr>
                <a:spLocks noChangeArrowheads="1"/>
              </p:cNvSpPr>
              <p:nvPr/>
            </p:nvSpPr>
            <p:spPr bwMode="auto">
              <a:xfrm>
                <a:off x="8133" y="3403"/>
                <a:ext cx="6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89" name="Rectangle 3609"/>
              <p:cNvSpPr>
                <a:spLocks noChangeArrowheads="1"/>
              </p:cNvSpPr>
              <p:nvPr/>
            </p:nvSpPr>
            <p:spPr bwMode="auto">
              <a:xfrm>
                <a:off x="8133" y="3411"/>
                <a:ext cx="6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90" name="Rectangle 3610"/>
              <p:cNvSpPr>
                <a:spLocks noChangeArrowheads="1"/>
              </p:cNvSpPr>
              <p:nvPr/>
            </p:nvSpPr>
            <p:spPr bwMode="auto">
              <a:xfrm>
                <a:off x="8133" y="3418"/>
                <a:ext cx="6" cy="2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91" name="Rectangle 3611"/>
              <p:cNvSpPr>
                <a:spLocks noChangeArrowheads="1"/>
              </p:cNvSpPr>
              <p:nvPr/>
            </p:nvSpPr>
            <p:spPr bwMode="auto">
              <a:xfrm>
                <a:off x="8133" y="3426"/>
                <a:ext cx="6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92" name="Rectangle 3612"/>
              <p:cNvSpPr>
                <a:spLocks noChangeArrowheads="1"/>
              </p:cNvSpPr>
              <p:nvPr/>
            </p:nvSpPr>
            <p:spPr bwMode="auto">
              <a:xfrm>
                <a:off x="8133" y="3433"/>
                <a:ext cx="6" cy="2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93" name="Rectangle 3613"/>
              <p:cNvSpPr>
                <a:spLocks noChangeArrowheads="1"/>
              </p:cNvSpPr>
              <p:nvPr/>
            </p:nvSpPr>
            <p:spPr bwMode="auto">
              <a:xfrm>
                <a:off x="8133" y="3442"/>
                <a:ext cx="6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94" name="Rectangle 3614"/>
              <p:cNvSpPr>
                <a:spLocks noChangeArrowheads="1"/>
              </p:cNvSpPr>
              <p:nvPr/>
            </p:nvSpPr>
            <p:spPr bwMode="auto">
              <a:xfrm>
                <a:off x="8133" y="3453"/>
                <a:ext cx="6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95" name="Rectangle 3615"/>
              <p:cNvSpPr>
                <a:spLocks noChangeArrowheads="1"/>
              </p:cNvSpPr>
              <p:nvPr/>
            </p:nvSpPr>
            <p:spPr bwMode="auto">
              <a:xfrm>
                <a:off x="8133" y="3464"/>
                <a:ext cx="6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96" name="Rectangle 3616"/>
              <p:cNvSpPr>
                <a:spLocks noChangeArrowheads="1"/>
              </p:cNvSpPr>
              <p:nvPr/>
            </p:nvSpPr>
            <p:spPr bwMode="auto">
              <a:xfrm>
                <a:off x="8133" y="3474"/>
                <a:ext cx="6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97" name="Rectangle 3617"/>
              <p:cNvSpPr>
                <a:spLocks noChangeArrowheads="1"/>
              </p:cNvSpPr>
              <p:nvPr/>
            </p:nvSpPr>
            <p:spPr bwMode="auto">
              <a:xfrm>
                <a:off x="8133" y="3485"/>
                <a:ext cx="6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98" name="Rectangle 3618"/>
              <p:cNvSpPr>
                <a:spLocks noChangeArrowheads="1"/>
              </p:cNvSpPr>
              <p:nvPr/>
            </p:nvSpPr>
            <p:spPr bwMode="auto">
              <a:xfrm>
                <a:off x="8133" y="3495"/>
                <a:ext cx="6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99" name="Rectangle 3619"/>
              <p:cNvSpPr>
                <a:spLocks noChangeArrowheads="1"/>
              </p:cNvSpPr>
              <p:nvPr/>
            </p:nvSpPr>
            <p:spPr bwMode="auto">
              <a:xfrm>
                <a:off x="8133" y="3506"/>
                <a:ext cx="6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00" name="Rectangle 3620"/>
              <p:cNvSpPr>
                <a:spLocks noChangeArrowheads="1"/>
              </p:cNvSpPr>
              <p:nvPr/>
            </p:nvSpPr>
            <p:spPr bwMode="auto">
              <a:xfrm>
                <a:off x="8133" y="3516"/>
                <a:ext cx="6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01" name="Rectangle 3621"/>
              <p:cNvSpPr>
                <a:spLocks noChangeArrowheads="1"/>
              </p:cNvSpPr>
              <p:nvPr/>
            </p:nvSpPr>
            <p:spPr bwMode="auto">
              <a:xfrm>
                <a:off x="8133" y="3527"/>
                <a:ext cx="6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02" name="Rectangle 3622"/>
              <p:cNvSpPr>
                <a:spLocks noChangeArrowheads="1"/>
              </p:cNvSpPr>
              <p:nvPr/>
            </p:nvSpPr>
            <p:spPr bwMode="auto">
              <a:xfrm>
                <a:off x="8133" y="3537"/>
                <a:ext cx="6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03" name="Rectangle 3623"/>
              <p:cNvSpPr>
                <a:spLocks noChangeArrowheads="1"/>
              </p:cNvSpPr>
              <p:nvPr/>
            </p:nvSpPr>
            <p:spPr bwMode="auto">
              <a:xfrm>
                <a:off x="8133" y="3548"/>
                <a:ext cx="6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04" name="Rectangle 3624"/>
              <p:cNvSpPr>
                <a:spLocks noChangeArrowheads="1"/>
              </p:cNvSpPr>
              <p:nvPr/>
            </p:nvSpPr>
            <p:spPr bwMode="auto">
              <a:xfrm>
                <a:off x="8133" y="3559"/>
                <a:ext cx="6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05" name="Rectangle 3625"/>
              <p:cNvSpPr>
                <a:spLocks noChangeArrowheads="1"/>
              </p:cNvSpPr>
              <p:nvPr/>
            </p:nvSpPr>
            <p:spPr bwMode="auto">
              <a:xfrm>
                <a:off x="8121" y="3557"/>
                <a:ext cx="34" cy="9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06" name="Rectangle 3626"/>
              <p:cNvSpPr>
                <a:spLocks noChangeArrowheads="1"/>
              </p:cNvSpPr>
              <p:nvPr/>
            </p:nvSpPr>
            <p:spPr bwMode="auto">
              <a:xfrm>
                <a:off x="8133" y="3227"/>
                <a:ext cx="1" cy="33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07" name="Freeform 3627"/>
              <p:cNvSpPr>
                <a:spLocks/>
              </p:cNvSpPr>
              <p:nvPr/>
            </p:nvSpPr>
            <p:spPr bwMode="auto">
              <a:xfrm>
                <a:off x="8139" y="3135"/>
                <a:ext cx="6" cy="81"/>
              </a:xfrm>
              <a:custGeom>
                <a:avLst/>
                <a:gdLst>
                  <a:gd name="T0" fmla="*/ 3 w 4"/>
                  <a:gd name="T1" fmla="*/ 54 h 54"/>
                  <a:gd name="T2" fmla="*/ 3 w 4"/>
                  <a:gd name="T3" fmla="*/ 54 h 54"/>
                  <a:gd name="T4" fmla="*/ 0 w 4"/>
                  <a:gd name="T5" fmla="*/ 1 h 54"/>
                  <a:gd name="T6" fmla="*/ 1 w 4"/>
                  <a:gd name="T7" fmla="*/ 0 h 54"/>
                  <a:gd name="T8" fmla="*/ 1 w 4"/>
                  <a:gd name="T9" fmla="*/ 1 h 54"/>
                  <a:gd name="T10" fmla="*/ 4 w 4"/>
                  <a:gd name="T11" fmla="*/ 54 h 54"/>
                  <a:gd name="T12" fmla="*/ 3 w 4"/>
                  <a:gd name="T13" fmla="*/ 54 h 54"/>
                  <a:gd name="T14" fmla="*/ 3 w 4"/>
                  <a:gd name="T15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54">
                    <a:moveTo>
                      <a:pt x="3" y="54"/>
                    </a:moveTo>
                    <a:cubicBezTo>
                      <a:pt x="3" y="54"/>
                      <a:pt x="3" y="54"/>
                      <a:pt x="3" y="54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4" y="54"/>
                      <a:pt x="4" y="54"/>
                      <a:pt x="4" y="54"/>
                    </a:cubicBezTo>
                    <a:cubicBezTo>
                      <a:pt x="4" y="54"/>
                      <a:pt x="4" y="54"/>
                      <a:pt x="3" y="54"/>
                    </a:cubicBezTo>
                    <a:cubicBezTo>
                      <a:pt x="3" y="54"/>
                      <a:pt x="3" y="54"/>
                      <a:pt x="3" y="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08" name="Freeform 3628"/>
              <p:cNvSpPr>
                <a:spLocks/>
              </p:cNvSpPr>
              <p:nvPr/>
            </p:nvSpPr>
            <p:spPr bwMode="auto">
              <a:xfrm>
                <a:off x="8139" y="3135"/>
                <a:ext cx="10" cy="80"/>
              </a:xfrm>
              <a:custGeom>
                <a:avLst/>
                <a:gdLst>
                  <a:gd name="T0" fmla="*/ 6 w 7"/>
                  <a:gd name="T1" fmla="*/ 53 h 53"/>
                  <a:gd name="T2" fmla="*/ 6 w 7"/>
                  <a:gd name="T3" fmla="*/ 53 h 53"/>
                  <a:gd name="T4" fmla="*/ 0 w 7"/>
                  <a:gd name="T5" fmla="*/ 1 h 53"/>
                  <a:gd name="T6" fmla="*/ 1 w 7"/>
                  <a:gd name="T7" fmla="*/ 0 h 53"/>
                  <a:gd name="T8" fmla="*/ 1 w 7"/>
                  <a:gd name="T9" fmla="*/ 1 h 53"/>
                  <a:gd name="T10" fmla="*/ 7 w 7"/>
                  <a:gd name="T11" fmla="*/ 53 h 53"/>
                  <a:gd name="T12" fmla="*/ 6 w 7"/>
                  <a:gd name="T13" fmla="*/ 53 h 53"/>
                  <a:gd name="T14" fmla="*/ 6 w 7"/>
                  <a:gd name="T15" fmla="*/ 53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53">
                    <a:moveTo>
                      <a:pt x="6" y="53"/>
                    </a:moveTo>
                    <a:cubicBezTo>
                      <a:pt x="6" y="53"/>
                      <a:pt x="6" y="53"/>
                      <a:pt x="6" y="53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7" y="53"/>
                      <a:pt x="7" y="53"/>
                      <a:pt x="7" y="53"/>
                    </a:cubicBezTo>
                    <a:cubicBezTo>
                      <a:pt x="7" y="53"/>
                      <a:pt x="6" y="53"/>
                      <a:pt x="6" y="53"/>
                    </a:cubicBezTo>
                    <a:cubicBezTo>
                      <a:pt x="6" y="53"/>
                      <a:pt x="6" y="53"/>
                      <a:pt x="6" y="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09" name="Freeform 3629"/>
              <p:cNvSpPr>
                <a:spLocks/>
              </p:cNvSpPr>
              <p:nvPr/>
            </p:nvSpPr>
            <p:spPr bwMode="auto">
              <a:xfrm>
                <a:off x="8127" y="3135"/>
                <a:ext cx="13" cy="74"/>
              </a:xfrm>
              <a:custGeom>
                <a:avLst/>
                <a:gdLst>
                  <a:gd name="T0" fmla="*/ 1 w 9"/>
                  <a:gd name="T1" fmla="*/ 49 h 49"/>
                  <a:gd name="T2" fmla="*/ 1 w 9"/>
                  <a:gd name="T3" fmla="*/ 49 h 49"/>
                  <a:gd name="T4" fmla="*/ 0 w 9"/>
                  <a:gd name="T5" fmla="*/ 48 h 49"/>
                  <a:gd name="T6" fmla="*/ 8 w 9"/>
                  <a:gd name="T7" fmla="*/ 0 h 49"/>
                  <a:gd name="T8" fmla="*/ 9 w 9"/>
                  <a:gd name="T9" fmla="*/ 0 h 49"/>
                  <a:gd name="T10" fmla="*/ 9 w 9"/>
                  <a:gd name="T11" fmla="*/ 1 h 49"/>
                  <a:gd name="T12" fmla="*/ 1 w 9"/>
                  <a:gd name="T13" fmla="*/ 48 h 49"/>
                  <a:gd name="T14" fmla="*/ 1 w 9"/>
                  <a:gd name="T15" fmla="*/ 4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" h="49">
                    <a:moveTo>
                      <a:pt x="1" y="49"/>
                    </a:moveTo>
                    <a:cubicBezTo>
                      <a:pt x="1" y="49"/>
                      <a:pt x="1" y="49"/>
                      <a:pt x="1" y="49"/>
                    </a:cubicBezTo>
                    <a:cubicBezTo>
                      <a:pt x="1" y="49"/>
                      <a:pt x="0" y="48"/>
                      <a:pt x="0" y="48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1"/>
                    </a:cubicBezTo>
                    <a:cubicBezTo>
                      <a:pt x="1" y="48"/>
                      <a:pt x="1" y="48"/>
                      <a:pt x="1" y="48"/>
                    </a:cubicBezTo>
                    <a:cubicBezTo>
                      <a:pt x="1" y="49"/>
                      <a:pt x="1" y="49"/>
                      <a:pt x="1" y="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10" name="Freeform 3630"/>
              <p:cNvSpPr>
                <a:spLocks/>
              </p:cNvSpPr>
              <p:nvPr/>
            </p:nvSpPr>
            <p:spPr bwMode="auto">
              <a:xfrm>
                <a:off x="8134" y="3135"/>
                <a:ext cx="6" cy="77"/>
              </a:xfrm>
              <a:custGeom>
                <a:avLst/>
                <a:gdLst>
                  <a:gd name="T0" fmla="*/ 0 w 4"/>
                  <a:gd name="T1" fmla="*/ 51 h 51"/>
                  <a:gd name="T2" fmla="*/ 0 w 4"/>
                  <a:gd name="T3" fmla="*/ 51 h 51"/>
                  <a:gd name="T4" fmla="*/ 0 w 4"/>
                  <a:gd name="T5" fmla="*/ 50 h 51"/>
                  <a:gd name="T6" fmla="*/ 3 w 4"/>
                  <a:gd name="T7" fmla="*/ 1 h 51"/>
                  <a:gd name="T8" fmla="*/ 4 w 4"/>
                  <a:gd name="T9" fmla="*/ 0 h 51"/>
                  <a:gd name="T10" fmla="*/ 4 w 4"/>
                  <a:gd name="T11" fmla="*/ 1 h 51"/>
                  <a:gd name="T12" fmla="*/ 1 w 4"/>
                  <a:gd name="T13" fmla="*/ 50 h 51"/>
                  <a:gd name="T14" fmla="*/ 0 w 4"/>
                  <a:gd name="T15" fmla="*/ 51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51">
                    <a:moveTo>
                      <a:pt x="0" y="51"/>
                    </a:moveTo>
                    <a:cubicBezTo>
                      <a:pt x="0" y="51"/>
                      <a:pt x="0" y="51"/>
                      <a:pt x="0" y="51"/>
                    </a:cubicBezTo>
                    <a:cubicBezTo>
                      <a:pt x="0" y="51"/>
                      <a:pt x="0" y="51"/>
                      <a:pt x="0" y="5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1"/>
                    </a:cubicBezTo>
                    <a:cubicBezTo>
                      <a:pt x="1" y="50"/>
                      <a:pt x="1" y="50"/>
                      <a:pt x="1" y="50"/>
                    </a:cubicBezTo>
                    <a:cubicBezTo>
                      <a:pt x="1" y="51"/>
                      <a:pt x="0" y="51"/>
                      <a:pt x="0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11" name="Rectangle 3631"/>
              <p:cNvSpPr>
                <a:spLocks noChangeArrowheads="1"/>
              </p:cNvSpPr>
              <p:nvPr/>
            </p:nvSpPr>
            <p:spPr bwMode="auto">
              <a:xfrm>
                <a:off x="8137" y="3135"/>
                <a:ext cx="5" cy="6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12" name="Rectangle 3632"/>
              <p:cNvSpPr>
                <a:spLocks noChangeArrowheads="1"/>
              </p:cNvSpPr>
              <p:nvPr/>
            </p:nvSpPr>
            <p:spPr bwMode="auto">
              <a:xfrm>
                <a:off x="8137" y="3133"/>
                <a:ext cx="3" cy="6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13" name="Rectangle 3633"/>
              <p:cNvSpPr>
                <a:spLocks noChangeArrowheads="1"/>
              </p:cNvSpPr>
              <p:nvPr/>
            </p:nvSpPr>
            <p:spPr bwMode="auto">
              <a:xfrm>
                <a:off x="8140" y="3133"/>
                <a:ext cx="2" cy="6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14" name="Freeform 3634"/>
              <p:cNvSpPr>
                <a:spLocks noEditPoints="1"/>
              </p:cNvSpPr>
              <p:nvPr/>
            </p:nvSpPr>
            <p:spPr bwMode="auto">
              <a:xfrm>
                <a:off x="8127" y="3150"/>
                <a:ext cx="16" cy="63"/>
              </a:xfrm>
              <a:custGeom>
                <a:avLst/>
                <a:gdLst>
                  <a:gd name="T0" fmla="*/ 11 w 11"/>
                  <a:gd name="T1" fmla="*/ 42 h 42"/>
                  <a:gd name="T2" fmla="*/ 1 w 11"/>
                  <a:gd name="T3" fmla="*/ 41 h 42"/>
                  <a:gd name="T4" fmla="*/ 0 w 11"/>
                  <a:gd name="T5" fmla="*/ 41 h 42"/>
                  <a:gd name="T6" fmla="*/ 2 w 11"/>
                  <a:gd name="T7" fmla="*/ 34 h 42"/>
                  <a:gd name="T8" fmla="*/ 2 w 11"/>
                  <a:gd name="T9" fmla="*/ 34 h 42"/>
                  <a:gd name="T10" fmla="*/ 3 w 11"/>
                  <a:gd name="T11" fmla="*/ 26 h 42"/>
                  <a:gd name="T12" fmla="*/ 3 w 11"/>
                  <a:gd name="T13" fmla="*/ 26 h 42"/>
                  <a:gd name="T14" fmla="*/ 4 w 11"/>
                  <a:gd name="T15" fmla="*/ 20 h 42"/>
                  <a:gd name="T16" fmla="*/ 4 w 11"/>
                  <a:gd name="T17" fmla="*/ 20 h 42"/>
                  <a:gd name="T18" fmla="*/ 5 w 11"/>
                  <a:gd name="T19" fmla="*/ 15 h 42"/>
                  <a:gd name="T20" fmla="*/ 7 w 11"/>
                  <a:gd name="T21" fmla="*/ 12 h 42"/>
                  <a:gd name="T22" fmla="*/ 6 w 11"/>
                  <a:gd name="T23" fmla="*/ 10 h 42"/>
                  <a:gd name="T24" fmla="*/ 6 w 11"/>
                  <a:gd name="T25" fmla="*/ 5 h 42"/>
                  <a:gd name="T26" fmla="*/ 8 w 11"/>
                  <a:gd name="T27" fmla="*/ 2 h 42"/>
                  <a:gd name="T28" fmla="*/ 7 w 11"/>
                  <a:gd name="T29" fmla="*/ 0 h 42"/>
                  <a:gd name="T30" fmla="*/ 9 w 11"/>
                  <a:gd name="T31" fmla="*/ 1 h 42"/>
                  <a:gd name="T32" fmla="*/ 9 w 11"/>
                  <a:gd name="T33" fmla="*/ 1 h 42"/>
                  <a:gd name="T34" fmla="*/ 9 w 11"/>
                  <a:gd name="T35" fmla="*/ 5 h 42"/>
                  <a:gd name="T36" fmla="*/ 8 w 11"/>
                  <a:gd name="T37" fmla="*/ 7 h 42"/>
                  <a:gd name="T38" fmla="*/ 10 w 11"/>
                  <a:gd name="T39" fmla="*/ 10 h 42"/>
                  <a:gd name="T40" fmla="*/ 10 w 11"/>
                  <a:gd name="T41" fmla="*/ 14 h 42"/>
                  <a:gd name="T42" fmla="*/ 7 w 11"/>
                  <a:gd name="T43" fmla="*/ 17 h 42"/>
                  <a:gd name="T44" fmla="*/ 10 w 11"/>
                  <a:gd name="T45" fmla="*/ 20 h 42"/>
                  <a:gd name="T46" fmla="*/ 7 w 11"/>
                  <a:gd name="T47" fmla="*/ 23 h 42"/>
                  <a:gd name="T48" fmla="*/ 10 w 11"/>
                  <a:gd name="T49" fmla="*/ 26 h 42"/>
                  <a:gd name="T50" fmla="*/ 6 w 11"/>
                  <a:gd name="T51" fmla="*/ 30 h 42"/>
                  <a:gd name="T52" fmla="*/ 11 w 11"/>
                  <a:gd name="T53" fmla="*/ 35 h 42"/>
                  <a:gd name="T54" fmla="*/ 6 w 11"/>
                  <a:gd name="T55" fmla="*/ 38 h 42"/>
                  <a:gd name="T56" fmla="*/ 11 w 11"/>
                  <a:gd name="T57" fmla="*/ 42 h 42"/>
                  <a:gd name="T58" fmla="*/ 2 w 11"/>
                  <a:gd name="T59" fmla="*/ 34 h 42"/>
                  <a:gd name="T60" fmla="*/ 10 w 11"/>
                  <a:gd name="T61" fmla="*/ 35 h 42"/>
                  <a:gd name="T62" fmla="*/ 2 w 11"/>
                  <a:gd name="T63" fmla="*/ 34 h 42"/>
                  <a:gd name="T64" fmla="*/ 6 w 11"/>
                  <a:gd name="T65" fmla="*/ 30 h 42"/>
                  <a:gd name="T66" fmla="*/ 7 w 11"/>
                  <a:gd name="T67" fmla="*/ 23 h 42"/>
                  <a:gd name="T68" fmla="*/ 4 w 11"/>
                  <a:gd name="T69" fmla="*/ 20 h 42"/>
                  <a:gd name="T70" fmla="*/ 10 w 11"/>
                  <a:gd name="T71" fmla="*/ 20 h 42"/>
                  <a:gd name="T72" fmla="*/ 4 w 11"/>
                  <a:gd name="T73" fmla="*/ 20 h 42"/>
                  <a:gd name="T74" fmla="*/ 7 w 11"/>
                  <a:gd name="T75" fmla="*/ 17 h 42"/>
                  <a:gd name="T76" fmla="*/ 7 w 11"/>
                  <a:gd name="T77" fmla="*/ 12 h 42"/>
                  <a:gd name="T78" fmla="*/ 6 w 11"/>
                  <a:gd name="T79" fmla="*/ 10 h 42"/>
                  <a:gd name="T80" fmla="*/ 9 w 11"/>
                  <a:gd name="T81" fmla="*/ 10 h 42"/>
                  <a:gd name="T82" fmla="*/ 6 w 11"/>
                  <a:gd name="T83" fmla="*/ 10 h 42"/>
                  <a:gd name="T84" fmla="*/ 8 w 11"/>
                  <a:gd name="T85" fmla="*/ 7 h 42"/>
                  <a:gd name="T86" fmla="*/ 8 w 11"/>
                  <a:gd name="T87" fmla="*/ 3 h 42"/>
                  <a:gd name="T88" fmla="*/ 7 w 11"/>
                  <a:gd name="T89" fmla="*/ 1 h 42"/>
                  <a:gd name="T90" fmla="*/ 9 w 11"/>
                  <a:gd name="T91" fmla="*/ 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1" h="42">
                    <a:moveTo>
                      <a:pt x="11" y="42"/>
                    </a:moveTo>
                    <a:cubicBezTo>
                      <a:pt x="11" y="42"/>
                      <a:pt x="11" y="42"/>
                      <a:pt x="11" y="42"/>
                    </a:cubicBezTo>
                    <a:cubicBezTo>
                      <a:pt x="6" y="38"/>
                      <a:pt x="6" y="38"/>
                      <a:pt x="6" y="38"/>
                    </a:cubicBezTo>
                    <a:cubicBezTo>
                      <a:pt x="1" y="41"/>
                      <a:pt x="1" y="41"/>
                      <a:pt x="1" y="41"/>
                    </a:cubicBezTo>
                    <a:cubicBezTo>
                      <a:pt x="1" y="41"/>
                      <a:pt x="0" y="41"/>
                      <a:pt x="0" y="41"/>
                    </a:cubicBezTo>
                    <a:cubicBezTo>
                      <a:pt x="0" y="41"/>
                      <a:pt x="0" y="41"/>
                      <a:pt x="0" y="41"/>
                    </a:cubicBezTo>
                    <a:cubicBezTo>
                      <a:pt x="6" y="38"/>
                      <a:pt x="6" y="38"/>
                      <a:pt x="6" y="38"/>
                    </a:cubicBezTo>
                    <a:cubicBezTo>
                      <a:pt x="2" y="34"/>
                      <a:pt x="2" y="34"/>
                      <a:pt x="2" y="34"/>
                    </a:cubicBezTo>
                    <a:cubicBezTo>
                      <a:pt x="2" y="34"/>
                      <a:pt x="2" y="34"/>
                      <a:pt x="2" y="34"/>
                    </a:cubicBezTo>
                    <a:cubicBezTo>
                      <a:pt x="2" y="34"/>
                      <a:pt x="2" y="34"/>
                      <a:pt x="2" y="34"/>
                    </a:cubicBezTo>
                    <a:cubicBezTo>
                      <a:pt x="6" y="30"/>
                      <a:pt x="6" y="30"/>
                      <a:pt x="6" y="30"/>
                    </a:cubicBezTo>
                    <a:cubicBezTo>
                      <a:pt x="3" y="26"/>
                      <a:pt x="3" y="26"/>
                      <a:pt x="3" y="26"/>
                    </a:cubicBezTo>
                    <a:cubicBezTo>
                      <a:pt x="3" y="26"/>
                      <a:pt x="3" y="26"/>
                      <a:pt x="3" y="26"/>
                    </a:cubicBezTo>
                    <a:cubicBezTo>
                      <a:pt x="3" y="26"/>
                      <a:pt x="3" y="26"/>
                      <a:pt x="3" y="26"/>
                    </a:cubicBezTo>
                    <a:cubicBezTo>
                      <a:pt x="6" y="23"/>
                      <a:pt x="6" y="23"/>
                      <a:pt x="6" y="23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5"/>
                      <a:pt x="5" y="14"/>
                      <a:pt x="5" y="14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5" y="10"/>
                      <a:pt x="5" y="10"/>
                      <a:pt x="6" y="10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10" y="20"/>
                      <a:pt x="10" y="20"/>
                      <a:pt x="10" y="20"/>
                    </a:cubicBezTo>
                    <a:cubicBezTo>
                      <a:pt x="10" y="20"/>
                      <a:pt x="10" y="20"/>
                      <a:pt x="10" y="20"/>
                    </a:cubicBezTo>
                    <a:cubicBezTo>
                      <a:pt x="10" y="20"/>
                      <a:pt x="10" y="20"/>
                      <a:pt x="10" y="20"/>
                    </a:cubicBezTo>
                    <a:cubicBezTo>
                      <a:pt x="7" y="23"/>
                      <a:pt x="7" y="23"/>
                      <a:pt x="7" y="23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6" y="30"/>
                      <a:pt x="6" y="30"/>
                      <a:pt x="6" y="30"/>
                    </a:cubicBezTo>
                    <a:cubicBezTo>
                      <a:pt x="11" y="35"/>
                      <a:pt x="11" y="35"/>
                      <a:pt x="11" y="35"/>
                    </a:cubicBezTo>
                    <a:cubicBezTo>
                      <a:pt x="11" y="35"/>
                      <a:pt x="11" y="35"/>
                      <a:pt x="11" y="35"/>
                    </a:cubicBezTo>
                    <a:cubicBezTo>
                      <a:pt x="11" y="35"/>
                      <a:pt x="11" y="35"/>
                      <a:pt x="11" y="35"/>
                    </a:cubicBezTo>
                    <a:cubicBezTo>
                      <a:pt x="6" y="38"/>
                      <a:pt x="6" y="38"/>
                      <a:pt x="6" y="38"/>
                    </a:cubicBezTo>
                    <a:cubicBezTo>
                      <a:pt x="11" y="42"/>
                      <a:pt x="11" y="42"/>
                      <a:pt x="11" y="42"/>
                    </a:cubicBezTo>
                    <a:cubicBezTo>
                      <a:pt x="11" y="42"/>
                      <a:pt x="11" y="42"/>
                      <a:pt x="11" y="42"/>
                    </a:cubicBezTo>
                    <a:cubicBezTo>
                      <a:pt x="11" y="42"/>
                      <a:pt x="11" y="42"/>
                      <a:pt x="11" y="42"/>
                    </a:cubicBezTo>
                    <a:close/>
                    <a:moveTo>
                      <a:pt x="2" y="34"/>
                    </a:moveTo>
                    <a:cubicBezTo>
                      <a:pt x="6" y="38"/>
                      <a:pt x="6" y="38"/>
                      <a:pt x="6" y="38"/>
                    </a:cubicBezTo>
                    <a:cubicBezTo>
                      <a:pt x="10" y="35"/>
                      <a:pt x="10" y="35"/>
                      <a:pt x="10" y="35"/>
                    </a:cubicBezTo>
                    <a:cubicBezTo>
                      <a:pt x="6" y="30"/>
                      <a:pt x="6" y="30"/>
                      <a:pt x="6" y="30"/>
                    </a:cubicBezTo>
                    <a:lnTo>
                      <a:pt x="2" y="34"/>
                    </a:lnTo>
                    <a:close/>
                    <a:moveTo>
                      <a:pt x="3" y="26"/>
                    </a:moveTo>
                    <a:cubicBezTo>
                      <a:pt x="6" y="30"/>
                      <a:pt x="6" y="30"/>
                      <a:pt x="6" y="30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7" y="23"/>
                      <a:pt x="7" y="23"/>
                      <a:pt x="7" y="23"/>
                    </a:cubicBezTo>
                    <a:lnTo>
                      <a:pt x="3" y="26"/>
                    </a:lnTo>
                    <a:close/>
                    <a:moveTo>
                      <a:pt x="4" y="20"/>
                    </a:moveTo>
                    <a:cubicBezTo>
                      <a:pt x="7" y="23"/>
                      <a:pt x="7" y="23"/>
                      <a:pt x="7" y="23"/>
                    </a:cubicBezTo>
                    <a:cubicBezTo>
                      <a:pt x="10" y="20"/>
                      <a:pt x="10" y="20"/>
                      <a:pt x="10" y="20"/>
                    </a:cubicBezTo>
                    <a:cubicBezTo>
                      <a:pt x="7" y="17"/>
                      <a:pt x="7" y="17"/>
                      <a:pt x="7" y="17"/>
                    </a:cubicBezTo>
                    <a:lnTo>
                      <a:pt x="4" y="20"/>
                    </a:lnTo>
                    <a:close/>
                    <a:moveTo>
                      <a:pt x="5" y="15"/>
                    </a:moveTo>
                    <a:cubicBezTo>
                      <a:pt x="7" y="17"/>
                      <a:pt x="7" y="17"/>
                      <a:pt x="7" y="17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7" y="12"/>
                      <a:pt x="7" y="12"/>
                      <a:pt x="7" y="12"/>
                    </a:cubicBezTo>
                    <a:lnTo>
                      <a:pt x="5" y="15"/>
                    </a:lnTo>
                    <a:close/>
                    <a:moveTo>
                      <a:pt x="6" y="10"/>
                    </a:moveTo>
                    <a:cubicBezTo>
                      <a:pt x="7" y="12"/>
                      <a:pt x="7" y="12"/>
                      <a:pt x="7" y="12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8" y="7"/>
                      <a:pt x="8" y="7"/>
                      <a:pt x="8" y="7"/>
                    </a:cubicBezTo>
                    <a:lnTo>
                      <a:pt x="6" y="10"/>
                    </a:lnTo>
                    <a:close/>
                    <a:moveTo>
                      <a:pt x="7" y="5"/>
                    </a:moveTo>
                    <a:cubicBezTo>
                      <a:pt x="8" y="7"/>
                      <a:pt x="8" y="7"/>
                      <a:pt x="8" y="7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8" y="3"/>
                      <a:pt x="8" y="3"/>
                      <a:pt x="8" y="3"/>
                    </a:cubicBezTo>
                    <a:lnTo>
                      <a:pt x="7" y="5"/>
                    </a:lnTo>
                    <a:close/>
                    <a:moveTo>
                      <a:pt x="7" y="1"/>
                    </a:moveTo>
                    <a:cubicBezTo>
                      <a:pt x="8" y="2"/>
                      <a:pt x="8" y="2"/>
                      <a:pt x="8" y="2"/>
                    </a:cubicBezTo>
                    <a:cubicBezTo>
                      <a:pt x="9" y="1"/>
                      <a:pt x="9" y="1"/>
                      <a:pt x="9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15" name="Freeform 3635"/>
              <p:cNvSpPr>
                <a:spLocks noEditPoints="1"/>
              </p:cNvSpPr>
              <p:nvPr/>
            </p:nvSpPr>
            <p:spPr bwMode="auto">
              <a:xfrm>
                <a:off x="8134" y="3159"/>
                <a:ext cx="14" cy="56"/>
              </a:xfrm>
              <a:custGeom>
                <a:avLst/>
                <a:gdLst>
                  <a:gd name="T0" fmla="*/ 7 w 9"/>
                  <a:gd name="T1" fmla="*/ 37 h 37"/>
                  <a:gd name="T2" fmla="*/ 0 w 9"/>
                  <a:gd name="T3" fmla="*/ 36 h 37"/>
                  <a:gd name="T4" fmla="*/ 1 w 9"/>
                  <a:gd name="T5" fmla="*/ 29 h 37"/>
                  <a:gd name="T6" fmla="*/ 1 w 9"/>
                  <a:gd name="T7" fmla="*/ 24 h 37"/>
                  <a:gd name="T8" fmla="*/ 4 w 9"/>
                  <a:gd name="T9" fmla="*/ 16 h 37"/>
                  <a:gd name="T10" fmla="*/ 4 w 9"/>
                  <a:gd name="T11" fmla="*/ 12 h 37"/>
                  <a:gd name="T12" fmla="*/ 4 w 9"/>
                  <a:gd name="T13" fmla="*/ 8 h 37"/>
                  <a:gd name="T14" fmla="*/ 3 w 9"/>
                  <a:gd name="T15" fmla="*/ 0 h 37"/>
                  <a:gd name="T16" fmla="*/ 5 w 9"/>
                  <a:gd name="T17" fmla="*/ 1 h 37"/>
                  <a:gd name="T18" fmla="*/ 6 w 9"/>
                  <a:gd name="T19" fmla="*/ 4 h 37"/>
                  <a:gd name="T20" fmla="*/ 6 w 9"/>
                  <a:gd name="T21" fmla="*/ 7 h 37"/>
                  <a:gd name="T22" fmla="*/ 6 w 9"/>
                  <a:gd name="T23" fmla="*/ 9 h 37"/>
                  <a:gd name="T24" fmla="*/ 7 w 9"/>
                  <a:gd name="T25" fmla="*/ 9 h 37"/>
                  <a:gd name="T26" fmla="*/ 7 w 9"/>
                  <a:gd name="T27" fmla="*/ 14 h 37"/>
                  <a:gd name="T28" fmla="*/ 7 w 9"/>
                  <a:gd name="T29" fmla="*/ 18 h 37"/>
                  <a:gd name="T30" fmla="*/ 7 w 9"/>
                  <a:gd name="T31" fmla="*/ 20 h 37"/>
                  <a:gd name="T32" fmla="*/ 8 w 9"/>
                  <a:gd name="T33" fmla="*/ 24 h 37"/>
                  <a:gd name="T34" fmla="*/ 8 w 9"/>
                  <a:gd name="T35" fmla="*/ 33 h 37"/>
                  <a:gd name="T36" fmla="*/ 7 w 9"/>
                  <a:gd name="T37" fmla="*/ 36 h 37"/>
                  <a:gd name="T38" fmla="*/ 0 w 9"/>
                  <a:gd name="T39" fmla="*/ 36 h 37"/>
                  <a:gd name="T40" fmla="*/ 0 w 9"/>
                  <a:gd name="T41" fmla="*/ 36 h 37"/>
                  <a:gd name="T42" fmla="*/ 7 w 9"/>
                  <a:gd name="T43" fmla="*/ 35 h 37"/>
                  <a:gd name="T44" fmla="*/ 6 w 9"/>
                  <a:gd name="T45" fmla="*/ 30 h 37"/>
                  <a:gd name="T46" fmla="*/ 6 w 9"/>
                  <a:gd name="T47" fmla="*/ 30 h 37"/>
                  <a:gd name="T48" fmla="*/ 5 w 9"/>
                  <a:gd name="T49" fmla="*/ 27 h 37"/>
                  <a:gd name="T50" fmla="*/ 8 w 9"/>
                  <a:gd name="T51" fmla="*/ 29 h 37"/>
                  <a:gd name="T52" fmla="*/ 8 w 9"/>
                  <a:gd name="T53" fmla="*/ 29 h 37"/>
                  <a:gd name="T54" fmla="*/ 7 w 9"/>
                  <a:gd name="T55" fmla="*/ 30 h 37"/>
                  <a:gd name="T56" fmla="*/ 5 w 9"/>
                  <a:gd name="T57" fmla="*/ 27 h 37"/>
                  <a:gd name="T58" fmla="*/ 2 w 9"/>
                  <a:gd name="T59" fmla="*/ 24 h 37"/>
                  <a:gd name="T60" fmla="*/ 6 w 9"/>
                  <a:gd name="T61" fmla="*/ 23 h 37"/>
                  <a:gd name="T62" fmla="*/ 7 w 9"/>
                  <a:gd name="T63" fmla="*/ 23 h 37"/>
                  <a:gd name="T64" fmla="*/ 6 w 9"/>
                  <a:gd name="T65" fmla="*/ 20 h 37"/>
                  <a:gd name="T66" fmla="*/ 5 w 9"/>
                  <a:gd name="T67" fmla="*/ 20 h 37"/>
                  <a:gd name="T68" fmla="*/ 2 w 9"/>
                  <a:gd name="T69" fmla="*/ 19 h 37"/>
                  <a:gd name="T70" fmla="*/ 4 w 9"/>
                  <a:gd name="T71" fmla="*/ 16 h 37"/>
                  <a:gd name="T72" fmla="*/ 7 w 9"/>
                  <a:gd name="T73" fmla="*/ 18 h 37"/>
                  <a:gd name="T74" fmla="*/ 6 w 9"/>
                  <a:gd name="T75" fmla="*/ 16 h 37"/>
                  <a:gd name="T76" fmla="*/ 6 w 9"/>
                  <a:gd name="T77" fmla="*/ 16 h 37"/>
                  <a:gd name="T78" fmla="*/ 5 w 9"/>
                  <a:gd name="T79" fmla="*/ 14 h 37"/>
                  <a:gd name="T80" fmla="*/ 4 w 9"/>
                  <a:gd name="T81" fmla="*/ 12 h 37"/>
                  <a:gd name="T82" fmla="*/ 6 w 9"/>
                  <a:gd name="T83" fmla="*/ 14 h 37"/>
                  <a:gd name="T84" fmla="*/ 6 w 9"/>
                  <a:gd name="T85" fmla="*/ 13 h 37"/>
                  <a:gd name="T86" fmla="*/ 5 w 9"/>
                  <a:gd name="T87" fmla="*/ 12 h 37"/>
                  <a:gd name="T88" fmla="*/ 2 w 9"/>
                  <a:gd name="T89" fmla="*/ 10 h 37"/>
                  <a:gd name="T90" fmla="*/ 5 w 9"/>
                  <a:gd name="T91" fmla="*/ 8 h 37"/>
                  <a:gd name="T92" fmla="*/ 5 w 9"/>
                  <a:gd name="T93" fmla="*/ 9 h 37"/>
                  <a:gd name="T94" fmla="*/ 5 w 9"/>
                  <a:gd name="T95" fmla="*/ 9 h 37"/>
                  <a:gd name="T96" fmla="*/ 6 w 9"/>
                  <a:gd name="T97" fmla="*/ 7 h 37"/>
                  <a:gd name="T98" fmla="*/ 5 w 9"/>
                  <a:gd name="T99" fmla="*/ 8 h 37"/>
                  <a:gd name="T100" fmla="*/ 4 w 9"/>
                  <a:gd name="T101" fmla="*/ 3 h 37"/>
                  <a:gd name="T102" fmla="*/ 6 w 9"/>
                  <a:gd name="T103" fmla="*/ 4 h 37"/>
                  <a:gd name="T104" fmla="*/ 4 w 9"/>
                  <a:gd name="T105" fmla="*/ 1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9" h="37">
                    <a:moveTo>
                      <a:pt x="9" y="37"/>
                    </a:moveTo>
                    <a:cubicBezTo>
                      <a:pt x="9" y="37"/>
                      <a:pt x="9" y="37"/>
                      <a:pt x="9" y="37"/>
                    </a:cubicBezTo>
                    <a:cubicBezTo>
                      <a:pt x="7" y="37"/>
                      <a:pt x="7" y="37"/>
                      <a:pt x="7" y="37"/>
                    </a:cubicBezTo>
                    <a:cubicBezTo>
                      <a:pt x="7" y="37"/>
                      <a:pt x="7" y="37"/>
                      <a:pt x="7" y="37"/>
                    </a:cubicBezTo>
                    <a:cubicBezTo>
                      <a:pt x="7" y="37"/>
                      <a:pt x="7" y="37"/>
                      <a:pt x="7" y="37"/>
                    </a:cubicBezTo>
                    <a:cubicBezTo>
                      <a:pt x="0" y="36"/>
                      <a:pt x="0" y="36"/>
                      <a:pt x="0" y="36"/>
                    </a:cubicBezTo>
                    <a:cubicBezTo>
                      <a:pt x="0" y="36"/>
                      <a:pt x="0" y="36"/>
                      <a:pt x="0" y="36"/>
                    </a:cubicBezTo>
                    <a:cubicBezTo>
                      <a:pt x="0" y="36"/>
                      <a:pt x="0" y="36"/>
                      <a:pt x="0" y="36"/>
                    </a:cubicBezTo>
                    <a:cubicBezTo>
                      <a:pt x="4" y="32"/>
                      <a:pt x="4" y="32"/>
                      <a:pt x="4" y="32"/>
                    </a:cubicBezTo>
                    <a:cubicBezTo>
                      <a:pt x="1" y="30"/>
                      <a:pt x="1" y="30"/>
                      <a:pt x="1" y="30"/>
                    </a:cubicBezTo>
                    <a:cubicBezTo>
                      <a:pt x="1" y="30"/>
                      <a:pt x="1" y="30"/>
                      <a:pt x="1" y="30"/>
                    </a:cubicBezTo>
                    <a:cubicBezTo>
                      <a:pt x="1" y="30"/>
                      <a:pt x="1" y="29"/>
                      <a:pt x="1" y="29"/>
                    </a:cubicBezTo>
                    <a:cubicBezTo>
                      <a:pt x="4" y="27"/>
                      <a:pt x="4" y="27"/>
                      <a:pt x="4" y="27"/>
                    </a:cubicBezTo>
                    <a:cubicBezTo>
                      <a:pt x="1" y="24"/>
                      <a:pt x="1" y="24"/>
                      <a:pt x="1" y="24"/>
                    </a:cubicBezTo>
                    <a:cubicBezTo>
                      <a:pt x="1" y="24"/>
                      <a:pt x="1" y="24"/>
                      <a:pt x="1" y="24"/>
                    </a:cubicBezTo>
                    <a:cubicBezTo>
                      <a:pt x="1" y="24"/>
                      <a:pt x="1" y="24"/>
                      <a:pt x="1" y="24"/>
                    </a:cubicBezTo>
                    <a:cubicBezTo>
                      <a:pt x="4" y="21"/>
                      <a:pt x="4" y="21"/>
                      <a:pt x="4" y="21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8"/>
                      <a:pt x="7" y="18"/>
                      <a:pt x="7" y="18"/>
                    </a:cubicBezTo>
                    <a:cubicBezTo>
                      <a:pt x="7" y="18"/>
                      <a:pt x="7" y="18"/>
                      <a:pt x="7" y="18"/>
                    </a:cubicBezTo>
                    <a:cubicBezTo>
                      <a:pt x="7" y="18"/>
                      <a:pt x="7" y="18"/>
                      <a:pt x="7" y="18"/>
                    </a:cubicBezTo>
                    <a:cubicBezTo>
                      <a:pt x="7" y="18"/>
                      <a:pt x="7" y="18"/>
                      <a:pt x="7" y="18"/>
                    </a:cubicBezTo>
                    <a:cubicBezTo>
                      <a:pt x="7" y="18"/>
                      <a:pt x="7" y="18"/>
                      <a:pt x="7" y="18"/>
                    </a:cubicBezTo>
                    <a:cubicBezTo>
                      <a:pt x="7" y="20"/>
                      <a:pt x="7" y="20"/>
                      <a:pt x="7" y="20"/>
                    </a:cubicBezTo>
                    <a:cubicBezTo>
                      <a:pt x="7" y="20"/>
                      <a:pt x="7" y="20"/>
                      <a:pt x="7" y="20"/>
                    </a:cubicBezTo>
                    <a:cubicBezTo>
                      <a:pt x="7" y="24"/>
                      <a:pt x="7" y="24"/>
                      <a:pt x="7" y="24"/>
                    </a:cubicBezTo>
                    <a:cubicBezTo>
                      <a:pt x="8" y="24"/>
                      <a:pt x="8" y="24"/>
                      <a:pt x="8" y="24"/>
                    </a:cubicBezTo>
                    <a:cubicBezTo>
                      <a:pt x="8" y="24"/>
                      <a:pt x="8" y="24"/>
                      <a:pt x="8" y="24"/>
                    </a:cubicBezTo>
                    <a:cubicBezTo>
                      <a:pt x="8" y="24"/>
                      <a:pt x="8" y="24"/>
                      <a:pt x="8" y="24"/>
                    </a:cubicBezTo>
                    <a:cubicBezTo>
                      <a:pt x="7" y="25"/>
                      <a:pt x="7" y="25"/>
                      <a:pt x="7" y="25"/>
                    </a:cubicBezTo>
                    <a:cubicBezTo>
                      <a:pt x="8" y="29"/>
                      <a:pt x="8" y="29"/>
                      <a:pt x="8" y="29"/>
                    </a:cubicBezTo>
                    <a:cubicBezTo>
                      <a:pt x="8" y="29"/>
                      <a:pt x="8" y="29"/>
                      <a:pt x="8" y="29"/>
                    </a:cubicBezTo>
                    <a:cubicBezTo>
                      <a:pt x="8" y="33"/>
                      <a:pt x="8" y="33"/>
                      <a:pt x="8" y="33"/>
                    </a:cubicBezTo>
                    <a:cubicBezTo>
                      <a:pt x="9" y="36"/>
                      <a:pt x="9" y="36"/>
                      <a:pt x="9" y="36"/>
                    </a:cubicBezTo>
                    <a:cubicBezTo>
                      <a:pt x="9" y="37"/>
                      <a:pt x="9" y="37"/>
                      <a:pt x="9" y="37"/>
                    </a:cubicBezTo>
                    <a:cubicBezTo>
                      <a:pt x="9" y="37"/>
                      <a:pt x="9" y="37"/>
                      <a:pt x="9" y="37"/>
                    </a:cubicBezTo>
                    <a:close/>
                    <a:moveTo>
                      <a:pt x="7" y="36"/>
                    </a:moveTo>
                    <a:cubicBezTo>
                      <a:pt x="8" y="36"/>
                      <a:pt x="8" y="36"/>
                      <a:pt x="8" y="36"/>
                    </a:cubicBezTo>
                    <a:cubicBezTo>
                      <a:pt x="7" y="35"/>
                      <a:pt x="7" y="35"/>
                      <a:pt x="7" y="35"/>
                    </a:cubicBezTo>
                    <a:lnTo>
                      <a:pt x="7" y="36"/>
                    </a:lnTo>
                    <a:close/>
                    <a:moveTo>
                      <a:pt x="0" y="36"/>
                    </a:moveTo>
                    <a:cubicBezTo>
                      <a:pt x="7" y="36"/>
                      <a:pt x="7" y="36"/>
                      <a:pt x="7" y="36"/>
                    </a:cubicBezTo>
                    <a:cubicBezTo>
                      <a:pt x="7" y="35"/>
                      <a:pt x="7" y="35"/>
                      <a:pt x="7" y="35"/>
                    </a:cubicBezTo>
                    <a:cubicBezTo>
                      <a:pt x="4" y="33"/>
                      <a:pt x="4" y="33"/>
                      <a:pt x="4" y="33"/>
                    </a:cubicBezTo>
                    <a:lnTo>
                      <a:pt x="0" y="36"/>
                    </a:lnTo>
                    <a:close/>
                    <a:moveTo>
                      <a:pt x="7" y="35"/>
                    </a:moveTo>
                    <a:cubicBezTo>
                      <a:pt x="8" y="36"/>
                      <a:pt x="8" y="36"/>
                      <a:pt x="8" y="36"/>
                    </a:cubicBezTo>
                    <a:cubicBezTo>
                      <a:pt x="7" y="33"/>
                      <a:pt x="7" y="33"/>
                      <a:pt x="7" y="33"/>
                    </a:cubicBezTo>
                    <a:lnTo>
                      <a:pt x="7" y="35"/>
                    </a:lnTo>
                    <a:close/>
                    <a:moveTo>
                      <a:pt x="4" y="32"/>
                    </a:moveTo>
                    <a:cubicBezTo>
                      <a:pt x="7" y="35"/>
                      <a:pt x="7" y="35"/>
                      <a:pt x="7" y="35"/>
                    </a:cubicBezTo>
                    <a:cubicBezTo>
                      <a:pt x="7" y="33"/>
                      <a:pt x="7" y="33"/>
                      <a:pt x="7" y="33"/>
                    </a:cubicBezTo>
                    <a:cubicBezTo>
                      <a:pt x="6" y="30"/>
                      <a:pt x="6" y="30"/>
                      <a:pt x="6" y="30"/>
                    </a:cubicBezTo>
                    <a:lnTo>
                      <a:pt x="4" y="32"/>
                    </a:lnTo>
                    <a:close/>
                    <a:moveTo>
                      <a:pt x="1" y="30"/>
                    </a:moveTo>
                    <a:cubicBezTo>
                      <a:pt x="4" y="32"/>
                      <a:pt x="4" y="32"/>
                      <a:pt x="4" y="32"/>
                    </a:cubicBezTo>
                    <a:cubicBezTo>
                      <a:pt x="6" y="30"/>
                      <a:pt x="6" y="30"/>
                      <a:pt x="6" y="30"/>
                    </a:cubicBezTo>
                    <a:cubicBezTo>
                      <a:pt x="6" y="29"/>
                      <a:pt x="6" y="29"/>
                      <a:pt x="6" y="29"/>
                    </a:cubicBezTo>
                    <a:cubicBezTo>
                      <a:pt x="6" y="29"/>
                      <a:pt x="6" y="29"/>
                      <a:pt x="6" y="29"/>
                    </a:cubicBezTo>
                    <a:cubicBezTo>
                      <a:pt x="6" y="28"/>
                      <a:pt x="6" y="28"/>
                      <a:pt x="6" y="28"/>
                    </a:cubicBezTo>
                    <a:cubicBezTo>
                      <a:pt x="5" y="27"/>
                      <a:pt x="5" y="27"/>
                      <a:pt x="5" y="27"/>
                    </a:cubicBezTo>
                    <a:lnTo>
                      <a:pt x="1" y="30"/>
                    </a:lnTo>
                    <a:close/>
                    <a:moveTo>
                      <a:pt x="7" y="30"/>
                    </a:moveTo>
                    <a:cubicBezTo>
                      <a:pt x="7" y="32"/>
                      <a:pt x="7" y="32"/>
                      <a:pt x="7" y="32"/>
                    </a:cubicBezTo>
                    <a:cubicBezTo>
                      <a:pt x="8" y="29"/>
                      <a:pt x="8" y="29"/>
                      <a:pt x="8" y="29"/>
                    </a:cubicBezTo>
                    <a:cubicBezTo>
                      <a:pt x="7" y="25"/>
                      <a:pt x="7" y="25"/>
                      <a:pt x="7" y="25"/>
                    </a:cubicBezTo>
                    <a:cubicBezTo>
                      <a:pt x="6" y="28"/>
                      <a:pt x="6" y="28"/>
                      <a:pt x="6" y="28"/>
                    </a:cubicBezTo>
                    <a:cubicBezTo>
                      <a:pt x="8" y="29"/>
                      <a:pt x="8" y="29"/>
                      <a:pt x="8" y="29"/>
                    </a:cubicBezTo>
                    <a:cubicBezTo>
                      <a:pt x="8" y="29"/>
                      <a:pt x="8" y="29"/>
                      <a:pt x="8" y="29"/>
                    </a:cubicBezTo>
                    <a:cubicBezTo>
                      <a:pt x="8" y="29"/>
                      <a:pt x="8" y="29"/>
                      <a:pt x="8" y="29"/>
                    </a:cubicBezTo>
                    <a:lnTo>
                      <a:pt x="7" y="30"/>
                    </a:lnTo>
                    <a:close/>
                    <a:moveTo>
                      <a:pt x="6" y="29"/>
                    </a:moveTo>
                    <a:cubicBezTo>
                      <a:pt x="7" y="30"/>
                      <a:pt x="7" y="30"/>
                      <a:pt x="7" y="30"/>
                    </a:cubicBezTo>
                    <a:cubicBezTo>
                      <a:pt x="7" y="29"/>
                      <a:pt x="7" y="29"/>
                      <a:pt x="7" y="29"/>
                    </a:cubicBezTo>
                    <a:cubicBezTo>
                      <a:pt x="6" y="28"/>
                      <a:pt x="6" y="28"/>
                      <a:pt x="6" y="28"/>
                    </a:cubicBezTo>
                    <a:lnTo>
                      <a:pt x="6" y="29"/>
                    </a:lnTo>
                    <a:close/>
                    <a:moveTo>
                      <a:pt x="5" y="27"/>
                    </a:moveTo>
                    <a:cubicBezTo>
                      <a:pt x="6" y="28"/>
                      <a:pt x="6" y="28"/>
                      <a:pt x="6" y="28"/>
                    </a:cubicBezTo>
                    <a:cubicBezTo>
                      <a:pt x="6" y="25"/>
                      <a:pt x="6" y="25"/>
                      <a:pt x="6" y="25"/>
                    </a:cubicBezTo>
                    <a:lnTo>
                      <a:pt x="5" y="27"/>
                    </a:lnTo>
                    <a:close/>
                    <a:moveTo>
                      <a:pt x="2" y="24"/>
                    </a:moveTo>
                    <a:cubicBezTo>
                      <a:pt x="5" y="26"/>
                      <a:pt x="5" y="26"/>
                      <a:pt x="5" y="26"/>
                    </a:cubicBezTo>
                    <a:cubicBezTo>
                      <a:pt x="7" y="25"/>
                      <a:pt x="7" y="25"/>
                      <a:pt x="7" y="25"/>
                    </a:cubicBezTo>
                    <a:cubicBezTo>
                      <a:pt x="7" y="24"/>
                      <a:pt x="7" y="24"/>
                      <a:pt x="7" y="24"/>
                    </a:cubicBezTo>
                    <a:cubicBezTo>
                      <a:pt x="6" y="23"/>
                      <a:pt x="6" y="23"/>
                      <a:pt x="6" y="23"/>
                    </a:cubicBezTo>
                    <a:cubicBezTo>
                      <a:pt x="4" y="21"/>
                      <a:pt x="4" y="21"/>
                      <a:pt x="4" y="21"/>
                    </a:cubicBezTo>
                    <a:lnTo>
                      <a:pt x="2" y="24"/>
                    </a:lnTo>
                    <a:close/>
                    <a:moveTo>
                      <a:pt x="7" y="23"/>
                    </a:moveTo>
                    <a:cubicBezTo>
                      <a:pt x="7" y="23"/>
                      <a:pt x="7" y="23"/>
                      <a:pt x="7" y="23"/>
                    </a:cubicBezTo>
                    <a:cubicBezTo>
                      <a:pt x="7" y="20"/>
                      <a:pt x="7" y="20"/>
                      <a:pt x="7" y="20"/>
                    </a:cubicBezTo>
                    <a:cubicBezTo>
                      <a:pt x="7" y="19"/>
                      <a:pt x="7" y="19"/>
                      <a:pt x="7" y="19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6" y="20"/>
                      <a:pt x="6" y="20"/>
                      <a:pt x="6" y="20"/>
                    </a:cubicBezTo>
                    <a:lnTo>
                      <a:pt x="7" y="23"/>
                    </a:lnTo>
                    <a:close/>
                    <a:moveTo>
                      <a:pt x="4" y="21"/>
                    </a:moveTo>
                    <a:cubicBezTo>
                      <a:pt x="6" y="23"/>
                      <a:pt x="6" y="23"/>
                      <a:pt x="6" y="23"/>
                    </a:cubicBezTo>
                    <a:cubicBezTo>
                      <a:pt x="5" y="20"/>
                      <a:pt x="5" y="20"/>
                      <a:pt x="5" y="20"/>
                    </a:cubicBezTo>
                    <a:cubicBezTo>
                      <a:pt x="5" y="20"/>
                      <a:pt x="5" y="20"/>
                      <a:pt x="5" y="20"/>
                    </a:cubicBezTo>
                    <a:cubicBezTo>
                      <a:pt x="5" y="20"/>
                      <a:pt x="5" y="20"/>
                      <a:pt x="5" y="20"/>
                    </a:cubicBezTo>
                    <a:lnTo>
                      <a:pt x="4" y="21"/>
                    </a:lnTo>
                    <a:close/>
                    <a:moveTo>
                      <a:pt x="2" y="19"/>
                    </a:moveTo>
                    <a:cubicBezTo>
                      <a:pt x="4" y="21"/>
                      <a:pt x="4" y="21"/>
                      <a:pt x="4" y="21"/>
                    </a:cubicBezTo>
                    <a:cubicBezTo>
                      <a:pt x="6" y="19"/>
                      <a:pt x="6" y="19"/>
                      <a:pt x="6" y="19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4" y="16"/>
                      <a:pt x="4" y="16"/>
                      <a:pt x="4" y="16"/>
                    </a:cubicBezTo>
                    <a:lnTo>
                      <a:pt x="2" y="19"/>
                    </a:lnTo>
                    <a:close/>
                    <a:moveTo>
                      <a:pt x="6" y="18"/>
                    </a:moveTo>
                    <a:cubicBezTo>
                      <a:pt x="6" y="19"/>
                      <a:pt x="6" y="19"/>
                      <a:pt x="6" y="19"/>
                    </a:cubicBezTo>
                    <a:cubicBezTo>
                      <a:pt x="7" y="18"/>
                      <a:pt x="7" y="18"/>
                      <a:pt x="7" y="18"/>
                    </a:cubicBezTo>
                    <a:cubicBezTo>
                      <a:pt x="6" y="18"/>
                      <a:pt x="6" y="18"/>
                      <a:pt x="6" y="18"/>
                    </a:cubicBezTo>
                    <a:close/>
                    <a:moveTo>
                      <a:pt x="5" y="16"/>
                    </a:moveTo>
                    <a:cubicBezTo>
                      <a:pt x="6" y="17"/>
                      <a:pt x="6" y="17"/>
                      <a:pt x="6" y="17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5"/>
                    </a:cubicBezTo>
                    <a:lnTo>
                      <a:pt x="5" y="16"/>
                    </a:lnTo>
                    <a:close/>
                    <a:moveTo>
                      <a:pt x="6" y="14"/>
                    </a:moveTo>
                    <a:cubicBezTo>
                      <a:pt x="6" y="16"/>
                      <a:pt x="6" y="16"/>
                      <a:pt x="6" y="16"/>
                    </a:cubicBezTo>
                    <a:cubicBezTo>
                      <a:pt x="6" y="14"/>
                      <a:pt x="6" y="14"/>
                      <a:pt x="6" y="14"/>
                    </a:cubicBezTo>
                    <a:close/>
                    <a:moveTo>
                      <a:pt x="2" y="14"/>
                    </a:moveTo>
                    <a:cubicBezTo>
                      <a:pt x="4" y="16"/>
                      <a:pt x="4" y="16"/>
                      <a:pt x="4" y="16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4" y="12"/>
                      <a:pt x="4" y="12"/>
                      <a:pt x="4" y="12"/>
                    </a:cubicBezTo>
                    <a:lnTo>
                      <a:pt x="2" y="14"/>
                    </a:lnTo>
                    <a:close/>
                    <a:moveTo>
                      <a:pt x="6" y="14"/>
                    </a:moveTo>
                    <a:cubicBezTo>
                      <a:pt x="6" y="14"/>
                      <a:pt x="6" y="14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3"/>
                      <a:pt x="6" y="13"/>
                      <a:pt x="6" y="13"/>
                    </a:cubicBezTo>
                    <a:lnTo>
                      <a:pt x="6" y="14"/>
                    </a:lnTo>
                    <a:close/>
                    <a:moveTo>
                      <a:pt x="6" y="13"/>
                    </a:moveTo>
                    <a:cubicBezTo>
                      <a:pt x="6" y="13"/>
                      <a:pt x="6" y="13"/>
                      <a:pt x="6" y="13"/>
                    </a:cubicBezTo>
                    <a:cubicBezTo>
                      <a:pt x="6" y="12"/>
                      <a:pt x="6" y="12"/>
                      <a:pt x="6" y="12"/>
                    </a:cubicBezTo>
                    <a:lnTo>
                      <a:pt x="6" y="13"/>
                    </a:lnTo>
                    <a:close/>
                    <a:moveTo>
                      <a:pt x="4" y="12"/>
                    </a:moveTo>
                    <a:cubicBezTo>
                      <a:pt x="5" y="12"/>
                      <a:pt x="5" y="12"/>
                      <a:pt x="5" y="12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4" y="12"/>
                    </a:lnTo>
                    <a:close/>
                    <a:moveTo>
                      <a:pt x="2" y="10"/>
                    </a:moveTo>
                    <a:cubicBezTo>
                      <a:pt x="4" y="11"/>
                      <a:pt x="4" y="11"/>
                      <a:pt x="4" y="11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lnTo>
                      <a:pt x="2" y="10"/>
                    </a:lnTo>
                    <a:close/>
                    <a:moveTo>
                      <a:pt x="5" y="9"/>
                    </a:moveTo>
                    <a:cubicBezTo>
                      <a:pt x="6" y="10"/>
                      <a:pt x="6" y="10"/>
                      <a:pt x="6" y="1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9"/>
                      <a:pt x="6" y="9"/>
                      <a:pt x="6" y="9"/>
                    </a:cubicBezTo>
                    <a:lnTo>
                      <a:pt x="5" y="9"/>
                    </a:lnTo>
                    <a:close/>
                    <a:moveTo>
                      <a:pt x="5" y="8"/>
                    </a:move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5" y="7"/>
                      <a:pt x="5" y="7"/>
                      <a:pt x="5" y="7"/>
                    </a:cubicBezTo>
                    <a:lnTo>
                      <a:pt x="5" y="8"/>
                    </a:lnTo>
                    <a:close/>
                    <a:moveTo>
                      <a:pt x="3" y="6"/>
                    </a:moveTo>
                    <a:cubicBezTo>
                      <a:pt x="5" y="8"/>
                      <a:pt x="5" y="8"/>
                      <a:pt x="5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3"/>
                      <a:pt x="4" y="3"/>
                      <a:pt x="4" y="3"/>
                    </a:cubicBezTo>
                    <a:lnTo>
                      <a:pt x="3" y="6"/>
                    </a:lnTo>
                    <a:close/>
                    <a:moveTo>
                      <a:pt x="5" y="4"/>
                    </a:moveTo>
                    <a:cubicBezTo>
                      <a:pt x="5" y="5"/>
                      <a:pt x="5" y="5"/>
                      <a:pt x="5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4"/>
                      <a:pt x="5" y="4"/>
                      <a:pt x="5" y="4"/>
                    </a:cubicBezTo>
                    <a:close/>
                    <a:moveTo>
                      <a:pt x="3" y="0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lnTo>
                      <a:pt x="3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16" name="Rectangle 3636"/>
              <p:cNvSpPr>
                <a:spLocks noChangeArrowheads="1"/>
              </p:cNvSpPr>
              <p:nvPr/>
            </p:nvSpPr>
            <p:spPr bwMode="auto">
              <a:xfrm>
                <a:off x="8131" y="3156"/>
                <a:ext cx="17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17" name="Freeform 3637"/>
              <p:cNvSpPr>
                <a:spLocks/>
              </p:cNvSpPr>
              <p:nvPr/>
            </p:nvSpPr>
            <p:spPr bwMode="auto">
              <a:xfrm>
                <a:off x="8146" y="3156"/>
                <a:ext cx="5" cy="3"/>
              </a:xfrm>
              <a:custGeom>
                <a:avLst/>
                <a:gdLst>
                  <a:gd name="T0" fmla="*/ 5 w 5"/>
                  <a:gd name="T1" fmla="*/ 3 h 3"/>
                  <a:gd name="T2" fmla="*/ 0 w 5"/>
                  <a:gd name="T3" fmla="*/ 1 h 3"/>
                  <a:gd name="T4" fmla="*/ 0 w 5"/>
                  <a:gd name="T5" fmla="*/ 0 h 3"/>
                  <a:gd name="T6" fmla="*/ 5 w 5"/>
                  <a:gd name="T7" fmla="*/ 1 h 3"/>
                  <a:gd name="T8" fmla="*/ 5 w 5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5" y="3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5" y="1"/>
                    </a:lnTo>
                    <a:lnTo>
                      <a:pt x="5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18" name="Freeform 3638"/>
              <p:cNvSpPr>
                <a:spLocks/>
              </p:cNvSpPr>
              <p:nvPr/>
            </p:nvSpPr>
            <p:spPr bwMode="auto">
              <a:xfrm>
                <a:off x="8146" y="3148"/>
                <a:ext cx="0" cy="9"/>
              </a:xfrm>
              <a:custGeom>
                <a:avLst/>
                <a:gdLst>
                  <a:gd name="T0" fmla="*/ 6 h 6"/>
                  <a:gd name="T1" fmla="*/ 6 h 6"/>
                  <a:gd name="T2" fmla="*/ 1 h 6"/>
                  <a:gd name="T3" fmla="*/ 0 h 6"/>
                  <a:gd name="T4" fmla="*/ 1 h 6"/>
                  <a:gd name="T5" fmla="*/ 6 h 6"/>
                  <a:gd name="T6" fmla="*/ 6 h 6"/>
                  <a:gd name="T7" fmla="*/ 6 h 6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</a:cxnLst>
                <a:rect l="0" t="0" r="r" b="b"/>
                <a:pathLst>
                  <a:path h="6">
                    <a:moveTo>
                      <a:pt x="0" y="6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19" name="Freeform 3639"/>
              <p:cNvSpPr>
                <a:spLocks/>
              </p:cNvSpPr>
              <p:nvPr/>
            </p:nvSpPr>
            <p:spPr bwMode="auto">
              <a:xfrm>
                <a:off x="8146" y="3148"/>
                <a:ext cx="5" cy="5"/>
              </a:xfrm>
              <a:custGeom>
                <a:avLst/>
                <a:gdLst>
                  <a:gd name="T0" fmla="*/ 3 w 3"/>
                  <a:gd name="T1" fmla="*/ 3 h 3"/>
                  <a:gd name="T2" fmla="*/ 3 w 3"/>
                  <a:gd name="T3" fmla="*/ 3 h 3"/>
                  <a:gd name="T4" fmla="*/ 0 w 3"/>
                  <a:gd name="T5" fmla="*/ 1 h 3"/>
                  <a:gd name="T6" fmla="*/ 0 w 3"/>
                  <a:gd name="T7" fmla="*/ 1 h 3"/>
                  <a:gd name="T8" fmla="*/ 0 w 3"/>
                  <a:gd name="T9" fmla="*/ 0 h 3"/>
                  <a:gd name="T10" fmla="*/ 3 w 3"/>
                  <a:gd name="T11" fmla="*/ 3 h 3"/>
                  <a:gd name="T12" fmla="*/ 3 w 3"/>
                  <a:gd name="T13" fmla="*/ 3 h 3"/>
                  <a:gd name="T14" fmla="*/ 3 w 3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20" name="Freeform 3640"/>
              <p:cNvSpPr>
                <a:spLocks/>
              </p:cNvSpPr>
              <p:nvPr/>
            </p:nvSpPr>
            <p:spPr bwMode="auto">
              <a:xfrm>
                <a:off x="8151" y="3153"/>
                <a:ext cx="0" cy="4"/>
              </a:xfrm>
              <a:custGeom>
                <a:avLst/>
                <a:gdLst>
                  <a:gd name="T0" fmla="*/ 3 h 3"/>
                  <a:gd name="T1" fmla="*/ 3 h 3"/>
                  <a:gd name="T2" fmla="*/ 3 h 3"/>
                  <a:gd name="T3" fmla="*/ 0 h 3"/>
                  <a:gd name="T4" fmla="*/ 0 h 3"/>
                  <a:gd name="T5" fmla="*/ 0 h 3"/>
                  <a:gd name="T6" fmla="*/ 0 h 3"/>
                  <a:gd name="T7" fmla="*/ 3 h 3"/>
                  <a:gd name="T8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  <a:cxn ang="0">
                    <a:pos x="0" y="T8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</p:grpSp>
        <p:sp>
          <p:nvSpPr>
            <p:cNvPr id="668" name="Freeform 3642"/>
            <p:cNvSpPr>
              <a:spLocks/>
            </p:cNvSpPr>
            <p:nvPr/>
          </p:nvSpPr>
          <p:spPr bwMode="auto">
            <a:xfrm>
              <a:off x="7594456" y="6041377"/>
              <a:ext cx="1644" cy="11508"/>
            </a:xfrm>
            <a:custGeom>
              <a:avLst/>
              <a:gdLst>
                <a:gd name="T0" fmla="*/ 1 w 1"/>
                <a:gd name="T1" fmla="*/ 5 h 5"/>
                <a:gd name="T2" fmla="*/ 1 w 1"/>
                <a:gd name="T3" fmla="*/ 5 h 5"/>
                <a:gd name="T4" fmla="*/ 0 w 1"/>
                <a:gd name="T5" fmla="*/ 0 h 5"/>
                <a:gd name="T6" fmla="*/ 1 w 1"/>
                <a:gd name="T7" fmla="*/ 0 h 5"/>
                <a:gd name="T8" fmla="*/ 1 w 1"/>
                <a:gd name="T9" fmla="*/ 0 h 5"/>
                <a:gd name="T10" fmla="*/ 1 w 1"/>
                <a:gd name="T11" fmla="*/ 5 h 5"/>
                <a:gd name="T12" fmla="*/ 1 w 1"/>
                <a:gd name="T1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5">
                  <a:moveTo>
                    <a:pt x="1" y="5"/>
                  </a:moveTo>
                  <a:cubicBezTo>
                    <a:pt x="1" y="5"/>
                    <a:pt x="1" y="5"/>
                    <a:pt x="1" y="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69" name="Freeform 3643"/>
            <p:cNvSpPr>
              <a:spLocks/>
            </p:cNvSpPr>
            <p:nvPr/>
          </p:nvSpPr>
          <p:spPr bwMode="auto">
            <a:xfrm>
              <a:off x="7594456" y="6041377"/>
              <a:ext cx="9864" cy="1644"/>
            </a:xfrm>
            <a:custGeom>
              <a:avLst/>
              <a:gdLst>
                <a:gd name="T0" fmla="*/ 4 w 4"/>
                <a:gd name="T1" fmla="*/ 1 h 1"/>
                <a:gd name="T2" fmla="*/ 4 w 4"/>
                <a:gd name="T3" fmla="*/ 1 h 1"/>
                <a:gd name="T4" fmla="*/ 1 w 4"/>
                <a:gd name="T5" fmla="*/ 0 h 1"/>
                <a:gd name="T6" fmla="*/ 0 w 4"/>
                <a:gd name="T7" fmla="*/ 0 h 1"/>
                <a:gd name="T8" fmla="*/ 1 w 4"/>
                <a:gd name="T9" fmla="*/ 0 h 1"/>
                <a:gd name="T10" fmla="*/ 4 w 4"/>
                <a:gd name="T11" fmla="*/ 1 h 1"/>
                <a:gd name="T12" fmla="*/ 4 w 4"/>
                <a:gd name="T13" fmla="*/ 1 h 1"/>
                <a:gd name="T14" fmla="*/ 4 w 4"/>
                <a:gd name="T1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1">
                  <a:moveTo>
                    <a:pt x="4" y="1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70" name="Freeform 3644"/>
            <p:cNvSpPr>
              <a:spLocks/>
            </p:cNvSpPr>
            <p:nvPr/>
          </p:nvSpPr>
          <p:spPr bwMode="auto">
            <a:xfrm>
              <a:off x="7604320" y="6043021"/>
              <a:ext cx="0" cy="9864"/>
            </a:xfrm>
            <a:custGeom>
              <a:avLst/>
              <a:gdLst>
                <a:gd name="T0" fmla="*/ 4 h 4"/>
                <a:gd name="T1" fmla="*/ 4 h 4"/>
                <a:gd name="T2" fmla="*/ 0 h 4"/>
                <a:gd name="T3" fmla="*/ 0 h 4"/>
                <a:gd name="T4" fmla="*/ 0 h 4"/>
                <a:gd name="T5" fmla="*/ 0 h 4"/>
                <a:gd name="T6" fmla="*/ 4 h 4"/>
                <a:gd name="T7" fmla="*/ 4 h 4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  <a:cxn ang="0">
                  <a:pos x="0" y="T7"/>
                </a:cxn>
              </a:cxnLst>
              <a:rect l="0" t="0" r="r" b="b"/>
              <a:pathLst>
                <a:path h="4">
                  <a:moveTo>
                    <a:pt x="0" y="4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71" name="Freeform 3645"/>
            <p:cNvSpPr>
              <a:spLocks/>
            </p:cNvSpPr>
            <p:nvPr/>
          </p:nvSpPr>
          <p:spPr bwMode="auto">
            <a:xfrm>
              <a:off x="7596100" y="6052885"/>
              <a:ext cx="32880" cy="4932"/>
            </a:xfrm>
            <a:custGeom>
              <a:avLst/>
              <a:gdLst>
                <a:gd name="T0" fmla="*/ 0 w 20"/>
                <a:gd name="T1" fmla="*/ 0 h 3"/>
                <a:gd name="T2" fmla="*/ 6 w 20"/>
                <a:gd name="T3" fmla="*/ 3 h 3"/>
                <a:gd name="T4" fmla="*/ 20 w 20"/>
                <a:gd name="T5" fmla="*/ 2 h 3"/>
                <a:gd name="T6" fmla="*/ 15 w 20"/>
                <a:gd name="T7" fmla="*/ 0 h 3"/>
                <a:gd name="T8" fmla="*/ 0 w 20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">
                  <a:moveTo>
                    <a:pt x="0" y="0"/>
                  </a:moveTo>
                  <a:lnTo>
                    <a:pt x="6" y="3"/>
                  </a:lnTo>
                  <a:lnTo>
                    <a:pt x="20" y="2"/>
                  </a:lnTo>
                  <a:lnTo>
                    <a:pt x="15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72" name="Freeform 3646"/>
            <p:cNvSpPr>
              <a:spLocks/>
            </p:cNvSpPr>
            <p:nvPr/>
          </p:nvSpPr>
          <p:spPr bwMode="auto">
            <a:xfrm>
              <a:off x="7594456" y="6041377"/>
              <a:ext cx="26304" cy="0"/>
            </a:xfrm>
            <a:custGeom>
              <a:avLst/>
              <a:gdLst>
                <a:gd name="T0" fmla="*/ 0 w 11"/>
                <a:gd name="T1" fmla="*/ 0 w 11"/>
                <a:gd name="T2" fmla="*/ 0 w 11"/>
                <a:gd name="T3" fmla="*/ 11 w 11"/>
                <a:gd name="T4" fmla="*/ 11 w 11"/>
                <a:gd name="T5" fmla="*/ 11 w 11"/>
                <a:gd name="T6" fmla="*/ 11 w 11"/>
                <a:gd name="T7" fmla="*/ 0 w 1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</a:cxnLst>
              <a:rect l="0" t="0" r="r" b="b"/>
              <a:pathLst>
                <a:path w="1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73" name="Freeform 3647"/>
            <p:cNvSpPr>
              <a:spLocks/>
            </p:cNvSpPr>
            <p:nvPr/>
          </p:nvSpPr>
          <p:spPr bwMode="auto">
            <a:xfrm>
              <a:off x="7609252" y="6041377"/>
              <a:ext cx="0" cy="11508"/>
            </a:xfrm>
            <a:custGeom>
              <a:avLst/>
              <a:gdLst>
                <a:gd name="T0" fmla="*/ 5 h 5"/>
                <a:gd name="T1" fmla="*/ 5 h 5"/>
                <a:gd name="T2" fmla="*/ 0 h 5"/>
                <a:gd name="T3" fmla="*/ 0 h 5"/>
                <a:gd name="T4" fmla="*/ 0 h 5"/>
                <a:gd name="T5" fmla="*/ 5 h 5"/>
                <a:gd name="T6" fmla="*/ 5 h 5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</a:cxnLst>
              <a:rect l="0" t="0" r="r" b="b"/>
              <a:pathLst>
                <a:path h="5">
                  <a:moveTo>
                    <a:pt x="0" y="5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74" name="Freeform 3648"/>
            <p:cNvSpPr>
              <a:spLocks/>
            </p:cNvSpPr>
            <p:nvPr/>
          </p:nvSpPr>
          <p:spPr bwMode="auto">
            <a:xfrm>
              <a:off x="7596100" y="6046309"/>
              <a:ext cx="24660" cy="0"/>
            </a:xfrm>
            <a:custGeom>
              <a:avLst/>
              <a:gdLst>
                <a:gd name="T0" fmla="*/ 0 w 10"/>
                <a:gd name="T1" fmla="*/ 0 w 10"/>
                <a:gd name="T2" fmla="*/ 0 w 10"/>
                <a:gd name="T3" fmla="*/ 10 w 10"/>
                <a:gd name="T4" fmla="*/ 10 w 10"/>
                <a:gd name="T5" fmla="*/ 10 w 10"/>
                <a:gd name="T6" fmla="*/ 0 w 10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</a:cxnLst>
              <a:rect l="0" t="0" r="r" b="b"/>
              <a:pathLst>
                <a:path w="1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75" name="Freeform 3649"/>
            <p:cNvSpPr>
              <a:spLocks/>
            </p:cNvSpPr>
            <p:nvPr/>
          </p:nvSpPr>
          <p:spPr bwMode="auto">
            <a:xfrm>
              <a:off x="7620760" y="6046309"/>
              <a:ext cx="8220" cy="4932"/>
            </a:xfrm>
            <a:custGeom>
              <a:avLst/>
              <a:gdLst>
                <a:gd name="T0" fmla="*/ 3 w 3"/>
                <a:gd name="T1" fmla="*/ 2 h 2"/>
                <a:gd name="T2" fmla="*/ 3 w 3"/>
                <a:gd name="T3" fmla="*/ 1 h 2"/>
                <a:gd name="T4" fmla="*/ 0 w 3"/>
                <a:gd name="T5" fmla="*/ 0 h 2"/>
                <a:gd name="T6" fmla="*/ 0 w 3"/>
                <a:gd name="T7" fmla="*/ 0 h 2"/>
                <a:gd name="T8" fmla="*/ 0 w 3"/>
                <a:gd name="T9" fmla="*/ 0 h 2"/>
                <a:gd name="T10" fmla="*/ 3 w 3"/>
                <a:gd name="T11" fmla="*/ 1 h 2"/>
                <a:gd name="T12" fmla="*/ 3 w 3"/>
                <a:gd name="T13" fmla="*/ 1 h 2"/>
                <a:gd name="T14" fmla="*/ 3 w 3"/>
                <a:gd name="T1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2">
                  <a:moveTo>
                    <a:pt x="3" y="2"/>
                  </a:moveTo>
                  <a:cubicBezTo>
                    <a:pt x="3" y="2"/>
                    <a:pt x="3" y="2"/>
                    <a:pt x="3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2"/>
                    <a:pt x="3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76" name="Freeform 3650"/>
            <p:cNvSpPr>
              <a:spLocks/>
            </p:cNvSpPr>
            <p:nvPr/>
          </p:nvSpPr>
          <p:spPr bwMode="auto">
            <a:xfrm>
              <a:off x="7620760" y="6041377"/>
              <a:ext cx="8220" cy="11508"/>
            </a:xfrm>
            <a:custGeom>
              <a:avLst/>
              <a:gdLst>
                <a:gd name="T0" fmla="*/ 3 w 3"/>
                <a:gd name="T1" fmla="*/ 5 h 5"/>
                <a:gd name="T2" fmla="*/ 3 w 3"/>
                <a:gd name="T3" fmla="*/ 5 h 5"/>
                <a:gd name="T4" fmla="*/ 0 w 3"/>
                <a:gd name="T5" fmla="*/ 0 h 5"/>
                <a:gd name="T6" fmla="*/ 0 w 3"/>
                <a:gd name="T7" fmla="*/ 0 h 5"/>
                <a:gd name="T8" fmla="*/ 0 w 3"/>
                <a:gd name="T9" fmla="*/ 0 h 5"/>
                <a:gd name="T10" fmla="*/ 3 w 3"/>
                <a:gd name="T11" fmla="*/ 5 h 5"/>
                <a:gd name="T12" fmla="*/ 3 w 3"/>
                <a:gd name="T13" fmla="*/ 5 h 5"/>
                <a:gd name="T14" fmla="*/ 3 w 3"/>
                <a:gd name="T1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5">
                  <a:moveTo>
                    <a:pt x="3" y="5"/>
                  </a:moveTo>
                  <a:cubicBezTo>
                    <a:pt x="3" y="5"/>
                    <a:pt x="3" y="5"/>
                    <a:pt x="3" y="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77" name="Freeform 3651"/>
            <p:cNvSpPr>
              <a:spLocks/>
            </p:cNvSpPr>
            <p:nvPr/>
          </p:nvSpPr>
          <p:spPr bwMode="auto">
            <a:xfrm>
              <a:off x="7620760" y="6046309"/>
              <a:ext cx="8220" cy="6576"/>
            </a:xfrm>
            <a:custGeom>
              <a:avLst/>
              <a:gdLst>
                <a:gd name="T0" fmla="*/ 0 w 3"/>
                <a:gd name="T1" fmla="*/ 3 h 3"/>
                <a:gd name="T2" fmla="*/ 0 w 3"/>
                <a:gd name="T3" fmla="*/ 3 h 3"/>
                <a:gd name="T4" fmla="*/ 0 w 3"/>
                <a:gd name="T5" fmla="*/ 2 h 3"/>
                <a:gd name="T6" fmla="*/ 3 w 3"/>
                <a:gd name="T7" fmla="*/ 0 h 3"/>
                <a:gd name="T8" fmla="*/ 3 w 3"/>
                <a:gd name="T9" fmla="*/ 0 h 3"/>
                <a:gd name="T10" fmla="*/ 3 w 3"/>
                <a:gd name="T11" fmla="*/ 0 h 3"/>
                <a:gd name="T12" fmla="*/ 1 w 3"/>
                <a:gd name="T13" fmla="*/ 3 h 3"/>
                <a:gd name="T14" fmla="*/ 0 w 3"/>
                <a:gd name="T1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3"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0" y="3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78" name="Freeform 3652"/>
            <p:cNvSpPr>
              <a:spLocks/>
            </p:cNvSpPr>
            <p:nvPr/>
          </p:nvSpPr>
          <p:spPr bwMode="auto">
            <a:xfrm>
              <a:off x="7596100" y="6041377"/>
              <a:ext cx="8220" cy="11508"/>
            </a:xfrm>
            <a:custGeom>
              <a:avLst/>
              <a:gdLst>
                <a:gd name="T0" fmla="*/ 3 w 3"/>
                <a:gd name="T1" fmla="*/ 5 h 5"/>
                <a:gd name="T2" fmla="*/ 3 w 3"/>
                <a:gd name="T3" fmla="*/ 5 h 5"/>
                <a:gd name="T4" fmla="*/ 0 w 3"/>
                <a:gd name="T5" fmla="*/ 0 h 5"/>
                <a:gd name="T6" fmla="*/ 0 w 3"/>
                <a:gd name="T7" fmla="*/ 0 h 5"/>
                <a:gd name="T8" fmla="*/ 0 w 3"/>
                <a:gd name="T9" fmla="*/ 0 h 5"/>
                <a:gd name="T10" fmla="*/ 3 w 3"/>
                <a:gd name="T11" fmla="*/ 5 h 5"/>
                <a:gd name="T12" fmla="*/ 3 w 3"/>
                <a:gd name="T13" fmla="*/ 5 h 5"/>
                <a:gd name="T14" fmla="*/ 3 w 3"/>
                <a:gd name="T1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5">
                  <a:moveTo>
                    <a:pt x="3" y="5"/>
                  </a:moveTo>
                  <a:cubicBezTo>
                    <a:pt x="3" y="5"/>
                    <a:pt x="3" y="5"/>
                    <a:pt x="3" y="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79" name="Freeform 3653"/>
            <p:cNvSpPr>
              <a:spLocks/>
            </p:cNvSpPr>
            <p:nvPr/>
          </p:nvSpPr>
          <p:spPr bwMode="auto">
            <a:xfrm>
              <a:off x="7596100" y="6043021"/>
              <a:ext cx="8220" cy="9864"/>
            </a:xfrm>
            <a:custGeom>
              <a:avLst/>
              <a:gdLst>
                <a:gd name="T0" fmla="*/ 0 w 3"/>
                <a:gd name="T1" fmla="*/ 4 h 4"/>
                <a:gd name="T2" fmla="*/ 0 w 3"/>
                <a:gd name="T3" fmla="*/ 4 h 4"/>
                <a:gd name="T4" fmla="*/ 0 w 3"/>
                <a:gd name="T5" fmla="*/ 3 h 4"/>
                <a:gd name="T6" fmla="*/ 3 w 3"/>
                <a:gd name="T7" fmla="*/ 0 h 4"/>
                <a:gd name="T8" fmla="*/ 3 w 3"/>
                <a:gd name="T9" fmla="*/ 0 h 4"/>
                <a:gd name="T10" fmla="*/ 3 w 3"/>
                <a:gd name="T11" fmla="*/ 0 h 4"/>
                <a:gd name="T12" fmla="*/ 0 w 3"/>
                <a:gd name="T13" fmla="*/ 4 h 4"/>
                <a:gd name="T14" fmla="*/ 0 w 3"/>
                <a:gd name="T1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4">
                  <a:moveTo>
                    <a:pt x="0" y="4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3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80" name="Freeform 3654"/>
            <p:cNvSpPr>
              <a:spLocks/>
            </p:cNvSpPr>
            <p:nvPr/>
          </p:nvSpPr>
          <p:spPr bwMode="auto">
            <a:xfrm>
              <a:off x="7596100" y="6046309"/>
              <a:ext cx="8220" cy="1644"/>
            </a:xfrm>
            <a:custGeom>
              <a:avLst/>
              <a:gdLst>
                <a:gd name="T0" fmla="*/ 3 w 3"/>
                <a:gd name="T1" fmla="*/ 1 h 1"/>
                <a:gd name="T2" fmla="*/ 3 w 3"/>
                <a:gd name="T3" fmla="*/ 1 h 1"/>
                <a:gd name="T4" fmla="*/ 0 w 3"/>
                <a:gd name="T5" fmla="*/ 1 h 1"/>
                <a:gd name="T6" fmla="*/ 0 w 3"/>
                <a:gd name="T7" fmla="*/ 0 h 1"/>
                <a:gd name="T8" fmla="*/ 0 w 3"/>
                <a:gd name="T9" fmla="*/ 0 h 1"/>
                <a:gd name="T10" fmla="*/ 3 w 3"/>
                <a:gd name="T11" fmla="*/ 0 h 1"/>
                <a:gd name="T12" fmla="*/ 3 w 3"/>
                <a:gd name="T13" fmla="*/ 1 h 1"/>
                <a:gd name="T14" fmla="*/ 3 w 3"/>
                <a:gd name="T1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1">
                  <a:moveTo>
                    <a:pt x="3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81" name="Freeform 3655"/>
            <p:cNvSpPr>
              <a:spLocks/>
            </p:cNvSpPr>
            <p:nvPr/>
          </p:nvSpPr>
          <p:spPr bwMode="auto">
            <a:xfrm>
              <a:off x="7596100" y="6041377"/>
              <a:ext cx="24660" cy="11508"/>
            </a:xfrm>
            <a:custGeom>
              <a:avLst/>
              <a:gdLst>
                <a:gd name="T0" fmla="*/ 10 w 10"/>
                <a:gd name="T1" fmla="*/ 5 h 5"/>
                <a:gd name="T2" fmla="*/ 10 w 10"/>
                <a:gd name="T3" fmla="*/ 5 h 5"/>
                <a:gd name="T4" fmla="*/ 0 w 10"/>
                <a:gd name="T5" fmla="*/ 0 h 5"/>
                <a:gd name="T6" fmla="*/ 0 w 10"/>
                <a:gd name="T7" fmla="*/ 0 h 5"/>
                <a:gd name="T8" fmla="*/ 0 w 10"/>
                <a:gd name="T9" fmla="*/ 0 h 5"/>
                <a:gd name="T10" fmla="*/ 10 w 10"/>
                <a:gd name="T11" fmla="*/ 4 h 5"/>
                <a:gd name="T12" fmla="*/ 10 w 10"/>
                <a:gd name="T13" fmla="*/ 5 h 5"/>
                <a:gd name="T14" fmla="*/ 10 w 10"/>
                <a:gd name="T1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5">
                  <a:moveTo>
                    <a:pt x="10" y="5"/>
                  </a:moveTo>
                  <a:cubicBezTo>
                    <a:pt x="10" y="5"/>
                    <a:pt x="10" y="5"/>
                    <a:pt x="10" y="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4"/>
                    <a:pt x="10" y="4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82" name="Freeform 3656"/>
            <p:cNvSpPr>
              <a:spLocks/>
            </p:cNvSpPr>
            <p:nvPr/>
          </p:nvSpPr>
          <p:spPr bwMode="auto">
            <a:xfrm>
              <a:off x="7596100" y="6041377"/>
              <a:ext cx="24660" cy="11508"/>
            </a:xfrm>
            <a:custGeom>
              <a:avLst/>
              <a:gdLst>
                <a:gd name="T0" fmla="*/ 0 w 10"/>
                <a:gd name="T1" fmla="*/ 5 h 5"/>
                <a:gd name="T2" fmla="*/ 0 w 10"/>
                <a:gd name="T3" fmla="*/ 5 h 5"/>
                <a:gd name="T4" fmla="*/ 0 w 10"/>
                <a:gd name="T5" fmla="*/ 4 h 5"/>
                <a:gd name="T6" fmla="*/ 10 w 10"/>
                <a:gd name="T7" fmla="*/ 0 h 5"/>
                <a:gd name="T8" fmla="*/ 10 w 10"/>
                <a:gd name="T9" fmla="*/ 0 h 5"/>
                <a:gd name="T10" fmla="*/ 10 w 10"/>
                <a:gd name="T11" fmla="*/ 0 h 5"/>
                <a:gd name="T12" fmla="*/ 0 w 10"/>
                <a:gd name="T13" fmla="*/ 5 h 5"/>
                <a:gd name="T14" fmla="*/ 0 w 10"/>
                <a:gd name="T1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5">
                  <a:moveTo>
                    <a:pt x="0" y="5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4"/>
                    <a:pt x="0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83" name="Freeform 3657"/>
            <p:cNvSpPr>
              <a:spLocks/>
            </p:cNvSpPr>
            <p:nvPr/>
          </p:nvSpPr>
          <p:spPr bwMode="auto">
            <a:xfrm>
              <a:off x="7604320" y="6056173"/>
              <a:ext cx="6576" cy="87133"/>
            </a:xfrm>
            <a:custGeom>
              <a:avLst/>
              <a:gdLst>
                <a:gd name="T0" fmla="*/ 0 w 4"/>
                <a:gd name="T1" fmla="*/ 53 h 53"/>
                <a:gd name="T2" fmla="*/ 3 w 4"/>
                <a:gd name="T3" fmla="*/ 0 h 53"/>
                <a:gd name="T4" fmla="*/ 4 w 4"/>
                <a:gd name="T5" fmla="*/ 0 h 53"/>
                <a:gd name="T6" fmla="*/ 3 w 4"/>
                <a:gd name="T7" fmla="*/ 53 h 53"/>
                <a:gd name="T8" fmla="*/ 0 w 4"/>
                <a:gd name="T9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53">
                  <a:moveTo>
                    <a:pt x="0" y="53"/>
                  </a:moveTo>
                  <a:lnTo>
                    <a:pt x="3" y="0"/>
                  </a:lnTo>
                  <a:lnTo>
                    <a:pt x="4" y="0"/>
                  </a:lnTo>
                  <a:lnTo>
                    <a:pt x="3" y="53"/>
                  </a:lnTo>
                  <a:lnTo>
                    <a:pt x="0" y="5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84" name="Freeform 3658"/>
            <p:cNvSpPr>
              <a:spLocks/>
            </p:cNvSpPr>
            <p:nvPr/>
          </p:nvSpPr>
          <p:spPr bwMode="auto">
            <a:xfrm>
              <a:off x="7609252" y="6105493"/>
              <a:ext cx="4932" cy="13152"/>
            </a:xfrm>
            <a:custGeom>
              <a:avLst/>
              <a:gdLst>
                <a:gd name="T0" fmla="*/ 0 w 3"/>
                <a:gd name="T1" fmla="*/ 0 h 8"/>
                <a:gd name="T2" fmla="*/ 3 w 3"/>
                <a:gd name="T3" fmla="*/ 2 h 8"/>
                <a:gd name="T4" fmla="*/ 3 w 3"/>
                <a:gd name="T5" fmla="*/ 8 h 8"/>
                <a:gd name="T6" fmla="*/ 0 w 3"/>
                <a:gd name="T7" fmla="*/ 8 h 8"/>
                <a:gd name="T8" fmla="*/ 0 w 3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8">
                  <a:moveTo>
                    <a:pt x="0" y="0"/>
                  </a:moveTo>
                  <a:lnTo>
                    <a:pt x="3" y="2"/>
                  </a:lnTo>
                  <a:lnTo>
                    <a:pt x="3" y="8"/>
                  </a:lnTo>
                  <a:lnTo>
                    <a:pt x="0" y="8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85" name="Freeform 3659"/>
            <p:cNvSpPr>
              <a:spLocks/>
            </p:cNvSpPr>
            <p:nvPr/>
          </p:nvSpPr>
          <p:spPr bwMode="auto">
            <a:xfrm>
              <a:off x="7576372" y="6118645"/>
              <a:ext cx="42744" cy="19728"/>
            </a:xfrm>
            <a:custGeom>
              <a:avLst/>
              <a:gdLst>
                <a:gd name="T0" fmla="*/ 17 w 17"/>
                <a:gd name="T1" fmla="*/ 8 h 8"/>
                <a:gd name="T2" fmla="*/ 16 w 17"/>
                <a:gd name="T3" fmla="*/ 8 h 8"/>
                <a:gd name="T4" fmla="*/ 0 w 17"/>
                <a:gd name="T5" fmla="*/ 1 h 8"/>
                <a:gd name="T6" fmla="*/ 0 w 17"/>
                <a:gd name="T7" fmla="*/ 0 h 8"/>
                <a:gd name="T8" fmla="*/ 1 w 17"/>
                <a:gd name="T9" fmla="*/ 0 h 8"/>
                <a:gd name="T10" fmla="*/ 17 w 17"/>
                <a:gd name="T11" fmla="*/ 8 h 8"/>
                <a:gd name="T12" fmla="*/ 17 w 17"/>
                <a:gd name="T13" fmla="*/ 8 h 8"/>
                <a:gd name="T14" fmla="*/ 17 w 17"/>
                <a:gd name="T15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" h="8">
                  <a:moveTo>
                    <a:pt x="17" y="8"/>
                  </a:moveTo>
                  <a:cubicBezTo>
                    <a:pt x="16" y="8"/>
                    <a:pt x="16" y="8"/>
                    <a:pt x="16" y="8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7" y="8"/>
                    <a:pt x="17" y="8"/>
                    <a:pt x="17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86" name="Freeform 3660"/>
            <p:cNvSpPr>
              <a:spLocks/>
            </p:cNvSpPr>
            <p:nvPr/>
          </p:nvSpPr>
          <p:spPr bwMode="auto">
            <a:xfrm>
              <a:off x="7581304" y="6172898"/>
              <a:ext cx="0" cy="19728"/>
            </a:xfrm>
            <a:custGeom>
              <a:avLst/>
              <a:gdLst>
                <a:gd name="T0" fmla="*/ 8 h 8"/>
                <a:gd name="T1" fmla="*/ 8 h 8"/>
                <a:gd name="T2" fmla="*/ 0 h 8"/>
                <a:gd name="T3" fmla="*/ 0 h 8"/>
                <a:gd name="T4" fmla="*/ 0 h 8"/>
                <a:gd name="T5" fmla="*/ 8 h 8"/>
                <a:gd name="T6" fmla="*/ 8 h 8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</a:cxnLst>
              <a:rect l="0" t="0" r="r" b="b"/>
              <a:pathLst>
                <a:path h="8">
                  <a:moveTo>
                    <a:pt x="0" y="8"/>
                  </a:moveTo>
                  <a:cubicBezTo>
                    <a:pt x="0" y="8"/>
                    <a:pt x="0" y="8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87" name="Freeform 3661"/>
            <p:cNvSpPr>
              <a:spLocks/>
            </p:cNvSpPr>
            <p:nvPr/>
          </p:nvSpPr>
          <p:spPr bwMode="auto">
            <a:xfrm>
              <a:off x="7566507" y="6192626"/>
              <a:ext cx="18084" cy="6576"/>
            </a:xfrm>
            <a:custGeom>
              <a:avLst/>
              <a:gdLst>
                <a:gd name="T0" fmla="*/ 0 w 7"/>
                <a:gd name="T1" fmla="*/ 0 h 3"/>
                <a:gd name="T2" fmla="*/ 7 w 7"/>
                <a:gd name="T3" fmla="*/ 0 h 3"/>
                <a:gd name="T4" fmla="*/ 7 w 7"/>
                <a:gd name="T5" fmla="*/ 3 h 3"/>
                <a:gd name="T6" fmla="*/ 5 w 7"/>
                <a:gd name="T7" fmla="*/ 3 h 3"/>
                <a:gd name="T8" fmla="*/ 0 w 7"/>
                <a:gd name="T9" fmla="*/ 0 h 3"/>
                <a:gd name="T10" fmla="*/ 0 w 7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3">
                  <a:moveTo>
                    <a:pt x="0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88" name="Freeform 3662"/>
            <p:cNvSpPr>
              <a:spLocks/>
            </p:cNvSpPr>
            <p:nvPr/>
          </p:nvSpPr>
          <p:spPr bwMode="auto">
            <a:xfrm>
              <a:off x="7566507" y="6172898"/>
              <a:ext cx="3288" cy="19728"/>
            </a:xfrm>
            <a:custGeom>
              <a:avLst/>
              <a:gdLst>
                <a:gd name="T0" fmla="*/ 1 w 1"/>
                <a:gd name="T1" fmla="*/ 8 h 8"/>
                <a:gd name="T2" fmla="*/ 0 w 1"/>
                <a:gd name="T3" fmla="*/ 8 h 8"/>
                <a:gd name="T4" fmla="*/ 0 w 1"/>
                <a:gd name="T5" fmla="*/ 0 h 8"/>
                <a:gd name="T6" fmla="*/ 1 w 1"/>
                <a:gd name="T7" fmla="*/ 0 h 8"/>
                <a:gd name="T8" fmla="*/ 1 w 1"/>
                <a:gd name="T9" fmla="*/ 0 h 8"/>
                <a:gd name="T10" fmla="*/ 1 w 1"/>
                <a:gd name="T11" fmla="*/ 8 h 8"/>
                <a:gd name="T12" fmla="*/ 1 w 1"/>
                <a:gd name="T1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8">
                  <a:moveTo>
                    <a:pt x="1" y="8"/>
                  </a:moveTo>
                  <a:cubicBezTo>
                    <a:pt x="0" y="8"/>
                    <a:pt x="0" y="8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89" name="Freeform 3663"/>
            <p:cNvSpPr>
              <a:spLocks/>
            </p:cNvSpPr>
            <p:nvPr/>
          </p:nvSpPr>
          <p:spPr bwMode="auto">
            <a:xfrm>
              <a:off x="7564863" y="6172898"/>
              <a:ext cx="65760" cy="1644"/>
            </a:xfrm>
            <a:custGeom>
              <a:avLst/>
              <a:gdLst>
                <a:gd name="T0" fmla="*/ 26 w 27"/>
                <a:gd name="T1" fmla="*/ 1 h 1"/>
                <a:gd name="T2" fmla="*/ 0 w 27"/>
                <a:gd name="T3" fmla="*/ 1 h 1"/>
                <a:gd name="T4" fmla="*/ 0 w 27"/>
                <a:gd name="T5" fmla="*/ 0 h 1"/>
                <a:gd name="T6" fmla="*/ 0 w 27"/>
                <a:gd name="T7" fmla="*/ 0 h 1"/>
                <a:gd name="T8" fmla="*/ 26 w 27"/>
                <a:gd name="T9" fmla="*/ 0 h 1"/>
                <a:gd name="T10" fmla="*/ 27 w 27"/>
                <a:gd name="T11" fmla="*/ 0 h 1"/>
                <a:gd name="T12" fmla="*/ 26 w 27"/>
                <a:gd name="T13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" h="1">
                  <a:moveTo>
                    <a:pt x="26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1"/>
                    <a:pt x="27" y="1"/>
                    <a:pt x="26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90" name="Freeform 3664"/>
            <p:cNvSpPr>
              <a:spLocks/>
            </p:cNvSpPr>
            <p:nvPr/>
          </p:nvSpPr>
          <p:spPr bwMode="auto">
            <a:xfrm>
              <a:off x="7564863" y="6182762"/>
              <a:ext cx="65760" cy="0"/>
            </a:xfrm>
            <a:custGeom>
              <a:avLst/>
              <a:gdLst>
                <a:gd name="T0" fmla="*/ 0 w 27"/>
                <a:gd name="T1" fmla="*/ 0 w 27"/>
                <a:gd name="T2" fmla="*/ 0 w 27"/>
                <a:gd name="T3" fmla="*/ 26 w 27"/>
                <a:gd name="T4" fmla="*/ 26 w 27"/>
                <a:gd name="T5" fmla="*/ 27 w 27"/>
                <a:gd name="T6" fmla="*/ 26 w 27"/>
                <a:gd name="T7" fmla="*/ 0 w 27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</a:cxnLst>
              <a:rect l="0" t="0" r="r" b="b"/>
              <a:pathLst>
                <a:path w="27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6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91" name="Freeform 3665"/>
            <p:cNvSpPr>
              <a:spLocks/>
            </p:cNvSpPr>
            <p:nvPr/>
          </p:nvSpPr>
          <p:spPr bwMode="auto">
            <a:xfrm>
              <a:off x="7564863" y="6172898"/>
              <a:ext cx="11508" cy="11508"/>
            </a:xfrm>
            <a:custGeom>
              <a:avLst/>
              <a:gdLst>
                <a:gd name="T0" fmla="*/ 5 w 5"/>
                <a:gd name="T1" fmla="*/ 5 h 5"/>
                <a:gd name="T2" fmla="*/ 5 w 5"/>
                <a:gd name="T3" fmla="*/ 5 h 5"/>
                <a:gd name="T4" fmla="*/ 0 w 5"/>
                <a:gd name="T5" fmla="*/ 1 h 5"/>
                <a:gd name="T6" fmla="*/ 0 w 5"/>
                <a:gd name="T7" fmla="*/ 0 h 5"/>
                <a:gd name="T8" fmla="*/ 0 w 5"/>
                <a:gd name="T9" fmla="*/ 0 h 5"/>
                <a:gd name="T10" fmla="*/ 5 w 5"/>
                <a:gd name="T11" fmla="*/ 5 h 5"/>
                <a:gd name="T12" fmla="*/ 5 w 5"/>
                <a:gd name="T13" fmla="*/ 5 h 5"/>
                <a:gd name="T14" fmla="*/ 5 w 5"/>
                <a:gd name="T1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" h="5">
                  <a:moveTo>
                    <a:pt x="5" y="5"/>
                  </a:moveTo>
                  <a:cubicBezTo>
                    <a:pt x="5" y="5"/>
                    <a:pt x="5" y="5"/>
                    <a:pt x="5" y="5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92" name="Freeform 3666"/>
            <p:cNvSpPr>
              <a:spLocks/>
            </p:cNvSpPr>
            <p:nvPr/>
          </p:nvSpPr>
          <p:spPr bwMode="auto">
            <a:xfrm>
              <a:off x="7564863" y="6182762"/>
              <a:ext cx="14796" cy="9864"/>
            </a:xfrm>
            <a:custGeom>
              <a:avLst/>
              <a:gdLst>
                <a:gd name="T0" fmla="*/ 5 w 6"/>
                <a:gd name="T1" fmla="*/ 4 h 4"/>
                <a:gd name="T2" fmla="*/ 5 w 6"/>
                <a:gd name="T3" fmla="*/ 4 h 4"/>
                <a:gd name="T4" fmla="*/ 0 w 6"/>
                <a:gd name="T5" fmla="*/ 0 h 4"/>
                <a:gd name="T6" fmla="*/ 0 w 6"/>
                <a:gd name="T7" fmla="*/ 0 h 4"/>
                <a:gd name="T8" fmla="*/ 0 w 6"/>
                <a:gd name="T9" fmla="*/ 0 h 4"/>
                <a:gd name="T10" fmla="*/ 5 w 6"/>
                <a:gd name="T11" fmla="*/ 4 h 4"/>
                <a:gd name="T12" fmla="*/ 6 w 6"/>
                <a:gd name="T13" fmla="*/ 4 h 4"/>
                <a:gd name="T14" fmla="*/ 5 w 6"/>
                <a:gd name="T1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" h="4">
                  <a:moveTo>
                    <a:pt x="5" y="4"/>
                  </a:moveTo>
                  <a:cubicBezTo>
                    <a:pt x="5" y="4"/>
                    <a:pt x="5" y="4"/>
                    <a:pt x="5" y="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5" y="4"/>
                    <a:pt x="5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93" name="Freeform 3667"/>
            <p:cNvSpPr>
              <a:spLocks/>
            </p:cNvSpPr>
            <p:nvPr/>
          </p:nvSpPr>
          <p:spPr bwMode="auto">
            <a:xfrm>
              <a:off x="7576372" y="6182762"/>
              <a:ext cx="0" cy="9864"/>
            </a:xfrm>
            <a:custGeom>
              <a:avLst/>
              <a:gdLst>
                <a:gd name="T0" fmla="*/ 4 h 4"/>
                <a:gd name="T1" fmla="*/ 4 h 4"/>
                <a:gd name="T2" fmla="*/ 1 h 4"/>
                <a:gd name="T3" fmla="*/ 0 h 4"/>
                <a:gd name="T4" fmla="*/ 1 h 4"/>
                <a:gd name="T5" fmla="*/ 4 h 4"/>
                <a:gd name="T6" fmla="*/ 4 h 4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</a:cxnLst>
              <a:rect l="0" t="0" r="r" b="b"/>
              <a:pathLst>
                <a:path h="4">
                  <a:moveTo>
                    <a:pt x="0" y="4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94" name="Freeform 3668"/>
            <p:cNvSpPr>
              <a:spLocks/>
            </p:cNvSpPr>
            <p:nvPr/>
          </p:nvSpPr>
          <p:spPr bwMode="auto">
            <a:xfrm>
              <a:off x="7576372" y="6184406"/>
              <a:ext cx="54252" cy="0"/>
            </a:xfrm>
            <a:custGeom>
              <a:avLst/>
              <a:gdLst>
                <a:gd name="T0" fmla="*/ 21 w 22"/>
                <a:gd name="T1" fmla="*/ 0 w 22"/>
                <a:gd name="T2" fmla="*/ 0 w 22"/>
                <a:gd name="T3" fmla="*/ 0 w 22"/>
                <a:gd name="T4" fmla="*/ 21 w 22"/>
                <a:gd name="T5" fmla="*/ 22 w 22"/>
                <a:gd name="T6" fmla="*/ 21 w 2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</a:cxnLst>
              <a:rect l="0" t="0" r="r" b="b"/>
              <a:pathLst>
                <a:path w="22">
                  <a:moveTo>
                    <a:pt x="2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95" name="Rectangle 3669"/>
            <p:cNvSpPr>
              <a:spLocks noChangeArrowheads="1"/>
            </p:cNvSpPr>
            <p:nvPr/>
          </p:nvSpPr>
          <p:spPr bwMode="auto">
            <a:xfrm>
              <a:off x="7566507" y="6189338"/>
              <a:ext cx="19728" cy="32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96" name="Freeform 3670"/>
            <p:cNvSpPr>
              <a:spLocks/>
            </p:cNvSpPr>
            <p:nvPr/>
          </p:nvSpPr>
          <p:spPr bwMode="auto">
            <a:xfrm>
              <a:off x="7630624" y="6192626"/>
              <a:ext cx="14796" cy="6576"/>
            </a:xfrm>
            <a:custGeom>
              <a:avLst/>
              <a:gdLst>
                <a:gd name="T0" fmla="*/ 6 w 6"/>
                <a:gd name="T1" fmla="*/ 0 h 3"/>
                <a:gd name="T2" fmla="*/ 0 w 6"/>
                <a:gd name="T3" fmla="*/ 0 h 3"/>
                <a:gd name="T4" fmla="*/ 0 w 6"/>
                <a:gd name="T5" fmla="*/ 3 h 3"/>
                <a:gd name="T6" fmla="*/ 2 w 6"/>
                <a:gd name="T7" fmla="*/ 3 h 3"/>
                <a:gd name="T8" fmla="*/ 6 w 6"/>
                <a:gd name="T9" fmla="*/ 0 h 3"/>
                <a:gd name="T10" fmla="*/ 6 w 6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3">
                  <a:moveTo>
                    <a:pt x="6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97" name="Freeform 3671"/>
            <p:cNvSpPr>
              <a:spLocks/>
            </p:cNvSpPr>
            <p:nvPr/>
          </p:nvSpPr>
          <p:spPr bwMode="auto">
            <a:xfrm>
              <a:off x="7645420" y="6172898"/>
              <a:ext cx="3288" cy="19728"/>
            </a:xfrm>
            <a:custGeom>
              <a:avLst/>
              <a:gdLst>
                <a:gd name="T0" fmla="*/ 0 w 1"/>
                <a:gd name="T1" fmla="*/ 8 h 8"/>
                <a:gd name="T2" fmla="*/ 0 w 1"/>
                <a:gd name="T3" fmla="*/ 8 h 8"/>
                <a:gd name="T4" fmla="*/ 0 w 1"/>
                <a:gd name="T5" fmla="*/ 0 h 8"/>
                <a:gd name="T6" fmla="*/ 0 w 1"/>
                <a:gd name="T7" fmla="*/ 0 h 8"/>
                <a:gd name="T8" fmla="*/ 1 w 1"/>
                <a:gd name="T9" fmla="*/ 0 h 8"/>
                <a:gd name="T10" fmla="*/ 1 w 1"/>
                <a:gd name="T11" fmla="*/ 8 h 8"/>
                <a:gd name="T12" fmla="*/ 0 w 1"/>
                <a:gd name="T1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8">
                  <a:moveTo>
                    <a:pt x="0" y="8"/>
                  </a:moveTo>
                  <a:cubicBezTo>
                    <a:pt x="0" y="8"/>
                    <a:pt x="0" y="8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0" y="8"/>
                    <a:pt x="0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98" name="Freeform 3672"/>
            <p:cNvSpPr>
              <a:spLocks/>
            </p:cNvSpPr>
            <p:nvPr/>
          </p:nvSpPr>
          <p:spPr bwMode="auto">
            <a:xfrm>
              <a:off x="7628980" y="6172898"/>
              <a:ext cx="21372" cy="1644"/>
            </a:xfrm>
            <a:custGeom>
              <a:avLst/>
              <a:gdLst>
                <a:gd name="T0" fmla="*/ 9 w 9"/>
                <a:gd name="T1" fmla="*/ 1 h 1"/>
                <a:gd name="T2" fmla="*/ 0 w 9"/>
                <a:gd name="T3" fmla="*/ 1 h 1"/>
                <a:gd name="T4" fmla="*/ 0 w 9"/>
                <a:gd name="T5" fmla="*/ 0 h 1"/>
                <a:gd name="T6" fmla="*/ 0 w 9"/>
                <a:gd name="T7" fmla="*/ 0 h 1"/>
                <a:gd name="T8" fmla="*/ 9 w 9"/>
                <a:gd name="T9" fmla="*/ 0 h 1"/>
                <a:gd name="T10" fmla="*/ 9 w 9"/>
                <a:gd name="T11" fmla="*/ 0 h 1"/>
                <a:gd name="T12" fmla="*/ 9 w 9"/>
                <a:gd name="T13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1">
                  <a:moveTo>
                    <a:pt x="9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1"/>
                    <a:pt x="9" y="1"/>
                    <a:pt x="9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99" name="Freeform 3673"/>
            <p:cNvSpPr>
              <a:spLocks/>
            </p:cNvSpPr>
            <p:nvPr/>
          </p:nvSpPr>
          <p:spPr bwMode="auto">
            <a:xfrm>
              <a:off x="7628980" y="6182762"/>
              <a:ext cx="21372" cy="0"/>
            </a:xfrm>
            <a:custGeom>
              <a:avLst/>
              <a:gdLst>
                <a:gd name="T0" fmla="*/ 9 w 9"/>
                <a:gd name="T1" fmla="*/ 9 w 9"/>
                <a:gd name="T2" fmla="*/ 0 w 9"/>
                <a:gd name="T3" fmla="*/ 0 w 9"/>
                <a:gd name="T4" fmla="*/ 0 w 9"/>
                <a:gd name="T5" fmla="*/ 0 w 9"/>
                <a:gd name="T6" fmla="*/ 9 w 9"/>
                <a:gd name="T7" fmla="*/ 9 w 9"/>
                <a:gd name="T8" fmla="*/ 9 w 9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</a:cxnLst>
              <a:rect l="0" t="0" r="r" b="b"/>
              <a:pathLst>
                <a:path w="9">
                  <a:moveTo>
                    <a:pt x="9" y="0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00" name="Freeform 3674"/>
            <p:cNvSpPr>
              <a:spLocks/>
            </p:cNvSpPr>
            <p:nvPr/>
          </p:nvSpPr>
          <p:spPr bwMode="auto">
            <a:xfrm>
              <a:off x="7635556" y="6172898"/>
              <a:ext cx="14796" cy="11508"/>
            </a:xfrm>
            <a:custGeom>
              <a:avLst/>
              <a:gdLst>
                <a:gd name="T0" fmla="*/ 1 w 6"/>
                <a:gd name="T1" fmla="*/ 5 h 5"/>
                <a:gd name="T2" fmla="*/ 1 w 6"/>
                <a:gd name="T3" fmla="*/ 5 h 5"/>
                <a:gd name="T4" fmla="*/ 1 w 6"/>
                <a:gd name="T5" fmla="*/ 5 h 5"/>
                <a:gd name="T6" fmla="*/ 6 w 6"/>
                <a:gd name="T7" fmla="*/ 0 h 5"/>
                <a:gd name="T8" fmla="*/ 6 w 6"/>
                <a:gd name="T9" fmla="*/ 0 h 5"/>
                <a:gd name="T10" fmla="*/ 6 w 6"/>
                <a:gd name="T11" fmla="*/ 1 h 5"/>
                <a:gd name="T12" fmla="*/ 1 w 6"/>
                <a:gd name="T13" fmla="*/ 5 h 5"/>
                <a:gd name="T14" fmla="*/ 1 w 6"/>
                <a:gd name="T1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" h="5">
                  <a:moveTo>
                    <a:pt x="1" y="5"/>
                  </a:move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5"/>
                    <a:pt x="1" y="5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1"/>
                    <a:pt x="6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01" name="Freeform 3675"/>
            <p:cNvSpPr>
              <a:spLocks/>
            </p:cNvSpPr>
            <p:nvPr/>
          </p:nvSpPr>
          <p:spPr bwMode="auto">
            <a:xfrm>
              <a:off x="7635556" y="6182762"/>
              <a:ext cx="14796" cy="9864"/>
            </a:xfrm>
            <a:custGeom>
              <a:avLst/>
              <a:gdLst>
                <a:gd name="T0" fmla="*/ 0 w 6"/>
                <a:gd name="T1" fmla="*/ 4 h 4"/>
                <a:gd name="T2" fmla="*/ 0 w 6"/>
                <a:gd name="T3" fmla="*/ 4 h 4"/>
                <a:gd name="T4" fmla="*/ 0 w 6"/>
                <a:gd name="T5" fmla="*/ 4 h 4"/>
                <a:gd name="T6" fmla="*/ 6 w 6"/>
                <a:gd name="T7" fmla="*/ 0 h 4"/>
                <a:gd name="T8" fmla="*/ 6 w 6"/>
                <a:gd name="T9" fmla="*/ 0 h 4"/>
                <a:gd name="T10" fmla="*/ 6 w 6"/>
                <a:gd name="T11" fmla="*/ 0 h 4"/>
                <a:gd name="T12" fmla="*/ 1 w 6"/>
                <a:gd name="T13" fmla="*/ 4 h 4"/>
                <a:gd name="T14" fmla="*/ 0 w 6"/>
                <a:gd name="T1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" h="4">
                  <a:moveTo>
                    <a:pt x="0" y="4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02" name="Freeform 3676"/>
            <p:cNvSpPr>
              <a:spLocks/>
            </p:cNvSpPr>
            <p:nvPr/>
          </p:nvSpPr>
          <p:spPr bwMode="auto">
            <a:xfrm>
              <a:off x="7635556" y="6182762"/>
              <a:ext cx="3288" cy="9864"/>
            </a:xfrm>
            <a:custGeom>
              <a:avLst/>
              <a:gdLst>
                <a:gd name="T0" fmla="*/ 1 w 1"/>
                <a:gd name="T1" fmla="*/ 4 h 4"/>
                <a:gd name="T2" fmla="*/ 0 w 1"/>
                <a:gd name="T3" fmla="*/ 4 h 4"/>
                <a:gd name="T4" fmla="*/ 0 w 1"/>
                <a:gd name="T5" fmla="*/ 1 h 4"/>
                <a:gd name="T6" fmla="*/ 1 w 1"/>
                <a:gd name="T7" fmla="*/ 0 h 4"/>
                <a:gd name="T8" fmla="*/ 1 w 1"/>
                <a:gd name="T9" fmla="*/ 1 h 4"/>
                <a:gd name="T10" fmla="*/ 1 w 1"/>
                <a:gd name="T11" fmla="*/ 4 h 4"/>
                <a:gd name="T12" fmla="*/ 1 w 1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4">
                  <a:moveTo>
                    <a:pt x="1" y="4"/>
                  </a:moveTo>
                  <a:cubicBezTo>
                    <a:pt x="1" y="4"/>
                    <a:pt x="0" y="4"/>
                    <a:pt x="0" y="4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03" name="Freeform 3677"/>
            <p:cNvSpPr>
              <a:spLocks/>
            </p:cNvSpPr>
            <p:nvPr/>
          </p:nvSpPr>
          <p:spPr bwMode="auto">
            <a:xfrm>
              <a:off x="7628980" y="6184406"/>
              <a:ext cx="9864" cy="0"/>
            </a:xfrm>
            <a:custGeom>
              <a:avLst/>
              <a:gdLst>
                <a:gd name="T0" fmla="*/ 4 w 4"/>
                <a:gd name="T1" fmla="*/ 0 w 4"/>
                <a:gd name="T2" fmla="*/ 0 w 4"/>
                <a:gd name="T3" fmla="*/ 0 w 4"/>
                <a:gd name="T4" fmla="*/ 4 w 4"/>
                <a:gd name="T5" fmla="*/ 4 w 4"/>
                <a:gd name="T6" fmla="*/ 4 w 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</a:cxnLst>
              <a:rect l="0" t="0" r="r" b="b"/>
              <a:pathLst>
                <a:path w="4">
                  <a:moveTo>
                    <a:pt x="4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04" name="Rectangle 3678"/>
            <p:cNvSpPr>
              <a:spLocks noChangeArrowheads="1"/>
            </p:cNvSpPr>
            <p:nvPr/>
          </p:nvSpPr>
          <p:spPr bwMode="auto">
            <a:xfrm>
              <a:off x="7628980" y="6189338"/>
              <a:ext cx="19728" cy="32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05" name="Freeform 3679"/>
            <p:cNvSpPr>
              <a:spLocks/>
            </p:cNvSpPr>
            <p:nvPr/>
          </p:nvSpPr>
          <p:spPr bwMode="auto">
            <a:xfrm>
              <a:off x="7566507" y="6256742"/>
              <a:ext cx="18084" cy="9864"/>
            </a:xfrm>
            <a:custGeom>
              <a:avLst/>
              <a:gdLst>
                <a:gd name="T0" fmla="*/ 0 w 7"/>
                <a:gd name="T1" fmla="*/ 0 h 4"/>
                <a:gd name="T2" fmla="*/ 7 w 7"/>
                <a:gd name="T3" fmla="*/ 0 h 4"/>
                <a:gd name="T4" fmla="*/ 7 w 7"/>
                <a:gd name="T5" fmla="*/ 4 h 4"/>
                <a:gd name="T6" fmla="*/ 5 w 7"/>
                <a:gd name="T7" fmla="*/ 4 h 4"/>
                <a:gd name="T8" fmla="*/ 0 w 7"/>
                <a:gd name="T9" fmla="*/ 0 h 4"/>
                <a:gd name="T10" fmla="*/ 0 w 7"/>
                <a:gd name="T1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4">
                  <a:moveTo>
                    <a:pt x="0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06" name="Freeform 3680"/>
            <p:cNvSpPr>
              <a:spLocks/>
            </p:cNvSpPr>
            <p:nvPr/>
          </p:nvSpPr>
          <p:spPr bwMode="auto">
            <a:xfrm>
              <a:off x="7566507" y="6237014"/>
              <a:ext cx="3288" cy="19728"/>
            </a:xfrm>
            <a:custGeom>
              <a:avLst/>
              <a:gdLst>
                <a:gd name="T0" fmla="*/ 1 w 1"/>
                <a:gd name="T1" fmla="*/ 8 h 8"/>
                <a:gd name="T2" fmla="*/ 0 w 1"/>
                <a:gd name="T3" fmla="*/ 8 h 8"/>
                <a:gd name="T4" fmla="*/ 0 w 1"/>
                <a:gd name="T5" fmla="*/ 1 h 8"/>
                <a:gd name="T6" fmla="*/ 1 w 1"/>
                <a:gd name="T7" fmla="*/ 0 h 8"/>
                <a:gd name="T8" fmla="*/ 1 w 1"/>
                <a:gd name="T9" fmla="*/ 1 h 8"/>
                <a:gd name="T10" fmla="*/ 1 w 1"/>
                <a:gd name="T11" fmla="*/ 8 h 8"/>
                <a:gd name="T12" fmla="*/ 1 w 1"/>
                <a:gd name="T1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8">
                  <a:moveTo>
                    <a:pt x="1" y="8"/>
                  </a:moveTo>
                  <a:cubicBezTo>
                    <a:pt x="0" y="8"/>
                    <a:pt x="0" y="8"/>
                    <a:pt x="0" y="8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0"/>
                    <a:pt x="1" y="1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07" name="Freeform 3681"/>
            <p:cNvSpPr>
              <a:spLocks/>
            </p:cNvSpPr>
            <p:nvPr/>
          </p:nvSpPr>
          <p:spPr bwMode="auto">
            <a:xfrm>
              <a:off x="7564863" y="6240302"/>
              <a:ext cx="65760" cy="0"/>
            </a:xfrm>
            <a:custGeom>
              <a:avLst/>
              <a:gdLst>
                <a:gd name="T0" fmla="*/ 27 w 27"/>
                <a:gd name="T1" fmla="*/ 0 w 27"/>
                <a:gd name="T2" fmla="*/ 0 w 27"/>
                <a:gd name="T3" fmla="*/ 0 w 27"/>
                <a:gd name="T4" fmla="*/ 27 w 27"/>
                <a:gd name="T5" fmla="*/ 27 w 27"/>
                <a:gd name="T6" fmla="*/ 27 w 27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</a:cxnLst>
              <a:rect l="0" t="0" r="r" b="b"/>
              <a:pathLst>
                <a:path w="27">
                  <a:moveTo>
                    <a:pt x="27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08" name="Freeform 3682"/>
            <p:cNvSpPr>
              <a:spLocks/>
            </p:cNvSpPr>
            <p:nvPr/>
          </p:nvSpPr>
          <p:spPr bwMode="auto">
            <a:xfrm>
              <a:off x="7564863" y="6246878"/>
              <a:ext cx="65760" cy="3288"/>
            </a:xfrm>
            <a:custGeom>
              <a:avLst/>
              <a:gdLst>
                <a:gd name="T0" fmla="*/ 0 w 27"/>
                <a:gd name="T1" fmla="*/ 1 h 1"/>
                <a:gd name="T2" fmla="*/ 0 w 27"/>
                <a:gd name="T3" fmla="*/ 0 h 1"/>
                <a:gd name="T4" fmla="*/ 0 w 27"/>
                <a:gd name="T5" fmla="*/ 0 h 1"/>
                <a:gd name="T6" fmla="*/ 27 w 27"/>
                <a:gd name="T7" fmla="*/ 0 h 1"/>
                <a:gd name="T8" fmla="*/ 27 w 27"/>
                <a:gd name="T9" fmla="*/ 0 h 1"/>
                <a:gd name="T10" fmla="*/ 27 w 27"/>
                <a:gd name="T11" fmla="*/ 0 h 1"/>
                <a:gd name="T12" fmla="*/ 27 w 27"/>
                <a:gd name="T13" fmla="*/ 0 h 1"/>
                <a:gd name="T14" fmla="*/ 0 w 27"/>
                <a:gd name="T1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"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09" name="Freeform 3683"/>
            <p:cNvSpPr>
              <a:spLocks/>
            </p:cNvSpPr>
            <p:nvPr/>
          </p:nvSpPr>
          <p:spPr bwMode="auto">
            <a:xfrm>
              <a:off x="7564863" y="6240302"/>
              <a:ext cx="11508" cy="9864"/>
            </a:xfrm>
            <a:custGeom>
              <a:avLst/>
              <a:gdLst>
                <a:gd name="T0" fmla="*/ 5 w 5"/>
                <a:gd name="T1" fmla="*/ 4 h 4"/>
                <a:gd name="T2" fmla="*/ 5 w 5"/>
                <a:gd name="T3" fmla="*/ 4 h 4"/>
                <a:gd name="T4" fmla="*/ 0 w 5"/>
                <a:gd name="T5" fmla="*/ 0 h 4"/>
                <a:gd name="T6" fmla="*/ 0 w 5"/>
                <a:gd name="T7" fmla="*/ 0 h 4"/>
                <a:gd name="T8" fmla="*/ 0 w 5"/>
                <a:gd name="T9" fmla="*/ 0 h 4"/>
                <a:gd name="T10" fmla="*/ 5 w 5"/>
                <a:gd name="T11" fmla="*/ 4 h 4"/>
                <a:gd name="T12" fmla="*/ 5 w 5"/>
                <a:gd name="T13" fmla="*/ 4 h 4"/>
                <a:gd name="T14" fmla="*/ 5 w 5"/>
                <a:gd name="T1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" h="4">
                  <a:moveTo>
                    <a:pt x="5" y="4"/>
                  </a:moveTo>
                  <a:cubicBezTo>
                    <a:pt x="5" y="4"/>
                    <a:pt x="5" y="4"/>
                    <a:pt x="5" y="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10" name="Freeform 3684"/>
            <p:cNvSpPr>
              <a:spLocks/>
            </p:cNvSpPr>
            <p:nvPr/>
          </p:nvSpPr>
          <p:spPr bwMode="auto">
            <a:xfrm>
              <a:off x="7564863" y="6246878"/>
              <a:ext cx="14796" cy="9864"/>
            </a:xfrm>
            <a:custGeom>
              <a:avLst/>
              <a:gdLst>
                <a:gd name="T0" fmla="*/ 5 w 6"/>
                <a:gd name="T1" fmla="*/ 4 h 4"/>
                <a:gd name="T2" fmla="*/ 5 w 6"/>
                <a:gd name="T3" fmla="*/ 4 h 4"/>
                <a:gd name="T4" fmla="*/ 0 w 6"/>
                <a:gd name="T5" fmla="*/ 1 h 4"/>
                <a:gd name="T6" fmla="*/ 0 w 6"/>
                <a:gd name="T7" fmla="*/ 0 h 4"/>
                <a:gd name="T8" fmla="*/ 0 w 6"/>
                <a:gd name="T9" fmla="*/ 0 h 4"/>
                <a:gd name="T10" fmla="*/ 5 w 6"/>
                <a:gd name="T11" fmla="*/ 4 h 4"/>
                <a:gd name="T12" fmla="*/ 6 w 6"/>
                <a:gd name="T13" fmla="*/ 4 h 4"/>
                <a:gd name="T14" fmla="*/ 5 w 6"/>
                <a:gd name="T1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" h="4">
                  <a:moveTo>
                    <a:pt x="5" y="4"/>
                  </a:moveTo>
                  <a:cubicBezTo>
                    <a:pt x="5" y="4"/>
                    <a:pt x="5" y="4"/>
                    <a:pt x="5" y="4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5" y="4"/>
                    <a:pt x="5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11" name="Freeform 3685"/>
            <p:cNvSpPr>
              <a:spLocks/>
            </p:cNvSpPr>
            <p:nvPr/>
          </p:nvSpPr>
          <p:spPr bwMode="auto">
            <a:xfrm>
              <a:off x="7576372" y="6250166"/>
              <a:ext cx="0" cy="6576"/>
            </a:xfrm>
            <a:custGeom>
              <a:avLst/>
              <a:gdLst>
                <a:gd name="T0" fmla="*/ 3 h 3"/>
                <a:gd name="T1" fmla="*/ 3 h 3"/>
                <a:gd name="T2" fmla="*/ 0 h 3"/>
                <a:gd name="T3" fmla="*/ 0 h 3"/>
                <a:gd name="T4" fmla="*/ 0 h 3"/>
                <a:gd name="T5" fmla="*/ 3 h 3"/>
                <a:gd name="T6" fmla="*/ 3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</a:cxnLst>
              <a:rect l="0" t="0" r="r" b="b"/>
              <a:pathLst>
                <a:path h="3"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12" name="Freeform 3686"/>
            <p:cNvSpPr>
              <a:spLocks/>
            </p:cNvSpPr>
            <p:nvPr/>
          </p:nvSpPr>
          <p:spPr bwMode="auto">
            <a:xfrm>
              <a:off x="7576372" y="6250166"/>
              <a:ext cx="54252" cy="0"/>
            </a:xfrm>
            <a:custGeom>
              <a:avLst/>
              <a:gdLst>
                <a:gd name="T0" fmla="*/ 21 w 22"/>
                <a:gd name="T1" fmla="*/ 0 w 22"/>
                <a:gd name="T2" fmla="*/ 0 w 22"/>
                <a:gd name="T3" fmla="*/ 0 w 22"/>
                <a:gd name="T4" fmla="*/ 21 w 22"/>
                <a:gd name="T5" fmla="*/ 22 w 22"/>
                <a:gd name="T6" fmla="*/ 21 w 2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</a:cxnLst>
              <a:rect l="0" t="0" r="r" b="b"/>
              <a:pathLst>
                <a:path w="22">
                  <a:moveTo>
                    <a:pt x="2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13" name="Rectangle 3687"/>
            <p:cNvSpPr>
              <a:spLocks noChangeArrowheads="1"/>
            </p:cNvSpPr>
            <p:nvPr/>
          </p:nvSpPr>
          <p:spPr bwMode="auto">
            <a:xfrm>
              <a:off x="7566507" y="6256742"/>
              <a:ext cx="19728" cy="1644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14" name="Freeform 3688"/>
            <p:cNvSpPr>
              <a:spLocks/>
            </p:cNvSpPr>
            <p:nvPr/>
          </p:nvSpPr>
          <p:spPr bwMode="auto">
            <a:xfrm>
              <a:off x="7630624" y="6256742"/>
              <a:ext cx="14796" cy="9864"/>
            </a:xfrm>
            <a:custGeom>
              <a:avLst/>
              <a:gdLst>
                <a:gd name="T0" fmla="*/ 6 w 6"/>
                <a:gd name="T1" fmla="*/ 0 h 4"/>
                <a:gd name="T2" fmla="*/ 0 w 6"/>
                <a:gd name="T3" fmla="*/ 0 h 4"/>
                <a:gd name="T4" fmla="*/ 0 w 6"/>
                <a:gd name="T5" fmla="*/ 4 h 4"/>
                <a:gd name="T6" fmla="*/ 2 w 6"/>
                <a:gd name="T7" fmla="*/ 4 h 4"/>
                <a:gd name="T8" fmla="*/ 6 w 6"/>
                <a:gd name="T9" fmla="*/ 0 h 4"/>
                <a:gd name="T10" fmla="*/ 6 w 6"/>
                <a:gd name="T1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4">
                  <a:moveTo>
                    <a:pt x="6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15" name="Freeform 3689"/>
            <p:cNvSpPr>
              <a:spLocks/>
            </p:cNvSpPr>
            <p:nvPr/>
          </p:nvSpPr>
          <p:spPr bwMode="auto">
            <a:xfrm>
              <a:off x="7645420" y="6237014"/>
              <a:ext cx="3288" cy="19728"/>
            </a:xfrm>
            <a:custGeom>
              <a:avLst/>
              <a:gdLst>
                <a:gd name="T0" fmla="*/ 0 w 1"/>
                <a:gd name="T1" fmla="*/ 8 h 8"/>
                <a:gd name="T2" fmla="*/ 0 w 1"/>
                <a:gd name="T3" fmla="*/ 8 h 8"/>
                <a:gd name="T4" fmla="*/ 0 w 1"/>
                <a:gd name="T5" fmla="*/ 1 h 8"/>
                <a:gd name="T6" fmla="*/ 0 w 1"/>
                <a:gd name="T7" fmla="*/ 0 h 8"/>
                <a:gd name="T8" fmla="*/ 1 w 1"/>
                <a:gd name="T9" fmla="*/ 1 h 8"/>
                <a:gd name="T10" fmla="*/ 1 w 1"/>
                <a:gd name="T11" fmla="*/ 8 h 8"/>
                <a:gd name="T12" fmla="*/ 0 w 1"/>
                <a:gd name="T1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8">
                  <a:moveTo>
                    <a:pt x="0" y="8"/>
                  </a:moveTo>
                  <a:cubicBezTo>
                    <a:pt x="0" y="8"/>
                    <a:pt x="0" y="8"/>
                    <a:pt x="0" y="8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1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0" y="8"/>
                    <a:pt x="0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16" name="Freeform 3690"/>
            <p:cNvSpPr>
              <a:spLocks/>
            </p:cNvSpPr>
            <p:nvPr/>
          </p:nvSpPr>
          <p:spPr bwMode="auto">
            <a:xfrm>
              <a:off x="7628980" y="6240302"/>
              <a:ext cx="21372" cy="0"/>
            </a:xfrm>
            <a:custGeom>
              <a:avLst/>
              <a:gdLst>
                <a:gd name="T0" fmla="*/ 9 w 9"/>
                <a:gd name="T1" fmla="*/ 0 w 9"/>
                <a:gd name="T2" fmla="*/ 0 w 9"/>
                <a:gd name="T3" fmla="*/ 0 w 9"/>
                <a:gd name="T4" fmla="*/ 9 w 9"/>
                <a:gd name="T5" fmla="*/ 9 w 9"/>
                <a:gd name="T6" fmla="*/ 9 w 9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</a:cxnLst>
              <a:rect l="0" t="0" r="r" b="b"/>
              <a:pathLst>
                <a:path w="9">
                  <a:moveTo>
                    <a:pt x="9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17" name="Freeform 3691"/>
            <p:cNvSpPr>
              <a:spLocks/>
            </p:cNvSpPr>
            <p:nvPr/>
          </p:nvSpPr>
          <p:spPr bwMode="auto">
            <a:xfrm>
              <a:off x="7628980" y="6246878"/>
              <a:ext cx="21372" cy="3288"/>
            </a:xfrm>
            <a:custGeom>
              <a:avLst/>
              <a:gdLst>
                <a:gd name="T0" fmla="*/ 9 w 9"/>
                <a:gd name="T1" fmla="*/ 1 h 1"/>
                <a:gd name="T2" fmla="*/ 9 w 9"/>
                <a:gd name="T3" fmla="*/ 1 h 1"/>
                <a:gd name="T4" fmla="*/ 0 w 9"/>
                <a:gd name="T5" fmla="*/ 0 h 1"/>
                <a:gd name="T6" fmla="*/ 0 w 9"/>
                <a:gd name="T7" fmla="*/ 0 h 1"/>
                <a:gd name="T8" fmla="*/ 0 w 9"/>
                <a:gd name="T9" fmla="*/ 0 h 1"/>
                <a:gd name="T10" fmla="*/ 0 w 9"/>
                <a:gd name="T11" fmla="*/ 0 h 1"/>
                <a:gd name="T12" fmla="*/ 9 w 9"/>
                <a:gd name="T13" fmla="*/ 0 h 1"/>
                <a:gd name="T14" fmla="*/ 9 w 9"/>
                <a:gd name="T15" fmla="*/ 0 h 1"/>
                <a:gd name="T16" fmla="*/ 9 w 9"/>
                <a:gd name="T1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" h="1">
                  <a:moveTo>
                    <a:pt x="9" y="1"/>
                  </a:moveTo>
                  <a:cubicBezTo>
                    <a:pt x="9" y="1"/>
                    <a:pt x="9" y="1"/>
                    <a:pt x="9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1"/>
                    <a:pt x="9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18" name="Freeform 3692"/>
            <p:cNvSpPr>
              <a:spLocks/>
            </p:cNvSpPr>
            <p:nvPr/>
          </p:nvSpPr>
          <p:spPr bwMode="auto">
            <a:xfrm>
              <a:off x="7635556" y="6240302"/>
              <a:ext cx="14796" cy="9864"/>
            </a:xfrm>
            <a:custGeom>
              <a:avLst/>
              <a:gdLst>
                <a:gd name="T0" fmla="*/ 1 w 6"/>
                <a:gd name="T1" fmla="*/ 4 h 4"/>
                <a:gd name="T2" fmla="*/ 1 w 6"/>
                <a:gd name="T3" fmla="*/ 4 h 4"/>
                <a:gd name="T4" fmla="*/ 1 w 6"/>
                <a:gd name="T5" fmla="*/ 4 h 4"/>
                <a:gd name="T6" fmla="*/ 6 w 6"/>
                <a:gd name="T7" fmla="*/ 0 h 4"/>
                <a:gd name="T8" fmla="*/ 6 w 6"/>
                <a:gd name="T9" fmla="*/ 0 h 4"/>
                <a:gd name="T10" fmla="*/ 6 w 6"/>
                <a:gd name="T11" fmla="*/ 0 h 4"/>
                <a:gd name="T12" fmla="*/ 1 w 6"/>
                <a:gd name="T13" fmla="*/ 4 h 4"/>
                <a:gd name="T14" fmla="*/ 1 w 6"/>
                <a:gd name="T1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" h="4">
                  <a:moveTo>
                    <a:pt x="1" y="4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4"/>
                    <a:pt x="1" y="4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19" name="Freeform 3693"/>
            <p:cNvSpPr>
              <a:spLocks/>
            </p:cNvSpPr>
            <p:nvPr/>
          </p:nvSpPr>
          <p:spPr bwMode="auto">
            <a:xfrm>
              <a:off x="7635556" y="6246878"/>
              <a:ext cx="14796" cy="9864"/>
            </a:xfrm>
            <a:custGeom>
              <a:avLst/>
              <a:gdLst>
                <a:gd name="T0" fmla="*/ 0 w 6"/>
                <a:gd name="T1" fmla="*/ 4 h 4"/>
                <a:gd name="T2" fmla="*/ 0 w 6"/>
                <a:gd name="T3" fmla="*/ 4 h 4"/>
                <a:gd name="T4" fmla="*/ 0 w 6"/>
                <a:gd name="T5" fmla="*/ 4 h 4"/>
                <a:gd name="T6" fmla="*/ 6 w 6"/>
                <a:gd name="T7" fmla="*/ 0 h 4"/>
                <a:gd name="T8" fmla="*/ 6 w 6"/>
                <a:gd name="T9" fmla="*/ 0 h 4"/>
                <a:gd name="T10" fmla="*/ 6 w 6"/>
                <a:gd name="T11" fmla="*/ 1 h 4"/>
                <a:gd name="T12" fmla="*/ 1 w 6"/>
                <a:gd name="T13" fmla="*/ 4 h 4"/>
                <a:gd name="T14" fmla="*/ 0 w 6"/>
                <a:gd name="T1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" h="4">
                  <a:moveTo>
                    <a:pt x="0" y="4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1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20" name="Freeform 3694"/>
            <p:cNvSpPr>
              <a:spLocks/>
            </p:cNvSpPr>
            <p:nvPr/>
          </p:nvSpPr>
          <p:spPr bwMode="auto">
            <a:xfrm>
              <a:off x="7635556" y="6250166"/>
              <a:ext cx="3288" cy="6576"/>
            </a:xfrm>
            <a:custGeom>
              <a:avLst/>
              <a:gdLst>
                <a:gd name="T0" fmla="*/ 1 w 1"/>
                <a:gd name="T1" fmla="*/ 3 h 3"/>
                <a:gd name="T2" fmla="*/ 0 w 1"/>
                <a:gd name="T3" fmla="*/ 3 h 3"/>
                <a:gd name="T4" fmla="*/ 0 w 1"/>
                <a:gd name="T5" fmla="*/ 0 h 3"/>
                <a:gd name="T6" fmla="*/ 1 w 1"/>
                <a:gd name="T7" fmla="*/ 0 h 3"/>
                <a:gd name="T8" fmla="*/ 1 w 1"/>
                <a:gd name="T9" fmla="*/ 0 h 3"/>
                <a:gd name="T10" fmla="*/ 1 w 1"/>
                <a:gd name="T11" fmla="*/ 3 h 3"/>
                <a:gd name="T12" fmla="*/ 1 w 1"/>
                <a:gd name="T13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3">
                  <a:moveTo>
                    <a:pt x="1" y="3"/>
                  </a:moveTo>
                  <a:cubicBezTo>
                    <a:pt x="1" y="3"/>
                    <a:pt x="0" y="3"/>
                    <a:pt x="0" y="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21" name="Freeform 3695"/>
            <p:cNvSpPr>
              <a:spLocks/>
            </p:cNvSpPr>
            <p:nvPr/>
          </p:nvSpPr>
          <p:spPr bwMode="auto">
            <a:xfrm>
              <a:off x="7628980" y="6250166"/>
              <a:ext cx="9864" cy="0"/>
            </a:xfrm>
            <a:custGeom>
              <a:avLst/>
              <a:gdLst>
                <a:gd name="T0" fmla="*/ 4 w 4"/>
                <a:gd name="T1" fmla="*/ 0 w 4"/>
                <a:gd name="T2" fmla="*/ 0 w 4"/>
                <a:gd name="T3" fmla="*/ 0 w 4"/>
                <a:gd name="T4" fmla="*/ 4 w 4"/>
                <a:gd name="T5" fmla="*/ 4 w 4"/>
                <a:gd name="T6" fmla="*/ 4 w 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</a:cxnLst>
              <a:rect l="0" t="0" r="r" b="b"/>
              <a:pathLst>
                <a:path w="4">
                  <a:moveTo>
                    <a:pt x="4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22" name="Rectangle 3696"/>
            <p:cNvSpPr>
              <a:spLocks noChangeArrowheads="1"/>
            </p:cNvSpPr>
            <p:nvPr/>
          </p:nvSpPr>
          <p:spPr bwMode="auto">
            <a:xfrm>
              <a:off x="7628980" y="6256742"/>
              <a:ext cx="19728" cy="1644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23" name="Freeform 3697"/>
            <p:cNvSpPr>
              <a:spLocks/>
            </p:cNvSpPr>
            <p:nvPr/>
          </p:nvSpPr>
          <p:spPr bwMode="auto">
            <a:xfrm>
              <a:off x="7517187" y="6018361"/>
              <a:ext cx="92065" cy="67404"/>
            </a:xfrm>
            <a:custGeom>
              <a:avLst/>
              <a:gdLst>
                <a:gd name="T0" fmla="*/ 1 w 37"/>
                <a:gd name="T1" fmla="*/ 27 h 27"/>
                <a:gd name="T2" fmla="*/ 0 w 37"/>
                <a:gd name="T3" fmla="*/ 27 h 27"/>
                <a:gd name="T4" fmla="*/ 1 w 37"/>
                <a:gd name="T5" fmla="*/ 26 h 27"/>
                <a:gd name="T6" fmla="*/ 36 w 37"/>
                <a:gd name="T7" fmla="*/ 0 h 27"/>
                <a:gd name="T8" fmla="*/ 37 w 37"/>
                <a:gd name="T9" fmla="*/ 1 h 27"/>
                <a:gd name="T10" fmla="*/ 37 w 37"/>
                <a:gd name="T11" fmla="*/ 1 h 27"/>
                <a:gd name="T12" fmla="*/ 1 w 37"/>
                <a:gd name="T13" fmla="*/ 27 h 27"/>
                <a:gd name="T14" fmla="*/ 1 w 37"/>
                <a:gd name="T15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7" h="27">
                  <a:moveTo>
                    <a:pt x="1" y="27"/>
                  </a:moveTo>
                  <a:cubicBezTo>
                    <a:pt x="1" y="27"/>
                    <a:pt x="0" y="27"/>
                    <a:pt x="0" y="27"/>
                  </a:cubicBezTo>
                  <a:cubicBezTo>
                    <a:pt x="0" y="27"/>
                    <a:pt x="0" y="26"/>
                    <a:pt x="1" y="26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37" y="0"/>
                    <a:pt x="37" y="0"/>
                    <a:pt x="37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1" y="27"/>
                    <a:pt x="1" y="27"/>
                    <a:pt x="1" y="27"/>
                  </a:cubicBezTo>
                  <a:cubicBezTo>
                    <a:pt x="1" y="27"/>
                    <a:pt x="1" y="27"/>
                    <a:pt x="1" y="2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24" name="Freeform 3698"/>
            <p:cNvSpPr>
              <a:spLocks/>
            </p:cNvSpPr>
            <p:nvPr/>
          </p:nvSpPr>
          <p:spPr bwMode="auto">
            <a:xfrm>
              <a:off x="7527051" y="6021649"/>
              <a:ext cx="83845" cy="72336"/>
            </a:xfrm>
            <a:custGeom>
              <a:avLst/>
              <a:gdLst>
                <a:gd name="T0" fmla="*/ 0 w 34"/>
                <a:gd name="T1" fmla="*/ 29 h 29"/>
                <a:gd name="T2" fmla="*/ 0 w 34"/>
                <a:gd name="T3" fmla="*/ 29 h 29"/>
                <a:gd name="T4" fmla="*/ 0 w 34"/>
                <a:gd name="T5" fmla="*/ 29 h 29"/>
                <a:gd name="T6" fmla="*/ 33 w 34"/>
                <a:gd name="T7" fmla="*/ 0 h 29"/>
                <a:gd name="T8" fmla="*/ 34 w 34"/>
                <a:gd name="T9" fmla="*/ 0 h 29"/>
                <a:gd name="T10" fmla="*/ 34 w 34"/>
                <a:gd name="T11" fmla="*/ 0 h 29"/>
                <a:gd name="T12" fmla="*/ 1 w 34"/>
                <a:gd name="T13" fmla="*/ 29 h 29"/>
                <a:gd name="T14" fmla="*/ 0 w 34"/>
                <a:gd name="T15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4" h="29">
                  <a:moveTo>
                    <a:pt x="0" y="29"/>
                  </a:moveTo>
                  <a:cubicBezTo>
                    <a:pt x="0" y="29"/>
                    <a:pt x="0" y="29"/>
                    <a:pt x="0" y="29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1" y="29"/>
                    <a:pt x="1" y="29"/>
                    <a:pt x="1" y="29"/>
                  </a:cubicBezTo>
                  <a:cubicBezTo>
                    <a:pt x="1" y="29"/>
                    <a:pt x="0" y="29"/>
                    <a:pt x="0" y="2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25" name="Freeform 3699"/>
            <p:cNvSpPr>
              <a:spLocks/>
            </p:cNvSpPr>
            <p:nvPr/>
          </p:nvSpPr>
          <p:spPr bwMode="auto">
            <a:xfrm>
              <a:off x="7610896" y="6021649"/>
              <a:ext cx="82200" cy="143029"/>
            </a:xfrm>
            <a:custGeom>
              <a:avLst/>
              <a:gdLst>
                <a:gd name="T0" fmla="*/ 33 w 33"/>
                <a:gd name="T1" fmla="*/ 58 h 58"/>
                <a:gd name="T2" fmla="*/ 32 w 33"/>
                <a:gd name="T3" fmla="*/ 58 h 58"/>
                <a:gd name="T4" fmla="*/ 0 w 33"/>
                <a:gd name="T5" fmla="*/ 1 h 58"/>
                <a:gd name="T6" fmla="*/ 0 w 33"/>
                <a:gd name="T7" fmla="*/ 0 h 58"/>
                <a:gd name="T8" fmla="*/ 1 w 33"/>
                <a:gd name="T9" fmla="*/ 0 h 58"/>
                <a:gd name="T10" fmla="*/ 33 w 33"/>
                <a:gd name="T11" fmla="*/ 58 h 58"/>
                <a:gd name="T12" fmla="*/ 33 w 33"/>
                <a:gd name="T13" fmla="*/ 58 h 58"/>
                <a:gd name="T14" fmla="*/ 33 w 33"/>
                <a:gd name="T15" fmla="*/ 5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3" h="58">
                  <a:moveTo>
                    <a:pt x="33" y="58"/>
                  </a:moveTo>
                  <a:cubicBezTo>
                    <a:pt x="33" y="58"/>
                    <a:pt x="32" y="58"/>
                    <a:pt x="32" y="58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33" y="58"/>
                    <a:pt x="33" y="58"/>
                    <a:pt x="33" y="58"/>
                  </a:cubicBezTo>
                  <a:cubicBezTo>
                    <a:pt x="33" y="58"/>
                    <a:pt x="33" y="58"/>
                    <a:pt x="33" y="58"/>
                  </a:cubicBezTo>
                  <a:cubicBezTo>
                    <a:pt x="33" y="58"/>
                    <a:pt x="33" y="58"/>
                    <a:pt x="33" y="5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26" name="Freeform 3700"/>
            <p:cNvSpPr>
              <a:spLocks/>
            </p:cNvSpPr>
            <p:nvPr/>
          </p:nvSpPr>
          <p:spPr bwMode="auto">
            <a:xfrm>
              <a:off x="7610896" y="6021649"/>
              <a:ext cx="233449" cy="215365"/>
            </a:xfrm>
            <a:custGeom>
              <a:avLst/>
              <a:gdLst>
                <a:gd name="T0" fmla="*/ 94 w 94"/>
                <a:gd name="T1" fmla="*/ 87 h 87"/>
                <a:gd name="T2" fmla="*/ 94 w 94"/>
                <a:gd name="T3" fmla="*/ 86 h 87"/>
                <a:gd name="T4" fmla="*/ 0 w 94"/>
                <a:gd name="T5" fmla="*/ 1 h 87"/>
                <a:gd name="T6" fmla="*/ 0 w 94"/>
                <a:gd name="T7" fmla="*/ 1 h 87"/>
                <a:gd name="T8" fmla="*/ 1 w 94"/>
                <a:gd name="T9" fmla="*/ 0 h 87"/>
                <a:gd name="T10" fmla="*/ 94 w 94"/>
                <a:gd name="T11" fmla="*/ 86 h 87"/>
                <a:gd name="T12" fmla="*/ 94 w 94"/>
                <a:gd name="T13" fmla="*/ 86 h 87"/>
                <a:gd name="T14" fmla="*/ 94 w 94"/>
                <a:gd name="T15" fmla="*/ 87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4" h="87">
                  <a:moveTo>
                    <a:pt x="94" y="87"/>
                  </a:moveTo>
                  <a:cubicBezTo>
                    <a:pt x="94" y="87"/>
                    <a:pt x="94" y="87"/>
                    <a:pt x="94" y="86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94" y="86"/>
                    <a:pt x="94" y="86"/>
                    <a:pt x="94" y="86"/>
                  </a:cubicBezTo>
                  <a:cubicBezTo>
                    <a:pt x="94" y="86"/>
                    <a:pt x="94" y="86"/>
                    <a:pt x="94" y="86"/>
                  </a:cubicBezTo>
                  <a:cubicBezTo>
                    <a:pt x="94" y="87"/>
                    <a:pt x="94" y="87"/>
                    <a:pt x="94" y="8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27" name="Freeform 3701"/>
            <p:cNvSpPr>
              <a:spLocks/>
            </p:cNvSpPr>
            <p:nvPr/>
          </p:nvSpPr>
          <p:spPr bwMode="auto">
            <a:xfrm>
              <a:off x="7683232" y="6149882"/>
              <a:ext cx="13152" cy="18084"/>
            </a:xfrm>
            <a:custGeom>
              <a:avLst/>
              <a:gdLst>
                <a:gd name="T0" fmla="*/ 0 w 8"/>
                <a:gd name="T1" fmla="*/ 2 h 11"/>
                <a:gd name="T2" fmla="*/ 3 w 8"/>
                <a:gd name="T3" fmla="*/ 0 h 11"/>
                <a:gd name="T4" fmla="*/ 8 w 8"/>
                <a:gd name="T5" fmla="*/ 11 h 11"/>
                <a:gd name="T6" fmla="*/ 3 w 8"/>
                <a:gd name="T7" fmla="*/ 9 h 11"/>
                <a:gd name="T8" fmla="*/ 0 w 8"/>
                <a:gd name="T9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1">
                  <a:moveTo>
                    <a:pt x="0" y="2"/>
                  </a:moveTo>
                  <a:lnTo>
                    <a:pt x="3" y="0"/>
                  </a:lnTo>
                  <a:lnTo>
                    <a:pt x="8" y="11"/>
                  </a:lnTo>
                  <a:lnTo>
                    <a:pt x="3" y="9"/>
                  </a:ln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28" name="Freeform 3702"/>
            <p:cNvSpPr>
              <a:spLocks/>
            </p:cNvSpPr>
            <p:nvPr/>
          </p:nvSpPr>
          <p:spPr bwMode="auto">
            <a:xfrm>
              <a:off x="7610896" y="6018361"/>
              <a:ext cx="23016" cy="24660"/>
            </a:xfrm>
            <a:custGeom>
              <a:avLst/>
              <a:gdLst>
                <a:gd name="T0" fmla="*/ 0 w 14"/>
                <a:gd name="T1" fmla="*/ 5 h 15"/>
                <a:gd name="T2" fmla="*/ 6 w 14"/>
                <a:gd name="T3" fmla="*/ 14 h 15"/>
                <a:gd name="T4" fmla="*/ 9 w 14"/>
                <a:gd name="T5" fmla="*/ 12 h 15"/>
                <a:gd name="T6" fmla="*/ 11 w 14"/>
                <a:gd name="T7" fmla="*/ 15 h 15"/>
                <a:gd name="T8" fmla="*/ 14 w 14"/>
                <a:gd name="T9" fmla="*/ 12 h 15"/>
                <a:gd name="T10" fmla="*/ 0 w 14"/>
                <a:gd name="T11" fmla="*/ 0 h 15"/>
                <a:gd name="T12" fmla="*/ 0 w 14"/>
                <a:gd name="T13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15">
                  <a:moveTo>
                    <a:pt x="0" y="5"/>
                  </a:moveTo>
                  <a:lnTo>
                    <a:pt x="6" y="14"/>
                  </a:lnTo>
                  <a:lnTo>
                    <a:pt x="9" y="12"/>
                  </a:lnTo>
                  <a:lnTo>
                    <a:pt x="11" y="15"/>
                  </a:lnTo>
                  <a:lnTo>
                    <a:pt x="14" y="12"/>
                  </a:lnTo>
                  <a:lnTo>
                    <a:pt x="0" y="0"/>
                  </a:lnTo>
                  <a:lnTo>
                    <a:pt x="0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29" name="Freeform 3703"/>
            <p:cNvSpPr>
              <a:spLocks/>
            </p:cNvSpPr>
            <p:nvPr/>
          </p:nvSpPr>
          <p:spPr bwMode="auto">
            <a:xfrm>
              <a:off x="7589524" y="6018361"/>
              <a:ext cx="19728" cy="18084"/>
            </a:xfrm>
            <a:custGeom>
              <a:avLst/>
              <a:gdLst>
                <a:gd name="T0" fmla="*/ 12 w 12"/>
                <a:gd name="T1" fmla="*/ 2 h 11"/>
                <a:gd name="T2" fmla="*/ 12 w 12"/>
                <a:gd name="T3" fmla="*/ 5 h 11"/>
                <a:gd name="T4" fmla="*/ 6 w 12"/>
                <a:gd name="T5" fmla="*/ 11 h 11"/>
                <a:gd name="T6" fmla="*/ 4 w 12"/>
                <a:gd name="T7" fmla="*/ 8 h 11"/>
                <a:gd name="T8" fmla="*/ 1 w 12"/>
                <a:gd name="T9" fmla="*/ 11 h 11"/>
                <a:gd name="T10" fmla="*/ 0 w 12"/>
                <a:gd name="T11" fmla="*/ 8 h 11"/>
                <a:gd name="T12" fmla="*/ 12 w 12"/>
                <a:gd name="T13" fmla="*/ 0 h 11"/>
                <a:gd name="T14" fmla="*/ 12 w 12"/>
                <a:gd name="T15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" h="11">
                  <a:moveTo>
                    <a:pt x="12" y="2"/>
                  </a:moveTo>
                  <a:lnTo>
                    <a:pt x="12" y="5"/>
                  </a:lnTo>
                  <a:lnTo>
                    <a:pt x="6" y="11"/>
                  </a:lnTo>
                  <a:lnTo>
                    <a:pt x="4" y="8"/>
                  </a:lnTo>
                  <a:lnTo>
                    <a:pt x="1" y="11"/>
                  </a:lnTo>
                  <a:lnTo>
                    <a:pt x="0" y="8"/>
                  </a:lnTo>
                  <a:lnTo>
                    <a:pt x="12" y="0"/>
                  </a:lnTo>
                  <a:lnTo>
                    <a:pt x="12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30" name="Freeform 3704"/>
            <p:cNvSpPr>
              <a:spLocks/>
            </p:cNvSpPr>
            <p:nvPr/>
          </p:nvSpPr>
          <p:spPr bwMode="auto">
            <a:xfrm>
              <a:off x="7655284" y="6103849"/>
              <a:ext cx="9864" cy="11508"/>
            </a:xfrm>
            <a:custGeom>
              <a:avLst/>
              <a:gdLst>
                <a:gd name="T0" fmla="*/ 0 w 6"/>
                <a:gd name="T1" fmla="*/ 1 h 7"/>
                <a:gd name="T2" fmla="*/ 5 w 6"/>
                <a:gd name="T3" fmla="*/ 7 h 7"/>
                <a:gd name="T4" fmla="*/ 6 w 6"/>
                <a:gd name="T5" fmla="*/ 6 h 7"/>
                <a:gd name="T6" fmla="*/ 3 w 6"/>
                <a:gd name="T7" fmla="*/ 0 h 7"/>
                <a:gd name="T8" fmla="*/ 0 w 6"/>
                <a:gd name="T9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7">
                  <a:moveTo>
                    <a:pt x="0" y="1"/>
                  </a:moveTo>
                  <a:lnTo>
                    <a:pt x="5" y="7"/>
                  </a:lnTo>
                  <a:lnTo>
                    <a:pt x="6" y="6"/>
                  </a:lnTo>
                  <a:lnTo>
                    <a:pt x="3" y="0"/>
                  </a:ln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31" name="Freeform 3705"/>
            <p:cNvSpPr>
              <a:spLocks/>
            </p:cNvSpPr>
            <p:nvPr/>
          </p:nvSpPr>
          <p:spPr bwMode="auto">
            <a:xfrm>
              <a:off x="7696384" y="6098917"/>
              <a:ext cx="9864" cy="9864"/>
            </a:xfrm>
            <a:custGeom>
              <a:avLst/>
              <a:gdLst>
                <a:gd name="T0" fmla="*/ 1 w 6"/>
                <a:gd name="T1" fmla="*/ 0 h 6"/>
                <a:gd name="T2" fmla="*/ 0 w 6"/>
                <a:gd name="T3" fmla="*/ 3 h 6"/>
                <a:gd name="T4" fmla="*/ 4 w 6"/>
                <a:gd name="T5" fmla="*/ 6 h 6"/>
                <a:gd name="T6" fmla="*/ 6 w 6"/>
                <a:gd name="T7" fmla="*/ 4 h 6"/>
                <a:gd name="T8" fmla="*/ 1 w 6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1" y="0"/>
                  </a:moveTo>
                  <a:lnTo>
                    <a:pt x="0" y="3"/>
                  </a:lnTo>
                  <a:lnTo>
                    <a:pt x="4" y="6"/>
                  </a:lnTo>
                  <a:lnTo>
                    <a:pt x="6" y="4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32" name="Freeform 3706"/>
            <p:cNvSpPr>
              <a:spLocks/>
            </p:cNvSpPr>
            <p:nvPr/>
          </p:nvSpPr>
          <p:spPr bwMode="auto">
            <a:xfrm>
              <a:off x="7727620" y="6128509"/>
              <a:ext cx="8220" cy="6576"/>
            </a:xfrm>
            <a:custGeom>
              <a:avLst/>
              <a:gdLst>
                <a:gd name="T0" fmla="*/ 0 w 3"/>
                <a:gd name="T1" fmla="*/ 0 h 3"/>
                <a:gd name="T2" fmla="*/ 1 w 3"/>
                <a:gd name="T3" fmla="*/ 2 h 3"/>
                <a:gd name="T4" fmla="*/ 2 w 3"/>
                <a:gd name="T5" fmla="*/ 3 h 3"/>
                <a:gd name="T6" fmla="*/ 3 w 3"/>
                <a:gd name="T7" fmla="*/ 1 h 3"/>
                <a:gd name="T8" fmla="*/ 0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0" y="0"/>
                    <a:pt x="0" y="2"/>
                    <a:pt x="1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3"/>
                    <a:pt x="3" y="2"/>
                    <a:pt x="3" y="1"/>
                  </a:cubicBezTo>
                  <a:cubicBezTo>
                    <a:pt x="2" y="1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33" name="Freeform 3707"/>
            <p:cNvSpPr>
              <a:spLocks/>
            </p:cNvSpPr>
            <p:nvPr/>
          </p:nvSpPr>
          <p:spPr bwMode="auto">
            <a:xfrm>
              <a:off x="7781873" y="6177830"/>
              <a:ext cx="13152" cy="11508"/>
            </a:xfrm>
            <a:custGeom>
              <a:avLst/>
              <a:gdLst>
                <a:gd name="T0" fmla="*/ 0 w 5"/>
                <a:gd name="T1" fmla="*/ 1 h 5"/>
                <a:gd name="T2" fmla="*/ 0 w 5"/>
                <a:gd name="T3" fmla="*/ 1 h 5"/>
                <a:gd name="T4" fmla="*/ 0 w 5"/>
                <a:gd name="T5" fmla="*/ 2 h 5"/>
                <a:gd name="T6" fmla="*/ 2 w 5"/>
                <a:gd name="T7" fmla="*/ 3 h 5"/>
                <a:gd name="T8" fmla="*/ 3 w 5"/>
                <a:gd name="T9" fmla="*/ 4 h 5"/>
                <a:gd name="T10" fmla="*/ 4 w 5"/>
                <a:gd name="T11" fmla="*/ 5 h 5"/>
                <a:gd name="T12" fmla="*/ 5 w 5"/>
                <a:gd name="T13" fmla="*/ 4 h 5"/>
                <a:gd name="T14" fmla="*/ 4 w 5"/>
                <a:gd name="T15" fmla="*/ 2 h 5"/>
                <a:gd name="T16" fmla="*/ 2 w 5"/>
                <a:gd name="T17" fmla="*/ 1 h 5"/>
                <a:gd name="T18" fmla="*/ 1 w 5"/>
                <a:gd name="T19" fmla="*/ 0 h 5"/>
                <a:gd name="T20" fmla="*/ 0 w 5"/>
                <a:gd name="T21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" h="5">
                  <a:moveTo>
                    <a:pt x="0" y="1"/>
                  </a:moveTo>
                  <a:cubicBezTo>
                    <a:pt x="0" y="1"/>
                    <a:pt x="0" y="0"/>
                    <a:pt x="0" y="1"/>
                  </a:cubicBezTo>
                  <a:cubicBezTo>
                    <a:pt x="0" y="2"/>
                    <a:pt x="0" y="1"/>
                    <a:pt x="0" y="2"/>
                  </a:cubicBezTo>
                  <a:cubicBezTo>
                    <a:pt x="1" y="2"/>
                    <a:pt x="2" y="3"/>
                    <a:pt x="2" y="3"/>
                  </a:cubicBezTo>
                  <a:cubicBezTo>
                    <a:pt x="2" y="3"/>
                    <a:pt x="2" y="4"/>
                    <a:pt x="3" y="4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5" y="5"/>
                    <a:pt x="5" y="4"/>
                    <a:pt x="5" y="4"/>
                  </a:cubicBezTo>
                  <a:cubicBezTo>
                    <a:pt x="5" y="3"/>
                    <a:pt x="4" y="2"/>
                    <a:pt x="4" y="2"/>
                  </a:cubicBezTo>
                  <a:cubicBezTo>
                    <a:pt x="4" y="2"/>
                    <a:pt x="3" y="2"/>
                    <a:pt x="2" y="1"/>
                  </a:cubicBezTo>
                  <a:cubicBezTo>
                    <a:pt x="2" y="1"/>
                    <a:pt x="1" y="0"/>
                    <a:pt x="1" y="0"/>
                  </a:cubicBez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34" name="Freeform 3708"/>
            <p:cNvSpPr>
              <a:spLocks/>
            </p:cNvSpPr>
            <p:nvPr/>
          </p:nvSpPr>
          <p:spPr bwMode="auto">
            <a:xfrm>
              <a:off x="7831193" y="6222218"/>
              <a:ext cx="14796" cy="14796"/>
            </a:xfrm>
            <a:custGeom>
              <a:avLst/>
              <a:gdLst>
                <a:gd name="T0" fmla="*/ 0 w 6"/>
                <a:gd name="T1" fmla="*/ 2 h 6"/>
                <a:gd name="T2" fmla="*/ 2 w 6"/>
                <a:gd name="T3" fmla="*/ 1 h 6"/>
                <a:gd name="T4" fmla="*/ 4 w 6"/>
                <a:gd name="T5" fmla="*/ 3 h 6"/>
                <a:gd name="T6" fmla="*/ 5 w 6"/>
                <a:gd name="T7" fmla="*/ 5 h 6"/>
                <a:gd name="T8" fmla="*/ 6 w 6"/>
                <a:gd name="T9" fmla="*/ 6 h 6"/>
                <a:gd name="T10" fmla="*/ 5 w 6"/>
                <a:gd name="T11" fmla="*/ 6 h 6"/>
                <a:gd name="T12" fmla="*/ 4 w 6"/>
                <a:gd name="T13" fmla="*/ 5 h 6"/>
                <a:gd name="T14" fmla="*/ 0 w 6"/>
                <a:gd name="T15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" h="6">
                  <a:moveTo>
                    <a:pt x="0" y="2"/>
                  </a:moveTo>
                  <a:cubicBezTo>
                    <a:pt x="0" y="2"/>
                    <a:pt x="1" y="0"/>
                    <a:pt x="2" y="1"/>
                  </a:cubicBezTo>
                  <a:cubicBezTo>
                    <a:pt x="2" y="1"/>
                    <a:pt x="3" y="2"/>
                    <a:pt x="4" y="3"/>
                  </a:cubicBezTo>
                  <a:cubicBezTo>
                    <a:pt x="5" y="4"/>
                    <a:pt x="5" y="4"/>
                    <a:pt x="5" y="5"/>
                  </a:cubicBezTo>
                  <a:cubicBezTo>
                    <a:pt x="5" y="5"/>
                    <a:pt x="6" y="6"/>
                    <a:pt x="6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4" y="5"/>
                    <a:pt x="4" y="5"/>
                  </a:cubicBezTo>
                  <a:cubicBezTo>
                    <a:pt x="4" y="5"/>
                    <a:pt x="0" y="2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35" name="Freeform 3709"/>
            <p:cNvSpPr>
              <a:spLocks/>
            </p:cNvSpPr>
            <p:nvPr/>
          </p:nvSpPr>
          <p:spPr bwMode="auto">
            <a:xfrm>
              <a:off x="7635556" y="6154814"/>
              <a:ext cx="271262" cy="120013"/>
            </a:xfrm>
            <a:custGeom>
              <a:avLst/>
              <a:gdLst>
                <a:gd name="T0" fmla="*/ 0 w 165"/>
                <a:gd name="T1" fmla="*/ 0 h 73"/>
                <a:gd name="T2" fmla="*/ 3 w 165"/>
                <a:gd name="T3" fmla="*/ 0 h 73"/>
                <a:gd name="T4" fmla="*/ 165 w 165"/>
                <a:gd name="T5" fmla="*/ 73 h 73"/>
                <a:gd name="T6" fmla="*/ 163 w 165"/>
                <a:gd name="T7" fmla="*/ 73 h 73"/>
                <a:gd name="T8" fmla="*/ 0 w 165"/>
                <a:gd name="T9" fmla="*/ 0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5" h="73">
                  <a:moveTo>
                    <a:pt x="0" y="0"/>
                  </a:moveTo>
                  <a:lnTo>
                    <a:pt x="3" y="0"/>
                  </a:lnTo>
                  <a:lnTo>
                    <a:pt x="165" y="73"/>
                  </a:lnTo>
                  <a:lnTo>
                    <a:pt x="163" y="73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36" name="Freeform 3710"/>
            <p:cNvSpPr>
              <a:spLocks/>
            </p:cNvSpPr>
            <p:nvPr/>
          </p:nvSpPr>
          <p:spPr bwMode="auto">
            <a:xfrm>
              <a:off x="7628980" y="6159746"/>
              <a:ext cx="21372" cy="4932"/>
            </a:xfrm>
            <a:custGeom>
              <a:avLst/>
              <a:gdLst>
                <a:gd name="T0" fmla="*/ 0 w 9"/>
                <a:gd name="T1" fmla="*/ 2 h 2"/>
                <a:gd name="T2" fmla="*/ 0 w 9"/>
                <a:gd name="T3" fmla="*/ 2 h 2"/>
                <a:gd name="T4" fmla="*/ 0 w 9"/>
                <a:gd name="T5" fmla="*/ 2 h 2"/>
                <a:gd name="T6" fmla="*/ 9 w 9"/>
                <a:gd name="T7" fmla="*/ 0 h 2"/>
                <a:gd name="T8" fmla="*/ 9 w 9"/>
                <a:gd name="T9" fmla="*/ 0 h 2"/>
                <a:gd name="T10" fmla="*/ 9 w 9"/>
                <a:gd name="T11" fmla="*/ 1 h 2"/>
                <a:gd name="T12" fmla="*/ 0 w 9"/>
                <a:gd name="T13" fmla="*/ 2 h 2"/>
                <a:gd name="T14" fmla="*/ 0 w 9"/>
                <a:gd name="T1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" h="2"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37" name="Freeform 3711"/>
            <p:cNvSpPr>
              <a:spLocks/>
            </p:cNvSpPr>
            <p:nvPr/>
          </p:nvSpPr>
          <p:spPr bwMode="auto">
            <a:xfrm>
              <a:off x="7643776" y="6148238"/>
              <a:ext cx="9864" cy="24660"/>
            </a:xfrm>
            <a:custGeom>
              <a:avLst/>
              <a:gdLst>
                <a:gd name="T0" fmla="*/ 0 w 4"/>
                <a:gd name="T1" fmla="*/ 10 h 10"/>
                <a:gd name="T2" fmla="*/ 0 w 4"/>
                <a:gd name="T3" fmla="*/ 10 h 10"/>
                <a:gd name="T4" fmla="*/ 0 w 4"/>
                <a:gd name="T5" fmla="*/ 10 h 10"/>
                <a:gd name="T6" fmla="*/ 3 w 4"/>
                <a:gd name="T7" fmla="*/ 1 h 10"/>
                <a:gd name="T8" fmla="*/ 4 w 4"/>
                <a:gd name="T9" fmla="*/ 0 h 10"/>
                <a:gd name="T10" fmla="*/ 4 w 4"/>
                <a:gd name="T11" fmla="*/ 1 h 10"/>
                <a:gd name="T12" fmla="*/ 0 w 4"/>
                <a:gd name="T13" fmla="*/ 10 h 10"/>
                <a:gd name="T14" fmla="*/ 0 w 4"/>
                <a:gd name="T1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10">
                  <a:moveTo>
                    <a:pt x="0" y="10"/>
                  </a:move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4" y="0"/>
                    <a:pt x="4" y="1"/>
                    <a:pt x="4" y="1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38" name="Freeform 3712"/>
            <p:cNvSpPr>
              <a:spLocks/>
            </p:cNvSpPr>
            <p:nvPr/>
          </p:nvSpPr>
          <p:spPr bwMode="auto">
            <a:xfrm>
              <a:off x="7655284" y="6154814"/>
              <a:ext cx="18084" cy="23016"/>
            </a:xfrm>
            <a:custGeom>
              <a:avLst/>
              <a:gdLst>
                <a:gd name="T0" fmla="*/ 0 w 7"/>
                <a:gd name="T1" fmla="*/ 9 h 9"/>
                <a:gd name="T2" fmla="*/ 0 w 7"/>
                <a:gd name="T3" fmla="*/ 9 h 9"/>
                <a:gd name="T4" fmla="*/ 0 w 7"/>
                <a:gd name="T5" fmla="*/ 9 h 9"/>
                <a:gd name="T6" fmla="*/ 6 w 7"/>
                <a:gd name="T7" fmla="*/ 0 h 9"/>
                <a:gd name="T8" fmla="*/ 7 w 7"/>
                <a:gd name="T9" fmla="*/ 0 h 9"/>
                <a:gd name="T10" fmla="*/ 7 w 7"/>
                <a:gd name="T11" fmla="*/ 0 h 9"/>
                <a:gd name="T12" fmla="*/ 0 w 7"/>
                <a:gd name="T13" fmla="*/ 9 h 9"/>
                <a:gd name="T14" fmla="*/ 0 w 7"/>
                <a:gd name="T15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" h="9">
                  <a:moveTo>
                    <a:pt x="0" y="9"/>
                  </a:move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39" name="Freeform 3713"/>
            <p:cNvSpPr>
              <a:spLocks/>
            </p:cNvSpPr>
            <p:nvPr/>
          </p:nvSpPr>
          <p:spPr bwMode="auto">
            <a:xfrm>
              <a:off x="7670080" y="6179474"/>
              <a:ext cx="23016" cy="4932"/>
            </a:xfrm>
            <a:custGeom>
              <a:avLst/>
              <a:gdLst>
                <a:gd name="T0" fmla="*/ 0 w 9"/>
                <a:gd name="T1" fmla="*/ 2 h 2"/>
                <a:gd name="T2" fmla="*/ 0 w 9"/>
                <a:gd name="T3" fmla="*/ 2 h 2"/>
                <a:gd name="T4" fmla="*/ 0 w 9"/>
                <a:gd name="T5" fmla="*/ 2 h 2"/>
                <a:gd name="T6" fmla="*/ 9 w 9"/>
                <a:gd name="T7" fmla="*/ 0 h 2"/>
                <a:gd name="T8" fmla="*/ 9 w 9"/>
                <a:gd name="T9" fmla="*/ 0 h 2"/>
                <a:gd name="T10" fmla="*/ 9 w 9"/>
                <a:gd name="T11" fmla="*/ 1 h 2"/>
                <a:gd name="T12" fmla="*/ 0 w 9"/>
                <a:gd name="T13" fmla="*/ 2 h 2"/>
                <a:gd name="T14" fmla="*/ 0 w 9"/>
                <a:gd name="T1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" h="2"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1"/>
                    <a:pt x="9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40" name="Freeform 3714"/>
            <p:cNvSpPr>
              <a:spLocks/>
            </p:cNvSpPr>
            <p:nvPr/>
          </p:nvSpPr>
          <p:spPr bwMode="auto">
            <a:xfrm>
              <a:off x="7670080" y="6154814"/>
              <a:ext cx="3288" cy="29592"/>
            </a:xfrm>
            <a:custGeom>
              <a:avLst/>
              <a:gdLst>
                <a:gd name="T0" fmla="*/ 1 w 1"/>
                <a:gd name="T1" fmla="*/ 12 h 12"/>
                <a:gd name="T2" fmla="*/ 1 w 1"/>
                <a:gd name="T3" fmla="*/ 12 h 12"/>
                <a:gd name="T4" fmla="*/ 0 w 1"/>
                <a:gd name="T5" fmla="*/ 0 h 12"/>
                <a:gd name="T6" fmla="*/ 0 w 1"/>
                <a:gd name="T7" fmla="*/ 0 h 12"/>
                <a:gd name="T8" fmla="*/ 0 w 1"/>
                <a:gd name="T9" fmla="*/ 0 h 12"/>
                <a:gd name="T10" fmla="*/ 1 w 1"/>
                <a:gd name="T11" fmla="*/ 12 h 12"/>
                <a:gd name="T12" fmla="*/ 1 w 1"/>
                <a:gd name="T13" fmla="*/ 12 h 12"/>
                <a:gd name="T14" fmla="*/ 1 w 1"/>
                <a:gd name="T15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" h="12">
                  <a:moveTo>
                    <a:pt x="1" y="12"/>
                  </a:moveTo>
                  <a:cubicBezTo>
                    <a:pt x="1" y="12"/>
                    <a:pt x="1" y="12"/>
                    <a:pt x="1" y="1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41" name="Freeform 3715"/>
            <p:cNvSpPr>
              <a:spLocks/>
            </p:cNvSpPr>
            <p:nvPr/>
          </p:nvSpPr>
          <p:spPr bwMode="auto">
            <a:xfrm>
              <a:off x="7673368" y="6164678"/>
              <a:ext cx="18084" cy="19728"/>
            </a:xfrm>
            <a:custGeom>
              <a:avLst/>
              <a:gdLst>
                <a:gd name="T0" fmla="*/ 0 w 7"/>
                <a:gd name="T1" fmla="*/ 8 h 8"/>
                <a:gd name="T2" fmla="*/ 0 w 7"/>
                <a:gd name="T3" fmla="*/ 8 h 8"/>
                <a:gd name="T4" fmla="*/ 0 w 7"/>
                <a:gd name="T5" fmla="*/ 8 h 8"/>
                <a:gd name="T6" fmla="*/ 7 w 7"/>
                <a:gd name="T7" fmla="*/ 0 h 8"/>
                <a:gd name="T8" fmla="*/ 7 w 7"/>
                <a:gd name="T9" fmla="*/ 0 h 8"/>
                <a:gd name="T10" fmla="*/ 7 w 7"/>
                <a:gd name="T11" fmla="*/ 0 h 8"/>
                <a:gd name="T12" fmla="*/ 0 w 7"/>
                <a:gd name="T13" fmla="*/ 8 h 8"/>
                <a:gd name="T14" fmla="*/ 0 w 7"/>
                <a:gd name="T15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" h="8">
                  <a:moveTo>
                    <a:pt x="0" y="8"/>
                  </a:move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42" name="Freeform 3716"/>
            <p:cNvSpPr>
              <a:spLocks/>
            </p:cNvSpPr>
            <p:nvPr/>
          </p:nvSpPr>
          <p:spPr bwMode="auto">
            <a:xfrm>
              <a:off x="7691452" y="6164678"/>
              <a:ext cx="1644" cy="27948"/>
            </a:xfrm>
            <a:custGeom>
              <a:avLst/>
              <a:gdLst>
                <a:gd name="T0" fmla="*/ 0 w 1"/>
                <a:gd name="T1" fmla="*/ 11 h 11"/>
                <a:gd name="T2" fmla="*/ 0 w 1"/>
                <a:gd name="T3" fmla="*/ 11 h 11"/>
                <a:gd name="T4" fmla="*/ 0 w 1"/>
                <a:gd name="T5" fmla="*/ 0 h 11"/>
                <a:gd name="T6" fmla="*/ 0 w 1"/>
                <a:gd name="T7" fmla="*/ 0 h 11"/>
                <a:gd name="T8" fmla="*/ 0 w 1"/>
                <a:gd name="T9" fmla="*/ 0 h 11"/>
                <a:gd name="T10" fmla="*/ 0 w 1"/>
                <a:gd name="T11" fmla="*/ 0 h 11"/>
                <a:gd name="T12" fmla="*/ 1 w 1"/>
                <a:gd name="T13" fmla="*/ 11 h 11"/>
                <a:gd name="T14" fmla="*/ 0 w 1"/>
                <a:gd name="T15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" h="11">
                  <a:moveTo>
                    <a:pt x="0" y="11"/>
                  </a:moveTo>
                  <a:cubicBezTo>
                    <a:pt x="0" y="11"/>
                    <a:pt x="0" y="11"/>
                    <a:pt x="0" y="1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0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43" name="Freeform 3717"/>
            <p:cNvSpPr>
              <a:spLocks/>
            </p:cNvSpPr>
            <p:nvPr/>
          </p:nvSpPr>
          <p:spPr bwMode="auto">
            <a:xfrm>
              <a:off x="7691452" y="6187694"/>
              <a:ext cx="19728" cy="4932"/>
            </a:xfrm>
            <a:custGeom>
              <a:avLst/>
              <a:gdLst>
                <a:gd name="T0" fmla="*/ 0 w 8"/>
                <a:gd name="T1" fmla="*/ 2 h 2"/>
                <a:gd name="T2" fmla="*/ 0 w 8"/>
                <a:gd name="T3" fmla="*/ 2 h 2"/>
                <a:gd name="T4" fmla="*/ 0 w 8"/>
                <a:gd name="T5" fmla="*/ 2 h 2"/>
                <a:gd name="T6" fmla="*/ 8 w 8"/>
                <a:gd name="T7" fmla="*/ 0 h 2"/>
                <a:gd name="T8" fmla="*/ 8 w 8"/>
                <a:gd name="T9" fmla="*/ 0 h 2"/>
                <a:gd name="T10" fmla="*/ 8 w 8"/>
                <a:gd name="T11" fmla="*/ 0 h 2"/>
                <a:gd name="T12" fmla="*/ 0 w 8"/>
                <a:gd name="T13" fmla="*/ 2 h 2"/>
                <a:gd name="T14" fmla="*/ 0 w 8"/>
                <a:gd name="T1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" h="2"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44" name="Freeform 3718"/>
            <p:cNvSpPr>
              <a:spLocks/>
            </p:cNvSpPr>
            <p:nvPr/>
          </p:nvSpPr>
          <p:spPr bwMode="auto">
            <a:xfrm>
              <a:off x="7691452" y="6172898"/>
              <a:ext cx="19728" cy="19728"/>
            </a:xfrm>
            <a:custGeom>
              <a:avLst/>
              <a:gdLst>
                <a:gd name="T0" fmla="*/ 1 w 8"/>
                <a:gd name="T1" fmla="*/ 8 h 8"/>
                <a:gd name="T2" fmla="*/ 1 w 8"/>
                <a:gd name="T3" fmla="*/ 8 h 8"/>
                <a:gd name="T4" fmla="*/ 1 w 8"/>
                <a:gd name="T5" fmla="*/ 8 h 8"/>
                <a:gd name="T6" fmla="*/ 8 w 8"/>
                <a:gd name="T7" fmla="*/ 0 h 8"/>
                <a:gd name="T8" fmla="*/ 8 w 8"/>
                <a:gd name="T9" fmla="*/ 0 h 8"/>
                <a:gd name="T10" fmla="*/ 8 w 8"/>
                <a:gd name="T11" fmla="*/ 1 h 8"/>
                <a:gd name="T12" fmla="*/ 1 w 8"/>
                <a:gd name="T13" fmla="*/ 8 h 8"/>
                <a:gd name="T14" fmla="*/ 1 w 8"/>
                <a:gd name="T15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" h="8">
                  <a:moveTo>
                    <a:pt x="1" y="8"/>
                  </a:moveTo>
                  <a:cubicBezTo>
                    <a:pt x="1" y="8"/>
                    <a:pt x="1" y="8"/>
                    <a:pt x="1" y="8"/>
                  </a:cubicBezTo>
                  <a:cubicBezTo>
                    <a:pt x="0" y="8"/>
                    <a:pt x="0" y="8"/>
                    <a:pt x="1" y="8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8" y="1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45" name="Freeform 3719"/>
            <p:cNvSpPr>
              <a:spLocks/>
            </p:cNvSpPr>
            <p:nvPr/>
          </p:nvSpPr>
          <p:spPr bwMode="auto">
            <a:xfrm>
              <a:off x="7711180" y="6172898"/>
              <a:ext cx="0" cy="26304"/>
            </a:xfrm>
            <a:custGeom>
              <a:avLst/>
              <a:gdLst>
                <a:gd name="T0" fmla="*/ 11 h 11"/>
                <a:gd name="T1" fmla="*/ 11 h 11"/>
                <a:gd name="T2" fmla="*/ 0 h 11"/>
                <a:gd name="T3" fmla="*/ 0 h 11"/>
                <a:gd name="T4" fmla="*/ 0 h 11"/>
                <a:gd name="T5" fmla="*/ 11 h 11"/>
                <a:gd name="T6" fmla="*/ 11 h 1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</a:cxnLst>
              <a:rect l="0" t="0" r="r" b="b"/>
              <a:pathLst>
                <a:path h="11">
                  <a:moveTo>
                    <a:pt x="0" y="11"/>
                  </a:moveTo>
                  <a:cubicBezTo>
                    <a:pt x="0" y="11"/>
                    <a:pt x="0" y="11"/>
                    <a:pt x="0" y="1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46" name="Freeform 3720"/>
            <p:cNvSpPr>
              <a:spLocks/>
            </p:cNvSpPr>
            <p:nvPr/>
          </p:nvSpPr>
          <p:spPr bwMode="auto">
            <a:xfrm>
              <a:off x="7711180" y="6182762"/>
              <a:ext cx="19728" cy="19728"/>
            </a:xfrm>
            <a:custGeom>
              <a:avLst/>
              <a:gdLst>
                <a:gd name="T0" fmla="*/ 0 w 8"/>
                <a:gd name="T1" fmla="*/ 8 h 8"/>
                <a:gd name="T2" fmla="*/ 0 w 8"/>
                <a:gd name="T3" fmla="*/ 7 h 8"/>
                <a:gd name="T4" fmla="*/ 0 w 8"/>
                <a:gd name="T5" fmla="*/ 7 h 8"/>
                <a:gd name="T6" fmla="*/ 7 w 8"/>
                <a:gd name="T7" fmla="*/ 0 h 8"/>
                <a:gd name="T8" fmla="*/ 8 w 8"/>
                <a:gd name="T9" fmla="*/ 0 h 8"/>
                <a:gd name="T10" fmla="*/ 8 w 8"/>
                <a:gd name="T11" fmla="*/ 0 h 8"/>
                <a:gd name="T12" fmla="*/ 0 w 8"/>
                <a:gd name="T13" fmla="*/ 7 h 8"/>
                <a:gd name="T14" fmla="*/ 0 w 8"/>
                <a:gd name="T15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" h="8">
                  <a:moveTo>
                    <a:pt x="0" y="8"/>
                  </a:moveTo>
                  <a:cubicBezTo>
                    <a:pt x="0" y="8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8"/>
                    <a:pt x="0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47" name="Freeform 3721"/>
            <p:cNvSpPr>
              <a:spLocks/>
            </p:cNvSpPr>
            <p:nvPr/>
          </p:nvSpPr>
          <p:spPr bwMode="auto">
            <a:xfrm>
              <a:off x="7727620" y="6182762"/>
              <a:ext cx="3288" cy="26304"/>
            </a:xfrm>
            <a:custGeom>
              <a:avLst/>
              <a:gdLst>
                <a:gd name="T0" fmla="*/ 1 w 1"/>
                <a:gd name="T1" fmla="*/ 11 h 11"/>
                <a:gd name="T2" fmla="*/ 1 w 1"/>
                <a:gd name="T3" fmla="*/ 11 h 11"/>
                <a:gd name="T4" fmla="*/ 0 w 1"/>
                <a:gd name="T5" fmla="*/ 0 h 11"/>
                <a:gd name="T6" fmla="*/ 0 w 1"/>
                <a:gd name="T7" fmla="*/ 0 h 11"/>
                <a:gd name="T8" fmla="*/ 1 w 1"/>
                <a:gd name="T9" fmla="*/ 0 h 11"/>
                <a:gd name="T10" fmla="*/ 1 w 1"/>
                <a:gd name="T11" fmla="*/ 11 h 11"/>
                <a:gd name="T12" fmla="*/ 1 w 1"/>
                <a:gd name="T13" fmla="*/ 11 h 11"/>
                <a:gd name="T14" fmla="*/ 1 w 1"/>
                <a:gd name="T15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" h="11">
                  <a:moveTo>
                    <a:pt x="1" y="11"/>
                  </a:moveTo>
                  <a:cubicBezTo>
                    <a:pt x="1" y="11"/>
                    <a:pt x="1" y="11"/>
                    <a:pt x="1" y="1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48" name="Freeform 3722"/>
            <p:cNvSpPr>
              <a:spLocks/>
            </p:cNvSpPr>
            <p:nvPr/>
          </p:nvSpPr>
          <p:spPr bwMode="auto">
            <a:xfrm>
              <a:off x="7730908" y="6189338"/>
              <a:ext cx="16440" cy="19728"/>
            </a:xfrm>
            <a:custGeom>
              <a:avLst/>
              <a:gdLst>
                <a:gd name="T0" fmla="*/ 0 w 7"/>
                <a:gd name="T1" fmla="*/ 8 h 8"/>
                <a:gd name="T2" fmla="*/ 0 w 7"/>
                <a:gd name="T3" fmla="*/ 8 h 8"/>
                <a:gd name="T4" fmla="*/ 0 w 7"/>
                <a:gd name="T5" fmla="*/ 7 h 8"/>
                <a:gd name="T6" fmla="*/ 7 w 7"/>
                <a:gd name="T7" fmla="*/ 1 h 8"/>
                <a:gd name="T8" fmla="*/ 7 w 7"/>
                <a:gd name="T9" fmla="*/ 1 h 8"/>
                <a:gd name="T10" fmla="*/ 7 w 7"/>
                <a:gd name="T11" fmla="*/ 1 h 8"/>
                <a:gd name="T12" fmla="*/ 0 w 7"/>
                <a:gd name="T13" fmla="*/ 8 h 8"/>
                <a:gd name="T14" fmla="*/ 0 w 7"/>
                <a:gd name="T15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" h="8">
                  <a:moveTo>
                    <a:pt x="0" y="8"/>
                  </a:move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7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0"/>
                    <a:pt x="7" y="0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49" name="Freeform 3723"/>
            <p:cNvSpPr>
              <a:spLocks/>
            </p:cNvSpPr>
            <p:nvPr/>
          </p:nvSpPr>
          <p:spPr bwMode="auto">
            <a:xfrm>
              <a:off x="7747349" y="6189338"/>
              <a:ext cx="3288" cy="27948"/>
            </a:xfrm>
            <a:custGeom>
              <a:avLst/>
              <a:gdLst>
                <a:gd name="T0" fmla="*/ 1 w 1"/>
                <a:gd name="T1" fmla="*/ 11 h 11"/>
                <a:gd name="T2" fmla="*/ 1 w 1"/>
                <a:gd name="T3" fmla="*/ 11 h 11"/>
                <a:gd name="T4" fmla="*/ 0 w 1"/>
                <a:gd name="T5" fmla="*/ 1 h 11"/>
                <a:gd name="T6" fmla="*/ 0 w 1"/>
                <a:gd name="T7" fmla="*/ 0 h 11"/>
                <a:gd name="T8" fmla="*/ 0 w 1"/>
                <a:gd name="T9" fmla="*/ 0 h 11"/>
                <a:gd name="T10" fmla="*/ 0 w 1"/>
                <a:gd name="T11" fmla="*/ 1 h 11"/>
                <a:gd name="T12" fmla="*/ 1 w 1"/>
                <a:gd name="T13" fmla="*/ 11 h 11"/>
                <a:gd name="T14" fmla="*/ 1 w 1"/>
                <a:gd name="T15" fmla="*/ 11 h 11"/>
                <a:gd name="T16" fmla="*/ 1 w 1"/>
                <a:gd name="T17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" h="11">
                  <a:moveTo>
                    <a:pt x="1" y="11"/>
                  </a:moveTo>
                  <a:cubicBezTo>
                    <a:pt x="1" y="11"/>
                    <a:pt x="1" y="11"/>
                    <a:pt x="1" y="1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50" name="Freeform 3724"/>
            <p:cNvSpPr>
              <a:spLocks/>
            </p:cNvSpPr>
            <p:nvPr/>
          </p:nvSpPr>
          <p:spPr bwMode="auto">
            <a:xfrm>
              <a:off x="7750637" y="6199202"/>
              <a:ext cx="16440" cy="18084"/>
            </a:xfrm>
            <a:custGeom>
              <a:avLst/>
              <a:gdLst>
                <a:gd name="T0" fmla="*/ 0 w 7"/>
                <a:gd name="T1" fmla="*/ 7 h 7"/>
                <a:gd name="T2" fmla="*/ 0 w 7"/>
                <a:gd name="T3" fmla="*/ 7 h 7"/>
                <a:gd name="T4" fmla="*/ 0 w 7"/>
                <a:gd name="T5" fmla="*/ 7 h 7"/>
                <a:gd name="T6" fmla="*/ 7 w 7"/>
                <a:gd name="T7" fmla="*/ 0 h 7"/>
                <a:gd name="T8" fmla="*/ 7 w 7"/>
                <a:gd name="T9" fmla="*/ 0 h 7"/>
                <a:gd name="T10" fmla="*/ 7 w 7"/>
                <a:gd name="T11" fmla="*/ 0 h 7"/>
                <a:gd name="T12" fmla="*/ 0 w 7"/>
                <a:gd name="T13" fmla="*/ 7 h 7"/>
                <a:gd name="T14" fmla="*/ 0 w 7"/>
                <a:gd name="T15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" h="7">
                  <a:moveTo>
                    <a:pt x="0" y="7"/>
                  </a:move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51" name="Freeform 3725"/>
            <p:cNvSpPr>
              <a:spLocks/>
            </p:cNvSpPr>
            <p:nvPr/>
          </p:nvSpPr>
          <p:spPr bwMode="auto">
            <a:xfrm>
              <a:off x="7767077" y="6199202"/>
              <a:ext cx="3288" cy="24660"/>
            </a:xfrm>
            <a:custGeom>
              <a:avLst/>
              <a:gdLst>
                <a:gd name="T0" fmla="*/ 0 w 1"/>
                <a:gd name="T1" fmla="*/ 10 h 10"/>
                <a:gd name="T2" fmla="*/ 0 w 1"/>
                <a:gd name="T3" fmla="*/ 10 h 10"/>
                <a:gd name="T4" fmla="*/ 0 w 1"/>
                <a:gd name="T5" fmla="*/ 0 h 10"/>
                <a:gd name="T6" fmla="*/ 0 w 1"/>
                <a:gd name="T7" fmla="*/ 0 h 10"/>
                <a:gd name="T8" fmla="*/ 0 w 1"/>
                <a:gd name="T9" fmla="*/ 0 h 10"/>
                <a:gd name="T10" fmla="*/ 1 w 1"/>
                <a:gd name="T11" fmla="*/ 10 h 10"/>
                <a:gd name="T12" fmla="*/ 0 w 1"/>
                <a:gd name="T13" fmla="*/ 10 h 10"/>
                <a:gd name="T14" fmla="*/ 0 w 1"/>
                <a:gd name="T1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" h="10">
                  <a:moveTo>
                    <a:pt x="0" y="10"/>
                  </a:moveTo>
                  <a:cubicBezTo>
                    <a:pt x="0" y="10"/>
                    <a:pt x="0" y="10"/>
                    <a:pt x="0" y="1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52" name="Freeform 3726"/>
            <p:cNvSpPr>
              <a:spLocks/>
            </p:cNvSpPr>
            <p:nvPr/>
          </p:nvSpPr>
          <p:spPr bwMode="auto">
            <a:xfrm>
              <a:off x="7770365" y="6207422"/>
              <a:ext cx="14796" cy="16440"/>
            </a:xfrm>
            <a:custGeom>
              <a:avLst/>
              <a:gdLst>
                <a:gd name="T0" fmla="*/ 0 w 6"/>
                <a:gd name="T1" fmla="*/ 7 h 7"/>
                <a:gd name="T2" fmla="*/ 0 w 6"/>
                <a:gd name="T3" fmla="*/ 7 h 7"/>
                <a:gd name="T4" fmla="*/ 0 w 6"/>
                <a:gd name="T5" fmla="*/ 7 h 7"/>
                <a:gd name="T6" fmla="*/ 6 w 6"/>
                <a:gd name="T7" fmla="*/ 0 h 7"/>
                <a:gd name="T8" fmla="*/ 6 w 6"/>
                <a:gd name="T9" fmla="*/ 0 h 7"/>
                <a:gd name="T10" fmla="*/ 6 w 6"/>
                <a:gd name="T11" fmla="*/ 1 h 7"/>
                <a:gd name="T12" fmla="*/ 0 w 6"/>
                <a:gd name="T13" fmla="*/ 7 h 7"/>
                <a:gd name="T14" fmla="*/ 0 w 6"/>
                <a:gd name="T15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" h="7">
                  <a:moveTo>
                    <a:pt x="0" y="7"/>
                  </a:move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1"/>
                    <a:pt x="6" y="1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53" name="Freeform 3727"/>
            <p:cNvSpPr>
              <a:spLocks/>
            </p:cNvSpPr>
            <p:nvPr/>
          </p:nvSpPr>
          <p:spPr bwMode="auto">
            <a:xfrm>
              <a:off x="7785161" y="6207422"/>
              <a:ext cx="1644" cy="24660"/>
            </a:xfrm>
            <a:custGeom>
              <a:avLst/>
              <a:gdLst>
                <a:gd name="T0" fmla="*/ 1 w 1"/>
                <a:gd name="T1" fmla="*/ 10 h 10"/>
                <a:gd name="T2" fmla="*/ 0 w 1"/>
                <a:gd name="T3" fmla="*/ 10 h 10"/>
                <a:gd name="T4" fmla="*/ 0 w 1"/>
                <a:gd name="T5" fmla="*/ 0 h 10"/>
                <a:gd name="T6" fmla="*/ 0 w 1"/>
                <a:gd name="T7" fmla="*/ 0 h 10"/>
                <a:gd name="T8" fmla="*/ 0 w 1"/>
                <a:gd name="T9" fmla="*/ 0 h 10"/>
                <a:gd name="T10" fmla="*/ 0 w 1"/>
                <a:gd name="T11" fmla="*/ 0 h 10"/>
                <a:gd name="T12" fmla="*/ 1 w 1"/>
                <a:gd name="T13" fmla="*/ 10 h 10"/>
                <a:gd name="T14" fmla="*/ 1 w 1"/>
                <a:gd name="T15" fmla="*/ 10 h 10"/>
                <a:gd name="T16" fmla="*/ 1 w 1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" h="10">
                  <a:moveTo>
                    <a:pt x="1" y="10"/>
                  </a:moveTo>
                  <a:cubicBezTo>
                    <a:pt x="0" y="10"/>
                    <a:pt x="0" y="10"/>
                    <a:pt x="0" y="1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54" name="Freeform 3728"/>
            <p:cNvSpPr>
              <a:spLocks/>
            </p:cNvSpPr>
            <p:nvPr/>
          </p:nvSpPr>
          <p:spPr bwMode="auto">
            <a:xfrm>
              <a:off x="7785161" y="6217286"/>
              <a:ext cx="19728" cy="14796"/>
            </a:xfrm>
            <a:custGeom>
              <a:avLst/>
              <a:gdLst>
                <a:gd name="T0" fmla="*/ 0 w 8"/>
                <a:gd name="T1" fmla="*/ 6 h 6"/>
                <a:gd name="T2" fmla="*/ 0 w 8"/>
                <a:gd name="T3" fmla="*/ 6 h 6"/>
                <a:gd name="T4" fmla="*/ 0 w 8"/>
                <a:gd name="T5" fmla="*/ 6 h 6"/>
                <a:gd name="T6" fmla="*/ 8 w 8"/>
                <a:gd name="T7" fmla="*/ 0 h 6"/>
                <a:gd name="T8" fmla="*/ 8 w 8"/>
                <a:gd name="T9" fmla="*/ 0 h 6"/>
                <a:gd name="T10" fmla="*/ 8 w 8"/>
                <a:gd name="T11" fmla="*/ 1 h 6"/>
                <a:gd name="T12" fmla="*/ 1 w 8"/>
                <a:gd name="T13" fmla="*/ 6 h 6"/>
                <a:gd name="T14" fmla="*/ 0 w 8"/>
                <a:gd name="T1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" h="6">
                  <a:moveTo>
                    <a:pt x="0" y="6"/>
                  </a:move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1"/>
                    <a:pt x="8" y="1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0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55" name="Freeform 3729"/>
            <p:cNvSpPr>
              <a:spLocks/>
            </p:cNvSpPr>
            <p:nvPr/>
          </p:nvSpPr>
          <p:spPr bwMode="auto">
            <a:xfrm>
              <a:off x="7804889" y="6217286"/>
              <a:ext cx="1644" cy="24660"/>
            </a:xfrm>
            <a:custGeom>
              <a:avLst/>
              <a:gdLst>
                <a:gd name="T0" fmla="*/ 1 w 1"/>
                <a:gd name="T1" fmla="*/ 10 h 10"/>
                <a:gd name="T2" fmla="*/ 1 w 1"/>
                <a:gd name="T3" fmla="*/ 10 h 10"/>
                <a:gd name="T4" fmla="*/ 0 w 1"/>
                <a:gd name="T5" fmla="*/ 0 h 10"/>
                <a:gd name="T6" fmla="*/ 0 w 1"/>
                <a:gd name="T7" fmla="*/ 0 h 10"/>
                <a:gd name="T8" fmla="*/ 0 w 1"/>
                <a:gd name="T9" fmla="*/ 0 h 10"/>
                <a:gd name="T10" fmla="*/ 0 w 1"/>
                <a:gd name="T11" fmla="*/ 0 h 10"/>
                <a:gd name="T12" fmla="*/ 1 w 1"/>
                <a:gd name="T13" fmla="*/ 10 h 10"/>
                <a:gd name="T14" fmla="*/ 1 w 1"/>
                <a:gd name="T1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" h="10">
                  <a:moveTo>
                    <a:pt x="1" y="10"/>
                  </a:moveTo>
                  <a:cubicBezTo>
                    <a:pt x="1" y="10"/>
                    <a:pt x="1" y="10"/>
                    <a:pt x="1" y="1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56" name="Freeform 3730"/>
            <p:cNvSpPr>
              <a:spLocks/>
            </p:cNvSpPr>
            <p:nvPr/>
          </p:nvSpPr>
          <p:spPr bwMode="auto">
            <a:xfrm>
              <a:off x="7806533" y="6227150"/>
              <a:ext cx="18084" cy="14796"/>
            </a:xfrm>
            <a:custGeom>
              <a:avLst/>
              <a:gdLst>
                <a:gd name="T0" fmla="*/ 0 w 7"/>
                <a:gd name="T1" fmla="*/ 6 h 6"/>
                <a:gd name="T2" fmla="*/ 0 w 7"/>
                <a:gd name="T3" fmla="*/ 6 h 6"/>
                <a:gd name="T4" fmla="*/ 0 w 7"/>
                <a:gd name="T5" fmla="*/ 6 h 6"/>
                <a:gd name="T6" fmla="*/ 7 w 7"/>
                <a:gd name="T7" fmla="*/ 0 h 6"/>
                <a:gd name="T8" fmla="*/ 7 w 7"/>
                <a:gd name="T9" fmla="*/ 0 h 6"/>
                <a:gd name="T10" fmla="*/ 7 w 7"/>
                <a:gd name="T11" fmla="*/ 0 h 6"/>
                <a:gd name="T12" fmla="*/ 0 w 7"/>
                <a:gd name="T13" fmla="*/ 6 h 6"/>
                <a:gd name="T14" fmla="*/ 0 w 7"/>
                <a:gd name="T1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" h="6">
                  <a:moveTo>
                    <a:pt x="0" y="6"/>
                  </a:move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57" name="Freeform 3731"/>
            <p:cNvSpPr>
              <a:spLocks/>
            </p:cNvSpPr>
            <p:nvPr/>
          </p:nvSpPr>
          <p:spPr bwMode="auto">
            <a:xfrm>
              <a:off x="7824617" y="6227150"/>
              <a:ext cx="1644" cy="24660"/>
            </a:xfrm>
            <a:custGeom>
              <a:avLst/>
              <a:gdLst>
                <a:gd name="T0" fmla="*/ 1 w 1"/>
                <a:gd name="T1" fmla="*/ 10 h 10"/>
                <a:gd name="T2" fmla="*/ 1 w 1"/>
                <a:gd name="T3" fmla="*/ 9 h 10"/>
                <a:gd name="T4" fmla="*/ 0 w 1"/>
                <a:gd name="T5" fmla="*/ 0 h 10"/>
                <a:gd name="T6" fmla="*/ 0 w 1"/>
                <a:gd name="T7" fmla="*/ 0 h 10"/>
                <a:gd name="T8" fmla="*/ 0 w 1"/>
                <a:gd name="T9" fmla="*/ 0 h 10"/>
                <a:gd name="T10" fmla="*/ 1 w 1"/>
                <a:gd name="T11" fmla="*/ 9 h 10"/>
                <a:gd name="T12" fmla="*/ 1 w 1"/>
                <a:gd name="T13" fmla="*/ 10 h 10"/>
                <a:gd name="T14" fmla="*/ 1 w 1"/>
                <a:gd name="T1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" h="10">
                  <a:moveTo>
                    <a:pt x="1" y="10"/>
                  </a:moveTo>
                  <a:cubicBezTo>
                    <a:pt x="1" y="10"/>
                    <a:pt x="1" y="10"/>
                    <a:pt x="1" y="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9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58" name="Freeform 3732"/>
            <p:cNvSpPr>
              <a:spLocks/>
            </p:cNvSpPr>
            <p:nvPr/>
          </p:nvSpPr>
          <p:spPr bwMode="auto">
            <a:xfrm>
              <a:off x="7826261" y="6237014"/>
              <a:ext cx="19728" cy="14796"/>
            </a:xfrm>
            <a:custGeom>
              <a:avLst/>
              <a:gdLst>
                <a:gd name="T0" fmla="*/ 0 w 8"/>
                <a:gd name="T1" fmla="*/ 6 h 6"/>
                <a:gd name="T2" fmla="*/ 0 w 8"/>
                <a:gd name="T3" fmla="*/ 6 h 6"/>
                <a:gd name="T4" fmla="*/ 0 w 8"/>
                <a:gd name="T5" fmla="*/ 5 h 6"/>
                <a:gd name="T6" fmla="*/ 7 w 8"/>
                <a:gd name="T7" fmla="*/ 0 h 6"/>
                <a:gd name="T8" fmla="*/ 7 w 8"/>
                <a:gd name="T9" fmla="*/ 0 h 6"/>
                <a:gd name="T10" fmla="*/ 7 w 8"/>
                <a:gd name="T11" fmla="*/ 0 h 6"/>
                <a:gd name="T12" fmla="*/ 0 w 8"/>
                <a:gd name="T13" fmla="*/ 6 h 6"/>
                <a:gd name="T14" fmla="*/ 0 w 8"/>
                <a:gd name="T1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" h="6">
                  <a:moveTo>
                    <a:pt x="0" y="6"/>
                  </a:moveTo>
                  <a:cubicBezTo>
                    <a:pt x="0" y="6"/>
                    <a:pt x="0" y="6"/>
                    <a:pt x="0" y="6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8" y="0"/>
                    <a:pt x="7" y="0"/>
                    <a:pt x="7" y="0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59" name="Freeform 3733"/>
            <p:cNvSpPr>
              <a:spLocks/>
            </p:cNvSpPr>
            <p:nvPr/>
          </p:nvSpPr>
          <p:spPr bwMode="auto">
            <a:xfrm>
              <a:off x="7844345" y="6237014"/>
              <a:ext cx="1644" cy="23016"/>
            </a:xfrm>
            <a:custGeom>
              <a:avLst/>
              <a:gdLst>
                <a:gd name="T0" fmla="*/ 0 w 1"/>
                <a:gd name="T1" fmla="*/ 9 h 9"/>
                <a:gd name="T2" fmla="*/ 0 w 1"/>
                <a:gd name="T3" fmla="*/ 9 h 9"/>
                <a:gd name="T4" fmla="*/ 0 w 1"/>
                <a:gd name="T5" fmla="*/ 0 h 9"/>
                <a:gd name="T6" fmla="*/ 0 w 1"/>
                <a:gd name="T7" fmla="*/ 0 h 9"/>
                <a:gd name="T8" fmla="*/ 0 w 1"/>
                <a:gd name="T9" fmla="*/ 0 h 9"/>
                <a:gd name="T10" fmla="*/ 0 w 1"/>
                <a:gd name="T11" fmla="*/ 0 h 9"/>
                <a:gd name="T12" fmla="*/ 1 w 1"/>
                <a:gd name="T13" fmla="*/ 9 h 9"/>
                <a:gd name="T14" fmla="*/ 0 w 1"/>
                <a:gd name="T15" fmla="*/ 9 h 9"/>
                <a:gd name="T16" fmla="*/ 0 w 1"/>
                <a:gd name="T17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" h="9">
                  <a:moveTo>
                    <a:pt x="0" y="9"/>
                  </a:moveTo>
                  <a:cubicBezTo>
                    <a:pt x="0" y="9"/>
                    <a:pt x="0" y="9"/>
                    <a:pt x="0" y="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9"/>
                    <a:pt x="1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60" name="Freeform 3734"/>
            <p:cNvSpPr>
              <a:spLocks/>
            </p:cNvSpPr>
            <p:nvPr/>
          </p:nvSpPr>
          <p:spPr bwMode="auto">
            <a:xfrm>
              <a:off x="7845989" y="6246878"/>
              <a:ext cx="18084" cy="13152"/>
            </a:xfrm>
            <a:custGeom>
              <a:avLst/>
              <a:gdLst>
                <a:gd name="T0" fmla="*/ 0 w 7"/>
                <a:gd name="T1" fmla="*/ 5 h 5"/>
                <a:gd name="T2" fmla="*/ 0 w 7"/>
                <a:gd name="T3" fmla="*/ 5 h 5"/>
                <a:gd name="T4" fmla="*/ 0 w 7"/>
                <a:gd name="T5" fmla="*/ 4 h 5"/>
                <a:gd name="T6" fmla="*/ 7 w 7"/>
                <a:gd name="T7" fmla="*/ 0 h 5"/>
                <a:gd name="T8" fmla="*/ 7 w 7"/>
                <a:gd name="T9" fmla="*/ 0 h 5"/>
                <a:gd name="T10" fmla="*/ 7 w 7"/>
                <a:gd name="T11" fmla="*/ 0 h 5"/>
                <a:gd name="T12" fmla="*/ 0 w 7"/>
                <a:gd name="T13" fmla="*/ 5 h 5"/>
                <a:gd name="T14" fmla="*/ 0 w 7"/>
                <a:gd name="T1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" h="5">
                  <a:moveTo>
                    <a:pt x="0" y="5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4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61" name="Freeform 3735"/>
            <p:cNvSpPr>
              <a:spLocks/>
            </p:cNvSpPr>
            <p:nvPr/>
          </p:nvSpPr>
          <p:spPr bwMode="auto">
            <a:xfrm>
              <a:off x="7711180" y="6197558"/>
              <a:ext cx="19728" cy="1644"/>
            </a:xfrm>
            <a:custGeom>
              <a:avLst/>
              <a:gdLst>
                <a:gd name="T0" fmla="*/ 0 w 8"/>
                <a:gd name="T1" fmla="*/ 1 h 1"/>
                <a:gd name="T2" fmla="*/ 0 w 8"/>
                <a:gd name="T3" fmla="*/ 1 h 1"/>
                <a:gd name="T4" fmla="*/ 0 w 8"/>
                <a:gd name="T5" fmla="*/ 1 h 1"/>
                <a:gd name="T6" fmla="*/ 8 w 8"/>
                <a:gd name="T7" fmla="*/ 0 h 1"/>
                <a:gd name="T8" fmla="*/ 8 w 8"/>
                <a:gd name="T9" fmla="*/ 0 h 1"/>
                <a:gd name="T10" fmla="*/ 8 w 8"/>
                <a:gd name="T11" fmla="*/ 0 h 1"/>
                <a:gd name="T12" fmla="*/ 0 w 8"/>
                <a:gd name="T13" fmla="*/ 1 h 1"/>
                <a:gd name="T14" fmla="*/ 0 w 8"/>
                <a:gd name="T1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"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62" name="Freeform 3736"/>
            <p:cNvSpPr>
              <a:spLocks/>
            </p:cNvSpPr>
            <p:nvPr/>
          </p:nvSpPr>
          <p:spPr bwMode="auto">
            <a:xfrm>
              <a:off x="7730908" y="6204134"/>
              <a:ext cx="24660" cy="4932"/>
            </a:xfrm>
            <a:custGeom>
              <a:avLst/>
              <a:gdLst>
                <a:gd name="T0" fmla="*/ 0 w 10"/>
                <a:gd name="T1" fmla="*/ 2 h 2"/>
                <a:gd name="T2" fmla="*/ 0 w 10"/>
                <a:gd name="T3" fmla="*/ 2 h 2"/>
                <a:gd name="T4" fmla="*/ 0 w 10"/>
                <a:gd name="T5" fmla="*/ 1 h 2"/>
                <a:gd name="T6" fmla="*/ 9 w 10"/>
                <a:gd name="T7" fmla="*/ 1 h 2"/>
                <a:gd name="T8" fmla="*/ 10 w 10"/>
                <a:gd name="T9" fmla="*/ 1 h 2"/>
                <a:gd name="T10" fmla="*/ 10 w 10"/>
                <a:gd name="T11" fmla="*/ 1 h 2"/>
                <a:gd name="T12" fmla="*/ 0 w 10"/>
                <a:gd name="T13" fmla="*/ 2 h 2"/>
                <a:gd name="T14" fmla="*/ 0 w 10"/>
                <a:gd name="T1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2"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10" y="0"/>
                    <a:pt x="10" y="1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63" name="Freeform 3737"/>
            <p:cNvSpPr>
              <a:spLocks/>
            </p:cNvSpPr>
            <p:nvPr/>
          </p:nvSpPr>
          <p:spPr bwMode="auto">
            <a:xfrm>
              <a:off x="7750637" y="6213998"/>
              <a:ext cx="21372" cy="3288"/>
            </a:xfrm>
            <a:custGeom>
              <a:avLst/>
              <a:gdLst>
                <a:gd name="T0" fmla="*/ 0 w 9"/>
                <a:gd name="T1" fmla="*/ 1 h 1"/>
                <a:gd name="T2" fmla="*/ 0 w 9"/>
                <a:gd name="T3" fmla="*/ 1 h 1"/>
                <a:gd name="T4" fmla="*/ 0 w 9"/>
                <a:gd name="T5" fmla="*/ 1 h 1"/>
                <a:gd name="T6" fmla="*/ 9 w 9"/>
                <a:gd name="T7" fmla="*/ 0 h 1"/>
                <a:gd name="T8" fmla="*/ 9 w 9"/>
                <a:gd name="T9" fmla="*/ 0 h 1"/>
                <a:gd name="T10" fmla="*/ 9 w 9"/>
                <a:gd name="T11" fmla="*/ 1 h 1"/>
                <a:gd name="T12" fmla="*/ 0 w 9"/>
                <a:gd name="T13" fmla="*/ 1 h 1"/>
                <a:gd name="T14" fmla="*/ 0 w 9"/>
                <a:gd name="T1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"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64" name="Freeform 3738"/>
            <p:cNvSpPr>
              <a:spLocks/>
            </p:cNvSpPr>
            <p:nvPr/>
          </p:nvSpPr>
          <p:spPr bwMode="auto">
            <a:xfrm>
              <a:off x="7767077" y="6223862"/>
              <a:ext cx="24660" cy="3288"/>
            </a:xfrm>
            <a:custGeom>
              <a:avLst/>
              <a:gdLst>
                <a:gd name="T0" fmla="*/ 1 w 10"/>
                <a:gd name="T1" fmla="*/ 1 h 1"/>
                <a:gd name="T2" fmla="*/ 0 w 10"/>
                <a:gd name="T3" fmla="*/ 0 h 1"/>
                <a:gd name="T4" fmla="*/ 1 w 10"/>
                <a:gd name="T5" fmla="*/ 0 h 1"/>
                <a:gd name="T6" fmla="*/ 9 w 10"/>
                <a:gd name="T7" fmla="*/ 0 h 1"/>
                <a:gd name="T8" fmla="*/ 10 w 10"/>
                <a:gd name="T9" fmla="*/ 0 h 1"/>
                <a:gd name="T10" fmla="*/ 9 w 10"/>
                <a:gd name="T11" fmla="*/ 0 h 1"/>
                <a:gd name="T12" fmla="*/ 1 w 10"/>
                <a:gd name="T13" fmla="*/ 1 h 1"/>
                <a:gd name="T14" fmla="*/ 1 w 10"/>
                <a:gd name="T1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1">
                  <a:moveTo>
                    <a:pt x="1" y="1"/>
                  </a:move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10" y="0"/>
                    <a:pt x="9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65" name="Freeform 3739"/>
            <p:cNvSpPr>
              <a:spLocks/>
            </p:cNvSpPr>
            <p:nvPr/>
          </p:nvSpPr>
          <p:spPr bwMode="auto">
            <a:xfrm>
              <a:off x="7811465" y="6241946"/>
              <a:ext cx="27948" cy="0"/>
            </a:xfrm>
            <a:custGeom>
              <a:avLst/>
              <a:gdLst>
                <a:gd name="T0" fmla="*/ 1 w 11"/>
                <a:gd name="T1" fmla="*/ 0 w 11"/>
                <a:gd name="T2" fmla="*/ 1 w 11"/>
                <a:gd name="T3" fmla="*/ 11 w 11"/>
                <a:gd name="T4" fmla="*/ 11 w 11"/>
                <a:gd name="T5" fmla="*/ 11 w 11"/>
                <a:gd name="T6" fmla="*/ 11 w 11"/>
                <a:gd name="T7" fmla="*/ 1 w 1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</a:cxnLst>
              <a:rect l="0" t="0" r="r" b="b"/>
              <a:pathLst>
                <a:path w="1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66" name="Freeform 3740"/>
            <p:cNvSpPr>
              <a:spLocks/>
            </p:cNvSpPr>
            <p:nvPr/>
          </p:nvSpPr>
          <p:spPr bwMode="auto">
            <a:xfrm>
              <a:off x="7806533" y="6241946"/>
              <a:ext cx="24660" cy="0"/>
            </a:xfrm>
            <a:custGeom>
              <a:avLst/>
              <a:gdLst>
                <a:gd name="T0" fmla="*/ 10 w 10"/>
                <a:gd name="T1" fmla="*/ 10 w 10"/>
                <a:gd name="T2" fmla="*/ 0 w 10"/>
                <a:gd name="T3" fmla="*/ 0 w 10"/>
                <a:gd name="T4" fmla="*/ 0 w 10"/>
                <a:gd name="T5" fmla="*/ 0 w 10"/>
                <a:gd name="T6" fmla="*/ 10 w 10"/>
                <a:gd name="T7" fmla="*/ 10 w 10"/>
                <a:gd name="T8" fmla="*/ 10 w 10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</a:cxnLst>
              <a:rect l="0" t="0" r="r" b="b"/>
              <a:pathLst>
                <a:path w="10">
                  <a:moveTo>
                    <a:pt x="10" y="0"/>
                  </a:moveTo>
                  <a:cubicBezTo>
                    <a:pt x="10" y="0"/>
                    <a:pt x="10" y="0"/>
                    <a:pt x="1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67" name="Freeform 3741"/>
            <p:cNvSpPr>
              <a:spLocks/>
            </p:cNvSpPr>
            <p:nvPr/>
          </p:nvSpPr>
          <p:spPr bwMode="auto">
            <a:xfrm>
              <a:off x="7829549" y="6250166"/>
              <a:ext cx="21372" cy="1644"/>
            </a:xfrm>
            <a:custGeom>
              <a:avLst/>
              <a:gdLst>
                <a:gd name="T0" fmla="*/ 0 w 9"/>
                <a:gd name="T1" fmla="*/ 1 h 1"/>
                <a:gd name="T2" fmla="*/ 0 w 9"/>
                <a:gd name="T3" fmla="*/ 0 h 1"/>
                <a:gd name="T4" fmla="*/ 0 w 9"/>
                <a:gd name="T5" fmla="*/ 0 h 1"/>
                <a:gd name="T6" fmla="*/ 8 w 9"/>
                <a:gd name="T7" fmla="*/ 0 h 1"/>
                <a:gd name="T8" fmla="*/ 8 w 9"/>
                <a:gd name="T9" fmla="*/ 0 h 1"/>
                <a:gd name="T10" fmla="*/ 9 w 9"/>
                <a:gd name="T11" fmla="*/ 0 h 1"/>
                <a:gd name="T12" fmla="*/ 8 w 9"/>
                <a:gd name="T13" fmla="*/ 1 h 1"/>
                <a:gd name="T14" fmla="*/ 0 w 9"/>
                <a:gd name="T1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"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9" y="0"/>
                    <a:pt x="9" y="0"/>
                  </a:cubicBezTo>
                  <a:cubicBezTo>
                    <a:pt x="9" y="0"/>
                    <a:pt x="8" y="1"/>
                    <a:pt x="8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68" name="Freeform 3742"/>
            <p:cNvSpPr>
              <a:spLocks/>
            </p:cNvSpPr>
            <p:nvPr/>
          </p:nvSpPr>
          <p:spPr bwMode="auto">
            <a:xfrm>
              <a:off x="7844345" y="6260030"/>
              <a:ext cx="26304" cy="0"/>
            </a:xfrm>
            <a:custGeom>
              <a:avLst/>
              <a:gdLst>
                <a:gd name="T0" fmla="*/ 11 w 11"/>
                <a:gd name="T1" fmla="*/ 11 w 11"/>
                <a:gd name="T2" fmla="*/ 0 w 11"/>
                <a:gd name="T3" fmla="*/ 0 w 11"/>
                <a:gd name="T4" fmla="*/ 0 w 11"/>
                <a:gd name="T5" fmla="*/ 0 w 11"/>
                <a:gd name="T6" fmla="*/ 11 w 11"/>
                <a:gd name="T7" fmla="*/ 11 w 11"/>
                <a:gd name="T8" fmla="*/ 11 w 1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</a:cxnLst>
              <a:rect l="0" t="0" r="r" b="b"/>
              <a:pathLst>
                <a:path w="11">
                  <a:moveTo>
                    <a:pt x="11" y="0"/>
                  </a:moveTo>
                  <a:cubicBezTo>
                    <a:pt x="11" y="0"/>
                    <a:pt x="11" y="0"/>
                    <a:pt x="1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69" name="Freeform 3743"/>
            <p:cNvSpPr>
              <a:spLocks/>
            </p:cNvSpPr>
            <p:nvPr/>
          </p:nvSpPr>
          <p:spPr bwMode="auto">
            <a:xfrm>
              <a:off x="7809821" y="6250166"/>
              <a:ext cx="26304" cy="1644"/>
            </a:xfrm>
            <a:custGeom>
              <a:avLst/>
              <a:gdLst>
                <a:gd name="T0" fmla="*/ 16 w 16"/>
                <a:gd name="T1" fmla="*/ 1 h 1"/>
                <a:gd name="T2" fmla="*/ 4 w 16"/>
                <a:gd name="T3" fmla="*/ 1 h 1"/>
                <a:gd name="T4" fmla="*/ 0 w 16"/>
                <a:gd name="T5" fmla="*/ 0 h 1"/>
                <a:gd name="T6" fmla="*/ 12 w 16"/>
                <a:gd name="T7" fmla="*/ 0 h 1"/>
                <a:gd name="T8" fmla="*/ 16 w 16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">
                  <a:moveTo>
                    <a:pt x="16" y="1"/>
                  </a:moveTo>
                  <a:lnTo>
                    <a:pt x="4" y="1"/>
                  </a:lnTo>
                  <a:lnTo>
                    <a:pt x="0" y="0"/>
                  </a:lnTo>
                  <a:lnTo>
                    <a:pt x="12" y="0"/>
                  </a:lnTo>
                  <a:lnTo>
                    <a:pt x="16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70" name="Freeform 3744"/>
            <p:cNvSpPr>
              <a:spLocks/>
            </p:cNvSpPr>
            <p:nvPr/>
          </p:nvSpPr>
          <p:spPr bwMode="auto">
            <a:xfrm>
              <a:off x="7809821" y="6237014"/>
              <a:ext cx="1644" cy="13152"/>
            </a:xfrm>
            <a:custGeom>
              <a:avLst/>
              <a:gdLst>
                <a:gd name="T0" fmla="*/ 0 w 1"/>
                <a:gd name="T1" fmla="*/ 5 h 5"/>
                <a:gd name="T2" fmla="*/ 0 w 1"/>
                <a:gd name="T3" fmla="*/ 5 h 5"/>
                <a:gd name="T4" fmla="*/ 0 w 1"/>
                <a:gd name="T5" fmla="*/ 0 h 5"/>
                <a:gd name="T6" fmla="*/ 0 w 1"/>
                <a:gd name="T7" fmla="*/ 0 h 5"/>
                <a:gd name="T8" fmla="*/ 0 w 1"/>
                <a:gd name="T9" fmla="*/ 0 h 5"/>
                <a:gd name="T10" fmla="*/ 0 w 1"/>
                <a:gd name="T11" fmla="*/ 0 h 5"/>
                <a:gd name="T12" fmla="*/ 1 w 1"/>
                <a:gd name="T13" fmla="*/ 5 h 5"/>
                <a:gd name="T14" fmla="*/ 0 w 1"/>
                <a:gd name="T15" fmla="*/ 5 h 5"/>
                <a:gd name="T16" fmla="*/ 0 w 1"/>
                <a:gd name="T1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" h="5">
                  <a:moveTo>
                    <a:pt x="0" y="5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71" name="Freeform 3745"/>
            <p:cNvSpPr>
              <a:spLocks/>
            </p:cNvSpPr>
            <p:nvPr/>
          </p:nvSpPr>
          <p:spPr bwMode="auto">
            <a:xfrm>
              <a:off x="7809821" y="6237014"/>
              <a:ext cx="19728" cy="3288"/>
            </a:xfrm>
            <a:custGeom>
              <a:avLst/>
              <a:gdLst>
                <a:gd name="T0" fmla="*/ 8 w 8"/>
                <a:gd name="T1" fmla="*/ 1 h 1"/>
                <a:gd name="T2" fmla="*/ 8 w 8"/>
                <a:gd name="T3" fmla="*/ 1 h 1"/>
                <a:gd name="T4" fmla="*/ 0 w 8"/>
                <a:gd name="T5" fmla="*/ 1 h 1"/>
                <a:gd name="T6" fmla="*/ 0 w 8"/>
                <a:gd name="T7" fmla="*/ 0 h 1"/>
                <a:gd name="T8" fmla="*/ 0 w 8"/>
                <a:gd name="T9" fmla="*/ 0 h 1"/>
                <a:gd name="T10" fmla="*/ 0 w 8"/>
                <a:gd name="T11" fmla="*/ 0 h 1"/>
                <a:gd name="T12" fmla="*/ 8 w 8"/>
                <a:gd name="T13" fmla="*/ 1 h 1"/>
                <a:gd name="T14" fmla="*/ 8 w 8"/>
                <a:gd name="T15" fmla="*/ 1 h 1"/>
                <a:gd name="T16" fmla="*/ 8 w 8"/>
                <a:gd name="T1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1">
                  <a:moveTo>
                    <a:pt x="8" y="1"/>
                  </a:moveTo>
                  <a:cubicBezTo>
                    <a:pt x="8" y="1"/>
                    <a:pt x="8" y="1"/>
                    <a:pt x="8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72" name="Freeform 3746"/>
            <p:cNvSpPr>
              <a:spLocks/>
            </p:cNvSpPr>
            <p:nvPr/>
          </p:nvSpPr>
          <p:spPr bwMode="auto">
            <a:xfrm>
              <a:off x="7829549" y="6237014"/>
              <a:ext cx="0" cy="13152"/>
            </a:xfrm>
            <a:custGeom>
              <a:avLst/>
              <a:gdLst>
                <a:gd name="T0" fmla="*/ 5 h 5"/>
                <a:gd name="T1" fmla="*/ 5 h 5"/>
                <a:gd name="T2" fmla="*/ 1 h 5"/>
                <a:gd name="T3" fmla="*/ 0 h 5"/>
                <a:gd name="T4" fmla="*/ 1 h 5"/>
                <a:gd name="T5" fmla="*/ 5 h 5"/>
                <a:gd name="T6" fmla="*/ 5 h 5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</a:cxnLst>
              <a:rect l="0" t="0" r="r" b="b"/>
              <a:pathLst>
                <a:path h="5">
                  <a:moveTo>
                    <a:pt x="0" y="5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73" name="Freeform 3747"/>
            <p:cNvSpPr>
              <a:spLocks/>
            </p:cNvSpPr>
            <p:nvPr/>
          </p:nvSpPr>
          <p:spPr bwMode="auto">
            <a:xfrm>
              <a:off x="7809821" y="6245234"/>
              <a:ext cx="19728" cy="0"/>
            </a:xfrm>
            <a:custGeom>
              <a:avLst/>
              <a:gdLst>
                <a:gd name="T0" fmla="*/ 0 w 8"/>
                <a:gd name="T1" fmla="*/ 0 w 8"/>
                <a:gd name="T2" fmla="*/ 0 w 8"/>
                <a:gd name="T3" fmla="*/ 8 w 8"/>
                <a:gd name="T4" fmla="*/ 8 w 8"/>
                <a:gd name="T5" fmla="*/ 8 w 8"/>
                <a:gd name="T6" fmla="*/ 0 w 8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</a:cxnLst>
              <a:rect l="0" t="0" r="r" b="b"/>
              <a:pathLst>
                <a:path w="8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74" name="Freeform 3748"/>
            <p:cNvSpPr>
              <a:spLocks/>
            </p:cNvSpPr>
            <p:nvPr/>
          </p:nvSpPr>
          <p:spPr bwMode="auto">
            <a:xfrm>
              <a:off x="7809821" y="6245234"/>
              <a:ext cx="6576" cy="4932"/>
            </a:xfrm>
            <a:custGeom>
              <a:avLst/>
              <a:gdLst>
                <a:gd name="T0" fmla="*/ 3 w 3"/>
                <a:gd name="T1" fmla="*/ 2 h 2"/>
                <a:gd name="T2" fmla="*/ 3 w 3"/>
                <a:gd name="T3" fmla="*/ 2 h 2"/>
                <a:gd name="T4" fmla="*/ 0 w 3"/>
                <a:gd name="T5" fmla="*/ 0 h 2"/>
                <a:gd name="T6" fmla="*/ 0 w 3"/>
                <a:gd name="T7" fmla="*/ 0 h 2"/>
                <a:gd name="T8" fmla="*/ 0 w 3"/>
                <a:gd name="T9" fmla="*/ 0 h 2"/>
                <a:gd name="T10" fmla="*/ 3 w 3"/>
                <a:gd name="T11" fmla="*/ 1 h 2"/>
                <a:gd name="T12" fmla="*/ 3 w 3"/>
                <a:gd name="T13" fmla="*/ 1 h 2"/>
                <a:gd name="T14" fmla="*/ 3 w 3"/>
                <a:gd name="T1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2">
                  <a:moveTo>
                    <a:pt x="3" y="2"/>
                  </a:moveTo>
                  <a:cubicBezTo>
                    <a:pt x="3" y="2"/>
                    <a:pt x="3" y="2"/>
                    <a:pt x="3" y="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2"/>
                    <a:pt x="3" y="2"/>
                    <a:pt x="3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75" name="Freeform 3749"/>
            <p:cNvSpPr>
              <a:spLocks/>
            </p:cNvSpPr>
            <p:nvPr/>
          </p:nvSpPr>
          <p:spPr bwMode="auto">
            <a:xfrm>
              <a:off x="7816397" y="6237014"/>
              <a:ext cx="0" cy="13152"/>
            </a:xfrm>
            <a:custGeom>
              <a:avLst/>
              <a:gdLst>
                <a:gd name="T0" fmla="*/ 5 h 5"/>
                <a:gd name="T1" fmla="*/ 5 h 5"/>
                <a:gd name="T2" fmla="*/ 1 h 5"/>
                <a:gd name="T3" fmla="*/ 0 h 5"/>
                <a:gd name="T4" fmla="*/ 1 h 5"/>
                <a:gd name="T5" fmla="*/ 5 h 5"/>
                <a:gd name="T6" fmla="*/ 5 h 5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</a:cxnLst>
              <a:rect l="0" t="0" r="r" b="b"/>
              <a:pathLst>
                <a:path h="5">
                  <a:moveTo>
                    <a:pt x="0" y="5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76" name="Freeform 3750"/>
            <p:cNvSpPr>
              <a:spLocks/>
            </p:cNvSpPr>
            <p:nvPr/>
          </p:nvSpPr>
          <p:spPr bwMode="auto">
            <a:xfrm>
              <a:off x="7809821" y="6237014"/>
              <a:ext cx="9864" cy="8220"/>
            </a:xfrm>
            <a:custGeom>
              <a:avLst/>
              <a:gdLst>
                <a:gd name="T0" fmla="*/ 4 w 4"/>
                <a:gd name="T1" fmla="*/ 3 h 3"/>
                <a:gd name="T2" fmla="*/ 4 w 4"/>
                <a:gd name="T3" fmla="*/ 3 h 3"/>
                <a:gd name="T4" fmla="*/ 0 w 4"/>
                <a:gd name="T5" fmla="*/ 1 h 3"/>
                <a:gd name="T6" fmla="*/ 0 w 4"/>
                <a:gd name="T7" fmla="*/ 0 h 3"/>
                <a:gd name="T8" fmla="*/ 0 w 4"/>
                <a:gd name="T9" fmla="*/ 0 h 3"/>
                <a:gd name="T10" fmla="*/ 4 w 4"/>
                <a:gd name="T11" fmla="*/ 2 h 3"/>
                <a:gd name="T12" fmla="*/ 4 w 4"/>
                <a:gd name="T13" fmla="*/ 2 h 3"/>
                <a:gd name="T14" fmla="*/ 4 w 4"/>
                <a:gd name="T1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3">
                  <a:moveTo>
                    <a:pt x="4" y="3"/>
                  </a:moveTo>
                  <a:cubicBezTo>
                    <a:pt x="4" y="3"/>
                    <a:pt x="4" y="3"/>
                    <a:pt x="4" y="3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3"/>
                    <a:pt x="4" y="3"/>
                    <a:pt x="4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77" name="Freeform 3751"/>
            <p:cNvSpPr>
              <a:spLocks/>
            </p:cNvSpPr>
            <p:nvPr/>
          </p:nvSpPr>
          <p:spPr bwMode="auto">
            <a:xfrm>
              <a:off x="7829549" y="6245234"/>
              <a:ext cx="4932" cy="1644"/>
            </a:xfrm>
            <a:custGeom>
              <a:avLst/>
              <a:gdLst>
                <a:gd name="T0" fmla="*/ 2 w 2"/>
                <a:gd name="T1" fmla="*/ 1 h 1"/>
                <a:gd name="T2" fmla="*/ 2 w 2"/>
                <a:gd name="T3" fmla="*/ 1 h 1"/>
                <a:gd name="T4" fmla="*/ 0 w 2"/>
                <a:gd name="T5" fmla="*/ 0 h 1"/>
                <a:gd name="T6" fmla="*/ 0 w 2"/>
                <a:gd name="T7" fmla="*/ 0 h 1"/>
                <a:gd name="T8" fmla="*/ 0 w 2"/>
                <a:gd name="T9" fmla="*/ 0 h 1"/>
                <a:gd name="T10" fmla="*/ 2 w 2"/>
                <a:gd name="T11" fmla="*/ 1 h 1"/>
                <a:gd name="T12" fmla="*/ 2 w 2"/>
                <a:gd name="T13" fmla="*/ 1 h 1"/>
                <a:gd name="T14" fmla="*/ 2 w 2"/>
                <a:gd name="T1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78" name="Freeform 3752"/>
            <p:cNvSpPr>
              <a:spLocks/>
            </p:cNvSpPr>
            <p:nvPr/>
          </p:nvSpPr>
          <p:spPr bwMode="auto">
            <a:xfrm>
              <a:off x="7799957" y="6227150"/>
              <a:ext cx="6576" cy="4932"/>
            </a:xfrm>
            <a:custGeom>
              <a:avLst/>
              <a:gdLst>
                <a:gd name="T0" fmla="*/ 3 w 3"/>
                <a:gd name="T1" fmla="*/ 2 h 2"/>
                <a:gd name="T2" fmla="*/ 2 w 3"/>
                <a:gd name="T3" fmla="*/ 2 h 2"/>
                <a:gd name="T4" fmla="*/ 1 w 3"/>
                <a:gd name="T5" fmla="*/ 1 h 2"/>
                <a:gd name="T6" fmla="*/ 0 w 3"/>
                <a:gd name="T7" fmla="*/ 1 h 2"/>
                <a:gd name="T8" fmla="*/ 1 w 3"/>
                <a:gd name="T9" fmla="*/ 1 h 2"/>
                <a:gd name="T10" fmla="*/ 3 w 3"/>
                <a:gd name="T11" fmla="*/ 2 h 2"/>
                <a:gd name="T12" fmla="*/ 3 w 3"/>
                <a:gd name="T13" fmla="*/ 2 h 2"/>
                <a:gd name="T14" fmla="*/ 3 w 3"/>
                <a:gd name="T1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2">
                  <a:moveTo>
                    <a:pt x="3" y="2"/>
                  </a:moveTo>
                  <a:cubicBezTo>
                    <a:pt x="2" y="2"/>
                    <a:pt x="2" y="2"/>
                    <a:pt x="2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1" y="0"/>
                    <a:pt x="1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79" name="Freeform 3753"/>
            <p:cNvSpPr>
              <a:spLocks/>
            </p:cNvSpPr>
            <p:nvPr/>
          </p:nvSpPr>
          <p:spPr bwMode="auto">
            <a:xfrm>
              <a:off x="7809821" y="6246878"/>
              <a:ext cx="19728" cy="3288"/>
            </a:xfrm>
            <a:custGeom>
              <a:avLst/>
              <a:gdLst>
                <a:gd name="T0" fmla="*/ 8 w 8"/>
                <a:gd name="T1" fmla="*/ 1 h 1"/>
                <a:gd name="T2" fmla="*/ 8 w 8"/>
                <a:gd name="T3" fmla="*/ 1 h 1"/>
                <a:gd name="T4" fmla="*/ 0 w 8"/>
                <a:gd name="T5" fmla="*/ 1 h 1"/>
                <a:gd name="T6" fmla="*/ 0 w 8"/>
                <a:gd name="T7" fmla="*/ 0 h 1"/>
                <a:gd name="T8" fmla="*/ 0 w 8"/>
                <a:gd name="T9" fmla="*/ 0 h 1"/>
                <a:gd name="T10" fmla="*/ 8 w 8"/>
                <a:gd name="T11" fmla="*/ 0 h 1"/>
                <a:gd name="T12" fmla="*/ 8 w 8"/>
                <a:gd name="T13" fmla="*/ 1 h 1"/>
                <a:gd name="T14" fmla="*/ 8 w 8"/>
                <a:gd name="T1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" h="1">
                  <a:moveTo>
                    <a:pt x="8" y="1"/>
                  </a:moveTo>
                  <a:cubicBezTo>
                    <a:pt x="8" y="1"/>
                    <a:pt x="8" y="1"/>
                    <a:pt x="8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80" name="Freeform 3754"/>
            <p:cNvSpPr>
              <a:spLocks/>
            </p:cNvSpPr>
            <p:nvPr/>
          </p:nvSpPr>
          <p:spPr bwMode="auto">
            <a:xfrm>
              <a:off x="7829549" y="6246878"/>
              <a:ext cx="4932" cy="4932"/>
            </a:xfrm>
            <a:custGeom>
              <a:avLst/>
              <a:gdLst>
                <a:gd name="T0" fmla="*/ 2 w 2"/>
                <a:gd name="T1" fmla="*/ 2 h 2"/>
                <a:gd name="T2" fmla="*/ 2 w 2"/>
                <a:gd name="T3" fmla="*/ 2 h 2"/>
                <a:gd name="T4" fmla="*/ 0 w 2"/>
                <a:gd name="T5" fmla="*/ 1 h 2"/>
                <a:gd name="T6" fmla="*/ 0 w 2"/>
                <a:gd name="T7" fmla="*/ 0 h 2"/>
                <a:gd name="T8" fmla="*/ 0 w 2"/>
                <a:gd name="T9" fmla="*/ 0 h 2"/>
                <a:gd name="T10" fmla="*/ 2 w 2"/>
                <a:gd name="T11" fmla="*/ 1 h 2"/>
                <a:gd name="T12" fmla="*/ 2 w 2"/>
                <a:gd name="T13" fmla="*/ 2 h 2"/>
                <a:gd name="T14" fmla="*/ 2 w 2"/>
                <a:gd name="T1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2" y="2"/>
                    <a:pt x="2" y="2"/>
                    <a:pt x="2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81" name="Rectangle 3755"/>
            <p:cNvSpPr>
              <a:spLocks noChangeArrowheads="1"/>
            </p:cNvSpPr>
            <p:nvPr/>
          </p:nvSpPr>
          <p:spPr bwMode="auto">
            <a:xfrm>
              <a:off x="7821329" y="6251810"/>
              <a:ext cx="4932" cy="1644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82" name="Freeform 3756"/>
            <p:cNvSpPr>
              <a:spLocks/>
            </p:cNvSpPr>
            <p:nvPr/>
          </p:nvSpPr>
          <p:spPr bwMode="auto">
            <a:xfrm>
              <a:off x="7819685" y="6310995"/>
              <a:ext cx="6576" cy="9864"/>
            </a:xfrm>
            <a:custGeom>
              <a:avLst/>
              <a:gdLst>
                <a:gd name="T0" fmla="*/ 0 w 4"/>
                <a:gd name="T1" fmla="*/ 0 h 6"/>
                <a:gd name="T2" fmla="*/ 3 w 4"/>
                <a:gd name="T3" fmla="*/ 0 h 6"/>
                <a:gd name="T4" fmla="*/ 4 w 4"/>
                <a:gd name="T5" fmla="*/ 2 h 6"/>
                <a:gd name="T6" fmla="*/ 4 w 4"/>
                <a:gd name="T7" fmla="*/ 5 h 6"/>
                <a:gd name="T8" fmla="*/ 3 w 4"/>
                <a:gd name="T9" fmla="*/ 6 h 6"/>
                <a:gd name="T10" fmla="*/ 0 w 4"/>
                <a:gd name="T11" fmla="*/ 3 h 6"/>
                <a:gd name="T12" fmla="*/ 0 w 4"/>
                <a:gd name="T1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6">
                  <a:moveTo>
                    <a:pt x="0" y="0"/>
                  </a:moveTo>
                  <a:lnTo>
                    <a:pt x="3" y="0"/>
                  </a:lnTo>
                  <a:lnTo>
                    <a:pt x="4" y="2"/>
                  </a:lnTo>
                  <a:lnTo>
                    <a:pt x="4" y="5"/>
                  </a:lnTo>
                  <a:lnTo>
                    <a:pt x="3" y="6"/>
                  </a:ln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83" name="Freeform 3757"/>
            <p:cNvSpPr>
              <a:spLocks/>
            </p:cNvSpPr>
            <p:nvPr/>
          </p:nvSpPr>
          <p:spPr bwMode="auto">
            <a:xfrm>
              <a:off x="7821329" y="6306063"/>
              <a:ext cx="3288" cy="8220"/>
            </a:xfrm>
            <a:custGeom>
              <a:avLst/>
              <a:gdLst>
                <a:gd name="T0" fmla="*/ 0 w 1"/>
                <a:gd name="T1" fmla="*/ 1 h 3"/>
                <a:gd name="T2" fmla="*/ 0 w 1"/>
                <a:gd name="T3" fmla="*/ 2 h 3"/>
                <a:gd name="T4" fmla="*/ 1 w 1"/>
                <a:gd name="T5" fmla="*/ 3 h 3"/>
                <a:gd name="T6" fmla="*/ 1 w 1"/>
                <a:gd name="T7" fmla="*/ 1 h 3"/>
                <a:gd name="T8" fmla="*/ 0 w 1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3">
                  <a:moveTo>
                    <a:pt x="0" y="1"/>
                  </a:moveTo>
                  <a:cubicBezTo>
                    <a:pt x="0" y="1"/>
                    <a:pt x="0" y="2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0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84" name="Freeform 3758"/>
            <p:cNvSpPr>
              <a:spLocks/>
            </p:cNvSpPr>
            <p:nvPr/>
          </p:nvSpPr>
          <p:spPr bwMode="auto">
            <a:xfrm>
              <a:off x="7819685" y="6319215"/>
              <a:ext cx="6576" cy="6576"/>
            </a:xfrm>
            <a:custGeom>
              <a:avLst/>
              <a:gdLst>
                <a:gd name="T0" fmla="*/ 1 w 3"/>
                <a:gd name="T1" fmla="*/ 0 h 3"/>
                <a:gd name="T2" fmla="*/ 1 w 3"/>
                <a:gd name="T3" fmla="*/ 1 h 3"/>
                <a:gd name="T4" fmla="*/ 1 w 3"/>
                <a:gd name="T5" fmla="*/ 2 h 3"/>
                <a:gd name="T6" fmla="*/ 2 w 3"/>
                <a:gd name="T7" fmla="*/ 1 h 3"/>
                <a:gd name="T8" fmla="*/ 2 w 3"/>
                <a:gd name="T9" fmla="*/ 2 h 3"/>
                <a:gd name="T10" fmla="*/ 2 w 3"/>
                <a:gd name="T11" fmla="*/ 1 h 3"/>
                <a:gd name="T12" fmla="*/ 2 w 3"/>
                <a:gd name="T13" fmla="*/ 1 h 3"/>
                <a:gd name="T14" fmla="*/ 2 w 3"/>
                <a:gd name="T15" fmla="*/ 0 h 3"/>
                <a:gd name="T16" fmla="*/ 1 w 3"/>
                <a:gd name="T1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0" y="1"/>
                    <a:pt x="1" y="2"/>
                  </a:cubicBezTo>
                  <a:cubicBezTo>
                    <a:pt x="2" y="3"/>
                    <a:pt x="3" y="2"/>
                    <a:pt x="2" y="1"/>
                  </a:cubicBezTo>
                  <a:cubicBezTo>
                    <a:pt x="2" y="1"/>
                    <a:pt x="2" y="2"/>
                    <a:pt x="2" y="2"/>
                  </a:cubicBezTo>
                  <a:cubicBezTo>
                    <a:pt x="2" y="2"/>
                    <a:pt x="1" y="2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85" name="Freeform 3759"/>
            <p:cNvSpPr>
              <a:spLocks/>
            </p:cNvSpPr>
            <p:nvPr/>
          </p:nvSpPr>
          <p:spPr bwMode="auto">
            <a:xfrm>
              <a:off x="7821329" y="6251810"/>
              <a:ext cx="3288" cy="57540"/>
            </a:xfrm>
            <a:custGeom>
              <a:avLst/>
              <a:gdLst>
                <a:gd name="T0" fmla="*/ 2 w 2"/>
                <a:gd name="T1" fmla="*/ 35 h 35"/>
                <a:gd name="T2" fmla="*/ 0 w 2"/>
                <a:gd name="T3" fmla="*/ 35 h 35"/>
                <a:gd name="T4" fmla="*/ 2 w 2"/>
                <a:gd name="T5" fmla="*/ 0 h 35"/>
                <a:gd name="T6" fmla="*/ 2 w 2"/>
                <a:gd name="T7" fmla="*/ 0 h 35"/>
                <a:gd name="T8" fmla="*/ 2 w 2"/>
                <a:gd name="T9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35">
                  <a:moveTo>
                    <a:pt x="2" y="35"/>
                  </a:moveTo>
                  <a:lnTo>
                    <a:pt x="0" y="35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3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86" name="Rectangle 3760"/>
            <p:cNvSpPr>
              <a:spLocks noChangeArrowheads="1"/>
            </p:cNvSpPr>
            <p:nvPr/>
          </p:nvSpPr>
          <p:spPr bwMode="auto">
            <a:xfrm>
              <a:off x="7586236" y="6256742"/>
              <a:ext cx="42744" cy="4932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87" name="Rectangle 3761"/>
            <p:cNvSpPr>
              <a:spLocks noChangeArrowheads="1"/>
            </p:cNvSpPr>
            <p:nvPr/>
          </p:nvSpPr>
          <p:spPr bwMode="auto">
            <a:xfrm>
              <a:off x="7586236" y="6192626"/>
              <a:ext cx="42744" cy="4932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88" name="Freeform 3781"/>
            <p:cNvSpPr>
              <a:spLocks/>
            </p:cNvSpPr>
            <p:nvPr/>
          </p:nvSpPr>
          <p:spPr bwMode="auto">
            <a:xfrm>
              <a:off x="8837327" y="4849470"/>
              <a:ext cx="356750" cy="761177"/>
            </a:xfrm>
            <a:custGeom>
              <a:avLst/>
              <a:gdLst>
                <a:gd name="T0" fmla="*/ 217 w 217"/>
                <a:gd name="T1" fmla="*/ 3 h 463"/>
                <a:gd name="T2" fmla="*/ 7 w 217"/>
                <a:gd name="T3" fmla="*/ 460 h 463"/>
                <a:gd name="T4" fmla="*/ 0 w 217"/>
                <a:gd name="T5" fmla="*/ 463 h 463"/>
                <a:gd name="T6" fmla="*/ 212 w 217"/>
                <a:gd name="T7" fmla="*/ 0 h 463"/>
                <a:gd name="T8" fmla="*/ 217 w 217"/>
                <a:gd name="T9" fmla="*/ 3 h 4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7" h="463">
                  <a:moveTo>
                    <a:pt x="217" y="3"/>
                  </a:moveTo>
                  <a:lnTo>
                    <a:pt x="7" y="460"/>
                  </a:lnTo>
                  <a:lnTo>
                    <a:pt x="0" y="463"/>
                  </a:lnTo>
                  <a:lnTo>
                    <a:pt x="212" y="0"/>
                  </a:lnTo>
                  <a:lnTo>
                    <a:pt x="217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grpSp>
          <p:nvGrpSpPr>
            <p:cNvPr id="789" name="Группа 788"/>
            <p:cNvGrpSpPr/>
            <p:nvPr/>
          </p:nvGrpSpPr>
          <p:grpSpPr>
            <a:xfrm>
              <a:off x="8284940" y="4717590"/>
              <a:ext cx="1052560" cy="1836717"/>
              <a:chOff x="8284940" y="4259270"/>
              <a:chExt cx="1315208" cy="2295038"/>
            </a:xfrm>
            <a:grpFill/>
          </p:grpSpPr>
          <p:sp>
            <p:nvSpPr>
              <p:cNvPr id="998" name="Freeform 3777"/>
              <p:cNvSpPr>
                <a:spLocks/>
              </p:cNvSpPr>
              <p:nvPr/>
            </p:nvSpPr>
            <p:spPr bwMode="auto">
              <a:xfrm>
                <a:off x="8427969" y="4390791"/>
                <a:ext cx="1108063" cy="2163517"/>
              </a:xfrm>
              <a:custGeom>
                <a:avLst/>
                <a:gdLst>
                  <a:gd name="T0" fmla="*/ 1 w 447"/>
                  <a:gd name="T1" fmla="*/ 873 h 873"/>
                  <a:gd name="T2" fmla="*/ 325 w 447"/>
                  <a:gd name="T3" fmla="*/ 182 h 873"/>
                  <a:gd name="T4" fmla="*/ 409 w 447"/>
                  <a:gd name="T5" fmla="*/ 9 h 873"/>
                  <a:gd name="T6" fmla="*/ 416 w 447"/>
                  <a:gd name="T7" fmla="*/ 7 h 873"/>
                  <a:gd name="T8" fmla="*/ 416 w 447"/>
                  <a:gd name="T9" fmla="*/ 7 h 873"/>
                  <a:gd name="T10" fmla="*/ 427 w 447"/>
                  <a:gd name="T11" fmla="*/ 9 h 873"/>
                  <a:gd name="T12" fmla="*/ 428 w 447"/>
                  <a:gd name="T13" fmla="*/ 9 h 873"/>
                  <a:gd name="T14" fmla="*/ 440 w 447"/>
                  <a:gd name="T15" fmla="*/ 8 h 873"/>
                  <a:gd name="T16" fmla="*/ 446 w 447"/>
                  <a:gd name="T17" fmla="*/ 0 h 873"/>
                  <a:gd name="T18" fmla="*/ 445 w 447"/>
                  <a:gd name="T19" fmla="*/ 0 h 873"/>
                  <a:gd name="T20" fmla="*/ 440 w 447"/>
                  <a:gd name="T21" fmla="*/ 7 h 873"/>
                  <a:gd name="T22" fmla="*/ 428 w 447"/>
                  <a:gd name="T23" fmla="*/ 8 h 873"/>
                  <a:gd name="T24" fmla="*/ 427 w 447"/>
                  <a:gd name="T25" fmla="*/ 8 h 873"/>
                  <a:gd name="T26" fmla="*/ 416 w 447"/>
                  <a:gd name="T27" fmla="*/ 6 h 873"/>
                  <a:gd name="T28" fmla="*/ 408 w 447"/>
                  <a:gd name="T29" fmla="*/ 8 h 873"/>
                  <a:gd name="T30" fmla="*/ 408 w 447"/>
                  <a:gd name="T31" fmla="*/ 8 h 873"/>
                  <a:gd name="T32" fmla="*/ 408 w 447"/>
                  <a:gd name="T33" fmla="*/ 8 h 873"/>
                  <a:gd name="T34" fmla="*/ 324 w 447"/>
                  <a:gd name="T35" fmla="*/ 181 h 873"/>
                  <a:gd name="T36" fmla="*/ 0 w 447"/>
                  <a:gd name="T37" fmla="*/ 873 h 873"/>
                  <a:gd name="T38" fmla="*/ 1 w 447"/>
                  <a:gd name="T39" fmla="*/ 873 h 8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447" h="873">
                    <a:moveTo>
                      <a:pt x="1" y="873"/>
                    </a:moveTo>
                    <a:cubicBezTo>
                      <a:pt x="325" y="182"/>
                      <a:pt x="325" y="182"/>
                      <a:pt x="325" y="182"/>
                    </a:cubicBezTo>
                    <a:cubicBezTo>
                      <a:pt x="409" y="9"/>
                      <a:pt x="409" y="9"/>
                      <a:pt x="409" y="9"/>
                    </a:cubicBezTo>
                    <a:cubicBezTo>
                      <a:pt x="412" y="8"/>
                      <a:pt x="415" y="7"/>
                      <a:pt x="416" y="7"/>
                    </a:cubicBezTo>
                    <a:cubicBezTo>
                      <a:pt x="416" y="7"/>
                      <a:pt x="416" y="7"/>
                      <a:pt x="416" y="7"/>
                    </a:cubicBezTo>
                    <a:cubicBezTo>
                      <a:pt x="417" y="7"/>
                      <a:pt x="424" y="8"/>
                      <a:pt x="427" y="9"/>
                    </a:cubicBezTo>
                    <a:cubicBezTo>
                      <a:pt x="427" y="9"/>
                      <a:pt x="428" y="9"/>
                      <a:pt x="428" y="9"/>
                    </a:cubicBezTo>
                    <a:cubicBezTo>
                      <a:pt x="430" y="9"/>
                      <a:pt x="434" y="10"/>
                      <a:pt x="440" y="8"/>
                    </a:cubicBezTo>
                    <a:cubicBezTo>
                      <a:pt x="447" y="6"/>
                      <a:pt x="446" y="0"/>
                      <a:pt x="446" y="0"/>
                    </a:cubicBezTo>
                    <a:cubicBezTo>
                      <a:pt x="445" y="0"/>
                      <a:pt x="445" y="0"/>
                      <a:pt x="445" y="0"/>
                    </a:cubicBezTo>
                    <a:cubicBezTo>
                      <a:pt x="445" y="1"/>
                      <a:pt x="446" y="5"/>
                      <a:pt x="440" y="7"/>
                    </a:cubicBezTo>
                    <a:cubicBezTo>
                      <a:pt x="433" y="9"/>
                      <a:pt x="431" y="8"/>
                      <a:pt x="428" y="8"/>
                    </a:cubicBezTo>
                    <a:cubicBezTo>
                      <a:pt x="428" y="8"/>
                      <a:pt x="428" y="8"/>
                      <a:pt x="427" y="8"/>
                    </a:cubicBezTo>
                    <a:cubicBezTo>
                      <a:pt x="425" y="7"/>
                      <a:pt x="417" y="6"/>
                      <a:pt x="416" y="6"/>
                    </a:cubicBezTo>
                    <a:cubicBezTo>
                      <a:pt x="415" y="6"/>
                      <a:pt x="410" y="7"/>
                      <a:pt x="408" y="8"/>
                    </a:cubicBezTo>
                    <a:cubicBezTo>
                      <a:pt x="408" y="8"/>
                      <a:pt x="408" y="8"/>
                      <a:pt x="408" y="8"/>
                    </a:cubicBezTo>
                    <a:cubicBezTo>
                      <a:pt x="408" y="8"/>
                      <a:pt x="408" y="8"/>
                      <a:pt x="408" y="8"/>
                    </a:cubicBezTo>
                    <a:cubicBezTo>
                      <a:pt x="324" y="181"/>
                      <a:pt x="324" y="181"/>
                      <a:pt x="324" y="181"/>
                    </a:cubicBezTo>
                    <a:cubicBezTo>
                      <a:pt x="0" y="873"/>
                      <a:pt x="0" y="873"/>
                      <a:pt x="0" y="873"/>
                    </a:cubicBezTo>
                    <a:lnTo>
                      <a:pt x="1" y="87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grpSp>
            <p:nvGrpSpPr>
              <p:cNvPr id="999" name="Группа 998"/>
              <p:cNvGrpSpPr/>
              <p:nvPr/>
            </p:nvGrpSpPr>
            <p:grpSpPr>
              <a:xfrm>
                <a:off x="8284940" y="4259270"/>
                <a:ext cx="1315208" cy="2293394"/>
                <a:chOff x="8284940" y="4259270"/>
                <a:chExt cx="1315208" cy="2293394"/>
              </a:xfrm>
              <a:grpFill/>
            </p:grpSpPr>
            <p:sp>
              <p:nvSpPr>
                <p:cNvPr id="1000" name="Freeform 3762"/>
                <p:cNvSpPr>
                  <a:spLocks/>
                </p:cNvSpPr>
                <p:nvPr/>
              </p:nvSpPr>
              <p:spPr bwMode="auto">
                <a:xfrm>
                  <a:off x="9450543" y="5235812"/>
                  <a:ext cx="57540" cy="93709"/>
                </a:xfrm>
                <a:custGeom>
                  <a:avLst/>
                  <a:gdLst>
                    <a:gd name="T0" fmla="*/ 35 w 35"/>
                    <a:gd name="T1" fmla="*/ 1 h 57"/>
                    <a:gd name="T2" fmla="*/ 3 w 35"/>
                    <a:gd name="T3" fmla="*/ 0 h 57"/>
                    <a:gd name="T4" fmla="*/ 0 w 35"/>
                    <a:gd name="T5" fmla="*/ 53 h 57"/>
                    <a:gd name="T6" fmla="*/ 3 w 35"/>
                    <a:gd name="T7" fmla="*/ 54 h 57"/>
                    <a:gd name="T8" fmla="*/ 3 w 35"/>
                    <a:gd name="T9" fmla="*/ 53 h 57"/>
                    <a:gd name="T10" fmla="*/ 3 w 35"/>
                    <a:gd name="T11" fmla="*/ 50 h 57"/>
                    <a:gd name="T12" fmla="*/ 24 w 35"/>
                    <a:gd name="T13" fmla="*/ 51 h 57"/>
                    <a:gd name="T14" fmla="*/ 26 w 35"/>
                    <a:gd name="T15" fmla="*/ 56 h 57"/>
                    <a:gd name="T16" fmla="*/ 26 w 35"/>
                    <a:gd name="T17" fmla="*/ 57 h 57"/>
                    <a:gd name="T18" fmla="*/ 29 w 35"/>
                    <a:gd name="T19" fmla="*/ 54 h 57"/>
                    <a:gd name="T20" fmla="*/ 32 w 35"/>
                    <a:gd name="T21" fmla="*/ 22 h 57"/>
                    <a:gd name="T22" fmla="*/ 34 w 35"/>
                    <a:gd name="T23" fmla="*/ 21 h 57"/>
                    <a:gd name="T24" fmla="*/ 35 w 35"/>
                    <a:gd name="T25" fmla="*/ 16 h 57"/>
                    <a:gd name="T26" fmla="*/ 32 w 35"/>
                    <a:gd name="T27" fmla="*/ 15 h 57"/>
                    <a:gd name="T28" fmla="*/ 35 w 35"/>
                    <a:gd name="T29" fmla="*/ 1 h 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35" h="57">
                      <a:moveTo>
                        <a:pt x="35" y="1"/>
                      </a:moveTo>
                      <a:lnTo>
                        <a:pt x="3" y="0"/>
                      </a:lnTo>
                      <a:lnTo>
                        <a:pt x="0" y="53"/>
                      </a:lnTo>
                      <a:lnTo>
                        <a:pt x="3" y="54"/>
                      </a:lnTo>
                      <a:lnTo>
                        <a:pt x="3" y="53"/>
                      </a:lnTo>
                      <a:lnTo>
                        <a:pt x="3" y="50"/>
                      </a:lnTo>
                      <a:lnTo>
                        <a:pt x="24" y="51"/>
                      </a:lnTo>
                      <a:lnTo>
                        <a:pt x="26" y="56"/>
                      </a:lnTo>
                      <a:lnTo>
                        <a:pt x="26" y="57"/>
                      </a:lnTo>
                      <a:lnTo>
                        <a:pt x="29" y="54"/>
                      </a:lnTo>
                      <a:lnTo>
                        <a:pt x="32" y="22"/>
                      </a:lnTo>
                      <a:lnTo>
                        <a:pt x="34" y="21"/>
                      </a:lnTo>
                      <a:lnTo>
                        <a:pt x="35" y="16"/>
                      </a:lnTo>
                      <a:lnTo>
                        <a:pt x="32" y="15"/>
                      </a:lnTo>
                      <a:lnTo>
                        <a:pt x="35" y="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001" name="Freeform 3763"/>
                <p:cNvSpPr>
                  <a:spLocks/>
                </p:cNvSpPr>
                <p:nvPr/>
              </p:nvSpPr>
              <p:spPr bwMode="auto">
                <a:xfrm>
                  <a:off x="9458763" y="5309792"/>
                  <a:ext cx="31236" cy="57540"/>
                </a:xfrm>
                <a:custGeom>
                  <a:avLst/>
                  <a:gdLst>
                    <a:gd name="T0" fmla="*/ 10 w 13"/>
                    <a:gd name="T1" fmla="*/ 2 h 23"/>
                    <a:gd name="T2" fmla="*/ 10 w 13"/>
                    <a:gd name="T3" fmla="*/ 6 h 23"/>
                    <a:gd name="T4" fmla="*/ 13 w 13"/>
                    <a:gd name="T5" fmla="*/ 12 h 23"/>
                    <a:gd name="T6" fmla="*/ 11 w 13"/>
                    <a:gd name="T7" fmla="*/ 21 h 23"/>
                    <a:gd name="T8" fmla="*/ 5 w 13"/>
                    <a:gd name="T9" fmla="*/ 21 h 23"/>
                    <a:gd name="T10" fmla="*/ 2 w 13"/>
                    <a:gd name="T11" fmla="*/ 14 h 23"/>
                    <a:gd name="T12" fmla="*/ 1 w 13"/>
                    <a:gd name="T13" fmla="*/ 11 h 23"/>
                    <a:gd name="T14" fmla="*/ 5 w 13"/>
                    <a:gd name="T15" fmla="*/ 10 h 23"/>
                    <a:gd name="T16" fmla="*/ 6 w 13"/>
                    <a:gd name="T17" fmla="*/ 16 h 23"/>
                    <a:gd name="T18" fmla="*/ 7 w 13"/>
                    <a:gd name="T19" fmla="*/ 17 h 23"/>
                    <a:gd name="T20" fmla="*/ 7 w 13"/>
                    <a:gd name="T21" fmla="*/ 12 h 23"/>
                    <a:gd name="T22" fmla="*/ 5 w 13"/>
                    <a:gd name="T23" fmla="*/ 8 h 23"/>
                    <a:gd name="T24" fmla="*/ 2 w 13"/>
                    <a:gd name="T25" fmla="*/ 6 h 23"/>
                    <a:gd name="T26" fmla="*/ 2 w 13"/>
                    <a:gd name="T27" fmla="*/ 0 h 23"/>
                    <a:gd name="T28" fmla="*/ 10 w 13"/>
                    <a:gd name="T29" fmla="*/ 2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13" h="23">
                      <a:moveTo>
                        <a:pt x="10" y="2"/>
                      </a:moveTo>
                      <a:cubicBezTo>
                        <a:pt x="10" y="2"/>
                        <a:pt x="9" y="4"/>
                        <a:pt x="10" y="6"/>
                      </a:cubicBezTo>
                      <a:cubicBezTo>
                        <a:pt x="11" y="8"/>
                        <a:pt x="13" y="10"/>
                        <a:pt x="13" y="12"/>
                      </a:cubicBezTo>
                      <a:cubicBezTo>
                        <a:pt x="13" y="15"/>
                        <a:pt x="12" y="20"/>
                        <a:pt x="11" y="21"/>
                      </a:cubicBezTo>
                      <a:cubicBezTo>
                        <a:pt x="10" y="22"/>
                        <a:pt x="6" y="23"/>
                        <a:pt x="5" y="21"/>
                      </a:cubicBezTo>
                      <a:cubicBezTo>
                        <a:pt x="3" y="18"/>
                        <a:pt x="2" y="14"/>
                        <a:pt x="2" y="14"/>
                      </a:cubicBezTo>
                      <a:cubicBezTo>
                        <a:pt x="2" y="14"/>
                        <a:pt x="0" y="12"/>
                        <a:pt x="1" y="11"/>
                      </a:cubicBezTo>
                      <a:cubicBezTo>
                        <a:pt x="3" y="10"/>
                        <a:pt x="4" y="9"/>
                        <a:pt x="5" y="10"/>
                      </a:cubicBezTo>
                      <a:cubicBezTo>
                        <a:pt x="5" y="12"/>
                        <a:pt x="6" y="15"/>
                        <a:pt x="6" y="16"/>
                      </a:cubicBezTo>
                      <a:cubicBezTo>
                        <a:pt x="6" y="16"/>
                        <a:pt x="7" y="20"/>
                        <a:pt x="7" y="17"/>
                      </a:cubicBezTo>
                      <a:cubicBezTo>
                        <a:pt x="7" y="14"/>
                        <a:pt x="7" y="13"/>
                        <a:pt x="7" y="12"/>
                      </a:cubicBezTo>
                      <a:cubicBezTo>
                        <a:pt x="6" y="11"/>
                        <a:pt x="5" y="8"/>
                        <a:pt x="5" y="8"/>
                      </a:cubicBezTo>
                      <a:cubicBezTo>
                        <a:pt x="4" y="8"/>
                        <a:pt x="3" y="8"/>
                        <a:pt x="2" y="6"/>
                      </a:cubicBezTo>
                      <a:cubicBezTo>
                        <a:pt x="2" y="5"/>
                        <a:pt x="2" y="0"/>
                        <a:pt x="2" y="0"/>
                      </a:cubicBezTo>
                      <a:lnTo>
                        <a:pt x="10" y="2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002" name="Freeform 3764"/>
                <p:cNvSpPr>
                  <a:spLocks/>
                </p:cNvSpPr>
                <p:nvPr/>
              </p:nvSpPr>
              <p:spPr bwMode="auto">
                <a:xfrm>
                  <a:off x="9139825" y="4259270"/>
                  <a:ext cx="460323" cy="570472"/>
                </a:xfrm>
                <a:custGeom>
                  <a:avLst/>
                  <a:gdLst>
                    <a:gd name="T0" fmla="*/ 169 w 186"/>
                    <a:gd name="T1" fmla="*/ 9 h 230"/>
                    <a:gd name="T2" fmla="*/ 160 w 186"/>
                    <a:gd name="T3" fmla="*/ 4 h 230"/>
                    <a:gd name="T4" fmla="*/ 152 w 186"/>
                    <a:gd name="T5" fmla="*/ 4 h 230"/>
                    <a:gd name="T6" fmla="*/ 148 w 186"/>
                    <a:gd name="T7" fmla="*/ 8 h 230"/>
                    <a:gd name="T8" fmla="*/ 103 w 186"/>
                    <a:gd name="T9" fmla="*/ 7 h 230"/>
                    <a:gd name="T10" fmla="*/ 101 w 186"/>
                    <a:gd name="T11" fmla="*/ 2 h 230"/>
                    <a:gd name="T12" fmla="*/ 100 w 186"/>
                    <a:gd name="T13" fmla="*/ 6 h 230"/>
                    <a:gd name="T14" fmla="*/ 96 w 186"/>
                    <a:gd name="T15" fmla="*/ 6 h 230"/>
                    <a:gd name="T16" fmla="*/ 90 w 186"/>
                    <a:gd name="T17" fmla="*/ 1 h 230"/>
                    <a:gd name="T18" fmla="*/ 86 w 186"/>
                    <a:gd name="T19" fmla="*/ 1 h 230"/>
                    <a:gd name="T20" fmla="*/ 80 w 186"/>
                    <a:gd name="T21" fmla="*/ 3 h 230"/>
                    <a:gd name="T22" fmla="*/ 85 w 186"/>
                    <a:gd name="T23" fmla="*/ 12 h 230"/>
                    <a:gd name="T24" fmla="*/ 98 w 186"/>
                    <a:gd name="T25" fmla="*/ 19 h 230"/>
                    <a:gd name="T26" fmla="*/ 100 w 186"/>
                    <a:gd name="T27" fmla="*/ 21 h 230"/>
                    <a:gd name="T28" fmla="*/ 104 w 186"/>
                    <a:gd name="T29" fmla="*/ 19 h 230"/>
                    <a:gd name="T30" fmla="*/ 128 w 186"/>
                    <a:gd name="T31" fmla="*/ 19 h 230"/>
                    <a:gd name="T32" fmla="*/ 117 w 186"/>
                    <a:gd name="T33" fmla="*/ 29 h 230"/>
                    <a:gd name="T34" fmla="*/ 101 w 186"/>
                    <a:gd name="T35" fmla="*/ 30 h 230"/>
                    <a:gd name="T36" fmla="*/ 93 w 186"/>
                    <a:gd name="T37" fmla="*/ 44 h 230"/>
                    <a:gd name="T38" fmla="*/ 90 w 186"/>
                    <a:gd name="T39" fmla="*/ 46 h 230"/>
                    <a:gd name="T40" fmla="*/ 88 w 186"/>
                    <a:gd name="T41" fmla="*/ 51 h 230"/>
                    <a:gd name="T42" fmla="*/ 90 w 186"/>
                    <a:gd name="T43" fmla="*/ 51 h 230"/>
                    <a:gd name="T44" fmla="*/ 0 w 186"/>
                    <a:gd name="T45" fmla="*/ 228 h 230"/>
                    <a:gd name="T46" fmla="*/ 37 w 186"/>
                    <a:gd name="T47" fmla="*/ 230 h 230"/>
                    <a:gd name="T48" fmla="*/ 122 w 186"/>
                    <a:gd name="T49" fmla="*/ 52 h 230"/>
                    <a:gd name="T50" fmla="*/ 132 w 186"/>
                    <a:gd name="T51" fmla="*/ 52 h 230"/>
                    <a:gd name="T52" fmla="*/ 135 w 186"/>
                    <a:gd name="T53" fmla="*/ 57 h 230"/>
                    <a:gd name="T54" fmla="*/ 161 w 186"/>
                    <a:gd name="T55" fmla="*/ 53 h 230"/>
                    <a:gd name="T56" fmla="*/ 164 w 186"/>
                    <a:gd name="T57" fmla="*/ 38 h 230"/>
                    <a:gd name="T58" fmla="*/ 165 w 186"/>
                    <a:gd name="T59" fmla="*/ 34 h 230"/>
                    <a:gd name="T60" fmla="*/ 173 w 186"/>
                    <a:gd name="T61" fmla="*/ 28 h 230"/>
                    <a:gd name="T62" fmla="*/ 172 w 186"/>
                    <a:gd name="T63" fmla="*/ 24 h 230"/>
                    <a:gd name="T64" fmla="*/ 181 w 186"/>
                    <a:gd name="T65" fmla="*/ 17 h 230"/>
                    <a:gd name="T66" fmla="*/ 169 w 186"/>
                    <a:gd name="T67" fmla="*/ 9 h 2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86" h="230">
                      <a:moveTo>
                        <a:pt x="169" y="9"/>
                      </a:moveTo>
                      <a:cubicBezTo>
                        <a:pt x="169" y="9"/>
                        <a:pt x="161" y="3"/>
                        <a:pt x="160" y="4"/>
                      </a:cubicBezTo>
                      <a:cubicBezTo>
                        <a:pt x="159" y="4"/>
                        <a:pt x="152" y="4"/>
                        <a:pt x="152" y="4"/>
                      </a:cubicBezTo>
                      <a:cubicBezTo>
                        <a:pt x="148" y="8"/>
                        <a:pt x="148" y="8"/>
                        <a:pt x="148" y="8"/>
                      </a:cubicBezTo>
                      <a:cubicBezTo>
                        <a:pt x="103" y="7"/>
                        <a:pt x="103" y="7"/>
                        <a:pt x="103" y="7"/>
                      </a:cubicBezTo>
                      <a:cubicBezTo>
                        <a:pt x="101" y="2"/>
                        <a:pt x="101" y="2"/>
                        <a:pt x="101" y="2"/>
                      </a:cubicBezTo>
                      <a:cubicBezTo>
                        <a:pt x="100" y="6"/>
                        <a:pt x="100" y="6"/>
                        <a:pt x="100" y="6"/>
                      </a:cubicBezTo>
                      <a:cubicBezTo>
                        <a:pt x="96" y="6"/>
                        <a:pt x="96" y="6"/>
                        <a:pt x="96" y="6"/>
                      </a:cubicBezTo>
                      <a:cubicBezTo>
                        <a:pt x="90" y="1"/>
                        <a:pt x="90" y="1"/>
                        <a:pt x="90" y="1"/>
                      </a:cubicBezTo>
                      <a:cubicBezTo>
                        <a:pt x="86" y="1"/>
                        <a:pt x="86" y="1"/>
                        <a:pt x="86" y="1"/>
                      </a:cubicBezTo>
                      <a:cubicBezTo>
                        <a:pt x="86" y="1"/>
                        <a:pt x="79" y="0"/>
                        <a:pt x="80" y="3"/>
                      </a:cubicBezTo>
                      <a:cubicBezTo>
                        <a:pt x="80" y="6"/>
                        <a:pt x="83" y="10"/>
                        <a:pt x="85" y="12"/>
                      </a:cubicBezTo>
                      <a:cubicBezTo>
                        <a:pt x="87" y="15"/>
                        <a:pt x="98" y="19"/>
                        <a:pt x="98" y="19"/>
                      </a:cubicBezTo>
                      <a:cubicBezTo>
                        <a:pt x="100" y="21"/>
                        <a:pt x="100" y="21"/>
                        <a:pt x="100" y="21"/>
                      </a:cubicBezTo>
                      <a:cubicBezTo>
                        <a:pt x="104" y="19"/>
                        <a:pt x="104" y="19"/>
                        <a:pt x="104" y="19"/>
                      </a:cubicBezTo>
                      <a:cubicBezTo>
                        <a:pt x="128" y="19"/>
                        <a:pt x="128" y="19"/>
                        <a:pt x="128" y="19"/>
                      </a:cubicBezTo>
                      <a:cubicBezTo>
                        <a:pt x="117" y="29"/>
                        <a:pt x="117" y="29"/>
                        <a:pt x="117" y="29"/>
                      </a:cubicBezTo>
                      <a:cubicBezTo>
                        <a:pt x="101" y="30"/>
                        <a:pt x="101" y="30"/>
                        <a:pt x="101" y="30"/>
                      </a:cubicBezTo>
                      <a:cubicBezTo>
                        <a:pt x="93" y="44"/>
                        <a:pt x="93" y="44"/>
                        <a:pt x="93" y="44"/>
                      </a:cubicBezTo>
                      <a:cubicBezTo>
                        <a:pt x="90" y="46"/>
                        <a:pt x="90" y="46"/>
                        <a:pt x="90" y="46"/>
                      </a:cubicBezTo>
                      <a:cubicBezTo>
                        <a:pt x="88" y="51"/>
                        <a:pt x="88" y="51"/>
                        <a:pt x="88" y="51"/>
                      </a:cubicBezTo>
                      <a:cubicBezTo>
                        <a:pt x="90" y="51"/>
                        <a:pt x="90" y="51"/>
                        <a:pt x="90" y="51"/>
                      </a:cubicBezTo>
                      <a:cubicBezTo>
                        <a:pt x="0" y="228"/>
                        <a:pt x="0" y="228"/>
                        <a:pt x="0" y="228"/>
                      </a:cubicBezTo>
                      <a:cubicBezTo>
                        <a:pt x="37" y="230"/>
                        <a:pt x="37" y="230"/>
                        <a:pt x="37" y="230"/>
                      </a:cubicBezTo>
                      <a:cubicBezTo>
                        <a:pt x="122" y="52"/>
                        <a:pt x="122" y="52"/>
                        <a:pt x="122" y="52"/>
                      </a:cubicBezTo>
                      <a:cubicBezTo>
                        <a:pt x="132" y="52"/>
                        <a:pt x="132" y="52"/>
                        <a:pt x="132" y="52"/>
                      </a:cubicBezTo>
                      <a:cubicBezTo>
                        <a:pt x="132" y="52"/>
                        <a:pt x="133" y="56"/>
                        <a:pt x="135" y="57"/>
                      </a:cubicBezTo>
                      <a:cubicBezTo>
                        <a:pt x="138" y="58"/>
                        <a:pt x="158" y="62"/>
                        <a:pt x="161" y="53"/>
                      </a:cubicBezTo>
                      <a:cubicBezTo>
                        <a:pt x="163" y="43"/>
                        <a:pt x="164" y="38"/>
                        <a:pt x="164" y="38"/>
                      </a:cubicBezTo>
                      <a:cubicBezTo>
                        <a:pt x="165" y="34"/>
                        <a:pt x="165" y="34"/>
                        <a:pt x="165" y="34"/>
                      </a:cubicBezTo>
                      <a:cubicBezTo>
                        <a:pt x="165" y="34"/>
                        <a:pt x="174" y="32"/>
                        <a:pt x="173" y="28"/>
                      </a:cubicBezTo>
                      <a:cubicBezTo>
                        <a:pt x="172" y="24"/>
                        <a:pt x="172" y="24"/>
                        <a:pt x="172" y="24"/>
                      </a:cubicBezTo>
                      <a:cubicBezTo>
                        <a:pt x="172" y="24"/>
                        <a:pt x="183" y="23"/>
                        <a:pt x="181" y="17"/>
                      </a:cubicBezTo>
                      <a:cubicBezTo>
                        <a:pt x="180" y="12"/>
                        <a:pt x="186" y="7"/>
                        <a:pt x="169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003" name="Freeform 3765"/>
                <p:cNvSpPr>
                  <a:spLocks/>
                </p:cNvSpPr>
                <p:nvPr/>
              </p:nvSpPr>
              <p:spPr bwMode="auto">
                <a:xfrm>
                  <a:off x="9483423" y="4331606"/>
                  <a:ext cx="59184" cy="29592"/>
                </a:xfrm>
                <a:custGeom>
                  <a:avLst/>
                  <a:gdLst>
                    <a:gd name="T0" fmla="*/ 23 w 24"/>
                    <a:gd name="T1" fmla="*/ 3 h 12"/>
                    <a:gd name="T2" fmla="*/ 9 w 24"/>
                    <a:gd name="T3" fmla="*/ 0 h 12"/>
                    <a:gd name="T4" fmla="*/ 1 w 24"/>
                    <a:gd name="T5" fmla="*/ 4 h 12"/>
                    <a:gd name="T6" fmla="*/ 0 w 24"/>
                    <a:gd name="T7" fmla="*/ 9 h 12"/>
                    <a:gd name="T8" fmla="*/ 8 w 24"/>
                    <a:gd name="T9" fmla="*/ 4 h 12"/>
                    <a:gd name="T10" fmla="*/ 17 w 24"/>
                    <a:gd name="T11" fmla="*/ 6 h 12"/>
                    <a:gd name="T12" fmla="*/ 22 w 24"/>
                    <a:gd name="T13" fmla="*/ 12 h 12"/>
                    <a:gd name="T14" fmla="*/ 24 w 24"/>
                    <a:gd name="T15" fmla="*/ 5 h 12"/>
                    <a:gd name="T16" fmla="*/ 23 w 24"/>
                    <a:gd name="T17" fmla="*/ 3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4" h="12">
                      <a:moveTo>
                        <a:pt x="23" y="3"/>
                      </a:moveTo>
                      <a:cubicBezTo>
                        <a:pt x="21" y="0"/>
                        <a:pt x="9" y="0"/>
                        <a:pt x="9" y="0"/>
                      </a:cubicBezTo>
                      <a:cubicBezTo>
                        <a:pt x="8" y="0"/>
                        <a:pt x="1" y="4"/>
                        <a:pt x="1" y="4"/>
                      </a:cubicBezTo>
                      <a:cubicBezTo>
                        <a:pt x="0" y="9"/>
                        <a:pt x="0" y="9"/>
                        <a:pt x="0" y="9"/>
                      </a:cubicBezTo>
                      <a:cubicBezTo>
                        <a:pt x="0" y="9"/>
                        <a:pt x="6" y="4"/>
                        <a:pt x="8" y="4"/>
                      </a:cubicBezTo>
                      <a:cubicBezTo>
                        <a:pt x="10" y="3"/>
                        <a:pt x="16" y="5"/>
                        <a:pt x="17" y="6"/>
                      </a:cubicBezTo>
                      <a:cubicBezTo>
                        <a:pt x="17" y="6"/>
                        <a:pt x="23" y="10"/>
                        <a:pt x="22" y="12"/>
                      </a:cubicBezTo>
                      <a:cubicBezTo>
                        <a:pt x="24" y="5"/>
                        <a:pt x="24" y="5"/>
                        <a:pt x="24" y="5"/>
                      </a:cubicBezTo>
                      <a:lnTo>
                        <a:pt x="23" y="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004" name="Freeform 3766"/>
                <p:cNvSpPr>
                  <a:spLocks/>
                </p:cNvSpPr>
                <p:nvPr/>
              </p:nvSpPr>
              <p:spPr bwMode="auto">
                <a:xfrm>
                  <a:off x="9483423" y="4362843"/>
                  <a:ext cx="32880" cy="24660"/>
                </a:xfrm>
                <a:custGeom>
                  <a:avLst/>
                  <a:gdLst>
                    <a:gd name="T0" fmla="*/ 13 w 13"/>
                    <a:gd name="T1" fmla="*/ 4 h 10"/>
                    <a:gd name="T2" fmla="*/ 8 w 13"/>
                    <a:gd name="T3" fmla="*/ 1 h 10"/>
                    <a:gd name="T4" fmla="*/ 1 w 13"/>
                    <a:gd name="T5" fmla="*/ 7 h 10"/>
                    <a:gd name="T6" fmla="*/ 7 w 13"/>
                    <a:gd name="T7" fmla="*/ 9 h 10"/>
                    <a:gd name="T8" fmla="*/ 13 w 13"/>
                    <a:gd name="T9" fmla="*/ 4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" h="10">
                      <a:moveTo>
                        <a:pt x="13" y="4"/>
                      </a:moveTo>
                      <a:cubicBezTo>
                        <a:pt x="13" y="4"/>
                        <a:pt x="12" y="0"/>
                        <a:pt x="8" y="1"/>
                      </a:cubicBezTo>
                      <a:cubicBezTo>
                        <a:pt x="5" y="1"/>
                        <a:pt x="0" y="5"/>
                        <a:pt x="1" y="7"/>
                      </a:cubicBezTo>
                      <a:cubicBezTo>
                        <a:pt x="1" y="9"/>
                        <a:pt x="5" y="9"/>
                        <a:pt x="7" y="9"/>
                      </a:cubicBezTo>
                      <a:cubicBezTo>
                        <a:pt x="9" y="10"/>
                        <a:pt x="13" y="4"/>
                        <a:pt x="13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005" name="Freeform 3767"/>
                <p:cNvSpPr>
                  <a:spLocks/>
                </p:cNvSpPr>
                <p:nvPr/>
              </p:nvSpPr>
              <p:spPr bwMode="auto">
                <a:xfrm>
                  <a:off x="9365054" y="4371063"/>
                  <a:ext cx="73980" cy="9864"/>
                </a:xfrm>
                <a:custGeom>
                  <a:avLst/>
                  <a:gdLst>
                    <a:gd name="T0" fmla="*/ 45 w 45"/>
                    <a:gd name="T1" fmla="*/ 4 h 6"/>
                    <a:gd name="T2" fmla="*/ 4 w 45"/>
                    <a:gd name="T3" fmla="*/ 0 h 6"/>
                    <a:gd name="T4" fmla="*/ 0 w 45"/>
                    <a:gd name="T5" fmla="*/ 3 h 6"/>
                    <a:gd name="T6" fmla="*/ 6 w 45"/>
                    <a:gd name="T7" fmla="*/ 1 h 6"/>
                    <a:gd name="T8" fmla="*/ 45 w 45"/>
                    <a:gd name="T9" fmla="*/ 6 h 6"/>
                    <a:gd name="T10" fmla="*/ 45 w 45"/>
                    <a:gd name="T11" fmla="*/ 4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5" h="6">
                      <a:moveTo>
                        <a:pt x="45" y="4"/>
                      </a:moveTo>
                      <a:lnTo>
                        <a:pt x="4" y="0"/>
                      </a:lnTo>
                      <a:lnTo>
                        <a:pt x="0" y="3"/>
                      </a:lnTo>
                      <a:lnTo>
                        <a:pt x="6" y="1"/>
                      </a:lnTo>
                      <a:lnTo>
                        <a:pt x="45" y="6"/>
                      </a:lnTo>
                      <a:lnTo>
                        <a:pt x="45" y="4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006" name="Freeform 3768"/>
                <p:cNvSpPr>
                  <a:spLocks/>
                </p:cNvSpPr>
                <p:nvPr/>
              </p:nvSpPr>
              <p:spPr bwMode="auto">
                <a:xfrm>
                  <a:off x="9453831" y="4288862"/>
                  <a:ext cx="52608" cy="54252"/>
                </a:xfrm>
                <a:custGeom>
                  <a:avLst/>
                  <a:gdLst>
                    <a:gd name="T0" fmla="*/ 32 w 32"/>
                    <a:gd name="T1" fmla="*/ 1 h 33"/>
                    <a:gd name="T2" fmla="*/ 9 w 32"/>
                    <a:gd name="T3" fmla="*/ 30 h 33"/>
                    <a:gd name="T4" fmla="*/ 0 w 32"/>
                    <a:gd name="T5" fmla="*/ 33 h 33"/>
                    <a:gd name="T6" fmla="*/ 10 w 32"/>
                    <a:gd name="T7" fmla="*/ 27 h 33"/>
                    <a:gd name="T8" fmla="*/ 29 w 32"/>
                    <a:gd name="T9" fmla="*/ 4 h 33"/>
                    <a:gd name="T10" fmla="*/ 19 w 32"/>
                    <a:gd name="T11" fmla="*/ 0 h 33"/>
                    <a:gd name="T12" fmla="*/ 32 w 32"/>
                    <a:gd name="T13" fmla="*/ 1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2" h="33">
                      <a:moveTo>
                        <a:pt x="32" y="1"/>
                      </a:moveTo>
                      <a:lnTo>
                        <a:pt x="9" y="30"/>
                      </a:lnTo>
                      <a:lnTo>
                        <a:pt x="0" y="33"/>
                      </a:lnTo>
                      <a:lnTo>
                        <a:pt x="10" y="27"/>
                      </a:lnTo>
                      <a:lnTo>
                        <a:pt x="29" y="4"/>
                      </a:lnTo>
                      <a:lnTo>
                        <a:pt x="19" y="0"/>
                      </a:lnTo>
                      <a:lnTo>
                        <a:pt x="32" y="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007" name="Freeform 3769"/>
                <p:cNvSpPr>
                  <a:spLocks/>
                </p:cNvSpPr>
                <p:nvPr/>
              </p:nvSpPr>
              <p:spPr bwMode="auto">
                <a:xfrm>
                  <a:off x="9365054" y="4387503"/>
                  <a:ext cx="49320" cy="4932"/>
                </a:xfrm>
                <a:custGeom>
                  <a:avLst/>
                  <a:gdLst>
                    <a:gd name="T0" fmla="*/ 6 w 30"/>
                    <a:gd name="T1" fmla="*/ 0 h 3"/>
                    <a:gd name="T2" fmla="*/ 30 w 30"/>
                    <a:gd name="T3" fmla="*/ 3 h 3"/>
                    <a:gd name="T4" fmla="*/ 0 w 30"/>
                    <a:gd name="T5" fmla="*/ 3 h 3"/>
                    <a:gd name="T6" fmla="*/ 6 w 30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0" h="3">
                      <a:moveTo>
                        <a:pt x="6" y="0"/>
                      </a:moveTo>
                      <a:lnTo>
                        <a:pt x="30" y="3"/>
                      </a:lnTo>
                      <a:lnTo>
                        <a:pt x="0" y="3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008" name="Freeform 3770"/>
                <p:cNvSpPr>
                  <a:spLocks/>
                </p:cNvSpPr>
                <p:nvPr/>
              </p:nvSpPr>
              <p:spPr bwMode="auto">
                <a:xfrm>
                  <a:off x="9213805" y="4405587"/>
                  <a:ext cx="205501" cy="415935"/>
                </a:xfrm>
                <a:custGeom>
                  <a:avLst/>
                  <a:gdLst>
                    <a:gd name="T0" fmla="*/ 125 w 125"/>
                    <a:gd name="T1" fmla="*/ 1 h 253"/>
                    <a:gd name="T2" fmla="*/ 4 w 125"/>
                    <a:gd name="T3" fmla="*/ 253 h 253"/>
                    <a:gd name="T4" fmla="*/ 0 w 125"/>
                    <a:gd name="T5" fmla="*/ 252 h 253"/>
                    <a:gd name="T6" fmla="*/ 122 w 125"/>
                    <a:gd name="T7" fmla="*/ 0 h 253"/>
                    <a:gd name="T8" fmla="*/ 125 w 125"/>
                    <a:gd name="T9" fmla="*/ 1 h 2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5" h="253">
                      <a:moveTo>
                        <a:pt x="125" y="1"/>
                      </a:moveTo>
                      <a:lnTo>
                        <a:pt x="4" y="253"/>
                      </a:lnTo>
                      <a:lnTo>
                        <a:pt x="0" y="252"/>
                      </a:lnTo>
                      <a:lnTo>
                        <a:pt x="122" y="0"/>
                      </a:lnTo>
                      <a:lnTo>
                        <a:pt x="125" y="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009" name="Freeform 3771"/>
                <p:cNvSpPr>
                  <a:spLocks/>
                </p:cNvSpPr>
                <p:nvPr/>
              </p:nvSpPr>
              <p:spPr bwMode="auto">
                <a:xfrm>
                  <a:off x="9144757" y="4402299"/>
                  <a:ext cx="225229" cy="419223"/>
                </a:xfrm>
                <a:custGeom>
                  <a:avLst/>
                  <a:gdLst>
                    <a:gd name="T0" fmla="*/ 137 w 137"/>
                    <a:gd name="T1" fmla="*/ 0 h 255"/>
                    <a:gd name="T2" fmla="*/ 7 w 137"/>
                    <a:gd name="T3" fmla="*/ 252 h 255"/>
                    <a:gd name="T4" fmla="*/ 0 w 137"/>
                    <a:gd name="T5" fmla="*/ 255 h 255"/>
                    <a:gd name="T6" fmla="*/ 131 w 137"/>
                    <a:gd name="T7" fmla="*/ 0 h 255"/>
                    <a:gd name="T8" fmla="*/ 137 w 137"/>
                    <a:gd name="T9" fmla="*/ 0 h 2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7" h="255">
                      <a:moveTo>
                        <a:pt x="137" y="0"/>
                      </a:moveTo>
                      <a:lnTo>
                        <a:pt x="7" y="252"/>
                      </a:lnTo>
                      <a:lnTo>
                        <a:pt x="0" y="255"/>
                      </a:lnTo>
                      <a:lnTo>
                        <a:pt x="131" y="0"/>
                      </a:lnTo>
                      <a:lnTo>
                        <a:pt x="137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010" name="Freeform 3772"/>
                <p:cNvSpPr>
                  <a:spLocks/>
                </p:cNvSpPr>
                <p:nvPr/>
              </p:nvSpPr>
              <p:spPr bwMode="auto">
                <a:xfrm>
                  <a:off x="9503151" y="4397367"/>
                  <a:ext cx="24660" cy="843377"/>
                </a:xfrm>
                <a:custGeom>
                  <a:avLst/>
                  <a:gdLst>
                    <a:gd name="T0" fmla="*/ 2 w 15"/>
                    <a:gd name="T1" fmla="*/ 513 h 513"/>
                    <a:gd name="T2" fmla="*/ 15 w 15"/>
                    <a:gd name="T3" fmla="*/ 0 h 513"/>
                    <a:gd name="T4" fmla="*/ 14 w 15"/>
                    <a:gd name="T5" fmla="*/ 0 h 513"/>
                    <a:gd name="T6" fmla="*/ 0 w 15"/>
                    <a:gd name="T7" fmla="*/ 511 h 513"/>
                    <a:gd name="T8" fmla="*/ 2 w 15"/>
                    <a:gd name="T9" fmla="*/ 513 h 5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" h="513">
                      <a:moveTo>
                        <a:pt x="2" y="513"/>
                      </a:moveTo>
                      <a:lnTo>
                        <a:pt x="15" y="0"/>
                      </a:lnTo>
                      <a:lnTo>
                        <a:pt x="14" y="0"/>
                      </a:lnTo>
                      <a:lnTo>
                        <a:pt x="0" y="511"/>
                      </a:lnTo>
                      <a:lnTo>
                        <a:pt x="2" y="5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011" name="Freeform 3773"/>
                <p:cNvSpPr>
                  <a:spLocks/>
                </p:cNvSpPr>
                <p:nvPr/>
              </p:nvSpPr>
              <p:spPr bwMode="auto">
                <a:xfrm>
                  <a:off x="9483423" y="4402299"/>
                  <a:ext cx="29592" cy="843377"/>
                </a:xfrm>
                <a:custGeom>
                  <a:avLst/>
                  <a:gdLst>
                    <a:gd name="T0" fmla="*/ 1 w 18"/>
                    <a:gd name="T1" fmla="*/ 513 h 513"/>
                    <a:gd name="T2" fmla="*/ 18 w 18"/>
                    <a:gd name="T3" fmla="*/ 0 h 513"/>
                    <a:gd name="T4" fmla="*/ 17 w 18"/>
                    <a:gd name="T5" fmla="*/ 0 h 513"/>
                    <a:gd name="T6" fmla="*/ 0 w 18"/>
                    <a:gd name="T7" fmla="*/ 511 h 513"/>
                    <a:gd name="T8" fmla="*/ 1 w 18"/>
                    <a:gd name="T9" fmla="*/ 513 h 5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513">
                      <a:moveTo>
                        <a:pt x="1" y="513"/>
                      </a:moveTo>
                      <a:lnTo>
                        <a:pt x="18" y="0"/>
                      </a:lnTo>
                      <a:lnTo>
                        <a:pt x="17" y="0"/>
                      </a:lnTo>
                      <a:lnTo>
                        <a:pt x="0" y="511"/>
                      </a:lnTo>
                      <a:lnTo>
                        <a:pt x="1" y="5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012" name="Freeform 3774"/>
                <p:cNvSpPr>
                  <a:spLocks/>
                </p:cNvSpPr>
                <p:nvPr/>
              </p:nvSpPr>
              <p:spPr bwMode="auto">
                <a:xfrm>
                  <a:off x="9478491" y="4400655"/>
                  <a:ext cx="4932" cy="846665"/>
                </a:xfrm>
                <a:custGeom>
                  <a:avLst/>
                  <a:gdLst>
                    <a:gd name="T0" fmla="*/ 1 w 3"/>
                    <a:gd name="T1" fmla="*/ 515 h 515"/>
                    <a:gd name="T2" fmla="*/ 3 w 3"/>
                    <a:gd name="T3" fmla="*/ 0 h 515"/>
                    <a:gd name="T4" fmla="*/ 1 w 3"/>
                    <a:gd name="T5" fmla="*/ 0 h 515"/>
                    <a:gd name="T6" fmla="*/ 0 w 3"/>
                    <a:gd name="T7" fmla="*/ 515 h 515"/>
                    <a:gd name="T8" fmla="*/ 1 w 3"/>
                    <a:gd name="T9" fmla="*/ 515 h 5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515">
                      <a:moveTo>
                        <a:pt x="1" y="515"/>
                      </a:moveTo>
                      <a:lnTo>
                        <a:pt x="3" y="0"/>
                      </a:lnTo>
                      <a:lnTo>
                        <a:pt x="1" y="0"/>
                      </a:lnTo>
                      <a:lnTo>
                        <a:pt x="0" y="515"/>
                      </a:lnTo>
                      <a:lnTo>
                        <a:pt x="1" y="515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013" name="Freeform 3775"/>
                <p:cNvSpPr>
                  <a:spLocks/>
                </p:cNvSpPr>
                <p:nvPr/>
              </p:nvSpPr>
              <p:spPr bwMode="auto">
                <a:xfrm>
                  <a:off x="9460407" y="4392435"/>
                  <a:ext cx="14796" cy="853241"/>
                </a:xfrm>
                <a:custGeom>
                  <a:avLst/>
                  <a:gdLst>
                    <a:gd name="T0" fmla="*/ 2 w 9"/>
                    <a:gd name="T1" fmla="*/ 519 h 519"/>
                    <a:gd name="T2" fmla="*/ 9 w 9"/>
                    <a:gd name="T3" fmla="*/ 0 h 519"/>
                    <a:gd name="T4" fmla="*/ 8 w 9"/>
                    <a:gd name="T5" fmla="*/ 0 h 519"/>
                    <a:gd name="T6" fmla="*/ 0 w 9"/>
                    <a:gd name="T7" fmla="*/ 519 h 519"/>
                    <a:gd name="T8" fmla="*/ 2 w 9"/>
                    <a:gd name="T9" fmla="*/ 519 h 5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519">
                      <a:moveTo>
                        <a:pt x="2" y="519"/>
                      </a:moveTo>
                      <a:lnTo>
                        <a:pt x="9" y="0"/>
                      </a:lnTo>
                      <a:lnTo>
                        <a:pt x="8" y="0"/>
                      </a:lnTo>
                      <a:lnTo>
                        <a:pt x="0" y="519"/>
                      </a:lnTo>
                      <a:lnTo>
                        <a:pt x="2" y="519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014" name="Freeform 3776"/>
                <p:cNvSpPr>
                  <a:spLocks/>
                </p:cNvSpPr>
                <p:nvPr/>
              </p:nvSpPr>
              <p:spPr bwMode="auto">
                <a:xfrm>
                  <a:off x="9430815" y="4382571"/>
                  <a:ext cx="14796" cy="37812"/>
                </a:xfrm>
                <a:custGeom>
                  <a:avLst/>
                  <a:gdLst>
                    <a:gd name="T0" fmla="*/ 4 w 6"/>
                    <a:gd name="T1" fmla="*/ 3 h 15"/>
                    <a:gd name="T2" fmla="*/ 5 w 6"/>
                    <a:gd name="T3" fmla="*/ 12 h 15"/>
                    <a:gd name="T4" fmla="*/ 4 w 6"/>
                    <a:gd name="T5" fmla="*/ 15 h 15"/>
                    <a:gd name="T6" fmla="*/ 2 w 6"/>
                    <a:gd name="T7" fmla="*/ 9 h 15"/>
                    <a:gd name="T8" fmla="*/ 0 w 6"/>
                    <a:gd name="T9" fmla="*/ 5 h 15"/>
                    <a:gd name="T10" fmla="*/ 5 w 6"/>
                    <a:gd name="T11" fmla="*/ 0 h 15"/>
                    <a:gd name="T12" fmla="*/ 4 w 6"/>
                    <a:gd name="T13" fmla="*/ 3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" h="15">
                      <a:moveTo>
                        <a:pt x="4" y="3"/>
                      </a:moveTo>
                      <a:cubicBezTo>
                        <a:pt x="4" y="3"/>
                        <a:pt x="6" y="10"/>
                        <a:pt x="5" y="12"/>
                      </a:cubicBezTo>
                      <a:cubicBezTo>
                        <a:pt x="5" y="14"/>
                        <a:pt x="4" y="15"/>
                        <a:pt x="4" y="15"/>
                      </a:cubicBezTo>
                      <a:cubicBezTo>
                        <a:pt x="2" y="9"/>
                        <a:pt x="2" y="9"/>
                        <a:pt x="2" y="9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5" y="0"/>
                        <a:pt x="5" y="0"/>
                        <a:pt x="5" y="0"/>
                      </a:cubicBezTo>
                      <a:lnTo>
                        <a:pt x="4" y="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015" name="Freeform 3778"/>
                <p:cNvSpPr>
                  <a:spLocks/>
                </p:cNvSpPr>
                <p:nvPr/>
              </p:nvSpPr>
              <p:spPr bwMode="auto">
                <a:xfrm>
                  <a:off x="8743619" y="4810013"/>
                  <a:ext cx="504711" cy="812141"/>
                </a:xfrm>
                <a:custGeom>
                  <a:avLst/>
                  <a:gdLst>
                    <a:gd name="T0" fmla="*/ 307 w 307"/>
                    <a:gd name="T1" fmla="*/ 10 h 494"/>
                    <a:gd name="T2" fmla="*/ 295 w 307"/>
                    <a:gd name="T3" fmla="*/ 0 h 494"/>
                    <a:gd name="T4" fmla="*/ 233 w 307"/>
                    <a:gd name="T5" fmla="*/ 3 h 494"/>
                    <a:gd name="T6" fmla="*/ 227 w 307"/>
                    <a:gd name="T7" fmla="*/ 16 h 494"/>
                    <a:gd name="T8" fmla="*/ 230 w 307"/>
                    <a:gd name="T9" fmla="*/ 15 h 494"/>
                    <a:gd name="T10" fmla="*/ 0 w 307"/>
                    <a:gd name="T11" fmla="*/ 485 h 494"/>
                    <a:gd name="T12" fmla="*/ 69 w 307"/>
                    <a:gd name="T13" fmla="*/ 494 h 494"/>
                    <a:gd name="T14" fmla="*/ 295 w 307"/>
                    <a:gd name="T15" fmla="*/ 16 h 494"/>
                    <a:gd name="T16" fmla="*/ 302 w 307"/>
                    <a:gd name="T17" fmla="*/ 16 h 494"/>
                    <a:gd name="T18" fmla="*/ 307 w 307"/>
                    <a:gd name="T19" fmla="*/ 10 h 4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307" h="494">
                      <a:moveTo>
                        <a:pt x="307" y="10"/>
                      </a:moveTo>
                      <a:lnTo>
                        <a:pt x="295" y="0"/>
                      </a:lnTo>
                      <a:lnTo>
                        <a:pt x="233" y="3"/>
                      </a:lnTo>
                      <a:lnTo>
                        <a:pt x="227" y="16"/>
                      </a:lnTo>
                      <a:lnTo>
                        <a:pt x="230" y="15"/>
                      </a:lnTo>
                      <a:lnTo>
                        <a:pt x="0" y="485"/>
                      </a:lnTo>
                      <a:lnTo>
                        <a:pt x="69" y="494"/>
                      </a:lnTo>
                      <a:lnTo>
                        <a:pt x="295" y="16"/>
                      </a:lnTo>
                      <a:lnTo>
                        <a:pt x="302" y="16"/>
                      </a:lnTo>
                      <a:lnTo>
                        <a:pt x="307" y="1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016" name="Freeform 3779"/>
                <p:cNvSpPr>
                  <a:spLocks/>
                </p:cNvSpPr>
                <p:nvPr/>
              </p:nvSpPr>
              <p:spPr bwMode="auto">
                <a:xfrm>
                  <a:off x="9194077" y="4870842"/>
                  <a:ext cx="39456" cy="37812"/>
                </a:xfrm>
                <a:custGeom>
                  <a:avLst/>
                  <a:gdLst>
                    <a:gd name="T0" fmla="*/ 6 w 16"/>
                    <a:gd name="T1" fmla="*/ 0 h 15"/>
                    <a:gd name="T2" fmla="*/ 16 w 16"/>
                    <a:gd name="T3" fmla="*/ 5 h 15"/>
                    <a:gd name="T4" fmla="*/ 12 w 16"/>
                    <a:gd name="T5" fmla="*/ 14 h 15"/>
                    <a:gd name="T6" fmla="*/ 9 w 16"/>
                    <a:gd name="T7" fmla="*/ 13 h 15"/>
                    <a:gd name="T8" fmla="*/ 8 w 16"/>
                    <a:gd name="T9" fmla="*/ 10 h 15"/>
                    <a:gd name="T10" fmla="*/ 0 w 16"/>
                    <a:gd name="T11" fmla="*/ 8 h 15"/>
                    <a:gd name="T12" fmla="*/ 6 w 16"/>
                    <a:gd name="T13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6" h="15">
                      <a:moveTo>
                        <a:pt x="6" y="0"/>
                      </a:moveTo>
                      <a:cubicBezTo>
                        <a:pt x="7" y="0"/>
                        <a:pt x="15" y="5"/>
                        <a:pt x="16" y="5"/>
                      </a:cubicBezTo>
                      <a:cubicBezTo>
                        <a:pt x="16" y="6"/>
                        <a:pt x="12" y="14"/>
                        <a:pt x="12" y="14"/>
                      </a:cubicBezTo>
                      <a:cubicBezTo>
                        <a:pt x="12" y="14"/>
                        <a:pt x="9" y="15"/>
                        <a:pt x="9" y="13"/>
                      </a:cubicBezTo>
                      <a:cubicBezTo>
                        <a:pt x="9" y="12"/>
                        <a:pt x="8" y="10"/>
                        <a:pt x="8" y="10"/>
                      </a:cubicBezTo>
                      <a:cubicBezTo>
                        <a:pt x="0" y="8"/>
                        <a:pt x="0" y="8"/>
                        <a:pt x="0" y="8"/>
                      </a:cubicBezTo>
                      <a:lnTo>
                        <a:pt x="6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017" name="Freeform 3780"/>
                <p:cNvSpPr>
                  <a:spLocks/>
                </p:cNvSpPr>
                <p:nvPr/>
              </p:nvSpPr>
              <p:spPr bwMode="auto">
                <a:xfrm>
                  <a:off x="9125029" y="4834674"/>
                  <a:ext cx="85489" cy="4932"/>
                </a:xfrm>
                <a:custGeom>
                  <a:avLst/>
                  <a:gdLst>
                    <a:gd name="T0" fmla="*/ 52 w 52"/>
                    <a:gd name="T1" fmla="*/ 0 h 3"/>
                    <a:gd name="T2" fmla="*/ 3 w 52"/>
                    <a:gd name="T3" fmla="*/ 0 h 3"/>
                    <a:gd name="T4" fmla="*/ 0 w 52"/>
                    <a:gd name="T5" fmla="*/ 3 h 3"/>
                    <a:gd name="T6" fmla="*/ 52 w 52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52" h="3">
                      <a:moveTo>
                        <a:pt x="52" y="0"/>
                      </a:moveTo>
                      <a:lnTo>
                        <a:pt x="3" y="0"/>
                      </a:lnTo>
                      <a:lnTo>
                        <a:pt x="0" y="3"/>
                      </a:lnTo>
                      <a:lnTo>
                        <a:pt x="52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018" name="Freeform 3782"/>
                <p:cNvSpPr>
                  <a:spLocks/>
                </p:cNvSpPr>
                <p:nvPr/>
              </p:nvSpPr>
              <p:spPr bwMode="auto">
                <a:xfrm>
                  <a:off x="8284940" y="5567902"/>
                  <a:ext cx="606640" cy="984762"/>
                </a:xfrm>
                <a:custGeom>
                  <a:avLst/>
                  <a:gdLst>
                    <a:gd name="T0" fmla="*/ 369 w 369"/>
                    <a:gd name="T1" fmla="*/ 13 h 599"/>
                    <a:gd name="T2" fmla="*/ 354 w 369"/>
                    <a:gd name="T3" fmla="*/ 0 h 599"/>
                    <a:gd name="T4" fmla="*/ 282 w 369"/>
                    <a:gd name="T5" fmla="*/ 4 h 599"/>
                    <a:gd name="T6" fmla="*/ 273 w 369"/>
                    <a:gd name="T7" fmla="*/ 23 h 599"/>
                    <a:gd name="T8" fmla="*/ 277 w 369"/>
                    <a:gd name="T9" fmla="*/ 20 h 599"/>
                    <a:gd name="T10" fmla="*/ 0 w 369"/>
                    <a:gd name="T11" fmla="*/ 588 h 599"/>
                    <a:gd name="T12" fmla="*/ 83 w 369"/>
                    <a:gd name="T13" fmla="*/ 599 h 599"/>
                    <a:gd name="T14" fmla="*/ 354 w 369"/>
                    <a:gd name="T15" fmla="*/ 23 h 599"/>
                    <a:gd name="T16" fmla="*/ 364 w 369"/>
                    <a:gd name="T17" fmla="*/ 21 h 599"/>
                    <a:gd name="T18" fmla="*/ 369 w 369"/>
                    <a:gd name="T19" fmla="*/ 13 h 5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369" h="599">
                      <a:moveTo>
                        <a:pt x="369" y="13"/>
                      </a:moveTo>
                      <a:lnTo>
                        <a:pt x="354" y="0"/>
                      </a:lnTo>
                      <a:lnTo>
                        <a:pt x="282" y="4"/>
                      </a:lnTo>
                      <a:lnTo>
                        <a:pt x="273" y="23"/>
                      </a:lnTo>
                      <a:lnTo>
                        <a:pt x="277" y="20"/>
                      </a:lnTo>
                      <a:lnTo>
                        <a:pt x="0" y="588"/>
                      </a:lnTo>
                      <a:lnTo>
                        <a:pt x="83" y="599"/>
                      </a:lnTo>
                      <a:lnTo>
                        <a:pt x="354" y="23"/>
                      </a:lnTo>
                      <a:lnTo>
                        <a:pt x="364" y="21"/>
                      </a:lnTo>
                      <a:lnTo>
                        <a:pt x="369" y="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019" name="Freeform 3783"/>
                <p:cNvSpPr>
                  <a:spLocks/>
                </p:cNvSpPr>
                <p:nvPr/>
              </p:nvSpPr>
              <p:spPr bwMode="auto">
                <a:xfrm>
                  <a:off x="8827463" y="5645171"/>
                  <a:ext cx="46032" cy="44388"/>
                </a:xfrm>
                <a:custGeom>
                  <a:avLst/>
                  <a:gdLst>
                    <a:gd name="T0" fmla="*/ 7 w 19"/>
                    <a:gd name="T1" fmla="*/ 0 h 18"/>
                    <a:gd name="T2" fmla="*/ 19 w 19"/>
                    <a:gd name="T3" fmla="*/ 6 h 18"/>
                    <a:gd name="T4" fmla="*/ 15 w 19"/>
                    <a:gd name="T5" fmla="*/ 16 h 18"/>
                    <a:gd name="T6" fmla="*/ 11 w 19"/>
                    <a:gd name="T7" fmla="*/ 16 h 18"/>
                    <a:gd name="T8" fmla="*/ 10 w 19"/>
                    <a:gd name="T9" fmla="*/ 11 h 18"/>
                    <a:gd name="T10" fmla="*/ 0 w 19"/>
                    <a:gd name="T11" fmla="*/ 10 h 18"/>
                    <a:gd name="T12" fmla="*/ 7 w 19"/>
                    <a:gd name="T13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8">
                      <a:moveTo>
                        <a:pt x="7" y="0"/>
                      </a:moveTo>
                      <a:cubicBezTo>
                        <a:pt x="9" y="0"/>
                        <a:pt x="18" y="6"/>
                        <a:pt x="19" y="6"/>
                      </a:cubicBezTo>
                      <a:cubicBezTo>
                        <a:pt x="19" y="7"/>
                        <a:pt x="15" y="16"/>
                        <a:pt x="15" y="16"/>
                      </a:cubicBezTo>
                      <a:cubicBezTo>
                        <a:pt x="15" y="16"/>
                        <a:pt x="11" y="18"/>
                        <a:pt x="11" y="16"/>
                      </a:cubicBezTo>
                      <a:cubicBezTo>
                        <a:pt x="11" y="14"/>
                        <a:pt x="10" y="11"/>
                        <a:pt x="10" y="11"/>
                      </a:cubicBezTo>
                      <a:cubicBezTo>
                        <a:pt x="0" y="10"/>
                        <a:pt x="0" y="10"/>
                        <a:pt x="0" y="10"/>
                      </a:cubicBezTo>
                      <a:lnTo>
                        <a:pt x="7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020" name="Freeform 3784"/>
                <p:cNvSpPr>
                  <a:spLocks/>
                </p:cNvSpPr>
                <p:nvPr/>
              </p:nvSpPr>
              <p:spPr bwMode="auto">
                <a:xfrm>
                  <a:off x="8743619" y="5600782"/>
                  <a:ext cx="105217" cy="4932"/>
                </a:xfrm>
                <a:custGeom>
                  <a:avLst/>
                  <a:gdLst>
                    <a:gd name="T0" fmla="*/ 64 w 64"/>
                    <a:gd name="T1" fmla="*/ 0 h 3"/>
                    <a:gd name="T2" fmla="*/ 3 w 64"/>
                    <a:gd name="T3" fmla="*/ 0 h 3"/>
                    <a:gd name="T4" fmla="*/ 0 w 64"/>
                    <a:gd name="T5" fmla="*/ 3 h 3"/>
                    <a:gd name="T6" fmla="*/ 64 w 64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64" h="3">
                      <a:moveTo>
                        <a:pt x="64" y="0"/>
                      </a:moveTo>
                      <a:lnTo>
                        <a:pt x="3" y="0"/>
                      </a:lnTo>
                      <a:lnTo>
                        <a:pt x="0" y="3"/>
                      </a:lnTo>
                      <a:lnTo>
                        <a:pt x="64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</p:grpSp>
        </p:grpSp>
        <p:sp>
          <p:nvSpPr>
            <p:cNvPr id="790" name="Freeform 3785"/>
            <p:cNvSpPr>
              <a:spLocks/>
            </p:cNvSpPr>
            <p:nvPr/>
          </p:nvSpPr>
          <p:spPr bwMode="auto">
            <a:xfrm>
              <a:off x="8396732" y="5617222"/>
              <a:ext cx="430731" cy="919002"/>
            </a:xfrm>
            <a:custGeom>
              <a:avLst/>
              <a:gdLst>
                <a:gd name="T0" fmla="*/ 262 w 262"/>
                <a:gd name="T1" fmla="*/ 3 h 559"/>
                <a:gd name="T2" fmla="*/ 9 w 262"/>
                <a:gd name="T3" fmla="*/ 556 h 559"/>
                <a:gd name="T4" fmla="*/ 0 w 262"/>
                <a:gd name="T5" fmla="*/ 559 h 559"/>
                <a:gd name="T6" fmla="*/ 256 w 262"/>
                <a:gd name="T7" fmla="*/ 0 h 559"/>
                <a:gd name="T8" fmla="*/ 262 w 262"/>
                <a:gd name="T9" fmla="*/ 3 h 5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2" h="559">
                  <a:moveTo>
                    <a:pt x="262" y="3"/>
                  </a:moveTo>
                  <a:lnTo>
                    <a:pt x="9" y="556"/>
                  </a:lnTo>
                  <a:lnTo>
                    <a:pt x="0" y="559"/>
                  </a:lnTo>
                  <a:lnTo>
                    <a:pt x="256" y="0"/>
                  </a:lnTo>
                  <a:lnTo>
                    <a:pt x="262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91" name="Rectangle 3786"/>
            <p:cNvSpPr>
              <a:spLocks noChangeArrowheads="1"/>
            </p:cNvSpPr>
            <p:nvPr/>
          </p:nvSpPr>
          <p:spPr bwMode="auto">
            <a:xfrm>
              <a:off x="10300496" y="6056173"/>
              <a:ext cx="810497" cy="646096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92" name="Rectangle 3787"/>
            <p:cNvSpPr>
              <a:spLocks noChangeArrowheads="1"/>
            </p:cNvSpPr>
            <p:nvPr/>
          </p:nvSpPr>
          <p:spPr bwMode="auto">
            <a:xfrm>
              <a:off x="11498979" y="6056173"/>
              <a:ext cx="156181" cy="646096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93" name="Rectangle 3788"/>
            <p:cNvSpPr>
              <a:spLocks noChangeArrowheads="1"/>
            </p:cNvSpPr>
            <p:nvPr/>
          </p:nvSpPr>
          <p:spPr bwMode="auto">
            <a:xfrm>
              <a:off x="10433661" y="5704355"/>
              <a:ext cx="8220" cy="35675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94" name="Rectangle 3789"/>
            <p:cNvSpPr>
              <a:spLocks noChangeArrowheads="1"/>
            </p:cNvSpPr>
            <p:nvPr/>
          </p:nvSpPr>
          <p:spPr bwMode="auto">
            <a:xfrm>
              <a:off x="10443525" y="5474193"/>
              <a:ext cx="8220" cy="586912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95" name="Rectangle 3790"/>
            <p:cNvSpPr>
              <a:spLocks noChangeArrowheads="1"/>
            </p:cNvSpPr>
            <p:nvPr/>
          </p:nvSpPr>
          <p:spPr bwMode="auto">
            <a:xfrm>
              <a:off x="10473117" y="5347605"/>
              <a:ext cx="8220" cy="7135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96" name="Rectangle 3791"/>
            <p:cNvSpPr>
              <a:spLocks noChangeArrowheads="1"/>
            </p:cNvSpPr>
            <p:nvPr/>
          </p:nvSpPr>
          <p:spPr bwMode="auto">
            <a:xfrm>
              <a:off x="10461609" y="5539954"/>
              <a:ext cx="6576" cy="52115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97" name="Rectangle 3792"/>
            <p:cNvSpPr>
              <a:spLocks noChangeArrowheads="1"/>
            </p:cNvSpPr>
            <p:nvPr/>
          </p:nvSpPr>
          <p:spPr bwMode="auto">
            <a:xfrm>
              <a:off x="10389272" y="5574478"/>
              <a:ext cx="4932" cy="48662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98" name="Rectangle 3793"/>
            <p:cNvSpPr>
              <a:spLocks noChangeArrowheads="1"/>
            </p:cNvSpPr>
            <p:nvPr/>
          </p:nvSpPr>
          <p:spPr bwMode="auto">
            <a:xfrm>
              <a:off x="10348172" y="5793131"/>
              <a:ext cx="6576" cy="267974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99" name="Rectangle 3794"/>
            <p:cNvSpPr>
              <a:spLocks noChangeArrowheads="1"/>
            </p:cNvSpPr>
            <p:nvPr/>
          </p:nvSpPr>
          <p:spPr bwMode="auto">
            <a:xfrm>
              <a:off x="10358036" y="5347605"/>
              <a:ext cx="6576" cy="7135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00" name="Rectangle 3795"/>
            <p:cNvSpPr>
              <a:spLocks noChangeArrowheads="1"/>
            </p:cNvSpPr>
            <p:nvPr/>
          </p:nvSpPr>
          <p:spPr bwMode="auto">
            <a:xfrm>
              <a:off x="10374476" y="5431449"/>
              <a:ext cx="8220" cy="624724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01" name="Rectangle 3796"/>
            <p:cNvSpPr>
              <a:spLocks noChangeArrowheads="1"/>
            </p:cNvSpPr>
            <p:nvPr/>
          </p:nvSpPr>
          <p:spPr bwMode="auto">
            <a:xfrm>
              <a:off x="8281652" y="6509920"/>
              <a:ext cx="442239" cy="34524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02" name="Rectangle 3797"/>
            <p:cNvSpPr>
              <a:spLocks noChangeArrowheads="1"/>
            </p:cNvSpPr>
            <p:nvPr/>
          </p:nvSpPr>
          <p:spPr bwMode="auto">
            <a:xfrm>
              <a:off x="8143555" y="6509920"/>
              <a:ext cx="146317" cy="29592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03" name="Rectangle 3798"/>
            <p:cNvSpPr>
              <a:spLocks noChangeArrowheads="1"/>
            </p:cNvSpPr>
            <p:nvPr/>
          </p:nvSpPr>
          <p:spPr bwMode="auto">
            <a:xfrm>
              <a:off x="8143555" y="6496768"/>
              <a:ext cx="146317" cy="822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04" name="Rectangle 3799"/>
            <p:cNvSpPr>
              <a:spLocks noChangeArrowheads="1"/>
            </p:cNvSpPr>
            <p:nvPr/>
          </p:nvSpPr>
          <p:spPr bwMode="auto">
            <a:xfrm>
              <a:off x="8143555" y="6480328"/>
              <a:ext cx="146317" cy="6576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05" name="Rectangle 3800"/>
            <p:cNvSpPr>
              <a:spLocks noChangeArrowheads="1"/>
            </p:cNvSpPr>
            <p:nvPr/>
          </p:nvSpPr>
          <p:spPr bwMode="auto">
            <a:xfrm>
              <a:off x="8143555" y="6460600"/>
              <a:ext cx="146317" cy="6576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06" name="Rectangle 3801"/>
            <p:cNvSpPr>
              <a:spLocks noChangeArrowheads="1"/>
            </p:cNvSpPr>
            <p:nvPr/>
          </p:nvSpPr>
          <p:spPr bwMode="auto">
            <a:xfrm>
              <a:off x="8143555" y="6442515"/>
              <a:ext cx="146317" cy="4932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07" name="Rectangle 3802"/>
            <p:cNvSpPr>
              <a:spLocks noChangeArrowheads="1"/>
            </p:cNvSpPr>
            <p:nvPr/>
          </p:nvSpPr>
          <p:spPr bwMode="auto">
            <a:xfrm>
              <a:off x="8143555" y="6422787"/>
              <a:ext cx="146317" cy="822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08" name="Rectangle 3803"/>
            <p:cNvSpPr>
              <a:spLocks noChangeArrowheads="1"/>
            </p:cNvSpPr>
            <p:nvPr/>
          </p:nvSpPr>
          <p:spPr bwMode="auto">
            <a:xfrm>
              <a:off x="8143555" y="6406347"/>
              <a:ext cx="146317" cy="4932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09" name="Rectangle 3804"/>
            <p:cNvSpPr>
              <a:spLocks noChangeArrowheads="1"/>
            </p:cNvSpPr>
            <p:nvPr/>
          </p:nvSpPr>
          <p:spPr bwMode="auto">
            <a:xfrm>
              <a:off x="8603878" y="6187694"/>
              <a:ext cx="8220" cy="35675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10" name="Rectangle 3805"/>
            <p:cNvSpPr>
              <a:spLocks noChangeArrowheads="1"/>
            </p:cNvSpPr>
            <p:nvPr/>
          </p:nvSpPr>
          <p:spPr bwMode="auto">
            <a:xfrm>
              <a:off x="8613742" y="5959176"/>
              <a:ext cx="8220" cy="58526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11" name="Rectangle 3806"/>
            <p:cNvSpPr>
              <a:spLocks noChangeArrowheads="1"/>
            </p:cNvSpPr>
            <p:nvPr/>
          </p:nvSpPr>
          <p:spPr bwMode="auto">
            <a:xfrm>
              <a:off x="8643334" y="6016717"/>
              <a:ext cx="8220" cy="52772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12" name="Rectangle 3807"/>
            <p:cNvSpPr>
              <a:spLocks noChangeArrowheads="1"/>
            </p:cNvSpPr>
            <p:nvPr/>
          </p:nvSpPr>
          <p:spPr bwMode="auto">
            <a:xfrm>
              <a:off x="8631826" y="6023293"/>
              <a:ext cx="6576" cy="52115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13" name="Rectangle 3808"/>
            <p:cNvSpPr>
              <a:spLocks noChangeArrowheads="1"/>
            </p:cNvSpPr>
            <p:nvPr/>
          </p:nvSpPr>
          <p:spPr bwMode="auto">
            <a:xfrm>
              <a:off x="8559489" y="6057817"/>
              <a:ext cx="4932" cy="48662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14" name="Rectangle 3809"/>
            <p:cNvSpPr>
              <a:spLocks noChangeArrowheads="1"/>
            </p:cNvSpPr>
            <p:nvPr/>
          </p:nvSpPr>
          <p:spPr bwMode="auto">
            <a:xfrm>
              <a:off x="8518389" y="6276470"/>
              <a:ext cx="6576" cy="267974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15" name="Rectangle 3810"/>
            <p:cNvSpPr>
              <a:spLocks noChangeArrowheads="1"/>
            </p:cNvSpPr>
            <p:nvPr/>
          </p:nvSpPr>
          <p:spPr bwMode="auto">
            <a:xfrm>
              <a:off x="8510169" y="6495124"/>
              <a:ext cx="147961" cy="6576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16" name="Rectangle 3811"/>
            <p:cNvSpPr>
              <a:spLocks noChangeArrowheads="1"/>
            </p:cNvSpPr>
            <p:nvPr/>
          </p:nvSpPr>
          <p:spPr bwMode="auto">
            <a:xfrm>
              <a:off x="8510169" y="6480328"/>
              <a:ext cx="147961" cy="6576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17" name="Rectangle 3812"/>
            <p:cNvSpPr>
              <a:spLocks noChangeArrowheads="1"/>
            </p:cNvSpPr>
            <p:nvPr/>
          </p:nvSpPr>
          <p:spPr bwMode="auto">
            <a:xfrm>
              <a:off x="8510169" y="6465532"/>
              <a:ext cx="147961" cy="4932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18" name="Rectangle 3813"/>
            <p:cNvSpPr>
              <a:spLocks noChangeArrowheads="1"/>
            </p:cNvSpPr>
            <p:nvPr/>
          </p:nvSpPr>
          <p:spPr bwMode="auto">
            <a:xfrm>
              <a:off x="8510169" y="6447447"/>
              <a:ext cx="147961" cy="822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19" name="Rectangle 3814"/>
            <p:cNvSpPr>
              <a:spLocks noChangeArrowheads="1"/>
            </p:cNvSpPr>
            <p:nvPr/>
          </p:nvSpPr>
          <p:spPr bwMode="auto">
            <a:xfrm>
              <a:off x="8528253" y="6057817"/>
              <a:ext cx="6576" cy="48662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20" name="Rectangle 3815"/>
            <p:cNvSpPr>
              <a:spLocks noChangeArrowheads="1"/>
            </p:cNvSpPr>
            <p:nvPr/>
          </p:nvSpPr>
          <p:spPr bwMode="auto">
            <a:xfrm>
              <a:off x="8544693" y="5914788"/>
              <a:ext cx="8220" cy="624724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21" name="Rectangle 3816"/>
            <p:cNvSpPr>
              <a:spLocks noChangeArrowheads="1"/>
            </p:cNvSpPr>
            <p:nvPr/>
          </p:nvSpPr>
          <p:spPr bwMode="auto">
            <a:xfrm>
              <a:off x="7688164" y="6552664"/>
              <a:ext cx="3288" cy="143029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22" name="Rectangle 3817"/>
            <p:cNvSpPr>
              <a:spLocks noChangeArrowheads="1"/>
            </p:cNvSpPr>
            <p:nvPr/>
          </p:nvSpPr>
          <p:spPr bwMode="auto">
            <a:xfrm>
              <a:off x="7693096" y="6460600"/>
              <a:ext cx="3288" cy="23509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23" name="Rectangle 3818"/>
            <p:cNvSpPr>
              <a:spLocks noChangeArrowheads="1"/>
            </p:cNvSpPr>
            <p:nvPr/>
          </p:nvSpPr>
          <p:spPr bwMode="auto">
            <a:xfrm>
              <a:off x="7706248" y="6481972"/>
              <a:ext cx="1644" cy="21372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24" name="Rectangle 3819"/>
            <p:cNvSpPr>
              <a:spLocks noChangeArrowheads="1"/>
            </p:cNvSpPr>
            <p:nvPr/>
          </p:nvSpPr>
          <p:spPr bwMode="auto">
            <a:xfrm>
              <a:off x="7701316" y="6485260"/>
              <a:ext cx="1644" cy="21043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25" name="Rectangle 3820"/>
            <p:cNvSpPr>
              <a:spLocks noChangeArrowheads="1"/>
            </p:cNvSpPr>
            <p:nvPr/>
          </p:nvSpPr>
          <p:spPr bwMode="auto">
            <a:xfrm>
              <a:off x="7670080" y="6500056"/>
              <a:ext cx="3288" cy="19563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26" name="Rectangle 3821"/>
            <p:cNvSpPr>
              <a:spLocks noChangeArrowheads="1"/>
            </p:cNvSpPr>
            <p:nvPr/>
          </p:nvSpPr>
          <p:spPr bwMode="auto">
            <a:xfrm>
              <a:off x="7653640" y="6587188"/>
              <a:ext cx="1644" cy="10850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27" name="Rectangle 3822"/>
            <p:cNvSpPr>
              <a:spLocks noChangeArrowheads="1"/>
            </p:cNvSpPr>
            <p:nvPr/>
          </p:nvSpPr>
          <p:spPr bwMode="auto">
            <a:xfrm>
              <a:off x="7650352" y="6675965"/>
              <a:ext cx="60828" cy="1644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28" name="Rectangle 3823"/>
            <p:cNvSpPr>
              <a:spLocks noChangeArrowheads="1"/>
            </p:cNvSpPr>
            <p:nvPr/>
          </p:nvSpPr>
          <p:spPr bwMode="auto">
            <a:xfrm>
              <a:off x="7650352" y="6667745"/>
              <a:ext cx="60828" cy="32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29" name="Rectangle 3824"/>
            <p:cNvSpPr>
              <a:spLocks noChangeArrowheads="1"/>
            </p:cNvSpPr>
            <p:nvPr/>
          </p:nvSpPr>
          <p:spPr bwMode="auto">
            <a:xfrm>
              <a:off x="7650352" y="6662813"/>
              <a:ext cx="60828" cy="32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30" name="Rectangle 3825"/>
            <p:cNvSpPr>
              <a:spLocks noChangeArrowheads="1"/>
            </p:cNvSpPr>
            <p:nvPr/>
          </p:nvSpPr>
          <p:spPr bwMode="auto">
            <a:xfrm>
              <a:off x="7650352" y="6656237"/>
              <a:ext cx="60828" cy="1644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31" name="Rectangle 3826"/>
            <p:cNvSpPr>
              <a:spLocks noChangeArrowheads="1"/>
            </p:cNvSpPr>
            <p:nvPr/>
          </p:nvSpPr>
          <p:spPr bwMode="auto">
            <a:xfrm>
              <a:off x="7658572" y="6500056"/>
              <a:ext cx="1644" cy="19563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32" name="Rectangle 3827"/>
            <p:cNvSpPr>
              <a:spLocks noChangeArrowheads="1"/>
            </p:cNvSpPr>
            <p:nvPr/>
          </p:nvSpPr>
          <p:spPr bwMode="auto">
            <a:xfrm>
              <a:off x="7665148" y="6442515"/>
              <a:ext cx="3288" cy="24989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33" name="Rectangle 3828"/>
            <p:cNvSpPr>
              <a:spLocks noChangeArrowheads="1"/>
            </p:cNvSpPr>
            <p:nvPr/>
          </p:nvSpPr>
          <p:spPr bwMode="auto">
            <a:xfrm>
              <a:off x="7361006" y="6554308"/>
              <a:ext cx="3288" cy="143029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34" name="Rectangle 3829"/>
            <p:cNvSpPr>
              <a:spLocks noChangeArrowheads="1"/>
            </p:cNvSpPr>
            <p:nvPr/>
          </p:nvSpPr>
          <p:spPr bwMode="auto">
            <a:xfrm>
              <a:off x="7364294" y="6462244"/>
              <a:ext cx="1644" cy="23509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35" name="Rectangle 3830"/>
            <p:cNvSpPr>
              <a:spLocks noChangeArrowheads="1"/>
            </p:cNvSpPr>
            <p:nvPr/>
          </p:nvSpPr>
          <p:spPr bwMode="auto">
            <a:xfrm>
              <a:off x="7375802" y="6486904"/>
              <a:ext cx="3288" cy="21043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36" name="Rectangle 3831"/>
            <p:cNvSpPr>
              <a:spLocks noChangeArrowheads="1"/>
            </p:cNvSpPr>
            <p:nvPr/>
          </p:nvSpPr>
          <p:spPr bwMode="auto">
            <a:xfrm>
              <a:off x="7370870" y="6490192"/>
              <a:ext cx="3288" cy="20714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37" name="Rectangle 3832"/>
            <p:cNvSpPr>
              <a:spLocks noChangeArrowheads="1"/>
            </p:cNvSpPr>
            <p:nvPr/>
          </p:nvSpPr>
          <p:spPr bwMode="auto">
            <a:xfrm>
              <a:off x="7341278" y="6501700"/>
              <a:ext cx="3288" cy="19563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38" name="Rectangle 3833"/>
            <p:cNvSpPr>
              <a:spLocks noChangeArrowheads="1"/>
            </p:cNvSpPr>
            <p:nvPr/>
          </p:nvSpPr>
          <p:spPr bwMode="auto">
            <a:xfrm>
              <a:off x="7326482" y="6592120"/>
              <a:ext cx="3288" cy="10521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39" name="Rectangle 3834"/>
            <p:cNvSpPr>
              <a:spLocks noChangeArrowheads="1"/>
            </p:cNvSpPr>
            <p:nvPr/>
          </p:nvSpPr>
          <p:spPr bwMode="auto">
            <a:xfrm>
              <a:off x="7321550" y="6677609"/>
              <a:ext cx="59184" cy="32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40" name="Rectangle 3835"/>
            <p:cNvSpPr>
              <a:spLocks noChangeArrowheads="1"/>
            </p:cNvSpPr>
            <p:nvPr/>
          </p:nvSpPr>
          <p:spPr bwMode="auto">
            <a:xfrm>
              <a:off x="7321550" y="6672677"/>
              <a:ext cx="59184" cy="32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41" name="Rectangle 3836"/>
            <p:cNvSpPr>
              <a:spLocks noChangeArrowheads="1"/>
            </p:cNvSpPr>
            <p:nvPr/>
          </p:nvSpPr>
          <p:spPr bwMode="auto">
            <a:xfrm>
              <a:off x="7321550" y="6666101"/>
              <a:ext cx="59184" cy="1644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42" name="Rectangle 3837"/>
            <p:cNvSpPr>
              <a:spLocks noChangeArrowheads="1"/>
            </p:cNvSpPr>
            <p:nvPr/>
          </p:nvSpPr>
          <p:spPr bwMode="auto">
            <a:xfrm>
              <a:off x="7321550" y="6661169"/>
              <a:ext cx="59184" cy="1644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43" name="Rectangle 3838"/>
            <p:cNvSpPr>
              <a:spLocks noChangeArrowheads="1"/>
            </p:cNvSpPr>
            <p:nvPr/>
          </p:nvSpPr>
          <p:spPr bwMode="auto">
            <a:xfrm>
              <a:off x="7329770" y="6501700"/>
              <a:ext cx="1644" cy="19563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44" name="Rectangle 3839"/>
            <p:cNvSpPr>
              <a:spLocks noChangeArrowheads="1"/>
            </p:cNvSpPr>
            <p:nvPr/>
          </p:nvSpPr>
          <p:spPr bwMode="auto">
            <a:xfrm>
              <a:off x="7336346" y="6445803"/>
              <a:ext cx="3288" cy="24989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45" name="Rectangle 3840"/>
            <p:cNvSpPr>
              <a:spLocks noChangeArrowheads="1"/>
            </p:cNvSpPr>
            <p:nvPr/>
          </p:nvSpPr>
          <p:spPr bwMode="auto">
            <a:xfrm>
              <a:off x="7434987" y="6603628"/>
              <a:ext cx="3288" cy="8877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46" name="Rectangle 3841"/>
            <p:cNvSpPr>
              <a:spLocks noChangeArrowheads="1"/>
            </p:cNvSpPr>
            <p:nvPr/>
          </p:nvSpPr>
          <p:spPr bwMode="auto">
            <a:xfrm>
              <a:off x="7433343" y="6546088"/>
              <a:ext cx="1644" cy="14631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47" name="Rectangle 3843"/>
            <p:cNvSpPr>
              <a:spLocks noChangeArrowheads="1"/>
            </p:cNvSpPr>
            <p:nvPr/>
          </p:nvSpPr>
          <p:spPr bwMode="auto">
            <a:xfrm>
              <a:off x="7425123" y="6562528"/>
              <a:ext cx="3288" cy="12987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48" name="Rectangle 3844"/>
            <p:cNvSpPr>
              <a:spLocks noChangeArrowheads="1"/>
            </p:cNvSpPr>
            <p:nvPr/>
          </p:nvSpPr>
          <p:spPr bwMode="auto">
            <a:xfrm>
              <a:off x="7430055" y="6564172"/>
              <a:ext cx="1643" cy="12823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49" name="Rectangle 3845"/>
            <p:cNvSpPr>
              <a:spLocks noChangeArrowheads="1"/>
            </p:cNvSpPr>
            <p:nvPr/>
          </p:nvSpPr>
          <p:spPr bwMode="auto">
            <a:xfrm>
              <a:off x="7448139" y="6603628"/>
              <a:ext cx="1643" cy="8877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50" name="Rectangle 3846"/>
            <p:cNvSpPr>
              <a:spLocks noChangeArrowheads="1"/>
            </p:cNvSpPr>
            <p:nvPr/>
          </p:nvSpPr>
          <p:spPr bwMode="auto">
            <a:xfrm>
              <a:off x="7458003" y="6657881"/>
              <a:ext cx="1643" cy="3452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51" name="Rectangle 3847"/>
            <p:cNvSpPr>
              <a:spLocks noChangeArrowheads="1"/>
            </p:cNvSpPr>
            <p:nvPr/>
          </p:nvSpPr>
          <p:spPr bwMode="auto">
            <a:xfrm>
              <a:off x="7425123" y="6680897"/>
              <a:ext cx="34524" cy="164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52" name="Rectangle 3848"/>
            <p:cNvSpPr>
              <a:spLocks noChangeArrowheads="1"/>
            </p:cNvSpPr>
            <p:nvPr/>
          </p:nvSpPr>
          <p:spPr bwMode="auto">
            <a:xfrm>
              <a:off x="7425123" y="6675964"/>
              <a:ext cx="34524" cy="164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53" name="Rectangle 3849"/>
            <p:cNvSpPr>
              <a:spLocks noChangeArrowheads="1"/>
            </p:cNvSpPr>
            <p:nvPr/>
          </p:nvSpPr>
          <p:spPr bwMode="auto">
            <a:xfrm>
              <a:off x="7425123" y="6672676"/>
              <a:ext cx="34524" cy="164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54" name="Rectangle 3850"/>
            <p:cNvSpPr>
              <a:spLocks noChangeArrowheads="1"/>
            </p:cNvSpPr>
            <p:nvPr/>
          </p:nvSpPr>
          <p:spPr bwMode="auto">
            <a:xfrm>
              <a:off x="7425123" y="6667745"/>
              <a:ext cx="34524" cy="32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55" name="Rectangle 3851"/>
            <p:cNvSpPr>
              <a:spLocks noChangeArrowheads="1"/>
            </p:cNvSpPr>
            <p:nvPr/>
          </p:nvSpPr>
          <p:spPr bwMode="auto">
            <a:xfrm>
              <a:off x="7454715" y="6603628"/>
              <a:ext cx="3288" cy="8877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56" name="Rectangle 3852"/>
            <p:cNvSpPr>
              <a:spLocks noChangeArrowheads="1"/>
            </p:cNvSpPr>
            <p:nvPr/>
          </p:nvSpPr>
          <p:spPr bwMode="auto">
            <a:xfrm>
              <a:off x="7449783" y="6569104"/>
              <a:ext cx="3288" cy="12165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57" name="Rectangle 3853"/>
            <p:cNvSpPr>
              <a:spLocks noChangeArrowheads="1"/>
            </p:cNvSpPr>
            <p:nvPr/>
          </p:nvSpPr>
          <p:spPr bwMode="auto">
            <a:xfrm>
              <a:off x="7604320" y="6601984"/>
              <a:ext cx="1643" cy="85489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58" name="Rectangle 3854"/>
            <p:cNvSpPr>
              <a:spLocks noChangeArrowheads="1"/>
            </p:cNvSpPr>
            <p:nvPr/>
          </p:nvSpPr>
          <p:spPr bwMode="auto">
            <a:xfrm>
              <a:off x="7605964" y="6544444"/>
              <a:ext cx="3288" cy="143029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59" name="Rectangle 3855"/>
            <p:cNvSpPr>
              <a:spLocks noChangeArrowheads="1"/>
            </p:cNvSpPr>
            <p:nvPr/>
          </p:nvSpPr>
          <p:spPr bwMode="auto">
            <a:xfrm>
              <a:off x="7614184" y="6559240"/>
              <a:ext cx="1643" cy="12823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60" name="Rectangle 3856"/>
            <p:cNvSpPr>
              <a:spLocks noChangeArrowheads="1"/>
            </p:cNvSpPr>
            <p:nvPr/>
          </p:nvSpPr>
          <p:spPr bwMode="auto">
            <a:xfrm>
              <a:off x="7610896" y="6562528"/>
              <a:ext cx="3288" cy="12494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61" name="Rectangle 3857"/>
            <p:cNvSpPr>
              <a:spLocks noChangeArrowheads="1"/>
            </p:cNvSpPr>
            <p:nvPr/>
          </p:nvSpPr>
          <p:spPr bwMode="auto">
            <a:xfrm>
              <a:off x="7594456" y="6569104"/>
              <a:ext cx="1643" cy="118369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62" name="Rectangle 3858"/>
            <p:cNvSpPr>
              <a:spLocks noChangeArrowheads="1"/>
            </p:cNvSpPr>
            <p:nvPr/>
          </p:nvSpPr>
          <p:spPr bwMode="auto">
            <a:xfrm>
              <a:off x="7584592" y="6623356"/>
              <a:ext cx="1643" cy="6411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63" name="Rectangle 3859"/>
            <p:cNvSpPr>
              <a:spLocks noChangeArrowheads="1"/>
            </p:cNvSpPr>
            <p:nvPr/>
          </p:nvSpPr>
          <p:spPr bwMode="auto">
            <a:xfrm>
              <a:off x="7581304" y="6675964"/>
              <a:ext cx="34524" cy="164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64" name="Rectangle 3860"/>
            <p:cNvSpPr>
              <a:spLocks noChangeArrowheads="1"/>
            </p:cNvSpPr>
            <p:nvPr/>
          </p:nvSpPr>
          <p:spPr bwMode="auto">
            <a:xfrm>
              <a:off x="7581304" y="6672676"/>
              <a:ext cx="34524" cy="164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65" name="Rectangle 3861"/>
            <p:cNvSpPr>
              <a:spLocks noChangeArrowheads="1"/>
            </p:cNvSpPr>
            <p:nvPr/>
          </p:nvSpPr>
          <p:spPr bwMode="auto">
            <a:xfrm>
              <a:off x="7581304" y="6667745"/>
              <a:ext cx="34524" cy="32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66" name="Rectangle 3862"/>
            <p:cNvSpPr>
              <a:spLocks noChangeArrowheads="1"/>
            </p:cNvSpPr>
            <p:nvPr/>
          </p:nvSpPr>
          <p:spPr bwMode="auto">
            <a:xfrm>
              <a:off x="7581304" y="6666100"/>
              <a:ext cx="34524" cy="164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67" name="Rectangle 3863"/>
            <p:cNvSpPr>
              <a:spLocks noChangeArrowheads="1"/>
            </p:cNvSpPr>
            <p:nvPr/>
          </p:nvSpPr>
          <p:spPr bwMode="auto">
            <a:xfrm>
              <a:off x="7586236" y="6569104"/>
              <a:ext cx="1643" cy="118369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68" name="Rectangle 3864"/>
            <p:cNvSpPr>
              <a:spLocks noChangeArrowheads="1"/>
            </p:cNvSpPr>
            <p:nvPr/>
          </p:nvSpPr>
          <p:spPr bwMode="auto">
            <a:xfrm>
              <a:off x="7589524" y="6534580"/>
              <a:ext cx="1643" cy="15289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69" name="Rectangle 3865"/>
            <p:cNvSpPr>
              <a:spLocks noChangeArrowheads="1"/>
            </p:cNvSpPr>
            <p:nvPr/>
          </p:nvSpPr>
          <p:spPr bwMode="auto">
            <a:xfrm>
              <a:off x="8235620" y="6187694"/>
              <a:ext cx="6576" cy="35675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70" name="Rectangle 3866"/>
            <p:cNvSpPr>
              <a:spLocks noChangeArrowheads="1"/>
            </p:cNvSpPr>
            <p:nvPr/>
          </p:nvSpPr>
          <p:spPr bwMode="auto">
            <a:xfrm>
              <a:off x="8247128" y="5959176"/>
              <a:ext cx="4932" cy="58526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71" name="Rectangle 3867"/>
            <p:cNvSpPr>
              <a:spLocks noChangeArrowheads="1"/>
            </p:cNvSpPr>
            <p:nvPr/>
          </p:nvSpPr>
          <p:spPr bwMode="auto">
            <a:xfrm>
              <a:off x="8276720" y="6023293"/>
              <a:ext cx="4932" cy="521152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72" name="Rectangle 3868"/>
            <p:cNvSpPr>
              <a:spLocks noChangeArrowheads="1"/>
            </p:cNvSpPr>
            <p:nvPr/>
          </p:nvSpPr>
          <p:spPr bwMode="auto">
            <a:xfrm>
              <a:off x="8261924" y="6023293"/>
              <a:ext cx="8220" cy="521152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73" name="Rectangle 3869"/>
            <p:cNvSpPr>
              <a:spLocks noChangeArrowheads="1"/>
            </p:cNvSpPr>
            <p:nvPr/>
          </p:nvSpPr>
          <p:spPr bwMode="auto">
            <a:xfrm>
              <a:off x="8191232" y="6105493"/>
              <a:ext cx="6576" cy="43895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74" name="Rectangle 3870"/>
            <p:cNvSpPr>
              <a:spLocks noChangeArrowheads="1"/>
            </p:cNvSpPr>
            <p:nvPr/>
          </p:nvSpPr>
          <p:spPr bwMode="auto">
            <a:xfrm>
              <a:off x="8148488" y="5996989"/>
              <a:ext cx="8220" cy="547456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75" name="Rectangle 3871"/>
            <p:cNvSpPr>
              <a:spLocks noChangeArrowheads="1"/>
            </p:cNvSpPr>
            <p:nvPr/>
          </p:nvSpPr>
          <p:spPr bwMode="auto">
            <a:xfrm>
              <a:off x="8161640" y="5923008"/>
              <a:ext cx="4932" cy="621436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76" name="Rectangle 3872"/>
            <p:cNvSpPr>
              <a:spLocks noChangeArrowheads="1"/>
            </p:cNvSpPr>
            <p:nvPr/>
          </p:nvSpPr>
          <p:spPr bwMode="auto">
            <a:xfrm>
              <a:off x="8181368" y="5982192"/>
              <a:ext cx="6576" cy="547456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77" name="Rectangle 3873"/>
            <p:cNvSpPr>
              <a:spLocks noChangeArrowheads="1"/>
            </p:cNvSpPr>
            <p:nvPr/>
          </p:nvSpPr>
          <p:spPr bwMode="auto">
            <a:xfrm>
              <a:off x="10986049" y="5579410"/>
              <a:ext cx="218653" cy="514576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78" name="Rectangle 3874"/>
            <p:cNvSpPr>
              <a:spLocks noChangeArrowheads="1"/>
            </p:cNvSpPr>
            <p:nvPr/>
          </p:nvSpPr>
          <p:spPr bwMode="auto">
            <a:xfrm>
              <a:off x="11107705" y="5973973"/>
              <a:ext cx="519507" cy="12001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79" name="Rectangle 3875"/>
            <p:cNvSpPr>
              <a:spLocks noChangeArrowheads="1"/>
            </p:cNvSpPr>
            <p:nvPr/>
          </p:nvSpPr>
          <p:spPr bwMode="auto">
            <a:xfrm>
              <a:off x="11107705" y="6582256"/>
              <a:ext cx="519507" cy="118369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80" name="Rectangle 3876"/>
            <p:cNvSpPr>
              <a:spLocks noChangeArrowheads="1"/>
            </p:cNvSpPr>
            <p:nvPr/>
          </p:nvSpPr>
          <p:spPr bwMode="auto">
            <a:xfrm>
              <a:off x="11355950" y="6549376"/>
              <a:ext cx="151249" cy="3452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81" name="Rectangle 3877"/>
            <p:cNvSpPr>
              <a:spLocks noChangeArrowheads="1"/>
            </p:cNvSpPr>
            <p:nvPr/>
          </p:nvSpPr>
          <p:spPr bwMode="auto">
            <a:xfrm>
              <a:off x="11411847" y="6526360"/>
              <a:ext cx="151249" cy="3616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82" name="Freeform 3878"/>
            <p:cNvSpPr>
              <a:spLocks noEditPoints="1"/>
            </p:cNvSpPr>
            <p:nvPr/>
          </p:nvSpPr>
          <p:spPr bwMode="auto">
            <a:xfrm>
              <a:off x="11471031" y="6500056"/>
              <a:ext cx="154537" cy="36168"/>
            </a:xfrm>
            <a:custGeom>
              <a:avLst/>
              <a:gdLst>
                <a:gd name="T0" fmla="*/ 94 w 94"/>
                <a:gd name="T1" fmla="*/ 22 h 22"/>
                <a:gd name="T2" fmla="*/ 0 w 94"/>
                <a:gd name="T3" fmla="*/ 22 h 22"/>
                <a:gd name="T4" fmla="*/ 0 w 94"/>
                <a:gd name="T5" fmla="*/ 0 h 22"/>
                <a:gd name="T6" fmla="*/ 94 w 94"/>
                <a:gd name="T7" fmla="*/ 0 h 22"/>
                <a:gd name="T8" fmla="*/ 94 w 94"/>
                <a:gd name="T9" fmla="*/ 22 h 22"/>
                <a:gd name="T10" fmla="*/ 2 w 94"/>
                <a:gd name="T11" fmla="*/ 19 h 22"/>
                <a:gd name="T12" fmla="*/ 91 w 94"/>
                <a:gd name="T13" fmla="*/ 19 h 22"/>
                <a:gd name="T14" fmla="*/ 91 w 94"/>
                <a:gd name="T15" fmla="*/ 1 h 22"/>
                <a:gd name="T16" fmla="*/ 2 w 94"/>
                <a:gd name="T17" fmla="*/ 1 h 22"/>
                <a:gd name="T18" fmla="*/ 2 w 94"/>
                <a:gd name="T19" fmla="*/ 19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4" h="22">
                  <a:moveTo>
                    <a:pt x="94" y="22"/>
                  </a:moveTo>
                  <a:lnTo>
                    <a:pt x="0" y="22"/>
                  </a:lnTo>
                  <a:lnTo>
                    <a:pt x="0" y="0"/>
                  </a:lnTo>
                  <a:lnTo>
                    <a:pt x="94" y="0"/>
                  </a:lnTo>
                  <a:lnTo>
                    <a:pt x="94" y="22"/>
                  </a:lnTo>
                  <a:close/>
                  <a:moveTo>
                    <a:pt x="2" y="19"/>
                  </a:moveTo>
                  <a:lnTo>
                    <a:pt x="91" y="19"/>
                  </a:lnTo>
                  <a:lnTo>
                    <a:pt x="91" y="1"/>
                  </a:lnTo>
                  <a:lnTo>
                    <a:pt x="2" y="1"/>
                  </a:lnTo>
                  <a:lnTo>
                    <a:pt x="2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83" name="Rectangle 3879"/>
            <p:cNvSpPr>
              <a:spLocks noChangeArrowheads="1"/>
            </p:cNvSpPr>
            <p:nvPr/>
          </p:nvSpPr>
          <p:spPr bwMode="auto">
            <a:xfrm>
              <a:off x="11475963" y="5342673"/>
              <a:ext cx="8220" cy="660892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84" name="Rectangle 3880"/>
            <p:cNvSpPr>
              <a:spLocks noChangeArrowheads="1"/>
            </p:cNvSpPr>
            <p:nvPr/>
          </p:nvSpPr>
          <p:spPr bwMode="auto">
            <a:xfrm>
              <a:off x="11079757" y="5117443"/>
              <a:ext cx="8220" cy="591844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85" name="Rectangle 3881"/>
            <p:cNvSpPr>
              <a:spLocks noChangeArrowheads="1"/>
            </p:cNvSpPr>
            <p:nvPr/>
          </p:nvSpPr>
          <p:spPr bwMode="auto">
            <a:xfrm>
              <a:off x="11053452" y="5137171"/>
              <a:ext cx="6576" cy="591844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86" name="Rectangle 3882"/>
            <p:cNvSpPr>
              <a:spLocks noChangeArrowheads="1"/>
            </p:cNvSpPr>
            <p:nvPr/>
          </p:nvSpPr>
          <p:spPr bwMode="auto">
            <a:xfrm>
              <a:off x="11028793" y="5191424"/>
              <a:ext cx="6576" cy="591844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87" name="Rectangle 3883"/>
            <p:cNvSpPr>
              <a:spLocks noChangeArrowheads="1"/>
            </p:cNvSpPr>
            <p:nvPr/>
          </p:nvSpPr>
          <p:spPr bwMode="auto">
            <a:xfrm>
              <a:off x="11101129" y="5242388"/>
              <a:ext cx="4932" cy="5934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88" name="Rectangle 3884"/>
            <p:cNvSpPr>
              <a:spLocks noChangeArrowheads="1"/>
            </p:cNvSpPr>
            <p:nvPr/>
          </p:nvSpPr>
          <p:spPr bwMode="auto">
            <a:xfrm>
              <a:off x="11311562" y="5128951"/>
              <a:ext cx="6576" cy="879546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89" name="Rectangle 3885"/>
            <p:cNvSpPr>
              <a:spLocks noChangeArrowheads="1"/>
            </p:cNvSpPr>
            <p:nvPr/>
          </p:nvSpPr>
          <p:spPr bwMode="auto">
            <a:xfrm>
              <a:off x="11341155" y="5050039"/>
              <a:ext cx="6576" cy="95845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90" name="Rectangle 3886"/>
            <p:cNvSpPr>
              <a:spLocks noChangeArrowheads="1"/>
            </p:cNvSpPr>
            <p:nvPr/>
          </p:nvSpPr>
          <p:spPr bwMode="auto">
            <a:xfrm>
              <a:off x="11288546" y="5242388"/>
              <a:ext cx="6576" cy="766109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91" name="Rectangle 3887"/>
            <p:cNvSpPr>
              <a:spLocks noChangeArrowheads="1"/>
            </p:cNvSpPr>
            <p:nvPr/>
          </p:nvSpPr>
          <p:spPr bwMode="auto">
            <a:xfrm>
              <a:off x="11367459" y="5193067"/>
              <a:ext cx="8220" cy="815429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92" name="Rectangle 3888"/>
            <p:cNvSpPr>
              <a:spLocks noChangeArrowheads="1"/>
            </p:cNvSpPr>
            <p:nvPr/>
          </p:nvSpPr>
          <p:spPr bwMode="auto">
            <a:xfrm>
              <a:off x="10295564" y="6149881"/>
              <a:ext cx="383054" cy="50635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93" name="Rectangle 3889"/>
            <p:cNvSpPr>
              <a:spLocks noChangeArrowheads="1"/>
            </p:cNvSpPr>
            <p:nvPr/>
          </p:nvSpPr>
          <p:spPr bwMode="auto">
            <a:xfrm>
              <a:off x="10775615" y="6291266"/>
              <a:ext cx="203857" cy="14467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94" name="Rectangle 3890"/>
            <p:cNvSpPr>
              <a:spLocks noChangeArrowheads="1"/>
            </p:cNvSpPr>
            <p:nvPr/>
          </p:nvSpPr>
          <p:spPr bwMode="auto">
            <a:xfrm>
              <a:off x="10267616" y="5206219"/>
              <a:ext cx="24660" cy="1484542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95" name="Rectangle 3891"/>
            <p:cNvSpPr>
              <a:spLocks noChangeArrowheads="1"/>
            </p:cNvSpPr>
            <p:nvPr/>
          </p:nvSpPr>
          <p:spPr bwMode="auto">
            <a:xfrm>
              <a:off x="10241312" y="5232524"/>
              <a:ext cx="24660" cy="148618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96" name="Rectangle 3892"/>
            <p:cNvSpPr>
              <a:spLocks noChangeArrowheads="1"/>
            </p:cNvSpPr>
            <p:nvPr/>
          </p:nvSpPr>
          <p:spPr bwMode="auto">
            <a:xfrm>
              <a:off x="9792497" y="5456109"/>
              <a:ext cx="27948" cy="12626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97" name="Rectangle 3893"/>
            <p:cNvSpPr>
              <a:spLocks noChangeArrowheads="1"/>
            </p:cNvSpPr>
            <p:nvPr/>
          </p:nvSpPr>
          <p:spPr bwMode="auto">
            <a:xfrm>
              <a:off x="9185857" y="5454465"/>
              <a:ext cx="24660" cy="1264244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98" name="Rectangle 3894"/>
            <p:cNvSpPr>
              <a:spLocks noChangeArrowheads="1"/>
            </p:cNvSpPr>
            <p:nvPr/>
          </p:nvSpPr>
          <p:spPr bwMode="auto">
            <a:xfrm>
              <a:off x="8720603" y="5645171"/>
              <a:ext cx="24660" cy="1073539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99" name="Rectangle 3895"/>
            <p:cNvSpPr>
              <a:spLocks noChangeArrowheads="1"/>
            </p:cNvSpPr>
            <p:nvPr/>
          </p:nvSpPr>
          <p:spPr bwMode="auto">
            <a:xfrm>
              <a:off x="9825378" y="5470905"/>
              <a:ext cx="24660" cy="1219856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00" name="Rectangle 3896"/>
            <p:cNvSpPr>
              <a:spLocks noChangeArrowheads="1"/>
            </p:cNvSpPr>
            <p:nvPr/>
          </p:nvSpPr>
          <p:spPr bwMode="auto">
            <a:xfrm>
              <a:off x="9225313" y="5382129"/>
              <a:ext cx="24660" cy="1308632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01" name="Rectangle 3897"/>
            <p:cNvSpPr>
              <a:spLocks noChangeArrowheads="1"/>
            </p:cNvSpPr>
            <p:nvPr/>
          </p:nvSpPr>
          <p:spPr bwMode="auto">
            <a:xfrm>
              <a:off x="8723891" y="6592120"/>
              <a:ext cx="1571673" cy="7398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02" name="Rectangle 3898"/>
            <p:cNvSpPr>
              <a:spLocks noChangeArrowheads="1"/>
            </p:cNvSpPr>
            <p:nvPr/>
          </p:nvSpPr>
          <p:spPr bwMode="auto">
            <a:xfrm>
              <a:off x="8720603" y="6241946"/>
              <a:ext cx="1571673" cy="27949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03" name="Rectangle 3899"/>
            <p:cNvSpPr>
              <a:spLocks noChangeArrowheads="1"/>
            </p:cNvSpPr>
            <p:nvPr/>
          </p:nvSpPr>
          <p:spPr bwMode="auto">
            <a:xfrm>
              <a:off x="8720603" y="5847383"/>
              <a:ext cx="1571673" cy="2466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04" name="Rectangle 3900"/>
            <p:cNvSpPr>
              <a:spLocks noChangeArrowheads="1"/>
            </p:cNvSpPr>
            <p:nvPr/>
          </p:nvSpPr>
          <p:spPr bwMode="auto">
            <a:xfrm>
              <a:off x="8709094" y="5572834"/>
              <a:ext cx="24660" cy="111792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05" name="Freeform 3901"/>
            <p:cNvSpPr>
              <a:spLocks/>
            </p:cNvSpPr>
            <p:nvPr/>
          </p:nvSpPr>
          <p:spPr bwMode="auto">
            <a:xfrm>
              <a:off x="9846749" y="5870399"/>
              <a:ext cx="424155" cy="376479"/>
            </a:xfrm>
            <a:custGeom>
              <a:avLst/>
              <a:gdLst>
                <a:gd name="T0" fmla="*/ 3 w 258"/>
                <a:gd name="T1" fmla="*/ 229 h 229"/>
                <a:gd name="T2" fmla="*/ 258 w 258"/>
                <a:gd name="T3" fmla="*/ 4 h 229"/>
                <a:gd name="T4" fmla="*/ 253 w 258"/>
                <a:gd name="T5" fmla="*/ 0 h 229"/>
                <a:gd name="T6" fmla="*/ 0 w 258"/>
                <a:gd name="T7" fmla="*/ 225 h 229"/>
                <a:gd name="T8" fmla="*/ 3 w 258"/>
                <a:gd name="T9" fmla="*/ 229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8" h="229">
                  <a:moveTo>
                    <a:pt x="3" y="229"/>
                  </a:moveTo>
                  <a:lnTo>
                    <a:pt x="258" y="4"/>
                  </a:lnTo>
                  <a:lnTo>
                    <a:pt x="253" y="0"/>
                  </a:lnTo>
                  <a:lnTo>
                    <a:pt x="0" y="225"/>
                  </a:lnTo>
                  <a:lnTo>
                    <a:pt x="3" y="22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06" name="Freeform 3902"/>
            <p:cNvSpPr>
              <a:spLocks/>
            </p:cNvSpPr>
            <p:nvPr/>
          </p:nvSpPr>
          <p:spPr bwMode="auto">
            <a:xfrm>
              <a:off x="9846749" y="5870399"/>
              <a:ext cx="435662" cy="389631"/>
            </a:xfrm>
            <a:custGeom>
              <a:avLst/>
              <a:gdLst>
                <a:gd name="T0" fmla="*/ 261 w 265"/>
                <a:gd name="T1" fmla="*/ 237 h 237"/>
                <a:gd name="T2" fmla="*/ 265 w 265"/>
                <a:gd name="T3" fmla="*/ 232 h 237"/>
                <a:gd name="T4" fmla="*/ 3 w 265"/>
                <a:gd name="T5" fmla="*/ 0 h 237"/>
                <a:gd name="T6" fmla="*/ 0 w 265"/>
                <a:gd name="T7" fmla="*/ 4 h 237"/>
                <a:gd name="T8" fmla="*/ 261 w 265"/>
                <a:gd name="T9" fmla="*/ 237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5" h="237">
                  <a:moveTo>
                    <a:pt x="261" y="237"/>
                  </a:moveTo>
                  <a:lnTo>
                    <a:pt x="265" y="232"/>
                  </a:lnTo>
                  <a:lnTo>
                    <a:pt x="3" y="0"/>
                  </a:lnTo>
                  <a:lnTo>
                    <a:pt x="0" y="4"/>
                  </a:lnTo>
                  <a:lnTo>
                    <a:pt x="261" y="23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07" name="Freeform 3903"/>
            <p:cNvSpPr>
              <a:spLocks/>
            </p:cNvSpPr>
            <p:nvPr/>
          </p:nvSpPr>
          <p:spPr bwMode="auto">
            <a:xfrm>
              <a:off x="8725535" y="5870399"/>
              <a:ext cx="503067" cy="376479"/>
            </a:xfrm>
            <a:custGeom>
              <a:avLst/>
              <a:gdLst>
                <a:gd name="T0" fmla="*/ 3 w 306"/>
                <a:gd name="T1" fmla="*/ 229 h 229"/>
                <a:gd name="T2" fmla="*/ 306 w 306"/>
                <a:gd name="T3" fmla="*/ 4 h 229"/>
                <a:gd name="T4" fmla="*/ 301 w 306"/>
                <a:gd name="T5" fmla="*/ 0 h 229"/>
                <a:gd name="T6" fmla="*/ 0 w 306"/>
                <a:gd name="T7" fmla="*/ 225 h 229"/>
                <a:gd name="T8" fmla="*/ 3 w 306"/>
                <a:gd name="T9" fmla="*/ 229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6" h="229">
                  <a:moveTo>
                    <a:pt x="3" y="229"/>
                  </a:moveTo>
                  <a:lnTo>
                    <a:pt x="306" y="4"/>
                  </a:lnTo>
                  <a:lnTo>
                    <a:pt x="301" y="0"/>
                  </a:lnTo>
                  <a:lnTo>
                    <a:pt x="0" y="225"/>
                  </a:lnTo>
                  <a:lnTo>
                    <a:pt x="3" y="22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08" name="Freeform 3904"/>
            <p:cNvSpPr>
              <a:spLocks/>
            </p:cNvSpPr>
            <p:nvPr/>
          </p:nvSpPr>
          <p:spPr bwMode="auto">
            <a:xfrm>
              <a:off x="8725535" y="5870399"/>
              <a:ext cx="503067" cy="376479"/>
            </a:xfrm>
            <a:custGeom>
              <a:avLst/>
              <a:gdLst>
                <a:gd name="T0" fmla="*/ 301 w 306"/>
                <a:gd name="T1" fmla="*/ 229 h 229"/>
                <a:gd name="T2" fmla="*/ 306 w 306"/>
                <a:gd name="T3" fmla="*/ 225 h 229"/>
                <a:gd name="T4" fmla="*/ 3 w 306"/>
                <a:gd name="T5" fmla="*/ 0 h 229"/>
                <a:gd name="T6" fmla="*/ 0 w 306"/>
                <a:gd name="T7" fmla="*/ 4 h 229"/>
                <a:gd name="T8" fmla="*/ 301 w 306"/>
                <a:gd name="T9" fmla="*/ 229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6" h="229">
                  <a:moveTo>
                    <a:pt x="301" y="229"/>
                  </a:moveTo>
                  <a:lnTo>
                    <a:pt x="306" y="225"/>
                  </a:lnTo>
                  <a:lnTo>
                    <a:pt x="3" y="0"/>
                  </a:lnTo>
                  <a:lnTo>
                    <a:pt x="0" y="4"/>
                  </a:lnTo>
                  <a:lnTo>
                    <a:pt x="301" y="22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09" name="Freeform 3905"/>
            <p:cNvSpPr>
              <a:spLocks/>
            </p:cNvSpPr>
            <p:nvPr/>
          </p:nvSpPr>
          <p:spPr bwMode="auto">
            <a:xfrm>
              <a:off x="9846749" y="6264962"/>
              <a:ext cx="424155" cy="356751"/>
            </a:xfrm>
            <a:custGeom>
              <a:avLst/>
              <a:gdLst>
                <a:gd name="T0" fmla="*/ 3 w 258"/>
                <a:gd name="T1" fmla="*/ 217 h 217"/>
                <a:gd name="T2" fmla="*/ 258 w 258"/>
                <a:gd name="T3" fmla="*/ 4 h 217"/>
                <a:gd name="T4" fmla="*/ 253 w 258"/>
                <a:gd name="T5" fmla="*/ 0 h 217"/>
                <a:gd name="T6" fmla="*/ 0 w 258"/>
                <a:gd name="T7" fmla="*/ 212 h 217"/>
                <a:gd name="T8" fmla="*/ 3 w 258"/>
                <a:gd name="T9" fmla="*/ 217 h 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8" h="217">
                  <a:moveTo>
                    <a:pt x="3" y="217"/>
                  </a:moveTo>
                  <a:lnTo>
                    <a:pt x="258" y="4"/>
                  </a:lnTo>
                  <a:lnTo>
                    <a:pt x="253" y="0"/>
                  </a:lnTo>
                  <a:lnTo>
                    <a:pt x="0" y="212"/>
                  </a:lnTo>
                  <a:lnTo>
                    <a:pt x="3" y="21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10" name="Freeform 3906"/>
            <p:cNvSpPr>
              <a:spLocks/>
            </p:cNvSpPr>
            <p:nvPr/>
          </p:nvSpPr>
          <p:spPr bwMode="auto">
            <a:xfrm>
              <a:off x="9846749" y="6264962"/>
              <a:ext cx="424155" cy="356751"/>
            </a:xfrm>
            <a:custGeom>
              <a:avLst/>
              <a:gdLst>
                <a:gd name="T0" fmla="*/ 253 w 258"/>
                <a:gd name="T1" fmla="*/ 217 h 217"/>
                <a:gd name="T2" fmla="*/ 258 w 258"/>
                <a:gd name="T3" fmla="*/ 212 h 217"/>
                <a:gd name="T4" fmla="*/ 3 w 258"/>
                <a:gd name="T5" fmla="*/ 0 h 217"/>
                <a:gd name="T6" fmla="*/ 0 w 258"/>
                <a:gd name="T7" fmla="*/ 4 h 217"/>
                <a:gd name="T8" fmla="*/ 253 w 258"/>
                <a:gd name="T9" fmla="*/ 217 h 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8" h="217">
                  <a:moveTo>
                    <a:pt x="253" y="217"/>
                  </a:moveTo>
                  <a:lnTo>
                    <a:pt x="258" y="212"/>
                  </a:lnTo>
                  <a:lnTo>
                    <a:pt x="3" y="0"/>
                  </a:lnTo>
                  <a:lnTo>
                    <a:pt x="0" y="4"/>
                  </a:lnTo>
                  <a:lnTo>
                    <a:pt x="253" y="21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11" name="Rectangle 3907"/>
            <p:cNvSpPr>
              <a:spLocks noChangeArrowheads="1"/>
            </p:cNvSpPr>
            <p:nvPr/>
          </p:nvSpPr>
          <p:spPr bwMode="auto">
            <a:xfrm>
              <a:off x="10137739" y="6269894"/>
              <a:ext cx="9864" cy="36332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12" name="Rectangle 3908"/>
            <p:cNvSpPr>
              <a:spLocks noChangeArrowheads="1"/>
            </p:cNvSpPr>
            <p:nvPr/>
          </p:nvSpPr>
          <p:spPr bwMode="auto">
            <a:xfrm>
              <a:off x="10011150" y="6269894"/>
              <a:ext cx="9864" cy="36332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13" name="Rectangle 3909"/>
            <p:cNvSpPr>
              <a:spLocks noChangeArrowheads="1"/>
            </p:cNvSpPr>
            <p:nvPr/>
          </p:nvSpPr>
          <p:spPr bwMode="auto">
            <a:xfrm>
              <a:off x="9981558" y="6269894"/>
              <a:ext cx="11508" cy="36332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14" name="Rectangle 3910"/>
            <p:cNvSpPr>
              <a:spLocks noChangeArrowheads="1"/>
            </p:cNvSpPr>
            <p:nvPr/>
          </p:nvSpPr>
          <p:spPr bwMode="auto">
            <a:xfrm>
              <a:off x="9572200" y="6256742"/>
              <a:ext cx="9864" cy="360039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15" name="Rectangle 3911"/>
            <p:cNvSpPr>
              <a:spLocks noChangeArrowheads="1"/>
            </p:cNvSpPr>
            <p:nvPr/>
          </p:nvSpPr>
          <p:spPr bwMode="auto">
            <a:xfrm>
              <a:off x="9540963" y="6269894"/>
              <a:ext cx="9864" cy="36332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16" name="Freeform 3912"/>
            <p:cNvSpPr>
              <a:spLocks/>
            </p:cNvSpPr>
            <p:nvPr/>
          </p:nvSpPr>
          <p:spPr bwMode="auto">
            <a:xfrm>
              <a:off x="9245042" y="6264962"/>
              <a:ext cx="305786" cy="356751"/>
            </a:xfrm>
            <a:custGeom>
              <a:avLst/>
              <a:gdLst>
                <a:gd name="T0" fmla="*/ 181 w 186"/>
                <a:gd name="T1" fmla="*/ 217 h 217"/>
                <a:gd name="T2" fmla="*/ 186 w 186"/>
                <a:gd name="T3" fmla="*/ 212 h 217"/>
                <a:gd name="T4" fmla="*/ 5 w 186"/>
                <a:gd name="T5" fmla="*/ 0 h 217"/>
                <a:gd name="T6" fmla="*/ 0 w 186"/>
                <a:gd name="T7" fmla="*/ 4 h 217"/>
                <a:gd name="T8" fmla="*/ 181 w 186"/>
                <a:gd name="T9" fmla="*/ 217 h 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6" h="217">
                  <a:moveTo>
                    <a:pt x="181" y="217"/>
                  </a:moveTo>
                  <a:lnTo>
                    <a:pt x="186" y="212"/>
                  </a:lnTo>
                  <a:lnTo>
                    <a:pt x="5" y="0"/>
                  </a:lnTo>
                  <a:lnTo>
                    <a:pt x="0" y="4"/>
                  </a:lnTo>
                  <a:lnTo>
                    <a:pt x="181" y="21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17" name="Freeform 3913"/>
            <p:cNvSpPr>
              <a:spLocks/>
            </p:cNvSpPr>
            <p:nvPr/>
          </p:nvSpPr>
          <p:spPr bwMode="auto">
            <a:xfrm>
              <a:off x="9233534" y="6264962"/>
              <a:ext cx="317293" cy="356751"/>
            </a:xfrm>
            <a:custGeom>
              <a:avLst/>
              <a:gdLst>
                <a:gd name="T0" fmla="*/ 4 w 193"/>
                <a:gd name="T1" fmla="*/ 217 h 217"/>
                <a:gd name="T2" fmla="*/ 193 w 193"/>
                <a:gd name="T3" fmla="*/ 4 h 217"/>
                <a:gd name="T4" fmla="*/ 188 w 193"/>
                <a:gd name="T5" fmla="*/ 0 h 217"/>
                <a:gd name="T6" fmla="*/ 0 w 193"/>
                <a:gd name="T7" fmla="*/ 212 h 217"/>
                <a:gd name="T8" fmla="*/ 4 w 193"/>
                <a:gd name="T9" fmla="*/ 217 h 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3" h="217">
                  <a:moveTo>
                    <a:pt x="4" y="217"/>
                  </a:moveTo>
                  <a:lnTo>
                    <a:pt x="193" y="4"/>
                  </a:lnTo>
                  <a:lnTo>
                    <a:pt x="188" y="0"/>
                  </a:lnTo>
                  <a:lnTo>
                    <a:pt x="0" y="212"/>
                  </a:lnTo>
                  <a:lnTo>
                    <a:pt x="4" y="21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18" name="Freeform 3914"/>
            <p:cNvSpPr>
              <a:spLocks/>
            </p:cNvSpPr>
            <p:nvPr/>
          </p:nvSpPr>
          <p:spPr bwMode="auto">
            <a:xfrm>
              <a:off x="9233534" y="6264962"/>
              <a:ext cx="277837" cy="314006"/>
            </a:xfrm>
            <a:custGeom>
              <a:avLst/>
              <a:gdLst>
                <a:gd name="T0" fmla="*/ 4 w 169"/>
                <a:gd name="T1" fmla="*/ 191 h 191"/>
                <a:gd name="T2" fmla="*/ 169 w 169"/>
                <a:gd name="T3" fmla="*/ 4 h 191"/>
                <a:gd name="T4" fmla="*/ 164 w 169"/>
                <a:gd name="T5" fmla="*/ 0 h 191"/>
                <a:gd name="T6" fmla="*/ 0 w 169"/>
                <a:gd name="T7" fmla="*/ 187 h 191"/>
                <a:gd name="T8" fmla="*/ 4 w 169"/>
                <a:gd name="T9" fmla="*/ 191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91">
                  <a:moveTo>
                    <a:pt x="4" y="191"/>
                  </a:moveTo>
                  <a:lnTo>
                    <a:pt x="169" y="4"/>
                  </a:lnTo>
                  <a:lnTo>
                    <a:pt x="164" y="0"/>
                  </a:lnTo>
                  <a:lnTo>
                    <a:pt x="0" y="187"/>
                  </a:lnTo>
                  <a:lnTo>
                    <a:pt x="4" y="19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19" name="Freeform 3915"/>
            <p:cNvSpPr>
              <a:spLocks/>
            </p:cNvSpPr>
            <p:nvPr/>
          </p:nvSpPr>
          <p:spPr bwMode="auto">
            <a:xfrm>
              <a:off x="9831954" y="6251810"/>
              <a:ext cx="401138" cy="327159"/>
            </a:xfrm>
            <a:custGeom>
              <a:avLst/>
              <a:gdLst>
                <a:gd name="T0" fmla="*/ 5 w 244"/>
                <a:gd name="T1" fmla="*/ 199 h 199"/>
                <a:gd name="T2" fmla="*/ 244 w 244"/>
                <a:gd name="T3" fmla="*/ 5 h 199"/>
                <a:gd name="T4" fmla="*/ 240 w 244"/>
                <a:gd name="T5" fmla="*/ 0 h 199"/>
                <a:gd name="T6" fmla="*/ 0 w 244"/>
                <a:gd name="T7" fmla="*/ 195 h 199"/>
                <a:gd name="T8" fmla="*/ 5 w 244"/>
                <a:gd name="T9" fmla="*/ 199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4" h="199">
                  <a:moveTo>
                    <a:pt x="5" y="199"/>
                  </a:moveTo>
                  <a:lnTo>
                    <a:pt x="244" y="5"/>
                  </a:lnTo>
                  <a:lnTo>
                    <a:pt x="240" y="0"/>
                  </a:lnTo>
                  <a:lnTo>
                    <a:pt x="0" y="195"/>
                  </a:lnTo>
                  <a:lnTo>
                    <a:pt x="5" y="19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20" name="Freeform 3916"/>
            <p:cNvSpPr>
              <a:spLocks/>
            </p:cNvSpPr>
            <p:nvPr/>
          </p:nvSpPr>
          <p:spPr bwMode="auto">
            <a:xfrm>
              <a:off x="9572200" y="6266606"/>
              <a:ext cx="254821" cy="351818"/>
            </a:xfrm>
            <a:custGeom>
              <a:avLst/>
              <a:gdLst>
                <a:gd name="T0" fmla="*/ 5 w 155"/>
                <a:gd name="T1" fmla="*/ 214 h 214"/>
                <a:gd name="T2" fmla="*/ 155 w 155"/>
                <a:gd name="T3" fmla="*/ 3 h 214"/>
                <a:gd name="T4" fmla="*/ 151 w 155"/>
                <a:gd name="T5" fmla="*/ 0 h 214"/>
                <a:gd name="T6" fmla="*/ 0 w 155"/>
                <a:gd name="T7" fmla="*/ 211 h 214"/>
                <a:gd name="T8" fmla="*/ 5 w 155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5" h="214">
                  <a:moveTo>
                    <a:pt x="5" y="214"/>
                  </a:moveTo>
                  <a:lnTo>
                    <a:pt x="155" y="3"/>
                  </a:lnTo>
                  <a:lnTo>
                    <a:pt x="151" y="0"/>
                  </a:lnTo>
                  <a:lnTo>
                    <a:pt x="0" y="211"/>
                  </a:lnTo>
                  <a:lnTo>
                    <a:pt x="5" y="21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21" name="Freeform 3917"/>
            <p:cNvSpPr>
              <a:spLocks/>
            </p:cNvSpPr>
            <p:nvPr/>
          </p:nvSpPr>
          <p:spPr bwMode="auto">
            <a:xfrm>
              <a:off x="9572200" y="6251810"/>
              <a:ext cx="254821" cy="369903"/>
            </a:xfrm>
            <a:custGeom>
              <a:avLst/>
              <a:gdLst>
                <a:gd name="T0" fmla="*/ 151 w 155"/>
                <a:gd name="T1" fmla="*/ 225 h 225"/>
                <a:gd name="T2" fmla="*/ 155 w 155"/>
                <a:gd name="T3" fmla="*/ 220 h 225"/>
                <a:gd name="T4" fmla="*/ 5 w 155"/>
                <a:gd name="T5" fmla="*/ 0 h 225"/>
                <a:gd name="T6" fmla="*/ 0 w 155"/>
                <a:gd name="T7" fmla="*/ 5 h 225"/>
                <a:gd name="T8" fmla="*/ 151 w 155"/>
                <a:gd name="T9" fmla="*/ 225 h 2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5" h="225">
                  <a:moveTo>
                    <a:pt x="151" y="225"/>
                  </a:moveTo>
                  <a:lnTo>
                    <a:pt x="155" y="220"/>
                  </a:lnTo>
                  <a:lnTo>
                    <a:pt x="5" y="0"/>
                  </a:lnTo>
                  <a:lnTo>
                    <a:pt x="0" y="5"/>
                  </a:lnTo>
                  <a:lnTo>
                    <a:pt x="151" y="22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22" name="Rectangle 3918"/>
            <p:cNvSpPr>
              <a:spLocks noChangeArrowheads="1"/>
            </p:cNvSpPr>
            <p:nvPr/>
          </p:nvSpPr>
          <p:spPr bwMode="auto">
            <a:xfrm>
              <a:off x="9766193" y="6269894"/>
              <a:ext cx="11508" cy="34688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23" name="Rectangle 3919"/>
            <p:cNvSpPr>
              <a:spLocks noChangeArrowheads="1"/>
            </p:cNvSpPr>
            <p:nvPr/>
          </p:nvSpPr>
          <p:spPr bwMode="auto">
            <a:xfrm>
              <a:off x="9800717" y="5872044"/>
              <a:ext cx="9864" cy="38469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24" name="Rectangle 3920"/>
            <p:cNvSpPr>
              <a:spLocks noChangeArrowheads="1"/>
            </p:cNvSpPr>
            <p:nvPr/>
          </p:nvSpPr>
          <p:spPr bwMode="auto">
            <a:xfrm>
              <a:off x="9904290" y="5872044"/>
              <a:ext cx="9864" cy="38469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25" name="Rectangle 3921"/>
            <p:cNvSpPr>
              <a:spLocks noChangeArrowheads="1"/>
            </p:cNvSpPr>
            <p:nvPr/>
          </p:nvSpPr>
          <p:spPr bwMode="auto">
            <a:xfrm>
              <a:off x="10223228" y="5872044"/>
              <a:ext cx="9864" cy="38469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26" name="Rectangle 3922"/>
            <p:cNvSpPr>
              <a:spLocks noChangeArrowheads="1"/>
            </p:cNvSpPr>
            <p:nvPr/>
          </p:nvSpPr>
          <p:spPr bwMode="auto">
            <a:xfrm>
              <a:off x="10188703" y="5872044"/>
              <a:ext cx="9864" cy="38469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27" name="Rectangle 3923"/>
            <p:cNvSpPr>
              <a:spLocks noChangeArrowheads="1"/>
            </p:cNvSpPr>
            <p:nvPr/>
          </p:nvSpPr>
          <p:spPr bwMode="auto">
            <a:xfrm>
              <a:off x="9927306" y="5872044"/>
              <a:ext cx="9864" cy="38469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28" name="Rectangle 3924"/>
            <p:cNvSpPr>
              <a:spLocks noChangeArrowheads="1"/>
            </p:cNvSpPr>
            <p:nvPr/>
          </p:nvSpPr>
          <p:spPr bwMode="auto">
            <a:xfrm>
              <a:off x="9718516" y="5872044"/>
              <a:ext cx="9864" cy="38469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29" name="Rectangle 3925"/>
            <p:cNvSpPr>
              <a:spLocks noChangeArrowheads="1"/>
            </p:cNvSpPr>
            <p:nvPr/>
          </p:nvSpPr>
          <p:spPr bwMode="auto">
            <a:xfrm>
              <a:off x="9634672" y="5872044"/>
              <a:ext cx="9864" cy="38469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30" name="Rectangle 3926"/>
            <p:cNvSpPr>
              <a:spLocks noChangeArrowheads="1"/>
            </p:cNvSpPr>
            <p:nvPr/>
          </p:nvSpPr>
          <p:spPr bwMode="auto">
            <a:xfrm>
              <a:off x="8720603" y="6299487"/>
              <a:ext cx="1560165" cy="9864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31" name="Rectangle 3927"/>
            <p:cNvSpPr>
              <a:spLocks noChangeArrowheads="1"/>
            </p:cNvSpPr>
            <p:nvPr/>
          </p:nvSpPr>
          <p:spPr bwMode="auto">
            <a:xfrm>
              <a:off x="8720603" y="5886840"/>
              <a:ext cx="1560165" cy="9864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32" name="Rectangle 3928"/>
            <p:cNvSpPr>
              <a:spLocks noChangeArrowheads="1"/>
            </p:cNvSpPr>
            <p:nvPr/>
          </p:nvSpPr>
          <p:spPr bwMode="auto">
            <a:xfrm>
              <a:off x="9582064" y="5872044"/>
              <a:ext cx="13152" cy="38469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33" name="Rectangle 3929"/>
            <p:cNvSpPr>
              <a:spLocks noChangeArrowheads="1"/>
            </p:cNvSpPr>
            <p:nvPr/>
          </p:nvSpPr>
          <p:spPr bwMode="auto">
            <a:xfrm>
              <a:off x="9550827" y="5872044"/>
              <a:ext cx="11508" cy="38469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34" name="Rectangle 3930"/>
            <p:cNvSpPr>
              <a:spLocks noChangeArrowheads="1"/>
            </p:cNvSpPr>
            <p:nvPr/>
          </p:nvSpPr>
          <p:spPr bwMode="auto">
            <a:xfrm>
              <a:off x="9458763" y="5872044"/>
              <a:ext cx="9864" cy="38469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35" name="Rectangle 3931"/>
            <p:cNvSpPr>
              <a:spLocks noChangeArrowheads="1"/>
            </p:cNvSpPr>
            <p:nvPr/>
          </p:nvSpPr>
          <p:spPr bwMode="auto">
            <a:xfrm>
              <a:off x="9419307" y="5872044"/>
              <a:ext cx="9864" cy="38469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36" name="Rectangle 3932"/>
            <p:cNvSpPr>
              <a:spLocks noChangeArrowheads="1"/>
            </p:cNvSpPr>
            <p:nvPr/>
          </p:nvSpPr>
          <p:spPr bwMode="auto">
            <a:xfrm>
              <a:off x="9340394" y="5872044"/>
              <a:ext cx="9864" cy="38469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37" name="Rectangle 3933"/>
            <p:cNvSpPr>
              <a:spLocks noChangeArrowheads="1"/>
            </p:cNvSpPr>
            <p:nvPr/>
          </p:nvSpPr>
          <p:spPr bwMode="auto">
            <a:xfrm>
              <a:off x="9302582" y="5872044"/>
              <a:ext cx="9864" cy="38469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38" name="Rectangle 3934"/>
            <p:cNvSpPr>
              <a:spLocks noChangeArrowheads="1"/>
            </p:cNvSpPr>
            <p:nvPr/>
          </p:nvSpPr>
          <p:spPr bwMode="auto">
            <a:xfrm>
              <a:off x="9194078" y="5872044"/>
              <a:ext cx="9864" cy="38469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39" name="Rectangle 3935"/>
            <p:cNvSpPr>
              <a:spLocks noChangeArrowheads="1"/>
            </p:cNvSpPr>
            <p:nvPr/>
          </p:nvSpPr>
          <p:spPr bwMode="auto">
            <a:xfrm>
              <a:off x="9156265" y="5872044"/>
              <a:ext cx="9864" cy="38469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40" name="Rectangle 3936"/>
            <p:cNvSpPr>
              <a:spLocks noChangeArrowheads="1"/>
            </p:cNvSpPr>
            <p:nvPr/>
          </p:nvSpPr>
          <p:spPr bwMode="auto">
            <a:xfrm>
              <a:off x="9146401" y="5872044"/>
              <a:ext cx="9864" cy="38469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41" name="Rectangle 3937"/>
            <p:cNvSpPr>
              <a:spLocks noChangeArrowheads="1"/>
            </p:cNvSpPr>
            <p:nvPr/>
          </p:nvSpPr>
          <p:spPr bwMode="auto">
            <a:xfrm>
              <a:off x="9106945" y="5872044"/>
              <a:ext cx="13152" cy="38469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42" name="Rectangle 3938"/>
            <p:cNvSpPr>
              <a:spLocks noChangeArrowheads="1"/>
            </p:cNvSpPr>
            <p:nvPr/>
          </p:nvSpPr>
          <p:spPr bwMode="auto">
            <a:xfrm>
              <a:off x="8750195" y="5872044"/>
              <a:ext cx="9864" cy="38469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43" name="Rectangle 3939"/>
            <p:cNvSpPr>
              <a:spLocks noChangeArrowheads="1"/>
            </p:cNvSpPr>
            <p:nvPr/>
          </p:nvSpPr>
          <p:spPr bwMode="auto">
            <a:xfrm>
              <a:off x="8773211" y="5872044"/>
              <a:ext cx="9864" cy="38469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44" name="Rectangle 3940"/>
            <p:cNvSpPr>
              <a:spLocks noChangeArrowheads="1"/>
            </p:cNvSpPr>
            <p:nvPr/>
          </p:nvSpPr>
          <p:spPr bwMode="auto">
            <a:xfrm>
              <a:off x="8909664" y="5872044"/>
              <a:ext cx="11508" cy="38469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45" name="Rectangle 3941"/>
            <p:cNvSpPr>
              <a:spLocks noChangeArrowheads="1"/>
            </p:cNvSpPr>
            <p:nvPr/>
          </p:nvSpPr>
          <p:spPr bwMode="auto">
            <a:xfrm>
              <a:off x="8965560" y="5872044"/>
              <a:ext cx="9864" cy="38469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46" name="Rectangle 3942"/>
            <p:cNvSpPr>
              <a:spLocks noChangeArrowheads="1"/>
            </p:cNvSpPr>
            <p:nvPr/>
          </p:nvSpPr>
          <p:spPr bwMode="auto">
            <a:xfrm>
              <a:off x="9332175" y="6261674"/>
              <a:ext cx="9864" cy="361682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47" name="Rectangle 3943"/>
            <p:cNvSpPr>
              <a:spLocks noChangeArrowheads="1"/>
            </p:cNvSpPr>
            <p:nvPr/>
          </p:nvSpPr>
          <p:spPr bwMode="auto">
            <a:xfrm>
              <a:off x="9169417" y="6256742"/>
              <a:ext cx="9864" cy="360039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48" name="Rectangle 3944"/>
            <p:cNvSpPr>
              <a:spLocks noChangeArrowheads="1"/>
            </p:cNvSpPr>
            <p:nvPr/>
          </p:nvSpPr>
          <p:spPr bwMode="auto">
            <a:xfrm>
              <a:off x="9126673" y="6261674"/>
              <a:ext cx="9864" cy="355106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49" name="Rectangle 3945"/>
            <p:cNvSpPr>
              <a:spLocks noChangeArrowheads="1"/>
            </p:cNvSpPr>
            <p:nvPr/>
          </p:nvSpPr>
          <p:spPr bwMode="auto">
            <a:xfrm>
              <a:off x="8819244" y="6256742"/>
              <a:ext cx="9864" cy="360039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50" name="Rectangle 3946"/>
            <p:cNvSpPr>
              <a:spLocks noChangeArrowheads="1"/>
            </p:cNvSpPr>
            <p:nvPr/>
          </p:nvSpPr>
          <p:spPr bwMode="auto">
            <a:xfrm>
              <a:off x="8764991" y="6261674"/>
              <a:ext cx="9864" cy="361682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51" name="Freeform 3947"/>
            <p:cNvSpPr>
              <a:spLocks/>
            </p:cNvSpPr>
            <p:nvPr/>
          </p:nvSpPr>
          <p:spPr bwMode="auto">
            <a:xfrm>
              <a:off x="8718958" y="6264962"/>
              <a:ext cx="534303" cy="356751"/>
            </a:xfrm>
            <a:custGeom>
              <a:avLst/>
              <a:gdLst>
                <a:gd name="T0" fmla="*/ 3 w 325"/>
                <a:gd name="T1" fmla="*/ 217 h 217"/>
                <a:gd name="T2" fmla="*/ 325 w 325"/>
                <a:gd name="T3" fmla="*/ 4 h 217"/>
                <a:gd name="T4" fmla="*/ 322 w 325"/>
                <a:gd name="T5" fmla="*/ 0 h 217"/>
                <a:gd name="T6" fmla="*/ 0 w 325"/>
                <a:gd name="T7" fmla="*/ 212 h 217"/>
                <a:gd name="T8" fmla="*/ 3 w 325"/>
                <a:gd name="T9" fmla="*/ 217 h 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5" h="217">
                  <a:moveTo>
                    <a:pt x="3" y="217"/>
                  </a:moveTo>
                  <a:lnTo>
                    <a:pt x="325" y="4"/>
                  </a:lnTo>
                  <a:lnTo>
                    <a:pt x="322" y="0"/>
                  </a:lnTo>
                  <a:lnTo>
                    <a:pt x="0" y="212"/>
                  </a:lnTo>
                  <a:lnTo>
                    <a:pt x="3" y="21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52" name="Freeform 3948"/>
            <p:cNvSpPr>
              <a:spLocks/>
            </p:cNvSpPr>
            <p:nvPr/>
          </p:nvSpPr>
          <p:spPr bwMode="auto">
            <a:xfrm>
              <a:off x="8718958" y="6264962"/>
              <a:ext cx="521151" cy="356751"/>
            </a:xfrm>
            <a:custGeom>
              <a:avLst/>
              <a:gdLst>
                <a:gd name="T0" fmla="*/ 314 w 317"/>
                <a:gd name="T1" fmla="*/ 217 h 217"/>
                <a:gd name="T2" fmla="*/ 317 w 317"/>
                <a:gd name="T3" fmla="*/ 212 h 217"/>
                <a:gd name="T4" fmla="*/ 3 w 317"/>
                <a:gd name="T5" fmla="*/ 0 h 217"/>
                <a:gd name="T6" fmla="*/ 0 w 317"/>
                <a:gd name="T7" fmla="*/ 4 h 217"/>
                <a:gd name="T8" fmla="*/ 314 w 317"/>
                <a:gd name="T9" fmla="*/ 217 h 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7" h="217">
                  <a:moveTo>
                    <a:pt x="314" y="217"/>
                  </a:moveTo>
                  <a:lnTo>
                    <a:pt x="317" y="212"/>
                  </a:lnTo>
                  <a:lnTo>
                    <a:pt x="3" y="0"/>
                  </a:lnTo>
                  <a:lnTo>
                    <a:pt x="0" y="4"/>
                  </a:lnTo>
                  <a:lnTo>
                    <a:pt x="314" y="21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53" name="Rectangle 3949"/>
            <p:cNvSpPr>
              <a:spLocks noChangeArrowheads="1"/>
            </p:cNvSpPr>
            <p:nvPr/>
          </p:nvSpPr>
          <p:spPr bwMode="auto">
            <a:xfrm>
              <a:off x="8720603" y="6460600"/>
              <a:ext cx="517863" cy="2137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54" name="Rectangle 3950"/>
            <p:cNvSpPr>
              <a:spLocks noChangeArrowheads="1"/>
            </p:cNvSpPr>
            <p:nvPr/>
          </p:nvSpPr>
          <p:spPr bwMode="auto">
            <a:xfrm>
              <a:off x="9238466" y="6149881"/>
              <a:ext cx="567183" cy="1972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55" name="Rectangle 3951"/>
            <p:cNvSpPr>
              <a:spLocks noChangeArrowheads="1"/>
            </p:cNvSpPr>
            <p:nvPr/>
          </p:nvSpPr>
          <p:spPr bwMode="auto">
            <a:xfrm>
              <a:off x="9194078" y="6470464"/>
              <a:ext cx="9864" cy="14631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56" name="Freeform 3952"/>
            <p:cNvSpPr>
              <a:spLocks/>
            </p:cNvSpPr>
            <p:nvPr/>
          </p:nvSpPr>
          <p:spPr bwMode="auto">
            <a:xfrm>
              <a:off x="8802803" y="6470464"/>
              <a:ext cx="0" cy="146317"/>
            </a:xfrm>
            <a:custGeom>
              <a:avLst/>
              <a:gdLst>
                <a:gd name="T0" fmla="*/ 0 h 89"/>
                <a:gd name="T1" fmla="*/ 89 h 89"/>
                <a:gd name="T2" fmla="*/ 0 h 89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89">
                  <a:moveTo>
                    <a:pt x="0" y="0"/>
                  </a:moveTo>
                  <a:lnTo>
                    <a:pt x="0" y="89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57" name="Rectangle 3953"/>
            <p:cNvSpPr>
              <a:spLocks noChangeArrowheads="1"/>
            </p:cNvSpPr>
            <p:nvPr/>
          </p:nvSpPr>
          <p:spPr bwMode="auto">
            <a:xfrm>
              <a:off x="8797871" y="6470464"/>
              <a:ext cx="9864" cy="14631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58" name="Rectangle 3954"/>
            <p:cNvSpPr>
              <a:spLocks noChangeArrowheads="1"/>
            </p:cNvSpPr>
            <p:nvPr/>
          </p:nvSpPr>
          <p:spPr bwMode="auto">
            <a:xfrm>
              <a:off x="7712824" y="6529648"/>
              <a:ext cx="1007777" cy="16111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59" name="Rectangle 3955"/>
            <p:cNvSpPr>
              <a:spLocks noChangeArrowheads="1"/>
            </p:cNvSpPr>
            <p:nvPr/>
          </p:nvSpPr>
          <p:spPr bwMode="auto">
            <a:xfrm>
              <a:off x="7819686" y="6422787"/>
              <a:ext cx="460323" cy="12165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60" name="Freeform 3956"/>
            <p:cNvSpPr>
              <a:spLocks/>
            </p:cNvSpPr>
            <p:nvPr/>
          </p:nvSpPr>
          <p:spPr bwMode="auto">
            <a:xfrm>
              <a:off x="10499422" y="5612290"/>
              <a:ext cx="516219" cy="170977"/>
            </a:xfrm>
            <a:custGeom>
              <a:avLst/>
              <a:gdLst>
                <a:gd name="T0" fmla="*/ 0 w 314"/>
                <a:gd name="T1" fmla="*/ 0 h 104"/>
                <a:gd name="T2" fmla="*/ 314 w 314"/>
                <a:gd name="T3" fmla="*/ 0 h 104"/>
                <a:gd name="T4" fmla="*/ 314 w 314"/>
                <a:gd name="T5" fmla="*/ 104 h 104"/>
                <a:gd name="T6" fmla="*/ 21 w 314"/>
                <a:gd name="T7" fmla="*/ 33 h 104"/>
                <a:gd name="T8" fmla="*/ 0 w 314"/>
                <a:gd name="T9" fmla="*/ 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4" h="104">
                  <a:moveTo>
                    <a:pt x="0" y="0"/>
                  </a:moveTo>
                  <a:lnTo>
                    <a:pt x="314" y="0"/>
                  </a:lnTo>
                  <a:lnTo>
                    <a:pt x="314" y="104"/>
                  </a:lnTo>
                  <a:lnTo>
                    <a:pt x="21" y="33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61" name="Rectangle 3957"/>
            <p:cNvSpPr>
              <a:spLocks noChangeArrowheads="1"/>
            </p:cNvSpPr>
            <p:nvPr/>
          </p:nvSpPr>
          <p:spPr bwMode="auto">
            <a:xfrm>
              <a:off x="10917000" y="5696134"/>
              <a:ext cx="4932" cy="41264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62" name="Rectangle 3958"/>
            <p:cNvSpPr>
              <a:spLocks noChangeArrowheads="1"/>
            </p:cNvSpPr>
            <p:nvPr/>
          </p:nvSpPr>
          <p:spPr bwMode="auto">
            <a:xfrm>
              <a:off x="10849595" y="5676406"/>
              <a:ext cx="3288" cy="391274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63" name="Rectangle 3959"/>
            <p:cNvSpPr>
              <a:spLocks noChangeArrowheads="1"/>
            </p:cNvSpPr>
            <p:nvPr/>
          </p:nvSpPr>
          <p:spPr bwMode="auto">
            <a:xfrm>
              <a:off x="10535590" y="5651747"/>
              <a:ext cx="4932" cy="42908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64" name="Rectangle 3960"/>
            <p:cNvSpPr>
              <a:spLocks noChangeArrowheads="1"/>
            </p:cNvSpPr>
            <p:nvPr/>
          </p:nvSpPr>
          <p:spPr bwMode="auto">
            <a:xfrm>
              <a:off x="10588198" y="5666542"/>
              <a:ext cx="4932" cy="38634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65" name="Rectangle 3961"/>
            <p:cNvSpPr>
              <a:spLocks noChangeArrowheads="1"/>
            </p:cNvSpPr>
            <p:nvPr/>
          </p:nvSpPr>
          <p:spPr bwMode="auto">
            <a:xfrm>
              <a:off x="10769039" y="5684627"/>
              <a:ext cx="4932" cy="425799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66" name="Rectangle 3962"/>
            <p:cNvSpPr>
              <a:spLocks noChangeArrowheads="1"/>
            </p:cNvSpPr>
            <p:nvPr/>
          </p:nvSpPr>
          <p:spPr bwMode="auto">
            <a:xfrm>
              <a:off x="10505998" y="5932872"/>
              <a:ext cx="519507" cy="493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67" name="Rectangle 3963"/>
            <p:cNvSpPr>
              <a:spLocks noChangeArrowheads="1"/>
            </p:cNvSpPr>
            <p:nvPr/>
          </p:nvSpPr>
          <p:spPr bwMode="auto">
            <a:xfrm>
              <a:off x="10550385" y="5891772"/>
              <a:ext cx="440595" cy="32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68" name="Rectangle 3964"/>
            <p:cNvSpPr>
              <a:spLocks noChangeArrowheads="1"/>
            </p:cNvSpPr>
            <p:nvPr/>
          </p:nvSpPr>
          <p:spPr bwMode="auto">
            <a:xfrm>
              <a:off x="10525726" y="5719151"/>
              <a:ext cx="391274" cy="493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69" name="Freeform 3965"/>
            <p:cNvSpPr>
              <a:spLocks/>
            </p:cNvSpPr>
            <p:nvPr/>
          </p:nvSpPr>
          <p:spPr bwMode="auto">
            <a:xfrm>
              <a:off x="10765751" y="5895060"/>
              <a:ext cx="156180" cy="152893"/>
            </a:xfrm>
            <a:custGeom>
              <a:avLst/>
              <a:gdLst>
                <a:gd name="T0" fmla="*/ 94 w 95"/>
                <a:gd name="T1" fmla="*/ 93 h 93"/>
                <a:gd name="T2" fmla="*/ 0 w 95"/>
                <a:gd name="T3" fmla="*/ 1 h 93"/>
                <a:gd name="T4" fmla="*/ 2 w 95"/>
                <a:gd name="T5" fmla="*/ 0 h 93"/>
                <a:gd name="T6" fmla="*/ 95 w 95"/>
                <a:gd name="T7" fmla="*/ 92 h 93"/>
                <a:gd name="T8" fmla="*/ 94 w 95"/>
                <a:gd name="T9" fmla="*/ 93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5" h="93">
                  <a:moveTo>
                    <a:pt x="94" y="93"/>
                  </a:moveTo>
                  <a:lnTo>
                    <a:pt x="0" y="1"/>
                  </a:lnTo>
                  <a:lnTo>
                    <a:pt x="2" y="0"/>
                  </a:lnTo>
                  <a:lnTo>
                    <a:pt x="95" y="92"/>
                  </a:lnTo>
                  <a:lnTo>
                    <a:pt x="94" y="9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70" name="Freeform 3966"/>
            <p:cNvSpPr>
              <a:spLocks/>
            </p:cNvSpPr>
            <p:nvPr/>
          </p:nvSpPr>
          <p:spPr bwMode="auto">
            <a:xfrm>
              <a:off x="10765751" y="5899992"/>
              <a:ext cx="156180" cy="156181"/>
            </a:xfrm>
            <a:custGeom>
              <a:avLst/>
              <a:gdLst>
                <a:gd name="T0" fmla="*/ 2 w 95"/>
                <a:gd name="T1" fmla="*/ 95 h 95"/>
                <a:gd name="T2" fmla="*/ 0 w 95"/>
                <a:gd name="T3" fmla="*/ 93 h 95"/>
                <a:gd name="T4" fmla="*/ 94 w 95"/>
                <a:gd name="T5" fmla="*/ 0 h 95"/>
                <a:gd name="T6" fmla="*/ 95 w 95"/>
                <a:gd name="T7" fmla="*/ 1 h 95"/>
                <a:gd name="T8" fmla="*/ 2 w 95"/>
                <a:gd name="T9" fmla="*/ 95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5" h="95">
                  <a:moveTo>
                    <a:pt x="2" y="95"/>
                  </a:moveTo>
                  <a:lnTo>
                    <a:pt x="0" y="93"/>
                  </a:lnTo>
                  <a:lnTo>
                    <a:pt x="94" y="0"/>
                  </a:lnTo>
                  <a:lnTo>
                    <a:pt x="95" y="1"/>
                  </a:lnTo>
                  <a:lnTo>
                    <a:pt x="2" y="9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71" name="Rectangle 3967"/>
            <p:cNvSpPr>
              <a:spLocks noChangeArrowheads="1"/>
            </p:cNvSpPr>
            <p:nvPr/>
          </p:nvSpPr>
          <p:spPr bwMode="auto">
            <a:xfrm>
              <a:off x="10676975" y="5914788"/>
              <a:ext cx="314005" cy="493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72" name="Rectangle 3968"/>
            <p:cNvSpPr>
              <a:spLocks noChangeArrowheads="1"/>
            </p:cNvSpPr>
            <p:nvPr/>
          </p:nvSpPr>
          <p:spPr bwMode="auto">
            <a:xfrm>
              <a:off x="10951524" y="5766827"/>
              <a:ext cx="3288" cy="289346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73" name="Rectangle 3969"/>
            <p:cNvSpPr>
              <a:spLocks noChangeArrowheads="1"/>
            </p:cNvSpPr>
            <p:nvPr/>
          </p:nvSpPr>
          <p:spPr bwMode="auto">
            <a:xfrm>
              <a:off x="10491201" y="6138374"/>
              <a:ext cx="9864" cy="51293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74" name="Rectangle 3970"/>
            <p:cNvSpPr>
              <a:spLocks noChangeArrowheads="1"/>
            </p:cNvSpPr>
            <p:nvPr/>
          </p:nvSpPr>
          <p:spPr bwMode="auto">
            <a:xfrm>
              <a:off x="10399136" y="6133441"/>
              <a:ext cx="8220" cy="52279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75" name="Rectangle 3971"/>
            <p:cNvSpPr>
              <a:spLocks noChangeArrowheads="1"/>
            </p:cNvSpPr>
            <p:nvPr/>
          </p:nvSpPr>
          <p:spPr bwMode="auto">
            <a:xfrm>
              <a:off x="10338309" y="6144950"/>
              <a:ext cx="9864" cy="51293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76" name="Rectangle 3972"/>
            <p:cNvSpPr>
              <a:spLocks noChangeArrowheads="1"/>
            </p:cNvSpPr>
            <p:nvPr/>
          </p:nvSpPr>
          <p:spPr bwMode="auto">
            <a:xfrm>
              <a:off x="10315293" y="6564172"/>
              <a:ext cx="366614" cy="822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77" name="Rectangle 3973"/>
            <p:cNvSpPr>
              <a:spLocks noChangeArrowheads="1"/>
            </p:cNvSpPr>
            <p:nvPr/>
          </p:nvSpPr>
          <p:spPr bwMode="auto">
            <a:xfrm>
              <a:off x="10323512" y="6167966"/>
              <a:ext cx="348530" cy="6576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78" name="Rectangle 3974"/>
            <p:cNvSpPr>
              <a:spLocks noChangeArrowheads="1"/>
            </p:cNvSpPr>
            <p:nvPr/>
          </p:nvSpPr>
          <p:spPr bwMode="auto">
            <a:xfrm>
              <a:off x="10328445" y="6182761"/>
              <a:ext cx="360038" cy="9864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79" name="Rectangle 3975"/>
            <p:cNvSpPr>
              <a:spLocks noChangeArrowheads="1"/>
            </p:cNvSpPr>
            <p:nvPr/>
          </p:nvSpPr>
          <p:spPr bwMode="auto">
            <a:xfrm>
              <a:off x="10369544" y="6153169"/>
              <a:ext cx="340310" cy="9864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80" name="Rectangle 3976"/>
            <p:cNvSpPr>
              <a:spLocks noChangeArrowheads="1"/>
            </p:cNvSpPr>
            <p:nvPr/>
          </p:nvSpPr>
          <p:spPr bwMode="auto">
            <a:xfrm>
              <a:off x="10652314" y="6130153"/>
              <a:ext cx="4932" cy="53594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81" name="Freeform 3977"/>
            <p:cNvSpPr>
              <a:spLocks/>
            </p:cNvSpPr>
            <p:nvPr/>
          </p:nvSpPr>
          <p:spPr bwMode="auto">
            <a:xfrm>
              <a:off x="10404069" y="6559240"/>
              <a:ext cx="101929" cy="101929"/>
            </a:xfrm>
            <a:custGeom>
              <a:avLst/>
              <a:gdLst>
                <a:gd name="T0" fmla="*/ 59 w 62"/>
                <a:gd name="T1" fmla="*/ 62 h 62"/>
                <a:gd name="T2" fmla="*/ 0 w 62"/>
                <a:gd name="T3" fmla="*/ 3 h 62"/>
                <a:gd name="T4" fmla="*/ 3 w 62"/>
                <a:gd name="T5" fmla="*/ 0 h 62"/>
                <a:gd name="T6" fmla="*/ 62 w 62"/>
                <a:gd name="T7" fmla="*/ 57 h 62"/>
                <a:gd name="T8" fmla="*/ 59 w 62"/>
                <a:gd name="T9" fmla="*/ 6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2" h="62">
                  <a:moveTo>
                    <a:pt x="59" y="62"/>
                  </a:moveTo>
                  <a:lnTo>
                    <a:pt x="0" y="3"/>
                  </a:lnTo>
                  <a:lnTo>
                    <a:pt x="3" y="0"/>
                  </a:lnTo>
                  <a:lnTo>
                    <a:pt x="62" y="57"/>
                  </a:lnTo>
                  <a:lnTo>
                    <a:pt x="59" y="6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82" name="Freeform 3978"/>
            <p:cNvSpPr>
              <a:spLocks/>
            </p:cNvSpPr>
            <p:nvPr/>
          </p:nvSpPr>
          <p:spPr bwMode="auto">
            <a:xfrm>
              <a:off x="10404069" y="6562528"/>
              <a:ext cx="100284" cy="98641"/>
            </a:xfrm>
            <a:custGeom>
              <a:avLst/>
              <a:gdLst>
                <a:gd name="T0" fmla="*/ 5 w 61"/>
                <a:gd name="T1" fmla="*/ 60 h 60"/>
                <a:gd name="T2" fmla="*/ 0 w 61"/>
                <a:gd name="T3" fmla="*/ 55 h 60"/>
                <a:gd name="T4" fmla="*/ 56 w 61"/>
                <a:gd name="T5" fmla="*/ 0 h 60"/>
                <a:gd name="T6" fmla="*/ 61 w 61"/>
                <a:gd name="T7" fmla="*/ 4 h 60"/>
                <a:gd name="T8" fmla="*/ 5 w 61"/>
                <a:gd name="T9" fmla="*/ 6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" h="60">
                  <a:moveTo>
                    <a:pt x="5" y="60"/>
                  </a:moveTo>
                  <a:lnTo>
                    <a:pt x="0" y="55"/>
                  </a:lnTo>
                  <a:lnTo>
                    <a:pt x="56" y="0"/>
                  </a:lnTo>
                  <a:lnTo>
                    <a:pt x="61" y="4"/>
                  </a:lnTo>
                  <a:lnTo>
                    <a:pt x="5" y="6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83" name="Rectangle 3979"/>
            <p:cNvSpPr>
              <a:spLocks noChangeArrowheads="1"/>
            </p:cNvSpPr>
            <p:nvPr/>
          </p:nvSpPr>
          <p:spPr bwMode="auto">
            <a:xfrm>
              <a:off x="10481337" y="6365247"/>
              <a:ext cx="258109" cy="822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84" name="Freeform 3980"/>
            <p:cNvSpPr>
              <a:spLocks/>
            </p:cNvSpPr>
            <p:nvPr/>
          </p:nvSpPr>
          <p:spPr bwMode="auto">
            <a:xfrm>
              <a:off x="10491201" y="6355383"/>
              <a:ext cx="166044" cy="213721"/>
            </a:xfrm>
            <a:custGeom>
              <a:avLst/>
              <a:gdLst>
                <a:gd name="T0" fmla="*/ 96 w 101"/>
                <a:gd name="T1" fmla="*/ 130 h 130"/>
                <a:gd name="T2" fmla="*/ 0 w 101"/>
                <a:gd name="T3" fmla="*/ 3 h 130"/>
                <a:gd name="T4" fmla="*/ 5 w 101"/>
                <a:gd name="T5" fmla="*/ 0 h 130"/>
                <a:gd name="T6" fmla="*/ 101 w 101"/>
                <a:gd name="T7" fmla="*/ 127 h 130"/>
                <a:gd name="T8" fmla="*/ 96 w 101"/>
                <a:gd name="T9" fmla="*/ 13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1" h="130">
                  <a:moveTo>
                    <a:pt x="96" y="130"/>
                  </a:moveTo>
                  <a:lnTo>
                    <a:pt x="0" y="3"/>
                  </a:lnTo>
                  <a:lnTo>
                    <a:pt x="5" y="0"/>
                  </a:lnTo>
                  <a:lnTo>
                    <a:pt x="101" y="127"/>
                  </a:lnTo>
                  <a:lnTo>
                    <a:pt x="96" y="13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85" name="Freeform 3981"/>
            <p:cNvSpPr>
              <a:spLocks/>
            </p:cNvSpPr>
            <p:nvPr/>
          </p:nvSpPr>
          <p:spPr bwMode="auto">
            <a:xfrm>
              <a:off x="10496134" y="6368535"/>
              <a:ext cx="167689" cy="200569"/>
            </a:xfrm>
            <a:custGeom>
              <a:avLst/>
              <a:gdLst>
                <a:gd name="T0" fmla="*/ 5 w 102"/>
                <a:gd name="T1" fmla="*/ 122 h 122"/>
                <a:gd name="T2" fmla="*/ 0 w 102"/>
                <a:gd name="T3" fmla="*/ 119 h 122"/>
                <a:gd name="T4" fmla="*/ 98 w 102"/>
                <a:gd name="T5" fmla="*/ 0 h 122"/>
                <a:gd name="T6" fmla="*/ 102 w 102"/>
                <a:gd name="T7" fmla="*/ 4 h 122"/>
                <a:gd name="T8" fmla="*/ 5 w 102"/>
                <a:gd name="T9" fmla="*/ 122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2" h="122">
                  <a:moveTo>
                    <a:pt x="5" y="122"/>
                  </a:moveTo>
                  <a:lnTo>
                    <a:pt x="0" y="119"/>
                  </a:lnTo>
                  <a:lnTo>
                    <a:pt x="98" y="0"/>
                  </a:lnTo>
                  <a:lnTo>
                    <a:pt x="102" y="4"/>
                  </a:lnTo>
                  <a:lnTo>
                    <a:pt x="5" y="12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86" name="Rectangle 3982"/>
            <p:cNvSpPr>
              <a:spLocks noChangeArrowheads="1"/>
            </p:cNvSpPr>
            <p:nvPr/>
          </p:nvSpPr>
          <p:spPr bwMode="auto">
            <a:xfrm>
              <a:off x="11161957" y="6090697"/>
              <a:ext cx="9864" cy="49156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87" name="Rectangle 3983"/>
            <p:cNvSpPr>
              <a:spLocks noChangeArrowheads="1"/>
            </p:cNvSpPr>
            <p:nvPr/>
          </p:nvSpPr>
          <p:spPr bwMode="auto">
            <a:xfrm>
              <a:off x="11268818" y="6070969"/>
              <a:ext cx="9864" cy="531016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88" name="Rectangle 3984"/>
            <p:cNvSpPr>
              <a:spLocks noChangeArrowheads="1"/>
            </p:cNvSpPr>
            <p:nvPr/>
          </p:nvSpPr>
          <p:spPr bwMode="auto">
            <a:xfrm>
              <a:off x="11355950" y="6070969"/>
              <a:ext cx="9864" cy="52608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89" name="Rectangle 3985"/>
            <p:cNvSpPr>
              <a:spLocks noChangeArrowheads="1"/>
            </p:cNvSpPr>
            <p:nvPr/>
          </p:nvSpPr>
          <p:spPr bwMode="auto">
            <a:xfrm>
              <a:off x="11191549" y="6084121"/>
              <a:ext cx="9864" cy="499779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90" name="Rectangle 3986"/>
            <p:cNvSpPr>
              <a:spLocks noChangeArrowheads="1"/>
            </p:cNvSpPr>
            <p:nvPr/>
          </p:nvSpPr>
          <p:spPr bwMode="auto">
            <a:xfrm>
              <a:off x="11097841" y="6403059"/>
              <a:ext cx="419222" cy="9864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91" name="Rectangle 3987"/>
            <p:cNvSpPr>
              <a:spLocks noChangeArrowheads="1"/>
            </p:cNvSpPr>
            <p:nvPr/>
          </p:nvSpPr>
          <p:spPr bwMode="auto">
            <a:xfrm>
              <a:off x="11083045" y="6299487"/>
              <a:ext cx="425798" cy="9864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92" name="Rectangle 3988"/>
            <p:cNvSpPr>
              <a:spLocks noChangeArrowheads="1"/>
            </p:cNvSpPr>
            <p:nvPr/>
          </p:nvSpPr>
          <p:spPr bwMode="auto">
            <a:xfrm>
              <a:off x="11078113" y="6125222"/>
              <a:ext cx="443883" cy="9864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93" name="Rectangle 3989"/>
            <p:cNvSpPr>
              <a:spLocks noChangeArrowheads="1"/>
            </p:cNvSpPr>
            <p:nvPr/>
          </p:nvSpPr>
          <p:spPr bwMode="auto">
            <a:xfrm>
              <a:off x="11102773" y="6113713"/>
              <a:ext cx="415934" cy="6576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94" name="Rectangle 3990"/>
            <p:cNvSpPr>
              <a:spLocks noChangeArrowheads="1"/>
            </p:cNvSpPr>
            <p:nvPr/>
          </p:nvSpPr>
          <p:spPr bwMode="auto">
            <a:xfrm>
              <a:off x="11145517" y="6100561"/>
              <a:ext cx="284413" cy="9864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95" name="Freeform 3991"/>
            <p:cNvSpPr>
              <a:spLocks/>
            </p:cNvSpPr>
            <p:nvPr/>
          </p:nvSpPr>
          <p:spPr bwMode="auto">
            <a:xfrm>
              <a:off x="7047001" y="6687473"/>
              <a:ext cx="4719952" cy="161113"/>
            </a:xfrm>
            <a:custGeom>
              <a:avLst/>
              <a:gdLst>
                <a:gd name="T0" fmla="*/ 2871 w 2871"/>
                <a:gd name="T1" fmla="*/ 98 h 98"/>
                <a:gd name="T2" fmla="*/ 0 w 2871"/>
                <a:gd name="T3" fmla="*/ 98 h 98"/>
                <a:gd name="T4" fmla="*/ 116 w 2871"/>
                <a:gd name="T5" fmla="*/ 0 h 98"/>
                <a:gd name="T6" fmla="*/ 2871 w 2871"/>
                <a:gd name="T7" fmla="*/ 0 h 98"/>
                <a:gd name="T8" fmla="*/ 2871 w 2871"/>
                <a:gd name="T9" fmla="*/ 98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71" h="98">
                  <a:moveTo>
                    <a:pt x="2871" y="98"/>
                  </a:moveTo>
                  <a:lnTo>
                    <a:pt x="0" y="98"/>
                  </a:lnTo>
                  <a:lnTo>
                    <a:pt x="116" y="0"/>
                  </a:lnTo>
                  <a:lnTo>
                    <a:pt x="2871" y="0"/>
                  </a:lnTo>
                  <a:lnTo>
                    <a:pt x="2871" y="9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96" name="Rectangle 3992"/>
            <p:cNvSpPr>
              <a:spLocks noChangeArrowheads="1"/>
            </p:cNvSpPr>
            <p:nvPr/>
          </p:nvSpPr>
          <p:spPr bwMode="auto">
            <a:xfrm>
              <a:off x="10676975" y="5470905"/>
              <a:ext cx="499779" cy="15618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97" name="Rectangle 3993"/>
            <p:cNvSpPr>
              <a:spLocks noChangeArrowheads="1"/>
            </p:cNvSpPr>
            <p:nvPr/>
          </p:nvSpPr>
          <p:spPr bwMode="auto">
            <a:xfrm>
              <a:off x="10884120" y="5387060"/>
              <a:ext cx="276194" cy="12330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sp>
        <p:nvSpPr>
          <p:cNvPr id="237" name="Скругленный прямоугольник 236"/>
          <p:cNvSpPr/>
          <p:nvPr/>
        </p:nvSpPr>
        <p:spPr>
          <a:xfrm>
            <a:off x="5812117" y="3198821"/>
            <a:ext cx="542925" cy="542925"/>
          </a:xfrm>
          <a:prstGeom prst="roundRect">
            <a:avLst>
              <a:gd name="adj" fmla="val 7018"/>
            </a:avLst>
          </a:prstGeom>
          <a:solidFill>
            <a:srgbClr val="0E3D60"/>
          </a:solidFill>
          <a:ln w="6350">
            <a:solidFill>
              <a:schemeClr val="bg2"/>
            </a:solidFill>
          </a:ln>
          <a:effectLst>
            <a:outerShdw blurRad="368300" sx="102000" sy="102000" algn="ctr" rotWithShape="0">
              <a:srgbClr val="8495BA">
                <a:alpha val="13725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ru-RU" sz="2000">
              <a:latin typeface="+mj-lt"/>
            </a:endParaRPr>
          </a:p>
        </p:txBody>
      </p:sp>
      <p:sp>
        <p:nvSpPr>
          <p:cNvPr id="238" name="Скругленный прямоугольник 237"/>
          <p:cNvSpPr/>
          <p:nvPr/>
        </p:nvSpPr>
        <p:spPr>
          <a:xfrm>
            <a:off x="5812117" y="4058215"/>
            <a:ext cx="542925" cy="542925"/>
          </a:xfrm>
          <a:prstGeom prst="roundRect">
            <a:avLst>
              <a:gd name="adj" fmla="val 7018"/>
            </a:avLst>
          </a:prstGeom>
          <a:solidFill>
            <a:srgbClr val="0E3D60"/>
          </a:solidFill>
          <a:ln w="6350">
            <a:solidFill>
              <a:schemeClr val="bg2"/>
            </a:solidFill>
          </a:ln>
          <a:effectLst>
            <a:outerShdw blurRad="368300" sx="102000" sy="102000" algn="ctr" rotWithShape="0">
              <a:srgbClr val="8495BA">
                <a:alpha val="13725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ru-RU" sz="2000">
              <a:latin typeface="+mj-lt"/>
            </a:endParaRPr>
          </a:p>
        </p:txBody>
      </p:sp>
      <p:sp>
        <p:nvSpPr>
          <p:cNvPr id="231" name="Скругленный прямоугольник 230"/>
          <p:cNvSpPr/>
          <p:nvPr/>
        </p:nvSpPr>
        <p:spPr>
          <a:xfrm>
            <a:off x="695325" y="2181700"/>
            <a:ext cx="542925" cy="542925"/>
          </a:xfrm>
          <a:prstGeom prst="roundRect">
            <a:avLst>
              <a:gd name="adj" fmla="val 7018"/>
            </a:avLst>
          </a:prstGeom>
          <a:solidFill>
            <a:srgbClr val="0E3D60"/>
          </a:solidFill>
          <a:ln w="6350">
            <a:solidFill>
              <a:schemeClr val="bg2"/>
            </a:solidFill>
          </a:ln>
          <a:effectLst>
            <a:outerShdw blurRad="368300" sx="102000" sy="102000" algn="ctr" rotWithShape="0">
              <a:srgbClr val="8495BA">
                <a:alpha val="13725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ru-RU" sz="2000">
              <a:latin typeface="+mj-lt"/>
            </a:endParaRPr>
          </a:p>
        </p:txBody>
      </p:sp>
      <p:sp>
        <p:nvSpPr>
          <p:cNvPr id="232" name="Скругленный прямоугольник 231"/>
          <p:cNvSpPr/>
          <p:nvPr/>
        </p:nvSpPr>
        <p:spPr>
          <a:xfrm>
            <a:off x="695325" y="3198821"/>
            <a:ext cx="542925" cy="542925"/>
          </a:xfrm>
          <a:prstGeom prst="roundRect">
            <a:avLst>
              <a:gd name="adj" fmla="val 7018"/>
            </a:avLst>
          </a:prstGeom>
          <a:solidFill>
            <a:srgbClr val="0E3D60"/>
          </a:solidFill>
          <a:ln w="6350">
            <a:solidFill>
              <a:schemeClr val="bg2"/>
            </a:solidFill>
          </a:ln>
          <a:effectLst>
            <a:outerShdw blurRad="368300" sx="102000" sy="102000" algn="ctr" rotWithShape="0">
              <a:srgbClr val="8495BA">
                <a:alpha val="13725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ru-RU" sz="2000">
              <a:latin typeface="+mj-lt"/>
            </a:endParaRPr>
          </a:p>
        </p:txBody>
      </p:sp>
      <p:sp>
        <p:nvSpPr>
          <p:cNvPr id="233" name="Скругленный прямоугольник 232"/>
          <p:cNvSpPr/>
          <p:nvPr/>
        </p:nvSpPr>
        <p:spPr>
          <a:xfrm>
            <a:off x="5812117" y="5248825"/>
            <a:ext cx="542925" cy="542925"/>
          </a:xfrm>
          <a:prstGeom prst="roundRect">
            <a:avLst>
              <a:gd name="adj" fmla="val 7018"/>
            </a:avLst>
          </a:prstGeom>
          <a:solidFill>
            <a:srgbClr val="0E3D60"/>
          </a:solidFill>
          <a:ln w="6350">
            <a:solidFill>
              <a:schemeClr val="bg2"/>
            </a:solidFill>
          </a:ln>
          <a:effectLst>
            <a:outerShdw blurRad="368300" sx="102000" sy="102000" algn="ctr" rotWithShape="0">
              <a:srgbClr val="8495BA">
                <a:alpha val="13725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ru-RU" sz="2000" dirty="0">
              <a:latin typeface="+mj-lt"/>
            </a:endParaRPr>
          </a:p>
        </p:txBody>
      </p:sp>
      <p:sp>
        <p:nvSpPr>
          <p:cNvPr id="234" name="Скругленный прямоугольник 233"/>
          <p:cNvSpPr/>
          <p:nvPr/>
        </p:nvSpPr>
        <p:spPr>
          <a:xfrm>
            <a:off x="5812117" y="2181700"/>
            <a:ext cx="542925" cy="542925"/>
          </a:xfrm>
          <a:prstGeom prst="roundRect">
            <a:avLst>
              <a:gd name="adj" fmla="val 7018"/>
            </a:avLst>
          </a:prstGeom>
          <a:solidFill>
            <a:srgbClr val="0E3D60"/>
          </a:solidFill>
          <a:ln w="6350">
            <a:solidFill>
              <a:schemeClr val="bg2"/>
            </a:solidFill>
          </a:ln>
          <a:effectLst>
            <a:outerShdw blurRad="368300" sx="102000" sy="102000" algn="ctr" rotWithShape="0">
              <a:srgbClr val="8495BA">
                <a:alpha val="13725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ru-RU" sz="2000">
              <a:latin typeface="+mj-lt"/>
            </a:endParaRPr>
          </a:p>
        </p:txBody>
      </p:sp>
      <p:sp>
        <p:nvSpPr>
          <p:cNvPr id="235" name="Скругленный прямоугольник 234"/>
          <p:cNvSpPr/>
          <p:nvPr/>
        </p:nvSpPr>
        <p:spPr>
          <a:xfrm>
            <a:off x="695325" y="4058215"/>
            <a:ext cx="542925" cy="542925"/>
          </a:xfrm>
          <a:prstGeom prst="roundRect">
            <a:avLst>
              <a:gd name="adj" fmla="val 7018"/>
            </a:avLst>
          </a:prstGeom>
          <a:solidFill>
            <a:srgbClr val="0E3D60"/>
          </a:solidFill>
          <a:ln w="6350">
            <a:solidFill>
              <a:schemeClr val="bg2"/>
            </a:solidFill>
          </a:ln>
          <a:effectLst>
            <a:outerShdw blurRad="368300" sx="102000" sy="102000" algn="ctr" rotWithShape="0">
              <a:srgbClr val="8495BA">
                <a:alpha val="13725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ru-RU" sz="2000">
              <a:latin typeface="+mj-lt"/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11612011" y="435006"/>
            <a:ext cx="304816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>
              <a:defRPr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r>
              <a:rPr lang="ru-RU" sz="2000" dirty="0" smtClean="0">
                <a:solidFill>
                  <a:srgbClr val="818385"/>
                </a:solidFill>
              </a:rPr>
              <a:t>3</a:t>
            </a:r>
            <a:endParaRPr lang="ru-RU" sz="2000" dirty="0">
              <a:solidFill>
                <a:srgbClr val="818385"/>
              </a:solidFill>
            </a:endParaRPr>
          </a:p>
        </p:txBody>
      </p:sp>
      <p:sp>
        <p:nvSpPr>
          <p:cNvPr id="6" name="Прямоугольник 5"/>
          <p:cNvSpPr/>
          <p:nvPr/>
        </p:nvSpPr>
        <p:spPr>
          <a:xfrm>
            <a:off x="2197099" y="217929"/>
            <a:ext cx="8260795" cy="60574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defTabSz="1051998">
              <a:lnSpc>
                <a:spcPts val="2088"/>
              </a:lnSpc>
              <a:buFont typeface="Arial" panose="020B0604020202020204" pitchFamily="34" charset="0"/>
              <a:buNone/>
            </a:pPr>
            <a:r>
              <a:rPr lang="ru-RU" altLang="ru-RU" dirty="0">
                <a:solidFill>
                  <a:schemeClr val="bg2">
                    <a:lumMod val="10000"/>
                  </a:schemeClr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НАКОПИВШИЕСЯ ПРОБЛЕМЫ СТРОИТЕЛЬНОЙ ОТРАСЛИ В СИСТЕМЕ ЦЕНООБРАЗОВАНИЯ И СМЕТНОГО НОРМИРОВАНИЯ К 2016 ГОДУ</a:t>
            </a:r>
          </a:p>
        </p:txBody>
      </p:sp>
      <p:sp>
        <p:nvSpPr>
          <p:cNvPr id="7" name="Прямоугольник 6"/>
          <p:cNvSpPr/>
          <p:nvPr/>
        </p:nvSpPr>
        <p:spPr>
          <a:xfrm>
            <a:off x="1381067" y="1225057"/>
            <a:ext cx="6638925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1800" b="1" dirty="0">
                <a:solidFill>
                  <a:schemeClr val="bg2">
                    <a:lumMod val="10000"/>
                  </a:schemeClr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Низкая точность </a:t>
            </a:r>
            <a:r>
              <a:rPr lang="en-US" sz="1800" b="1" dirty="0" smtClean="0">
                <a:solidFill>
                  <a:schemeClr val="bg2">
                    <a:lumMod val="10000"/>
                  </a:schemeClr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/>
            </a:r>
            <a:br>
              <a:rPr lang="en-US" sz="1800" b="1" dirty="0" smtClean="0">
                <a:solidFill>
                  <a:schemeClr val="bg2">
                    <a:lumMod val="10000"/>
                  </a:schemeClr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</a:br>
            <a:r>
              <a:rPr lang="ru-RU" sz="1800" b="1" dirty="0" smtClean="0">
                <a:solidFill>
                  <a:schemeClr val="bg2">
                    <a:lumMod val="10000"/>
                  </a:schemeClr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«</a:t>
            </a:r>
            <a:r>
              <a:rPr lang="ru-RU" sz="1800" b="1" dirty="0">
                <a:solidFill>
                  <a:schemeClr val="bg2">
                    <a:lumMod val="10000"/>
                  </a:schemeClr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базисно-индексного» метода</a:t>
            </a:r>
          </a:p>
        </p:txBody>
      </p:sp>
      <p:sp>
        <p:nvSpPr>
          <p:cNvPr id="17" name="Прямоугольник 16"/>
          <p:cNvSpPr/>
          <p:nvPr/>
        </p:nvSpPr>
        <p:spPr>
          <a:xfrm>
            <a:off x="1381067" y="2107256"/>
            <a:ext cx="4029696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1200" dirty="0">
                <a:solidFill>
                  <a:schemeClr val="bg2">
                    <a:lumMod val="10000"/>
                  </a:schemeClr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Номенклатура индексов пересчета сметной стоимости строительства объектов (далее - Индексы) </a:t>
            </a:r>
            <a:r>
              <a:rPr lang="ru-RU" sz="1200" b="1" dirty="0">
                <a:solidFill>
                  <a:schemeClr val="bg2">
                    <a:lumMod val="10000"/>
                  </a:schemeClr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ограничена 30 видами объектов </a:t>
            </a:r>
          </a:p>
        </p:txBody>
      </p:sp>
      <p:sp>
        <p:nvSpPr>
          <p:cNvPr id="18" name="Прямоугольник 17"/>
          <p:cNvSpPr/>
          <p:nvPr/>
        </p:nvSpPr>
        <p:spPr>
          <a:xfrm>
            <a:off x="1381067" y="3147118"/>
            <a:ext cx="3982071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1200" dirty="0">
                <a:solidFill>
                  <a:schemeClr val="bg2">
                    <a:lumMod val="10000"/>
                  </a:schemeClr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Номенклатура материалов </a:t>
            </a:r>
            <a:r>
              <a:rPr lang="en-US" sz="1200" dirty="0">
                <a:solidFill>
                  <a:schemeClr val="bg2">
                    <a:lumMod val="10000"/>
                  </a:schemeClr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/>
            </a:r>
            <a:br>
              <a:rPr lang="en-US" sz="1200" dirty="0">
                <a:solidFill>
                  <a:schemeClr val="bg2">
                    <a:lumMod val="10000"/>
                  </a:schemeClr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</a:br>
            <a:r>
              <a:rPr lang="ru-RU" sz="1200" dirty="0">
                <a:solidFill>
                  <a:schemeClr val="bg2">
                    <a:lumMod val="10000"/>
                  </a:schemeClr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(менее 400 позиций), используемая для расчета Индексов, </a:t>
            </a:r>
            <a:r>
              <a:rPr lang="ru-RU" sz="1200" b="1" dirty="0">
                <a:solidFill>
                  <a:schemeClr val="bg2">
                    <a:lumMod val="10000"/>
                  </a:schemeClr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недостаточна</a:t>
            </a:r>
          </a:p>
        </p:txBody>
      </p:sp>
      <p:sp>
        <p:nvSpPr>
          <p:cNvPr id="19" name="Прямоугольник 18"/>
          <p:cNvSpPr/>
          <p:nvPr/>
        </p:nvSpPr>
        <p:spPr>
          <a:xfrm>
            <a:off x="6486572" y="5183906"/>
            <a:ext cx="3925731" cy="101566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1200" b="1" dirty="0">
                <a:solidFill>
                  <a:schemeClr val="bg2">
                    <a:lumMod val="10000"/>
                  </a:schemeClr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Не определена методика мониторинга </a:t>
            </a:r>
            <a:r>
              <a:rPr lang="en-US" sz="1200" b="1" dirty="0" smtClean="0">
                <a:solidFill>
                  <a:schemeClr val="bg2">
                    <a:lumMod val="10000"/>
                  </a:schemeClr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/>
            </a:r>
            <a:br>
              <a:rPr lang="en-US" sz="1200" b="1" dirty="0" smtClean="0">
                <a:solidFill>
                  <a:schemeClr val="bg2">
                    <a:lumMod val="10000"/>
                  </a:schemeClr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</a:br>
            <a:r>
              <a:rPr lang="ru-RU" sz="1200" dirty="0" smtClean="0">
                <a:solidFill>
                  <a:schemeClr val="bg2">
                    <a:lumMod val="10000"/>
                  </a:schemeClr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(</a:t>
            </a:r>
            <a:r>
              <a:rPr lang="ru-RU" sz="1200" dirty="0">
                <a:solidFill>
                  <a:schemeClr val="bg2">
                    <a:lumMod val="10000"/>
                  </a:schemeClr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в том числе субъектами Российской Федерации) цен строительных ресурсов, используемых для определения Индексов, алгоритмы </a:t>
            </a:r>
            <a:r>
              <a:rPr lang="ru-RU" sz="1200" dirty="0" smtClean="0">
                <a:solidFill>
                  <a:schemeClr val="bg2">
                    <a:lumMod val="10000"/>
                  </a:schemeClr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и </a:t>
            </a:r>
            <a:r>
              <a:rPr lang="ru-RU" sz="1200" dirty="0">
                <a:solidFill>
                  <a:schemeClr val="bg2">
                    <a:lumMod val="10000"/>
                  </a:schemeClr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установленные </a:t>
            </a:r>
            <a:r>
              <a:rPr lang="ru-RU" sz="1200" b="1" dirty="0">
                <a:solidFill>
                  <a:schemeClr val="bg2">
                    <a:lumMod val="10000"/>
                  </a:schemeClr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формы отчетности отсутствуют</a:t>
            </a:r>
          </a:p>
        </p:txBody>
      </p:sp>
      <p:sp>
        <p:nvSpPr>
          <p:cNvPr id="20" name="Прямоугольник 19"/>
          <p:cNvSpPr/>
          <p:nvPr/>
        </p:nvSpPr>
        <p:spPr>
          <a:xfrm>
            <a:off x="6486572" y="2107256"/>
            <a:ext cx="4462416" cy="101566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1200" dirty="0">
                <a:solidFill>
                  <a:schemeClr val="bg2">
                    <a:lumMod val="10000"/>
                  </a:schemeClr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Сборники сметных цен на материалы, изделия и конструкции (ФССЦ) и сметные расценки на эксплуатацию строительных машин и автотранспортных средств (ФСЭМ) </a:t>
            </a:r>
            <a:r>
              <a:rPr lang="ru-RU" sz="1200" b="1" dirty="0">
                <a:solidFill>
                  <a:schemeClr val="bg2">
                    <a:lumMod val="10000"/>
                  </a:schemeClr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не актуализируются </a:t>
            </a:r>
            <a:r>
              <a:rPr lang="ru-RU" sz="1200" dirty="0" smtClean="0">
                <a:solidFill>
                  <a:schemeClr val="bg2">
                    <a:lumMod val="10000"/>
                  </a:schemeClr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с </a:t>
            </a:r>
            <a:r>
              <a:rPr lang="ru-RU" sz="1200" dirty="0">
                <a:solidFill>
                  <a:schemeClr val="bg2">
                    <a:lumMod val="10000"/>
                  </a:schemeClr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2016 года и содержат значительное количество </a:t>
            </a:r>
            <a:r>
              <a:rPr lang="ru-RU" sz="1200" b="1" dirty="0" smtClean="0">
                <a:solidFill>
                  <a:schemeClr val="bg2">
                    <a:lumMod val="10000"/>
                  </a:schemeClr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неактуальных </a:t>
            </a:r>
            <a:r>
              <a:rPr lang="ru-RU" sz="1200" b="1" dirty="0">
                <a:solidFill>
                  <a:schemeClr val="bg2">
                    <a:lumMod val="10000"/>
                  </a:schemeClr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ресурсов</a:t>
            </a:r>
          </a:p>
        </p:txBody>
      </p:sp>
      <p:sp>
        <p:nvSpPr>
          <p:cNvPr id="21" name="Прямоугольник 20"/>
          <p:cNvSpPr/>
          <p:nvPr/>
        </p:nvSpPr>
        <p:spPr>
          <a:xfrm>
            <a:off x="1381067" y="3999616"/>
            <a:ext cx="4084061" cy="101566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1200" dirty="0">
                <a:solidFill>
                  <a:schemeClr val="bg2">
                    <a:lumMod val="10000"/>
                  </a:schemeClr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Методические документы по ценообразованию </a:t>
            </a:r>
            <a:r>
              <a:rPr lang="en-US" sz="1200" dirty="0" smtClean="0">
                <a:solidFill>
                  <a:schemeClr val="bg2">
                    <a:lumMod val="10000"/>
                  </a:schemeClr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/>
            </a:r>
            <a:br>
              <a:rPr lang="en-US" sz="1200" dirty="0" smtClean="0">
                <a:solidFill>
                  <a:schemeClr val="bg2">
                    <a:lumMod val="10000"/>
                  </a:schemeClr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</a:br>
            <a:r>
              <a:rPr lang="ru-RU" sz="1200" dirty="0" smtClean="0">
                <a:solidFill>
                  <a:schemeClr val="bg2">
                    <a:lumMod val="10000"/>
                  </a:schemeClr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в строительстве</a:t>
            </a:r>
            <a:r>
              <a:rPr lang="en-US" sz="1200" dirty="0" smtClean="0">
                <a:solidFill>
                  <a:schemeClr val="bg2">
                    <a:lumMod val="10000"/>
                  </a:schemeClr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ru-RU" sz="1200" b="1" dirty="0" smtClean="0">
                <a:solidFill>
                  <a:schemeClr val="bg2">
                    <a:lumMod val="10000"/>
                  </a:schemeClr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не </a:t>
            </a:r>
            <a:r>
              <a:rPr lang="ru-RU" sz="1200" b="1" dirty="0">
                <a:solidFill>
                  <a:schemeClr val="bg2">
                    <a:lumMod val="10000"/>
                  </a:schemeClr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актуализировались на протяжении значительного времени</a:t>
            </a:r>
            <a:r>
              <a:rPr lang="ru-RU" sz="1200" dirty="0">
                <a:solidFill>
                  <a:schemeClr val="bg2">
                    <a:lumMod val="10000"/>
                  </a:schemeClr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, в связи </a:t>
            </a:r>
            <a:r>
              <a:rPr lang="en-US" sz="1200" dirty="0" smtClean="0">
                <a:solidFill>
                  <a:schemeClr val="bg2">
                    <a:lumMod val="10000"/>
                  </a:schemeClr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/>
            </a:r>
            <a:br>
              <a:rPr lang="en-US" sz="1200" dirty="0" smtClean="0">
                <a:solidFill>
                  <a:schemeClr val="bg2">
                    <a:lumMod val="10000"/>
                  </a:schemeClr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</a:br>
            <a:r>
              <a:rPr lang="ru-RU" sz="1200" dirty="0" smtClean="0">
                <a:solidFill>
                  <a:schemeClr val="bg2">
                    <a:lumMod val="10000"/>
                  </a:schemeClr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с </a:t>
            </a:r>
            <a:r>
              <a:rPr lang="ru-RU" sz="1200" dirty="0">
                <a:solidFill>
                  <a:schemeClr val="bg2">
                    <a:lumMod val="10000"/>
                  </a:schemeClr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чем, не учитывают современные требования </a:t>
            </a:r>
            <a:r>
              <a:rPr lang="en-US" sz="1200" dirty="0" smtClean="0">
                <a:solidFill>
                  <a:schemeClr val="bg2">
                    <a:lumMod val="10000"/>
                  </a:schemeClr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/>
            </a:r>
            <a:br>
              <a:rPr lang="en-US" sz="1200" dirty="0" smtClean="0">
                <a:solidFill>
                  <a:schemeClr val="bg2">
                    <a:lumMod val="10000"/>
                  </a:schemeClr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</a:br>
            <a:r>
              <a:rPr lang="ru-RU" sz="1200" dirty="0" smtClean="0">
                <a:solidFill>
                  <a:schemeClr val="bg2">
                    <a:lumMod val="10000"/>
                  </a:schemeClr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в </a:t>
            </a:r>
            <a:r>
              <a:rPr lang="ru-RU" sz="1200" dirty="0">
                <a:solidFill>
                  <a:schemeClr val="bg2">
                    <a:lumMod val="10000"/>
                  </a:schemeClr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строительстве в части учета видов затрат</a:t>
            </a:r>
          </a:p>
        </p:txBody>
      </p:sp>
      <p:sp>
        <p:nvSpPr>
          <p:cNvPr id="23" name="Прямоугольник 22"/>
          <p:cNvSpPr/>
          <p:nvPr/>
        </p:nvSpPr>
        <p:spPr>
          <a:xfrm>
            <a:off x="6486572" y="3147118"/>
            <a:ext cx="4540836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1200" b="1" dirty="0">
                <a:solidFill>
                  <a:schemeClr val="bg2">
                    <a:lumMod val="10000"/>
                  </a:schemeClr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Разрозненная система </a:t>
            </a:r>
            <a:r>
              <a:rPr lang="ru-RU" sz="1200" dirty="0">
                <a:solidFill>
                  <a:schemeClr val="bg2">
                    <a:lumMod val="10000"/>
                  </a:schemeClr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территориальных и отраслевых нормативов, не включенных в федеральный реестр </a:t>
            </a:r>
            <a:r>
              <a:rPr lang="en-US" sz="1200" dirty="0">
                <a:solidFill>
                  <a:schemeClr val="bg2">
                    <a:lumMod val="10000"/>
                  </a:schemeClr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/>
            </a:r>
            <a:br>
              <a:rPr lang="en-US" sz="1200" dirty="0">
                <a:solidFill>
                  <a:schemeClr val="bg2">
                    <a:lumMod val="10000"/>
                  </a:schemeClr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</a:br>
            <a:r>
              <a:rPr lang="ru-RU" sz="1200" dirty="0">
                <a:solidFill>
                  <a:schemeClr val="bg2">
                    <a:lumMod val="10000"/>
                  </a:schemeClr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и не соответствующих государственным (децентрализация)</a:t>
            </a:r>
          </a:p>
        </p:txBody>
      </p:sp>
      <p:sp>
        <p:nvSpPr>
          <p:cNvPr id="24" name="Прямоугольник 23"/>
          <p:cNvSpPr/>
          <p:nvPr/>
        </p:nvSpPr>
        <p:spPr>
          <a:xfrm>
            <a:off x="6486572" y="3999616"/>
            <a:ext cx="3756977" cy="101566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1200" dirty="0">
                <a:solidFill>
                  <a:schemeClr val="bg2">
                    <a:lumMod val="10000"/>
                  </a:schemeClr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Морально и технически </a:t>
            </a:r>
            <a:r>
              <a:rPr lang="ru-RU" sz="1200" b="1" dirty="0">
                <a:solidFill>
                  <a:schemeClr val="bg2">
                    <a:lumMod val="10000"/>
                  </a:schemeClr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устаревшая система сбора и обработки информации</a:t>
            </a:r>
            <a:r>
              <a:rPr lang="ru-RU" sz="1200" dirty="0">
                <a:solidFill>
                  <a:schemeClr val="bg2">
                    <a:lumMod val="10000"/>
                  </a:schemeClr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о стоимостных показателях ресурсов, основанная на «ручных механизмах», без использования современных средств автоматизации </a:t>
            </a:r>
          </a:p>
        </p:txBody>
      </p:sp>
      <p:sp>
        <p:nvSpPr>
          <p:cNvPr id="26" name="Скругленный прямоугольник 25"/>
          <p:cNvSpPr/>
          <p:nvPr/>
        </p:nvSpPr>
        <p:spPr>
          <a:xfrm>
            <a:off x="695325" y="1276760"/>
            <a:ext cx="542925" cy="542925"/>
          </a:xfrm>
          <a:prstGeom prst="roundRect">
            <a:avLst>
              <a:gd name="adj" fmla="val 7018"/>
            </a:avLst>
          </a:prstGeom>
          <a:solidFill>
            <a:srgbClr val="EC353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grpSp>
        <p:nvGrpSpPr>
          <p:cNvPr id="27" name="Группа 26"/>
          <p:cNvGrpSpPr>
            <a:grpSpLocks noChangeAspect="1"/>
          </p:cNvGrpSpPr>
          <p:nvPr/>
        </p:nvGrpSpPr>
        <p:grpSpPr>
          <a:xfrm flipH="1">
            <a:off x="760804" y="1348846"/>
            <a:ext cx="411966" cy="413279"/>
            <a:chOff x="10477500" y="784226"/>
            <a:chExt cx="996950" cy="1000125"/>
          </a:xfrm>
          <a:solidFill>
            <a:schemeClr val="bg1"/>
          </a:solidFill>
        </p:grpSpPr>
        <p:sp>
          <p:nvSpPr>
            <p:cNvPr id="28" name="Rectangle 430"/>
            <p:cNvSpPr>
              <a:spLocks noChangeArrowheads="1"/>
            </p:cNvSpPr>
            <p:nvPr/>
          </p:nvSpPr>
          <p:spPr bwMode="auto">
            <a:xfrm>
              <a:off x="10960100" y="931864"/>
              <a:ext cx="33338" cy="3651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9" name="Rectangle 431"/>
            <p:cNvSpPr>
              <a:spLocks noChangeArrowheads="1"/>
            </p:cNvSpPr>
            <p:nvPr/>
          </p:nvSpPr>
          <p:spPr bwMode="auto">
            <a:xfrm>
              <a:off x="10960100" y="858839"/>
              <a:ext cx="33338" cy="3651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0" name="Freeform 432"/>
            <p:cNvSpPr>
              <a:spLocks noEditPoints="1"/>
            </p:cNvSpPr>
            <p:nvPr/>
          </p:nvSpPr>
          <p:spPr bwMode="auto">
            <a:xfrm>
              <a:off x="10726738" y="987426"/>
              <a:ext cx="498475" cy="631825"/>
            </a:xfrm>
            <a:custGeom>
              <a:avLst/>
              <a:gdLst>
                <a:gd name="T0" fmla="*/ 448 w 960"/>
                <a:gd name="T1" fmla="*/ 363 h 1217"/>
                <a:gd name="T2" fmla="*/ 224 w 960"/>
                <a:gd name="T3" fmla="*/ 480 h 1217"/>
                <a:gd name="T4" fmla="*/ 19 w 960"/>
                <a:gd name="T5" fmla="*/ 803 h 1217"/>
                <a:gd name="T6" fmla="*/ 0 w 960"/>
                <a:gd name="T7" fmla="*/ 1088 h 1217"/>
                <a:gd name="T8" fmla="*/ 243 w 960"/>
                <a:gd name="T9" fmla="*/ 1214 h 1217"/>
                <a:gd name="T10" fmla="*/ 940 w 960"/>
                <a:gd name="T11" fmla="*/ 926 h 1217"/>
                <a:gd name="T12" fmla="*/ 960 w 960"/>
                <a:gd name="T13" fmla="*/ 128 h 1217"/>
                <a:gd name="T14" fmla="*/ 716 w 960"/>
                <a:gd name="T15" fmla="*/ 3 h 1217"/>
                <a:gd name="T16" fmla="*/ 467 w 960"/>
                <a:gd name="T17" fmla="*/ 99 h 1217"/>
                <a:gd name="T18" fmla="*/ 672 w 960"/>
                <a:gd name="T19" fmla="*/ 246 h 1217"/>
                <a:gd name="T20" fmla="*/ 512 w 960"/>
                <a:gd name="T21" fmla="*/ 363 h 1217"/>
                <a:gd name="T22" fmla="*/ 672 w 960"/>
                <a:gd name="T23" fmla="*/ 246 h 1217"/>
                <a:gd name="T24" fmla="*/ 448 w 960"/>
                <a:gd name="T25" fmla="*/ 881 h 1217"/>
                <a:gd name="T26" fmla="*/ 288 w 960"/>
                <a:gd name="T27" fmla="*/ 1136 h 1217"/>
                <a:gd name="T28" fmla="*/ 288 w 960"/>
                <a:gd name="T29" fmla="*/ 529 h 1217"/>
                <a:gd name="T30" fmla="*/ 448 w 960"/>
                <a:gd name="T31" fmla="*/ 784 h 1217"/>
                <a:gd name="T32" fmla="*/ 288 w 960"/>
                <a:gd name="T33" fmla="*/ 529 h 1217"/>
                <a:gd name="T34" fmla="*/ 672 w 960"/>
                <a:gd name="T35" fmla="*/ 529 h 1217"/>
                <a:gd name="T36" fmla="*/ 512 w 960"/>
                <a:gd name="T37" fmla="*/ 1040 h 1217"/>
                <a:gd name="T38" fmla="*/ 480 w 960"/>
                <a:gd name="T39" fmla="*/ 419 h 1217"/>
                <a:gd name="T40" fmla="*/ 480 w 960"/>
                <a:gd name="T41" fmla="*/ 542 h 1217"/>
                <a:gd name="T42" fmla="*/ 480 w 960"/>
                <a:gd name="T43" fmla="*/ 419 h 1217"/>
                <a:gd name="T44" fmla="*/ 398 w 960"/>
                <a:gd name="T45" fmla="*/ 832 h 1217"/>
                <a:gd name="T46" fmla="*/ 113 w 960"/>
                <a:gd name="T47" fmla="*/ 832 h 1217"/>
                <a:gd name="T48" fmla="*/ 64 w 960"/>
                <a:gd name="T49" fmla="*/ 881 h 1217"/>
                <a:gd name="T50" fmla="*/ 224 w 960"/>
                <a:gd name="T51" fmla="*/ 1136 h 1217"/>
                <a:gd name="T52" fmla="*/ 64 w 960"/>
                <a:gd name="T53" fmla="*/ 881 h 1217"/>
                <a:gd name="T54" fmla="*/ 736 w 960"/>
                <a:gd name="T55" fmla="*/ 246 h 1217"/>
                <a:gd name="T56" fmla="*/ 896 w 960"/>
                <a:gd name="T57" fmla="*/ 875 h 1217"/>
                <a:gd name="T58" fmla="*/ 704 w 960"/>
                <a:gd name="T59" fmla="*/ 67 h 1217"/>
                <a:gd name="T60" fmla="*/ 704 w 960"/>
                <a:gd name="T61" fmla="*/ 190 h 1217"/>
                <a:gd name="T62" fmla="*/ 704 w 960"/>
                <a:gd name="T63" fmla="*/ 67 h 1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960" h="1217">
                  <a:moveTo>
                    <a:pt x="448" y="128"/>
                  </a:moveTo>
                  <a:cubicBezTo>
                    <a:pt x="448" y="363"/>
                    <a:pt x="448" y="363"/>
                    <a:pt x="448" y="363"/>
                  </a:cubicBezTo>
                  <a:cubicBezTo>
                    <a:pt x="243" y="451"/>
                    <a:pt x="243" y="451"/>
                    <a:pt x="243" y="451"/>
                  </a:cubicBezTo>
                  <a:cubicBezTo>
                    <a:pt x="231" y="456"/>
                    <a:pt x="224" y="468"/>
                    <a:pt x="224" y="480"/>
                  </a:cubicBezTo>
                  <a:cubicBezTo>
                    <a:pt x="224" y="715"/>
                    <a:pt x="224" y="715"/>
                    <a:pt x="224" y="715"/>
                  </a:cubicBezTo>
                  <a:cubicBezTo>
                    <a:pt x="19" y="803"/>
                    <a:pt x="19" y="803"/>
                    <a:pt x="19" y="803"/>
                  </a:cubicBezTo>
                  <a:cubicBezTo>
                    <a:pt x="7" y="808"/>
                    <a:pt x="0" y="820"/>
                    <a:pt x="0" y="832"/>
                  </a:cubicBezTo>
                  <a:cubicBezTo>
                    <a:pt x="0" y="1088"/>
                    <a:pt x="0" y="1088"/>
                    <a:pt x="0" y="1088"/>
                  </a:cubicBezTo>
                  <a:cubicBezTo>
                    <a:pt x="0" y="1101"/>
                    <a:pt x="7" y="1113"/>
                    <a:pt x="19" y="1118"/>
                  </a:cubicBezTo>
                  <a:cubicBezTo>
                    <a:pt x="243" y="1214"/>
                    <a:pt x="243" y="1214"/>
                    <a:pt x="243" y="1214"/>
                  </a:cubicBezTo>
                  <a:cubicBezTo>
                    <a:pt x="251" y="1217"/>
                    <a:pt x="260" y="1217"/>
                    <a:pt x="268" y="1214"/>
                  </a:cubicBezTo>
                  <a:cubicBezTo>
                    <a:pt x="940" y="926"/>
                    <a:pt x="940" y="926"/>
                    <a:pt x="940" y="926"/>
                  </a:cubicBezTo>
                  <a:cubicBezTo>
                    <a:pt x="952" y="921"/>
                    <a:pt x="960" y="909"/>
                    <a:pt x="960" y="896"/>
                  </a:cubicBezTo>
                  <a:cubicBezTo>
                    <a:pt x="960" y="128"/>
                    <a:pt x="960" y="128"/>
                    <a:pt x="960" y="128"/>
                  </a:cubicBezTo>
                  <a:cubicBezTo>
                    <a:pt x="960" y="116"/>
                    <a:pt x="952" y="104"/>
                    <a:pt x="940" y="99"/>
                  </a:cubicBezTo>
                  <a:cubicBezTo>
                    <a:pt x="716" y="3"/>
                    <a:pt x="716" y="3"/>
                    <a:pt x="716" y="3"/>
                  </a:cubicBezTo>
                  <a:cubicBezTo>
                    <a:pt x="708" y="0"/>
                    <a:pt x="699" y="0"/>
                    <a:pt x="691" y="3"/>
                  </a:cubicBezTo>
                  <a:cubicBezTo>
                    <a:pt x="467" y="99"/>
                    <a:pt x="467" y="99"/>
                    <a:pt x="467" y="99"/>
                  </a:cubicBezTo>
                  <a:cubicBezTo>
                    <a:pt x="455" y="104"/>
                    <a:pt x="448" y="116"/>
                    <a:pt x="448" y="128"/>
                  </a:cubicBezTo>
                  <a:close/>
                  <a:moveTo>
                    <a:pt x="672" y="246"/>
                  </a:moveTo>
                  <a:cubicBezTo>
                    <a:pt x="672" y="432"/>
                    <a:pt x="672" y="432"/>
                    <a:pt x="672" y="432"/>
                  </a:cubicBezTo>
                  <a:cubicBezTo>
                    <a:pt x="512" y="363"/>
                    <a:pt x="512" y="363"/>
                    <a:pt x="512" y="363"/>
                  </a:cubicBezTo>
                  <a:cubicBezTo>
                    <a:pt x="512" y="177"/>
                    <a:pt x="512" y="177"/>
                    <a:pt x="512" y="177"/>
                  </a:cubicBezTo>
                  <a:lnTo>
                    <a:pt x="672" y="246"/>
                  </a:lnTo>
                  <a:close/>
                  <a:moveTo>
                    <a:pt x="288" y="950"/>
                  </a:moveTo>
                  <a:cubicBezTo>
                    <a:pt x="448" y="881"/>
                    <a:pt x="448" y="881"/>
                    <a:pt x="448" y="881"/>
                  </a:cubicBezTo>
                  <a:cubicBezTo>
                    <a:pt x="448" y="1067"/>
                    <a:pt x="448" y="1067"/>
                    <a:pt x="448" y="1067"/>
                  </a:cubicBezTo>
                  <a:cubicBezTo>
                    <a:pt x="288" y="1136"/>
                    <a:pt x="288" y="1136"/>
                    <a:pt x="288" y="1136"/>
                  </a:cubicBezTo>
                  <a:lnTo>
                    <a:pt x="288" y="950"/>
                  </a:lnTo>
                  <a:close/>
                  <a:moveTo>
                    <a:pt x="288" y="529"/>
                  </a:moveTo>
                  <a:cubicBezTo>
                    <a:pt x="448" y="598"/>
                    <a:pt x="448" y="598"/>
                    <a:pt x="448" y="598"/>
                  </a:cubicBezTo>
                  <a:cubicBezTo>
                    <a:pt x="448" y="784"/>
                    <a:pt x="448" y="784"/>
                    <a:pt x="448" y="784"/>
                  </a:cubicBezTo>
                  <a:cubicBezTo>
                    <a:pt x="288" y="715"/>
                    <a:pt x="288" y="715"/>
                    <a:pt x="288" y="715"/>
                  </a:cubicBezTo>
                  <a:lnTo>
                    <a:pt x="288" y="529"/>
                  </a:lnTo>
                  <a:close/>
                  <a:moveTo>
                    <a:pt x="512" y="598"/>
                  </a:moveTo>
                  <a:cubicBezTo>
                    <a:pt x="672" y="529"/>
                    <a:pt x="672" y="529"/>
                    <a:pt x="672" y="529"/>
                  </a:cubicBezTo>
                  <a:cubicBezTo>
                    <a:pt x="672" y="971"/>
                    <a:pt x="672" y="971"/>
                    <a:pt x="672" y="971"/>
                  </a:cubicBezTo>
                  <a:cubicBezTo>
                    <a:pt x="512" y="1040"/>
                    <a:pt x="512" y="1040"/>
                    <a:pt x="512" y="1040"/>
                  </a:cubicBezTo>
                  <a:lnTo>
                    <a:pt x="512" y="598"/>
                  </a:lnTo>
                  <a:close/>
                  <a:moveTo>
                    <a:pt x="480" y="419"/>
                  </a:moveTo>
                  <a:cubicBezTo>
                    <a:pt x="622" y="480"/>
                    <a:pt x="622" y="480"/>
                    <a:pt x="622" y="480"/>
                  </a:cubicBezTo>
                  <a:cubicBezTo>
                    <a:pt x="480" y="542"/>
                    <a:pt x="480" y="542"/>
                    <a:pt x="480" y="542"/>
                  </a:cubicBezTo>
                  <a:cubicBezTo>
                    <a:pt x="337" y="480"/>
                    <a:pt x="337" y="480"/>
                    <a:pt x="337" y="480"/>
                  </a:cubicBezTo>
                  <a:lnTo>
                    <a:pt x="480" y="419"/>
                  </a:lnTo>
                  <a:close/>
                  <a:moveTo>
                    <a:pt x="256" y="771"/>
                  </a:moveTo>
                  <a:cubicBezTo>
                    <a:pt x="398" y="832"/>
                    <a:pt x="398" y="832"/>
                    <a:pt x="398" y="832"/>
                  </a:cubicBezTo>
                  <a:cubicBezTo>
                    <a:pt x="256" y="894"/>
                    <a:pt x="256" y="894"/>
                    <a:pt x="256" y="894"/>
                  </a:cubicBezTo>
                  <a:cubicBezTo>
                    <a:pt x="113" y="832"/>
                    <a:pt x="113" y="832"/>
                    <a:pt x="113" y="832"/>
                  </a:cubicBezTo>
                  <a:lnTo>
                    <a:pt x="256" y="771"/>
                  </a:lnTo>
                  <a:close/>
                  <a:moveTo>
                    <a:pt x="64" y="881"/>
                  </a:moveTo>
                  <a:cubicBezTo>
                    <a:pt x="224" y="950"/>
                    <a:pt x="224" y="950"/>
                    <a:pt x="224" y="950"/>
                  </a:cubicBezTo>
                  <a:cubicBezTo>
                    <a:pt x="224" y="1136"/>
                    <a:pt x="224" y="1136"/>
                    <a:pt x="224" y="1136"/>
                  </a:cubicBezTo>
                  <a:cubicBezTo>
                    <a:pt x="64" y="1067"/>
                    <a:pt x="64" y="1067"/>
                    <a:pt x="64" y="1067"/>
                  </a:cubicBezTo>
                  <a:lnTo>
                    <a:pt x="64" y="881"/>
                  </a:lnTo>
                  <a:close/>
                  <a:moveTo>
                    <a:pt x="736" y="944"/>
                  </a:moveTo>
                  <a:cubicBezTo>
                    <a:pt x="736" y="246"/>
                    <a:pt x="736" y="246"/>
                    <a:pt x="736" y="246"/>
                  </a:cubicBezTo>
                  <a:cubicBezTo>
                    <a:pt x="896" y="177"/>
                    <a:pt x="896" y="177"/>
                    <a:pt x="896" y="177"/>
                  </a:cubicBezTo>
                  <a:cubicBezTo>
                    <a:pt x="896" y="875"/>
                    <a:pt x="896" y="875"/>
                    <a:pt x="896" y="875"/>
                  </a:cubicBezTo>
                  <a:lnTo>
                    <a:pt x="736" y="944"/>
                  </a:lnTo>
                  <a:close/>
                  <a:moveTo>
                    <a:pt x="704" y="67"/>
                  </a:moveTo>
                  <a:cubicBezTo>
                    <a:pt x="846" y="128"/>
                    <a:pt x="846" y="128"/>
                    <a:pt x="846" y="128"/>
                  </a:cubicBezTo>
                  <a:cubicBezTo>
                    <a:pt x="704" y="190"/>
                    <a:pt x="704" y="190"/>
                    <a:pt x="704" y="190"/>
                  </a:cubicBezTo>
                  <a:cubicBezTo>
                    <a:pt x="561" y="128"/>
                    <a:pt x="561" y="128"/>
                    <a:pt x="561" y="128"/>
                  </a:cubicBezTo>
                  <a:lnTo>
                    <a:pt x="704" y="6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1" name="Freeform 433"/>
            <p:cNvSpPr>
              <a:spLocks noEditPoints="1"/>
            </p:cNvSpPr>
            <p:nvPr/>
          </p:nvSpPr>
          <p:spPr bwMode="auto">
            <a:xfrm>
              <a:off x="10477500" y="784226"/>
              <a:ext cx="996950" cy="1000125"/>
            </a:xfrm>
            <a:custGeom>
              <a:avLst/>
              <a:gdLst>
                <a:gd name="T0" fmla="*/ 1900 w 1920"/>
                <a:gd name="T1" fmla="*/ 401 h 1922"/>
                <a:gd name="T2" fmla="*/ 972 w 1920"/>
                <a:gd name="T3" fmla="*/ 3 h 1922"/>
                <a:gd name="T4" fmla="*/ 947 w 1920"/>
                <a:gd name="T5" fmla="*/ 3 h 1922"/>
                <a:gd name="T6" fmla="*/ 19 w 1920"/>
                <a:gd name="T7" fmla="*/ 401 h 1922"/>
                <a:gd name="T8" fmla="*/ 0 w 1920"/>
                <a:gd name="T9" fmla="*/ 431 h 1922"/>
                <a:gd name="T10" fmla="*/ 0 w 1920"/>
                <a:gd name="T11" fmla="*/ 1491 h 1922"/>
                <a:gd name="T12" fmla="*/ 19 w 1920"/>
                <a:gd name="T13" fmla="*/ 1521 h 1922"/>
                <a:gd name="T14" fmla="*/ 947 w 1920"/>
                <a:gd name="T15" fmla="*/ 1918 h 1922"/>
                <a:gd name="T16" fmla="*/ 972 w 1920"/>
                <a:gd name="T17" fmla="*/ 1918 h 1922"/>
                <a:gd name="T18" fmla="*/ 1900 w 1920"/>
                <a:gd name="T19" fmla="*/ 1521 h 1922"/>
                <a:gd name="T20" fmla="*/ 1920 w 1920"/>
                <a:gd name="T21" fmla="*/ 1491 h 1922"/>
                <a:gd name="T22" fmla="*/ 1920 w 1920"/>
                <a:gd name="T23" fmla="*/ 431 h 1922"/>
                <a:gd name="T24" fmla="*/ 1900 w 1920"/>
                <a:gd name="T25" fmla="*/ 401 h 1922"/>
                <a:gd name="T26" fmla="*/ 1856 w 1920"/>
                <a:gd name="T27" fmla="*/ 1470 h 1922"/>
                <a:gd name="T28" fmla="*/ 960 w 1920"/>
                <a:gd name="T29" fmla="*/ 1854 h 1922"/>
                <a:gd name="T30" fmla="*/ 64 w 1920"/>
                <a:gd name="T31" fmla="*/ 1470 h 1922"/>
                <a:gd name="T32" fmla="*/ 64 w 1920"/>
                <a:gd name="T33" fmla="*/ 452 h 1922"/>
                <a:gd name="T34" fmla="*/ 960 w 1920"/>
                <a:gd name="T35" fmla="*/ 68 h 1922"/>
                <a:gd name="T36" fmla="*/ 1856 w 1920"/>
                <a:gd name="T37" fmla="*/ 452 h 1922"/>
                <a:gd name="T38" fmla="*/ 1856 w 1920"/>
                <a:gd name="T39" fmla="*/ 1470 h 19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920" h="1922">
                  <a:moveTo>
                    <a:pt x="1900" y="401"/>
                  </a:moveTo>
                  <a:cubicBezTo>
                    <a:pt x="972" y="3"/>
                    <a:pt x="972" y="3"/>
                    <a:pt x="972" y="3"/>
                  </a:cubicBezTo>
                  <a:cubicBezTo>
                    <a:pt x="964" y="0"/>
                    <a:pt x="955" y="0"/>
                    <a:pt x="947" y="3"/>
                  </a:cubicBezTo>
                  <a:cubicBezTo>
                    <a:pt x="19" y="401"/>
                    <a:pt x="19" y="401"/>
                    <a:pt x="19" y="401"/>
                  </a:cubicBezTo>
                  <a:cubicBezTo>
                    <a:pt x="7" y="406"/>
                    <a:pt x="0" y="418"/>
                    <a:pt x="0" y="431"/>
                  </a:cubicBezTo>
                  <a:cubicBezTo>
                    <a:pt x="0" y="1491"/>
                    <a:pt x="0" y="1491"/>
                    <a:pt x="0" y="1491"/>
                  </a:cubicBezTo>
                  <a:cubicBezTo>
                    <a:pt x="0" y="1504"/>
                    <a:pt x="7" y="1516"/>
                    <a:pt x="19" y="1521"/>
                  </a:cubicBezTo>
                  <a:cubicBezTo>
                    <a:pt x="947" y="1918"/>
                    <a:pt x="947" y="1918"/>
                    <a:pt x="947" y="1918"/>
                  </a:cubicBezTo>
                  <a:cubicBezTo>
                    <a:pt x="955" y="1922"/>
                    <a:pt x="964" y="1922"/>
                    <a:pt x="972" y="1918"/>
                  </a:cubicBezTo>
                  <a:cubicBezTo>
                    <a:pt x="1900" y="1521"/>
                    <a:pt x="1900" y="1521"/>
                    <a:pt x="1900" y="1521"/>
                  </a:cubicBezTo>
                  <a:cubicBezTo>
                    <a:pt x="1912" y="1516"/>
                    <a:pt x="1920" y="1504"/>
                    <a:pt x="1920" y="1491"/>
                  </a:cubicBezTo>
                  <a:cubicBezTo>
                    <a:pt x="1920" y="431"/>
                    <a:pt x="1920" y="431"/>
                    <a:pt x="1920" y="431"/>
                  </a:cubicBezTo>
                  <a:cubicBezTo>
                    <a:pt x="1920" y="418"/>
                    <a:pt x="1912" y="406"/>
                    <a:pt x="1900" y="401"/>
                  </a:cubicBezTo>
                  <a:close/>
                  <a:moveTo>
                    <a:pt x="1856" y="1470"/>
                  </a:moveTo>
                  <a:cubicBezTo>
                    <a:pt x="960" y="1854"/>
                    <a:pt x="960" y="1854"/>
                    <a:pt x="960" y="1854"/>
                  </a:cubicBezTo>
                  <a:cubicBezTo>
                    <a:pt x="64" y="1470"/>
                    <a:pt x="64" y="1470"/>
                    <a:pt x="64" y="1470"/>
                  </a:cubicBezTo>
                  <a:cubicBezTo>
                    <a:pt x="64" y="452"/>
                    <a:pt x="64" y="452"/>
                    <a:pt x="64" y="452"/>
                  </a:cubicBezTo>
                  <a:cubicBezTo>
                    <a:pt x="960" y="68"/>
                    <a:pt x="960" y="68"/>
                    <a:pt x="960" y="68"/>
                  </a:cubicBezTo>
                  <a:cubicBezTo>
                    <a:pt x="1856" y="452"/>
                    <a:pt x="1856" y="452"/>
                    <a:pt x="1856" y="452"/>
                  </a:cubicBezTo>
                  <a:lnTo>
                    <a:pt x="1856" y="147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2" name="Freeform 434"/>
            <p:cNvSpPr>
              <a:spLocks/>
            </p:cNvSpPr>
            <p:nvPr/>
          </p:nvSpPr>
          <p:spPr bwMode="auto">
            <a:xfrm>
              <a:off x="10523538" y="1503364"/>
              <a:ext cx="49213" cy="46038"/>
            </a:xfrm>
            <a:custGeom>
              <a:avLst/>
              <a:gdLst>
                <a:gd name="T0" fmla="*/ 0 w 31"/>
                <a:gd name="T1" fmla="*/ 10 h 29"/>
                <a:gd name="T2" fmla="*/ 23 w 31"/>
                <a:gd name="T3" fmla="*/ 0 h 29"/>
                <a:gd name="T4" fmla="*/ 31 w 31"/>
                <a:gd name="T5" fmla="*/ 20 h 29"/>
                <a:gd name="T6" fmla="*/ 9 w 31"/>
                <a:gd name="T7" fmla="*/ 29 h 29"/>
                <a:gd name="T8" fmla="*/ 0 w 31"/>
                <a:gd name="T9" fmla="*/ 1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29">
                  <a:moveTo>
                    <a:pt x="0" y="10"/>
                  </a:moveTo>
                  <a:lnTo>
                    <a:pt x="23" y="0"/>
                  </a:lnTo>
                  <a:lnTo>
                    <a:pt x="31" y="20"/>
                  </a:lnTo>
                  <a:lnTo>
                    <a:pt x="9" y="29"/>
                  </a:lnTo>
                  <a:lnTo>
                    <a:pt x="0" y="1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3" name="Freeform 435"/>
            <p:cNvSpPr>
              <a:spLocks/>
            </p:cNvSpPr>
            <p:nvPr/>
          </p:nvSpPr>
          <p:spPr bwMode="auto">
            <a:xfrm>
              <a:off x="10594975" y="1473201"/>
              <a:ext cx="49213" cy="46038"/>
            </a:xfrm>
            <a:custGeom>
              <a:avLst/>
              <a:gdLst>
                <a:gd name="T0" fmla="*/ 0 w 31"/>
                <a:gd name="T1" fmla="*/ 10 h 29"/>
                <a:gd name="T2" fmla="*/ 23 w 31"/>
                <a:gd name="T3" fmla="*/ 0 h 29"/>
                <a:gd name="T4" fmla="*/ 31 w 31"/>
                <a:gd name="T5" fmla="*/ 19 h 29"/>
                <a:gd name="T6" fmla="*/ 9 w 31"/>
                <a:gd name="T7" fmla="*/ 29 h 29"/>
                <a:gd name="T8" fmla="*/ 0 w 31"/>
                <a:gd name="T9" fmla="*/ 1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29">
                  <a:moveTo>
                    <a:pt x="0" y="10"/>
                  </a:moveTo>
                  <a:lnTo>
                    <a:pt x="23" y="0"/>
                  </a:lnTo>
                  <a:lnTo>
                    <a:pt x="31" y="19"/>
                  </a:lnTo>
                  <a:lnTo>
                    <a:pt x="9" y="29"/>
                  </a:lnTo>
                  <a:lnTo>
                    <a:pt x="0" y="1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4" name="Freeform 436"/>
            <p:cNvSpPr>
              <a:spLocks/>
            </p:cNvSpPr>
            <p:nvPr/>
          </p:nvSpPr>
          <p:spPr bwMode="auto">
            <a:xfrm>
              <a:off x="10666413" y="1443039"/>
              <a:ext cx="49213" cy="46038"/>
            </a:xfrm>
            <a:custGeom>
              <a:avLst/>
              <a:gdLst>
                <a:gd name="T0" fmla="*/ 0 w 31"/>
                <a:gd name="T1" fmla="*/ 10 h 29"/>
                <a:gd name="T2" fmla="*/ 23 w 31"/>
                <a:gd name="T3" fmla="*/ 0 h 29"/>
                <a:gd name="T4" fmla="*/ 31 w 31"/>
                <a:gd name="T5" fmla="*/ 19 h 29"/>
                <a:gd name="T6" fmla="*/ 9 w 31"/>
                <a:gd name="T7" fmla="*/ 29 h 29"/>
                <a:gd name="T8" fmla="*/ 0 w 31"/>
                <a:gd name="T9" fmla="*/ 1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29">
                  <a:moveTo>
                    <a:pt x="0" y="10"/>
                  </a:moveTo>
                  <a:lnTo>
                    <a:pt x="23" y="0"/>
                  </a:lnTo>
                  <a:lnTo>
                    <a:pt x="31" y="19"/>
                  </a:lnTo>
                  <a:lnTo>
                    <a:pt x="9" y="29"/>
                  </a:lnTo>
                  <a:lnTo>
                    <a:pt x="0" y="1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5" name="Freeform 437"/>
            <p:cNvSpPr>
              <a:spLocks/>
            </p:cNvSpPr>
            <p:nvPr/>
          </p:nvSpPr>
          <p:spPr bwMode="auto">
            <a:xfrm>
              <a:off x="11379200" y="1504951"/>
              <a:ext cx="49213" cy="46038"/>
            </a:xfrm>
            <a:custGeom>
              <a:avLst/>
              <a:gdLst>
                <a:gd name="T0" fmla="*/ 0 w 31"/>
                <a:gd name="T1" fmla="*/ 19 h 29"/>
                <a:gd name="T2" fmla="*/ 8 w 31"/>
                <a:gd name="T3" fmla="*/ 0 h 29"/>
                <a:gd name="T4" fmla="*/ 31 w 31"/>
                <a:gd name="T5" fmla="*/ 9 h 29"/>
                <a:gd name="T6" fmla="*/ 22 w 31"/>
                <a:gd name="T7" fmla="*/ 29 h 29"/>
                <a:gd name="T8" fmla="*/ 0 w 31"/>
                <a:gd name="T9" fmla="*/ 1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29">
                  <a:moveTo>
                    <a:pt x="0" y="19"/>
                  </a:moveTo>
                  <a:lnTo>
                    <a:pt x="8" y="0"/>
                  </a:lnTo>
                  <a:lnTo>
                    <a:pt x="31" y="9"/>
                  </a:lnTo>
                  <a:lnTo>
                    <a:pt x="22" y="29"/>
                  </a:lnTo>
                  <a:lnTo>
                    <a:pt x="0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6" name="Freeform 438"/>
            <p:cNvSpPr>
              <a:spLocks/>
            </p:cNvSpPr>
            <p:nvPr/>
          </p:nvSpPr>
          <p:spPr bwMode="auto">
            <a:xfrm>
              <a:off x="11307763" y="1473201"/>
              <a:ext cx="49213" cy="46038"/>
            </a:xfrm>
            <a:custGeom>
              <a:avLst/>
              <a:gdLst>
                <a:gd name="T0" fmla="*/ 0 w 31"/>
                <a:gd name="T1" fmla="*/ 20 h 29"/>
                <a:gd name="T2" fmla="*/ 8 w 31"/>
                <a:gd name="T3" fmla="*/ 0 h 29"/>
                <a:gd name="T4" fmla="*/ 31 w 31"/>
                <a:gd name="T5" fmla="*/ 10 h 29"/>
                <a:gd name="T6" fmla="*/ 22 w 31"/>
                <a:gd name="T7" fmla="*/ 29 h 29"/>
                <a:gd name="T8" fmla="*/ 0 w 31"/>
                <a:gd name="T9" fmla="*/ 2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29">
                  <a:moveTo>
                    <a:pt x="0" y="20"/>
                  </a:moveTo>
                  <a:lnTo>
                    <a:pt x="8" y="0"/>
                  </a:lnTo>
                  <a:lnTo>
                    <a:pt x="31" y="10"/>
                  </a:lnTo>
                  <a:lnTo>
                    <a:pt x="22" y="29"/>
                  </a:lnTo>
                  <a:lnTo>
                    <a:pt x="0" y="2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7" name="Freeform 439"/>
            <p:cNvSpPr>
              <a:spLocks/>
            </p:cNvSpPr>
            <p:nvPr/>
          </p:nvSpPr>
          <p:spPr bwMode="auto">
            <a:xfrm>
              <a:off x="11236325" y="1443039"/>
              <a:ext cx="49213" cy="46038"/>
            </a:xfrm>
            <a:custGeom>
              <a:avLst/>
              <a:gdLst>
                <a:gd name="T0" fmla="*/ 0 w 31"/>
                <a:gd name="T1" fmla="*/ 19 h 29"/>
                <a:gd name="T2" fmla="*/ 8 w 31"/>
                <a:gd name="T3" fmla="*/ 0 h 29"/>
                <a:gd name="T4" fmla="*/ 31 w 31"/>
                <a:gd name="T5" fmla="*/ 10 h 29"/>
                <a:gd name="T6" fmla="*/ 23 w 31"/>
                <a:gd name="T7" fmla="*/ 29 h 29"/>
                <a:gd name="T8" fmla="*/ 0 w 31"/>
                <a:gd name="T9" fmla="*/ 1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29">
                  <a:moveTo>
                    <a:pt x="0" y="19"/>
                  </a:moveTo>
                  <a:lnTo>
                    <a:pt x="8" y="0"/>
                  </a:lnTo>
                  <a:lnTo>
                    <a:pt x="31" y="10"/>
                  </a:lnTo>
                  <a:lnTo>
                    <a:pt x="23" y="29"/>
                  </a:lnTo>
                  <a:lnTo>
                    <a:pt x="0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58" name="Группа 57"/>
          <p:cNvGrpSpPr/>
          <p:nvPr/>
        </p:nvGrpSpPr>
        <p:grpSpPr>
          <a:xfrm>
            <a:off x="5870638" y="5306944"/>
            <a:ext cx="425882" cy="426687"/>
            <a:chOff x="7610475" y="4725988"/>
            <a:chExt cx="839787" cy="841375"/>
          </a:xfrm>
          <a:solidFill>
            <a:schemeClr val="bg1"/>
          </a:solidFill>
        </p:grpSpPr>
        <p:sp>
          <p:nvSpPr>
            <p:cNvPr id="59" name="Rectangle 367"/>
            <p:cNvSpPr>
              <a:spLocks noChangeArrowheads="1"/>
            </p:cNvSpPr>
            <p:nvPr/>
          </p:nvSpPr>
          <p:spPr bwMode="auto">
            <a:xfrm>
              <a:off x="8016875" y="5426076"/>
              <a:ext cx="26987" cy="2857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0" name="Freeform 368"/>
            <p:cNvSpPr>
              <a:spLocks noEditPoints="1"/>
            </p:cNvSpPr>
            <p:nvPr/>
          </p:nvSpPr>
          <p:spPr bwMode="auto">
            <a:xfrm>
              <a:off x="7610475" y="4725988"/>
              <a:ext cx="839787" cy="841375"/>
            </a:xfrm>
            <a:custGeom>
              <a:avLst/>
              <a:gdLst>
                <a:gd name="T0" fmla="*/ 1484 w 1536"/>
                <a:gd name="T1" fmla="*/ 409 h 1536"/>
                <a:gd name="T2" fmla="*/ 1049 w 1536"/>
                <a:gd name="T3" fmla="*/ 281 h 1536"/>
                <a:gd name="T4" fmla="*/ 488 w 1536"/>
                <a:gd name="T5" fmla="*/ 307 h 1536"/>
                <a:gd name="T6" fmla="*/ 51 w 1536"/>
                <a:gd name="T7" fmla="*/ 1331 h 1536"/>
                <a:gd name="T8" fmla="*/ 0 w 1536"/>
                <a:gd name="T9" fmla="*/ 1433 h 1536"/>
                <a:gd name="T10" fmla="*/ 1536 w 1536"/>
                <a:gd name="T11" fmla="*/ 1433 h 1536"/>
                <a:gd name="T12" fmla="*/ 557 w 1536"/>
                <a:gd name="T13" fmla="*/ 189 h 1536"/>
                <a:gd name="T14" fmla="*/ 860 w 1536"/>
                <a:gd name="T15" fmla="*/ 492 h 1536"/>
                <a:gd name="T16" fmla="*/ 793 w 1536"/>
                <a:gd name="T17" fmla="*/ 563 h 1536"/>
                <a:gd name="T18" fmla="*/ 852 w 1536"/>
                <a:gd name="T19" fmla="*/ 238 h 1536"/>
                <a:gd name="T20" fmla="*/ 647 w 1536"/>
                <a:gd name="T21" fmla="*/ 274 h 1536"/>
                <a:gd name="T22" fmla="*/ 691 w 1536"/>
                <a:gd name="T23" fmla="*/ 563 h 1536"/>
                <a:gd name="T24" fmla="*/ 557 w 1536"/>
                <a:gd name="T25" fmla="*/ 189 h 1536"/>
                <a:gd name="T26" fmla="*/ 1331 w 1536"/>
                <a:gd name="T27" fmla="*/ 461 h 1536"/>
                <a:gd name="T28" fmla="*/ 972 w 1536"/>
                <a:gd name="T29" fmla="*/ 973 h 1536"/>
                <a:gd name="T30" fmla="*/ 1126 w 1536"/>
                <a:gd name="T31" fmla="*/ 1101 h 1536"/>
                <a:gd name="T32" fmla="*/ 1152 w 1536"/>
                <a:gd name="T33" fmla="*/ 1049 h 1536"/>
                <a:gd name="T34" fmla="*/ 1331 w 1536"/>
                <a:gd name="T35" fmla="*/ 1177 h 1536"/>
                <a:gd name="T36" fmla="*/ 640 w 1536"/>
                <a:gd name="T37" fmla="*/ 1101 h 1536"/>
                <a:gd name="T38" fmla="*/ 332 w 1536"/>
                <a:gd name="T39" fmla="*/ 921 h 1536"/>
                <a:gd name="T40" fmla="*/ 307 w 1536"/>
                <a:gd name="T41" fmla="*/ 1101 h 1536"/>
                <a:gd name="T42" fmla="*/ 204 w 1536"/>
                <a:gd name="T43" fmla="*/ 1177 h 1536"/>
                <a:gd name="T44" fmla="*/ 409 w 1536"/>
                <a:gd name="T45" fmla="*/ 947 h 1536"/>
                <a:gd name="T46" fmla="*/ 716 w 1536"/>
                <a:gd name="T47" fmla="*/ 1075 h 1536"/>
                <a:gd name="T48" fmla="*/ 1024 w 1536"/>
                <a:gd name="T49" fmla="*/ 1049 h 1536"/>
                <a:gd name="T50" fmla="*/ 1228 w 1536"/>
                <a:gd name="T51" fmla="*/ 845 h 1536"/>
                <a:gd name="T52" fmla="*/ 1203 w 1536"/>
                <a:gd name="T53" fmla="*/ 537 h 1536"/>
                <a:gd name="T54" fmla="*/ 998 w 1536"/>
                <a:gd name="T55" fmla="*/ 665 h 1536"/>
                <a:gd name="T56" fmla="*/ 537 w 1536"/>
                <a:gd name="T57" fmla="*/ 793 h 1536"/>
                <a:gd name="T58" fmla="*/ 844 w 1536"/>
                <a:gd name="T59" fmla="*/ 1049 h 1536"/>
                <a:gd name="T60" fmla="*/ 742 w 1536"/>
                <a:gd name="T61" fmla="*/ 921 h 1536"/>
                <a:gd name="T62" fmla="*/ 563 w 1536"/>
                <a:gd name="T63" fmla="*/ 717 h 1536"/>
                <a:gd name="T64" fmla="*/ 409 w 1536"/>
                <a:gd name="T65" fmla="*/ 691 h 1536"/>
                <a:gd name="T66" fmla="*/ 204 w 1536"/>
                <a:gd name="T67" fmla="*/ 461 h 1536"/>
                <a:gd name="T68" fmla="*/ 332 w 1536"/>
                <a:gd name="T69" fmla="*/ 717 h 1536"/>
                <a:gd name="T70" fmla="*/ 512 w 1536"/>
                <a:gd name="T71" fmla="*/ 537 h 1536"/>
                <a:gd name="T72" fmla="*/ 551 w 1536"/>
                <a:gd name="T73" fmla="*/ 461 h 1536"/>
                <a:gd name="T74" fmla="*/ 588 w 1536"/>
                <a:gd name="T75" fmla="*/ 563 h 1536"/>
                <a:gd name="T76" fmla="*/ 640 w 1536"/>
                <a:gd name="T77" fmla="*/ 691 h 1536"/>
                <a:gd name="T78" fmla="*/ 896 w 1536"/>
                <a:gd name="T79" fmla="*/ 691 h 1536"/>
                <a:gd name="T80" fmla="*/ 947 w 1536"/>
                <a:gd name="T81" fmla="*/ 563 h 1536"/>
                <a:gd name="T82" fmla="*/ 985 w 1536"/>
                <a:gd name="T83" fmla="*/ 461 h 1536"/>
                <a:gd name="T84" fmla="*/ 1126 w 1536"/>
                <a:gd name="T85" fmla="*/ 717 h 1536"/>
                <a:gd name="T86" fmla="*/ 844 w 1536"/>
                <a:gd name="T87" fmla="*/ 614 h 1536"/>
                <a:gd name="T88" fmla="*/ 102 w 1536"/>
                <a:gd name="T89" fmla="*/ 409 h 1536"/>
                <a:gd name="T90" fmla="*/ 518 w 1536"/>
                <a:gd name="T91" fmla="*/ 409 h 1536"/>
                <a:gd name="T92" fmla="*/ 153 w 1536"/>
                <a:gd name="T93" fmla="*/ 1203 h 1536"/>
                <a:gd name="T94" fmla="*/ 1382 w 1536"/>
                <a:gd name="T95" fmla="*/ 1203 h 1536"/>
                <a:gd name="T96" fmla="*/ 1018 w 1536"/>
                <a:gd name="T97" fmla="*/ 409 h 1536"/>
                <a:gd name="T98" fmla="*/ 1433 w 1536"/>
                <a:gd name="T99" fmla="*/ 409 h 1536"/>
                <a:gd name="T100" fmla="*/ 980 w 1536"/>
                <a:gd name="T101" fmla="*/ 1338 h 1536"/>
                <a:gd name="T102" fmla="*/ 555 w 1536"/>
                <a:gd name="T103" fmla="*/ 1338 h 1536"/>
                <a:gd name="T104" fmla="*/ 102 w 1536"/>
                <a:gd name="T105" fmla="*/ 409 h 1536"/>
                <a:gd name="T106" fmla="*/ 102 w 1536"/>
                <a:gd name="T107" fmla="*/ 1485 h 1536"/>
                <a:gd name="T108" fmla="*/ 527 w 1536"/>
                <a:gd name="T109" fmla="*/ 1382 h 1536"/>
                <a:gd name="T110" fmla="*/ 947 w 1536"/>
                <a:gd name="T111" fmla="*/ 1433 h 1536"/>
                <a:gd name="T112" fmla="*/ 1484 w 1536"/>
                <a:gd name="T113" fmla="*/ 1382 h 1536"/>
                <a:gd name="T114" fmla="*/ 1484 w 1536"/>
                <a:gd name="T115" fmla="*/ 1433 h 15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536" h="1536">
                  <a:moveTo>
                    <a:pt x="1510" y="1331"/>
                  </a:moveTo>
                  <a:cubicBezTo>
                    <a:pt x="1484" y="1331"/>
                    <a:pt x="1484" y="1331"/>
                    <a:pt x="1484" y="1331"/>
                  </a:cubicBezTo>
                  <a:cubicBezTo>
                    <a:pt x="1484" y="409"/>
                    <a:pt x="1484" y="409"/>
                    <a:pt x="1484" y="409"/>
                  </a:cubicBezTo>
                  <a:cubicBezTo>
                    <a:pt x="1484" y="353"/>
                    <a:pt x="1439" y="307"/>
                    <a:pt x="1382" y="307"/>
                  </a:cubicBezTo>
                  <a:cubicBezTo>
                    <a:pt x="1047" y="307"/>
                    <a:pt x="1047" y="307"/>
                    <a:pt x="1047" y="307"/>
                  </a:cubicBezTo>
                  <a:cubicBezTo>
                    <a:pt x="1048" y="298"/>
                    <a:pt x="1049" y="290"/>
                    <a:pt x="1049" y="281"/>
                  </a:cubicBezTo>
                  <a:cubicBezTo>
                    <a:pt x="1049" y="126"/>
                    <a:pt x="923" y="0"/>
                    <a:pt x="768" y="0"/>
                  </a:cubicBezTo>
                  <a:cubicBezTo>
                    <a:pt x="612" y="0"/>
                    <a:pt x="486" y="126"/>
                    <a:pt x="486" y="281"/>
                  </a:cubicBezTo>
                  <a:cubicBezTo>
                    <a:pt x="486" y="290"/>
                    <a:pt x="487" y="298"/>
                    <a:pt x="488" y="307"/>
                  </a:cubicBezTo>
                  <a:cubicBezTo>
                    <a:pt x="153" y="307"/>
                    <a:pt x="153" y="307"/>
                    <a:pt x="153" y="307"/>
                  </a:cubicBezTo>
                  <a:cubicBezTo>
                    <a:pt x="97" y="307"/>
                    <a:pt x="51" y="353"/>
                    <a:pt x="51" y="409"/>
                  </a:cubicBezTo>
                  <a:cubicBezTo>
                    <a:pt x="51" y="1331"/>
                    <a:pt x="51" y="1331"/>
                    <a:pt x="51" y="1331"/>
                  </a:cubicBezTo>
                  <a:cubicBezTo>
                    <a:pt x="25" y="1331"/>
                    <a:pt x="25" y="1331"/>
                    <a:pt x="25" y="1331"/>
                  </a:cubicBezTo>
                  <a:cubicBezTo>
                    <a:pt x="11" y="1331"/>
                    <a:pt x="0" y="1342"/>
                    <a:pt x="0" y="1357"/>
                  </a:cubicBezTo>
                  <a:cubicBezTo>
                    <a:pt x="0" y="1433"/>
                    <a:pt x="0" y="1433"/>
                    <a:pt x="0" y="1433"/>
                  </a:cubicBezTo>
                  <a:cubicBezTo>
                    <a:pt x="0" y="1490"/>
                    <a:pt x="46" y="1536"/>
                    <a:pt x="102" y="1536"/>
                  </a:cubicBezTo>
                  <a:cubicBezTo>
                    <a:pt x="1433" y="1536"/>
                    <a:pt x="1433" y="1536"/>
                    <a:pt x="1433" y="1536"/>
                  </a:cubicBezTo>
                  <a:cubicBezTo>
                    <a:pt x="1490" y="1536"/>
                    <a:pt x="1536" y="1490"/>
                    <a:pt x="1536" y="1433"/>
                  </a:cubicBezTo>
                  <a:cubicBezTo>
                    <a:pt x="1536" y="1357"/>
                    <a:pt x="1536" y="1357"/>
                    <a:pt x="1536" y="1357"/>
                  </a:cubicBezTo>
                  <a:cubicBezTo>
                    <a:pt x="1536" y="1342"/>
                    <a:pt x="1524" y="1331"/>
                    <a:pt x="1510" y="1331"/>
                  </a:cubicBezTo>
                  <a:close/>
                  <a:moveTo>
                    <a:pt x="557" y="189"/>
                  </a:moveTo>
                  <a:cubicBezTo>
                    <a:pt x="593" y="105"/>
                    <a:pt x="676" y="51"/>
                    <a:pt x="768" y="51"/>
                  </a:cubicBezTo>
                  <a:cubicBezTo>
                    <a:pt x="895" y="51"/>
                    <a:pt x="998" y="154"/>
                    <a:pt x="998" y="282"/>
                  </a:cubicBezTo>
                  <a:cubicBezTo>
                    <a:pt x="998" y="373"/>
                    <a:pt x="944" y="456"/>
                    <a:pt x="860" y="492"/>
                  </a:cubicBezTo>
                  <a:cubicBezTo>
                    <a:pt x="850" y="497"/>
                    <a:pt x="844" y="506"/>
                    <a:pt x="844" y="516"/>
                  </a:cubicBezTo>
                  <a:cubicBezTo>
                    <a:pt x="844" y="563"/>
                    <a:pt x="844" y="563"/>
                    <a:pt x="844" y="563"/>
                  </a:cubicBezTo>
                  <a:cubicBezTo>
                    <a:pt x="793" y="563"/>
                    <a:pt x="793" y="563"/>
                    <a:pt x="793" y="563"/>
                  </a:cubicBezTo>
                  <a:cubicBezTo>
                    <a:pt x="793" y="369"/>
                    <a:pt x="793" y="369"/>
                    <a:pt x="793" y="369"/>
                  </a:cubicBezTo>
                  <a:cubicBezTo>
                    <a:pt x="888" y="274"/>
                    <a:pt x="888" y="274"/>
                    <a:pt x="888" y="274"/>
                  </a:cubicBezTo>
                  <a:cubicBezTo>
                    <a:pt x="852" y="238"/>
                    <a:pt x="852" y="238"/>
                    <a:pt x="852" y="238"/>
                  </a:cubicBezTo>
                  <a:cubicBezTo>
                    <a:pt x="768" y="322"/>
                    <a:pt x="768" y="322"/>
                    <a:pt x="768" y="322"/>
                  </a:cubicBezTo>
                  <a:cubicBezTo>
                    <a:pt x="683" y="238"/>
                    <a:pt x="683" y="238"/>
                    <a:pt x="683" y="238"/>
                  </a:cubicBezTo>
                  <a:cubicBezTo>
                    <a:pt x="647" y="274"/>
                    <a:pt x="647" y="274"/>
                    <a:pt x="647" y="274"/>
                  </a:cubicBezTo>
                  <a:cubicBezTo>
                    <a:pt x="742" y="369"/>
                    <a:pt x="742" y="369"/>
                    <a:pt x="742" y="369"/>
                  </a:cubicBezTo>
                  <a:cubicBezTo>
                    <a:pt x="742" y="563"/>
                    <a:pt x="742" y="563"/>
                    <a:pt x="742" y="563"/>
                  </a:cubicBezTo>
                  <a:cubicBezTo>
                    <a:pt x="691" y="563"/>
                    <a:pt x="691" y="563"/>
                    <a:pt x="691" y="563"/>
                  </a:cubicBezTo>
                  <a:cubicBezTo>
                    <a:pt x="691" y="516"/>
                    <a:pt x="691" y="516"/>
                    <a:pt x="691" y="516"/>
                  </a:cubicBezTo>
                  <a:cubicBezTo>
                    <a:pt x="691" y="506"/>
                    <a:pt x="685" y="497"/>
                    <a:pt x="676" y="492"/>
                  </a:cubicBezTo>
                  <a:cubicBezTo>
                    <a:pt x="559" y="441"/>
                    <a:pt x="506" y="306"/>
                    <a:pt x="557" y="189"/>
                  </a:cubicBezTo>
                  <a:close/>
                  <a:moveTo>
                    <a:pt x="1126" y="717"/>
                  </a:moveTo>
                  <a:cubicBezTo>
                    <a:pt x="1126" y="461"/>
                    <a:pt x="1126" y="461"/>
                    <a:pt x="1126" y="461"/>
                  </a:cubicBezTo>
                  <a:cubicBezTo>
                    <a:pt x="1331" y="461"/>
                    <a:pt x="1331" y="461"/>
                    <a:pt x="1331" y="461"/>
                  </a:cubicBezTo>
                  <a:cubicBezTo>
                    <a:pt x="1331" y="921"/>
                    <a:pt x="1331" y="921"/>
                    <a:pt x="1331" y="921"/>
                  </a:cubicBezTo>
                  <a:cubicBezTo>
                    <a:pt x="972" y="921"/>
                    <a:pt x="972" y="921"/>
                    <a:pt x="972" y="921"/>
                  </a:cubicBezTo>
                  <a:cubicBezTo>
                    <a:pt x="972" y="973"/>
                    <a:pt x="972" y="973"/>
                    <a:pt x="972" y="973"/>
                  </a:cubicBezTo>
                  <a:cubicBezTo>
                    <a:pt x="1100" y="973"/>
                    <a:pt x="1100" y="973"/>
                    <a:pt x="1100" y="973"/>
                  </a:cubicBezTo>
                  <a:cubicBezTo>
                    <a:pt x="1100" y="1075"/>
                    <a:pt x="1100" y="1075"/>
                    <a:pt x="1100" y="1075"/>
                  </a:cubicBezTo>
                  <a:cubicBezTo>
                    <a:pt x="1100" y="1089"/>
                    <a:pt x="1112" y="1101"/>
                    <a:pt x="1126" y="1101"/>
                  </a:cubicBezTo>
                  <a:cubicBezTo>
                    <a:pt x="1254" y="1101"/>
                    <a:pt x="1254" y="1101"/>
                    <a:pt x="1254" y="1101"/>
                  </a:cubicBezTo>
                  <a:cubicBezTo>
                    <a:pt x="1254" y="1049"/>
                    <a:pt x="1254" y="1049"/>
                    <a:pt x="1254" y="1049"/>
                  </a:cubicBezTo>
                  <a:cubicBezTo>
                    <a:pt x="1152" y="1049"/>
                    <a:pt x="1152" y="1049"/>
                    <a:pt x="1152" y="1049"/>
                  </a:cubicBezTo>
                  <a:cubicBezTo>
                    <a:pt x="1152" y="973"/>
                    <a:pt x="1152" y="973"/>
                    <a:pt x="1152" y="973"/>
                  </a:cubicBezTo>
                  <a:cubicBezTo>
                    <a:pt x="1331" y="973"/>
                    <a:pt x="1331" y="973"/>
                    <a:pt x="1331" y="973"/>
                  </a:cubicBezTo>
                  <a:cubicBezTo>
                    <a:pt x="1331" y="1177"/>
                    <a:pt x="1331" y="1177"/>
                    <a:pt x="1331" y="1177"/>
                  </a:cubicBezTo>
                  <a:cubicBezTo>
                    <a:pt x="563" y="1177"/>
                    <a:pt x="563" y="1177"/>
                    <a:pt x="563" y="1177"/>
                  </a:cubicBezTo>
                  <a:cubicBezTo>
                    <a:pt x="563" y="1101"/>
                    <a:pt x="563" y="1101"/>
                    <a:pt x="563" y="1101"/>
                  </a:cubicBezTo>
                  <a:cubicBezTo>
                    <a:pt x="640" y="1101"/>
                    <a:pt x="640" y="1101"/>
                    <a:pt x="640" y="1101"/>
                  </a:cubicBezTo>
                  <a:cubicBezTo>
                    <a:pt x="640" y="1049"/>
                    <a:pt x="640" y="1049"/>
                    <a:pt x="640" y="1049"/>
                  </a:cubicBezTo>
                  <a:cubicBezTo>
                    <a:pt x="332" y="1049"/>
                    <a:pt x="332" y="1049"/>
                    <a:pt x="332" y="1049"/>
                  </a:cubicBezTo>
                  <a:cubicBezTo>
                    <a:pt x="332" y="921"/>
                    <a:pt x="332" y="921"/>
                    <a:pt x="332" y="921"/>
                  </a:cubicBezTo>
                  <a:cubicBezTo>
                    <a:pt x="281" y="921"/>
                    <a:pt x="281" y="921"/>
                    <a:pt x="281" y="921"/>
                  </a:cubicBezTo>
                  <a:cubicBezTo>
                    <a:pt x="281" y="1075"/>
                    <a:pt x="281" y="1075"/>
                    <a:pt x="281" y="1075"/>
                  </a:cubicBezTo>
                  <a:cubicBezTo>
                    <a:pt x="281" y="1089"/>
                    <a:pt x="293" y="1101"/>
                    <a:pt x="307" y="1101"/>
                  </a:cubicBezTo>
                  <a:cubicBezTo>
                    <a:pt x="512" y="1101"/>
                    <a:pt x="512" y="1101"/>
                    <a:pt x="512" y="1101"/>
                  </a:cubicBezTo>
                  <a:cubicBezTo>
                    <a:pt x="512" y="1177"/>
                    <a:pt x="512" y="1177"/>
                    <a:pt x="512" y="1177"/>
                  </a:cubicBezTo>
                  <a:cubicBezTo>
                    <a:pt x="204" y="1177"/>
                    <a:pt x="204" y="1177"/>
                    <a:pt x="204" y="1177"/>
                  </a:cubicBezTo>
                  <a:cubicBezTo>
                    <a:pt x="204" y="845"/>
                    <a:pt x="204" y="845"/>
                    <a:pt x="204" y="845"/>
                  </a:cubicBezTo>
                  <a:cubicBezTo>
                    <a:pt x="409" y="845"/>
                    <a:pt x="409" y="845"/>
                    <a:pt x="409" y="845"/>
                  </a:cubicBezTo>
                  <a:cubicBezTo>
                    <a:pt x="409" y="947"/>
                    <a:pt x="409" y="947"/>
                    <a:pt x="409" y="947"/>
                  </a:cubicBezTo>
                  <a:cubicBezTo>
                    <a:pt x="409" y="961"/>
                    <a:pt x="421" y="973"/>
                    <a:pt x="435" y="973"/>
                  </a:cubicBezTo>
                  <a:cubicBezTo>
                    <a:pt x="716" y="973"/>
                    <a:pt x="716" y="973"/>
                    <a:pt x="716" y="973"/>
                  </a:cubicBezTo>
                  <a:cubicBezTo>
                    <a:pt x="716" y="1075"/>
                    <a:pt x="716" y="1075"/>
                    <a:pt x="716" y="1075"/>
                  </a:cubicBezTo>
                  <a:cubicBezTo>
                    <a:pt x="716" y="1089"/>
                    <a:pt x="728" y="1101"/>
                    <a:pt x="742" y="1101"/>
                  </a:cubicBezTo>
                  <a:cubicBezTo>
                    <a:pt x="1024" y="1101"/>
                    <a:pt x="1024" y="1101"/>
                    <a:pt x="1024" y="1101"/>
                  </a:cubicBezTo>
                  <a:cubicBezTo>
                    <a:pt x="1024" y="1049"/>
                    <a:pt x="1024" y="1049"/>
                    <a:pt x="1024" y="1049"/>
                  </a:cubicBezTo>
                  <a:cubicBezTo>
                    <a:pt x="896" y="1049"/>
                    <a:pt x="896" y="1049"/>
                    <a:pt x="896" y="1049"/>
                  </a:cubicBezTo>
                  <a:cubicBezTo>
                    <a:pt x="896" y="845"/>
                    <a:pt x="896" y="845"/>
                    <a:pt x="896" y="845"/>
                  </a:cubicBezTo>
                  <a:cubicBezTo>
                    <a:pt x="1228" y="845"/>
                    <a:pt x="1228" y="845"/>
                    <a:pt x="1228" y="845"/>
                  </a:cubicBezTo>
                  <a:cubicBezTo>
                    <a:pt x="1243" y="845"/>
                    <a:pt x="1254" y="833"/>
                    <a:pt x="1254" y="819"/>
                  </a:cubicBezTo>
                  <a:cubicBezTo>
                    <a:pt x="1254" y="537"/>
                    <a:pt x="1254" y="537"/>
                    <a:pt x="1254" y="537"/>
                  </a:cubicBezTo>
                  <a:cubicBezTo>
                    <a:pt x="1203" y="537"/>
                    <a:pt x="1203" y="537"/>
                    <a:pt x="1203" y="537"/>
                  </a:cubicBezTo>
                  <a:cubicBezTo>
                    <a:pt x="1203" y="793"/>
                    <a:pt x="1203" y="793"/>
                    <a:pt x="1203" y="793"/>
                  </a:cubicBezTo>
                  <a:cubicBezTo>
                    <a:pt x="998" y="793"/>
                    <a:pt x="998" y="793"/>
                    <a:pt x="998" y="793"/>
                  </a:cubicBezTo>
                  <a:cubicBezTo>
                    <a:pt x="998" y="665"/>
                    <a:pt x="998" y="665"/>
                    <a:pt x="998" y="665"/>
                  </a:cubicBezTo>
                  <a:cubicBezTo>
                    <a:pt x="947" y="665"/>
                    <a:pt x="947" y="665"/>
                    <a:pt x="947" y="665"/>
                  </a:cubicBezTo>
                  <a:cubicBezTo>
                    <a:pt x="947" y="793"/>
                    <a:pt x="947" y="793"/>
                    <a:pt x="947" y="793"/>
                  </a:cubicBezTo>
                  <a:cubicBezTo>
                    <a:pt x="537" y="793"/>
                    <a:pt x="537" y="793"/>
                    <a:pt x="537" y="793"/>
                  </a:cubicBezTo>
                  <a:cubicBezTo>
                    <a:pt x="537" y="845"/>
                    <a:pt x="537" y="845"/>
                    <a:pt x="537" y="845"/>
                  </a:cubicBezTo>
                  <a:cubicBezTo>
                    <a:pt x="844" y="845"/>
                    <a:pt x="844" y="845"/>
                    <a:pt x="844" y="845"/>
                  </a:cubicBezTo>
                  <a:cubicBezTo>
                    <a:pt x="844" y="1049"/>
                    <a:pt x="844" y="1049"/>
                    <a:pt x="844" y="1049"/>
                  </a:cubicBezTo>
                  <a:cubicBezTo>
                    <a:pt x="768" y="1049"/>
                    <a:pt x="768" y="1049"/>
                    <a:pt x="768" y="1049"/>
                  </a:cubicBezTo>
                  <a:cubicBezTo>
                    <a:pt x="768" y="947"/>
                    <a:pt x="768" y="947"/>
                    <a:pt x="768" y="947"/>
                  </a:cubicBezTo>
                  <a:cubicBezTo>
                    <a:pt x="768" y="933"/>
                    <a:pt x="756" y="921"/>
                    <a:pt x="742" y="921"/>
                  </a:cubicBezTo>
                  <a:cubicBezTo>
                    <a:pt x="460" y="921"/>
                    <a:pt x="460" y="921"/>
                    <a:pt x="460" y="921"/>
                  </a:cubicBezTo>
                  <a:cubicBezTo>
                    <a:pt x="460" y="717"/>
                    <a:pt x="460" y="717"/>
                    <a:pt x="460" y="717"/>
                  </a:cubicBezTo>
                  <a:cubicBezTo>
                    <a:pt x="563" y="717"/>
                    <a:pt x="563" y="717"/>
                    <a:pt x="563" y="717"/>
                  </a:cubicBezTo>
                  <a:cubicBezTo>
                    <a:pt x="563" y="665"/>
                    <a:pt x="563" y="665"/>
                    <a:pt x="563" y="665"/>
                  </a:cubicBezTo>
                  <a:cubicBezTo>
                    <a:pt x="435" y="665"/>
                    <a:pt x="435" y="665"/>
                    <a:pt x="435" y="665"/>
                  </a:cubicBezTo>
                  <a:cubicBezTo>
                    <a:pt x="421" y="665"/>
                    <a:pt x="409" y="677"/>
                    <a:pt x="409" y="691"/>
                  </a:cubicBezTo>
                  <a:cubicBezTo>
                    <a:pt x="409" y="793"/>
                    <a:pt x="409" y="793"/>
                    <a:pt x="409" y="793"/>
                  </a:cubicBezTo>
                  <a:cubicBezTo>
                    <a:pt x="204" y="793"/>
                    <a:pt x="204" y="793"/>
                    <a:pt x="204" y="793"/>
                  </a:cubicBezTo>
                  <a:cubicBezTo>
                    <a:pt x="204" y="461"/>
                    <a:pt x="204" y="461"/>
                    <a:pt x="204" y="461"/>
                  </a:cubicBezTo>
                  <a:cubicBezTo>
                    <a:pt x="281" y="461"/>
                    <a:pt x="281" y="461"/>
                    <a:pt x="281" y="461"/>
                  </a:cubicBezTo>
                  <a:cubicBezTo>
                    <a:pt x="281" y="717"/>
                    <a:pt x="281" y="717"/>
                    <a:pt x="281" y="717"/>
                  </a:cubicBezTo>
                  <a:cubicBezTo>
                    <a:pt x="332" y="717"/>
                    <a:pt x="332" y="717"/>
                    <a:pt x="332" y="717"/>
                  </a:cubicBezTo>
                  <a:cubicBezTo>
                    <a:pt x="332" y="589"/>
                    <a:pt x="332" y="589"/>
                    <a:pt x="332" y="589"/>
                  </a:cubicBezTo>
                  <a:cubicBezTo>
                    <a:pt x="512" y="589"/>
                    <a:pt x="512" y="589"/>
                    <a:pt x="512" y="589"/>
                  </a:cubicBezTo>
                  <a:cubicBezTo>
                    <a:pt x="512" y="537"/>
                    <a:pt x="512" y="537"/>
                    <a:pt x="512" y="537"/>
                  </a:cubicBezTo>
                  <a:cubicBezTo>
                    <a:pt x="332" y="537"/>
                    <a:pt x="332" y="537"/>
                    <a:pt x="332" y="537"/>
                  </a:cubicBezTo>
                  <a:cubicBezTo>
                    <a:pt x="332" y="461"/>
                    <a:pt x="332" y="461"/>
                    <a:pt x="332" y="461"/>
                  </a:cubicBezTo>
                  <a:cubicBezTo>
                    <a:pt x="551" y="461"/>
                    <a:pt x="551" y="461"/>
                    <a:pt x="551" y="461"/>
                  </a:cubicBezTo>
                  <a:cubicBezTo>
                    <a:pt x="575" y="490"/>
                    <a:pt x="605" y="515"/>
                    <a:pt x="640" y="532"/>
                  </a:cubicBezTo>
                  <a:cubicBezTo>
                    <a:pt x="640" y="563"/>
                    <a:pt x="640" y="563"/>
                    <a:pt x="640" y="563"/>
                  </a:cubicBezTo>
                  <a:cubicBezTo>
                    <a:pt x="588" y="563"/>
                    <a:pt x="588" y="563"/>
                    <a:pt x="588" y="563"/>
                  </a:cubicBezTo>
                  <a:cubicBezTo>
                    <a:pt x="588" y="614"/>
                    <a:pt x="588" y="614"/>
                    <a:pt x="588" y="614"/>
                  </a:cubicBezTo>
                  <a:cubicBezTo>
                    <a:pt x="640" y="614"/>
                    <a:pt x="640" y="614"/>
                    <a:pt x="640" y="614"/>
                  </a:cubicBezTo>
                  <a:cubicBezTo>
                    <a:pt x="640" y="691"/>
                    <a:pt x="640" y="691"/>
                    <a:pt x="640" y="691"/>
                  </a:cubicBezTo>
                  <a:cubicBezTo>
                    <a:pt x="640" y="705"/>
                    <a:pt x="651" y="717"/>
                    <a:pt x="665" y="717"/>
                  </a:cubicBezTo>
                  <a:cubicBezTo>
                    <a:pt x="870" y="717"/>
                    <a:pt x="870" y="717"/>
                    <a:pt x="870" y="717"/>
                  </a:cubicBezTo>
                  <a:cubicBezTo>
                    <a:pt x="884" y="717"/>
                    <a:pt x="896" y="705"/>
                    <a:pt x="896" y="691"/>
                  </a:cubicBezTo>
                  <a:cubicBezTo>
                    <a:pt x="896" y="614"/>
                    <a:pt x="896" y="614"/>
                    <a:pt x="896" y="614"/>
                  </a:cubicBezTo>
                  <a:cubicBezTo>
                    <a:pt x="947" y="614"/>
                    <a:pt x="947" y="614"/>
                    <a:pt x="947" y="614"/>
                  </a:cubicBezTo>
                  <a:cubicBezTo>
                    <a:pt x="947" y="563"/>
                    <a:pt x="947" y="563"/>
                    <a:pt x="947" y="563"/>
                  </a:cubicBezTo>
                  <a:cubicBezTo>
                    <a:pt x="896" y="563"/>
                    <a:pt x="896" y="563"/>
                    <a:pt x="896" y="563"/>
                  </a:cubicBezTo>
                  <a:cubicBezTo>
                    <a:pt x="896" y="532"/>
                    <a:pt x="896" y="532"/>
                    <a:pt x="896" y="532"/>
                  </a:cubicBezTo>
                  <a:cubicBezTo>
                    <a:pt x="930" y="515"/>
                    <a:pt x="960" y="490"/>
                    <a:pt x="985" y="461"/>
                  </a:cubicBezTo>
                  <a:cubicBezTo>
                    <a:pt x="1075" y="461"/>
                    <a:pt x="1075" y="461"/>
                    <a:pt x="1075" y="461"/>
                  </a:cubicBezTo>
                  <a:cubicBezTo>
                    <a:pt x="1075" y="717"/>
                    <a:pt x="1075" y="717"/>
                    <a:pt x="1075" y="717"/>
                  </a:cubicBezTo>
                  <a:lnTo>
                    <a:pt x="1126" y="717"/>
                  </a:lnTo>
                  <a:close/>
                  <a:moveTo>
                    <a:pt x="691" y="665"/>
                  </a:moveTo>
                  <a:cubicBezTo>
                    <a:pt x="691" y="614"/>
                    <a:pt x="691" y="614"/>
                    <a:pt x="691" y="614"/>
                  </a:cubicBezTo>
                  <a:cubicBezTo>
                    <a:pt x="844" y="614"/>
                    <a:pt x="844" y="614"/>
                    <a:pt x="844" y="614"/>
                  </a:cubicBezTo>
                  <a:cubicBezTo>
                    <a:pt x="844" y="665"/>
                    <a:pt x="844" y="665"/>
                    <a:pt x="844" y="665"/>
                  </a:cubicBezTo>
                  <a:lnTo>
                    <a:pt x="691" y="665"/>
                  </a:lnTo>
                  <a:close/>
                  <a:moveTo>
                    <a:pt x="102" y="409"/>
                  </a:moveTo>
                  <a:cubicBezTo>
                    <a:pt x="102" y="381"/>
                    <a:pt x="125" y="358"/>
                    <a:pt x="153" y="358"/>
                  </a:cubicBezTo>
                  <a:cubicBezTo>
                    <a:pt x="497" y="358"/>
                    <a:pt x="497" y="358"/>
                    <a:pt x="497" y="358"/>
                  </a:cubicBezTo>
                  <a:cubicBezTo>
                    <a:pt x="502" y="376"/>
                    <a:pt x="509" y="393"/>
                    <a:pt x="518" y="409"/>
                  </a:cubicBezTo>
                  <a:cubicBezTo>
                    <a:pt x="179" y="409"/>
                    <a:pt x="179" y="409"/>
                    <a:pt x="179" y="409"/>
                  </a:cubicBezTo>
                  <a:cubicBezTo>
                    <a:pt x="165" y="409"/>
                    <a:pt x="153" y="421"/>
                    <a:pt x="153" y="435"/>
                  </a:cubicBezTo>
                  <a:cubicBezTo>
                    <a:pt x="153" y="1203"/>
                    <a:pt x="153" y="1203"/>
                    <a:pt x="153" y="1203"/>
                  </a:cubicBezTo>
                  <a:cubicBezTo>
                    <a:pt x="153" y="1217"/>
                    <a:pt x="165" y="1229"/>
                    <a:pt x="179" y="1229"/>
                  </a:cubicBezTo>
                  <a:cubicBezTo>
                    <a:pt x="1356" y="1229"/>
                    <a:pt x="1356" y="1229"/>
                    <a:pt x="1356" y="1229"/>
                  </a:cubicBezTo>
                  <a:cubicBezTo>
                    <a:pt x="1371" y="1229"/>
                    <a:pt x="1382" y="1217"/>
                    <a:pt x="1382" y="1203"/>
                  </a:cubicBezTo>
                  <a:cubicBezTo>
                    <a:pt x="1382" y="435"/>
                    <a:pt x="1382" y="435"/>
                    <a:pt x="1382" y="435"/>
                  </a:cubicBezTo>
                  <a:cubicBezTo>
                    <a:pt x="1382" y="421"/>
                    <a:pt x="1371" y="409"/>
                    <a:pt x="1356" y="409"/>
                  </a:cubicBezTo>
                  <a:cubicBezTo>
                    <a:pt x="1018" y="409"/>
                    <a:pt x="1018" y="409"/>
                    <a:pt x="1018" y="409"/>
                  </a:cubicBezTo>
                  <a:cubicBezTo>
                    <a:pt x="1026" y="393"/>
                    <a:pt x="1033" y="376"/>
                    <a:pt x="1039" y="358"/>
                  </a:cubicBezTo>
                  <a:cubicBezTo>
                    <a:pt x="1382" y="358"/>
                    <a:pt x="1382" y="358"/>
                    <a:pt x="1382" y="358"/>
                  </a:cubicBezTo>
                  <a:cubicBezTo>
                    <a:pt x="1410" y="358"/>
                    <a:pt x="1433" y="381"/>
                    <a:pt x="1433" y="409"/>
                  </a:cubicBezTo>
                  <a:cubicBezTo>
                    <a:pt x="1433" y="1331"/>
                    <a:pt x="1433" y="1331"/>
                    <a:pt x="1433" y="1331"/>
                  </a:cubicBezTo>
                  <a:cubicBezTo>
                    <a:pt x="998" y="1331"/>
                    <a:pt x="998" y="1331"/>
                    <a:pt x="998" y="1331"/>
                  </a:cubicBezTo>
                  <a:cubicBezTo>
                    <a:pt x="991" y="1331"/>
                    <a:pt x="985" y="1334"/>
                    <a:pt x="980" y="1338"/>
                  </a:cubicBezTo>
                  <a:cubicBezTo>
                    <a:pt x="936" y="1382"/>
                    <a:pt x="936" y="1382"/>
                    <a:pt x="936" y="1382"/>
                  </a:cubicBezTo>
                  <a:cubicBezTo>
                    <a:pt x="599" y="1382"/>
                    <a:pt x="599" y="1382"/>
                    <a:pt x="599" y="1382"/>
                  </a:cubicBezTo>
                  <a:cubicBezTo>
                    <a:pt x="555" y="1338"/>
                    <a:pt x="555" y="1338"/>
                    <a:pt x="555" y="1338"/>
                  </a:cubicBezTo>
                  <a:cubicBezTo>
                    <a:pt x="551" y="1334"/>
                    <a:pt x="544" y="1331"/>
                    <a:pt x="537" y="1331"/>
                  </a:cubicBezTo>
                  <a:cubicBezTo>
                    <a:pt x="102" y="1331"/>
                    <a:pt x="102" y="1331"/>
                    <a:pt x="102" y="1331"/>
                  </a:cubicBezTo>
                  <a:lnTo>
                    <a:pt x="102" y="409"/>
                  </a:lnTo>
                  <a:close/>
                  <a:moveTo>
                    <a:pt x="1484" y="1433"/>
                  </a:moveTo>
                  <a:cubicBezTo>
                    <a:pt x="1484" y="1462"/>
                    <a:pt x="1462" y="1485"/>
                    <a:pt x="1433" y="1485"/>
                  </a:cubicBezTo>
                  <a:cubicBezTo>
                    <a:pt x="102" y="1485"/>
                    <a:pt x="102" y="1485"/>
                    <a:pt x="102" y="1485"/>
                  </a:cubicBezTo>
                  <a:cubicBezTo>
                    <a:pt x="74" y="1485"/>
                    <a:pt x="51" y="1462"/>
                    <a:pt x="51" y="1433"/>
                  </a:cubicBezTo>
                  <a:cubicBezTo>
                    <a:pt x="51" y="1382"/>
                    <a:pt x="51" y="1382"/>
                    <a:pt x="51" y="1382"/>
                  </a:cubicBezTo>
                  <a:cubicBezTo>
                    <a:pt x="527" y="1382"/>
                    <a:pt x="527" y="1382"/>
                    <a:pt x="527" y="1382"/>
                  </a:cubicBezTo>
                  <a:cubicBezTo>
                    <a:pt x="570" y="1426"/>
                    <a:pt x="570" y="1426"/>
                    <a:pt x="570" y="1426"/>
                  </a:cubicBezTo>
                  <a:cubicBezTo>
                    <a:pt x="575" y="1431"/>
                    <a:pt x="582" y="1433"/>
                    <a:pt x="588" y="1433"/>
                  </a:cubicBezTo>
                  <a:cubicBezTo>
                    <a:pt x="947" y="1433"/>
                    <a:pt x="947" y="1433"/>
                    <a:pt x="947" y="1433"/>
                  </a:cubicBezTo>
                  <a:cubicBezTo>
                    <a:pt x="954" y="1433"/>
                    <a:pt x="960" y="1431"/>
                    <a:pt x="965" y="1426"/>
                  </a:cubicBezTo>
                  <a:cubicBezTo>
                    <a:pt x="1009" y="1382"/>
                    <a:pt x="1009" y="1382"/>
                    <a:pt x="1009" y="1382"/>
                  </a:cubicBezTo>
                  <a:cubicBezTo>
                    <a:pt x="1484" y="1382"/>
                    <a:pt x="1484" y="1382"/>
                    <a:pt x="1484" y="1382"/>
                  </a:cubicBezTo>
                  <a:lnTo>
                    <a:pt x="1484" y="1433"/>
                  </a:lnTo>
                  <a:close/>
                  <a:moveTo>
                    <a:pt x="1484" y="1433"/>
                  </a:moveTo>
                  <a:cubicBezTo>
                    <a:pt x="1484" y="1433"/>
                    <a:pt x="1484" y="1433"/>
                    <a:pt x="1484" y="143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61" name="Группа 60"/>
          <p:cNvGrpSpPr/>
          <p:nvPr/>
        </p:nvGrpSpPr>
        <p:grpSpPr>
          <a:xfrm>
            <a:off x="772717" y="2259092"/>
            <a:ext cx="388140" cy="388141"/>
            <a:chOff x="3663807" y="3731278"/>
            <a:chExt cx="376136" cy="376137"/>
          </a:xfrm>
          <a:solidFill>
            <a:schemeClr val="bg1"/>
          </a:solidFill>
        </p:grpSpPr>
        <p:sp>
          <p:nvSpPr>
            <p:cNvPr id="62" name="Freeform 35"/>
            <p:cNvSpPr>
              <a:spLocks/>
            </p:cNvSpPr>
            <p:nvPr/>
          </p:nvSpPr>
          <p:spPr bwMode="auto">
            <a:xfrm>
              <a:off x="3845048" y="3783416"/>
              <a:ext cx="142758" cy="273102"/>
            </a:xfrm>
            <a:custGeom>
              <a:avLst/>
              <a:gdLst>
                <a:gd name="T0" fmla="*/ 750 w 784"/>
                <a:gd name="T1" fmla="*/ 579 h 1488"/>
                <a:gd name="T2" fmla="*/ 651 w 784"/>
                <a:gd name="T3" fmla="*/ 563 h 1488"/>
                <a:gd name="T4" fmla="*/ 600 w 784"/>
                <a:gd name="T5" fmla="*/ 440 h 1488"/>
                <a:gd name="T6" fmla="*/ 659 w 784"/>
                <a:gd name="T7" fmla="*/ 358 h 1488"/>
                <a:gd name="T8" fmla="*/ 655 w 784"/>
                <a:gd name="T9" fmla="*/ 306 h 1488"/>
                <a:gd name="T10" fmla="*/ 477 w 784"/>
                <a:gd name="T11" fmla="*/ 129 h 1488"/>
                <a:gd name="T12" fmla="*/ 425 w 784"/>
                <a:gd name="T13" fmla="*/ 125 h 1488"/>
                <a:gd name="T14" fmla="*/ 344 w 784"/>
                <a:gd name="T15" fmla="*/ 184 h 1488"/>
                <a:gd name="T16" fmla="*/ 221 w 784"/>
                <a:gd name="T17" fmla="*/ 133 h 1488"/>
                <a:gd name="T18" fmla="*/ 205 w 784"/>
                <a:gd name="T19" fmla="*/ 34 h 1488"/>
                <a:gd name="T20" fmla="*/ 165 w 784"/>
                <a:gd name="T21" fmla="*/ 0 h 1488"/>
                <a:gd name="T22" fmla="*/ 40 w 784"/>
                <a:gd name="T23" fmla="*/ 0 h 1488"/>
                <a:gd name="T24" fmla="*/ 0 w 784"/>
                <a:gd name="T25" fmla="*/ 40 h 1488"/>
                <a:gd name="T26" fmla="*/ 40 w 784"/>
                <a:gd name="T27" fmla="*/ 80 h 1488"/>
                <a:gd name="T28" fmla="*/ 131 w 784"/>
                <a:gd name="T29" fmla="*/ 80 h 1488"/>
                <a:gd name="T30" fmla="*/ 145 w 784"/>
                <a:gd name="T31" fmla="*/ 168 h 1488"/>
                <a:gd name="T32" fmla="*/ 169 w 784"/>
                <a:gd name="T33" fmla="*/ 198 h 1488"/>
                <a:gd name="T34" fmla="*/ 334 w 784"/>
                <a:gd name="T35" fmla="*/ 267 h 1488"/>
                <a:gd name="T36" fmla="*/ 373 w 784"/>
                <a:gd name="T37" fmla="*/ 262 h 1488"/>
                <a:gd name="T38" fmla="*/ 445 w 784"/>
                <a:gd name="T39" fmla="*/ 210 h 1488"/>
                <a:gd name="T40" fmla="*/ 574 w 784"/>
                <a:gd name="T41" fmla="*/ 339 h 1488"/>
                <a:gd name="T42" fmla="*/ 522 w 784"/>
                <a:gd name="T43" fmla="*/ 411 h 1488"/>
                <a:gd name="T44" fmla="*/ 517 w 784"/>
                <a:gd name="T45" fmla="*/ 450 h 1488"/>
                <a:gd name="T46" fmla="*/ 586 w 784"/>
                <a:gd name="T47" fmla="*/ 614 h 1488"/>
                <a:gd name="T48" fmla="*/ 616 w 784"/>
                <a:gd name="T49" fmla="*/ 639 h 1488"/>
                <a:gd name="T50" fmla="*/ 704 w 784"/>
                <a:gd name="T51" fmla="*/ 652 h 1488"/>
                <a:gd name="T52" fmla="*/ 704 w 784"/>
                <a:gd name="T53" fmla="*/ 835 h 1488"/>
                <a:gd name="T54" fmla="*/ 616 w 784"/>
                <a:gd name="T55" fmla="*/ 849 h 1488"/>
                <a:gd name="T56" fmla="*/ 586 w 784"/>
                <a:gd name="T57" fmla="*/ 873 h 1488"/>
                <a:gd name="T58" fmla="*/ 517 w 784"/>
                <a:gd name="T59" fmla="*/ 1038 h 1488"/>
                <a:gd name="T60" fmla="*/ 522 w 784"/>
                <a:gd name="T61" fmla="*/ 1077 h 1488"/>
                <a:gd name="T62" fmla="*/ 574 w 784"/>
                <a:gd name="T63" fmla="*/ 1149 h 1488"/>
                <a:gd name="T64" fmla="*/ 445 w 784"/>
                <a:gd name="T65" fmla="*/ 1278 h 1488"/>
                <a:gd name="T66" fmla="*/ 373 w 784"/>
                <a:gd name="T67" fmla="*/ 1226 h 1488"/>
                <a:gd name="T68" fmla="*/ 334 w 784"/>
                <a:gd name="T69" fmla="*/ 1221 h 1488"/>
                <a:gd name="T70" fmla="*/ 170 w 784"/>
                <a:gd name="T71" fmla="*/ 1290 h 1488"/>
                <a:gd name="T72" fmla="*/ 145 w 784"/>
                <a:gd name="T73" fmla="*/ 1320 h 1488"/>
                <a:gd name="T74" fmla="*/ 132 w 784"/>
                <a:gd name="T75" fmla="*/ 1408 h 1488"/>
                <a:gd name="T76" fmla="*/ 40 w 784"/>
                <a:gd name="T77" fmla="*/ 1408 h 1488"/>
                <a:gd name="T78" fmla="*/ 0 w 784"/>
                <a:gd name="T79" fmla="*/ 1448 h 1488"/>
                <a:gd name="T80" fmla="*/ 40 w 784"/>
                <a:gd name="T81" fmla="*/ 1488 h 1488"/>
                <a:gd name="T82" fmla="*/ 166 w 784"/>
                <a:gd name="T83" fmla="*/ 1488 h 1488"/>
                <a:gd name="T84" fmla="*/ 205 w 784"/>
                <a:gd name="T85" fmla="*/ 1454 h 1488"/>
                <a:gd name="T86" fmla="*/ 221 w 784"/>
                <a:gd name="T87" fmla="*/ 1355 h 1488"/>
                <a:gd name="T88" fmla="*/ 344 w 784"/>
                <a:gd name="T89" fmla="*/ 1304 h 1488"/>
                <a:gd name="T90" fmla="*/ 426 w 784"/>
                <a:gd name="T91" fmla="*/ 1363 h 1488"/>
                <a:gd name="T92" fmla="*/ 478 w 784"/>
                <a:gd name="T93" fmla="*/ 1359 h 1488"/>
                <a:gd name="T94" fmla="*/ 655 w 784"/>
                <a:gd name="T95" fmla="*/ 1181 h 1488"/>
                <a:gd name="T96" fmla="*/ 659 w 784"/>
                <a:gd name="T97" fmla="*/ 1129 h 1488"/>
                <a:gd name="T98" fmla="*/ 600 w 784"/>
                <a:gd name="T99" fmla="*/ 1048 h 1488"/>
                <a:gd name="T100" fmla="*/ 651 w 784"/>
                <a:gd name="T101" fmla="*/ 925 h 1488"/>
                <a:gd name="T102" fmla="*/ 750 w 784"/>
                <a:gd name="T103" fmla="*/ 909 h 1488"/>
                <a:gd name="T104" fmla="*/ 784 w 784"/>
                <a:gd name="T105" fmla="*/ 869 h 1488"/>
                <a:gd name="T106" fmla="*/ 784 w 784"/>
                <a:gd name="T107" fmla="*/ 618 h 1488"/>
                <a:gd name="T108" fmla="*/ 750 w 784"/>
                <a:gd name="T109" fmla="*/ 579 h 1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784" h="1488">
                  <a:moveTo>
                    <a:pt x="750" y="579"/>
                  </a:moveTo>
                  <a:cubicBezTo>
                    <a:pt x="651" y="563"/>
                    <a:pt x="651" y="563"/>
                    <a:pt x="651" y="563"/>
                  </a:cubicBezTo>
                  <a:cubicBezTo>
                    <a:pt x="600" y="440"/>
                    <a:pt x="600" y="440"/>
                    <a:pt x="600" y="440"/>
                  </a:cubicBezTo>
                  <a:cubicBezTo>
                    <a:pt x="659" y="358"/>
                    <a:pt x="659" y="358"/>
                    <a:pt x="659" y="358"/>
                  </a:cubicBezTo>
                  <a:cubicBezTo>
                    <a:pt x="670" y="342"/>
                    <a:pt x="669" y="320"/>
                    <a:pt x="655" y="306"/>
                  </a:cubicBezTo>
                  <a:cubicBezTo>
                    <a:pt x="477" y="129"/>
                    <a:pt x="477" y="129"/>
                    <a:pt x="477" y="129"/>
                  </a:cubicBezTo>
                  <a:cubicBezTo>
                    <a:pt x="463" y="115"/>
                    <a:pt x="441" y="113"/>
                    <a:pt x="425" y="125"/>
                  </a:cubicBezTo>
                  <a:cubicBezTo>
                    <a:pt x="344" y="184"/>
                    <a:pt x="344" y="184"/>
                    <a:pt x="344" y="184"/>
                  </a:cubicBezTo>
                  <a:cubicBezTo>
                    <a:pt x="221" y="133"/>
                    <a:pt x="221" y="133"/>
                    <a:pt x="221" y="133"/>
                  </a:cubicBezTo>
                  <a:cubicBezTo>
                    <a:pt x="205" y="34"/>
                    <a:pt x="205" y="34"/>
                    <a:pt x="205" y="34"/>
                  </a:cubicBezTo>
                  <a:cubicBezTo>
                    <a:pt x="202" y="14"/>
                    <a:pt x="185" y="0"/>
                    <a:pt x="165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18" y="0"/>
                    <a:pt x="0" y="18"/>
                    <a:pt x="0" y="40"/>
                  </a:cubicBezTo>
                  <a:cubicBezTo>
                    <a:pt x="0" y="62"/>
                    <a:pt x="18" y="80"/>
                    <a:pt x="40" y="80"/>
                  </a:cubicBezTo>
                  <a:cubicBezTo>
                    <a:pt x="131" y="80"/>
                    <a:pt x="131" y="80"/>
                    <a:pt x="131" y="80"/>
                  </a:cubicBezTo>
                  <a:cubicBezTo>
                    <a:pt x="145" y="168"/>
                    <a:pt x="145" y="168"/>
                    <a:pt x="145" y="168"/>
                  </a:cubicBezTo>
                  <a:cubicBezTo>
                    <a:pt x="147" y="181"/>
                    <a:pt x="156" y="193"/>
                    <a:pt x="169" y="198"/>
                  </a:cubicBezTo>
                  <a:cubicBezTo>
                    <a:pt x="334" y="267"/>
                    <a:pt x="334" y="267"/>
                    <a:pt x="334" y="267"/>
                  </a:cubicBezTo>
                  <a:cubicBezTo>
                    <a:pt x="347" y="272"/>
                    <a:pt x="362" y="270"/>
                    <a:pt x="373" y="262"/>
                  </a:cubicBezTo>
                  <a:cubicBezTo>
                    <a:pt x="445" y="210"/>
                    <a:pt x="445" y="210"/>
                    <a:pt x="445" y="210"/>
                  </a:cubicBezTo>
                  <a:cubicBezTo>
                    <a:pt x="574" y="339"/>
                    <a:pt x="574" y="339"/>
                    <a:pt x="574" y="339"/>
                  </a:cubicBezTo>
                  <a:cubicBezTo>
                    <a:pt x="522" y="411"/>
                    <a:pt x="522" y="411"/>
                    <a:pt x="522" y="411"/>
                  </a:cubicBezTo>
                  <a:cubicBezTo>
                    <a:pt x="514" y="422"/>
                    <a:pt x="512" y="437"/>
                    <a:pt x="517" y="450"/>
                  </a:cubicBezTo>
                  <a:cubicBezTo>
                    <a:pt x="586" y="614"/>
                    <a:pt x="586" y="614"/>
                    <a:pt x="586" y="614"/>
                  </a:cubicBezTo>
                  <a:cubicBezTo>
                    <a:pt x="591" y="627"/>
                    <a:pt x="602" y="636"/>
                    <a:pt x="616" y="639"/>
                  </a:cubicBezTo>
                  <a:cubicBezTo>
                    <a:pt x="704" y="652"/>
                    <a:pt x="704" y="652"/>
                    <a:pt x="704" y="652"/>
                  </a:cubicBezTo>
                  <a:cubicBezTo>
                    <a:pt x="704" y="835"/>
                    <a:pt x="704" y="835"/>
                    <a:pt x="704" y="835"/>
                  </a:cubicBezTo>
                  <a:cubicBezTo>
                    <a:pt x="616" y="849"/>
                    <a:pt x="616" y="849"/>
                    <a:pt x="616" y="849"/>
                  </a:cubicBezTo>
                  <a:cubicBezTo>
                    <a:pt x="603" y="851"/>
                    <a:pt x="591" y="860"/>
                    <a:pt x="586" y="873"/>
                  </a:cubicBezTo>
                  <a:cubicBezTo>
                    <a:pt x="517" y="1038"/>
                    <a:pt x="517" y="1038"/>
                    <a:pt x="517" y="1038"/>
                  </a:cubicBezTo>
                  <a:cubicBezTo>
                    <a:pt x="512" y="1051"/>
                    <a:pt x="514" y="1066"/>
                    <a:pt x="522" y="1077"/>
                  </a:cubicBezTo>
                  <a:cubicBezTo>
                    <a:pt x="574" y="1149"/>
                    <a:pt x="574" y="1149"/>
                    <a:pt x="574" y="1149"/>
                  </a:cubicBezTo>
                  <a:cubicBezTo>
                    <a:pt x="445" y="1278"/>
                    <a:pt x="445" y="1278"/>
                    <a:pt x="445" y="1278"/>
                  </a:cubicBezTo>
                  <a:cubicBezTo>
                    <a:pt x="373" y="1226"/>
                    <a:pt x="373" y="1226"/>
                    <a:pt x="373" y="1226"/>
                  </a:cubicBezTo>
                  <a:cubicBezTo>
                    <a:pt x="362" y="1218"/>
                    <a:pt x="347" y="1216"/>
                    <a:pt x="334" y="1221"/>
                  </a:cubicBezTo>
                  <a:cubicBezTo>
                    <a:pt x="170" y="1290"/>
                    <a:pt x="170" y="1290"/>
                    <a:pt x="170" y="1290"/>
                  </a:cubicBezTo>
                  <a:cubicBezTo>
                    <a:pt x="157" y="1295"/>
                    <a:pt x="148" y="1306"/>
                    <a:pt x="145" y="1320"/>
                  </a:cubicBezTo>
                  <a:cubicBezTo>
                    <a:pt x="132" y="1408"/>
                    <a:pt x="132" y="1408"/>
                    <a:pt x="132" y="1408"/>
                  </a:cubicBezTo>
                  <a:cubicBezTo>
                    <a:pt x="40" y="1408"/>
                    <a:pt x="40" y="1408"/>
                    <a:pt x="40" y="1408"/>
                  </a:cubicBezTo>
                  <a:cubicBezTo>
                    <a:pt x="18" y="1408"/>
                    <a:pt x="0" y="1426"/>
                    <a:pt x="0" y="1448"/>
                  </a:cubicBezTo>
                  <a:cubicBezTo>
                    <a:pt x="0" y="1470"/>
                    <a:pt x="18" y="1488"/>
                    <a:pt x="40" y="1488"/>
                  </a:cubicBezTo>
                  <a:cubicBezTo>
                    <a:pt x="166" y="1488"/>
                    <a:pt x="166" y="1488"/>
                    <a:pt x="166" y="1488"/>
                  </a:cubicBezTo>
                  <a:cubicBezTo>
                    <a:pt x="185" y="1488"/>
                    <a:pt x="202" y="1474"/>
                    <a:pt x="205" y="1454"/>
                  </a:cubicBezTo>
                  <a:cubicBezTo>
                    <a:pt x="221" y="1355"/>
                    <a:pt x="221" y="1355"/>
                    <a:pt x="221" y="1355"/>
                  </a:cubicBezTo>
                  <a:cubicBezTo>
                    <a:pt x="344" y="1304"/>
                    <a:pt x="344" y="1304"/>
                    <a:pt x="344" y="1304"/>
                  </a:cubicBezTo>
                  <a:cubicBezTo>
                    <a:pt x="426" y="1363"/>
                    <a:pt x="426" y="1363"/>
                    <a:pt x="426" y="1363"/>
                  </a:cubicBezTo>
                  <a:cubicBezTo>
                    <a:pt x="442" y="1374"/>
                    <a:pt x="464" y="1373"/>
                    <a:pt x="478" y="1359"/>
                  </a:cubicBezTo>
                  <a:cubicBezTo>
                    <a:pt x="655" y="1181"/>
                    <a:pt x="655" y="1181"/>
                    <a:pt x="655" y="1181"/>
                  </a:cubicBezTo>
                  <a:cubicBezTo>
                    <a:pt x="669" y="1167"/>
                    <a:pt x="671" y="1145"/>
                    <a:pt x="659" y="1129"/>
                  </a:cubicBezTo>
                  <a:cubicBezTo>
                    <a:pt x="600" y="1048"/>
                    <a:pt x="600" y="1048"/>
                    <a:pt x="600" y="1048"/>
                  </a:cubicBezTo>
                  <a:cubicBezTo>
                    <a:pt x="651" y="925"/>
                    <a:pt x="651" y="925"/>
                    <a:pt x="651" y="925"/>
                  </a:cubicBezTo>
                  <a:cubicBezTo>
                    <a:pt x="750" y="909"/>
                    <a:pt x="750" y="909"/>
                    <a:pt x="750" y="909"/>
                  </a:cubicBezTo>
                  <a:cubicBezTo>
                    <a:pt x="770" y="906"/>
                    <a:pt x="784" y="889"/>
                    <a:pt x="784" y="869"/>
                  </a:cubicBezTo>
                  <a:cubicBezTo>
                    <a:pt x="784" y="618"/>
                    <a:pt x="784" y="618"/>
                    <a:pt x="784" y="618"/>
                  </a:cubicBezTo>
                  <a:cubicBezTo>
                    <a:pt x="784" y="599"/>
                    <a:pt x="770" y="582"/>
                    <a:pt x="750" y="57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defRPr/>
              </a:pPr>
              <a:endParaRPr lang="ru-RU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63" name="Freeform 36"/>
            <p:cNvSpPr>
              <a:spLocks/>
            </p:cNvSpPr>
            <p:nvPr/>
          </p:nvSpPr>
          <p:spPr bwMode="auto">
            <a:xfrm>
              <a:off x="3845048" y="3967139"/>
              <a:ext cx="13655" cy="14896"/>
            </a:xfrm>
            <a:custGeom>
              <a:avLst/>
              <a:gdLst>
                <a:gd name="T0" fmla="*/ 0 w 81"/>
                <a:gd name="T1" fmla="*/ 41 h 81"/>
                <a:gd name="T2" fmla="*/ 40 w 81"/>
                <a:gd name="T3" fmla="*/ 81 h 81"/>
                <a:gd name="T4" fmla="*/ 42 w 81"/>
                <a:gd name="T5" fmla="*/ 81 h 81"/>
                <a:gd name="T6" fmla="*/ 80 w 81"/>
                <a:gd name="T7" fmla="*/ 39 h 81"/>
                <a:gd name="T8" fmla="*/ 40 w 81"/>
                <a:gd name="T9" fmla="*/ 1 h 81"/>
                <a:gd name="T10" fmla="*/ 0 w 81"/>
                <a:gd name="T11" fmla="*/ 41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1" h="81">
                  <a:moveTo>
                    <a:pt x="0" y="41"/>
                  </a:moveTo>
                  <a:cubicBezTo>
                    <a:pt x="0" y="63"/>
                    <a:pt x="18" y="81"/>
                    <a:pt x="40" y="81"/>
                  </a:cubicBezTo>
                  <a:cubicBezTo>
                    <a:pt x="41" y="81"/>
                    <a:pt x="41" y="81"/>
                    <a:pt x="42" y="81"/>
                  </a:cubicBezTo>
                  <a:cubicBezTo>
                    <a:pt x="64" y="80"/>
                    <a:pt x="81" y="61"/>
                    <a:pt x="80" y="39"/>
                  </a:cubicBezTo>
                  <a:cubicBezTo>
                    <a:pt x="79" y="17"/>
                    <a:pt x="61" y="0"/>
                    <a:pt x="40" y="1"/>
                  </a:cubicBezTo>
                  <a:cubicBezTo>
                    <a:pt x="18" y="1"/>
                    <a:pt x="0" y="19"/>
                    <a:pt x="0" y="4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defRPr/>
              </a:pPr>
              <a:endParaRPr lang="ru-RU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64" name="Freeform 37"/>
            <p:cNvSpPr>
              <a:spLocks/>
            </p:cNvSpPr>
            <p:nvPr/>
          </p:nvSpPr>
          <p:spPr bwMode="auto">
            <a:xfrm>
              <a:off x="3845048" y="3856657"/>
              <a:ext cx="69517" cy="119172"/>
            </a:xfrm>
            <a:custGeom>
              <a:avLst/>
              <a:gdLst>
                <a:gd name="T0" fmla="*/ 162 w 382"/>
                <a:gd name="T1" fmla="*/ 574 h 649"/>
                <a:gd name="T2" fmla="*/ 145 w 382"/>
                <a:gd name="T3" fmla="*/ 628 h 649"/>
                <a:gd name="T4" fmla="*/ 181 w 382"/>
                <a:gd name="T5" fmla="*/ 649 h 649"/>
                <a:gd name="T6" fmla="*/ 199 w 382"/>
                <a:gd name="T7" fmla="*/ 644 h 649"/>
                <a:gd name="T8" fmla="*/ 382 w 382"/>
                <a:gd name="T9" fmla="*/ 342 h 649"/>
                <a:gd name="T10" fmla="*/ 40 w 382"/>
                <a:gd name="T11" fmla="*/ 0 h 649"/>
                <a:gd name="T12" fmla="*/ 0 w 382"/>
                <a:gd name="T13" fmla="*/ 40 h 649"/>
                <a:gd name="T14" fmla="*/ 40 w 382"/>
                <a:gd name="T15" fmla="*/ 80 h 649"/>
                <a:gd name="T16" fmla="*/ 302 w 382"/>
                <a:gd name="T17" fmla="*/ 342 h 649"/>
                <a:gd name="T18" fmla="*/ 162 w 382"/>
                <a:gd name="T19" fmla="*/ 574 h 6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82" h="649">
                  <a:moveTo>
                    <a:pt x="162" y="574"/>
                  </a:moveTo>
                  <a:cubicBezTo>
                    <a:pt x="142" y="584"/>
                    <a:pt x="135" y="608"/>
                    <a:pt x="145" y="628"/>
                  </a:cubicBezTo>
                  <a:cubicBezTo>
                    <a:pt x="152" y="641"/>
                    <a:pt x="166" y="649"/>
                    <a:pt x="181" y="649"/>
                  </a:cubicBezTo>
                  <a:cubicBezTo>
                    <a:pt x="187" y="649"/>
                    <a:pt x="193" y="648"/>
                    <a:pt x="199" y="644"/>
                  </a:cubicBezTo>
                  <a:cubicBezTo>
                    <a:pt x="312" y="585"/>
                    <a:pt x="382" y="469"/>
                    <a:pt x="382" y="342"/>
                  </a:cubicBezTo>
                  <a:cubicBezTo>
                    <a:pt x="382" y="154"/>
                    <a:pt x="228" y="0"/>
                    <a:pt x="40" y="0"/>
                  </a:cubicBezTo>
                  <a:cubicBezTo>
                    <a:pt x="18" y="0"/>
                    <a:pt x="0" y="18"/>
                    <a:pt x="0" y="40"/>
                  </a:cubicBezTo>
                  <a:cubicBezTo>
                    <a:pt x="0" y="62"/>
                    <a:pt x="18" y="80"/>
                    <a:pt x="40" y="80"/>
                  </a:cubicBezTo>
                  <a:cubicBezTo>
                    <a:pt x="184" y="80"/>
                    <a:pt x="302" y="198"/>
                    <a:pt x="302" y="342"/>
                  </a:cubicBezTo>
                  <a:cubicBezTo>
                    <a:pt x="302" y="439"/>
                    <a:pt x="248" y="528"/>
                    <a:pt x="162" y="57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defRPr/>
              </a:pPr>
              <a:endParaRPr lang="ru-RU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65" name="Freeform 38"/>
            <p:cNvSpPr>
              <a:spLocks noEditPoints="1"/>
            </p:cNvSpPr>
            <p:nvPr/>
          </p:nvSpPr>
          <p:spPr bwMode="auto">
            <a:xfrm>
              <a:off x="3663807" y="4057760"/>
              <a:ext cx="49655" cy="49655"/>
            </a:xfrm>
            <a:custGeom>
              <a:avLst/>
              <a:gdLst>
                <a:gd name="T0" fmla="*/ 232 w 272"/>
                <a:gd name="T1" fmla="*/ 0 h 272"/>
                <a:gd name="T2" fmla="*/ 40 w 272"/>
                <a:gd name="T3" fmla="*/ 0 h 272"/>
                <a:gd name="T4" fmla="*/ 0 w 272"/>
                <a:gd name="T5" fmla="*/ 40 h 272"/>
                <a:gd name="T6" fmla="*/ 0 w 272"/>
                <a:gd name="T7" fmla="*/ 232 h 272"/>
                <a:gd name="T8" fmla="*/ 40 w 272"/>
                <a:gd name="T9" fmla="*/ 272 h 272"/>
                <a:gd name="T10" fmla="*/ 232 w 272"/>
                <a:gd name="T11" fmla="*/ 272 h 272"/>
                <a:gd name="T12" fmla="*/ 272 w 272"/>
                <a:gd name="T13" fmla="*/ 232 h 272"/>
                <a:gd name="T14" fmla="*/ 272 w 272"/>
                <a:gd name="T15" fmla="*/ 40 h 272"/>
                <a:gd name="T16" fmla="*/ 232 w 272"/>
                <a:gd name="T17" fmla="*/ 0 h 272"/>
                <a:gd name="T18" fmla="*/ 192 w 272"/>
                <a:gd name="T19" fmla="*/ 192 h 272"/>
                <a:gd name="T20" fmla="*/ 80 w 272"/>
                <a:gd name="T21" fmla="*/ 192 h 272"/>
                <a:gd name="T22" fmla="*/ 80 w 272"/>
                <a:gd name="T23" fmla="*/ 80 h 272"/>
                <a:gd name="T24" fmla="*/ 192 w 272"/>
                <a:gd name="T25" fmla="*/ 80 h 272"/>
                <a:gd name="T26" fmla="*/ 192 w 272"/>
                <a:gd name="T27" fmla="*/ 192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72" h="272">
                  <a:moveTo>
                    <a:pt x="232" y="0"/>
                  </a:moveTo>
                  <a:cubicBezTo>
                    <a:pt x="40" y="0"/>
                    <a:pt x="40" y="0"/>
                    <a:pt x="40" y="0"/>
                  </a:cubicBezTo>
                  <a:cubicBezTo>
                    <a:pt x="18" y="0"/>
                    <a:pt x="0" y="18"/>
                    <a:pt x="0" y="40"/>
                  </a:cubicBezTo>
                  <a:cubicBezTo>
                    <a:pt x="0" y="232"/>
                    <a:pt x="0" y="232"/>
                    <a:pt x="0" y="232"/>
                  </a:cubicBezTo>
                  <a:cubicBezTo>
                    <a:pt x="0" y="254"/>
                    <a:pt x="18" y="272"/>
                    <a:pt x="40" y="272"/>
                  </a:cubicBezTo>
                  <a:cubicBezTo>
                    <a:pt x="232" y="272"/>
                    <a:pt x="232" y="272"/>
                    <a:pt x="232" y="272"/>
                  </a:cubicBezTo>
                  <a:cubicBezTo>
                    <a:pt x="254" y="272"/>
                    <a:pt x="272" y="254"/>
                    <a:pt x="272" y="232"/>
                  </a:cubicBezTo>
                  <a:cubicBezTo>
                    <a:pt x="272" y="40"/>
                    <a:pt x="272" y="40"/>
                    <a:pt x="272" y="40"/>
                  </a:cubicBezTo>
                  <a:cubicBezTo>
                    <a:pt x="272" y="18"/>
                    <a:pt x="254" y="0"/>
                    <a:pt x="232" y="0"/>
                  </a:cubicBezTo>
                  <a:close/>
                  <a:moveTo>
                    <a:pt x="192" y="192"/>
                  </a:moveTo>
                  <a:cubicBezTo>
                    <a:pt x="80" y="192"/>
                    <a:pt x="80" y="192"/>
                    <a:pt x="80" y="192"/>
                  </a:cubicBezTo>
                  <a:cubicBezTo>
                    <a:pt x="80" y="80"/>
                    <a:pt x="80" y="80"/>
                    <a:pt x="80" y="80"/>
                  </a:cubicBezTo>
                  <a:cubicBezTo>
                    <a:pt x="192" y="80"/>
                    <a:pt x="192" y="80"/>
                    <a:pt x="192" y="80"/>
                  </a:cubicBezTo>
                  <a:lnTo>
                    <a:pt x="192" y="19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defRPr/>
              </a:pPr>
              <a:endParaRPr lang="ru-RU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66" name="Freeform 39"/>
            <p:cNvSpPr>
              <a:spLocks noEditPoints="1"/>
            </p:cNvSpPr>
            <p:nvPr/>
          </p:nvSpPr>
          <p:spPr bwMode="auto">
            <a:xfrm>
              <a:off x="3990288" y="4057760"/>
              <a:ext cx="49655" cy="49655"/>
            </a:xfrm>
            <a:custGeom>
              <a:avLst/>
              <a:gdLst>
                <a:gd name="T0" fmla="*/ 232 w 272"/>
                <a:gd name="T1" fmla="*/ 0 h 272"/>
                <a:gd name="T2" fmla="*/ 40 w 272"/>
                <a:gd name="T3" fmla="*/ 0 h 272"/>
                <a:gd name="T4" fmla="*/ 0 w 272"/>
                <a:gd name="T5" fmla="*/ 40 h 272"/>
                <a:gd name="T6" fmla="*/ 0 w 272"/>
                <a:gd name="T7" fmla="*/ 232 h 272"/>
                <a:gd name="T8" fmla="*/ 40 w 272"/>
                <a:gd name="T9" fmla="*/ 272 h 272"/>
                <a:gd name="T10" fmla="*/ 232 w 272"/>
                <a:gd name="T11" fmla="*/ 272 h 272"/>
                <a:gd name="T12" fmla="*/ 272 w 272"/>
                <a:gd name="T13" fmla="*/ 232 h 272"/>
                <a:gd name="T14" fmla="*/ 272 w 272"/>
                <a:gd name="T15" fmla="*/ 40 h 272"/>
                <a:gd name="T16" fmla="*/ 232 w 272"/>
                <a:gd name="T17" fmla="*/ 0 h 272"/>
                <a:gd name="T18" fmla="*/ 192 w 272"/>
                <a:gd name="T19" fmla="*/ 192 h 272"/>
                <a:gd name="T20" fmla="*/ 80 w 272"/>
                <a:gd name="T21" fmla="*/ 192 h 272"/>
                <a:gd name="T22" fmla="*/ 80 w 272"/>
                <a:gd name="T23" fmla="*/ 80 h 272"/>
                <a:gd name="T24" fmla="*/ 192 w 272"/>
                <a:gd name="T25" fmla="*/ 80 h 272"/>
                <a:gd name="T26" fmla="*/ 192 w 272"/>
                <a:gd name="T27" fmla="*/ 192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72" h="272">
                  <a:moveTo>
                    <a:pt x="232" y="0"/>
                  </a:moveTo>
                  <a:cubicBezTo>
                    <a:pt x="40" y="0"/>
                    <a:pt x="40" y="0"/>
                    <a:pt x="40" y="0"/>
                  </a:cubicBezTo>
                  <a:cubicBezTo>
                    <a:pt x="18" y="0"/>
                    <a:pt x="0" y="18"/>
                    <a:pt x="0" y="40"/>
                  </a:cubicBezTo>
                  <a:cubicBezTo>
                    <a:pt x="0" y="232"/>
                    <a:pt x="0" y="232"/>
                    <a:pt x="0" y="232"/>
                  </a:cubicBezTo>
                  <a:cubicBezTo>
                    <a:pt x="0" y="254"/>
                    <a:pt x="18" y="272"/>
                    <a:pt x="40" y="272"/>
                  </a:cubicBezTo>
                  <a:cubicBezTo>
                    <a:pt x="232" y="272"/>
                    <a:pt x="232" y="272"/>
                    <a:pt x="232" y="272"/>
                  </a:cubicBezTo>
                  <a:cubicBezTo>
                    <a:pt x="254" y="272"/>
                    <a:pt x="272" y="254"/>
                    <a:pt x="272" y="232"/>
                  </a:cubicBezTo>
                  <a:cubicBezTo>
                    <a:pt x="272" y="40"/>
                    <a:pt x="272" y="40"/>
                    <a:pt x="272" y="40"/>
                  </a:cubicBezTo>
                  <a:cubicBezTo>
                    <a:pt x="272" y="18"/>
                    <a:pt x="254" y="0"/>
                    <a:pt x="232" y="0"/>
                  </a:cubicBezTo>
                  <a:close/>
                  <a:moveTo>
                    <a:pt x="192" y="192"/>
                  </a:moveTo>
                  <a:cubicBezTo>
                    <a:pt x="80" y="192"/>
                    <a:pt x="80" y="192"/>
                    <a:pt x="80" y="192"/>
                  </a:cubicBezTo>
                  <a:cubicBezTo>
                    <a:pt x="80" y="80"/>
                    <a:pt x="80" y="80"/>
                    <a:pt x="80" y="80"/>
                  </a:cubicBezTo>
                  <a:cubicBezTo>
                    <a:pt x="192" y="80"/>
                    <a:pt x="192" y="80"/>
                    <a:pt x="192" y="80"/>
                  </a:cubicBezTo>
                  <a:lnTo>
                    <a:pt x="192" y="19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defRPr/>
              </a:pPr>
              <a:endParaRPr lang="ru-RU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67" name="Freeform 40"/>
            <p:cNvSpPr>
              <a:spLocks noEditPoints="1"/>
            </p:cNvSpPr>
            <p:nvPr/>
          </p:nvSpPr>
          <p:spPr bwMode="auto">
            <a:xfrm>
              <a:off x="3663807" y="3731278"/>
              <a:ext cx="49655" cy="49655"/>
            </a:xfrm>
            <a:custGeom>
              <a:avLst/>
              <a:gdLst>
                <a:gd name="T0" fmla="*/ 232 w 272"/>
                <a:gd name="T1" fmla="*/ 0 h 272"/>
                <a:gd name="T2" fmla="*/ 40 w 272"/>
                <a:gd name="T3" fmla="*/ 0 h 272"/>
                <a:gd name="T4" fmla="*/ 0 w 272"/>
                <a:gd name="T5" fmla="*/ 40 h 272"/>
                <a:gd name="T6" fmla="*/ 0 w 272"/>
                <a:gd name="T7" fmla="*/ 232 h 272"/>
                <a:gd name="T8" fmla="*/ 40 w 272"/>
                <a:gd name="T9" fmla="*/ 272 h 272"/>
                <a:gd name="T10" fmla="*/ 232 w 272"/>
                <a:gd name="T11" fmla="*/ 272 h 272"/>
                <a:gd name="T12" fmla="*/ 272 w 272"/>
                <a:gd name="T13" fmla="*/ 232 h 272"/>
                <a:gd name="T14" fmla="*/ 272 w 272"/>
                <a:gd name="T15" fmla="*/ 40 h 272"/>
                <a:gd name="T16" fmla="*/ 232 w 272"/>
                <a:gd name="T17" fmla="*/ 0 h 272"/>
                <a:gd name="T18" fmla="*/ 192 w 272"/>
                <a:gd name="T19" fmla="*/ 192 h 272"/>
                <a:gd name="T20" fmla="*/ 80 w 272"/>
                <a:gd name="T21" fmla="*/ 192 h 272"/>
                <a:gd name="T22" fmla="*/ 80 w 272"/>
                <a:gd name="T23" fmla="*/ 80 h 272"/>
                <a:gd name="T24" fmla="*/ 192 w 272"/>
                <a:gd name="T25" fmla="*/ 80 h 272"/>
                <a:gd name="T26" fmla="*/ 192 w 272"/>
                <a:gd name="T27" fmla="*/ 192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72" h="272">
                  <a:moveTo>
                    <a:pt x="232" y="0"/>
                  </a:moveTo>
                  <a:cubicBezTo>
                    <a:pt x="40" y="0"/>
                    <a:pt x="40" y="0"/>
                    <a:pt x="40" y="0"/>
                  </a:cubicBezTo>
                  <a:cubicBezTo>
                    <a:pt x="18" y="0"/>
                    <a:pt x="0" y="18"/>
                    <a:pt x="0" y="40"/>
                  </a:cubicBezTo>
                  <a:cubicBezTo>
                    <a:pt x="0" y="232"/>
                    <a:pt x="0" y="232"/>
                    <a:pt x="0" y="232"/>
                  </a:cubicBezTo>
                  <a:cubicBezTo>
                    <a:pt x="0" y="254"/>
                    <a:pt x="18" y="272"/>
                    <a:pt x="40" y="272"/>
                  </a:cubicBezTo>
                  <a:cubicBezTo>
                    <a:pt x="232" y="272"/>
                    <a:pt x="232" y="272"/>
                    <a:pt x="232" y="272"/>
                  </a:cubicBezTo>
                  <a:cubicBezTo>
                    <a:pt x="254" y="272"/>
                    <a:pt x="272" y="254"/>
                    <a:pt x="272" y="232"/>
                  </a:cubicBezTo>
                  <a:cubicBezTo>
                    <a:pt x="272" y="40"/>
                    <a:pt x="272" y="40"/>
                    <a:pt x="272" y="40"/>
                  </a:cubicBezTo>
                  <a:cubicBezTo>
                    <a:pt x="272" y="18"/>
                    <a:pt x="254" y="0"/>
                    <a:pt x="232" y="0"/>
                  </a:cubicBezTo>
                  <a:close/>
                  <a:moveTo>
                    <a:pt x="192" y="192"/>
                  </a:moveTo>
                  <a:cubicBezTo>
                    <a:pt x="80" y="192"/>
                    <a:pt x="80" y="192"/>
                    <a:pt x="80" y="192"/>
                  </a:cubicBezTo>
                  <a:cubicBezTo>
                    <a:pt x="80" y="80"/>
                    <a:pt x="80" y="80"/>
                    <a:pt x="80" y="80"/>
                  </a:cubicBezTo>
                  <a:cubicBezTo>
                    <a:pt x="192" y="80"/>
                    <a:pt x="192" y="80"/>
                    <a:pt x="192" y="80"/>
                  </a:cubicBezTo>
                  <a:lnTo>
                    <a:pt x="192" y="19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defRPr/>
              </a:pPr>
              <a:endParaRPr lang="ru-RU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68" name="Freeform 41"/>
            <p:cNvSpPr>
              <a:spLocks noEditPoints="1"/>
            </p:cNvSpPr>
            <p:nvPr/>
          </p:nvSpPr>
          <p:spPr bwMode="auto">
            <a:xfrm>
              <a:off x="3990288" y="3731278"/>
              <a:ext cx="49655" cy="49655"/>
            </a:xfrm>
            <a:custGeom>
              <a:avLst/>
              <a:gdLst>
                <a:gd name="T0" fmla="*/ 232 w 272"/>
                <a:gd name="T1" fmla="*/ 0 h 272"/>
                <a:gd name="T2" fmla="*/ 40 w 272"/>
                <a:gd name="T3" fmla="*/ 0 h 272"/>
                <a:gd name="T4" fmla="*/ 0 w 272"/>
                <a:gd name="T5" fmla="*/ 40 h 272"/>
                <a:gd name="T6" fmla="*/ 0 w 272"/>
                <a:gd name="T7" fmla="*/ 232 h 272"/>
                <a:gd name="T8" fmla="*/ 40 w 272"/>
                <a:gd name="T9" fmla="*/ 272 h 272"/>
                <a:gd name="T10" fmla="*/ 232 w 272"/>
                <a:gd name="T11" fmla="*/ 272 h 272"/>
                <a:gd name="T12" fmla="*/ 272 w 272"/>
                <a:gd name="T13" fmla="*/ 232 h 272"/>
                <a:gd name="T14" fmla="*/ 272 w 272"/>
                <a:gd name="T15" fmla="*/ 40 h 272"/>
                <a:gd name="T16" fmla="*/ 232 w 272"/>
                <a:gd name="T17" fmla="*/ 0 h 272"/>
                <a:gd name="T18" fmla="*/ 192 w 272"/>
                <a:gd name="T19" fmla="*/ 192 h 272"/>
                <a:gd name="T20" fmla="*/ 80 w 272"/>
                <a:gd name="T21" fmla="*/ 192 h 272"/>
                <a:gd name="T22" fmla="*/ 80 w 272"/>
                <a:gd name="T23" fmla="*/ 80 h 272"/>
                <a:gd name="T24" fmla="*/ 192 w 272"/>
                <a:gd name="T25" fmla="*/ 80 h 272"/>
                <a:gd name="T26" fmla="*/ 192 w 272"/>
                <a:gd name="T27" fmla="*/ 192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72" h="272">
                  <a:moveTo>
                    <a:pt x="232" y="0"/>
                  </a:moveTo>
                  <a:cubicBezTo>
                    <a:pt x="40" y="0"/>
                    <a:pt x="40" y="0"/>
                    <a:pt x="40" y="0"/>
                  </a:cubicBezTo>
                  <a:cubicBezTo>
                    <a:pt x="18" y="0"/>
                    <a:pt x="0" y="18"/>
                    <a:pt x="0" y="40"/>
                  </a:cubicBezTo>
                  <a:cubicBezTo>
                    <a:pt x="0" y="232"/>
                    <a:pt x="0" y="232"/>
                    <a:pt x="0" y="232"/>
                  </a:cubicBezTo>
                  <a:cubicBezTo>
                    <a:pt x="0" y="254"/>
                    <a:pt x="18" y="272"/>
                    <a:pt x="40" y="272"/>
                  </a:cubicBezTo>
                  <a:cubicBezTo>
                    <a:pt x="232" y="272"/>
                    <a:pt x="232" y="272"/>
                    <a:pt x="232" y="272"/>
                  </a:cubicBezTo>
                  <a:cubicBezTo>
                    <a:pt x="254" y="272"/>
                    <a:pt x="272" y="254"/>
                    <a:pt x="272" y="232"/>
                  </a:cubicBezTo>
                  <a:cubicBezTo>
                    <a:pt x="272" y="40"/>
                    <a:pt x="272" y="40"/>
                    <a:pt x="272" y="40"/>
                  </a:cubicBezTo>
                  <a:cubicBezTo>
                    <a:pt x="272" y="18"/>
                    <a:pt x="254" y="0"/>
                    <a:pt x="232" y="0"/>
                  </a:cubicBezTo>
                  <a:close/>
                  <a:moveTo>
                    <a:pt x="192" y="192"/>
                  </a:moveTo>
                  <a:cubicBezTo>
                    <a:pt x="80" y="192"/>
                    <a:pt x="80" y="192"/>
                    <a:pt x="80" y="192"/>
                  </a:cubicBezTo>
                  <a:cubicBezTo>
                    <a:pt x="80" y="80"/>
                    <a:pt x="80" y="80"/>
                    <a:pt x="80" y="80"/>
                  </a:cubicBezTo>
                  <a:cubicBezTo>
                    <a:pt x="192" y="80"/>
                    <a:pt x="192" y="80"/>
                    <a:pt x="192" y="80"/>
                  </a:cubicBezTo>
                  <a:lnTo>
                    <a:pt x="192" y="19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defRPr/>
              </a:pPr>
              <a:endParaRPr lang="ru-RU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69" name="Freeform 42"/>
            <p:cNvSpPr>
              <a:spLocks/>
            </p:cNvSpPr>
            <p:nvPr/>
          </p:nvSpPr>
          <p:spPr bwMode="auto">
            <a:xfrm>
              <a:off x="4007667" y="4015553"/>
              <a:ext cx="14896" cy="22345"/>
            </a:xfrm>
            <a:custGeom>
              <a:avLst/>
              <a:gdLst>
                <a:gd name="T0" fmla="*/ 0 w 80"/>
                <a:gd name="T1" fmla="*/ 80 h 120"/>
                <a:gd name="T2" fmla="*/ 40 w 80"/>
                <a:gd name="T3" fmla="*/ 120 h 120"/>
                <a:gd name="T4" fmla="*/ 80 w 80"/>
                <a:gd name="T5" fmla="*/ 80 h 120"/>
                <a:gd name="T6" fmla="*/ 80 w 80"/>
                <a:gd name="T7" fmla="*/ 40 h 120"/>
                <a:gd name="T8" fmla="*/ 40 w 80"/>
                <a:gd name="T9" fmla="*/ 0 h 120"/>
                <a:gd name="T10" fmla="*/ 0 w 80"/>
                <a:gd name="T11" fmla="*/ 40 h 120"/>
                <a:gd name="T12" fmla="*/ 0 w 80"/>
                <a:gd name="T13" fmla="*/ 8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0" h="120">
                  <a:moveTo>
                    <a:pt x="0" y="80"/>
                  </a:moveTo>
                  <a:cubicBezTo>
                    <a:pt x="0" y="102"/>
                    <a:pt x="18" y="120"/>
                    <a:pt x="40" y="120"/>
                  </a:cubicBezTo>
                  <a:cubicBezTo>
                    <a:pt x="62" y="120"/>
                    <a:pt x="80" y="102"/>
                    <a:pt x="80" y="80"/>
                  </a:cubicBezTo>
                  <a:cubicBezTo>
                    <a:pt x="80" y="40"/>
                    <a:pt x="80" y="40"/>
                    <a:pt x="80" y="40"/>
                  </a:cubicBezTo>
                  <a:cubicBezTo>
                    <a:pt x="80" y="18"/>
                    <a:pt x="62" y="0"/>
                    <a:pt x="40" y="0"/>
                  </a:cubicBezTo>
                  <a:cubicBezTo>
                    <a:pt x="18" y="0"/>
                    <a:pt x="0" y="18"/>
                    <a:pt x="0" y="40"/>
                  </a:cubicBezTo>
                  <a:lnTo>
                    <a:pt x="0" y="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defRPr/>
              </a:pPr>
              <a:endParaRPr lang="ru-RU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70" name="Freeform 43"/>
            <p:cNvSpPr>
              <a:spLocks/>
            </p:cNvSpPr>
            <p:nvPr/>
          </p:nvSpPr>
          <p:spPr bwMode="auto">
            <a:xfrm>
              <a:off x="4007667" y="3979553"/>
              <a:ext cx="14896" cy="22345"/>
            </a:xfrm>
            <a:custGeom>
              <a:avLst/>
              <a:gdLst>
                <a:gd name="T0" fmla="*/ 0 w 80"/>
                <a:gd name="T1" fmla="*/ 80 h 120"/>
                <a:gd name="T2" fmla="*/ 40 w 80"/>
                <a:gd name="T3" fmla="*/ 120 h 120"/>
                <a:gd name="T4" fmla="*/ 80 w 80"/>
                <a:gd name="T5" fmla="*/ 80 h 120"/>
                <a:gd name="T6" fmla="*/ 80 w 80"/>
                <a:gd name="T7" fmla="*/ 40 h 120"/>
                <a:gd name="T8" fmla="*/ 40 w 80"/>
                <a:gd name="T9" fmla="*/ 0 h 120"/>
                <a:gd name="T10" fmla="*/ 0 w 80"/>
                <a:gd name="T11" fmla="*/ 40 h 120"/>
                <a:gd name="T12" fmla="*/ 0 w 80"/>
                <a:gd name="T13" fmla="*/ 8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0" h="120">
                  <a:moveTo>
                    <a:pt x="0" y="80"/>
                  </a:moveTo>
                  <a:cubicBezTo>
                    <a:pt x="0" y="102"/>
                    <a:pt x="18" y="120"/>
                    <a:pt x="40" y="120"/>
                  </a:cubicBezTo>
                  <a:cubicBezTo>
                    <a:pt x="62" y="120"/>
                    <a:pt x="80" y="102"/>
                    <a:pt x="80" y="80"/>
                  </a:cubicBezTo>
                  <a:cubicBezTo>
                    <a:pt x="80" y="40"/>
                    <a:pt x="80" y="40"/>
                    <a:pt x="80" y="40"/>
                  </a:cubicBezTo>
                  <a:cubicBezTo>
                    <a:pt x="80" y="18"/>
                    <a:pt x="62" y="0"/>
                    <a:pt x="40" y="0"/>
                  </a:cubicBezTo>
                  <a:cubicBezTo>
                    <a:pt x="18" y="0"/>
                    <a:pt x="0" y="18"/>
                    <a:pt x="0" y="40"/>
                  </a:cubicBezTo>
                  <a:lnTo>
                    <a:pt x="0" y="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defRPr/>
              </a:pPr>
              <a:endParaRPr lang="ru-RU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71" name="Freeform 44"/>
            <p:cNvSpPr>
              <a:spLocks/>
            </p:cNvSpPr>
            <p:nvPr/>
          </p:nvSpPr>
          <p:spPr bwMode="auto">
            <a:xfrm>
              <a:off x="4007667" y="3802037"/>
              <a:ext cx="14896" cy="16138"/>
            </a:xfrm>
            <a:custGeom>
              <a:avLst/>
              <a:gdLst>
                <a:gd name="T0" fmla="*/ 40 w 80"/>
                <a:gd name="T1" fmla="*/ 86 h 86"/>
                <a:gd name="T2" fmla="*/ 80 w 80"/>
                <a:gd name="T3" fmla="*/ 46 h 86"/>
                <a:gd name="T4" fmla="*/ 80 w 80"/>
                <a:gd name="T5" fmla="*/ 40 h 86"/>
                <a:gd name="T6" fmla="*/ 40 w 80"/>
                <a:gd name="T7" fmla="*/ 0 h 86"/>
                <a:gd name="T8" fmla="*/ 0 w 80"/>
                <a:gd name="T9" fmla="*/ 40 h 86"/>
                <a:gd name="T10" fmla="*/ 0 w 80"/>
                <a:gd name="T11" fmla="*/ 46 h 86"/>
                <a:gd name="T12" fmla="*/ 40 w 80"/>
                <a:gd name="T13" fmla="*/ 86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0" h="86">
                  <a:moveTo>
                    <a:pt x="40" y="86"/>
                  </a:moveTo>
                  <a:cubicBezTo>
                    <a:pt x="62" y="86"/>
                    <a:pt x="80" y="68"/>
                    <a:pt x="80" y="46"/>
                  </a:cubicBezTo>
                  <a:cubicBezTo>
                    <a:pt x="80" y="40"/>
                    <a:pt x="80" y="40"/>
                    <a:pt x="80" y="40"/>
                  </a:cubicBezTo>
                  <a:cubicBezTo>
                    <a:pt x="80" y="18"/>
                    <a:pt x="62" y="0"/>
                    <a:pt x="40" y="0"/>
                  </a:cubicBezTo>
                  <a:cubicBezTo>
                    <a:pt x="18" y="0"/>
                    <a:pt x="0" y="18"/>
                    <a:pt x="0" y="40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68"/>
                    <a:pt x="18" y="86"/>
                    <a:pt x="40" y="8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defRPr/>
              </a:pPr>
              <a:endParaRPr lang="ru-RU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72" name="Freeform 45"/>
            <p:cNvSpPr>
              <a:spLocks/>
            </p:cNvSpPr>
            <p:nvPr/>
          </p:nvSpPr>
          <p:spPr bwMode="auto">
            <a:xfrm>
              <a:off x="4007667" y="3942312"/>
              <a:ext cx="14896" cy="22345"/>
            </a:xfrm>
            <a:custGeom>
              <a:avLst/>
              <a:gdLst>
                <a:gd name="T0" fmla="*/ 0 w 80"/>
                <a:gd name="T1" fmla="*/ 80 h 120"/>
                <a:gd name="T2" fmla="*/ 40 w 80"/>
                <a:gd name="T3" fmla="*/ 120 h 120"/>
                <a:gd name="T4" fmla="*/ 80 w 80"/>
                <a:gd name="T5" fmla="*/ 80 h 120"/>
                <a:gd name="T6" fmla="*/ 80 w 80"/>
                <a:gd name="T7" fmla="*/ 40 h 120"/>
                <a:gd name="T8" fmla="*/ 40 w 80"/>
                <a:gd name="T9" fmla="*/ 0 h 120"/>
                <a:gd name="T10" fmla="*/ 0 w 80"/>
                <a:gd name="T11" fmla="*/ 40 h 120"/>
                <a:gd name="T12" fmla="*/ 0 w 80"/>
                <a:gd name="T13" fmla="*/ 8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0" h="120">
                  <a:moveTo>
                    <a:pt x="0" y="80"/>
                  </a:moveTo>
                  <a:cubicBezTo>
                    <a:pt x="0" y="102"/>
                    <a:pt x="18" y="120"/>
                    <a:pt x="40" y="120"/>
                  </a:cubicBezTo>
                  <a:cubicBezTo>
                    <a:pt x="62" y="120"/>
                    <a:pt x="80" y="102"/>
                    <a:pt x="80" y="80"/>
                  </a:cubicBezTo>
                  <a:cubicBezTo>
                    <a:pt x="80" y="40"/>
                    <a:pt x="80" y="40"/>
                    <a:pt x="80" y="40"/>
                  </a:cubicBezTo>
                  <a:cubicBezTo>
                    <a:pt x="80" y="18"/>
                    <a:pt x="62" y="0"/>
                    <a:pt x="40" y="0"/>
                  </a:cubicBezTo>
                  <a:cubicBezTo>
                    <a:pt x="18" y="0"/>
                    <a:pt x="0" y="18"/>
                    <a:pt x="0" y="40"/>
                  </a:cubicBezTo>
                  <a:lnTo>
                    <a:pt x="0" y="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defRPr/>
              </a:pPr>
              <a:endParaRPr lang="ru-RU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73" name="Freeform 46"/>
            <p:cNvSpPr>
              <a:spLocks/>
            </p:cNvSpPr>
            <p:nvPr/>
          </p:nvSpPr>
          <p:spPr bwMode="auto">
            <a:xfrm>
              <a:off x="4007667" y="3833071"/>
              <a:ext cx="14896" cy="21104"/>
            </a:xfrm>
            <a:custGeom>
              <a:avLst/>
              <a:gdLst>
                <a:gd name="T0" fmla="*/ 0 w 80"/>
                <a:gd name="T1" fmla="*/ 80 h 120"/>
                <a:gd name="T2" fmla="*/ 40 w 80"/>
                <a:gd name="T3" fmla="*/ 120 h 120"/>
                <a:gd name="T4" fmla="*/ 80 w 80"/>
                <a:gd name="T5" fmla="*/ 80 h 120"/>
                <a:gd name="T6" fmla="*/ 80 w 80"/>
                <a:gd name="T7" fmla="*/ 40 h 120"/>
                <a:gd name="T8" fmla="*/ 40 w 80"/>
                <a:gd name="T9" fmla="*/ 0 h 120"/>
                <a:gd name="T10" fmla="*/ 0 w 80"/>
                <a:gd name="T11" fmla="*/ 40 h 120"/>
                <a:gd name="T12" fmla="*/ 0 w 80"/>
                <a:gd name="T13" fmla="*/ 8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0" h="120">
                  <a:moveTo>
                    <a:pt x="0" y="80"/>
                  </a:moveTo>
                  <a:cubicBezTo>
                    <a:pt x="0" y="102"/>
                    <a:pt x="18" y="120"/>
                    <a:pt x="40" y="120"/>
                  </a:cubicBezTo>
                  <a:cubicBezTo>
                    <a:pt x="62" y="120"/>
                    <a:pt x="80" y="102"/>
                    <a:pt x="80" y="80"/>
                  </a:cubicBezTo>
                  <a:cubicBezTo>
                    <a:pt x="80" y="40"/>
                    <a:pt x="80" y="40"/>
                    <a:pt x="80" y="40"/>
                  </a:cubicBezTo>
                  <a:cubicBezTo>
                    <a:pt x="80" y="18"/>
                    <a:pt x="62" y="0"/>
                    <a:pt x="40" y="0"/>
                  </a:cubicBezTo>
                  <a:cubicBezTo>
                    <a:pt x="18" y="0"/>
                    <a:pt x="0" y="18"/>
                    <a:pt x="0" y="40"/>
                  </a:cubicBezTo>
                  <a:lnTo>
                    <a:pt x="0" y="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defRPr/>
              </a:pPr>
              <a:endParaRPr lang="ru-RU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74" name="Freeform 47"/>
            <p:cNvSpPr>
              <a:spLocks/>
            </p:cNvSpPr>
            <p:nvPr/>
          </p:nvSpPr>
          <p:spPr bwMode="auto">
            <a:xfrm>
              <a:off x="4007667" y="3906312"/>
              <a:ext cx="14896" cy="21104"/>
            </a:xfrm>
            <a:custGeom>
              <a:avLst/>
              <a:gdLst>
                <a:gd name="T0" fmla="*/ 0 w 80"/>
                <a:gd name="T1" fmla="*/ 80 h 120"/>
                <a:gd name="T2" fmla="*/ 40 w 80"/>
                <a:gd name="T3" fmla="*/ 120 h 120"/>
                <a:gd name="T4" fmla="*/ 80 w 80"/>
                <a:gd name="T5" fmla="*/ 80 h 120"/>
                <a:gd name="T6" fmla="*/ 80 w 80"/>
                <a:gd name="T7" fmla="*/ 40 h 120"/>
                <a:gd name="T8" fmla="*/ 40 w 80"/>
                <a:gd name="T9" fmla="*/ 0 h 120"/>
                <a:gd name="T10" fmla="*/ 0 w 80"/>
                <a:gd name="T11" fmla="*/ 40 h 120"/>
                <a:gd name="T12" fmla="*/ 0 w 80"/>
                <a:gd name="T13" fmla="*/ 8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0" h="120">
                  <a:moveTo>
                    <a:pt x="0" y="80"/>
                  </a:moveTo>
                  <a:cubicBezTo>
                    <a:pt x="0" y="102"/>
                    <a:pt x="18" y="120"/>
                    <a:pt x="40" y="120"/>
                  </a:cubicBezTo>
                  <a:cubicBezTo>
                    <a:pt x="62" y="120"/>
                    <a:pt x="80" y="102"/>
                    <a:pt x="80" y="80"/>
                  </a:cubicBezTo>
                  <a:cubicBezTo>
                    <a:pt x="80" y="40"/>
                    <a:pt x="80" y="40"/>
                    <a:pt x="80" y="40"/>
                  </a:cubicBezTo>
                  <a:cubicBezTo>
                    <a:pt x="80" y="18"/>
                    <a:pt x="62" y="0"/>
                    <a:pt x="40" y="0"/>
                  </a:cubicBezTo>
                  <a:cubicBezTo>
                    <a:pt x="18" y="0"/>
                    <a:pt x="0" y="18"/>
                    <a:pt x="0" y="40"/>
                  </a:cubicBezTo>
                  <a:lnTo>
                    <a:pt x="0" y="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defRPr/>
              </a:pPr>
              <a:endParaRPr lang="ru-RU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75" name="Freeform 48"/>
            <p:cNvSpPr>
              <a:spLocks/>
            </p:cNvSpPr>
            <p:nvPr/>
          </p:nvSpPr>
          <p:spPr bwMode="auto">
            <a:xfrm>
              <a:off x="4007667" y="3869071"/>
              <a:ext cx="14896" cy="22345"/>
            </a:xfrm>
            <a:custGeom>
              <a:avLst/>
              <a:gdLst>
                <a:gd name="T0" fmla="*/ 0 w 80"/>
                <a:gd name="T1" fmla="*/ 80 h 120"/>
                <a:gd name="T2" fmla="*/ 40 w 80"/>
                <a:gd name="T3" fmla="*/ 120 h 120"/>
                <a:gd name="T4" fmla="*/ 80 w 80"/>
                <a:gd name="T5" fmla="*/ 80 h 120"/>
                <a:gd name="T6" fmla="*/ 80 w 80"/>
                <a:gd name="T7" fmla="*/ 40 h 120"/>
                <a:gd name="T8" fmla="*/ 40 w 80"/>
                <a:gd name="T9" fmla="*/ 0 h 120"/>
                <a:gd name="T10" fmla="*/ 0 w 80"/>
                <a:gd name="T11" fmla="*/ 40 h 120"/>
                <a:gd name="T12" fmla="*/ 0 w 80"/>
                <a:gd name="T13" fmla="*/ 8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0" h="120">
                  <a:moveTo>
                    <a:pt x="0" y="80"/>
                  </a:moveTo>
                  <a:cubicBezTo>
                    <a:pt x="0" y="102"/>
                    <a:pt x="18" y="120"/>
                    <a:pt x="40" y="120"/>
                  </a:cubicBezTo>
                  <a:cubicBezTo>
                    <a:pt x="62" y="120"/>
                    <a:pt x="80" y="102"/>
                    <a:pt x="80" y="80"/>
                  </a:cubicBezTo>
                  <a:cubicBezTo>
                    <a:pt x="80" y="40"/>
                    <a:pt x="80" y="40"/>
                    <a:pt x="80" y="40"/>
                  </a:cubicBezTo>
                  <a:cubicBezTo>
                    <a:pt x="80" y="18"/>
                    <a:pt x="62" y="0"/>
                    <a:pt x="40" y="0"/>
                  </a:cubicBezTo>
                  <a:cubicBezTo>
                    <a:pt x="18" y="0"/>
                    <a:pt x="0" y="18"/>
                    <a:pt x="0" y="40"/>
                  </a:cubicBezTo>
                  <a:lnTo>
                    <a:pt x="0" y="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defRPr/>
              </a:pPr>
              <a:endParaRPr lang="ru-RU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76" name="Freeform 49"/>
            <p:cNvSpPr>
              <a:spLocks/>
            </p:cNvSpPr>
            <p:nvPr/>
          </p:nvSpPr>
          <p:spPr bwMode="auto">
            <a:xfrm>
              <a:off x="3681186" y="3906312"/>
              <a:ext cx="14896" cy="21104"/>
            </a:xfrm>
            <a:custGeom>
              <a:avLst/>
              <a:gdLst>
                <a:gd name="T0" fmla="*/ 0 w 80"/>
                <a:gd name="T1" fmla="*/ 80 h 120"/>
                <a:gd name="T2" fmla="*/ 40 w 80"/>
                <a:gd name="T3" fmla="*/ 120 h 120"/>
                <a:gd name="T4" fmla="*/ 80 w 80"/>
                <a:gd name="T5" fmla="*/ 80 h 120"/>
                <a:gd name="T6" fmla="*/ 80 w 80"/>
                <a:gd name="T7" fmla="*/ 40 h 120"/>
                <a:gd name="T8" fmla="*/ 40 w 80"/>
                <a:gd name="T9" fmla="*/ 0 h 120"/>
                <a:gd name="T10" fmla="*/ 0 w 80"/>
                <a:gd name="T11" fmla="*/ 40 h 120"/>
                <a:gd name="T12" fmla="*/ 0 w 80"/>
                <a:gd name="T13" fmla="*/ 8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0" h="120">
                  <a:moveTo>
                    <a:pt x="0" y="80"/>
                  </a:moveTo>
                  <a:cubicBezTo>
                    <a:pt x="0" y="102"/>
                    <a:pt x="18" y="120"/>
                    <a:pt x="40" y="120"/>
                  </a:cubicBezTo>
                  <a:cubicBezTo>
                    <a:pt x="62" y="120"/>
                    <a:pt x="80" y="102"/>
                    <a:pt x="80" y="80"/>
                  </a:cubicBezTo>
                  <a:cubicBezTo>
                    <a:pt x="80" y="40"/>
                    <a:pt x="80" y="40"/>
                    <a:pt x="80" y="40"/>
                  </a:cubicBezTo>
                  <a:cubicBezTo>
                    <a:pt x="80" y="18"/>
                    <a:pt x="62" y="0"/>
                    <a:pt x="40" y="0"/>
                  </a:cubicBezTo>
                  <a:cubicBezTo>
                    <a:pt x="18" y="0"/>
                    <a:pt x="0" y="18"/>
                    <a:pt x="0" y="40"/>
                  </a:cubicBezTo>
                  <a:lnTo>
                    <a:pt x="0" y="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defRPr/>
              </a:pPr>
              <a:endParaRPr lang="ru-RU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77" name="Freeform 50"/>
            <p:cNvSpPr>
              <a:spLocks/>
            </p:cNvSpPr>
            <p:nvPr/>
          </p:nvSpPr>
          <p:spPr bwMode="auto">
            <a:xfrm>
              <a:off x="3681186" y="3942312"/>
              <a:ext cx="14896" cy="22345"/>
            </a:xfrm>
            <a:custGeom>
              <a:avLst/>
              <a:gdLst>
                <a:gd name="T0" fmla="*/ 0 w 80"/>
                <a:gd name="T1" fmla="*/ 80 h 120"/>
                <a:gd name="T2" fmla="*/ 40 w 80"/>
                <a:gd name="T3" fmla="*/ 120 h 120"/>
                <a:gd name="T4" fmla="*/ 80 w 80"/>
                <a:gd name="T5" fmla="*/ 80 h 120"/>
                <a:gd name="T6" fmla="*/ 80 w 80"/>
                <a:gd name="T7" fmla="*/ 40 h 120"/>
                <a:gd name="T8" fmla="*/ 40 w 80"/>
                <a:gd name="T9" fmla="*/ 0 h 120"/>
                <a:gd name="T10" fmla="*/ 0 w 80"/>
                <a:gd name="T11" fmla="*/ 40 h 120"/>
                <a:gd name="T12" fmla="*/ 0 w 80"/>
                <a:gd name="T13" fmla="*/ 8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0" h="120">
                  <a:moveTo>
                    <a:pt x="0" y="80"/>
                  </a:moveTo>
                  <a:cubicBezTo>
                    <a:pt x="0" y="102"/>
                    <a:pt x="18" y="120"/>
                    <a:pt x="40" y="120"/>
                  </a:cubicBezTo>
                  <a:cubicBezTo>
                    <a:pt x="62" y="120"/>
                    <a:pt x="80" y="102"/>
                    <a:pt x="80" y="80"/>
                  </a:cubicBezTo>
                  <a:cubicBezTo>
                    <a:pt x="80" y="40"/>
                    <a:pt x="80" y="40"/>
                    <a:pt x="80" y="40"/>
                  </a:cubicBezTo>
                  <a:cubicBezTo>
                    <a:pt x="80" y="18"/>
                    <a:pt x="62" y="0"/>
                    <a:pt x="40" y="0"/>
                  </a:cubicBezTo>
                  <a:cubicBezTo>
                    <a:pt x="18" y="0"/>
                    <a:pt x="0" y="18"/>
                    <a:pt x="0" y="40"/>
                  </a:cubicBezTo>
                  <a:lnTo>
                    <a:pt x="0" y="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defRPr/>
              </a:pPr>
              <a:endParaRPr lang="ru-RU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78" name="Freeform 51"/>
            <p:cNvSpPr>
              <a:spLocks/>
            </p:cNvSpPr>
            <p:nvPr/>
          </p:nvSpPr>
          <p:spPr bwMode="auto">
            <a:xfrm>
              <a:off x="3681186" y="3802037"/>
              <a:ext cx="14896" cy="16138"/>
            </a:xfrm>
            <a:custGeom>
              <a:avLst/>
              <a:gdLst>
                <a:gd name="T0" fmla="*/ 40 w 80"/>
                <a:gd name="T1" fmla="*/ 86 h 86"/>
                <a:gd name="T2" fmla="*/ 80 w 80"/>
                <a:gd name="T3" fmla="*/ 46 h 86"/>
                <a:gd name="T4" fmla="*/ 80 w 80"/>
                <a:gd name="T5" fmla="*/ 40 h 86"/>
                <a:gd name="T6" fmla="*/ 40 w 80"/>
                <a:gd name="T7" fmla="*/ 0 h 86"/>
                <a:gd name="T8" fmla="*/ 0 w 80"/>
                <a:gd name="T9" fmla="*/ 40 h 86"/>
                <a:gd name="T10" fmla="*/ 0 w 80"/>
                <a:gd name="T11" fmla="*/ 46 h 86"/>
                <a:gd name="T12" fmla="*/ 40 w 80"/>
                <a:gd name="T13" fmla="*/ 86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0" h="86">
                  <a:moveTo>
                    <a:pt x="40" y="86"/>
                  </a:moveTo>
                  <a:cubicBezTo>
                    <a:pt x="62" y="86"/>
                    <a:pt x="80" y="68"/>
                    <a:pt x="80" y="46"/>
                  </a:cubicBezTo>
                  <a:cubicBezTo>
                    <a:pt x="80" y="40"/>
                    <a:pt x="80" y="40"/>
                    <a:pt x="80" y="40"/>
                  </a:cubicBezTo>
                  <a:cubicBezTo>
                    <a:pt x="80" y="18"/>
                    <a:pt x="62" y="0"/>
                    <a:pt x="40" y="0"/>
                  </a:cubicBezTo>
                  <a:cubicBezTo>
                    <a:pt x="18" y="0"/>
                    <a:pt x="0" y="18"/>
                    <a:pt x="0" y="40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68"/>
                    <a:pt x="18" y="86"/>
                    <a:pt x="40" y="8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defRPr/>
              </a:pPr>
              <a:endParaRPr lang="ru-RU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79" name="Freeform 52"/>
            <p:cNvSpPr>
              <a:spLocks/>
            </p:cNvSpPr>
            <p:nvPr/>
          </p:nvSpPr>
          <p:spPr bwMode="auto">
            <a:xfrm>
              <a:off x="3681186" y="3869071"/>
              <a:ext cx="14896" cy="22345"/>
            </a:xfrm>
            <a:custGeom>
              <a:avLst/>
              <a:gdLst>
                <a:gd name="T0" fmla="*/ 0 w 80"/>
                <a:gd name="T1" fmla="*/ 80 h 120"/>
                <a:gd name="T2" fmla="*/ 40 w 80"/>
                <a:gd name="T3" fmla="*/ 120 h 120"/>
                <a:gd name="T4" fmla="*/ 80 w 80"/>
                <a:gd name="T5" fmla="*/ 80 h 120"/>
                <a:gd name="T6" fmla="*/ 80 w 80"/>
                <a:gd name="T7" fmla="*/ 40 h 120"/>
                <a:gd name="T8" fmla="*/ 40 w 80"/>
                <a:gd name="T9" fmla="*/ 0 h 120"/>
                <a:gd name="T10" fmla="*/ 0 w 80"/>
                <a:gd name="T11" fmla="*/ 40 h 120"/>
                <a:gd name="T12" fmla="*/ 0 w 80"/>
                <a:gd name="T13" fmla="*/ 8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0" h="120">
                  <a:moveTo>
                    <a:pt x="0" y="80"/>
                  </a:moveTo>
                  <a:cubicBezTo>
                    <a:pt x="0" y="102"/>
                    <a:pt x="18" y="120"/>
                    <a:pt x="40" y="120"/>
                  </a:cubicBezTo>
                  <a:cubicBezTo>
                    <a:pt x="62" y="120"/>
                    <a:pt x="80" y="102"/>
                    <a:pt x="80" y="80"/>
                  </a:cubicBezTo>
                  <a:cubicBezTo>
                    <a:pt x="80" y="40"/>
                    <a:pt x="80" y="40"/>
                    <a:pt x="80" y="40"/>
                  </a:cubicBezTo>
                  <a:cubicBezTo>
                    <a:pt x="80" y="18"/>
                    <a:pt x="62" y="0"/>
                    <a:pt x="40" y="0"/>
                  </a:cubicBezTo>
                  <a:cubicBezTo>
                    <a:pt x="18" y="0"/>
                    <a:pt x="0" y="18"/>
                    <a:pt x="0" y="40"/>
                  </a:cubicBezTo>
                  <a:lnTo>
                    <a:pt x="0" y="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defRPr/>
              </a:pPr>
              <a:endParaRPr lang="ru-RU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80" name="Freeform 53"/>
            <p:cNvSpPr>
              <a:spLocks/>
            </p:cNvSpPr>
            <p:nvPr/>
          </p:nvSpPr>
          <p:spPr bwMode="auto">
            <a:xfrm>
              <a:off x="3681186" y="3979553"/>
              <a:ext cx="14896" cy="22345"/>
            </a:xfrm>
            <a:custGeom>
              <a:avLst/>
              <a:gdLst>
                <a:gd name="T0" fmla="*/ 0 w 80"/>
                <a:gd name="T1" fmla="*/ 80 h 120"/>
                <a:gd name="T2" fmla="*/ 40 w 80"/>
                <a:gd name="T3" fmla="*/ 120 h 120"/>
                <a:gd name="T4" fmla="*/ 80 w 80"/>
                <a:gd name="T5" fmla="*/ 80 h 120"/>
                <a:gd name="T6" fmla="*/ 80 w 80"/>
                <a:gd name="T7" fmla="*/ 40 h 120"/>
                <a:gd name="T8" fmla="*/ 40 w 80"/>
                <a:gd name="T9" fmla="*/ 0 h 120"/>
                <a:gd name="T10" fmla="*/ 0 w 80"/>
                <a:gd name="T11" fmla="*/ 40 h 120"/>
                <a:gd name="T12" fmla="*/ 0 w 80"/>
                <a:gd name="T13" fmla="*/ 8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0" h="120">
                  <a:moveTo>
                    <a:pt x="0" y="80"/>
                  </a:moveTo>
                  <a:cubicBezTo>
                    <a:pt x="0" y="102"/>
                    <a:pt x="18" y="120"/>
                    <a:pt x="40" y="120"/>
                  </a:cubicBezTo>
                  <a:cubicBezTo>
                    <a:pt x="62" y="120"/>
                    <a:pt x="80" y="102"/>
                    <a:pt x="80" y="80"/>
                  </a:cubicBezTo>
                  <a:cubicBezTo>
                    <a:pt x="80" y="40"/>
                    <a:pt x="80" y="40"/>
                    <a:pt x="80" y="40"/>
                  </a:cubicBezTo>
                  <a:cubicBezTo>
                    <a:pt x="80" y="18"/>
                    <a:pt x="62" y="0"/>
                    <a:pt x="40" y="0"/>
                  </a:cubicBezTo>
                  <a:cubicBezTo>
                    <a:pt x="18" y="0"/>
                    <a:pt x="0" y="18"/>
                    <a:pt x="0" y="40"/>
                  </a:cubicBezTo>
                  <a:lnTo>
                    <a:pt x="0" y="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defRPr/>
              </a:pPr>
              <a:endParaRPr lang="ru-RU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81" name="Freeform 54"/>
            <p:cNvSpPr>
              <a:spLocks/>
            </p:cNvSpPr>
            <p:nvPr/>
          </p:nvSpPr>
          <p:spPr bwMode="auto">
            <a:xfrm>
              <a:off x="3681186" y="3833071"/>
              <a:ext cx="14896" cy="21104"/>
            </a:xfrm>
            <a:custGeom>
              <a:avLst/>
              <a:gdLst>
                <a:gd name="T0" fmla="*/ 0 w 80"/>
                <a:gd name="T1" fmla="*/ 80 h 120"/>
                <a:gd name="T2" fmla="*/ 40 w 80"/>
                <a:gd name="T3" fmla="*/ 120 h 120"/>
                <a:gd name="T4" fmla="*/ 80 w 80"/>
                <a:gd name="T5" fmla="*/ 80 h 120"/>
                <a:gd name="T6" fmla="*/ 80 w 80"/>
                <a:gd name="T7" fmla="*/ 40 h 120"/>
                <a:gd name="T8" fmla="*/ 40 w 80"/>
                <a:gd name="T9" fmla="*/ 0 h 120"/>
                <a:gd name="T10" fmla="*/ 0 w 80"/>
                <a:gd name="T11" fmla="*/ 40 h 120"/>
                <a:gd name="T12" fmla="*/ 0 w 80"/>
                <a:gd name="T13" fmla="*/ 8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0" h="120">
                  <a:moveTo>
                    <a:pt x="0" y="80"/>
                  </a:moveTo>
                  <a:cubicBezTo>
                    <a:pt x="0" y="102"/>
                    <a:pt x="18" y="120"/>
                    <a:pt x="40" y="120"/>
                  </a:cubicBezTo>
                  <a:cubicBezTo>
                    <a:pt x="62" y="120"/>
                    <a:pt x="80" y="102"/>
                    <a:pt x="80" y="80"/>
                  </a:cubicBezTo>
                  <a:cubicBezTo>
                    <a:pt x="80" y="40"/>
                    <a:pt x="80" y="40"/>
                    <a:pt x="80" y="40"/>
                  </a:cubicBezTo>
                  <a:cubicBezTo>
                    <a:pt x="80" y="18"/>
                    <a:pt x="62" y="0"/>
                    <a:pt x="40" y="0"/>
                  </a:cubicBezTo>
                  <a:cubicBezTo>
                    <a:pt x="18" y="0"/>
                    <a:pt x="0" y="18"/>
                    <a:pt x="0" y="40"/>
                  </a:cubicBezTo>
                  <a:lnTo>
                    <a:pt x="0" y="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defRPr/>
              </a:pPr>
              <a:endParaRPr lang="ru-RU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82" name="Freeform 55"/>
            <p:cNvSpPr>
              <a:spLocks/>
            </p:cNvSpPr>
            <p:nvPr/>
          </p:nvSpPr>
          <p:spPr bwMode="auto">
            <a:xfrm>
              <a:off x="3681186" y="4015553"/>
              <a:ext cx="14896" cy="22345"/>
            </a:xfrm>
            <a:custGeom>
              <a:avLst/>
              <a:gdLst>
                <a:gd name="T0" fmla="*/ 0 w 80"/>
                <a:gd name="T1" fmla="*/ 80 h 120"/>
                <a:gd name="T2" fmla="*/ 40 w 80"/>
                <a:gd name="T3" fmla="*/ 120 h 120"/>
                <a:gd name="T4" fmla="*/ 80 w 80"/>
                <a:gd name="T5" fmla="*/ 80 h 120"/>
                <a:gd name="T6" fmla="*/ 80 w 80"/>
                <a:gd name="T7" fmla="*/ 40 h 120"/>
                <a:gd name="T8" fmla="*/ 40 w 80"/>
                <a:gd name="T9" fmla="*/ 0 h 120"/>
                <a:gd name="T10" fmla="*/ 0 w 80"/>
                <a:gd name="T11" fmla="*/ 40 h 120"/>
                <a:gd name="T12" fmla="*/ 0 w 80"/>
                <a:gd name="T13" fmla="*/ 8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0" h="120">
                  <a:moveTo>
                    <a:pt x="0" y="80"/>
                  </a:moveTo>
                  <a:cubicBezTo>
                    <a:pt x="0" y="102"/>
                    <a:pt x="18" y="120"/>
                    <a:pt x="40" y="120"/>
                  </a:cubicBezTo>
                  <a:cubicBezTo>
                    <a:pt x="62" y="120"/>
                    <a:pt x="80" y="102"/>
                    <a:pt x="80" y="80"/>
                  </a:cubicBezTo>
                  <a:cubicBezTo>
                    <a:pt x="80" y="40"/>
                    <a:pt x="80" y="40"/>
                    <a:pt x="80" y="40"/>
                  </a:cubicBezTo>
                  <a:cubicBezTo>
                    <a:pt x="80" y="18"/>
                    <a:pt x="62" y="0"/>
                    <a:pt x="40" y="0"/>
                  </a:cubicBezTo>
                  <a:cubicBezTo>
                    <a:pt x="18" y="0"/>
                    <a:pt x="0" y="18"/>
                    <a:pt x="0" y="40"/>
                  </a:cubicBezTo>
                  <a:lnTo>
                    <a:pt x="0" y="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defRPr/>
              </a:pPr>
              <a:endParaRPr lang="ru-RU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83" name="Freeform 56"/>
            <p:cNvSpPr>
              <a:spLocks/>
            </p:cNvSpPr>
            <p:nvPr/>
          </p:nvSpPr>
          <p:spPr bwMode="auto">
            <a:xfrm>
              <a:off x="3881047" y="4075139"/>
              <a:ext cx="21103" cy="14896"/>
            </a:xfrm>
            <a:custGeom>
              <a:avLst/>
              <a:gdLst>
                <a:gd name="T0" fmla="*/ 80 w 120"/>
                <a:gd name="T1" fmla="*/ 0 h 80"/>
                <a:gd name="T2" fmla="*/ 40 w 120"/>
                <a:gd name="T3" fmla="*/ 0 h 80"/>
                <a:gd name="T4" fmla="*/ 0 w 120"/>
                <a:gd name="T5" fmla="*/ 40 h 80"/>
                <a:gd name="T6" fmla="*/ 40 w 120"/>
                <a:gd name="T7" fmla="*/ 80 h 80"/>
                <a:gd name="T8" fmla="*/ 80 w 120"/>
                <a:gd name="T9" fmla="*/ 80 h 80"/>
                <a:gd name="T10" fmla="*/ 120 w 120"/>
                <a:gd name="T11" fmla="*/ 40 h 80"/>
                <a:gd name="T12" fmla="*/ 80 w 120"/>
                <a:gd name="T13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0" h="80">
                  <a:moveTo>
                    <a:pt x="80" y="0"/>
                  </a:moveTo>
                  <a:cubicBezTo>
                    <a:pt x="40" y="0"/>
                    <a:pt x="40" y="0"/>
                    <a:pt x="40" y="0"/>
                  </a:cubicBezTo>
                  <a:cubicBezTo>
                    <a:pt x="18" y="0"/>
                    <a:pt x="0" y="18"/>
                    <a:pt x="0" y="40"/>
                  </a:cubicBezTo>
                  <a:cubicBezTo>
                    <a:pt x="0" y="62"/>
                    <a:pt x="18" y="80"/>
                    <a:pt x="40" y="80"/>
                  </a:cubicBezTo>
                  <a:cubicBezTo>
                    <a:pt x="80" y="80"/>
                    <a:pt x="80" y="80"/>
                    <a:pt x="80" y="80"/>
                  </a:cubicBezTo>
                  <a:cubicBezTo>
                    <a:pt x="102" y="80"/>
                    <a:pt x="120" y="62"/>
                    <a:pt x="120" y="40"/>
                  </a:cubicBezTo>
                  <a:cubicBezTo>
                    <a:pt x="120" y="18"/>
                    <a:pt x="102" y="0"/>
                    <a:pt x="8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defRPr/>
              </a:pPr>
              <a:endParaRPr lang="ru-RU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84" name="Freeform 57"/>
            <p:cNvSpPr>
              <a:spLocks/>
            </p:cNvSpPr>
            <p:nvPr/>
          </p:nvSpPr>
          <p:spPr bwMode="auto">
            <a:xfrm>
              <a:off x="3806565" y="4075139"/>
              <a:ext cx="22345" cy="14896"/>
            </a:xfrm>
            <a:custGeom>
              <a:avLst/>
              <a:gdLst>
                <a:gd name="T0" fmla="*/ 80 w 120"/>
                <a:gd name="T1" fmla="*/ 0 h 80"/>
                <a:gd name="T2" fmla="*/ 40 w 120"/>
                <a:gd name="T3" fmla="*/ 0 h 80"/>
                <a:gd name="T4" fmla="*/ 0 w 120"/>
                <a:gd name="T5" fmla="*/ 40 h 80"/>
                <a:gd name="T6" fmla="*/ 40 w 120"/>
                <a:gd name="T7" fmla="*/ 80 h 80"/>
                <a:gd name="T8" fmla="*/ 80 w 120"/>
                <a:gd name="T9" fmla="*/ 80 h 80"/>
                <a:gd name="T10" fmla="*/ 120 w 120"/>
                <a:gd name="T11" fmla="*/ 40 h 80"/>
                <a:gd name="T12" fmla="*/ 80 w 120"/>
                <a:gd name="T13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0" h="80">
                  <a:moveTo>
                    <a:pt x="80" y="0"/>
                  </a:moveTo>
                  <a:cubicBezTo>
                    <a:pt x="40" y="0"/>
                    <a:pt x="40" y="0"/>
                    <a:pt x="40" y="0"/>
                  </a:cubicBezTo>
                  <a:cubicBezTo>
                    <a:pt x="18" y="0"/>
                    <a:pt x="0" y="18"/>
                    <a:pt x="0" y="40"/>
                  </a:cubicBezTo>
                  <a:cubicBezTo>
                    <a:pt x="0" y="62"/>
                    <a:pt x="18" y="80"/>
                    <a:pt x="40" y="80"/>
                  </a:cubicBezTo>
                  <a:cubicBezTo>
                    <a:pt x="80" y="80"/>
                    <a:pt x="80" y="80"/>
                    <a:pt x="80" y="80"/>
                  </a:cubicBezTo>
                  <a:cubicBezTo>
                    <a:pt x="102" y="80"/>
                    <a:pt x="120" y="62"/>
                    <a:pt x="120" y="40"/>
                  </a:cubicBezTo>
                  <a:cubicBezTo>
                    <a:pt x="120" y="18"/>
                    <a:pt x="102" y="0"/>
                    <a:pt x="8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defRPr/>
              </a:pPr>
              <a:endParaRPr lang="ru-RU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85" name="Freeform 58"/>
            <p:cNvSpPr>
              <a:spLocks/>
            </p:cNvSpPr>
            <p:nvPr/>
          </p:nvSpPr>
          <p:spPr bwMode="auto">
            <a:xfrm>
              <a:off x="3843806" y="4075139"/>
              <a:ext cx="22345" cy="14896"/>
            </a:xfrm>
            <a:custGeom>
              <a:avLst/>
              <a:gdLst>
                <a:gd name="T0" fmla="*/ 80 w 120"/>
                <a:gd name="T1" fmla="*/ 0 h 80"/>
                <a:gd name="T2" fmla="*/ 40 w 120"/>
                <a:gd name="T3" fmla="*/ 0 h 80"/>
                <a:gd name="T4" fmla="*/ 0 w 120"/>
                <a:gd name="T5" fmla="*/ 40 h 80"/>
                <a:gd name="T6" fmla="*/ 40 w 120"/>
                <a:gd name="T7" fmla="*/ 80 h 80"/>
                <a:gd name="T8" fmla="*/ 80 w 120"/>
                <a:gd name="T9" fmla="*/ 80 h 80"/>
                <a:gd name="T10" fmla="*/ 120 w 120"/>
                <a:gd name="T11" fmla="*/ 40 h 80"/>
                <a:gd name="T12" fmla="*/ 80 w 120"/>
                <a:gd name="T13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0" h="80">
                  <a:moveTo>
                    <a:pt x="80" y="0"/>
                  </a:moveTo>
                  <a:cubicBezTo>
                    <a:pt x="40" y="0"/>
                    <a:pt x="40" y="0"/>
                    <a:pt x="40" y="0"/>
                  </a:cubicBezTo>
                  <a:cubicBezTo>
                    <a:pt x="18" y="0"/>
                    <a:pt x="0" y="18"/>
                    <a:pt x="0" y="40"/>
                  </a:cubicBezTo>
                  <a:cubicBezTo>
                    <a:pt x="0" y="62"/>
                    <a:pt x="18" y="80"/>
                    <a:pt x="40" y="80"/>
                  </a:cubicBezTo>
                  <a:cubicBezTo>
                    <a:pt x="80" y="80"/>
                    <a:pt x="80" y="80"/>
                    <a:pt x="80" y="80"/>
                  </a:cubicBezTo>
                  <a:cubicBezTo>
                    <a:pt x="102" y="80"/>
                    <a:pt x="120" y="62"/>
                    <a:pt x="120" y="40"/>
                  </a:cubicBezTo>
                  <a:cubicBezTo>
                    <a:pt x="120" y="18"/>
                    <a:pt x="102" y="0"/>
                    <a:pt x="8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defRPr/>
              </a:pPr>
              <a:endParaRPr lang="ru-RU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86" name="Freeform 59"/>
            <p:cNvSpPr>
              <a:spLocks/>
            </p:cNvSpPr>
            <p:nvPr/>
          </p:nvSpPr>
          <p:spPr bwMode="auto">
            <a:xfrm>
              <a:off x="3770565" y="4075139"/>
              <a:ext cx="22345" cy="14896"/>
            </a:xfrm>
            <a:custGeom>
              <a:avLst/>
              <a:gdLst>
                <a:gd name="T0" fmla="*/ 80 w 120"/>
                <a:gd name="T1" fmla="*/ 0 h 80"/>
                <a:gd name="T2" fmla="*/ 40 w 120"/>
                <a:gd name="T3" fmla="*/ 0 h 80"/>
                <a:gd name="T4" fmla="*/ 0 w 120"/>
                <a:gd name="T5" fmla="*/ 40 h 80"/>
                <a:gd name="T6" fmla="*/ 40 w 120"/>
                <a:gd name="T7" fmla="*/ 80 h 80"/>
                <a:gd name="T8" fmla="*/ 80 w 120"/>
                <a:gd name="T9" fmla="*/ 80 h 80"/>
                <a:gd name="T10" fmla="*/ 120 w 120"/>
                <a:gd name="T11" fmla="*/ 40 h 80"/>
                <a:gd name="T12" fmla="*/ 80 w 120"/>
                <a:gd name="T13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0" h="80">
                  <a:moveTo>
                    <a:pt x="80" y="0"/>
                  </a:moveTo>
                  <a:cubicBezTo>
                    <a:pt x="40" y="0"/>
                    <a:pt x="40" y="0"/>
                    <a:pt x="40" y="0"/>
                  </a:cubicBezTo>
                  <a:cubicBezTo>
                    <a:pt x="18" y="0"/>
                    <a:pt x="0" y="18"/>
                    <a:pt x="0" y="40"/>
                  </a:cubicBezTo>
                  <a:cubicBezTo>
                    <a:pt x="0" y="62"/>
                    <a:pt x="18" y="80"/>
                    <a:pt x="40" y="80"/>
                  </a:cubicBezTo>
                  <a:cubicBezTo>
                    <a:pt x="80" y="80"/>
                    <a:pt x="80" y="80"/>
                    <a:pt x="80" y="80"/>
                  </a:cubicBezTo>
                  <a:cubicBezTo>
                    <a:pt x="102" y="80"/>
                    <a:pt x="120" y="62"/>
                    <a:pt x="120" y="40"/>
                  </a:cubicBezTo>
                  <a:cubicBezTo>
                    <a:pt x="120" y="18"/>
                    <a:pt x="102" y="0"/>
                    <a:pt x="8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defRPr/>
              </a:pPr>
              <a:endParaRPr lang="ru-RU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87" name="Freeform 60"/>
            <p:cNvSpPr>
              <a:spLocks/>
            </p:cNvSpPr>
            <p:nvPr/>
          </p:nvSpPr>
          <p:spPr bwMode="auto">
            <a:xfrm>
              <a:off x="3917047" y="4075139"/>
              <a:ext cx="22345" cy="14896"/>
            </a:xfrm>
            <a:custGeom>
              <a:avLst/>
              <a:gdLst>
                <a:gd name="T0" fmla="*/ 80 w 120"/>
                <a:gd name="T1" fmla="*/ 0 h 80"/>
                <a:gd name="T2" fmla="*/ 40 w 120"/>
                <a:gd name="T3" fmla="*/ 0 h 80"/>
                <a:gd name="T4" fmla="*/ 0 w 120"/>
                <a:gd name="T5" fmla="*/ 40 h 80"/>
                <a:gd name="T6" fmla="*/ 40 w 120"/>
                <a:gd name="T7" fmla="*/ 80 h 80"/>
                <a:gd name="T8" fmla="*/ 80 w 120"/>
                <a:gd name="T9" fmla="*/ 80 h 80"/>
                <a:gd name="T10" fmla="*/ 120 w 120"/>
                <a:gd name="T11" fmla="*/ 40 h 80"/>
                <a:gd name="T12" fmla="*/ 80 w 120"/>
                <a:gd name="T13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0" h="80">
                  <a:moveTo>
                    <a:pt x="80" y="0"/>
                  </a:moveTo>
                  <a:cubicBezTo>
                    <a:pt x="40" y="0"/>
                    <a:pt x="40" y="0"/>
                    <a:pt x="40" y="0"/>
                  </a:cubicBezTo>
                  <a:cubicBezTo>
                    <a:pt x="18" y="0"/>
                    <a:pt x="0" y="18"/>
                    <a:pt x="0" y="40"/>
                  </a:cubicBezTo>
                  <a:cubicBezTo>
                    <a:pt x="0" y="62"/>
                    <a:pt x="18" y="80"/>
                    <a:pt x="40" y="80"/>
                  </a:cubicBezTo>
                  <a:cubicBezTo>
                    <a:pt x="80" y="80"/>
                    <a:pt x="80" y="80"/>
                    <a:pt x="80" y="80"/>
                  </a:cubicBezTo>
                  <a:cubicBezTo>
                    <a:pt x="102" y="80"/>
                    <a:pt x="120" y="62"/>
                    <a:pt x="120" y="40"/>
                  </a:cubicBezTo>
                  <a:cubicBezTo>
                    <a:pt x="120" y="18"/>
                    <a:pt x="102" y="0"/>
                    <a:pt x="8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defRPr/>
              </a:pPr>
              <a:endParaRPr lang="ru-RU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88" name="Freeform 61"/>
            <p:cNvSpPr>
              <a:spLocks/>
            </p:cNvSpPr>
            <p:nvPr/>
          </p:nvSpPr>
          <p:spPr bwMode="auto">
            <a:xfrm>
              <a:off x="3733324" y="4075139"/>
              <a:ext cx="22345" cy="14896"/>
            </a:xfrm>
            <a:custGeom>
              <a:avLst/>
              <a:gdLst>
                <a:gd name="T0" fmla="*/ 80 w 120"/>
                <a:gd name="T1" fmla="*/ 0 h 80"/>
                <a:gd name="T2" fmla="*/ 40 w 120"/>
                <a:gd name="T3" fmla="*/ 0 h 80"/>
                <a:gd name="T4" fmla="*/ 0 w 120"/>
                <a:gd name="T5" fmla="*/ 40 h 80"/>
                <a:gd name="T6" fmla="*/ 40 w 120"/>
                <a:gd name="T7" fmla="*/ 80 h 80"/>
                <a:gd name="T8" fmla="*/ 80 w 120"/>
                <a:gd name="T9" fmla="*/ 80 h 80"/>
                <a:gd name="T10" fmla="*/ 120 w 120"/>
                <a:gd name="T11" fmla="*/ 40 h 80"/>
                <a:gd name="T12" fmla="*/ 80 w 120"/>
                <a:gd name="T13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0" h="80">
                  <a:moveTo>
                    <a:pt x="80" y="0"/>
                  </a:moveTo>
                  <a:cubicBezTo>
                    <a:pt x="40" y="0"/>
                    <a:pt x="40" y="0"/>
                    <a:pt x="40" y="0"/>
                  </a:cubicBezTo>
                  <a:cubicBezTo>
                    <a:pt x="18" y="0"/>
                    <a:pt x="0" y="18"/>
                    <a:pt x="0" y="40"/>
                  </a:cubicBezTo>
                  <a:cubicBezTo>
                    <a:pt x="0" y="62"/>
                    <a:pt x="18" y="80"/>
                    <a:pt x="40" y="80"/>
                  </a:cubicBezTo>
                  <a:cubicBezTo>
                    <a:pt x="80" y="80"/>
                    <a:pt x="80" y="80"/>
                    <a:pt x="80" y="80"/>
                  </a:cubicBezTo>
                  <a:cubicBezTo>
                    <a:pt x="102" y="80"/>
                    <a:pt x="120" y="62"/>
                    <a:pt x="120" y="40"/>
                  </a:cubicBezTo>
                  <a:cubicBezTo>
                    <a:pt x="120" y="18"/>
                    <a:pt x="102" y="0"/>
                    <a:pt x="8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defRPr/>
              </a:pPr>
              <a:endParaRPr lang="ru-RU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89" name="Freeform 62"/>
            <p:cNvSpPr>
              <a:spLocks/>
            </p:cNvSpPr>
            <p:nvPr/>
          </p:nvSpPr>
          <p:spPr bwMode="auto">
            <a:xfrm>
              <a:off x="3954289" y="4075139"/>
              <a:ext cx="16137" cy="14896"/>
            </a:xfrm>
            <a:custGeom>
              <a:avLst/>
              <a:gdLst>
                <a:gd name="T0" fmla="*/ 46 w 86"/>
                <a:gd name="T1" fmla="*/ 0 h 80"/>
                <a:gd name="T2" fmla="*/ 40 w 86"/>
                <a:gd name="T3" fmla="*/ 0 h 80"/>
                <a:gd name="T4" fmla="*/ 0 w 86"/>
                <a:gd name="T5" fmla="*/ 40 h 80"/>
                <a:gd name="T6" fmla="*/ 40 w 86"/>
                <a:gd name="T7" fmla="*/ 80 h 80"/>
                <a:gd name="T8" fmla="*/ 46 w 86"/>
                <a:gd name="T9" fmla="*/ 80 h 80"/>
                <a:gd name="T10" fmla="*/ 86 w 86"/>
                <a:gd name="T11" fmla="*/ 40 h 80"/>
                <a:gd name="T12" fmla="*/ 46 w 86"/>
                <a:gd name="T13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6" h="80">
                  <a:moveTo>
                    <a:pt x="46" y="0"/>
                  </a:moveTo>
                  <a:cubicBezTo>
                    <a:pt x="40" y="0"/>
                    <a:pt x="40" y="0"/>
                    <a:pt x="40" y="0"/>
                  </a:cubicBezTo>
                  <a:cubicBezTo>
                    <a:pt x="18" y="0"/>
                    <a:pt x="0" y="18"/>
                    <a:pt x="0" y="40"/>
                  </a:cubicBezTo>
                  <a:cubicBezTo>
                    <a:pt x="0" y="62"/>
                    <a:pt x="18" y="80"/>
                    <a:pt x="40" y="80"/>
                  </a:cubicBezTo>
                  <a:cubicBezTo>
                    <a:pt x="46" y="80"/>
                    <a:pt x="46" y="80"/>
                    <a:pt x="46" y="80"/>
                  </a:cubicBezTo>
                  <a:cubicBezTo>
                    <a:pt x="68" y="80"/>
                    <a:pt x="86" y="62"/>
                    <a:pt x="86" y="40"/>
                  </a:cubicBezTo>
                  <a:cubicBezTo>
                    <a:pt x="86" y="18"/>
                    <a:pt x="68" y="0"/>
                    <a:pt x="4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defRPr/>
              </a:pPr>
              <a:endParaRPr lang="ru-RU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90" name="Freeform 63"/>
            <p:cNvSpPr>
              <a:spLocks/>
            </p:cNvSpPr>
            <p:nvPr/>
          </p:nvSpPr>
          <p:spPr bwMode="auto">
            <a:xfrm>
              <a:off x="3881047" y="3749899"/>
              <a:ext cx="21103" cy="14896"/>
            </a:xfrm>
            <a:custGeom>
              <a:avLst/>
              <a:gdLst>
                <a:gd name="T0" fmla="*/ 40 w 120"/>
                <a:gd name="T1" fmla="*/ 80 h 80"/>
                <a:gd name="T2" fmla="*/ 80 w 120"/>
                <a:gd name="T3" fmla="*/ 80 h 80"/>
                <a:gd name="T4" fmla="*/ 120 w 120"/>
                <a:gd name="T5" fmla="*/ 40 h 80"/>
                <a:gd name="T6" fmla="*/ 80 w 120"/>
                <a:gd name="T7" fmla="*/ 0 h 80"/>
                <a:gd name="T8" fmla="*/ 40 w 120"/>
                <a:gd name="T9" fmla="*/ 0 h 80"/>
                <a:gd name="T10" fmla="*/ 0 w 120"/>
                <a:gd name="T11" fmla="*/ 40 h 80"/>
                <a:gd name="T12" fmla="*/ 40 w 120"/>
                <a:gd name="T13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0" h="80">
                  <a:moveTo>
                    <a:pt x="40" y="80"/>
                  </a:moveTo>
                  <a:cubicBezTo>
                    <a:pt x="80" y="80"/>
                    <a:pt x="80" y="80"/>
                    <a:pt x="80" y="80"/>
                  </a:cubicBezTo>
                  <a:cubicBezTo>
                    <a:pt x="102" y="80"/>
                    <a:pt x="120" y="62"/>
                    <a:pt x="120" y="40"/>
                  </a:cubicBezTo>
                  <a:cubicBezTo>
                    <a:pt x="120" y="18"/>
                    <a:pt x="102" y="0"/>
                    <a:pt x="80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18" y="0"/>
                    <a:pt x="0" y="18"/>
                    <a:pt x="0" y="40"/>
                  </a:cubicBezTo>
                  <a:cubicBezTo>
                    <a:pt x="0" y="62"/>
                    <a:pt x="18" y="80"/>
                    <a:pt x="40" y="8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defRPr/>
              </a:pPr>
              <a:endParaRPr lang="ru-RU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91" name="Freeform 64"/>
            <p:cNvSpPr>
              <a:spLocks/>
            </p:cNvSpPr>
            <p:nvPr/>
          </p:nvSpPr>
          <p:spPr bwMode="auto">
            <a:xfrm>
              <a:off x="3843806" y="3749899"/>
              <a:ext cx="22345" cy="14896"/>
            </a:xfrm>
            <a:custGeom>
              <a:avLst/>
              <a:gdLst>
                <a:gd name="T0" fmla="*/ 40 w 120"/>
                <a:gd name="T1" fmla="*/ 80 h 80"/>
                <a:gd name="T2" fmla="*/ 80 w 120"/>
                <a:gd name="T3" fmla="*/ 80 h 80"/>
                <a:gd name="T4" fmla="*/ 120 w 120"/>
                <a:gd name="T5" fmla="*/ 40 h 80"/>
                <a:gd name="T6" fmla="*/ 80 w 120"/>
                <a:gd name="T7" fmla="*/ 0 h 80"/>
                <a:gd name="T8" fmla="*/ 40 w 120"/>
                <a:gd name="T9" fmla="*/ 0 h 80"/>
                <a:gd name="T10" fmla="*/ 0 w 120"/>
                <a:gd name="T11" fmla="*/ 40 h 80"/>
                <a:gd name="T12" fmla="*/ 40 w 120"/>
                <a:gd name="T13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0" h="80">
                  <a:moveTo>
                    <a:pt x="40" y="80"/>
                  </a:moveTo>
                  <a:cubicBezTo>
                    <a:pt x="80" y="80"/>
                    <a:pt x="80" y="80"/>
                    <a:pt x="80" y="80"/>
                  </a:cubicBezTo>
                  <a:cubicBezTo>
                    <a:pt x="102" y="80"/>
                    <a:pt x="120" y="62"/>
                    <a:pt x="120" y="40"/>
                  </a:cubicBezTo>
                  <a:cubicBezTo>
                    <a:pt x="120" y="18"/>
                    <a:pt x="102" y="0"/>
                    <a:pt x="80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18" y="0"/>
                    <a:pt x="0" y="18"/>
                    <a:pt x="0" y="40"/>
                  </a:cubicBezTo>
                  <a:cubicBezTo>
                    <a:pt x="0" y="62"/>
                    <a:pt x="18" y="80"/>
                    <a:pt x="40" y="8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defRPr/>
              </a:pPr>
              <a:endParaRPr lang="ru-RU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92" name="Freeform 65"/>
            <p:cNvSpPr>
              <a:spLocks/>
            </p:cNvSpPr>
            <p:nvPr/>
          </p:nvSpPr>
          <p:spPr bwMode="auto">
            <a:xfrm>
              <a:off x="3954289" y="3749899"/>
              <a:ext cx="16137" cy="14896"/>
            </a:xfrm>
            <a:custGeom>
              <a:avLst/>
              <a:gdLst>
                <a:gd name="T0" fmla="*/ 40 w 86"/>
                <a:gd name="T1" fmla="*/ 80 h 80"/>
                <a:gd name="T2" fmla="*/ 46 w 86"/>
                <a:gd name="T3" fmla="*/ 80 h 80"/>
                <a:gd name="T4" fmla="*/ 86 w 86"/>
                <a:gd name="T5" fmla="*/ 40 h 80"/>
                <a:gd name="T6" fmla="*/ 46 w 86"/>
                <a:gd name="T7" fmla="*/ 0 h 80"/>
                <a:gd name="T8" fmla="*/ 40 w 86"/>
                <a:gd name="T9" fmla="*/ 0 h 80"/>
                <a:gd name="T10" fmla="*/ 0 w 86"/>
                <a:gd name="T11" fmla="*/ 40 h 80"/>
                <a:gd name="T12" fmla="*/ 40 w 86"/>
                <a:gd name="T13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6" h="80">
                  <a:moveTo>
                    <a:pt x="40" y="80"/>
                  </a:moveTo>
                  <a:cubicBezTo>
                    <a:pt x="46" y="80"/>
                    <a:pt x="46" y="80"/>
                    <a:pt x="46" y="80"/>
                  </a:cubicBezTo>
                  <a:cubicBezTo>
                    <a:pt x="68" y="80"/>
                    <a:pt x="86" y="62"/>
                    <a:pt x="86" y="40"/>
                  </a:cubicBezTo>
                  <a:cubicBezTo>
                    <a:pt x="86" y="18"/>
                    <a:pt x="68" y="0"/>
                    <a:pt x="46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18" y="0"/>
                    <a:pt x="0" y="18"/>
                    <a:pt x="0" y="40"/>
                  </a:cubicBezTo>
                  <a:cubicBezTo>
                    <a:pt x="0" y="62"/>
                    <a:pt x="18" y="80"/>
                    <a:pt x="40" y="8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defRPr/>
              </a:pPr>
              <a:endParaRPr lang="ru-RU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93" name="Freeform 66"/>
            <p:cNvSpPr>
              <a:spLocks/>
            </p:cNvSpPr>
            <p:nvPr/>
          </p:nvSpPr>
          <p:spPr bwMode="auto">
            <a:xfrm>
              <a:off x="3917047" y="3749899"/>
              <a:ext cx="22345" cy="14896"/>
            </a:xfrm>
            <a:custGeom>
              <a:avLst/>
              <a:gdLst>
                <a:gd name="T0" fmla="*/ 40 w 120"/>
                <a:gd name="T1" fmla="*/ 80 h 80"/>
                <a:gd name="T2" fmla="*/ 80 w 120"/>
                <a:gd name="T3" fmla="*/ 80 h 80"/>
                <a:gd name="T4" fmla="*/ 120 w 120"/>
                <a:gd name="T5" fmla="*/ 40 h 80"/>
                <a:gd name="T6" fmla="*/ 80 w 120"/>
                <a:gd name="T7" fmla="*/ 0 h 80"/>
                <a:gd name="T8" fmla="*/ 40 w 120"/>
                <a:gd name="T9" fmla="*/ 0 h 80"/>
                <a:gd name="T10" fmla="*/ 0 w 120"/>
                <a:gd name="T11" fmla="*/ 40 h 80"/>
                <a:gd name="T12" fmla="*/ 40 w 120"/>
                <a:gd name="T13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0" h="80">
                  <a:moveTo>
                    <a:pt x="40" y="80"/>
                  </a:moveTo>
                  <a:cubicBezTo>
                    <a:pt x="80" y="80"/>
                    <a:pt x="80" y="80"/>
                    <a:pt x="80" y="80"/>
                  </a:cubicBezTo>
                  <a:cubicBezTo>
                    <a:pt x="102" y="80"/>
                    <a:pt x="120" y="62"/>
                    <a:pt x="120" y="40"/>
                  </a:cubicBezTo>
                  <a:cubicBezTo>
                    <a:pt x="120" y="18"/>
                    <a:pt x="102" y="0"/>
                    <a:pt x="80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18" y="0"/>
                    <a:pt x="0" y="18"/>
                    <a:pt x="0" y="40"/>
                  </a:cubicBezTo>
                  <a:cubicBezTo>
                    <a:pt x="0" y="62"/>
                    <a:pt x="18" y="80"/>
                    <a:pt x="40" y="8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defRPr/>
              </a:pPr>
              <a:endParaRPr lang="ru-RU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94" name="Freeform 67"/>
            <p:cNvSpPr>
              <a:spLocks/>
            </p:cNvSpPr>
            <p:nvPr/>
          </p:nvSpPr>
          <p:spPr bwMode="auto">
            <a:xfrm>
              <a:off x="3806565" y="3749899"/>
              <a:ext cx="22345" cy="14896"/>
            </a:xfrm>
            <a:custGeom>
              <a:avLst/>
              <a:gdLst>
                <a:gd name="T0" fmla="*/ 40 w 120"/>
                <a:gd name="T1" fmla="*/ 80 h 80"/>
                <a:gd name="T2" fmla="*/ 80 w 120"/>
                <a:gd name="T3" fmla="*/ 80 h 80"/>
                <a:gd name="T4" fmla="*/ 120 w 120"/>
                <a:gd name="T5" fmla="*/ 40 h 80"/>
                <a:gd name="T6" fmla="*/ 80 w 120"/>
                <a:gd name="T7" fmla="*/ 0 h 80"/>
                <a:gd name="T8" fmla="*/ 40 w 120"/>
                <a:gd name="T9" fmla="*/ 0 h 80"/>
                <a:gd name="T10" fmla="*/ 0 w 120"/>
                <a:gd name="T11" fmla="*/ 40 h 80"/>
                <a:gd name="T12" fmla="*/ 40 w 120"/>
                <a:gd name="T13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0" h="80">
                  <a:moveTo>
                    <a:pt x="40" y="80"/>
                  </a:moveTo>
                  <a:cubicBezTo>
                    <a:pt x="80" y="80"/>
                    <a:pt x="80" y="80"/>
                    <a:pt x="80" y="80"/>
                  </a:cubicBezTo>
                  <a:cubicBezTo>
                    <a:pt x="102" y="80"/>
                    <a:pt x="120" y="62"/>
                    <a:pt x="120" y="40"/>
                  </a:cubicBezTo>
                  <a:cubicBezTo>
                    <a:pt x="120" y="18"/>
                    <a:pt x="102" y="0"/>
                    <a:pt x="80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18" y="0"/>
                    <a:pt x="0" y="18"/>
                    <a:pt x="0" y="40"/>
                  </a:cubicBezTo>
                  <a:cubicBezTo>
                    <a:pt x="0" y="62"/>
                    <a:pt x="18" y="80"/>
                    <a:pt x="40" y="8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defRPr/>
              </a:pPr>
              <a:endParaRPr lang="ru-RU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95" name="Freeform 68"/>
            <p:cNvSpPr>
              <a:spLocks/>
            </p:cNvSpPr>
            <p:nvPr/>
          </p:nvSpPr>
          <p:spPr bwMode="auto">
            <a:xfrm>
              <a:off x="3770565" y="3749899"/>
              <a:ext cx="22345" cy="14896"/>
            </a:xfrm>
            <a:custGeom>
              <a:avLst/>
              <a:gdLst>
                <a:gd name="T0" fmla="*/ 40 w 120"/>
                <a:gd name="T1" fmla="*/ 80 h 80"/>
                <a:gd name="T2" fmla="*/ 80 w 120"/>
                <a:gd name="T3" fmla="*/ 80 h 80"/>
                <a:gd name="T4" fmla="*/ 120 w 120"/>
                <a:gd name="T5" fmla="*/ 40 h 80"/>
                <a:gd name="T6" fmla="*/ 80 w 120"/>
                <a:gd name="T7" fmla="*/ 0 h 80"/>
                <a:gd name="T8" fmla="*/ 40 w 120"/>
                <a:gd name="T9" fmla="*/ 0 h 80"/>
                <a:gd name="T10" fmla="*/ 0 w 120"/>
                <a:gd name="T11" fmla="*/ 40 h 80"/>
                <a:gd name="T12" fmla="*/ 40 w 120"/>
                <a:gd name="T13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0" h="80">
                  <a:moveTo>
                    <a:pt x="40" y="80"/>
                  </a:moveTo>
                  <a:cubicBezTo>
                    <a:pt x="80" y="80"/>
                    <a:pt x="80" y="80"/>
                    <a:pt x="80" y="80"/>
                  </a:cubicBezTo>
                  <a:cubicBezTo>
                    <a:pt x="102" y="80"/>
                    <a:pt x="120" y="62"/>
                    <a:pt x="120" y="40"/>
                  </a:cubicBezTo>
                  <a:cubicBezTo>
                    <a:pt x="120" y="18"/>
                    <a:pt x="102" y="0"/>
                    <a:pt x="80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18" y="0"/>
                    <a:pt x="0" y="18"/>
                    <a:pt x="0" y="40"/>
                  </a:cubicBezTo>
                  <a:cubicBezTo>
                    <a:pt x="0" y="62"/>
                    <a:pt x="18" y="80"/>
                    <a:pt x="40" y="8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defRPr/>
              </a:pPr>
              <a:endParaRPr lang="ru-RU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96" name="Freeform 69"/>
            <p:cNvSpPr>
              <a:spLocks/>
            </p:cNvSpPr>
            <p:nvPr/>
          </p:nvSpPr>
          <p:spPr bwMode="auto">
            <a:xfrm>
              <a:off x="3733324" y="3749899"/>
              <a:ext cx="22345" cy="14896"/>
            </a:xfrm>
            <a:custGeom>
              <a:avLst/>
              <a:gdLst>
                <a:gd name="T0" fmla="*/ 80 w 120"/>
                <a:gd name="T1" fmla="*/ 0 h 80"/>
                <a:gd name="T2" fmla="*/ 40 w 120"/>
                <a:gd name="T3" fmla="*/ 0 h 80"/>
                <a:gd name="T4" fmla="*/ 0 w 120"/>
                <a:gd name="T5" fmla="*/ 40 h 80"/>
                <a:gd name="T6" fmla="*/ 40 w 120"/>
                <a:gd name="T7" fmla="*/ 80 h 80"/>
                <a:gd name="T8" fmla="*/ 80 w 120"/>
                <a:gd name="T9" fmla="*/ 80 h 80"/>
                <a:gd name="T10" fmla="*/ 120 w 120"/>
                <a:gd name="T11" fmla="*/ 40 h 80"/>
                <a:gd name="T12" fmla="*/ 80 w 120"/>
                <a:gd name="T13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0" h="80">
                  <a:moveTo>
                    <a:pt x="80" y="0"/>
                  </a:moveTo>
                  <a:cubicBezTo>
                    <a:pt x="40" y="0"/>
                    <a:pt x="40" y="0"/>
                    <a:pt x="40" y="0"/>
                  </a:cubicBezTo>
                  <a:cubicBezTo>
                    <a:pt x="18" y="0"/>
                    <a:pt x="0" y="18"/>
                    <a:pt x="0" y="40"/>
                  </a:cubicBezTo>
                  <a:cubicBezTo>
                    <a:pt x="0" y="62"/>
                    <a:pt x="18" y="80"/>
                    <a:pt x="40" y="80"/>
                  </a:cubicBezTo>
                  <a:cubicBezTo>
                    <a:pt x="80" y="80"/>
                    <a:pt x="80" y="80"/>
                    <a:pt x="80" y="80"/>
                  </a:cubicBezTo>
                  <a:cubicBezTo>
                    <a:pt x="102" y="80"/>
                    <a:pt x="120" y="62"/>
                    <a:pt x="120" y="40"/>
                  </a:cubicBezTo>
                  <a:cubicBezTo>
                    <a:pt x="120" y="18"/>
                    <a:pt x="102" y="0"/>
                    <a:pt x="8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defRPr/>
              </a:pPr>
              <a:endParaRPr lang="ru-RU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97" name="Freeform 70"/>
            <p:cNvSpPr>
              <a:spLocks/>
            </p:cNvSpPr>
            <p:nvPr/>
          </p:nvSpPr>
          <p:spPr bwMode="auto">
            <a:xfrm>
              <a:off x="3768082" y="3888933"/>
              <a:ext cx="14896" cy="14896"/>
            </a:xfrm>
            <a:custGeom>
              <a:avLst/>
              <a:gdLst>
                <a:gd name="T0" fmla="*/ 40 w 80"/>
                <a:gd name="T1" fmla="*/ 80 h 80"/>
                <a:gd name="T2" fmla="*/ 68 w 80"/>
                <a:gd name="T3" fmla="*/ 68 h 80"/>
                <a:gd name="T4" fmla="*/ 80 w 80"/>
                <a:gd name="T5" fmla="*/ 40 h 80"/>
                <a:gd name="T6" fmla="*/ 68 w 80"/>
                <a:gd name="T7" fmla="*/ 12 h 80"/>
                <a:gd name="T8" fmla="*/ 40 w 80"/>
                <a:gd name="T9" fmla="*/ 0 h 80"/>
                <a:gd name="T10" fmla="*/ 11 w 80"/>
                <a:gd name="T11" fmla="*/ 12 h 80"/>
                <a:gd name="T12" fmla="*/ 0 w 80"/>
                <a:gd name="T13" fmla="*/ 40 h 80"/>
                <a:gd name="T14" fmla="*/ 11 w 80"/>
                <a:gd name="T15" fmla="*/ 68 h 80"/>
                <a:gd name="T16" fmla="*/ 40 w 80"/>
                <a:gd name="T17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0" h="80">
                  <a:moveTo>
                    <a:pt x="40" y="80"/>
                  </a:moveTo>
                  <a:cubicBezTo>
                    <a:pt x="50" y="80"/>
                    <a:pt x="60" y="76"/>
                    <a:pt x="68" y="68"/>
                  </a:cubicBezTo>
                  <a:cubicBezTo>
                    <a:pt x="75" y="61"/>
                    <a:pt x="80" y="51"/>
                    <a:pt x="80" y="40"/>
                  </a:cubicBezTo>
                  <a:cubicBezTo>
                    <a:pt x="80" y="29"/>
                    <a:pt x="75" y="19"/>
                    <a:pt x="68" y="12"/>
                  </a:cubicBezTo>
                  <a:cubicBezTo>
                    <a:pt x="60" y="4"/>
                    <a:pt x="50" y="0"/>
                    <a:pt x="40" y="0"/>
                  </a:cubicBezTo>
                  <a:cubicBezTo>
                    <a:pt x="29" y="0"/>
                    <a:pt x="19" y="4"/>
                    <a:pt x="11" y="12"/>
                  </a:cubicBezTo>
                  <a:cubicBezTo>
                    <a:pt x="4" y="19"/>
                    <a:pt x="0" y="29"/>
                    <a:pt x="0" y="40"/>
                  </a:cubicBezTo>
                  <a:cubicBezTo>
                    <a:pt x="0" y="51"/>
                    <a:pt x="4" y="61"/>
                    <a:pt x="11" y="68"/>
                  </a:cubicBezTo>
                  <a:cubicBezTo>
                    <a:pt x="19" y="76"/>
                    <a:pt x="29" y="80"/>
                    <a:pt x="40" y="8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defRPr/>
              </a:pPr>
              <a:endParaRPr lang="ru-RU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98" name="Freeform 71"/>
            <p:cNvSpPr>
              <a:spLocks noEditPoints="1"/>
            </p:cNvSpPr>
            <p:nvPr/>
          </p:nvSpPr>
          <p:spPr bwMode="auto">
            <a:xfrm>
              <a:off x="3768082" y="3779692"/>
              <a:ext cx="62069" cy="276827"/>
            </a:xfrm>
            <a:custGeom>
              <a:avLst/>
              <a:gdLst>
                <a:gd name="T0" fmla="*/ 250 w 336"/>
                <a:gd name="T1" fmla="*/ 0 h 1507"/>
                <a:gd name="T2" fmla="*/ 85 w 336"/>
                <a:gd name="T3" fmla="*/ 0 h 1507"/>
                <a:gd name="T4" fmla="*/ 0 w 336"/>
                <a:gd name="T5" fmla="*/ 85 h 1507"/>
                <a:gd name="T6" fmla="*/ 0 w 336"/>
                <a:gd name="T7" fmla="*/ 500 h 1507"/>
                <a:gd name="T8" fmla="*/ 40 w 336"/>
                <a:gd name="T9" fmla="*/ 540 h 1507"/>
                <a:gd name="T10" fmla="*/ 80 w 336"/>
                <a:gd name="T11" fmla="*/ 500 h 1507"/>
                <a:gd name="T12" fmla="*/ 80 w 336"/>
                <a:gd name="T13" fmla="*/ 327 h 1507"/>
                <a:gd name="T14" fmla="*/ 256 w 336"/>
                <a:gd name="T15" fmla="*/ 327 h 1507"/>
                <a:gd name="T16" fmla="*/ 256 w 336"/>
                <a:gd name="T17" fmla="*/ 1134 h 1507"/>
                <a:gd name="T18" fmla="*/ 80 w 336"/>
                <a:gd name="T19" fmla="*/ 1134 h 1507"/>
                <a:gd name="T20" fmla="*/ 80 w 336"/>
                <a:gd name="T21" fmla="*/ 795 h 1507"/>
                <a:gd name="T22" fmla="*/ 40 w 336"/>
                <a:gd name="T23" fmla="*/ 755 h 1507"/>
                <a:gd name="T24" fmla="*/ 0 w 336"/>
                <a:gd name="T25" fmla="*/ 795 h 1507"/>
                <a:gd name="T26" fmla="*/ 0 w 336"/>
                <a:gd name="T27" fmla="*/ 1174 h 1507"/>
                <a:gd name="T28" fmla="*/ 3 w 336"/>
                <a:gd name="T29" fmla="*/ 1190 h 1507"/>
                <a:gd name="T30" fmla="*/ 131 w 336"/>
                <a:gd name="T31" fmla="*/ 1483 h 1507"/>
                <a:gd name="T32" fmla="*/ 168 w 336"/>
                <a:gd name="T33" fmla="*/ 1507 h 1507"/>
                <a:gd name="T34" fmla="*/ 204 w 336"/>
                <a:gd name="T35" fmla="*/ 1483 h 1507"/>
                <a:gd name="T36" fmla="*/ 332 w 336"/>
                <a:gd name="T37" fmla="*/ 1190 h 1507"/>
                <a:gd name="T38" fmla="*/ 336 w 336"/>
                <a:gd name="T39" fmla="*/ 1174 h 1507"/>
                <a:gd name="T40" fmla="*/ 336 w 336"/>
                <a:gd name="T41" fmla="*/ 85 h 1507"/>
                <a:gd name="T42" fmla="*/ 250 w 336"/>
                <a:gd name="T43" fmla="*/ 0 h 1507"/>
                <a:gd name="T44" fmla="*/ 80 w 336"/>
                <a:gd name="T45" fmla="*/ 247 h 1507"/>
                <a:gd name="T46" fmla="*/ 80 w 336"/>
                <a:gd name="T47" fmla="*/ 85 h 1507"/>
                <a:gd name="T48" fmla="*/ 85 w 336"/>
                <a:gd name="T49" fmla="*/ 80 h 1507"/>
                <a:gd name="T50" fmla="*/ 250 w 336"/>
                <a:gd name="T51" fmla="*/ 80 h 1507"/>
                <a:gd name="T52" fmla="*/ 256 w 336"/>
                <a:gd name="T53" fmla="*/ 85 h 1507"/>
                <a:gd name="T54" fmla="*/ 256 w 336"/>
                <a:gd name="T55" fmla="*/ 247 h 1507"/>
                <a:gd name="T56" fmla="*/ 80 w 336"/>
                <a:gd name="T57" fmla="*/ 247 h 1507"/>
                <a:gd name="T58" fmla="*/ 168 w 336"/>
                <a:gd name="T59" fmla="*/ 1367 h 1507"/>
                <a:gd name="T60" fmla="*/ 101 w 336"/>
                <a:gd name="T61" fmla="*/ 1214 h 1507"/>
                <a:gd name="T62" fmla="*/ 234 w 336"/>
                <a:gd name="T63" fmla="*/ 1214 h 1507"/>
                <a:gd name="T64" fmla="*/ 168 w 336"/>
                <a:gd name="T65" fmla="*/ 1367 h 15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36" h="1507">
                  <a:moveTo>
                    <a:pt x="250" y="0"/>
                  </a:moveTo>
                  <a:cubicBezTo>
                    <a:pt x="85" y="0"/>
                    <a:pt x="85" y="0"/>
                    <a:pt x="85" y="0"/>
                  </a:cubicBezTo>
                  <a:cubicBezTo>
                    <a:pt x="38" y="0"/>
                    <a:pt x="0" y="38"/>
                    <a:pt x="0" y="85"/>
                  </a:cubicBezTo>
                  <a:cubicBezTo>
                    <a:pt x="0" y="500"/>
                    <a:pt x="0" y="500"/>
                    <a:pt x="0" y="500"/>
                  </a:cubicBezTo>
                  <a:cubicBezTo>
                    <a:pt x="0" y="522"/>
                    <a:pt x="17" y="540"/>
                    <a:pt x="40" y="540"/>
                  </a:cubicBezTo>
                  <a:cubicBezTo>
                    <a:pt x="62" y="540"/>
                    <a:pt x="80" y="522"/>
                    <a:pt x="80" y="500"/>
                  </a:cubicBezTo>
                  <a:cubicBezTo>
                    <a:pt x="80" y="327"/>
                    <a:pt x="80" y="327"/>
                    <a:pt x="80" y="327"/>
                  </a:cubicBezTo>
                  <a:cubicBezTo>
                    <a:pt x="256" y="327"/>
                    <a:pt x="256" y="327"/>
                    <a:pt x="256" y="327"/>
                  </a:cubicBezTo>
                  <a:cubicBezTo>
                    <a:pt x="256" y="1134"/>
                    <a:pt x="256" y="1134"/>
                    <a:pt x="256" y="1134"/>
                  </a:cubicBezTo>
                  <a:cubicBezTo>
                    <a:pt x="80" y="1134"/>
                    <a:pt x="80" y="1134"/>
                    <a:pt x="80" y="1134"/>
                  </a:cubicBezTo>
                  <a:cubicBezTo>
                    <a:pt x="80" y="795"/>
                    <a:pt x="80" y="795"/>
                    <a:pt x="80" y="795"/>
                  </a:cubicBezTo>
                  <a:cubicBezTo>
                    <a:pt x="80" y="773"/>
                    <a:pt x="62" y="755"/>
                    <a:pt x="40" y="755"/>
                  </a:cubicBezTo>
                  <a:cubicBezTo>
                    <a:pt x="17" y="755"/>
                    <a:pt x="0" y="773"/>
                    <a:pt x="0" y="795"/>
                  </a:cubicBezTo>
                  <a:cubicBezTo>
                    <a:pt x="0" y="1174"/>
                    <a:pt x="0" y="1174"/>
                    <a:pt x="0" y="1174"/>
                  </a:cubicBezTo>
                  <a:cubicBezTo>
                    <a:pt x="0" y="1180"/>
                    <a:pt x="1" y="1185"/>
                    <a:pt x="3" y="1190"/>
                  </a:cubicBezTo>
                  <a:cubicBezTo>
                    <a:pt x="131" y="1483"/>
                    <a:pt x="131" y="1483"/>
                    <a:pt x="131" y="1483"/>
                  </a:cubicBezTo>
                  <a:cubicBezTo>
                    <a:pt x="137" y="1498"/>
                    <a:pt x="152" y="1507"/>
                    <a:pt x="168" y="1507"/>
                  </a:cubicBezTo>
                  <a:cubicBezTo>
                    <a:pt x="183" y="1507"/>
                    <a:pt x="198" y="1498"/>
                    <a:pt x="204" y="1483"/>
                  </a:cubicBezTo>
                  <a:cubicBezTo>
                    <a:pt x="332" y="1190"/>
                    <a:pt x="332" y="1190"/>
                    <a:pt x="332" y="1190"/>
                  </a:cubicBezTo>
                  <a:cubicBezTo>
                    <a:pt x="334" y="1185"/>
                    <a:pt x="336" y="1180"/>
                    <a:pt x="336" y="1174"/>
                  </a:cubicBezTo>
                  <a:cubicBezTo>
                    <a:pt x="336" y="85"/>
                    <a:pt x="336" y="85"/>
                    <a:pt x="336" y="85"/>
                  </a:cubicBezTo>
                  <a:cubicBezTo>
                    <a:pt x="336" y="38"/>
                    <a:pt x="297" y="0"/>
                    <a:pt x="250" y="0"/>
                  </a:cubicBezTo>
                  <a:close/>
                  <a:moveTo>
                    <a:pt x="80" y="247"/>
                  </a:moveTo>
                  <a:cubicBezTo>
                    <a:pt x="80" y="85"/>
                    <a:pt x="80" y="85"/>
                    <a:pt x="80" y="85"/>
                  </a:cubicBezTo>
                  <a:cubicBezTo>
                    <a:pt x="80" y="82"/>
                    <a:pt x="82" y="80"/>
                    <a:pt x="85" y="80"/>
                  </a:cubicBezTo>
                  <a:cubicBezTo>
                    <a:pt x="250" y="80"/>
                    <a:pt x="250" y="80"/>
                    <a:pt x="250" y="80"/>
                  </a:cubicBezTo>
                  <a:cubicBezTo>
                    <a:pt x="253" y="80"/>
                    <a:pt x="256" y="82"/>
                    <a:pt x="256" y="85"/>
                  </a:cubicBezTo>
                  <a:cubicBezTo>
                    <a:pt x="256" y="247"/>
                    <a:pt x="256" y="247"/>
                    <a:pt x="256" y="247"/>
                  </a:cubicBezTo>
                  <a:cubicBezTo>
                    <a:pt x="80" y="247"/>
                    <a:pt x="80" y="247"/>
                    <a:pt x="80" y="247"/>
                  </a:cubicBezTo>
                  <a:close/>
                  <a:moveTo>
                    <a:pt x="168" y="1367"/>
                  </a:moveTo>
                  <a:cubicBezTo>
                    <a:pt x="101" y="1214"/>
                    <a:pt x="101" y="1214"/>
                    <a:pt x="101" y="1214"/>
                  </a:cubicBezTo>
                  <a:cubicBezTo>
                    <a:pt x="234" y="1214"/>
                    <a:pt x="234" y="1214"/>
                    <a:pt x="234" y="1214"/>
                  </a:cubicBezTo>
                  <a:lnTo>
                    <a:pt x="168" y="136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defRPr/>
              </a:pPr>
              <a:endParaRPr lang="ru-RU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</p:grpSp>
      <p:grpSp>
        <p:nvGrpSpPr>
          <p:cNvPr id="99" name="Группа 98"/>
          <p:cNvGrpSpPr/>
          <p:nvPr/>
        </p:nvGrpSpPr>
        <p:grpSpPr>
          <a:xfrm>
            <a:off x="785387" y="3288883"/>
            <a:ext cx="362801" cy="362801"/>
            <a:chOff x="-47089" y="3352099"/>
            <a:chExt cx="488950" cy="488950"/>
          </a:xfrm>
          <a:solidFill>
            <a:schemeClr val="bg1"/>
          </a:solidFill>
        </p:grpSpPr>
        <p:sp>
          <p:nvSpPr>
            <p:cNvPr id="100" name="Freeform 5"/>
            <p:cNvSpPr>
              <a:spLocks noEditPoints="1"/>
            </p:cNvSpPr>
            <p:nvPr/>
          </p:nvSpPr>
          <p:spPr bwMode="auto">
            <a:xfrm>
              <a:off x="-47089" y="3352099"/>
              <a:ext cx="488950" cy="400049"/>
            </a:xfrm>
            <a:custGeom>
              <a:avLst/>
              <a:gdLst>
                <a:gd name="T0" fmla="*/ 2147483646 w 192"/>
                <a:gd name="T1" fmla="*/ 2147483646 h 157"/>
                <a:gd name="T2" fmla="*/ 2147483646 w 192"/>
                <a:gd name="T3" fmla="*/ 2147483646 h 157"/>
                <a:gd name="T4" fmla="*/ 2147483646 w 192"/>
                <a:gd name="T5" fmla="*/ 0 h 157"/>
                <a:gd name="T6" fmla="*/ 2147483646 w 192"/>
                <a:gd name="T7" fmla="*/ 0 h 157"/>
                <a:gd name="T8" fmla="*/ 0 w 192"/>
                <a:gd name="T9" fmla="*/ 2147483646 h 157"/>
                <a:gd name="T10" fmla="*/ 0 w 192"/>
                <a:gd name="T11" fmla="*/ 2147483646 h 157"/>
                <a:gd name="T12" fmla="*/ 2147483646 w 192"/>
                <a:gd name="T13" fmla="*/ 2147483646 h 157"/>
                <a:gd name="T14" fmla="*/ 2147483646 w 192"/>
                <a:gd name="T15" fmla="*/ 2147483646 h 157"/>
                <a:gd name="T16" fmla="*/ 2147483646 w 192"/>
                <a:gd name="T17" fmla="*/ 2147483646 h 157"/>
                <a:gd name="T18" fmla="*/ 2147483646 w 192"/>
                <a:gd name="T19" fmla="*/ 2147483646 h 157"/>
                <a:gd name="T20" fmla="*/ 2147483646 w 192"/>
                <a:gd name="T21" fmla="*/ 2147483646 h 157"/>
                <a:gd name="T22" fmla="*/ 2147483646 w 192"/>
                <a:gd name="T23" fmla="*/ 2147483646 h 157"/>
                <a:gd name="T24" fmla="*/ 2147483646 w 192"/>
                <a:gd name="T25" fmla="*/ 2147483646 h 157"/>
                <a:gd name="T26" fmla="*/ 2147483646 w 192"/>
                <a:gd name="T27" fmla="*/ 2147483646 h 157"/>
                <a:gd name="T28" fmla="*/ 2147483646 w 192"/>
                <a:gd name="T29" fmla="*/ 2147483646 h 157"/>
                <a:gd name="T30" fmla="*/ 2147483646 w 192"/>
                <a:gd name="T31" fmla="*/ 2147483646 h 157"/>
                <a:gd name="T32" fmla="*/ 2147483646 w 192"/>
                <a:gd name="T33" fmla="*/ 2147483646 h 157"/>
                <a:gd name="T34" fmla="*/ 2147483646 w 192"/>
                <a:gd name="T35" fmla="*/ 2147483646 h 157"/>
                <a:gd name="T36" fmla="*/ 2147483646 w 192"/>
                <a:gd name="T37" fmla="*/ 2147483646 h 157"/>
                <a:gd name="T38" fmla="*/ 2147483646 w 192"/>
                <a:gd name="T39" fmla="*/ 2147483646 h 157"/>
                <a:gd name="T40" fmla="*/ 2147483646 w 192"/>
                <a:gd name="T41" fmla="*/ 2147483646 h 157"/>
                <a:gd name="T42" fmla="*/ 2147483646 w 192"/>
                <a:gd name="T43" fmla="*/ 2147483646 h 157"/>
                <a:gd name="T44" fmla="*/ 2147483646 w 192"/>
                <a:gd name="T45" fmla="*/ 2147483646 h 157"/>
                <a:gd name="T46" fmla="*/ 2147483646 w 192"/>
                <a:gd name="T47" fmla="*/ 2147483646 h 157"/>
                <a:gd name="T48" fmla="*/ 2147483646 w 192"/>
                <a:gd name="T49" fmla="*/ 2147483646 h 157"/>
                <a:gd name="T50" fmla="*/ 2147483646 w 192"/>
                <a:gd name="T51" fmla="*/ 2147483646 h 157"/>
                <a:gd name="T52" fmla="*/ 2147483646 w 192"/>
                <a:gd name="T53" fmla="*/ 2147483646 h 157"/>
                <a:gd name="T54" fmla="*/ 2147483646 w 192"/>
                <a:gd name="T55" fmla="*/ 2147483646 h 157"/>
                <a:gd name="T56" fmla="*/ 2147483646 w 192"/>
                <a:gd name="T57" fmla="*/ 2147483646 h 157"/>
                <a:gd name="T58" fmla="*/ 2147483646 w 192"/>
                <a:gd name="T59" fmla="*/ 2147483646 h 157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192" h="157">
                  <a:moveTo>
                    <a:pt x="192" y="118"/>
                  </a:moveTo>
                  <a:cubicBezTo>
                    <a:pt x="192" y="3"/>
                    <a:pt x="192" y="3"/>
                    <a:pt x="192" y="3"/>
                  </a:cubicBezTo>
                  <a:cubicBezTo>
                    <a:pt x="192" y="1"/>
                    <a:pt x="191" y="0"/>
                    <a:pt x="189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154"/>
                    <a:pt x="0" y="154"/>
                    <a:pt x="0" y="154"/>
                  </a:cubicBezTo>
                  <a:cubicBezTo>
                    <a:pt x="0" y="156"/>
                    <a:pt x="1" y="157"/>
                    <a:pt x="3" y="157"/>
                  </a:cubicBezTo>
                  <a:cubicBezTo>
                    <a:pt x="35" y="157"/>
                    <a:pt x="35" y="157"/>
                    <a:pt x="35" y="157"/>
                  </a:cubicBezTo>
                  <a:cubicBezTo>
                    <a:pt x="35" y="150"/>
                    <a:pt x="35" y="150"/>
                    <a:pt x="35" y="150"/>
                  </a:cubicBezTo>
                  <a:cubicBezTo>
                    <a:pt x="6" y="150"/>
                    <a:pt x="6" y="150"/>
                    <a:pt x="6" y="150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186" y="6"/>
                    <a:pt x="186" y="6"/>
                    <a:pt x="186" y="6"/>
                  </a:cubicBezTo>
                  <a:cubicBezTo>
                    <a:pt x="186" y="115"/>
                    <a:pt x="186" y="115"/>
                    <a:pt x="186" y="115"/>
                  </a:cubicBezTo>
                  <a:cubicBezTo>
                    <a:pt x="154" y="115"/>
                    <a:pt x="154" y="115"/>
                    <a:pt x="154" y="115"/>
                  </a:cubicBezTo>
                  <a:cubicBezTo>
                    <a:pt x="152" y="115"/>
                    <a:pt x="150" y="116"/>
                    <a:pt x="150" y="118"/>
                  </a:cubicBezTo>
                  <a:cubicBezTo>
                    <a:pt x="150" y="150"/>
                    <a:pt x="150" y="150"/>
                    <a:pt x="150" y="150"/>
                  </a:cubicBezTo>
                  <a:cubicBezTo>
                    <a:pt x="80" y="150"/>
                    <a:pt x="80" y="150"/>
                    <a:pt x="80" y="150"/>
                  </a:cubicBezTo>
                  <a:cubicBezTo>
                    <a:pt x="80" y="157"/>
                    <a:pt x="80" y="157"/>
                    <a:pt x="80" y="157"/>
                  </a:cubicBezTo>
                  <a:cubicBezTo>
                    <a:pt x="154" y="157"/>
                    <a:pt x="154" y="157"/>
                    <a:pt x="154" y="157"/>
                  </a:cubicBezTo>
                  <a:cubicBezTo>
                    <a:pt x="155" y="157"/>
                    <a:pt x="155" y="156"/>
                    <a:pt x="156" y="156"/>
                  </a:cubicBezTo>
                  <a:cubicBezTo>
                    <a:pt x="191" y="121"/>
                    <a:pt x="191" y="121"/>
                    <a:pt x="191" y="121"/>
                  </a:cubicBezTo>
                  <a:cubicBezTo>
                    <a:pt x="191" y="120"/>
                    <a:pt x="191" y="120"/>
                    <a:pt x="192" y="120"/>
                  </a:cubicBezTo>
                  <a:cubicBezTo>
                    <a:pt x="192" y="119"/>
                    <a:pt x="192" y="119"/>
                    <a:pt x="192" y="119"/>
                  </a:cubicBezTo>
                  <a:cubicBezTo>
                    <a:pt x="192" y="119"/>
                    <a:pt x="192" y="119"/>
                    <a:pt x="192" y="118"/>
                  </a:cubicBezTo>
                  <a:close/>
                  <a:moveTo>
                    <a:pt x="157" y="122"/>
                  </a:moveTo>
                  <a:cubicBezTo>
                    <a:pt x="181" y="122"/>
                    <a:pt x="181" y="122"/>
                    <a:pt x="181" y="122"/>
                  </a:cubicBezTo>
                  <a:cubicBezTo>
                    <a:pt x="157" y="146"/>
                    <a:pt x="157" y="146"/>
                    <a:pt x="157" y="146"/>
                  </a:cubicBezTo>
                  <a:lnTo>
                    <a:pt x="157" y="122"/>
                  </a:lnTo>
                  <a:close/>
                  <a:moveTo>
                    <a:pt x="157" y="122"/>
                  </a:moveTo>
                  <a:cubicBezTo>
                    <a:pt x="157" y="122"/>
                    <a:pt x="157" y="122"/>
                    <a:pt x="157" y="12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1" name="Freeform 6"/>
            <p:cNvSpPr>
              <a:spLocks noEditPoints="1"/>
            </p:cNvSpPr>
            <p:nvPr/>
          </p:nvSpPr>
          <p:spPr bwMode="auto">
            <a:xfrm>
              <a:off x="67212" y="3426712"/>
              <a:ext cx="63500" cy="414337"/>
            </a:xfrm>
            <a:custGeom>
              <a:avLst/>
              <a:gdLst>
                <a:gd name="T0" fmla="*/ 2147483646 w 25"/>
                <a:gd name="T1" fmla="*/ 2147483646 h 163"/>
                <a:gd name="T2" fmla="*/ 2147483646 w 25"/>
                <a:gd name="T3" fmla="*/ 0 h 163"/>
                <a:gd name="T4" fmla="*/ 2147483646 w 25"/>
                <a:gd name="T5" fmla="*/ 2147483646 h 163"/>
                <a:gd name="T6" fmla="*/ 0 w 25"/>
                <a:gd name="T7" fmla="*/ 2147483646 h 163"/>
                <a:gd name="T8" fmla="*/ 0 w 25"/>
                <a:gd name="T9" fmla="*/ 2147483646 h 163"/>
                <a:gd name="T10" fmla="*/ 0 w 25"/>
                <a:gd name="T11" fmla="*/ 2147483646 h 163"/>
                <a:gd name="T12" fmla="*/ 2147483646 w 25"/>
                <a:gd name="T13" fmla="*/ 2147483646 h 163"/>
                <a:gd name="T14" fmla="*/ 2147483646 w 25"/>
                <a:gd name="T15" fmla="*/ 2147483646 h 163"/>
                <a:gd name="T16" fmla="*/ 2147483646 w 25"/>
                <a:gd name="T17" fmla="*/ 2147483646 h 163"/>
                <a:gd name="T18" fmla="*/ 2147483646 w 25"/>
                <a:gd name="T19" fmla="*/ 2147483646 h 163"/>
                <a:gd name="T20" fmla="*/ 2147483646 w 25"/>
                <a:gd name="T21" fmla="*/ 2147483646 h 163"/>
                <a:gd name="T22" fmla="*/ 2147483646 w 25"/>
                <a:gd name="T23" fmla="*/ 2147483646 h 163"/>
                <a:gd name="T24" fmla="*/ 2147483646 w 25"/>
                <a:gd name="T25" fmla="*/ 2147483646 h 163"/>
                <a:gd name="T26" fmla="*/ 2147483646 w 25"/>
                <a:gd name="T27" fmla="*/ 2147483646 h 163"/>
                <a:gd name="T28" fmla="*/ 2147483646 w 25"/>
                <a:gd name="T29" fmla="*/ 2147483646 h 163"/>
                <a:gd name="T30" fmla="*/ 2147483646 w 25"/>
                <a:gd name="T31" fmla="*/ 2147483646 h 163"/>
                <a:gd name="T32" fmla="*/ 2147483646 w 25"/>
                <a:gd name="T33" fmla="*/ 2147483646 h 163"/>
                <a:gd name="T34" fmla="*/ 2147483646 w 25"/>
                <a:gd name="T35" fmla="*/ 2147483646 h 163"/>
                <a:gd name="T36" fmla="*/ 2147483646 w 25"/>
                <a:gd name="T37" fmla="*/ 2147483646 h 163"/>
                <a:gd name="T38" fmla="*/ 2147483646 w 25"/>
                <a:gd name="T39" fmla="*/ 2147483646 h 163"/>
                <a:gd name="T40" fmla="*/ 2147483646 w 25"/>
                <a:gd name="T41" fmla="*/ 2147483646 h 163"/>
                <a:gd name="T42" fmla="*/ 2147483646 w 25"/>
                <a:gd name="T43" fmla="*/ 2147483646 h 163"/>
                <a:gd name="T44" fmla="*/ 2147483646 w 25"/>
                <a:gd name="T45" fmla="*/ 2147483646 h 163"/>
                <a:gd name="T46" fmla="*/ 2147483646 w 25"/>
                <a:gd name="T47" fmla="*/ 2147483646 h 163"/>
                <a:gd name="T48" fmla="*/ 2147483646 w 25"/>
                <a:gd name="T49" fmla="*/ 2147483646 h 163"/>
                <a:gd name="T50" fmla="*/ 2147483646 w 25"/>
                <a:gd name="T51" fmla="*/ 2147483646 h 163"/>
                <a:gd name="T52" fmla="*/ 2147483646 w 25"/>
                <a:gd name="T53" fmla="*/ 2147483646 h 163"/>
                <a:gd name="T54" fmla="*/ 2147483646 w 25"/>
                <a:gd name="T55" fmla="*/ 2147483646 h 163"/>
                <a:gd name="T56" fmla="*/ 2147483646 w 25"/>
                <a:gd name="T57" fmla="*/ 2147483646 h 163"/>
                <a:gd name="T58" fmla="*/ 2147483646 w 25"/>
                <a:gd name="T59" fmla="*/ 2147483646 h 163"/>
                <a:gd name="T60" fmla="*/ 2147483646 w 25"/>
                <a:gd name="T61" fmla="*/ 2147483646 h 163"/>
                <a:gd name="T62" fmla="*/ 2147483646 w 25"/>
                <a:gd name="T63" fmla="*/ 2147483646 h 163"/>
                <a:gd name="T64" fmla="*/ 2147483646 w 25"/>
                <a:gd name="T65" fmla="*/ 2147483646 h 16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25" h="163">
                  <a:moveTo>
                    <a:pt x="15" y="2"/>
                  </a:moveTo>
                  <a:cubicBezTo>
                    <a:pt x="15" y="1"/>
                    <a:pt x="14" y="0"/>
                    <a:pt x="13" y="0"/>
                  </a:cubicBezTo>
                  <a:cubicBezTo>
                    <a:pt x="11" y="0"/>
                    <a:pt x="10" y="1"/>
                    <a:pt x="10" y="2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1"/>
                    <a:pt x="0" y="31"/>
                    <a:pt x="0" y="32"/>
                  </a:cubicBezTo>
                  <a:cubicBezTo>
                    <a:pt x="0" y="160"/>
                    <a:pt x="0" y="160"/>
                    <a:pt x="0" y="160"/>
                  </a:cubicBezTo>
                  <a:cubicBezTo>
                    <a:pt x="0" y="162"/>
                    <a:pt x="1" y="163"/>
                    <a:pt x="3" y="163"/>
                  </a:cubicBezTo>
                  <a:cubicBezTo>
                    <a:pt x="22" y="163"/>
                    <a:pt x="22" y="163"/>
                    <a:pt x="22" y="163"/>
                  </a:cubicBezTo>
                  <a:cubicBezTo>
                    <a:pt x="24" y="163"/>
                    <a:pt x="25" y="162"/>
                    <a:pt x="25" y="160"/>
                  </a:cubicBezTo>
                  <a:cubicBezTo>
                    <a:pt x="25" y="32"/>
                    <a:pt x="25" y="32"/>
                    <a:pt x="25" y="32"/>
                  </a:cubicBezTo>
                  <a:cubicBezTo>
                    <a:pt x="25" y="31"/>
                    <a:pt x="25" y="30"/>
                    <a:pt x="25" y="30"/>
                  </a:cubicBezTo>
                  <a:lnTo>
                    <a:pt x="15" y="2"/>
                  </a:lnTo>
                  <a:close/>
                  <a:moveTo>
                    <a:pt x="6" y="35"/>
                  </a:moveTo>
                  <a:cubicBezTo>
                    <a:pt x="9" y="35"/>
                    <a:pt x="9" y="35"/>
                    <a:pt x="9" y="35"/>
                  </a:cubicBezTo>
                  <a:cubicBezTo>
                    <a:pt x="9" y="134"/>
                    <a:pt x="9" y="134"/>
                    <a:pt x="9" y="134"/>
                  </a:cubicBezTo>
                  <a:cubicBezTo>
                    <a:pt x="6" y="134"/>
                    <a:pt x="6" y="134"/>
                    <a:pt x="6" y="134"/>
                  </a:cubicBezTo>
                  <a:lnTo>
                    <a:pt x="6" y="35"/>
                  </a:lnTo>
                  <a:close/>
                  <a:moveTo>
                    <a:pt x="16" y="35"/>
                  </a:moveTo>
                  <a:cubicBezTo>
                    <a:pt x="19" y="35"/>
                    <a:pt x="19" y="35"/>
                    <a:pt x="19" y="35"/>
                  </a:cubicBezTo>
                  <a:cubicBezTo>
                    <a:pt x="19" y="134"/>
                    <a:pt x="19" y="134"/>
                    <a:pt x="19" y="134"/>
                  </a:cubicBezTo>
                  <a:cubicBezTo>
                    <a:pt x="16" y="134"/>
                    <a:pt x="16" y="134"/>
                    <a:pt x="16" y="134"/>
                  </a:cubicBezTo>
                  <a:lnTo>
                    <a:pt x="16" y="35"/>
                  </a:lnTo>
                  <a:close/>
                  <a:moveTo>
                    <a:pt x="13" y="13"/>
                  </a:moveTo>
                  <a:cubicBezTo>
                    <a:pt x="18" y="29"/>
                    <a:pt x="18" y="29"/>
                    <a:pt x="18" y="29"/>
                  </a:cubicBezTo>
                  <a:cubicBezTo>
                    <a:pt x="7" y="29"/>
                    <a:pt x="7" y="29"/>
                    <a:pt x="7" y="29"/>
                  </a:cubicBezTo>
                  <a:lnTo>
                    <a:pt x="13" y="13"/>
                  </a:lnTo>
                  <a:close/>
                  <a:moveTo>
                    <a:pt x="19" y="157"/>
                  </a:moveTo>
                  <a:cubicBezTo>
                    <a:pt x="6" y="157"/>
                    <a:pt x="6" y="157"/>
                    <a:pt x="6" y="157"/>
                  </a:cubicBezTo>
                  <a:cubicBezTo>
                    <a:pt x="6" y="141"/>
                    <a:pt x="6" y="141"/>
                    <a:pt x="6" y="141"/>
                  </a:cubicBezTo>
                  <a:cubicBezTo>
                    <a:pt x="19" y="141"/>
                    <a:pt x="19" y="141"/>
                    <a:pt x="19" y="141"/>
                  </a:cubicBezTo>
                  <a:lnTo>
                    <a:pt x="19" y="157"/>
                  </a:lnTo>
                  <a:close/>
                  <a:moveTo>
                    <a:pt x="19" y="157"/>
                  </a:moveTo>
                  <a:cubicBezTo>
                    <a:pt x="19" y="157"/>
                    <a:pt x="19" y="157"/>
                    <a:pt x="19" y="15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2" name="Freeform 7"/>
            <p:cNvSpPr>
              <a:spLocks noEditPoints="1"/>
            </p:cNvSpPr>
            <p:nvPr/>
          </p:nvSpPr>
          <p:spPr bwMode="auto">
            <a:xfrm>
              <a:off x="164049" y="3401312"/>
              <a:ext cx="147638" cy="88900"/>
            </a:xfrm>
            <a:custGeom>
              <a:avLst/>
              <a:gdLst>
                <a:gd name="T0" fmla="*/ 2147483646 w 58"/>
                <a:gd name="T1" fmla="*/ 0 h 35"/>
                <a:gd name="T2" fmla="*/ 0 w 58"/>
                <a:gd name="T3" fmla="*/ 2147483646 h 35"/>
                <a:gd name="T4" fmla="*/ 0 w 58"/>
                <a:gd name="T5" fmla="*/ 2147483646 h 35"/>
                <a:gd name="T6" fmla="*/ 2147483646 w 58"/>
                <a:gd name="T7" fmla="*/ 2147483646 h 35"/>
                <a:gd name="T8" fmla="*/ 2147483646 w 58"/>
                <a:gd name="T9" fmla="*/ 2147483646 h 35"/>
                <a:gd name="T10" fmla="*/ 2147483646 w 58"/>
                <a:gd name="T11" fmla="*/ 2147483646 h 35"/>
                <a:gd name="T12" fmla="*/ 2147483646 w 58"/>
                <a:gd name="T13" fmla="*/ 2147483646 h 35"/>
                <a:gd name="T14" fmla="*/ 2147483646 w 58"/>
                <a:gd name="T15" fmla="*/ 2147483646 h 35"/>
                <a:gd name="T16" fmla="*/ 2147483646 w 58"/>
                <a:gd name="T17" fmla="*/ 2147483646 h 35"/>
                <a:gd name="T18" fmla="*/ 2147483646 w 58"/>
                <a:gd name="T19" fmla="*/ 2147483646 h 35"/>
                <a:gd name="T20" fmla="*/ 2147483646 w 58"/>
                <a:gd name="T21" fmla="*/ 0 h 35"/>
                <a:gd name="T22" fmla="*/ 2147483646 w 58"/>
                <a:gd name="T23" fmla="*/ 0 h 35"/>
                <a:gd name="T24" fmla="*/ 2147483646 w 58"/>
                <a:gd name="T25" fmla="*/ 0 h 3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8" h="35">
                  <a:moveTo>
                    <a:pt x="29" y="0"/>
                  </a:moveTo>
                  <a:cubicBezTo>
                    <a:pt x="13" y="0"/>
                    <a:pt x="0" y="13"/>
                    <a:pt x="0" y="29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7" y="29"/>
                    <a:pt x="7" y="29"/>
                    <a:pt x="7" y="29"/>
                  </a:cubicBezTo>
                  <a:cubicBezTo>
                    <a:pt x="7" y="17"/>
                    <a:pt x="17" y="7"/>
                    <a:pt x="29" y="7"/>
                  </a:cubicBezTo>
                  <a:cubicBezTo>
                    <a:pt x="41" y="7"/>
                    <a:pt x="51" y="17"/>
                    <a:pt x="51" y="29"/>
                  </a:cubicBezTo>
                  <a:cubicBezTo>
                    <a:pt x="51" y="35"/>
                    <a:pt x="51" y="35"/>
                    <a:pt x="51" y="35"/>
                  </a:cubicBezTo>
                  <a:cubicBezTo>
                    <a:pt x="58" y="35"/>
                    <a:pt x="58" y="35"/>
                    <a:pt x="58" y="35"/>
                  </a:cubicBezTo>
                  <a:cubicBezTo>
                    <a:pt x="58" y="29"/>
                    <a:pt x="58" y="29"/>
                    <a:pt x="58" y="29"/>
                  </a:cubicBezTo>
                  <a:cubicBezTo>
                    <a:pt x="58" y="13"/>
                    <a:pt x="45" y="0"/>
                    <a:pt x="29" y="0"/>
                  </a:cubicBezTo>
                  <a:close/>
                  <a:moveTo>
                    <a:pt x="29" y="0"/>
                  </a:moveTo>
                  <a:cubicBezTo>
                    <a:pt x="29" y="0"/>
                    <a:pt x="29" y="0"/>
                    <a:pt x="2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3" name="Freeform 8"/>
            <p:cNvSpPr>
              <a:spLocks noEditPoints="1"/>
            </p:cNvSpPr>
            <p:nvPr/>
          </p:nvSpPr>
          <p:spPr bwMode="auto">
            <a:xfrm>
              <a:off x="245011" y="3466399"/>
              <a:ext cx="149225" cy="88900"/>
            </a:xfrm>
            <a:custGeom>
              <a:avLst/>
              <a:gdLst>
                <a:gd name="T0" fmla="*/ 2147483646 w 58"/>
                <a:gd name="T1" fmla="*/ 2147483646 h 35"/>
                <a:gd name="T2" fmla="*/ 2147483646 w 58"/>
                <a:gd name="T3" fmla="*/ 0 h 35"/>
                <a:gd name="T4" fmla="*/ 2147483646 w 58"/>
                <a:gd name="T5" fmla="*/ 0 h 35"/>
                <a:gd name="T6" fmla="*/ 2147483646 w 58"/>
                <a:gd name="T7" fmla="*/ 2147483646 h 35"/>
                <a:gd name="T8" fmla="*/ 2147483646 w 58"/>
                <a:gd name="T9" fmla="*/ 2147483646 h 35"/>
                <a:gd name="T10" fmla="*/ 2147483646 w 58"/>
                <a:gd name="T11" fmla="*/ 2147483646 h 35"/>
                <a:gd name="T12" fmla="*/ 2147483646 w 58"/>
                <a:gd name="T13" fmla="*/ 0 h 35"/>
                <a:gd name="T14" fmla="*/ 0 w 58"/>
                <a:gd name="T15" fmla="*/ 0 h 35"/>
                <a:gd name="T16" fmla="*/ 0 w 58"/>
                <a:gd name="T17" fmla="*/ 2147483646 h 35"/>
                <a:gd name="T18" fmla="*/ 2147483646 w 58"/>
                <a:gd name="T19" fmla="*/ 2147483646 h 35"/>
                <a:gd name="T20" fmla="*/ 2147483646 w 58"/>
                <a:gd name="T21" fmla="*/ 2147483646 h 35"/>
                <a:gd name="T22" fmla="*/ 2147483646 w 58"/>
                <a:gd name="T23" fmla="*/ 2147483646 h 35"/>
                <a:gd name="T24" fmla="*/ 2147483646 w 58"/>
                <a:gd name="T25" fmla="*/ 2147483646 h 3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8" h="35">
                  <a:moveTo>
                    <a:pt x="58" y="6"/>
                  </a:moveTo>
                  <a:cubicBezTo>
                    <a:pt x="58" y="0"/>
                    <a:pt x="58" y="0"/>
                    <a:pt x="58" y="0"/>
                  </a:cubicBezTo>
                  <a:cubicBezTo>
                    <a:pt x="51" y="0"/>
                    <a:pt x="51" y="0"/>
                    <a:pt x="51" y="0"/>
                  </a:cubicBezTo>
                  <a:cubicBezTo>
                    <a:pt x="51" y="6"/>
                    <a:pt x="51" y="6"/>
                    <a:pt x="51" y="6"/>
                  </a:cubicBezTo>
                  <a:cubicBezTo>
                    <a:pt x="51" y="19"/>
                    <a:pt x="41" y="29"/>
                    <a:pt x="29" y="29"/>
                  </a:cubicBezTo>
                  <a:cubicBezTo>
                    <a:pt x="17" y="29"/>
                    <a:pt x="7" y="19"/>
                    <a:pt x="7" y="6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22"/>
                    <a:pt x="13" y="35"/>
                    <a:pt x="29" y="35"/>
                  </a:cubicBezTo>
                  <a:cubicBezTo>
                    <a:pt x="45" y="35"/>
                    <a:pt x="58" y="22"/>
                    <a:pt x="58" y="6"/>
                  </a:cubicBezTo>
                  <a:close/>
                  <a:moveTo>
                    <a:pt x="58" y="6"/>
                  </a:moveTo>
                  <a:cubicBezTo>
                    <a:pt x="58" y="6"/>
                    <a:pt x="58" y="6"/>
                    <a:pt x="58" y="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4" name="Freeform 9"/>
            <p:cNvSpPr>
              <a:spLocks noEditPoints="1"/>
            </p:cNvSpPr>
            <p:nvPr/>
          </p:nvSpPr>
          <p:spPr bwMode="auto">
            <a:xfrm>
              <a:off x="156111" y="3612448"/>
              <a:ext cx="96838" cy="98425"/>
            </a:xfrm>
            <a:custGeom>
              <a:avLst/>
              <a:gdLst>
                <a:gd name="T0" fmla="*/ 0 w 38"/>
                <a:gd name="T1" fmla="*/ 2147483646 h 39"/>
                <a:gd name="T2" fmla="*/ 0 w 38"/>
                <a:gd name="T3" fmla="*/ 2147483646 h 39"/>
                <a:gd name="T4" fmla="*/ 2147483646 w 38"/>
                <a:gd name="T5" fmla="*/ 2147483646 h 39"/>
                <a:gd name="T6" fmla="*/ 2147483646 w 38"/>
                <a:gd name="T7" fmla="*/ 2147483646 h 39"/>
                <a:gd name="T8" fmla="*/ 2147483646 w 38"/>
                <a:gd name="T9" fmla="*/ 2147483646 h 39"/>
                <a:gd name="T10" fmla="*/ 2147483646 w 38"/>
                <a:gd name="T11" fmla="*/ 2147483646 h 39"/>
                <a:gd name="T12" fmla="*/ 2147483646 w 38"/>
                <a:gd name="T13" fmla="*/ 0 h 39"/>
                <a:gd name="T14" fmla="*/ 2147483646 w 38"/>
                <a:gd name="T15" fmla="*/ 0 h 39"/>
                <a:gd name="T16" fmla="*/ 0 w 38"/>
                <a:gd name="T17" fmla="*/ 2147483646 h 39"/>
                <a:gd name="T18" fmla="*/ 2147483646 w 38"/>
                <a:gd name="T19" fmla="*/ 2147483646 h 39"/>
                <a:gd name="T20" fmla="*/ 2147483646 w 38"/>
                <a:gd name="T21" fmla="*/ 2147483646 h 39"/>
                <a:gd name="T22" fmla="*/ 2147483646 w 38"/>
                <a:gd name="T23" fmla="*/ 2147483646 h 39"/>
                <a:gd name="T24" fmla="*/ 2147483646 w 38"/>
                <a:gd name="T25" fmla="*/ 2147483646 h 39"/>
                <a:gd name="T26" fmla="*/ 2147483646 w 38"/>
                <a:gd name="T27" fmla="*/ 2147483646 h 39"/>
                <a:gd name="T28" fmla="*/ 2147483646 w 38"/>
                <a:gd name="T29" fmla="*/ 2147483646 h 39"/>
                <a:gd name="T30" fmla="*/ 2147483646 w 38"/>
                <a:gd name="T31" fmla="*/ 2147483646 h 3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38" h="39">
                  <a:moveTo>
                    <a:pt x="0" y="4"/>
                  </a:moveTo>
                  <a:cubicBezTo>
                    <a:pt x="0" y="36"/>
                    <a:pt x="0" y="36"/>
                    <a:pt x="0" y="36"/>
                  </a:cubicBezTo>
                  <a:cubicBezTo>
                    <a:pt x="0" y="38"/>
                    <a:pt x="1" y="39"/>
                    <a:pt x="3" y="39"/>
                  </a:cubicBezTo>
                  <a:cubicBezTo>
                    <a:pt x="35" y="39"/>
                    <a:pt x="35" y="39"/>
                    <a:pt x="35" y="39"/>
                  </a:cubicBezTo>
                  <a:cubicBezTo>
                    <a:pt x="37" y="39"/>
                    <a:pt x="38" y="38"/>
                    <a:pt x="38" y="36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8" y="2"/>
                    <a:pt x="37" y="0"/>
                    <a:pt x="35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1" y="0"/>
                    <a:pt x="0" y="2"/>
                    <a:pt x="0" y="4"/>
                  </a:cubicBezTo>
                  <a:close/>
                  <a:moveTo>
                    <a:pt x="6" y="7"/>
                  </a:moveTo>
                  <a:cubicBezTo>
                    <a:pt x="32" y="7"/>
                    <a:pt x="32" y="7"/>
                    <a:pt x="32" y="7"/>
                  </a:cubicBezTo>
                  <a:cubicBezTo>
                    <a:pt x="32" y="32"/>
                    <a:pt x="32" y="32"/>
                    <a:pt x="32" y="32"/>
                  </a:cubicBezTo>
                  <a:cubicBezTo>
                    <a:pt x="6" y="32"/>
                    <a:pt x="6" y="32"/>
                    <a:pt x="6" y="32"/>
                  </a:cubicBezTo>
                  <a:lnTo>
                    <a:pt x="6" y="7"/>
                  </a:lnTo>
                  <a:close/>
                  <a:moveTo>
                    <a:pt x="6" y="7"/>
                  </a:moveTo>
                  <a:cubicBezTo>
                    <a:pt x="6" y="7"/>
                    <a:pt x="6" y="7"/>
                    <a:pt x="6" y="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5" name="Freeform 10"/>
            <p:cNvSpPr>
              <a:spLocks noEditPoints="1"/>
            </p:cNvSpPr>
            <p:nvPr/>
          </p:nvSpPr>
          <p:spPr bwMode="auto">
            <a:xfrm>
              <a:off x="213261" y="3571174"/>
              <a:ext cx="80963" cy="80963"/>
            </a:xfrm>
            <a:custGeom>
              <a:avLst/>
              <a:gdLst>
                <a:gd name="T0" fmla="*/ 2147483646 w 32"/>
                <a:gd name="T1" fmla="*/ 2147483646 h 32"/>
                <a:gd name="T2" fmla="*/ 2147483646 w 32"/>
                <a:gd name="T3" fmla="*/ 2147483646 h 32"/>
                <a:gd name="T4" fmla="*/ 2147483646 w 32"/>
                <a:gd name="T5" fmla="*/ 2147483646 h 32"/>
                <a:gd name="T6" fmla="*/ 2147483646 w 32"/>
                <a:gd name="T7" fmla="*/ 2147483646 h 32"/>
                <a:gd name="T8" fmla="*/ 2147483646 w 32"/>
                <a:gd name="T9" fmla="*/ 2147483646 h 32"/>
                <a:gd name="T10" fmla="*/ 2147483646 w 32"/>
                <a:gd name="T11" fmla="*/ 0 h 32"/>
                <a:gd name="T12" fmla="*/ 2147483646 w 32"/>
                <a:gd name="T13" fmla="*/ 0 h 32"/>
                <a:gd name="T14" fmla="*/ 0 w 32"/>
                <a:gd name="T15" fmla="*/ 2147483646 h 32"/>
                <a:gd name="T16" fmla="*/ 0 w 32"/>
                <a:gd name="T17" fmla="*/ 2147483646 h 32"/>
                <a:gd name="T18" fmla="*/ 2147483646 w 32"/>
                <a:gd name="T19" fmla="*/ 2147483646 h 32"/>
                <a:gd name="T20" fmla="*/ 2147483646 w 32"/>
                <a:gd name="T21" fmla="*/ 2147483646 h 32"/>
                <a:gd name="T22" fmla="*/ 2147483646 w 32"/>
                <a:gd name="T23" fmla="*/ 2147483646 h 32"/>
                <a:gd name="T24" fmla="*/ 2147483646 w 32"/>
                <a:gd name="T25" fmla="*/ 2147483646 h 32"/>
                <a:gd name="T26" fmla="*/ 2147483646 w 32"/>
                <a:gd name="T27" fmla="*/ 2147483646 h 32"/>
                <a:gd name="T28" fmla="*/ 2147483646 w 32"/>
                <a:gd name="T29" fmla="*/ 2147483646 h 32"/>
                <a:gd name="T30" fmla="*/ 2147483646 w 32"/>
                <a:gd name="T31" fmla="*/ 2147483646 h 32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32" h="32">
                  <a:moveTo>
                    <a:pt x="23" y="26"/>
                  </a:moveTo>
                  <a:cubicBezTo>
                    <a:pt x="23" y="32"/>
                    <a:pt x="23" y="32"/>
                    <a:pt x="23" y="32"/>
                  </a:cubicBezTo>
                  <a:cubicBezTo>
                    <a:pt x="29" y="32"/>
                    <a:pt x="29" y="32"/>
                    <a:pt x="29" y="32"/>
                  </a:cubicBezTo>
                  <a:cubicBezTo>
                    <a:pt x="31" y="32"/>
                    <a:pt x="32" y="31"/>
                    <a:pt x="32" y="29"/>
                  </a:cubicBezTo>
                  <a:cubicBezTo>
                    <a:pt x="32" y="4"/>
                    <a:pt x="32" y="4"/>
                    <a:pt x="32" y="4"/>
                  </a:cubicBezTo>
                  <a:cubicBezTo>
                    <a:pt x="32" y="2"/>
                    <a:pt x="31" y="0"/>
                    <a:pt x="29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26" y="7"/>
                    <a:pt x="26" y="7"/>
                    <a:pt x="26" y="7"/>
                  </a:cubicBezTo>
                  <a:cubicBezTo>
                    <a:pt x="26" y="26"/>
                    <a:pt x="26" y="26"/>
                    <a:pt x="26" y="26"/>
                  </a:cubicBezTo>
                  <a:lnTo>
                    <a:pt x="23" y="26"/>
                  </a:lnTo>
                  <a:close/>
                  <a:moveTo>
                    <a:pt x="23" y="26"/>
                  </a:moveTo>
                  <a:cubicBezTo>
                    <a:pt x="23" y="26"/>
                    <a:pt x="23" y="26"/>
                    <a:pt x="23" y="2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6" name="Rectangle 11"/>
            <p:cNvSpPr>
              <a:spLocks noChangeArrowheads="1"/>
            </p:cNvSpPr>
            <p:nvPr/>
          </p:nvSpPr>
          <p:spPr bwMode="auto">
            <a:xfrm>
              <a:off x="536" y="3393374"/>
              <a:ext cx="19050" cy="142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9pPr>
            </a:lstStyle>
            <a:p>
              <a:endParaRPr lang="ru-RU" altLang="ru-RU"/>
            </a:p>
          </p:txBody>
        </p:sp>
        <p:sp>
          <p:nvSpPr>
            <p:cNvPr id="107" name="Rectangle 12"/>
            <p:cNvSpPr>
              <a:spLocks noChangeArrowheads="1"/>
            </p:cNvSpPr>
            <p:nvPr/>
          </p:nvSpPr>
          <p:spPr bwMode="auto">
            <a:xfrm>
              <a:off x="33874" y="3393374"/>
              <a:ext cx="15875" cy="142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9pPr>
            </a:lstStyle>
            <a:p>
              <a:endParaRPr lang="ru-RU" altLang="ru-RU"/>
            </a:p>
          </p:txBody>
        </p:sp>
        <p:sp>
          <p:nvSpPr>
            <p:cNvPr id="108" name="Rectangle 13"/>
            <p:cNvSpPr>
              <a:spLocks noChangeArrowheads="1"/>
            </p:cNvSpPr>
            <p:nvPr/>
          </p:nvSpPr>
          <p:spPr bwMode="auto">
            <a:xfrm>
              <a:off x="67211" y="3393374"/>
              <a:ext cx="15875" cy="142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9pPr>
            </a:lstStyle>
            <a:p>
              <a:endParaRPr lang="ru-RU" altLang="ru-RU"/>
            </a:p>
          </p:txBody>
        </p:sp>
        <p:sp>
          <p:nvSpPr>
            <p:cNvPr id="109" name="Rectangle 14"/>
            <p:cNvSpPr>
              <a:spLocks noChangeArrowheads="1"/>
            </p:cNvSpPr>
            <p:nvPr/>
          </p:nvSpPr>
          <p:spPr bwMode="auto">
            <a:xfrm>
              <a:off x="33874" y="3426712"/>
              <a:ext cx="15875" cy="142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9pPr>
            </a:lstStyle>
            <a:p>
              <a:endParaRPr lang="ru-RU" altLang="ru-RU"/>
            </a:p>
          </p:txBody>
        </p:sp>
        <p:sp>
          <p:nvSpPr>
            <p:cNvPr id="110" name="Rectangle 15"/>
            <p:cNvSpPr>
              <a:spLocks noChangeArrowheads="1"/>
            </p:cNvSpPr>
            <p:nvPr/>
          </p:nvSpPr>
          <p:spPr bwMode="auto">
            <a:xfrm>
              <a:off x="536" y="3426712"/>
              <a:ext cx="19050" cy="142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9pPr>
            </a:lstStyle>
            <a:p>
              <a:endParaRPr lang="ru-RU" altLang="ru-RU"/>
            </a:p>
          </p:txBody>
        </p:sp>
        <p:sp>
          <p:nvSpPr>
            <p:cNvPr id="111" name="Rectangle 16"/>
            <p:cNvSpPr>
              <a:spLocks noChangeArrowheads="1"/>
            </p:cNvSpPr>
            <p:nvPr/>
          </p:nvSpPr>
          <p:spPr bwMode="auto">
            <a:xfrm>
              <a:off x="536" y="3458462"/>
              <a:ext cx="19050" cy="1587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9pPr>
            </a:lstStyle>
            <a:p>
              <a:endParaRPr lang="ru-RU" altLang="ru-RU"/>
            </a:p>
          </p:txBody>
        </p:sp>
        <p:sp>
          <p:nvSpPr>
            <p:cNvPr id="112" name="Rectangle 17"/>
            <p:cNvSpPr>
              <a:spLocks noChangeArrowheads="1"/>
            </p:cNvSpPr>
            <p:nvPr/>
          </p:nvSpPr>
          <p:spPr bwMode="auto">
            <a:xfrm>
              <a:off x="536" y="3490212"/>
              <a:ext cx="19050" cy="1746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9pPr>
            </a:lstStyle>
            <a:p>
              <a:endParaRPr lang="ru-RU" altLang="ru-RU"/>
            </a:p>
          </p:txBody>
        </p:sp>
        <p:sp>
          <p:nvSpPr>
            <p:cNvPr id="113" name="Rectangle 18"/>
            <p:cNvSpPr>
              <a:spLocks noChangeArrowheads="1"/>
            </p:cNvSpPr>
            <p:nvPr/>
          </p:nvSpPr>
          <p:spPr bwMode="auto">
            <a:xfrm>
              <a:off x="536" y="3523549"/>
              <a:ext cx="19050" cy="1746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9pPr>
            </a:lstStyle>
            <a:p>
              <a:endParaRPr lang="ru-RU" altLang="ru-RU"/>
            </a:p>
          </p:txBody>
        </p:sp>
        <p:sp>
          <p:nvSpPr>
            <p:cNvPr id="114" name="Rectangle 19"/>
            <p:cNvSpPr>
              <a:spLocks noChangeArrowheads="1"/>
            </p:cNvSpPr>
            <p:nvPr/>
          </p:nvSpPr>
          <p:spPr bwMode="auto">
            <a:xfrm>
              <a:off x="536" y="3555299"/>
              <a:ext cx="19050" cy="1587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9pPr>
            </a:lstStyle>
            <a:p>
              <a:endParaRPr lang="ru-RU" altLang="ru-RU"/>
            </a:p>
          </p:txBody>
        </p:sp>
        <p:sp>
          <p:nvSpPr>
            <p:cNvPr id="115" name="Rectangle 20"/>
            <p:cNvSpPr>
              <a:spLocks noChangeArrowheads="1"/>
            </p:cNvSpPr>
            <p:nvPr/>
          </p:nvSpPr>
          <p:spPr bwMode="auto">
            <a:xfrm>
              <a:off x="536" y="3588637"/>
              <a:ext cx="19050" cy="1587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9pPr>
            </a:lstStyle>
            <a:p>
              <a:endParaRPr lang="ru-RU" altLang="ru-RU"/>
            </a:p>
          </p:txBody>
        </p:sp>
        <p:sp>
          <p:nvSpPr>
            <p:cNvPr id="116" name="Rectangle 21"/>
            <p:cNvSpPr>
              <a:spLocks noChangeArrowheads="1"/>
            </p:cNvSpPr>
            <p:nvPr/>
          </p:nvSpPr>
          <p:spPr bwMode="auto">
            <a:xfrm>
              <a:off x="536" y="3621973"/>
              <a:ext cx="19050" cy="1587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9pPr>
            </a:lstStyle>
            <a:p>
              <a:endParaRPr lang="ru-RU" altLang="ru-RU"/>
            </a:p>
          </p:txBody>
        </p:sp>
        <p:sp>
          <p:nvSpPr>
            <p:cNvPr id="117" name="Rectangle 22"/>
            <p:cNvSpPr>
              <a:spLocks noChangeArrowheads="1"/>
            </p:cNvSpPr>
            <p:nvPr/>
          </p:nvSpPr>
          <p:spPr bwMode="auto">
            <a:xfrm>
              <a:off x="536" y="3652136"/>
              <a:ext cx="19050" cy="1905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9pPr>
            </a:lstStyle>
            <a:p>
              <a:endParaRPr lang="ru-RU" altLang="ru-RU"/>
            </a:p>
          </p:txBody>
        </p:sp>
        <p:sp>
          <p:nvSpPr>
            <p:cNvPr id="118" name="Rectangle 23"/>
            <p:cNvSpPr>
              <a:spLocks noChangeArrowheads="1"/>
            </p:cNvSpPr>
            <p:nvPr/>
          </p:nvSpPr>
          <p:spPr bwMode="auto">
            <a:xfrm>
              <a:off x="536" y="3685473"/>
              <a:ext cx="19050" cy="1746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anose="020B0604030504040204" pitchFamily="34" charset="0"/>
                  <a:cs typeface="Arial" panose="020B0604020202020204" pitchFamily="34" charset="0"/>
                </a:defRPr>
              </a:lvl9pPr>
            </a:lstStyle>
            <a:p>
              <a:endParaRPr lang="ru-RU" altLang="ru-RU"/>
            </a:p>
          </p:txBody>
        </p:sp>
      </p:grpSp>
      <p:grpSp>
        <p:nvGrpSpPr>
          <p:cNvPr id="134" name="Группа 133"/>
          <p:cNvGrpSpPr/>
          <p:nvPr/>
        </p:nvGrpSpPr>
        <p:grpSpPr>
          <a:xfrm>
            <a:off x="771525" y="4134063"/>
            <a:ext cx="390525" cy="391228"/>
            <a:chOff x="6148387" y="3535363"/>
            <a:chExt cx="882650" cy="884238"/>
          </a:xfrm>
          <a:solidFill>
            <a:schemeClr val="bg1"/>
          </a:solidFill>
        </p:grpSpPr>
        <p:sp>
          <p:nvSpPr>
            <p:cNvPr id="135" name="Freeform 347"/>
            <p:cNvSpPr>
              <a:spLocks noEditPoints="1"/>
            </p:cNvSpPr>
            <p:nvPr/>
          </p:nvSpPr>
          <p:spPr bwMode="auto">
            <a:xfrm>
              <a:off x="6148387" y="3535363"/>
              <a:ext cx="882650" cy="884238"/>
            </a:xfrm>
            <a:custGeom>
              <a:avLst/>
              <a:gdLst>
                <a:gd name="T0" fmla="*/ 78 w 1452"/>
                <a:gd name="T1" fmla="*/ 194 h 1451"/>
                <a:gd name="T2" fmla="*/ 78 w 1452"/>
                <a:gd name="T3" fmla="*/ 701 h 1451"/>
                <a:gd name="T4" fmla="*/ 126 w 1452"/>
                <a:gd name="T5" fmla="*/ 701 h 1451"/>
                <a:gd name="T6" fmla="*/ 126 w 1452"/>
                <a:gd name="T7" fmla="*/ 194 h 1451"/>
                <a:gd name="T8" fmla="*/ 195 w 1452"/>
                <a:gd name="T9" fmla="*/ 125 h 1451"/>
                <a:gd name="T10" fmla="*/ 1258 w 1452"/>
                <a:gd name="T11" fmla="*/ 125 h 1451"/>
                <a:gd name="T12" fmla="*/ 1326 w 1452"/>
                <a:gd name="T13" fmla="*/ 194 h 1451"/>
                <a:gd name="T14" fmla="*/ 1326 w 1452"/>
                <a:gd name="T15" fmla="*/ 1257 h 1451"/>
                <a:gd name="T16" fmla="*/ 1258 w 1452"/>
                <a:gd name="T17" fmla="*/ 1325 h 1451"/>
                <a:gd name="T18" fmla="*/ 750 w 1452"/>
                <a:gd name="T19" fmla="*/ 1325 h 1451"/>
                <a:gd name="T20" fmla="*/ 750 w 1452"/>
                <a:gd name="T21" fmla="*/ 1373 h 1451"/>
                <a:gd name="T22" fmla="*/ 1258 w 1452"/>
                <a:gd name="T23" fmla="*/ 1373 h 1451"/>
                <a:gd name="T24" fmla="*/ 1325 w 1452"/>
                <a:gd name="T25" fmla="*/ 1442 h 1451"/>
                <a:gd name="T26" fmla="*/ 1418 w 1452"/>
                <a:gd name="T27" fmla="*/ 1417 h 1451"/>
                <a:gd name="T28" fmla="*/ 1443 w 1452"/>
                <a:gd name="T29" fmla="*/ 1324 h 1451"/>
                <a:gd name="T30" fmla="*/ 1374 w 1452"/>
                <a:gd name="T31" fmla="*/ 1257 h 1451"/>
                <a:gd name="T32" fmla="*/ 1374 w 1452"/>
                <a:gd name="T33" fmla="*/ 194 h 1451"/>
                <a:gd name="T34" fmla="*/ 1443 w 1452"/>
                <a:gd name="T35" fmla="*/ 127 h 1451"/>
                <a:gd name="T36" fmla="*/ 1418 w 1452"/>
                <a:gd name="T37" fmla="*/ 33 h 1451"/>
                <a:gd name="T38" fmla="*/ 1325 w 1452"/>
                <a:gd name="T39" fmla="*/ 9 h 1451"/>
                <a:gd name="T40" fmla="*/ 1258 w 1452"/>
                <a:gd name="T41" fmla="*/ 77 h 1451"/>
                <a:gd name="T42" fmla="*/ 195 w 1452"/>
                <a:gd name="T43" fmla="*/ 77 h 1451"/>
                <a:gd name="T44" fmla="*/ 127 w 1452"/>
                <a:gd name="T45" fmla="*/ 9 h 1451"/>
                <a:gd name="T46" fmla="*/ 34 w 1452"/>
                <a:gd name="T47" fmla="*/ 33 h 1451"/>
                <a:gd name="T48" fmla="*/ 10 w 1452"/>
                <a:gd name="T49" fmla="*/ 127 h 1451"/>
                <a:gd name="T50" fmla="*/ 78 w 1452"/>
                <a:gd name="T51" fmla="*/ 194 h 1451"/>
                <a:gd name="T52" fmla="*/ 1398 w 1452"/>
                <a:gd name="T53" fmla="*/ 1349 h 1451"/>
                <a:gd name="T54" fmla="*/ 1369 w 1452"/>
                <a:gd name="T55" fmla="*/ 1394 h 1451"/>
                <a:gd name="T56" fmla="*/ 1316 w 1452"/>
                <a:gd name="T57" fmla="*/ 1383 h 1451"/>
                <a:gd name="T58" fmla="*/ 1306 w 1452"/>
                <a:gd name="T59" fmla="*/ 1331 h 1451"/>
                <a:gd name="T60" fmla="*/ 1350 w 1452"/>
                <a:gd name="T61" fmla="*/ 1301 h 1451"/>
                <a:gd name="T62" fmla="*/ 1398 w 1452"/>
                <a:gd name="T63" fmla="*/ 1349 h 1451"/>
                <a:gd name="T64" fmla="*/ 1350 w 1452"/>
                <a:gd name="T65" fmla="*/ 53 h 1451"/>
                <a:gd name="T66" fmla="*/ 1395 w 1452"/>
                <a:gd name="T67" fmla="*/ 83 h 1451"/>
                <a:gd name="T68" fmla="*/ 1384 w 1452"/>
                <a:gd name="T69" fmla="*/ 135 h 1451"/>
                <a:gd name="T70" fmla="*/ 1332 w 1452"/>
                <a:gd name="T71" fmla="*/ 146 h 1451"/>
                <a:gd name="T72" fmla="*/ 1302 w 1452"/>
                <a:gd name="T73" fmla="*/ 101 h 1451"/>
                <a:gd name="T74" fmla="*/ 1350 w 1452"/>
                <a:gd name="T75" fmla="*/ 53 h 1451"/>
                <a:gd name="T76" fmla="*/ 102 w 1452"/>
                <a:gd name="T77" fmla="*/ 53 h 1451"/>
                <a:gd name="T78" fmla="*/ 147 w 1452"/>
                <a:gd name="T79" fmla="*/ 83 h 1451"/>
                <a:gd name="T80" fmla="*/ 136 w 1452"/>
                <a:gd name="T81" fmla="*/ 135 h 1451"/>
                <a:gd name="T82" fmla="*/ 84 w 1452"/>
                <a:gd name="T83" fmla="*/ 146 h 1451"/>
                <a:gd name="T84" fmla="*/ 54 w 1452"/>
                <a:gd name="T85" fmla="*/ 101 h 1451"/>
                <a:gd name="T86" fmla="*/ 102 w 1452"/>
                <a:gd name="T87" fmla="*/ 53 h 1451"/>
                <a:gd name="T88" fmla="*/ 102 w 1452"/>
                <a:gd name="T89" fmla="*/ 53 h 1451"/>
                <a:gd name="T90" fmla="*/ 102 w 1452"/>
                <a:gd name="T91" fmla="*/ 53 h 14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452" h="1451">
                  <a:moveTo>
                    <a:pt x="78" y="194"/>
                  </a:moveTo>
                  <a:cubicBezTo>
                    <a:pt x="78" y="701"/>
                    <a:pt x="78" y="701"/>
                    <a:pt x="78" y="701"/>
                  </a:cubicBezTo>
                  <a:cubicBezTo>
                    <a:pt x="126" y="701"/>
                    <a:pt x="126" y="701"/>
                    <a:pt x="126" y="701"/>
                  </a:cubicBezTo>
                  <a:cubicBezTo>
                    <a:pt x="126" y="194"/>
                    <a:pt x="126" y="194"/>
                    <a:pt x="126" y="194"/>
                  </a:cubicBezTo>
                  <a:cubicBezTo>
                    <a:pt x="160" y="185"/>
                    <a:pt x="186" y="159"/>
                    <a:pt x="195" y="125"/>
                  </a:cubicBezTo>
                  <a:cubicBezTo>
                    <a:pt x="1258" y="125"/>
                    <a:pt x="1258" y="125"/>
                    <a:pt x="1258" y="125"/>
                  </a:cubicBezTo>
                  <a:cubicBezTo>
                    <a:pt x="1266" y="159"/>
                    <a:pt x="1293" y="185"/>
                    <a:pt x="1326" y="194"/>
                  </a:cubicBezTo>
                  <a:cubicBezTo>
                    <a:pt x="1326" y="1257"/>
                    <a:pt x="1326" y="1257"/>
                    <a:pt x="1326" y="1257"/>
                  </a:cubicBezTo>
                  <a:cubicBezTo>
                    <a:pt x="1293" y="1266"/>
                    <a:pt x="1266" y="1292"/>
                    <a:pt x="1258" y="1325"/>
                  </a:cubicBezTo>
                  <a:cubicBezTo>
                    <a:pt x="750" y="1325"/>
                    <a:pt x="750" y="1325"/>
                    <a:pt x="750" y="1325"/>
                  </a:cubicBezTo>
                  <a:cubicBezTo>
                    <a:pt x="750" y="1373"/>
                    <a:pt x="750" y="1373"/>
                    <a:pt x="750" y="1373"/>
                  </a:cubicBezTo>
                  <a:cubicBezTo>
                    <a:pt x="1258" y="1373"/>
                    <a:pt x="1258" y="1373"/>
                    <a:pt x="1258" y="1373"/>
                  </a:cubicBezTo>
                  <a:cubicBezTo>
                    <a:pt x="1266" y="1407"/>
                    <a:pt x="1292" y="1433"/>
                    <a:pt x="1325" y="1442"/>
                  </a:cubicBezTo>
                  <a:cubicBezTo>
                    <a:pt x="1358" y="1451"/>
                    <a:pt x="1394" y="1442"/>
                    <a:pt x="1418" y="1417"/>
                  </a:cubicBezTo>
                  <a:cubicBezTo>
                    <a:pt x="1443" y="1393"/>
                    <a:pt x="1452" y="1358"/>
                    <a:pt x="1443" y="1324"/>
                  </a:cubicBezTo>
                  <a:cubicBezTo>
                    <a:pt x="1434" y="1291"/>
                    <a:pt x="1408" y="1265"/>
                    <a:pt x="1374" y="1257"/>
                  </a:cubicBezTo>
                  <a:cubicBezTo>
                    <a:pt x="1374" y="194"/>
                    <a:pt x="1374" y="194"/>
                    <a:pt x="1374" y="194"/>
                  </a:cubicBezTo>
                  <a:cubicBezTo>
                    <a:pt x="1408" y="185"/>
                    <a:pt x="1434" y="160"/>
                    <a:pt x="1443" y="127"/>
                  </a:cubicBezTo>
                  <a:cubicBezTo>
                    <a:pt x="1452" y="93"/>
                    <a:pt x="1443" y="58"/>
                    <a:pt x="1418" y="33"/>
                  </a:cubicBezTo>
                  <a:cubicBezTo>
                    <a:pt x="1394" y="9"/>
                    <a:pt x="1358" y="0"/>
                    <a:pt x="1325" y="9"/>
                  </a:cubicBezTo>
                  <a:cubicBezTo>
                    <a:pt x="1292" y="18"/>
                    <a:pt x="1266" y="44"/>
                    <a:pt x="1258" y="77"/>
                  </a:cubicBezTo>
                  <a:cubicBezTo>
                    <a:pt x="195" y="77"/>
                    <a:pt x="195" y="77"/>
                    <a:pt x="195" y="77"/>
                  </a:cubicBezTo>
                  <a:cubicBezTo>
                    <a:pt x="186" y="44"/>
                    <a:pt x="160" y="18"/>
                    <a:pt x="127" y="9"/>
                  </a:cubicBezTo>
                  <a:cubicBezTo>
                    <a:pt x="94" y="0"/>
                    <a:pt x="59" y="9"/>
                    <a:pt x="34" y="33"/>
                  </a:cubicBezTo>
                  <a:cubicBezTo>
                    <a:pt x="10" y="58"/>
                    <a:pt x="0" y="93"/>
                    <a:pt x="10" y="127"/>
                  </a:cubicBezTo>
                  <a:cubicBezTo>
                    <a:pt x="19" y="160"/>
                    <a:pt x="45" y="185"/>
                    <a:pt x="78" y="194"/>
                  </a:cubicBezTo>
                  <a:close/>
                  <a:moveTo>
                    <a:pt x="1398" y="1349"/>
                  </a:moveTo>
                  <a:cubicBezTo>
                    <a:pt x="1398" y="1369"/>
                    <a:pt x="1387" y="1386"/>
                    <a:pt x="1369" y="1394"/>
                  </a:cubicBezTo>
                  <a:cubicBezTo>
                    <a:pt x="1351" y="1401"/>
                    <a:pt x="1330" y="1397"/>
                    <a:pt x="1316" y="1383"/>
                  </a:cubicBezTo>
                  <a:cubicBezTo>
                    <a:pt x="1303" y="1370"/>
                    <a:pt x="1298" y="1349"/>
                    <a:pt x="1306" y="1331"/>
                  </a:cubicBezTo>
                  <a:cubicBezTo>
                    <a:pt x="1313" y="1313"/>
                    <a:pt x="1331" y="1301"/>
                    <a:pt x="1350" y="1301"/>
                  </a:cubicBezTo>
                  <a:cubicBezTo>
                    <a:pt x="1377" y="1301"/>
                    <a:pt x="1398" y="1323"/>
                    <a:pt x="1398" y="1349"/>
                  </a:cubicBezTo>
                  <a:close/>
                  <a:moveTo>
                    <a:pt x="1350" y="53"/>
                  </a:moveTo>
                  <a:cubicBezTo>
                    <a:pt x="1370" y="53"/>
                    <a:pt x="1387" y="65"/>
                    <a:pt x="1395" y="83"/>
                  </a:cubicBezTo>
                  <a:cubicBezTo>
                    <a:pt x="1402" y="101"/>
                    <a:pt x="1398" y="122"/>
                    <a:pt x="1384" y="135"/>
                  </a:cubicBezTo>
                  <a:cubicBezTo>
                    <a:pt x="1370" y="149"/>
                    <a:pt x="1350" y="153"/>
                    <a:pt x="1332" y="146"/>
                  </a:cubicBezTo>
                  <a:cubicBezTo>
                    <a:pt x="1314" y="138"/>
                    <a:pt x="1302" y="121"/>
                    <a:pt x="1302" y="101"/>
                  </a:cubicBezTo>
                  <a:cubicBezTo>
                    <a:pt x="1302" y="75"/>
                    <a:pt x="1324" y="53"/>
                    <a:pt x="1350" y="53"/>
                  </a:cubicBezTo>
                  <a:close/>
                  <a:moveTo>
                    <a:pt x="102" y="53"/>
                  </a:moveTo>
                  <a:cubicBezTo>
                    <a:pt x="122" y="53"/>
                    <a:pt x="139" y="65"/>
                    <a:pt x="147" y="83"/>
                  </a:cubicBezTo>
                  <a:cubicBezTo>
                    <a:pt x="154" y="101"/>
                    <a:pt x="150" y="122"/>
                    <a:pt x="136" y="135"/>
                  </a:cubicBezTo>
                  <a:cubicBezTo>
                    <a:pt x="122" y="149"/>
                    <a:pt x="102" y="153"/>
                    <a:pt x="84" y="146"/>
                  </a:cubicBezTo>
                  <a:cubicBezTo>
                    <a:pt x="66" y="138"/>
                    <a:pt x="54" y="121"/>
                    <a:pt x="54" y="101"/>
                  </a:cubicBezTo>
                  <a:cubicBezTo>
                    <a:pt x="54" y="75"/>
                    <a:pt x="76" y="53"/>
                    <a:pt x="102" y="53"/>
                  </a:cubicBezTo>
                  <a:close/>
                  <a:moveTo>
                    <a:pt x="102" y="53"/>
                  </a:moveTo>
                  <a:cubicBezTo>
                    <a:pt x="102" y="53"/>
                    <a:pt x="102" y="53"/>
                    <a:pt x="102" y="5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6" name="Freeform 348"/>
            <p:cNvSpPr>
              <a:spLocks noEditPoints="1"/>
            </p:cNvSpPr>
            <p:nvPr/>
          </p:nvSpPr>
          <p:spPr bwMode="auto">
            <a:xfrm>
              <a:off x="6151562" y="3976688"/>
              <a:ext cx="439737" cy="439738"/>
            </a:xfrm>
            <a:custGeom>
              <a:avLst/>
              <a:gdLst>
                <a:gd name="T0" fmla="*/ 24 w 722"/>
                <a:gd name="T1" fmla="*/ 721 h 721"/>
                <a:gd name="T2" fmla="*/ 696 w 722"/>
                <a:gd name="T3" fmla="*/ 721 h 721"/>
                <a:gd name="T4" fmla="*/ 718 w 722"/>
                <a:gd name="T5" fmla="*/ 707 h 721"/>
                <a:gd name="T6" fmla="*/ 713 w 722"/>
                <a:gd name="T7" fmla="*/ 680 h 721"/>
                <a:gd name="T8" fmla="*/ 41 w 722"/>
                <a:gd name="T9" fmla="*/ 8 h 721"/>
                <a:gd name="T10" fmla="*/ 15 w 722"/>
                <a:gd name="T11" fmla="*/ 3 h 721"/>
                <a:gd name="T12" fmla="*/ 0 w 722"/>
                <a:gd name="T13" fmla="*/ 25 h 721"/>
                <a:gd name="T14" fmla="*/ 0 w 722"/>
                <a:gd name="T15" fmla="*/ 697 h 721"/>
                <a:gd name="T16" fmla="*/ 24 w 722"/>
                <a:gd name="T17" fmla="*/ 721 h 721"/>
                <a:gd name="T18" fmla="*/ 48 w 722"/>
                <a:gd name="T19" fmla="*/ 83 h 721"/>
                <a:gd name="T20" fmla="*/ 638 w 722"/>
                <a:gd name="T21" fmla="*/ 673 h 721"/>
                <a:gd name="T22" fmla="*/ 48 w 722"/>
                <a:gd name="T23" fmla="*/ 673 h 721"/>
                <a:gd name="T24" fmla="*/ 48 w 722"/>
                <a:gd name="T25" fmla="*/ 83 h 721"/>
                <a:gd name="T26" fmla="*/ 48 w 722"/>
                <a:gd name="T27" fmla="*/ 83 h 721"/>
                <a:gd name="T28" fmla="*/ 48 w 722"/>
                <a:gd name="T29" fmla="*/ 83 h 7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22" h="721">
                  <a:moveTo>
                    <a:pt x="24" y="721"/>
                  </a:moveTo>
                  <a:cubicBezTo>
                    <a:pt x="696" y="721"/>
                    <a:pt x="696" y="721"/>
                    <a:pt x="696" y="721"/>
                  </a:cubicBezTo>
                  <a:cubicBezTo>
                    <a:pt x="706" y="721"/>
                    <a:pt x="715" y="716"/>
                    <a:pt x="718" y="707"/>
                  </a:cubicBezTo>
                  <a:cubicBezTo>
                    <a:pt x="722" y="698"/>
                    <a:pt x="720" y="687"/>
                    <a:pt x="713" y="680"/>
                  </a:cubicBezTo>
                  <a:cubicBezTo>
                    <a:pt x="41" y="8"/>
                    <a:pt x="41" y="8"/>
                    <a:pt x="41" y="8"/>
                  </a:cubicBezTo>
                  <a:cubicBezTo>
                    <a:pt x="34" y="2"/>
                    <a:pt x="24" y="0"/>
                    <a:pt x="15" y="3"/>
                  </a:cubicBezTo>
                  <a:cubicBezTo>
                    <a:pt x="6" y="7"/>
                    <a:pt x="0" y="16"/>
                    <a:pt x="0" y="25"/>
                  </a:cubicBezTo>
                  <a:cubicBezTo>
                    <a:pt x="0" y="697"/>
                    <a:pt x="0" y="697"/>
                    <a:pt x="0" y="697"/>
                  </a:cubicBezTo>
                  <a:cubicBezTo>
                    <a:pt x="0" y="711"/>
                    <a:pt x="11" y="721"/>
                    <a:pt x="24" y="721"/>
                  </a:cubicBezTo>
                  <a:close/>
                  <a:moveTo>
                    <a:pt x="48" y="83"/>
                  </a:moveTo>
                  <a:cubicBezTo>
                    <a:pt x="638" y="673"/>
                    <a:pt x="638" y="673"/>
                    <a:pt x="638" y="673"/>
                  </a:cubicBezTo>
                  <a:cubicBezTo>
                    <a:pt x="48" y="673"/>
                    <a:pt x="48" y="673"/>
                    <a:pt x="48" y="673"/>
                  </a:cubicBezTo>
                  <a:lnTo>
                    <a:pt x="48" y="83"/>
                  </a:lnTo>
                  <a:close/>
                  <a:moveTo>
                    <a:pt x="48" y="83"/>
                  </a:moveTo>
                  <a:cubicBezTo>
                    <a:pt x="48" y="83"/>
                    <a:pt x="48" y="83"/>
                    <a:pt x="48" y="8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7" name="Freeform 349"/>
            <p:cNvSpPr>
              <a:spLocks noEditPoints="1"/>
            </p:cNvSpPr>
            <p:nvPr/>
          </p:nvSpPr>
          <p:spPr bwMode="auto">
            <a:xfrm>
              <a:off x="6224587" y="4152900"/>
              <a:ext cx="190500" cy="190500"/>
            </a:xfrm>
            <a:custGeom>
              <a:avLst/>
              <a:gdLst>
                <a:gd name="T0" fmla="*/ 303 w 312"/>
                <a:gd name="T1" fmla="*/ 271 h 312"/>
                <a:gd name="T2" fmla="*/ 41 w 312"/>
                <a:gd name="T3" fmla="*/ 9 h 312"/>
                <a:gd name="T4" fmla="*/ 15 w 312"/>
                <a:gd name="T5" fmla="*/ 4 h 312"/>
                <a:gd name="T6" fmla="*/ 0 w 312"/>
                <a:gd name="T7" fmla="*/ 26 h 312"/>
                <a:gd name="T8" fmla="*/ 0 w 312"/>
                <a:gd name="T9" fmla="*/ 288 h 312"/>
                <a:gd name="T10" fmla="*/ 24 w 312"/>
                <a:gd name="T11" fmla="*/ 312 h 312"/>
                <a:gd name="T12" fmla="*/ 287 w 312"/>
                <a:gd name="T13" fmla="*/ 312 h 312"/>
                <a:gd name="T14" fmla="*/ 309 w 312"/>
                <a:gd name="T15" fmla="*/ 298 h 312"/>
                <a:gd name="T16" fmla="*/ 303 w 312"/>
                <a:gd name="T17" fmla="*/ 271 h 312"/>
                <a:gd name="T18" fmla="*/ 48 w 312"/>
                <a:gd name="T19" fmla="*/ 264 h 312"/>
                <a:gd name="T20" fmla="*/ 48 w 312"/>
                <a:gd name="T21" fmla="*/ 84 h 312"/>
                <a:gd name="T22" fmla="*/ 229 w 312"/>
                <a:gd name="T23" fmla="*/ 264 h 312"/>
                <a:gd name="T24" fmla="*/ 48 w 312"/>
                <a:gd name="T25" fmla="*/ 264 h 312"/>
                <a:gd name="T26" fmla="*/ 48 w 312"/>
                <a:gd name="T27" fmla="*/ 264 h 312"/>
                <a:gd name="T28" fmla="*/ 48 w 312"/>
                <a:gd name="T29" fmla="*/ 264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12" h="312">
                  <a:moveTo>
                    <a:pt x="303" y="271"/>
                  </a:moveTo>
                  <a:cubicBezTo>
                    <a:pt x="41" y="9"/>
                    <a:pt x="41" y="9"/>
                    <a:pt x="41" y="9"/>
                  </a:cubicBezTo>
                  <a:cubicBezTo>
                    <a:pt x="34" y="2"/>
                    <a:pt x="24" y="0"/>
                    <a:pt x="15" y="4"/>
                  </a:cubicBezTo>
                  <a:cubicBezTo>
                    <a:pt x="6" y="8"/>
                    <a:pt x="0" y="16"/>
                    <a:pt x="0" y="26"/>
                  </a:cubicBezTo>
                  <a:cubicBezTo>
                    <a:pt x="0" y="288"/>
                    <a:pt x="0" y="288"/>
                    <a:pt x="0" y="288"/>
                  </a:cubicBezTo>
                  <a:cubicBezTo>
                    <a:pt x="0" y="302"/>
                    <a:pt x="11" y="312"/>
                    <a:pt x="24" y="312"/>
                  </a:cubicBezTo>
                  <a:cubicBezTo>
                    <a:pt x="287" y="312"/>
                    <a:pt x="287" y="312"/>
                    <a:pt x="287" y="312"/>
                  </a:cubicBezTo>
                  <a:cubicBezTo>
                    <a:pt x="296" y="312"/>
                    <a:pt x="305" y="307"/>
                    <a:pt x="309" y="298"/>
                  </a:cubicBezTo>
                  <a:cubicBezTo>
                    <a:pt x="312" y="289"/>
                    <a:pt x="310" y="278"/>
                    <a:pt x="303" y="271"/>
                  </a:cubicBezTo>
                  <a:close/>
                  <a:moveTo>
                    <a:pt x="48" y="264"/>
                  </a:moveTo>
                  <a:cubicBezTo>
                    <a:pt x="48" y="84"/>
                    <a:pt x="48" y="84"/>
                    <a:pt x="48" y="84"/>
                  </a:cubicBezTo>
                  <a:cubicBezTo>
                    <a:pt x="229" y="264"/>
                    <a:pt x="229" y="264"/>
                    <a:pt x="229" y="264"/>
                  </a:cubicBezTo>
                  <a:lnTo>
                    <a:pt x="48" y="264"/>
                  </a:lnTo>
                  <a:close/>
                  <a:moveTo>
                    <a:pt x="48" y="264"/>
                  </a:moveTo>
                  <a:cubicBezTo>
                    <a:pt x="48" y="264"/>
                    <a:pt x="48" y="264"/>
                    <a:pt x="48" y="26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8" name="Freeform 350"/>
            <p:cNvSpPr>
              <a:spLocks noEditPoints="1"/>
            </p:cNvSpPr>
            <p:nvPr/>
          </p:nvSpPr>
          <p:spPr bwMode="auto">
            <a:xfrm>
              <a:off x="6415087" y="4152900"/>
              <a:ext cx="495300" cy="146050"/>
            </a:xfrm>
            <a:custGeom>
              <a:avLst/>
              <a:gdLst>
                <a:gd name="T0" fmla="*/ 288 w 816"/>
                <a:gd name="T1" fmla="*/ 96 h 240"/>
                <a:gd name="T2" fmla="*/ 288 w 816"/>
                <a:gd name="T3" fmla="*/ 192 h 240"/>
                <a:gd name="T4" fmla="*/ 168 w 816"/>
                <a:gd name="T5" fmla="*/ 192 h 240"/>
                <a:gd name="T6" fmla="*/ 168 w 816"/>
                <a:gd name="T7" fmla="*/ 240 h 240"/>
                <a:gd name="T8" fmla="*/ 792 w 816"/>
                <a:gd name="T9" fmla="*/ 240 h 240"/>
                <a:gd name="T10" fmla="*/ 816 w 816"/>
                <a:gd name="T11" fmla="*/ 216 h 240"/>
                <a:gd name="T12" fmla="*/ 816 w 816"/>
                <a:gd name="T13" fmla="*/ 24 h 240"/>
                <a:gd name="T14" fmla="*/ 792 w 816"/>
                <a:gd name="T15" fmla="*/ 0 h 240"/>
                <a:gd name="T16" fmla="*/ 0 w 816"/>
                <a:gd name="T17" fmla="*/ 0 h 240"/>
                <a:gd name="T18" fmla="*/ 0 w 816"/>
                <a:gd name="T19" fmla="*/ 48 h 240"/>
                <a:gd name="T20" fmla="*/ 768 w 816"/>
                <a:gd name="T21" fmla="*/ 48 h 240"/>
                <a:gd name="T22" fmla="*/ 768 w 816"/>
                <a:gd name="T23" fmla="*/ 192 h 240"/>
                <a:gd name="T24" fmla="*/ 720 w 816"/>
                <a:gd name="T25" fmla="*/ 192 h 240"/>
                <a:gd name="T26" fmla="*/ 720 w 816"/>
                <a:gd name="T27" fmla="*/ 96 h 240"/>
                <a:gd name="T28" fmla="*/ 672 w 816"/>
                <a:gd name="T29" fmla="*/ 96 h 240"/>
                <a:gd name="T30" fmla="*/ 672 w 816"/>
                <a:gd name="T31" fmla="*/ 192 h 240"/>
                <a:gd name="T32" fmla="*/ 624 w 816"/>
                <a:gd name="T33" fmla="*/ 192 h 240"/>
                <a:gd name="T34" fmla="*/ 624 w 816"/>
                <a:gd name="T35" fmla="*/ 144 h 240"/>
                <a:gd name="T36" fmla="*/ 576 w 816"/>
                <a:gd name="T37" fmla="*/ 144 h 240"/>
                <a:gd name="T38" fmla="*/ 576 w 816"/>
                <a:gd name="T39" fmla="*/ 192 h 240"/>
                <a:gd name="T40" fmla="*/ 528 w 816"/>
                <a:gd name="T41" fmla="*/ 192 h 240"/>
                <a:gd name="T42" fmla="*/ 528 w 816"/>
                <a:gd name="T43" fmla="*/ 144 h 240"/>
                <a:gd name="T44" fmla="*/ 480 w 816"/>
                <a:gd name="T45" fmla="*/ 144 h 240"/>
                <a:gd name="T46" fmla="*/ 480 w 816"/>
                <a:gd name="T47" fmla="*/ 192 h 240"/>
                <a:gd name="T48" fmla="*/ 432 w 816"/>
                <a:gd name="T49" fmla="*/ 192 h 240"/>
                <a:gd name="T50" fmla="*/ 432 w 816"/>
                <a:gd name="T51" fmla="*/ 144 h 240"/>
                <a:gd name="T52" fmla="*/ 384 w 816"/>
                <a:gd name="T53" fmla="*/ 144 h 240"/>
                <a:gd name="T54" fmla="*/ 384 w 816"/>
                <a:gd name="T55" fmla="*/ 192 h 240"/>
                <a:gd name="T56" fmla="*/ 336 w 816"/>
                <a:gd name="T57" fmla="*/ 192 h 240"/>
                <a:gd name="T58" fmla="*/ 336 w 816"/>
                <a:gd name="T59" fmla="*/ 96 h 240"/>
                <a:gd name="T60" fmla="*/ 288 w 816"/>
                <a:gd name="T61" fmla="*/ 96 h 240"/>
                <a:gd name="T62" fmla="*/ 288 w 816"/>
                <a:gd name="T63" fmla="*/ 96 h 240"/>
                <a:gd name="T64" fmla="*/ 288 w 816"/>
                <a:gd name="T65" fmla="*/ 96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816" h="240">
                  <a:moveTo>
                    <a:pt x="288" y="96"/>
                  </a:moveTo>
                  <a:cubicBezTo>
                    <a:pt x="288" y="192"/>
                    <a:pt x="288" y="192"/>
                    <a:pt x="288" y="192"/>
                  </a:cubicBezTo>
                  <a:cubicBezTo>
                    <a:pt x="168" y="192"/>
                    <a:pt x="168" y="192"/>
                    <a:pt x="168" y="192"/>
                  </a:cubicBezTo>
                  <a:cubicBezTo>
                    <a:pt x="168" y="240"/>
                    <a:pt x="168" y="240"/>
                    <a:pt x="168" y="240"/>
                  </a:cubicBezTo>
                  <a:cubicBezTo>
                    <a:pt x="792" y="240"/>
                    <a:pt x="792" y="240"/>
                    <a:pt x="792" y="240"/>
                  </a:cubicBezTo>
                  <a:cubicBezTo>
                    <a:pt x="805" y="240"/>
                    <a:pt x="816" y="230"/>
                    <a:pt x="816" y="216"/>
                  </a:cubicBezTo>
                  <a:cubicBezTo>
                    <a:pt x="816" y="24"/>
                    <a:pt x="816" y="24"/>
                    <a:pt x="816" y="24"/>
                  </a:cubicBezTo>
                  <a:cubicBezTo>
                    <a:pt x="816" y="11"/>
                    <a:pt x="805" y="0"/>
                    <a:pt x="792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48"/>
                    <a:pt x="0" y="48"/>
                    <a:pt x="0" y="48"/>
                  </a:cubicBezTo>
                  <a:cubicBezTo>
                    <a:pt x="768" y="48"/>
                    <a:pt x="768" y="48"/>
                    <a:pt x="768" y="48"/>
                  </a:cubicBezTo>
                  <a:cubicBezTo>
                    <a:pt x="768" y="192"/>
                    <a:pt x="768" y="192"/>
                    <a:pt x="768" y="192"/>
                  </a:cubicBezTo>
                  <a:cubicBezTo>
                    <a:pt x="720" y="192"/>
                    <a:pt x="720" y="192"/>
                    <a:pt x="720" y="192"/>
                  </a:cubicBezTo>
                  <a:cubicBezTo>
                    <a:pt x="720" y="96"/>
                    <a:pt x="720" y="96"/>
                    <a:pt x="720" y="96"/>
                  </a:cubicBezTo>
                  <a:cubicBezTo>
                    <a:pt x="672" y="96"/>
                    <a:pt x="672" y="96"/>
                    <a:pt x="672" y="96"/>
                  </a:cubicBezTo>
                  <a:cubicBezTo>
                    <a:pt x="672" y="192"/>
                    <a:pt x="672" y="192"/>
                    <a:pt x="672" y="192"/>
                  </a:cubicBezTo>
                  <a:cubicBezTo>
                    <a:pt x="624" y="192"/>
                    <a:pt x="624" y="192"/>
                    <a:pt x="624" y="192"/>
                  </a:cubicBezTo>
                  <a:cubicBezTo>
                    <a:pt x="624" y="144"/>
                    <a:pt x="624" y="144"/>
                    <a:pt x="624" y="144"/>
                  </a:cubicBezTo>
                  <a:cubicBezTo>
                    <a:pt x="576" y="144"/>
                    <a:pt x="576" y="144"/>
                    <a:pt x="576" y="144"/>
                  </a:cubicBezTo>
                  <a:cubicBezTo>
                    <a:pt x="576" y="192"/>
                    <a:pt x="576" y="192"/>
                    <a:pt x="576" y="192"/>
                  </a:cubicBezTo>
                  <a:cubicBezTo>
                    <a:pt x="528" y="192"/>
                    <a:pt x="528" y="192"/>
                    <a:pt x="528" y="192"/>
                  </a:cubicBezTo>
                  <a:cubicBezTo>
                    <a:pt x="528" y="144"/>
                    <a:pt x="528" y="144"/>
                    <a:pt x="528" y="144"/>
                  </a:cubicBezTo>
                  <a:cubicBezTo>
                    <a:pt x="480" y="144"/>
                    <a:pt x="480" y="144"/>
                    <a:pt x="480" y="144"/>
                  </a:cubicBezTo>
                  <a:cubicBezTo>
                    <a:pt x="480" y="192"/>
                    <a:pt x="480" y="192"/>
                    <a:pt x="480" y="192"/>
                  </a:cubicBezTo>
                  <a:cubicBezTo>
                    <a:pt x="432" y="192"/>
                    <a:pt x="432" y="192"/>
                    <a:pt x="432" y="192"/>
                  </a:cubicBezTo>
                  <a:cubicBezTo>
                    <a:pt x="432" y="144"/>
                    <a:pt x="432" y="144"/>
                    <a:pt x="432" y="144"/>
                  </a:cubicBezTo>
                  <a:cubicBezTo>
                    <a:pt x="384" y="144"/>
                    <a:pt x="384" y="144"/>
                    <a:pt x="384" y="144"/>
                  </a:cubicBezTo>
                  <a:cubicBezTo>
                    <a:pt x="384" y="192"/>
                    <a:pt x="384" y="192"/>
                    <a:pt x="384" y="192"/>
                  </a:cubicBezTo>
                  <a:cubicBezTo>
                    <a:pt x="336" y="192"/>
                    <a:pt x="336" y="192"/>
                    <a:pt x="336" y="192"/>
                  </a:cubicBezTo>
                  <a:cubicBezTo>
                    <a:pt x="336" y="96"/>
                    <a:pt x="336" y="96"/>
                    <a:pt x="336" y="96"/>
                  </a:cubicBezTo>
                  <a:lnTo>
                    <a:pt x="288" y="96"/>
                  </a:lnTo>
                  <a:close/>
                  <a:moveTo>
                    <a:pt x="288" y="96"/>
                  </a:moveTo>
                  <a:cubicBezTo>
                    <a:pt x="288" y="96"/>
                    <a:pt x="288" y="96"/>
                    <a:pt x="288" y="9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9" name="Freeform 351"/>
            <p:cNvSpPr>
              <a:spLocks noEditPoints="1"/>
            </p:cNvSpPr>
            <p:nvPr/>
          </p:nvSpPr>
          <p:spPr bwMode="auto">
            <a:xfrm>
              <a:off x="6297612" y="3670300"/>
              <a:ext cx="584200" cy="117475"/>
            </a:xfrm>
            <a:custGeom>
              <a:avLst/>
              <a:gdLst>
                <a:gd name="T0" fmla="*/ 960 w 960"/>
                <a:gd name="T1" fmla="*/ 24 h 192"/>
                <a:gd name="T2" fmla="*/ 936 w 960"/>
                <a:gd name="T3" fmla="*/ 0 h 192"/>
                <a:gd name="T4" fmla="*/ 24 w 960"/>
                <a:gd name="T5" fmla="*/ 0 h 192"/>
                <a:gd name="T6" fmla="*/ 0 w 960"/>
                <a:gd name="T7" fmla="*/ 24 h 192"/>
                <a:gd name="T8" fmla="*/ 0 w 960"/>
                <a:gd name="T9" fmla="*/ 168 h 192"/>
                <a:gd name="T10" fmla="*/ 24 w 960"/>
                <a:gd name="T11" fmla="*/ 192 h 192"/>
                <a:gd name="T12" fmla="*/ 936 w 960"/>
                <a:gd name="T13" fmla="*/ 192 h 192"/>
                <a:gd name="T14" fmla="*/ 960 w 960"/>
                <a:gd name="T15" fmla="*/ 168 h 192"/>
                <a:gd name="T16" fmla="*/ 960 w 960"/>
                <a:gd name="T17" fmla="*/ 24 h 192"/>
                <a:gd name="T18" fmla="*/ 912 w 960"/>
                <a:gd name="T19" fmla="*/ 144 h 192"/>
                <a:gd name="T20" fmla="*/ 48 w 960"/>
                <a:gd name="T21" fmla="*/ 144 h 192"/>
                <a:gd name="T22" fmla="*/ 48 w 960"/>
                <a:gd name="T23" fmla="*/ 48 h 192"/>
                <a:gd name="T24" fmla="*/ 912 w 960"/>
                <a:gd name="T25" fmla="*/ 48 h 192"/>
                <a:gd name="T26" fmla="*/ 912 w 960"/>
                <a:gd name="T27" fmla="*/ 144 h 192"/>
                <a:gd name="T28" fmla="*/ 912 w 960"/>
                <a:gd name="T29" fmla="*/ 144 h 192"/>
                <a:gd name="T30" fmla="*/ 912 w 960"/>
                <a:gd name="T31" fmla="*/ 144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60" h="192">
                  <a:moveTo>
                    <a:pt x="960" y="24"/>
                  </a:moveTo>
                  <a:cubicBezTo>
                    <a:pt x="960" y="11"/>
                    <a:pt x="949" y="0"/>
                    <a:pt x="936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11" y="0"/>
                    <a:pt x="0" y="11"/>
                    <a:pt x="0" y="24"/>
                  </a:cubicBezTo>
                  <a:cubicBezTo>
                    <a:pt x="0" y="168"/>
                    <a:pt x="0" y="168"/>
                    <a:pt x="0" y="168"/>
                  </a:cubicBezTo>
                  <a:cubicBezTo>
                    <a:pt x="0" y="182"/>
                    <a:pt x="11" y="192"/>
                    <a:pt x="24" y="192"/>
                  </a:cubicBezTo>
                  <a:cubicBezTo>
                    <a:pt x="936" y="192"/>
                    <a:pt x="936" y="192"/>
                    <a:pt x="936" y="192"/>
                  </a:cubicBezTo>
                  <a:cubicBezTo>
                    <a:pt x="949" y="192"/>
                    <a:pt x="960" y="182"/>
                    <a:pt x="960" y="168"/>
                  </a:cubicBezTo>
                  <a:lnTo>
                    <a:pt x="960" y="24"/>
                  </a:lnTo>
                  <a:close/>
                  <a:moveTo>
                    <a:pt x="912" y="144"/>
                  </a:moveTo>
                  <a:cubicBezTo>
                    <a:pt x="48" y="144"/>
                    <a:pt x="48" y="144"/>
                    <a:pt x="48" y="144"/>
                  </a:cubicBezTo>
                  <a:cubicBezTo>
                    <a:pt x="48" y="48"/>
                    <a:pt x="48" y="48"/>
                    <a:pt x="48" y="48"/>
                  </a:cubicBezTo>
                  <a:cubicBezTo>
                    <a:pt x="912" y="48"/>
                    <a:pt x="912" y="48"/>
                    <a:pt x="912" y="48"/>
                  </a:cubicBezTo>
                  <a:lnTo>
                    <a:pt x="912" y="144"/>
                  </a:lnTo>
                  <a:close/>
                  <a:moveTo>
                    <a:pt x="912" y="144"/>
                  </a:moveTo>
                  <a:cubicBezTo>
                    <a:pt x="912" y="144"/>
                    <a:pt x="912" y="144"/>
                    <a:pt x="912" y="14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40" name="Freeform 352"/>
            <p:cNvSpPr>
              <a:spLocks noEditPoints="1"/>
            </p:cNvSpPr>
            <p:nvPr/>
          </p:nvSpPr>
          <p:spPr bwMode="auto">
            <a:xfrm>
              <a:off x="6297612" y="3816350"/>
              <a:ext cx="174625" cy="103188"/>
            </a:xfrm>
            <a:custGeom>
              <a:avLst/>
              <a:gdLst>
                <a:gd name="T0" fmla="*/ 0 w 288"/>
                <a:gd name="T1" fmla="*/ 144 h 168"/>
                <a:gd name="T2" fmla="*/ 24 w 288"/>
                <a:gd name="T3" fmla="*/ 168 h 168"/>
                <a:gd name="T4" fmla="*/ 264 w 288"/>
                <a:gd name="T5" fmla="*/ 168 h 168"/>
                <a:gd name="T6" fmla="*/ 288 w 288"/>
                <a:gd name="T7" fmla="*/ 144 h 168"/>
                <a:gd name="T8" fmla="*/ 288 w 288"/>
                <a:gd name="T9" fmla="*/ 24 h 168"/>
                <a:gd name="T10" fmla="*/ 264 w 288"/>
                <a:gd name="T11" fmla="*/ 0 h 168"/>
                <a:gd name="T12" fmla="*/ 24 w 288"/>
                <a:gd name="T13" fmla="*/ 0 h 168"/>
                <a:gd name="T14" fmla="*/ 0 w 288"/>
                <a:gd name="T15" fmla="*/ 24 h 168"/>
                <a:gd name="T16" fmla="*/ 0 w 288"/>
                <a:gd name="T17" fmla="*/ 144 h 168"/>
                <a:gd name="T18" fmla="*/ 48 w 288"/>
                <a:gd name="T19" fmla="*/ 48 h 168"/>
                <a:gd name="T20" fmla="*/ 240 w 288"/>
                <a:gd name="T21" fmla="*/ 48 h 168"/>
                <a:gd name="T22" fmla="*/ 240 w 288"/>
                <a:gd name="T23" fmla="*/ 120 h 168"/>
                <a:gd name="T24" fmla="*/ 48 w 288"/>
                <a:gd name="T25" fmla="*/ 120 h 168"/>
                <a:gd name="T26" fmla="*/ 48 w 288"/>
                <a:gd name="T27" fmla="*/ 48 h 168"/>
                <a:gd name="T28" fmla="*/ 48 w 288"/>
                <a:gd name="T29" fmla="*/ 48 h 168"/>
                <a:gd name="T30" fmla="*/ 48 w 288"/>
                <a:gd name="T31" fmla="*/ 48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8" h="168">
                  <a:moveTo>
                    <a:pt x="0" y="144"/>
                  </a:moveTo>
                  <a:cubicBezTo>
                    <a:pt x="0" y="158"/>
                    <a:pt x="11" y="168"/>
                    <a:pt x="24" y="168"/>
                  </a:cubicBezTo>
                  <a:cubicBezTo>
                    <a:pt x="264" y="168"/>
                    <a:pt x="264" y="168"/>
                    <a:pt x="264" y="168"/>
                  </a:cubicBezTo>
                  <a:cubicBezTo>
                    <a:pt x="277" y="168"/>
                    <a:pt x="288" y="158"/>
                    <a:pt x="288" y="144"/>
                  </a:cubicBezTo>
                  <a:cubicBezTo>
                    <a:pt x="288" y="24"/>
                    <a:pt x="288" y="24"/>
                    <a:pt x="288" y="24"/>
                  </a:cubicBezTo>
                  <a:cubicBezTo>
                    <a:pt x="288" y="11"/>
                    <a:pt x="277" y="0"/>
                    <a:pt x="26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11" y="0"/>
                    <a:pt x="0" y="11"/>
                    <a:pt x="0" y="24"/>
                  </a:cubicBezTo>
                  <a:lnTo>
                    <a:pt x="0" y="144"/>
                  </a:lnTo>
                  <a:close/>
                  <a:moveTo>
                    <a:pt x="48" y="48"/>
                  </a:moveTo>
                  <a:cubicBezTo>
                    <a:pt x="240" y="48"/>
                    <a:pt x="240" y="48"/>
                    <a:pt x="240" y="48"/>
                  </a:cubicBezTo>
                  <a:cubicBezTo>
                    <a:pt x="240" y="120"/>
                    <a:pt x="240" y="120"/>
                    <a:pt x="240" y="120"/>
                  </a:cubicBezTo>
                  <a:cubicBezTo>
                    <a:pt x="48" y="120"/>
                    <a:pt x="48" y="120"/>
                    <a:pt x="48" y="120"/>
                  </a:cubicBezTo>
                  <a:lnTo>
                    <a:pt x="48" y="48"/>
                  </a:lnTo>
                  <a:close/>
                  <a:moveTo>
                    <a:pt x="48" y="48"/>
                  </a:moveTo>
                  <a:cubicBezTo>
                    <a:pt x="48" y="48"/>
                    <a:pt x="48" y="48"/>
                    <a:pt x="48" y="4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41" name="Freeform 353"/>
            <p:cNvSpPr>
              <a:spLocks noEditPoints="1"/>
            </p:cNvSpPr>
            <p:nvPr/>
          </p:nvSpPr>
          <p:spPr bwMode="auto">
            <a:xfrm>
              <a:off x="6502400" y="3816350"/>
              <a:ext cx="174625" cy="103188"/>
            </a:xfrm>
            <a:custGeom>
              <a:avLst/>
              <a:gdLst>
                <a:gd name="T0" fmla="*/ 288 w 288"/>
                <a:gd name="T1" fmla="*/ 144 h 168"/>
                <a:gd name="T2" fmla="*/ 288 w 288"/>
                <a:gd name="T3" fmla="*/ 24 h 168"/>
                <a:gd name="T4" fmla="*/ 264 w 288"/>
                <a:gd name="T5" fmla="*/ 0 h 168"/>
                <a:gd name="T6" fmla="*/ 24 w 288"/>
                <a:gd name="T7" fmla="*/ 0 h 168"/>
                <a:gd name="T8" fmla="*/ 0 w 288"/>
                <a:gd name="T9" fmla="*/ 24 h 168"/>
                <a:gd name="T10" fmla="*/ 0 w 288"/>
                <a:gd name="T11" fmla="*/ 144 h 168"/>
                <a:gd name="T12" fmla="*/ 24 w 288"/>
                <a:gd name="T13" fmla="*/ 168 h 168"/>
                <a:gd name="T14" fmla="*/ 264 w 288"/>
                <a:gd name="T15" fmla="*/ 168 h 168"/>
                <a:gd name="T16" fmla="*/ 288 w 288"/>
                <a:gd name="T17" fmla="*/ 144 h 168"/>
                <a:gd name="T18" fmla="*/ 240 w 288"/>
                <a:gd name="T19" fmla="*/ 120 h 168"/>
                <a:gd name="T20" fmla="*/ 48 w 288"/>
                <a:gd name="T21" fmla="*/ 120 h 168"/>
                <a:gd name="T22" fmla="*/ 48 w 288"/>
                <a:gd name="T23" fmla="*/ 48 h 168"/>
                <a:gd name="T24" fmla="*/ 240 w 288"/>
                <a:gd name="T25" fmla="*/ 48 h 168"/>
                <a:gd name="T26" fmla="*/ 240 w 288"/>
                <a:gd name="T27" fmla="*/ 120 h 168"/>
                <a:gd name="T28" fmla="*/ 240 w 288"/>
                <a:gd name="T29" fmla="*/ 120 h 168"/>
                <a:gd name="T30" fmla="*/ 240 w 288"/>
                <a:gd name="T31" fmla="*/ 120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8" h="168">
                  <a:moveTo>
                    <a:pt x="288" y="144"/>
                  </a:moveTo>
                  <a:cubicBezTo>
                    <a:pt x="288" y="24"/>
                    <a:pt x="288" y="24"/>
                    <a:pt x="288" y="24"/>
                  </a:cubicBezTo>
                  <a:cubicBezTo>
                    <a:pt x="288" y="11"/>
                    <a:pt x="277" y="0"/>
                    <a:pt x="26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11" y="0"/>
                    <a:pt x="0" y="11"/>
                    <a:pt x="0" y="24"/>
                  </a:cubicBezTo>
                  <a:cubicBezTo>
                    <a:pt x="0" y="144"/>
                    <a:pt x="0" y="144"/>
                    <a:pt x="0" y="144"/>
                  </a:cubicBezTo>
                  <a:cubicBezTo>
                    <a:pt x="0" y="158"/>
                    <a:pt x="11" y="168"/>
                    <a:pt x="24" y="168"/>
                  </a:cubicBezTo>
                  <a:cubicBezTo>
                    <a:pt x="264" y="168"/>
                    <a:pt x="264" y="168"/>
                    <a:pt x="264" y="168"/>
                  </a:cubicBezTo>
                  <a:cubicBezTo>
                    <a:pt x="277" y="168"/>
                    <a:pt x="288" y="158"/>
                    <a:pt x="288" y="144"/>
                  </a:cubicBezTo>
                  <a:close/>
                  <a:moveTo>
                    <a:pt x="240" y="120"/>
                  </a:moveTo>
                  <a:cubicBezTo>
                    <a:pt x="48" y="120"/>
                    <a:pt x="48" y="120"/>
                    <a:pt x="48" y="120"/>
                  </a:cubicBezTo>
                  <a:cubicBezTo>
                    <a:pt x="48" y="48"/>
                    <a:pt x="48" y="48"/>
                    <a:pt x="48" y="48"/>
                  </a:cubicBezTo>
                  <a:cubicBezTo>
                    <a:pt x="240" y="48"/>
                    <a:pt x="240" y="48"/>
                    <a:pt x="240" y="48"/>
                  </a:cubicBezTo>
                  <a:lnTo>
                    <a:pt x="240" y="120"/>
                  </a:lnTo>
                  <a:close/>
                  <a:moveTo>
                    <a:pt x="240" y="120"/>
                  </a:moveTo>
                  <a:cubicBezTo>
                    <a:pt x="240" y="120"/>
                    <a:pt x="240" y="120"/>
                    <a:pt x="240" y="12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42" name="Freeform 354"/>
            <p:cNvSpPr>
              <a:spLocks noEditPoints="1"/>
            </p:cNvSpPr>
            <p:nvPr/>
          </p:nvSpPr>
          <p:spPr bwMode="auto">
            <a:xfrm>
              <a:off x="6705600" y="3816350"/>
              <a:ext cx="176212" cy="103188"/>
            </a:xfrm>
            <a:custGeom>
              <a:avLst/>
              <a:gdLst>
                <a:gd name="T0" fmla="*/ 288 w 288"/>
                <a:gd name="T1" fmla="*/ 144 h 168"/>
                <a:gd name="T2" fmla="*/ 288 w 288"/>
                <a:gd name="T3" fmla="*/ 24 h 168"/>
                <a:gd name="T4" fmla="*/ 264 w 288"/>
                <a:gd name="T5" fmla="*/ 0 h 168"/>
                <a:gd name="T6" fmla="*/ 24 w 288"/>
                <a:gd name="T7" fmla="*/ 0 h 168"/>
                <a:gd name="T8" fmla="*/ 0 w 288"/>
                <a:gd name="T9" fmla="*/ 24 h 168"/>
                <a:gd name="T10" fmla="*/ 0 w 288"/>
                <a:gd name="T11" fmla="*/ 144 h 168"/>
                <a:gd name="T12" fmla="*/ 24 w 288"/>
                <a:gd name="T13" fmla="*/ 168 h 168"/>
                <a:gd name="T14" fmla="*/ 264 w 288"/>
                <a:gd name="T15" fmla="*/ 168 h 168"/>
                <a:gd name="T16" fmla="*/ 288 w 288"/>
                <a:gd name="T17" fmla="*/ 144 h 168"/>
                <a:gd name="T18" fmla="*/ 240 w 288"/>
                <a:gd name="T19" fmla="*/ 120 h 168"/>
                <a:gd name="T20" fmla="*/ 48 w 288"/>
                <a:gd name="T21" fmla="*/ 120 h 168"/>
                <a:gd name="T22" fmla="*/ 48 w 288"/>
                <a:gd name="T23" fmla="*/ 48 h 168"/>
                <a:gd name="T24" fmla="*/ 240 w 288"/>
                <a:gd name="T25" fmla="*/ 48 h 168"/>
                <a:gd name="T26" fmla="*/ 240 w 288"/>
                <a:gd name="T27" fmla="*/ 120 h 168"/>
                <a:gd name="T28" fmla="*/ 240 w 288"/>
                <a:gd name="T29" fmla="*/ 120 h 168"/>
                <a:gd name="T30" fmla="*/ 240 w 288"/>
                <a:gd name="T31" fmla="*/ 120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8" h="168">
                  <a:moveTo>
                    <a:pt x="288" y="144"/>
                  </a:moveTo>
                  <a:cubicBezTo>
                    <a:pt x="288" y="24"/>
                    <a:pt x="288" y="24"/>
                    <a:pt x="288" y="24"/>
                  </a:cubicBezTo>
                  <a:cubicBezTo>
                    <a:pt x="288" y="11"/>
                    <a:pt x="277" y="0"/>
                    <a:pt x="26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11" y="0"/>
                    <a:pt x="0" y="11"/>
                    <a:pt x="0" y="24"/>
                  </a:cubicBezTo>
                  <a:cubicBezTo>
                    <a:pt x="0" y="144"/>
                    <a:pt x="0" y="144"/>
                    <a:pt x="0" y="144"/>
                  </a:cubicBezTo>
                  <a:cubicBezTo>
                    <a:pt x="0" y="158"/>
                    <a:pt x="11" y="168"/>
                    <a:pt x="24" y="168"/>
                  </a:cubicBezTo>
                  <a:cubicBezTo>
                    <a:pt x="264" y="168"/>
                    <a:pt x="264" y="168"/>
                    <a:pt x="264" y="168"/>
                  </a:cubicBezTo>
                  <a:cubicBezTo>
                    <a:pt x="277" y="168"/>
                    <a:pt x="288" y="158"/>
                    <a:pt x="288" y="144"/>
                  </a:cubicBezTo>
                  <a:close/>
                  <a:moveTo>
                    <a:pt x="240" y="120"/>
                  </a:moveTo>
                  <a:cubicBezTo>
                    <a:pt x="48" y="120"/>
                    <a:pt x="48" y="120"/>
                    <a:pt x="48" y="120"/>
                  </a:cubicBezTo>
                  <a:cubicBezTo>
                    <a:pt x="48" y="48"/>
                    <a:pt x="48" y="48"/>
                    <a:pt x="48" y="48"/>
                  </a:cubicBezTo>
                  <a:cubicBezTo>
                    <a:pt x="240" y="48"/>
                    <a:pt x="240" y="48"/>
                    <a:pt x="240" y="48"/>
                  </a:cubicBezTo>
                  <a:lnTo>
                    <a:pt x="240" y="120"/>
                  </a:lnTo>
                  <a:close/>
                  <a:moveTo>
                    <a:pt x="240" y="120"/>
                  </a:moveTo>
                  <a:cubicBezTo>
                    <a:pt x="240" y="120"/>
                    <a:pt x="240" y="120"/>
                    <a:pt x="240" y="12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43" name="Rectangle 355"/>
            <p:cNvSpPr>
              <a:spLocks noChangeArrowheads="1"/>
            </p:cNvSpPr>
            <p:nvPr/>
          </p:nvSpPr>
          <p:spPr bwMode="auto">
            <a:xfrm>
              <a:off x="6311900" y="3948113"/>
              <a:ext cx="146050" cy="2857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44" name="Rectangle 356"/>
            <p:cNvSpPr>
              <a:spLocks noChangeArrowheads="1"/>
            </p:cNvSpPr>
            <p:nvPr/>
          </p:nvSpPr>
          <p:spPr bwMode="auto">
            <a:xfrm>
              <a:off x="6311900" y="4006850"/>
              <a:ext cx="146050" cy="2857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45" name="Rectangle 357"/>
            <p:cNvSpPr>
              <a:spLocks noChangeArrowheads="1"/>
            </p:cNvSpPr>
            <p:nvPr/>
          </p:nvSpPr>
          <p:spPr bwMode="auto">
            <a:xfrm>
              <a:off x="6311900" y="4065588"/>
              <a:ext cx="146050" cy="2857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46" name="Rectangle 358"/>
            <p:cNvSpPr>
              <a:spLocks noChangeArrowheads="1"/>
            </p:cNvSpPr>
            <p:nvPr/>
          </p:nvSpPr>
          <p:spPr bwMode="auto">
            <a:xfrm>
              <a:off x="6516687" y="3948113"/>
              <a:ext cx="146050" cy="2857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47" name="Rectangle 359"/>
            <p:cNvSpPr>
              <a:spLocks noChangeArrowheads="1"/>
            </p:cNvSpPr>
            <p:nvPr/>
          </p:nvSpPr>
          <p:spPr bwMode="auto">
            <a:xfrm>
              <a:off x="6516687" y="4006850"/>
              <a:ext cx="146050" cy="2857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48" name="Rectangle 360"/>
            <p:cNvSpPr>
              <a:spLocks noChangeArrowheads="1"/>
            </p:cNvSpPr>
            <p:nvPr/>
          </p:nvSpPr>
          <p:spPr bwMode="auto">
            <a:xfrm>
              <a:off x="6516687" y="4065588"/>
              <a:ext cx="146050" cy="2857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49" name="Rectangle 361"/>
            <p:cNvSpPr>
              <a:spLocks noChangeArrowheads="1"/>
            </p:cNvSpPr>
            <p:nvPr/>
          </p:nvSpPr>
          <p:spPr bwMode="auto">
            <a:xfrm>
              <a:off x="6721475" y="3948113"/>
              <a:ext cx="146050" cy="2857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50" name="Rectangle 362"/>
            <p:cNvSpPr>
              <a:spLocks noChangeArrowheads="1"/>
            </p:cNvSpPr>
            <p:nvPr/>
          </p:nvSpPr>
          <p:spPr bwMode="auto">
            <a:xfrm>
              <a:off x="6721475" y="4006850"/>
              <a:ext cx="146050" cy="2857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51" name="Rectangle 363"/>
            <p:cNvSpPr>
              <a:spLocks noChangeArrowheads="1"/>
            </p:cNvSpPr>
            <p:nvPr/>
          </p:nvSpPr>
          <p:spPr bwMode="auto">
            <a:xfrm>
              <a:off x="6721475" y="4065588"/>
              <a:ext cx="146050" cy="2857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152" name="Группа 151"/>
          <p:cNvGrpSpPr/>
          <p:nvPr/>
        </p:nvGrpSpPr>
        <p:grpSpPr>
          <a:xfrm>
            <a:off x="5888317" y="2257900"/>
            <a:ext cx="390525" cy="390525"/>
            <a:chOff x="1944688" y="2471738"/>
            <a:chExt cx="876300" cy="876300"/>
          </a:xfrm>
          <a:solidFill>
            <a:schemeClr val="bg1"/>
          </a:solidFill>
        </p:grpSpPr>
        <p:sp>
          <p:nvSpPr>
            <p:cNvPr id="153" name="Freeform 145"/>
            <p:cNvSpPr>
              <a:spLocks noEditPoints="1"/>
            </p:cNvSpPr>
            <p:nvPr/>
          </p:nvSpPr>
          <p:spPr bwMode="auto">
            <a:xfrm>
              <a:off x="1944688" y="2676525"/>
              <a:ext cx="876300" cy="233363"/>
            </a:xfrm>
            <a:custGeom>
              <a:avLst/>
              <a:gdLst>
                <a:gd name="T0" fmla="*/ 1416 w 1440"/>
                <a:gd name="T1" fmla="*/ 0 h 384"/>
                <a:gd name="T2" fmla="*/ 24 w 1440"/>
                <a:gd name="T3" fmla="*/ 0 h 384"/>
                <a:gd name="T4" fmla="*/ 0 w 1440"/>
                <a:gd name="T5" fmla="*/ 24 h 384"/>
                <a:gd name="T6" fmla="*/ 0 w 1440"/>
                <a:gd name="T7" fmla="*/ 360 h 384"/>
                <a:gd name="T8" fmla="*/ 24 w 1440"/>
                <a:gd name="T9" fmla="*/ 384 h 384"/>
                <a:gd name="T10" fmla="*/ 1416 w 1440"/>
                <a:gd name="T11" fmla="*/ 384 h 384"/>
                <a:gd name="T12" fmla="*/ 1440 w 1440"/>
                <a:gd name="T13" fmla="*/ 360 h 384"/>
                <a:gd name="T14" fmla="*/ 1440 w 1440"/>
                <a:gd name="T15" fmla="*/ 24 h 384"/>
                <a:gd name="T16" fmla="*/ 1416 w 1440"/>
                <a:gd name="T17" fmla="*/ 0 h 384"/>
                <a:gd name="T18" fmla="*/ 48 w 1440"/>
                <a:gd name="T19" fmla="*/ 48 h 384"/>
                <a:gd name="T20" fmla="*/ 1032 w 1440"/>
                <a:gd name="T21" fmla="*/ 48 h 384"/>
                <a:gd name="T22" fmla="*/ 1032 w 1440"/>
                <a:gd name="T23" fmla="*/ 336 h 384"/>
                <a:gd name="T24" fmla="*/ 48 w 1440"/>
                <a:gd name="T25" fmla="*/ 336 h 384"/>
                <a:gd name="T26" fmla="*/ 48 w 1440"/>
                <a:gd name="T27" fmla="*/ 48 h 384"/>
                <a:gd name="T28" fmla="*/ 1392 w 1440"/>
                <a:gd name="T29" fmla="*/ 336 h 384"/>
                <a:gd name="T30" fmla="*/ 1080 w 1440"/>
                <a:gd name="T31" fmla="*/ 336 h 384"/>
                <a:gd name="T32" fmla="*/ 1080 w 1440"/>
                <a:gd name="T33" fmla="*/ 48 h 384"/>
                <a:gd name="T34" fmla="*/ 1392 w 1440"/>
                <a:gd name="T35" fmla="*/ 48 h 384"/>
                <a:gd name="T36" fmla="*/ 1392 w 1440"/>
                <a:gd name="T37" fmla="*/ 336 h 384"/>
                <a:gd name="T38" fmla="*/ 1392 w 1440"/>
                <a:gd name="T39" fmla="*/ 336 h 384"/>
                <a:gd name="T40" fmla="*/ 1392 w 1440"/>
                <a:gd name="T41" fmla="*/ 336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440" h="384">
                  <a:moveTo>
                    <a:pt x="1416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11" y="0"/>
                    <a:pt x="0" y="10"/>
                    <a:pt x="0" y="24"/>
                  </a:cubicBezTo>
                  <a:cubicBezTo>
                    <a:pt x="0" y="360"/>
                    <a:pt x="0" y="360"/>
                    <a:pt x="0" y="360"/>
                  </a:cubicBezTo>
                  <a:cubicBezTo>
                    <a:pt x="0" y="373"/>
                    <a:pt x="11" y="384"/>
                    <a:pt x="24" y="384"/>
                  </a:cubicBezTo>
                  <a:cubicBezTo>
                    <a:pt x="1416" y="384"/>
                    <a:pt x="1416" y="384"/>
                    <a:pt x="1416" y="384"/>
                  </a:cubicBezTo>
                  <a:cubicBezTo>
                    <a:pt x="1429" y="384"/>
                    <a:pt x="1440" y="373"/>
                    <a:pt x="1440" y="360"/>
                  </a:cubicBezTo>
                  <a:cubicBezTo>
                    <a:pt x="1440" y="24"/>
                    <a:pt x="1440" y="24"/>
                    <a:pt x="1440" y="24"/>
                  </a:cubicBezTo>
                  <a:cubicBezTo>
                    <a:pt x="1440" y="10"/>
                    <a:pt x="1429" y="0"/>
                    <a:pt x="1416" y="0"/>
                  </a:cubicBezTo>
                  <a:close/>
                  <a:moveTo>
                    <a:pt x="48" y="48"/>
                  </a:moveTo>
                  <a:cubicBezTo>
                    <a:pt x="1032" y="48"/>
                    <a:pt x="1032" y="48"/>
                    <a:pt x="1032" y="48"/>
                  </a:cubicBezTo>
                  <a:cubicBezTo>
                    <a:pt x="1032" y="336"/>
                    <a:pt x="1032" y="336"/>
                    <a:pt x="1032" y="336"/>
                  </a:cubicBezTo>
                  <a:cubicBezTo>
                    <a:pt x="48" y="336"/>
                    <a:pt x="48" y="336"/>
                    <a:pt x="48" y="336"/>
                  </a:cubicBezTo>
                  <a:lnTo>
                    <a:pt x="48" y="48"/>
                  </a:lnTo>
                  <a:close/>
                  <a:moveTo>
                    <a:pt x="1392" y="336"/>
                  </a:moveTo>
                  <a:cubicBezTo>
                    <a:pt x="1080" y="336"/>
                    <a:pt x="1080" y="336"/>
                    <a:pt x="1080" y="336"/>
                  </a:cubicBezTo>
                  <a:cubicBezTo>
                    <a:pt x="1080" y="48"/>
                    <a:pt x="1080" y="48"/>
                    <a:pt x="1080" y="48"/>
                  </a:cubicBezTo>
                  <a:cubicBezTo>
                    <a:pt x="1392" y="48"/>
                    <a:pt x="1392" y="48"/>
                    <a:pt x="1392" y="48"/>
                  </a:cubicBezTo>
                  <a:lnTo>
                    <a:pt x="1392" y="336"/>
                  </a:lnTo>
                  <a:close/>
                  <a:moveTo>
                    <a:pt x="1392" y="336"/>
                  </a:moveTo>
                  <a:cubicBezTo>
                    <a:pt x="1392" y="336"/>
                    <a:pt x="1392" y="336"/>
                    <a:pt x="1392" y="33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54" name="Freeform 146"/>
            <p:cNvSpPr>
              <a:spLocks noEditPoints="1"/>
            </p:cNvSpPr>
            <p:nvPr/>
          </p:nvSpPr>
          <p:spPr bwMode="auto">
            <a:xfrm>
              <a:off x="2641601" y="2738438"/>
              <a:ext cx="109538" cy="107950"/>
            </a:xfrm>
            <a:custGeom>
              <a:avLst/>
              <a:gdLst>
                <a:gd name="T0" fmla="*/ 78 w 179"/>
                <a:gd name="T1" fmla="*/ 150 h 179"/>
                <a:gd name="T2" fmla="*/ 109 w 179"/>
                <a:gd name="T3" fmla="*/ 142 h 179"/>
                <a:gd name="T4" fmla="*/ 145 w 179"/>
                <a:gd name="T5" fmla="*/ 179 h 179"/>
                <a:gd name="T6" fmla="*/ 179 w 179"/>
                <a:gd name="T7" fmla="*/ 145 h 179"/>
                <a:gd name="T8" fmla="*/ 143 w 179"/>
                <a:gd name="T9" fmla="*/ 108 h 179"/>
                <a:gd name="T10" fmla="*/ 150 w 179"/>
                <a:gd name="T11" fmla="*/ 78 h 179"/>
                <a:gd name="T12" fmla="*/ 106 w 179"/>
                <a:gd name="T13" fmla="*/ 11 h 179"/>
                <a:gd name="T14" fmla="*/ 27 w 179"/>
                <a:gd name="T15" fmla="*/ 27 h 179"/>
                <a:gd name="T16" fmla="*/ 12 w 179"/>
                <a:gd name="T17" fmla="*/ 105 h 179"/>
                <a:gd name="T18" fmla="*/ 78 w 179"/>
                <a:gd name="T19" fmla="*/ 150 h 179"/>
                <a:gd name="T20" fmla="*/ 78 w 179"/>
                <a:gd name="T21" fmla="*/ 54 h 179"/>
                <a:gd name="T22" fmla="*/ 100 w 179"/>
                <a:gd name="T23" fmla="*/ 68 h 179"/>
                <a:gd name="T24" fmla="*/ 95 w 179"/>
                <a:gd name="T25" fmla="*/ 95 h 179"/>
                <a:gd name="T26" fmla="*/ 69 w 179"/>
                <a:gd name="T27" fmla="*/ 100 h 179"/>
                <a:gd name="T28" fmla="*/ 54 w 179"/>
                <a:gd name="T29" fmla="*/ 78 h 179"/>
                <a:gd name="T30" fmla="*/ 78 w 179"/>
                <a:gd name="T31" fmla="*/ 54 h 179"/>
                <a:gd name="T32" fmla="*/ 78 w 179"/>
                <a:gd name="T33" fmla="*/ 54 h 179"/>
                <a:gd name="T34" fmla="*/ 78 w 179"/>
                <a:gd name="T35" fmla="*/ 54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79" h="179">
                  <a:moveTo>
                    <a:pt x="78" y="150"/>
                  </a:moveTo>
                  <a:cubicBezTo>
                    <a:pt x="89" y="150"/>
                    <a:pt x="99" y="147"/>
                    <a:pt x="109" y="142"/>
                  </a:cubicBezTo>
                  <a:cubicBezTo>
                    <a:pt x="145" y="179"/>
                    <a:pt x="145" y="179"/>
                    <a:pt x="145" y="179"/>
                  </a:cubicBezTo>
                  <a:cubicBezTo>
                    <a:pt x="179" y="145"/>
                    <a:pt x="179" y="145"/>
                    <a:pt x="179" y="145"/>
                  </a:cubicBezTo>
                  <a:cubicBezTo>
                    <a:pt x="143" y="108"/>
                    <a:pt x="143" y="108"/>
                    <a:pt x="143" y="108"/>
                  </a:cubicBezTo>
                  <a:cubicBezTo>
                    <a:pt x="148" y="99"/>
                    <a:pt x="150" y="88"/>
                    <a:pt x="150" y="78"/>
                  </a:cubicBezTo>
                  <a:cubicBezTo>
                    <a:pt x="150" y="49"/>
                    <a:pt x="133" y="22"/>
                    <a:pt x="106" y="11"/>
                  </a:cubicBezTo>
                  <a:cubicBezTo>
                    <a:pt x="79" y="0"/>
                    <a:pt x="48" y="6"/>
                    <a:pt x="27" y="27"/>
                  </a:cubicBezTo>
                  <a:cubicBezTo>
                    <a:pt x="7" y="47"/>
                    <a:pt x="0" y="78"/>
                    <a:pt x="12" y="105"/>
                  </a:cubicBezTo>
                  <a:cubicBezTo>
                    <a:pt x="23" y="132"/>
                    <a:pt x="49" y="150"/>
                    <a:pt x="78" y="150"/>
                  </a:cubicBezTo>
                  <a:close/>
                  <a:moveTo>
                    <a:pt x="78" y="54"/>
                  </a:moveTo>
                  <a:cubicBezTo>
                    <a:pt x="88" y="54"/>
                    <a:pt x="97" y="59"/>
                    <a:pt x="100" y="68"/>
                  </a:cubicBezTo>
                  <a:cubicBezTo>
                    <a:pt x="104" y="77"/>
                    <a:pt x="102" y="88"/>
                    <a:pt x="95" y="95"/>
                  </a:cubicBezTo>
                  <a:cubicBezTo>
                    <a:pt x="88" y="101"/>
                    <a:pt x="78" y="104"/>
                    <a:pt x="69" y="100"/>
                  </a:cubicBezTo>
                  <a:cubicBezTo>
                    <a:pt x="60" y="96"/>
                    <a:pt x="54" y="87"/>
                    <a:pt x="54" y="78"/>
                  </a:cubicBezTo>
                  <a:cubicBezTo>
                    <a:pt x="54" y="64"/>
                    <a:pt x="65" y="54"/>
                    <a:pt x="78" y="54"/>
                  </a:cubicBezTo>
                  <a:close/>
                  <a:moveTo>
                    <a:pt x="78" y="54"/>
                  </a:moveTo>
                  <a:cubicBezTo>
                    <a:pt x="78" y="54"/>
                    <a:pt x="78" y="54"/>
                    <a:pt x="78" y="5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55" name="Freeform 147"/>
            <p:cNvSpPr>
              <a:spLocks noEditPoints="1"/>
            </p:cNvSpPr>
            <p:nvPr/>
          </p:nvSpPr>
          <p:spPr bwMode="auto">
            <a:xfrm>
              <a:off x="2003426" y="2938463"/>
              <a:ext cx="452438" cy="322263"/>
            </a:xfrm>
            <a:custGeom>
              <a:avLst/>
              <a:gdLst>
                <a:gd name="T0" fmla="*/ 0 w 744"/>
                <a:gd name="T1" fmla="*/ 0 h 528"/>
                <a:gd name="T2" fmla="*/ 0 w 744"/>
                <a:gd name="T3" fmla="*/ 432 h 528"/>
                <a:gd name="T4" fmla="*/ 96 w 744"/>
                <a:gd name="T5" fmla="*/ 528 h 528"/>
                <a:gd name="T6" fmla="*/ 744 w 744"/>
                <a:gd name="T7" fmla="*/ 528 h 528"/>
                <a:gd name="T8" fmla="*/ 744 w 744"/>
                <a:gd name="T9" fmla="*/ 480 h 528"/>
                <a:gd name="T10" fmla="*/ 96 w 744"/>
                <a:gd name="T11" fmla="*/ 480 h 528"/>
                <a:gd name="T12" fmla="*/ 48 w 744"/>
                <a:gd name="T13" fmla="*/ 432 h 528"/>
                <a:gd name="T14" fmla="*/ 48 w 744"/>
                <a:gd name="T15" fmla="*/ 0 h 528"/>
                <a:gd name="T16" fmla="*/ 0 w 744"/>
                <a:gd name="T17" fmla="*/ 0 h 528"/>
                <a:gd name="T18" fmla="*/ 0 w 744"/>
                <a:gd name="T19" fmla="*/ 0 h 528"/>
                <a:gd name="T20" fmla="*/ 0 w 744"/>
                <a:gd name="T21" fmla="*/ 0 h 5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44" h="528">
                  <a:moveTo>
                    <a:pt x="0" y="0"/>
                  </a:moveTo>
                  <a:cubicBezTo>
                    <a:pt x="0" y="432"/>
                    <a:pt x="0" y="432"/>
                    <a:pt x="0" y="432"/>
                  </a:cubicBezTo>
                  <a:cubicBezTo>
                    <a:pt x="0" y="485"/>
                    <a:pt x="43" y="528"/>
                    <a:pt x="96" y="528"/>
                  </a:cubicBezTo>
                  <a:cubicBezTo>
                    <a:pt x="744" y="528"/>
                    <a:pt x="744" y="528"/>
                    <a:pt x="744" y="528"/>
                  </a:cubicBezTo>
                  <a:cubicBezTo>
                    <a:pt x="744" y="480"/>
                    <a:pt x="744" y="480"/>
                    <a:pt x="744" y="480"/>
                  </a:cubicBezTo>
                  <a:cubicBezTo>
                    <a:pt x="96" y="480"/>
                    <a:pt x="96" y="480"/>
                    <a:pt x="96" y="480"/>
                  </a:cubicBezTo>
                  <a:cubicBezTo>
                    <a:pt x="70" y="480"/>
                    <a:pt x="48" y="458"/>
                    <a:pt x="48" y="432"/>
                  </a:cubicBezTo>
                  <a:cubicBezTo>
                    <a:pt x="48" y="0"/>
                    <a:pt x="48" y="0"/>
                    <a:pt x="48" y="0"/>
                  </a:cubicBezTo>
                  <a:lnTo>
                    <a:pt x="0" y="0"/>
                  </a:lnTo>
                  <a:close/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56" name="Rectangle 148"/>
            <p:cNvSpPr>
              <a:spLocks noChangeArrowheads="1"/>
            </p:cNvSpPr>
            <p:nvPr/>
          </p:nvSpPr>
          <p:spPr bwMode="auto">
            <a:xfrm>
              <a:off x="2732088" y="2938463"/>
              <a:ext cx="30163" cy="4445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57" name="Freeform 149"/>
            <p:cNvSpPr>
              <a:spLocks noEditPoints="1"/>
            </p:cNvSpPr>
            <p:nvPr/>
          </p:nvSpPr>
          <p:spPr bwMode="auto">
            <a:xfrm>
              <a:off x="2003426" y="2471738"/>
              <a:ext cx="758825" cy="174625"/>
            </a:xfrm>
            <a:custGeom>
              <a:avLst/>
              <a:gdLst>
                <a:gd name="T0" fmla="*/ 1248 w 1248"/>
                <a:gd name="T1" fmla="*/ 288 h 288"/>
                <a:gd name="T2" fmla="*/ 1248 w 1248"/>
                <a:gd name="T3" fmla="*/ 96 h 288"/>
                <a:gd name="T4" fmla="*/ 1152 w 1248"/>
                <a:gd name="T5" fmla="*/ 0 h 288"/>
                <a:gd name="T6" fmla="*/ 96 w 1248"/>
                <a:gd name="T7" fmla="*/ 0 h 288"/>
                <a:gd name="T8" fmla="*/ 0 w 1248"/>
                <a:gd name="T9" fmla="*/ 96 h 288"/>
                <a:gd name="T10" fmla="*/ 0 w 1248"/>
                <a:gd name="T11" fmla="*/ 288 h 288"/>
                <a:gd name="T12" fmla="*/ 48 w 1248"/>
                <a:gd name="T13" fmla="*/ 288 h 288"/>
                <a:gd name="T14" fmla="*/ 48 w 1248"/>
                <a:gd name="T15" fmla="*/ 240 h 288"/>
                <a:gd name="T16" fmla="*/ 1200 w 1248"/>
                <a:gd name="T17" fmla="*/ 240 h 288"/>
                <a:gd name="T18" fmla="*/ 1200 w 1248"/>
                <a:gd name="T19" fmla="*/ 288 h 288"/>
                <a:gd name="T20" fmla="*/ 1248 w 1248"/>
                <a:gd name="T21" fmla="*/ 288 h 288"/>
                <a:gd name="T22" fmla="*/ 48 w 1248"/>
                <a:gd name="T23" fmla="*/ 192 h 288"/>
                <a:gd name="T24" fmla="*/ 48 w 1248"/>
                <a:gd name="T25" fmla="*/ 96 h 288"/>
                <a:gd name="T26" fmla="*/ 96 w 1248"/>
                <a:gd name="T27" fmla="*/ 48 h 288"/>
                <a:gd name="T28" fmla="*/ 1152 w 1248"/>
                <a:gd name="T29" fmla="*/ 48 h 288"/>
                <a:gd name="T30" fmla="*/ 1200 w 1248"/>
                <a:gd name="T31" fmla="*/ 96 h 288"/>
                <a:gd name="T32" fmla="*/ 1200 w 1248"/>
                <a:gd name="T33" fmla="*/ 192 h 288"/>
                <a:gd name="T34" fmla="*/ 48 w 1248"/>
                <a:gd name="T35" fmla="*/ 192 h 288"/>
                <a:gd name="T36" fmla="*/ 48 w 1248"/>
                <a:gd name="T37" fmla="*/ 192 h 288"/>
                <a:gd name="T38" fmla="*/ 48 w 1248"/>
                <a:gd name="T39" fmla="*/ 192 h 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248" h="288">
                  <a:moveTo>
                    <a:pt x="1248" y="288"/>
                  </a:moveTo>
                  <a:cubicBezTo>
                    <a:pt x="1248" y="96"/>
                    <a:pt x="1248" y="96"/>
                    <a:pt x="1248" y="96"/>
                  </a:cubicBezTo>
                  <a:cubicBezTo>
                    <a:pt x="1248" y="43"/>
                    <a:pt x="1205" y="0"/>
                    <a:pt x="1152" y="0"/>
                  </a:cubicBezTo>
                  <a:cubicBezTo>
                    <a:pt x="96" y="0"/>
                    <a:pt x="96" y="0"/>
                    <a:pt x="96" y="0"/>
                  </a:cubicBezTo>
                  <a:cubicBezTo>
                    <a:pt x="43" y="0"/>
                    <a:pt x="0" y="43"/>
                    <a:pt x="0" y="96"/>
                  </a:cubicBezTo>
                  <a:cubicBezTo>
                    <a:pt x="0" y="288"/>
                    <a:pt x="0" y="288"/>
                    <a:pt x="0" y="288"/>
                  </a:cubicBezTo>
                  <a:cubicBezTo>
                    <a:pt x="48" y="288"/>
                    <a:pt x="48" y="288"/>
                    <a:pt x="48" y="288"/>
                  </a:cubicBezTo>
                  <a:cubicBezTo>
                    <a:pt x="48" y="240"/>
                    <a:pt x="48" y="240"/>
                    <a:pt x="48" y="240"/>
                  </a:cubicBezTo>
                  <a:cubicBezTo>
                    <a:pt x="1200" y="240"/>
                    <a:pt x="1200" y="240"/>
                    <a:pt x="1200" y="240"/>
                  </a:cubicBezTo>
                  <a:cubicBezTo>
                    <a:pt x="1200" y="288"/>
                    <a:pt x="1200" y="288"/>
                    <a:pt x="1200" y="288"/>
                  </a:cubicBezTo>
                  <a:lnTo>
                    <a:pt x="1248" y="288"/>
                  </a:lnTo>
                  <a:close/>
                  <a:moveTo>
                    <a:pt x="48" y="192"/>
                  </a:moveTo>
                  <a:cubicBezTo>
                    <a:pt x="48" y="96"/>
                    <a:pt x="48" y="96"/>
                    <a:pt x="48" y="96"/>
                  </a:cubicBezTo>
                  <a:cubicBezTo>
                    <a:pt x="48" y="69"/>
                    <a:pt x="70" y="48"/>
                    <a:pt x="96" y="48"/>
                  </a:cubicBezTo>
                  <a:cubicBezTo>
                    <a:pt x="1152" y="48"/>
                    <a:pt x="1152" y="48"/>
                    <a:pt x="1152" y="48"/>
                  </a:cubicBezTo>
                  <a:cubicBezTo>
                    <a:pt x="1179" y="48"/>
                    <a:pt x="1200" y="69"/>
                    <a:pt x="1200" y="96"/>
                  </a:cubicBezTo>
                  <a:cubicBezTo>
                    <a:pt x="1200" y="192"/>
                    <a:pt x="1200" y="192"/>
                    <a:pt x="1200" y="192"/>
                  </a:cubicBezTo>
                  <a:lnTo>
                    <a:pt x="48" y="192"/>
                  </a:lnTo>
                  <a:close/>
                  <a:moveTo>
                    <a:pt x="48" y="192"/>
                  </a:moveTo>
                  <a:cubicBezTo>
                    <a:pt x="48" y="192"/>
                    <a:pt x="48" y="192"/>
                    <a:pt x="48" y="19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58" name="Rectangle 150"/>
            <p:cNvSpPr>
              <a:spLocks noChangeArrowheads="1"/>
            </p:cNvSpPr>
            <p:nvPr/>
          </p:nvSpPr>
          <p:spPr bwMode="auto">
            <a:xfrm>
              <a:off x="2060576" y="2530475"/>
              <a:ext cx="30163" cy="2857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59" name="Rectangle 151"/>
            <p:cNvSpPr>
              <a:spLocks noChangeArrowheads="1"/>
            </p:cNvSpPr>
            <p:nvPr/>
          </p:nvSpPr>
          <p:spPr bwMode="auto">
            <a:xfrm>
              <a:off x="2119313" y="2530475"/>
              <a:ext cx="30163" cy="2857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60" name="Rectangle 152"/>
            <p:cNvSpPr>
              <a:spLocks noChangeArrowheads="1"/>
            </p:cNvSpPr>
            <p:nvPr/>
          </p:nvSpPr>
          <p:spPr bwMode="auto">
            <a:xfrm>
              <a:off x="2178051" y="2530475"/>
              <a:ext cx="28575" cy="2857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61" name="Rectangle 153"/>
            <p:cNvSpPr>
              <a:spLocks noChangeArrowheads="1"/>
            </p:cNvSpPr>
            <p:nvPr/>
          </p:nvSpPr>
          <p:spPr bwMode="auto">
            <a:xfrm>
              <a:off x="2003426" y="2822575"/>
              <a:ext cx="28575" cy="2857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62" name="Rectangle 154"/>
            <p:cNvSpPr>
              <a:spLocks noChangeArrowheads="1"/>
            </p:cNvSpPr>
            <p:nvPr/>
          </p:nvSpPr>
          <p:spPr bwMode="auto">
            <a:xfrm>
              <a:off x="2060576" y="2822575"/>
              <a:ext cx="482600" cy="2857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63" name="Freeform 155"/>
            <p:cNvSpPr>
              <a:spLocks noEditPoints="1"/>
            </p:cNvSpPr>
            <p:nvPr/>
          </p:nvSpPr>
          <p:spPr bwMode="auto">
            <a:xfrm>
              <a:off x="2439988" y="2968625"/>
              <a:ext cx="381000" cy="379413"/>
            </a:xfrm>
            <a:custGeom>
              <a:avLst/>
              <a:gdLst>
                <a:gd name="T0" fmla="*/ 553 w 624"/>
                <a:gd name="T1" fmla="*/ 235 h 624"/>
                <a:gd name="T2" fmla="*/ 564 w 624"/>
                <a:gd name="T3" fmla="*/ 148 h 624"/>
                <a:gd name="T4" fmla="*/ 505 w 624"/>
                <a:gd name="T5" fmla="*/ 63 h 624"/>
                <a:gd name="T6" fmla="*/ 428 w 624"/>
                <a:gd name="T7" fmla="*/ 88 h 624"/>
                <a:gd name="T8" fmla="*/ 388 w 624"/>
                <a:gd name="T9" fmla="*/ 71 h 624"/>
                <a:gd name="T10" fmla="*/ 352 w 624"/>
                <a:gd name="T11" fmla="*/ 0 h 624"/>
                <a:gd name="T12" fmla="*/ 249 w 624"/>
                <a:gd name="T13" fmla="*/ 18 h 624"/>
                <a:gd name="T14" fmla="*/ 196 w 624"/>
                <a:gd name="T15" fmla="*/ 88 h 624"/>
                <a:gd name="T16" fmla="*/ 120 w 624"/>
                <a:gd name="T17" fmla="*/ 63 h 624"/>
                <a:gd name="T18" fmla="*/ 60 w 624"/>
                <a:gd name="T19" fmla="*/ 148 h 624"/>
                <a:gd name="T20" fmla="*/ 71 w 624"/>
                <a:gd name="T21" fmla="*/ 235 h 624"/>
                <a:gd name="T22" fmla="*/ 0 w 624"/>
                <a:gd name="T23" fmla="*/ 272 h 624"/>
                <a:gd name="T24" fmla="*/ 18 w 624"/>
                <a:gd name="T25" fmla="*/ 375 h 624"/>
                <a:gd name="T26" fmla="*/ 88 w 624"/>
                <a:gd name="T27" fmla="*/ 428 h 624"/>
                <a:gd name="T28" fmla="*/ 63 w 624"/>
                <a:gd name="T29" fmla="*/ 504 h 624"/>
                <a:gd name="T30" fmla="*/ 149 w 624"/>
                <a:gd name="T31" fmla="*/ 564 h 624"/>
                <a:gd name="T32" fmla="*/ 236 w 624"/>
                <a:gd name="T33" fmla="*/ 552 h 624"/>
                <a:gd name="T34" fmla="*/ 272 w 624"/>
                <a:gd name="T35" fmla="*/ 624 h 624"/>
                <a:gd name="T36" fmla="*/ 375 w 624"/>
                <a:gd name="T37" fmla="*/ 605 h 624"/>
                <a:gd name="T38" fmla="*/ 428 w 624"/>
                <a:gd name="T39" fmla="*/ 536 h 624"/>
                <a:gd name="T40" fmla="*/ 505 w 624"/>
                <a:gd name="T41" fmla="*/ 560 h 624"/>
                <a:gd name="T42" fmla="*/ 564 w 624"/>
                <a:gd name="T43" fmla="*/ 475 h 624"/>
                <a:gd name="T44" fmla="*/ 553 w 624"/>
                <a:gd name="T45" fmla="*/ 388 h 624"/>
                <a:gd name="T46" fmla="*/ 624 w 624"/>
                <a:gd name="T47" fmla="*/ 351 h 624"/>
                <a:gd name="T48" fmla="*/ 606 w 624"/>
                <a:gd name="T49" fmla="*/ 249 h 624"/>
                <a:gd name="T50" fmla="*/ 528 w 624"/>
                <a:gd name="T51" fmla="*/ 345 h 624"/>
                <a:gd name="T52" fmla="*/ 488 w 624"/>
                <a:gd name="T53" fmla="*/ 416 h 624"/>
                <a:gd name="T54" fmla="*/ 514 w 624"/>
                <a:gd name="T55" fmla="*/ 483 h 624"/>
                <a:gd name="T56" fmla="*/ 441 w 624"/>
                <a:gd name="T57" fmla="*/ 488 h 624"/>
                <a:gd name="T58" fmla="*/ 363 w 624"/>
                <a:gd name="T59" fmla="*/ 510 h 624"/>
                <a:gd name="T60" fmla="*/ 333 w 624"/>
                <a:gd name="T61" fmla="*/ 576 h 624"/>
                <a:gd name="T62" fmla="*/ 279 w 624"/>
                <a:gd name="T63" fmla="*/ 527 h 624"/>
                <a:gd name="T64" fmla="*/ 208 w 624"/>
                <a:gd name="T65" fmla="*/ 487 h 624"/>
                <a:gd name="T66" fmla="*/ 140 w 624"/>
                <a:gd name="T67" fmla="*/ 513 h 624"/>
                <a:gd name="T68" fmla="*/ 136 w 624"/>
                <a:gd name="T69" fmla="*/ 441 h 624"/>
                <a:gd name="T70" fmla="*/ 114 w 624"/>
                <a:gd name="T71" fmla="*/ 362 h 624"/>
                <a:gd name="T72" fmla="*/ 48 w 624"/>
                <a:gd name="T73" fmla="*/ 333 h 624"/>
                <a:gd name="T74" fmla="*/ 97 w 624"/>
                <a:gd name="T75" fmla="*/ 279 h 624"/>
                <a:gd name="T76" fmla="*/ 136 w 624"/>
                <a:gd name="T77" fmla="*/ 207 h 624"/>
                <a:gd name="T78" fmla="*/ 111 w 624"/>
                <a:gd name="T79" fmla="*/ 140 h 624"/>
                <a:gd name="T80" fmla="*/ 183 w 624"/>
                <a:gd name="T81" fmla="*/ 136 h 624"/>
                <a:gd name="T82" fmla="*/ 262 w 624"/>
                <a:gd name="T83" fmla="*/ 113 h 624"/>
                <a:gd name="T84" fmla="*/ 291 w 624"/>
                <a:gd name="T85" fmla="*/ 47 h 624"/>
                <a:gd name="T86" fmla="*/ 345 w 624"/>
                <a:gd name="T87" fmla="*/ 96 h 624"/>
                <a:gd name="T88" fmla="*/ 416 w 624"/>
                <a:gd name="T89" fmla="*/ 136 h 624"/>
                <a:gd name="T90" fmla="*/ 484 w 624"/>
                <a:gd name="T91" fmla="*/ 110 h 624"/>
                <a:gd name="T92" fmla="*/ 488 w 624"/>
                <a:gd name="T93" fmla="*/ 183 h 624"/>
                <a:gd name="T94" fmla="*/ 510 w 624"/>
                <a:gd name="T95" fmla="*/ 261 h 624"/>
                <a:gd name="T96" fmla="*/ 576 w 624"/>
                <a:gd name="T97" fmla="*/ 291 h 624"/>
                <a:gd name="T98" fmla="*/ 576 w 624"/>
                <a:gd name="T99" fmla="*/ 333 h 6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624" h="624">
                  <a:moveTo>
                    <a:pt x="606" y="249"/>
                  </a:moveTo>
                  <a:cubicBezTo>
                    <a:pt x="553" y="235"/>
                    <a:pt x="553" y="235"/>
                    <a:pt x="553" y="235"/>
                  </a:cubicBezTo>
                  <a:cubicBezTo>
                    <a:pt x="548" y="222"/>
                    <a:pt x="543" y="208"/>
                    <a:pt x="536" y="195"/>
                  </a:cubicBezTo>
                  <a:cubicBezTo>
                    <a:pt x="564" y="148"/>
                    <a:pt x="564" y="148"/>
                    <a:pt x="564" y="148"/>
                  </a:cubicBezTo>
                  <a:cubicBezTo>
                    <a:pt x="570" y="139"/>
                    <a:pt x="569" y="127"/>
                    <a:pt x="561" y="119"/>
                  </a:cubicBezTo>
                  <a:cubicBezTo>
                    <a:pt x="505" y="63"/>
                    <a:pt x="505" y="63"/>
                    <a:pt x="505" y="63"/>
                  </a:cubicBezTo>
                  <a:cubicBezTo>
                    <a:pt x="497" y="55"/>
                    <a:pt x="485" y="54"/>
                    <a:pt x="475" y="59"/>
                  </a:cubicBezTo>
                  <a:cubicBezTo>
                    <a:pt x="428" y="88"/>
                    <a:pt x="428" y="88"/>
                    <a:pt x="428" y="88"/>
                  </a:cubicBezTo>
                  <a:cubicBezTo>
                    <a:pt x="423" y="85"/>
                    <a:pt x="417" y="82"/>
                    <a:pt x="411" y="79"/>
                  </a:cubicBezTo>
                  <a:cubicBezTo>
                    <a:pt x="404" y="76"/>
                    <a:pt x="396" y="73"/>
                    <a:pt x="388" y="71"/>
                  </a:cubicBezTo>
                  <a:cubicBezTo>
                    <a:pt x="375" y="18"/>
                    <a:pt x="375" y="18"/>
                    <a:pt x="375" y="18"/>
                  </a:cubicBezTo>
                  <a:cubicBezTo>
                    <a:pt x="372" y="7"/>
                    <a:pt x="363" y="0"/>
                    <a:pt x="352" y="0"/>
                  </a:cubicBezTo>
                  <a:cubicBezTo>
                    <a:pt x="272" y="0"/>
                    <a:pt x="272" y="0"/>
                    <a:pt x="272" y="0"/>
                  </a:cubicBezTo>
                  <a:cubicBezTo>
                    <a:pt x="261" y="0"/>
                    <a:pt x="252" y="7"/>
                    <a:pt x="249" y="18"/>
                  </a:cubicBezTo>
                  <a:cubicBezTo>
                    <a:pt x="236" y="71"/>
                    <a:pt x="236" y="71"/>
                    <a:pt x="236" y="71"/>
                  </a:cubicBezTo>
                  <a:cubicBezTo>
                    <a:pt x="222" y="75"/>
                    <a:pt x="209" y="81"/>
                    <a:pt x="196" y="88"/>
                  </a:cubicBezTo>
                  <a:cubicBezTo>
                    <a:pt x="149" y="59"/>
                    <a:pt x="149" y="59"/>
                    <a:pt x="149" y="59"/>
                  </a:cubicBezTo>
                  <a:cubicBezTo>
                    <a:pt x="139" y="54"/>
                    <a:pt x="127" y="55"/>
                    <a:pt x="120" y="63"/>
                  </a:cubicBezTo>
                  <a:cubicBezTo>
                    <a:pt x="63" y="119"/>
                    <a:pt x="63" y="119"/>
                    <a:pt x="63" y="119"/>
                  </a:cubicBezTo>
                  <a:cubicBezTo>
                    <a:pt x="56" y="127"/>
                    <a:pt x="54" y="139"/>
                    <a:pt x="60" y="148"/>
                  </a:cubicBezTo>
                  <a:cubicBezTo>
                    <a:pt x="88" y="195"/>
                    <a:pt x="88" y="195"/>
                    <a:pt x="88" y="195"/>
                  </a:cubicBezTo>
                  <a:cubicBezTo>
                    <a:pt x="81" y="208"/>
                    <a:pt x="76" y="222"/>
                    <a:pt x="71" y="235"/>
                  </a:cubicBezTo>
                  <a:cubicBezTo>
                    <a:pt x="18" y="249"/>
                    <a:pt x="18" y="249"/>
                    <a:pt x="18" y="249"/>
                  </a:cubicBezTo>
                  <a:cubicBezTo>
                    <a:pt x="8" y="251"/>
                    <a:pt x="0" y="261"/>
                    <a:pt x="0" y="272"/>
                  </a:cubicBezTo>
                  <a:cubicBezTo>
                    <a:pt x="0" y="351"/>
                    <a:pt x="0" y="351"/>
                    <a:pt x="0" y="351"/>
                  </a:cubicBezTo>
                  <a:cubicBezTo>
                    <a:pt x="0" y="362"/>
                    <a:pt x="8" y="372"/>
                    <a:pt x="18" y="375"/>
                  </a:cubicBezTo>
                  <a:cubicBezTo>
                    <a:pt x="71" y="388"/>
                    <a:pt x="71" y="388"/>
                    <a:pt x="71" y="388"/>
                  </a:cubicBezTo>
                  <a:cubicBezTo>
                    <a:pt x="76" y="402"/>
                    <a:pt x="81" y="415"/>
                    <a:pt x="88" y="428"/>
                  </a:cubicBezTo>
                  <a:cubicBezTo>
                    <a:pt x="60" y="475"/>
                    <a:pt x="60" y="475"/>
                    <a:pt x="60" y="475"/>
                  </a:cubicBezTo>
                  <a:cubicBezTo>
                    <a:pt x="54" y="484"/>
                    <a:pt x="56" y="496"/>
                    <a:pt x="63" y="504"/>
                  </a:cubicBezTo>
                  <a:cubicBezTo>
                    <a:pt x="120" y="560"/>
                    <a:pt x="120" y="560"/>
                    <a:pt x="120" y="560"/>
                  </a:cubicBezTo>
                  <a:cubicBezTo>
                    <a:pt x="127" y="568"/>
                    <a:pt x="139" y="570"/>
                    <a:pt x="149" y="564"/>
                  </a:cubicBezTo>
                  <a:cubicBezTo>
                    <a:pt x="196" y="536"/>
                    <a:pt x="196" y="536"/>
                    <a:pt x="196" y="536"/>
                  </a:cubicBezTo>
                  <a:cubicBezTo>
                    <a:pt x="209" y="542"/>
                    <a:pt x="222" y="548"/>
                    <a:pt x="236" y="552"/>
                  </a:cubicBezTo>
                  <a:cubicBezTo>
                    <a:pt x="249" y="605"/>
                    <a:pt x="249" y="605"/>
                    <a:pt x="249" y="605"/>
                  </a:cubicBezTo>
                  <a:cubicBezTo>
                    <a:pt x="252" y="616"/>
                    <a:pt x="261" y="624"/>
                    <a:pt x="272" y="624"/>
                  </a:cubicBezTo>
                  <a:cubicBezTo>
                    <a:pt x="352" y="624"/>
                    <a:pt x="352" y="624"/>
                    <a:pt x="352" y="624"/>
                  </a:cubicBezTo>
                  <a:cubicBezTo>
                    <a:pt x="363" y="624"/>
                    <a:pt x="372" y="616"/>
                    <a:pt x="375" y="605"/>
                  </a:cubicBezTo>
                  <a:cubicBezTo>
                    <a:pt x="388" y="552"/>
                    <a:pt x="388" y="552"/>
                    <a:pt x="388" y="552"/>
                  </a:cubicBezTo>
                  <a:cubicBezTo>
                    <a:pt x="402" y="548"/>
                    <a:pt x="415" y="542"/>
                    <a:pt x="428" y="536"/>
                  </a:cubicBezTo>
                  <a:cubicBezTo>
                    <a:pt x="475" y="564"/>
                    <a:pt x="475" y="564"/>
                    <a:pt x="475" y="564"/>
                  </a:cubicBezTo>
                  <a:cubicBezTo>
                    <a:pt x="485" y="570"/>
                    <a:pt x="497" y="568"/>
                    <a:pt x="505" y="560"/>
                  </a:cubicBezTo>
                  <a:cubicBezTo>
                    <a:pt x="561" y="504"/>
                    <a:pt x="561" y="504"/>
                    <a:pt x="561" y="504"/>
                  </a:cubicBezTo>
                  <a:cubicBezTo>
                    <a:pt x="569" y="496"/>
                    <a:pt x="570" y="484"/>
                    <a:pt x="564" y="475"/>
                  </a:cubicBezTo>
                  <a:cubicBezTo>
                    <a:pt x="536" y="428"/>
                    <a:pt x="536" y="428"/>
                    <a:pt x="536" y="428"/>
                  </a:cubicBezTo>
                  <a:cubicBezTo>
                    <a:pt x="543" y="415"/>
                    <a:pt x="548" y="402"/>
                    <a:pt x="553" y="388"/>
                  </a:cubicBezTo>
                  <a:cubicBezTo>
                    <a:pt x="606" y="375"/>
                    <a:pt x="606" y="375"/>
                    <a:pt x="606" y="375"/>
                  </a:cubicBezTo>
                  <a:cubicBezTo>
                    <a:pt x="617" y="372"/>
                    <a:pt x="624" y="362"/>
                    <a:pt x="624" y="351"/>
                  </a:cubicBezTo>
                  <a:cubicBezTo>
                    <a:pt x="624" y="272"/>
                    <a:pt x="624" y="272"/>
                    <a:pt x="624" y="272"/>
                  </a:cubicBezTo>
                  <a:cubicBezTo>
                    <a:pt x="624" y="261"/>
                    <a:pt x="617" y="251"/>
                    <a:pt x="606" y="249"/>
                  </a:cubicBezTo>
                  <a:close/>
                  <a:moveTo>
                    <a:pt x="576" y="333"/>
                  </a:moveTo>
                  <a:cubicBezTo>
                    <a:pt x="528" y="345"/>
                    <a:pt x="528" y="345"/>
                    <a:pt x="528" y="345"/>
                  </a:cubicBezTo>
                  <a:cubicBezTo>
                    <a:pt x="519" y="347"/>
                    <a:pt x="512" y="353"/>
                    <a:pt x="510" y="362"/>
                  </a:cubicBezTo>
                  <a:cubicBezTo>
                    <a:pt x="505" y="381"/>
                    <a:pt x="498" y="399"/>
                    <a:pt x="488" y="416"/>
                  </a:cubicBezTo>
                  <a:cubicBezTo>
                    <a:pt x="483" y="423"/>
                    <a:pt x="483" y="433"/>
                    <a:pt x="488" y="440"/>
                  </a:cubicBezTo>
                  <a:cubicBezTo>
                    <a:pt x="514" y="483"/>
                    <a:pt x="514" y="483"/>
                    <a:pt x="514" y="483"/>
                  </a:cubicBezTo>
                  <a:cubicBezTo>
                    <a:pt x="484" y="513"/>
                    <a:pt x="484" y="513"/>
                    <a:pt x="484" y="513"/>
                  </a:cubicBezTo>
                  <a:cubicBezTo>
                    <a:pt x="441" y="488"/>
                    <a:pt x="441" y="488"/>
                    <a:pt x="441" y="488"/>
                  </a:cubicBezTo>
                  <a:cubicBezTo>
                    <a:pt x="434" y="483"/>
                    <a:pt x="424" y="483"/>
                    <a:pt x="416" y="488"/>
                  </a:cubicBezTo>
                  <a:cubicBezTo>
                    <a:pt x="400" y="498"/>
                    <a:pt x="382" y="505"/>
                    <a:pt x="363" y="510"/>
                  </a:cubicBezTo>
                  <a:cubicBezTo>
                    <a:pt x="354" y="512"/>
                    <a:pt x="347" y="519"/>
                    <a:pt x="345" y="527"/>
                  </a:cubicBezTo>
                  <a:cubicBezTo>
                    <a:pt x="333" y="576"/>
                    <a:pt x="333" y="576"/>
                    <a:pt x="333" y="576"/>
                  </a:cubicBezTo>
                  <a:cubicBezTo>
                    <a:pt x="291" y="576"/>
                    <a:pt x="291" y="576"/>
                    <a:pt x="291" y="576"/>
                  </a:cubicBezTo>
                  <a:cubicBezTo>
                    <a:pt x="279" y="527"/>
                    <a:pt x="279" y="527"/>
                    <a:pt x="279" y="527"/>
                  </a:cubicBezTo>
                  <a:cubicBezTo>
                    <a:pt x="277" y="519"/>
                    <a:pt x="270" y="512"/>
                    <a:pt x="262" y="510"/>
                  </a:cubicBezTo>
                  <a:cubicBezTo>
                    <a:pt x="243" y="505"/>
                    <a:pt x="225" y="497"/>
                    <a:pt x="208" y="487"/>
                  </a:cubicBezTo>
                  <a:cubicBezTo>
                    <a:pt x="200" y="483"/>
                    <a:pt x="191" y="483"/>
                    <a:pt x="183" y="487"/>
                  </a:cubicBezTo>
                  <a:cubicBezTo>
                    <a:pt x="140" y="513"/>
                    <a:pt x="140" y="513"/>
                    <a:pt x="140" y="513"/>
                  </a:cubicBezTo>
                  <a:cubicBezTo>
                    <a:pt x="111" y="483"/>
                    <a:pt x="111" y="483"/>
                    <a:pt x="111" y="483"/>
                  </a:cubicBezTo>
                  <a:cubicBezTo>
                    <a:pt x="136" y="441"/>
                    <a:pt x="136" y="441"/>
                    <a:pt x="136" y="441"/>
                  </a:cubicBezTo>
                  <a:cubicBezTo>
                    <a:pt x="141" y="433"/>
                    <a:pt x="141" y="424"/>
                    <a:pt x="136" y="416"/>
                  </a:cubicBezTo>
                  <a:cubicBezTo>
                    <a:pt x="126" y="399"/>
                    <a:pt x="119" y="381"/>
                    <a:pt x="114" y="362"/>
                  </a:cubicBezTo>
                  <a:cubicBezTo>
                    <a:pt x="112" y="354"/>
                    <a:pt x="105" y="347"/>
                    <a:pt x="96" y="345"/>
                  </a:cubicBezTo>
                  <a:cubicBezTo>
                    <a:pt x="48" y="333"/>
                    <a:pt x="48" y="333"/>
                    <a:pt x="48" y="333"/>
                  </a:cubicBezTo>
                  <a:cubicBezTo>
                    <a:pt x="48" y="291"/>
                    <a:pt x="48" y="291"/>
                    <a:pt x="48" y="291"/>
                  </a:cubicBezTo>
                  <a:cubicBezTo>
                    <a:pt x="97" y="279"/>
                    <a:pt x="97" y="279"/>
                    <a:pt x="97" y="279"/>
                  </a:cubicBezTo>
                  <a:cubicBezTo>
                    <a:pt x="105" y="277"/>
                    <a:pt x="112" y="270"/>
                    <a:pt x="114" y="261"/>
                  </a:cubicBezTo>
                  <a:cubicBezTo>
                    <a:pt x="119" y="242"/>
                    <a:pt x="126" y="224"/>
                    <a:pt x="136" y="207"/>
                  </a:cubicBezTo>
                  <a:cubicBezTo>
                    <a:pt x="141" y="200"/>
                    <a:pt x="141" y="190"/>
                    <a:pt x="136" y="183"/>
                  </a:cubicBezTo>
                  <a:cubicBezTo>
                    <a:pt x="111" y="140"/>
                    <a:pt x="111" y="140"/>
                    <a:pt x="111" y="140"/>
                  </a:cubicBezTo>
                  <a:cubicBezTo>
                    <a:pt x="140" y="110"/>
                    <a:pt x="140" y="110"/>
                    <a:pt x="140" y="110"/>
                  </a:cubicBezTo>
                  <a:cubicBezTo>
                    <a:pt x="183" y="136"/>
                    <a:pt x="183" y="136"/>
                    <a:pt x="183" y="136"/>
                  </a:cubicBezTo>
                  <a:cubicBezTo>
                    <a:pt x="191" y="140"/>
                    <a:pt x="200" y="140"/>
                    <a:pt x="208" y="136"/>
                  </a:cubicBezTo>
                  <a:cubicBezTo>
                    <a:pt x="225" y="126"/>
                    <a:pt x="243" y="118"/>
                    <a:pt x="262" y="113"/>
                  </a:cubicBezTo>
                  <a:cubicBezTo>
                    <a:pt x="270" y="111"/>
                    <a:pt x="277" y="104"/>
                    <a:pt x="279" y="96"/>
                  </a:cubicBezTo>
                  <a:cubicBezTo>
                    <a:pt x="291" y="47"/>
                    <a:pt x="291" y="47"/>
                    <a:pt x="291" y="47"/>
                  </a:cubicBezTo>
                  <a:cubicBezTo>
                    <a:pt x="333" y="47"/>
                    <a:pt x="333" y="47"/>
                    <a:pt x="333" y="47"/>
                  </a:cubicBezTo>
                  <a:cubicBezTo>
                    <a:pt x="345" y="96"/>
                    <a:pt x="345" y="96"/>
                    <a:pt x="345" y="96"/>
                  </a:cubicBezTo>
                  <a:cubicBezTo>
                    <a:pt x="347" y="104"/>
                    <a:pt x="354" y="111"/>
                    <a:pt x="362" y="113"/>
                  </a:cubicBezTo>
                  <a:cubicBezTo>
                    <a:pt x="381" y="118"/>
                    <a:pt x="399" y="126"/>
                    <a:pt x="416" y="136"/>
                  </a:cubicBezTo>
                  <a:cubicBezTo>
                    <a:pt x="424" y="140"/>
                    <a:pt x="433" y="140"/>
                    <a:pt x="441" y="136"/>
                  </a:cubicBezTo>
                  <a:cubicBezTo>
                    <a:pt x="484" y="110"/>
                    <a:pt x="484" y="110"/>
                    <a:pt x="484" y="110"/>
                  </a:cubicBezTo>
                  <a:cubicBezTo>
                    <a:pt x="514" y="140"/>
                    <a:pt x="514" y="140"/>
                    <a:pt x="514" y="140"/>
                  </a:cubicBezTo>
                  <a:cubicBezTo>
                    <a:pt x="488" y="183"/>
                    <a:pt x="488" y="183"/>
                    <a:pt x="488" y="183"/>
                  </a:cubicBezTo>
                  <a:cubicBezTo>
                    <a:pt x="483" y="190"/>
                    <a:pt x="483" y="200"/>
                    <a:pt x="488" y="207"/>
                  </a:cubicBezTo>
                  <a:cubicBezTo>
                    <a:pt x="498" y="224"/>
                    <a:pt x="506" y="242"/>
                    <a:pt x="510" y="261"/>
                  </a:cubicBezTo>
                  <a:cubicBezTo>
                    <a:pt x="513" y="270"/>
                    <a:pt x="519" y="276"/>
                    <a:pt x="528" y="279"/>
                  </a:cubicBezTo>
                  <a:cubicBezTo>
                    <a:pt x="576" y="291"/>
                    <a:pt x="576" y="291"/>
                    <a:pt x="576" y="291"/>
                  </a:cubicBezTo>
                  <a:lnTo>
                    <a:pt x="576" y="333"/>
                  </a:lnTo>
                  <a:close/>
                  <a:moveTo>
                    <a:pt x="576" y="333"/>
                  </a:moveTo>
                  <a:cubicBezTo>
                    <a:pt x="576" y="333"/>
                    <a:pt x="576" y="333"/>
                    <a:pt x="576" y="33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64" name="Freeform 156"/>
            <p:cNvSpPr>
              <a:spLocks noEditPoints="1"/>
            </p:cNvSpPr>
            <p:nvPr/>
          </p:nvSpPr>
          <p:spPr bwMode="auto">
            <a:xfrm>
              <a:off x="2536826" y="3070225"/>
              <a:ext cx="180975" cy="182563"/>
            </a:xfrm>
            <a:custGeom>
              <a:avLst/>
              <a:gdLst>
                <a:gd name="T0" fmla="*/ 155 w 299"/>
                <a:gd name="T1" fmla="*/ 0 h 299"/>
                <a:gd name="T2" fmla="*/ 22 w 299"/>
                <a:gd name="T3" fmla="*/ 89 h 299"/>
                <a:gd name="T4" fmla="*/ 53 w 299"/>
                <a:gd name="T5" fmla="*/ 245 h 299"/>
                <a:gd name="T6" fmla="*/ 210 w 299"/>
                <a:gd name="T7" fmla="*/ 277 h 299"/>
                <a:gd name="T8" fmla="*/ 299 w 299"/>
                <a:gd name="T9" fmla="*/ 144 h 299"/>
                <a:gd name="T10" fmla="*/ 155 w 299"/>
                <a:gd name="T11" fmla="*/ 0 h 299"/>
                <a:gd name="T12" fmla="*/ 155 w 299"/>
                <a:gd name="T13" fmla="*/ 240 h 299"/>
                <a:gd name="T14" fmla="*/ 66 w 299"/>
                <a:gd name="T15" fmla="*/ 180 h 299"/>
                <a:gd name="T16" fmla="*/ 87 w 299"/>
                <a:gd name="T17" fmla="*/ 76 h 299"/>
                <a:gd name="T18" fmla="*/ 192 w 299"/>
                <a:gd name="T19" fmla="*/ 55 h 299"/>
                <a:gd name="T20" fmla="*/ 251 w 299"/>
                <a:gd name="T21" fmla="*/ 144 h 299"/>
                <a:gd name="T22" fmla="*/ 155 w 299"/>
                <a:gd name="T23" fmla="*/ 240 h 299"/>
                <a:gd name="T24" fmla="*/ 155 w 299"/>
                <a:gd name="T25" fmla="*/ 240 h 299"/>
                <a:gd name="T26" fmla="*/ 155 w 299"/>
                <a:gd name="T27" fmla="*/ 240 h 2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99" h="299">
                  <a:moveTo>
                    <a:pt x="155" y="0"/>
                  </a:moveTo>
                  <a:cubicBezTo>
                    <a:pt x="97" y="0"/>
                    <a:pt x="44" y="35"/>
                    <a:pt x="22" y="89"/>
                  </a:cubicBezTo>
                  <a:cubicBezTo>
                    <a:pt x="0" y="142"/>
                    <a:pt x="12" y="204"/>
                    <a:pt x="53" y="245"/>
                  </a:cubicBezTo>
                  <a:cubicBezTo>
                    <a:pt x="94" y="287"/>
                    <a:pt x="156" y="299"/>
                    <a:pt x="210" y="277"/>
                  </a:cubicBezTo>
                  <a:cubicBezTo>
                    <a:pt x="264" y="254"/>
                    <a:pt x="299" y="202"/>
                    <a:pt x="299" y="144"/>
                  </a:cubicBezTo>
                  <a:cubicBezTo>
                    <a:pt x="299" y="64"/>
                    <a:pt x="235" y="0"/>
                    <a:pt x="155" y="0"/>
                  </a:cubicBezTo>
                  <a:close/>
                  <a:moveTo>
                    <a:pt x="155" y="240"/>
                  </a:moveTo>
                  <a:cubicBezTo>
                    <a:pt x="116" y="240"/>
                    <a:pt x="81" y="216"/>
                    <a:pt x="66" y="180"/>
                  </a:cubicBezTo>
                  <a:cubicBezTo>
                    <a:pt x="52" y="144"/>
                    <a:pt x="60" y="103"/>
                    <a:pt x="87" y="76"/>
                  </a:cubicBezTo>
                  <a:cubicBezTo>
                    <a:pt x="115" y="48"/>
                    <a:pt x="156" y="40"/>
                    <a:pt x="192" y="55"/>
                  </a:cubicBezTo>
                  <a:cubicBezTo>
                    <a:pt x="228" y="70"/>
                    <a:pt x="251" y="105"/>
                    <a:pt x="251" y="144"/>
                  </a:cubicBezTo>
                  <a:cubicBezTo>
                    <a:pt x="251" y="197"/>
                    <a:pt x="208" y="240"/>
                    <a:pt x="155" y="240"/>
                  </a:cubicBezTo>
                  <a:close/>
                  <a:moveTo>
                    <a:pt x="155" y="240"/>
                  </a:moveTo>
                  <a:cubicBezTo>
                    <a:pt x="155" y="240"/>
                    <a:pt x="155" y="240"/>
                    <a:pt x="155" y="24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65" name="Rectangle 157"/>
            <p:cNvSpPr>
              <a:spLocks noChangeArrowheads="1"/>
            </p:cNvSpPr>
            <p:nvPr/>
          </p:nvSpPr>
          <p:spPr bwMode="auto">
            <a:xfrm>
              <a:off x="2076451" y="2982913"/>
              <a:ext cx="146050" cy="2857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66" name="Rectangle 158"/>
            <p:cNvSpPr>
              <a:spLocks noChangeArrowheads="1"/>
            </p:cNvSpPr>
            <p:nvPr/>
          </p:nvSpPr>
          <p:spPr bwMode="auto">
            <a:xfrm>
              <a:off x="2076451" y="3041650"/>
              <a:ext cx="203200" cy="2857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67" name="Rectangle 159"/>
            <p:cNvSpPr>
              <a:spLocks noChangeArrowheads="1"/>
            </p:cNvSpPr>
            <p:nvPr/>
          </p:nvSpPr>
          <p:spPr bwMode="auto">
            <a:xfrm>
              <a:off x="2076451" y="3100388"/>
              <a:ext cx="174625" cy="2857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68" name="Rectangle 160"/>
            <p:cNvSpPr>
              <a:spLocks noChangeArrowheads="1"/>
            </p:cNvSpPr>
            <p:nvPr/>
          </p:nvSpPr>
          <p:spPr bwMode="auto">
            <a:xfrm>
              <a:off x="2076451" y="3157538"/>
              <a:ext cx="247650" cy="3016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69" name="Rectangle 161"/>
            <p:cNvSpPr>
              <a:spLocks noChangeArrowheads="1"/>
            </p:cNvSpPr>
            <p:nvPr/>
          </p:nvSpPr>
          <p:spPr bwMode="auto">
            <a:xfrm>
              <a:off x="2251076" y="2982913"/>
              <a:ext cx="115888" cy="2857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70" name="Rectangle 162"/>
            <p:cNvSpPr>
              <a:spLocks noChangeArrowheads="1"/>
            </p:cNvSpPr>
            <p:nvPr/>
          </p:nvSpPr>
          <p:spPr bwMode="auto">
            <a:xfrm>
              <a:off x="2397126" y="2982913"/>
              <a:ext cx="28575" cy="2857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71" name="Rectangle 163"/>
            <p:cNvSpPr>
              <a:spLocks noChangeArrowheads="1"/>
            </p:cNvSpPr>
            <p:nvPr/>
          </p:nvSpPr>
          <p:spPr bwMode="auto">
            <a:xfrm>
              <a:off x="2309813" y="3041650"/>
              <a:ext cx="28575" cy="2857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72" name="Rectangle 164"/>
            <p:cNvSpPr>
              <a:spLocks noChangeArrowheads="1"/>
            </p:cNvSpPr>
            <p:nvPr/>
          </p:nvSpPr>
          <p:spPr bwMode="auto">
            <a:xfrm>
              <a:off x="2352676" y="3157538"/>
              <a:ext cx="30163" cy="3016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73" name="Rectangle 165"/>
            <p:cNvSpPr>
              <a:spLocks noChangeArrowheads="1"/>
            </p:cNvSpPr>
            <p:nvPr/>
          </p:nvSpPr>
          <p:spPr bwMode="auto">
            <a:xfrm>
              <a:off x="2046288" y="3289300"/>
              <a:ext cx="320675" cy="3016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174" name="Группа 173"/>
          <p:cNvGrpSpPr/>
          <p:nvPr/>
        </p:nvGrpSpPr>
        <p:grpSpPr>
          <a:xfrm>
            <a:off x="5888317" y="3278303"/>
            <a:ext cx="390525" cy="383961"/>
            <a:chOff x="6135688" y="5462589"/>
            <a:chExt cx="755650" cy="742950"/>
          </a:xfrm>
          <a:solidFill>
            <a:schemeClr val="bg1"/>
          </a:solidFill>
        </p:grpSpPr>
        <p:sp>
          <p:nvSpPr>
            <p:cNvPr id="175" name="Freeform 79"/>
            <p:cNvSpPr>
              <a:spLocks noEditPoints="1"/>
            </p:cNvSpPr>
            <p:nvPr/>
          </p:nvSpPr>
          <p:spPr bwMode="auto">
            <a:xfrm>
              <a:off x="6135688" y="5903914"/>
              <a:ext cx="163513" cy="188913"/>
            </a:xfrm>
            <a:custGeom>
              <a:avLst/>
              <a:gdLst>
                <a:gd name="T0" fmla="*/ 179 w 332"/>
                <a:gd name="T1" fmla="*/ 332 h 384"/>
                <a:gd name="T2" fmla="*/ 51 w 332"/>
                <a:gd name="T3" fmla="*/ 204 h 384"/>
                <a:gd name="T4" fmla="*/ 51 w 332"/>
                <a:gd name="T5" fmla="*/ 0 h 384"/>
                <a:gd name="T6" fmla="*/ 0 w 332"/>
                <a:gd name="T7" fmla="*/ 0 h 384"/>
                <a:gd name="T8" fmla="*/ 0 w 332"/>
                <a:gd name="T9" fmla="*/ 204 h 384"/>
                <a:gd name="T10" fmla="*/ 179 w 332"/>
                <a:gd name="T11" fmla="*/ 384 h 384"/>
                <a:gd name="T12" fmla="*/ 332 w 332"/>
                <a:gd name="T13" fmla="*/ 384 h 384"/>
                <a:gd name="T14" fmla="*/ 332 w 332"/>
                <a:gd name="T15" fmla="*/ 332 h 384"/>
                <a:gd name="T16" fmla="*/ 179 w 332"/>
                <a:gd name="T17" fmla="*/ 332 h 384"/>
                <a:gd name="T18" fmla="*/ 179 w 332"/>
                <a:gd name="T19" fmla="*/ 332 h 384"/>
                <a:gd name="T20" fmla="*/ 179 w 332"/>
                <a:gd name="T21" fmla="*/ 332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2" h="384">
                  <a:moveTo>
                    <a:pt x="179" y="332"/>
                  </a:moveTo>
                  <a:cubicBezTo>
                    <a:pt x="108" y="332"/>
                    <a:pt x="51" y="275"/>
                    <a:pt x="51" y="204"/>
                  </a:cubicBezTo>
                  <a:cubicBezTo>
                    <a:pt x="51" y="0"/>
                    <a:pt x="51" y="0"/>
                    <a:pt x="5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204"/>
                    <a:pt x="0" y="204"/>
                    <a:pt x="0" y="204"/>
                  </a:cubicBezTo>
                  <a:cubicBezTo>
                    <a:pt x="0" y="303"/>
                    <a:pt x="80" y="384"/>
                    <a:pt x="179" y="384"/>
                  </a:cubicBezTo>
                  <a:cubicBezTo>
                    <a:pt x="332" y="384"/>
                    <a:pt x="332" y="384"/>
                    <a:pt x="332" y="384"/>
                  </a:cubicBezTo>
                  <a:cubicBezTo>
                    <a:pt x="332" y="332"/>
                    <a:pt x="332" y="332"/>
                    <a:pt x="332" y="332"/>
                  </a:cubicBezTo>
                  <a:lnTo>
                    <a:pt x="179" y="332"/>
                  </a:lnTo>
                  <a:close/>
                  <a:moveTo>
                    <a:pt x="179" y="332"/>
                  </a:moveTo>
                  <a:cubicBezTo>
                    <a:pt x="179" y="332"/>
                    <a:pt x="179" y="332"/>
                    <a:pt x="179" y="33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76" name="Rectangle 80"/>
            <p:cNvSpPr>
              <a:spLocks noChangeArrowheads="1"/>
            </p:cNvSpPr>
            <p:nvPr/>
          </p:nvSpPr>
          <p:spPr bwMode="auto">
            <a:xfrm>
              <a:off x="6135688" y="5853114"/>
              <a:ext cx="25400" cy="254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77" name="Rectangle 81"/>
            <p:cNvSpPr>
              <a:spLocks noChangeArrowheads="1"/>
            </p:cNvSpPr>
            <p:nvPr/>
          </p:nvSpPr>
          <p:spPr bwMode="auto">
            <a:xfrm>
              <a:off x="6865938" y="5562601"/>
              <a:ext cx="25400" cy="1524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78" name="Rectangle 82"/>
            <p:cNvSpPr>
              <a:spLocks noChangeArrowheads="1"/>
            </p:cNvSpPr>
            <p:nvPr/>
          </p:nvSpPr>
          <p:spPr bwMode="auto">
            <a:xfrm>
              <a:off x="6865938" y="5738814"/>
              <a:ext cx="25400" cy="254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79" name="Freeform 83"/>
            <p:cNvSpPr>
              <a:spLocks noEditPoints="1"/>
            </p:cNvSpPr>
            <p:nvPr/>
          </p:nvSpPr>
          <p:spPr bwMode="auto">
            <a:xfrm>
              <a:off x="6184900" y="5462589"/>
              <a:ext cx="655638" cy="742950"/>
            </a:xfrm>
            <a:custGeom>
              <a:avLst/>
              <a:gdLst>
                <a:gd name="T0" fmla="*/ 1024 w 1331"/>
                <a:gd name="T1" fmla="*/ 76 h 1510"/>
                <a:gd name="T2" fmla="*/ 998 w 1331"/>
                <a:gd name="T3" fmla="*/ 0 h 1510"/>
                <a:gd name="T4" fmla="*/ 307 w 1331"/>
                <a:gd name="T5" fmla="*/ 25 h 1510"/>
                <a:gd name="T6" fmla="*/ 102 w 1331"/>
                <a:gd name="T7" fmla="*/ 76 h 1510"/>
                <a:gd name="T8" fmla="*/ 0 w 1331"/>
                <a:gd name="T9" fmla="*/ 1075 h 1510"/>
                <a:gd name="T10" fmla="*/ 469 w 1331"/>
                <a:gd name="T11" fmla="*/ 1177 h 1510"/>
                <a:gd name="T12" fmla="*/ 230 w 1331"/>
                <a:gd name="T13" fmla="*/ 1356 h 1510"/>
                <a:gd name="T14" fmla="*/ 230 w 1331"/>
                <a:gd name="T15" fmla="*/ 1510 h 1510"/>
                <a:gd name="T16" fmla="*/ 1178 w 1331"/>
                <a:gd name="T17" fmla="*/ 1433 h 1510"/>
                <a:gd name="T18" fmla="*/ 962 w 1331"/>
                <a:gd name="T19" fmla="*/ 1356 h 1510"/>
                <a:gd name="T20" fmla="*/ 1229 w 1331"/>
                <a:gd name="T21" fmla="*/ 1177 h 1510"/>
                <a:gd name="T22" fmla="*/ 1331 w 1331"/>
                <a:gd name="T23" fmla="*/ 179 h 1510"/>
                <a:gd name="T24" fmla="*/ 358 w 1331"/>
                <a:gd name="T25" fmla="*/ 51 h 1510"/>
                <a:gd name="T26" fmla="*/ 973 w 1331"/>
                <a:gd name="T27" fmla="*/ 650 h 1510"/>
                <a:gd name="T28" fmla="*/ 358 w 1331"/>
                <a:gd name="T29" fmla="*/ 650 h 1510"/>
                <a:gd name="T30" fmla="*/ 1101 w 1331"/>
                <a:gd name="T31" fmla="*/ 1408 h 1510"/>
                <a:gd name="T32" fmla="*/ 1101 w 1331"/>
                <a:gd name="T33" fmla="*/ 1459 h 1510"/>
                <a:gd name="T34" fmla="*/ 205 w 1331"/>
                <a:gd name="T35" fmla="*/ 1433 h 1510"/>
                <a:gd name="T36" fmla="*/ 1101 w 1331"/>
                <a:gd name="T37" fmla="*/ 1408 h 1510"/>
                <a:gd name="T38" fmla="*/ 428 w 1331"/>
                <a:gd name="T39" fmla="*/ 1356 h 1510"/>
                <a:gd name="T40" fmla="*/ 804 w 1331"/>
                <a:gd name="T41" fmla="*/ 1177 h 1510"/>
                <a:gd name="T42" fmla="*/ 1280 w 1331"/>
                <a:gd name="T43" fmla="*/ 1075 h 1510"/>
                <a:gd name="T44" fmla="*/ 102 w 1331"/>
                <a:gd name="T45" fmla="*/ 1126 h 1510"/>
                <a:gd name="T46" fmla="*/ 51 w 1331"/>
                <a:gd name="T47" fmla="*/ 972 h 1510"/>
                <a:gd name="T48" fmla="*/ 1280 w 1331"/>
                <a:gd name="T49" fmla="*/ 1075 h 1510"/>
                <a:gd name="T50" fmla="*/ 51 w 1331"/>
                <a:gd name="T51" fmla="*/ 921 h 1510"/>
                <a:gd name="T52" fmla="*/ 102 w 1331"/>
                <a:gd name="T53" fmla="*/ 128 h 1510"/>
                <a:gd name="T54" fmla="*/ 307 w 1331"/>
                <a:gd name="T55" fmla="*/ 231 h 1510"/>
                <a:gd name="T56" fmla="*/ 169 w 1331"/>
                <a:gd name="T57" fmla="*/ 228 h 1510"/>
                <a:gd name="T58" fmla="*/ 307 w 1331"/>
                <a:gd name="T59" fmla="*/ 532 h 1510"/>
                <a:gd name="T60" fmla="*/ 189 w 1331"/>
                <a:gd name="T61" fmla="*/ 638 h 1510"/>
                <a:gd name="T62" fmla="*/ 307 w 1331"/>
                <a:gd name="T63" fmla="*/ 665 h 1510"/>
                <a:gd name="T64" fmla="*/ 653 w 1331"/>
                <a:gd name="T65" fmla="*/ 867 h 1510"/>
                <a:gd name="T66" fmla="*/ 1011 w 1331"/>
                <a:gd name="T67" fmla="*/ 688 h 1510"/>
                <a:gd name="T68" fmla="*/ 1024 w 1331"/>
                <a:gd name="T69" fmla="*/ 588 h 1510"/>
                <a:gd name="T70" fmla="*/ 1162 w 1331"/>
                <a:gd name="T71" fmla="*/ 590 h 1510"/>
                <a:gd name="T72" fmla="*/ 1024 w 1331"/>
                <a:gd name="T73" fmla="*/ 286 h 1510"/>
                <a:gd name="T74" fmla="*/ 1142 w 1331"/>
                <a:gd name="T75" fmla="*/ 181 h 1510"/>
                <a:gd name="T76" fmla="*/ 1024 w 1331"/>
                <a:gd name="T77" fmla="*/ 128 h 1510"/>
                <a:gd name="T78" fmla="*/ 1280 w 1331"/>
                <a:gd name="T79" fmla="*/ 179 h 1510"/>
                <a:gd name="T80" fmla="*/ 1280 w 1331"/>
                <a:gd name="T81" fmla="*/ 921 h 1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331" h="1510">
                  <a:moveTo>
                    <a:pt x="1229" y="76"/>
                  </a:moveTo>
                  <a:cubicBezTo>
                    <a:pt x="1024" y="76"/>
                    <a:pt x="1024" y="76"/>
                    <a:pt x="1024" y="76"/>
                  </a:cubicBezTo>
                  <a:cubicBezTo>
                    <a:pt x="1024" y="25"/>
                    <a:pt x="1024" y="25"/>
                    <a:pt x="1024" y="25"/>
                  </a:cubicBezTo>
                  <a:cubicBezTo>
                    <a:pt x="1024" y="11"/>
                    <a:pt x="1013" y="0"/>
                    <a:pt x="998" y="0"/>
                  </a:cubicBezTo>
                  <a:cubicBezTo>
                    <a:pt x="333" y="0"/>
                    <a:pt x="333" y="0"/>
                    <a:pt x="333" y="0"/>
                  </a:cubicBezTo>
                  <a:cubicBezTo>
                    <a:pt x="319" y="0"/>
                    <a:pt x="307" y="11"/>
                    <a:pt x="307" y="25"/>
                  </a:cubicBezTo>
                  <a:cubicBezTo>
                    <a:pt x="307" y="76"/>
                    <a:pt x="307" y="76"/>
                    <a:pt x="307" y="76"/>
                  </a:cubicBezTo>
                  <a:cubicBezTo>
                    <a:pt x="102" y="76"/>
                    <a:pt x="102" y="76"/>
                    <a:pt x="102" y="76"/>
                  </a:cubicBezTo>
                  <a:cubicBezTo>
                    <a:pt x="46" y="76"/>
                    <a:pt x="0" y="122"/>
                    <a:pt x="0" y="179"/>
                  </a:cubicBezTo>
                  <a:cubicBezTo>
                    <a:pt x="0" y="1075"/>
                    <a:pt x="0" y="1075"/>
                    <a:pt x="0" y="1075"/>
                  </a:cubicBezTo>
                  <a:cubicBezTo>
                    <a:pt x="0" y="1131"/>
                    <a:pt x="46" y="1177"/>
                    <a:pt x="102" y="1177"/>
                  </a:cubicBezTo>
                  <a:cubicBezTo>
                    <a:pt x="469" y="1177"/>
                    <a:pt x="469" y="1177"/>
                    <a:pt x="469" y="1177"/>
                  </a:cubicBezTo>
                  <a:cubicBezTo>
                    <a:pt x="369" y="1356"/>
                    <a:pt x="369" y="1356"/>
                    <a:pt x="369" y="1356"/>
                  </a:cubicBezTo>
                  <a:cubicBezTo>
                    <a:pt x="230" y="1356"/>
                    <a:pt x="230" y="1356"/>
                    <a:pt x="230" y="1356"/>
                  </a:cubicBezTo>
                  <a:cubicBezTo>
                    <a:pt x="188" y="1356"/>
                    <a:pt x="154" y="1391"/>
                    <a:pt x="154" y="1433"/>
                  </a:cubicBezTo>
                  <a:cubicBezTo>
                    <a:pt x="154" y="1476"/>
                    <a:pt x="188" y="1510"/>
                    <a:pt x="230" y="1510"/>
                  </a:cubicBezTo>
                  <a:cubicBezTo>
                    <a:pt x="1101" y="1510"/>
                    <a:pt x="1101" y="1510"/>
                    <a:pt x="1101" y="1510"/>
                  </a:cubicBezTo>
                  <a:cubicBezTo>
                    <a:pt x="1143" y="1510"/>
                    <a:pt x="1178" y="1476"/>
                    <a:pt x="1178" y="1433"/>
                  </a:cubicBezTo>
                  <a:cubicBezTo>
                    <a:pt x="1178" y="1391"/>
                    <a:pt x="1143" y="1356"/>
                    <a:pt x="1101" y="1356"/>
                  </a:cubicBezTo>
                  <a:cubicBezTo>
                    <a:pt x="962" y="1356"/>
                    <a:pt x="962" y="1356"/>
                    <a:pt x="962" y="1356"/>
                  </a:cubicBezTo>
                  <a:cubicBezTo>
                    <a:pt x="863" y="1177"/>
                    <a:pt x="863" y="1177"/>
                    <a:pt x="863" y="1177"/>
                  </a:cubicBezTo>
                  <a:cubicBezTo>
                    <a:pt x="1229" y="1177"/>
                    <a:pt x="1229" y="1177"/>
                    <a:pt x="1229" y="1177"/>
                  </a:cubicBezTo>
                  <a:cubicBezTo>
                    <a:pt x="1285" y="1177"/>
                    <a:pt x="1331" y="1131"/>
                    <a:pt x="1331" y="1075"/>
                  </a:cubicBezTo>
                  <a:cubicBezTo>
                    <a:pt x="1331" y="179"/>
                    <a:pt x="1331" y="179"/>
                    <a:pt x="1331" y="179"/>
                  </a:cubicBezTo>
                  <a:cubicBezTo>
                    <a:pt x="1331" y="122"/>
                    <a:pt x="1285" y="76"/>
                    <a:pt x="1229" y="76"/>
                  </a:cubicBezTo>
                  <a:close/>
                  <a:moveTo>
                    <a:pt x="358" y="51"/>
                  </a:moveTo>
                  <a:cubicBezTo>
                    <a:pt x="973" y="51"/>
                    <a:pt x="973" y="51"/>
                    <a:pt x="973" y="51"/>
                  </a:cubicBezTo>
                  <a:cubicBezTo>
                    <a:pt x="973" y="650"/>
                    <a:pt x="973" y="650"/>
                    <a:pt x="973" y="650"/>
                  </a:cubicBezTo>
                  <a:cubicBezTo>
                    <a:pt x="666" y="815"/>
                    <a:pt x="666" y="815"/>
                    <a:pt x="666" y="815"/>
                  </a:cubicBezTo>
                  <a:cubicBezTo>
                    <a:pt x="358" y="650"/>
                    <a:pt x="358" y="650"/>
                    <a:pt x="358" y="650"/>
                  </a:cubicBezTo>
                  <a:lnTo>
                    <a:pt x="358" y="51"/>
                  </a:lnTo>
                  <a:close/>
                  <a:moveTo>
                    <a:pt x="1101" y="1408"/>
                  </a:moveTo>
                  <a:cubicBezTo>
                    <a:pt x="1115" y="1408"/>
                    <a:pt x="1126" y="1419"/>
                    <a:pt x="1126" y="1433"/>
                  </a:cubicBezTo>
                  <a:cubicBezTo>
                    <a:pt x="1126" y="1447"/>
                    <a:pt x="1115" y="1459"/>
                    <a:pt x="1101" y="1459"/>
                  </a:cubicBezTo>
                  <a:cubicBezTo>
                    <a:pt x="230" y="1459"/>
                    <a:pt x="230" y="1459"/>
                    <a:pt x="230" y="1459"/>
                  </a:cubicBezTo>
                  <a:cubicBezTo>
                    <a:pt x="216" y="1459"/>
                    <a:pt x="205" y="1447"/>
                    <a:pt x="205" y="1433"/>
                  </a:cubicBezTo>
                  <a:cubicBezTo>
                    <a:pt x="205" y="1419"/>
                    <a:pt x="216" y="1408"/>
                    <a:pt x="230" y="1408"/>
                  </a:cubicBezTo>
                  <a:lnTo>
                    <a:pt x="1101" y="1408"/>
                  </a:lnTo>
                  <a:close/>
                  <a:moveTo>
                    <a:pt x="904" y="1356"/>
                  </a:moveTo>
                  <a:cubicBezTo>
                    <a:pt x="428" y="1356"/>
                    <a:pt x="428" y="1356"/>
                    <a:pt x="428" y="1356"/>
                  </a:cubicBezTo>
                  <a:cubicBezTo>
                    <a:pt x="527" y="1177"/>
                    <a:pt x="527" y="1177"/>
                    <a:pt x="527" y="1177"/>
                  </a:cubicBezTo>
                  <a:cubicBezTo>
                    <a:pt x="804" y="1177"/>
                    <a:pt x="804" y="1177"/>
                    <a:pt x="804" y="1177"/>
                  </a:cubicBezTo>
                  <a:lnTo>
                    <a:pt x="904" y="1356"/>
                  </a:lnTo>
                  <a:close/>
                  <a:moveTo>
                    <a:pt x="1280" y="1075"/>
                  </a:moveTo>
                  <a:cubicBezTo>
                    <a:pt x="1280" y="1103"/>
                    <a:pt x="1257" y="1126"/>
                    <a:pt x="1229" y="1126"/>
                  </a:cubicBezTo>
                  <a:cubicBezTo>
                    <a:pt x="102" y="1126"/>
                    <a:pt x="102" y="1126"/>
                    <a:pt x="102" y="1126"/>
                  </a:cubicBezTo>
                  <a:cubicBezTo>
                    <a:pt x="74" y="1126"/>
                    <a:pt x="51" y="1103"/>
                    <a:pt x="51" y="1075"/>
                  </a:cubicBezTo>
                  <a:cubicBezTo>
                    <a:pt x="51" y="972"/>
                    <a:pt x="51" y="972"/>
                    <a:pt x="51" y="972"/>
                  </a:cubicBezTo>
                  <a:cubicBezTo>
                    <a:pt x="1280" y="972"/>
                    <a:pt x="1280" y="972"/>
                    <a:pt x="1280" y="972"/>
                  </a:cubicBezTo>
                  <a:lnTo>
                    <a:pt x="1280" y="1075"/>
                  </a:lnTo>
                  <a:close/>
                  <a:moveTo>
                    <a:pt x="1280" y="921"/>
                  </a:moveTo>
                  <a:cubicBezTo>
                    <a:pt x="51" y="921"/>
                    <a:pt x="51" y="921"/>
                    <a:pt x="51" y="921"/>
                  </a:cubicBezTo>
                  <a:cubicBezTo>
                    <a:pt x="51" y="179"/>
                    <a:pt x="51" y="179"/>
                    <a:pt x="51" y="179"/>
                  </a:cubicBezTo>
                  <a:cubicBezTo>
                    <a:pt x="51" y="151"/>
                    <a:pt x="74" y="128"/>
                    <a:pt x="102" y="128"/>
                  </a:cubicBezTo>
                  <a:cubicBezTo>
                    <a:pt x="307" y="128"/>
                    <a:pt x="307" y="128"/>
                    <a:pt x="307" y="128"/>
                  </a:cubicBezTo>
                  <a:cubicBezTo>
                    <a:pt x="307" y="231"/>
                    <a:pt x="307" y="231"/>
                    <a:pt x="307" y="231"/>
                  </a:cubicBezTo>
                  <a:cubicBezTo>
                    <a:pt x="189" y="181"/>
                    <a:pt x="189" y="181"/>
                    <a:pt x="189" y="181"/>
                  </a:cubicBezTo>
                  <a:cubicBezTo>
                    <a:pt x="169" y="228"/>
                    <a:pt x="169" y="228"/>
                    <a:pt x="169" y="228"/>
                  </a:cubicBezTo>
                  <a:cubicBezTo>
                    <a:pt x="307" y="286"/>
                    <a:pt x="307" y="286"/>
                    <a:pt x="307" y="286"/>
                  </a:cubicBezTo>
                  <a:cubicBezTo>
                    <a:pt x="307" y="532"/>
                    <a:pt x="307" y="532"/>
                    <a:pt x="307" y="532"/>
                  </a:cubicBezTo>
                  <a:cubicBezTo>
                    <a:pt x="169" y="590"/>
                    <a:pt x="169" y="590"/>
                    <a:pt x="169" y="590"/>
                  </a:cubicBezTo>
                  <a:cubicBezTo>
                    <a:pt x="189" y="638"/>
                    <a:pt x="189" y="638"/>
                    <a:pt x="189" y="638"/>
                  </a:cubicBezTo>
                  <a:cubicBezTo>
                    <a:pt x="307" y="588"/>
                    <a:pt x="307" y="588"/>
                    <a:pt x="307" y="588"/>
                  </a:cubicBezTo>
                  <a:cubicBezTo>
                    <a:pt x="307" y="665"/>
                    <a:pt x="307" y="665"/>
                    <a:pt x="307" y="665"/>
                  </a:cubicBezTo>
                  <a:cubicBezTo>
                    <a:pt x="307" y="675"/>
                    <a:pt x="312" y="683"/>
                    <a:pt x="321" y="688"/>
                  </a:cubicBezTo>
                  <a:cubicBezTo>
                    <a:pt x="653" y="867"/>
                    <a:pt x="653" y="867"/>
                    <a:pt x="653" y="867"/>
                  </a:cubicBezTo>
                  <a:cubicBezTo>
                    <a:pt x="661" y="871"/>
                    <a:pt x="670" y="871"/>
                    <a:pt x="678" y="867"/>
                  </a:cubicBezTo>
                  <a:cubicBezTo>
                    <a:pt x="1011" y="688"/>
                    <a:pt x="1011" y="688"/>
                    <a:pt x="1011" y="688"/>
                  </a:cubicBezTo>
                  <a:cubicBezTo>
                    <a:pt x="1019" y="683"/>
                    <a:pt x="1024" y="675"/>
                    <a:pt x="1024" y="665"/>
                  </a:cubicBezTo>
                  <a:cubicBezTo>
                    <a:pt x="1024" y="588"/>
                    <a:pt x="1024" y="588"/>
                    <a:pt x="1024" y="588"/>
                  </a:cubicBezTo>
                  <a:cubicBezTo>
                    <a:pt x="1142" y="638"/>
                    <a:pt x="1142" y="638"/>
                    <a:pt x="1142" y="638"/>
                  </a:cubicBezTo>
                  <a:cubicBezTo>
                    <a:pt x="1162" y="590"/>
                    <a:pt x="1162" y="590"/>
                    <a:pt x="1162" y="590"/>
                  </a:cubicBezTo>
                  <a:cubicBezTo>
                    <a:pt x="1024" y="532"/>
                    <a:pt x="1024" y="532"/>
                    <a:pt x="1024" y="532"/>
                  </a:cubicBezTo>
                  <a:cubicBezTo>
                    <a:pt x="1024" y="286"/>
                    <a:pt x="1024" y="286"/>
                    <a:pt x="1024" y="286"/>
                  </a:cubicBezTo>
                  <a:cubicBezTo>
                    <a:pt x="1162" y="228"/>
                    <a:pt x="1162" y="228"/>
                    <a:pt x="1162" y="228"/>
                  </a:cubicBezTo>
                  <a:cubicBezTo>
                    <a:pt x="1142" y="181"/>
                    <a:pt x="1142" y="181"/>
                    <a:pt x="1142" y="181"/>
                  </a:cubicBezTo>
                  <a:cubicBezTo>
                    <a:pt x="1024" y="231"/>
                    <a:pt x="1024" y="231"/>
                    <a:pt x="1024" y="231"/>
                  </a:cubicBezTo>
                  <a:cubicBezTo>
                    <a:pt x="1024" y="128"/>
                    <a:pt x="1024" y="128"/>
                    <a:pt x="1024" y="128"/>
                  </a:cubicBezTo>
                  <a:cubicBezTo>
                    <a:pt x="1229" y="128"/>
                    <a:pt x="1229" y="128"/>
                    <a:pt x="1229" y="128"/>
                  </a:cubicBezTo>
                  <a:cubicBezTo>
                    <a:pt x="1257" y="128"/>
                    <a:pt x="1280" y="151"/>
                    <a:pt x="1280" y="179"/>
                  </a:cubicBezTo>
                  <a:lnTo>
                    <a:pt x="1280" y="921"/>
                  </a:lnTo>
                  <a:close/>
                  <a:moveTo>
                    <a:pt x="1280" y="921"/>
                  </a:moveTo>
                  <a:cubicBezTo>
                    <a:pt x="1280" y="921"/>
                    <a:pt x="1280" y="921"/>
                    <a:pt x="1280" y="92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80" name="Rectangle 84"/>
            <p:cNvSpPr>
              <a:spLocks noChangeArrowheads="1"/>
            </p:cNvSpPr>
            <p:nvPr/>
          </p:nvSpPr>
          <p:spPr bwMode="auto">
            <a:xfrm>
              <a:off x="6500813" y="5511801"/>
              <a:ext cx="25400" cy="254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81" name="Rectangle 85"/>
            <p:cNvSpPr>
              <a:spLocks noChangeArrowheads="1"/>
            </p:cNvSpPr>
            <p:nvPr/>
          </p:nvSpPr>
          <p:spPr bwMode="auto">
            <a:xfrm>
              <a:off x="6450013" y="5511801"/>
              <a:ext cx="25400" cy="254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82" name="Rectangle 86"/>
            <p:cNvSpPr>
              <a:spLocks noChangeArrowheads="1"/>
            </p:cNvSpPr>
            <p:nvPr/>
          </p:nvSpPr>
          <p:spPr bwMode="auto">
            <a:xfrm>
              <a:off x="6399213" y="5511801"/>
              <a:ext cx="25400" cy="254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83" name="Rectangle 87"/>
            <p:cNvSpPr>
              <a:spLocks noChangeArrowheads="1"/>
            </p:cNvSpPr>
            <p:nvPr/>
          </p:nvSpPr>
          <p:spPr bwMode="auto">
            <a:xfrm>
              <a:off x="6550025" y="5511801"/>
              <a:ext cx="26988" cy="254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84" name="Rectangle 88"/>
            <p:cNvSpPr>
              <a:spLocks noChangeArrowheads="1"/>
            </p:cNvSpPr>
            <p:nvPr/>
          </p:nvSpPr>
          <p:spPr bwMode="auto">
            <a:xfrm>
              <a:off x="6600825" y="5511801"/>
              <a:ext cx="25400" cy="254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85" name="Freeform 89"/>
            <p:cNvSpPr>
              <a:spLocks noEditPoints="1"/>
            </p:cNvSpPr>
            <p:nvPr/>
          </p:nvSpPr>
          <p:spPr bwMode="auto">
            <a:xfrm>
              <a:off x="6386513" y="5562601"/>
              <a:ext cx="252413" cy="265113"/>
            </a:xfrm>
            <a:custGeom>
              <a:avLst/>
              <a:gdLst>
                <a:gd name="T0" fmla="*/ 486 w 512"/>
                <a:gd name="T1" fmla="*/ 0 h 539"/>
                <a:gd name="T2" fmla="*/ 25 w 512"/>
                <a:gd name="T3" fmla="*/ 0 h 539"/>
                <a:gd name="T4" fmla="*/ 0 w 512"/>
                <a:gd name="T5" fmla="*/ 26 h 539"/>
                <a:gd name="T6" fmla="*/ 0 w 512"/>
                <a:gd name="T7" fmla="*/ 384 h 539"/>
                <a:gd name="T8" fmla="*/ 13 w 512"/>
                <a:gd name="T9" fmla="*/ 407 h 539"/>
                <a:gd name="T10" fmla="*/ 243 w 512"/>
                <a:gd name="T11" fmla="*/ 535 h 539"/>
                <a:gd name="T12" fmla="*/ 268 w 512"/>
                <a:gd name="T13" fmla="*/ 535 h 539"/>
                <a:gd name="T14" fmla="*/ 498 w 512"/>
                <a:gd name="T15" fmla="*/ 407 h 539"/>
                <a:gd name="T16" fmla="*/ 512 w 512"/>
                <a:gd name="T17" fmla="*/ 384 h 539"/>
                <a:gd name="T18" fmla="*/ 512 w 512"/>
                <a:gd name="T19" fmla="*/ 26 h 539"/>
                <a:gd name="T20" fmla="*/ 486 w 512"/>
                <a:gd name="T21" fmla="*/ 0 h 539"/>
                <a:gd name="T22" fmla="*/ 230 w 512"/>
                <a:gd name="T23" fmla="*/ 469 h 539"/>
                <a:gd name="T24" fmla="*/ 51 w 512"/>
                <a:gd name="T25" fmla="*/ 369 h 539"/>
                <a:gd name="T26" fmla="*/ 51 w 512"/>
                <a:gd name="T27" fmla="*/ 256 h 539"/>
                <a:gd name="T28" fmla="*/ 230 w 512"/>
                <a:gd name="T29" fmla="*/ 256 h 539"/>
                <a:gd name="T30" fmla="*/ 230 w 512"/>
                <a:gd name="T31" fmla="*/ 469 h 539"/>
                <a:gd name="T32" fmla="*/ 230 w 512"/>
                <a:gd name="T33" fmla="*/ 205 h 539"/>
                <a:gd name="T34" fmla="*/ 51 w 512"/>
                <a:gd name="T35" fmla="*/ 205 h 539"/>
                <a:gd name="T36" fmla="*/ 51 w 512"/>
                <a:gd name="T37" fmla="*/ 52 h 539"/>
                <a:gd name="T38" fmla="*/ 230 w 512"/>
                <a:gd name="T39" fmla="*/ 52 h 539"/>
                <a:gd name="T40" fmla="*/ 230 w 512"/>
                <a:gd name="T41" fmla="*/ 205 h 539"/>
                <a:gd name="T42" fmla="*/ 460 w 512"/>
                <a:gd name="T43" fmla="*/ 369 h 539"/>
                <a:gd name="T44" fmla="*/ 281 w 512"/>
                <a:gd name="T45" fmla="*/ 469 h 539"/>
                <a:gd name="T46" fmla="*/ 281 w 512"/>
                <a:gd name="T47" fmla="*/ 256 h 539"/>
                <a:gd name="T48" fmla="*/ 460 w 512"/>
                <a:gd name="T49" fmla="*/ 256 h 539"/>
                <a:gd name="T50" fmla="*/ 460 w 512"/>
                <a:gd name="T51" fmla="*/ 369 h 539"/>
                <a:gd name="T52" fmla="*/ 460 w 512"/>
                <a:gd name="T53" fmla="*/ 205 h 539"/>
                <a:gd name="T54" fmla="*/ 281 w 512"/>
                <a:gd name="T55" fmla="*/ 205 h 539"/>
                <a:gd name="T56" fmla="*/ 281 w 512"/>
                <a:gd name="T57" fmla="*/ 52 h 539"/>
                <a:gd name="T58" fmla="*/ 460 w 512"/>
                <a:gd name="T59" fmla="*/ 52 h 539"/>
                <a:gd name="T60" fmla="*/ 460 w 512"/>
                <a:gd name="T61" fmla="*/ 205 h 539"/>
                <a:gd name="T62" fmla="*/ 460 w 512"/>
                <a:gd name="T63" fmla="*/ 205 h 539"/>
                <a:gd name="T64" fmla="*/ 460 w 512"/>
                <a:gd name="T65" fmla="*/ 205 h 5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12" h="539">
                  <a:moveTo>
                    <a:pt x="486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11" y="0"/>
                    <a:pt x="0" y="12"/>
                    <a:pt x="0" y="26"/>
                  </a:cubicBezTo>
                  <a:cubicBezTo>
                    <a:pt x="0" y="384"/>
                    <a:pt x="0" y="384"/>
                    <a:pt x="0" y="384"/>
                  </a:cubicBezTo>
                  <a:cubicBezTo>
                    <a:pt x="0" y="394"/>
                    <a:pt x="5" y="402"/>
                    <a:pt x="13" y="407"/>
                  </a:cubicBezTo>
                  <a:cubicBezTo>
                    <a:pt x="243" y="535"/>
                    <a:pt x="243" y="535"/>
                    <a:pt x="243" y="535"/>
                  </a:cubicBezTo>
                  <a:cubicBezTo>
                    <a:pt x="251" y="539"/>
                    <a:pt x="260" y="539"/>
                    <a:pt x="268" y="535"/>
                  </a:cubicBezTo>
                  <a:cubicBezTo>
                    <a:pt x="498" y="407"/>
                    <a:pt x="498" y="407"/>
                    <a:pt x="498" y="407"/>
                  </a:cubicBezTo>
                  <a:cubicBezTo>
                    <a:pt x="507" y="402"/>
                    <a:pt x="512" y="394"/>
                    <a:pt x="512" y="384"/>
                  </a:cubicBezTo>
                  <a:cubicBezTo>
                    <a:pt x="512" y="26"/>
                    <a:pt x="512" y="26"/>
                    <a:pt x="512" y="26"/>
                  </a:cubicBezTo>
                  <a:cubicBezTo>
                    <a:pt x="512" y="12"/>
                    <a:pt x="500" y="0"/>
                    <a:pt x="486" y="0"/>
                  </a:cubicBezTo>
                  <a:close/>
                  <a:moveTo>
                    <a:pt x="230" y="469"/>
                  </a:moveTo>
                  <a:cubicBezTo>
                    <a:pt x="51" y="369"/>
                    <a:pt x="51" y="369"/>
                    <a:pt x="51" y="369"/>
                  </a:cubicBezTo>
                  <a:cubicBezTo>
                    <a:pt x="51" y="256"/>
                    <a:pt x="51" y="256"/>
                    <a:pt x="51" y="256"/>
                  </a:cubicBezTo>
                  <a:cubicBezTo>
                    <a:pt x="230" y="256"/>
                    <a:pt x="230" y="256"/>
                    <a:pt x="230" y="256"/>
                  </a:cubicBezTo>
                  <a:lnTo>
                    <a:pt x="230" y="469"/>
                  </a:lnTo>
                  <a:close/>
                  <a:moveTo>
                    <a:pt x="230" y="205"/>
                  </a:moveTo>
                  <a:cubicBezTo>
                    <a:pt x="51" y="205"/>
                    <a:pt x="51" y="205"/>
                    <a:pt x="51" y="205"/>
                  </a:cubicBezTo>
                  <a:cubicBezTo>
                    <a:pt x="51" y="52"/>
                    <a:pt x="51" y="52"/>
                    <a:pt x="51" y="52"/>
                  </a:cubicBezTo>
                  <a:cubicBezTo>
                    <a:pt x="230" y="52"/>
                    <a:pt x="230" y="52"/>
                    <a:pt x="230" y="52"/>
                  </a:cubicBezTo>
                  <a:lnTo>
                    <a:pt x="230" y="205"/>
                  </a:lnTo>
                  <a:close/>
                  <a:moveTo>
                    <a:pt x="460" y="369"/>
                  </a:moveTo>
                  <a:cubicBezTo>
                    <a:pt x="281" y="469"/>
                    <a:pt x="281" y="469"/>
                    <a:pt x="281" y="469"/>
                  </a:cubicBezTo>
                  <a:cubicBezTo>
                    <a:pt x="281" y="256"/>
                    <a:pt x="281" y="256"/>
                    <a:pt x="281" y="256"/>
                  </a:cubicBezTo>
                  <a:cubicBezTo>
                    <a:pt x="460" y="256"/>
                    <a:pt x="460" y="256"/>
                    <a:pt x="460" y="256"/>
                  </a:cubicBezTo>
                  <a:lnTo>
                    <a:pt x="460" y="369"/>
                  </a:lnTo>
                  <a:close/>
                  <a:moveTo>
                    <a:pt x="460" y="205"/>
                  </a:moveTo>
                  <a:cubicBezTo>
                    <a:pt x="281" y="205"/>
                    <a:pt x="281" y="205"/>
                    <a:pt x="281" y="205"/>
                  </a:cubicBezTo>
                  <a:cubicBezTo>
                    <a:pt x="281" y="52"/>
                    <a:pt x="281" y="52"/>
                    <a:pt x="281" y="52"/>
                  </a:cubicBezTo>
                  <a:cubicBezTo>
                    <a:pt x="460" y="52"/>
                    <a:pt x="460" y="52"/>
                    <a:pt x="460" y="52"/>
                  </a:cubicBezTo>
                  <a:lnTo>
                    <a:pt x="460" y="205"/>
                  </a:lnTo>
                  <a:close/>
                  <a:moveTo>
                    <a:pt x="460" y="205"/>
                  </a:moveTo>
                  <a:cubicBezTo>
                    <a:pt x="460" y="205"/>
                    <a:pt x="460" y="205"/>
                    <a:pt x="460" y="20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86" name="Rectangle 90"/>
            <p:cNvSpPr>
              <a:spLocks noChangeArrowheads="1"/>
            </p:cNvSpPr>
            <p:nvPr/>
          </p:nvSpPr>
          <p:spPr bwMode="auto">
            <a:xfrm>
              <a:off x="6500813" y="5965826"/>
              <a:ext cx="25400" cy="254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187" name="Группа 186"/>
          <p:cNvGrpSpPr/>
          <p:nvPr/>
        </p:nvGrpSpPr>
        <p:grpSpPr>
          <a:xfrm>
            <a:off x="5882631" y="4142126"/>
            <a:ext cx="401896" cy="375103"/>
            <a:chOff x="5167313" y="4281488"/>
            <a:chExt cx="762000" cy="711200"/>
          </a:xfrm>
          <a:solidFill>
            <a:schemeClr val="bg1"/>
          </a:solidFill>
        </p:grpSpPr>
        <p:sp>
          <p:nvSpPr>
            <p:cNvPr id="188" name="Freeform 374"/>
            <p:cNvSpPr>
              <a:spLocks noEditPoints="1"/>
            </p:cNvSpPr>
            <p:nvPr/>
          </p:nvSpPr>
          <p:spPr bwMode="auto">
            <a:xfrm>
              <a:off x="5429250" y="4510088"/>
              <a:ext cx="266700" cy="266700"/>
            </a:xfrm>
            <a:custGeom>
              <a:avLst/>
              <a:gdLst>
                <a:gd name="T0" fmla="*/ 507 w 543"/>
                <a:gd name="T1" fmla="*/ 289 h 543"/>
                <a:gd name="T2" fmla="*/ 453 w 543"/>
                <a:gd name="T3" fmla="*/ 344 h 543"/>
                <a:gd name="T4" fmla="*/ 416 w 543"/>
                <a:gd name="T5" fmla="*/ 308 h 543"/>
                <a:gd name="T6" fmla="*/ 431 w 543"/>
                <a:gd name="T7" fmla="*/ 220 h 543"/>
                <a:gd name="T8" fmla="*/ 453 w 543"/>
                <a:gd name="T9" fmla="*/ 199 h 543"/>
                <a:gd name="T10" fmla="*/ 453 w 543"/>
                <a:gd name="T11" fmla="*/ 90 h 543"/>
                <a:gd name="T12" fmla="*/ 345 w 543"/>
                <a:gd name="T13" fmla="*/ 89 h 543"/>
                <a:gd name="T14" fmla="*/ 344 w 543"/>
                <a:gd name="T15" fmla="*/ 90 h 543"/>
                <a:gd name="T16" fmla="*/ 323 w 543"/>
                <a:gd name="T17" fmla="*/ 112 h 543"/>
                <a:gd name="T18" fmla="*/ 235 w 543"/>
                <a:gd name="T19" fmla="*/ 126 h 543"/>
                <a:gd name="T20" fmla="*/ 199 w 543"/>
                <a:gd name="T21" fmla="*/ 90 h 543"/>
                <a:gd name="T22" fmla="*/ 254 w 543"/>
                <a:gd name="T23" fmla="*/ 36 h 543"/>
                <a:gd name="T24" fmla="*/ 217 w 543"/>
                <a:gd name="T25" fmla="*/ 0 h 543"/>
                <a:gd name="T26" fmla="*/ 145 w 543"/>
                <a:gd name="T27" fmla="*/ 72 h 543"/>
                <a:gd name="T28" fmla="*/ 145 w 543"/>
                <a:gd name="T29" fmla="*/ 108 h 543"/>
                <a:gd name="T30" fmla="*/ 199 w 543"/>
                <a:gd name="T31" fmla="*/ 163 h 543"/>
                <a:gd name="T32" fmla="*/ 163 w 543"/>
                <a:gd name="T33" fmla="*/ 199 h 543"/>
                <a:gd name="T34" fmla="*/ 109 w 543"/>
                <a:gd name="T35" fmla="*/ 145 h 543"/>
                <a:gd name="T36" fmla="*/ 72 w 543"/>
                <a:gd name="T37" fmla="*/ 145 h 543"/>
                <a:gd name="T38" fmla="*/ 0 w 543"/>
                <a:gd name="T39" fmla="*/ 217 h 543"/>
                <a:gd name="T40" fmla="*/ 36 w 543"/>
                <a:gd name="T41" fmla="*/ 253 h 543"/>
                <a:gd name="T42" fmla="*/ 90 w 543"/>
                <a:gd name="T43" fmla="*/ 199 h 543"/>
                <a:gd name="T44" fmla="*/ 127 w 543"/>
                <a:gd name="T45" fmla="*/ 235 h 543"/>
                <a:gd name="T46" fmla="*/ 128 w 543"/>
                <a:gd name="T47" fmla="*/ 416 h 543"/>
                <a:gd name="T48" fmla="*/ 308 w 543"/>
                <a:gd name="T49" fmla="*/ 416 h 543"/>
                <a:gd name="T50" fmla="*/ 344 w 543"/>
                <a:gd name="T51" fmla="*/ 452 h 543"/>
                <a:gd name="T52" fmla="*/ 290 w 543"/>
                <a:gd name="T53" fmla="*/ 507 h 543"/>
                <a:gd name="T54" fmla="*/ 326 w 543"/>
                <a:gd name="T55" fmla="*/ 543 h 543"/>
                <a:gd name="T56" fmla="*/ 398 w 543"/>
                <a:gd name="T57" fmla="*/ 470 h 543"/>
                <a:gd name="T58" fmla="*/ 398 w 543"/>
                <a:gd name="T59" fmla="*/ 434 h 543"/>
                <a:gd name="T60" fmla="*/ 344 w 543"/>
                <a:gd name="T61" fmla="*/ 380 h 543"/>
                <a:gd name="T62" fmla="*/ 380 w 543"/>
                <a:gd name="T63" fmla="*/ 344 h 543"/>
                <a:gd name="T64" fmla="*/ 434 w 543"/>
                <a:gd name="T65" fmla="*/ 398 h 543"/>
                <a:gd name="T66" fmla="*/ 471 w 543"/>
                <a:gd name="T67" fmla="*/ 398 h 543"/>
                <a:gd name="T68" fmla="*/ 543 w 543"/>
                <a:gd name="T69" fmla="*/ 326 h 543"/>
                <a:gd name="T70" fmla="*/ 507 w 543"/>
                <a:gd name="T71" fmla="*/ 289 h 543"/>
                <a:gd name="T72" fmla="*/ 163 w 543"/>
                <a:gd name="T73" fmla="*/ 271 h 543"/>
                <a:gd name="T74" fmla="*/ 217 w 543"/>
                <a:gd name="T75" fmla="*/ 217 h 543"/>
                <a:gd name="T76" fmla="*/ 253 w 543"/>
                <a:gd name="T77" fmla="*/ 253 h 543"/>
                <a:gd name="T78" fmla="*/ 148 w 543"/>
                <a:gd name="T79" fmla="*/ 358 h 543"/>
                <a:gd name="T80" fmla="*/ 163 w 543"/>
                <a:gd name="T81" fmla="*/ 271 h 543"/>
                <a:gd name="T82" fmla="*/ 272 w 543"/>
                <a:gd name="T83" fmla="*/ 380 h 543"/>
                <a:gd name="T84" fmla="*/ 184 w 543"/>
                <a:gd name="T85" fmla="*/ 395 h 543"/>
                <a:gd name="T86" fmla="*/ 290 w 543"/>
                <a:gd name="T87" fmla="*/ 289 h 543"/>
                <a:gd name="T88" fmla="*/ 326 w 543"/>
                <a:gd name="T89" fmla="*/ 326 h 543"/>
                <a:gd name="T90" fmla="*/ 272 w 543"/>
                <a:gd name="T91" fmla="*/ 380 h 543"/>
                <a:gd name="T92" fmla="*/ 380 w 543"/>
                <a:gd name="T93" fmla="*/ 271 h 543"/>
                <a:gd name="T94" fmla="*/ 362 w 543"/>
                <a:gd name="T95" fmla="*/ 289 h 543"/>
                <a:gd name="T96" fmla="*/ 253 w 543"/>
                <a:gd name="T97" fmla="*/ 181 h 543"/>
                <a:gd name="T98" fmla="*/ 272 w 543"/>
                <a:gd name="T99" fmla="*/ 163 h 543"/>
                <a:gd name="T100" fmla="*/ 308 w 543"/>
                <a:gd name="T101" fmla="*/ 163 h 543"/>
                <a:gd name="T102" fmla="*/ 380 w 543"/>
                <a:gd name="T103" fmla="*/ 235 h 543"/>
                <a:gd name="T104" fmla="*/ 380 w 543"/>
                <a:gd name="T105" fmla="*/ 271 h 543"/>
                <a:gd name="T106" fmla="*/ 380 w 543"/>
                <a:gd name="T107" fmla="*/ 163 h 543"/>
                <a:gd name="T108" fmla="*/ 362 w 543"/>
                <a:gd name="T109" fmla="*/ 145 h 543"/>
                <a:gd name="T110" fmla="*/ 380 w 543"/>
                <a:gd name="T111" fmla="*/ 126 h 543"/>
                <a:gd name="T112" fmla="*/ 416 w 543"/>
                <a:gd name="T113" fmla="*/ 126 h 543"/>
                <a:gd name="T114" fmla="*/ 416 w 543"/>
                <a:gd name="T115" fmla="*/ 163 h 543"/>
                <a:gd name="T116" fmla="*/ 398 w 543"/>
                <a:gd name="T117" fmla="*/ 181 h 543"/>
                <a:gd name="T118" fmla="*/ 380 w 543"/>
                <a:gd name="T119" fmla="*/ 163 h 543"/>
                <a:gd name="T120" fmla="*/ 380 w 543"/>
                <a:gd name="T121" fmla="*/ 163 h 543"/>
                <a:gd name="T122" fmla="*/ 380 w 543"/>
                <a:gd name="T123" fmla="*/ 163 h 5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543" h="543">
                  <a:moveTo>
                    <a:pt x="507" y="289"/>
                  </a:moveTo>
                  <a:cubicBezTo>
                    <a:pt x="453" y="344"/>
                    <a:pt x="453" y="344"/>
                    <a:pt x="453" y="344"/>
                  </a:cubicBezTo>
                  <a:cubicBezTo>
                    <a:pt x="416" y="308"/>
                    <a:pt x="416" y="308"/>
                    <a:pt x="416" y="308"/>
                  </a:cubicBezTo>
                  <a:cubicBezTo>
                    <a:pt x="439" y="285"/>
                    <a:pt x="445" y="250"/>
                    <a:pt x="431" y="220"/>
                  </a:cubicBezTo>
                  <a:cubicBezTo>
                    <a:pt x="453" y="199"/>
                    <a:pt x="453" y="199"/>
                    <a:pt x="453" y="199"/>
                  </a:cubicBezTo>
                  <a:cubicBezTo>
                    <a:pt x="483" y="169"/>
                    <a:pt x="483" y="121"/>
                    <a:pt x="453" y="90"/>
                  </a:cubicBezTo>
                  <a:cubicBezTo>
                    <a:pt x="424" y="60"/>
                    <a:pt x="375" y="60"/>
                    <a:pt x="345" y="89"/>
                  </a:cubicBezTo>
                  <a:cubicBezTo>
                    <a:pt x="345" y="90"/>
                    <a:pt x="344" y="90"/>
                    <a:pt x="344" y="90"/>
                  </a:cubicBezTo>
                  <a:cubicBezTo>
                    <a:pt x="323" y="112"/>
                    <a:pt x="323" y="112"/>
                    <a:pt x="323" y="112"/>
                  </a:cubicBezTo>
                  <a:cubicBezTo>
                    <a:pt x="293" y="98"/>
                    <a:pt x="258" y="104"/>
                    <a:pt x="235" y="126"/>
                  </a:cubicBezTo>
                  <a:cubicBezTo>
                    <a:pt x="199" y="90"/>
                    <a:pt x="199" y="90"/>
                    <a:pt x="199" y="90"/>
                  </a:cubicBezTo>
                  <a:cubicBezTo>
                    <a:pt x="254" y="36"/>
                    <a:pt x="254" y="36"/>
                    <a:pt x="254" y="36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45" y="72"/>
                    <a:pt x="145" y="72"/>
                    <a:pt x="145" y="72"/>
                  </a:cubicBezTo>
                  <a:cubicBezTo>
                    <a:pt x="135" y="82"/>
                    <a:pt x="135" y="98"/>
                    <a:pt x="145" y="108"/>
                  </a:cubicBezTo>
                  <a:cubicBezTo>
                    <a:pt x="199" y="163"/>
                    <a:pt x="199" y="163"/>
                    <a:pt x="199" y="163"/>
                  </a:cubicBezTo>
                  <a:cubicBezTo>
                    <a:pt x="163" y="199"/>
                    <a:pt x="163" y="199"/>
                    <a:pt x="163" y="199"/>
                  </a:cubicBezTo>
                  <a:cubicBezTo>
                    <a:pt x="109" y="145"/>
                    <a:pt x="109" y="145"/>
                    <a:pt x="109" y="145"/>
                  </a:cubicBezTo>
                  <a:cubicBezTo>
                    <a:pt x="98" y="135"/>
                    <a:pt x="83" y="135"/>
                    <a:pt x="72" y="145"/>
                  </a:cubicBezTo>
                  <a:cubicBezTo>
                    <a:pt x="0" y="217"/>
                    <a:pt x="0" y="217"/>
                    <a:pt x="0" y="217"/>
                  </a:cubicBezTo>
                  <a:cubicBezTo>
                    <a:pt x="36" y="253"/>
                    <a:pt x="36" y="253"/>
                    <a:pt x="36" y="253"/>
                  </a:cubicBezTo>
                  <a:cubicBezTo>
                    <a:pt x="90" y="199"/>
                    <a:pt x="90" y="199"/>
                    <a:pt x="90" y="199"/>
                  </a:cubicBezTo>
                  <a:cubicBezTo>
                    <a:pt x="127" y="235"/>
                    <a:pt x="127" y="235"/>
                    <a:pt x="127" y="235"/>
                  </a:cubicBezTo>
                  <a:cubicBezTo>
                    <a:pt x="77" y="285"/>
                    <a:pt x="77" y="366"/>
                    <a:pt x="128" y="416"/>
                  </a:cubicBezTo>
                  <a:cubicBezTo>
                    <a:pt x="177" y="466"/>
                    <a:pt x="258" y="466"/>
                    <a:pt x="308" y="416"/>
                  </a:cubicBezTo>
                  <a:cubicBezTo>
                    <a:pt x="344" y="452"/>
                    <a:pt x="344" y="452"/>
                    <a:pt x="344" y="452"/>
                  </a:cubicBezTo>
                  <a:cubicBezTo>
                    <a:pt x="290" y="507"/>
                    <a:pt x="290" y="507"/>
                    <a:pt x="290" y="507"/>
                  </a:cubicBezTo>
                  <a:cubicBezTo>
                    <a:pt x="326" y="543"/>
                    <a:pt x="326" y="543"/>
                    <a:pt x="326" y="543"/>
                  </a:cubicBezTo>
                  <a:cubicBezTo>
                    <a:pt x="398" y="470"/>
                    <a:pt x="398" y="470"/>
                    <a:pt x="398" y="470"/>
                  </a:cubicBezTo>
                  <a:cubicBezTo>
                    <a:pt x="408" y="460"/>
                    <a:pt x="408" y="444"/>
                    <a:pt x="398" y="434"/>
                  </a:cubicBezTo>
                  <a:cubicBezTo>
                    <a:pt x="344" y="380"/>
                    <a:pt x="344" y="380"/>
                    <a:pt x="344" y="380"/>
                  </a:cubicBezTo>
                  <a:cubicBezTo>
                    <a:pt x="380" y="344"/>
                    <a:pt x="380" y="344"/>
                    <a:pt x="380" y="344"/>
                  </a:cubicBezTo>
                  <a:cubicBezTo>
                    <a:pt x="434" y="398"/>
                    <a:pt x="434" y="398"/>
                    <a:pt x="434" y="398"/>
                  </a:cubicBezTo>
                  <a:cubicBezTo>
                    <a:pt x="444" y="408"/>
                    <a:pt x="461" y="408"/>
                    <a:pt x="471" y="398"/>
                  </a:cubicBezTo>
                  <a:cubicBezTo>
                    <a:pt x="543" y="326"/>
                    <a:pt x="543" y="326"/>
                    <a:pt x="543" y="326"/>
                  </a:cubicBezTo>
                  <a:lnTo>
                    <a:pt x="507" y="289"/>
                  </a:lnTo>
                  <a:close/>
                  <a:moveTo>
                    <a:pt x="163" y="271"/>
                  </a:moveTo>
                  <a:cubicBezTo>
                    <a:pt x="217" y="217"/>
                    <a:pt x="217" y="217"/>
                    <a:pt x="217" y="217"/>
                  </a:cubicBezTo>
                  <a:cubicBezTo>
                    <a:pt x="253" y="253"/>
                    <a:pt x="253" y="253"/>
                    <a:pt x="253" y="253"/>
                  </a:cubicBezTo>
                  <a:cubicBezTo>
                    <a:pt x="148" y="358"/>
                    <a:pt x="148" y="358"/>
                    <a:pt x="148" y="358"/>
                  </a:cubicBezTo>
                  <a:cubicBezTo>
                    <a:pt x="134" y="329"/>
                    <a:pt x="140" y="294"/>
                    <a:pt x="163" y="271"/>
                  </a:cubicBezTo>
                  <a:close/>
                  <a:moveTo>
                    <a:pt x="272" y="380"/>
                  </a:moveTo>
                  <a:cubicBezTo>
                    <a:pt x="249" y="403"/>
                    <a:pt x="214" y="409"/>
                    <a:pt x="184" y="395"/>
                  </a:cubicBezTo>
                  <a:cubicBezTo>
                    <a:pt x="290" y="289"/>
                    <a:pt x="290" y="289"/>
                    <a:pt x="290" y="289"/>
                  </a:cubicBezTo>
                  <a:cubicBezTo>
                    <a:pt x="326" y="326"/>
                    <a:pt x="326" y="326"/>
                    <a:pt x="326" y="326"/>
                  </a:cubicBezTo>
                  <a:lnTo>
                    <a:pt x="272" y="380"/>
                  </a:lnTo>
                  <a:close/>
                  <a:moveTo>
                    <a:pt x="380" y="271"/>
                  </a:moveTo>
                  <a:cubicBezTo>
                    <a:pt x="362" y="289"/>
                    <a:pt x="362" y="289"/>
                    <a:pt x="362" y="289"/>
                  </a:cubicBezTo>
                  <a:cubicBezTo>
                    <a:pt x="253" y="181"/>
                    <a:pt x="253" y="181"/>
                    <a:pt x="253" y="181"/>
                  </a:cubicBezTo>
                  <a:cubicBezTo>
                    <a:pt x="272" y="163"/>
                    <a:pt x="272" y="163"/>
                    <a:pt x="272" y="163"/>
                  </a:cubicBezTo>
                  <a:cubicBezTo>
                    <a:pt x="282" y="153"/>
                    <a:pt x="298" y="153"/>
                    <a:pt x="308" y="163"/>
                  </a:cubicBezTo>
                  <a:cubicBezTo>
                    <a:pt x="380" y="235"/>
                    <a:pt x="380" y="235"/>
                    <a:pt x="380" y="235"/>
                  </a:cubicBezTo>
                  <a:cubicBezTo>
                    <a:pt x="390" y="245"/>
                    <a:pt x="390" y="261"/>
                    <a:pt x="380" y="271"/>
                  </a:cubicBezTo>
                  <a:close/>
                  <a:moveTo>
                    <a:pt x="380" y="163"/>
                  </a:moveTo>
                  <a:cubicBezTo>
                    <a:pt x="362" y="145"/>
                    <a:pt x="362" y="145"/>
                    <a:pt x="362" y="145"/>
                  </a:cubicBezTo>
                  <a:cubicBezTo>
                    <a:pt x="380" y="126"/>
                    <a:pt x="380" y="126"/>
                    <a:pt x="380" y="126"/>
                  </a:cubicBezTo>
                  <a:cubicBezTo>
                    <a:pt x="390" y="116"/>
                    <a:pt x="406" y="116"/>
                    <a:pt x="416" y="126"/>
                  </a:cubicBezTo>
                  <a:cubicBezTo>
                    <a:pt x="426" y="136"/>
                    <a:pt x="426" y="153"/>
                    <a:pt x="416" y="163"/>
                  </a:cubicBezTo>
                  <a:cubicBezTo>
                    <a:pt x="398" y="181"/>
                    <a:pt x="398" y="181"/>
                    <a:pt x="398" y="181"/>
                  </a:cubicBezTo>
                  <a:lnTo>
                    <a:pt x="380" y="163"/>
                  </a:lnTo>
                  <a:close/>
                  <a:moveTo>
                    <a:pt x="380" y="163"/>
                  </a:moveTo>
                  <a:cubicBezTo>
                    <a:pt x="380" y="163"/>
                    <a:pt x="380" y="163"/>
                    <a:pt x="380" y="16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89" name="Freeform 375"/>
            <p:cNvSpPr>
              <a:spLocks noEditPoints="1"/>
            </p:cNvSpPr>
            <p:nvPr/>
          </p:nvSpPr>
          <p:spPr bwMode="auto">
            <a:xfrm>
              <a:off x="5167313" y="4281488"/>
              <a:ext cx="762000" cy="711200"/>
            </a:xfrm>
            <a:custGeom>
              <a:avLst/>
              <a:gdLst>
                <a:gd name="T0" fmla="*/ 1508 w 1546"/>
                <a:gd name="T1" fmla="*/ 1267 h 1444"/>
                <a:gd name="T2" fmla="*/ 1126 w 1546"/>
                <a:gd name="T3" fmla="*/ 275 h 1444"/>
                <a:gd name="T4" fmla="*/ 666 w 1546"/>
                <a:gd name="T5" fmla="*/ 77 h 1444"/>
                <a:gd name="T6" fmla="*/ 77 w 1546"/>
                <a:gd name="T7" fmla="*/ 0 h 1444"/>
                <a:gd name="T8" fmla="*/ 0 w 1546"/>
                <a:gd name="T9" fmla="*/ 384 h 1444"/>
                <a:gd name="T10" fmla="*/ 347 w 1546"/>
                <a:gd name="T11" fmla="*/ 461 h 1444"/>
                <a:gd name="T12" fmla="*/ 1124 w 1546"/>
                <a:gd name="T13" fmla="*/ 1160 h 1444"/>
                <a:gd name="T14" fmla="*/ 1508 w 1546"/>
                <a:gd name="T15" fmla="*/ 1405 h 1444"/>
                <a:gd name="T16" fmla="*/ 665 w 1546"/>
                <a:gd name="T17" fmla="*/ 394 h 1444"/>
                <a:gd name="T18" fmla="*/ 971 w 1546"/>
                <a:gd name="T19" fmla="*/ 1039 h 1444"/>
                <a:gd name="T20" fmla="*/ 498 w 1546"/>
                <a:gd name="T21" fmla="*/ 559 h 1444"/>
                <a:gd name="T22" fmla="*/ 534 w 1546"/>
                <a:gd name="T23" fmla="*/ 552 h 1444"/>
                <a:gd name="T24" fmla="*/ 538 w 1546"/>
                <a:gd name="T25" fmla="*/ 461 h 1444"/>
                <a:gd name="T26" fmla="*/ 665 w 1546"/>
                <a:gd name="T27" fmla="*/ 394 h 1444"/>
                <a:gd name="T28" fmla="*/ 52 w 1546"/>
                <a:gd name="T29" fmla="*/ 384 h 1444"/>
                <a:gd name="T30" fmla="*/ 77 w 1546"/>
                <a:gd name="T31" fmla="*/ 52 h 1444"/>
                <a:gd name="T32" fmla="*/ 615 w 1546"/>
                <a:gd name="T33" fmla="*/ 77 h 1444"/>
                <a:gd name="T34" fmla="*/ 589 w 1546"/>
                <a:gd name="T35" fmla="*/ 410 h 1444"/>
                <a:gd name="T36" fmla="*/ 487 w 1546"/>
                <a:gd name="T37" fmla="*/ 436 h 1444"/>
                <a:gd name="T38" fmla="*/ 373 w 1546"/>
                <a:gd name="T39" fmla="*/ 414 h 1444"/>
                <a:gd name="T40" fmla="*/ 77 w 1546"/>
                <a:gd name="T41" fmla="*/ 410 h 1444"/>
                <a:gd name="T42" fmla="*/ 820 w 1546"/>
                <a:gd name="T43" fmla="*/ 1204 h 1444"/>
                <a:gd name="T44" fmla="*/ 391 w 1546"/>
                <a:gd name="T45" fmla="*/ 488 h 1444"/>
                <a:gd name="T46" fmla="*/ 633 w 1546"/>
                <a:gd name="T47" fmla="*/ 1083 h 1444"/>
                <a:gd name="T48" fmla="*/ 1007 w 1546"/>
                <a:gd name="T49" fmla="*/ 353 h 1444"/>
                <a:gd name="T50" fmla="*/ 666 w 1546"/>
                <a:gd name="T51" fmla="*/ 256 h 1444"/>
                <a:gd name="T52" fmla="*/ 973 w 1546"/>
                <a:gd name="T53" fmla="*/ 1179 h 1444"/>
                <a:gd name="T54" fmla="*/ 1165 w 1546"/>
                <a:gd name="T55" fmla="*/ 1129 h 1444"/>
                <a:gd name="T56" fmla="*/ 1423 w 1546"/>
                <a:gd name="T57" fmla="*/ 1255 h 1444"/>
                <a:gd name="T58" fmla="*/ 1472 w 1546"/>
                <a:gd name="T59" fmla="*/ 1369 h 1444"/>
                <a:gd name="T60" fmla="*/ 1405 w 1546"/>
                <a:gd name="T61" fmla="*/ 1369 h 1444"/>
                <a:gd name="T62" fmla="*/ 1460 w 1546"/>
                <a:gd name="T63" fmla="*/ 1291 h 1444"/>
                <a:gd name="T64" fmla="*/ 1472 w 1546"/>
                <a:gd name="T65" fmla="*/ 1369 h 1444"/>
                <a:gd name="T66" fmla="*/ 1472 w 1546"/>
                <a:gd name="T67" fmla="*/ 1369 h 14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546" h="1444">
                  <a:moveTo>
                    <a:pt x="1508" y="1267"/>
                  </a:moveTo>
                  <a:cubicBezTo>
                    <a:pt x="1508" y="1267"/>
                    <a:pt x="1508" y="1267"/>
                    <a:pt x="1508" y="1267"/>
                  </a:cubicBezTo>
                  <a:cubicBezTo>
                    <a:pt x="1263" y="1021"/>
                    <a:pt x="1263" y="1021"/>
                    <a:pt x="1263" y="1021"/>
                  </a:cubicBezTo>
                  <a:cubicBezTo>
                    <a:pt x="1431" y="777"/>
                    <a:pt x="1370" y="443"/>
                    <a:pt x="1126" y="275"/>
                  </a:cubicBezTo>
                  <a:cubicBezTo>
                    <a:pt x="991" y="182"/>
                    <a:pt x="822" y="155"/>
                    <a:pt x="666" y="202"/>
                  </a:cubicBezTo>
                  <a:cubicBezTo>
                    <a:pt x="666" y="77"/>
                    <a:pt x="666" y="77"/>
                    <a:pt x="666" y="77"/>
                  </a:cubicBezTo>
                  <a:cubicBezTo>
                    <a:pt x="666" y="35"/>
                    <a:pt x="632" y="0"/>
                    <a:pt x="589" y="0"/>
                  </a:cubicBezTo>
                  <a:cubicBezTo>
                    <a:pt x="77" y="0"/>
                    <a:pt x="77" y="0"/>
                    <a:pt x="77" y="0"/>
                  </a:cubicBezTo>
                  <a:cubicBezTo>
                    <a:pt x="35" y="0"/>
                    <a:pt x="0" y="35"/>
                    <a:pt x="0" y="77"/>
                  </a:cubicBezTo>
                  <a:cubicBezTo>
                    <a:pt x="0" y="384"/>
                    <a:pt x="0" y="384"/>
                    <a:pt x="0" y="384"/>
                  </a:cubicBezTo>
                  <a:cubicBezTo>
                    <a:pt x="0" y="427"/>
                    <a:pt x="35" y="461"/>
                    <a:pt x="77" y="461"/>
                  </a:cubicBezTo>
                  <a:cubicBezTo>
                    <a:pt x="347" y="461"/>
                    <a:pt x="347" y="461"/>
                    <a:pt x="347" y="461"/>
                  </a:cubicBezTo>
                  <a:cubicBezTo>
                    <a:pt x="205" y="722"/>
                    <a:pt x="302" y="1048"/>
                    <a:pt x="563" y="1190"/>
                  </a:cubicBezTo>
                  <a:cubicBezTo>
                    <a:pt x="740" y="1286"/>
                    <a:pt x="957" y="1275"/>
                    <a:pt x="1124" y="1160"/>
                  </a:cubicBezTo>
                  <a:cubicBezTo>
                    <a:pt x="1369" y="1405"/>
                    <a:pt x="1369" y="1405"/>
                    <a:pt x="1369" y="1405"/>
                  </a:cubicBezTo>
                  <a:cubicBezTo>
                    <a:pt x="1407" y="1444"/>
                    <a:pt x="1469" y="1444"/>
                    <a:pt x="1508" y="1405"/>
                  </a:cubicBezTo>
                  <a:cubicBezTo>
                    <a:pt x="1546" y="1367"/>
                    <a:pt x="1546" y="1305"/>
                    <a:pt x="1508" y="1267"/>
                  </a:cubicBezTo>
                  <a:close/>
                  <a:moveTo>
                    <a:pt x="665" y="394"/>
                  </a:moveTo>
                  <a:cubicBezTo>
                    <a:pt x="843" y="310"/>
                    <a:pt x="1056" y="386"/>
                    <a:pt x="1140" y="564"/>
                  </a:cubicBezTo>
                  <a:cubicBezTo>
                    <a:pt x="1225" y="742"/>
                    <a:pt x="1149" y="954"/>
                    <a:pt x="971" y="1039"/>
                  </a:cubicBezTo>
                  <a:cubicBezTo>
                    <a:pt x="793" y="1123"/>
                    <a:pt x="580" y="1048"/>
                    <a:pt x="496" y="870"/>
                  </a:cubicBezTo>
                  <a:cubicBezTo>
                    <a:pt x="449" y="771"/>
                    <a:pt x="450" y="657"/>
                    <a:pt x="498" y="559"/>
                  </a:cubicBezTo>
                  <a:cubicBezTo>
                    <a:pt x="498" y="559"/>
                    <a:pt x="498" y="559"/>
                    <a:pt x="498" y="559"/>
                  </a:cubicBezTo>
                  <a:cubicBezTo>
                    <a:pt x="510" y="567"/>
                    <a:pt x="526" y="564"/>
                    <a:pt x="534" y="552"/>
                  </a:cubicBezTo>
                  <a:cubicBezTo>
                    <a:pt x="537" y="548"/>
                    <a:pt x="538" y="543"/>
                    <a:pt x="538" y="538"/>
                  </a:cubicBezTo>
                  <a:cubicBezTo>
                    <a:pt x="538" y="461"/>
                    <a:pt x="538" y="461"/>
                    <a:pt x="538" y="461"/>
                  </a:cubicBezTo>
                  <a:cubicBezTo>
                    <a:pt x="589" y="461"/>
                    <a:pt x="589" y="461"/>
                    <a:pt x="589" y="461"/>
                  </a:cubicBezTo>
                  <a:cubicBezTo>
                    <a:pt x="628" y="461"/>
                    <a:pt x="660" y="433"/>
                    <a:pt x="665" y="394"/>
                  </a:cubicBezTo>
                  <a:close/>
                  <a:moveTo>
                    <a:pt x="77" y="410"/>
                  </a:moveTo>
                  <a:cubicBezTo>
                    <a:pt x="63" y="410"/>
                    <a:pt x="52" y="399"/>
                    <a:pt x="52" y="384"/>
                  </a:cubicBezTo>
                  <a:cubicBezTo>
                    <a:pt x="52" y="77"/>
                    <a:pt x="52" y="77"/>
                    <a:pt x="52" y="77"/>
                  </a:cubicBezTo>
                  <a:cubicBezTo>
                    <a:pt x="52" y="63"/>
                    <a:pt x="63" y="52"/>
                    <a:pt x="77" y="52"/>
                  </a:cubicBezTo>
                  <a:cubicBezTo>
                    <a:pt x="589" y="52"/>
                    <a:pt x="589" y="52"/>
                    <a:pt x="589" y="52"/>
                  </a:cubicBezTo>
                  <a:cubicBezTo>
                    <a:pt x="603" y="52"/>
                    <a:pt x="615" y="63"/>
                    <a:pt x="615" y="77"/>
                  </a:cubicBezTo>
                  <a:cubicBezTo>
                    <a:pt x="615" y="384"/>
                    <a:pt x="615" y="384"/>
                    <a:pt x="615" y="384"/>
                  </a:cubicBezTo>
                  <a:cubicBezTo>
                    <a:pt x="615" y="399"/>
                    <a:pt x="603" y="410"/>
                    <a:pt x="589" y="410"/>
                  </a:cubicBezTo>
                  <a:cubicBezTo>
                    <a:pt x="512" y="410"/>
                    <a:pt x="512" y="410"/>
                    <a:pt x="512" y="410"/>
                  </a:cubicBezTo>
                  <a:cubicBezTo>
                    <a:pt x="498" y="410"/>
                    <a:pt x="487" y="421"/>
                    <a:pt x="487" y="436"/>
                  </a:cubicBezTo>
                  <a:cubicBezTo>
                    <a:pt x="487" y="490"/>
                    <a:pt x="487" y="490"/>
                    <a:pt x="487" y="490"/>
                  </a:cubicBezTo>
                  <a:cubicBezTo>
                    <a:pt x="373" y="414"/>
                    <a:pt x="373" y="414"/>
                    <a:pt x="373" y="414"/>
                  </a:cubicBezTo>
                  <a:cubicBezTo>
                    <a:pt x="369" y="412"/>
                    <a:pt x="364" y="410"/>
                    <a:pt x="359" y="410"/>
                  </a:cubicBezTo>
                  <a:lnTo>
                    <a:pt x="77" y="410"/>
                  </a:lnTo>
                  <a:close/>
                  <a:moveTo>
                    <a:pt x="973" y="1179"/>
                  </a:moveTo>
                  <a:cubicBezTo>
                    <a:pt x="924" y="1195"/>
                    <a:pt x="872" y="1204"/>
                    <a:pt x="820" y="1204"/>
                  </a:cubicBezTo>
                  <a:cubicBezTo>
                    <a:pt x="551" y="1204"/>
                    <a:pt x="333" y="986"/>
                    <a:pt x="333" y="717"/>
                  </a:cubicBezTo>
                  <a:cubicBezTo>
                    <a:pt x="333" y="637"/>
                    <a:pt x="353" y="558"/>
                    <a:pt x="391" y="488"/>
                  </a:cubicBezTo>
                  <a:cubicBezTo>
                    <a:pt x="455" y="531"/>
                    <a:pt x="455" y="531"/>
                    <a:pt x="455" y="531"/>
                  </a:cubicBezTo>
                  <a:cubicBezTo>
                    <a:pt x="352" y="732"/>
                    <a:pt x="431" y="979"/>
                    <a:pt x="633" y="1083"/>
                  </a:cubicBezTo>
                  <a:cubicBezTo>
                    <a:pt x="834" y="1186"/>
                    <a:pt x="1082" y="1106"/>
                    <a:pt x="1185" y="905"/>
                  </a:cubicBezTo>
                  <a:cubicBezTo>
                    <a:pt x="1288" y="703"/>
                    <a:pt x="1209" y="456"/>
                    <a:pt x="1007" y="353"/>
                  </a:cubicBezTo>
                  <a:cubicBezTo>
                    <a:pt x="901" y="298"/>
                    <a:pt x="777" y="293"/>
                    <a:pt x="666" y="338"/>
                  </a:cubicBezTo>
                  <a:cubicBezTo>
                    <a:pt x="666" y="256"/>
                    <a:pt x="666" y="256"/>
                    <a:pt x="666" y="256"/>
                  </a:cubicBezTo>
                  <a:cubicBezTo>
                    <a:pt x="921" y="171"/>
                    <a:pt x="1196" y="309"/>
                    <a:pt x="1281" y="564"/>
                  </a:cubicBezTo>
                  <a:cubicBezTo>
                    <a:pt x="1366" y="818"/>
                    <a:pt x="1228" y="1094"/>
                    <a:pt x="973" y="1179"/>
                  </a:cubicBezTo>
                  <a:close/>
                  <a:moveTo>
                    <a:pt x="1357" y="1321"/>
                  </a:moveTo>
                  <a:cubicBezTo>
                    <a:pt x="1165" y="1129"/>
                    <a:pt x="1165" y="1129"/>
                    <a:pt x="1165" y="1129"/>
                  </a:cubicBezTo>
                  <a:cubicBezTo>
                    <a:pt x="1189" y="1109"/>
                    <a:pt x="1211" y="1086"/>
                    <a:pt x="1231" y="1063"/>
                  </a:cubicBezTo>
                  <a:cubicBezTo>
                    <a:pt x="1423" y="1255"/>
                    <a:pt x="1423" y="1255"/>
                    <a:pt x="1423" y="1255"/>
                  </a:cubicBezTo>
                  <a:lnTo>
                    <a:pt x="1357" y="1321"/>
                  </a:lnTo>
                  <a:close/>
                  <a:moveTo>
                    <a:pt x="1472" y="1369"/>
                  </a:moveTo>
                  <a:cubicBezTo>
                    <a:pt x="1463" y="1378"/>
                    <a:pt x="1451" y="1383"/>
                    <a:pt x="1438" y="1383"/>
                  </a:cubicBezTo>
                  <a:cubicBezTo>
                    <a:pt x="1426" y="1383"/>
                    <a:pt x="1414" y="1378"/>
                    <a:pt x="1405" y="1369"/>
                  </a:cubicBezTo>
                  <a:cubicBezTo>
                    <a:pt x="1393" y="1357"/>
                    <a:pt x="1393" y="1357"/>
                    <a:pt x="1393" y="1357"/>
                  </a:cubicBezTo>
                  <a:cubicBezTo>
                    <a:pt x="1460" y="1291"/>
                    <a:pt x="1460" y="1291"/>
                    <a:pt x="1460" y="1291"/>
                  </a:cubicBezTo>
                  <a:cubicBezTo>
                    <a:pt x="1472" y="1303"/>
                    <a:pt x="1472" y="1303"/>
                    <a:pt x="1472" y="1303"/>
                  </a:cubicBezTo>
                  <a:cubicBezTo>
                    <a:pt x="1490" y="1321"/>
                    <a:pt x="1490" y="1351"/>
                    <a:pt x="1472" y="1369"/>
                  </a:cubicBezTo>
                  <a:close/>
                  <a:moveTo>
                    <a:pt x="1472" y="1369"/>
                  </a:moveTo>
                  <a:cubicBezTo>
                    <a:pt x="1472" y="1369"/>
                    <a:pt x="1472" y="1369"/>
                    <a:pt x="1472" y="136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90" name="Freeform 376"/>
            <p:cNvSpPr>
              <a:spLocks noEditPoints="1"/>
            </p:cNvSpPr>
            <p:nvPr/>
          </p:nvSpPr>
          <p:spPr bwMode="auto">
            <a:xfrm>
              <a:off x="5792788" y="4411663"/>
              <a:ext cx="106363" cy="287338"/>
            </a:xfrm>
            <a:custGeom>
              <a:avLst/>
              <a:gdLst>
                <a:gd name="T0" fmla="*/ 38 w 215"/>
                <a:gd name="T1" fmla="*/ 0 h 585"/>
                <a:gd name="T2" fmla="*/ 0 w 215"/>
                <a:gd name="T3" fmla="*/ 34 h 585"/>
                <a:gd name="T4" fmla="*/ 152 w 215"/>
                <a:gd name="T5" fmla="*/ 575 h 585"/>
                <a:gd name="T6" fmla="*/ 202 w 215"/>
                <a:gd name="T7" fmla="*/ 585 h 585"/>
                <a:gd name="T8" fmla="*/ 215 w 215"/>
                <a:gd name="T9" fmla="*/ 452 h 585"/>
                <a:gd name="T10" fmla="*/ 38 w 215"/>
                <a:gd name="T11" fmla="*/ 0 h 585"/>
                <a:gd name="T12" fmla="*/ 38 w 215"/>
                <a:gd name="T13" fmla="*/ 0 h 585"/>
                <a:gd name="T14" fmla="*/ 38 w 215"/>
                <a:gd name="T15" fmla="*/ 0 h 5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5" h="585">
                  <a:moveTo>
                    <a:pt x="38" y="0"/>
                  </a:moveTo>
                  <a:cubicBezTo>
                    <a:pt x="0" y="34"/>
                    <a:pt x="0" y="34"/>
                    <a:pt x="0" y="34"/>
                  </a:cubicBezTo>
                  <a:cubicBezTo>
                    <a:pt x="135" y="180"/>
                    <a:pt x="191" y="381"/>
                    <a:pt x="152" y="575"/>
                  </a:cubicBezTo>
                  <a:cubicBezTo>
                    <a:pt x="202" y="585"/>
                    <a:pt x="202" y="585"/>
                    <a:pt x="202" y="585"/>
                  </a:cubicBezTo>
                  <a:cubicBezTo>
                    <a:pt x="211" y="542"/>
                    <a:pt x="215" y="497"/>
                    <a:pt x="215" y="452"/>
                  </a:cubicBezTo>
                  <a:cubicBezTo>
                    <a:pt x="215" y="284"/>
                    <a:pt x="152" y="123"/>
                    <a:pt x="38" y="0"/>
                  </a:cubicBezTo>
                  <a:close/>
                  <a:moveTo>
                    <a:pt x="38" y="0"/>
                  </a:moveTo>
                  <a:cubicBezTo>
                    <a:pt x="38" y="0"/>
                    <a:pt x="38" y="0"/>
                    <a:pt x="3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91" name="Freeform 377"/>
            <p:cNvSpPr>
              <a:spLocks noEditPoints="1"/>
            </p:cNvSpPr>
            <p:nvPr/>
          </p:nvSpPr>
          <p:spPr bwMode="auto">
            <a:xfrm>
              <a:off x="5260975" y="4730751"/>
              <a:ext cx="298450" cy="230188"/>
            </a:xfrm>
            <a:custGeom>
              <a:avLst/>
              <a:gdLst>
                <a:gd name="T0" fmla="*/ 48 w 606"/>
                <a:gd name="T1" fmla="*/ 0 h 468"/>
                <a:gd name="T2" fmla="*/ 0 w 606"/>
                <a:gd name="T3" fmla="*/ 16 h 468"/>
                <a:gd name="T4" fmla="*/ 604 w 606"/>
                <a:gd name="T5" fmla="*/ 468 h 468"/>
                <a:gd name="T6" fmla="*/ 606 w 606"/>
                <a:gd name="T7" fmla="*/ 417 h 468"/>
                <a:gd name="T8" fmla="*/ 48 w 606"/>
                <a:gd name="T9" fmla="*/ 0 h 468"/>
                <a:gd name="T10" fmla="*/ 48 w 606"/>
                <a:gd name="T11" fmla="*/ 0 h 468"/>
                <a:gd name="T12" fmla="*/ 48 w 606"/>
                <a:gd name="T13" fmla="*/ 0 h 4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06" h="468">
                  <a:moveTo>
                    <a:pt x="48" y="0"/>
                  </a:moveTo>
                  <a:cubicBezTo>
                    <a:pt x="0" y="16"/>
                    <a:pt x="0" y="16"/>
                    <a:pt x="0" y="16"/>
                  </a:cubicBezTo>
                  <a:cubicBezTo>
                    <a:pt x="89" y="277"/>
                    <a:pt x="329" y="456"/>
                    <a:pt x="604" y="468"/>
                  </a:cubicBezTo>
                  <a:cubicBezTo>
                    <a:pt x="606" y="417"/>
                    <a:pt x="606" y="417"/>
                    <a:pt x="606" y="417"/>
                  </a:cubicBezTo>
                  <a:cubicBezTo>
                    <a:pt x="352" y="406"/>
                    <a:pt x="131" y="240"/>
                    <a:pt x="48" y="0"/>
                  </a:cubicBezTo>
                  <a:close/>
                  <a:moveTo>
                    <a:pt x="48" y="0"/>
                  </a:moveTo>
                  <a:cubicBezTo>
                    <a:pt x="48" y="0"/>
                    <a:pt x="48" y="0"/>
                    <a:pt x="4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92" name="Freeform 378"/>
            <p:cNvSpPr>
              <a:spLocks noEditPoints="1"/>
            </p:cNvSpPr>
            <p:nvPr/>
          </p:nvSpPr>
          <p:spPr bwMode="auto">
            <a:xfrm>
              <a:off x="5583238" y="4933951"/>
              <a:ext cx="26988" cy="26988"/>
            </a:xfrm>
            <a:custGeom>
              <a:avLst/>
              <a:gdLst>
                <a:gd name="T0" fmla="*/ 49 w 55"/>
                <a:gd name="T1" fmla="*/ 0 h 55"/>
                <a:gd name="T2" fmla="*/ 0 w 55"/>
                <a:gd name="T3" fmla="*/ 4 h 55"/>
                <a:gd name="T4" fmla="*/ 2 w 55"/>
                <a:gd name="T5" fmla="*/ 55 h 55"/>
                <a:gd name="T6" fmla="*/ 55 w 55"/>
                <a:gd name="T7" fmla="*/ 51 h 55"/>
                <a:gd name="T8" fmla="*/ 49 w 55"/>
                <a:gd name="T9" fmla="*/ 0 h 55"/>
                <a:gd name="T10" fmla="*/ 49 w 55"/>
                <a:gd name="T11" fmla="*/ 0 h 55"/>
                <a:gd name="T12" fmla="*/ 49 w 55"/>
                <a:gd name="T13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5" h="55">
                  <a:moveTo>
                    <a:pt x="49" y="0"/>
                  </a:moveTo>
                  <a:cubicBezTo>
                    <a:pt x="33" y="2"/>
                    <a:pt x="17" y="3"/>
                    <a:pt x="0" y="4"/>
                  </a:cubicBezTo>
                  <a:cubicBezTo>
                    <a:pt x="2" y="55"/>
                    <a:pt x="2" y="55"/>
                    <a:pt x="2" y="55"/>
                  </a:cubicBezTo>
                  <a:cubicBezTo>
                    <a:pt x="20" y="55"/>
                    <a:pt x="38" y="53"/>
                    <a:pt x="55" y="51"/>
                  </a:cubicBezTo>
                  <a:lnTo>
                    <a:pt x="49" y="0"/>
                  </a:lnTo>
                  <a:close/>
                  <a:moveTo>
                    <a:pt x="49" y="0"/>
                  </a:moveTo>
                  <a:cubicBezTo>
                    <a:pt x="49" y="0"/>
                    <a:pt x="49" y="0"/>
                    <a:pt x="4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93" name="Rectangle 379"/>
            <p:cNvSpPr>
              <a:spLocks noChangeArrowheads="1"/>
            </p:cNvSpPr>
            <p:nvPr/>
          </p:nvSpPr>
          <p:spPr bwMode="auto">
            <a:xfrm>
              <a:off x="5256213" y="4332288"/>
              <a:ext cx="25400" cy="2381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94" name="Rectangle 380"/>
            <p:cNvSpPr>
              <a:spLocks noChangeArrowheads="1"/>
            </p:cNvSpPr>
            <p:nvPr/>
          </p:nvSpPr>
          <p:spPr bwMode="auto">
            <a:xfrm>
              <a:off x="5307013" y="4332288"/>
              <a:ext cx="125413" cy="2381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95" name="Rectangle 381"/>
            <p:cNvSpPr>
              <a:spLocks noChangeArrowheads="1"/>
            </p:cNvSpPr>
            <p:nvPr/>
          </p:nvSpPr>
          <p:spPr bwMode="auto">
            <a:xfrm>
              <a:off x="5230813" y="4381501"/>
              <a:ext cx="201613" cy="254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96" name="Rectangle 382"/>
            <p:cNvSpPr>
              <a:spLocks noChangeArrowheads="1"/>
            </p:cNvSpPr>
            <p:nvPr/>
          </p:nvSpPr>
          <p:spPr bwMode="auto">
            <a:xfrm>
              <a:off x="5230813" y="4432301"/>
              <a:ext cx="176213" cy="254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sp>
        <p:nvSpPr>
          <p:cNvPr id="2226" name="Скругленный прямоугольник 238">
            <a:extLst>
              <a:ext uri="{FF2B5EF4-FFF2-40B4-BE49-F238E27FC236}">
                <a16:creationId xmlns:a16="http://schemas.microsoft.com/office/drawing/2014/main" xmlns="" id="{14F3C1B1-7593-46E3-9B1B-D3EAF7BFF42D}"/>
              </a:ext>
            </a:extLst>
          </p:cNvPr>
          <p:cNvSpPr/>
          <p:nvPr/>
        </p:nvSpPr>
        <p:spPr>
          <a:xfrm>
            <a:off x="695325" y="5248825"/>
            <a:ext cx="542925" cy="542925"/>
          </a:xfrm>
          <a:prstGeom prst="roundRect">
            <a:avLst>
              <a:gd name="adj" fmla="val 7018"/>
            </a:avLst>
          </a:prstGeom>
          <a:solidFill>
            <a:srgbClr val="0E3D60"/>
          </a:solidFill>
          <a:ln w="6350">
            <a:solidFill>
              <a:schemeClr val="bg2"/>
            </a:solidFill>
          </a:ln>
          <a:effectLst>
            <a:outerShdw blurRad="368300" sx="102000" sy="102000" algn="ctr" rotWithShape="0">
              <a:srgbClr val="8495BA">
                <a:alpha val="13725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ru-RU" sz="2000" dirty="0">
              <a:latin typeface="+mj-lt"/>
            </a:endParaRPr>
          </a:p>
        </p:txBody>
      </p:sp>
      <p:grpSp>
        <p:nvGrpSpPr>
          <p:cNvPr id="2227" name="Группа 2226">
            <a:extLst>
              <a:ext uri="{FF2B5EF4-FFF2-40B4-BE49-F238E27FC236}">
                <a16:creationId xmlns:a16="http://schemas.microsoft.com/office/drawing/2014/main" xmlns="" id="{010B4666-1CDB-491F-A073-33D6BC5910C7}"/>
              </a:ext>
            </a:extLst>
          </p:cNvPr>
          <p:cNvGrpSpPr/>
          <p:nvPr/>
        </p:nvGrpSpPr>
        <p:grpSpPr>
          <a:xfrm>
            <a:off x="771600" y="5321210"/>
            <a:ext cx="390375" cy="398154"/>
            <a:chOff x="7164388" y="1412875"/>
            <a:chExt cx="876301" cy="893763"/>
          </a:xfrm>
          <a:solidFill>
            <a:schemeClr val="bg1"/>
          </a:solidFill>
        </p:grpSpPr>
        <p:sp>
          <p:nvSpPr>
            <p:cNvPr id="2228" name="Freeform 94">
              <a:extLst>
                <a:ext uri="{FF2B5EF4-FFF2-40B4-BE49-F238E27FC236}">
                  <a16:creationId xmlns:a16="http://schemas.microsoft.com/office/drawing/2014/main" xmlns="" id="{ABC598C8-93EF-4648-A941-94CB3ED0DB0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223127" y="1674812"/>
              <a:ext cx="452437" cy="614364"/>
            </a:xfrm>
            <a:custGeom>
              <a:avLst/>
              <a:gdLst>
                <a:gd name="T0" fmla="*/ 144 w 744"/>
                <a:gd name="T1" fmla="*/ 912 h 1008"/>
                <a:gd name="T2" fmla="*/ 648 w 744"/>
                <a:gd name="T3" fmla="*/ 912 h 1008"/>
                <a:gd name="T4" fmla="*/ 648 w 744"/>
                <a:gd name="T5" fmla="*/ 864 h 1008"/>
                <a:gd name="T6" fmla="*/ 48 w 744"/>
                <a:gd name="T7" fmla="*/ 864 h 1008"/>
                <a:gd name="T8" fmla="*/ 48 w 744"/>
                <a:gd name="T9" fmla="*/ 0 h 1008"/>
                <a:gd name="T10" fmla="*/ 0 w 744"/>
                <a:gd name="T11" fmla="*/ 0 h 1008"/>
                <a:gd name="T12" fmla="*/ 0 w 744"/>
                <a:gd name="T13" fmla="*/ 888 h 1008"/>
                <a:gd name="T14" fmla="*/ 24 w 744"/>
                <a:gd name="T15" fmla="*/ 912 h 1008"/>
                <a:gd name="T16" fmla="*/ 96 w 744"/>
                <a:gd name="T17" fmla="*/ 912 h 1008"/>
                <a:gd name="T18" fmla="*/ 96 w 744"/>
                <a:gd name="T19" fmla="*/ 984 h 1008"/>
                <a:gd name="T20" fmla="*/ 120 w 744"/>
                <a:gd name="T21" fmla="*/ 1008 h 1008"/>
                <a:gd name="T22" fmla="*/ 744 w 744"/>
                <a:gd name="T23" fmla="*/ 1008 h 1008"/>
                <a:gd name="T24" fmla="*/ 744 w 744"/>
                <a:gd name="T25" fmla="*/ 960 h 1008"/>
                <a:gd name="T26" fmla="*/ 144 w 744"/>
                <a:gd name="T27" fmla="*/ 960 h 1008"/>
                <a:gd name="T28" fmla="*/ 144 w 744"/>
                <a:gd name="T29" fmla="*/ 912 h 1008"/>
                <a:gd name="T30" fmla="*/ 144 w 744"/>
                <a:gd name="T31" fmla="*/ 912 h 1008"/>
                <a:gd name="T32" fmla="*/ 144 w 744"/>
                <a:gd name="T33" fmla="*/ 912 h 10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44" h="1008">
                  <a:moveTo>
                    <a:pt x="144" y="912"/>
                  </a:moveTo>
                  <a:cubicBezTo>
                    <a:pt x="648" y="912"/>
                    <a:pt x="648" y="912"/>
                    <a:pt x="648" y="912"/>
                  </a:cubicBezTo>
                  <a:cubicBezTo>
                    <a:pt x="648" y="864"/>
                    <a:pt x="648" y="864"/>
                    <a:pt x="648" y="864"/>
                  </a:cubicBezTo>
                  <a:cubicBezTo>
                    <a:pt x="48" y="864"/>
                    <a:pt x="48" y="864"/>
                    <a:pt x="48" y="864"/>
                  </a:cubicBezTo>
                  <a:cubicBezTo>
                    <a:pt x="48" y="0"/>
                    <a:pt x="48" y="0"/>
                    <a:pt x="4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888"/>
                    <a:pt x="0" y="888"/>
                    <a:pt x="0" y="888"/>
                  </a:cubicBezTo>
                  <a:cubicBezTo>
                    <a:pt x="0" y="902"/>
                    <a:pt x="11" y="912"/>
                    <a:pt x="24" y="912"/>
                  </a:cubicBezTo>
                  <a:cubicBezTo>
                    <a:pt x="96" y="912"/>
                    <a:pt x="96" y="912"/>
                    <a:pt x="96" y="912"/>
                  </a:cubicBezTo>
                  <a:cubicBezTo>
                    <a:pt x="96" y="984"/>
                    <a:pt x="96" y="984"/>
                    <a:pt x="96" y="984"/>
                  </a:cubicBezTo>
                  <a:cubicBezTo>
                    <a:pt x="96" y="998"/>
                    <a:pt x="107" y="1008"/>
                    <a:pt x="120" y="1008"/>
                  </a:cubicBezTo>
                  <a:cubicBezTo>
                    <a:pt x="744" y="1008"/>
                    <a:pt x="744" y="1008"/>
                    <a:pt x="744" y="1008"/>
                  </a:cubicBezTo>
                  <a:cubicBezTo>
                    <a:pt x="744" y="960"/>
                    <a:pt x="744" y="960"/>
                    <a:pt x="744" y="960"/>
                  </a:cubicBezTo>
                  <a:cubicBezTo>
                    <a:pt x="144" y="960"/>
                    <a:pt x="144" y="960"/>
                    <a:pt x="144" y="960"/>
                  </a:cubicBezTo>
                  <a:lnTo>
                    <a:pt x="144" y="912"/>
                  </a:lnTo>
                  <a:close/>
                  <a:moveTo>
                    <a:pt x="144" y="912"/>
                  </a:moveTo>
                  <a:cubicBezTo>
                    <a:pt x="144" y="912"/>
                    <a:pt x="144" y="912"/>
                    <a:pt x="144" y="9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229" name="Freeform 95">
              <a:extLst>
                <a:ext uri="{FF2B5EF4-FFF2-40B4-BE49-F238E27FC236}">
                  <a16:creationId xmlns:a16="http://schemas.microsoft.com/office/drawing/2014/main" xmlns="" id="{6AC286B8-EF0D-432D-A474-66DB0B7D0DA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223126" y="1471613"/>
              <a:ext cx="700088" cy="365125"/>
            </a:xfrm>
            <a:custGeom>
              <a:avLst/>
              <a:gdLst>
                <a:gd name="T0" fmla="*/ 1152 w 1152"/>
                <a:gd name="T1" fmla="*/ 600 h 600"/>
                <a:gd name="T2" fmla="*/ 1152 w 1152"/>
                <a:gd name="T3" fmla="*/ 120 h 600"/>
                <a:gd name="T4" fmla="*/ 1128 w 1152"/>
                <a:gd name="T5" fmla="*/ 96 h 600"/>
                <a:gd name="T6" fmla="*/ 1056 w 1152"/>
                <a:gd name="T7" fmla="*/ 96 h 600"/>
                <a:gd name="T8" fmla="*/ 1056 w 1152"/>
                <a:gd name="T9" fmla="*/ 24 h 600"/>
                <a:gd name="T10" fmla="*/ 1032 w 1152"/>
                <a:gd name="T11" fmla="*/ 0 h 600"/>
                <a:gd name="T12" fmla="*/ 24 w 1152"/>
                <a:gd name="T13" fmla="*/ 0 h 600"/>
                <a:gd name="T14" fmla="*/ 0 w 1152"/>
                <a:gd name="T15" fmla="*/ 24 h 600"/>
                <a:gd name="T16" fmla="*/ 0 w 1152"/>
                <a:gd name="T17" fmla="*/ 96 h 600"/>
                <a:gd name="T18" fmla="*/ 48 w 1152"/>
                <a:gd name="T19" fmla="*/ 96 h 600"/>
                <a:gd name="T20" fmla="*/ 48 w 1152"/>
                <a:gd name="T21" fmla="*/ 48 h 600"/>
                <a:gd name="T22" fmla="*/ 1008 w 1152"/>
                <a:gd name="T23" fmla="*/ 48 h 600"/>
                <a:gd name="T24" fmla="*/ 1008 w 1152"/>
                <a:gd name="T25" fmla="*/ 576 h 600"/>
                <a:gd name="T26" fmla="*/ 1056 w 1152"/>
                <a:gd name="T27" fmla="*/ 576 h 600"/>
                <a:gd name="T28" fmla="*/ 1056 w 1152"/>
                <a:gd name="T29" fmla="*/ 144 h 600"/>
                <a:gd name="T30" fmla="*/ 1104 w 1152"/>
                <a:gd name="T31" fmla="*/ 144 h 600"/>
                <a:gd name="T32" fmla="*/ 1104 w 1152"/>
                <a:gd name="T33" fmla="*/ 600 h 600"/>
                <a:gd name="T34" fmla="*/ 1152 w 1152"/>
                <a:gd name="T35" fmla="*/ 600 h 600"/>
                <a:gd name="T36" fmla="*/ 1152 w 1152"/>
                <a:gd name="T37" fmla="*/ 600 h 600"/>
                <a:gd name="T38" fmla="*/ 1152 w 1152"/>
                <a:gd name="T39" fmla="*/ 600 h 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152" h="600">
                  <a:moveTo>
                    <a:pt x="1152" y="600"/>
                  </a:moveTo>
                  <a:cubicBezTo>
                    <a:pt x="1152" y="120"/>
                    <a:pt x="1152" y="120"/>
                    <a:pt x="1152" y="120"/>
                  </a:cubicBezTo>
                  <a:cubicBezTo>
                    <a:pt x="1152" y="107"/>
                    <a:pt x="1141" y="96"/>
                    <a:pt x="1128" y="96"/>
                  </a:cubicBezTo>
                  <a:cubicBezTo>
                    <a:pt x="1056" y="96"/>
                    <a:pt x="1056" y="96"/>
                    <a:pt x="1056" y="96"/>
                  </a:cubicBezTo>
                  <a:cubicBezTo>
                    <a:pt x="1056" y="24"/>
                    <a:pt x="1056" y="24"/>
                    <a:pt x="1056" y="24"/>
                  </a:cubicBezTo>
                  <a:cubicBezTo>
                    <a:pt x="1056" y="11"/>
                    <a:pt x="1045" y="0"/>
                    <a:pt x="1032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11" y="0"/>
                    <a:pt x="0" y="11"/>
                    <a:pt x="0" y="24"/>
                  </a:cubicBezTo>
                  <a:cubicBezTo>
                    <a:pt x="0" y="96"/>
                    <a:pt x="0" y="96"/>
                    <a:pt x="0" y="96"/>
                  </a:cubicBezTo>
                  <a:cubicBezTo>
                    <a:pt x="48" y="96"/>
                    <a:pt x="48" y="96"/>
                    <a:pt x="48" y="96"/>
                  </a:cubicBezTo>
                  <a:cubicBezTo>
                    <a:pt x="48" y="48"/>
                    <a:pt x="48" y="48"/>
                    <a:pt x="48" y="48"/>
                  </a:cubicBezTo>
                  <a:cubicBezTo>
                    <a:pt x="1008" y="48"/>
                    <a:pt x="1008" y="48"/>
                    <a:pt x="1008" y="48"/>
                  </a:cubicBezTo>
                  <a:cubicBezTo>
                    <a:pt x="1008" y="576"/>
                    <a:pt x="1008" y="576"/>
                    <a:pt x="1008" y="576"/>
                  </a:cubicBezTo>
                  <a:cubicBezTo>
                    <a:pt x="1056" y="576"/>
                    <a:pt x="1056" y="576"/>
                    <a:pt x="1056" y="576"/>
                  </a:cubicBezTo>
                  <a:cubicBezTo>
                    <a:pt x="1056" y="144"/>
                    <a:pt x="1056" y="144"/>
                    <a:pt x="1056" y="144"/>
                  </a:cubicBezTo>
                  <a:cubicBezTo>
                    <a:pt x="1104" y="144"/>
                    <a:pt x="1104" y="144"/>
                    <a:pt x="1104" y="144"/>
                  </a:cubicBezTo>
                  <a:cubicBezTo>
                    <a:pt x="1104" y="600"/>
                    <a:pt x="1104" y="600"/>
                    <a:pt x="1104" y="600"/>
                  </a:cubicBezTo>
                  <a:lnTo>
                    <a:pt x="1152" y="600"/>
                  </a:lnTo>
                  <a:close/>
                  <a:moveTo>
                    <a:pt x="1152" y="600"/>
                  </a:moveTo>
                  <a:cubicBezTo>
                    <a:pt x="1152" y="600"/>
                    <a:pt x="1152" y="600"/>
                    <a:pt x="1152" y="60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230" name="Freeform 96">
              <a:extLst>
                <a:ext uri="{FF2B5EF4-FFF2-40B4-BE49-F238E27FC236}">
                  <a16:creationId xmlns:a16="http://schemas.microsoft.com/office/drawing/2014/main" xmlns="" id="{6BD3F39E-2404-4995-8F6A-CE864CDF79B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585076" y="1851025"/>
              <a:ext cx="455613" cy="455613"/>
            </a:xfrm>
            <a:custGeom>
              <a:avLst/>
              <a:gdLst>
                <a:gd name="T0" fmla="*/ 388 w 748"/>
                <a:gd name="T1" fmla="*/ 0 h 749"/>
                <a:gd name="T2" fmla="*/ 56 w 748"/>
                <a:gd name="T3" fmla="*/ 223 h 749"/>
                <a:gd name="T4" fmla="*/ 134 w 748"/>
                <a:gd name="T5" fmla="*/ 615 h 749"/>
                <a:gd name="T6" fmla="*/ 526 w 748"/>
                <a:gd name="T7" fmla="*/ 693 h 749"/>
                <a:gd name="T8" fmla="*/ 748 w 748"/>
                <a:gd name="T9" fmla="*/ 360 h 749"/>
                <a:gd name="T10" fmla="*/ 388 w 748"/>
                <a:gd name="T11" fmla="*/ 0 h 749"/>
                <a:gd name="T12" fmla="*/ 388 w 748"/>
                <a:gd name="T13" fmla="*/ 672 h 749"/>
                <a:gd name="T14" fmla="*/ 100 w 748"/>
                <a:gd name="T15" fmla="*/ 480 h 749"/>
                <a:gd name="T16" fmla="*/ 168 w 748"/>
                <a:gd name="T17" fmla="*/ 140 h 749"/>
                <a:gd name="T18" fmla="*/ 508 w 748"/>
                <a:gd name="T19" fmla="*/ 72 h 749"/>
                <a:gd name="T20" fmla="*/ 700 w 748"/>
                <a:gd name="T21" fmla="*/ 360 h 749"/>
                <a:gd name="T22" fmla="*/ 388 w 748"/>
                <a:gd name="T23" fmla="*/ 672 h 749"/>
                <a:gd name="T24" fmla="*/ 388 w 748"/>
                <a:gd name="T25" fmla="*/ 672 h 749"/>
                <a:gd name="T26" fmla="*/ 388 w 748"/>
                <a:gd name="T27" fmla="*/ 672 h 7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48" h="749">
                  <a:moveTo>
                    <a:pt x="388" y="0"/>
                  </a:moveTo>
                  <a:cubicBezTo>
                    <a:pt x="243" y="0"/>
                    <a:pt x="111" y="88"/>
                    <a:pt x="56" y="223"/>
                  </a:cubicBezTo>
                  <a:cubicBezTo>
                    <a:pt x="0" y="357"/>
                    <a:pt x="31" y="512"/>
                    <a:pt x="134" y="615"/>
                  </a:cubicBezTo>
                  <a:cubicBezTo>
                    <a:pt x="237" y="718"/>
                    <a:pt x="391" y="749"/>
                    <a:pt x="526" y="693"/>
                  </a:cubicBezTo>
                  <a:cubicBezTo>
                    <a:pt x="661" y="637"/>
                    <a:pt x="748" y="506"/>
                    <a:pt x="748" y="360"/>
                  </a:cubicBezTo>
                  <a:cubicBezTo>
                    <a:pt x="748" y="162"/>
                    <a:pt x="587" y="1"/>
                    <a:pt x="388" y="0"/>
                  </a:cubicBezTo>
                  <a:close/>
                  <a:moveTo>
                    <a:pt x="388" y="672"/>
                  </a:moveTo>
                  <a:cubicBezTo>
                    <a:pt x="262" y="672"/>
                    <a:pt x="148" y="596"/>
                    <a:pt x="100" y="480"/>
                  </a:cubicBezTo>
                  <a:cubicBezTo>
                    <a:pt x="52" y="363"/>
                    <a:pt x="78" y="229"/>
                    <a:pt x="168" y="140"/>
                  </a:cubicBezTo>
                  <a:cubicBezTo>
                    <a:pt x="257" y="51"/>
                    <a:pt x="391" y="24"/>
                    <a:pt x="508" y="72"/>
                  </a:cubicBezTo>
                  <a:cubicBezTo>
                    <a:pt x="624" y="120"/>
                    <a:pt x="700" y="234"/>
                    <a:pt x="700" y="360"/>
                  </a:cubicBezTo>
                  <a:cubicBezTo>
                    <a:pt x="700" y="533"/>
                    <a:pt x="560" y="672"/>
                    <a:pt x="388" y="672"/>
                  </a:cubicBezTo>
                  <a:close/>
                  <a:moveTo>
                    <a:pt x="388" y="672"/>
                  </a:moveTo>
                  <a:cubicBezTo>
                    <a:pt x="388" y="672"/>
                    <a:pt x="388" y="672"/>
                    <a:pt x="388" y="67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231" name="Rectangle 97">
              <a:extLst>
                <a:ext uri="{FF2B5EF4-FFF2-40B4-BE49-F238E27FC236}">
                  <a16:creationId xmlns:a16="http://schemas.microsoft.com/office/drawing/2014/main" xmlns="" id="{5FE19D3B-BB92-4773-B357-4913BF8CC6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07326" y="1909763"/>
              <a:ext cx="28575" cy="2857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232" name="Freeform 98">
              <a:extLst>
                <a:ext uri="{FF2B5EF4-FFF2-40B4-BE49-F238E27FC236}">
                  <a16:creationId xmlns:a16="http://schemas.microsoft.com/office/drawing/2014/main" xmlns="" id="{3C0BD083-EE6A-47C8-8745-896DE5202C4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727951" y="1924050"/>
              <a:ext cx="41275" cy="39688"/>
            </a:xfrm>
            <a:custGeom>
              <a:avLst/>
              <a:gdLst>
                <a:gd name="T0" fmla="*/ 0 w 26"/>
                <a:gd name="T1" fmla="*/ 9 h 25"/>
                <a:gd name="T2" fmla="*/ 16 w 26"/>
                <a:gd name="T3" fmla="*/ 0 h 25"/>
                <a:gd name="T4" fmla="*/ 26 w 26"/>
                <a:gd name="T5" fmla="*/ 16 h 25"/>
                <a:gd name="T6" fmla="*/ 9 w 26"/>
                <a:gd name="T7" fmla="*/ 25 h 25"/>
                <a:gd name="T8" fmla="*/ 0 w 26"/>
                <a:gd name="T9" fmla="*/ 9 h 25"/>
                <a:gd name="T10" fmla="*/ 0 w 26"/>
                <a:gd name="T11" fmla="*/ 9 h 25"/>
                <a:gd name="T12" fmla="*/ 0 w 26"/>
                <a:gd name="T13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" h="25">
                  <a:moveTo>
                    <a:pt x="0" y="9"/>
                  </a:moveTo>
                  <a:lnTo>
                    <a:pt x="16" y="0"/>
                  </a:lnTo>
                  <a:lnTo>
                    <a:pt x="26" y="16"/>
                  </a:lnTo>
                  <a:lnTo>
                    <a:pt x="9" y="25"/>
                  </a:lnTo>
                  <a:lnTo>
                    <a:pt x="0" y="9"/>
                  </a:lnTo>
                  <a:close/>
                  <a:moveTo>
                    <a:pt x="0" y="9"/>
                  </a:moveTo>
                  <a:lnTo>
                    <a:pt x="0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233" name="Freeform 99">
              <a:extLst>
                <a:ext uri="{FF2B5EF4-FFF2-40B4-BE49-F238E27FC236}">
                  <a16:creationId xmlns:a16="http://schemas.microsoft.com/office/drawing/2014/main" xmlns="" id="{178A878A-070E-4CC4-B6B1-E1A4F9D9CDB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727951" y="1924050"/>
              <a:ext cx="41275" cy="39688"/>
            </a:xfrm>
            <a:custGeom>
              <a:avLst/>
              <a:gdLst>
                <a:gd name="T0" fmla="*/ 0 w 26"/>
                <a:gd name="T1" fmla="*/ 9 h 25"/>
                <a:gd name="T2" fmla="*/ 16 w 26"/>
                <a:gd name="T3" fmla="*/ 0 h 25"/>
                <a:gd name="T4" fmla="*/ 26 w 26"/>
                <a:gd name="T5" fmla="*/ 16 h 25"/>
                <a:gd name="T6" fmla="*/ 9 w 26"/>
                <a:gd name="T7" fmla="*/ 25 h 25"/>
                <a:gd name="T8" fmla="*/ 0 w 26"/>
                <a:gd name="T9" fmla="*/ 9 h 25"/>
                <a:gd name="T10" fmla="*/ 0 w 26"/>
                <a:gd name="T11" fmla="*/ 9 h 25"/>
                <a:gd name="T12" fmla="*/ 0 w 26"/>
                <a:gd name="T13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" h="25">
                  <a:moveTo>
                    <a:pt x="0" y="9"/>
                  </a:moveTo>
                  <a:lnTo>
                    <a:pt x="16" y="0"/>
                  </a:lnTo>
                  <a:lnTo>
                    <a:pt x="26" y="16"/>
                  </a:lnTo>
                  <a:lnTo>
                    <a:pt x="9" y="25"/>
                  </a:lnTo>
                  <a:lnTo>
                    <a:pt x="0" y="9"/>
                  </a:lnTo>
                  <a:moveTo>
                    <a:pt x="0" y="9"/>
                  </a:moveTo>
                  <a:lnTo>
                    <a:pt x="0" y="9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234" name="Freeform 100">
              <a:extLst>
                <a:ext uri="{FF2B5EF4-FFF2-40B4-BE49-F238E27FC236}">
                  <a16:creationId xmlns:a16="http://schemas.microsoft.com/office/drawing/2014/main" xmlns="" id="{84C7C0DC-1DC3-4B6C-9E2C-781D1710BFC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675563" y="1978025"/>
              <a:ext cx="39688" cy="38100"/>
            </a:xfrm>
            <a:custGeom>
              <a:avLst/>
              <a:gdLst>
                <a:gd name="T0" fmla="*/ 0 w 25"/>
                <a:gd name="T1" fmla="*/ 15 h 24"/>
                <a:gd name="T2" fmla="*/ 9 w 25"/>
                <a:gd name="T3" fmla="*/ 0 h 24"/>
                <a:gd name="T4" fmla="*/ 25 w 25"/>
                <a:gd name="T5" fmla="*/ 9 h 24"/>
                <a:gd name="T6" fmla="*/ 16 w 25"/>
                <a:gd name="T7" fmla="*/ 24 h 24"/>
                <a:gd name="T8" fmla="*/ 0 w 25"/>
                <a:gd name="T9" fmla="*/ 15 h 24"/>
                <a:gd name="T10" fmla="*/ 0 w 25"/>
                <a:gd name="T11" fmla="*/ 15 h 24"/>
                <a:gd name="T12" fmla="*/ 0 w 25"/>
                <a:gd name="T13" fmla="*/ 15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" h="24">
                  <a:moveTo>
                    <a:pt x="0" y="15"/>
                  </a:moveTo>
                  <a:lnTo>
                    <a:pt x="9" y="0"/>
                  </a:lnTo>
                  <a:lnTo>
                    <a:pt x="25" y="9"/>
                  </a:lnTo>
                  <a:lnTo>
                    <a:pt x="16" y="24"/>
                  </a:lnTo>
                  <a:lnTo>
                    <a:pt x="0" y="15"/>
                  </a:lnTo>
                  <a:close/>
                  <a:moveTo>
                    <a:pt x="0" y="15"/>
                  </a:moveTo>
                  <a:lnTo>
                    <a:pt x="0" y="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235" name="Freeform 101">
              <a:extLst>
                <a:ext uri="{FF2B5EF4-FFF2-40B4-BE49-F238E27FC236}">
                  <a16:creationId xmlns:a16="http://schemas.microsoft.com/office/drawing/2014/main" xmlns="" id="{B784E7A6-7483-4C52-8026-7F9B6B5AF2B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675563" y="1978025"/>
              <a:ext cx="39688" cy="38100"/>
            </a:xfrm>
            <a:custGeom>
              <a:avLst/>
              <a:gdLst>
                <a:gd name="T0" fmla="*/ 0 w 25"/>
                <a:gd name="T1" fmla="*/ 15 h 24"/>
                <a:gd name="T2" fmla="*/ 9 w 25"/>
                <a:gd name="T3" fmla="*/ 0 h 24"/>
                <a:gd name="T4" fmla="*/ 25 w 25"/>
                <a:gd name="T5" fmla="*/ 9 h 24"/>
                <a:gd name="T6" fmla="*/ 16 w 25"/>
                <a:gd name="T7" fmla="*/ 24 h 24"/>
                <a:gd name="T8" fmla="*/ 0 w 25"/>
                <a:gd name="T9" fmla="*/ 15 h 24"/>
                <a:gd name="T10" fmla="*/ 0 w 25"/>
                <a:gd name="T11" fmla="*/ 15 h 24"/>
                <a:gd name="T12" fmla="*/ 0 w 25"/>
                <a:gd name="T13" fmla="*/ 15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" h="24">
                  <a:moveTo>
                    <a:pt x="0" y="15"/>
                  </a:moveTo>
                  <a:lnTo>
                    <a:pt x="9" y="0"/>
                  </a:lnTo>
                  <a:lnTo>
                    <a:pt x="25" y="9"/>
                  </a:lnTo>
                  <a:lnTo>
                    <a:pt x="16" y="24"/>
                  </a:lnTo>
                  <a:lnTo>
                    <a:pt x="0" y="15"/>
                  </a:lnTo>
                  <a:moveTo>
                    <a:pt x="0" y="15"/>
                  </a:moveTo>
                  <a:lnTo>
                    <a:pt x="0" y="15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236" name="Rectangle 102">
              <a:extLst>
                <a:ext uri="{FF2B5EF4-FFF2-40B4-BE49-F238E27FC236}">
                  <a16:creationId xmlns:a16="http://schemas.microsoft.com/office/drawing/2014/main" xmlns="" id="{6B61F078-8882-444B-90A3-6DC5723CB5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61276" y="2055813"/>
              <a:ext cx="28575" cy="2857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237" name="Freeform 103">
              <a:extLst>
                <a:ext uri="{FF2B5EF4-FFF2-40B4-BE49-F238E27FC236}">
                  <a16:creationId xmlns:a16="http://schemas.microsoft.com/office/drawing/2014/main" xmlns="" id="{44EFB722-F145-4BBC-85BA-A4C7C9E1CA3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675563" y="2122488"/>
              <a:ext cx="39688" cy="39688"/>
            </a:xfrm>
            <a:custGeom>
              <a:avLst/>
              <a:gdLst>
                <a:gd name="T0" fmla="*/ 0 w 25"/>
                <a:gd name="T1" fmla="*/ 9 h 25"/>
                <a:gd name="T2" fmla="*/ 16 w 25"/>
                <a:gd name="T3" fmla="*/ 0 h 25"/>
                <a:gd name="T4" fmla="*/ 25 w 25"/>
                <a:gd name="T5" fmla="*/ 16 h 25"/>
                <a:gd name="T6" fmla="*/ 9 w 25"/>
                <a:gd name="T7" fmla="*/ 25 h 25"/>
                <a:gd name="T8" fmla="*/ 0 w 25"/>
                <a:gd name="T9" fmla="*/ 9 h 25"/>
                <a:gd name="T10" fmla="*/ 0 w 25"/>
                <a:gd name="T11" fmla="*/ 9 h 25"/>
                <a:gd name="T12" fmla="*/ 0 w 25"/>
                <a:gd name="T13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" h="25">
                  <a:moveTo>
                    <a:pt x="0" y="9"/>
                  </a:moveTo>
                  <a:lnTo>
                    <a:pt x="16" y="0"/>
                  </a:lnTo>
                  <a:lnTo>
                    <a:pt x="25" y="16"/>
                  </a:lnTo>
                  <a:lnTo>
                    <a:pt x="9" y="25"/>
                  </a:lnTo>
                  <a:lnTo>
                    <a:pt x="0" y="9"/>
                  </a:lnTo>
                  <a:close/>
                  <a:moveTo>
                    <a:pt x="0" y="9"/>
                  </a:moveTo>
                  <a:lnTo>
                    <a:pt x="0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238" name="Freeform 104">
              <a:extLst>
                <a:ext uri="{FF2B5EF4-FFF2-40B4-BE49-F238E27FC236}">
                  <a16:creationId xmlns:a16="http://schemas.microsoft.com/office/drawing/2014/main" xmlns="" id="{62E8C262-C634-4269-8B26-4A24255302B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675563" y="2122488"/>
              <a:ext cx="39688" cy="39688"/>
            </a:xfrm>
            <a:custGeom>
              <a:avLst/>
              <a:gdLst>
                <a:gd name="T0" fmla="*/ 0 w 25"/>
                <a:gd name="T1" fmla="*/ 9 h 25"/>
                <a:gd name="T2" fmla="*/ 16 w 25"/>
                <a:gd name="T3" fmla="*/ 0 h 25"/>
                <a:gd name="T4" fmla="*/ 25 w 25"/>
                <a:gd name="T5" fmla="*/ 16 h 25"/>
                <a:gd name="T6" fmla="*/ 9 w 25"/>
                <a:gd name="T7" fmla="*/ 25 h 25"/>
                <a:gd name="T8" fmla="*/ 0 w 25"/>
                <a:gd name="T9" fmla="*/ 9 h 25"/>
                <a:gd name="T10" fmla="*/ 0 w 25"/>
                <a:gd name="T11" fmla="*/ 9 h 25"/>
                <a:gd name="T12" fmla="*/ 0 w 25"/>
                <a:gd name="T13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" h="25">
                  <a:moveTo>
                    <a:pt x="0" y="9"/>
                  </a:moveTo>
                  <a:lnTo>
                    <a:pt x="16" y="0"/>
                  </a:lnTo>
                  <a:lnTo>
                    <a:pt x="25" y="16"/>
                  </a:lnTo>
                  <a:lnTo>
                    <a:pt x="9" y="25"/>
                  </a:lnTo>
                  <a:lnTo>
                    <a:pt x="0" y="9"/>
                  </a:lnTo>
                  <a:moveTo>
                    <a:pt x="0" y="9"/>
                  </a:moveTo>
                  <a:lnTo>
                    <a:pt x="0" y="9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239" name="Freeform 105">
              <a:extLst>
                <a:ext uri="{FF2B5EF4-FFF2-40B4-BE49-F238E27FC236}">
                  <a16:creationId xmlns:a16="http://schemas.microsoft.com/office/drawing/2014/main" xmlns="" id="{DFC868AC-9CC2-4213-82B3-C05CF547B8D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727951" y="2176463"/>
              <a:ext cx="41275" cy="39688"/>
            </a:xfrm>
            <a:custGeom>
              <a:avLst/>
              <a:gdLst>
                <a:gd name="T0" fmla="*/ 0 w 26"/>
                <a:gd name="T1" fmla="*/ 16 h 25"/>
                <a:gd name="T2" fmla="*/ 9 w 26"/>
                <a:gd name="T3" fmla="*/ 0 h 25"/>
                <a:gd name="T4" fmla="*/ 26 w 26"/>
                <a:gd name="T5" fmla="*/ 10 h 25"/>
                <a:gd name="T6" fmla="*/ 16 w 26"/>
                <a:gd name="T7" fmla="*/ 25 h 25"/>
                <a:gd name="T8" fmla="*/ 0 w 26"/>
                <a:gd name="T9" fmla="*/ 16 h 25"/>
                <a:gd name="T10" fmla="*/ 0 w 26"/>
                <a:gd name="T11" fmla="*/ 16 h 25"/>
                <a:gd name="T12" fmla="*/ 0 w 26"/>
                <a:gd name="T13" fmla="*/ 16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" h="25">
                  <a:moveTo>
                    <a:pt x="0" y="16"/>
                  </a:moveTo>
                  <a:lnTo>
                    <a:pt x="9" y="0"/>
                  </a:lnTo>
                  <a:lnTo>
                    <a:pt x="26" y="10"/>
                  </a:lnTo>
                  <a:lnTo>
                    <a:pt x="16" y="25"/>
                  </a:lnTo>
                  <a:lnTo>
                    <a:pt x="0" y="16"/>
                  </a:lnTo>
                  <a:close/>
                  <a:moveTo>
                    <a:pt x="0" y="16"/>
                  </a:moveTo>
                  <a:lnTo>
                    <a:pt x="0" y="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240" name="Freeform 106">
              <a:extLst>
                <a:ext uri="{FF2B5EF4-FFF2-40B4-BE49-F238E27FC236}">
                  <a16:creationId xmlns:a16="http://schemas.microsoft.com/office/drawing/2014/main" xmlns="" id="{4761BF61-E9F9-401D-973F-A6109E66446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727951" y="2176463"/>
              <a:ext cx="41275" cy="39688"/>
            </a:xfrm>
            <a:custGeom>
              <a:avLst/>
              <a:gdLst>
                <a:gd name="T0" fmla="*/ 0 w 26"/>
                <a:gd name="T1" fmla="*/ 16 h 25"/>
                <a:gd name="T2" fmla="*/ 9 w 26"/>
                <a:gd name="T3" fmla="*/ 0 h 25"/>
                <a:gd name="T4" fmla="*/ 26 w 26"/>
                <a:gd name="T5" fmla="*/ 10 h 25"/>
                <a:gd name="T6" fmla="*/ 16 w 26"/>
                <a:gd name="T7" fmla="*/ 25 h 25"/>
                <a:gd name="T8" fmla="*/ 0 w 26"/>
                <a:gd name="T9" fmla="*/ 16 h 25"/>
                <a:gd name="T10" fmla="*/ 0 w 26"/>
                <a:gd name="T11" fmla="*/ 16 h 25"/>
                <a:gd name="T12" fmla="*/ 0 w 26"/>
                <a:gd name="T13" fmla="*/ 16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" h="25">
                  <a:moveTo>
                    <a:pt x="0" y="16"/>
                  </a:moveTo>
                  <a:lnTo>
                    <a:pt x="9" y="0"/>
                  </a:lnTo>
                  <a:lnTo>
                    <a:pt x="26" y="10"/>
                  </a:lnTo>
                  <a:lnTo>
                    <a:pt x="16" y="25"/>
                  </a:lnTo>
                  <a:lnTo>
                    <a:pt x="0" y="16"/>
                  </a:lnTo>
                  <a:moveTo>
                    <a:pt x="0" y="16"/>
                  </a:moveTo>
                  <a:lnTo>
                    <a:pt x="0" y="16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241" name="Rectangle 107">
              <a:extLst>
                <a:ext uri="{FF2B5EF4-FFF2-40B4-BE49-F238E27FC236}">
                  <a16:creationId xmlns:a16="http://schemas.microsoft.com/office/drawing/2014/main" xmlns="" id="{3CB94498-10A4-42A8-BE5C-80C57F5BC1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07326" y="2201863"/>
              <a:ext cx="28575" cy="2857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242" name="Freeform 108">
              <a:extLst>
                <a:ext uri="{FF2B5EF4-FFF2-40B4-BE49-F238E27FC236}">
                  <a16:creationId xmlns:a16="http://schemas.microsoft.com/office/drawing/2014/main" xmlns="" id="{8343956E-CE10-428C-BBCB-563BD5D707B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874001" y="2176463"/>
              <a:ext cx="39688" cy="39688"/>
            </a:xfrm>
            <a:custGeom>
              <a:avLst/>
              <a:gdLst>
                <a:gd name="T0" fmla="*/ 0 w 25"/>
                <a:gd name="T1" fmla="*/ 9 h 25"/>
                <a:gd name="T2" fmla="*/ 16 w 25"/>
                <a:gd name="T3" fmla="*/ 0 h 25"/>
                <a:gd name="T4" fmla="*/ 25 w 25"/>
                <a:gd name="T5" fmla="*/ 16 h 25"/>
                <a:gd name="T6" fmla="*/ 9 w 25"/>
                <a:gd name="T7" fmla="*/ 25 h 25"/>
                <a:gd name="T8" fmla="*/ 0 w 25"/>
                <a:gd name="T9" fmla="*/ 9 h 25"/>
                <a:gd name="T10" fmla="*/ 0 w 25"/>
                <a:gd name="T11" fmla="*/ 9 h 25"/>
                <a:gd name="T12" fmla="*/ 0 w 25"/>
                <a:gd name="T13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" h="25">
                  <a:moveTo>
                    <a:pt x="0" y="9"/>
                  </a:moveTo>
                  <a:lnTo>
                    <a:pt x="16" y="0"/>
                  </a:lnTo>
                  <a:lnTo>
                    <a:pt x="25" y="16"/>
                  </a:lnTo>
                  <a:lnTo>
                    <a:pt x="9" y="25"/>
                  </a:lnTo>
                  <a:lnTo>
                    <a:pt x="0" y="9"/>
                  </a:lnTo>
                  <a:close/>
                  <a:moveTo>
                    <a:pt x="0" y="9"/>
                  </a:moveTo>
                  <a:lnTo>
                    <a:pt x="0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243" name="Freeform 109">
              <a:extLst>
                <a:ext uri="{FF2B5EF4-FFF2-40B4-BE49-F238E27FC236}">
                  <a16:creationId xmlns:a16="http://schemas.microsoft.com/office/drawing/2014/main" xmlns="" id="{9D101951-4C30-4607-A42D-FEE2A643AA0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874001" y="2176463"/>
              <a:ext cx="39688" cy="39688"/>
            </a:xfrm>
            <a:custGeom>
              <a:avLst/>
              <a:gdLst>
                <a:gd name="T0" fmla="*/ 0 w 25"/>
                <a:gd name="T1" fmla="*/ 9 h 25"/>
                <a:gd name="T2" fmla="*/ 16 w 25"/>
                <a:gd name="T3" fmla="*/ 0 h 25"/>
                <a:gd name="T4" fmla="*/ 25 w 25"/>
                <a:gd name="T5" fmla="*/ 16 h 25"/>
                <a:gd name="T6" fmla="*/ 9 w 25"/>
                <a:gd name="T7" fmla="*/ 25 h 25"/>
                <a:gd name="T8" fmla="*/ 0 w 25"/>
                <a:gd name="T9" fmla="*/ 9 h 25"/>
                <a:gd name="T10" fmla="*/ 0 w 25"/>
                <a:gd name="T11" fmla="*/ 9 h 25"/>
                <a:gd name="T12" fmla="*/ 0 w 25"/>
                <a:gd name="T13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" h="25">
                  <a:moveTo>
                    <a:pt x="0" y="9"/>
                  </a:moveTo>
                  <a:lnTo>
                    <a:pt x="16" y="0"/>
                  </a:lnTo>
                  <a:lnTo>
                    <a:pt x="25" y="16"/>
                  </a:lnTo>
                  <a:lnTo>
                    <a:pt x="9" y="25"/>
                  </a:lnTo>
                  <a:lnTo>
                    <a:pt x="0" y="9"/>
                  </a:lnTo>
                  <a:moveTo>
                    <a:pt x="0" y="9"/>
                  </a:moveTo>
                  <a:lnTo>
                    <a:pt x="0" y="9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244" name="Freeform 110">
              <a:extLst>
                <a:ext uri="{FF2B5EF4-FFF2-40B4-BE49-F238E27FC236}">
                  <a16:creationId xmlns:a16="http://schemas.microsoft.com/office/drawing/2014/main" xmlns="" id="{22B09395-B46E-4FD4-945B-0500301533A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927976" y="2124075"/>
              <a:ext cx="39688" cy="38100"/>
            </a:xfrm>
            <a:custGeom>
              <a:avLst/>
              <a:gdLst>
                <a:gd name="T0" fmla="*/ 0 w 25"/>
                <a:gd name="T1" fmla="*/ 15 h 24"/>
                <a:gd name="T2" fmla="*/ 9 w 25"/>
                <a:gd name="T3" fmla="*/ 0 h 24"/>
                <a:gd name="T4" fmla="*/ 25 w 25"/>
                <a:gd name="T5" fmla="*/ 9 h 24"/>
                <a:gd name="T6" fmla="*/ 16 w 25"/>
                <a:gd name="T7" fmla="*/ 24 h 24"/>
                <a:gd name="T8" fmla="*/ 0 w 25"/>
                <a:gd name="T9" fmla="*/ 15 h 24"/>
                <a:gd name="T10" fmla="*/ 0 w 25"/>
                <a:gd name="T11" fmla="*/ 15 h 24"/>
                <a:gd name="T12" fmla="*/ 0 w 25"/>
                <a:gd name="T13" fmla="*/ 15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" h="24">
                  <a:moveTo>
                    <a:pt x="0" y="15"/>
                  </a:moveTo>
                  <a:lnTo>
                    <a:pt x="9" y="0"/>
                  </a:lnTo>
                  <a:lnTo>
                    <a:pt x="25" y="9"/>
                  </a:lnTo>
                  <a:lnTo>
                    <a:pt x="16" y="24"/>
                  </a:lnTo>
                  <a:lnTo>
                    <a:pt x="0" y="15"/>
                  </a:lnTo>
                  <a:close/>
                  <a:moveTo>
                    <a:pt x="0" y="15"/>
                  </a:moveTo>
                  <a:lnTo>
                    <a:pt x="0" y="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245" name="Freeform 111">
              <a:extLst>
                <a:ext uri="{FF2B5EF4-FFF2-40B4-BE49-F238E27FC236}">
                  <a16:creationId xmlns:a16="http://schemas.microsoft.com/office/drawing/2014/main" xmlns="" id="{6E9090C8-8487-4A70-950B-70A739F1D6B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927976" y="2124075"/>
              <a:ext cx="39688" cy="38100"/>
            </a:xfrm>
            <a:custGeom>
              <a:avLst/>
              <a:gdLst>
                <a:gd name="T0" fmla="*/ 0 w 25"/>
                <a:gd name="T1" fmla="*/ 15 h 24"/>
                <a:gd name="T2" fmla="*/ 9 w 25"/>
                <a:gd name="T3" fmla="*/ 0 h 24"/>
                <a:gd name="T4" fmla="*/ 25 w 25"/>
                <a:gd name="T5" fmla="*/ 9 h 24"/>
                <a:gd name="T6" fmla="*/ 16 w 25"/>
                <a:gd name="T7" fmla="*/ 24 h 24"/>
                <a:gd name="T8" fmla="*/ 0 w 25"/>
                <a:gd name="T9" fmla="*/ 15 h 24"/>
                <a:gd name="T10" fmla="*/ 0 w 25"/>
                <a:gd name="T11" fmla="*/ 15 h 24"/>
                <a:gd name="T12" fmla="*/ 0 w 25"/>
                <a:gd name="T13" fmla="*/ 15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" h="24">
                  <a:moveTo>
                    <a:pt x="0" y="15"/>
                  </a:moveTo>
                  <a:lnTo>
                    <a:pt x="9" y="0"/>
                  </a:lnTo>
                  <a:lnTo>
                    <a:pt x="25" y="9"/>
                  </a:lnTo>
                  <a:lnTo>
                    <a:pt x="16" y="24"/>
                  </a:lnTo>
                  <a:lnTo>
                    <a:pt x="0" y="15"/>
                  </a:lnTo>
                  <a:moveTo>
                    <a:pt x="0" y="15"/>
                  </a:moveTo>
                  <a:lnTo>
                    <a:pt x="0" y="15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246" name="Rectangle 112">
              <a:extLst>
                <a:ext uri="{FF2B5EF4-FFF2-40B4-BE49-F238E27FC236}">
                  <a16:creationId xmlns:a16="http://schemas.microsoft.com/office/drawing/2014/main" xmlns="" id="{484D4711-45A8-4BA0-B90F-3358F743D1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53376" y="2055813"/>
              <a:ext cx="28575" cy="2857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247" name="Freeform 113">
              <a:extLst>
                <a:ext uri="{FF2B5EF4-FFF2-40B4-BE49-F238E27FC236}">
                  <a16:creationId xmlns:a16="http://schemas.microsoft.com/office/drawing/2014/main" xmlns="" id="{CB0FDCE6-27A9-4D43-9AB0-14D441BEBFC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927976" y="1976438"/>
              <a:ext cx="39688" cy="39688"/>
            </a:xfrm>
            <a:custGeom>
              <a:avLst/>
              <a:gdLst>
                <a:gd name="T0" fmla="*/ 0 w 25"/>
                <a:gd name="T1" fmla="*/ 9 h 25"/>
                <a:gd name="T2" fmla="*/ 16 w 25"/>
                <a:gd name="T3" fmla="*/ 0 h 25"/>
                <a:gd name="T4" fmla="*/ 25 w 25"/>
                <a:gd name="T5" fmla="*/ 16 h 25"/>
                <a:gd name="T6" fmla="*/ 9 w 25"/>
                <a:gd name="T7" fmla="*/ 25 h 25"/>
                <a:gd name="T8" fmla="*/ 0 w 25"/>
                <a:gd name="T9" fmla="*/ 9 h 25"/>
                <a:gd name="T10" fmla="*/ 0 w 25"/>
                <a:gd name="T11" fmla="*/ 9 h 25"/>
                <a:gd name="T12" fmla="*/ 0 w 25"/>
                <a:gd name="T13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" h="25">
                  <a:moveTo>
                    <a:pt x="0" y="9"/>
                  </a:moveTo>
                  <a:lnTo>
                    <a:pt x="16" y="0"/>
                  </a:lnTo>
                  <a:lnTo>
                    <a:pt x="25" y="16"/>
                  </a:lnTo>
                  <a:lnTo>
                    <a:pt x="9" y="25"/>
                  </a:lnTo>
                  <a:lnTo>
                    <a:pt x="0" y="9"/>
                  </a:lnTo>
                  <a:close/>
                  <a:moveTo>
                    <a:pt x="0" y="9"/>
                  </a:moveTo>
                  <a:lnTo>
                    <a:pt x="0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248" name="Freeform 114">
              <a:extLst>
                <a:ext uri="{FF2B5EF4-FFF2-40B4-BE49-F238E27FC236}">
                  <a16:creationId xmlns:a16="http://schemas.microsoft.com/office/drawing/2014/main" xmlns="" id="{870544AE-81B1-4A8F-93F6-D10AA6246EC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927976" y="1976438"/>
              <a:ext cx="39688" cy="39688"/>
            </a:xfrm>
            <a:custGeom>
              <a:avLst/>
              <a:gdLst>
                <a:gd name="T0" fmla="*/ 0 w 25"/>
                <a:gd name="T1" fmla="*/ 9 h 25"/>
                <a:gd name="T2" fmla="*/ 16 w 25"/>
                <a:gd name="T3" fmla="*/ 0 h 25"/>
                <a:gd name="T4" fmla="*/ 25 w 25"/>
                <a:gd name="T5" fmla="*/ 16 h 25"/>
                <a:gd name="T6" fmla="*/ 9 w 25"/>
                <a:gd name="T7" fmla="*/ 25 h 25"/>
                <a:gd name="T8" fmla="*/ 0 w 25"/>
                <a:gd name="T9" fmla="*/ 9 h 25"/>
                <a:gd name="T10" fmla="*/ 0 w 25"/>
                <a:gd name="T11" fmla="*/ 9 h 25"/>
                <a:gd name="T12" fmla="*/ 0 w 25"/>
                <a:gd name="T13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" h="25">
                  <a:moveTo>
                    <a:pt x="0" y="9"/>
                  </a:moveTo>
                  <a:lnTo>
                    <a:pt x="16" y="0"/>
                  </a:lnTo>
                  <a:lnTo>
                    <a:pt x="25" y="16"/>
                  </a:lnTo>
                  <a:lnTo>
                    <a:pt x="9" y="25"/>
                  </a:lnTo>
                  <a:lnTo>
                    <a:pt x="0" y="9"/>
                  </a:lnTo>
                  <a:moveTo>
                    <a:pt x="0" y="9"/>
                  </a:moveTo>
                  <a:lnTo>
                    <a:pt x="0" y="9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249" name="Freeform 115">
              <a:extLst>
                <a:ext uri="{FF2B5EF4-FFF2-40B4-BE49-F238E27FC236}">
                  <a16:creationId xmlns:a16="http://schemas.microsoft.com/office/drawing/2014/main" xmlns="" id="{9FBAD084-DF16-4BF8-95B2-D93C173BA56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874001" y="1924050"/>
              <a:ext cx="39688" cy="39688"/>
            </a:xfrm>
            <a:custGeom>
              <a:avLst/>
              <a:gdLst>
                <a:gd name="T0" fmla="*/ 0 w 25"/>
                <a:gd name="T1" fmla="*/ 16 h 25"/>
                <a:gd name="T2" fmla="*/ 9 w 25"/>
                <a:gd name="T3" fmla="*/ 0 h 25"/>
                <a:gd name="T4" fmla="*/ 25 w 25"/>
                <a:gd name="T5" fmla="*/ 9 h 25"/>
                <a:gd name="T6" fmla="*/ 16 w 25"/>
                <a:gd name="T7" fmla="*/ 25 h 25"/>
                <a:gd name="T8" fmla="*/ 0 w 25"/>
                <a:gd name="T9" fmla="*/ 16 h 25"/>
                <a:gd name="T10" fmla="*/ 0 w 25"/>
                <a:gd name="T11" fmla="*/ 16 h 25"/>
                <a:gd name="T12" fmla="*/ 0 w 25"/>
                <a:gd name="T13" fmla="*/ 16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" h="25">
                  <a:moveTo>
                    <a:pt x="0" y="16"/>
                  </a:moveTo>
                  <a:lnTo>
                    <a:pt x="9" y="0"/>
                  </a:lnTo>
                  <a:lnTo>
                    <a:pt x="25" y="9"/>
                  </a:lnTo>
                  <a:lnTo>
                    <a:pt x="16" y="25"/>
                  </a:lnTo>
                  <a:lnTo>
                    <a:pt x="0" y="16"/>
                  </a:lnTo>
                  <a:close/>
                  <a:moveTo>
                    <a:pt x="0" y="16"/>
                  </a:moveTo>
                  <a:lnTo>
                    <a:pt x="0" y="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250" name="Freeform 116">
              <a:extLst>
                <a:ext uri="{FF2B5EF4-FFF2-40B4-BE49-F238E27FC236}">
                  <a16:creationId xmlns:a16="http://schemas.microsoft.com/office/drawing/2014/main" xmlns="" id="{21CC020B-A3A6-438E-BE57-8FF4A89E776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874001" y="1924050"/>
              <a:ext cx="39688" cy="39688"/>
            </a:xfrm>
            <a:custGeom>
              <a:avLst/>
              <a:gdLst>
                <a:gd name="T0" fmla="*/ 0 w 25"/>
                <a:gd name="T1" fmla="*/ 16 h 25"/>
                <a:gd name="T2" fmla="*/ 9 w 25"/>
                <a:gd name="T3" fmla="*/ 0 h 25"/>
                <a:gd name="T4" fmla="*/ 25 w 25"/>
                <a:gd name="T5" fmla="*/ 9 h 25"/>
                <a:gd name="T6" fmla="*/ 16 w 25"/>
                <a:gd name="T7" fmla="*/ 25 h 25"/>
                <a:gd name="T8" fmla="*/ 0 w 25"/>
                <a:gd name="T9" fmla="*/ 16 h 25"/>
                <a:gd name="T10" fmla="*/ 0 w 25"/>
                <a:gd name="T11" fmla="*/ 16 h 25"/>
                <a:gd name="T12" fmla="*/ 0 w 25"/>
                <a:gd name="T13" fmla="*/ 16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" h="25">
                  <a:moveTo>
                    <a:pt x="0" y="16"/>
                  </a:moveTo>
                  <a:lnTo>
                    <a:pt x="9" y="0"/>
                  </a:lnTo>
                  <a:lnTo>
                    <a:pt x="25" y="9"/>
                  </a:lnTo>
                  <a:lnTo>
                    <a:pt x="16" y="25"/>
                  </a:lnTo>
                  <a:lnTo>
                    <a:pt x="0" y="16"/>
                  </a:lnTo>
                  <a:moveTo>
                    <a:pt x="0" y="16"/>
                  </a:moveTo>
                  <a:lnTo>
                    <a:pt x="0" y="16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251" name="Freeform 117">
              <a:extLst>
                <a:ext uri="{FF2B5EF4-FFF2-40B4-BE49-F238E27FC236}">
                  <a16:creationId xmlns:a16="http://schemas.microsoft.com/office/drawing/2014/main" xmlns="" id="{386506DD-5021-46FB-B894-ED5E48F55CB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753351" y="1982788"/>
              <a:ext cx="82550" cy="155575"/>
            </a:xfrm>
            <a:custGeom>
              <a:avLst/>
              <a:gdLst>
                <a:gd name="T0" fmla="*/ 89 w 137"/>
                <a:gd name="T1" fmla="*/ 135 h 257"/>
                <a:gd name="T2" fmla="*/ 0 w 137"/>
                <a:gd name="T3" fmla="*/ 223 h 257"/>
                <a:gd name="T4" fmla="*/ 34 w 137"/>
                <a:gd name="T5" fmla="*/ 257 h 257"/>
                <a:gd name="T6" fmla="*/ 130 w 137"/>
                <a:gd name="T7" fmla="*/ 161 h 257"/>
                <a:gd name="T8" fmla="*/ 137 w 137"/>
                <a:gd name="T9" fmla="*/ 144 h 257"/>
                <a:gd name="T10" fmla="*/ 137 w 137"/>
                <a:gd name="T11" fmla="*/ 0 h 257"/>
                <a:gd name="T12" fmla="*/ 89 w 137"/>
                <a:gd name="T13" fmla="*/ 0 h 257"/>
                <a:gd name="T14" fmla="*/ 89 w 137"/>
                <a:gd name="T15" fmla="*/ 135 h 257"/>
                <a:gd name="T16" fmla="*/ 89 w 137"/>
                <a:gd name="T17" fmla="*/ 135 h 257"/>
                <a:gd name="T18" fmla="*/ 89 w 137"/>
                <a:gd name="T19" fmla="*/ 135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7" h="257">
                  <a:moveTo>
                    <a:pt x="89" y="135"/>
                  </a:moveTo>
                  <a:cubicBezTo>
                    <a:pt x="0" y="223"/>
                    <a:pt x="0" y="223"/>
                    <a:pt x="0" y="223"/>
                  </a:cubicBezTo>
                  <a:cubicBezTo>
                    <a:pt x="34" y="257"/>
                    <a:pt x="34" y="257"/>
                    <a:pt x="34" y="257"/>
                  </a:cubicBezTo>
                  <a:cubicBezTo>
                    <a:pt x="130" y="161"/>
                    <a:pt x="130" y="161"/>
                    <a:pt x="130" y="161"/>
                  </a:cubicBezTo>
                  <a:cubicBezTo>
                    <a:pt x="135" y="157"/>
                    <a:pt x="137" y="151"/>
                    <a:pt x="137" y="144"/>
                  </a:cubicBezTo>
                  <a:cubicBezTo>
                    <a:pt x="137" y="0"/>
                    <a:pt x="137" y="0"/>
                    <a:pt x="137" y="0"/>
                  </a:cubicBezTo>
                  <a:cubicBezTo>
                    <a:pt x="89" y="0"/>
                    <a:pt x="89" y="0"/>
                    <a:pt x="89" y="0"/>
                  </a:cubicBezTo>
                  <a:lnTo>
                    <a:pt x="89" y="135"/>
                  </a:lnTo>
                  <a:close/>
                  <a:moveTo>
                    <a:pt x="89" y="135"/>
                  </a:moveTo>
                  <a:cubicBezTo>
                    <a:pt x="89" y="135"/>
                    <a:pt x="89" y="135"/>
                    <a:pt x="89" y="13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252" name="Freeform 118">
              <a:extLst>
                <a:ext uri="{FF2B5EF4-FFF2-40B4-BE49-F238E27FC236}">
                  <a16:creationId xmlns:a16="http://schemas.microsoft.com/office/drawing/2014/main" xmlns="" id="{23188B79-36A1-4800-91D4-04245BBD148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64388" y="1558925"/>
              <a:ext cx="541338" cy="87313"/>
            </a:xfrm>
            <a:custGeom>
              <a:avLst/>
              <a:gdLst>
                <a:gd name="T0" fmla="*/ 833 w 891"/>
                <a:gd name="T1" fmla="*/ 137 h 144"/>
                <a:gd name="T2" fmla="*/ 881 w 891"/>
                <a:gd name="T3" fmla="*/ 89 h 144"/>
                <a:gd name="T4" fmla="*/ 881 w 891"/>
                <a:gd name="T5" fmla="*/ 55 h 144"/>
                <a:gd name="T6" fmla="*/ 833 w 891"/>
                <a:gd name="T7" fmla="*/ 7 h 144"/>
                <a:gd name="T8" fmla="*/ 816 w 891"/>
                <a:gd name="T9" fmla="*/ 0 h 144"/>
                <a:gd name="T10" fmla="*/ 72 w 891"/>
                <a:gd name="T11" fmla="*/ 0 h 144"/>
                <a:gd name="T12" fmla="*/ 0 w 891"/>
                <a:gd name="T13" fmla="*/ 72 h 144"/>
                <a:gd name="T14" fmla="*/ 72 w 891"/>
                <a:gd name="T15" fmla="*/ 144 h 144"/>
                <a:gd name="T16" fmla="*/ 816 w 891"/>
                <a:gd name="T17" fmla="*/ 144 h 144"/>
                <a:gd name="T18" fmla="*/ 833 w 891"/>
                <a:gd name="T19" fmla="*/ 137 h 144"/>
                <a:gd name="T20" fmla="*/ 48 w 891"/>
                <a:gd name="T21" fmla="*/ 72 h 144"/>
                <a:gd name="T22" fmla="*/ 72 w 891"/>
                <a:gd name="T23" fmla="*/ 48 h 144"/>
                <a:gd name="T24" fmla="*/ 648 w 891"/>
                <a:gd name="T25" fmla="*/ 48 h 144"/>
                <a:gd name="T26" fmla="*/ 648 w 891"/>
                <a:gd name="T27" fmla="*/ 96 h 144"/>
                <a:gd name="T28" fmla="*/ 72 w 891"/>
                <a:gd name="T29" fmla="*/ 96 h 144"/>
                <a:gd name="T30" fmla="*/ 48 w 891"/>
                <a:gd name="T31" fmla="*/ 72 h 144"/>
                <a:gd name="T32" fmla="*/ 696 w 891"/>
                <a:gd name="T33" fmla="*/ 96 h 144"/>
                <a:gd name="T34" fmla="*/ 696 w 891"/>
                <a:gd name="T35" fmla="*/ 48 h 144"/>
                <a:gd name="T36" fmla="*/ 806 w 891"/>
                <a:gd name="T37" fmla="*/ 48 h 144"/>
                <a:gd name="T38" fmla="*/ 830 w 891"/>
                <a:gd name="T39" fmla="*/ 72 h 144"/>
                <a:gd name="T40" fmla="*/ 806 w 891"/>
                <a:gd name="T41" fmla="*/ 96 h 144"/>
                <a:gd name="T42" fmla="*/ 696 w 891"/>
                <a:gd name="T43" fmla="*/ 96 h 144"/>
                <a:gd name="T44" fmla="*/ 696 w 891"/>
                <a:gd name="T45" fmla="*/ 96 h 144"/>
                <a:gd name="T46" fmla="*/ 696 w 891"/>
                <a:gd name="T47" fmla="*/ 96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891" h="144">
                  <a:moveTo>
                    <a:pt x="833" y="137"/>
                  </a:moveTo>
                  <a:cubicBezTo>
                    <a:pt x="881" y="89"/>
                    <a:pt x="881" y="89"/>
                    <a:pt x="881" y="89"/>
                  </a:cubicBezTo>
                  <a:cubicBezTo>
                    <a:pt x="891" y="80"/>
                    <a:pt x="891" y="65"/>
                    <a:pt x="881" y="55"/>
                  </a:cubicBezTo>
                  <a:cubicBezTo>
                    <a:pt x="833" y="7"/>
                    <a:pt x="833" y="7"/>
                    <a:pt x="833" y="7"/>
                  </a:cubicBezTo>
                  <a:cubicBezTo>
                    <a:pt x="829" y="3"/>
                    <a:pt x="823" y="0"/>
                    <a:pt x="816" y="0"/>
                  </a:cubicBezTo>
                  <a:cubicBezTo>
                    <a:pt x="72" y="0"/>
                    <a:pt x="72" y="0"/>
                    <a:pt x="72" y="0"/>
                  </a:cubicBezTo>
                  <a:cubicBezTo>
                    <a:pt x="32" y="0"/>
                    <a:pt x="0" y="33"/>
                    <a:pt x="0" y="72"/>
                  </a:cubicBezTo>
                  <a:cubicBezTo>
                    <a:pt x="0" y="112"/>
                    <a:pt x="32" y="144"/>
                    <a:pt x="72" y="144"/>
                  </a:cubicBezTo>
                  <a:cubicBezTo>
                    <a:pt x="816" y="144"/>
                    <a:pt x="816" y="144"/>
                    <a:pt x="816" y="144"/>
                  </a:cubicBezTo>
                  <a:cubicBezTo>
                    <a:pt x="823" y="144"/>
                    <a:pt x="829" y="142"/>
                    <a:pt x="833" y="137"/>
                  </a:cubicBezTo>
                  <a:close/>
                  <a:moveTo>
                    <a:pt x="48" y="72"/>
                  </a:moveTo>
                  <a:cubicBezTo>
                    <a:pt x="48" y="59"/>
                    <a:pt x="59" y="48"/>
                    <a:pt x="72" y="48"/>
                  </a:cubicBezTo>
                  <a:cubicBezTo>
                    <a:pt x="648" y="48"/>
                    <a:pt x="648" y="48"/>
                    <a:pt x="648" y="48"/>
                  </a:cubicBezTo>
                  <a:cubicBezTo>
                    <a:pt x="648" y="96"/>
                    <a:pt x="648" y="96"/>
                    <a:pt x="648" y="96"/>
                  </a:cubicBezTo>
                  <a:cubicBezTo>
                    <a:pt x="72" y="96"/>
                    <a:pt x="72" y="96"/>
                    <a:pt x="72" y="96"/>
                  </a:cubicBezTo>
                  <a:cubicBezTo>
                    <a:pt x="59" y="96"/>
                    <a:pt x="48" y="86"/>
                    <a:pt x="48" y="72"/>
                  </a:cubicBezTo>
                  <a:close/>
                  <a:moveTo>
                    <a:pt x="696" y="96"/>
                  </a:moveTo>
                  <a:cubicBezTo>
                    <a:pt x="696" y="48"/>
                    <a:pt x="696" y="48"/>
                    <a:pt x="696" y="48"/>
                  </a:cubicBezTo>
                  <a:cubicBezTo>
                    <a:pt x="806" y="48"/>
                    <a:pt x="806" y="48"/>
                    <a:pt x="806" y="48"/>
                  </a:cubicBezTo>
                  <a:cubicBezTo>
                    <a:pt x="830" y="72"/>
                    <a:pt x="830" y="72"/>
                    <a:pt x="830" y="72"/>
                  </a:cubicBezTo>
                  <a:cubicBezTo>
                    <a:pt x="806" y="96"/>
                    <a:pt x="806" y="96"/>
                    <a:pt x="806" y="96"/>
                  </a:cubicBezTo>
                  <a:lnTo>
                    <a:pt x="696" y="96"/>
                  </a:lnTo>
                  <a:close/>
                  <a:moveTo>
                    <a:pt x="696" y="96"/>
                  </a:moveTo>
                  <a:cubicBezTo>
                    <a:pt x="696" y="96"/>
                    <a:pt x="696" y="96"/>
                    <a:pt x="696" y="9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253" name="Freeform 119">
              <a:extLst>
                <a:ext uri="{FF2B5EF4-FFF2-40B4-BE49-F238E27FC236}">
                  <a16:creationId xmlns:a16="http://schemas.microsoft.com/office/drawing/2014/main" xmlns="" id="{9DA95793-5491-438D-B1BA-805AE4A0A24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296151" y="1674813"/>
              <a:ext cx="495300" cy="292100"/>
            </a:xfrm>
            <a:custGeom>
              <a:avLst/>
              <a:gdLst>
                <a:gd name="T0" fmla="*/ 504 w 816"/>
                <a:gd name="T1" fmla="*/ 192 h 480"/>
                <a:gd name="T2" fmla="*/ 792 w 816"/>
                <a:gd name="T3" fmla="*/ 192 h 480"/>
                <a:gd name="T4" fmla="*/ 816 w 816"/>
                <a:gd name="T5" fmla="*/ 168 h 480"/>
                <a:gd name="T6" fmla="*/ 816 w 816"/>
                <a:gd name="T7" fmla="*/ 24 h 480"/>
                <a:gd name="T8" fmla="*/ 792 w 816"/>
                <a:gd name="T9" fmla="*/ 0 h 480"/>
                <a:gd name="T10" fmla="*/ 504 w 816"/>
                <a:gd name="T11" fmla="*/ 0 h 480"/>
                <a:gd name="T12" fmla="*/ 480 w 816"/>
                <a:gd name="T13" fmla="*/ 24 h 480"/>
                <a:gd name="T14" fmla="*/ 480 w 816"/>
                <a:gd name="T15" fmla="*/ 72 h 480"/>
                <a:gd name="T16" fmla="*/ 336 w 816"/>
                <a:gd name="T17" fmla="*/ 72 h 480"/>
                <a:gd name="T18" fmla="*/ 336 w 816"/>
                <a:gd name="T19" fmla="*/ 24 h 480"/>
                <a:gd name="T20" fmla="*/ 312 w 816"/>
                <a:gd name="T21" fmla="*/ 0 h 480"/>
                <a:gd name="T22" fmla="*/ 24 w 816"/>
                <a:gd name="T23" fmla="*/ 0 h 480"/>
                <a:gd name="T24" fmla="*/ 0 w 816"/>
                <a:gd name="T25" fmla="*/ 24 h 480"/>
                <a:gd name="T26" fmla="*/ 0 w 816"/>
                <a:gd name="T27" fmla="*/ 168 h 480"/>
                <a:gd name="T28" fmla="*/ 24 w 816"/>
                <a:gd name="T29" fmla="*/ 192 h 480"/>
                <a:gd name="T30" fmla="*/ 144 w 816"/>
                <a:gd name="T31" fmla="*/ 192 h 480"/>
                <a:gd name="T32" fmla="*/ 144 w 816"/>
                <a:gd name="T33" fmla="*/ 288 h 480"/>
                <a:gd name="T34" fmla="*/ 24 w 816"/>
                <a:gd name="T35" fmla="*/ 288 h 480"/>
                <a:gd name="T36" fmla="*/ 0 w 816"/>
                <a:gd name="T37" fmla="*/ 312 h 480"/>
                <a:gd name="T38" fmla="*/ 0 w 816"/>
                <a:gd name="T39" fmla="*/ 456 h 480"/>
                <a:gd name="T40" fmla="*/ 24 w 816"/>
                <a:gd name="T41" fmla="*/ 480 h 480"/>
                <a:gd name="T42" fmla="*/ 312 w 816"/>
                <a:gd name="T43" fmla="*/ 480 h 480"/>
                <a:gd name="T44" fmla="*/ 336 w 816"/>
                <a:gd name="T45" fmla="*/ 456 h 480"/>
                <a:gd name="T46" fmla="*/ 336 w 816"/>
                <a:gd name="T47" fmla="*/ 312 h 480"/>
                <a:gd name="T48" fmla="*/ 312 w 816"/>
                <a:gd name="T49" fmla="*/ 288 h 480"/>
                <a:gd name="T50" fmla="*/ 192 w 816"/>
                <a:gd name="T51" fmla="*/ 288 h 480"/>
                <a:gd name="T52" fmla="*/ 192 w 816"/>
                <a:gd name="T53" fmla="*/ 192 h 480"/>
                <a:gd name="T54" fmla="*/ 312 w 816"/>
                <a:gd name="T55" fmla="*/ 192 h 480"/>
                <a:gd name="T56" fmla="*/ 336 w 816"/>
                <a:gd name="T57" fmla="*/ 168 h 480"/>
                <a:gd name="T58" fmla="*/ 336 w 816"/>
                <a:gd name="T59" fmla="*/ 120 h 480"/>
                <a:gd name="T60" fmla="*/ 480 w 816"/>
                <a:gd name="T61" fmla="*/ 120 h 480"/>
                <a:gd name="T62" fmla="*/ 480 w 816"/>
                <a:gd name="T63" fmla="*/ 168 h 480"/>
                <a:gd name="T64" fmla="*/ 504 w 816"/>
                <a:gd name="T65" fmla="*/ 192 h 480"/>
                <a:gd name="T66" fmla="*/ 528 w 816"/>
                <a:gd name="T67" fmla="*/ 48 h 480"/>
                <a:gd name="T68" fmla="*/ 768 w 816"/>
                <a:gd name="T69" fmla="*/ 48 h 480"/>
                <a:gd name="T70" fmla="*/ 768 w 816"/>
                <a:gd name="T71" fmla="*/ 144 h 480"/>
                <a:gd name="T72" fmla="*/ 528 w 816"/>
                <a:gd name="T73" fmla="*/ 144 h 480"/>
                <a:gd name="T74" fmla="*/ 528 w 816"/>
                <a:gd name="T75" fmla="*/ 48 h 480"/>
                <a:gd name="T76" fmla="*/ 288 w 816"/>
                <a:gd name="T77" fmla="*/ 432 h 480"/>
                <a:gd name="T78" fmla="*/ 48 w 816"/>
                <a:gd name="T79" fmla="*/ 432 h 480"/>
                <a:gd name="T80" fmla="*/ 48 w 816"/>
                <a:gd name="T81" fmla="*/ 336 h 480"/>
                <a:gd name="T82" fmla="*/ 288 w 816"/>
                <a:gd name="T83" fmla="*/ 336 h 480"/>
                <a:gd name="T84" fmla="*/ 288 w 816"/>
                <a:gd name="T85" fmla="*/ 432 h 480"/>
                <a:gd name="T86" fmla="*/ 288 w 816"/>
                <a:gd name="T87" fmla="*/ 144 h 480"/>
                <a:gd name="T88" fmla="*/ 48 w 816"/>
                <a:gd name="T89" fmla="*/ 144 h 480"/>
                <a:gd name="T90" fmla="*/ 48 w 816"/>
                <a:gd name="T91" fmla="*/ 48 h 480"/>
                <a:gd name="T92" fmla="*/ 288 w 816"/>
                <a:gd name="T93" fmla="*/ 48 h 480"/>
                <a:gd name="T94" fmla="*/ 288 w 816"/>
                <a:gd name="T95" fmla="*/ 144 h 480"/>
                <a:gd name="T96" fmla="*/ 288 w 816"/>
                <a:gd name="T97" fmla="*/ 144 h 480"/>
                <a:gd name="T98" fmla="*/ 288 w 816"/>
                <a:gd name="T99" fmla="*/ 144 h 4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816" h="480">
                  <a:moveTo>
                    <a:pt x="504" y="192"/>
                  </a:moveTo>
                  <a:cubicBezTo>
                    <a:pt x="792" y="192"/>
                    <a:pt x="792" y="192"/>
                    <a:pt x="792" y="192"/>
                  </a:cubicBezTo>
                  <a:cubicBezTo>
                    <a:pt x="805" y="192"/>
                    <a:pt x="816" y="182"/>
                    <a:pt x="816" y="168"/>
                  </a:cubicBezTo>
                  <a:cubicBezTo>
                    <a:pt x="816" y="24"/>
                    <a:pt x="816" y="24"/>
                    <a:pt x="816" y="24"/>
                  </a:cubicBezTo>
                  <a:cubicBezTo>
                    <a:pt x="816" y="11"/>
                    <a:pt x="805" y="0"/>
                    <a:pt x="792" y="0"/>
                  </a:cubicBezTo>
                  <a:cubicBezTo>
                    <a:pt x="504" y="0"/>
                    <a:pt x="504" y="0"/>
                    <a:pt x="504" y="0"/>
                  </a:cubicBezTo>
                  <a:cubicBezTo>
                    <a:pt x="491" y="0"/>
                    <a:pt x="480" y="11"/>
                    <a:pt x="480" y="24"/>
                  </a:cubicBezTo>
                  <a:cubicBezTo>
                    <a:pt x="480" y="72"/>
                    <a:pt x="480" y="72"/>
                    <a:pt x="480" y="72"/>
                  </a:cubicBezTo>
                  <a:cubicBezTo>
                    <a:pt x="336" y="72"/>
                    <a:pt x="336" y="72"/>
                    <a:pt x="336" y="72"/>
                  </a:cubicBezTo>
                  <a:cubicBezTo>
                    <a:pt x="336" y="24"/>
                    <a:pt x="336" y="24"/>
                    <a:pt x="336" y="24"/>
                  </a:cubicBezTo>
                  <a:cubicBezTo>
                    <a:pt x="336" y="11"/>
                    <a:pt x="325" y="0"/>
                    <a:pt x="312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11" y="0"/>
                    <a:pt x="0" y="11"/>
                    <a:pt x="0" y="24"/>
                  </a:cubicBezTo>
                  <a:cubicBezTo>
                    <a:pt x="0" y="168"/>
                    <a:pt x="0" y="168"/>
                    <a:pt x="0" y="168"/>
                  </a:cubicBezTo>
                  <a:cubicBezTo>
                    <a:pt x="0" y="182"/>
                    <a:pt x="11" y="192"/>
                    <a:pt x="24" y="192"/>
                  </a:cubicBezTo>
                  <a:cubicBezTo>
                    <a:pt x="144" y="192"/>
                    <a:pt x="144" y="192"/>
                    <a:pt x="144" y="192"/>
                  </a:cubicBezTo>
                  <a:cubicBezTo>
                    <a:pt x="144" y="288"/>
                    <a:pt x="144" y="288"/>
                    <a:pt x="144" y="288"/>
                  </a:cubicBezTo>
                  <a:cubicBezTo>
                    <a:pt x="24" y="288"/>
                    <a:pt x="24" y="288"/>
                    <a:pt x="24" y="288"/>
                  </a:cubicBezTo>
                  <a:cubicBezTo>
                    <a:pt x="11" y="288"/>
                    <a:pt x="0" y="299"/>
                    <a:pt x="0" y="312"/>
                  </a:cubicBezTo>
                  <a:cubicBezTo>
                    <a:pt x="0" y="456"/>
                    <a:pt x="0" y="456"/>
                    <a:pt x="0" y="456"/>
                  </a:cubicBezTo>
                  <a:cubicBezTo>
                    <a:pt x="0" y="470"/>
                    <a:pt x="11" y="480"/>
                    <a:pt x="24" y="480"/>
                  </a:cubicBezTo>
                  <a:cubicBezTo>
                    <a:pt x="312" y="480"/>
                    <a:pt x="312" y="480"/>
                    <a:pt x="312" y="480"/>
                  </a:cubicBezTo>
                  <a:cubicBezTo>
                    <a:pt x="325" y="480"/>
                    <a:pt x="336" y="470"/>
                    <a:pt x="336" y="456"/>
                  </a:cubicBezTo>
                  <a:cubicBezTo>
                    <a:pt x="336" y="312"/>
                    <a:pt x="336" y="312"/>
                    <a:pt x="336" y="312"/>
                  </a:cubicBezTo>
                  <a:cubicBezTo>
                    <a:pt x="336" y="299"/>
                    <a:pt x="325" y="288"/>
                    <a:pt x="312" y="288"/>
                  </a:cubicBezTo>
                  <a:cubicBezTo>
                    <a:pt x="192" y="288"/>
                    <a:pt x="192" y="288"/>
                    <a:pt x="192" y="288"/>
                  </a:cubicBezTo>
                  <a:cubicBezTo>
                    <a:pt x="192" y="192"/>
                    <a:pt x="192" y="192"/>
                    <a:pt x="192" y="192"/>
                  </a:cubicBezTo>
                  <a:cubicBezTo>
                    <a:pt x="312" y="192"/>
                    <a:pt x="312" y="192"/>
                    <a:pt x="312" y="192"/>
                  </a:cubicBezTo>
                  <a:cubicBezTo>
                    <a:pt x="325" y="192"/>
                    <a:pt x="336" y="182"/>
                    <a:pt x="336" y="168"/>
                  </a:cubicBezTo>
                  <a:cubicBezTo>
                    <a:pt x="336" y="120"/>
                    <a:pt x="336" y="120"/>
                    <a:pt x="336" y="120"/>
                  </a:cubicBezTo>
                  <a:cubicBezTo>
                    <a:pt x="480" y="120"/>
                    <a:pt x="480" y="120"/>
                    <a:pt x="480" y="120"/>
                  </a:cubicBezTo>
                  <a:cubicBezTo>
                    <a:pt x="480" y="168"/>
                    <a:pt x="480" y="168"/>
                    <a:pt x="480" y="168"/>
                  </a:cubicBezTo>
                  <a:cubicBezTo>
                    <a:pt x="480" y="182"/>
                    <a:pt x="491" y="192"/>
                    <a:pt x="504" y="192"/>
                  </a:cubicBezTo>
                  <a:close/>
                  <a:moveTo>
                    <a:pt x="528" y="48"/>
                  </a:moveTo>
                  <a:cubicBezTo>
                    <a:pt x="768" y="48"/>
                    <a:pt x="768" y="48"/>
                    <a:pt x="768" y="48"/>
                  </a:cubicBezTo>
                  <a:cubicBezTo>
                    <a:pt x="768" y="144"/>
                    <a:pt x="768" y="144"/>
                    <a:pt x="768" y="144"/>
                  </a:cubicBezTo>
                  <a:cubicBezTo>
                    <a:pt x="528" y="144"/>
                    <a:pt x="528" y="144"/>
                    <a:pt x="528" y="144"/>
                  </a:cubicBezTo>
                  <a:lnTo>
                    <a:pt x="528" y="48"/>
                  </a:lnTo>
                  <a:close/>
                  <a:moveTo>
                    <a:pt x="288" y="432"/>
                  </a:moveTo>
                  <a:cubicBezTo>
                    <a:pt x="48" y="432"/>
                    <a:pt x="48" y="432"/>
                    <a:pt x="48" y="432"/>
                  </a:cubicBezTo>
                  <a:cubicBezTo>
                    <a:pt x="48" y="336"/>
                    <a:pt x="48" y="336"/>
                    <a:pt x="48" y="336"/>
                  </a:cubicBezTo>
                  <a:cubicBezTo>
                    <a:pt x="288" y="336"/>
                    <a:pt x="288" y="336"/>
                    <a:pt x="288" y="336"/>
                  </a:cubicBezTo>
                  <a:lnTo>
                    <a:pt x="288" y="432"/>
                  </a:lnTo>
                  <a:close/>
                  <a:moveTo>
                    <a:pt x="288" y="144"/>
                  </a:moveTo>
                  <a:cubicBezTo>
                    <a:pt x="48" y="144"/>
                    <a:pt x="48" y="144"/>
                    <a:pt x="48" y="144"/>
                  </a:cubicBezTo>
                  <a:cubicBezTo>
                    <a:pt x="48" y="48"/>
                    <a:pt x="48" y="48"/>
                    <a:pt x="48" y="48"/>
                  </a:cubicBezTo>
                  <a:cubicBezTo>
                    <a:pt x="288" y="48"/>
                    <a:pt x="288" y="48"/>
                    <a:pt x="288" y="48"/>
                  </a:cubicBezTo>
                  <a:lnTo>
                    <a:pt x="288" y="144"/>
                  </a:lnTo>
                  <a:close/>
                  <a:moveTo>
                    <a:pt x="288" y="144"/>
                  </a:moveTo>
                  <a:cubicBezTo>
                    <a:pt x="288" y="144"/>
                    <a:pt x="288" y="144"/>
                    <a:pt x="288" y="14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254" name="Rectangle 120">
              <a:extLst>
                <a:ext uri="{FF2B5EF4-FFF2-40B4-BE49-F238E27FC236}">
                  <a16:creationId xmlns:a16="http://schemas.microsoft.com/office/drawing/2014/main" xmlns="" id="{A672D43A-99E3-4FC4-A863-A82C7A2CC1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24726" y="2011363"/>
              <a:ext cx="30163" cy="2857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255" name="Rectangle 121">
              <a:extLst>
                <a:ext uri="{FF2B5EF4-FFF2-40B4-BE49-F238E27FC236}">
                  <a16:creationId xmlns:a16="http://schemas.microsoft.com/office/drawing/2014/main" xmlns="" id="{9C0D3ABC-7F1D-485E-9848-A1F08D313F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83463" y="2011363"/>
              <a:ext cx="174625" cy="2857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256" name="Rectangle 122">
              <a:extLst>
                <a:ext uri="{FF2B5EF4-FFF2-40B4-BE49-F238E27FC236}">
                  <a16:creationId xmlns:a16="http://schemas.microsoft.com/office/drawing/2014/main" xmlns="" id="{5D4DBB6A-677E-43D2-90C4-E44F0E86C9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96151" y="2070100"/>
              <a:ext cx="261938" cy="2857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257" name="Rectangle 123">
              <a:extLst>
                <a:ext uri="{FF2B5EF4-FFF2-40B4-BE49-F238E27FC236}">
                  <a16:creationId xmlns:a16="http://schemas.microsoft.com/office/drawing/2014/main" xmlns="" id="{BBA7B888-78E3-48A1-BD3D-D316323E11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96151" y="2128838"/>
              <a:ext cx="233363" cy="2857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258" name="Rectangle 124">
              <a:extLst>
                <a:ext uri="{FF2B5EF4-FFF2-40B4-BE49-F238E27FC236}">
                  <a16:creationId xmlns:a16="http://schemas.microsoft.com/office/drawing/2014/main" xmlns="" id="{6DFE8874-AB4B-41F9-B4D7-1C481197D7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27913" y="1412875"/>
              <a:ext cx="320675" cy="2857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259" name="Rectangle 125">
              <a:extLst>
                <a:ext uri="{FF2B5EF4-FFF2-40B4-BE49-F238E27FC236}">
                  <a16:creationId xmlns:a16="http://schemas.microsoft.com/office/drawing/2014/main" xmlns="" id="{64413798-5122-4A29-BA67-3D6C1BB644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77163" y="1412875"/>
              <a:ext cx="30163" cy="2857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sp>
        <p:nvSpPr>
          <p:cNvPr id="2260" name="Прямоугольник 2259">
            <a:extLst>
              <a:ext uri="{FF2B5EF4-FFF2-40B4-BE49-F238E27FC236}">
                <a16:creationId xmlns:a16="http://schemas.microsoft.com/office/drawing/2014/main" xmlns="" id="{91E274DD-3614-44DD-9025-1CD1B1388A0E}"/>
              </a:ext>
            </a:extLst>
          </p:cNvPr>
          <p:cNvSpPr/>
          <p:nvPr/>
        </p:nvSpPr>
        <p:spPr>
          <a:xfrm>
            <a:off x="1381067" y="5183906"/>
            <a:ext cx="3286184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1200" b="1" dirty="0">
                <a:solidFill>
                  <a:schemeClr val="bg2">
                    <a:lumMod val="10000"/>
                  </a:schemeClr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Нормативно-правовое регулирование</a:t>
            </a:r>
            <a:r>
              <a:rPr lang="ru-RU" sz="1200" dirty="0">
                <a:solidFill>
                  <a:schemeClr val="bg2">
                    <a:lumMod val="10000"/>
                  </a:schemeClr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в области ценообразования и сметного нормирования </a:t>
            </a:r>
            <a:r>
              <a:rPr lang="ru-RU" sz="1200" b="1" dirty="0">
                <a:solidFill>
                  <a:schemeClr val="bg2">
                    <a:lumMod val="10000"/>
                  </a:schemeClr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на законодательном уровне не закреплено</a:t>
            </a:r>
          </a:p>
        </p:txBody>
      </p:sp>
    </p:spTree>
    <p:extLst>
      <p:ext uri="{BB962C8B-B14F-4D97-AF65-F5344CB8AC3E}">
        <p14:creationId xmlns:p14="http://schemas.microsoft.com/office/powerpoint/2010/main" val="3020402839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" name="Скругленный прямоугольник 78"/>
          <p:cNvSpPr/>
          <p:nvPr/>
        </p:nvSpPr>
        <p:spPr>
          <a:xfrm>
            <a:off x="0" y="916253"/>
            <a:ext cx="12192000" cy="5947392"/>
          </a:xfrm>
          <a:prstGeom prst="roundRect">
            <a:avLst>
              <a:gd name="adj" fmla="val 0"/>
            </a:avLst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>
              <a:buClr>
                <a:srgbClr val="000000"/>
              </a:buClr>
              <a:buFont typeface="Arial"/>
              <a:buNone/>
            </a:pPr>
            <a:endParaRPr lang="ru-RU" sz="1867" kern="0" dirty="0">
              <a:solidFill>
                <a:prstClr val="white"/>
              </a:solidFill>
              <a:latin typeface="Open Sans" panose="020B0606030504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grpSp>
        <p:nvGrpSpPr>
          <p:cNvPr id="80" name="Группа 79"/>
          <p:cNvGrpSpPr/>
          <p:nvPr/>
        </p:nvGrpSpPr>
        <p:grpSpPr>
          <a:xfrm rot="16200000" flipH="1">
            <a:off x="6860821" y="1516015"/>
            <a:ext cx="5871036" cy="4686855"/>
            <a:chOff x="3983" y="7172665"/>
            <a:chExt cx="4740915" cy="3784678"/>
          </a:xfrm>
          <a:solidFill>
            <a:srgbClr val="EFF5FB"/>
          </a:solidFill>
        </p:grpSpPr>
        <p:sp>
          <p:nvSpPr>
            <p:cNvPr id="81" name="Freeform 5"/>
            <p:cNvSpPr>
              <a:spLocks/>
            </p:cNvSpPr>
            <p:nvPr/>
          </p:nvSpPr>
          <p:spPr bwMode="auto">
            <a:xfrm>
              <a:off x="172306" y="10637219"/>
              <a:ext cx="123918" cy="30980"/>
            </a:xfrm>
            <a:custGeom>
              <a:avLst/>
              <a:gdLst>
                <a:gd name="T0" fmla="*/ 2 w 80"/>
                <a:gd name="T1" fmla="*/ 0 h 20"/>
                <a:gd name="T2" fmla="*/ 0 w 80"/>
                <a:gd name="T3" fmla="*/ 2 h 20"/>
                <a:gd name="T4" fmla="*/ 2 w 80"/>
                <a:gd name="T5" fmla="*/ 3 h 20"/>
                <a:gd name="T6" fmla="*/ 78 w 80"/>
                <a:gd name="T7" fmla="*/ 19 h 20"/>
                <a:gd name="T8" fmla="*/ 80 w 80"/>
                <a:gd name="T9" fmla="*/ 19 h 20"/>
                <a:gd name="T10" fmla="*/ 80 w 80"/>
                <a:gd name="T11" fmla="*/ 18 h 20"/>
                <a:gd name="T12" fmla="*/ 79 w 80"/>
                <a:gd name="T13" fmla="*/ 16 h 20"/>
                <a:gd name="T14" fmla="*/ 2 w 80"/>
                <a:gd name="T15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0" h="20">
                  <a:moveTo>
                    <a:pt x="2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1" y="3"/>
                    <a:pt x="2" y="3"/>
                  </a:cubicBezTo>
                  <a:cubicBezTo>
                    <a:pt x="28" y="5"/>
                    <a:pt x="53" y="11"/>
                    <a:pt x="78" y="19"/>
                  </a:cubicBezTo>
                  <a:cubicBezTo>
                    <a:pt x="78" y="20"/>
                    <a:pt x="79" y="19"/>
                    <a:pt x="80" y="19"/>
                  </a:cubicBezTo>
                  <a:cubicBezTo>
                    <a:pt x="80" y="18"/>
                    <a:pt x="80" y="18"/>
                    <a:pt x="80" y="18"/>
                  </a:cubicBezTo>
                  <a:cubicBezTo>
                    <a:pt x="80" y="17"/>
                    <a:pt x="80" y="17"/>
                    <a:pt x="79" y="16"/>
                  </a:cubicBezTo>
                  <a:cubicBezTo>
                    <a:pt x="54" y="7"/>
                    <a:pt x="28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82" name="Freeform 6"/>
            <p:cNvSpPr>
              <a:spLocks/>
            </p:cNvSpPr>
            <p:nvPr/>
          </p:nvSpPr>
          <p:spPr bwMode="auto">
            <a:xfrm>
              <a:off x="4182102" y="9645871"/>
              <a:ext cx="446107" cy="519425"/>
            </a:xfrm>
            <a:custGeom>
              <a:avLst/>
              <a:gdLst>
                <a:gd name="T0" fmla="*/ 33 w 287"/>
                <a:gd name="T1" fmla="*/ 0 h 334"/>
                <a:gd name="T2" fmla="*/ 0 w 287"/>
                <a:gd name="T3" fmla="*/ 34 h 334"/>
                <a:gd name="T4" fmla="*/ 0 w 287"/>
                <a:gd name="T5" fmla="*/ 36 h 334"/>
                <a:gd name="T6" fmla="*/ 178 w 287"/>
                <a:gd name="T7" fmla="*/ 214 h 334"/>
                <a:gd name="T8" fmla="*/ 179 w 287"/>
                <a:gd name="T9" fmla="*/ 215 h 334"/>
                <a:gd name="T10" fmla="*/ 181 w 287"/>
                <a:gd name="T11" fmla="*/ 215 h 334"/>
                <a:gd name="T12" fmla="*/ 197 w 287"/>
                <a:gd name="T13" fmla="*/ 199 h 334"/>
                <a:gd name="T14" fmla="*/ 282 w 287"/>
                <a:gd name="T15" fmla="*/ 285 h 334"/>
                <a:gd name="T16" fmla="*/ 236 w 287"/>
                <a:gd name="T17" fmla="*/ 331 h 334"/>
                <a:gd name="T18" fmla="*/ 236 w 287"/>
                <a:gd name="T19" fmla="*/ 334 h 334"/>
                <a:gd name="T20" fmla="*/ 238 w 287"/>
                <a:gd name="T21" fmla="*/ 334 h 334"/>
                <a:gd name="T22" fmla="*/ 286 w 287"/>
                <a:gd name="T23" fmla="*/ 286 h 334"/>
                <a:gd name="T24" fmla="*/ 286 w 287"/>
                <a:gd name="T25" fmla="*/ 284 h 334"/>
                <a:gd name="T26" fmla="*/ 199 w 287"/>
                <a:gd name="T27" fmla="*/ 197 h 334"/>
                <a:gd name="T28" fmla="*/ 215 w 287"/>
                <a:gd name="T29" fmla="*/ 181 h 334"/>
                <a:gd name="T30" fmla="*/ 215 w 287"/>
                <a:gd name="T31" fmla="*/ 180 h 334"/>
                <a:gd name="T32" fmla="*/ 215 w 287"/>
                <a:gd name="T33" fmla="*/ 180 h 334"/>
                <a:gd name="T34" fmla="*/ 215 w 287"/>
                <a:gd name="T35" fmla="*/ 179 h 334"/>
                <a:gd name="T36" fmla="*/ 215 w 287"/>
                <a:gd name="T37" fmla="*/ 179 h 334"/>
                <a:gd name="T38" fmla="*/ 215 w 287"/>
                <a:gd name="T39" fmla="*/ 179 h 334"/>
                <a:gd name="T40" fmla="*/ 36 w 287"/>
                <a:gd name="T41" fmla="*/ 0 h 334"/>
                <a:gd name="T42" fmla="*/ 33 w 287"/>
                <a:gd name="T43" fmla="*/ 0 h 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87" h="334">
                  <a:moveTo>
                    <a:pt x="33" y="0"/>
                  </a:moveTo>
                  <a:cubicBezTo>
                    <a:pt x="0" y="34"/>
                    <a:pt x="0" y="34"/>
                    <a:pt x="0" y="34"/>
                  </a:cubicBezTo>
                  <a:cubicBezTo>
                    <a:pt x="0" y="34"/>
                    <a:pt x="0" y="35"/>
                    <a:pt x="0" y="36"/>
                  </a:cubicBezTo>
                  <a:cubicBezTo>
                    <a:pt x="178" y="214"/>
                    <a:pt x="178" y="214"/>
                    <a:pt x="178" y="214"/>
                  </a:cubicBezTo>
                  <a:cubicBezTo>
                    <a:pt x="179" y="215"/>
                    <a:pt x="179" y="215"/>
                    <a:pt x="179" y="215"/>
                  </a:cubicBezTo>
                  <a:cubicBezTo>
                    <a:pt x="179" y="215"/>
                    <a:pt x="181" y="215"/>
                    <a:pt x="181" y="215"/>
                  </a:cubicBezTo>
                  <a:cubicBezTo>
                    <a:pt x="197" y="199"/>
                    <a:pt x="197" y="199"/>
                    <a:pt x="197" y="199"/>
                  </a:cubicBezTo>
                  <a:cubicBezTo>
                    <a:pt x="282" y="285"/>
                    <a:pt x="282" y="285"/>
                    <a:pt x="282" y="285"/>
                  </a:cubicBezTo>
                  <a:cubicBezTo>
                    <a:pt x="236" y="331"/>
                    <a:pt x="236" y="331"/>
                    <a:pt x="236" y="331"/>
                  </a:cubicBezTo>
                  <a:cubicBezTo>
                    <a:pt x="235" y="332"/>
                    <a:pt x="235" y="333"/>
                    <a:pt x="236" y="334"/>
                  </a:cubicBezTo>
                  <a:cubicBezTo>
                    <a:pt x="237" y="334"/>
                    <a:pt x="238" y="334"/>
                    <a:pt x="238" y="334"/>
                  </a:cubicBezTo>
                  <a:cubicBezTo>
                    <a:pt x="286" y="286"/>
                    <a:pt x="286" y="286"/>
                    <a:pt x="286" y="286"/>
                  </a:cubicBezTo>
                  <a:cubicBezTo>
                    <a:pt x="287" y="285"/>
                    <a:pt x="287" y="284"/>
                    <a:pt x="286" y="284"/>
                  </a:cubicBezTo>
                  <a:cubicBezTo>
                    <a:pt x="199" y="197"/>
                    <a:pt x="199" y="197"/>
                    <a:pt x="199" y="197"/>
                  </a:cubicBezTo>
                  <a:cubicBezTo>
                    <a:pt x="215" y="181"/>
                    <a:pt x="215" y="181"/>
                    <a:pt x="215" y="181"/>
                  </a:cubicBezTo>
                  <a:cubicBezTo>
                    <a:pt x="215" y="181"/>
                    <a:pt x="215" y="181"/>
                    <a:pt x="215" y="180"/>
                  </a:cubicBezTo>
                  <a:cubicBezTo>
                    <a:pt x="215" y="180"/>
                    <a:pt x="215" y="180"/>
                    <a:pt x="215" y="180"/>
                  </a:cubicBezTo>
                  <a:cubicBezTo>
                    <a:pt x="215" y="179"/>
                    <a:pt x="215" y="179"/>
                    <a:pt x="215" y="179"/>
                  </a:cubicBezTo>
                  <a:cubicBezTo>
                    <a:pt x="215" y="179"/>
                    <a:pt x="215" y="179"/>
                    <a:pt x="215" y="179"/>
                  </a:cubicBezTo>
                  <a:cubicBezTo>
                    <a:pt x="215" y="179"/>
                    <a:pt x="215" y="179"/>
                    <a:pt x="215" y="179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35" y="0"/>
                    <a:pt x="34" y="0"/>
                    <a:pt x="33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83" name="Freeform 8"/>
            <p:cNvSpPr>
              <a:spLocks/>
            </p:cNvSpPr>
            <p:nvPr/>
          </p:nvSpPr>
          <p:spPr bwMode="auto">
            <a:xfrm>
              <a:off x="231167" y="8768115"/>
              <a:ext cx="47502" cy="48535"/>
            </a:xfrm>
            <a:custGeom>
              <a:avLst/>
              <a:gdLst>
                <a:gd name="T0" fmla="*/ 3 w 31"/>
                <a:gd name="T1" fmla="*/ 30 h 31"/>
                <a:gd name="T2" fmla="*/ 30 w 31"/>
                <a:gd name="T3" fmla="*/ 3 h 31"/>
                <a:gd name="T4" fmla="*/ 30 w 31"/>
                <a:gd name="T5" fmla="*/ 0 h 31"/>
                <a:gd name="T6" fmla="*/ 28 w 31"/>
                <a:gd name="T7" fmla="*/ 0 h 31"/>
                <a:gd name="T8" fmla="*/ 0 w 31"/>
                <a:gd name="T9" fmla="*/ 28 h 31"/>
                <a:gd name="T10" fmla="*/ 0 w 31"/>
                <a:gd name="T11" fmla="*/ 30 h 31"/>
                <a:gd name="T12" fmla="*/ 3 w 31"/>
                <a:gd name="T13" fmla="*/ 3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" h="31">
                  <a:moveTo>
                    <a:pt x="3" y="30"/>
                  </a:moveTo>
                  <a:cubicBezTo>
                    <a:pt x="30" y="3"/>
                    <a:pt x="30" y="3"/>
                    <a:pt x="30" y="3"/>
                  </a:cubicBezTo>
                  <a:cubicBezTo>
                    <a:pt x="31" y="2"/>
                    <a:pt x="31" y="1"/>
                    <a:pt x="30" y="0"/>
                  </a:cubicBezTo>
                  <a:cubicBezTo>
                    <a:pt x="30" y="0"/>
                    <a:pt x="29" y="0"/>
                    <a:pt x="28" y="0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29"/>
                    <a:pt x="0" y="30"/>
                    <a:pt x="0" y="30"/>
                  </a:cubicBezTo>
                  <a:cubicBezTo>
                    <a:pt x="1" y="31"/>
                    <a:pt x="2" y="31"/>
                    <a:pt x="3" y="3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84" name="Freeform 9"/>
            <p:cNvSpPr>
              <a:spLocks/>
            </p:cNvSpPr>
            <p:nvPr/>
          </p:nvSpPr>
          <p:spPr bwMode="auto">
            <a:xfrm>
              <a:off x="294159" y="8703058"/>
              <a:ext cx="50600" cy="48535"/>
            </a:xfrm>
            <a:custGeom>
              <a:avLst/>
              <a:gdLst>
                <a:gd name="T0" fmla="*/ 3 w 32"/>
                <a:gd name="T1" fmla="*/ 31 h 31"/>
                <a:gd name="T2" fmla="*/ 31 w 32"/>
                <a:gd name="T3" fmla="*/ 3 h 31"/>
                <a:gd name="T4" fmla="*/ 31 w 32"/>
                <a:gd name="T5" fmla="*/ 1 h 31"/>
                <a:gd name="T6" fmla="*/ 29 w 32"/>
                <a:gd name="T7" fmla="*/ 1 h 31"/>
                <a:gd name="T8" fmla="*/ 1 w 32"/>
                <a:gd name="T9" fmla="*/ 28 h 31"/>
                <a:gd name="T10" fmla="*/ 1 w 32"/>
                <a:gd name="T11" fmla="*/ 31 h 31"/>
                <a:gd name="T12" fmla="*/ 3 w 32"/>
                <a:gd name="T13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" h="31">
                  <a:moveTo>
                    <a:pt x="3" y="31"/>
                  </a:moveTo>
                  <a:cubicBezTo>
                    <a:pt x="31" y="3"/>
                    <a:pt x="31" y="3"/>
                    <a:pt x="31" y="3"/>
                  </a:cubicBezTo>
                  <a:cubicBezTo>
                    <a:pt x="32" y="2"/>
                    <a:pt x="32" y="1"/>
                    <a:pt x="31" y="1"/>
                  </a:cubicBezTo>
                  <a:cubicBezTo>
                    <a:pt x="30" y="0"/>
                    <a:pt x="29" y="0"/>
                    <a:pt x="29" y="1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0" y="29"/>
                    <a:pt x="0" y="30"/>
                    <a:pt x="1" y="31"/>
                  </a:cubicBezTo>
                  <a:cubicBezTo>
                    <a:pt x="2" y="31"/>
                    <a:pt x="3" y="31"/>
                    <a:pt x="3" y="3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85" name="Freeform 10"/>
            <p:cNvSpPr>
              <a:spLocks/>
            </p:cNvSpPr>
            <p:nvPr/>
          </p:nvSpPr>
          <p:spPr bwMode="auto">
            <a:xfrm>
              <a:off x="360249" y="8638001"/>
              <a:ext cx="47502" cy="49567"/>
            </a:xfrm>
            <a:custGeom>
              <a:avLst/>
              <a:gdLst>
                <a:gd name="T0" fmla="*/ 3 w 31"/>
                <a:gd name="T1" fmla="*/ 31 h 32"/>
                <a:gd name="T2" fmla="*/ 31 w 31"/>
                <a:gd name="T3" fmla="*/ 3 h 32"/>
                <a:gd name="T4" fmla="*/ 31 w 31"/>
                <a:gd name="T5" fmla="*/ 1 h 32"/>
                <a:gd name="T6" fmla="*/ 28 w 31"/>
                <a:gd name="T7" fmla="*/ 1 h 32"/>
                <a:gd name="T8" fmla="*/ 1 w 31"/>
                <a:gd name="T9" fmla="*/ 29 h 32"/>
                <a:gd name="T10" fmla="*/ 1 w 31"/>
                <a:gd name="T11" fmla="*/ 31 h 32"/>
                <a:gd name="T12" fmla="*/ 3 w 31"/>
                <a:gd name="T13" fmla="*/ 31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" h="32">
                  <a:moveTo>
                    <a:pt x="3" y="31"/>
                  </a:moveTo>
                  <a:cubicBezTo>
                    <a:pt x="31" y="3"/>
                    <a:pt x="31" y="3"/>
                    <a:pt x="31" y="3"/>
                  </a:cubicBezTo>
                  <a:cubicBezTo>
                    <a:pt x="31" y="3"/>
                    <a:pt x="31" y="2"/>
                    <a:pt x="31" y="1"/>
                  </a:cubicBezTo>
                  <a:cubicBezTo>
                    <a:pt x="30" y="0"/>
                    <a:pt x="29" y="0"/>
                    <a:pt x="28" y="1"/>
                  </a:cubicBezTo>
                  <a:cubicBezTo>
                    <a:pt x="1" y="29"/>
                    <a:pt x="1" y="29"/>
                    <a:pt x="1" y="29"/>
                  </a:cubicBezTo>
                  <a:cubicBezTo>
                    <a:pt x="0" y="29"/>
                    <a:pt x="0" y="30"/>
                    <a:pt x="1" y="31"/>
                  </a:cubicBezTo>
                  <a:cubicBezTo>
                    <a:pt x="1" y="32"/>
                    <a:pt x="2" y="32"/>
                    <a:pt x="3" y="3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86" name="Freeform 11"/>
            <p:cNvSpPr>
              <a:spLocks/>
            </p:cNvSpPr>
            <p:nvPr/>
          </p:nvSpPr>
          <p:spPr bwMode="auto">
            <a:xfrm>
              <a:off x="165077" y="8832140"/>
              <a:ext cx="48535" cy="49567"/>
            </a:xfrm>
            <a:custGeom>
              <a:avLst/>
              <a:gdLst>
                <a:gd name="T0" fmla="*/ 3 w 31"/>
                <a:gd name="T1" fmla="*/ 31 h 32"/>
                <a:gd name="T2" fmla="*/ 31 w 31"/>
                <a:gd name="T3" fmla="*/ 3 h 32"/>
                <a:gd name="T4" fmla="*/ 31 w 31"/>
                <a:gd name="T5" fmla="*/ 1 h 32"/>
                <a:gd name="T6" fmla="*/ 28 w 31"/>
                <a:gd name="T7" fmla="*/ 1 h 32"/>
                <a:gd name="T8" fmla="*/ 1 w 31"/>
                <a:gd name="T9" fmla="*/ 29 h 32"/>
                <a:gd name="T10" fmla="*/ 1 w 31"/>
                <a:gd name="T11" fmla="*/ 31 h 32"/>
                <a:gd name="T12" fmla="*/ 3 w 31"/>
                <a:gd name="T13" fmla="*/ 31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" h="32">
                  <a:moveTo>
                    <a:pt x="3" y="31"/>
                  </a:moveTo>
                  <a:cubicBezTo>
                    <a:pt x="31" y="3"/>
                    <a:pt x="31" y="3"/>
                    <a:pt x="31" y="3"/>
                  </a:cubicBezTo>
                  <a:cubicBezTo>
                    <a:pt x="31" y="3"/>
                    <a:pt x="31" y="2"/>
                    <a:pt x="31" y="1"/>
                  </a:cubicBezTo>
                  <a:cubicBezTo>
                    <a:pt x="30" y="0"/>
                    <a:pt x="29" y="0"/>
                    <a:pt x="28" y="1"/>
                  </a:cubicBezTo>
                  <a:cubicBezTo>
                    <a:pt x="1" y="29"/>
                    <a:pt x="1" y="29"/>
                    <a:pt x="1" y="29"/>
                  </a:cubicBezTo>
                  <a:cubicBezTo>
                    <a:pt x="0" y="29"/>
                    <a:pt x="0" y="30"/>
                    <a:pt x="1" y="31"/>
                  </a:cubicBezTo>
                  <a:cubicBezTo>
                    <a:pt x="1" y="32"/>
                    <a:pt x="2" y="32"/>
                    <a:pt x="3" y="3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87" name="Freeform 12"/>
            <p:cNvSpPr>
              <a:spLocks/>
            </p:cNvSpPr>
            <p:nvPr/>
          </p:nvSpPr>
          <p:spPr bwMode="auto">
            <a:xfrm>
              <a:off x="425306" y="8571911"/>
              <a:ext cx="47502" cy="50600"/>
            </a:xfrm>
            <a:custGeom>
              <a:avLst/>
              <a:gdLst>
                <a:gd name="T0" fmla="*/ 3 w 31"/>
                <a:gd name="T1" fmla="*/ 31 h 32"/>
                <a:gd name="T2" fmla="*/ 31 w 31"/>
                <a:gd name="T3" fmla="*/ 4 h 32"/>
                <a:gd name="T4" fmla="*/ 31 w 31"/>
                <a:gd name="T5" fmla="*/ 1 h 32"/>
                <a:gd name="T6" fmla="*/ 28 w 31"/>
                <a:gd name="T7" fmla="*/ 1 h 32"/>
                <a:gd name="T8" fmla="*/ 0 w 31"/>
                <a:gd name="T9" fmla="*/ 29 h 32"/>
                <a:gd name="T10" fmla="*/ 0 w 31"/>
                <a:gd name="T11" fmla="*/ 31 h 32"/>
                <a:gd name="T12" fmla="*/ 3 w 31"/>
                <a:gd name="T13" fmla="*/ 31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" h="32">
                  <a:moveTo>
                    <a:pt x="3" y="31"/>
                  </a:moveTo>
                  <a:cubicBezTo>
                    <a:pt x="31" y="4"/>
                    <a:pt x="31" y="4"/>
                    <a:pt x="31" y="4"/>
                  </a:cubicBezTo>
                  <a:cubicBezTo>
                    <a:pt x="31" y="3"/>
                    <a:pt x="31" y="2"/>
                    <a:pt x="31" y="1"/>
                  </a:cubicBezTo>
                  <a:cubicBezTo>
                    <a:pt x="30" y="0"/>
                    <a:pt x="29" y="0"/>
                    <a:pt x="28" y="1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30"/>
                    <a:pt x="0" y="31"/>
                    <a:pt x="0" y="31"/>
                  </a:cubicBezTo>
                  <a:cubicBezTo>
                    <a:pt x="1" y="32"/>
                    <a:pt x="2" y="32"/>
                    <a:pt x="3" y="3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88" name="Freeform 13"/>
            <p:cNvSpPr>
              <a:spLocks/>
            </p:cNvSpPr>
            <p:nvPr/>
          </p:nvSpPr>
          <p:spPr bwMode="auto">
            <a:xfrm>
              <a:off x="488298" y="8508919"/>
              <a:ext cx="50600" cy="47502"/>
            </a:xfrm>
            <a:custGeom>
              <a:avLst/>
              <a:gdLst>
                <a:gd name="T0" fmla="*/ 31 w 32"/>
                <a:gd name="T1" fmla="*/ 0 h 31"/>
                <a:gd name="T2" fmla="*/ 29 w 32"/>
                <a:gd name="T3" fmla="*/ 0 h 31"/>
                <a:gd name="T4" fmla="*/ 1 w 32"/>
                <a:gd name="T5" fmla="*/ 28 h 31"/>
                <a:gd name="T6" fmla="*/ 1 w 32"/>
                <a:gd name="T7" fmla="*/ 31 h 31"/>
                <a:gd name="T8" fmla="*/ 3 w 32"/>
                <a:gd name="T9" fmla="*/ 31 h 31"/>
                <a:gd name="T10" fmla="*/ 31 w 32"/>
                <a:gd name="T11" fmla="*/ 3 h 31"/>
                <a:gd name="T12" fmla="*/ 31 w 32"/>
                <a:gd name="T13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" h="31">
                  <a:moveTo>
                    <a:pt x="31" y="0"/>
                  </a:moveTo>
                  <a:cubicBezTo>
                    <a:pt x="31" y="0"/>
                    <a:pt x="29" y="0"/>
                    <a:pt x="29" y="0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0" y="29"/>
                    <a:pt x="0" y="30"/>
                    <a:pt x="1" y="31"/>
                  </a:cubicBezTo>
                  <a:cubicBezTo>
                    <a:pt x="2" y="31"/>
                    <a:pt x="3" y="31"/>
                    <a:pt x="3" y="31"/>
                  </a:cubicBezTo>
                  <a:cubicBezTo>
                    <a:pt x="31" y="3"/>
                    <a:pt x="31" y="3"/>
                    <a:pt x="31" y="3"/>
                  </a:cubicBezTo>
                  <a:cubicBezTo>
                    <a:pt x="32" y="2"/>
                    <a:pt x="32" y="1"/>
                    <a:pt x="3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89" name="Freeform 14"/>
            <p:cNvSpPr>
              <a:spLocks/>
            </p:cNvSpPr>
            <p:nvPr/>
          </p:nvSpPr>
          <p:spPr bwMode="auto">
            <a:xfrm>
              <a:off x="100020" y="8897197"/>
              <a:ext cx="49567" cy="48535"/>
            </a:xfrm>
            <a:custGeom>
              <a:avLst/>
              <a:gdLst>
                <a:gd name="T0" fmla="*/ 3 w 32"/>
                <a:gd name="T1" fmla="*/ 31 h 31"/>
                <a:gd name="T2" fmla="*/ 31 w 32"/>
                <a:gd name="T3" fmla="*/ 3 h 31"/>
                <a:gd name="T4" fmla="*/ 31 w 32"/>
                <a:gd name="T5" fmla="*/ 1 h 31"/>
                <a:gd name="T6" fmla="*/ 29 w 32"/>
                <a:gd name="T7" fmla="*/ 1 h 31"/>
                <a:gd name="T8" fmla="*/ 1 w 32"/>
                <a:gd name="T9" fmla="*/ 28 h 31"/>
                <a:gd name="T10" fmla="*/ 1 w 32"/>
                <a:gd name="T11" fmla="*/ 31 h 31"/>
                <a:gd name="T12" fmla="*/ 3 w 32"/>
                <a:gd name="T13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" h="31">
                  <a:moveTo>
                    <a:pt x="3" y="31"/>
                  </a:moveTo>
                  <a:cubicBezTo>
                    <a:pt x="31" y="3"/>
                    <a:pt x="31" y="3"/>
                    <a:pt x="31" y="3"/>
                  </a:cubicBezTo>
                  <a:cubicBezTo>
                    <a:pt x="32" y="2"/>
                    <a:pt x="32" y="1"/>
                    <a:pt x="31" y="1"/>
                  </a:cubicBezTo>
                  <a:cubicBezTo>
                    <a:pt x="30" y="0"/>
                    <a:pt x="29" y="0"/>
                    <a:pt x="29" y="1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0" y="29"/>
                    <a:pt x="0" y="30"/>
                    <a:pt x="1" y="31"/>
                  </a:cubicBezTo>
                  <a:cubicBezTo>
                    <a:pt x="2" y="31"/>
                    <a:pt x="3" y="31"/>
                    <a:pt x="3" y="31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90" name="Freeform 15"/>
            <p:cNvSpPr>
              <a:spLocks/>
            </p:cNvSpPr>
            <p:nvPr/>
          </p:nvSpPr>
          <p:spPr bwMode="auto">
            <a:xfrm>
              <a:off x="37028" y="8963287"/>
              <a:ext cx="47502" cy="47502"/>
            </a:xfrm>
            <a:custGeom>
              <a:avLst/>
              <a:gdLst>
                <a:gd name="T0" fmla="*/ 3 w 31"/>
                <a:gd name="T1" fmla="*/ 31 h 31"/>
                <a:gd name="T2" fmla="*/ 30 w 31"/>
                <a:gd name="T3" fmla="*/ 3 h 31"/>
                <a:gd name="T4" fmla="*/ 30 w 31"/>
                <a:gd name="T5" fmla="*/ 0 h 31"/>
                <a:gd name="T6" fmla="*/ 28 w 31"/>
                <a:gd name="T7" fmla="*/ 0 h 31"/>
                <a:gd name="T8" fmla="*/ 0 w 31"/>
                <a:gd name="T9" fmla="*/ 28 h 31"/>
                <a:gd name="T10" fmla="*/ 0 w 31"/>
                <a:gd name="T11" fmla="*/ 31 h 31"/>
                <a:gd name="T12" fmla="*/ 3 w 31"/>
                <a:gd name="T13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" h="31">
                  <a:moveTo>
                    <a:pt x="3" y="31"/>
                  </a:moveTo>
                  <a:cubicBezTo>
                    <a:pt x="30" y="3"/>
                    <a:pt x="30" y="3"/>
                    <a:pt x="30" y="3"/>
                  </a:cubicBezTo>
                  <a:cubicBezTo>
                    <a:pt x="31" y="2"/>
                    <a:pt x="31" y="1"/>
                    <a:pt x="30" y="0"/>
                  </a:cubicBezTo>
                  <a:cubicBezTo>
                    <a:pt x="30" y="0"/>
                    <a:pt x="29" y="0"/>
                    <a:pt x="28" y="0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29"/>
                    <a:pt x="0" y="30"/>
                    <a:pt x="0" y="31"/>
                  </a:cubicBezTo>
                  <a:cubicBezTo>
                    <a:pt x="1" y="31"/>
                    <a:pt x="2" y="31"/>
                    <a:pt x="3" y="3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91" name="Freeform 16"/>
            <p:cNvSpPr>
              <a:spLocks/>
            </p:cNvSpPr>
            <p:nvPr/>
          </p:nvSpPr>
          <p:spPr bwMode="auto">
            <a:xfrm>
              <a:off x="554388" y="8442829"/>
              <a:ext cx="49567" cy="50600"/>
            </a:xfrm>
            <a:custGeom>
              <a:avLst/>
              <a:gdLst>
                <a:gd name="T0" fmla="*/ 3 w 32"/>
                <a:gd name="T1" fmla="*/ 31 h 32"/>
                <a:gd name="T2" fmla="*/ 31 w 32"/>
                <a:gd name="T3" fmla="*/ 3 h 32"/>
                <a:gd name="T4" fmla="*/ 31 w 32"/>
                <a:gd name="T5" fmla="*/ 1 h 32"/>
                <a:gd name="T6" fmla="*/ 29 w 32"/>
                <a:gd name="T7" fmla="*/ 1 h 32"/>
                <a:gd name="T8" fmla="*/ 1 w 32"/>
                <a:gd name="T9" fmla="*/ 29 h 32"/>
                <a:gd name="T10" fmla="*/ 1 w 32"/>
                <a:gd name="T11" fmla="*/ 31 h 32"/>
                <a:gd name="T12" fmla="*/ 3 w 32"/>
                <a:gd name="T13" fmla="*/ 31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" h="32">
                  <a:moveTo>
                    <a:pt x="3" y="31"/>
                  </a:moveTo>
                  <a:cubicBezTo>
                    <a:pt x="31" y="3"/>
                    <a:pt x="31" y="3"/>
                    <a:pt x="31" y="3"/>
                  </a:cubicBezTo>
                  <a:cubicBezTo>
                    <a:pt x="32" y="3"/>
                    <a:pt x="32" y="1"/>
                    <a:pt x="31" y="1"/>
                  </a:cubicBezTo>
                  <a:cubicBezTo>
                    <a:pt x="30" y="0"/>
                    <a:pt x="29" y="0"/>
                    <a:pt x="29" y="1"/>
                  </a:cubicBezTo>
                  <a:cubicBezTo>
                    <a:pt x="1" y="29"/>
                    <a:pt x="1" y="29"/>
                    <a:pt x="1" y="29"/>
                  </a:cubicBezTo>
                  <a:cubicBezTo>
                    <a:pt x="0" y="29"/>
                    <a:pt x="0" y="30"/>
                    <a:pt x="1" y="31"/>
                  </a:cubicBezTo>
                  <a:cubicBezTo>
                    <a:pt x="1" y="32"/>
                    <a:pt x="2" y="32"/>
                    <a:pt x="3" y="3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92" name="Freeform 17"/>
            <p:cNvSpPr>
              <a:spLocks noEditPoints="1"/>
            </p:cNvSpPr>
            <p:nvPr/>
          </p:nvSpPr>
          <p:spPr bwMode="auto">
            <a:xfrm>
              <a:off x="764016" y="9600435"/>
              <a:ext cx="1388920" cy="1292883"/>
            </a:xfrm>
            <a:custGeom>
              <a:avLst/>
              <a:gdLst>
                <a:gd name="T0" fmla="*/ 139 w 894"/>
                <a:gd name="T1" fmla="*/ 672 h 831"/>
                <a:gd name="T2" fmla="*/ 291 w 894"/>
                <a:gd name="T3" fmla="*/ 711 h 831"/>
                <a:gd name="T4" fmla="*/ 579 w 894"/>
                <a:gd name="T5" fmla="*/ 777 h 831"/>
                <a:gd name="T6" fmla="*/ 756 w 894"/>
                <a:gd name="T7" fmla="*/ 599 h 831"/>
                <a:gd name="T8" fmla="*/ 839 w 894"/>
                <a:gd name="T9" fmla="*/ 516 h 831"/>
                <a:gd name="T10" fmla="*/ 817 w 894"/>
                <a:gd name="T11" fmla="*/ 160 h 831"/>
                <a:gd name="T12" fmla="*/ 671 w 894"/>
                <a:gd name="T13" fmla="*/ 20 h 831"/>
                <a:gd name="T14" fmla="*/ 378 w 894"/>
                <a:gd name="T15" fmla="*/ 55 h 831"/>
                <a:gd name="T16" fmla="*/ 117 w 894"/>
                <a:gd name="T17" fmla="*/ 316 h 831"/>
                <a:gd name="T18" fmla="*/ 224 w 894"/>
                <a:gd name="T19" fmla="*/ 752 h 831"/>
                <a:gd name="T20" fmla="*/ 227 w 894"/>
                <a:gd name="T21" fmla="*/ 748 h 831"/>
                <a:gd name="T22" fmla="*/ 331 w 894"/>
                <a:gd name="T23" fmla="*/ 660 h 831"/>
                <a:gd name="T24" fmla="*/ 288 w 894"/>
                <a:gd name="T25" fmla="*/ 703 h 831"/>
                <a:gd name="T26" fmla="*/ 157 w 894"/>
                <a:gd name="T27" fmla="*/ 658 h 831"/>
                <a:gd name="T28" fmla="*/ 149 w 894"/>
                <a:gd name="T29" fmla="*/ 666 h 831"/>
                <a:gd name="T30" fmla="*/ 239 w 894"/>
                <a:gd name="T31" fmla="*/ 736 h 831"/>
                <a:gd name="T32" fmla="*/ 659 w 894"/>
                <a:gd name="T33" fmla="*/ 692 h 831"/>
                <a:gd name="T34" fmla="*/ 574 w 894"/>
                <a:gd name="T35" fmla="*/ 771 h 831"/>
                <a:gd name="T36" fmla="*/ 547 w 894"/>
                <a:gd name="T37" fmla="*/ 586 h 831"/>
                <a:gd name="T38" fmla="*/ 470 w 894"/>
                <a:gd name="T39" fmla="*/ 683 h 831"/>
                <a:gd name="T40" fmla="*/ 652 w 894"/>
                <a:gd name="T41" fmla="*/ 688 h 831"/>
                <a:gd name="T42" fmla="*/ 644 w 894"/>
                <a:gd name="T43" fmla="*/ 680 h 831"/>
                <a:gd name="T44" fmla="*/ 561 w 894"/>
                <a:gd name="T45" fmla="*/ 758 h 831"/>
                <a:gd name="T46" fmla="*/ 470 w 894"/>
                <a:gd name="T47" fmla="*/ 686 h 831"/>
                <a:gd name="T48" fmla="*/ 693 w 894"/>
                <a:gd name="T49" fmla="*/ 550 h 831"/>
                <a:gd name="T50" fmla="*/ 793 w 894"/>
                <a:gd name="T51" fmla="*/ 450 h 831"/>
                <a:gd name="T52" fmla="*/ 745 w 894"/>
                <a:gd name="T53" fmla="*/ 408 h 831"/>
                <a:gd name="T54" fmla="*/ 749 w 894"/>
                <a:gd name="T55" fmla="*/ 407 h 831"/>
                <a:gd name="T56" fmla="*/ 742 w 894"/>
                <a:gd name="T57" fmla="*/ 582 h 831"/>
                <a:gd name="T58" fmla="*/ 739 w 894"/>
                <a:gd name="T59" fmla="*/ 580 h 831"/>
                <a:gd name="T60" fmla="*/ 644 w 894"/>
                <a:gd name="T61" fmla="*/ 512 h 831"/>
                <a:gd name="T62" fmla="*/ 812 w 894"/>
                <a:gd name="T63" fmla="*/ 162 h 831"/>
                <a:gd name="T64" fmla="*/ 626 w 894"/>
                <a:gd name="T65" fmla="*/ 172 h 831"/>
                <a:gd name="T66" fmla="*/ 625 w 894"/>
                <a:gd name="T67" fmla="*/ 168 h 831"/>
                <a:gd name="T68" fmla="*/ 800 w 894"/>
                <a:gd name="T69" fmla="*/ 174 h 831"/>
                <a:gd name="T70" fmla="*/ 728 w 894"/>
                <a:gd name="T71" fmla="*/ 87 h 831"/>
                <a:gd name="T72" fmla="*/ 715 w 894"/>
                <a:gd name="T73" fmla="*/ 91 h 831"/>
                <a:gd name="T74" fmla="*/ 762 w 894"/>
                <a:gd name="T75" fmla="*/ 107 h 831"/>
                <a:gd name="T76" fmla="*/ 671 w 894"/>
                <a:gd name="T77" fmla="*/ 126 h 831"/>
                <a:gd name="T78" fmla="*/ 380 w 894"/>
                <a:gd name="T79" fmla="*/ 58 h 831"/>
                <a:gd name="T80" fmla="*/ 302 w 894"/>
                <a:gd name="T81" fmla="*/ 154 h 831"/>
                <a:gd name="T82" fmla="*/ 349 w 894"/>
                <a:gd name="T83" fmla="*/ 201 h 831"/>
                <a:gd name="T84" fmla="*/ 343 w 894"/>
                <a:gd name="T85" fmla="*/ 206 h 831"/>
                <a:gd name="T86" fmla="*/ 392 w 894"/>
                <a:gd name="T87" fmla="*/ 64 h 831"/>
                <a:gd name="T88" fmla="*/ 309 w 894"/>
                <a:gd name="T89" fmla="*/ 157 h 831"/>
                <a:gd name="T90" fmla="*/ 309 w 894"/>
                <a:gd name="T91" fmla="*/ 157 h 831"/>
                <a:gd name="T92" fmla="*/ 120 w 894"/>
                <a:gd name="T93" fmla="*/ 317 h 831"/>
                <a:gd name="T94" fmla="*/ 204 w 894"/>
                <a:gd name="T95" fmla="*/ 239 h 831"/>
                <a:gd name="T96" fmla="*/ 232 w 894"/>
                <a:gd name="T97" fmla="*/ 424 h 831"/>
                <a:gd name="T98" fmla="*/ 309 w 894"/>
                <a:gd name="T99" fmla="*/ 328 h 831"/>
                <a:gd name="T100" fmla="*/ 206 w 894"/>
                <a:gd name="T101" fmla="*/ 242 h 831"/>
                <a:gd name="T102" fmla="*/ 135 w 894"/>
                <a:gd name="T103" fmla="*/ 330 h 831"/>
                <a:gd name="T104" fmla="*/ 219 w 894"/>
                <a:gd name="T105" fmla="*/ 247 h 831"/>
                <a:gd name="T106" fmla="*/ 203 w 894"/>
                <a:gd name="T107" fmla="*/ 431 h 831"/>
                <a:gd name="T108" fmla="*/ 271 w 894"/>
                <a:gd name="T109" fmla="*/ 279 h 831"/>
                <a:gd name="T110" fmla="*/ 494 w 894"/>
                <a:gd name="T111" fmla="*/ 143 h 831"/>
                <a:gd name="T112" fmla="*/ 623 w 894"/>
                <a:gd name="T113" fmla="*/ 194 h 831"/>
                <a:gd name="T114" fmla="*/ 793 w 894"/>
                <a:gd name="T115" fmla="*/ 445 h 831"/>
                <a:gd name="T116" fmla="*/ 641 w 894"/>
                <a:gd name="T117" fmla="*/ 511 h 831"/>
                <a:gd name="T118" fmla="*/ 544 w 894"/>
                <a:gd name="T119" fmla="*/ 583 h 831"/>
                <a:gd name="T120" fmla="*/ 338 w 894"/>
                <a:gd name="T121" fmla="*/ 669 h 831"/>
                <a:gd name="T122" fmla="*/ 225 w 894"/>
                <a:gd name="T123" fmla="*/ 556 h 831"/>
                <a:gd name="T124" fmla="*/ 163 w 894"/>
                <a:gd name="T125" fmla="*/ 387 h 8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894" h="831">
                  <a:moveTo>
                    <a:pt x="63" y="484"/>
                  </a:moveTo>
                  <a:cubicBezTo>
                    <a:pt x="121" y="542"/>
                    <a:pt x="121" y="542"/>
                    <a:pt x="121" y="542"/>
                  </a:cubicBezTo>
                  <a:cubicBezTo>
                    <a:pt x="1" y="661"/>
                    <a:pt x="1" y="661"/>
                    <a:pt x="1" y="661"/>
                  </a:cubicBezTo>
                  <a:cubicBezTo>
                    <a:pt x="0" y="662"/>
                    <a:pt x="0" y="663"/>
                    <a:pt x="1" y="664"/>
                  </a:cubicBezTo>
                  <a:cubicBezTo>
                    <a:pt x="2" y="664"/>
                    <a:pt x="3" y="665"/>
                    <a:pt x="3" y="664"/>
                  </a:cubicBezTo>
                  <a:cubicBezTo>
                    <a:pt x="123" y="544"/>
                    <a:pt x="123" y="544"/>
                    <a:pt x="123" y="544"/>
                  </a:cubicBezTo>
                  <a:cubicBezTo>
                    <a:pt x="183" y="603"/>
                    <a:pt x="183" y="603"/>
                    <a:pt x="183" y="603"/>
                  </a:cubicBezTo>
                  <a:cubicBezTo>
                    <a:pt x="141" y="650"/>
                    <a:pt x="141" y="650"/>
                    <a:pt x="141" y="650"/>
                  </a:cubicBezTo>
                  <a:cubicBezTo>
                    <a:pt x="135" y="656"/>
                    <a:pt x="135" y="665"/>
                    <a:pt x="139" y="672"/>
                  </a:cubicBezTo>
                  <a:cubicBezTo>
                    <a:pt x="139" y="672"/>
                    <a:pt x="139" y="672"/>
                    <a:pt x="139" y="672"/>
                  </a:cubicBezTo>
                  <a:cubicBezTo>
                    <a:pt x="139" y="672"/>
                    <a:pt x="139" y="672"/>
                    <a:pt x="139" y="672"/>
                  </a:cubicBezTo>
                  <a:cubicBezTo>
                    <a:pt x="139" y="672"/>
                    <a:pt x="139" y="672"/>
                    <a:pt x="139" y="672"/>
                  </a:cubicBezTo>
                  <a:cubicBezTo>
                    <a:pt x="160" y="706"/>
                    <a:pt x="188" y="734"/>
                    <a:pt x="222" y="755"/>
                  </a:cubicBezTo>
                  <a:cubicBezTo>
                    <a:pt x="222" y="755"/>
                    <a:pt x="222" y="755"/>
                    <a:pt x="222" y="755"/>
                  </a:cubicBezTo>
                  <a:cubicBezTo>
                    <a:pt x="222" y="755"/>
                    <a:pt x="222" y="755"/>
                    <a:pt x="222" y="755"/>
                  </a:cubicBezTo>
                  <a:cubicBezTo>
                    <a:pt x="222" y="755"/>
                    <a:pt x="222" y="755"/>
                    <a:pt x="222" y="755"/>
                  </a:cubicBezTo>
                  <a:cubicBezTo>
                    <a:pt x="229" y="760"/>
                    <a:pt x="238" y="759"/>
                    <a:pt x="244" y="754"/>
                  </a:cubicBezTo>
                  <a:cubicBezTo>
                    <a:pt x="291" y="711"/>
                    <a:pt x="291" y="711"/>
                    <a:pt x="291" y="711"/>
                  </a:cubicBezTo>
                  <a:cubicBezTo>
                    <a:pt x="410" y="831"/>
                    <a:pt x="410" y="831"/>
                    <a:pt x="410" y="831"/>
                  </a:cubicBezTo>
                  <a:cubicBezTo>
                    <a:pt x="411" y="831"/>
                    <a:pt x="412" y="831"/>
                    <a:pt x="413" y="831"/>
                  </a:cubicBezTo>
                  <a:cubicBezTo>
                    <a:pt x="510" y="734"/>
                    <a:pt x="510" y="734"/>
                    <a:pt x="510" y="734"/>
                  </a:cubicBezTo>
                  <a:cubicBezTo>
                    <a:pt x="557" y="776"/>
                    <a:pt x="557" y="776"/>
                    <a:pt x="557" y="776"/>
                  </a:cubicBezTo>
                  <a:cubicBezTo>
                    <a:pt x="563" y="781"/>
                    <a:pt x="572" y="782"/>
                    <a:pt x="578" y="777"/>
                  </a:cubicBezTo>
                  <a:cubicBezTo>
                    <a:pt x="578" y="777"/>
                    <a:pt x="578" y="777"/>
                    <a:pt x="578" y="777"/>
                  </a:cubicBezTo>
                  <a:cubicBezTo>
                    <a:pt x="579" y="777"/>
                    <a:pt x="579" y="777"/>
                    <a:pt x="579" y="777"/>
                  </a:cubicBezTo>
                  <a:cubicBezTo>
                    <a:pt x="579" y="777"/>
                    <a:pt x="579" y="777"/>
                    <a:pt x="579" y="777"/>
                  </a:cubicBezTo>
                  <a:cubicBezTo>
                    <a:pt x="579" y="777"/>
                    <a:pt x="579" y="777"/>
                    <a:pt x="579" y="777"/>
                  </a:cubicBezTo>
                  <a:cubicBezTo>
                    <a:pt x="595" y="767"/>
                    <a:pt x="611" y="755"/>
                    <a:pt x="625" y="741"/>
                  </a:cubicBezTo>
                  <a:cubicBezTo>
                    <a:pt x="639" y="727"/>
                    <a:pt x="651" y="711"/>
                    <a:pt x="661" y="694"/>
                  </a:cubicBezTo>
                  <a:cubicBezTo>
                    <a:pt x="661" y="694"/>
                    <a:pt x="661" y="694"/>
                    <a:pt x="661" y="694"/>
                  </a:cubicBezTo>
                  <a:cubicBezTo>
                    <a:pt x="661" y="694"/>
                    <a:pt x="661" y="694"/>
                    <a:pt x="661" y="694"/>
                  </a:cubicBezTo>
                  <a:cubicBezTo>
                    <a:pt x="666" y="687"/>
                    <a:pt x="666" y="678"/>
                    <a:pt x="660" y="672"/>
                  </a:cubicBezTo>
                  <a:cubicBezTo>
                    <a:pt x="618" y="626"/>
                    <a:pt x="618" y="626"/>
                    <a:pt x="618" y="626"/>
                  </a:cubicBezTo>
                  <a:cubicBezTo>
                    <a:pt x="688" y="556"/>
                    <a:pt x="688" y="556"/>
                    <a:pt x="688" y="556"/>
                  </a:cubicBezTo>
                  <a:cubicBezTo>
                    <a:pt x="735" y="598"/>
                    <a:pt x="735" y="598"/>
                    <a:pt x="735" y="598"/>
                  </a:cubicBezTo>
                  <a:cubicBezTo>
                    <a:pt x="741" y="603"/>
                    <a:pt x="750" y="604"/>
                    <a:pt x="756" y="599"/>
                  </a:cubicBezTo>
                  <a:cubicBezTo>
                    <a:pt x="756" y="599"/>
                    <a:pt x="756" y="599"/>
                    <a:pt x="756" y="599"/>
                  </a:cubicBezTo>
                  <a:cubicBezTo>
                    <a:pt x="756" y="599"/>
                    <a:pt x="756" y="599"/>
                    <a:pt x="756" y="599"/>
                  </a:cubicBezTo>
                  <a:cubicBezTo>
                    <a:pt x="757" y="599"/>
                    <a:pt x="757" y="599"/>
                    <a:pt x="757" y="599"/>
                  </a:cubicBezTo>
                  <a:cubicBezTo>
                    <a:pt x="773" y="589"/>
                    <a:pt x="789" y="577"/>
                    <a:pt x="803" y="563"/>
                  </a:cubicBezTo>
                  <a:cubicBezTo>
                    <a:pt x="817" y="549"/>
                    <a:pt x="829" y="533"/>
                    <a:pt x="839" y="516"/>
                  </a:cubicBezTo>
                  <a:cubicBezTo>
                    <a:pt x="839" y="516"/>
                    <a:pt x="839" y="516"/>
                    <a:pt x="839" y="516"/>
                  </a:cubicBezTo>
                  <a:cubicBezTo>
                    <a:pt x="839" y="516"/>
                    <a:pt x="839" y="516"/>
                    <a:pt x="839" y="516"/>
                  </a:cubicBezTo>
                  <a:cubicBezTo>
                    <a:pt x="839" y="516"/>
                    <a:pt x="839" y="516"/>
                    <a:pt x="839" y="516"/>
                  </a:cubicBezTo>
                  <a:cubicBezTo>
                    <a:pt x="839" y="516"/>
                    <a:pt x="839" y="516"/>
                    <a:pt x="839" y="516"/>
                  </a:cubicBezTo>
                  <a:cubicBezTo>
                    <a:pt x="844" y="510"/>
                    <a:pt x="844" y="500"/>
                    <a:pt x="838" y="494"/>
                  </a:cubicBezTo>
                  <a:cubicBezTo>
                    <a:pt x="796" y="448"/>
                    <a:pt x="796" y="448"/>
                    <a:pt x="796" y="448"/>
                  </a:cubicBezTo>
                  <a:cubicBezTo>
                    <a:pt x="893" y="350"/>
                    <a:pt x="893" y="350"/>
                    <a:pt x="893" y="350"/>
                  </a:cubicBezTo>
                  <a:cubicBezTo>
                    <a:pt x="894" y="350"/>
                    <a:pt x="894" y="349"/>
                    <a:pt x="893" y="348"/>
                  </a:cubicBezTo>
                  <a:cubicBezTo>
                    <a:pt x="774" y="229"/>
                    <a:pt x="774" y="229"/>
                    <a:pt x="774" y="229"/>
                  </a:cubicBezTo>
                  <a:cubicBezTo>
                    <a:pt x="816" y="182"/>
                    <a:pt x="816" y="182"/>
                    <a:pt x="816" y="182"/>
                  </a:cubicBezTo>
                  <a:cubicBezTo>
                    <a:pt x="821" y="176"/>
                    <a:pt x="822" y="167"/>
                    <a:pt x="817" y="160"/>
                  </a:cubicBezTo>
                  <a:cubicBezTo>
                    <a:pt x="817" y="160"/>
                    <a:pt x="817" y="160"/>
                    <a:pt x="817" y="160"/>
                  </a:cubicBezTo>
                  <a:cubicBezTo>
                    <a:pt x="817" y="160"/>
                    <a:pt x="817" y="160"/>
                    <a:pt x="817" y="160"/>
                  </a:cubicBezTo>
                  <a:cubicBezTo>
                    <a:pt x="817" y="160"/>
                    <a:pt x="817" y="160"/>
                    <a:pt x="817" y="160"/>
                  </a:cubicBezTo>
                  <a:cubicBezTo>
                    <a:pt x="817" y="160"/>
                    <a:pt x="817" y="160"/>
                    <a:pt x="817" y="160"/>
                  </a:cubicBezTo>
                  <a:cubicBezTo>
                    <a:pt x="797" y="126"/>
                    <a:pt x="768" y="98"/>
                    <a:pt x="734" y="77"/>
                  </a:cubicBezTo>
                  <a:cubicBezTo>
                    <a:pt x="734" y="77"/>
                    <a:pt x="734" y="77"/>
                    <a:pt x="734" y="77"/>
                  </a:cubicBezTo>
                  <a:cubicBezTo>
                    <a:pt x="734" y="77"/>
                    <a:pt x="734" y="77"/>
                    <a:pt x="734" y="77"/>
                  </a:cubicBezTo>
                  <a:cubicBezTo>
                    <a:pt x="733" y="76"/>
                    <a:pt x="731" y="76"/>
                    <a:pt x="730" y="75"/>
                  </a:cubicBezTo>
                  <a:cubicBezTo>
                    <a:pt x="673" y="18"/>
                    <a:pt x="673" y="18"/>
                    <a:pt x="673" y="18"/>
                  </a:cubicBezTo>
                  <a:cubicBezTo>
                    <a:pt x="672" y="17"/>
                    <a:pt x="671" y="17"/>
                    <a:pt x="671" y="18"/>
                  </a:cubicBezTo>
                  <a:cubicBezTo>
                    <a:pt x="670" y="19"/>
                    <a:pt x="670" y="20"/>
                    <a:pt x="671" y="20"/>
                  </a:cubicBezTo>
                  <a:cubicBezTo>
                    <a:pt x="724" y="74"/>
                    <a:pt x="724" y="74"/>
                    <a:pt x="724" y="74"/>
                  </a:cubicBezTo>
                  <a:cubicBezTo>
                    <a:pt x="720" y="74"/>
                    <a:pt x="716" y="75"/>
                    <a:pt x="712" y="78"/>
                  </a:cubicBezTo>
                  <a:cubicBezTo>
                    <a:pt x="666" y="121"/>
                    <a:pt x="666" y="121"/>
                    <a:pt x="666" y="121"/>
                  </a:cubicBezTo>
                  <a:cubicBezTo>
                    <a:pt x="546" y="1"/>
                    <a:pt x="546" y="1"/>
                    <a:pt x="546" y="1"/>
                  </a:cubicBezTo>
                  <a:cubicBezTo>
                    <a:pt x="545" y="0"/>
                    <a:pt x="544" y="1"/>
                    <a:pt x="544" y="1"/>
                  </a:cubicBezTo>
                  <a:cubicBezTo>
                    <a:pt x="446" y="98"/>
                    <a:pt x="446" y="98"/>
                    <a:pt x="446" y="98"/>
                  </a:cubicBezTo>
                  <a:cubicBezTo>
                    <a:pt x="400" y="56"/>
                    <a:pt x="400" y="56"/>
                    <a:pt x="400" y="56"/>
                  </a:cubicBezTo>
                  <a:cubicBezTo>
                    <a:pt x="394" y="51"/>
                    <a:pt x="385" y="50"/>
                    <a:pt x="378" y="55"/>
                  </a:cubicBezTo>
                  <a:cubicBezTo>
                    <a:pt x="378" y="55"/>
                    <a:pt x="378" y="55"/>
                    <a:pt x="378" y="55"/>
                  </a:cubicBezTo>
                  <a:cubicBezTo>
                    <a:pt x="344" y="75"/>
                    <a:pt x="315" y="104"/>
                    <a:pt x="295" y="138"/>
                  </a:cubicBezTo>
                  <a:cubicBezTo>
                    <a:pt x="295" y="138"/>
                    <a:pt x="295" y="138"/>
                    <a:pt x="295" y="138"/>
                  </a:cubicBezTo>
                  <a:cubicBezTo>
                    <a:pt x="290" y="144"/>
                    <a:pt x="291" y="154"/>
                    <a:pt x="296" y="160"/>
                  </a:cubicBezTo>
                  <a:cubicBezTo>
                    <a:pt x="339" y="206"/>
                    <a:pt x="339" y="206"/>
                    <a:pt x="339" y="206"/>
                  </a:cubicBezTo>
                  <a:cubicBezTo>
                    <a:pt x="269" y="276"/>
                    <a:pt x="269" y="276"/>
                    <a:pt x="269" y="276"/>
                  </a:cubicBezTo>
                  <a:cubicBezTo>
                    <a:pt x="222" y="234"/>
                    <a:pt x="222" y="234"/>
                    <a:pt x="222" y="234"/>
                  </a:cubicBezTo>
                  <a:cubicBezTo>
                    <a:pt x="216" y="229"/>
                    <a:pt x="207" y="228"/>
                    <a:pt x="200" y="233"/>
                  </a:cubicBezTo>
                  <a:cubicBezTo>
                    <a:pt x="200" y="233"/>
                    <a:pt x="200" y="233"/>
                    <a:pt x="200" y="233"/>
                  </a:cubicBezTo>
                  <a:cubicBezTo>
                    <a:pt x="166" y="253"/>
                    <a:pt x="138" y="282"/>
                    <a:pt x="117" y="316"/>
                  </a:cubicBezTo>
                  <a:cubicBezTo>
                    <a:pt x="117" y="316"/>
                    <a:pt x="117" y="316"/>
                    <a:pt x="117" y="316"/>
                  </a:cubicBezTo>
                  <a:cubicBezTo>
                    <a:pt x="112" y="322"/>
                    <a:pt x="113" y="331"/>
                    <a:pt x="118" y="338"/>
                  </a:cubicBezTo>
                  <a:cubicBezTo>
                    <a:pt x="161" y="384"/>
                    <a:pt x="161" y="384"/>
                    <a:pt x="161" y="384"/>
                  </a:cubicBezTo>
                  <a:cubicBezTo>
                    <a:pt x="63" y="482"/>
                    <a:pt x="63" y="482"/>
                    <a:pt x="63" y="482"/>
                  </a:cubicBezTo>
                  <a:cubicBezTo>
                    <a:pt x="63" y="482"/>
                    <a:pt x="63" y="483"/>
                    <a:pt x="63" y="484"/>
                  </a:cubicBezTo>
                  <a:moveTo>
                    <a:pt x="242" y="751"/>
                  </a:moveTo>
                  <a:cubicBezTo>
                    <a:pt x="237" y="756"/>
                    <a:pt x="229" y="756"/>
                    <a:pt x="224" y="752"/>
                  </a:cubicBezTo>
                  <a:cubicBezTo>
                    <a:pt x="224" y="752"/>
                    <a:pt x="224" y="752"/>
                    <a:pt x="224" y="752"/>
                  </a:cubicBezTo>
                  <a:cubicBezTo>
                    <a:pt x="224" y="752"/>
                    <a:pt x="224" y="752"/>
                    <a:pt x="224" y="752"/>
                  </a:cubicBezTo>
                  <a:cubicBezTo>
                    <a:pt x="191" y="732"/>
                    <a:pt x="162" y="703"/>
                    <a:pt x="142" y="670"/>
                  </a:cubicBezTo>
                  <a:cubicBezTo>
                    <a:pt x="142" y="670"/>
                    <a:pt x="142" y="670"/>
                    <a:pt x="142" y="670"/>
                  </a:cubicBezTo>
                  <a:cubicBezTo>
                    <a:pt x="138" y="665"/>
                    <a:pt x="139" y="657"/>
                    <a:pt x="143" y="652"/>
                  </a:cubicBezTo>
                  <a:cubicBezTo>
                    <a:pt x="185" y="606"/>
                    <a:pt x="185" y="606"/>
                    <a:pt x="185" y="606"/>
                  </a:cubicBezTo>
                  <a:cubicBezTo>
                    <a:pt x="188" y="609"/>
                    <a:pt x="188" y="609"/>
                    <a:pt x="188" y="609"/>
                  </a:cubicBezTo>
                  <a:cubicBezTo>
                    <a:pt x="146" y="655"/>
                    <a:pt x="146" y="655"/>
                    <a:pt x="146" y="655"/>
                  </a:cubicBezTo>
                  <a:cubicBezTo>
                    <a:pt x="143" y="659"/>
                    <a:pt x="143" y="664"/>
                    <a:pt x="146" y="667"/>
                  </a:cubicBezTo>
                  <a:cubicBezTo>
                    <a:pt x="146" y="667"/>
                    <a:pt x="146" y="667"/>
                    <a:pt x="146" y="667"/>
                  </a:cubicBezTo>
                  <a:cubicBezTo>
                    <a:pt x="166" y="701"/>
                    <a:pt x="194" y="728"/>
                    <a:pt x="227" y="748"/>
                  </a:cubicBezTo>
                  <a:cubicBezTo>
                    <a:pt x="227" y="748"/>
                    <a:pt x="227" y="748"/>
                    <a:pt x="227" y="748"/>
                  </a:cubicBezTo>
                  <a:cubicBezTo>
                    <a:pt x="230" y="751"/>
                    <a:pt x="235" y="751"/>
                    <a:pt x="239" y="748"/>
                  </a:cubicBezTo>
                  <a:cubicBezTo>
                    <a:pt x="285" y="706"/>
                    <a:pt x="285" y="706"/>
                    <a:pt x="285" y="706"/>
                  </a:cubicBezTo>
                  <a:cubicBezTo>
                    <a:pt x="288" y="709"/>
                    <a:pt x="288" y="709"/>
                    <a:pt x="288" y="709"/>
                  </a:cubicBezTo>
                  <a:cubicBezTo>
                    <a:pt x="242" y="751"/>
                    <a:pt x="242" y="751"/>
                    <a:pt x="242" y="751"/>
                  </a:cubicBezTo>
                  <a:moveTo>
                    <a:pt x="331" y="640"/>
                  </a:moveTo>
                  <a:cubicBezTo>
                    <a:pt x="331" y="641"/>
                    <a:pt x="331" y="641"/>
                    <a:pt x="331" y="641"/>
                  </a:cubicBezTo>
                  <a:cubicBezTo>
                    <a:pt x="334" y="643"/>
                    <a:pt x="335" y="647"/>
                    <a:pt x="335" y="651"/>
                  </a:cubicBezTo>
                  <a:cubicBezTo>
                    <a:pt x="335" y="654"/>
                    <a:pt x="333" y="658"/>
                    <a:pt x="331" y="660"/>
                  </a:cubicBezTo>
                  <a:cubicBezTo>
                    <a:pt x="330" y="660"/>
                    <a:pt x="330" y="660"/>
                    <a:pt x="330" y="660"/>
                  </a:cubicBezTo>
                  <a:cubicBezTo>
                    <a:pt x="285" y="701"/>
                    <a:pt x="285" y="701"/>
                    <a:pt x="285" y="701"/>
                  </a:cubicBezTo>
                  <a:cubicBezTo>
                    <a:pt x="193" y="609"/>
                    <a:pt x="193" y="609"/>
                    <a:pt x="193" y="609"/>
                  </a:cubicBezTo>
                  <a:cubicBezTo>
                    <a:pt x="234" y="564"/>
                    <a:pt x="234" y="564"/>
                    <a:pt x="234" y="564"/>
                  </a:cubicBezTo>
                  <a:cubicBezTo>
                    <a:pt x="234" y="563"/>
                    <a:pt x="234" y="563"/>
                    <a:pt x="234" y="563"/>
                  </a:cubicBezTo>
                  <a:cubicBezTo>
                    <a:pt x="240" y="558"/>
                    <a:pt x="249" y="558"/>
                    <a:pt x="254" y="563"/>
                  </a:cubicBezTo>
                  <a:cubicBezTo>
                    <a:pt x="331" y="640"/>
                    <a:pt x="331" y="640"/>
                    <a:pt x="331" y="640"/>
                  </a:cubicBezTo>
                  <a:moveTo>
                    <a:pt x="291" y="707"/>
                  </a:moveTo>
                  <a:cubicBezTo>
                    <a:pt x="288" y="703"/>
                    <a:pt x="288" y="703"/>
                    <a:pt x="288" y="703"/>
                  </a:cubicBezTo>
                  <a:cubicBezTo>
                    <a:pt x="331" y="664"/>
                    <a:pt x="331" y="664"/>
                    <a:pt x="331" y="664"/>
                  </a:cubicBezTo>
                  <a:cubicBezTo>
                    <a:pt x="334" y="667"/>
                    <a:pt x="334" y="667"/>
                    <a:pt x="334" y="667"/>
                  </a:cubicBezTo>
                  <a:cubicBezTo>
                    <a:pt x="291" y="707"/>
                    <a:pt x="291" y="707"/>
                    <a:pt x="291" y="707"/>
                  </a:cubicBezTo>
                  <a:moveTo>
                    <a:pt x="149" y="666"/>
                  </a:moveTo>
                  <a:cubicBezTo>
                    <a:pt x="149" y="666"/>
                    <a:pt x="149" y="666"/>
                    <a:pt x="149" y="666"/>
                  </a:cubicBezTo>
                  <a:cubicBezTo>
                    <a:pt x="149" y="666"/>
                    <a:pt x="149" y="666"/>
                    <a:pt x="149" y="666"/>
                  </a:cubicBezTo>
                  <a:cubicBezTo>
                    <a:pt x="147" y="663"/>
                    <a:pt x="147" y="660"/>
                    <a:pt x="149" y="658"/>
                  </a:cubicBezTo>
                  <a:cubicBezTo>
                    <a:pt x="151" y="656"/>
                    <a:pt x="154" y="656"/>
                    <a:pt x="157" y="658"/>
                  </a:cubicBezTo>
                  <a:cubicBezTo>
                    <a:pt x="157" y="658"/>
                    <a:pt x="157" y="658"/>
                    <a:pt x="157" y="658"/>
                  </a:cubicBezTo>
                  <a:cubicBezTo>
                    <a:pt x="157" y="658"/>
                    <a:pt x="157" y="658"/>
                    <a:pt x="157" y="658"/>
                  </a:cubicBezTo>
                  <a:cubicBezTo>
                    <a:pt x="189" y="677"/>
                    <a:pt x="217" y="705"/>
                    <a:pt x="237" y="737"/>
                  </a:cubicBezTo>
                  <a:cubicBezTo>
                    <a:pt x="237" y="737"/>
                    <a:pt x="237" y="737"/>
                    <a:pt x="237" y="737"/>
                  </a:cubicBezTo>
                  <a:cubicBezTo>
                    <a:pt x="237" y="737"/>
                    <a:pt x="237" y="737"/>
                    <a:pt x="237" y="737"/>
                  </a:cubicBezTo>
                  <a:cubicBezTo>
                    <a:pt x="239" y="740"/>
                    <a:pt x="238" y="743"/>
                    <a:pt x="236" y="745"/>
                  </a:cubicBezTo>
                  <a:cubicBezTo>
                    <a:pt x="234" y="747"/>
                    <a:pt x="231" y="747"/>
                    <a:pt x="229" y="746"/>
                  </a:cubicBezTo>
                  <a:cubicBezTo>
                    <a:pt x="229" y="746"/>
                    <a:pt x="229" y="746"/>
                    <a:pt x="229" y="746"/>
                  </a:cubicBezTo>
                  <a:cubicBezTo>
                    <a:pt x="228" y="745"/>
                    <a:pt x="228" y="745"/>
                    <a:pt x="228" y="745"/>
                  </a:cubicBezTo>
                  <a:cubicBezTo>
                    <a:pt x="196" y="726"/>
                    <a:pt x="168" y="698"/>
                    <a:pt x="149" y="666"/>
                  </a:cubicBezTo>
                  <a:moveTo>
                    <a:pt x="239" y="736"/>
                  </a:moveTo>
                  <a:cubicBezTo>
                    <a:pt x="239" y="736"/>
                    <a:pt x="239" y="736"/>
                    <a:pt x="239" y="736"/>
                  </a:cubicBezTo>
                  <a:cubicBezTo>
                    <a:pt x="220" y="703"/>
                    <a:pt x="192" y="675"/>
                    <a:pt x="159" y="655"/>
                  </a:cubicBezTo>
                  <a:cubicBezTo>
                    <a:pt x="159" y="655"/>
                    <a:pt x="159" y="655"/>
                    <a:pt x="159" y="655"/>
                  </a:cubicBezTo>
                  <a:cubicBezTo>
                    <a:pt x="157" y="654"/>
                    <a:pt x="155" y="653"/>
                    <a:pt x="153" y="653"/>
                  </a:cubicBezTo>
                  <a:cubicBezTo>
                    <a:pt x="191" y="611"/>
                    <a:pt x="191" y="611"/>
                    <a:pt x="191" y="611"/>
                  </a:cubicBezTo>
                  <a:cubicBezTo>
                    <a:pt x="283" y="703"/>
                    <a:pt x="283" y="703"/>
                    <a:pt x="283" y="703"/>
                  </a:cubicBezTo>
                  <a:cubicBezTo>
                    <a:pt x="241" y="741"/>
                    <a:pt x="241" y="741"/>
                    <a:pt x="241" y="741"/>
                  </a:cubicBezTo>
                  <a:cubicBezTo>
                    <a:pt x="241" y="739"/>
                    <a:pt x="241" y="737"/>
                    <a:pt x="239" y="736"/>
                  </a:cubicBezTo>
                  <a:moveTo>
                    <a:pt x="227" y="560"/>
                  </a:moveTo>
                  <a:cubicBezTo>
                    <a:pt x="230" y="563"/>
                    <a:pt x="230" y="563"/>
                    <a:pt x="230" y="563"/>
                  </a:cubicBezTo>
                  <a:cubicBezTo>
                    <a:pt x="191" y="606"/>
                    <a:pt x="191" y="606"/>
                    <a:pt x="191" y="606"/>
                  </a:cubicBezTo>
                  <a:cubicBezTo>
                    <a:pt x="188" y="603"/>
                    <a:pt x="188" y="603"/>
                    <a:pt x="188" y="603"/>
                  </a:cubicBezTo>
                  <a:cubicBezTo>
                    <a:pt x="227" y="560"/>
                    <a:pt x="227" y="560"/>
                    <a:pt x="227" y="560"/>
                  </a:cubicBezTo>
                  <a:moveTo>
                    <a:pt x="658" y="675"/>
                  </a:moveTo>
                  <a:cubicBezTo>
                    <a:pt x="662" y="680"/>
                    <a:pt x="663" y="687"/>
                    <a:pt x="659" y="692"/>
                  </a:cubicBezTo>
                  <a:cubicBezTo>
                    <a:pt x="659" y="692"/>
                    <a:pt x="659" y="692"/>
                    <a:pt x="659" y="692"/>
                  </a:cubicBezTo>
                  <a:cubicBezTo>
                    <a:pt x="659" y="692"/>
                    <a:pt x="659" y="692"/>
                    <a:pt x="659" y="692"/>
                  </a:cubicBezTo>
                  <a:cubicBezTo>
                    <a:pt x="638" y="726"/>
                    <a:pt x="610" y="754"/>
                    <a:pt x="577" y="774"/>
                  </a:cubicBezTo>
                  <a:cubicBezTo>
                    <a:pt x="577" y="774"/>
                    <a:pt x="577" y="774"/>
                    <a:pt x="577" y="774"/>
                  </a:cubicBezTo>
                  <a:cubicBezTo>
                    <a:pt x="577" y="774"/>
                    <a:pt x="577" y="774"/>
                    <a:pt x="577" y="774"/>
                  </a:cubicBezTo>
                  <a:cubicBezTo>
                    <a:pt x="571" y="778"/>
                    <a:pt x="564" y="778"/>
                    <a:pt x="559" y="773"/>
                  </a:cubicBezTo>
                  <a:cubicBezTo>
                    <a:pt x="512" y="731"/>
                    <a:pt x="512" y="731"/>
                    <a:pt x="512" y="731"/>
                  </a:cubicBezTo>
                  <a:cubicBezTo>
                    <a:pt x="516" y="728"/>
                    <a:pt x="516" y="728"/>
                    <a:pt x="516" y="728"/>
                  </a:cubicBezTo>
                  <a:cubicBezTo>
                    <a:pt x="562" y="770"/>
                    <a:pt x="562" y="770"/>
                    <a:pt x="562" y="770"/>
                  </a:cubicBezTo>
                  <a:cubicBezTo>
                    <a:pt x="565" y="773"/>
                    <a:pt x="570" y="773"/>
                    <a:pt x="574" y="771"/>
                  </a:cubicBezTo>
                  <a:cubicBezTo>
                    <a:pt x="574" y="771"/>
                    <a:pt x="574" y="771"/>
                    <a:pt x="574" y="771"/>
                  </a:cubicBezTo>
                  <a:cubicBezTo>
                    <a:pt x="591" y="761"/>
                    <a:pt x="606" y="749"/>
                    <a:pt x="619" y="735"/>
                  </a:cubicBezTo>
                  <a:cubicBezTo>
                    <a:pt x="633" y="721"/>
                    <a:pt x="645" y="706"/>
                    <a:pt x="655" y="690"/>
                  </a:cubicBezTo>
                  <a:cubicBezTo>
                    <a:pt x="655" y="690"/>
                    <a:pt x="655" y="690"/>
                    <a:pt x="655" y="690"/>
                  </a:cubicBezTo>
                  <a:cubicBezTo>
                    <a:pt x="658" y="686"/>
                    <a:pt x="657" y="681"/>
                    <a:pt x="654" y="678"/>
                  </a:cubicBezTo>
                  <a:cubicBezTo>
                    <a:pt x="612" y="631"/>
                    <a:pt x="612" y="631"/>
                    <a:pt x="612" y="631"/>
                  </a:cubicBezTo>
                  <a:cubicBezTo>
                    <a:pt x="615" y="628"/>
                    <a:pt x="615" y="628"/>
                    <a:pt x="615" y="628"/>
                  </a:cubicBezTo>
                  <a:cubicBezTo>
                    <a:pt x="658" y="675"/>
                    <a:pt x="658" y="675"/>
                    <a:pt x="658" y="675"/>
                  </a:cubicBezTo>
                  <a:moveTo>
                    <a:pt x="470" y="662"/>
                  </a:moveTo>
                  <a:cubicBezTo>
                    <a:pt x="547" y="586"/>
                    <a:pt x="547" y="586"/>
                    <a:pt x="547" y="586"/>
                  </a:cubicBezTo>
                  <a:cubicBezTo>
                    <a:pt x="547" y="585"/>
                    <a:pt x="547" y="585"/>
                    <a:pt x="547" y="585"/>
                  </a:cubicBezTo>
                  <a:cubicBezTo>
                    <a:pt x="550" y="583"/>
                    <a:pt x="554" y="581"/>
                    <a:pt x="557" y="582"/>
                  </a:cubicBezTo>
                  <a:cubicBezTo>
                    <a:pt x="561" y="582"/>
                    <a:pt x="564" y="583"/>
                    <a:pt x="567" y="586"/>
                  </a:cubicBezTo>
                  <a:cubicBezTo>
                    <a:pt x="567" y="586"/>
                    <a:pt x="567" y="586"/>
                    <a:pt x="567" y="586"/>
                  </a:cubicBezTo>
                  <a:cubicBezTo>
                    <a:pt x="567" y="586"/>
                    <a:pt x="567" y="586"/>
                    <a:pt x="567" y="586"/>
                  </a:cubicBezTo>
                  <a:cubicBezTo>
                    <a:pt x="567" y="586"/>
                    <a:pt x="567" y="586"/>
                    <a:pt x="567" y="586"/>
                  </a:cubicBezTo>
                  <a:cubicBezTo>
                    <a:pt x="608" y="631"/>
                    <a:pt x="608" y="631"/>
                    <a:pt x="608" y="631"/>
                  </a:cubicBezTo>
                  <a:cubicBezTo>
                    <a:pt x="515" y="723"/>
                    <a:pt x="515" y="723"/>
                    <a:pt x="515" y="723"/>
                  </a:cubicBezTo>
                  <a:cubicBezTo>
                    <a:pt x="470" y="683"/>
                    <a:pt x="470" y="683"/>
                    <a:pt x="470" y="683"/>
                  </a:cubicBezTo>
                  <a:cubicBezTo>
                    <a:pt x="470" y="682"/>
                    <a:pt x="470" y="682"/>
                    <a:pt x="470" y="682"/>
                  </a:cubicBezTo>
                  <a:cubicBezTo>
                    <a:pt x="465" y="677"/>
                    <a:pt x="465" y="668"/>
                    <a:pt x="470" y="662"/>
                  </a:cubicBezTo>
                  <a:moveTo>
                    <a:pt x="571" y="585"/>
                  </a:moveTo>
                  <a:cubicBezTo>
                    <a:pt x="574" y="582"/>
                    <a:pt x="574" y="582"/>
                    <a:pt x="574" y="582"/>
                  </a:cubicBezTo>
                  <a:cubicBezTo>
                    <a:pt x="613" y="626"/>
                    <a:pt x="613" y="626"/>
                    <a:pt x="613" y="626"/>
                  </a:cubicBezTo>
                  <a:cubicBezTo>
                    <a:pt x="610" y="629"/>
                    <a:pt x="610" y="629"/>
                    <a:pt x="610" y="629"/>
                  </a:cubicBezTo>
                  <a:cubicBezTo>
                    <a:pt x="571" y="585"/>
                    <a:pt x="571" y="585"/>
                    <a:pt x="571" y="585"/>
                  </a:cubicBezTo>
                  <a:moveTo>
                    <a:pt x="652" y="688"/>
                  </a:moveTo>
                  <a:cubicBezTo>
                    <a:pt x="652" y="688"/>
                    <a:pt x="652" y="688"/>
                    <a:pt x="652" y="688"/>
                  </a:cubicBezTo>
                  <a:cubicBezTo>
                    <a:pt x="652" y="688"/>
                    <a:pt x="652" y="688"/>
                    <a:pt x="652" y="688"/>
                  </a:cubicBezTo>
                  <a:cubicBezTo>
                    <a:pt x="632" y="721"/>
                    <a:pt x="605" y="748"/>
                    <a:pt x="572" y="768"/>
                  </a:cubicBezTo>
                  <a:cubicBezTo>
                    <a:pt x="572" y="768"/>
                    <a:pt x="572" y="768"/>
                    <a:pt x="572" y="768"/>
                  </a:cubicBezTo>
                  <a:cubicBezTo>
                    <a:pt x="572" y="768"/>
                    <a:pt x="572" y="768"/>
                    <a:pt x="572" y="768"/>
                  </a:cubicBezTo>
                  <a:cubicBezTo>
                    <a:pt x="570" y="770"/>
                    <a:pt x="567" y="770"/>
                    <a:pt x="564" y="768"/>
                  </a:cubicBezTo>
                  <a:cubicBezTo>
                    <a:pt x="562" y="765"/>
                    <a:pt x="562" y="762"/>
                    <a:pt x="564" y="760"/>
                  </a:cubicBezTo>
                  <a:cubicBezTo>
                    <a:pt x="564" y="760"/>
                    <a:pt x="564" y="760"/>
                    <a:pt x="564" y="760"/>
                  </a:cubicBezTo>
                  <a:cubicBezTo>
                    <a:pt x="564" y="759"/>
                    <a:pt x="564" y="759"/>
                    <a:pt x="564" y="759"/>
                  </a:cubicBezTo>
                  <a:cubicBezTo>
                    <a:pt x="584" y="727"/>
                    <a:pt x="611" y="699"/>
                    <a:pt x="644" y="680"/>
                  </a:cubicBezTo>
                  <a:cubicBezTo>
                    <a:pt x="644" y="680"/>
                    <a:pt x="644" y="680"/>
                    <a:pt x="644" y="680"/>
                  </a:cubicBezTo>
                  <a:cubicBezTo>
                    <a:pt x="644" y="680"/>
                    <a:pt x="644" y="680"/>
                    <a:pt x="644" y="680"/>
                  </a:cubicBezTo>
                  <a:cubicBezTo>
                    <a:pt x="646" y="678"/>
                    <a:pt x="650" y="678"/>
                    <a:pt x="652" y="680"/>
                  </a:cubicBezTo>
                  <a:cubicBezTo>
                    <a:pt x="654" y="682"/>
                    <a:pt x="654" y="686"/>
                    <a:pt x="652" y="688"/>
                  </a:cubicBezTo>
                  <a:moveTo>
                    <a:pt x="648" y="675"/>
                  </a:moveTo>
                  <a:cubicBezTo>
                    <a:pt x="646" y="675"/>
                    <a:pt x="644" y="676"/>
                    <a:pt x="642" y="677"/>
                  </a:cubicBezTo>
                  <a:cubicBezTo>
                    <a:pt x="642" y="677"/>
                    <a:pt x="642" y="677"/>
                    <a:pt x="642" y="677"/>
                  </a:cubicBezTo>
                  <a:cubicBezTo>
                    <a:pt x="609" y="697"/>
                    <a:pt x="581" y="725"/>
                    <a:pt x="561" y="758"/>
                  </a:cubicBezTo>
                  <a:cubicBezTo>
                    <a:pt x="561" y="758"/>
                    <a:pt x="561" y="758"/>
                    <a:pt x="561" y="758"/>
                  </a:cubicBezTo>
                  <a:cubicBezTo>
                    <a:pt x="560" y="759"/>
                    <a:pt x="560" y="761"/>
                    <a:pt x="559" y="763"/>
                  </a:cubicBezTo>
                  <a:cubicBezTo>
                    <a:pt x="518" y="726"/>
                    <a:pt x="518" y="726"/>
                    <a:pt x="518" y="726"/>
                  </a:cubicBezTo>
                  <a:cubicBezTo>
                    <a:pt x="610" y="634"/>
                    <a:pt x="610" y="634"/>
                    <a:pt x="610" y="634"/>
                  </a:cubicBezTo>
                  <a:cubicBezTo>
                    <a:pt x="648" y="675"/>
                    <a:pt x="648" y="675"/>
                    <a:pt x="648" y="675"/>
                  </a:cubicBezTo>
                  <a:moveTo>
                    <a:pt x="470" y="686"/>
                  </a:moveTo>
                  <a:cubicBezTo>
                    <a:pt x="513" y="726"/>
                    <a:pt x="513" y="726"/>
                    <a:pt x="513" y="726"/>
                  </a:cubicBezTo>
                  <a:cubicBezTo>
                    <a:pt x="510" y="729"/>
                    <a:pt x="510" y="729"/>
                    <a:pt x="510" y="729"/>
                  </a:cubicBezTo>
                  <a:cubicBezTo>
                    <a:pt x="466" y="690"/>
                    <a:pt x="466" y="690"/>
                    <a:pt x="466" y="690"/>
                  </a:cubicBezTo>
                  <a:cubicBezTo>
                    <a:pt x="470" y="686"/>
                    <a:pt x="470" y="686"/>
                    <a:pt x="470" y="686"/>
                  </a:cubicBezTo>
                  <a:moveTo>
                    <a:pt x="836" y="497"/>
                  </a:moveTo>
                  <a:cubicBezTo>
                    <a:pt x="840" y="502"/>
                    <a:pt x="840" y="509"/>
                    <a:pt x="837" y="514"/>
                  </a:cubicBezTo>
                  <a:cubicBezTo>
                    <a:pt x="837" y="514"/>
                    <a:pt x="837" y="514"/>
                    <a:pt x="837" y="514"/>
                  </a:cubicBezTo>
                  <a:cubicBezTo>
                    <a:pt x="836" y="515"/>
                    <a:pt x="836" y="515"/>
                    <a:pt x="836" y="515"/>
                  </a:cubicBezTo>
                  <a:cubicBezTo>
                    <a:pt x="816" y="548"/>
                    <a:pt x="788" y="576"/>
                    <a:pt x="755" y="596"/>
                  </a:cubicBezTo>
                  <a:cubicBezTo>
                    <a:pt x="755" y="596"/>
                    <a:pt x="755" y="596"/>
                    <a:pt x="755" y="596"/>
                  </a:cubicBezTo>
                  <a:cubicBezTo>
                    <a:pt x="749" y="600"/>
                    <a:pt x="742" y="600"/>
                    <a:pt x="737" y="595"/>
                  </a:cubicBezTo>
                  <a:cubicBezTo>
                    <a:pt x="690" y="553"/>
                    <a:pt x="690" y="553"/>
                    <a:pt x="690" y="553"/>
                  </a:cubicBezTo>
                  <a:cubicBezTo>
                    <a:pt x="693" y="550"/>
                    <a:pt x="693" y="550"/>
                    <a:pt x="693" y="550"/>
                  </a:cubicBezTo>
                  <a:cubicBezTo>
                    <a:pt x="740" y="592"/>
                    <a:pt x="740" y="592"/>
                    <a:pt x="740" y="592"/>
                  </a:cubicBezTo>
                  <a:cubicBezTo>
                    <a:pt x="743" y="595"/>
                    <a:pt x="748" y="595"/>
                    <a:pt x="752" y="593"/>
                  </a:cubicBezTo>
                  <a:cubicBezTo>
                    <a:pt x="752" y="593"/>
                    <a:pt x="752" y="593"/>
                    <a:pt x="752" y="593"/>
                  </a:cubicBezTo>
                  <a:cubicBezTo>
                    <a:pt x="768" y="583"/>
                    <a:pt x="784" y="571"/>
                    <a:pt x="797" y="557"/>
                  </a:cubicBezTo>
                  <a:cubicBezTo>
                    <a:pt x="811" y="544"/>
                    <a:pt x="823" y="528"/>
                    <a:pt x="833" y="512"/>
                  </a:cubicBezTo>
                  <a:cubicBezTo>
                    <a:pt x="833" y="512"/>
                    <a:pt x="833" y="512"/>
                    <a:pt x="833" y="512"/>
                  </a:cubicBezTo>
                  <a:cubicBezTo>
                    <a:pt x="835" y="508"/>
                    <a:pt x="835" y="503"/>
                    <a:pt x="832" y="500"/>
                  </a:cubicBezTo>
                  <a:cubicBezTo>
                    <a:pt x="790" y="453"/>
                    <a:pt x="790" y="453"/>
                    <a:pt x="790" y="453"/>
                  </a:cubicBezTo>
                  <a:cubicBezTo>
                    <a:pt x="793" y="450"/>
                    <a:pt x="793" y="450"/>
                    <a:pt x="793" y="450"/>
                  </a:cubicBezTo>
                  <a:cubicBezTo>
                    <a:pt x="836" y="497"/>
                    <a:pt x="836" y="497"/>
                    <a:pt x="836" y="497"/>
                  </a:cubicBezTo>
                  <a:moveTo>
                    <a:pt x="648" y="504"/>
                  </a:moveTo>
                  <a:cubicBezTo>
                    <a:pt x="642" y="499"/>
                    <a:pt x="642" y="490"/>
                    <a:pt x="648" y="484"/>
                  </a:cubicBezTo>
                  <a:cubicBezTo>
                    <a:pt x="725" y="408"/>
                    <a:pt x="725" y="408"/>
                    <a:pt x="725" y="408"/>
                  </a:cubicBezTo>
                  <a:cubicBezTo>
                    <a:pt x="725" y="407"/>
                    <a:pt x="725" y="407"/>
                    <a:pt x="725" y="407"/>
                  </a:cubicBezTo>
                  <a:cubicBezTo>
                    <a:pt x="728" y="405"/>
                    <a:pt x="731" y="403"/>
                    <a:pt x="735" y="404"/>
                  </a:cubicBezTo>
                  <a:cubicBezTo>
                    <a:pt x="739" y="404"/>
                    <a:pt x="742" y="405"/>
                    <a:pt x="745" y="408"/>
                  </a:cubicBezTo>
                  <a:cubicBezTo>
                    <a:pt x="745" y="408"/>
                    <a:pt x="745" y="408"/>
                    <a:pt x="745" y="408"/>
                  </a:cubicBezTo>
                  <a:cubicBezTo>
                    <a:pt x="745" y="408"/>
                    <a:pt x="745" y="408"/>
                    <a:pt x="745" y="408"/>
                  </a:cubicBezTo>
                  <a:cubicBezTo>
                    <a:pt x="786" y="453"/>
                    <a:pt x="786" y="453"/>
                    <a:pt x="786" y="453"/>
                  </a:cubicBezTo>
                  <a:cubicBezTo>
                    <a:pt x="693" y="545"/>
                    <a:pt x="693" y="545"/>
                    <a:pt x="693" y="545"/>
                  </a:cubicBezTo>
                  <a:cubicBezTo>
                    <a:pt x="648" y="505"/>
                    <a:pt x="648" y="505"/>
                    <a:pt x="648" y="505"/>
                  </a:cubicBezTo>
                  <a:cubicBezTo>
                    <a:pt x="648" y="504"/>
                    <a:pt x="648" y="504"/>
                    <a:pt x="648" y="504"/>
                  </a:cubicBezTo>
                  <a:moveTo>
                    <a:pt x="749" y="407"/>
                  </a:moveTo>
                  <a:cubicBezTo>
                    <a:pt x="752" y="404"/>
                    <a:pt x="752" y="404"/>
                    <a:pt x="752" y="404"/>
                  </a:cubicBezTo>
                  <a:cubicBezTo>
                    <a:pt x="791" y="448"/>
                    <a:pt x="791" y="448"/>
                    <a:pt x="791" y="448"/>
                  </a:cubicBezTo>
                  <a:cubicBezTo>
                    <a:pt x="788" y="451"/>
                    <a:pt x="788" y="451"/>
                    <a:pt x="788" y="451"/>
                  </a:cubicBezTo>
                  <a:cubicBezTo>
                    <a:pt x="749" y="407"/>
                    <a:pt x="749" y="407"/>
                    <a:pt x="749" y="407"/>
                  </a:cubicBezTo>
                  <a:moveTo>
                    <a:pt x="830" y="510"/>
                  </a:moveTo>
                  <a:cubicBezTo>
                    <a:pt x="830" y="510"/>
                    <a:pt x="830" y="510"/>
                    <a:pt x="830" y="510"/>
                  </a:cubicBezTo>
                  <a:cubicBezTo>
                    <a:pt x="830" y="510"/>
                    <a:pt x="830" y="510"/>
                    <a:pt x="830" y="510"/>
                  </a:cubicBezTo>
                  <a:cubicBezTo>
                    <a:pt x="810" y="543"/>
                    <a:pt x="783" y="570"/>
                    <a:pt x="750" y="590"/>
                  </a:cubicBezTo>
                  <a:cubicBezTo>
                    <a:pt x="750" y="590"/>
                    <a:pt x="750" y="590"/>
                    <a:pt x="750" y="590"/>
                  </a:cubicBezTo>
                  <a:cubicBezTo>
                    <a:pt x="750" y="590"/>
                    <a:pt x="750" y="590"/>
                    <a:pt x="750" y="590"/>
                  </a:cubicBezTo>
                  <a:cubicBezTo>
                    <a:pt x="748" y="592"/>
                    <a:pt x="744" y="592"/>
                    <a:pt x="742" y="590"/>
                  </a:cubicBezTo>
                  <a:cubicBezTo>
                    <a:pt x="740" y="587"/>
                    <a:pt x="740" y="584"/>
                    <a:pt x="742" y="582"/>
                  </a:cubicBezTo>
                  <a:cubicBezTo>
                    <a:pt x="742" y="582"/>
                    <a:pt x="742" y="582"/>
                    <a:pt x="742" y="582"/>
                  </a:cubicBezTo>
                  <a:cubicBezTo>
                    <a:pt x="742" y="582"/>
                    <a:pt x="742" y="582"/>
                    <a:pt x="742" y="582"/>
                  </a:cubicBezTo>
                  <a:cubicBezTo>
                    <a:pt x="762" y="549"/>
                    <a:pt x="789" y="522"/>
                    <a:pt x="822" y="502"/>
                  </a:cubicBezTo>
                  <a:cubicBezTo>
                    <a:pt x="822" y="502"/>
                    <a:pt x="822" y="502"/>
                    <a:pt x="822" y="502"/>
                  </a:cubicBezTo>
                  <a:cubicBezTo>
                    <a:pt x="824" y="500"/>
                    <a:pt x="828" y="500"/>
                    <a:pt x="830" y="502"/>
                  </a:cubicBezTo>
                  <a:cubicBezTo>
                    <a:pt x="832" y="504"/>
                    <a:pt x="832" y="508"/>
                    <a:pt x="830" y="510"/>
                  </a:cubicBezTo>
                  <a:moveTo>
                    <a:pt x="825" y="497"/>
                  </a:moveTo>
                  <a:cubicBezTo>
                    <a:pt x="824" y="497"/>
                    <a:pt x="822" y="498"/>
                    <a:pt x="820" y="499"/>
                  </a:cubicBezTo>
                  <a:cubicBezTo>
                    <a:pt x="820" y="499"/>
                    <a:pt x="820" y="499"/>
                    <a:pt x="820" y="499"/>
                  </a:cubicBezTo>
                  <a:cubicBezTo>
                    <a:pt x="787" y="519"/>
                    <a:pt x="759" y="547"/>
                    <a:pt x="739" y="580"/>
                  </a:cubicBezTo>
                  <a:cubicBezTo>
                    <a:pt x="739" y="580"/>
                    <a:pt x="739" y="580"/>
                    <a:pt x="739" y="580"/>
                  </a:cubicBezTo>
                  <a:cubicBezTo>
                    <a:pt x="738" y="582"/>
                    <a:pt x="737" y="584"/>
                    <a:pt x="737" y="585"/>
                  </a:cubicBezTo>
                  <a:cubicBezTo>
                    <a:pt x="696" y="548"/>
                    <a:pt x="696" y="548"/>
                    <a:pt x="696" y="548"/>
                  </a:cubicBezTo>
                  <a:cubicBezTo>
                    <a:pt x="788" y="456"/>
                    <a:pt x="788" y="456"/>
                    <a:pt x="788" y="456"/>
                  </a:cubicBezTo>
                  <a:cubicBezTo>
                    <a:pt x="825" y="497"/>
                    <a:pt x="825" y="497"/>
                    <a:pt x="825" y="497"/>
                  </a:cubicBezTo>
                  <a:moveTo>
                    <a:pt x="647" y="508"/>
                  </a:moveTo>
                  <a:cubicBezTo>
                    <a:pt x="691" y="548"/>
                    <a:pt x="691" y="548"/>
                    <a:pt x="691" y="548"/>
                  </a:cubicBezTo>
                  <a:cubicBezTo>
                    <a:pt x="688" y="551"/>
                    <a:pt x="688" y="551"/>
                    <a:pt x="688" y="551"/>
                  </a:cubicBezTo>
                  <a:cubicBezTo>
                    <a:pt x="644" y="512"/>
                    <a:pt x="644" y="512"/>
                    <a:pt x="644" y="512"/>
                  </a:cubicBezTo>
                  <a:cubicBezTo>
                    <a:pt x="647" y="508"/>
                    <a:pt x="647" y="508"/>
                    <a:pt x="647" y="508"/>
                  </a:cubicBezTo>
                  <a:moveTo>
                    <a:pt x="813" y="180"/>
                  </a:moveTo>
                  <a:cubicBezTo>
                    <a:pt x="771" y="226"/>
                    <a:pt x="771" y="226"/>
                    <a:pt x="771" y="226"/>
                  </a:cubicBezTo>
                  <a:cubicBezTo>
                    <a:pt x="768" y="223"/>
                    <a:pt x="768" y="223"/>
                    <a:pt x="768" y="223"/>
                  </a:cubicBezTo>
                  <a:cubicBezTo>
                    <a:pt x="810" y="177"/>
                    <a:pt x="810" y="177"/>
                    <a:pt x="810" y="177"/>
                  </a:cubicBezTo>
                  <a:cubicBezTo>
                    <a:pt x="813" y="173"/>
                    <a:pt x="813" y="168"/>
                    <a:pt x="811" y="165"/>
                  </a:cubicBezTo>
                  <a:cubicBezTo>
                    <a:pt x="811" y="164"/>
                    <a:pt x="811" y="164"/>
                    <a:pt x="811" y="164"/>
                  </a:cubicBezTo>
                  <a:cubicBezTo>
                    <a:pt x="808" y="161"/>
                    <a:pt x="806" y="157"/>
                    <a:pt x="803" y="153"/>
                  </a:cubicBezTo>
                  <a:cubicBezTo>
                    <a:pt x="812" y="162"/>
                    <a:pt x="812" y="162"/>
                    <a:pt x="812" y="162"/>
                  </a:cubicBezTo>
                  <a:cubicBezTo>
                    <a:pt x="812" y="162"/>
                    <a:pt x="813" y="162"/>
                    <a:pt x="814" y="162"/>
                  </a:cubicBezTo>
                  <a:cubicBezTo>
                    <a:pt x="814" y="162"/>
                    <a:pt x="814" y="162"/>
                    <a:pt x="814" y="162"/>
                  </a:cubicBezTo>
                  <a:cubicBezTo>
                    <a:pt x="814" y="162"/>
                    <a:pt x="814" y="162"/>
                    <a:pt x="814" y="162"/>
                  </a:cubicBezTo>
                  <a:cubicBezTo>
                    <a:pt x="814" y="162"/>
                    <a:pt x="814" y="162"/>
                    <a:pt x="814" y="162"/>
                  </a:cubicBezTo>
                  <a:cubicBezTo>
                    <a:pt x="818" y="167"/>
                    <a:pt x="818" y="175"/>
                    <a:pt x="813" y="180"/>
                  </a:cubicBezTo>
                  <a:moveTo>
                    <a:pt x="626" y="192"/>
                  </a:moveTo>
                  <a:cubicBezTo>
                    <a:pt x="625" y="191"/>
                    <a:pt x="625" y="191"/>
                    <a:pt x="625" y="191"/>
                  </a:cubicBezTo>
                  <a:cubicBezTo>
                    <a:pt x="620" y="186"/>
                    <a:pt x="620" y="177"/>
                    <a:pt x="626" y="172"/>
                  </a:cubicBezTo>
                  <a:cubicBezTo>
                    <a:pt x="626" y="172"/>
                    <a:pt x="626" y="172"/>
                    <a:pt x="626" y="172"/>
                  </a:cubicBezTo>
                  <a:cubicBezTo>
                    <a:pt x="671" y="131"/>
                    <a:pt x="671" y="131"/>
                    <a:pt x="671" y="131"/>
                  </a:cubicBezTo>
                  <a:cubicBezTo>
                    <a:pt x="763" y="223"/>
                    <a:pt x="763" y="223"/>
                    <a:pt x="763" y="223"/>
                  </a:cubicBezTo>
                  <a:cubicBezTo>
                    <a:pt x="723" y="268"/>
                    <a:pt x="723" y="268"/>
                    <a:pt x="723" y="268"/>
                  </a:cubicBezTo>
                  <a:cubicBezTo>
                    <a:pt x="722" y="269"/>
                    <a:pt x="722" y="269"/>
                    <a:pt x="722" y="269"/>
                  </a:cubicBezTo>
                  <a:cubicBezTo>
                    <a:pt x="717" y="274"/>
                    <a:pt x="708" y="274"/>
                    <a:pt x="702" y="269"/>
                  </a:cubicBezTo>
                  <a:cubicBezTo>
                    <a:pt x="626" y="192"/>
                    <a:pt x="626" y="192"/>
                    <a:pt x="626" y="192"/>
                  </a:cubicBezTo>
                  <a:moveTo>
                    <a:pt x="665" y="125"/>
                  </a:moveTo>
                  <a:cubicBezTo>
                    <a:pt x="669" y="129"/>
                    <a:pt x="669" y="129"/>
                    <a:pt x="669" y="129"/>
                  </a:cubicBezTo>
                  <a:cubicBezTo>
                    <a:pt x="625" y="168"/>
                    <a:pt x="625" y="168"/>
                    <a:pt x="625" y="168"/>
                  </a:cubicBezTo>
                  <a:cubicBezTo>
                    <a:pt x="622" y="165"/>
                    <a:pt x="622" y="165"/>
                    <a:pt x="622" y="165"/>
                  </a:cubicBezTo>
                  <a:cubicBezTo>
                    <a:pt x="665" y="125"/>
                    <a:pt x="665" y="125"/>
                    <a:pt x="665" y="125"/>
                  </a:cubicBezTo>
                  <a:moveTo>
                    <a:pt x="760" y="110"/>
                  </a:moveTo>
                  <a:cubicBezTo>
                    <a:pt x="785" y="134"/>
                    <a:pt x="785" y="134"/>
                    <a:pt x="785" y="134"/>
                  </a:cubicBezTo>
                  <a:cubicBezTo>
                    <a:pt x="793" y="144"/>
                    <a:pt x="801" y="155"/>
                    <a:pt x="808" y="166"/>
                  </a:cubicBezTo>
                  <a:cubicBezTo>
                    <a:pt x="808" y="166"/>
                    <a:pt x="808" y="166"/>
                    <a:pt x="808" y="166"/>
                  </a:cubicBezTo>
                  <a:cubicBezTo>
                    <a:pt x="808" y="166"/>
                    <a:pt x="808" y="166"/>
                    <a:pt x="808" y="166"/>
                  </a:cubicBezTo>
                  <a:cubicBezTo>
                    <a:pt x="810" y="169"/>
                    <a:pt x="810" y="172"/>
                    <a:pt x="808" y="174"/>
                  </a:cubicBezTo>
                  <a:cubicBezTo>
                    <a:pt x="805" y="176"/>
                    <a:pt x="802" y="176"/>
                    <a:pt x="800" y="174"/>
                  </a:cubicBezTo>
                  <a:cubicBezTo>
                    <a:pt x="800" y="174"/>
                    <a:pt x="800" y="174"/>
                    <a:pt x="800" y="174"/>
                  </a:cubicBezTo>
                  <a:cubicBezTo>
                    <a:pt x="800" y="174"/>
                    <a:pt x="800" y="174"/>
                    <a:pt x="800" y="174"/>
                  </a:cubicBezTo>
                  <a:cubicBezTo>
                    <a:pt x="767" y="155"/>
                    <a:pt x="739" y="127"/>
                    <a:pt x="720" y="95"/>
                  </a:cubicBezTo>
                  <a:cubicBezTo>
                    <a:pt x="720" y="95"/>
                    <a:pt x="720" y="95"/>
                    <a:pt x="720" y="95"/>
                  </a:cubicBezTo>
                  <a:cubicBezTo>
                    <a:pt x="720" y="95"/>
                    <a:pt x="720" y="95"/>
                    <a:pt x="720" y="95"/>
                  </a:cubicBezTo>
                  <a:cubicBezTo>
                    <a:pt x="718" y="92"/>
                    <a:pt x="718" y="89"/>
                    <a:pt x="720" y="87"/>
                  </a:cubicBezTo>
                  <a:cubicBezTo>
                    <a:pt x="722" y="85"/>
                    <a:pt x="725" y="85"/>
                    <a:pt x="728" y="86"/>
                  </a:cubicBezTo>
                  <a:cubicBezTo>
                    <a:pt x="728" y="86"/>
                    <a:pt x="728" y="86"/>
                    <a:pt x="728" y="86"/>
                  </a:cubicBezTo>
                  <a:cubicBezTo>
                    <a:pt x="728" y="87"/>
                    <a:pt x="728" y="87"/>
                    <a:pt x="728" y="87"/>
                  </a:cubicBezTo>
                  <a:cubicBezTo>
                    <a:pt x="739" y="93"/>
                    <a:pt x="750" y="101"/>
                    <a:pt x="760" y="110"/>
                  </a:cubicBezTo>
                  <a:moveTo>
                    <a:pt x="717" y="96"/>
                  </a:moveTo>
                  <a:cubicBezTo>
                    <a:pt x="717" y="96"/>
                    <a:pt x="717" y="96"/>
                    <a:pt x="717" y="96"/>
                  </a:cubicBezTo>
                  <a:cubicBezTo>
                    <a:pt x="737" y="129"/>
                    <a:pt x="765" y="157"/>
                    <a:pt x="798" y="177"/>
                  </a:cubicBezTo>
                  <a:cubicBezTo>
                    <a:pt x="798" y="177"/>
                    <a:pt x="798" y="177"/>
                    <a:pt x="798" y="177"/>
                  </a:cubicBezTo>
                  <a:cubicBezTo>
                    <a:pt x="799" y="178"/>
                    <a:pt x="801" y="179"/>
                    <a:pt x="803" y="179"/>
                  </a:cubicBezTo>
                  <a:cubicBezTo>
                    <a:pt x="766" y="221"/>
                    <a:pt x="766" y="221"/>
                    <a:pt x="766" y="221"/>
                  </a:cubicBezTo>
                  <a:cubicBezTo>
                    <a:pt x="674" y="129"/>
                    <a:pt x="674" y="129"/>
                    <a:pt x="674" y="129"/>
                  </a:cubicBezTo>
                  <a:cubicBezTo>
                    <a:pt x="715" y="91"/>
                    <a:pt x="715" y="91"/>
                    <a:pt x="715" y="91"/>
                  </a:cubicBezTo>
                  <a:cubicBezTo>
                    <a:pt x="715" y="93"/>
                    <a:pt x="716" y="95"/>
                    <a:pt x="717" y="96"/>
                  </a:cubicBezTo>
                  <a:moveTo>
                    <a:pt x="730" y="272"/>
                  </a:moveTo>
                  <a:cubicBezTo>
                    <a:pt x="726" y="269"/>
                    <a:pt x="726" y="269"/>
                    <a:pt x="726" y="269"/>
                  </a:cubicBezTo>
                  <a:cubicBezTo>
                    <a:pt x="766" y="226"/>
                    <a:pt x="766" y="226"/>
                    <a:pt x="766" y="226"/>
                  </a:cubicBezTo>
                  <a:cubicBezTo>
                    <a:pt x="769" y="229"/>
                    <a:pt x="769" y="229"/>
                    <a:pt x="769" y="229"/>
                  </a:cubicBezTo>
                  <a:cubicBezTo>
                    <a:pt x="730" y="272"/>
                    <a:pt x="730" y="272"/>
                    <a:pt x="730" y="272"/>
                  </a:cubicBezTo>
                  <a:moveTo>
                    <a:pt x="810" y="155"/>
                  </a:moveTo>
                  <a:cubicBezTo>
                    <a:pt x="787" y="132"/>
                    <a:pt x="787" y="132"/>
                    <a:pt x="787" y="132"/>
                  </a:cubicBezTo>
                  <a:cubicBezTo>
                    <a:pt x="779" y="123"/>
                    <a:pt x="771" y="115"/>
                    <a:pt x="762" y="107"/>
                  </a:cubicBezTo>
                  <a:cubicBezTo>
                    <a:pt x="740" y="85"/>
                    <a:pt x="740" y="85"/>
                    <a:pt x="740" y="85"/>
                  </a:cubicBezTo>
                  <a:cubicBezTo>
                    <a:pt x="767" y="103"/>
                    <a:pt x="791" y="127"/>
                    <a:pt x="810" y="155"/>
                  </a:cubicBezTo>
                  <a:moveTo>
                    <a:pt x="715" y="81"/>
                  </a:moveTo>
                  <a:cubicBezTo>
                    <a:pt x="718" y="78"/>
                    <a:pt x="723" y="76"/>
                    <a:pt x="728" y="78"/>
                  </a:cubicBezTo>
                  <a:cubicBezTo>
                    <a:pt x="741" y="91"/>
                    <a:pt x="741" y="91"/>
                    <a:pt x="741" y="91"/>
                  </a:cubicBezTo>
                  <a:cubicBezTo>
                    <a:pt x="737" y="88"/>
                    <a:pt x="734" y="86"/>
                    <a:pt x="730" y="84"/>
                  </a:cubicBezTo>
                  <a:cubicBezTo>
                    <a:pt x="730" y="84"/>
                    <a:pt x="730" y="84"/>
                    <a:pt x="730" y="84"/>
                  </a:cubicBezTo>
                  <a:cubicBezTo>
                    <a:pt x="726" y="81"/>
                    <a:pt x="721" y="81"/>
                    <a:pt x="718" y="84"/>
                  </a:cubicBezTo>
                  <a:cubicBezTo>
                    <a:pt x="671" y="126"/>
                    <a:pt x="671" y="126"/>
                    <a:pt x="671" y="126"/>
                  </a:cubicBezTo>
                  <a:cubicBezTo>
                    <a:pt x="668" y="123"/>
                    <a:pt x="668" y="123"/>
                    <a:pt x="668" y="123"/>
                  </a:cubicBezTo>
                  <a:cubicBezTo>
                    <a:pt x="715" y="81"/>
                    <a:pt x="715" y="81"/>
                    <a:pt x="715" y="81"/>
                  </a:cubicBezTo>
                  <a:moveTo>
                    <a:pt x="299" y="157"/>
                  </a:moveTo>
                  <a:cubicBezTo>
                    <a:pt x="294" y="152"/>
                    <a:pt x="294" y="145"/>
                    <a:pt x="298" y="140"/>
                  </a:cubicBezTo>
                  <a:cubicBezTo>
                    <a:pt x="298" y="140"/>
                    <a:pt x="298" y="140"/>
                    <a:pt x="298" y="140"/>
                  </a:cubicBezTo>
                  <a:cubicBezTo>
                    <a:pt x="298" y="140"/>
                    <a:pt x="298" y="140"/>
                    <a:pt x="298" y="140"/>
                  </a:cubicBezTo>
                  <a:cubicBezTo>
                    <a:pt x="318" y="106"/>
                    <a:pt x="346" y="78"/>
                    <a:pt x="380" y="58"/>
                  </a:cubicBezTo>
                  <a:cubicBezTo>
                    <a:pt x="380" y="58"/>
                    <a:pt x="380" y="58"/>
                    <a:pt x="380" y="58"/>
                  </a:cubicBezTo>
                  <a:cubicBezTo>
                    <a:pt x="380" y="58"/>
                    <a:pt x="380" y="58"/>
                    <a:pt x="380" y="58"/>
                  </a:cubicBezTo>
                  <a:cubicBezTo>
                    <a:pt x="385" y="54"/>
                    <a:pt x="393" y="54"/>
                    <a:pt x="397" y="59"/>
                  </a:cubicBezTo>
                  <a:cubicBezTo>
                    <a:pt x="444" y="101"/>
                    <a:pt x="444" y="101"/>
                    <a:pt x="444" y="101"/>
                  </a:cubicBezTo>
                  <a:cubicBezTo>
                    <a:pt x="441" y="104"/>
                    <a:pt x="441" y="104"/>
                    <a:pt x="441" y="104"/>
                  </a:cubicBezTo>
                  <a:cubicBezTo>
                    <a:pt x="394" y="62"/>
                    <a:pt x="394" y="62"/>
                    <a:pt x="394" y="62"/>
                  </a:cubicBezTo>
                  <a:cubicBezTo>
                    <a:pt x="391" y="59"/>
                    <a:pt x="386" y="59"/>
                    <a:pt x="382" y="61"/>
                  </a:cubicBezTo>
                  <a:cubicBezTo>
                    <a:pt x="382" y="61"/>
                    <a:pt x="382" y="61"/>
                    <a:pt x="382" y="61"/>
                  </a:cubicBezTo>
                  <a:cubicBezTo>
                    <a:pt x="349" y="81"/>
                    <a:pt x="321" y="109"/>
                    <a:pt x="302" y="142"/>
                  </a:cubicBezTo>
                  <a:cubicBezTo>
                    <a:pt x="302" y="142"/>
                    <a:pt x="302" y="142"/>
                    <a:pt x="302" y="142"/>
                  </a:cubicBezTo>
                  <a:cubicBezTo>
                    <a:pt x="299" y="146"/>
                    <a:pt x="299" y="151"/>
                    <a:pt x="302" y="154"/>
                  </a:cubicBezTo>
                  <a:cubicBezTo>
                    <a:pt x="344" y="201"/>
                    <a:pt x="344" y="201"/>
                    <a:pt x="344" y="201"/>
                  </a:cubicBezTo>
                  <a:cubicBezTo>
                    <a:pt x="341" y="204"/>
                    <a:pt x="341" y="204"/>
                    <a:pt x="341" y="204"/>
                  </a:cubicBezTo>
                  <a:cubicBezTo>
                    <a:pt x="299" y="157"/>
                    <a:pt x="299" y="157"/>
                    <a:pt x="299" y="157"/>
                  </a:cubicBezTo>
                  <a:moveTo>
                    <a:pt x="486" y="150"/>
                  </a:moveTo>
                  <a:cubicBezTo>
                    <a:pt x="492" y="155"/>
                    <a:pt x="492" y="164"/>
                    <a:pt x="486" y="170"/>
                  </a:cubicBezTo>
                  <a:cubicBezTo>
                    <a:pt x="410" y="246"/>
                    <a:pt x="410" y="246"/>
                    <a:pt x="410" y="246"/>
                  </a:cubicBezTo>
                  <a:cubicBezTo>
                    <a:pt x="409" y="247"/>
                    <a:pt x="409" y="247"/>
                    <a:pt x="409" y="247"/>
                  </a:cubicBezTo>
                  <a:cubicBezTo>
                    <a:pt x="403" y="252"/>
                    <a:pt x="395" y="252"/>
                    <a:pt x="389" y="246"/>
                  </a:cubicBezTo>
                  <a:cubicBezTo>
                    <a:pt x="349" y="201"/>
                    <a:pt x="349" y="201"/>
                    <a:pt x="349" y="201"/>
                  </a:cubicBezTo>
                  <a:cubicBezTo>
                    <a:pt x="441" y="109"/>
                    <a:pt x="441" y="109"/>
                    <a:pt x="441" y="109"/>
                  </a:cubicBezTo>
                  <a:cubicBezTo>
                    <a:pt x="486" y="149"/>
                    <a:pt x="486" y="149"/>
                    <a:pt x="486" y="149"/>
                  </a:cubicBezTo>
                  <a:cubicBezTo>
                    <a:pt x="486" y="149"/>
                    <a:pt x="486" y="149"/>
                    <a:pt x="486" y="149"/>
                  </a:cubicBezTo>
                  <a:cubicBezTo>
                    <a:pt x="486" y="149"/>
                    <a:pt x="486" y="149"/>
                    <a:pt x="486" y="149"/>
                  </a:cubicBezTo>
                  <a:cubicBezTo>
                    <a:pt x="486" y="149"/>
                    <a:pt x="486" y="149"/>
                    <a:pt x="486" y="149"/>
                  </a:cubicBezTo>
                  <a:cubicBezTo>
                    <a:pt x="486" y="150"/>
                    <a:pt x="486" y="150"/>
                    <a:pt x="486" y="150"/>
                  </a:cubicBezTo>
                  <a:moveTo>
                    <a:pt x="386" y="247"/>
                  </a:moveTo>
                  <a:cubicBezTo>
                    <a:pt x="382" y="250"/>
                    <a:pt x="382" y="250"/>
                    <a:pt x="382" y="250"/>
                  </a:cubicBezTo>
                  <a:cubicBezTo>
                    <a:pt x="343" y="206"/>
                    <a:pt x="343" y="206"/>
                    <a:pt x="343" y="206"/>
                  </a:cubicBezTo>
                  <a:cubicBezTo>
                    <a:pt x="346" y="203"/>
                    <a:pt x="346" y="203"/>
                    <a:pt x="346" y="203"/>
                  </a:cubicBezTo>
                  <a:cubicBezTo>
                    <a:pt x="386" y="247"/>
                    <a:pt x="386" y="247"/>
                    <a:pt x="386" y="247"/>
                  </a:cubicBezTo>
                  <a:moveTo>
                    <a:pt x="304" y="144"/>
                  </a:moveTo>
                  <a:cubicBezTo>
                    <a:pt x="304" y="144"/>
                    <a:pt x="304" y="144"/>
                    <a:pt x="304" y="144"/>
                  </a:cubicBezTo>
                  <a:cubicBezTo>
                    <a:pt x="304" y="144"/>
                    <a:pt x="304" y="144"/>
                    <a:pt x="304" y="144"/>
                  </a:cubicBezTo>
                  <a:cubicBezTo>
                    <a:pt x="324" y="111"/>
                    <a:pt x="352" y="84"/>
                    <a:pt x="384" y="64"/>
                  </a:cubicBezTo>
                  <a:cubicBezTo>
                    <a:pt x="384" y="64"/>
                    <a:pt x="384" y="64"/>
                    <a:pt x="384" y="64"/>
                  </a:cubicBezTo>
                  <a:cubicBezTo>
                    <a:pt x="384" y="64"/>
                    <a:pt x="384" y="64"/>
                    <a:pt x="384" y="64"/>
                  </a:cubicBezTo>
                  <a:cubicBezTo>
                    <a:pt x="387" y="62"/>
                    <a:pt x="390" y="62"/>
                    <a:pt x="392" y="64"/>
                  </a:cubicBezTo>
                  <a:cubicBezTo>
                    <a:pt x="394" y="67"/>
                    <a:pt x="394" y="70"/>
                    <a:pt x="392" y="72"/>
                  </a:cubicBezTo>
                  <a:cubicBezTo>
                    <a:pt x="392" y="72"/>
                    <a:pt x="392" y="72"/>
                    <a:pt x="392" y="72"/>
                  </a:cubicBezTo>
                  <a:cubicBezTo>
                    <a:pt x="392" y="72"/>
                    <a:pt x="392" y="72"/>
                    <a:pt x="392" y="72"/>
                  </a:cubicBezTo>
                  <a:cubicBezTo>
                    <a:pt x="373" y="105"/>
                    <a:pt x="345" y="133"/>
                    <a:pt x="313" y="152"/>
                  </a:cubicBezTo>
                  <a:cubicBezTo>
                    <a:pt x="313" y="152"/>
                    <a:pt x="313" y="152"/>
                    <a:pt x="313" y="152"/>
                  </a:cubicBezTo>
                  <a:cubicBezTo>
                    <a:pt x="312" y="152"/>
                    <a:pt x="312" y="152"/>
                    <a:pt x="312" y="152"/>
                  </a:cubicBezTo>
                  <a:cubicBezTo>
                    <a:pt x="310" y="154"/>
                    <a:pt x="307" y="154"/>
                    <a:pt x="305" y="152"/>
                  </a:cubicBezTo>
                  <a:cubicBezTo>
                    <a:pt x="303" y="150"/>
                    <a:pt x="302" y="146"/>
                    <a:pt x="304" y="144"/>
                  </a:cubicBezTo>
                  <a:moveTo>
                    <a:pt x="309" y="157"/>
                  </a:moveTo>
                  <a:cubicBezTo>
                    <a:pt x="311" y="157"/>
                    <a:pt x="313" y="156"/>
                    <a:pt x="314" y="155"/>
                  </a:cubicBezTo>
                  <a:cubicBezTo>
                    <a:pt x="314" y="155"/>
                    <a:pt x="314" y="155"/>
                    <a:pt x="314" y="155"/>
                  </a:cubicBezTo>
                  <a:cubicBezTo>
                    <a:pt x="331" y="145"/>
                    <a:pt x="346" y="133"/>
                    <a:pt x="360" y="120"/>
                  </a:cubicBezTo>
                  <a:cubicBezTo>
                    <a:pt x="373" y="106"/>
                    <a:pt x="385" y="91"/>
                    <a:pt x="395" y="74"/>
                  </a:cubicBezTo>
                  <a:cubicBezTo>
                    <a:pt x="395" y="74"/>
                    <a:pt x="395" y="74"/>
                    <a:pt x="395" y="74"/>
                  </a:cubicBezTo>
                  <a:cubicBezTo>
                    <a:pt x="396" y="72"/>
                    <a:pt x="397" y="71"/>
                    <a:pt x="397" y="69"/>
                  </a:cubicBezTo>
                  <a:cubicBezTo>
                    <a:pt x="439" y="106"/>
                    <a:pt x="439" y="106"/>
                    <a:pt x="439" y="106"/>
                  </a:cubicBezTo>
                  <a:cubicBezTo>
                    <a:pt x="347" y="198"/>
                    <a:pt x="347" y="198"/>
                    <a:pt x="347" y="198"/>
                  </a:cubicBezTo>
                  <a:cubicBezTo>
                    <a:pt x="309" y="157"/>
                    <a:pt x="309" y="157"/>
                    <a:pt x="309" y="157"/>
                  </a:cubicBezTo>
                  <a:moveTo>
                    <a:pt x="487" y="146"/>
                  </a:moveTo>
                  <a:cubicBezTo>
                    <a:pt x="443" y="106"/>
                    <a:pt x="443" y="106"/>
                    <a:pt x="443" y="106"/>
                  </a:cubicBezTo>
                  <a:cubicBezTo>
                    <a:pt x="447" y="103"/>
                    <a:pt x="447" y="103"/>
                    <a:pt x="447" y="103"/>
                  </a:cubicBezTo>
                  <a:cubicBezTo>
                    <a:pt x="490" y="142"/>
                    <a:pt x="490" y="142"/>
                    <a:pt x="490" y="142"/>
                  </a:cubicBezTo>
                  <a:cubicBezTo>
                    <a:pt x="487" y="146"/>
                    <a:pt x="487" y="146"/>
                    <a:pt x="487" y="146"/>
                  </a:cubicBezTo>
                  <a:moveTo>
                    <a:pt x="121" y="335"/>
                  </a:moveTo>
                  <a:cubicBezTo>
                    <a:pt x="116" y="330"/>
                    <a:pt x="116" y="323"/>
                    <a:pt x="120" y="318"/>
                  </a:cubicBezTo>
                  <a:cubicBezTo>
                    <a:pt x="120" y="318"/>
                    <a:pt x="120" y="318"/>
                    <a:pt x="120" y="318"/>
                  </a:cubicBezTo>
                  <a:cubicBezTo>
                    <a:pt x="120" y="317"/>
                    <a:pt x="120" y="317"/>
                    <a:pt x="120" y="317"/>
                  </a:cubicBezTo>
                  <a:cubicBezTo>
                    <a:pt x="140" y="284"/>
                    <a:pt x="168" y="256"/>
                    <a:pt x="202" y="236"/>
                  </a:cubicBezTo>
                  <a:cubicBezTo>
                    <a:pt x="202" y="236"/>
                    <a:pt x="202" y="236"/>
                    <a:pt x="202" y="236"/>
                  </a:cubicBezTo>
                  <a:cubicBezTo>
                    <a:pt x="202" y="236"/>
                    <a:pt x="202" y="236"/>
                    <a:pt x="202" y="236"/>
                  </a:cubicBezTo>
                  <a:cubicBezTo>
                    <a:pt x="207" y="232"/>
                    <a:pt x="215" y="232"/>
                    <a:pt x="220" y="236"/>
                  </a:cubicBezTo>
                  <a:cubicBezTo>
                    <a:pt x="266" y="279"/>
                    <a:pt x="266" y="279"/>
                    <a:pt x="266" y="279"/>
                  </a:cubicBezTo>
                  <a:cubicBezTo>
                    <a:pt x="263" y="282"/>
                    <a:pt x="263" y="282"/>
                    <a:pt x="263" y="282"/>
                  </a:cubicBezTo>
                  <a:cubicBezTo>
                    <a:pt x="217" y="240"/>
                    <a:pt x="217" y="240"/>
                    <a:pt x="217" y="240"/>
                  </a:cubicBezTo>
                  <a:cubicBezTo>
                    <a:pt x="213" y="237"/>
                    <a:pt x="208" y="237"/>
                    <a:pt x="204" y="239"/>
                  </a:cubicBezTo>
                  <a:cubicBezTo>
                    <a:pt x="204" y="239"/>
                    <a:pt x="204" y="239"/>
                    <a:pt x="204" y="239"/>
                  </a:cubicBezTo>
                  <a:cubicBezTo>
                    <a:pt x="171" y="259"/>
                    <a:pt x="143" y="287"/>
                    <a:pt x="124" y="320"/>
                  </a:cubicBezTo>
                  <a:cubicBezTo>
                    <a:pt x="124" y="320"/>
                    <a:pt x="124" y="320"/>
                    <a:pt x="124" y="320"/>
                  </a:cubicBezTo>
                  <a:cubicBezTo>
                    <a:pt x="121" y="324"/>
                    <a:pt x="121" y="329"/>
                    <a:pt x="124" y="332"/>
                  </a:cubicBezTo>
                  <a:cubicBezTo>
                    <a:pt x="166" y="379"/>
                    <a:pt x="166" y="379"/>
                    <a:pt x="166" y="379"/>
                  </a:cubicBezTo>
                  <a:cubicBezTo>
                    <a:pt x="163" y="382"/>
                    <a:pt x="163" y="382"/>
                    <a:pt x="163" y="382"/>
                  </a:cubicBezTo>
                  <a:cubicBezTo>
                    <a:pt x="121" y="335"/>
                    <a:pt x="121" y="335"/>
                    <a:pt x="121" y="335"/>
                  </a:cubicBezTo>
                  <a:moveTo>
                    <a:pt x="309" y="328"/>
                  </a:moveTo>
                  <a:cubicBezTo>
                    <a:pt x="314" y="333"/>
                    <a:pt x="314" y="342"/>
                    <a:pt x="309" y="348"/>
                  </a:cubicBezTo>
                  <a:cubicBezTo>
                    <a:pt x="232" y="424"/>
                    <a:pt x="232" y="424"/>
                    <a:pt x="232" y="424"/>
                  </a:cubicBezTo>
                  <a:cubicBezTo>
                    <a:pt x="231" y="425"/>
                    <a:pt x="231" y="425"/>
                    <a:pt x="231" y="425"/>
                  </a:cubicBezTo>
                  <a:cubicBezTo>
                    <a:pt x="226" y="430"/>
                    <a:pt x="217" y="429"/>
                    <a:pt x="212" y="424"/>
                  </a:cubicBezTo>
                  <a:cubicBezTo>
                    <a:pt x="171" y="379"/>
                    <a:pt x="171" y="379"/>
                    <a:pt x="171" y="379"/>
                  </a:cubicBezTo>
                  <a:cubicBezTo>
                    <a:pt x="263" y="287"/>
                    <a:pt x="263" y="287"/>
                    <a:pt x="263" y="287"/>
                  </a:cubicBezTo>
                  <a:cubicBezTo>
                    <a:pt x="308" y="327"/>
                    <a:pt x="308" y="327"/>
                    <a:pt x="308" y="327"/>
                  </a:cubicBezTo>
                  <a:cubicBezTo>
                    <a:pt x="308" y="327"/>
                    <a:pt x="308" y="327"/>
                    <a:pt x="308" y="327"/>
                  </a:cubicBezTo>
                  <a:cubicBezTo>
                    <a:pt x="308" y="327"/>
                    <a:pt x="308" y="327"/>
                    <a:pt x="308" y="327"/>
                  </a:cubicBezTo>
                  <a:cubicBezTo>
                    <a:pt x="308" y="327"/>
                    <a:pt x="308" y="327"/>
                    <a:pt x="308" y="327"/>
                  </a:cubicBezTo>
                  <a:cubicBezTo>
                    <a:pt x="309" y="328"/>
                    <a:pt x="309" y="328"/>
                    <a:pt x="309" y="328"/>
                  </a:cubicBezTo>
                  <a:moveTo>
                    <a:pt x="208" y="425"/>
                  </a:moveTo>
                  <a:cubicBezTo>
                    <a:pt x="205" y="428"/>
                    <a:pt x="205" y="428"/>
                    <a:pt x="205" y="428"/>
                  </a:cubicBezTo>
                  <a:cubicBezTo>
                    <a:pt x="165" y="384"/>
                    <a:pt x="165" y="384"/>
                    <a:pt x="165" y="384"/>
                  </a:cubicBezTo>
                  <a:cubicBezTo>
                    <a:pt x="168" y="381"/>
                    <a:pt x="168" y="381"/>
                    <a:pt x="168" y="381"/>
                  </a:cubicBezTo>
                  <a:cubicBezTo>
                    <a:pt x="208" y="425"/>
                    <a:pt x="208" y="425"/>
                    <a:pt x="208" y="425"/>
                  </a:cubicBezTo>
                  <a:moveTo>
                    <a:pt x="126" y="322"/>
                  </a:moveTo>
                  <a:cubicBezTo>
                    <a:pt x="126" y="322"/>
                    <a:pt x="126" y="322"/>
                    <a:pt x="126" y="322"/>
                  </a:cubicBezTo>
                  <a:cubicBezTo>
                    <a:pt x="127" y="322"/>
                    <a:pt x="127" y="322"/>
                    <a:pt x="127" y="322"/>
                  </a:cubicBezTo>
                  <a:cubicBezTo>
                    <a:pt x="146" y="289"/>
                    <a:pt x="174" y="262"/>
                    <a:pt x="206" y="242"/>
                  </a:cubicBezTo>
                  <a:cubicBezTo>
                    <a:pt x="206" y="242"/>
                    <a:pt x="206" y="242"/>
                    <a:pt x="206" y="242"/>
                  </a:cubicBezTo>
                  <a:cubicBezTo>
                    <a:pt x="206" y="242"/>
                    <a:pt x="206" y="242"/>
                    <a:pt x="206" y="242"/>
                  </a:cubicBezTo>
                  <a:cubicBezTo>
                    <a:pt x="209" y="240"/>
                    <a:pt x="212" y="240"/>
                    <a:pt x="214" y="242"/>
                  </a:cubicBezTo>
                  <a:cubicBezTo>
                    <a:pt x="216" y="245"/>
                    <a:pt x="216" y="248"/>
                    <a:pt x="214" y="250"/>
                  </a:cubicBezTo>
                  <a:cubicBezTo>
                    <a:pt x="214" y="250"/>
                    <a:pt x="214" y="250"/>
                    <a:pt x="214" y="250"/>
                  </a:cubicBezTo>
                  <a:cubicBezTo>
                    <a:pt x="214" y="250"/>
                    <a:pt x="214" y="250"/>
                    <a:pt x="214" y="250"/>
                  </a:cubicBezTo>
                  <a:cubicBezTo>
                    <a:pt x="195" y="283"/>
                    <a:pt x="167" y="310"/>
                    <a:pt x="135" y="330"/>
                  </a:cubicBezTo>
                  <a:cubicBezTo>
                    <a:pt x="135" y="330"/>
                    <a:pt x="135" y="330"/>
                    <a:pt x="135" y="330"/>
                  </a:cubicBezTo>
                  <a:cubicBezTo>
                    <a:pt x="135" y="330"/>
                    <a:pt x="135" y="330"/>
                    <a:pt x="135" y="330"/>
                  </a:cubicBezTo>
                  <a:cubicBezTo>
                    <a:pt x="132" y="332"/>
                    <a:pt x="129" y="332"/>
                    <a:pt x="127" y="330"/>
                  </a:cubicBezTo>
                  <a:cubicBezTo>
                    <a:pt x="125" y="328"/>
                    <a:pt x="125" y="324"/>
                    <a:pt x="126" y="322"/>
                  </a:cubicBezTo>
                  <a:moveTo>
                    <a:pt x="131" y="335"/>
                  </a:moveTo>
                  <a:cubicBezTo>
                    <a:pt x="133" y="335"/>
                    <a:pt x="135" y="334"/>
                    <a:pt x="136" y="333"/>
                  </a:cubicBezTo>
                  <a:cubicBezTo>
                    <a:pt x="136" y="333"/>
                    <a:pt x="136" y="333"/>
                    <a:pt x="136" y="333"/>
                  </a:cubicBezTo>
                  <a:cubicBezTo>
                    <a:pt x="153" y="323"/>
                    <a:pt x="168" y="311"/>
                    <a:pt x="182" y="297"/>
                  </a:cubicBezTo>
                  <a:cubicBezTo>
                    <a:pt x="195" y="284"/>
                    <a:pt x="207" y="269"/>
                    <a:pt x="217" y="252"/>
                  </a:cubicBezTo>
                  <a:cubicBezTo>
                    <a:pt x="217" y="252"/>
                    <a:pt x="217" y="252"/>
                    <a:pt x="217" y="252"/>
                  </a:cubicBezTo>
                  <a:cubicBezTo>
                    <a:pt x="218" y="250"/>
                    <a:pt x="219" y="249"/>
                    <a:pt x="219" y="247"/>
                  </a:cubicBezTo>
                  <a:cubicBezTo>
                    <a:pt x="261" y="284"/>
                    <a:pt x="261" y="284"/>
                    <a:pt x="261" y="284"/>
                  </a:cubicBezTo>
                  <a:cubicBezTo>
                    <a:pt x="169" y="376"/>
                    <a:pt x="169" y="376"/>
                    <a:pt x="169" y="376"/>
                  </a:cubicBezTo>
                  <a:cubicBezTo>
                    <a:pt x="131" y="335"/>
                    <a:pt x="131" y="335"/>
                    <a:pt x="131" y="335"/>
                  </a:cubicBezTo>
                  <a:moveTo>
                    <a:pt x="309" y="324"/>
                  </a:moveTo>
                  <a:cubicBezTo>
                    <a:pt x="266" y="284"/>
                    <a:pt x="266" y="284"/>
                    <a:pt x="266" y="284"/>
                  </a:cubicBezTo>
                  <a:cubicBezTo>
                    <a:pt x="269" y="281"/>
                    <a:pt x="269" y="281"/>
                    <a:pt x="269" y="281"/>
                  </a:cubicBezTo>
                  <a:cubicBezTo>
                    <a:pt x="312" y="320"/>
                    <a:pt x="312" y="320"/>
                    <a:pt x="312" y="320"/>
                  </a:cubicBezTo>
                  <a:cubicBezTo>
                    <a:pt x="309" y="324"/>
                    <a:pt x="309" y="324"/>
                    <a:pt x="309" y="324"/>
                  </a:cubicBezTo>
                  <a:moveTo>
                    <a:pt x="203" y="431"/>
                  </a:moveTo>
                  <a:cubicBezTo>
                    <a:pt x="204" y="432"/>
                    <a:pt x="205" y="432"/>
                    <a:pt x="206" y="431"/>
                  </a:cubicBezTo>
                  <a:cubicBezTo>
                    <a:pt x="210" y="427"/>
                    <a:pt x="210" y="427"/>
                    <a:pt x="210" y="427"/>
                  </a:cubicBezTo>
                  <a:cubicBezTo>
                    <a:pt x="217" y="433"/>
                    <a:pt x="227" y="433"/>
                    <a:pt x="234" y="427"/>
                  </a:cubicBezTo>
                  <a:cubicBezTo>
                    <a:pt x="234" y="427"/>
                    <a:pt x="234" y="427"/>
                    <a:pt x="234" y="427"/>
                  </a:cubicBezTo>
                  <a:cubicBezTo>
                    <a:pt x="311" y="350"/>
                    <a:pt x="311" y="350"/>
                    <a:pt x="311" y="350"/>
                  </a:cubicBezTo>
                  <a:cubicBezTo>
                    <a:pt x="318" y="343"/>
                    <a:pt x="318" y="333"/>
                    <a:pt x="311" y="326"/>
                  </a:cubicBezTo>
                  <a:cubicBezTo>
                    <a:pt x="316" y="321"/>
                    <a:pt x="316" y="321"/>
                    <a:pt x="316" y="321"/>
                  </a:cubicBezTo>
                  <a:cubicBezTo>
                    <a:pt x="316" y="321"/>
                    <a:pt x="316" y="320"/>
                    <a:pt x="316" y="319"/>
                  </a:cubicBezTo>
                  <a:cubicBezTo>
                    <a:pt x="271" y="279"/>
                    <a:pt x="271" y="279"/>
                    <a:pt x="271" y="279"/>
                  </a:cubicBezTo>
                  <a:cubicBezTo>
                    <a:pt x="341" y="209"/>
                    <a:pt x="341" y="209"/>
                    <a:pt x="341" y="209"/>
                  </a:cubicBezTo>
                  <a:cubicBezTo>
                    <a:pt x="381" y="253"/>
                    <a:pt x="381" y="253"/>
                    <a:pt x="381" y="253"/>
                  </a:cubicBezTo>
                  <a:cubicBezTo>
                    <a:pt x="382" y="254"/>
                    <a:pt x="383" y="254"/>
                    <a:pt x="383" y="254"/>
                  </a:cubicBezTo>
                  <a:cubicBezTo>
                    <a:pt x="388" y="249"/>
                    <a:pt x="388" y="249"/>
                    <a:pt x="388" y="249"/>
                  </a:cubicBezTo>
                  <a:cubicBezTo>
                    <a:pt x="395" y="255"/>
                    <a:pt x="405" y="255"/>
                    <a:pt x="412" y="249"/>
                  </a:cubicBezTo>
                  <a:cubicBezTo>
                    <a:pt x="412" y="249"/>
                    <a:pt x="412" y="249"/>
                    <a:pt x="412" y="249"/>
                  </a:cubicBezTo>
                  <a:cubicBezTo>
                    <a:pt x="489" y="172"/>
                    <a:pt x="489" y="172"/>
                    <a:pt x="489" y="172"/>
                  </a:cubicBezTo>
                  <a:cubicBezTo>
                    <a:pt x="495" y="165"/>
                    <a:pt x="496" y="155"/>
                    <a:pt x="489" y="148"/>
                  </a:cubicBezTo>
                  <a:cubicBezTo>
                    <a:pt x="494" y="143"/>
                    <a:pt x="494" y="143"/>
                    <a:pt x="494" y="143"/>
                  </a:cubicBezTo>
                  <a:cubicBezTo>
                    <a:pt x="494" y="143"/>
                    <a:pt x="494" y="142"/>
                    <a:pt x="494" y="141"/>
                  </a:cubicBezTo>
                  <a:cubicBezTo>
                    <a:pt x="449" y="101"/>
                    <a:pt x="449" y="101"/>
                    <a:pt x="449" y="101"/>
                  </a:cubicBezTo>
                  <a:cubicBezTo>
                    <a:pt x="545" y="5"/>
                    <a:pt x="545" y="5"/>
                    <a:pt x="545" y="5"/>
                  </a:cubicBezTo>
                  <a:cubicBezTo>
                    <a:pt x="663" y="123"/>
                    <a:pt x="663" y="123"/>
                    <a:pt x="663" y="123"/>
                  </a:cubicBezTo>
                  <a:cubicBezTo>
                    <a:pt x="619" y="163"/>
                    <a:pt x="619" y="163"/>
                    <a:pt x="619" y="163"/>
                  </a:cubicBezTo>
                  <a:cubicBezTo>
                    <a:pt x="619" y="163"/>
                    <a:pt x="619" y="163"/>
                    <a:pt x="619" y="163"/>
                  </a:cubicBezTo>
                  <a:cubicBezTo>
                    <a:pt x="618" y="164"/>
                    <a:pt x="618" y="165"/>
                    <a:pt x="618" y="166"/>
                  </a:cubicBezTo>
                  <a:cubicBezTo>
                    <a:pt x="623" y="170"/>
                    <a:pt x="623" y="170"/>
                    <a:pt x="623" y="170"/>
                  </a:cubicBezTo>
                  <a:cubicBezTo>
                    <a:pt x="617" y="177"/>
                    <a:pt x="617" y="187"/>
                    <a:pt x="623" y="194"/>
                  </a:cubicBezTo>
                  <a:cubicBezTo>
                    <a:pt x="623" y="194"/>
                    <a:pt x="623" y="194"/>
                    <a:pt x="623" y="194"/>
                  </a:cubicBezTo>
                  <a:cubicBezTo>
                    <a:pt x="700" y="271"/>
                    <a:pt x="700" y="271"/>
                    <a:pt x="700" y="271"/>
                  </a:cubicBezTo>
                  <a:cubicBezTo>
                    <a:pt x="707" y="278"/>
                    <a:pt x="717" y="278"/>
                    <a:pt x="724" y="272"/>
                  </a:cubicBezTo>
                  <a:cubicBezTo>
                    <a:pt x="729" y="276"/>
                    <a:pt x="729" y="276"/>
                    <a:pt x="729" y="276"/>
                  </a:cubicBezTo>
                  <a:cubicBezTo>
                    <a:pt x="729" y="276"/>
                    <a:pt x="730" y="276"/>
                    <a:pt x="731" y="276"/>
                  </a:cubicBezTo>
                  <a:cubicBezTo>
                    <a:pt x="731" y="276"/>
                    <a:pt x="731" y="276"/>
                    <a:pt x="731" y="276"/>
                  </a:cubicBezTo>
                  <a:cubicBezTo>
                    <a:pt x="771" y="231"/>
                    <a:pt x="771" y="231"/>
                    <a:pt x="771" y="231"/>
                  </a:cubicBezTo>
                  <a:cubicBezTo>
                    <a:pt x="889" y="349"/>
                    <a:pt x="889" y="349"/>
                    <a:pt x="889" y="349"/>
                  </a:cubicBezTo>
                  <a:cubicBezTo>
                    <a:pt x="793" y="445"/>
                    <a:pt x="793" y="445"/>
                    <a:pt x="793" y="445"/>
                  </a:cubicBezTo>
                  <a:cubicBezTo>
                    <a:pt x="753" y="401"/>
                    <a:pt x="753" y="401"/>
                    <a:pt x="753" y="401"/>
                  </a:cubicBezTo>
                  <a:cubicBezTo>
                    <a:pt x="753" y="400"/>
                    <a:pt x="752" y="400"/>
                    <a:pt x="751" y="401"/>
                  </a:cubicBezTo>
                  <a:cubicBezTo>
                    <a:pt x="746" y="405"/>
                    <a:pt x="746" y="405"/>
                    <a:pt x="746" y="405"/>
                  </a:cubicBezTo>
                  <a:cubicBezTo>
                    <a:pt x="743" y="402"/>
                    <a:pt x="739" y="401"/>
                    <a:pt x="735" y="400"/>
                  </a:cubicBezTo>
                  <a:cubicBezTo>
                    <a:pt x="731" y="400"/>
                    <a:pt x="726" y="402"/>
                    <a:pt x="723" y="405"/>
                  </a:cubicBezTo>
                  <a:cubicBezTo>
                    <a:pt x="722" y="405"/>
                    <a:pt x="722" y="405"/>
                    <a:pt x="722" y="405"/>
                  </a:cubicBezTo>
                  <a:cubicBezTo>
                    <a:pt x="646" y="482"/>
                    <a:pt x="646" y="482"/>
                    <a:pt x="646" y="482"/>
                  </a:cubicBezTo>
                  <a:cubicBezTo>
                    <a:pt x="639" y="489"/>
                    <a:pt x="639" y="499"/>
                    <a:pt x="645" y="506"/>
                  </a:cubicBezTo>
                  <a:cubicBezTo>
                    <a:pt x="641" y="511"/>
                    <a:pt x="641" y="511"/>
                    <a:pt x="641" y="511"/>
                  </a:cubicBezTo>
                  <a:cubicBezTo>
                    <a:pt x="640" y="511"/>
                    <a:pt x="640" y="512"/>
                    <a:pt x="641" y="513"/>
                  </a:cubicBezTo>
                  <a:cubicBezTo>
                    <a:pt x="685" y="553"/>
                    <a:pt x="685" y="553"/>
                    <a:pt x="685" y="553"/>
                  </a:cubicBezTo>
                  <a:cubicBezTo>
                    <a:pt x="616" y="623"/>
                    <a:pt x="616" y="623"/>
                    <a:pt x="616" y="623"/>
                  </a:cubicBezTo>
                  <a:cubicBezTo>
                    <a:pt x="575" y="579"/>
                    <a:pt x="575" y="579"/>
                    <a:pt x="575" y="579"/>
                  </a:cubicBezTo>
                  <a:cubicBezTo>
                    <a:pt x="575" y="578"/>
                    <a:pt x="574" y="578"/>
                    <a:pt x="573" y="579"/>
                  </a:cubicBezTo>
                  <a:cubicBezTo>
                    <a:pt x="568" y="583"/>
                    <a:pt x="568" y="583"/>
                    <a:pt x="568" y="583"/>
                  </a:cubicBezTo>
                  <a:cubicBezTo>
                    <a:pt x="565" y="580"/>
                    <a:pt x="562" y="578"/>
                    <a:pt x="557" y="578"/>
                  </a:cubicBezTo>
                  <a:cubicBezTo>
                    <a:pt x="553" y="578"/>
                    <a:pt x="548" y="580"/>
                    <a:pt x="545" y="583"/>
                  </a:cubicBezTo>
                  <a:cubicBezTo>
                    <a:pt x="544" y="583"/>
                    <a:pt x="544" y="583"/>
                    <a:pt x="544" y="583"/>
                  </a:cubicBezTo>
                  <a:cubicBezTo>
                    <a:pt x="468" y="660"/>
                    <a:pt x="468" y="660"/>
                    <a:pt x="468" y="660"/>
                  </a:cubicBezTo>
                  <a:cubicBezTo>
                    <a:pt x="461" y="667"/>
                    <a:pt x="461" y="677"/>
                    <a:pt x="467" y="684"/>
                  </a:cubicBezTo>
                  <a:cubicBezTo>
                    <a:pt x="463" y="689"/>
                    <a:pt x="463" y="689"/>
                    <a:pt x="463" y="689"/>
                  </a:cubicBezTo>
                  <a:cubicBezTo>
                    <a:pt x="462" y="689"/>
                    <a:pt x="462" y="690"/>
                    <a:pt x="463" y="691"/>
                  </a:cubicBezTo>
                  <a:cubicBezTo>
                    <a:pt x="507" y="731"/>
                    <a:pt x="507" y="731"/>
                    <a:pt x="507" y="731"/>
                  </a:cubicBezTo>
                  <a:cubicBezTo>
                    <a:pt x="411" y="827"/>
                    <a:pt x="411" y="827"/>
                    <a:pt x="411" y="827"/>
                  </a:cubicBezTo>
                  <a:cubicBezTo>
                    <a:pt x="293" y="709"/>
                    <a:pt x="293" y="709"/>
                    <a:pt x="293" y="709"/>
                  </a:cubicBezTo>
                  <a:cubicBezTo>
                    <a:pt x="338" y="669"/>
                    <a:pt x="338" y="669"/>
                    <a:pt x="338" y="669"/>
                  </a:cubicBezTo>
                  <a:cubicBezTo>
                    <a:pt x="338" y="669"/>
                    <a:pt x="338" y="669"/>
                    <a:pt x="338" y="669"/>
                  </a:cubicBezTo>
                  <a:cubicBezTo>
                    <a:pt x="338" y="668"/>
                    <a:pt x="339" y="667"/>
                    <a:pt x="338" y="666"/>
                  </a:cubicBezTo>
                  <a:cubicBezTo>
                    <a:pt x="334" y="662"/>
                    <a:pt x="334" y="662"/>
                    <a:pt x="334" y="662"/>
                  </a:cubicBezTo>
                  <a:cubicBezTo>
                    <a:pt x="336" y="659"/>
                    <a:pt x="338" y="655"/>
                    <a:pt x="338" y="651"/>
                  </a:cubicBezTo>
                  <a:cubicBezTo>
                    <a:pt x="338" y="646"/>
                    <a:pt x="337" y="642"/>
                    <a:pt x="334" y="638"/>
                  </a:cubicBezTo>
                  <a:cubicBezTo>
                    <a:pt x="333" y="638"/>
                    <a:pt x="333" y="638"/>
                    <a:pt x="333" y="638"/>
                  </a:cubicBezTo>
                  <a:cubicBezTo>
                    <a:pt x="256" y="561"/>
                    <a:pt x="256" y="561"/>
                    <a:pt x="256" y="561"/>
                  </a:cubicBezTo>
                  <a:cubicBezTo>
                    <a:pt x="250" y="554"/>
                    <a:pt x="239" y="554"/>
                    <a:pt x="232" y="561"/>
                  </a:cubicBezTo>
                  <a:cubicBezTo>
                    <a:pt x="228" y="556"/>
                    <a:pt x="228" y="556"/>
                    <a:pt x="228" y="556"/>
                  </a:cubicBezTo>
                  <a:cubicBezTo>
                    <a:pt x="227" y="556"/>
                    <a:pt x="226" y="556"/>
                    <a:pt x="225" y="556"/>
                  </a:cubicBezTo>
                  <a:cubicBezTo>
                    <a:pt x="225" y="556"/>
                    <a:pt x="225" y="556"/>
                    <a:pt x="225" y="556"/>
                  </a:cubicBezTo>
                  <a:cubicBezTo>
                    <a:pt x="185" y="601"/>
                    <a:pt x="185" y="601"/>
                    <a:pt x="185" y="601"/>
                  </a:cubicBezTo>
                  <a:cubicBezTo>
                    <a:pt x="126" y="541"/>
                    <a:pt x="126" y="541"/>
                    <a:pt x="126" y="541"/>
                  </a:cubicBezTo>
                  <a:cubicBezTo>
                    <a:pt x="145" y="523"/>
                    <a:pt x="145" y="523"/>
                    <a:pt x="145" y="523"/>
                  </a:cubicBezTo>
                  <a:cubicBezTo>
                    <a:pt x="145" y="522"/>
                    <a:pt x="145" y="521"/>
                    <a:pt x="145" y="520"/>
                  </a:cubicBezTo>
                  <a:cubicBezTo>
                    <a:pt x="144" y="520"/>
                    <a:pt x="143" y="520"/>
                    <a:pt x="142" y="520"/>
                  </a:cubicBezTo>
                  <a:cubicBezTo>
                    <a:pt x="123" y="539"/>
                    <a:pt x="123" y="539"/>
                    <a:pt x="123" y="53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163" y="387"/>
                    <a:pt x="163" y="387"/>
                    <a:pt x="163" y="387"/>
                  </a:cubicBezTo>
                  <a:cubicBezTo>
                    <a:pt x="203" y="431"/>
                    <a:pt x="203" y="431"/>
                    <a:pt x="203" y="431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93" name="Freeform 18"/>
            <p:cNvSpPr>
              <a:spLocks noEditPoints="1"/>
            </p:cNvSpPr>
            <p:nvPr/>
          </p:nvSpPr>
          <p:spPr bwMode="auto">
            <a:xfrm>
              <a:off x="1068649" y="9809031"/>
              <a:ext cx="875691" cy="877756"/>
            </a:xfrm>
            <a:custGeom>
              <a:avLst/>
              <a:gdLst>
                <a:gd name="T0" fmla="*/ 348 w 564"/>
                <a:gd name="T1" fmla="*/ 1 h 564"/>
                <a:gd name="T2" fmla="*/ 1 w 564"/>
                <a:gd name="T3" fmla="*/ 347 h 564"/>
                <a:gd name="T4" fmla="*/ 1 w 564"/>
                <a:gd name="T5" fmla="*/ 350 h 564"/>
                <a:gd name="T6" fmla="*/ 214 w 564"/>
                <a:gd name="T7" fmla="*/ 563 h 564"/>
                <a:gd name="T8" fmla="*/ 217 w 564"/>
                <a:gd name="T9" fmla="*/ 563 h 564"/>
                <a:gd name="T10" fmla="*/ 564 w 564"/>
                <a:gd name="T11" fmla="*/ 216 h 564"/>
                <a:gd name="T12" fmla="*/ 564 w 564"/>
                <a:gd name="T13" fmla="*/ 214 h 564"/>
                <a:gd name="T14" fmla="*/ 350 w 564"/>
                <a:gd name="T15" fmla="*/ 1 h 564"/>
                <a:gd name="T16" fmla="*/ 348 w 564"/>
                <a:gd name="T17" fmla="*/ 1 h 564"/>
                <a:gd name="T18" fmla="*/ 349 w 564"/>
                <a:gd name="T19" fmla="*/ 4 h 564"/>
                <a:gd name="T20" fmla="*/ 560 w 564"/>
                <a:gd name="T21" fmla="*/ 215 h 564"/>
                <a:gd name="T22" fmla="*/ 215 w 564"/>
                <a:gd name="T23" fmla="*/ 560 h 564"/>
                <a:gd name="T24" fmla="*/ 4 w 564"/>
                <a:gd name="T25" fmla="*/ 349 h 564"/>
                <a:gd name="T26" fmla="*/ 349 w 564"/>
                <a:gd name="T27" fmla="*/ 4 h 5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64" h="564">
                  <a:moveTo>
                    <a:pt x="348" y="1"/>
                  </a:moveTo>
                  <a:cubicBezTo>
                    <a:pt x="1" y="347"/>
                    <a:pt x="1" y="347"/>
                    <a:pt x="1" y="347"/>
                  </a:cubicBezTo>
                  <a:cubicBezTo>
                    <a:pt x="0" y="348"/>
                    <a:pt x="0" y="349"/>
                    <a:pt x="1" y="350"/>
                  </a:cubicBezTo>
                  <a:cubicBezTo>
                    <a:pt x="214" y="563"/>
                    <a:pt x="214" y="563"/>
                    <a:pt x="214" y="563"/>
                  </a:cubicBezTo>
                  <a:cubicBezTo>
                    <a:pt x="215" y="564"/>
                    <a:pt x="216" y="564"/>
                    <a:pt x="217" y="563"/>
                  </a:cubicBezTo>
                  <a:cubicBezTo>
                    <a:pt x="564" y="216"/>
                    <a:pt x="564" y="216"/>
                    <a:pt x="564" y="216"/>
                  </a:cubicBezTo>
                  <a:cubicBezTo>
                    <a:pt x="564" y="216"/>
                    <a:pt x="564" y="215"/>
                    <a:pt x="564" y="214"/>
                  </a:cubicBezTo>
                  <a:cubicBezTo>
                    <a:pt x="350" y="1"/>
                    <a:pt x="350" y="1"/>
                    <a:pt x="350" y="1"/>
                  </a:cubicBezTo>
                  <a:cubicBezTo>
                    <a:pt x="349" y="0"/>
                    <a:pt x="348" y="0"/>
                    <a:pt x="348" y="1"/>
                  </a:cubicBezTo>
                  <a:moveTo>
                    <a:pt x="349" y="4"/>
                  </a:moveTo>
                  <a:cubicBezTo>
                    <a:pt x="560" y="215"/>
                    <a:pt x="560" y="215"/>
                    <a:pt x="560" y="215"/>
                  </a:cubicBezTo>
                  <a:cubicBezTo>
                    <a:pt x="215" y="560"/>
                    <a:pt x="215" y="560"/>
                    <a:pt x="215" y="560"/>
                  </a:cubicBezTo>
                  <a:cubicBezTo>
                    <a:pt x="4" y="349"/>
                    <a:pt x="4" y="349"/>
                    <a:pt x="4" y="349"/>
                  </a:cubicBezTo>
                  <a:cubicBezTo>
                    <a:pt x="349" y="4"/>
                    <a:pt x="349" y="4"/>
                    <a:pt x="349" y="4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94" name="Freeform 19"/>
            <p:cNvSpPr>
              <a:spLocks noEditPoints="1"/>
            </p:cNvSpPr>
            <p:nvPr/>
          </p:nvSpPr>
          <p:spPr bwMode="auto">
            <a:xfrm>
              <a:off x="1054192" y="9795606"/>
              <a:ext cx="904605" cy="904605"/>
            </a:xfrm>
            <a:custGeom>
              <a:avLst/>
              <a:gdLst>
                <a:gd name="T0" fmla="*/ 1 w 582"/>
                <a:gd name="T1" fmla="*/ 359 h 582"/>
                <a:gd name="T2" fmla="*/ 223 w 582"/>
                <a:gd name="T3" fmla="*/ 581 h 582"/>
                <a:gd name="T4" fmla="*/ 226 w 582"/>
                <a:gd name="T5" fmla="*/ 581 h 582"/>
                <a:gd name="T6" fmla="*/ 581 w 582"/>
                <a:gd name="T7" fmla="*/ 226 h 582"/>
                <a:gd name="T8" fmla="*/ 581 w 582"/>
                <a:gd name="T9" fmla="*/ 223 h 582"/>
                <a:gd name="T10" fmla="*/ 359 w 582"/>
                <a:gd name="T11" fmla="*/ 1 h 582"/>
                <a:gd name="T12" fmla="*/ 357 w 582"/>
                <a:gd name="T13" fmla="*/ 1 h 582"/>
                <a:gd name="T14" fmla="*/ 1 w 582"/>
                <a:gd name="T15" fmla="*/ 357 h 582"/>
                <a:gd name="T16" fmla="*/ 1 w 582"/>
                <a:gd name="T17" fmla="*/ 359 h 582"/>
                <a:gd name="T18" fmla="*/ 4 w 582"/>
                <a:gd name="T19" fmla="*/ 358 h 582"/>
                <a:gd name="T20" fmla="*/ 358 w 582"/>
                <a:gd name="T21" fmla="*/ 4 h 582"/>
                <a:gd name="T22" fmla="*/ 578 w 582"/>
                <a:gd name="T23" fmla="*/ 224 h 582"/>
                <a:gd name="T24" fmla="*/ 224 w 582"/>
                <a:gd name="T25" fmla="*/ 578 h 582"/>
                <a:gd name="T26" fmla="*/ 4 w 582"/>
                <a:gd name="T27" fmla="*/ 358 h 5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82" h="582">
                  <a:moveTo>
                    <a:pt x="1" y="359"/>
                  </a:moveTo>
                  <a:cubicBezTo>
                    <a:pt x="223" y="581"/>
                    <a:pt x="223" y="581"/>
                    <a:pt x="223" y="581"/>
                  </a:cubicBezTo>
                  <a:cubicBezTo>
                    <a:pt x="224" y="582"/>
                    <a:pt x="225" y="582"/>
                    <a:pt x="226" y="581"/>
                  </a:cubicBezTo>
                  <a:cubicBezTo>
                    <a:pt x="581" y="226"/>
                    <a:pt x="581" y="226"/>
                    <a:pt x="581" y="226"/>
                  </a:cubicBezTo>
                  <a:cubicBezTo>
                    <a:pt x="582" y="225"/>
                    <a:pt x="582" y="224"/>
                    <a:pt x="581" y="223"/>
                  </a:cubicBezTo>
                  <a:cubicBezTo>
                    <a:pt x="359" y="1"/>
                    <a:pt x="359" y="1"/>
                    <a:pt x="359" y="1"/>
                  </a:cubicBezTo>
                  <a:cubicBezTo>
                    <a:pt x="359" y="0"/>
                    <a:pt x="357" y="0"/>
                    <a:pt x="357" y="1"/>
                  </a:cubicBezTo>
                  <a:cubicBezTo>
                    <a:pt x="1" y="357"/>
                    <a:pt x="1" y="357"/>
                    <a:pt x="1" y="357"/>
                  </a:cubicBezTo>
                  <a:cubicBezTo>
                    <a:pt x="0" y="357"/>
                    <a:pt x="0" y="358"/>
                    <a:pt x="1" y="359"/>
                  </a:cubicBezTo>
                  <a:moveTo>
                    <a:pt x="4" y="358"/>
                  </a:moveTo>
                  <a:cubicBezTo>
                    <a:pt x="358" y="4"/>
                    <a:pt x="358" y="4"/>
                    <a:pt x="358" y="4"/>
                  </a:cubicBezTo>
                  <a:cubicBezTo>
                    <a:pt x="578" y="224"/>
                    <a:pt x="578" y="224"/>
                    <a:pt x="578" y="224"/>
                  </a:cubicBezTo>
                  <a:cubicBezTo>
                    <a:pt x="224" y="578"/>
                    <a:pt x="224" y="578"/>
                    <a:pt x="224" y="578"/>
                  </a:cubicBezTo>
                  <a:cubicBezTo>
                    <a:pt x="4" y="358"/>
                    <a:pt x="4" y="358"/>
                    <a:pt x="4" y="358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95" name="Freeform 20"/>
            <p:cNvSpPr>
              <a:spLocks noEditPoints="1"/>
            </p:cNvSpPr>
            <p:nvPr/>
          </p:nvSpPr>
          <p:spPr bwMode="auto">
            <a:xfrm>
              <a:off x="3138088" y="9978386"/>
              <a:ext cx="52665" cy="53698"/>
            </a:xfrm>
            <a:custGeom>
              <a:avLst/>
              <a:gdLst>
                <a:gd name="T0" fmla="*/ 24 w 34"/>
                <a:gd name="T1" fmla="*/ 25 h 34"/>
                <a:gd name="T2" fmla="*/ 29 w 34"/>
                <a:gd name="T3" fmla="*/ 5 h 34"/>
                <a:gd name="T4" fmla="*/ 9 w 34"/>
                <a:gd name="T5" fmla="*/ 10 h 34"/>
                <a:gd name="T6" fmla="*/ 5 w 34"/>
                <a:gd name="T7" fmla="*/ 29 h 34"/>
                <a:gd name="T8" fmla="*/ 24 w 34"/>
                <a:gd name="T9" fmla="*/ 25 h 34"/>
                <a:gd name="T10" fmla="*/ 8 w 34"/>
                <a:gd name="T11" fmla="*/ 27 h 34"/>
                <a:gd name="T12" fmla="*/ 12 w 34"/>
                <a:gd name="T13" fmla="*/ 13 h 34"/>
                <a:gd name="T14" fmla="*/ 26 w 34"/>
                <a:gd name="T15" fmla="*/ 8 h 34"/>
                <a:gd name="T16" fmla="*/ 22 w 34"/>
                <a:gd name="T17" fmla="*/ 22 h 34"/>
                <a:gd name="T18" fmla="*/ 13 w 34"/>
                <a:gd name="T19" fmla="*/ 28 h 34"/>
                <a:gd name="T20" fmla="*/ 8 w 34"/>
                <a:gd name="T21" fmla="*/ 27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4" h="34">
                  <a:moveTo>
                    <a:pt x="24" y="25"/>
                  </a:moveTo>
                  <a:cubicBezTo>
                    <a:pt x="32" y="17"/>
                    <a:pt x="34" y="10"/>
                    <a:pt x="29" y="5"/>
                  </a:cubicBezTo>
                  <a:cubicBezTo>
                    <a:pt x="24" y="0"/>
                    <a:pt x="17" y="2"/>
                    <a:pt x="9" y="10"/>
                  </a:cubicBezTo>
                  <a:cubicBezTo>
                    <a:pt x="2" y="18"/>
                    <a:pt x="0" y="24"/>
                    <a:pt x="5" y="29"/>
                  </a:cubicBezTo>
                  <a:cubicBezTo>
                    <a:pt x="10" y="34"/>
                    <a:pt x="17" y="32"/>
                    <a:pt x="24" y="25"/>
                  </a:cubicBezTo>
                  <a:close/>
                  <a:moveTo>
                    <a:pt x="8" y="27"/>
                  </a:moveTo>
                  <a:cubicBezTo>
                    <a:pt x="4" y="24"/>
                    <a:pt x="6" y="19"/>
                    <a:pt x="12" y="13"/>
                  </a:cubicBezTo>
                  <a:cubicBezTo>
                    <a:pt x="19" y="6"/>
                    <a:pt x="23" y="5"/>
                    <a:pt x="26" y="8"/>
                  </a:cubicBezTo>
                  <a:cubicBezTo>
                    <a:pt x="29" y="11"/>
                    <a:pt x="28" y="16"/>
                    <a:pt x="22" y="22"/>
                  </a:cubicBezTo>
                  <a:cubicBezTo>
                    <a:pt x="18" y="25"/>
                    <a:pt x="15" y="27"/>
                    <a:pt x="13" y="28"/>
                  </a:cubicBezTo>
                  <a:cubicBezTo>
                    <a:pt x="11" y="29"/>
                    <a:pt x="9" y="28"/>
                    <a:pt x="8" y="2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96" name="Freeform 21"/>
            <p:cNvSpPr>
              <a:spLocks/>
            </p:cNvSpPr>
            <p:nvPr/>
          </p:nvSpPr>
          <p:spPr bwMode="auto">
            <a:xfrm>
              <a:off x="3153578" y="9964961"/>
              <a:ext cx="9294" cy="9294"/>
            </a:xfrm>
            <a:custGeom>
              <a:avLst/>
              <a:gdLst>
                <a:gd name="T0" fmla="*/ 5 w 9"/>
                <a:gd name="T1" fmla="*/ 9 h 9"/>
                <a:gd name="T2" fmla="*/ 9 w 9"/>
                <a:gd name="T3" fmla="*/ 4 h 9"/>
                <a:gd name="T4" fmla="*/ 5 w 9"/>
                <a:gd name="T5" fmla="*/ 0 h 9"/>
                <a:gd name="T6" fmla="*/ 0 w 9"/>
                <a:gd name="T7" fmla="*/ 4 h 9"/>
                <a:gd name="T8" fmla="*/ 5 w 9"/>
                <a:gd name="T9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9">
                  <a:moveTo>
                    <a:pt x="5" y="9"/>
                  </a:moveTo>
                  <a:lnTo>
                    <a:pt x="9" y="4"/>
                  </a:lnTo>
                  <a:lnTo>
                    <a:pt x="5" y="0"/>
                  </a:lnTo>
                  <a:lnTo>
                    <a:pt x="0" y="4"/>
                  </a:lnTo>
                  <a:lnTo>
                    <a:pt x="5" y="9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97" name="Freeform 22"/>
            <p:cNvSpPr>
              <a:spLocks noEditPoints="1"/>
            </p:cNvSpPr>
            <p:nvPr/>
          </p:nvSpPr>
          <p:spPr bwMode="auto">
            <a:xfrm>
              <a:off x="3099880" y="9940178"/>
              <a:ext cx="46469" cy="46469"/>
            </a:xfrm>
            <a:custGeom>
              <a:avLst/>
              <a:gdLst>
                <a:gd name="T0" fmla="*/ 16 w 30"/>
                <a:gd name="T1" fmla="*/ 28 h 30"/>
                <a:gd name="T2" fmla="*/ 17 w 30"/>
                <a:gd name="T3" fmla="*/ 20 h 30"/>
                <a:gd name="T4" fmla="*/ 27 w 30"/>
                <a:gd name="T5" fmla="*/ 18 h 30"/>
                <a:gd name="T6" fmla="*/ 30 w 30"/>
                <a:gd name="T7" fmla="*/ 14 h 30"/>
                <a:gd name="T8" fmla="*/ 30 w 30"/>
                <a:gd name="T9" fmla="*/ 8 h 30"/>
                <a:gd name="T10" fmla="*/ 27 w 30"/>
                <a:gd name="T11" fmla="*/ 4 h 30"/>
                <a:gd name="T12" fmla="*/ 19 w 30"/>
                <a:gd name="T13" fmla="*/ 0 h 30"/>
                <a:gd name="T14" fmla="*/ 12 w 30"/>
                <a:gd name="T15" fmla="*/ 3 h 30"/>
                <a:gd name="T16" fmla="*/ 11 w 30"/>
                <a:gd name="T17" fmla="*/ 13 h 30"/>
                <a:gd name="T18" fmla="*/ 3 w 30"/>
                <a:gd name="T19" fmla="*/ 14 h 30"/>
                <a:gd name="T20" fmla="*/ 0 w 30"/>
                <a:gd name="T21" fmla="*/ 21 h 30"/>
                <a:gd name="T22" fmla="*/ 3 w 30"/>
                <a:gd name="T23" fmla="*/ 27 h 30"/>
                <a:gd name="T24" fmla="*/ 10 w 30"/>
                <a:gd name="T25" fmla="*/ 30 h 30"/>
                <a:gd name="T26" fmla="*/ 16 w 30"/>
                <a:gd name="T27" fmla="*/ 28 h 30"/>
                <a:gd name="T28" fmla="*/ 13 w 30"/>
                <a:gd name="T29" fmla="*/ 11 h 30"/>
                <a:gd name="T30" fmla="*/ 15 w 30"/>
                <a:gd name="T31" fmla="*/ 6 h 30"/>
                <a:gd name="T32" fmla="*/ 20 w 30"/>
                <a:gd name="T33" fmla="*/ 4 h 30"/>
                <a:gd name="T34" fmla="*/ 24 w 30"/>
                <a:gd name="T35" fmla="*/ 6 h 30"/>
                <a:gd name="T36" fmla="*/ 27 w 30"/>
                <a:gd name="T37" fmla="*/ 10 h 30"/>
                <a:gd name="T38" fmla="*/ 24 w 30"/>
                <a:gd name="T39" fmla="*/ 15 h 30"/>
                <a:gd name="T40" fmla="*/ 19 w 30"/>
                <a:gd name="T41" fmla="*/ 17 h 30"/>
                <a:gd name="T42" fmla="*/ 15 w 30"/>
                <a:gd name="T43" fmla="*/ 15 h 30"/>
                <a:gd name="T44" fmla="*/ 13 w 30"/>
                <a:gd name="T45" fmla="*/ 11 h 30"/>
                <a:gd name="T46" fmla="*/ 4 w 30"/>
                <a:gd name="T47" fmla="*/ 21 h 30"/>
                <a:gd name="T48" fmla="*/ 5 w 30"/>
                <a:gd name="T49" fmla="*/ 17 h 30"/>
                <a:gd name="T50" fmla="*/ 9 w 30"/>
                <a:gd name="T51" fmla="*/ 16 h 30"/>
                <a:gd name="T52" fmla="*/ 13 w 30"/>
                <a:gd name="T53" fmla="*/ 17 h 30"/>
                <a:gd name="T54" fmla="*/ 15 w 30"/>
                <a:gd name="T55" fmla="*/ 21 h 30"/>
                <a:gd name="T56" fmla="*/ 13 w 30"/>
                <a:gd name="T57" fmla="*/ 25 h 30"/>
                <a:gd name="T58" fmla="*/ 9 w 30"/>
                <a:gd name="T59" fmla="*/ 26 h 30"/>
                <a:gd name="T60" fmla="*/ 6 w 30"/>
                <a:gd name="T61" fmla="*/ 25 h 30"/>
                <a:gd name="T62" fmla="*/ 4 w 30"/>
                <a:gd name="T63" fmla="*/ 21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0" h="30">
                  <a:moveTo>
                    <a:pt x="16" y="28"/>
                  </a:moveTo>
                  <a:cubicBezTo>
                    <a:pt x="18" y="26"/>
                    <a:pt x="19" y="23"/>
                    <a:pt x="17" y="20"/>
                  </a:cubicBezTo>
                  <a:cubicBezTo>
                    <a:pt x="21" y="22"/>
                    <a:pt x="24" y="21"/>
                    <a:pt x="27" y="18"/>
                  </a:cubicBezTo>
                  <a:cubicBezTo>
                    <a:pt x="29" y="17"/>
                    <a:pt x="30" y="15"/>
                    <a:pt x="30" y="14"/>
                  </a:cubicBezTo>
                  <a:cubicBezTo>
                    <a:pt x="30" y="12"/>
                    <a:pt x="30" y="10"/>
                    <a:pt x="30" y="8"/>
                  </a:cubicBezTo>
                  <a:cubicBezTo>
                    <a:pt x="29" y="7"/>
                    <a:pt x="28" y="5"/>
                    <a:pt x="27" y="4"/>
                  </a:cubicBezTo>
                  <a:cubicBezTo>
                    <a:pt x="25" y="1"/>
                    <a:pt x="22" y="0"/>
                    <a:pt x="19" y="0"/>
                  </a:cubicBezTo>
                  <a:cubicBezTo>
                    <a:pt x="17" y="0"/>
                    <a:pt x="14" y="1"/>
                    <a:pt x="12" y="3"/>
                  </a:cubicBezTo>
                  <a:cubicBezTo>
                    <a:pt x="9" y="6"/>
                    <a:pt x="9" y="9"/>
                    <a:pt x="11" y="13"/>
                  </a:cubicBezTo>
                  <a:cubicBezTo>
                    <a:pt x="8" y="12"/>
                    <a:pt x="5" y="12"/>
                    <a:pt x="3" y="14"/>
                  </a:cubicBezTo>
                  <a:cubicBezTo>
                    <a:pt x="1" y="16"/>
                    <a:pt x="0" y="19"/>
                    <a:pt x="0" y="21"/>
                  </a:cubicBezTo>
                  <a:cubicBezTo>
                    <a:pt x="1" y="23"/>
                    <a:pt x="2" y="25"/>
                    <a:pt x="3" y="27"/>
                  </a:cubicBezTo>
                  <a:cubicBezTo>
                    <a:pt x="5" y="29"/>
                    <a:pt x="7" y="30"/>
                    <a:pt x="10" y="30"/>
                  </a:cubicBezTo>
                  <a:cubicBezTo>
                    <a:pt x="12" y="30"/>
                    <a:pt x="14" y="30"/>
                    <a:pt x="16" y="28"/>
                  </a:cubicBezTo>
                  <a:close/>
                  <a:moveTo>
                    <a:pt x="13" y="11"/>
                  </a:moveTo>
                  <a:cubicBezTo>
                    <a:pt x="13" y="9"/>
                    <a:pt x="14" y="7"/>
                    <a:pt x="15" y="6"/>
                  </a:cubicBezTo>
                  <a:cubicBezTo>
                    <a:pt x="17" y="4"/>
                    <a:pt x="18" y="4"/>
                    <a:pt x="20" y="4"/>
                  </a:cubicBezTo>
                  <a:cubicBezTo>
                    <a:pt x="22" y="4"/>
                    <a:pt x="23" y="5"/>
                    <a:pt x="24" y="6"/>
                  </a:cubicBezTo>
                  <a:cubicBezTo>
                    <a:pt x="26" y="7"/>
                    <a:pt x="26" y="9"/>
                    <a:pt x="27" y="10"/>
                  </a:cubicBezTo>
                  <a:cubicBezTo>
                    <a:pt x="27" y="12"/>
                    <a:pt x="26" y="14"/>
                    <a:pt x="24" y="15"/>
                  </a:cubicBezTo>
                  <a:cubicBezTo>
                    <a:pt x="23" y="17"/>
                    <a:pt x="21" y="17"/>
                    <a:pt x="19" y="17"/>
                  </a:cubicBezTo>
                  <a:cubicBezTo>
                    <a:pt x="18" y="17"/>
                    <a:pt x="16" y="16"/>
                    <a:pt x="15" y="15"/>
                  </a:cubicBezTo>
                  <a:cubicBezTo>
                    <a:pt x="14" y="14"/>
                    <a:pt x="13" y="12"/>
                    <a:pt x="13" y="11"/>
                  </a:cubicBezTo>
                  <a:close/>
                  <a:moveTo>
                    <a:pt x="4" y="21"/>
                  </a:moveTo>
                  <a:cubicBezTo>
                    <a:pt x="4" y="20"/>
                    <a:pt x="4" y="18"/>
                    <a:pt x="5" y="17"/>
                  </a:cubicBezTo>
                  <a:cubicBezTo>
                    <a:pt x="7" y="16"/>
                    <a:pt x="8" y="16"/>
                    <a:pt x="9" y="16"/>
                  </a:cubicBezTo>
                  <a:cubicBezTo>
                    <a:pt x="11" y="16"/>
                    <a:pt x="12" y="17"/>
                    <a:pt x="13" y="17"/>
                  </a:cubicBezTo>
                  <a:cubicBezTo>
                    <a:pt x="14" y="19"/>
                    <a:pt x="14" y="20"/>
                    <a:pt x="15" y="21"/>
                  </a:cubicBezTo>
                  <a:cubicBezTo>
                    <a:pt x="15" y="23"/>
                    <a:pt x="14" y="24"/>
                    <a:pt x="13" y="25"/>
                  </a:cubicBezTo>
                  <a:cubicBezTo>
                    <a:pt x="12" y="26"/>
                    <a:pt x="11" y="26"/>
                    <a:pt x="9" y="26"/>
                  </a:cubicBezTo>
                  <a:cubicBezTo>
                    <a:pt x="8" y="26"/>
                    <a:pt x="7" y="26"/>
                    <a:pt x="6" y="25"/>
                  </a:cubicBezTo>
                  <a:cubicBezTo>
                    <a:pt x="5" y="24"/>
                    <a:pt x="4" y="23"/>
                    <a:pt x="4" y="2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98" name="Freeform 23"/>
            <p:cNvSpPr>
              <a:spLocks noEditPoints="1"/>
            </p:cNvSpPr>
            <p:nvPr/>
          </p:nvSpPr>
          <p:spPr bwMode="auto">
            <a:xfrm>
              <a:off x="3067868" y="9910231"/>
              <a:ext cx="53698" cy="51633"/>
            </a:xfrm>
            <a:custGeom>
              <a:avLst/>
              <a:gdLst>
                <a:gd name="T0" fmla="*/ 25 w 34"/>
                <a:gd name="T1" fmla="*/ 24 h 33"/>
                <a:gd name="T2" fmla="*/ 29 w 34"/>
                <a:gd name="T3" fmla="*/ 5 h 33"/>
                <a:gd name="T4" fmla="*/ 10 w 34"/>
                <a:gd name="T5" fmla="*/ 9 h 33"/>
                <a:gd name="T6" fmla="*/ 5 w 34"/>
                <a:gd name="T7" fmla="*/ 28 h 33"/>
                <a:gd name="T8" fmla="*/ 25 w 34"/>
                <a:gd name="T9" fmla="*/ 24 h 33"/>
                <a:gd name="T10" fmla="*/ 8 w 34"/>
                <a:gd name="T11" fmla="*/ 26 h 33"/>
                <a:gd name="T12" fmla="*/ 13 w 34"/>
                <a:gd name="T13" fmla="*/ 12 h 33"/>
                <a:gd name="T14" fmla="*/ 27 w 34"/>
                <a:gd name="T15" fmla="*/ 7 h 33"/>
                <a:gd name="T16" fmla="*/ 22 w 34"/>
                <a:gd name="T17" fmla="*/ 21 h 33"/>
                <a:gd name="T18" fmla="*/ 13 w 34"/>
                <a:gd name="T19" fmla="*/ 27 h 33"/>
                <a:gd name="T20" fmla="*/ 8 w 34"/>
                <a:gd name="T21" fmla="*/ 26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4" h="33">
                  <a:moveTo>
                    <a:pt x="25" y="24"/>
                  </a:moveTo>
                  <a:cubicBezTo>
                    <a:pt x="32" y="16"/>
                    <a:pt x="34" y="10"/>
                    <a:pt x="29" y="5"/>
                  </a:cubicBezTo>
                  <a:cubicBezTo>
                    <a:pt x="24" y="0"/>
                    <a:pt x="18" y="1"/>
                    <a:pt x="10" y="9"/>
                  </a:cubicBezTo>
                  <a:cubicBezTo>
                    <a:pt x="2" y="17"/>
                    <a:pt x="0" y="23"/>
                    <a:pt x="5" y="28"/>
                  </a:cubicBezTo>
                  <a:cubicBezTo>
                    <a:pt x="10" y="33"/>
                    <a:pt x="17" y="32"/>
                    <a:pt x="25" y="24"/>
                  </a:cubicBezTo>
                  <a:close/>
                  <a:moveTo>
                    <a:pt x="8" y="26"/>
                  </a:moveTo>
                  <a:cubicBezTo>
                    <a:pt x="5" y="23"/>
                    <a:pt x="6" y="18"/>
                    <a:pt x="13" y="12"/>
                  </a:cubicBezTo>
                  <a:cubicBezTo>
                    <a:pt x="19" y="6"/>
                    <a:pt x="24" y="4"/>
                    <a:pt x="27" y="7"/>
                  </a:cubicBezTo>
                  <a:cubicBezTo>
                    <a:pt x="30" y="10"/>
                    <a:pt x="28" y="15"/>
                    <a:pt x="22" y="21"/>
                  </a:cubicBezTo>
                  <a:cubicBezTo>
                    <a:pt x="18" y="24"/>
                    <a:pt x="16" y="27"/>
                    <a:pt x="13" y="27"/>
                  </a:cubicBezTo>
                  <a:cubicBezTo>
                    <a:pt x="11" y="28"/>
                    <a:pt x="9" y="27"/>
                    <a:pt x="8" y="2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99" name="Freeform 24"/>
            <p:cNvSpPr>
              <a:spLocks/>
            </p:cNvSpPr>
            <p:nvPr/>
          </p:nvSpPr>
          <p:spPr bwMode="auto">
            <a:xfrm>
              <a:off x="40126" y="10489550"/>
              <a:ext cx="9294" cy="9294"/>
            </a:xfrm>
            <a:custGeom>
              <a:avLst/>
              <a:gdLst>
                <a:gd name="T0" fmla="*/ 4 w 9"/>
                <a:gd name="T1" fmla="*/ 9 h 9"/>
                <a:gd name="T2" fmla="*/ 9 w 9"/>
                <a:gd name="T3" fmla="*/ 4 h 9"/>
                <a:gd name="T4" fmla="*/ 4 w 9"/>
                <a:gd name="T5" fmla="*/ 0 h 9"/>
                <a:gd name="T6" fmla="*/ 0 w 9"/>
                <a:gd name="T7" fmla="*/ 4 h 9"/>
                <a:gd name="T8" fmla="*/ 4 w 9"/>
                <a:gd name="T9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9">
                  <a:moveTo>
                    <a:pt x="4" y="9"/>
                  </a:moveTo>
                  <a:lnTo>
                    <a:pt x="9" y="4"/>
                  </a:lnTo>
                  <a:lnTo>
                    <a:pt x="4" y="0"/>
                  </a:lnTo>
                  <a:lnTo>
                    <a:pt x="0" y="4"/>
                  </a:lnTo>
                  <a:lnTo>
                    <a:pt x="4" y="9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100" name="Freeform 25"/>
            <p:cNvSpPr>
              <a:spLocks noEditPoints="1"/>
            </p:cNvSpPr>
            <p:nvPr/>
          </p:nvSpPr>
          <p:spPr bwMode="auto">
            <a:xfrm>
              <a:off x="1964993" y="9133675"/>
              <a:ext cx="52665" cy="53698"/>
            </a:xfrm>
            <a:custGeom>
              <a:avLst/>
              <a:gdLst>
                <a:gd name="T0" fmla="*/ 29 w 34"/>
                <a:gd name="T1" fmla="*/ 29 h 34"/>
                <a:gd name="T2" fmla="*/ 25 w 34"/>
                <a:gd name="T3" fmla="*/ 9 h 34"/>
                <a:gd name="T4" fmla="*/ 5 w 34"/>
                <a:gd name="T5" fmla="*/ 5 h 34"/>
                <a:gd name="T6" fmla="*/ 10 w 34"/>
                <a:gd name="T7" fmla="*/ 24 h 34"/>
                <a:gd name="T8" fmla="*/ 29 w 34"/>
                <a:gd name="T9" fmla="*/ 29 h 34"/>
                <a:gd name="T10" fmla="*/ 6 w 34"/>
                <a:gd name="T11" fmla="*/ 13 h 34"/>
                <a:gd name="T12" fmla="*/ 8 w 34"/>
                <a:gd name="T13" fmla="*/ 8 h 34"/>
                <a:gd name="T14" fmla="*/ 22 w 34"/>
                <a:gd name="T15" fmla="*/ 12 h 34"/>
                <a:gd name="T16" fmla="*/ 26 w 34"/>
                <a:gd name="T17" fmla="*/ 26 h 34"/>
                <a:gd name="T18" fmla="*/ 12 w 34"/>
                <a:gd name="T19" fmla="*/ 22 h 34"/>
                <a:gd name="T20" fmla="*/ 6 w 34"/>
                <a:gd name="T21" fmla="*/ 13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4" h="34">
                  <a:moveTo>
                    <a:pt x="29" y="29"/>
                  </a:moveTo>
                  <a:cubicBezTo>
                    <a:pt x="34" y="24"/>
                    <a:pt x="32" y="17"/>
                    <a:pt x="25" y="9"/>
                  </a:cubicBezTo>
                  <a:cubicBezTo>
                    <a:pt x="17" y="2"/>
                    <a:pt x="10" y="0"/>
                    <a:pt x="5" y="5"/>
                  </a:cubicBezTo>
                  <a:cubicBezTo>
                    <a:pt x="0" y="10"/>
                    <a:pt x="2" y="17"/>
                    <a:pt x="10" y="24"/>
                  </a:cubicBezTo>
                  <a:cubicBezTo>
                    <a:pt x="17" y="32"/>
                    <a:pt x="24" y="34"/>
                    <a:pt x="29" y="29"/>
                  </a:cubicBezTo>
                  <a:close/>
                  <a:moveTo>
                    <a:pt x="6" y="13"/>
                  </a:moveTo>
                  <a:cubicBezTo>
                    <a:pt x="6" y="11"/>
                    <a:pt x="6" y="9"/>
                    <a:pt x="8" y="8"/>
                  </a:cubicBezTo>
                  <a:cubicBezTo>
                    <a:pt x="11" y="4"/>
                    <a:pt x="15" y="6"/>
                    <a:pt x="22" y="12"/>
                  </a:cubicBezTo>
                  <a:cubicBezTo>
                    <a:pt x="28" y="19"/>
                    <a:pt x="30" y="23"/>
                    <a:pt x="26" y="26"/>
                  </a:cubicBezTo>
                  <a:cubicBezTo>
                    <a:pt x="23" y="29"/>
                    <a:pt x="19" y="28"/>
                    <a:pt x="12" y="22"/>
                  </a:cubicBezTo>
                  <a:cubicBezTo>
                    <a:pt x="9" y="18"/>
                    <a:pt x="7" y="15"/>
                    <a:pt x="6" y="1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101" name="Freeform 26"/>
            <p:cNvSpPr>
              <a:spLocks/>
            </p:cNvSpPr>
            <p:nvPr/>
          </p:nvSpPr>
          <p:spPr bwMode="auto">
            <a:xfrm>
              <a:off x="2007332" y="9095467"/>
              <a:ext cx="55763" cy="52665"/>
            </a:xfrm>
            <a:custGeom>
              <a:avLst/>
              <a:gdLst>
                <a:gd name="T0" fmla="*/ 21 w 36"/>
                <a:gd name="T1" fmla="*/ 23 h 34"/>
                <a:gd name="T2" fmla="*/ 22 w 36"/>
                <a:gd name="T3" fmla="*/ 19 h 34"/>
                <a:gd name="T4" fmla="*/ 21 w 36"/>
                <a:gd name="T5" fmla="*/ 7 h 34"/>
                <a:gd name="T6" fmla="*/ 19 w 36"/>
                <a:gd name="T7" fmla="*/ 2 h 34"/>
                <a:gd name="T8" fmla="*/ 12 w 36"/>
                <a:gd name="T9" fmla="*/ 0 h 34"/>
                <a:gd name="T10" fmla="*/ 5 w 36"/>
                <a:gd name="T11" fmla="*/ 3 h 34"/>
                <a:gd name="T12" fmla="*/ 4 w 36"/>
                <a:gd name="T13" fmla="*/ 17 h 34"/>
                <a:gd name="T14" fmla="*/ 8 w 36"/>
                <a:gd name="T15" fmla="*/ 15 h 34"/>
                <a:gd name="T16" fmla="*/ 5 w 36"/>
                <a:gd name="T17" fmla="*/ 10 h 34"/>
                <a:gd name="T18" fmla="*/ 7 w 36"/>
                <a:gd name="T19" fmla="*/ 6 h 34"/>
                <a:gd name="T20" fmla="*/ 11 w 36"/>
                <a:gd name="T21" fmla="*/ 4 h 34"/>
                <a:gd name="T22" fmla="*/ 16 w 36"/>
                <a:gd name="T23" fmla="*/ 5 h 34"/>
                <a:gd name="T24" fmla="*/ 18 w 36"/>
                <a:gd name="T25" fmla="*/ 10 h 34"/>
                <a:gd name="T26" fmla="*/ 18 w 36"/>
                <a:gd name="T27" fmla="*/ 20 h 34"/>
                <a:gd name="T28" fmla="*/ 20 w 36"/>
                <a:gd name="T29" fmla="*/ 34 h 34"/>
                <a:gd name="T30" fmla="*/ 36 w 36"/>
                <a:gd name="T31" fmla="*/ 19 h 34"/>
                <a:gd name="T32" fmla="*/ 33 w 36"/>
                <a:gd name="T33" fmla="*/ 16 h 34"/>
                <a:gd name="T34" fmla="*/ 22 w 36"/>
                <a:gd name="T35" fmla="*/ 28 h 34"/>
                <a:gd name="T36" fmla="*/ 21 w 36"/>
                <a:gd name="T37" fmla="*/ 23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6" h="34">
                  <a:moveTo>
                    <a:pt x="21" y="23"/>
                  </a:moveTo>
                  <a:cubicBezTo>
                    <a:pt x="22" y="19"/>
                    <a:pt x="22" y="19"/>
                    <a:pt x="22" y="19"/>
                  </a:cubicBezTo>
                  <a:cubicBezTo>
                    <a:pt x="22" y="13"/>
                    <a:pt x="22" y="9"/>
                    <a:pt x="21" y="7"/>
                  </a:cubicBezTo>
                  <a:cubicBezTo>
                    <a:pt x="21" y="5"/>
                    <a:pt x="20" y="4"/>
                    <a:pt x="19" y="2"/>
                  </a:cubicBezTo>
                  <a:cubicBezTo>
                    <a:pt x="17" y="1"/>
                    <a:pt x="15" y="0"/>
                    <a:pt x="12" y="0"/>
                  </a:cubicBezTo>
                  <a:cubicBezTo>
                    <a:pt x="10" y="0"/>
                    <a:pt x="7" y="1"/>
                    <a:pt x="5" y="3"/>
                  </a:cubicBezTo>
                  <a:cubicBezTo>
                    <a:pt x="1" y="8"/>
                    <a:pt x="0" y="12"/>
                    <a:pt x="4" y="17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6" y="13"/>
                    <a:pt x="6" y="12"/>
                    <a:pt x="5" y="10"/>
                  </a:cubicBezTo>
                  <a:cubicBezTo>
                    <a:pt x="5" y="9"/>
                    <a:pt x="6" y="7"/>
                    <a:pt x="7" y="6"/>
                  </a:cubicBezTo>
                  <a:cubicBezTo>
                    <a:pt x="9" y="5"/>
                    <a:pt x="10" y="4"/>
                    <a:pt x="11" y="4"/>
                  </a:cubicBezTo>
                  <a:cubicBezTo>
                    <a:pt x="13" y="3"/>
                    <a:pt x="14" y="4"/>
                    <a:pt x="16" y="5"/>
                  </a:cubicBezTo>
                  <a:cubicBezTo>
                    <a:pt x="17" y="6"/>
                    <a:pt x="17" y="8"/>
                    <a:pt x="18" y="10"/>
                  </a:cubicBezTo>
                  <a:cubicBezTo>
                    <a:pt x="18" y="12"/>
                    <a:pt x="18" y="15"/>
                    <a:pt x="18" y="20"/>
                  </a:cubicBezTo>
                  <a:cubicBezTo>
                    <a:pt x="17" y="27"/>
                    <a:pt x="18" y="32"/>
                    <a:pt x="20" y="34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3" y="16"/>
                    <a:pt x="33" y="16"/>
                    <a:pt x="33" y="16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1" y="26"/>
                    <a:pt x="21" y="25"/>
                    <a:pt x="21" y="2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102" name="Freeform 27"/>
            <p:cNvSpPr>
              <a:spLocks/>
            </p:cNvSpPr>
            <p:nvPr/>
          </p:nvSpPr>
          <p:spPr bwMode="auto">
            <a:xfrm>
              <a:off x="592596" y="8622511"/>
              <a:ext cx="9294" cy="10327"/>
            </a:xfrm>
            <a:custGeom>
              <a:avLst/>
              <a:gdLst>
                <a:gd name="T0" fmla="*/ 9 w 9"/>
                <a:gd name="T1" fmla="*/ 4 h 10"/>
                <a:gd name="T2" fmla="*/ 5 w 9"/>
                <a:gd name="T3" fmla="*/ 0 h 10"/>
                <a:gd name="T4" fmla="*/ 0 w 9"/>
                <a:gd name="T5" fmla="*/ 4 h 10"/>
                <a:gd name="T6" fmla="*/ 5 w 9"/>
                <a:gd name="T7" fmla="*/ 10 h 10"/>
                <a:gd name="T8" fmla="*/ 9 w 9"/>
                <a:gd name="T9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0">
                  <a:moveTo>
                    <a:pt x="9" y="4"/>
                  </a:moveTo>
                  <a:lnTo>
                    <a:pt x="5" y="0"/>
                  </a:lnTo>
                  <a:lnTo>
                    <a:pt x="0" y="4"/>
                  </a:lnTo>
                  <a:lnTo>
                    <a:pt x="5" y="10"/>
                  </a:lnTo>
                  <a:lnTo>
                    <a:pt x="9" y="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103" name="Freeform 28"/>
            <p:cNvSpPr>
              <a:spLocks noEditPoints="1"/>
            </p:cNvSpPr>
            <p:nvPr/>
          </p:nvSpPr>
          <p:spPr bwMode="auto">
            <a:xfrm>
              <a:off x="588465" y="8565715"/>
              <a:ext cx="38208" cy="48535"/>
            </a:xfrm>
            <a:custGeom>
              <a:avLst/>
              <a:gdLst>
                <a:gd name="T0" fmla="*/ 37 w 37"/>
                <a:gd name="T1" fmla="*/ 35 h 47"/>
                <a:gd name="T2" fmla="*/ 30 w 37"/>
                <a:gd name="T3" fmla="*/ 28 h 47"/>
                <a:gd name="T4" fmla="*/ 34 w 37"/>
                <a:gd name="T5" fmla="*/ 23 h 47"/>
                <a:gd name="T6" fmla="*/ 30 w 37"/>
                <a:gd name="T7" fmla="*/ 19 h 47"/>
                <a:gd name="T8" fmla="*/ 25 w 37"/>
                <a:gd name="T9" fmla="*/ 23 h 47"/>
                <a:gd name="T10" fmla="*/ 3 w 37"/>
                <a:gd name="T11" fmla="*/ 0 h 47"/>
                <a:gd name="T12" fmla="*/ 0 w 37"/>
                <a:gd name="T13" fmla="*/ 5 h 47"/>
                <a:gd name="T14" fmla="*/ 7 w 37"/>
                <a:gd name="T15" fmla="*/ 43 h 47"/>
                <a:gd name="T16" fmla="*/ 10 w 37"/>
                <a:gd name="T17" fmla="*/ 47 h 47"/>
                <a:gd name="T18" fmla="*/ 25 w 37"/>
                <a:gd name="T19" fmla="*/ 32 h 47"/>
                <a:gd name="T20" fmla="*/ 34 w 37"/>
                <a:gd name="T21" fmla="*/ 40 h 47"/>
                <a:gd name="T22" fmla="*/ 37 w 37"/>
                <a:gd name="T23" fmla="*/ 35 h 47"/>
                <a:gd name="T24" fmla="*/ 10 w 37"/>
                <a:gd name="T25" fmla="*/ 38 h 47"/>
                <a:gd name="T26" fmla="*/ 6 w 37"/>
                <a:gd name="T27" fmla="*/ 12 h 47"/>
                <a:gd name="T28" fmla="*/ 21 w 37"/>
                <a:gd name="T29" fmla="*/ 28 h 47"/>
                <a:gd name="T30" fmla="*/ 10 w 37"/>
                <a:gd name="T31" fmla="*/ 38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7" h="47">
                  <a:moveTo>
                    <a:pt x="37" y="35"/>
                  </a:moveTo>
                  <a:lnTo>
                    <a:pt x="30" y="28"/>
                  </a:lnTo>
                  <a:lnTo>
                    <a:pt x="34" y="23"/>
                  </a:lnTo>
                  <a:lnTo>
                    <a:pt x="30" y="19"/>
                  </a:lnTo>
                  <a:lnTo>
                    <a:pt x="25" y="23"/>
                  </a:lnTo>
                  <a:lnTo>
                    <a:pt x="3" y="0"/>
                  </a:lnTo>
                  <a:lnTo>
                    <a:pt x="0" y="5"/>
                  </a:lnTo>
                  <a:lnTo>
                    <a:pt x="7" y="43"/>
                  </a:lnTo>
                  <a:lnTo>
                    <a:pt x="10" y="47"/>
                  </a:lnTo>
                  <a:lnTo>
                    <a:pt x="25" y="32"/>
                  </a:lnTo>
                  <a:lnTo>
                    <a:pt x="34" y="40"/>
                  </a:lnTo>
                  <a:lnTo>
                    <a:pt x="37" y="35"/>
                  </a:lnTo>
                  <a:close/>
                  <a:moveTo>
                    <a:pt x="10" y="38"/>
                  </a:moveTo>
                  <a:lnTo>
                    <a:pt x="6" y="12"/>
                  </a:lnTo>
                  <a:lnTo>
                    <a:pt x="21" y="28"/>
                  </a:lnTo>
                  <a:lnTo>
                    <a:pt x="10" y="38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104" name="Freeform 29"/>
            <p:cNvSpPr>
              <a:spLocks noEditPoints="1"/>
            </p:cNvSpPr>
            <p:nvPr/>
          </p:nvSpPr>
          <p:spPr bwMode="auto">
            <a:xfrm>
              <a:off x="604988" y="8537834"/>
              <a:ext cx="51633" cy="51633"/>
            </a:xfrm>
            <a:custGeom>
              <a:avLst/>
              <a:gdLst>
                <a:gd name="T0" fmla="*/ 28 w 33"/>
                <a:gd name="T1" fmla="*/ 28 h 33"/>
                <a:gd name="T2" fmla="*/ 24 w 33"/>
                <a:gd name="T3" fmla="*/ 9 h 33"/>
                <a:gd name="T4" fmla="*/ 5 w 33"/>
                <a:gd name="T5" fmla="*/ 5 h 33"/>
                <a:gd name="T6" fmla="*/ 9 w 33"/>
                <a:gd name="T7" fmla="*/ 24 h 33"/>
                <a:gd name="T8" fmla="*/ 28 w 33"/>
                <a:gd name="T9" fmla="*/ 28 h 33"/>
                <a:gd name="T10" fmla="*/ 6 w 33"/>
                <a:gd name="T11" fmla="*/ 13 h 33"/>
                <a:gd name="T12" fmla="*/ 7 w 33"/>
                <a:gd name="T13" fmla="*/ 7 h 33"/>
                <a:gd name="T14" fmla="*/ 21 w 33"/>
                <a:gd name="T15" fmla="*/ 12 h 33"/>
                <a:gd name="T16" fmla="*/ 26 w 33"/>
                <a:gd name="T17" fmla="*/ 26 h 33"/>
                <a:gd name="T18" fmla="*/ 12 w 33"/>
                <a:gd name="T19" fmla="*/ 21 h 33"/>
                <a:gd name="T20" fmla="*/ 6 w 33"/>
                <a:gd name="T21" fmla="*/ 1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33">
                  <a:moveTo>
                    <a:pt x="28" y="28"/>
                  </a:moveTo>
                  <a:cubicBezTo>
                    <a:pt x="33" y="23"/>
                    <a:pt x="32" y="17"/>
                    <a:pt x="24" y="9"/>
                  </a:cubicBezTo>
                  <a:cubicBezTo>
                    <a:pt x="16" y="1"/>
                    <a:pt x="10" y="0"/>
                    <a:pt x="5" y="5"/>
                  </a:cubicBezTo>
                  <a:cubicBezTo>
                    <a:pt x="0" y="10"/>
                    <a:pt x="1" y="16"/>
                    <a:pt x="9" y="24"/>
                  </a:cubicBezTo>
                  <a:cubicBezTo>
                    <a:pt x="17" y="32"/>
                    <a:pt x="23" y="33"/>
                    <a:pt x="28" y="28"/>
                  </a:cubicBezTo>
                  <a:close/>
                  <a:moveTo>
                    <a:pt x="6" y="13"/>
                  </a:moveTo>
                  <a:cubicBezTo>
                    <a:pt x="5" y="10"/>
                    <a:pt x="6" y="9"/>
                    <a:pt x="7" y="7"/>
                  </a:cubicBezTo>
                  <a:cubicBezTo>
                    <a:pt x="10" y="4"/>
                    <a:pt x="15" y="6"/>
                    <a:pt x="21" y="12"/>
                  </a:cubicBezTo>
                  <a:cubicBezTo>
                    <a:pt x="27" y="18"/>
                    <a:pt x="29" y="23"/>
                    <a:pt x="26" y="26"/>
                  </a:cubicBezTo>
                  <a:cubicBezTo>
                    <a:pt x="23" y="29"/>
                    <a:pt x="18" y="27"/>
                    <a:pt x="12" y="21"/>
                  </a:cubicBezTo>
                  <a:cubicBezTo>
                    <a:pt x="9" y="18"/>
                    <a:pt x="7" y="15"/>
                    <a:pt x="6" y="1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105" name="Freeform 30"/>
            <p:cNvSpPr>
              <a:spLocks/>
            </p:cNvSpPr>
            <p:nvPr/>
          </p:nvSpPr>
          <p:spPr bwMode="auto">
            <a:xfrm>
              <a:off x="4614784" y="10712603"/>
              <a:ext cx="130114" cy="116690"/>
            </a:xfrm>
            <a:custGeom>
              <a:avLst/>
              <a:gdLst>
                <a:gd name="T0" fmla="*/ 73 w 84"/>
                <a:gd name="T1" fmla="*/ 34 h 75"/>
                <a:gd name="T2" fmla="*/ 73 w 84"/>
                <a:gd name="T3" fmla="*/ 34 h 75"/>
                <a:gd name="T4" fmla="*/ 66 w 84"/>
                <a:gd name="T5" fmla="*/ 42 h 75"/>
                <a:gd name="T6" fmla="*/ 66 w 84"/>
                <a:gd name="T7" fmla="*/ 43 h 75"/>
                <a:gd name="T8" fmla="*/ 60 w 84"/>
                <a:gd name="T9" fmla="*/ 48 h 75"/>
                <a:gd name="T10" fmla="*/ 60 w 84"/>
                <a:gd name="T11" fmla="*/ 46 h 75"/>
                <a:gd name="T12" fmla="*/ 58 w 84"/>
                <a:gd name="T13" fmla="*/ 45 h 75"/>
                <a:gd name="T14" fmla="*/ 57 w 84"/>
                <a:gd name="T15" fmla="*/ 47 h 75"/>
                <a:gd name="T16" fmla="*/ 57 w 84"/>
                <a:gd name="T17" fmla="*/ 49 h 75"/>
                <a:gd name="T18" fmla="*/ 3 w 84"/>
                <a:gd name="T19" fmla="*/ 1 h 75"/>
                <a:gd name="T20" fmla="*/ 1 w 84"/>
                <a:gd name="T21" fmla="*/ 1 h 75"/>
                <a:gd name="T22" fmla="*/ 1 w 84"/>
                <a:gd name="T23" fmla="*/ 1 h 75"/>
                <a:gd name="T24" fmla="*/ 1 w 84"/>
                <a:gd name="T25" fmla="*/ 4 h 75"/>
                <a:gd name="T26" fmla="*/ 49 w 84"/>
                <a:gd name="T27" fmla="*/ 46 h 75"/>
                <a:gd name="T28" fmla="*/ 57 w 84"/>
                <a:gd name="T29" fmla="*/ 53 h 75"/>
                <a:gd name="T30" fmla="*/ 50 w 84"/>
                <a:gd name="T31" fmla="*/ 60 h 75"/>
                <a:gd name="T32" fmla="*/ 50 w 84"/>
                <a:gd name="T33" fmla="*/ 63 h 75"/>
                <a:gd name="T34" fmla="*/ 52 w 84"/>
                <a:gd name="T35" fmla="*/ 63 h 75"/>
                <a:gd name="T36" fmla="*/ 52 w 84"/>
                <a:gd name="T37" fmla="*/ 62 h 75"/>
                <a:gd name="T38" fmla="*/ 57 w 84"/>
                <a:gd name="T39" fmla="*/ 57 h 75"/>
                <a:gd name="T40" fmla="*/ 58 w 84"/>
                <a:gd name="T41" fmla="*/ 58 h 75"/>
                <a:gd name="T42" fmla="*/ 59 w 84"/>
                <a:gd name="T43" fmla="*/ 60 h 75"/>
                <a:gd name="T44" fmla="*/ 61 w 84"/>
                <a:gd name="T45" fmla="*/ 60 h 75"/>
                <a:gd name="T46" fmla="*/ 61 w 84"/>
                <a:gd name="T47" fmla="*/ 58 h 75"/>
                <a:gd name="T48" fmla="*/ 61 w 84"/>
                <a:gd name="T49" fmla="*/ 56 h 75"/>
                <a:gd name="T50" fmla="*/ 67 w 84"/>
                <a:gd name="T51" fmla="*/ 62 h 75"/>
                <a:gd name="T52" fmla="*/ 81 w 84"/>
                <a:gd name="T53" fmla="*/ 75 h 75"/>
                <a:gd name="T54" fmla="*/ 84 w 84"/>
                <a:gd name="T55" fmla="*/ 74 h 75"/>
                <a:gd name="T56" fmla="*/ 84 w 84"/>
                <a:gd name="T57" fmla="*/ 74 h 75"/>
                <a:gd name="T58" fmla="*/ 84 w 84"/>
                <a:gd name="T59" fmla="*/ 72 h 75"/>
                <a:gd name="T60" fmla="*/ 61 w 84"/>
                <a:gd name="T61" fmla="*/ 52 h 75"/>
                <a:gd name="T62" fmla="*/ 68 w 84"/>
                <a:gd name="T63" fmla="*/ 45 h 75"/>
                <a:gd name="T64" fmla="*/ 68 w 84"/>
                <a:gd name="T65" fmla="*/ 45 h 75"/>
                <a:gd name="T66" fmla="*/ 76 w 84"/>
                <a:gd name="T67" fmla="*/ 36 h 75"/>
                <a:gd name="T68" fmla="*/ 76 w 84"/>
                <a:gd name="T69" fmla="*/ 34 h 75"/>
                <a:gd name="T70" fmla="*/ 73 w 84"/>
                <a:gd name="T71" fmla="*/ 34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84" h="75">
                  <a:moveTo>
                    <a:pt x="73" y="34"/>
                  </a:moveTo>
                  <a:cubicBezTo>
                    <a:pt x="73" y="34"/>
                    <a:pt x="73" y="34"/>
                    <a:pt x="73" y="34"/>
                  </a:cubicBezTo>
                  <a:cubicBezTo>
                    <a:pt x="66" y="42"/>
                    <a:pt x="66" y="42"/>
                    <a:pt x="66" y="42"/>
                  </a:cubicBezTo>
                  <a:cubicBezTo>
                    <a:pt x="66" y="43"/>
                    <a:pt x="66" y="43"/>
                    <a:pt x="66" y="43"/>
                  </a:cubicBezTo>
                  <a:cubicBezTo>
                    <a:pt x="60" y="48"/>
                    <a:pt x="60" y="48"/>
                    <a:pt x="60" y="48"/>
                  </a:cubicBezTo>
                  <a:cubicBezTo>
                    <a:pt x="60" y="46"/>
                    <a:pt x="60" y="46"/>
                    <a:pt x="60" y="46"/>
                  </a:cubicBezTo>
                  <a:cubicBezTo>
                    <a:pt x="60" y="46"/>
                    <a:pt x="59" y="45"/>
                    <a:pt x="58" y="45"/>
                  </a:cubicBezTo>
                  <a:cubicBezTo>
                    <a:pt x="57" y="45"/>
                    <a:pt x="57" y="46"/>
                    <a:pt x="57" y="47"/>
                  </a:cubicBezTo>
                  <a:cubicBezTo>
                    <a:pt x="57" y="49"/>
                    <a:pt x="57" y="49"/>
                    <a:pt x="57" y="49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2" y="0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2"/>
                    <a:pt x="0" y="3"/>
                    <a:pt x="1" y="4"/>
                  </a:cubicBezTo>
                  <a:cubicBezTo>
                    <a:pt x="49" y="46"/>
                    <a:pt x="49" y="46"/>
                    <a:pt x="49" y="46"/>
                  </a:cubicBezTo>
                  <a:cubicBezTo>
                    <a:pt x="57" y="53"/>
                    <a:pt x="57" y="53"/>
                    <a:pt x="57" y="53"/>
                  </a:cubicBezTo>
                  <a:cubicBezTo>
                    <a:pt x="50" y="60"/>
                    <a:pt x="50" y="60"/>
                    <a:pt x="50" y="60"/>
                  </a:cubicBezTo>
                  <a:cubicBezTo>
                    <a:pt x="49" y="61"/>
                    <a:pt x="49" y="62"/>
                    <a:pt x="50" y="63"/>
                  </a:cubicBezTo>
                  <a:cubicBezTo>
                    <a:pt x="51" y="63"/>
                    <a:pt x="52" y="63"/>
                    <a:pt x="52" y="63"/>
                  </a:cubicBezTo>
                  <a:cubicBezTo>
                    <a:pt x="52" y="62"/>
                    <a:pt x="52" y="62"/>
                    <a:pt x="52" y="62"/>
                  </a:cubicBezTo>
                  <a:cubicBezTo>
                    <a:pt x="57" y="57"/>
                    <a:pt x="57" y="57"/>
                    <a:pt x="57" y="57"/>
                  </a:cubicBezTo>
                  <a:cubicBezTo>
                    <a:pt x="58" y="58"/>
                    <a:pt x="58" y="58"/>
                    <a:pt x="58" y="58"/>
                  </a:cubicBezTo>
                  <a:cubicBezTo>
                    <a:pt x="58" y="59"/>
                    <a:pt x="59" y="60"/>
                    <a:pt x="59" y="60"/>
                  </a:cubicBezTo>
                  <a:cubicBezTo>
                    <a:pt x="60" y="60"/>
                    <a:pt x="60" y="60"/>
                    <a:pt x="61" y="60"/>
                  </a:cubicBezTo>
                  <a:cubicBezTo>
                    <a:pt x="61" y="59"/>
                    <a:pt x="61" y="59"/>
                    <a:pt x="61" y="58"/>
                  </a:cubicBezTo>
                  <a:cubicBezTo>
                    <a:pt x="61" y="56"/>
                    <a:pt x="61" y="56"/>
                    <a:pt x="61" y="56"/>
                  </a:cubicBezTo>
                  <a:cubicBezTo>
                    <a:pt x="67" y="62"/>
                    <a:pt x="67" y="62"/>
                    <a:pt x="67" y="62"/>
                  </a:cubicBezTo>
                  <a:cubicBezTo>
                    <a:pt x="81" y="75"/>
                    <a:pt x="81" y="75"/>
                    <a:pt x="81" y="75"/>
                  </a:cubicBezTo>
                  <a:cubicBezTo>
                    <a:pt x="82" y="75"/>
                    <a:pt x="83" y="75"/>
                    <a:pt x="84" y="74"/>
                  </a:cubicBezTo>
                  <a:cubicBezTo>
                    <a:pt x="84" y="74"/>
                    <a:pt x="84" y="74"/>
                    <a:pt x="84" y="74"/>
                  </a:cubicBezTo>
                  <a:cubicBezTo>
                    <a:pt x="84" y="74"/>
                    <a:pt x="84" y="73"/>
                    <a:pt x="84" y="72"/>
                  </a:cubicBezTo>
                  <a:cubicBezTo>
                    <a:pt x="61" y="52"/>
                    <a:pt x="61" y="52"/>
                    <a:pt x="61" y="52"/>
                  </a:cubicBezTo>
                  <a:cubicBezTo>
                    <a:pt x="68" y="45"/>
                    <a:pt x="68" y="45"/>
                    <a:pt x="68" y="45"/>
                  </a:cubicBezTo>
                  <a:cubicBezTo>
                    <a:pt x="68" y="45"/>
                    <a:pt x="68" y="45"/>
                    <a:pt x="68" y="45"/>
                  </a:cubicBezTo>
                  <a:cubicBezTo>
                    <a:pt x="76" y="36"/>
                    <a:pt x="76" y="36"/>
                    <a:pt x="76" y="36"/>
                  </a:cubicBezTo>
                  <a:cubicBezTo>
                    <a:pt x="76" y="35"/>
                    <a:pt x="76" y="34"/>
                    <a:pt x="76" y="34"/>
                  </a:cubicBezTo>
                  <a:cubicBezTo>
                    <a:pt x="75" y="33"/>
                    <a:pt x="74" y="33"/>
                    <a:pt x="73" y="34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106" name="Freeform 31"/>
            <p:cNvSpPr>
              <a:spLocks/>
            </p:cNvSpPr>
            <p:nvPr/>
          </p:nvSpPr>
          <p:spPr bwMode="auto">
            <a:xfrm>
              <a:off x="4597228" y="10862338"/>
              <a:ext cx="9294" cy="11359"/>
            </a:xfrm>
            <a:custGeom>
              <a:avLst/>
              <a:gdLst>
                <a:gd name="T0" fmla="*/ 5 w 9"/>
                <a:gd name="T1" fmla="*/ 11 h 11"/>
                <a:gd name="T2" fmla="*/ 9 w 9"/>
                <a:gd name="T3" fmla="*/ 5 h 11"/>
                <a:gd name="T4" fmla="*/ 5 w 9"/>
                <a:gd name="T5" fmla="*/ 0 h 11"/>
                <a:gd name="T6" fmla="*/ 0 w 9"/>
                <a:gd name="T7" fmla="*/ 6 h 11"/>
                <a:gd name="T8" fmla="*/ 5 w 9"/>
                <a:gd name="T9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1">
                  <a:moveTo>
                    <a:pt x="5" y="11"/>
                  </a:moveTo>
                  <a:lnTo>
                    <a:pt x="9" y="5"/>
                  </a:lnTo>
                  <a:lnTo>
                    <a:pt x="5" y="0"/>
                  </a:lnTo>
                  <a:lnTo>
                    <a:pt x="0" y="6"/>
                  </a:lnTo>
                  <a:lnTo>
                    <a:pt x="5" y="1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107" name="Freeform 32"/>
            <p:cNvSpPr>
              <a:spLocks/>
            </p:cNvSpPr>
            <p:nvPr/>
          </p:nvSpPr>
          <p:spPr bwMode="auto">
            <a:xfrm>
              <a:off x="4581739" y="10809672"/>
              <a:ext cx="48535" cy="45437"/>
            </a:xfrm>
            <a:custGeom>
              <a:avLst/>
              <a:gdLst>
                <a:gd name="T0" fmla="*/ 17 w 31"/>
                <a:gd name="T1" fmla="*/ 10 h 29"/>
                <a:gd name="T2" fmla="*/ 15 w 31"/>
                <a:gd name="T3" fmla="*/ 2 h 29"/>
                <a:gd name="T4" fmla="*/ 9 w 31"/>
                <a:gd name="T5" fmla="*/ 0 h 29"/>
                <a:gd name="T6" fmla="*/ 2 w 31"/>
                <a:gd name="T7" fmla="*/ 4 h 29"/>
                <a:gd name="T8" fmla="*/ 0 w 31"/>
                <a:gd name="T9" fmla="*/ 10 h 29"/>
                <a:gd name="T10" fmla="*/ 2 w 31"/>
                <a:gd name="T11" fmla="*/ 16 h 29"/>
                <a:gd name="T12" fmla="*/ 6 w 31"/>
                <a:gd name="T13" fmla="*/ 14 h 29"/>
                <a:gd name="T14" fmla="*/ 5 w 31"/>
                <a:gd name="T15" fmla="*/ 6 h 29"/>
                <a:gd name="T16" fmla="*/ 9 w 31"/>
                <a:gd name="T17" fmla="*/ 4 h 29"/>
                <a:gd name="T18" fmla="*/ 12 w 31"/>
                <a:gd name="T19" fmla="*/ 5 h 29"/>
                <a:gd name="T20" fmla="*/ 14 w 31"/>
                <a:gd name="T21" fmla="*/ 8 h 29"/>
                <a:gd name="T22" fmla="*/ 14 w 31"/>
                <a:gd name="T23" fmla="*/ 11 h 29"/>
                <a:gd name="T24" fmla="*/ 12 w 31"/>
                <a:gd name="T25" fmla="*/ 14 h 29"/>
                <a:gd name="T26" fmla="*/ 14 w 31"/>
                <a:gd name="T27" fmla="*/ 17 h 29"/>
                <a:gd name="T28" fmla="*/ 15 w 31"/>
                <a:gd name="T29" fmla="*/ 14 h 29"/>
                <a:gd name="T30" fmla="*/ 20 w 31"/>
                <a:gd name="T31" fmla="*/ 12 h 29"/>
                <a:gd name="T32" fmla="*/ 24 w 31"/>
                <a:gd name="T33" fmla="*/ 14 h 29"/>
                <a:gd name="T34" fmla="*/ 27 w 31"/>
                <a:gd name="T35" fmla="*/ 18 h 29"/>
                <a:gd name="T36" fmla="*/ 25 w 31"/>
                <a:gd name="T37" fmla="*/ 23 h 29"/>
                <a:gd name="T38" fmla="*/ 16 w 31"/>
                <a:gd name="T39" fmla="*/ 24 h 29"/>
                <a:gd name="T40" fmla="*/ 14 w 31"/>
                <a:gd name="T41" fmla="*/ 27 h 29"/>
                <a:gd name="T42" fmla="*/ 21 w 31"/>
                <a:gd name="T43" fmla="*/ 29 h 29"/>
                <a:gd name="T44" fmla="*/ 28 w 31"/>
                <a:gd name="T45" fmla="*/ 25 h 29"/>
                <a:gd name="T46" fmla="*/ 31 w 31"/>
                <a:gd name="T47" fmla="*/ 18 h 29"/>
                <a:gd name="T48" fmla="*/ 27 w 31"/>
                <a:gd name="T49" fmla="*/ 11 h 29"/>
                <a:gd name="T50" fmla="*/ 17 w 31"/>
                <a:gd name="T51" fmla="*/ 1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1" h="29">
                  <a:moveTo>
                    <a:pt x="17" y="10"/>
                  </a:moveTo>
                  <a:cubicBezTo>
                    <a:pt x="18" y="7"/>
                    <a:pt x="17" y="4"/>
                    <a:pt x="15" y="2"/>
                  </a:cubicBezTo>
                  <a:cubicBezTo>
                    <a:pt x="14" y="1"/>
                    <a:pt x="12" y="0"/>
                    <a:pt x="9" y="0"/>
                  </a:cubicBezTo>
                  <a:cubicBezTo>
                    <a:pt x="7" y="0"/>
                    <a:pt x="5" y="1"/>
                    <a:pt x="2" y="4"/>
                  </a:cubicBezTo>
                  <a:cubicBezTo>
                    <a:pt x="1" y="5"/>
                    <a:pt x="0" y="8"/>
                    <a:pt x="0" y="10"/>
                  </a:cubicBezTo>
                  <a:cubicBezTo>
                    <a:pt x="0" y="12"/>
                    <a:pt x="1" y="14"/>
                    <a:pt x="2" y="16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3" y="11"/>
                    <a:pt x="3" y="8"/>
                    <a:pt x="5" y="6"/>
                  </a:cubicBezTo>
                  <a:cubicBezTo>
                    <a:pt x="6" y="5"/>
                    <a:pt x="7" y="4"/>
                    <a:pt x="9" y="4"/>
                  </a:cubicBezTo>
                  <a:cubicBezTo>
                    <a:pt x="10" y="4"/>
                    <a:pt x="11" y="4"/>
                    <a:pt x="12" y="5"/>
                  </a:cubicBezTo>
                  <a:cubicBezTo>
                    <a:pt x="13" y="6"/>
                    <a:pt x="14" y="7"/>
                    <a:pt x="14" y="8"/>
                  </a:cubicBezTo>
                  <a:cubicBezTo>
                    <a:pt x="14" y="9"/>
                    <a:pt x="14" y="10"/>
                    <a:pt x="14" y="11"/>
                  </a:cubicBezTo>
                  <a:cubicBezTo>
                    <a:pt x="13" y="12"/>
                    <a:pt x="13" y="13"/>
                    <a:pt x="12" y="14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6"/>
                    <a:pt x="15" y="15"/>
                    <a:pt x="15" y="14"/>
                  </a:cubicBezTo>
                  <a:cubicBezTo>
                    <a:pt x="17" y="13"/>
                    <a:pt x="18" y="12"/>
                    <a:pt x="20" y="12"/>
                  </a:cubicBezTo>
                  <a:cubicBezTo>
                    <a:pt x="22" y="12"/>
                    <a:pt x="23" y="12"/>
                    <a:pt x="24" y="14"/>
                  </a:cubicBezTo>
                  <a:cubicBezTo>
                    <a:pt x="26" y="15"/>
                    <a:pt x="27" y="17"/>
                    <a:pt x="27" y="18"/>
                  </a:cubicBezTo>
                  <a:cubicBezTo>
                    <a:pt x="27" y="20"/>
                    <a:pt x="26" y="22"/>
                    <a:pt x="25" y="23"/>
                  </a:cubicBezTo>
                  <a:cubicBezTo>
                    <a:pt x="23" y="26"/>
                    <a:pt x="20" y="26"/>
                    <a:pt x="16" y="24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6" y="29"/>
                    <a:pt x="18" y="29"/>
                    <a:pt x="21" y="29"/>
                  </a:cubicBezTo>
                  <a:cubicBezTo>
                    <a:pt x="24" y="29"/>
                    <a:pt x="26" y="28"/>
                    <a:pt x="28" y="25"/>
                  </a:cubicBezTo>
                  <a:cubicBezTo>
                    <a:pt x="29" y="23"/>
                    <a:pt x="30" y="21"/>
                    <a:pt x="31" y="18"/>
                  </a:cubicBezTo>
                  <a:cubicBezTo>
                    <a:pt x="31" y="15"/>
                    <a:pt x="30" y="13"/>
                    <a:pt x="27" y="11"/>
                  </a:cubicBezTo>
                  <a:cubicBezTo>
                    <a:pt x="24" y="8"/>
                    <a:pt x="21" y="7"/>
                    <a:pt x="17" y="1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108" name="Freeform 33"/>
            <p:cNvSpPr>
              <a:spLocks noEditPoints="1"/>
            </p:cNvSpPr>
            <p:nvPr/>
          </p:nvSpPr>
          <p:spPr bwMode="auto">
            <a:xfrm>
              <a:off x="4605490" y="10776628"/>
              <a:ext cx="52665" cy="51633"/>
            </a:xfrm>
            <a:custGeom>
              <a:avLst/>
              <a:gdLst>
                <a:gd name="T0" fmla="*/ 5 w 34"/>
                <a:gd name="T1" fmla="*/ 5 h 33"/>
                <a:gd name="T2" fmla="*/ 10 w 34"/>
                <a:gd name="T3" fmla="*/ 24 h 33"/>
                <a:gd name="T4" fmla="*/ 29 w 34"/>
                <a:gd name="T5" fmla="*/ 27 h 33"/>
                <a:gd name="T6" fmla="*/ 24 w 34"/>
                <a:gd name="T7" fmla="*/ 8 h 33"/>
                <a:gd name="T8" fmla="*/ 5 w 34"/>
                <a:gd name="T9" fmla="*/ 5 h 33"/>
                <a:gd name="T10" fmla="*/ 27 w 34"/>
                <a:gd name="T11" fmla="*/ 25 h 33"/>
                <a:gd name="T12" fmla="*/ 13 w 34"/>
                <a:gd name="T13" fmla="*/ 21 h 33"/>
                <a:gd name="T14" fmla="*/ 6 w 34"/>
                <a:gd name="T15" fmla="*/ 13 h 33"/>
                <a:gd name="T16" fmla="*/ 7 w 34"/>
                <a:gd name="T17" fmla="*/ 8 h 33"/>
                <a:gd name="T18" fmla="*/ 21 w 34"/>
                <a:gd name="T19" fmla="*/ 11 h 33"/>
                <a:gd name="T20" fmla="*/ 27 w 34"/>
                <a:gd name="T21" fmla="*/ 2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4" h="33">
                  <a:moveTo>
                    <a:pt x="5" y="5"/>
                  </a:moveTo>
                  <a:cubicBezTo>
                    <a:pt x="0" y="11"/>
                    <a:pt x="2" y="17"/>
                    <a:pt x="10" y="24"/>
                  </a:cubicBezTo>
                  <a:cubicBezTo>
                    <a:pt x="18" y="32"/>
                    <a:pt x="25" y="33"/>
                    <a:pt x="29" y="27"/>
                  </a:cubicBezTo>
                  <a:cubicBezTo>
                    <a:pt x="34" y="22"/>
                    <a:pt x="32" y="16"/>
                    <a:pt x="24" y="8"/>
                  </a:cubicBezTo>
                  <a:cubicBezTo>
                    <a:pt x="16" y="1"/>
                    <a:pt x="9" y="0"/>
                    <a:pt x="5" y="5"/>
                  </a:cubicBezTo>
                  <a:moveTo>
                    <a:pt x="27" y="25"/>
                  </a:moveTo>
                  <a:cubicBezTo>
                    <a:pt x="24" y="28"/>
                    <a:pt x="19" y="27"/>
                    <a:pt x="13" y="21"/>
                  </a:cubicBezTo>
                  <a:cubicBezTo>
                    <a:pt x="9" y="18"/>
                    <a:pt x="7" y="15"/>
                    <a:pt x="6" y="13"/>
                  </a:cubicBezTo>
                  <a:cubicBezTo>
                    <a:pt x="5" y="11"/>
                    <a:pt x="6" y="9"/>
                    <a:pt x="7" y="8"/>
                  </a:cubicBezTo>
                  <a:cubicBezTo>
                    <a:pt x="10" y="4"/>
                    <a:pt x="15" y="6"/>
                    <a:pt x="21" y="11"/>
                  </a:cubicBezTo>
                  <a:cubicBezTo>
                    <a:pt x="28" y="17"/>
                    <a:pt x="30" y="22"/>
                    <a:pt x="27" y="25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109" name="Freeform 34"/>
            <p:cNvSpPr>
              <a:spLocks/>
            </p:cNvSpPr>
            <p:nvPr/>
          </p:nvSpPr>
          <p:spPr bwMode="auto">
            <a:xfrm>
              <a:off x="3944591" y="10709505"/>
              <a:ext cx="60927" cy="60927"/>
            </a:xfrm>
            <a:custGeom>
              <a:avLst/>
              <a:gdLst>
                <a:gd name="T0" fmla="*/ 36 w 39"/>
                <a:gd name="T1" fmla="*/ 0 h 39"/>
                <a:gd name="T2" fmla="*/ 1 w 39"/>
                <a:gd name="T3" fmla="*/ 36 h 39"/>
                <a:gd name="T4" fmla="*/ 1 w 39"/>
                <a:gd name="T5" fmla="*/ 38 h 39"/>
                <a:gd name="T6" fmla="*/ 3 w 39"/>
                <a:gd name="T7" fmla="*/ 38 h 39"/>
                <a:gd name="T8" fmla="*/ 38 w 39"/>
                <a:gd name="T9" fmla="*/ 3 h 39"/>
                <a:gd name="T10" fmla="*/ 38 w 39"/>
                <a:gd name="T11" fmla="*/ 0 h 39"/>
                <a:gd name="T12" fmla="*/ 36 w 39"/>
                <a:gd name="T13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39">
                  <a:moveTo>
                    <a:pt x="36" y="0"/>
                  </a:moveTo>
                  <a:cubicBezTo>
                    <a:pt x="1" y="36"/>
                    <a:pt x="1" y="36"/>
                    <a:pt x="1" y="36"/>
                  </a:cubicBezTo>
                  <a:cubicBezTo>
                    <a:pt x="0" y="36"/>
                    <a:pt x="0" y="37"/>
                    <a:pt x="1" y="38"/>
                  </a:cubicBezTo>
                  <a:cubicBezTo>
                    <a:pt x="1" y="39"/>
                    <a:pt x="2" y="39"/>
                    <a:pt x="3" y="38"/>
                  </a:cubicBezTo>
                  <a:cubicBezTo>
                    <a:pt x="38" y="3"/>
                    <a:pt x="38" y="3"/>
                    <a:pt x="38" y="3"/>
                  </a:cubicBezTo>
                  <a:cubicBezTo>
                    <a:pt x="39" y="2"/>
                    <a:pt x="39" y="1"/>
                    <a:pt x="38" y="0"/>
                  </a:cubicBezTo>
                  <a:cubicBezTo>
                    <a:pt x="38" y="0"/>
                    <a:pt x="37" y="0"/>
                    <a:pt x="36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110" name="Freeform 35"/>
            <p:cNvSpPr>
              <a:spLocks/>
            </p:cNvSpPr>
            <p:nvPr/>
          </p:nvSpPr>
          <p:spPr bwMode="auto">
            <a:xfrm>
              <a:off x="4439232" y="10214864"/>
              <a:ext cx="59894" cy="60927"/>
            </a:xfrm>
            <a:custGeom>
              <a:avLst/>
              <a:gdLst>
                <a:gd name="T0" fmla="*/ 36 w 39"/>
                <a:gd name="T1" fmla="*/ 1 h 39"/>
                <a:gd name="T2" fmla="*/ 0 w 39"/>
                <a:gd name="T3" fmla="*/ 36 h 39"/>
                <a:gd name="T4" fmla="*/ 0 w 39"/>
                <a:gd name="T5" fmla="*/ 38 h 39"/>
                <a:gd name="T6" fmla="*/ 3 w 39"/>
                <a:gd name="T7" fmla="*/ 38 h 39"/>
                <a:gd name="T8" fmla="*/ 38 w 39"/>
                <a:gd name="T9" fmla="*/ 3 h 39"/>
                <a:gd name="T10" fmla="*/ 38 w 39"/>
                <a:gd name="T11" fmla="*/ 1 h 39"/>
                <a:gd name="T12" fmla="*/ 36 w 39"/>
                <a:gd name="T13" fmla="*/ 1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39">
                  <a:moveTo>
                    <a:pt x="36" y="1"/>
                  </a:moveTo>
                  <a:cubicBezTo>
                    <a:pt x="0" y="36"/>
                    <a:pt x="0" y="36"/>
                    <a:pt x="0" y="36"/>
                  </a:cubicBezTo>
                  <a:cubicBezTo>
                    <a:pt x="0" y="37"/>
                    <a:pt x="0" y="38"/>
                    <a:pt x="0" y="38"/>
                  </a:cubicBezTo>
                  <a:cubicBezTo>
                    <a:pt x="1" y="39"/>
                    <a:pt x="2" y="39"/>
                    <a:pt x="3" y="38"/>
                  </a:cubicBezTo>
                  <a:cubicBezTo>
                    <a:pt x="38" y="3"/>
                    <a:pt x="38" y="3"/>
                    <a:pt x="38" y="3"/>
                  </a:cubicBezTo>
                  <a:cubicBezTo>
                    <a:pt x="39" y="2"/>
                    <a:pt x="39" y="1"/>
                    <a:pt x="38" y="1"/>
                  </a:cubicBezTo>
                  <a:cubicBezTo>
                    <a:pt x="37" y="0"/>
                    <a:pt x="36" y="0"/>
                    <a:pt x="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111" name="Freeform 36"/>
            <p:cNvSpPr>
              <a:spLocks/>
            </p:cNvSpPr>
            <p:nvPr/>
          </p:nvSpPr>
          <p:spPr bwMode="auto">
            <a:xfrm>
              <a:off x="1472417" y="8235266"/>
              <a:ext cx="60927" cy="59894"/>
            </a:xfrm>
            <a:custGeom>
              <a:avLst/>
              <a:gdLst>
                <a:gd name="T0" fmla="*/ 0 w 39"/>
                <a:gd name="T1" fmla="*/ 35 h 39"/>
                <a:gd name="T2" fmla="*/ 0 w 39"/>
                <a:gd name="T3" fmla="*/ 38 h 39"/>
                <a:gd name="T4" fmla="*/ 3 w 39"/>
                <a:gd name="T5" fmla="*/ 38 h 39"/>
                <a:gd name="T6" fmla="*/ 38 w 39"/>
                <a:gd name="T7" fmla="*/ 3 h 39"/>
                <a:gd name="T8" fmla="*/ 38 w 39"/>
                <a:gd name="T9" fmla="*/ 0 h 39"/>
                <a:gd name="T10" fmla="*/ 36 w 39"/>
                <a:gd name="T11" fmla="*/ 0 h 39"/>
                <a:gd name="T12" fmla="*/ 0 w 39"/>
                <a:gd name="T13" fmla="*/ 35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39">
                  <a:moveTo>
                    <a:pt x="0" y="35"/>
                  </a:moveTo>
                  <a:cubicBezTo>
                    <a:pt x="0" y="36"/>
                    <a:pt x="0" y="37"/>
                    <a:pt x="0" y="38"/>
                  </a:cubicBezTo>
                  <a:cubicBezTo>
                    <a:pt x="1" y="39"/>
                    <a:pt x="2" y="39"/>
                    <a:pt x="3" y="38"/>
                  </a:cubicBezTo>
                  <a:cubicBezTo>
                    <a:pt x="38" y="3"/>
                    <a:pt x="38" y="3"/>
                    <a:pt x="38" y="3"/>
                  </a:cubicBezTo>
                  <a:cubicBezTo>
                    <a:pt x="39" y="2"/>
                    <a:pt x="39" y="1"/>
                    <a:pt x="38" y="0"/>
                  </a:cubicBezTo>
                  <a:cubicBezTo>
                    <a:pt x="37" y="0"/>
                    <a:pt x="36" y="0"/>
                    <a:pt x="36" y="0"/>
                  </a:cubicBezTo>
                  <a:lnTo>
                    <a:pt x="0" y="35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112" name="Freeform 37"/>
            <p:cNvSpPr>
              <a:spLocks/>
            </p:cNvSpPr>
            <p:nvPr/>
          </p:nvSpPr>
          <p:spPr bwMode="auto">
            <a:xfrm>
              <a:off x="1580846" y="7849053"/>
              <a:ext cx="335613" cy="335613"/>
            </a:xfrm>
            <a:custGeom>
              <a:avLst/>
              <a:gdLst>
                <a:gd name="T0" fmla="*/ 213 w 216"/>
                <a:gd name="T1" fmla="*/ 1 h 216"/>
                <a:gd name="T2" fmla="*/ 1 w 216"/>
                <a:gd name="T3" fmla="*/ 213 h 216"/>
                <a:gd name="T4" fmla="*/ 1 w 216"/>
                <a:gd name="T5" fmla="*/ 215 h 216"/>
                <a:gd name="T6" fmla="*/ 3 w 216"/>
                <a:gd name="T7" fmla="*/ 215 h 216"/>
                <a:gd name="T8" fmla="*/ 215 w 216"/>
                <a:gd name="T9" fmla="*/ 3 h 216"/>
                <a:gd name="T10" fmla="*/ 215 w 216"/>
                <a:gd name="T11" fmla="*/ 1 h 216"/>
                <a:gd name="T12" fmla="*/ 213 w 216"/>
                <a:gd name="T13" fmla="*/ 1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6" h="216">
                  <a:moveTo>
                    <a:pt x="213" y="1"/>
                  </a:moveTo>
                  <a:cubicBezTo>
                    <a:pt x="1" y="213"/>
                    <a:pt x="1" y="213"/>
                    <a:pt x="1" y="213"/>
                  </a:cubicBezTo>
                  <a:cubicBezTo>
                    <a:pt x="0" y="214"/>
                    <a:pt x="0" y="215"/>
                    <a:pt x="1" y="215"/>
                  </a:cubicBezTo>
                  <a:cubicBezTo>
                    <a:pt x="2" y="216"/>
                    <a:pt x="3" y="216"/>
                    <a:pt x="3" y="215"/>
                  </a:cubicBezTo>
                  <a:cubicBezTo>
                    <a:pt x="215" y="3"/>
                    <a:pt x="215" y="3"/>
                    <a:pt x="215" y="3"/>
                  </a:cubicBezTo>
                  <a:cubicBezTo>
                    <a:pt x="216" y="3"/>
                    <a:pt x="216" y="2"/>
                    <a:pt x="215" y="1"/>
                  </a:cubicBezTo>
                  <a:cubicBezTo>
                    <a:pt x="215" y="0"/>
                    <a:pt x="214" y="0"/>
                    <a:pt x="2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113" name="Freeform 38"/>
            <p:cNvSpPr>
              <a:spLocks/>
            </p:cNvSpPr>
            <p:nvPr/>
          </p:nvSpPr>
          <p:spPr bwMode="auto">
            <a:xfrm>
              <a:off x="1967058" y="7739592"/>
              <a:ext cx="59894" cy="60927"/>
            </a:xfrm>
            <a:custGeom>
              <a:avLst/>
              <a:gdLst>
                <a:gd name="T0" fmla="*/ 35 w 39"/>
                <a:gd name="T1" fmla="*/ 0 h 39"/>
                <a:gd name="T2" fmla="*/ 0 w 39"/>
                <a:gd name="T3" fmla="*/ 36 h 39"/>
                <a:gd name="T4" fmla="*/ 0 w 39"/>
                <a:gd name="T5" fmla="*/ 38 h 39"/>
                <a:gd name="T6" fmla="*/ 3 w 39"/>
                <a:gd name="T7" fmla="*/ 38 h 39"/>
                <a:gd name="T8" fmla="*/ 38 w 39"/>
                <a:gd name="T9" fmla="*/ 3 h 39"/>
                <a:gd name="T10" fmla="*/ 38 w 39"/>
                <a:gd name="T11" fmla="*/ 0 h 39"/>
                <a:gd name="T12" fmla="*/ 35 w 39"/>
                <a:gd name="T13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39">
                  <a:moveTo>
                    <a:pt x="35" y="0"/>
                  </a:moveTo>
                  <a:cubicBezTo>
                    <a:pt x="0" y="36"/>
                    <a:pt x="0" y="36"/>
                    <a:pt x="0" y="36"/>
                  </a:cubicBezTo>
                  <a:cubicBezTo>
                    <a:pt x="0" y="36"/>
                    <a:pt x="0" y="38"/>
                    <a:pt x="0" y="38"/>
                  </a:cubicBezTo>
                  <a:cubicBezTo>
                    <a:pt x="1" y="39"/>
                    <a:pt x="2" y="39"/>
                    <a:pt x="3" y="38"/>
                  </a:cubicBezTo>
                  <a:cubicBezTo>
                    <a:pt x="38" y="3"/>
                    <a:pt x="38" y="3"/>
                    <a:pt x="38" y="3"/>
                  </a:cubicBezTo>
                  <a:cubicBezTo>
                    <a:pt x="38" y="2"/>
                    <a:pt x="39" y="1"/>
                    <a:pt x="38" y="0"/>
                  </a:cubicBezTo>
                  <a:cubicBezTo>
                    <a:pt x="37" y="0"/>
                    <a:pt x="36" y="0"/>
                    <a:pt x="3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114" name="Freeform 39"/>
            <p:cNvSpPr>
              <a:spLocks/>
            </p:cNvSpPr>
            <p:nvPr/>
          </p:nvSpPr>
          <p:spPr bwMode="auto">
            <a:xfrm>
              <a:off x="594661" y="8838336"/>
              <a:ext cx="333547" cy="334580"/>
            </a:xfrm>
            <a:custGeom>
              <a:avLst/>
              <a:gdLst>
                <a:gd name="T0" fmla="*/ 1 w 215"/>
                <a:gd name="T1" fmla="*/ 215 h 215"/>
                <a:gd name="T2" fmla="*/ 3 w 215"/>
                <a:gd name="T3" fmla="*/ 215 h 215"/>
                <a:gd name="T4" fmla="*/ 215 w 215"/>
                <a:gd name="T5" fmla="*/ 3 h 215"/>
                <a:gd name="T6" fmla="*/ 215 w 215"/>
                <a:gd name="T7" fmla="*/ 1 h 215"/>
                <a:gd name="T8" fmla="*/ 212 w 215"/>
                <a:gd name="T9" fmla="*/ 1 h 215"/>
                <a:gd name="T10" fmla="*/ 1 w 215"/>
                <a:gd name="T11" fmla="*/ 212 h 215"/>
                <a:gd name="T12" fmla="*/ 1 w 215"/>
                <a:gd name="T13" fmla="*/ 215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5" h="215">
                  <a:moveTo>
                    <a:pt x="1" y="215"/>
                  </a:moveTo>
                  <a:cubicBezTo>
                    <a:pt x="1" y="215"/>
                    <a:pt x="2" y="215"/>
                    <a:pt x="3" y="215"/>
                  </a:cubicBezTo>
                  <a:cubicBezTo>
                    <a:pt x="215" y="3"/>
                    <a:pt x="215" y="3"/>
                    <a:pt x="215" y="3"/>
                  </a:cubicBezTo>
                  <a:cubicBezTo>
                    <a:pt x="215" y="2"/>
                    <a:pt x="215" y="1"/>
                    <a:pt x="215" y="1"/>
                  </a:cubicBezTo>
                  <a:cubicBezTo>
                    <a:pt x="214" y="0"/>
                    <a:pt x="213" y="0"/>
                    <a:pt x="212" y="1"/>
                  </a:cubicBezTo>
                  <a:cubicBezTo>
                    <a:pt x="1" y="212"/>
                    <a:pt x="1" y="212"/>
                    <a:pt x="1" y="212"/>
                  </a:cubicBezTo>
                  <a:cubicBezTo>
                    <a:pt x="0" y="213"/>
                    <a:pt x="0" y="214"/>
                    <a:pt x="1" y="215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115" name="Freeform 40"/>
            <p:cNvSpPr>
              <a:spLocks/>
            </p:cNvSpPr>
            <p:nvPr/>
          </p:nvSpPr>
          <p:spPr bwMode="auto">
            <a:xfrm>
              <a:off x="978808" y="8727842"/>
              <a:ext cx="59894" cy="60927"/>
            </a:xfrm>
            <a:custGeom>
              <a:avLst/>
              <a:gdLst>
                <a:gd name="T0" fmla="*/ 3 w 39"/>
                <a:gd name="T1" fmla="*/ 39 h 39"/>
                <a:gd name="T2" fmla="*/ 38 w 39"/>
                <a:gd name="T3" fmla="*/ 3 h 39"/>
                <a:gd name="T4" fmla="*/ 38 w 39"/>
                <a:gd name="T5" fmla="*/ 1 h 39"/>
                <a:gd name="T6" fmla="*/ 36 w 39"/>
                <a:gd name="T7" fmla="*/ 1 h 39"/>
                <a:gd name="T8" fmla="*/ 1 w 39"/>
                <a:gd name="T9" fmla="*/ 36 h 39"/>
                <a:gd name="T10" fmla="*/ 1 w 39"/>
                <a:gd name="T11" fmla="*/ 39 h 39"/>
                <a:gd name="T12" fmla="*/ 3 w 39"/>
                <a:gd name="T13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39">
                  <a:moveTo>
                    <a:pt x="3" y="39"/>
                  </a:moveTo>
                  <a:cubicBezTo>
                    <a:pt x="38" y="3"/>
                    <a:pt x="38" y="3"/>
                    <a:pt x="38" y="3"/>
                  </a:cubicBezTo>
                  <a:cubicBezTo>
                    <a:pt x="39" y="3"/>
                    <a:pt x="39" y="2"/>
                    <a:pt x="38" y="1"/>
                  </a:cubicBezTo>
                  <a:cubicBezTo>
                    <a:pt x="38" y="0"/>
                    <a:pt x="37" y="0"/>
                    <a:pt x="36" y="1"/>
                  </a:cubicBezTo>
                  <a:cubicBezTo>
                    <a:pt x="1" y="36"/>
                    <a:pt x="1" y="36"/>
                    <a:pt x="1" y="36"/>
                  </a:cubicBezTo>
                  <a:cubicBezTo>
                    <a:pt x="0" y="37"/>
                    <a:pt x="0" y="38"/>
                    <a:pt x="1" y="39"/>
                  </a:cubicBezTo>
                  <a:cubicBezTo>
                    <a:pt x="1" y="39"/>
                    <a:pt x="2" y="39"/>
                    <a:pt x="3" y="39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116" name="Freeform 41"/>
            <p:cNvSpPr>
              <a:spLocks/>
            </p:cNvSpPr>
            <p:nvPr/>
          </p:nvSpPr>
          <p:spPr bwMode="auto">
            <a:xfrm>
              <a:off x="698959" y="7883131"/>
              <a:ext cx="49567" cy="49567"/>
            </a:xfrm>
            <a:custGeom>
              <a:avLst/>
              <a:gdLst>
                <a:gd name="T0" fmla="*/ 1 w 32"/>
                <a:gd name="T1" fmla="*/ 29 h 32"/>
                <a:gd name="T2" fmla="*/ 1 w 32"/>
                <a:gd name="T3" fmla="*/ 31 h 32"/>
                <a:gd name="T4" fmla="*/ 3 w 32"/>
                <a:gd name="T5" fmla="*/ 31 h 32"/>
                <a:gd name="T6" fmla="*/ 31 w 32"/>
                <a:gd name="T7" fmla="*/ 3 h 32"/>
                <a:gd name="T8" fmla="*/ 31 w 32"/>
                <a:gd name="T9" fmla="*/ 0 h 32"/>
                <a:gd name="T10" fmla="*/ 29 w 32"/>
                <a:gd name="T11" fmla="*/ 0 h 32"/>
                <a:gd name="T12" fmla="*/ 1 w 32"/>
                <a:gd name="T13" fmla="*/ 29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" h="32">
                  <a:moveTo>
                    <a:pt x="1" y="29"/>
                  </a:moveTo>
                  <a:cubicBezTo>
                    <a:pt x="0" y="29"/>
                    <a:pt x="0" y="30"/>
                    <a:pt x="1" y="31"/>
                  </a:cubicBezTo>
                  <a:cubicBezTo>
                    <a:pt x="1" y="32"/>
                    <a:pt x="3" y="32"/>
                    <a:pt x="3" y="31"/>
                  </a:cubicBezTo>
                  <a:cubicBezTo>
                    <a:pt x="31" y="3"/>
                    <a:pt x="31" y="3"/>
                    <a:pt x="31" y="3"/>
                  </a:cubicBezTo>
                  <a:cubicBezTo>
                    <a:pt x="32" y="2"/>
                    <a:pt x="32" y="1"/>
                    <a:pt x="31" y="0"/>
                  </a:cubicBezTo>
                  <a:cubicBezTo>
                    <a:pt x="31" y="0"/>
                    <a:pt x="30" y="0"/>
                    <a:pt x="29" y="0"/>
                  </a:cubicBezTo>
                  <a:lnTo>
                    <a:pt x="1" y="29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117" name="Freeform 42"/>
            <p:cNvSpPr>
              <a:spLocks/>
            </p:cNvSpPr>
            <p:nvPr/>
          </p:nvSpPr>
          <p:spPr bwMode="auto">
            <a:xfrm>
              <a:off x="1050062" y="7532029"/>
              <a:ext cx="49567" cy="49567"/>
            </a:xfrm>
            <a:custGeom>
              <a:avLst/>
              <a:gdLst>
                <a:gd name="T0" fmla="*/ 3 w 32"/>
                <a:gd name="T1" fmla="*/ 31 h 32"/>
                <a:gd name="T2" fmla="*/ 31 w 32"/>
                <a:gd name="T3" fmla="*/ 3 h 32"/>
                <a:gd name="T4" fmla="*/ 31 w 32"/>
                <a:gd name="T5" fmla="*/ 1 h 32"/>
                <a:gd name="T6" fmla="*/ 29 w 32"/>
                <a:gd name="T7" fmla="*/ 1 h 32"/>
                <a:gd name="T8" fmla="*/ 1 w 32"/>
                <a:gd name="T9" fmla="*/ 29 h 32"/>
                <a:gd name="T10" fmla="*/ 1 w 32"/>
                <a:gd name="T11" fmla="*/ 31 h 32"/>
                <a:gd name="T12" fmla="*/ 3 w 32"/>
                <a:gd name="T13" fmla="*/ 31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" h="32">
                  <a:moveTo>
                    <a:pt x="3" y="31"/>
                  </a:moveTo>
                  <a:cubicBezTo>
                    <a:pt x="31" y="3"/>
                    <a:pt x="31" y="3"/>
                    <a:pt x="31" y="3"/>
                  </a:cubicBezTo>
                  <a:cubicBezTo>
                    <a:pt x="32" y="2"/>
                    <a:pt x="32" y="1"/>
                    <a:pt x="31" y="1"/>
                  </a:cubicBezTo>
                  <a:cubicBezTo>
                    <a:pt x="31" y="0"/>
                    <a:pt x="30" y="0"/>
                    <a:pt x="29" y="1"/>
                  </a:cubicBezTo>
                  <a:cubicBezTo>
                    <a:pt x="1" y="29"/>
                    <a:pt x="1" y="29"/>
                    <a:pt x="1" y="29"/>
                  </a:cubicBezTo>
                  <a:cubicBezTo>
                    <a:pt x="0" y="29"/>
                    <a:pt x="0" y="30"/>
                    <a:pt x="1" y="31"/>
                  </a:cubicBezTo>
                  <a:cubicBezTo>
                    <a:pt x="1" y="32"/>
                    <a:pt x="2" y="32"/>
                    <a:pt x="3" y="3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118" name="Freeform 43"/>
            <p:cNvSpPr>
              <a:spLocks/>
            </p:cNvSpPr>
            <p:nvPr/>
          </p:nvSpPr>
          <p:spPr bwMode="auto">
            <a:xfrm>
              <a:off x="1136805" y="7481429"/>
              <a:ext cx="12392" cy="11359"/>
            </a:xfrm>
            <a:custGeom>
              <a:avLst/>
              <a:gdLst>
                <a:gd name="T0" fmla="*/ 4 w 8"/>
                <a:gd name="T1" fmla="*/ 7 h 7"/>
                <a:gd name="T2" fmla="*/ 7 w 8"/>
                <a:gd name="T3" fmla="*/ 3 h 7"/>
                <a:gd name="T4" fmla="*/ 7 w 8"/>
                <a:gd name="T5" fmla="*/ 1 h 7"/>
                <a:gd name="T6" fmla="*/ 5 w 8"/>
                <a:gd name="T7" fmla="*/ 1 h 7"/>
                <a:gd name="T8" fmla="*/ 1 w 8"/>
                <a:gd name="T9" fmla="*/ 4 h 7"/>
                <a:gd name="T10" fmla="*/ 1 w 8"/>
                <a:gd name="T11" fmla="*/ 7 h 7"/>
                <a:gd name="T12" fmla="*/ 4 w 8"/>
                <a:gd name="T13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7">
                  <a:moveTo>
                    <a:pt x="4" y="7"/>
                  </a:moveTo>
                  <a:cubicBezTo>
                    <a:pt x="7" y="3"/>
                    <a:pt x="7" y="3"/>
                    <a:pt x="7" y="3"/>
                  </a:cubicBezTo>
                  <a:cubicBezTo>
                    <a:pt x="8" y="2"/>
                    <a:pt x="8" y="1"/>
                    <a:pt x="7" y="1"/>
                  </a:cubicBezTo>
                  <a:cubicBezTo>
                    <a:pt x="7" y="0"/>
                    <a:pt x="6" y="0"/>
                    <a:pt x="5" y="1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0" y="6"/>
                    <a:pt x="1" y="7"/>
                  </a:cubicBezTo>
                  <a:cubicBezTo>
                    <a:pt x="2" y="7"/>
                    <a:pt x="3" y="7"/>
                    <a:pt x="4" y="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119" name="Freeform 44"/>
            <p:cNvSpPr>
              <a:spLocks/>
            </p:cNvSpPr>
            <p:nvPr/>
          </p:nvSpPr>
          <p:spPr bwMode="auto">
            <a:xfrm>
              <a:off x="786735" y="7618772"/>
              <a:ext cx="224086" cy="225119"/>
            </a:xfrm>
            <a:custGeom>
              <a:avLst/>
              <a:gdLst>
                <a:gd name="T0" fmla="*/ 0 w 144"/>
                <a:gd name="T1" fmla="*/ 145 h 145"/>
                <a:gd name="T2" fmla="*/ 3 w 144"/>
                <a:gd name="T3" fmla="*/ 145 h 145"/>
                <a:gd name="T4" fmla="*/ 144 w 144"/>
                <a:gd name="T5" fmla="*/ 3 h 145"/>
                <a:gd name="T6" fmla="*/ 144 w 144"/>
                <a:gd name="T7" fmla="*/ 1 h 145"/>
                <a:gd name="T8" fmla="*/ 141 w 144"/>
                <a:gd name="T9" fmla="*/ 1 h 145"/>
                <a:gd name="T10" fmla="*/ 0 w 144"/>
                <a:gd name="T11" fmla="*/ 142 h 145"/>
                <a:gd name="T12" fmla="*/ 0 w 144"/>
                <a:gd name="T13" fmla="*/ 145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4" h="145">
                  <a:moveTo>
                    <a:pt x="0" y="145"/>
                  </a:moveTo>
                  <a:cubicBezTo>
                    <a:pt x="1" y="145"/>
                    <a:pt x="2" y="145"/>
                    <a:pt x="3" y="145"/>
                  </a:cubicBezTo>
                  <a:cubicBezTo>
                    <a:pt x="144" y="3"/>
                    <a:pt x="144" y="3"/>
                    <a:pt x="144" y="3"/>
                  </a:cubicBezTo>
                  <a:cubicBezTo>
                    <a:pt x="144" y="3"/>
                    <a:pt x="144" y="2"/>
                    <a:pt x="144" y="1"/>
                  </a:cubicBezTo>
                  <a:cubicBezTo>
                    <a:pt x="143" y="0"/>
                    <a:pt x="142" y="0"/>
                    <a:pt x="141" y="1"/>
                  </a:cubicBezTo>
                  <a:cubicBezTo>
                    <a:pt x="0" y="142"/>
                    <a:pt x="0" y="142"/>
                    <a:pt x="0" y="142"/>
                  </a:cubicBezTo>
                  <a:cubicBezTo>
                    <a:pt x="0" y="143"/>
                    <a:pt x="0" y="144"/>
                    <a:pt x="0" y="145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120" name="Freeform 45"/>
            <p:cNvSpPr>
              <a:spLocks/>
            </p:cNvSpPr>
            <p:nvPr/>
          </p:nvSpPr>
          <p:spPr bwMode="auto">
            <a:xfrm>
              <a:off x="2432785" y="8914752"/>
              <a:ext cx="48535" cy="49567"/>
            </a:xfrm>
            <a:custGeom>
              <a:avLst/>
              <a:gdLst>
                <a:gd name="T0" fmla="*/ 31 w 31"/>
                <a:gd name="T1" fmla="*/ 3 h 32"/>
                <a:gd name="T2" fmla="*/ 31 w 31"/>
                <a:gd name="T3" fmla="*/ 1 h 32"/>
                <a:gd name="T4" fmla="*/ 28 w 31"/>
                <a:gd name="T5" fmla="*/ 1 h 32"/>
                <a:gd name="T6" fmla="*/ 0 w 31"/>
                <a:gd name="T7" fmla="*/ 29 h 32"/>
                <a:gd name="T8" fmla="*/ 0 w 31"/>
                <a:gd name="T9" fmla="*/ 32 h 32"/>
                <a:gd name="T10" fmla="*/ 3 w 31"/>
                <a:gd name="T11" fmla="*/ 32 h 32"/>
                <a:gd name="T12" fmla="*/ 31 w 31"/>
                <a:gd name="T13" fmla="*/ 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" h="32">
                  <a:moveTo>
                    <a:pt x="31" y="3"/>
                  </a:moveTo>
                  <a:cubicBezTo>
                    <a:pt x="31" y="3"/>
                    <a:pt x="31" y="2"/>
                    <a:pt x="31" y="1"/>
                  </a:cubicBezTo>
                  <a:cubicBezTo>
                    <a:pt x="30" y="0"/>
                    <a:pt x="29" y="0"/>
                    <a:pt x="28" y="1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30"/>
                    <a:pt x="0" y="31"/>
                    <a:pt x="0" y="32"/>
                  </a:cubicBezTo>
                  <a:cubicBezTo>
                    <a:pt x="1" y="32"/>
                    <a:pt x="2" y="32"/>
                    <a:pt x="3" y="32"/>
                  </a:cubicBezTo>
                  <a:lnTo>
                    <a:pt x="31" y="3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121" name="Freeform 46"/>
            <p:cNvSpPr>
              <a:spLocks/>
            </p:cNvSpPr>
            <p:nvPr/>
          </p:nvSpPr>
          <p:spPr bwMode="auto">
            <a:xfrm>
              <a:off x="1817324" y="9354663"/>
              <a:ext cx="225119" cy="226151"/>
            </a:xfrm>
            <a:custGeom>
              <a:avLst/>
              <a:gdLst>
                <a:gd name="T0" fmla="*/ 1 w 145"/>
                <a:gd name="T1" fmla="*/ 144 h 145"/>
                <a:gd name="T2" fmla="*/ 3 w 145"/>
                <a:gd name="T3" fmla="*/ 144 h 145"/>
                <a:gd name="T4" fmla="*/ 144 w 145"/>
                <a:gd name="T5" fmla="*/ 3 h 145"/>
                <a:gd name="T6" fmla="*/ 144 w 145"/>
                <a:gd name="T7" fmla="*/ 1 h 145"/>
                <a:gd name="T8" fmla="*/ 142 w 145"/>
                <a:gd name="T9" fmla="*/ 1 h 145"/>
                <a:gd name="T10" fmla="*/ 1 w 145"/>
                <a:gd name="T11" fmla="*/ 142 h 145"/>
                <a:gd name="T12" fmla="*/ 1 w 145"/>
                <a:gd name="T13" fmla="*/ 144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5" h="145">
                  <a:moveTo>
                    <a:pt x="1" y="144"/>
                  </a:moveTo>
                  <a:cubicBezTo>
                    <a:pt x="1" y="145"/>
                    <a:pt x="3" y="145"/>
                    <a:pt x="3" y="144"/>
                  </a:cubicBezTo>
                  <a:cubicBezTo>
                    <a:pt x="144" y="3"/>
                    <a:pt x="144" y="3"/>
                    <a:pt x="144" y="3"/>
                  </a:cubicBezTo>
                  <a:cubicBezTo>
                    <a:pt x="145" y="2"/>
                    <a:pt x="145" y="1"/>
                    <a:pt x="144" y="1"/>
                  </a:cubicBezTo>
                  <a:cubicBezTo>
                    <a:pt x="144" y="0"/>
                    <a:pt x="143" y="0"/>
                    <a:pt x="142" y="1"/>
                  </a:cubicBezTo>
                  <a:cubicBezTo>
                    <a:pt x="1" y="142"/>
                    <a:pt x="1" y="142"/>
                    <a:pt x="1" y="142"/>
                  </a:cubicBezTo>
                  <a:cubicBezTo>
                    <a:pt x="0" y="142"/>
                    <a:pt x="0" y="143"/>
                    <a:pt x="1" y="14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122" name="Freeform 47"/>
            <p:cNvSpPr>
              <a:spLocks/>
            </p:cNvSpPr>
            <p:nvPr/>
          </p:nvSpPr>
          <p:spPr bwMode="auto">
            <a:xfrm>
              <a:off x="1730581" y="9617990"/>
              <a:ext cx="49567" cy="49567"/>
            </a:xfrm>
            <a:custGeom>
              <a:avLst/>
              <a:gdLst>
                <a:gd name="T0" fmla="*/ 0 w 32"/>
                <a:gd name="T1" fmla="*/ 31 h 32"/>
                <a:gd name="T2" fmla="*/ 3 w 32"/>
                <a:gd name="T3" fmla="*/ 31 h 32"/>
                <a:gd name="T4" fmla="*/ 31 w 32"/>
                <a:gd name="T5" fmla="*/ 3 h 32"/>
                <a:gd name="T6" fmla="*/ 31 w 32"/>
                <a:gd name="T7" fmla="*/ 1 h 32"/>
                <a:gd name="T8" fmla="*/ 29 w 32"/>
                <a:gd name="T9" fmla="*/ 1 h 32"/>
                <a:gd name="T10" fmla="*/ 0 w 32"/>
                <a:gd name="T11" fmla="*/ 29 h 32"/>
                <a:gd name="T12" fmla="*/ 0 w 32"/>
                <a:gd name="T13" fmla="*/ 31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" h="32">
                  <a:moveTo>
                    <a:pt x="0" y="31"/>
                  </a:moveTo>
                  <a:cubicBezTo>
                    <a:pt x="1" y="32"/>
                    <a:pt x="2" y="32"/>
                    <a:pt x="3" y="31"/>
                  </a:cubicBezTo>
                  <a:cubicBezTo>
                    <a:pt x="31" y="3"/>
                    <a:pt x="31" y="3"/>
                    <a:pt x="31" y="3"/>
                  </a:cubicBezTo>
                  <a:cubicBezTo>
                    <a:pt x="32" y="3"/>
                    <a:pt x="32" y="2"/>
                    <a:pt x="31" y="1"/>
                  </a:cubicBezTo>
                  <a:cubicBezTo>
                    <a:pt x="30" y="0"/>
                    <a:pt x="29" y="0"/>
                    <a:pt x="29" y="1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30"/>
                    <a:pt x="0" y="31"/>
                    <a:pt x="0" y="31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123" name="Freeform 48"/>
            <p:cNvSpPr>
              <a:spLocks/>
            </p:cNvSpPr>
            <p:nvPr/>
          </p:nvSpPr>
          <p:spPr bwMode="auto">
            <a:xfrm>
              <a:off x="1466221" y="9706798"/>
              <a:ext cx="225119" cy="225119"/>
            </a:xfrm>
            <a:custGeom>
              <a:avLst/>
              <a:gdLst>
                <a:gd name="T0" fmla="*/ 3 w 145"/>
                <a:gd name="T1" fmla="*/ 144 h 145"/>
                <a:gd name="T2" fmla="*/ 144 w 145"/>
                <a:gd name="T3" fmla="*/ 3 h 145"/>
                <a:gd name="T4" fmla="*/ 144 w 145"/>
                <a:gd name="T5" fmla="*/ 0 h 145"/>
                <a:gd name="T6" fmla="*/ 142 w 145"/>
                <a:gd name="T7" fmla="*/ 0 h 145"/>
                <a:gd name="T8" fmla="*/ 1 w 145"/>
                <a:gd name="T9" fmla="*/ 142 h 145"/>
                <a:gd name="T10" fmla="*/ 1 w 145"/>
                <a:gd name="T11" fmla="*/ 144 h 145"/>
                <a:gd name="T12" fmla="*/ 3 w 145"/>
                <a:gd name="T13" fmla="*/ 144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5" h="145">
                  <a:moveTo>
                    <a:pt x="3" y="144"/>
                  </a:moveTo>
                  <a:cubicBezTo>
                    <a:pt x="144" y="3"/>
                    <a:pt x="144" y="3"/>
                    <a:pt x="144" y="3"/>
                  </a:cubicBezTo>
                  <a:cubicBezTo>
                    <a:pt x="145" y="2"/>
                    <a:pt x="145" y="1"/>
                    <a:pt x="144" y="0"/>
                  </a:cubicBezTo>
                  <a:cubicBezTo>
                    <a:pt x="144" y="0"/>
                    <a:pt x="143" y="0"/>
                    <a:pt x="142" y="0"/>
                  </a:cubicBezTo>
                  <a:cubicBezTo>
                    <a:pt x="1" y="142"/>
                    <a:pt x="1" y="142"/>
                    <a:pt x="1" y="142"/>
                  </a:cubicBezTo>
                  <a:cubicBezTo>
                    <a:pt x="0" y="142"/>
                    <a:pt x="0" y="143"/>
                    <a:pt x="1" y="144"/>
                  </a:cubicBezTo>
                  <a:cubicBezTo>
                    <a:pt x="2" y="145"/>
                    <a:pt x="3" y="145"/>
                    <a:pt x="3" y="144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124" name="Freeform 49"/>
            <p:cNvSpPr>
              <a:spLocks/>
            </p:cNvSpPr>
            <p:nvPr/>
          </p:nvSpPr>
          <p:spPr bwMode="auto">
            <a:xfrm>
              <a:off x="1115119" y="10057900"/>
              <a:ext cx="225119" cy="226151"/>
            </a:xfrm>
            <a:custGeom>
              <a:avLst/>
              <a:gdLst>
                <a:gd name="T0" fmla="*/ 3 w 145"/>
                <a:gd name="T1" fmla="*/ 144 h 145"/>
                <a:gd name="T2" fmla="*/ 145 w 145"/>
                <a:gd name="T3" fmla="*/ 3 h 145"/>
                <a:gd name="T4" fmla="*/ 145 w 145"/>
                <a:gd name="T5" fmla="*/ 0 h 145"/>
                <a:gd name="T6" fmla="*/ 142 w 145"/>
                <a:gd name="T7" fmla="*/ 0 h 145"/>
                <a:gd name="T8" fmla="*/ 1 w 145"/>
                <a:gd name="T9" fmla="*/ 142 h 145"/>
                <a:gd name="T10" fmla="*/ 1 w 145"/>
                <a:gd name="T11" fmla="*/ 144 h 145"/>
                <a:gd name="T12" fmla="*/ 3 w 145"/>
                <a:gd name="T13" fmla="*/ 144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5" h="145">
                  <a:moveTo>
                    <a:pt x="3" y="144"/>
                  </a:moveTo>
                  <a:cubicBezTo>
                    <a:pt x="145" y="3"/>
                    <a:pt x="145" y="3"/>
                    <a:pt x="145" y="3"/>
                  </a:cubicBezTo>
                  <a:cubicBezTo>
                    <a:pt x="145" y="2"/>
                    <a:pt x="145" y="1"/>
                    <a:pt x="145" y="0"/>
                  </a:cubicBezTo>
                  <a:cubicBezTo>
                    <a:pt x="144" y="0"/>
                    <a:pt x="143" y="0"/>
                    <a:pt x="142" y="0"/>
                  </a:cubicBezTo>
                  <a:cubicBezTo>
                    <a:pt x="1" y="142"/>
                    <a:pt x="1" y="142"/>
                    <a:pt x="1" y="142"/>
                  </a:cubicBezTo>
                  <a:cubicBezTo>
                    <a:pt x="0" y="142"/>
                    <a:pt x="0" y="143"/>
                    <a:pt x="1" y="144"/>
                  </a:cubicBezTo>
                  <a:cubicBezTo>
                    <a:pt x="2" y="145"/>
                    <a:pt x="3" y="145"/>
                    <a:pt x="3" y="144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125" name="Freeform 50"/>
            <p:cNvSpPr>
              <a:spLocks/>
            </p:cNvSpPr>
            <p:nvPr/>
          </p:nvSpPr>
          <p:spPr bwMode="auto">
            <a:xfrm>
              <a:off x="1379478" y="9969092"/>
              <a:ext cx="49567" cy="50600"/>
            </a:xfrm>
            <a:custGeom>
              <a:avLst/>
              <a:gdLst>
                <a:gd name="T0" fmla="*/ 3 w 32"/>
                <a:gd name="T1" fmla="*/ 31 h 32"/>
                <a:gd name="T2" fmla="*/ 31 w 32"/>
                <a:gd name="T3" fmla="*/ 3 h 32"/>
                <a:gd name="T4" fmla="*/ 31 w 32"/>
                <a:gd name="T5" fmla="*/ 1 h 32"/>
                <a:gd name="T6" fmla="*/ 29 w 32"/>
                <a:gd name="T7" fmla="*/ 1 h 32"/>
                <a:gd name="T8" fmla="*/ 0 w 32"/>
                <a:gd name="T9" fmla="*/ 29 h 32"/>
                <a:gd name="T10" fmla="*/ 0 w 32"/>
                <a:gd name="T11" fmla="*/ 31 h 32"/>
                <a:gd name="T12" fmla="*/ 3 w 32"/>
                <a:gd name="T13" fmla="*/ 31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" h="32">
                  <a:moveTo>
                    <a:pt x="3" y="31"/>
                  </a:moveTo>
                  <a:cubicBezTo>
                    <a:pt x="31" y="3"/>
                    <a:pt x="31" y="3"/>
                    <a:pt x="31" y="3"/>
                  </a:cubicBezTo>
                  <a:cubicBezTo>
                    <a:pt x="32" y="3"/>
                    <a:pt x="32" y="2"/>
                    <a:pt x="31" y="1"/>
                  </a:cubicBezTo>
                  <a:cubicBezTo>
                    <a:pt x="30" y="0"/>
                    <a:pt x="29" y="0"/>
                    <a:pt x="29" y="1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30"/>
                    <a:pt x="0" y="31"/>
                    <a:pt x="0" y="31"/>
                  </a:cubicBezTo>
                  <a:cubicBezTo>
                    <a:pt x="1" y="32"/>
                    <a:pt x="2" y="32"/>
                    <a:pt x="3" y="3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126" name="Freeform 51"/>
            <p:cNvSpPr>
              <a:spLocks/>
            </p:cNvSpPr>
            <p:nvPr/>
          </p:nvSpPr>
          <p:spPr bwMode="auto">
            <a:xfrm>
              <a:off x="1028376" y="10321227"/>
              <a:ext cx="49567" cy="49567"/>
            </a:xfrm>
            <a:custGeom>
              <a:avLst/>
              <a:gdLst>
                <a:gd name="T0" fmla="*/ 3 w 32"/>
                <a:gd name="T1" fmla="*/ 31 h 32"/>
                <a:gd name="T2" fmla="*/ 31 w 32"/>
                <a:gd name="T3" fmla="*/ 3 h 32"/>
                <a:gd name="T4" fmla="*/ 31 w 32"/>
                <a:gd name="T5" fmla="*/ 1 h 32"/>
                <a:gd name="T6" fmla="*/ 29 w 32"/>
                <a:gd name="T7" fmla="*/ 1 h 32"/>
                <a:gd name="T8" fmla="*/ 0 w 32"/>
                <a:gd name="T9" fmla="*/ 29 h 32"/>
                <a:gd name="T10" fmla="*/ 0 w 32"/>
                <a:gd name="T11" fmla="*/ 31 h 32"/>
                <a:gd name="T12" fmla="*/ 3 w 32"/>
                <a:gd name="T13" fmla="*/ 31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" h="32">
                  <a:moveTo>
                    <a:pt x="3" y="31"/>
                  </a:moveTo>
                  <a:cubicBezTo>
                    <a:pt x="31" y="3"/>
                    <a:pt x="31" y="3"/>
                    <a:pt x="31" y="3"/>
                  </a:cubicBezTo>
                  <a:cubicBezTo>
                    <a:pt x="32" y="3"/>
                    <a:pt x="32" y="2"/>
                    <a:pt x="31" y="1"/>
                  </a:cubicBezTo>
                  <a:cubicBezTo>
                    <a:pt x="30" y="0"/>
                    <a:pt x="29" y="0"/>
                    <a:pt x="29" y="1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30"/>
                    <a:pt x="0" y="31"/>
                    <a:pt x="0" y="31"/>
                  </a:cubicBezTo>
                  <a:cubicBezTo>
                    <a:pt x="1" y="32"/>
                    <a:pt x="2" y="32"/>
                    <a:pt x="3" y="3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127" name="Freeform 52"/>
            <p:cNvSpPr>
              <a:spLocks/>
            </p:cNvSpPr>
            <p:nvPr/>
          </p:nvSpPr>
          <p:spPr bwMode="auto">
            <a:xfrm>
              <a:off x="2519528" y="8865185"/>
              <a:ext cx="11359" cy="12392"/>
            </a:xfrm>
            <a:custGeom>
              <a:avLst/>
              <a:gdLst>
                <a:gd name="T0" fmla="*/ 3 w 7"/>
                <a:gd name="T1" fmla="*/ 7 h 8"/>
                <a:gd name="T2" fmla="*/ 7 w 7"/>
                <a:gd name="T3" fmla="*/ 3 h 8"/>
                <a:gd name="T4" fmla="*/ 7 w 7"/>
                <a:gd name="T5" fmla="*/ 1 h 8"/>
                <a:gd name="T6" fmla="*/ 4 w 7"/>
                <a:gd name="T7" fmla="*/ 1 h 8"/>
                <a:gd name="T8" fmla="*/ 1 w 7"/>
                <a:gd name="T9" fmla="*/ 5 h 8"/>
                <a:gd name="T10" fmla="*/ 1 w 7"/>
                <a:gd name="T11" fmla="*/ 7 h 8"/>
                <a:gd name="T12" fmla="*/ 3 w 7"/>
                <a:gd name="T13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8">
                  <a:moveTo>
                    <a:pt x="3" y="7"/>
                  </a:move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7" y="2"/>
                    <a:pt x="7" y="1"/>
                  </a:cubicBezTo>
                  <a:cubicBezTo>
                    <a:pt x="6" y="0"/>
                    <a:pt x="5" y="0"/>
                    <a:pt x="4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7"/>
                    <a:pt x="1" y="7"/>
                  </a:cubicBezTo>
                  <a:cubicBezTo>
                    <a:pt x="1" y="8"/>
                    <a:pt x="2" y="8"/>
                    <a:pt x="3" y="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128" name="Freeform 53"/>
            <p:cNvSpPr>
              <a:spLocks/>
            </p:cNvSpPr>
            <p:nvPr/>
          </p:nvSpPr>
          <p:spPr bwMode="auto">
            <a:xfrm>
              <a:off x="677273" y="10672329"/>
              <a:ext cx="49567" cy="50600"/>
            </a:xfrm>
            <a:custGeom>
              <a:avLst/>
              <a:gdLst>
                <a:gd name="T0" fmla="*/ 3 w 32"/>
                <a:gd name="T1" fmla="*/ 31 h 32"/>
                <a:gd name="T2" fmla="*/ 31 w 32"/>
                <a:gd name="T3" fmla="*/ 3 h 32"/>
                <a:gd name="T4" fmla="*/ 31 w 32"/>
                <a:gd name="T5" fmla="*/ 1 h 32"/>
                <a:gd name="T6" fmla="*/ 29 w 32"/>
                <a:gd name="T7" fmla="*/ 1 h 32"/>
                <a:gd name="T8" fmla="*/ 1 w 32"/>
                <a:gd name="T9" fmla="*/ 29 h 32"/>
                <a:gd name="T10" fmla="*/ 0 w 32"/>
                <a:gd name="T11" fmla="*/ 31 h 32"/>
                <a:gd name="T12" fmla="*/ 3 w 32"/>
                <a:gd name="T13" fmla="*/ 31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" h="32">
                  <a:moveTo>
                    <a:pt x="3" y="31"/>
                  </a:moveTo>
                  <a:cubicBezTo>
                    <a:pt x="31" y="3"/>
                    <a:pt x="31" y="3"/>
                    <a:pt x="31" y="3"/>
                  </a:cubicBezTo>
                  <a:cubicBezTo>
                    <a:pt x="32" y="3"/>
                    <a:pt x="32" y="1"/>
                    <a:pt x="31" y="1"/>
                  </a:cubicBezTo>
                  <a:cubicBezTo>
                    <a:pt x="30" y="0"/>
                    <a:pt x="29" y="0"/>
                    <a:pt x="29" y="1"/>
                  </a:cubicBezTo>
                  <a:cubicBezTo>
                    <a:pt x="1" y="29"/>
                    <a:pt x="1" y="29"/>
                    <a:pt x="1" y="29"/>
                  </a:cubicBezTo>
                  <a:cubicBezTo>
                    <a:pt x="0" y="30"/>
                    <a:pt x="0" y="31"/>
                    <a:pt x="0" y="31"/>
                  </a:cubicBezTo>
                  <a:cubicBezTo>
                    <a:pt x="1" y="32"/>
                    <a:pt x="2" y="32"/>
                    <a:pt x="3" y="3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129" name="Freeform 54"/>
            <p:cNvSpPr>
              <a:spLocks/>
            </p:cNvSpPr>
            <p:nvPr/>
          </p:nvSpPr>
          <p:spPr bwMode="auto">
            <a:xfrm>
              <a:off x="3122598" y="9606631"/>
              <a:ext cx="49567" cy="50600"/>
            </a:xfrm>
            <a:custGeom>
              <a:avLst/>
              <a:gdLst>
                <a:gd name="T0" fmla="*/ 3 w 32"/>
                <a:gd name="T1" fmla="*/ 31 h 32"/>
                <a:gd name="T2" fmla="*/ 32 w 32"/>
                <a:gd name="T3" fmla="*/ 3 h 32"/>
                <a:gd name="T4" fmla="*/ 32 w 32"/>
                <a:gd name="T5" fmla="*/ 1 h 32"/>
                <a:gd name="T6" fmla="*/ 29 w 32"/>
                <a:gd name="T7" fmla="*/ 1 h 32"/>
                <a:gd name="T8" fmla="*/ 1 w 32"/>
                <a:gd name="T9" fmla="*/ 29 h 32"/>
                <a:gd name="T10" fmla="*/ 1 w 32"/>
                <a:gd name="T11" fmla="*/ 31 h 32"/>
                <a:gd name="T12" fmla="*/ 3 w 32"/>
                <a:gd name="T13" fmla="*/ 31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" h="32">
                  <a:moveTo>
                    <a:pt x="3" y="31"/>
                  </a:moveTo>
                  <a:cubicBezTo>
                    <a:pt x="32" y="3"/>
                    <a:pt x="32" y="3"/>
                    <a:pt x="32" y="3"/>
                  </a:cubicBezTo>
                  <a:cubicBezTo>
                    <a:pt x="32" y="3"/>
                    <a:pt x="32" y="2"/>
                    <a:pt x="32" y="1"/>
                  </a:cubicBezTo>
                  <a:cubicBezTo>
                    <a:pt x="31" y="0"/>
                    <a:pt x="30" y="0"/>
                    <a:pt x="29" y="1"/>
                  </a:cubicBezTo>
                  <a:cubicBezTo>
                    <a:pt x="1" y="29"/>
                    <a:pt x="1" y="29"/>
                    <a:pt x="1" y="29"/>
                  </a:cubicBezTo>
                  <a:cubicBezTo>
                    <a:pt x="0" y="30"/>
                    <a:pt x="0" y="31"/>
                    <a:pt x="1" y="31"/>
                  </a:cubicBezTo>
                  <a:cubicBezTo>
                    <a:pt x="2" y="32"/>
                    <a:pt x="3" y="32"/>
                    <a:pt x="3" y="3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130" name="Freeform 55"/>
            <p:cNvSpPr>
              <a:spLocks/>
            </p:cNvSpPr>
            <p:nvPr/>
          </p:nvSpPr>
          <p:spPr bwMode="auto">
            <a:xfrm>
              <a:off x="3211407" y="9557063"/>
              <a:ext cx="10327" cy="12392"/>
            </a:xfrm>
            <a:custGeom>
              <a:avLst/>
              <a:gdLst>
                <a:gd name="T0" fmla="*/ 3 w 7"/>
                <a:gd name="T1" fmla="*/ 7 h 8"/>
                <a:gd name="T2" fmla="*/ 7 w 7"/>
                <a:gd name="T3" fmla="*/ 3 h 8"/>
                <a:gd name="T4" fmla="*/ 7 w 7"/>
                <a:gd name="T5" fmla="*/ 1 h 8"/>
                <a:gd name="T6" fmla="*/ 4 w 7"/>
                <a:gd name="T7" fmla="*/ 1 h 8"/>
                <a:gd name="T8" fmla="*/ 0 w 7"/>
                <a:gd name="T9" fmla="*/ 5 h 8"/>
                <a:gd name="T10" fmla="*/ 0 w 7"/>
                <a:gd name="T11" fmla="*/ 7 h 8"/>
                <a:gd name="T12" fmla="*/ 3 w 7"/>
                <a:gd name="T13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8">
                  <a:moveTo>
                    <a:pt x="3" y="7"/>
                  </a:move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7" y="2"/>
                    <a:pt x="7" y="1"/>
                  </a:cubicBezTo>
                  <a:cubicBezTo>
                    <a:pt x="6" y="0"/>
                    <a:pt x="5" y="0"/>
                    <a:pt x="4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6"/>
                    <a:pt x="0" y="7"/>
                  </a:cubicBezTo>
                  <a:cubicBezTo>
                    <a:pt x="1" y="8"/>
                    <a:pt x="2" y="8"/>
                    <a:pt x="3" y="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131" name="Freeform 56"/>
            <p:cNvSpPr>
              <a:spLocks/>
            </p:cNvSpPr>
            <p:nvPr/>
          </p:nvSpPr>
          <p:spPr bwMode="auto">
            <a:xfrm>
              <a:off x="3463374" y="10650644"/>
              <a:ext cx="49567" cy="49567"/>
            </a:xfrm>
            <a:custGeom>
              <a:avLst/>
              <a:gdLst>
                <a:gd name="T0" fmla="*/ 3 w 32"/>
                <a:gd name="T1" fmla="*/ 31 h 32"/>
                <a:gd name="T2" fmla="*/ 31 w 32"/>
                <a:gd name="T3" fmla="*/ 3 h 32"/>
                <a:gd name="T4" fmla="*/ 31 w 32"/>
                <a:gd name="T5" fmla="*/ 1 h 32"/>
                <a:gd name="T6" fmla="*/ 29 w 32"/>
                <a:gd name="T7" fmla="*/ 0 h 32"/>
                <a:gd name="T8" fmla="*/ 1 w 32"/>
                <a:gd name="T9" fmla="*/ 29 h 32"/>
                <a:gd name="T10" fmla="*/ 1 w 32"/>
                <a:gd name="T11" fmla="*/ 31 h 32"/>
                <a:gd name="T12" fmla="*/ 3 w 32"/>
                <a:gd name="T13" fmla="*/ 31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" h="32">
                  <a:moveTo>
                    <a:pt x="3" y="31"/>
                  </a:moveTo>
                  <a:cubicBezTo>
                    <a:pt x="31" y="3"/>
                    <a:pt x="31" y="3"/>
                    <a:pt x="31" y="3"/>
                  </a:cubicBezTo>
                  <a:cubicBezTo>
                    <a:pt x="32" y="2"/>
                    <a:pt x="32" y="1"/>
                    <a:pt x="31" y="1"/>
                  </a:cubicBezTo>
                  <a:cubicBezTo>
                    <a:pt x="31" y="0"/>
                    <a:pt x="30" y="0"/>
                    <a:pt x="29" y="0"/>
                  </a:cubicBezTo>
                  <a:cubicBezTo>
                    <a:pt x="1" y="29"/>
                    <a:pt x="1" y="29"/>
                    <a:pt x="1" y="29"/>
                  </a:cubicBezTo>
                  <a:cubicBezTo>
                    <a:pt x="0" y="29"/>
                    <a:pt x="0" y="31"/>
                    <a:pt x="1" y="31"/>
                  </a:cubicBezTo>
                  <a:cubicBezTo>
                    <a:pt x="2" y="32"/>
                    <a:pt x="3" y="32"/>
                    <a:pt x="3" y="3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132" name="Freeform 57"/>
            <p:cNvSpPr>
              <a:spLocks/>
            </p:cNvSpPr>
            <p:nvPr/>
          </p:nvSpPr>
          <p:spPr bwMode="auto">
            <a:xfrm>
              <a:off x="3814477" y="10299541"/>
              <a:ext cx="49567" cy="49567"/>
            </a:xfrm>
            <a:custGeom>
              <a:avLst/>
              <a:gdLst>
                <a:gd name="T0" fmla="*/ 3 w 32"/>
                <a:gd name="T1" fmla="*/ 31 h 32"/>
                <a:gd name="T2" fmla="*/ 31 w 32"/>
                <a:gd name="T3" fmla="*/ 3 h 32"/>
                <a:gd name="T4" fmla="*/ 31 w 32"/>
                <a:gd name="T5" fmla="*/ 1 h 32"/>
                <a:gd name="T6" fmla="*/ 29 w 32"/>
                <a:gd name="T7" fmla="*/ 1 h 32"/>
                <a:gd name="T8" fmla="*/ 1 w 32"/>
                <a:gd name="T9" fmla="*/ 29 h 32"/>
                <a:gd name="T10" fmla="*/ 1 w 32"/>
                <a:gd name="T11" fmla="*/ 31 h 32"/>
                <a:gd name="T12" fmla="*/ 3 w 32"/>
                <a:gd name="T13" fmla="*/ 31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" h="32">
                  <a:moveTo>
                    <a:pt x="3" y="31"/>
                  </a:moveTo>
                  <a:cubicBezTo>
                    <a:pt x="31" y="3"/>
                    <a:pt x="31" y="3"/>
                    <a:pt x="31" y="3"/>
                  </a:cubicBezTo>
                  <a:cubicBezTo>
                    <a:pt x="32" y="2"/>
                    <a:pt x="32" y="1"/>
                    <a:pt x="31" y="1"/>
                  </a:cubicBezTo>
                  <a:cubicBezTo>
                    <a:pt x="31" y="0"/>
                    <a:pt x="30" y="0"/>
                    <a:pt x="29" y="1"/>
                  </a:cubicBezTo>
                  <a:cubicBezTo>
                    <a:pt x="1" y="29"/>
                    <a:pt x="1" y="29"/>
                    <a:pt x="1" y="29"/>
                  </a:cubicBezTo>
                  <a:cubicBezTo>
                    <a:pt x="0" y="29"/>
                    <a:pt x="0" y="31"/>
                    <a:pt x="1" y="31"/>
                  </a:cubicBezTo>
                  <a:cubicBezTo>
                    <a:pt x="1" y="32"/>
                    <a:pt x="2" y="32"/>
                    <a:pt x="3" y="3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133" name="Freeform 58"/>
            <p:cNvSpPr>
              <a:spLocks/>
            </p:cNvSpPr>
            <p:nvPr/>
          </p:nvSpPr>
          <p:spPr bwMode="auto">
            <a:xfrm>
              <a:off x="3551150" y="10386284"/>
              <a:ext cx="226151" cy="226151"/>
            </a:xfrm>
            <a:custGeom>
              <a:avLst/>
              <a:gdLst>
                <a:gd name="T0" fmla="*/ 142 w 145"/>
                <a:gd name="T1" fmla="*/ 1 h 145"/>
                <a:gd name="T2" fmla="*/ 0 w 145"/>
                <a:gd name="T3" fmla="*/ 142 h 145"/>
                <a:gd name="T4" fmla="*/ 0 w 145"/>
                <a:gd name="T5" fmla="*/ 145 h 145"/>
                <a:gd name="T6" fmla="*/ 3 w 145"/>
                <a:gd name="T7" fmla="*/ 145 h 145"/>
                <a:gd name="T8" fmla="*/ 144 w 145"/>
                <a:gd name="T9" fmla="*/ 3 h 145"/>
                <a:gd name="T10" fmla="*/ 144 w 145"/>
                <a:gd name="T11" fmla="*/ 1 h 145"/>
                <a:gd name="T12" fmla="*/ 142 w 145"/>
                <a:gd name="T13" fmla="*/ 1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5" h="145">
                  <a:moveTo>
                    <a:pt x="142" y="1"/>
                  </a:moveTo>
                  <a:cubicBezTo>
                    <a:pt x="0" y="142"/>
                    <a:pt x="0" y="142"/>
                    <a:pt x="0" y="142"/>
                  </a:cubicBezTo>
                  <a:cubicBezTo>
                    <a:pt x="0" y="143"/>
                    <a:pt x="0" y="144"/>
                    <a:pt x="0" y="145"/>
                  </a:cubicBezTo>
                  <a:cubicBezTo>
                    <a:pt x="1" y="145"/>
                    <a:pt x="2" y="145"/>
                    <a:pt x="3" y="145"/>
                  </a:cubicBezTo>
                  <a:cubicBezTo>
                    <a:pt x="144" y="3"/>
                    <a:pt x="144" y="3"/>
                    <a:pt x="144" y="3"/>
                  </a:cubicBezTo>
                  <a:cubicBezTo>
                    <a:pt x="144" y="3"/>
                    <a:pt x="145" y="2"/>
                    <a:pt x="144" y="1"/>
                  </a:cubicBezTo>
                  <a:cubicBezTo>
                    <a:pt x="143" y="0"/>
                    <a:pt x="142" y="0"/>
                    <a:pt x="142" y="1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134" name="Freeform 59"/>
            <p:cNvSpPr>
              <a:spLocks/>
            </p:cNvSpPr>
            <p:nvPr/>
          </p:nvSpPr>
          <p:spPr bwMode="auto">
            <a:xfrm>
              <a:off x="4593098" y="10941852"/>
              <a:ext cx="12392" cy="11359"/>
            </a:xfrm>
            <a:custGeom>
              <a:avLst/>
              <a:gdLst>
                <a:gd name="T0" fmla="*/ 5 w 8"/>
                <a:gd name="T1" fmla="*/ 0 h 7"/>
                <a:gd name="T2" fmla="*/ 1 w 8"/>
                <a:gd name="T3" fmla="*/ 4 h 7"/>
                <a:gd name="T4" fmla="*/ 1 w 8"/>
                <a:gd name="T5" fmla="*/ 7 h 7"/>
                <a:gd name="T6" fmla="*/ 3 w 8"/>
                <a:gd name="T7" fmla="*/ 6 h 7"/>
                <a:gd name="T8" fmla="*/ 7 w 8"/>
                <a:gd name="T9" fmla="*/ 3 h 7"/>
                <a:gd name="T10" fmla="*/ 7 w 8"/>
                <a:gd name="T11" fmla="*/ 0 h 7"/>
                <a:gd name="T12" fmla="*/ 5 w 8"/>
                <a:gd name="T1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7">
                  <a:moveTo>
                    <a:pt x="5" y="0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6"/>
                    <a:pt x="1" y="7"/>
                  </a:cubicBezTo>
                  <a:cubicBezTo>
                    <a:pt x="2" y="7"/>
                    <a:pt x="3" y="7"/>
                    <a:pt x="3" y="6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8" y="2"/>
                    <a:pt x="8" y="1"/>
                    <a:pt x="7" y="0"/>
                  </a:cubicBezTo>
                  <a:cubicBezTo>
                    <a:pt x="7" y="0"/>
                    <a:pt x="5" y="0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135" name="Freeform 60"/>
            <p:cNvSpPr>
              <a:spLocks/>
            </p:cNvSpPr>
            <p:nvPr/>
          </p:nvSpPr>
          <p:spPr bwMode="auto">
            <a:xfrm>
              <a:off x="134097" y="10376990"/>
              <a:ext cx="50600" cy="49567"/>
            </a:xfrm>
            <a:custGeom>
              <a:avLst/>
              <a:gdLst>
                <a:gd name="T0" fmla="*/ 0 w 32"/>
                <a:gd name="T1" fmla="*/ 1 h 32"/>
                <a:gd name="T2" fmla="*/ 0 w 32"/>
                <a:gd name="T3" fmla="*/ 3 h 32"/>
                <a:gd name="T4" fmla="*/ 29 w 32"/>
                <a:gd name="T5" fmla="*/ 31 h 32"/>
                <a:gd name="T6" fmla="*/ 31 w 32"/>
                <a:gd name="T7" fmla="*/ 31 h 32"/>
                <a:gd name="T8" fmla="*/ 31 w 32"/>
                <a:gd name="T9" fmla="*/ 29 h 32"/>
                <a:gd name="T10" fmla="*/ 3 w 32"/>
                <a:gd name="T11" fmla="*/ 0 h 32"/>
                <a:gd name="T12" fmla="*/ 0 w 32"/>
                <a:gd name="T13" fmla="*/ 1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" h="32">
                  <a:moveTo>
                    <a:pt x="0" y="1"/>
                  </a:moveTo>
                  <a:cubicBezTo>
                    <a:pt x="0" y="1"/>
                    <a:pt x="0" y="2"/>
                    <a:pt x="0" y="3"/>
                  </a:cubicBezTo>
                  <a:cubicBezTo>
                    <a:pt x="29" y="31"/>
                    <a:pt x="29" y="31"/>
                    <a:pt x="29" y="31"/>
                  </a:cubicBezTo>
                  <a:cubicBezTo>
                    <a:pt x="29" y="32"/>
                    <a:pt x="30" y="32"/>
                    <a:pt x="31" y="31"/>
                  </a:cubicBezTo>
                  <a:cubicBezTo>
                    <a:pt x="32" y="30"/>
                    <a:pt x="32" y="29"/>
                    <a:pt x="31" y="29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1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136" name="Freeform 61"/>
            <p:cNvSpPr>
              <a:spLocks/>
            </p:cNvSpPr>
            <p:nvPr/>
          </p:nvSpPr>
          <p:spPr bwMode="auto">
            <a:xfrm>
              <a:off x="221873" y="10463733"/>
              <a:ext cx="225119" cy="226151"/>
            </a:xfrm>
            <a:custGeom>
              <a:avLst/>
              <a:gdLst>
                <a:gd name="T0" fmla="*/ 1 w 145"/>
                <a:gd name="T1" fmla="*/ 1 h 145"/>
                <a:gd name="T2" fmla="*/ 1 w 145"/>
                <a:gd name="T3" fmla="*/ 3 h 145"/>
                <a:gd name="T4" fmla="*/ 142 w 145"/>
                <a:gd name="T5" fmla="*/ 145 h 145"/>
                <a:gd name="T6" fmla="*/ 144 w 145"/>
                <a:gd name="T7" fmla="*/ 145 h 145"/>
                <a:gd name="T8" fmla="*/ 144 w 145"/>
                <a:gd name="T9" fmla="*/ 142 h 145"/>
                <a:gd name="T10" fmla="*/ 3 w 145"/>
                <a:gd name="T11" fmla="*/ 1 h 145"/>
                <a:gd name="T12" fmla="*/ 1 w 145"/>
                <a:gd name="T13" fmla="*/ 1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5" h="145">
                  <a:moveTo>
                    <a:pt x="1" y="1"/>
                  </a:moveTo>
                  <a:cubicBezTo>
                    <a:pt x="0" y="2"/>
                    <a:pt x="0" y="3"/>
                    <a:pt x="1" y="3"/>
                  </a:cubicBezTo>
                  <a:cubicBezTo>
                    <a:pt x="142" y="145"/>
                    <a:pt x="142" y="145"/>
                    <a:pt x="142" y="145"/>
                  </a:cubicBezTo>
                  <a:cubicBezTo>
                    <a:pt x="143" y="145"/>
                    <a:pt x="144" y="145"/>
                    <a:pt x="144" y="145"/>
                  </a:cubicBezTo>
                  <a:cubicBezTo>
                    <a:pt x="145" y="144"/>
                    <a:pt x="145" y="143"/>
                    <a:pt x="144" y="14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2" y="0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137" name="Freeform 62"/>
            <p:cNvSpPr>
              <a:spLocks/>
            </p:cNvSpPr>
            <p:nvPr/>
          </p:nvSpPr>
          <p:spPr bwMode="auto">
            <a:xfrm>
              <a:off x="485200" y="10729125"/>
              <a:ext cx="50600" cy="49567"/>
            </a:xfrm>
            <a:custGeom>
              <a:avLst/>
              <a:gdLst>
                <a:gd name="T0" fmla="*/ 0 w 32"/>
                <a:gd name="T1" fmla="*/ 0 h 32"/>
                <a:gd name="T2" fmla="*/ 0 w 32"/>
                <a:gd name="T3" fmla="*/ 3 h 32"/>
                <a:gd name="T4" fmla="*/ 29 w 32"/>
                <a:gd name="T5" fmla="*/ 31 h 32"/>
                <a:gd name="T6" fmla="*/ 31 w 32"/>
                <a:gd name="T7" fmla="*/ 31 h 32"/>
                <a:gd name="T8" fmla="*/ 31 w 32"/>
                <a:gd name="T9" fmla="*/ 29 h 32"/>
                <a:gd name="T10" fmla="*/ 3 w 32"/>
                <a:gd name="T11" fmla="*/ 0 h 32"/>
                <a:gd name="T12" fmla="*/ 0 w 32"/>
                <a:gd name="T13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" h="32">
                  <a:moveTo>
                    <a:pt x="0" y="0"/>
                  </a:moveTo>
                  <a:cubicBezTo>
                    <a:pt x="0" y="1"/>
                    <a:pt x="0" y="2"/>
                    <a:pt x="0" y="3"/>
                  </a:cubicBezTo>
                  <a:cubicBezTo>
                    <a:pt x="29" y="31"/>
                    <a:pt x="29" y="31"/>
                    <a:pt x="29" y="31"/>
                  </a:cubicBezTo>
                  <a:cubicBezTo>
                    <a:pt x="29" y="32"/>
                    <a:pt x="30" y="32"/>
                    <a:pt x="31" y="31"/>
                  </a:cubicBezTo>
                  <a:cubicBezTo>
                    <a:pt x="32" y="30"/>
                    <a:pt x="32" y="29"/>
                    <a:pt x="31" y="29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138" name="Freeform 63"/>
            <p:cNvSpPr>
              <a:spLocks/>
            </p:cNvSpPr>
            <p:nvPr/>
          </p:nvSpPr>
          <p:spPr bwMode="auto">
            <a:xfrm>
              <a:off x="1015984" y="8837303"/>
              <a:ext cx="49567" cy="49567"/>
            </a:xfrm>
            <a:custGeom>
              <a:avLst/>
              <a:gdLst>
                <a:gd name="T0" fmla="*/ 31 w 32"/>
                <a:gd name="T1" fmla="*/ 31 h 32"/>
                <a:gd name="T2" fmla="*/ 31 w 32"/>
                <a:gd name="T3" fmla="*/ 29 h 32"/>
                <a:gd name="T4" fmla="*/ 3 w 32"/>
                <a:gd name="T5" fmla="*/ 1 h 32"/>
                <a:gd name="T6" fmla="*/ 0 w 32"/>
                <a:gd name="T7" fmla="*/ 1 h 32"/>
                <a:gd name="T8" fmla="*/ 0 w 32"/>
                <a:gd name="T9" fmla="*/ 3 h 32"/>
                <a:gd name="T10" fmla="*/ 28 w 32"/>
                <a:gd name="T11" fmla="*/ 31 h 32"/>
                <a:gd name="T12" fmla="*/ 31 w 32"/>
                <a:gd name="T13" fmla="*/ 31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" h="32">
                  <a:moveTo>
                    <a:pt x="31" y="31"/>
                  </a:moveTo>
                  <a:cubicBezTo>
                    <a:pt x="32" y="31"/>
                    <a:pt x="32" y="30"/>
                    <a:pt x="31" y="29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1" y="0"/>
                    <a:pt x="0" y="1"/>
                  </a:cubicBezTo>
                  <a:cubicBezTo>
                    <a:pt x="0" y="1"/>
                    <a:pt x="0" y="2"/>
                    <a:pt x="0" y="3"/>
                  </a:cubicBezTo>
                  <a:cubicBezTo>
                    <a:pt x="28" y="31"/>
                    <a:pt x="28" y="31"/>
                    <a:pt x="28" y="31"/>
                  </a:cubicBezTo>
                  <a:cubicBezTo>
                    <a:pt x="29" y="32"/>
                    <a:pt x="30" y="32"/>
                    <a:pt x="31" y="31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139" name="Freeform 64"/>
            <p:cNvSpPr>
              <a:spLocks/>
            </p:cNvSpPr>
            <p:nvPr/>
          </p:nvSpPr>
          <p:spPr bwMode="auto">
            <a:xfrm>
              <a:off x="2156034" y="9978386"/>
              <a:ext cx="225119" cy="226151"/>
            </a:xfrm>
            <a:custGeom>
              <a:avLst/>
              <a:gdLst>
                <a:gd name="T0" fmla="*/ 1 w 145"/>
                <a:gd name="T1" fmla="*/ 1 h 145"/>
                <a:gd name="T2" fmla="*/ 1 w 145"/>
                <a:gd name="T3" fmla="*/ 3 h 145"/>
                <a:gd name="T4" fmla="*/ 142 w 145"/>
                <a:gd name="T5" fmla="*/ 145 h 145"/>
                <a:gd name="T6" fmla="*/ 144 w 145"/>
                <a:gd name="T7" fmla="*/ 145 h 145"/>
                <a:gd name="T8" fmla="*/ 144 w 145"/>
                <a:gd name="T9" fmla="*/ 142 h 145"/>
                <a:gd name="T10" fmla="*/ 3 w 145"/>
                <a:gd name="T11" fmla="*/ 1 h 145"/>
                <a:gd name="T12" fmla="*/ 1 w 145"/>
                <a:gd name="T13" fmla="*/ 1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5" h="145">
                  <a:moveTo>
                    <a:pt x="1" y="1"/>
                  </a:moveTo>
                  <a:cubicBezTo>
                    <a:pt x="0" y="2"/>
                    <a:pt x="0" y="3"/>
                    <a:pt x="1" y="3"/>
                  </a:cubicBezTo>
                  <a:cubicBezTo>
                    <a:pt x="142" y="145"/>
                    <a:pt x="142" y="145"/>
                    <a:pt x="142" y="145"/>
                  </a:cubicBezTo>
                  <a:cubicBezTo>
                    <a:pt x="142" y="145"/>
                    <a:pt x="143" y="145"/>
                    <a:pt x="144" y="145"/>
                  </a:cubicBezTo>
                  <a:cubicBezTo>
                    <a:pt x="145" y="144"/>
                    <a:pt x="145" y="143"/>
                    <a:pt x="144" y="14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1" y="0"/>
                    <a:pt x="1" y="1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140" name="Freeform 65"/>
            <p:cNvSpPr>
              <a:spLocks/>
            </p:cNvSpPr>
            <p:nvPr/>
          </p:nvSpPr>
          <p:spPr bwMode="auto">
            <a:xfrm>
              <a:off x="2067226" y="9891643"/>
              <a:ext cx="50600" cy="49567"/>
            </a:xfrm>
            <a:custGeom>
              <a:avLst/>
              <a:gdLst>
                <a:gd name="T0" fmla="*/ 1 w 32"/>
                <a:gd name="T1" fmla="*/ 0 h 32"/>
                <a:gd name="T2" fmla="*/ 1 w 32"/>
                <a:gd name="T3" fmla="*/ 3 h 32"/>
                <a:gd name="T4" fmla="*/ 29 w 32"/>
                <a:gd name="T5" fmla="*/ 31 h 32"/>
                <a:gd name="T6" fmla="*/ 32 w 32"/>
                <a:gd name="T7" fmla="*/ 31 h 32"/>
                <a:gd name="T8" fmla="*/ 32 w 32"/>
                <a:gd name="T9" fmla="*/ 29 h 32"/>
                <a:gd name="T10" fmla="*/ 3 w 32"/>
                <a:gd name="T11" fmla="*/ 0 h 32"/>
                <a:gd name="T12" fmla="*/ 1 w 32"/>
                <a:gd name="T13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" h="32">
                  <a:moveTo>
                    <a:pt x="1" y="0"/>
                  </a:moveTo>
                  <a:cubicBezTo>
                    <a:pt x="0" y="1"/>
                    <a:pt x="0" y="2"/>
                    <a:pt x="1" y="3"/>
                  </a:cubicBezTo>
                  <a:cubicBezTo>
                    <a:pt x="29" y="31"/>
                    <a:pt x="29" y="31"/>
                    <a:pt x="29" y="31"/>
                  </a:cubicBezTo>
                  <a:cubicBezTo>
                    <a:pt x="30" y="32"/>
                    <a:pt x="31" y="32"/>
                    <a:pt x="32" y="31"/>
                  </a:cubicBezTo>
                  <a:cubicBezTo>
                    <a:pt x="32" y="30"/>
                    <a:pt x="32" y="29"/>
                    <a:pt x="32" y="29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2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141" name="Freeform 66"/>
            <p:cNvSpPr>
              <a:spLocks/>
            </p:cNvSpPr>
            <p:nvPr/>
          </p:nvSpPr>
          <p:spPr bwMode="auto">
            <a:xfrm>
              <a:off x="1365021" y="9188406"/>
              <a:ext cx="49567" cy="49567"/>
            </a:xfrm>
            <a:custGeom>
              <a:avLst/>
              <a:gdLst>
                <a:gd name="T0" fmla="*/ 32 w 32"/>
                <a:gd name="T1" fmla="*/ 31 h 32"/>
                <a:gd name="T2" fmla="*/ 32 w 32"/>
                <a:gd name="T3" fmla="*/ 29 h 32"/>
                <a:gd name="T4" fmla="*/ 4 w 32"/>
                <a:gd name="T5" fmla="*/ 1 h 32"/>
                <a:gd name="T6" fmla="*/ 1 w 32"/>
                <a:gd name="T7" fmla="*/ 1 h 32"/>
                <a:gd name="T8" fmla="*/ 1 w 32"/>
                <a:gd name="T9" fmla="*/ 3 h 32"/>
                <a:gd name="T10" fmla="*/ 29 w 32"/>
                <a:gd name="T11" fmla="*/ 31 h 32"/>
                <a:gd name="T12" fmla="*/ 32 w 32"/>
                <a:gd name="T13" fmla="*/ 31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" h="32">
                  <a:moveTo>
                    <a:pt x="32" y="31"/>
                  </a:moveTo>
                  <a:cubicBezTo>
                    <a:pt x="32" y="31"/>
                    <a:pt x="32" y="29"/>
                    <a:pt x="32" y="29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0"/>
                    <a:pt x="2" y="0"/>
                    <a:pt x="1" y="1"/>
                  </a:cubicBezTo>
                  <a:cubicBezTo>
                    <a:pt x="0" y="1"/>
                    <a:pt x="1" y="2"/>
                    <a:pt x="1" y="3"/>
                  </a:cubicBezTo>
                  <a:cubicBezTo>
                    <a:pt x="29" y="31"/>
                    <a:pt x="29" y="31"/>
                    <a:pt x="29" y="31"/>
                  </a:cubicBezTo>
                  <a:cubicBezTo>
                    <a:pt x="30" y="32"/>
                    <a:pt x="31" y="32"/>
                    <a:pt x="32" y="3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142" name="Freeform 67"/>
            <p:cNvSpPr>
              <a:spLocks/>
            </p:cNvSpPr>
            <p:nvPr/>
          </p:nvSpPr>
          <p:spPr bwMode="auto">
            <a:xfrm>
              <a:off x="1102727" y="8924046"/>
              <a:ext cx="225119" cy="225119"/>
            </a:xfrm>
            <a:custGeom>
              <a:avLst/>
              <a:gdLst>
                <a:gd name="T0" fmla="*/ 144 w 145"/>
                <a:gd name="T1" fmla="*/ 145 h 145"/>
                <a:gd name="T2" fmla="*/ 144 w 145"/>
                <a:gd name="T3" fmla="*/ 142 h 145"/>
                <a:gd name="T4" fmla="*/ 3 w 145"/>
                <a:gd name="T5" fmla="*/ 1 h 145"/>
                <a:gd name="T6" fmla="*/ 1 w 145"/>
                <a:gd name="T7" fmla="*/ 1 h 145"/>
                <a:gd name="T8" fmla="*/ 1 w 145"/>
                <a:gd name="T9" fmla="*/ 4 h 145"/>
                <a:gd name="T10" fmla="*/ 142 w 145"/>
                <a:gd name="T11" fmla="*/ 145 h 145"/>
                <a:gd name="T12" fmla="*/ 144 w 145"/>
                <a:gd name="T13" fmla="*/ 145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5" h="145">
                  <a:moveTo>
                    <a:pt x="144" y="145"/>
                  </a:moveTo>
                  <a:cubicBezTo>
                    <a:pt x="145" y="144"/>
                    <a:pt x="145" y="143"/>
                    <a:pt x="144" y="14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1" y="0"/>
                    <a:pt x="1" y="1"/>
                  </a:cubicBezTo>
                  <a:cubicBezTo>
                    <a:pt x="0" y="2"/>
                    <a:pt x="0" y="3"/>
                    <a:pt x="1" y="4"/>
                  </a:cubicBezTo>
                  <a:cubicBezTo>
                    <a:pt x="142" y="145"/>
                    <a:pt x="142" y="145"/>
                    <a:pt x="142" y="145"/>
                  </a:cubicBezTo>
                  <a:cubicBezTo>
                    <a:pt x="143" y="145"/>
                    <a:pt x="144" y="145"/>
                    <a:pt x="144" y="145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143" name="Freeform 68"/>
            <p:cNvSpPr>
              <a:spLocks/>
            </p:cNvSpPr>
            <p:nvPr/>
          </p:nvSpPr>
          <p:spPr bwMode="auto">
            <a:xfrm>
              <a:off x="2418328" y="10243778"/>
              <a:ext cx="50600" cy="49567"/>
            </a:xfrm>
            <a:custGeom>
              <a:avLst/>
              <a:gdLst>
                <a:gd name="T0" fmla="*/ 1 w 32"/>
                <a:gd name="T1" fmla="*/ 0 h 32"/>
                <a:gd name="T2" fmla="*/ 1 w 32"/>
                <a:gd name="T3" fmla="*/ 3 h 32"/>
                <a:gd name="T4" fmla="*/ 29 w 32"/>
                <a:gd name="T5" fmla="*/ 31 h 32"/>
                <a:gd name="T6" fmla="*/ 32 w 32"/>
                <a:gd name="T7" fmla="*/ 31 h 32"/>
                <a:gd name="T8" fmla="*/ 32 w 32"/>
                <a:gd name="T9" fmla="*/ 29 h 32"/>
                <a:gd name="T10" fmla="*/ 3 w 32"/>
                <a:gd name="T11" fmla="*/ 0 h 32"/>
                <a:gd name="T12" fmla="*/ 1 w 32"/>
                <a:gd name="T13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" h="32">
                  <a:moveTo>
                    <a:pt x="1" y="0"/>
                  </a:moveTo>
                  <a:cubicBezTo>
                    <a:pt x="0" y="1"/>
                    <a:pt x="0" y="2"/>
                    <a:pt x="1" y="3"/>
                  </a:cubicBezTo>
                  <a:cubicBezTo>
                    <a:pt x="29" y="31"/>
                    <a:pt x="29" y="31"/>
                    <a:pt x="29" y="31"/>
                  </a:cubicBezTo>
                  <a:cubicBezTo>
                    <a:pt x="30" y="32"/>
                    <a:pt x="31" y="32"/>
                    <a:pt x="32" y="31"/>
                  </a:cubicBezTo>
                  <a:cubicBezTo>
                    <a:pt x="32" y="30"/>
                    <a:pt x="32" y="29"/>
                    <a:pt x="32" y="29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144" name="Freeform 69"/>
            <p:cNvSpPr>
              <a:spLocks/>
            </p:cNvSpPr>
            <p:nvPr/>
          </p:nvSpPr>
          <p:spPr bwMode="auto">
            <a:xfrm>
              <a:off x="1716124" y="9540541"/>
              <a:ext cx="49567" cy="49567"/>
            </a:xfrm>
            <a:custGeom>
              <a:avLst/>
              <a:gdLst>
                <a:gd name="T0" fmla="*/ 32 w 32"/>
                <a:gd name="T1" fmla="*/ 31 h 32"/>
                <a:gd name="T2" fmla="*/ 32 w 32"/>
                <a:gd name="T3" fmla="*/ 29 h 32"/>
                <a:gd name="T4" fmla="*/ 3 w 32"/>
                <a:gd name="T5" fmla="*/ 1 h 32"/>
                <a:gd name="T6" fmla="*/ 1 w 32"/>
                <a:gd name="T7" fmla="*/ 1 h 32"/>
                <a:gd name="T8" fmla="*/ 1 w 32"/>
                <a:gd name="T9" fmla="*/ 3 h 32"/>
                <a:gd name="T10" fmla="*/ 29 w 32"/>
                <a:gd name="T11" fmla="*/ 31 h 32"/>
                <a:gd name="T12" fmla="*/ 32 w 32"/>
                <a:gd name="T13" fmla="*/ 31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" h="32">
                  <a:moveTo>
                    <a:pt x="32" y="31"/>
                  </a:moveTo>
                  <a:cubicBezTo>
                    <a:pt x="32" y="30"/>
                    <a:pt x="32" y="29"/>
                    <a:pt x="32" y="29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2" y="0"/>
                    <a:pt x="1" y="1"/>
                  </a:cubicBezTo>
                  <a:cubicBezTo>
                    <a:pt x="0" y="1"/>
                    <a:pt x="0" y="2"/>
                    <a:pt x="1" y="3"/>
                  </a:cubicBezTo>
                  <a:cubicBezTo>
                    <a:pt x="29" y="31"/>
                    <a:pt x="29" y="31"/>
                    <a:pt x="29" y="31"/>
                  </a:cubicBezTo>
                  <a:cubicBezTo>
                    <a:pt x="30" y="32"/>
                    <a:pt x="31" y="32"/>
                    <a:pt x="32" y="3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145" name="Freeform 70"/>
            <p:cNvSpPr>
              <a:spLocks/>
            </p:cNvSpPr>
            <p:nvPr/>
          </p:nvSpPr>
          <p:spPr bwMode="auto">
            <a:xfrm>
              <a:off x="1453829" y="9275149"/>
              <a:ext cx="225119" cy="226151"/>
            </a:xfrm>
            <a:custGeom>
              <a:avLst/>
              <a:gdLst>
                <a:gd name="T0" fmla="*/ 144 w 145"/>
                <a:gd name="T1" fmla="*/ 145 h 145"/>
                <a:gd name="T2" fmla="*/ 144 w 145"/>
                <a:gd name="T3" fmla="*/ 142 h 145"/>
                <a:gd name="T4" fmla="*/ 3 w 145"/>
                <a:gd name="T5" fmla="*/ 1 h 145"/>
                <a:gd name="T6" fmla="*/ 1 w 145"/>
                <a:gd name="T7" fmla="*/ 1 h 145"/>
                <a:gd name="T8" fmla="*/ 1 w 145"/>
                <a:gd name="T9" fmla="*/ 3 h 145"/>
                <a:gd name="T10" fmla="*/ 142 w 145"/>
                <a:gd name="T11" fmla="*/ 145 h 145"/>
                <a:gd name="T12" fmla="*/ 144 w 145"/>
                <a:gd name="T13" fmla="*/ 145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5" h="145">
                  <a:moveTo>
                    <a:pt x="144" y="145"/>
                  </a:moveTo>
                  <a:cubicBezTo>
                    <a:pt x="145" y="144"/>
                    <a:pt x="145" y="143"/>
                    <a:pt x="144" y="14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1" y="0"/>
                    <a:pt x="1" y="1"/>
                  </a:cubicBezTo>
                  <a:cubicBezTo>
                    <a:pt x="0" y="2"/>
                    <a:pt x="0" y="3"/>
                    <a:pt x="1" y="3"/>
                  </a:cubicBezTo>
                  <a:cubicBezTo>
                    <a:pt x="142" y="145"/>
                    <a:pt x="142" y="145"/>
                    <a:pt x="142" y="145"/>
                  </a:cubicBezTo>
                  <a:cubicBezTo>
                    <a:pt x="143" y="145"/>
                    <a:pt x="144" y="145"/>
                    <a:pt x="144" y="145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146" name="Freeform 71"/>
            <p:cNvSpPr>
              <a:spLocks/>
            </p:cNvSpPr>
            <p:nvPr/>
          </p:nvSpPr>
          <p:spPr bwMode="auto">
            <a:xfrm>
              <a:off x="2770463" y="10594880"/>
              <a:ext cx="49567" cy="49567"/>
            </a:xfrm>
            <a:custGeom>
              <a:avLst/>
              <a:gdLst>
                <a:gd name="T0" fmla="*/ 1 w 32"/>
                <a:gd name="T1" fmla="*/ 0 h 32"/>
                <a:gd name="T2" fmla="*/ 1 w 32"/>
                <a:gd name="T3" fmla="*/ 3 h 32"/>
                <a:gd name="T4" fmla="*/ 29 w 32"/>
                <a:gd name="T5" fmla="*/ 31 h 32"/>
                <a:gd name="T6" fmla="*/ 32 w 32"/>
                <a:gd name="T7" fmla="*/ 31 h 32"/>
                <a:gd name="T8" fmla="*/ 32 w 32"/>
                <a:gd name="T9" fmla="*/ 29 h 32"/>
                <a:gd name="T10" fmla="*/ 3 w 32"/>
                <a:gd name="T11" fmla="*/ 0 h 32"/>
                <a:gd name="T12" fmla="*/ 1 w 32"/>
                <a:gd name="T13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" h="32">
                  <a:moveTo>
                    <a:pt x="1" y="0"/>
                  </a:moveTo>
                  <a:cubicBezTo>
                    <a:pt x="0" y="1"/>
                    <a:pt x="0" y="2"/>
                    <a:pt x="1" y="3"/>
                  </a:cubicBezTo>
                  <a:cubicBezTo>
                    <a:pt x="29" y="31"/>
                    <a:pt x="29" y="31"/>
                    <a:pt x="29" y="31"/>
                  </a:cubicBezTo>
                  <a:cubicBezTo>
                    <a:pt x="30" y="32"/>
                    <a:pt x="31" y="32"/>
                    <a:pt x="32" y="31"/>
                  </a:cubicBezTo>
                  <a:cubicBezTo>
                    <a:pt x="32" y="30"/>
                    <a:pt x="32" y="29"/>
                    <a:pt x="32" y="29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2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147" name="Freeform 72"/>
            <p:cNvSpPr>
              <a:spLocks/>
            </p:cNvSpPr>
            <p:nvPr/>
          </p:nvSpPr>
          <p:spPr bwMode="auto">
            <a:xfrm>
              <a:off x="2858239" y="10681623"/>
              <a:ext cx="225119" cy="226151"/>
            </a:xfrm>
            <a:custGeom>
              <a:avLst/>
              <a:gdLst>
                <a:gd name="T0" fmla="*/ 0 w 145"/>
                <a:gd name="T1" fmla="*/ 1 h 145"/>
                <a:gd name="T2" fmla="*/ 0 w 145"/>
                <a:gd name="T3" fmla="*/ 3 h 145"/>
                <a:gd name="T4" fmla="*/ 142 w 145"/>
                <a:gd name="T5" fmla="*/ 144 h 145"/>
                <a:gd name="T6" fmla="*/ 144 w 145"/>
                <a:gd name="T7" fmla="*/ 144 h 145"/>
                <a:gd name="T8" fmla="*/ 144 w 145"/>
                <a:gd name="T9" fmla="*/ 142 h 145"/>
                <a:gd name="T10" fmla="*/ 3 w 145"/>
                <a:gd name="T11" fmla="*/ 1 h 145"/>
                <a:gd name="T12" fmla="*/ 0 w 145"/>
                <a:gd name="T13" fmla="*/ 1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5" h="145">
                  <a:moveTo>
                    <a:pt x="0" y="1"/>
                  </a:moveTo>
                  <a:cubicBezTo>
                    <a:pt x="0" y="2"/>
                    <a:pt x="0" y="3"/>
                    <a:pt x="0" y="3"/>
                  </a:cubicBezTo>
                  <a:cubicBezTo>
                    <a:pt x="142" y="144"/>
                    <a:pt x="142" y="144"/>
                    <a:pt x="142" y="144"/>
                  </a:cubicBezTo>
                  <a:cubicBezTo>
                    <a:pt x="142" y="145"/>
                    <a:pt x="143" y="145"/>
                    <a:pt x="144" y="144"/>
                  </a:cubicBezTo>
                  <a:cubicBezTo>
                    <a:pt x="145" y="144"/>
                    <a:pt x="145" y="143"/>
                    <a:pt x="144" y="14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1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148" name="Freeform 73"/>
            <p:cNvSpPr>
              <a:spLocks/>
            </p:cNvSpPr>
            <p:nvPr/>
          </p:nvSpPr>
          <p:spPr bwMode="auto">
            <a:xfrm>
              <a:off x="1360890" y="8491364"/>
              <a:ext cx="49567" cy="49567"/>
            </a:xfrm>
            <a:custGeom>
              <a:avLst/>
              <a:gdLst>
                <a:gd name="T0" fmla="*/ 1 w 32"/>
                <a:gd name="T1" fmla="*/ 0 h 32"/>
                <a:gd name="T2" fmla="*/ 1 w 32"/>
                <a:gd name="T3" fmla="*/ 3 h 32"/>
                <a:gd name="T4" fmla="*/ 29 w 32"/>
                <a:gd name="T5" fmla="*/ 31 h 32"/>
                <a:gd name="T6" fmla="*/ 31 w 32"/>
                <a:gd name="T7" fmla="*/ 31 h 32"/>
                <a:gd name="T8" fmla="*/ 31 w 32"/>
                <a:gd name="T9" fmla="*/ 29 h 32"/>
                <a:gd name="T10" fmla="*/ 3 w 32"/>
                <a:gd name="T11" fmla="*/ 0 h 32"/>
                <a:gd name="T12" fmla="*/ 1 w 32"/>
                <a:gd name="T13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" h="32">
                  <a:moveTo>
                    <a:pt x="1" y="0"/>
                  </a:moveTo>
                  <a:cubicBezTo>
                    <a:pt x="0" y="1"/>
                    <a:pt x="0" y="2"/>
                    <a:pt x="1" y="3"/>
                  </a:cubicBezTo>
                  <a:cubicBezTo>
                    <a:pt x="29" y="31"/>
                    <a:pt x="29" y="31"/>
                    <a:pt x="29" y="31"/>
                  </a:cubicBezTo>
                  <a:cubicBezTo>
                    <a:pt x="29" y="32"/>
                    <a:pt x="31" y="32"/>
                    <a:pt x="31" y="31"/>
                  </a:cubicBezTo>
                  <a:cubicBezTo>
                    <a:pt x="32" y="30"/>
                    <a:pt x="32" y="29"/>
                    <a:pt x="31" y="29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1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149" name="Freeform 74"/>
            <p:cNvSpPr>
              <a:spLocks/>
            </p:cNvSpPr>
            <p:nvPr/>
          </p:nvSpPr>
          <p:spPr bwMode="auto">
            <a:xfrm>
              <a:off x="746461" y="7875902"/>
              <a:ext cx="224086" cy="225119"/>
            </a:xfrm>
            <a:custGeom>
              <a:avLst/>
              <a:gdLst>
                <a:gd name="T0" fmla="*/ 3 w 144"/>
                <a:gd name="T1" fmla="*/ 1 h 145"/>
                <a:gd name="T2" fmla="*/ 0 w 144"/>
                <a:gd name="T3" fmla="*/ 1 h 145"/>
                <a:gd name="T4" fmla="*/ 0 w 144"/>
                <a:gd name="T5" fmla="*/ 3 h 145"/>
                <a:gd name="T6" fmla="*/ 141 w 144"/>
                <a:gd name="T7" fmla="*/ 145 h 145"/>
                <a:gd name="T8" fmla="*/ 144 w 144"/>
                <a:gd name="T9" fmla="*/ 144 h 145"/>
                <a:gd name="T10" fmla="*/ 144 w 144"/>
                <a:gd name="T11" fmla="*/ 142 h 145"/>
                <a:gd name="T12" fmla="*/ 3 w 144"/>
                <a:gd name="T13" fmla="*/ 1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4" h="145">
                  <a:moveTo>
                    <a:pt x="3" y="1"/>
                  </a:moveTo>
                  <a:cubicBezTo>
                    <a:pt x="2" y="0"/>
                    <a:pt x="1" y="0"/>
                    <a:pt x="0" y="1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141" y="145"/>
                    <a:pt x="141" y="145"/>
                    <a:pt x="141" y="145"/>
                  </a:cubicBezTo>
                  <a:cubicBezTo>
                    <a:pt x="142" y="145"/>
                    <a:pt x="143" y="145"/>
                    <a:pt x="144" y="144"/>
                  </a:cubicBezTo>
                  <a:cubicBezTo>
                    <a:pt x="144" y="144"/>
                    <a:pt x="144" y="143"/>
                    <a:pt x="144" y="142"/>
                  </a:cubicBezTo>
                  <a:cubicBezTo>
                    <a:pt x="3" y="1"/>
                    <a:pt x="3" y="1"/>
                    <a:pt x="3" y="1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150" name="Freeform 75"/>
            <p:cNvSpPr>
              <a:spLocks/>
            </p:cNvSpPr>
            <p:nvPr/>
          </p:nvSpPr>
          <p:spPr bwMode="auto">
            <a:xfrm>
              <a:off x="658686" y="7788127"/>
              <a:ext cx="49567" cy="49567"/>
            </a:xfrm>
            <a:custGeom>
              <a:avLst/>
              <a:gdLst>
                <a:gd name="T0" fmla="*/ 3 w 32"/>
                <a:gd name="T1" fmla="*/ 0 h 32"/>
                <a:gd name="T2" fmla="*/ 1 w 32"/>
                <a:gd name="T3" fmla="*/ 0 h 32"/>
                <a:gd name="T4" fmla="*/ 1 w 32"/>
                <a:gd name="T5" fmla="*/ 3 h 32"/>
                <a:gd name="T6" fmla="*/ 29 w 32"/>
                <a:gd name="T7" fmla="*/ 31 h 32"/>
                <a:gd name="T8" fmla="*/ 31 w 32"/>
                <a:gd name="T9" fmla="*/ 31 h 32"/>
                <a:gd name="T10" fmla="*/ 31 w 32"/>
                <a:gd name="T11" fmla="*/ 29 h 32"/>
                <a:gd name="T12" fmla="*/ 3 w 32"/>
                <a:gd name="T13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" h="32">
                  <a:moveTo>
                    <a:pt x="3" y="0"/>
                  </a:moveTo>
                  <a:cubicBezTo>
                    <a:pt x="2" y="0"/>
                    <a:pt x="1" y="0"/>
                    <a:pt x="1" y="0"/>
                  </a:cubicBezTo>
                  <a:cubicBezTo>
                    <a:pt x="0" y="1"/>
                    <a:pt x="0" y="2"/>
                    <a:pt x="1" y="3"/>
                  </a:cubicBezTo>
                  <a:cubicBezTo>
                    <a:pt x="29" y="31"/>
                    <a:pt x="29" y="31"/>
                    <a:pt x="29" y="31"/>
                  </a:cubicBezTo>
                  <a:cubicBezTo>
                    <a:pt x="30" y="32"/>
                    <a:pt x="31" y="32"/>
                    <a:pt x="31" y="31"/>
                  </a:cubicBezTo>
                  <a:cubicBezTo>
                    <a:pt x="32" y="30"/>
                    <a:pt x="32" y="29"/>
                    <a:pt x="31" y="29"/>
                  </a:cubicBez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151" name="Freeform 76"/>
            <p:cNvSpPr>
              <a:spLocks/>
            </p:cNvSpPr>
            <p:nvPr/>
          </p:nvSpPr>
          <p:spPr bwMode="auto">
            <a:xfrm>
              <a:off x="395359" y="7523767"/>
              <a:ext cx="224086" cy="225119"/>
            </a:xfrm>
            <a:custGeom>
              <a:avLst/>
              <a:gdLst>
                <a:gd name="T0" fmla="*/ 3 w 144"/>
                <a:gd name="T1" fmla="*/ 1 h 145"/>
                <a:gd name="T2" fmla="*/ 0 w 144"/>
                <a:gd name="T3" fmla="*/ 1 h 145"/>
                <a:gd name="T4" fmla="*/ 0 w 144"/>
                <a:gd name="T5" fmla="*/ 3 h 145"/>
                <a:gd name="T6" fmla="*/ 141 w 144"/>
                <a:gd name="T7" fmla="*/ 145 h 145"/>
                <a:gd name="T8" fmla="*/ 144 w 144"/>
                <a:gd name="T9" fmla="*/ 145 h 145"/>
                <a:gd name="T10" fmla="*/ 144 w 144"/>
                <a:gd name="T11" fmla="*/ 142 h 145"/>
                <a:gd name="T12" fmla="*/ 3 w 144"/>
                <a:gd name="T13" fmla="*/ 1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4" h="145">
                  <a:moveTo>
                    <a:pt x="3" y="1"/>
                  </a:moveTo>
                  <a:cubicBezTo>
                    <a:pt x="2" y="0"/>
                    <a:pt x="1" y="0"/>
                    <a:pt x="0" y="1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141" y="145"/>
                    <a:pt x="141" y="145"/>
                    <a:pt x="141" y="145"/>
                  </a:cubicBezTo>
                  <a:cubicBezTo>
                    <a:pt x="142" y="145"/>
                    <a:pt x="143" y="145"/>
                    <a:pt x="144" y="145"/>
                  </a:cubicBezTo>
                  <a:cubicBezTo>
                    <a:pt x="144" y="144"/>
                    <a:pt x="144" y="143"/>
                    <a:pt x="144" y="142"/>
                  </a:cubicBezTo>
                  <a:lnTo>
                    <a:pt x="3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152" name="Freeform 77"/>
            <p:cNvSpPr>
              <a:spLocks/>
            </p:cNvSpPr>
            <p:nvPr/>
          </p:nvSpPr>
          <p:spPr bwMode="auto">
            <a:xfrm>
              <a:off x="306551" y="7437024"/>
              <a:ext cx="50600" cy="49567"/>
            </a:xfrm>
            <a:custGeom>
              <a:avLst/>
              <a:gdLst>
                <a:gd name="T0" fmla="*/ 3 w 32"/>
                <a:gd name="T1" fmla="*/ 0 h 32"/>
                <a:gd name="T2" fmla="*/ 1 w 32"/>
                <a:gd name="T3" fmla="*/ 0 h 32"/>
                <a:gd name="T4" fmla="*/ 1 w 32"/>
                <a:gd name="T5" fmla="*/ 3 h 32"/>
                <a:gd name="T6" fmla="*/ 29 w 32"/>
                <a:gd name="T7" fmla="*/ 31 h 32"/>
                <a:gd name="T8" fmla="*/ 31 w 32"/>
                <a:gd name="T9" fmla="*/ 31 h 32"/>
                <a:gd name="T10" fmla="*/ 31 w 32"/>
                <a:gd name="T11" fmla="*/ 29 h 32"/>
                <a:gd name="T12" fmla="*/ 3 w 32"/>
                <a:gd name="T13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" h="32">
                  <a:moveTo>
                    <a:pt x="3" y="0"/>
                  </a:moveTo>
                  <a:cubicBezTo>
                    <a:pt x="2" y="0"/>
                    <a:pt x="1" y="0"/>
                    <a:pt x="1" y="0"/>
                  </a:cubicBezTo>
                  <a:cubicBezTo>
                    <a:pt x="0" y="1"/>
                    <a:pt x="0" y="2"/>
                    <a:pt x="1" y="3"/>
                  </a:cubicBezTo>
                  <a:cubicBezTo>
                    <a:pt x="29" y="31"/>
                    <a:pt x="29" y="31"/>
                    <a:pt x="29" y="31"/>
                  </a:cubicBezTo>
                  <a:cubicBezTo>
                    <a:pt x="30" y="32"/>
                    <a:pt x="31" y="32"/>
                    <a:pt x="31" y="31"/>
                  </a:cubicBezTo>
                  <a:cubicBezTo>
                    <a:pt x="32" y="30"/>
                    <a:pt x="32" y="29"/>
                    <a:pt x="31" y="29"/>
                  </a:cubicBez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153" name="Freeform 78"/>
            <p:cNvSpPr>
              <a:spLocks/>
            </p:cNvSpPr>
            <p:nvPr/>
          </p:nvSpPr>
          <p:spPr bwMode="auto">
            <a:xfrm>
              <a:off x="1009788" y="8140262"/>
              <a:ext cx="49567" cy="49567"/>
            </a:xfrm>
            <a:custGeom>
              <a:avLst/>
              <a:gdLst>
                <a:gd name="T0" fmla="*/ 1 w 32"/>
                <a:gd name="T1" fmla="*/ 0 h 32"/>
                <a:gd name="T2" fmla="*/ 1 w 32"/>
                <a:gd name="T3" fmla="*/ 3 h 32"/>
                <a:gd name="T4" fmla="*/ 29 w 32"/>
                <a:gd name="T5" fmla="*/ 31 h 32"/>
                <a:gd name="T6" fmla="*/ 31 w 32"/>
                <a:gd name="T7" fmla="*/ 31 h 32"/>
                <a:gd name="T8" fmla="*/ 31 w 32"/>
                <a:gd name="T9" fmla="*/ 29 h 32"/>
                <a:gd name="T10" fmla="*/ 3 w 32"/>
                <a:gd name="T11" fmla="*/ 0 h 32"/>
                <a:gd name="T12" fmla="*/ 1 w 32"/>
                <a:gd name="T13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" h="32">
                  <a:moveTo>
                    <a:pt x="1" y="0"/>
                  </a:moveTo>
                  <a:cubicBezTo>
                    <a:pt x="0" y="1"/>
                    <a:pt x="0" y="2"/>
                    <a:pt x="1" y="3"/>
                  </a:cubicBezTo>
                  <a:cubicBezTo>
                    <a:pt x="29" y="31"/>
                    <a:pt x="29" y="31"/>
                    <a:pt x="29" y="31"/>
                  </a:cubicBezTo>
                  <a:cubicBezTo>
                    <a:pt x="30" y="32"/>
                    <a:pt x="31" y="32"/>
                    <a:pt x="31" y="31"/>
                  </a:cubicBezTo>
                  <a:cubicBezTo>
                    <a:pt x="32" y="30"/>
                    <a:pt x="32" y="29"/>
                    <a:pt x="31" y="29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1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154" name="Freeform 79"/>
            <p:cNvSpPr>
              <a:spLocks/>
            </p:cNvSpPr>
            <p:nvPr/>
          </p:nvSpPr>
          <p:spPr bwMode="auto">
            <a:xfrm>
              <a:off x="44257" y="7172665"/>
              <a:ext cx="225119" cy="225119"/>
            </a:xfrm>
            <a:custGeom>
              <a:avLst/>
              <a:gdLst>
                <a:gd name="T0" fmla="*/ 3 w 145"/>
                <a:gd name="T1" fmla="*/ 1 h 145"/>
                <a:gd name="T2" fmla="*/ 0 w 145"/>
                <a:gd name="T3" fmla="*/ 1 h 145"/>
                <a:gd name="T4" fmla="*/ 0 w 145"/>
                <a:gd name="T5" fmla="*/ 3 h 145"/>
                <a:gd name="T6" fmla="*/ 142 w 145"/>
                <a:gd name="T7" fmla="*/ 145 h 145"/>
                <a:gd name="T8" fmla="*/ 144 w 145"/>
                <a:gd name="T9" fmla="*/ 145 h 145"/>
                <a:gd name="T10" fmla="*/ 144 w 145"/>
                <a:gd name="T11" fmla="*/ 142 h 145"/>
                <a:gd name="T12" fmla="*/ 3 w 145"/>
                <a:gd name="T13" fmla="*/ 1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5" h="145">
                  <a:moveTo>
                    <a:pt x="3" y="1"/>
                  </a:moveTo>
                  <a:cubicBezTo>
                    <a:pt x="2" y="0"/>
                    <a:pt x="1" y="0"/>
                    <a:pt x="0" y="1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142" y="145"/>
                    <a:pt x="142" y="145"/>
                    <a:pt x="142" y="145"/>
                  </a:cubicBezTo>
                  <a:cubicBezTo>
                    <a:pt x="142" y="145"/>
                    <a:pt x="143" y="145"/>
                    <a:pt x="144" y="145"/>
                  </a:cubicBezTo>
                  <a:cubicBezTo>
                    <a:pt x="145" y="144"/>
                    <a:pt x="145" y="143"/>
                    <a:pt x="144" y="142"/>
                  </a:cubicBezTo>
                  <a:lnTo>
                    <a:pt x="3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155" name="Freeform 80"/>
            <p:cNvSpPr>
              <a:spLocks/>
            </p:cNvSpPr>
            <p:nvPr/>
          </p:nvSpPr>
          <p:spPr bwMode="auto">
            <a:xfrm>
              <a:off x="247689" y="10686787"/>
              <a:ext cx="217890" cy="270555"/>
            </a:xfrm>
            <a:custGeom>
              <a:avLst/>
              <a:gdLst>
                <a:gd name="T0" fmla="*/ 5 w 140"/>
                <a:gd name="T1" fmla="*/ 174 h 174"/>
                <a:gd name="T2" fmla="*/ 129 w 140"/>
                <a:gd name="T3" fmla="*/ 50 h 174"/>
                <a:gd name="T4" fmla="*/ 135 w 140"/>
                <a:gd name="T5" fmla="*/ 56 h 174"/>
                <a:gd name="T6" fmla="*/ 18 w 140"/>
                <a:gd name="T7" fmla="*/ 174 h 174"/>
                <a:gd name="T8" fmla="*/ 23 w 140"/>
                <a:gd name="T9" fmla="*/ 174 h 174"/>
                <a:gd name="T10" fmla="*/ 139 w 140"/>
                <a:gd name="T11" fmla="*/ 58 h 174"/>
                <a:gd name="T12" fmla="*/ 139 w 140"/>
                <a:gd name="T13" fmla="*/ 55 h 174"/>
                <a:gd name="T14" fmla="*/ 130 w 140"/>
                <a:gd name="T15" fmla="*/ 46 h 174"/>
                <a:gd name="T16" fmla="*/ 130 w 140"/>
                <a:gd name="T17" fmla="*/ 46 h 174"/>
                <a:gd name="T18" fmla="*/ 66 w 140"/>
                <a:gd name="T19" fmla="*/ 0 h 174"/>
                <a:gd name="T20" fmla="*/ 64 w 140"/>
                <a:gd name="T21" fmla="*/ 1 h 174"/>
                <a:gd name="T22" fmla="*/ 65 w 140"/>
                <a:gd name="T23" fmla="*/ 3 h 174"/>
                <a:gd name="T24" fmla="*/ 126 w 140"/>
                <a:gd name="T25" fmla="*/ 48 h 174"/>
                <a:gd name="T26" fmla="*/ 0 w 140"/>
                <a:gd name="T27" fmla="*/ 174 h 174"/>
                <a:gd name="T28" fmla="*/ 5 w 140"/>
                <a:gd name="T29" fmla="*/ 174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40" h="174">
                  <a:moveTo>
                    <a:pt x="5" y="174"/>
                  </a:moveTo>
                  <a:cubicBezTo>
                    <a:pt x="129" y="50"/>
                    <a:pt x="129" y="50"/>
                    <a:pt x="129" y="50"/>
                  </a:cubicBezTo>
                  <a:cubicBezTo>
                    <a:pt x="135" y="56"/>
                    <a:pt x="135" y="56"/>
                    <a:pt x="135" y="56"/>
                  </a:cubicBezTo>
                  <a:cubicBezTo>
                    <a:pt x="18" y="174"/>
                    <a:pt x="18" y="174"/>
                    <a:pt x="18" y="174"/>
                  </a:cubicBezTo>
                  <a:cubicBezTo>
                    <a:pt x="23" y="174"/>
                    <a:pt x="23" y="174"/>
                    <a:pt x="23" y="174"/>
                  </a:cubicBezTo>
                  <a:cubicBezTo>
                    <a:pt x="139" y="58"/>
                    <a:pt x="139" y="58"/>
                    <a:pt x="139" y="58"/>
                  </a:cubicBezTo>
                  <a:cubicBezTo>
                    <a:pt x="140" y="57"/>
                    <a:pt x="140" y="56"/>
                    <a:pt x="139" y="55"/>
                  </a:cubicBezTo>
                  <a:cubicBezTo>
                    <a:pt x="130" y="46"/>
                    <a:pt x="130" y="46"/>
                    <a:pt x="130" y="46"/>
                  </a:cubicBezTo>
                  <a:cubicBezTo>
                    <a:pt x="130" y="46"/>
                    <a:pt x="130" y="46"/>
                    <a:pt x="130" y="46"/>
                  </a:cubicBezTo>
                  <a:cubicBezTo>
                    <a:pt x="111" y="28"/>
                    <a:pt x="89" y="12"/>
                    <a:pt x="66" y="0"/>
                  </a:cubicBezTo>
                  <a:cubicBezTo>
                    <a:pt x="65" y="0"/>
                    <a:pt x="64" y="0"/>
                    <a:pt x="64" y="1"/>
                  </a:cubicBezTo>
                  <a:cubicBezTo>
                    <a:pt x="63" y="2"/>
                    <a:pt x="64" y="3"/>
                    <a:pt x="65" y="3"/>
                  </a:cubicBezTo>
                  <a:cubicBezTo>
                    <a:pt x="87" y="15"/>
                    <a:pt x="108" y="30"/>
                    <a:pt x="126" y="48"/>
                  </a:cubicBezTo>
                  <a:cubicBezTo>
                    <a:pt x="0" y="174"/>
                    <a:pt x="0" y="174"/>
                    <a:pt x="0" y="174"/>
                  </a:cubicBezTo>
                  <a:lnTo>
                    <a:pt x="5" y="17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156" name="Freeform 81"/>
            <p:cNvSpPr>
              <a:spLocks noEditPoints="1"/>
            </p:cNvSpPr>
            <p:nvPr/>
          </p:nvSpPr>
          <p:spPr bwMode="auto">
            <a:xfrm>
              <a:off x="4434069" y="10823097"/>
              <a:ext cx="214792" cy="134245"/>
            </a:xfrm>
            <a:custGeom>
              <a:avLst/>
              <a:gdLst>
                <a:gd name="T0" fmla="*/ 100 w 138"/>
                <a:gd name="T1" fmla="*/ 39 h 86"/>
                <a:gd name="T2" fmla="*/ 78 w 138"/>
                <a:gd name="T3" fmla="*/ 20 h 86"/>
                <a:gd name="T4" fmla="*/ 80 w 138"/>
                <a:gd name="T5" fmla="*/ 11 h 86"/>
                <a:gd name="T6" fmla="*/ 78 w 138"/>
                <a:gd name="T7" fmla="*/ 9 h 86"/>
                <a:gd name="T8" fmla="*/ 72 w 138"/>
                <a:gd name="T9" fmla="*/ 12 h 86"/>
                <a:gd name="T10" fmla="*/ 69 w 138"/>
                <a:gd name="T11" fmla="*/ 12 h 86"/>
                <a:gd name="T12" fmla="*/ 55 w 138"/>
                <a:gd name="T13" fmla="*/ 1 h 86"/>
                <a:gd name="T14" fmla="*/ 54 w 138"/>
                <a:gd name="T15" fmla="*/ 1 h 86"/>
                <a:gd name="T16" fmla="*/ 54 w 138"/>
                <a:gd name="T17" fmla="*/ 4 h 86"/>
                <a:gd name="T18" fmla="*/ 68 w 138"/>
                <a:gd name="T19" fmla="*/ 18 h 86"/>
                <a:gd name="T20" fmla="*/ 0 w 138"/>
                <a:gd name="T21" fmla="*/ 86 h 86"/>
                <a:gd name="T22" fmla="*/ 63 w 138"/>
                <a:gd name="T23" fmla="*/ 28 h 86"/>
                <a:gd name="T24" fmla="*/ 69 w 138"/>
                <a:gd name="T25" fmla="*/ 24 h 86"/>
                <a:gd name="T26" fmla="*/ 71 w 138"/>
                <a:gd name="T27" fmla="*/ 26 h 86"/>
                <a:gd name="T28" fmla="*/ 98 w 138"/>
                <a:gd name="T29" fmla="*/ 45 h 86"/>
                <a:gd name="T30" fmla="*/ 110 w 138"/>
                <a:gd name="T31" fmla="*/ 52 h 86"/>
                <a:gd name="T32" fmla="*/ 103 w 138"/>
                <a:gd name="T33" fmla="*/ 60 h 86"/>
                <a:gd name="T34" fmla="*/ 96 w 138"/>
                <a:gd name="T35" fmla="*/ 71 h 86"/>
                <a:gd name="T36" fmla="*/ 98 w 138"/>
                <a:gd name="T37" fmla="*/ 71 h 86"/>
                <a:gd name="T38" fmla="*/ 106 w 138"/>
                <a:gd name="T39" fmla="*/ 62 h 86"/>
                <a:gd name="T40" fmla="*/ 111 w 138"/>
                <a:gd name="T41" fmla="*/ 58 h 86"/>
                <a:gd name="T42" fmla="*/ 114 w 138"/>
                <a:gd name="T43" fmla="*/ 59 h 86"/>
                <a:gd name="T44" fmla="*/ 114 w 138"/>
                <a:gd name="T45" fmla="*/ 56 h 86"/>
                <a:gd name="T46" fmla="*/ 137 w 138"/>
                <a:gd name="T47" fmla="*/ 74 h 86"/>
                <a:gd name="T48" fmla="*/ 137 w 138"/>
                <a:gd name="T49" fmla="*/ 72 h 86"/>
                <a:gd name="T50" fmla="*/ 122 w 138"/>
                <a:gd name="T51" fmla="*/ 59 h 86"/>
                <a:gd name="T52" fmla="*/ 121 w 138"/>
                <a:gd name="T53" fmla="*/ 44 h 86"/>
                <a:gd name="T54" fmla="*/ 119 w 138"/>
                <a:gd name="T55" fmla="*/ 42 h 86"/>
                <a:gd name="T56" fmla="*/ 114 w 138"/>
                <a:gd name="T57" fmla="*/ 48 h 86"/>
                <a:gd name="T58" fmla="*/ 112 w 138"/>
                <a:gd name="T59" fmla="*/ 45 h 86"/>
                <a:gd name="T60" fmla="*/ 110 w 138"/>
                <a:gd name="T61" fmla="*/ 48 h 86"/>
                <a:gd name="T62" fmla="*/ 89 w 138"/>
                <a:gd name="T63" fmla="*/ 29 h 86"/>
                <a:gd name="T64" fmla="*/ 84 w 138"/>
                <a:gd name="T65" fmla="*/ 25 h 86"/>
                <a:gd name="T66" fmla="*/ 72 w 138"/>
                <a:gd name="T67" fmla="*/ 23 h 86"/>
                <a:gd name="T68" fmla="*/ 73 w 138"/>
                <a:gd name="T69" fmla="*/ 23 h 86"/>
                <a:gd name="T70" fmla="*/ 95 w 138"/>
                <a:gd name="T71" fmla="*/ 42 h 86"/>
                <a:gd name="T72" fmla="*/ 74 w 138"/>
                <a:gd name="T73" fmla="*/ 31 h 86"/>
                <a:gd name="T74" fmla="*/ 78 w 138"/>
                <a:gd name="T75" fmla="*/ 28 h 86"/>
                <a:gd name="T76" fmla="*/ 94 w 138"/>
                <a:gd name="T77" fmla="*/ 42 h 86"/>
                <a:gd name="T78" fmla="*/ 84 w 138"/>
                <a:gd name="T79" fmla="*/ 29 h 86"/>
                <a:gd name="T80" fmla="*/ 95 w 138"/>
                <a:gd name="T81" fmla="*/ 42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38" h="86">
                  <a:moveTo>
                    <a:pt x="105" y="43"/>
                  </a:moveTo>
                  <a:cubicBezTo>
                    <a:pt x="100" y="39"/>
                    <a:pt x="100" y="39"/>
                    <a:pt x="100" y="39"/>
                  </a:cubicBezTo>
                  <a:cubicBezTo>
                    <a:pt x="100" y="35"/>
                    <a:pt x="98" y="30"/>
                    <a:pt x="92" y="26"/>
                  </a:cubicBezTo>
                  <a:cubicBezTo>
                    <a:pt x="87" y="21"/>
                    <a:pt x="82" y="19"/>
                    <a:pt x="78" y="20"/>
                  </a:cubicBezTo>
                  <a:cubicBezTo>
                    <a:pt x="75" y="16"/>
                    <a:pt x="75" y="16"/>
                    <a:pt x="75" y="16"/>
                  </a:cubicBezTo>
                  <a:cubicBezTo>
                    <a:pt x="80" y="11"/>
                    <a:pt x="80" y="11"/>
                    <a:pt x="80" y="11"/>
                  </a:cubicBezTo>
                  <a:cubicBezTo>
                    <a:pt x="81" y="10"/>
                    <a:pt x="81" y="9"/>
                    <a:pt x="80" y="9"/>
                  </a:cubicBezTo>
                  <a:cubicBezTo>
                    <a:pt x="79" y="8"/>
                    <a:pt x="78" y="8"/>
                    <a:pt x="78" y="9"/>
                  </a:cubicBezTo>
                  <a:cubicBezTo>
                    <a:pt x="72" y="14"/>
                    <a:pt x="72" y="14"/>
                    <a:pt x="72" y="14"/>
                  </a:cubicBezTo>
                  <a:cubicBezTo>
                    <a:pt x="72" y="12"/>
                    <a:pt x="72" y="12"/>
                    <a:pt x="72" y="12"/>
                  </a:cubicBezTo>
                  <a:cubicBezTo>
                    <a:pt x="72" y="11"/>
                    <a:pt x="71" y="11"/>
                    <a:pt x="71" y="11"/>
                  </a:cubicBezTo>
                  <a:cubicBezTo>
                    <a:pt x="70" y="11"/>
                    <a:pt x="69" y="11"/>
                    <a:pt x="69" y="12"/>
                  </a:cubicBezTo>
                  <a:cubicBezTo>
                    <a:pt x="57" y="1"/>
                    <a:pt x="57" y="1"/>
                    <a:pt x="57" y="1"/>
                  </a:cubicBezTo>
                  <a:cubicBezTo>
                    <a:pt x="56" y="0"/>
                    <a:pt x="55" y="0"/>
                    <a:pt x="55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54" y="2"/>
                    <a:pt x="54" y="2"/>
                    <a:pt x="54" y="2"/>
                  </a:cubicBezTo>
                  <a:cubicBezTo>
                    <a:pt x="53" y="2"/>
                    <a:pt x="53" y="3"/>
                    <a:pt x="54" y="4"/>
                  </a:cubicBezTo>
                  <a:cubicBezTo>
                    <a:pt x="61" y="11"/>
                    <a:pt x="61" y="11"/>
                    <a:pt x="61" y="11"/>
                  </a:cubicBezTo>
                  <a:cubicBezTo>
                    <a:pt x="68" y="18"/>
                    <a:pt x="68" y="18"/>
                    <a:pt x="68" y="18"/>
                  </a:cubicBezTo>
                  <a:cubicBezTo>
                    <a:pt x="61" y="25"/>
                    <a:pt x="61" y="25"/>
                    <a:pt x="61" y="25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5" y="86"/>
                    <a:pt x="5" y="86"/>
                    <a:pt x="5" y="86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9" y="22"/>
                    <a:pt x="69" y="22"/>
                    <a:pt x="69" y="22"/>
                  </a:cubicBezTo>
                  <a:cubicBezTo>
                    <a:pt x="69" y="24"/>
                    <a:pt x="69" y="24"/>
                    <a:pt x="69" y="24"/>
                  </a:cubicBezTo>
                  <a:cubicBezTo>
                    <a:pt x="69" y="25"/>
                    <a:pt x="70" y="26"/>
                    <a:pt x="71" y="26"/>
                  </a:cubicBezTo>
                  <a:cubicBezTo>
                    <a:pt x="71" y="26"/>
                    <a:pt x="71" y="26"/>
                    <a:pt x="71" y="26"/>
                  </a:cubicBezTo>
                  <a:cubicBezTo>
                    <a:pt x="69" y="30"/>
                    <a:pt x="71" y="36"/>
                    <a:pt x="78" y="42"/>
                  </a:cubicBezTo>
                  <a:cubicBezTo>
                    <a:pt x="86" y="49"/>
                    <a:pt x="93" y="50"/>
                    <a:pt x="98" y="45"/>
                  </a:cubicBezTo>
                  <a:cubicBezTo>
                    <a:pt x="98" y="44"/>
                    <a:pt x="98" y="43"/>
                    <a:pt x="99" y="42"/>
                  </a:cubicBezTo>
                  <a:cubicBezTo>
                    <a:pt x="110" y="52"/>
                    <a:pt x="110" y="52"/>
                    <a:pt x="110" y="52"/>
                  </a:cubicBezTo>
                  <a:cubicBezTo>
                    <a:pt x="103" y="60"/>
                    <a:pt x="103" y="60"/>
                    <a:pt x="103" y="60"/>
                  </a:cubicBezTo>
                  <a:cubicBezTo>
                    <a:pt x="103" y="60"/>
                    <a:pt x="103" y="60"/>
                    <a:pt x="103" y="60"/>
                  </a:cubicBezTo>
                  <a:cubicBezTo>
                    <a:pt x="96" y="69"/>
                    <a:pt x="96" y="69"/>
                    <a:pt x="96" y="69"/>
                  </a:cubicBezTo>
                  <a:cubicBezTo>
                    <a:pt x="95" y="69"/>
                    <a:pt x="95" y="70"/>
                    <a:pt x="96" y="71"/>
                  </a:cubicBezTo>
                  <a:cubicBezTo>
                    <a:pt x="96" y="72"/>
                    <a:pt x="97" y="72"/>
                    <a:pt x="98" y="71"/>
                  </a:cubicBezTo>
                  <a:cubicBezTo>
                    <a:pt x="98" y="71"/>
                    <a:pt x="98" y="71"/>
                    <a:pt x="98" y="71"/>
                  </a:cubicBezTo>
                  <a:cubicBezTo>
                    <a:pt x="106" y="62"/>
                    <a:pt x="106" y="62"/>
                    <a:pt x="106" y="62"/>
                  </a:cubicBezTo>
                  <a:cubicBezTo>
                    <a:pt x="106" y="62"/>
                    <a:pt x="106" y="62"/>
                    <a:pt x="106" y="62"/>
                  </a:cubicBezTo>
                  <a:cubicBezTo>
                    <a:pt x="111" y="56"/>
                    <a:pt x="111" y="56"/>
                    <a:pt x="111" y="56"/>
                  </a:cubicBezTo>
                  <a:cubicBezTo>
                    <a:pt x="111" y="58"/>
                    <a:pt x="111" y="58"/>
                    <a:pt x="111" y="58"/>
                  </a:cubicBezTo>
                  <a:cubicBezTo>
                    <a:pt x="111" y="59"/>
                    <a:pt x="112" y="60"/>
                    <a:pt x="113" y="60"/>
                  </a:cubicBezTo>
                  <a:cubicBezTo>
                    <a:pt x="113" y="60"/>
                    <a:pt x="114" y="60"/>
                    <a:pt x="114" y="59"/>
                  </a:cubicBezTo>
                  <a:cubicBezTo>
                    <a:pt x="114" y="59"/>
                    <a:pt x="115" y="58"/>
                    <a:pt x="115" y="58"/>
                  </a:cubicBezTo>
                  <a:cubicBezTo>
                    <a:pt x="114" y="56"/>
                    <a:pt x="114" y="56"/>
                    <a:pt x="114" y="56"/>
                  </a:cubicBezTo>
                  <a:cubicBezTo>
                    <a:pt x="135" y="74"/>
                    <a:pt x="135" y="74"/>
                    <a:pt x="135" y="74"/>
                  </a:cubicBezTo>
                  <a:cubicBezTo>
                    <a:pt x="136" y="75"/>
                    <a:pt x="137" y="75"/>
                    <a:pt x="137" y="74"/>
                  </a:cubicBezTo>
                  <a:cubicBezTo>
                    <a:pt x="137" y="74"/>
                    <a:pt x="137" y="74"/>
                    <a:pt x="137" y="74"/>
                  </a:cubicBezTo>
                  <a:cubicBezTo>
                    <a:pt x="138" y="73"/>
                    <a:pt x="138" y="72"/>
                    <a:pt x="137" y="72"/>
                  </a:cubicBezTo>
                  <a:cubicBezTo>
                    <a:pt x="122" y="59"/>
                    <a:pt x="122" y="59"/>
                    <a:pt x="122" y="59"/>
                  </a:cubicBezTo>
                  <a:cubicBezTo>
                    <a:pt x="122" y="59"/>
                    <a:pt x="122" y="59"/>
                    <a:pt x="122" y="59"/>
                  </a:cubicBezTo>
                  <a:cubicBezTo>
                    <a:pt x="115" y="52"/>
                    <a:pt x="115" y="52"/>
                    <a:pt x="115" y="52"/>
                  </a:cubicBezTo>
                  <a:cubicBezTo>
                    <a:pt x="121" y="44"/>
                    <a:pt x="121" y="44"/>
                    <a:pt x="121" y="44"/>
                  </a:cubicBezTo>
                  <a:cubicBezTo>
                    <a:pt x="122" y="44"/>
                    <a:pt x="122" y="43"/>
                    <a:pt x="121" y="42"/>
                  </a:cubicBezTo>
                  <a:cubicBezTo>
                    <a:pt x="121" y="41"/>
                    <a:pt x="120" y="41"/>
                    <a:pt x="119" y="42"/>
                  </a:cubicBezTo>
                  <a:cubicBezTo>
                    <a:pt x="119" y="42"/>
                    <a:pt x="119" y="42"/>
                    <a:pt x="119" y="42"/>
                  </a:cubicBezTo>
                  <a:cubicBezTo>
                    <a:pt x="114" y="48"/>
                    <a:pt x="114" y="48"/>
                    <a:pt x="114" y="48"/>
                  </a:cubicBezTo>
                  <a:cubicBezTo>
                    <a:pt x="114" y="46"/>
                    <a:pt x="114" y="46"/>
                    <a:pt x="114" y="46"/>
                  </a:cubicBezTo>
                  <a:cubicBezTo>
                    <a:pt x="114" y="45"/>
                    <a:pt x="113" y="45"/>
                    <a:pt x="112" y="45"/>
                  </a:cubicBezTo>
                  <a:cubicBezTo>
                    <a:pt x="111" y="45"/>
                    <a:pt x="110" y="45"/>
                    <a:pt x="110" y="46"/>
                  </a:cubicBezTo>
                  <a:cubicBezTo>
                    <a:pt x="110" y="48"/>
                    <a:pt x="110" y="48"/>
                    <a:pt x="110" y="48"/>
                  </a:cubicBezTo>
                  <a:cubicBezTo>
                    <a:pt x="105" y="43"/>
                    <a:pt x="105" y="43"/>
                    <a:pt x="105" y="43"/>
                  </a:cubicBezTo>
                  <a:moveTo>
                    <a:pt x="89" y="29"/>
                  </a:moveTo>
                  <a:cubicBezTo>
                    <a:pt x="91" y="30"/>
                    <a:pt x="93" y="32"/>
                    <a:pt x="94" y="33"/>
                  </a:cubicBezTo>
                  <a:cubicBezTo>
                    <a:pt x="84" y="25"/>
                    <a:pt x="84" y="25"/>
                    <a:pt x="84" y="25"/>
                  </a:cubicBezTo>
                  <a:cubicBezTo>
                    <a:pt x="86" y="26"/>
                    <a:pt x="88" y="27"/>
                    <a:pt x="89" y="29"/>
                  </a:cubicBezTo>
                  <a:moveTo>
                    <a:pt x="72" y="23"/>
                  </a:moveTo>
                  <a:cubicBezTo>
                    <a:pt x="72" y="22"/>
                    <a:pt x="72" y="22"/>
                    <a:pt x="72" y="22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2" y="23"/>
                    <a:pt x="72" y="23"/>
                    <a:pt x="72" y="23"/>
                  </a:cubicBezTo>
                  <a:moveTo>
                    <a:pt x="95" y="42"/>
                  </a:moveTo>
                  <a:cubicBezTo>
                    <a:pt x="92" y="46"/>
                    <a:pt x="87" y="44"/>
                    <a:pt x="81" y="39"/>
                  </a:cubicBezTo>
                  <a:cubicBezTo>
                    <a:pt x="77" y="35"/>
                    <a:pt x="75" y="33"/>
                    <a:pt x="74" y="31"/>
                  </a:cubicBezTo>
                  <a:cubicBezTo>
                    <a:pt x="73" y="28"/>
                    <a:pt x="74" y="27"/>
                    <a:pt x="75" y="25"/>
                  </a:cubicBezTo>
                  <a:cubicBezTo>
                    <a:pt x="78" y="28"/>
                    <a:pt x="78" y="28"/>
                    <a:pt x="78" y="28"/>
                  </a:cubicBezTo>
                  <a:cubicBezTo>
                    <a:pt x="92" y="42"/>
                    <a:pt x="92" y="42"/>
                    <a:pt x="92" y="42"/>
                  </a:cubicBezTo>
                  <a:cubicBezTo>
                    <a:pt x="92" y="42"/>
                    <a:pt x="93" y="42"/>
                    <a:pt x="94" y="42"/>
                  </a:cubicBezTo>
                  <a:cubicBezTo>
                    <a:pt x="95" y="41"/>
                    <a:pt x="95" y="40"/>
                    <a:pt x="94" y="39"/>
                  </a:cubicBezTo>
                  <a:cubicBezTo>
                    <a:pt x="84" y="29"/>
                    <a:pt x="84" y="29"/>
                    <a:pt x="84" y="29"/>
                  </a:cubicBezTo>
                  <a:cubicBezTo>
                    <a:pt x="96" y="40"/>
                    <a:pt x="96" y="40"/>
                    <a:pt x="96" y="40"/>
                  </a:cubicBezTo>
                  <a:cubicBezTo>
                    <a:pt x="96" y="41"/>
                    <a:pt x="96" y="42"/>
                    <a:pt x="95" y="42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157" name="Freeform 82"/>
            <p:cNvSpPr>
              <a:spLocks noEditPoints="1"/>
            </p:cNvSpPr>
            <p:nvPr/>
          </p:nvSpPr>
          <p:spPr bwMode="auto">
            <a:xfrm>
              <a:off x="369543" y="10748746"/>
              <a:ext cx="417192" cy="208596"/>
            </a:xfrm>
            <a:custGeom>
              <a:avLst/>
              <a:gdLst>
                <a:gd name="T0" fmla="*/ 157 w 269"/>
                <a:gd name="T1" fmla="*/ 22 h 134"/>
                <a:gd name="T2" fmla="*/ 89 w 269"/>
                <a:gd name="T3" fmla="*/ 45 h 134"/>
                <a:gd name="T4" fmla="*/ 10 w 269"/>
                <a:gd name="T5" fmla="*/ 133 h 134"/>
                <a:gd name="T6" fmla="*/ 18 w 269"/>
                <a:gd name="T7" fmla="*/ 134 h 134"/>
                <a:gd name="T8" fmla="*/ 22 w 269"/>
                <a:gd name="T9" fmla="*/ 134 h 134"/>
                <a:gd name="T10" fmla="*/ 30 w 269"/>
                <a:gd name="T11" fmla="*/ 113 h 134"/>
                <a:gd name="T12" fmla="*/ 34 w 269"/>
                <a:gd name="T13" fmla="*/ 110 h 134"/>
                <a:gd name="T14" fmla="*/ 49 w 269"/>
                <a:gd name="T15" fmla="*/ 134 h 134"/>
                <a:gd name="T16" fmla="*/ 136 w 269"/>
                <a:gd name="T17" fmla="*/ 92 h 134"/>
                <a:gd name="T18" fmla="*/ 229 w 269"/>
                <a:gd name="T19" fmla="*/ 134 h 134"/>
                <a:gd name="T20" fmla="*/ 230 w 269"/>
                <a:gd name="T21" fmla="*/ 104 h 134"/>
                <a:gd name="T22" fmla="*/ 233 w 269"/>
                <a:gd name="T23" fmla="*/ 108 h 134"/>
                <a:gd name="T24" fmla="*/ 241 w 269"/>
                <a:gd name="T25" fmla="*/ 134 h 134"/>
                <a:gd name="T26" fmla="*/ 246 w 269"/>
                <a:gd name="T27" fmla="*/ 134 h 134"/>
                <a:gd name="T28" fmla="*/ 253 w 269"/>
                <a:gd name="T29" fmla="*/ 128 h 134"/>
                <a:gd name="T30" fmla="*/ 257 w 269"/>
                <a:gd name="T31" fmla="*/ 131 h 134"/>
                <a:gd name="T32" fmla="*/ 180 w 269"/>
                <a:gd name="T33" fmla="*/ 45 h 134"/>
                <a:gd name="T34" fmla="*/ 173 w 269"/>
                <a:gd name="T35" fmla="*/ 8 h 134"/>
                <a:gd name="T36" fmla="*/ 41 w 269"/>
                <a:gd name="T37" fmla="*/ 102 h 134"/>
                <a:gd name="T38" fmla="*/ 49 w 269"/>
                <a:gd name="T39" fmla="*/ 125 h 134"/>
                <a:gd name="T40" fmla="*/ 54 w 269"/>
                <a:gd name="T41" fmla="*/ 120 h 134"/>
                <a:gd name="T42" fmla="*/ 57 w 269"/>
                <a:gd name="T43" fmla="*/ 117 h 134"/>
                <a:gd name="T44" fmla="*/ 62 w 269"/>
                <a:gd name="T45" fmla="*/ 112 h 134"/>
                <a:gd name="T46" fmla="*/ 65 w 269"/>
                <a:gd name="T47" fmla="*/ 78 h 134"/>
                <a:gd name="T48" fmla="*/ 77 w 269"/>
                <a:gd name="T49" fmla="*/ 97 h 134"/>
                <a:gd name="T50" fmla="*/ 77 w 269"/>
                <a:gd name="T51" fmla="*/ 66 h 134"/>
                <a:gd name="T52" fmla="*/ 81 w 269"/>
                <a:gd name="T53" fmla="*/ 93 h 134"/>
                <a:gd name="T54" fmla="*/ 85 w 269"/>
                <a:gd name="T55" fmla="*/ 89 h 134"/>
                <a:gd name="T56" fmla="*/ 89 w 269"/>
                <a:gd name="T57" fmla="*/ 55 h 134"/>
                <a:gd name="T58" fmla="*/ 93 w 269"/>
                <a:gd name="T59" fmla="*/ 81 h 134"/>
                <a:gd name="T60" fmla="*/ 96 w 269"/>
                <a:gd name="T61" fmla="*/ 55 h 134"/>
                <a:gd name="T62" fmla="*/ 104 w 269"/>
                <a:gd name="T63" fmla="*/ 70 h 134"/>
                <a:gd name="T64" fmla="*/ 104 w 269"/>
                <a:gd name="T65" fmla="*/ 70 h 134"/>
                <a:gd name="T66" fmla="*/ 92 w 269"/>
                <a:gd name="T67" fmla="*/ 47 h 134"/>
                <a:gd name="T68" fmla="*/ 134 w 269"/>
                <a:gd name="T69" fmla="*/ 44 h 134"/>
                <a:gd name="T70" fmla="*/ 132 w 269"/>
                <a:gd name="T71" fmla="*/ 46 h 134"/>
                <a:gd name="T72" fmla="*/ 111 w 269"/>
                <a:gd name="T73" fmla="*/ 65 h 134"/>
                <a:gd name="T74" fmla="*/ 134 w 269"/>
                <a:gd name="T75" fmla="*/ 49 h 134"/>
                <a:gd name="T76" fmla="*/ 162 w 269"/>
                <a:gd name="T77" fmla="*/ 68 h 134"/>
                <a:gd name="T78" fmla="*/ 167 w 269"/>
                <a:gd name="T79" fmla="*/ 72 h 134"/>
                <a:gd name="T80" fmla="*/ 170 w 269"/>
                <a:gd name="T81" fmla="*/ 57 h 134"/>
                <a:gd name="T82" fmla="*/ 170 w 269"/>
                <a:gd name="T83" fmla="*/ 76 h 134"/>
                <a:gd name="T84" fmla="*/ 218 w 269"/>
                <a:gd name="T85" fmla="*/ 123 h 134"/>
                <a:gd name="T86" fmla="*/ 214 w 269"/>
                <a:gd name="T87" fmla="*/ 89 h 134"/>
                <a:gd name="T88" fmla="*/ 210 w 269"/>
                <a:gd name="T89" fmla="*/ 84 h 134"/>
                <a:gd name="T90" fmla="*/ 206 w 269"/>
                <a:gd name="T91" fmla="*/ 112 h 134"/>
                <a:gd name="T92" fmla="*/ 206 w 269"/>
                <a:gd name="T93" fmla="*/ 81 h 134"/>
                <a:gd name="T94" fmla="*/ 198 w 269"/>
                <a:gd name="T95" fmla="*/ 104 h 134"/>
                <a:gd name="T96" fmla="*/ 186 w 269"/>
                <a:gd name="T97" fmla="*/ 61 h 134"/>
                <a:gd name="T98" fmla="*/ 186 w 269"/>
                <a:gd name="T99" fmla="*/ 91 h 134"/>
                <a:gd name="T100" fmla="*/ 183 w 269"/>
                <a:gd name="T101" fmla="*/ 88 h 134"/>
                <a:gd name="T102" fmla="*/ 183 w 269"/>
                <a:gd name="T103" fmla="*/ 57 h 134"/>
                <a:gd name="T104" fmla="*/ 158 w 269"/>
                <a:gd name="T105" fmla="*/ 65 h 134"/>
                <a:gd name="T106" fmla="*/ 157 w 269"/>
                <a:gd name="T107" fmla="*/ 27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69" h="134">
                  <a:moveTo>
                    <a:pt x="173" y="8"/>
                  </a:moveTo>
                  <a:cubicBezTo>
                    <a:pt x="172" y="8"/>
                    <a:pt x="171" y="8"/>
                    <a:pt x="170" y="8"/>
                  </a:cubicBezTo>
                  <a:cubicBezTo>
                    <a:pt x="157" y="22"/>
                    <a:pt x="157" y="22"/>
                    <a:pt x="157" y="22"/>
                  </a:cubicBezTo>
                  <a:cubicBezTo>
                    <a:pt x="136" y="1"/>
                    <a:pt x="136" y="1"/>
                    <a:pt x="136" y="1"/>
                  </a:cubicBezTo>
                  <a:cubicBezTo>
                    <a:pt x="135" y="0"/>
                    <a:pt x="134" y="0"/>
                    <a:pt x="133" y="1"/>
                  </a:cubicBezTo>
                  <a:cubicBezTo>
                    <a:pt x="89" y="45"/>
                    <a:pt x="89" y="45"/>
                    <a:pt x="89" y="45"/>
                  </a:cubicBezTo>
                  <a:cubicBezTo>
                    <a:pt x="0" y="134"/>
                    <a:pt x="0" y="134"/>
                    <a:pt x="0" y="134"/>
                  </a:cubicBezTo>
                  <a:cubicBezTo>
                    <a:pt x="10" y="134"/>
                    <a:pt x="10" y="134"/>
                    <a:pt x="10" y="134"/>
                  </a:cubicBezTo>
                  <a:cubicBezTo>
                    <a:pt x="10" y="133"/>
                    <a:pt x="10" y="133"/>
                    <a:pt x="10" y="133"/>
                  </a:cubicBezTo>
                  <a:cubicBezTo>
                    <a:pt x="14" y="129"/>
                    <a:pt x="14" y="129"/>
                    <a:pt x="14" y="129"/>
                  </a:cubicBezTo>
                  <a:cubicBezTo>
                    <a:pt x="14" y="134"/>
                    <a:pt x="14" y="134"/>
                    <a:pt x="14" y="134"/>
                  </a:cubicBezTo>
                  <a:cubicBezTo>
                    <a:pt x="18" y="134"/>
                    <a:pt x="18" y="134"/>
                    <a:pt x="18" y="134"/>
                  </a:cubicBezTo>
                  <a:cubicBezTo>
                    <a:pt x="18" y="125"/>
                    <a:pt x="18" y="125"/>
                    <a:pt x="18" y="125"/>
                  </a:cubicBezTo>
                  <a:cubicBezTo>
                    <a:pt x="22" y="121"/>
                    <a:pt x="22" y="121"/>
                    <a:pt x="22" y="121"/>
                  </a:cubicBezTo>
                  <a:cubicBezTo>
                    <a:pt x="22" y="134"/>
                    <a:pt x="22" y="134"/>
                    <a:pt x="22" y="134"/>
                  </a:cubicBezTo>
                  <a:cubicBezTo>
                    <a:pt x="26" y="134"/>
                    <a:pt x="26" y="134"/>
                    <a:pt x="26" y="134"/>
                  </a:cubicBezTo>
                  <a:cubicBezTo>
                    <a:pt x="26" y="118"/>
                    <a:pt x="26" y="118"/>
                    <a:pt x="26" y="118"/>
                  </a:cubicBezTo>
                  <a:cubicBezTo>
                    <a:pt x="30" y="113"/>
                    <a:pt x="30" y="113"/>
                    <a:pt x="30" y="113"/>
                  </a:cubicBezTo>
                  <a:cubicBezTo>
                    <a:pt x="30" y="134"/>
                    <a:pt x="30" y="134"/>
                    <a:pt x="30" y="134"/>
                  </a:cubicBezTo>
                  <a:cubicBezTo>
                    <a:pt x="34" y="134"/>
                    <a:pt x="34" y="134"/>
                    <a:pt x="34" y="134"/>
                  </a:cubicBezTo>
                  <a:cubicBezTo>
                    <a:pt x="34" y="110"/>
                    <a:pt x="34" y="110"/>
                    <a:pt x="34" y="110"/>
                  </a:cubicBezTo>
                  <a:cubicBezTo>
                    <a:pt x="38" y="105"/>
                    <a:pt x="38" y="105"/>
                    <a:pt x="38" y="105"/>
                  </a:cubicBezTo>
                  <a:cubicBezTo>
                    <a:pt x="38" y="134"/>
                    <a:pt x="38" y="134"/>
                    <a:pt x="38" y="134"/>
                  </a:cubicBezTo>
                  <a:cubicBezTo>
                    <a:pt x="49" y="134"/>
                    <a:pt x="49" y="134"/>
                    <a:pt x="49" y="134"/>
                  </a:cubicBezTo>
                  <a:cubicBezTo>
                    <a:pt x="112" y="71"/>
                    <a:pt x="112" y="71"/>
                    <a:pt x="112" y="71"/>
                  </a:cubicBezTo>
                  <a:cubicBezTo>
                    <a:pt x="133" y="92"/>
                    <a:pt x="133" y="92"/>
                    <a:pt x="133" y="92"/>
                  </a:cubicBezTo>
                  <a:cubicBezTo>
                    <a:pt x="134" y="93"/>
                    <a:pt x="135" y="93"/>
                    <a:pt x="136" y="92"/>
                  </a:cubicBezTo>
                  <a:cubicBezTo>
                    <a:pt x="157" y="71"/>
                    <a:pt x="157" y="71"/>
                    <a:pt x="157" y="71"/>
                  </a:cubicBezTo>
                  <a:cubicBezTo>
                    <a:pt x="219" y="134"/>
                    <a:pt x="219" y="134"/>
                    <a:pt x="219" y="134"/>
                  </a:cubicBezTo>
                  <a:cubicBezTo>
                    <a:pt x="229" y="134"/>
                    <a:pt x="229" y="134"/>
                    <a:pt x="229" y="134"/>
                  </a:cubicBezTo>
                  <a:cubicBezTo>
                    <a:pt x="225" y="131"/>
                    <a:pt x="225" y="131"/>
                    <a:pt x="225" y="131"/>
                  </a:cubicBezTo>
                  <a:cubicBezTo>
                    <a:pt x="225" y="100"/>
                    <a:pt x="225" y="100"/>
                    <a:pt x="225" y="100"/>
                  </a:cubicBezTo>
                  <a:cubicBezTo>
                    <a:pt x="230" y="104"/>
                    <a:pt x="230" y="104"/>
                    <a:pt x="230" y="104"/>
                  </a:cubicBezTo>
                  <a:cubicBezTo>
                    <a:pt x="230" y="134"/>
                    <a:pt x="230" y="134"/>
                    <a:pt x="230" y="134"/>
                  </a:cubicBezTo>
                  <a:cubicBezTo>
                    <a:pt x="233" y="134"/>
                    <a:pt x="233" y="134"/>
                    <a:pt x="233" y="134"/>
                  </a:cubicBezTo>
                  <a:cubicBezTo>
                    <a:pt x="233" y="108"/>
                    <a:pt x="233" y="108"/>
                    <a:pt x="233" y="108"/>
                  </a:cubicBezTo>
                  <a:cubicBezTo>
                    <a:pt x="238" y="112"/>
                    <a:pt x="238" y="112"/>
                    <a:pt x="238" y="112"/>
                  </a:cubicBezTo>
                  <a:cubicBezTo>
                    <a:pt x="238" y="134"/>
                    <a:pt x="238" y="134"/>
                    <a:pt x="238" y="134"/>
                  </a:cubicBezTo>
                  <a:cubicBezTo>
                    <a:pt x="241" y="134"/>
                    <a:pt x="241" y="134"/>
                    <a:pt x="241" y="134"/>
                  </a:cubicBezTo>
                  <a:cubicBezTo>
                    <a:pt x="241" y="116"/>
                    <a:pt x="241" y="116"/>
                    <a:pt x="241" y="116"/>
                  </a:cubicBezTo>
                  <a:cubicBezTo>
                    <a:pt x="246" y="120"/>
                    <a:pt x="246" y="120"/>
                    <a:pt x="246" y="120"/>
                  </a:cubicBezTo>
                  <a:cubicBezTo>
                    <a:pt x="246" y="134"/>
                    <a:pt x="246" y="134"/>
                    <a:pt x="246" y="134"/>
                  </a:cubicBezTo>
                  <a:cubicBezTo>
                    <a:pt x="249" y="134"/>
                    <a:pt x="249" y="134"/>
                    <a:pt x="249" y="134"/>
                  </a:cubicBezTo>
                  <a:cubicBezTo>
                    <a:pt x="249" y="123"/>
                    <a:pt x="249" y="123"/>
                    <a:pt x="249" y="123"/>
                  </a:cubicBezTo>
                  <a:cubicBezTo>
                    <a:pt x="253" y="128"/>
                    <a:pt x="253" y="128"/>
                    <a:pt x="253" y="128"/>
                  </a:cubicBezTo>
                  <a:cubicBezTo>
                    <a:pt x="253" y="134"/>
                    <a:pt x="253" y="134"/>
                    <a:pt x="253" y="134"/>
                  </a:cubicBezTo>
                  <a:cubicBezTo>
                    <a:pt x="257" y="134"/>
                    <a:pt x="257" y="134"/>
                    <a:pt x="257" y="134"/>
                  </a:cubicBezTo>
                  <a:cubicBezTo>
                    <a:pt x="257" y="131"/>
                    <a:pt x="257" y="131"/>
                    <a:pt x="257" y="131"/>
                  </a:cubicBezTo>
                  <a:cubicBezTo>
                    <a:pt x="259" y="134"/>
                    <a:pt x="259" y="134"/>
                    <a:pt x="259" y="134"/>
                  </a:cubicBezTo>
                  <a:cubicBezTo>
                    <a:pt x="269" y="134"/>
                    <a:pt x="269" y="134"/>
                    <a:pt x="269" y="134"/>
                  </a:cubicBezTo>
                  <a:cubicBezTo>
                    <a:pt x="180" y="45"/>
                    <a:pt x="180" y="45"/>
                    <a:pt x="180" y="45"/>
                  </a:cubicBezTo>
                  <a:cubicBezTo>
                    <a:pt x="159" y="24"/>
                    <a:pt x="159" y="24"/>
                    <a:pt x="159" y="24"/>
                  </a:cubicBezTo>
                  <a:cubicBezTo>
                    <a:pt x="173" y="11"/>
                    <a:pt x="173" y="11"/>
                    <a:pt x="173" y="11"/>
                  </a:cubicBezTo>
                  <a:cubicBezTo>
                    <a:pt x="173" y="10"/>
                    <a:pt x="173" y="9"/>
                    <a:pt x="173" y="8"/>
                  </a:cubicBezTo>
                  <a:close/>
                  <a:moveTo>
                    <a:pt x="46" y="128"/>
                  </a:moveTo>
                  <a:cubicBezTo>
                    <a:pt x="41" y="133"/>
                    <a:pt x="41" y="133"/>
                    <a:pt x="41" y="133"/>
                  </a:cubicBezTo>
                  <a:cubicBezTo>
                    <a:pt x="41" y="102"/>
                    <a:pt x="41" y="102"/>
                    <a:pt x="41" y="102"/>
                  </a:cubicBezTo>
                  <a:cubicBezTo>
                    <a:pt x="46" y="97"/>
                    <a:pt x="46" y="97"/>
                    <a:pt x="46" y="97"/>
                  </a:cubicBezTo>
                  <a:lnTo>
                    <a:pt x="46" y="128"/>
                  </a:lnTo>
                  <a:close/>
                  <a:moveTo>
                    <a:pt x="49" y="125"/>
                  </a:moveTo>
                  <a:cubicBezTo>
                    <a:pt x="49" y="94"/>
                    <a:pt x="49" y="94"/>
                    <a:pt x="49" y="94"/>
                  </a:cubicBezTo>
                  <a:cubicBezTo>
                    <a:pt x="54" y="90"/>
                    <a:pt x="54" y="90"/>
                    <a:pt x="54" y="90"/>
                  </a:cubicBezTo>
                  <a:cubicBezTo>
                    <a:pt x="54" y="120"/>
                    <a:pt x="54" y="120"/>
                    <a:pt x="54" y="120"/>
                  </a:cubicBezTo>
                  <a:lnTo>
                    <a:pt x="49" y="125"/>
                  </a:lnTo>
                  <a:close/>
                  <a:moveTo>
                    <a:pt x="62" y="112"/>
                  </a:moveTo>
                  <a:cubicBezTo>
                    <a:pt x="57" y="117"/>
                    <a:pt x="57" y="117"/>
                    <a:pt x="57" y="117"/>
                  </a:cubicBezTo>
                  <a:cubicBezTo>
                    <a:pt x="57" y="86"/>
                    <a:pt x="57" y="86"/>
                    <a:pt x="57" y="86"/>
                  </a:cubicBezTo>
                  <a:cubicBezTo>
                    <a:pt x="62" y="82"/>
                    <a:pt x="62" y="82"/>
                    <a:pt x="62" y="82"/>
                  </a:cubicBezTo>
                  <a:lnTo>
                    <a:pt x="62" y="112"/>
                  </a:lnTo>
                  <a:close/>
                  <a:moveTo>
                    <a:pt x="69" y="105"/>
                  </a:moveTo>
                  <a:cubicBezTo>
                    <a:pt x="65" y="109"/>
                    <a:pt x="65" y="109"/>
                    <a:pt x="65" y="109"/>
                  </a:cubicBezTo>
                  <a:cubicBezTo>
                    <a:pt x="65" y="78"/>
                    <a:pt x="65" y="78"/>
                    <a:pt x="65" y="78"/>
                  </a:cubicBezTo>
                  <a:cubicBezTo>
                    <a:pt x="69" y="74"/>
                    <a:pt x="69" y="74"/>
                    <a:pt x="69" y="74"/>
                  </a:cubicBezTo>
                  <a:lnTo>
                    <a:pt x="69" y="105"/>
                  </a:lnTo>
                  <a:close/>
                  <a:moveTo>
                    <a:pt x="77" y="97"/>
                  </a:moveTo>
                  <a:cubicBezTo>
                    <a:pt x="73" y="101"/>
                    <a:pt x="73" y="101"/>
                    <a:pt x="73" y="101"/>
                  </a:cubicBezTo>
                  <a:cubicBezTo>
                    <a:pt x="73" y="70"/>
                    <a:pt x="73" y="70"/>
                    <a:pt x="73" y="70"/>
                  </a:cubicBezTo>
                  <a:cubicBezTo>
                    <a:pt x="77" y="66"/>
                    <a:pt x="77" y="66"/>
                    <a:pt x="77" y="66"/>
                  </a:cubicBezTo>
                  <a:lnTo>
                    <a:pt x="77" y="97"/>
                  </a:lnTo>
                  <a:close/>
                  <a:moveTo>
                    <a:pt x="85" y="89"/>
                  </a:moveTo>
                  <a:cubicBezTo>
                    <a:pt x="81" y="93"/>
                    <a:pt x="81" y="93"/>
                    <a:pt x="81" y="93"/>
                  </a:cubicBezTo>
                  <a:cubicBezTo>
                    <a:pt x="81" y="62"/>
                    <a:pt x="81" y="62"/>
                    <a:pt x="81" y="62"/>
                  </a:cubicBezTo>
                  <a:cubicBezTo>
                    <a:pt x="85" y="58"/>
                    <a:pt x="85" y="58"/>
                    <a:pt x="85" y="58"/>
                  </a:cubicBezTo>
                  <a:lnTo>
                    <a:pt x="85" y="89"/>
                  </a:lnTo>
                  <a:close/>
                  <a:moveTo>
                    <a:pt x="93" y="81"/>
                  </a:moveTo>
                  <a:cubicBezTo>
                    <a:pt x="89" y="85"/>
                    <a:pt x="89" y="85"/>
                    <a:pt x="89" y="85"/>
                  </a:cubicBezTo>
                  <a:cubicBezTo>
                    <a:pt x="89" y="55"/>
                    <a:pt x="89" y="55"/>
                    <a:pt x="89" y="55"/>
                  </a:cubicBezTo>
                  <a:cubicBezTo>
                    <a:pt x="92" y="51"/>
                    <a:pt x="92" y="51"/>
                    <a:pt x="92" y="51"/>
                  </a:cubicBezTo>
                  <a:cubicBezTo>
                    <a:pt x="93" y="52"/>
                    <a:pt x="93" y="52"/>
                    <a:pt x="93" y="52"/>
                  </a:cubicBezTo>
                  <a:lnTo>
                    <a:pt x="93" y="81"/>
                  </a:lnTo>
                  <a:close/>
                  <a:moveTo>
                    <a:pt x="101" y="73"/>
                  </a:moveTo>
                  <a:cubicBezTo>
                    <a:pt x="96" y="78"/>
                    <a:pt x="96" y="78"/>
                    <a:pt x="96" y="78"/>
                  </a:cubicBezTo>
                  <a:cubicBezTo>
                    <a:pt x="96" y="55"/>
                    <a:pt x="96" y="55"/>
                    <a:pt x="96" y="55"/>
                  </a:cubicBezTo>
                  <a:cubicBezTo>
                    <a:pt x="101" y="60"/>
                    <a:pt x="101" y="60"/>
                    <a:pt x="101" y="60"/>
                  </a:cubicBezTo>
                  <a:lnTo>
                    <a:pt x="101" y="73"/>
                  </a:lnTo>
                  <a:close/>
                  <a:moveTo>
                    <a:pt x="104" y="70"/>
                  </a:moveTo>
                  <a:cubicBezTo>
                    <a:pt x="104" y="63"/>
                    <a:pt x="104" y="63"/>
                    <a:pt x="104" y="63"/>
                  </a:cubicBezTo>
                  <a:cubicBezTo>
                    <a:pt x="108" y="67"/>
                    <a:pt x="108" y="67"/>
                    <a:pt x="108" y="67"/>
                  </a:cubicBezTo>
                  <a:lnTo>
                    <a:pt x="104" y="70"/>
                  </a:lnTo>
                  <a:close/>
                  <a:moveTo>
                    <a:pt x="111" y="65"/>
                  </a:moveTo>
                  <a:cubicBezTo>
                    <a:pt x="93" y="48"/>
                    <a:pt x="93" y="48"/>
                    <a:pt x="93" y="48"/>
                  </a:cubicBezTo>
                  <a:cubicBezTo>
                    <a:pt x="92" y="47"/>
                    <a:pt x="92" y="47"/>
                    <a:pt x="92" y="47"/>
                  </a:cubicBezTo>
                  <a:cubicBezTo>
                    <a:pt x="134" y="4"/>
                    <a:pt x="134" y="4"/>
                    <a:pt x="134" y="4"/>
                  </a:cubicBezTo>
                  <a:cubicBezTo>
                    <a:pt x="154" y="24"/>
                    <a:pt x="154" y="24"/>
                    <a:pt x="154" y="24"/>
                  </a:cubicBezTo>
                  <a:cubicBezTo>
                    <a:pt x="134" y="44"/>
                    <a:pt x="134" y="44"/>
                    <a:pt x="134" y="44"/>
                  </a:cubicBezTo>
                  <a:cubicBezTo>
                    <a:pt x="134" y="44"/>
                    <a:pt x="134" y="44"/>
                    <a:pt x="134" y="44"/>
                  </a:cubicBezTo>
                  <a:cubicBezTo>
                    <a:pt x="134" y="43"/>
                    <a:pt x="132" y="43"/>
                    <a:pt x="132" y="44"/>
                  </a:cubicBezTo>
                  <a:cubicBezTo>
                    <a:pt x="131" y="45"/>
                    <a:pt x="131" y="46"/>
                    <a:pt x="132" y="46"/>
                  </a:cubicBezTo>
                  <a:cubicBezTo>
                    <a:pt x="132" y="47"/>
                    <a:pt x="132" y="47"/>
                    <a:pt x="132" y="47"/>
                  </a:cubicBezTo>
                  <a:cubicBezTo>
                    <a:pt x="112" y="66"/>
                    <a:pt x="112" y="66"/>
                    <a:pt x="112" y="66"/>
                  </a:cubicBezTo>
                  <a:lnTo>
                    <a:pt x="111" y="65"/>
                  </a:lnTo>
                  <a:close/>
                  <a:moveTo>
                    <a:pt x="134" y="89"/>
                  </a:moveTo>
                  <a:cubicBezTo>
                    <a:pt x="114" y="69"/>
                    <a:pt x="114" y="69"/>
                    <a:pt x="114" y="69"/>
                  </a:cubicBezTo>
                  <a:cubicBezTo>
                    <a:pt x="134" y="49"/>
                    <a:pt x="134" y="49"/>
                    <a:pt x="134" y="49"/>
                  </a:cubicBezTo>
                  <a:cubicBezTo>
                    <a:pt x="154" y="69"/>
                    <a:pt x="154" y="69"/>
                    <a:pt x="154" y="69"/>
                  </a:cubicBezTo>
                  <a:lnTo>
                    <a:pt x="134" y="89"/>
                  </a:lnTo>
                  <a:close/>
                  <a:moveTo>
                    <a:pt x="162" y="68"/>
                  </a:moveTo>
                  <a:cubicBezTo>
                    <a:pt x="162" y="65"/>
                    <a:pt x="162" y="65"/>
                    <a:pt x="162" y="65"/>
                  </a:cubicBezTo>
                  <a:cubicBezTo>
                    <a:pt x="167" y="61"/>
                    <a:pt x="167" y="61"/>
                    <a:pt x="167" y="61"/>
                  </a:cubicBezTo>
                  <a:cubicBezTo>
                    <a:pt x="167" y="72"/>
                    <a:pt x="167" y="72"/>
                    <a:pt x="167" y="72"/>
                  </a:cubicBezTo>
                  <a:lnTo>
                    <a:pt x="162" y="68"/>
                  </a:lnTo>
                  <a:close/>
                  <a:moveTo>
                    <a:pt x="170" y="76"/>
                  </a:moveTo>
                  <a:cubicBezTo>
                    <a:pt x="170" y="57"/>
                    <a:pt x="170" y="57"/>
                    <a:pt x="170" y="57"/>
                  </a:cubicBezTo>
                  <a:cubicBezTo>
                    <a:pt x="175" y="53"/>
                    <a:pt x="175" y="53"/>
                    <a:pt x="175" y="53"/>
                  </a:cubicBezTo>
                  <a:cubicBezTo>
                    <a:pt x="175" y="80"/>
                    <a:pt x="175" y="80"/>
                    <a:pt x="175" y="80"/>
                  </a:cubicBezTo>
                  <a:lnTo>
                    <a:pt x="170" y="76"/>
                  </a:lnTo>
                  <a:close/>
                  <a:moveTo>
                    <a:pt x="222" y="96"/>
                  </a:moveTo>
                  <a:cubicBezTo>
                    <a:pt x="222" y="127"/>
                    <a:pt x="222" y="127"/>
                    <a:pt x="222" y="127"/>
                  </a:cubicBezTo>
                  <a:cubicBezTo>
                    <a:pt x="218" y="123"/>
                    <a:pt x="218" y="123"/>
                    <a:pt x="218" y="123"/>
                  </a:cubicBezTo>
                  <a:cubicBezTo>
                    <a:pt x="217" y="92"/>
                    <a:pt x="217" y="92"/>
                    <a:pt x="217" y="92"/>
                  </a:cubicBezTo>
                  <a:lnTo>
                    <a:pt x="222" y="96"/>
                  </a:lnTo>
                  <a:close/>
                  <a:moveTo>
                    <a:pt x="214" y="89"/>
                  </a:moveTo>
                  <a:cubicBezTo>
                    <a:pt x="214" y="119"/>
                    <a:pt x="214" y="119"/>
                    <a:pt x="214" y="119"/>
                  </a:cubicBezTo>
                  <a:cubicBezTo>
                    <a:pt x="210" y="115"/>
                    <a:pt x="210" y="115"/>
                    <a:pt x="210" y="115"/>
                  </a:cubicBezTo>
                  <a:cubicBezTo>
                    <a:pt x="210" y="84"/>
                    <a:pt x="210" y="84"/>
                    <a:pt x="210" y="84"/>
                  </a:cubicBezTo>
                  <a:lnTo>
                    <a:pt x="214" y="89"/>
                  </a:lnTo>
                  <a:close/>
                  <a:moveTo>
                    <a:pt x="206" y="81"/>
                  </a:moveTo>
                  <a:cubicBezTo>
                    <a:pt x="206" y="112"/>
                    <a:pt x="206" y="112"/>
                    <a:pt x="206" y="112"/>
                  </a:cubicBezTo>
                  <a:cubicBezTo>
                    <a:pt x="202" y="107"/>
                    <a:pt x="202" y="107"/>
                    <a:pt x="202" y="107"/>
                  </a:cubicBezTo>
                  <a:cubicBezTo>
                    <a:pt x="202" y="76"/>
                    <a:pt x="202" y="76"/>
                    <a:pt x="202" y="76"/>
                  </a:cubicBezTo>
                  <a:lnTo>
                    <a:pt x="206" y="81"/>
                  </a:lnTo>
                  <a:close/>
                  <a:moveTo>
                    <a:pt x="194" y="68"/>
                  </a:moveTo>
                  <a:cubicBezTo>
                    <a:pt x="198" y="73"/>
                    <a:pt x="198" y="73"/>
                    <a:pt x="198" y="73"/>
                  </a:cubicBezTo>
                  <a:cubicBezTo>
                    <a:pt x="198" y="104"/>
                    <a:pt x="198" y="104"/>
                    <a:pt x="198" y="104"/>
                  </a:cubicBezTo>
                  <a:cubicBezTo>
                    <a:pt x="194" y="99"/>
                    <a:pt x="194" y="99"/>
                    <a:pt x="194" y="99"/>
                  </a:cubicBezTo>
                  <a:lnTo>
                    <a:pt x="194" y="68"/>
                  </a:lnTo>
                  <a:close/>
                  <a:moveTo>
                    <a:pt x="186" y="61"/>
                  </a:moveTo>
                  <a:cubicBezTo>
                    <a:pt x="191" y="65"/>
                    <a:pt x="191" y="65"/>
                    <a:pt x="191" y="65"/>
                  </a:cubicBezTo>
                  <a:cubicBezTo>
                    <a:pt x="191" y="96"/>
                    <a:pt x="191" y="96"/>
                    <a:pt x="191" y="96"/>
                  </a:cubicBezTo>
                  <a:cubicBezTo>
                    <a:pt x="186" y="91"/>
                    <a:pt x="186" y="91"/>
                    <a:pt x="186" y="91"/>
                  </a:cubicBezTo>
                  <a:lnTo>
                    <a:pt x="186" y="61"/>
                  </a:lnTo>
                  <a:close/>
                  <a:moveTo>
                    <a:pt x="183" y="57"/>
                  </a:moveTo>
                  <a:cubicBezTo>
                    <a:pt x="183" y="88"/>
                    <a:pt x="183" y="88"/>
                    <a:pt x="183" y="88"/>
                  </a:cubicBezTo>
                  <a:cubicBezTo>
                    <a:pt x="178" y="83"/>
                    <a:pt x="178" y="83"/>
                    <a:pt x="178" y="83"/>
                  </a:cubicBezTo>
                  <a:cubicBezTo>
                    <a:pt x="178" y="53"/>
                    <a:pt x="178" y="53"/>
                    <a:pt x="178" y="53"/>
                  </a:cubicBezTo>
                  <a:lnTo>
                    <a:pt x="183" y="57"/>
                  </a:lnTo>
                  <a:close/>
                  <a:moveTo>
                    <a:pt x="177" y="47"/>
                  </a:moveTo>
                  <a:cubicBezTo>
                    <a:pt x="175" y="48"/>
                    <a:pt x="175" y="48"/>
                    <a:pt x="175" y="48"/>
                  </a:cubicBezTo>
                  <a:cubicBezTo>
                    <a:pt x="158" y="65"/>
                    <a:pt x="158" y="65"/>
                    <a:pt x="158" y="65"/>
                  </a:cubicBezTo>
                  <a:cubicBezTo>
                    <a:pt x="157" y="66"/>
                    <a:pt x="157" y="66"/>
                    <a:pt x="157" y="66"/>
                  </a:cubicBezTo>
                  <a:cubicBezTo>
                    <a:pt x="137" y="46"/>
                    <a:pt x="137" y="46"/>
                    <a:pt x="137" y="46"/>
                  </a:cubicBezTo>
                  <a:cubicBezTo>
                    <a:pt x="157" y="27"/>
                    <a:pt x="157" y="27"/>
                    <a:pt x="157" y="27"/>
                  </a:cubicBezTo>
                  <a:lnTo>
                    <a:pt x="177" y="47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158" name="Freeform 83"/>
            <p:cNvSpPr>
              <a:spLocks noEditPoints="1"/>
            </p:cNvSpPr>
            <p:nvPr/>
          </p:nvSpPr>
          <p:spPr bwMode="auto">
            <a:xfrm>
              <a:off x="3983" y="7870739"/>
              <a:ext cx="4598409" cy="3086603"/>
            </a:xfrm>
            <a:custGeom>
              <a:avLst/>
              <a:gdLst>
                <a:gd name="T0" fmla="*/ 878 w 2959"/>
                <a:gd name="T1" fmla="*/ 427 h 1984"/>
                <a:gd name="T2" fmla="*/ 94 w 2959"/>
                <a:gd name="T3" fmla="*/ 54 h 1984"/>
                <a:gd name="T4" fmla="*/ 20 w 2959"/>
                <a:gd name="T5" fmla="*/ 447 h 1984"/>
                <a:gd name="T6" fmla="*/ 397 w 2959"/>
                <a:gd name="T7" fmla="*/ 370 h 1984"/>
                <a:gd name="T8" fmla="*/ 829 w 2959"/>
                <a:gd name="T9" fmla="*/ 528 h 1984"/>
                <a:gd name="T10" fmla="*/ 1184 w 2959"/>
                <a:gd name="T11" fmla="*/ 1984 h 1984"/>
                <a:gd name="T12" fmla="*/ 2465 w 2959"/>
                <a:gd name="T13" fmla="*/ 1984 h 1984"/>
                <a:gd name="T14" fmla="*/ 1922 w 2959"/>
                <a:gd name="T15" fmla="*/ 1214 h 1984"/>
                <a:gd name="T16" fmla="*/ 2607 w 2959"/>
                <a:gd name="T17" fmla="*/ 1790 h 1984"/>
                <a:gd name="T18" fmla="*/ 61 w 2959"/>
                <a:gd name="T19" fmla="*/ 388 h 1984"/>
                <a:gd name="T20" fmla="*/ 112 w 2959"/>
                <a:gd name="T21" fmla="*/ 337 h 1984"/>
                <a:gd name="T22" fmla="*/ 466 w 2959"/>
                <a:gd name="T23" fmla="*/ 434 h 1984"/>
                <a:gd name="T24" fmla="*/ 1267 w 2959"/>
                <a:gd name="T25" fmla="*/ 1926 h 1984"/>
                <a:gd name="T26" fmla="*/ 1345 w 2959"/>
                <a:gd name="T27" fmla="*/ 1817 h 1984"/>
                <a:gd name="T28" fmla="*/ 1420 w 2959"/>
                <a:gd name="T29" fmla="*/ 1743 h 1984"/>
                <a:gd name="T30" fmla="*/ 1498 w 2959"/>
                <a:gd name="T31" fmla="*/ 1664 h 1984"/>
                <a:gd name="T32" fmla="*/ 1581 w 2959"/>
                <a:gd name="T33" fmla="*/ 1612 h 1984"/>
                <a:gd name="T34" fmla="*/ 2440 w 2959"/>
                <a:gd name="T35" fmla="*/ 1928 h 1984"/>
                <a:gd name="T36" fmla="*/ 2915 w 2959"/>
                <a:gd name="T37" fmla="*/ 1817 h 1984"/>
                <a:gd name="T38" fmla="*/ 2839 w 2959"/>
                <a:gd name="T39" fmla="*/ 1723 h 1984"/>
                <a:gd name="T40" fmla="*/ 2112 w 2959"/>
                <a:gd name="T41" fmla="*/ 1232 h 1984"/>
                <a:gd name="T42" fmla="*/ 1385 w 2959"/>
                <a:gd name="T43" fmla="*/ 784 h 1984"/>
                <a:gd name="T44" fmla="*/ 1341 w 2959"/>
                <a:gd name="T45" fmla="*/ 784 h 1984"/>
                <a:gd name="T46" fmla="*/ 1290 w 2959"/>
                <a:gd name="T47" fmla="*/ 756 h 1984"/>
                <a:gd name="T48" fmla="*/ 1200 w 2959"/>
                <a:gd name="T49" fmla="*/ 677 h 1984"/>
                <a:gd name="T50" fmla="*/ 1036 w 2959"/>
                <a:gd name="T51" fmla="*/ 592 h 1984"/>
                <a:gd name="T52" fmla="*/ 882 w 2959"/>
                <a:gd name="T53" fmla="*/ 431 h 1984"/>
                <a:gd name="T54" fmla="*/ 697 w 2959"/>
                <a:gd name="T55" fmla="*/ 348 h 1984"/>
                <a:gd name="T56" fmla="*/ 608 w 2959"/>
                <a:gd name="T57" fmla="*/ 324 h 1984"/>
                <a:gd name="T58" fmla="*/ 569 w 2959"/>
                <a:gd name="T59" fmla="*/ 307 h 1984"/>
                <a:gd name="T60" fmla="*/ 508 w 2959"/>
                <a:gd name="T61" fmla="*/ 284 h 1984"/>
                <a:gd name="T62" fmla="*/ 452 w 2959"/>
                <a:gd name="T63" fmla="*/ 262 h 1984"/>
                <a:gd name="T64" fmla="*/ 390 w 2959"/>
                <a:gd name="T65" fmla="*/ 259 h 1984"/>
                <a:gd name="T66" fmla="*/ 311 w 2959"/>
                <a:gd name="T67" fmla="*/ 201 h 1984"/>
                <a:gd name="T68" fmla="*/ 264 w 2959"/>
                <a:gd name="T69" fmla="*/ 186 h 1984"/>
                <a:gd name="T70" fmla="*/ 201 w 2959"/>
                <a:gd name="T71" fmla="*/ 169 h 1984"/>
                <a:gd name="T72" fmla="*/ 142 w 2959"/>
                <a:gd name="T73" fmla="*/ 140 h 1984"/>
                <a:gd name="T74" fmla="*/ 114 w 2959"/>
                <a:gd name="T75" fmla="*/ 197 h 1984"/>
                <a:gd name="T76" fmla="*/ 187 w 2959"/>
                <a:gd name="T77" fmla="*/ 293 h 1984"/>
                <a:gd name="T78" fmla="*/ 227 w 2959"/>
                <a:gd name="T79" fmla="*/ 244 h 1984"/>
                <a:gd name="T80" fmla="*/ 252 w 2959"/>
                <a:gd name="T81" fmla="*/ 234 h 1984"/>
                <a:gd name="T82" fmla="*/ 315 w 2959"/>
                <a:gd name="T83" fmla="*/ 297 h 1984"/>
                <a:gd name="T84" fmla="*/ 363 w 2959"/>
                <a:gd name="T85" fmla="*/ 316 h 1984"/>
                <a:gd name="T86" fmla="*/ 441 w 2959"/>
                <a:gd name="T87" fmla="*/ 325 h 1984"/>
                <a:gd name="T88" fmla="*/ 515 w 2959"/>
                <a:gd name="T89" fmla="*/ 356 h 1984"/>
                <a:gd name="T90" fmla="*/ 594 w 2959"/>
                <a:gd name="T91" fmla="*/ 414 h 1984"/>
                <a:gd name="T92" fmla="*/ 738 w 2959"/>
                <a:gd name="T93" fmla="*/ 482 h 1984"/>
                <a:gd name="T94" fmla="*/ 1318 w 2959"/>
                <a:gd name="T95" fmla="*/ 841 h 1984"/>
                <a:gd name="T96" fmla="*/ 1389 w 2959"/>
                <a:gd name="T97" fmla="*/ 957 h 1984"/>
                <a:gd name="T98" fmla="*/ 1576 w 2959"/>
                <a:gd name="T99" fmla="*/ 1126 h 1984"/>
                <a:gd name="T100" fmla="*/ 1660 w 2959"/>
                <a:gd name="T101" fmla="*/ 1533 h 1984"/>
                <a:gd name="T102" fmla="*/ 1739 w 2959"/>
                <a:gd name="T103" fmla="*/ 1424 h 1984"/>
                <a:gd name="T104" fmla="*/ 1845 w 2959"/>
                <a:gd name="T105" fmla="*/ 1357 h 1984"/>
                <a:gd name="T106" fmla="*/ 2393 w 2959"/>
                <a:gd name="T107" fmla="*/ 1912 h 1984"/>
                <a:gd name="T108" fmla="*/ 2024 w 2959"/>
                <a:gd name="T109" fmla="*/ 1507 h 1984"/>
                <a:gd name="T110" fmla="*/ 1919 w 2959"/>
                <a:gd name="T111" fmla="*/ 1408 h 1984"/>
                <a:gd name="T112" fmla="*/ 1837 w 2959"/>
                <a:gd name="T113" fmla="*/ 1360 h 1984"/>
                <a:gd name="T114" fmla="*/ 1395 w 2959"/>
                <a:gd name="T115" fmla="*/ 918 h 1984"/>
                <a:gd name="T116" fmla="*/ 1769 w 2959"/>
                <a:gd name="T117" fmla="*/ 1042 h 1984"/>
                <a:gd name="T118" fmla="*/ 2745 w 2959"/>
                <a:gd name="T119" fmla="*/ 1754 h 1984"/>
                <a:gd name="T120" fmla="*/ 2764 w 2959"/>
                <a:gd name="T121" fmla="*/ 1741 h 1984"/>
                <a:gd name="T122" fmla="*/ 2819 w 2959"/>
                <a:gd name="T123" fmla="*/ 1817 h 19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959" h="1984">
                  <a:moveTo>
                    <a:pt x="2959" y="1819"/>
                  </a:moveTo>
                  <a:cubicBezTo>
                    <a:pt x="2959" y="1818"/>
                    <a:pt x="2959" y="1818"/>
                    <a:pt x="2959" y="1818"/>
                  </a:cubicBezTo>
                  <a:cubicBezTo>
                    <a:pt x="2935" y="1797"/>
                    <a:pt x="2935" y="1797"/>
                    <a:pt x="2935" y="1797"/>
                  </a:cubicBezTo>
                  <a:cubicBezTo>
                    <a:pt x="2935" y="1797"/>
                    <a:pt x="2935" y="1797"/>
                    <a:pt x="2935" y="1797"/>
                  </a:cubicBezTo>
                  <a:cubicBezTo>
                    <a:pt x="2934" y="1797"/>
                    <a:pt x="2934" y="1797"/>
                    <a:pt x="2934" y="1797"/>
                  </a:cubicBezTo>
                  <a:cubicBezTo>
                    <a:pt x="2882" y="1751"/>
                    <a:pt x="2829" y="1705"/>
                    <a:pt x="2776" y="1661"/>
                  </a:cubicBezTo>
                  <a:cubicBezTo>
                    <a:pt x="2776" y="1661"/>
                    <a:pt x="2776" y="1661"/>
                    <a:pt x="2776" y="1661"/>
                  </a:cubicBezTo>
                  <a:cubicBezTo>
                    <a:pt x="2770" y="1655"/>
                    <a:pt x="2764" y="1650"/>
                    <a:pt x="2757" y="1645"/>
                  </a:cubicBezTo>
                  <a:cubicBezTo>
                    <a:pt x="2822" y="1581"/>
                    <a:pt x="2822" y="1581"/>
                    <a:pt x="2822" y="1581"/>
                  </a:cubicBezTo>
                  <a:cubicBezTo>
                    <a:pt x="2822" y="1580"/>
                    <a:pt x="2822" y="1579"/>
                    <a:pt x="2822" y="1578"/>
                  </a:cubicBezTo>
                  <a:cubicBezTo>
                    <a:pt x="2821" y="1578"/>
                    <a:pt x="2820" y="1578"/>
                    <a:pt x="2819" y="1578"/>
                  </a:cubicBezTo>
                  <a:cubicBezTo>
                    <a:pt x="2755" y="1643"/>
                    <a:pt x="2755" y="1643"/>
                    <a:pt x="2755" y="1643"/>
                  </a:cubicBezTo>
                  <a:cubicBezTo>
                    <a:pt x="2363" y="1317"/>
                    <a:pt x="1941" y="1024"/>
                    <a:pt x="1499" y="769"/>
                  </a:cubicBezTo>
                  <a:cubicBezTo>
                    <a:pt x="1537" y="731"/>
                    <a:pt x="1537" y="731"/>
                    <a:pt x="1537" y="731"/>
                  </a:cubicBezTo>
                  <a:cubicBezTo>
                    <a:pt x="1538" y="730"/>
                    <a:pt x="1538" y="729"/>
                    <a:pt x="1537" y="729"/>
                  </a:cubicBezTo>
                  <a:cubicBezTo>
                    <a:pt x="1537" y="728"/>
                    <a:pt x="1536" y="728"/>
                    <a:pt x="1535" y="729"/>
                  </a:cubicBezTo>
                  <a:cubicBezTo>
                    <a:pt x="1496" y="767"/>
                    <a:pt x="1496" y="767"/>
                    <a:pt x="1496" y="767"/>
                  </a:cubicBezTo>
                  <a:cubicBezTo>
                    <a:pt x="1423" y="725"/>
                    <a:pt x="1349" y="684"/>
                    <a:pt x="1275" y="644"/>
                  </a:cubicBezTo>
                  <a:cubicBezTo>
                    <a:pt x="1274" y="643"/>
                    <a:pt x="1274" y="643"/>
                    <a:pt x="1274" y="643"/>
                  </a:cubicBezTo>
                  <a:cubicBezTo>
                    <a:pt x="1274" y="643"/>
                    <a:pt x="1274" y="643"/>
                    <a:pt x="1274" y="643"/>
                  </a:cubicBezTo>
                  <a:cubicBezTo>
                    <a:pt x="1246" y="629"/>
                    <a:pt x="1246" y="629"/>
                    <a:pt x="1246" y="629"/>
                  </a:cubicBezTo>
                  <a:cubicBezTo>
                    <a:pt x="1246" y="629"/>
                    <a:pt x="1246" y="629"/>
                    <a:pt x="1246" y="629"/>
                  </a:cubicBezTo>
                  <a:cubicBezTo>
                    <a:pt x="1242" y="626"/>
                    <a:pt x="1238" y="624"/>
                    <a:pt x="1234" y="622"/>
                  </a:cubicBezTo>
                  <a:cubicBezTo>
                    <a:pt x="1241" y="609"/>
                    <a:pt x="1241" y="609"/>
                    <a:pt x="1241" y="609"/>
                  </a:cubicBezTo>
                  <a:cubicBezTo>
                    <a:pt x="1241" y="609"/>
                    <a:pt x="1241" y="609"/>
                    <a:pt x="1241" y="609"/>
                  </a:cubicBezTo>
                  <a:cubicBezTo>
                    <a:pt x="1241" y="608"/>
                    <a:pt x="1241" y="608"/>
                    <a:pt x="1241" y="608"/>
                  </a:cubicBezTo>
                  <a:cubicBezTo>
                    <a:pt x="1241" y="608"/>
                    <a:pt x="1241" y="608"/>
                    <a:pt x="1241" y="608"/>
                  </a:cubicBezTo>
                  <a:cubicBezTo>
                    <a:pt x="1240" y="608"/>
                    <a:pt x="1240" y="608"/>
                    <a:pt x="1240" y="608"/>
                  </a:cubicBezTo>
                  <a:cubicBezTo>
                    <a:pt x="1240" y="607"/>
                    <a:pt x="1240" y="607"/>
                    <a:pt x="1240" y="607"/>
                  </a:cubicBezTo>
                  <a:cubicBezTo>
                    <a:pt x="1071" y="520"/>
                    <a:pt x="1071" y="520"/>
                    <a:pt x="1071" y="520"/>
                  </a:cubicBezTo>
                  <a:cubicBezTo>
                    <a:pt x="1070" y="519"/>
                    <a:pt x="1070" y="519"/>
                    <a:pt x="1070" y="519"/>
                  </a:cubicBezTo>
                  <a:cubicBezTo>
                    <a:pt x="1070" y="519"/>
                    <a:pt x="1069" y="520"/>
                    <a:pt x="1068" y="520"/>
                  </a:cubicBezTo>
                  <a:cubicBezTo>
                    <a:pt x="1068" y="520"/>
                    <a:pt x="1068" y="520"/>
                    <a:pt x="1068" y="520"/>
                  </a:cubicBezTo>
                  <a:cubicBezTo>
                    <a:pt x="1062" y="533"/>
                    <a:pt x="1062" y="533"/>
                    <a:pt x="1062" y="533"/>
                  </a:cubicBezTo>
                  <a:cubicBezTo>
                    <a:pt x="1058" y="531"/>
                    <a:pt x="1055" y="529"/>
                    <a:pt x="1051" y="528"/>
                  </a:cubicBezTo>
                  <a:cubicBezTo>
                    <a:pt x="1057" y="515"/>
                    <a:pt x="1057" y="515"/>
                    <a:pt x="1057" y="515"/>
                  </a:cubicBezTo>
                  <a:cubicBezTo>
                    <a:pt x="1057" y="515"/>
                    <a:pt x="1057" y="515"/>
                    <a:pt x="1057" y="515"/>
                  </a:cubicBezTo>
                  <a:cubicBezTo>
                    <a:pt x="1057" y="514"/>
                    <a:pt x="1057" y="514"/>
                    <a:pt x="1057" y="514"/>
                  </a:cubicBezTo>
                  <a:cubicBezTo>
                    <a:pt x="1057" y="513"/>
                    <a:pt x="1057" y="513"/>
                    <a:pt x="1057" y="513"/>
                  </a:cubicBezTo>
                  <a:cubicBezTo>
                    <a:pt x="1057" y="513"/>
                    <a:pt x="1057" y="513"/>
                    <a:pt x="1057" y="513"/>
                  </a:cubicBezTo>
                  <a:cubicBezTo>
                    <a:pt x="1057" y="512"/>
                    <a:pt x="1057" y="512"/>
                    <a:pt x="1057" y="512"/>
                  </a:cubicBezTo>
                  <a:cubicBezTo>
                    <a:pt x="1057" y="512"/>
                    <a:pt x="1057" y="512"/>
                    <a:pt x="1057" y="512"/>
                  </a:cubicBezTo>
                  <a:cubicBezTo>
                    <a:pt x="880" y="426"/>
                    <a:pt x="880" y="426"/>
                    <a:pt x="880" y="426"/>
                  </a:cubicBezTo>
                  <a:cubicBezTo>
                    <a:pt x="880" y="426"/>
                    <a:pt x="880" y="426"/>
                    <a:pt x="880" y="426"/>
                  </a:cubicBezTo>
                  <a:cubicBezTo>
                    <a:pt x="880" y="426"/>
                    <a:pt x="880" y="426"/>
                    <a:pt x="880" y="426"/>
                  </a:cubicBezTo>
                  <a:cubicBezTo>
                    <a:pt x="880" y="426"/>
                    <a:pt x="880" y="426"/>
                    <a:pt x="880" y="426"/>
                  </a:cubicBezTo>
                  <a:cubicBezTo>
                    <a:pt x="879" y="426"/>
                    <a:pt x="879" y="426"/>
                    <a:pt x="879" y="426"/>
                  </a:cubicBezTo>
                  <a:cubicBezTo>
                    <a:pt x="879" y="427"/>
                    <a:pt x="879" y="427"/>
                    <a:pt x="879" y="427"/>
                  </a:cubicBezTo>
                  <a:cubicBezTo>
                    <a:pt x="878" y="427"/>
                    <a:pt x="878" y="427"/>
                    <a:pt x="878" y="427"/>
                  </a:cubicBezTo>
                  <a:cubicBezTo>
                    <a:pt x="878" y="427"/>
                    <a:pt x="878" y="427"/>
                    <a:pt x="878" y="427"/>
                  </a:cubicBezTo>
                  <a:cubicBezTo>
                    <a:pt x="878" y="427"/>
                    <a:pt x="878" y="427"/>
                    <a:pt x="878" y="427"/>
                  </a:cubicBezTo>
                  <a:cubicBezTo>
                    <a:pt x="872" y="441"/>
                    <a:pt x="872" y="441"/>
                    <a:pt x="872" y="441"/>
                  </a:cubicBezTo>
                  <a:cubicBezTo>
                    <a:pt x="869" y="439"/>
                    <a:pt x="865" y="437"/>
                    <a:pt x="861" y="435"/>
                  </a:cubicBezTo>
                  <a:cubicBezTo>
                    <a:pt x="866" y="423"/>
                    <a:pt x="866" y="423"/>
                    <a:pt x="866" y="423"/>
                  </a:cubicBezTo>
                  <a:cubicBezTo>
                    <a:pt x="866" y="423"/>
                    <a:pt x="866" y="423"/>
                    <a:pt x="866" y="423"/>
                  </a:cubicBezTo>
                  <a:cubicBezTo>
                    <a:pt x="866" y="423"/>
                    <a:pt x="866" y="423"/>
                    <a:pt x="866" y="423"/>
                  </a:cubicBezTo>
                  <a:cubicBezTo>
                    <a:pt x="866" y="422"/>
                    <a:pt x="866" y="422"/>
                    <a:pt x="866" y="422"/>
                  </a:cubicBezTo>
                  <a:cubicBezTo>
                    <a:pt x="866" y="421"/>
                    <a:pt x="866" y="421"/>
                    <a:pt x="866" y="421"/>
                  </a:cubicBezTo>
                  <a:cubicBezTo>
                    <a:pt x="866" y="421"/>
                    <a:pt x="866" y="421"/>
                    <a:pt x="866" y="421"/>
                  </a:cubicBezTo>
                  <a:cubicBezTo>
                    <a:pt x="866" y="421"/>
                    <a:pt x="866" y="421"/>
                    <a:pt x="866" y="421"/>
                  </a:cubicBezTo>
                  <a:cubicBezTo>
                    <a:pt x="866" y="421"/>
                    <a:pt x="866" y="421"/>
                    <a:pt x="866" y="421"/>
                  </a:cubicBezTo>
                  <a:cubicBezTo>
                    <a:pt x="866" y="420"/>
                    <a:pt x="866" y="420"/>
                    <a:pt x="866" y="420"/>
                  </a:cubicBezTo>
                  <a:cubicBezTo>
                    <a:pt x="866" y="420"/>
                    <a:pt x="866" y="420"/>
                    <a:pt x="866" y="420"/>
                  </a:cubicBezTo>
                  <a:cubicBezTo>
                    <a:pt x="866" y="420"/>
                    <a:pt x="866" y="420"/>
                    <a:pt x="866" y="420"/>
                  </a:cubicBezTo>
                  <a:cubicBezTo>
                    <a:pt x="820" y="399"/>
                    <a:pt x="820" y="399"/>
                    <a:pt x="820" y="399"/>
                  </a:cubicBezTo>
                  <a:cubicBezTo>
                    <a:pt x="846" y="374"/>
                    <a:pt x="846" y="374"/>
                    <a:pt x="846" y="374"/>
                  </a:cubicBezTo>
                  <a:cubicBezTo>
                    <a:pt x="847" y="374"/>
                    <a:pt x="847" y="374"/>
                    <a:pt x="848" y="373"/>
                  </a:cubicBezTo>
                  <a:cubicBezTo>
                    <a:pt x="848" y="373"/>
                    <a:pt x="848" y="372"/>
                    <a:pt x="848" y="372"/>
                  </a:cubicBezTo>
                  <a:cubicBezTo>
                    <a:pt x="912" y="307"/>
                    <a:pt x="912" y="307"/>
                    <a:pt x="912" y="307"/>
                  </a:cubicBezTo>
                  <a:cubicBezTo>
                    <a:pt x="913" y="307"/>
                    <a:pt x="913" y="305"/>
                    <a:pt x="912" y="305"/>
                  </a:cubicBezTo>
                  <a:cubicBezTo>
                    <a:pt x="912" y="304"/>
                    <a:pt x="911" y="304"/>
                    <a:pt x="910" y="305"/>
                  </a:cubicBezTo>
                  <a:cubicBezTo>
                    <a:pt x="846" y="369"/>
                    <a:pt x="846" y="369"/>
                    <a:pt x="846" y="369"/>
                  </a:cubicBezTo>
                  <a:cubicBezTo>
                    <a:pt x="706" y="230"/>
                    <a:pt x="706" y="230"/>
                    <a:pt x="706" y="230"/>
                  </a:cubicBezTo>
                  <a:cubicBezTo>
                    <a:pt x="706" y="229"/>
                    <a:pt x="705" y="229"/>
                    <a:pt x="704" y="230"/>
                  </a:cubicBezTo>
                  <a:cubicBezTo>
                    <a:pt x="703" y="230"/>
                    <a:pt x="703" y="232"/>
                    <a:pt x="704" y="232"/>
                  </a:cubicBezTo>
                  <a:cubicBezTo>
                    <a:pt x="843" y="372"/>
                    <a:pt x="843" y="372"/>
                    <a:pt x="843" y="372"/>
                  </a:cubicBezTo>
                  <a:cubicBezTo>
                    <a:pt x="817" y="398"/>
                    <a:pt x="817" y="398"/>
                    <a:pt x="817" y="398"/>
                  </a:cubicBezTo>
                  <a:cubicBezTo>
                    <a:pt x="697" y="342"/>
                    <a:pt x="697" y="342"/>
                    <a:pt x="697" y="342"/>
                  </a:cubicBezTo>
                  <a:cubicBezTo>
                    <a:pt x="697" y="342"/>
                    <a:pt x="697" y="342"/>
                    <a:pt x="697" y="342"/>
                  </a:cubicBezTo>
                  <a:cubicBezTo>
                    <a:pt x="696" y="342"/>
                    <a:pt x="696" y="342"/>
                    <a:pt x="696" y="342"/>
                  </a:cubicBezTo>
                  <a:cubicBezTo>
                    <a:pt x="696" y="343"/>
                    <a:pt x="696" y="343"/>
                    <a:pt x="696" y="343"/>
                  </a:cubicBezTo>
                  <a:cubicBezTo>
                    <a:pt x="695" y="343"/>
                    <a:pt x="695" y="343"/>
                    <a:pt x="695" y="343"/>
                  </a:cubicBezTo>
                  <a:cubicBezTo>
                    <a:pt x="689" y="356"/>
                    <a:pt x="689" y="356"/>
                    <a:pt x="689" y="356"/>
                  </a:cubicBezTo>
                  <a:cubicBezTo>
                    <a:pt x="685" y="354"/>
                    <a:pt x="680" y="352"/>
                    <a:pt x="676" y="350"/>
                  </a:cubicBezTo>
                  <a:cubicBezTo>
                    <a:pt x="551" y="295"/>
                    <a:pt x="425" y="242"/>
                    <a:pt x="297" y="192"/>
                  </a:cubicBezTo>
                  <a:cubicBezTo>
                    <a:pt x="422" y="67"/>
                    <a:pt x="422" y="67"/>
                    <a:pt x="422" y="67"/>
                  </a:cubicBezTo>
                  <a:cubicBezTo>
                    <a:pt x="423" y="67"/>
                    <a:pt x="423" y="66"/>
                    <a:pt x="422" y="65"/>
                  </a:cubicBezTo>
                  <a:cubicBezTo>
                    <a:pt x="421" y="64"/>
                    <a:pt x="420" y="64"/>
                    <a:pt x="420" y="65"/>
                  </a:cubicBezTo>
                  <a:cubicBezTo>
                    <a:pt x="294" y="191"/>
                    <a:pt x="294" y="191"/>
                    <a:pt x="294" y="191"/>
                  </a:cubicBezTo>
                  <a:cubicBezTo>
                    <a:pt x="255" y="176"/>
                    <a:pt x="217" y="161"/>
                    <a:pt x="178" y="146"/>
                  </a:cubicBezTo>
                  <a:cubicBezTo>
                    <a:pt x="174" y="142"/>
                    <a:pt x="174" y="142"/>
                    <a:pt x="174" y="142"/>
                  </a:cubicBezTo>
                  <a:cubicBezTo>
                    <a:pt x="99" y="67"/>
                    <a:pt x="99" y="67"/>
                    <a:pt x="99" y="67"/>
                  </a:cubicBezTo>
                  <a:cubicBezTo>
                    <a:pt x="96" y="64"/>
                    <a:pt x="96" y="64"/>
                    <a:pt x="96" y="64"/>
                  </a:cubicBezTo>
                  <a:cubicBezTo>
                    <a:pt x="97" y="62"/>
                    <a:pt x="97" y="59"/>
                    <a:pt x="96" y="56"/>
                  </a:cubicBezTo>
                  <a:cubicBezTo>
                    <a:pt x="99" y="53"/>
                    <a:pt x="99" y="53"/>
                    <a:pt x="99" y="53"/>
                  </a:cubicBezTo>
                  <a:cubicBezTo>
                    <a:pt x="100" y="52"/>
                    <a:pt x="100" y="51"/>
                    <a:pt x="99" y="50"/>
                  </a:cubicBezTo>
                  <a:cubicBezTo>
                    <a:pt x="98" y="50"/>
                    <a:pt x="97" y="50"/>
                    <a:pt x="97" y="50"/>
                  </a:cubicBezTo>
                  <a:cubicBezTo>
                    <a:pt x="94" y="54"/>
                    <a:pt x="94" y="54"/>
                    <a:pt x="94" y="54"/>
                  </a:cubicBezTo>
                  <a:cubicBezTo>
                    <a:pt x="91" y="52"/>
                    <a:pt x="88" y="52"/>
                    <a:pt x="86" y="54"/>
                  </a:cubicBezTo>
                  <a:cubicBezTo>
                    <a:pt x="82" y="50"/>
                    <a:pt x="82" y="50"/>
                    <a:pt x="82" y="50"/>
                  </a:cubicBezTo>
                  <a:cubicBezTo>
                    <a:pt x="69" y="37"/>
                    <a:pt x="69" y="37"/>
                    <a:pt x="69" y="37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2" y="0"/>
                    <a:pt x="31" y="0"/>
                    <a:pt x="30" y="0"/>
                  </a:cubicBezTo>
                  <a:cubicBezTo>
                    <a:pt x="29" y="1"/>
                    <a:pt x="29" y="2"/>
                    <a:pt x="30" y="3"/>
                  </a:cubicBezTo>
                  <a:cubicBezTo>
                    <a:pt x="66" y="39"/>
                    <a:pt x="66" y="39"/>
                    <a:pt x="66" y="39"/>
                  </a:cubicBezTo>
                  <a:cubicBezTo>
                    <a:pt x="80" y="53"/>
                    <a:pt x="80" y="53"/>
                    <a:pt x="80" y="53"/>
                  </a:cubicBezTo>
                  <a:cubicBezTo>
                    <a:pt x="83" y="56"/>
                    <a:pt x="83" y="56"/>
                    <a:pt x="83" y="56"/>
                  </a:cubicBezTo>
                  <a:cubicBezTo>
                    <a:pt x="82" y="59"/>
                    <a:pt x="82" y="62"/>
                    <a:pt x="83" y="64"/>
                  </a:cubicBezTo>
                  <a:cubicBezTo>
                    <a:pt x="80" y="67"/>
                    <a:pt x="80" y="67"/>
                    <a:pt x="80" y="67"/>
                  </a:cubicBezTo>
                  <a:cubicBezTo>
                    <a:pt x="0" y="147"/>
                    <a:pt x="0" y="147"/>
                    <a:pt x="0" y="147"/>
                  </a:cubicBezTo>
                  <a:cubicBezTo>
                    <a:pt x="0" y="152"/>
                    <a:pt x="0" y="152"/>
                    <a:pt x="0" y="152"/>
                  </a:cubicBezTo>
                  <a:cubicBezTo>
                    <a:pt x="82" y="70"/>
                    <a:pt x="82" y="70"/>
                    <a:pt x="82" y="70"/>
                  </a:cubicBezTo>
                  <a:cubicBezTo>
                    <a:pt x="86" y="66"/>
                    <a:pt x="86" y="66"/>
                    <a:pt x="86" y="66"/>
                  </a:cubicBezTo>
                  <a:cubicBezTo>
                    <a:pt x="88" y="68"/>
                    <a:pt x="91" y="68"/>
                    <a:pt x="94" y="66"/>
                  </a:cubicBezTo>
                  <a:cubicBezTo>
                    <a:pt x="97" y="70"/>
                    <a:pt x="97" y="70"/>
                    <a:pt x="97" y="70"/>
                  </a:cubicBezTo>
                  <a:cubicBezTo>
                    <a:pt x="171" y="144"/>
                    <a:pt x="171" y="144"/>
                    <a:pt x="171" y="144"/>
                  </a:cubicBezTo>
                  <a:cubicBezTo>
                    <a:pt x="154" y="137"/>
                    <a:pt x="137" y="131"/>
                    <a:pt x="120" y="125"/>
                  </a:cubicBezTo>
                  <a:cubicBezTo>
                    <a:pt x="120" y="125"/>
                    <a:pt x="120" y="125"/>
                    <a:pt x="120" y="125"/>
                  </a:cubicBezTo>
                  <a:cubicBezTo>
                    <a:pt x="102" y="118"/>
                    <a:pt x="102" y="118"/>
                    <a:pt x="102" y="118"/>
                  </a:cubicBezTo>
                  <a:cubicBezTo>
                    <a:pt x="98" y="117"/>
                    <a:pt x="94" y="115"/>
                    <a:pt x="90" y="114"/>
                  </a:cubicBezTo>
                  <a:cubicBezTo>
                    <a:pt x="90" y="114"/>
                    <a:pt x="89" y="114"/>
                    <a:pt x="88" y="115"/>
                  </a:cubicBezTo>
                  <a:cubicBezTo>
                    <a:pt x="88" y="115"/>
                    <a:pt x="88" y="115"/>
                    <a:pt x="88" y="115"/>
                  </a:cubicBezTo>
                  <a:cubicBezTo>
                    <a:pt x="56" y="204"/>
                    <a:pt x="56" y="204"/>
                    <a:pt x="56" y="204"/>
                  </a:cubicBezTo>
                  <a:cubicBezTo>
                    <a:pt x="56" y="204"/>
                    <a:pt x="56" y="205"/>
                    <a:pt x="56" y="205"/>
                  </a:cubicBezTo>
                  <a:cubicBezTo>
                    <a:pt x="56" y="205"/>
                    <a:pt x="57" y="206"/>
                    <a:pt x="57" y="206"/>
                  </a:cubicBezTo>
                  <a:cubicBezTo>
                    <a:pt x="87" y="217"/>
                    <a:pt x="87" y="217"/>
                    <a:pt x="87" y="217"/>
                  </a:cubicBezTo>
                  <a:cubicBezTo>
                    <a:pt x="120" y="229"/>
                    <a:pt x="153" y="241"/>
                    <a:pt x="186" y="254"/>
                  </a:cubicBezTo>
                  <a:cubicBezTo>
                    <a:pt x="148" y="292"/>
                    <a:pt x="148" y="292"/>
                    <a:pt x="148" y="292"/>
                  </a:cubicBezTo>
                  <a:cubicBezTo>
                    <a:pt x="70" y="214"/>
                    <a:pt x="70" y="214"/>
                    <a:pt x="70" y="214"/>
                  </a:cubicBezTo>
                  <a:cubicBezTo>
                    <a:pt x="69" y="214"/>
                    <a:pt x="68" y="214"/>
                    <a:pt x="68" y="214"/>
                  </a:cubicBezTo>
                  <a:cubicBezTo>
                    <a:pt x="67" y="215"/>
                    <a:pt x="67" y="216"/>
                    <a:pt x="68" y="217"/>
                  </a:cubicBezTo>
                  <a:cubicBezTo>
                    <a:pt x="145" y="294"/>
                    <a:pt x="145" y="294"/>
                    <a:pt x="145" y="294"/>
                  </a:cubicBezTo>
                  <a:cubicBezTo>
                    <a:pt x="51" y="389"/>
                    <a:pt x="51" y="389"/>
                    <a:pt x="51" y="389"/>
                  </a:cubicBezTo>
                  <a:cubicBezTo>
                    <a:pt x="29" y="411"/>
                    <a:pt x="29" y="411"/>
                    <a:pt x="29" y="411"/>
                  </a:cubicBezTo>
                  <a:cubicBezTo>
                    <a:pt x="18" y="422"/>
                    <a:pt x="18" y="422"/>
                    <a:pt x="18" y="422"/>
                  </a:cubicBezTo>
                  <a:cubicBezTo>
                    <a:pt x="7" y="433"/>
                    <a:pt x="7" y="433"/>
                    <a:pt x="7" y="433"/>
                  </a:cubicBezTo>
                  <a:cubicBezTo>
                    <a:pt x="0" y="440"/>
                    <a:pt x="0" y="440"/>
                    <a:pt x="0" y="440"/>
                  </a:cubicBezTo>
                  <a:cubicBezTo>
                    <a:pt x="0" y="445"/>
                    <a:pt x="0" y="445"/>
                    <a:pt x="0" y="445"/>
                  </a:cubicBezTo>
                  <a:cubicBezTo>
                    <a:pt x="8" y="437"/>
                    <a:pt x="8" y="437"/>
                    <a:pt x="8" y="437"/>
                  </a:cubicBezTo>
                  <a:cubicBezTo>
                    <a:pt x="11" y="440"/>
                    <a:pt x="11" y="440"/>
                    <a:pt x="11" y="440"/>
                  </a:cubicBezTo>
                  <a:cubicBezTo>
                    <a:pt x="0" y="451"/>
                    <a:pt x="0" y="451"/>
                    <a:pt x="0" y="451"/>
                  </a:cubicBezTo>
                  <a:cubicBezTo>
                    <a:pt x="0" y="456"/>
                    <a:pt x="0" y="456"/>
                    <a:pt x="0" y="456"/>
                  </a:cubicBezTo>
                  <a:cubicBezTo>
                    <a:pt x="14" y="442"/>
                    <a:pt x="14" y="442"/>
                    <a:pt x="14" y="442"/>
                  </a:cubicBezTo>
                  <a:cubicBezTo>
                    <a:pt x="17" y="445"/>
                    <a:pt x="17" y="445"/>
                    <a:pt x="17" y="445"/>
                  </a:cubicBezTo>
                  <a:cubicBezTo>
                    <a:pt x="0" y="462"/>
                    <a:pt x="0" y="462"/>
                    <a:pt x="0" y="462"/>
                  </a:cubicBezTo>
                  <a:cubicBezTo>
                    <a:pt x="0" y="467"/>
                    <a:pt x="0" y="467"/>
                    <a:pt x="0" y="467"/>
                  </a:cubicBezTo>
                  <a:cubicBezTo>
                    <a:pt x="20" y="447"/>
                    <a:pt x="20" y="447"/>
                    <a:pt x="20" y="447"/>
                  </a:cubicBezTo>
                  <a:cubicBezTo>
                    <a:pt x="30" y="437"/>
                    <a:pt x="30" y="437"/>
                    <a:pt x="30" y="437"/>
                  </a:cubicBezTo>
                  <a:cubicBezTo>
                    <a:pt x="39" y="445"/>
                    <a:pt x="39" y="445"/>
                    <a:pt x="39" y="445"/>
                  </a:cubicBezTo>
                  <a:cubicBezTo>
                    <a:pt x="24" y="460"/>
                    <a:pt x="24" y="460"/>
                    <a:pt x="24" y="460"/>
                  </a:cubicBezTo>
                  <a:cubicBezTo>
                    <a:pt x="0" y="484"/>
                    <a:pt x="0" y="484"/>
                    <a:pt x="0" y="484"/>
                  </a:cubicBezTo>
                  <a:cubicBezTo>
                    <a:pt x="0" y="489"/>
                    <a:pt x="0" y="489"/>
                    <a:pt x="0" y="489"/>
                  </a:cubicBezTo>
                  <a:cubicBezTo>
                    <a:pt x="26" y="463"/>
                    <a:pt x="26" y="463"/>
                    <a:pt x="26" y="463"/>
                  </a:cubicBezTo>
                  <a:cubicBezTo>
                    <a:pt x="43" y="447"/>
                    <a:pt x="43" y="447"/>
                    <a:pt x="43" y="447"/>
                  </a:cubicBezTo>
                  <a:cubicBezTo>
                    <a:pt x="54" y="436"/>
                    <a:pt x="54" y="436"/>
                    <a:pt x="54" y="436"/>
                  </a:cubicBezTo>
                  <a:cubicBezTo>
                    <a:pt x="55" y="434"/>
                    <a:pt x="55" y="434"/>
                    <a:pt x="55" y="434"/>
                  </a:cubicBezTo>
                  <a:cubicBezTo>
                    <a:pt x="76" y="413"/>
                    <a:pt x="76" y="413"/>
                    <a:pt x="76" y="413"/>
                  </a:cubicBezTo>
                  <a:cubicBezTo>
                    <a:pt x="170" y="319"/>
                    <a:pt x="170" y="319"/>
                    <a:pt x="170" y="319"/>
                  </a:cubicBezTo>
                  <a:cubicBezTo>
                    <a:pt x="365" y="514"/>
                    <a:pt x="365" y="514"/>
                    <a:pt x="365" y="514"/>
                  </a:cubicBezTo>
                  <a:cubicBezTo>
                    <a:pt x="372" y="521"/>
                    <a:pt x="372" y="521"/>
                    <a:pt x="372" y="521"/>
                  </a:cubicBezTo>
                  <a:cubicBezTo>
                    <a:pt x="365" y="528"/>
                    <a:pt x="365" y="528"/>
                    <a:pt x="365" y="528"/>
                  </a:cubicBezTo>
                  <a:cubicBezTo>
                    <a:pt x="356" y="536"/>
                    <a:pt x="356" y="536"/>
                    <a:pt x="356" y="536"/>
                  </a:cubicBezTo>
                  <a:cubicBezTo>
                    <a:pt x="356" y="537"/>
                    <a:pt x="356" y="538"/>
                    <a:pt x="356" y="539"/>
                  </a:cubicBezTo>
                  <a:cubicBezTo>
                    <a:pt x="357" y="539"/>
                    <a:pt x="358" y="539"/>
                    <a:pt x="359" y="539"/>
                  </a:cubicBezTo>
                  <a:cubicBezTo>
                    <a:pt x="367" y="530"/>
                    <a:pt x="367" y="530"/>
                    <a:pt x="367" y="530"/>
                  </a:cubicBezTo>
                  <a:cubicBezTo>
                    <a:pt x="373" y="525"/>
                    <a:pt x="373" y="525"/>
                    <a:pt x="373" y="525"/>
                  </a:cubicBezTo>
                  <a:cubicBezTo>
                    <a:pt x="373" y="527"/>
                    <a:pt x="373" y="527"/>
                    <a:pt x="373" y="527"/>
                  </a:cubicBezTo>
                  <a:cubicBezTo>
                    <a:pt x="373" y="528"/>
                    <a:pt x="373" y="529"/>
                    <a:pt x="374" y="529"/>
                  </a:cubicBezTo>
                  <a:cubicBezTo>
                    <a:pt x="375" y="529"/>
                    <a:pt x="375" y="528"/>
                    <a:pt x="375" y="528"/>
                  </a:cubicBezTo>
                  <a:cubicBezTo>
                    <a:pt x="376" y="528"/>
                    <a:pt x="376" y="527"/>
                    <a:pt x="376" y="527"/>
                  </a:cubicBezTo>
                  <a:cubicBezTo>
                    <a:pt x="376" y="525"/>
                    <a:pt x="376" y="525"/>
                    <a:pt x="376" y="525"/>
                  </a:cubicBezTo>
                  <a:cubicBezTo>
                    <a:pt x="381" y="530"/>
                    <a:pt x="381" y="530"/>
                    <a:pt x="381" y="530"/>
                  </a:cubicBezTo>
                  <a:cubicBezTo>
                    <a:pt x="395" y="544"/>
                    <a:pt x="395" y="544"/>
                    <a:pt x="395" y="544"/>
                  </a:cubicBezTo>
                  <a:cubicBezTo>
                    <a:pt x="396" y="545"/>
                    <a:pt x="397" y="545"/>
                    <a:pt x="398" y="544"/>
                  </a:cubicBezTo>
                  <a:cubicBezTo>
                    <a:pt x="398" y="544"/>
                    <a:pt x="398" y="543"/>
                    <a:pt x="398" y="542"/>
                  </a:cubicBezTo>
                  <a:cubicBezTo>
                    <a:pt x="384" y="528"/>
                    <a:pt x="384" y="528"/>
                    <a:pt x="384" y="528"/>
                  </a:cubicBezTo>
                  <a:cubicBezTo>
                    <a:pt x="377" y="521"/>
                    <a:pt x="377" y="521"/>
                    <a:pt x="377" y="521"/>
                  </a:cubicBezTo>
                  <a:cubicBezTo>
                    <a:pt x="384" y="514"/>
                    <a:pt x="384" y="514"/>
                    <a:pt x="384" y="514"/>
                  </a:cubicBezTo>
                  <a:cubicBezTo>
                    <a:pt x="385" y="513"/>
                    <a:pt x="385" y="512"/>
                    <a:pt x="384" y="511"/>
                  </a:cubicBezTo>
                  <a:cubicBezTo>
                    <a:pt x="383" y="511"/>
                    <a:pt x="382" y="511"/>
                    <a:pt x="381" y="511"/>
                  </a:cubicBezTo>
                  <a:cubicBezTo>
                    <a:pt x="376" y="517"/>
                    <a:pt x="376" y="517"/>
                    <a:pt x="376" y="517"/>
                  </a:cubicBezTo>
                  <a:cubicBezTo>
                    <a:pt x="376" y="515"/>
                    <a:pt x="376" y="515"/>
                    <a:pt x="376" y="515"/>
                  </a:cubicBezTo>
                  <a:cubicBezTo>
                    <a:pt x="376" y="514"/>
                    <a:pt x="375" y="513"/>
                    <a:pt x="374" y="513"/>
                  </a:cubicBezTo>
                  <a:cubicBezTo>
                    <a:pt x="373" y="513"/>
                    <a:pt x="373" y="514"/>
                    <a:pt x="373" y="515"/>
                  </a:cubicBezTo>
                  <a:cubicBezTo>
                    <a:pt x="373" y="517"/>
                    <a:pt x="373" y="517"/>
                    <a:pt x="373" y="517"/>
                  </a:cubicBezTo>
                  <a:cubicBezTo>
                    <a:pt x="367" y="511"/>
                    <a:pt x="367" y="511"/>
                    <a:pt x="367" y="511"/>
                  </a:cubicBezTo>
                  <a:cubicBezTo>
                    <a:pt x="359" y="503"/>
                    <a:pt x="359" y="503"/>
                    <a:pt x="359" y="503"/>
                  </a:cubicBezTo>
                  <a:cubicBezTo>
                    <a:pt x="363" y="505"/>
                    <a:pt x="367" y="505"/>
                    <a:pt x="371" y="502"/>
                  </a:cubicBezTo>
                  <a:cubicBezTo>
                    <a:pt x="376" y="497"/>
                    <a:pt x="374" y="491"/>
                    <a:pt x="366" y="483"/>
                  </a:cubicBezTo>
                  <a:cubicBezTo>
                    <a:pt x="359" y="475"/>
                    <a:pt x="352" y="473"/>
                    <a:pt x="347" y="478"/>
                  </a:cubicBezTo>
                  <a:cubicBezTo>
                    <a:pt x="344" y="482"/>
                    <a:pt x="344" y="486"/>
                    <a:pt x="346" y="490"/>
                  </a:cubicBezTo>
                  <a:cubicBezTo>
                    <a:pt x="172" y="317"/>
                    <a:pt x="172" y="317"/>
                    <a:pt x="172" y="317"/>
                  </a:cubicBezTo>
                  <a:cubicBezTo>
                    <a:pt x="196" y="293"/>
                    <a:pt x="196" y="293"/>
                    <a:pt x="196" y="293"/>
                  </a:cubicBezTo>
                  <a:cubicBezTo>
                    <a:pt x="222" y="267"/>
                    <a:pt x="222" y="267"/>
                    <a:pt x="222" y="267"/>
                  </a:cubicBezTo>
                  <a:cubicBezTo>
                    <a:pt x="262" y="283"/>
                    <a:pt x="302" y="299"/>
                    <a:pt x="342" y="315"/>
                  </a:cubicBezTo>
                  <a:cubicBezTo>
                    <a:pt x="397" y="370"/>
                    <a:pt x="397" y="370"/>
                    <a:pt x="397" y="370"/>
                  </a:cubicBezTo>
                  <a:cubicBezTo>
                    <a:pt x="425" y="398"/>
                    <a:pt x="425" y="398"/>
                    <a:pt x="425" y="398"/>
                  </a:cubicBezTo>
                  <a:cubicBezTo>
                    <a:pt x="453" y="426"/>
                    <a:pt x="453" y="426"/>
                    <a:pt x="453" y="426"/>
                  </a:cubicBezTo>
                  <a:cubicBezTo>
                    <a:pt x="454" y="426"/>
                    <a:pt x="454" y="426"/>
                    <a:pt x="454" y="426"/>
                  </a:cubicBezTo>
                  <a:cubicBezTo>
                    <a:pt x="456" y="429"/>
                    <a:pt x="456" y="429"/>
                    <a:pt x="456" y="429"/>
                  </a:cubicBezTo>
                  <a:cubicBezTo>
                    <a:pt x="455" y="431"/>
                    <a:pt x="455" y="434"/>
                    <a:pt x="456" y="437"/>
                  </a:cubicBezTo>
                  <a:cubicBezTo>
                    <a:pt x="453" y="440"/>
                    <a:pt x="453" y="440"/>
                    <a:pt x="453" y="440"/>
                  </a:cubicBezTo>
                  <a:cubicBezTo>
                    <a:pt x="452" y="441"/>
                    <a:pt x="452" y="442"/>
                    <a:pt x="453" y="442"/>
                  </a:cubicBezTo>
                  <a:cubicBezTo>
                    <a:pt x="454" y="443"/>
                    <a:pt x="455" y="443"/>
                    <a:pt x="455" y="442"/>
                  </a:cubicBezTo>
                  <a:cubicBezTo>
                    <a:pt x="458" y="439"/>
                    <a:pt x="458" y="439"/>
                    <a:pt x="458" y="439"/>
                  </a:cubicBezTo>
                  <a:cubicBezTo>
                    <a:pt x="461" y="441"/>
                    <a:pt x="464" y="441"/>
                    <a:pt x="466" y="439"/>
                  </a:cubicBezTo>
                  <a:cubicBezTo>
                    <a:pt x="470" y="442"/>
                    <a:pt x="470" y="442"/>
                    <a:pt x="470" y="442"/>
                  </a:cubicBezTo>
                  <a:cubicBezTo>
                    <a:pt x="482" y="455"/>
                    <a:pt x="482" y="455"/>
                    <a:pt x="482" y="455"/>
                  </a:cubicBezTo>
                  <a:cubicBezTo>
                    <a:pt x="483" y="456"/>
                    <a:pt x="483" y="456"/>
                    <a:pt x="483" y="456"/>
                  </a:cubicBezTo>
                  <a:cubicBezTo>
                    <a:pt x="623" y="596"/>
                    <a:pt x="623" y="596"/>
                    <a:pt x="623" y="596"/>
                  </a:cubicBezTo>
                  <a:cubicBezTo>
                    <a:pt x="624" y="597"/>
                    <a:pt x="625" y="597"/>
                    <a:pt x="625" y="596"/>
                  </a:cubicBezTo>
                  <a:cubicBezTo>
                    <a:pt x="626" y="595"/>
                    <a:pt x="626" y="594"/>
                    <a:pt x="625" y="593"/>
                  </a:cubicBezTo>
                  <a:cubicBezTo>
                    <a:pt x="486" y="454"/>
                    <a:pt x="486" y="454"/>
                    <a:pt x="486" y="454"/>
                  </a:cubicBezTo>
                  <a:cubicBezTo>
                    <a:pt x="484" y="452"/>
                    <a:pt x="484" y="452"/>
                    <a:pt x="484" y="452"/>
                  </a:cubicBezTo>
                  <a:cubicBezTo>
                    <a:pt x="472" y="440"/>
                    <a:pt x="472" y="440"/>
                    <a:pt x="472" y="440"/>
                  </a:cubicBezTo>
                  <a:cubicBezTo>
                    <a:pt x="469" y="437"/>
                    <a:pt x="469" y="437"/>
                    <a:pt x="469" y="437"/>
                  </a:cubicBezTo>
                  <a:cubicBezTo>
                    <a:pt x="470" y="434"/>
                    <a:pt x="470" y="431"/>
                    <a:pt x="469" y="429"/>
                  </a:cubicBezTo>
                  <a:cubicBezTo>
                    <a:pt x="472" y="426"/>
                    <a:pt x="472" y="426"/>
                    <a:pt x="472" y="426"/>
                  </a:cubicBezTo>
                  <a:cubicBezTo>
                    <a:pt x="480" y="417"/>
                    <a:pt x="480" y="417"/>
                    <a:pt x="480" y="417"/>
                  </a:cubicBezTo>
                  <a:cubicBezTo>
                    <a:pt x="481" y="417"/>
                    <a:pt x="481" y="416"/>
                    <a:pt x="480" y="415"/>
                  </a:cubicBezTo>
                  <a:cubicBezTo>
                    <a:pt x="480" y="414"/>
                    <a:pt x="479" y="414"/>
                    <a:pt x="478" y="415"/>
                  </a:cubicBezTo>
                  <a:cubicBezTo>
                    <a:pt x="470" y="423"/>
                    <a:pt x="470" y="423"/>
                    <a:pt x="470" y="423"/>
                  </a:cubicBezTo>
                  <a:cubicBezTo>
                    <a:pt x="466" y="427"/>
                    <a:pt x="466" y="427"/>
                    <a:pt x="466" y="427"/>
                  </a:cubicBezTo>
                  <a:cubicBezTo>
                    <a:pt x="464" y="425"/>
                    <a:pt x="461" y="425"/>
                    <a:pt x="458" y="427"/>
                  </a:cubicBezTo>
                  <a:cubicBezTo>
                    <a:pt x="456" y="424"/>
                    <a:pt x="456" y="424"/>
                    <a:pt x="456" y="424"/>
                  </a:cubicBezTo>
                  <a:cubicBezTo>
                    <a:pt x="455" y="423"/>
                    <a:pt x="455" y="423"/>
                    <a:pt x="455" y="423"/>
                  </a:cubicBezTo>
                  <a:cubicBezTo>
                    <a:pt x="428" y="396"/>
                    <a:pt x="428" y="396"/>
                    <a:pt x="428" y="396"/>
                  </a:cubicBezTo>
                  <a:cubicBezTo>
                    <a:pt x="399" y="367"/>
                    <a:pt x="399" y="367"/>
                    <a:pt x="399" y="367"/>
                  </a:cubicBezTo>
                  <a:cubicBezTo>
                    <a:pt x="350" y="318"/>
                    <a:pt x="350" y="318"/>
                    <a:pt x="350" y="318"/>
                  </a:cubicBezTo>
                  <a:cubicBezTo>
                    <a:pt x="370" y="326"/>
                    <a:pt x="389" y="334"/>
                    <a:pt x="409" y="342"/>
                  </a:cubicBezTo>
                  <a:cubicBezTo>
                    <a:pt x="396" y="355"/>
                    <a:pt x="396" y="355"/>
                    <a:pt x="396" y="355"/>
                  </a:cubicBezTo>
                  <a:cubicBezTo>
                    <a:pt x="396" y="356"/>
                    <a:pt x="396" y="357"/>
                    <a:pt x="396" y="357"/>
                  </a:cubicBezTo>
                  <a:cubicBezTo>
                    <a:pt x="397" y="358"/>
                    <a:pt x="398" y="358"/>
                    <a:pt x="399" y="357"/>
                  </a:cubicBezTo>
                  <a:cubicBezTo>
                    <a:pt x="412" y="344"/>
                    <a:pt x="412" y="344"/>
                    <a:pt x="412" y="344"/>
                  </a:cubicBezTo>
                  <a:cubicBezTo>
                    <a:pt x="478" y="371"/>
                    <a:pt x="543" y="398"/>
                    <a:pt x="608" y="427"/>
                  </a:cubicBezTo>
                  <a:cubicBezTo>
                    <a:pt x="608" y="427"/>
                    <a:pt x="608" y="427"/>
                    <a:pt x="608" y="427"/>
                  </a:cubicBezTo>
                  <a:cubicBezTo>
                    <a:pt x="618" y="431"/>
                    <a:pt x="618" y="431"/>
                    <a:pt x="618" y="431"/>
                  </a:cubicBezTo>
                  <a:cubicBezTo>
                    <a:pt x="656" y="448"/>
                    <a:pt x="694" y="465"/>
                    <a:pt x="732" y="483"/>
                  </a:cubicBezTo>
                  <a:cubicBezTo>
                    <a:pt x="698" y="517"/>
                    <a:pt x="698" y="517"/>
                    <a:pt x="698" y="517"/>
                  </a:cubicBezTo>
                  <a:cubicBezTo>
                    <a:pt x="698" y="517"/>
                    <a:pt x="698" y="518"/>
                    <a:pt x="698" y="519"/>
                  </a:cubicBezTo>
                  <a:cubicBezTo>
                    <a:pt x="699" y="520"/>
                    <a:pt x="700" y="520"/>
                    <a:pt x="701" y="519"/>
                  </a:cubicBezTo>
                  <a:cubicBezTo>
                    <a:pt x="735" y="484"/>
                    <a:pt x="735" y="484"/>
                    <a:pt x="735" y="484"/>
                  </a:cubicBezTo>
                  <a:cubicBezTo>
                    <a:pt x="764" y="498"/>
                    <a:pt x="793" y="511"/>
                    <a:pt x="821" y="524"/>
                  </a:cubicBezTo>
                  <a:cubicBezTo>
                    <a:pt x="822" y="525"/>
                    <a:pt x="822" y="525"/>
                    <a:pt x="822" y="525"/>
                  </a:cubicBezTo>
                  <a:cubicBezTo>
                    <a:pt x="829" y="528"/>
                    <a:pt x="829" y="528"/>
                    <a:pt x="829" y="528"/>
                  </a:cubicBezTo>
                  <a:cubicBezTo>
                    <a:pt x="945" y="583"/>
                    <a:pt x="1059" y="640"/>
                    <a:pt x="1172" y="700"/>
                  </a:cubicBezTo>
                  <a:cubicBezTo>
                    <a:pt x="1291" y="819"/>
                    <a:pt x="1291" y="819"/>
                    <a:pt x="1291" y="819"/>
                  </a:cubicBezTo>
                  <a:cubicBezTo>
                    <a:pt x="1297" y="825"/>
                    <a:pt x="1297" y="825"/>
                    <a:pt x="1297" y="825"/>
                  </a:cubicBezTo>
                  <a:cubicBezTo>
                    <a:pt x="1305" y="833"/>
                    <a:pt x="1305" y="833"/>
                    <a:pt x="1305" y="833"/>
                  </a:cubicBezTo>
                  <a:cubicBezTo>
                    <a:pt x="1308" y="836"/>
                    <a:pt x="1308" y="836"/>
                    <a:pt x="1308" y="836"/>
                  </a:cubicBezTo>
                  <a:cubicBezTo>
                    <a:pt x="1306" y="838"/>
                    <a:pt x="1306" y="841"/>
                    <a:pt x="1308" y="844"/>
                  </a:cubicBezTo>
                  <a:cubicBezTo>
                    <a:pt x="1305" y="847"/>
                    <a:pt x="1305" y="847"/>
                    <a:pt x="1305" y="847"/>
                  </a:cubicBezTo>
                  <a:cubicBezTo>
                    <a:pt x="1296" y="855"/>
                    <a:pt x="1296" y="855"/>
                    <a:pt x="1296" y="855"/>
                  </a:cubicBezTo>
                  <a:cubicBezTo>
                    <a:pt x="1296" y="856"/>
                    <a:pt x="1296" y="857"/>
                    <a:pt x="1296" y="858"/>
                  </a:cubicBezTo>
                  <a:cubicBezTo>
                    <a:pt x="1297" y="858"/>
                    <a:pt x="1298" y="858"/>
                    <a:pt x="1299" y="858"/>
                  </a:cubicBezTo>
                  <a:cubicBezTo>
                    <a:pt x="1307" y="849"/>
                    <a:pt x="1307" y="849"/>
                    <a:pt x="1307" y="849"/>
                  </a:cubicBezTo>
                  <a:cubicBezTo>
                    <a:pt x="1310" y="846"/>
                    <a:pt x="1310" y="846"/>
                    <a:pt x="1310" y="846"/>
                  </a:cubicBezTo>
                  <a:cubicBezTo>
                    <a:pt x="1313" y="848"/>
                    <a:pt x="1316" y="848"/>
                    <a:pt x="1318" y="846"/>
                  </a:cubicBezTo>
                  <a:cubicBezTo>
                    <a:pt x="1321" y="849"/>
                    <a:pt x="1321" y="849"/>
                    <a:pt x="1321" y="849"/>
                  </a:cubicBezTo>
                  <a:cubicBezTo>
                    <a:pt x="1325" y="854"/>
                    <a:pt x="1325" y="854"/>
                    <a:pt x="1325" y="854"/>
                  </a:cubicBezTo>
                  <a:cubicBezTo>
                    <a:pt x="1336" y="864"/>
                    <a:pt x="1336" y="864"/>
                    <a:pt x="1336" y="864"/>
                  </a:cubicBezTo>
                  <a:cubicBezTo>
                    <a:pt x="1345" y="874"/>
                    <a:pt x="1345" y="874"/>
                    <a:pt x="1345" y="874"/>
                  </a:cubicBezTo>
                  <a:cubicBezTo>
                    <a:pt x="1324" y="895"/>
                    <a:pt x="1324" y="895"/>
                    <a:pt x="1324" y="895"/>
                  </a:cubicBezTo>
                  <a:cubicBezTo>
                    <a:pt x="1324" y="895"/>
                    <a:pt x="1324" y="896"/>
                    <a:pt x="1324" y="897"/>
                  </a:cubicBezTo>
                  <a:cubicBezTo>
                    <a:pt x="1345" y="918"/>
                    <a:pt x="1345" y="918"/>
                    <a:pt x="1345" y="918"/>
                  </a:cubicBezTo>
                  <a:cubicBezTo>
                    <a:pt x="1337" y="926"/>
                    <a:pt x="1337" y="926"/>
                    <a:pt x="1337" y="926"/>
                  </a:cubicBezTo>
                  <a:cubicBezTo>
                    <a:pt x="1337" y="927"/>
                    <a:pt x="1337" y="928"/>
                    <a:pt x="1337" y="929"/>
                  </a:cubicBezTo>
                  <a:cubicBezTo>
                    <a:pt x="1338" y="929"/>
                    <a:pt x="1339" y="929"/>
                    <a:pt x="1340" y="929"/>
                  </a:cubicBezTo>
                  <a:cubicBezTo>
                    <a:pt x="1348" y="920"/>
                    <a:pt x="1348" y="920"/>
                    <a:pt x="1348" y="920"/>
                  </a:cubicBezTo>
                  <a:cubicBezTo>
                    <a:pt x="1369" y="941"/>
                    <a:pt x="1369" y="941"/>
                    <a:pt x="1369" y="941"/>
                  </a:cubicBezTo>
                  <a:cubicBezTo>
                    <a:pt x="1386" y="958"/>
                    <a:pt x="1386" y="958"/>
                    <a:pt x="1386" y="958"/>
                  </a:cubicBezTo>
                  <a:cubicBezTo>
                    <a:pt x="1397" y="969"/>
                    <a:pt x="1397" y="969"/>
                    <a:pt x="1397" y="969"/>
                  </a:cubicBezTo>
                  <a:cubicBezTo>
                    <a:pt x="1564" y="1136"/>
                    <a:pt x="1564" y="1136"/>
                    <a:pt x="1564" y="1136"/>
                  </a:cubicBezTo>
                  <a:cubicBezTo>
                    <a:pt x="1575" y="1147"/>
                    <a:pt x="1575" y="1147"/>
                    <a:pt x="1575" y="1147"/>
                  </a:cubicBezTo>
                  <a:cubicBezTo>
                    <a:pt x="1730" y="1303"/>
                    <a:pt x="1730" y="1303"/>
                    <a:pt x="1730" y="1303"/>
                  </a:cubicBezTo>
                  <a:cubicBezTo>
                    <a:pt x="1741" y="1314"/>
                    <a:pt x="1741" y="1314"/>
                    <a:pt x="1741" y="1314"/>
                  </a:cubicBezTo>
                  <a:cubicBezTo>
                    <a:pt x="1753" y="1325"/>
                    <a:pt x="1753" y="1325"/>
                    <a:pt x="1753" y="1325"/>
                  </a:cubicBezTo>
                  <a:cubicBezTo>
                    <a:pt x="1769" y="1342"/>
                    <a:pt x="1769" y="1342"/>
                    <a:pt x="1769" y="1342"/>
                  </a:cubicBezTo>
                  <a:cubicBezTo>
                    <a:pt x="1790" y="1363"/>
                    <a:pt x="1790" y="1363"/>
                    <a:pt x="1790" y="1363"/>
                  </a:cubicBezTo>
                  <a:cubicBezTo>
                    <a:pt x="1782" y="1371"/>
                    <a:pt x="1782" y="1371"/>
                    <a:pt x="1782" y="1371"/>
                  </a:cubicBezTo>
                  <a:cubicBezTo>
                    <a:pt x="1754" y="1399"/>
                    <a:pt x="1754" y="1399"/>
                    <a:pt x="1754" y="1399"/>
                  </a:cubicBezTo>
                  <a:cubicBezTo>
                    <a:pt x="1613" y="1540"/>
                    <a:pt x="1613" y="1540"/>
                    <a:pt x="1613" y="1540"/>
                  </a:cubicBezTo>
                  <a:cubicBezTo>
                    <a:pt x="1584" y="1569"/>
                    <a:pt x="1584" y="1569"/>
                    <a:pt x="1584" y="1569"/>
                  </a:cubicBezTo>
                  <a:cubicBezTo>
                    <a:pt x="1556" y="1597"/>
                    <a:pt x="1556" y="1597"/>
                    <a:pt x="1556" y="1597"/>
                  </a:cubicBezTo>
                  <a:cubicBezTo>
                    <a:pt x="1528" y="1625"/>
                    <a:pt x="1528" y="1625"/>
                    <a:pt x="1528" y="1625"/>
                  </a:cubicBezTo>
                  <a:cubicBezTo>
                    <a:pt x="1387" y="1766"/>
                    <a:pt x="1387" y="1766"/>
                    <a:pt x="1387" y="1766"/>
                  </a:cubicBezTo>
                  <a:cubicBezTo>
                    <a:pt x="1358" y="1795"/>
                    <a:pt x="1358" y="1795"/>
                    <a:pt x="1358" y="1795"/>
                  </a:cubicBezTo>
                  <a:cubicBezTo>
                    <a:pt x="1330" y="1823"/>
                    <a:pt x="1330" y="1823"/>
                    <a:pt x="1330" y="1823"/>
                  </a:cubicBezTo>
                  <a:cubicBezTo>
                    <a:pt x="1302" y="1851"/>
                    <a:pt x="1302" y="1851"/>
                    <a:pt x="1302" y="1851"/>
                  </a:cubicBezTo>
                  <a:cubicBezTo>
                    <a:pt x="1169" y="1984"/>
                    <a:pt x="1169" y="1984"/>
                    <a:pt x="1169" y="1984"/>
                  </a:cubicBezTo>
                  <a:cubicBezTo>
                    <a:pt x="1178" y="1984"/>
                    <a:pt x="1178" y="1984"/>
                    <a:pt x="1178" y="1984"/>
                  </a:cubicBezTo>
                  <a:cubicBezTo>
                    <a:pt x="1180" y="1982"/>
                    <a:pt x="1180" y="1982"/>
                    <a:pt x="1180" y="1982"/>
                  </a:cubicBezTo>
                  <a:cubicBezTo>
                    <a:pt x="1180" y="1984"/>
                    <a:pt x="1180" y="1984"/>
                    <a:pt x="1180" y="1984"/>
                  </a:cubicBezTo>
                  <a:cubicBezTo>
                    <a:pt x="1184" y="1984"/>
                    <a:pt x="1184" y="1984"/>
                    <a:pt x="1184" y="1984"/>
                  </a:cubicBezTo>
                  <a:cubicBezTo>
                    <a:pt x="1184" y="1979"/>
                    <a:pt x="1184" y="1979"/>
                    <a:pt x="1184" y="1979"/>
                  </a:cubicBezTo>
                  <a:cubicBezTo>
                    <a:pt x="1188" y="1974"/>
                    <a:pt x="1188" y="1974"/>
                    <a:pt x="1188" y="1974"/>
                  </a:cubicBezTo>
                  <a:cubicBezTo>
                    <a:pt x="1188" y="1984"/>
                    <a:pt x="1188" y="1984"/>
                    <a:pt x="1188" y="1984"/>
                  </a:cubicBezTo>
                  <a:cubicBezTo>
                    <a:pt x="1192" y="1984"/>
                    <a:pt x="1192" y="1984"/>
                    <a:pt x="1192" y="1984"/>
                  </a:cubicBezTo>
                  <a:cubicBezTo>
                    <a:pt x="1192" y="1971"/>
                    <a:pt x="1192" y="1971"/>
                    <a:pt x="1192" y="1971"/>
                  </a:cubicBezTo>
                  <a:cubicBezTo>
                    <a:pt x="1196" y="1966"/>
                    <a:pt x="1196" y="1966"/>
                    <a:pt x="1196" y="1966"/>
                  </a:cubicBezTo>
                  <a:cubicBezTo>
                    <a:pt x="1196" y="1984"/>
                    <a:pt x="1196" y="1984"/>
                    <a:pt x="1196" y="1984"/>
                  </a:cubicBezTo>
                  <a:cubicBezTo>
                    <a:pt x="1199" y="1984"/>
                    <a:pt x="1199" y="1984"/>
                    <a:pt x="1199" y="1984"/>
                  </a:cubicBezTo>
                  <a:cubicBezTo>
                    <a:pt x="1199" y="1963"/>
                    <a:pt x="1199" y="1963"/>
                    <a:pt x="1199" y="1963"/>
                  </a:cubicBezTo>
                  <a:cubicBezTo>
                    <a:pt x="1204" y="1958"/>
                    <a:pt x="1204" y="1958"/>
                    <a:pt x="1204" y="1958"/>
                  </a:cubicBezTo>
                  <a:cubicBezTo>
                    <a:pt x="1204" y="1984"/>
                    <a:pt x="1204" y="1984"/>
                    <a:pt x="1204" y="1984"/>
                  </a:cubicBezTo>
                  <a:cubicBezTo>
                    <a:pt x="1207" y="1984"/>
                    <a:pt x="1207" y="1984"/>
                    <a:pt x="1207" y="1984"/>
                  </a:cubicBezTo>
                  <a:cubicBezTo>
                    <a:pt x="1207" y="1955"/>
                    <a:pt x="1207" y="1955"/>
                    <a:pt x="1207" y="1955"/>
                  </a:cubicBezTo>
                  <a:cubicBezTo>
                    <a:pt x="1212" y="1950"/>
                    <a:pt x="1212" y="1950"/>
                    <a:pt x="1212" y="1950"/>
                  </a:cubicBezTo>
                  <a:cubicBezTo>
                    <a:pt x="1212" y="1981"/>
                    <a:pt x="1212" y="1981"/>
                    <a:pt x="1212" y="1981"/>
                  </a:cubicBezTo>
                  <a:cubicBezTo>
                    <a:pt x="1209" y="1984"/>
                    <a:pt x="1209" y="1984"/>
                    <a:pt x="1209" y="1984"/>
                  </a:cubicBezTo>
                  <a:cubicBezTo>
                    <a:pt x="1218" y="1984"/>
                    <a:pt x="1218" y="1984"/>
                    <a:pt x="1218" y="1984"/>
                  </a:cubicBezTo>
                  <a:cubicBezTo>
                    <a:pt x="1615" y="1588"/>
                    <a:pt x="1615" y="1588"/>
                    <a:pt x="1615" y="1588"/>
                  </a:cubicBezTo>
                  <a:cubicBezTo>
                    <a:pt x="1753" y="1726"/>
                    <a:pt x="1753" y="1726"/>
                    <a:pt x="1753" y="1726"/>
                  </a:cubicBezTo>
                  <a:cubicBezTo>
                    <a:pt x="1753" y="1726"/>
                    <a:pt x="1754" y="1726"/>
                    <a:pt x="1755" y="1726"/>
                  </a:cubicBezTo>
                  <a:cubicBezTo>
                    <a:pt x="1756" y="1725"/>
                    <a:pt x="1756" y="1724"/>
                    <a:pt x="1755" y="1723"/>
                  </a:cubicBezTo>
                  <a:cubicBezTo>
                    <a:pt x="1617" y="1585"/>
                    <a:pt x="1617" y="1585"/>
                    <a:pt x="1617" y="1585"/>
                  </a:cubicBezTo>
                  <a:cubicBezTo>
                    <a:pt x="1816" y="1386"/>
                    <a:pt x="1816" y="1386"/>
                    <a:pt x="1816" y="1386"/>
                  </a:cubicBezTo>
                  <a:cubicBezTo>
                    <a:pt x="1837" y="1365"/>
                    <a:pt x="1837" y="1365"/>
                    <a:pt x="1837" y="1365"/>
                  </a:cubicBezTo>
                  <a:cubicBezTo>
                    <a:pt x="1969" y="1497"/>
                    <a:pt x="1969" y="1497"/>
                    <a:pt x="1969" y="1497"/>
                  </a:cubicBezTo>
                  <a:cubicBezTo>
                    <a:pt x="1975" y="1503"/>
                    <a:pt x="1975" y="1503"/>
                    <a:pt x="1975" y="1503"/>
                  </a:cubicBezTo>
                  <a:cubicBezTo>
                    <a:pt x="1992" y="1520"/>
                    <a:pt x="1992" y="1520"/>
                    <a:pt x="1992" y="1520"/>
                  </a:cubicBezTo>
                  <a:cubicBezTo>
                    <a:pt x="2003" y="1531"/>
                    <a:pt x="2003" y="1531"/>
                    <a:pt x="2003" y="1531"/>
                  </a:cubicBezTo>
                  <a:cubicBezTo>
                    <a:pt x="2003" y="1531"/>
                    <a:pt x="2003" y="1531"/>
                    <a:pt x="2003" y="1531"/>
                  </a:cubicBezTo>
                  <a:cubicBezTo>
                    <a:pt x="2014" y="1542"/>
                    <a:pt x="2014" y="1542"/>
                    <a:pt x="2014" y="1542"/>
                  </a:cubicBezTo>
                  <a:cubicBezTo>
                    <a:pt x="2032" y="1560"/>
                    <a:pt x="2032" y="1560"/>
                    <a:pt x="2032" y="1560"/>
                  </a:cubicBezTo>
                  <a:cubicBezTo>
                    <a:pt x="2060" y="1588"/>
                    <a:pt x="2060" y="1588"/>
                    <a:pt x="2060" y="1588"/>
                  </a:cubicBezTo>
                  <a:cubicBezTo>
                    <a:pt x="2171" y="1699"/>
                    <a:pt x="2171" y="1699"/>
                    <a:pt x="2171" y="1699"/>
                  </a:cubicBezTo>
                  <a:cubicBezTo>
                    <a:pt x="2182" y="1710"/>
                    <a:pt x="2182" y="1710"/>
                    <a:pt x="2182" y="1710"/>
                  </a:cubicBezTo>
                  <a:cubicBezTo>
                    <a:pt x="2201" y="1729"/>
                    <a:pt x="2201" y="1729"/>
                    <a:pt x="2201" y="1729"/>
                  </a:cubicBezTo>
                  <a:cubicBezTo>
                    <a:pt x="2229" y="1757"/>
                    <a:pt x="2229" y="1757"/>
                    <a:pt x="2229" y="1757"/>
                  </a:cubicBezTo>
                  <a:cubicBezTo>
                    <a:pt x="2258" y="1786"/>
                    <a:pt x="2258" y="1786"/>
                    <a:pt x="2258" y="1786"/>
                  </a:cubicBezTo>
                  <a:cubicBezTo>
                    <a:pt x="2286" y="1814"/>
                    <a:pt x="2286" y="1814"/>
                    <a:pt x="2286" y="1814"/>
                  </a:cubicBezTo>
                  <a:cubicBezTo>
                    <a:pt x="2349" y="1877"/>
                    <a:pt x="2349" y="1877"/>
                    <a:pt x="2349" y="1877"/>
                  </a:cubicBezTo>
                  <a:cubicBezTo>
                    <a:pt x="2359" y="1887"/>
                    <a:pt x="2359" y="1887"/>
                    <a:pt x="2359" y="1887"/>
                  </a:cubicBezTo>
                  <a:cubicBezTo>
                    <a:pt x="2381" y="1909"/>
                    <a:pt x="2381" y="1909"/>
                    <a:pt x="2381" y="1909"/>
                  </a:cubicBezTo>
                  <a:cubicBezTo>
                    <a:pt x="2427" y="1955"/>
                    <a:pt x="2427" y="1955"/>
                    <a:pt x="2427" y="1955"/>
                  </a:cubicBezTo>
                  <a:cubicBezTo>
                    <a:pt x="2435" y="1963"/>
                    <a:pt x="2435" y="1963"/>
                    <a:pt x="2435" y="1963"/>
                  </a:cubicBezTo>
                  <a:cubicBezTo>
                    <a:pt x="2413" y="1984"/>
                    <a:pt x="2413" y="1984"/>
                    <a:pt x="2413" y="1984"/>
                  </a:cubicBezTo>
                  <a:cubicBezTo>
                    <a:pt x="2418" y="1984"/>
                    <a:pt x="2418" y="1984"/>
                    <a:pt x="2418" y="1984"/>
                  </a:cubicBezTo>
                  <a:cubicBezTo>
                    <a:pt x="2437" y="1965"/>
                    <a:pt x="2437" y="1965"/>
                    <a:pt x="2437" y="1965"/>
                  </a:cubicBezTo>
                  <a:cubicBezTo>
                    <a:pt x="2455" y="1983"/>
                    <a:pt x="2455" y="1983"/>
                    <a:pt x="2455" y="1983"/>
                  </a:cubicBezTo>
                  <a:cubicBezTo>
                    <a:pt x="2456" y="1984"/>
                    <a:pt x="2456" y="1984"/>
                    <a:pt x="2456" y="1984"/>
                  </a:cubicBezTo>
                  <a:cubicBezTo>
                    <a:pt x="2465" y="1984"/>
                    <a:pt x="2465" y="1984"/>
                    <a:pt x="2465" y="1984"/>
                  </a:cubicBezTo>
                  <a:cubicBezTo>
                    <a:pt x="2464" y="1983"/>
                    <a:pt x="2464" y="1983"/>
                    <a:pt x="2464" y="1983"/>
                  </a:cubicBezTo>
                  <a:cubicBezTo>
                    <a:pt x="2464" y="1952"/>
                    <a:pt x="2464" y="1952"/>
                    <a:pt x="2464" y="1952"/>
                  </a:cubicBezTo>
                  <a:cubicBezTo>
                    <a:pt x="2468" y="1956"/>
                    <a:pt x="2468" y="1956"/>
                    <a:pt x="2468" y="1956"/>
                  </a:cubicBezTo>
                  <a:cubicBezTo>
                    <a:pt x="2468" y="1984"/>
                    <a:pt x="2468" y="1984"/>
                    <a:pt x="2468" y="1984"/>
                  </a:cubicBezTo>
                  <a:cubicBezTo>
                    <a:pt x="2472" y="1984"/>
                    <a:pt x="2472" y="1984"/>
                    <a:pt x="2472" y="1984"/>
                  </a:cubicBezTo>
                  <a:cubicBezTo>
                    <a:pt x="2472" y="1960"/>
                    <a:pt x="2472" y="1960"/>
                    <a:pt x="2472" y="1960"/>
                  </a:cubicBezTo>
                  <a:cubicBezTo>
                    <a:pt x="2476" y="1964"/>
                    <a:pt x="2476" y="1964"/>
                    <a:pt x="2476" y="1964"/>
                  </a:cubicBezTo>
                  <a:cubicBezTo>
                    <a:pt x="2476" y="1984"/>
                    <a:pt x="2476" y="1984"/>
                    <a:pt x="2476" y="1984"/>
                  </a:cubicBezTo>
                  <a:cubicBezTo>
                    <a:pt x="2480" y="1984"/>
                    <a:pt x="2480" y="1984"/>
                    <a:pt x="2480" y="1984"/>
                  </a:cubicBezTo>
                  <a:cubicBezTo>
                    <a:pt x="2480" y="1968"/>
                    <a:pt x="2480" y="1968"/>
                    <a:pt x="2480" y="1968"/>
                  </a:cubicBezTo>
                  <a:cubicBezTo>
                    <a:pt x="2484" y="1972"/>
                    <a:pt x="2484" y="1972"/>
                    <a:pt x="2484" y="1972"/>
                  </a:cubicBezTo>
                  <a:cubicBezTo>
                    <a:pt x="2484" y="1984"/>
                    <a:pt x="2484" y="1984"/>
                    <a:pt x="2484" y="1984"/>
                  </a:cubicBezTo>
                  <a:cubicBezTo>
                    <a:pt x="2487" y="1984"/>
                    <a:pt x="2487" y="1984"/>
                    <a:pt x="2487" y="1984"/>
                  </a:cubicBezTo>
                  <a:cubicBezTo>
                    <a:pt x="2487" y="1975"/>
                    <a:pt x="2487" y="1975"/>
                    <a:pt x="2487" y="1975"/>
                  </a:cubicBezTo>
                  <a:cubicBezTo>
                    <a:pt x="2492" y="1980"/>
                    <a:pt x="2492" y="1980"/>
                    <a:pt x="2492" y="1980"/>
                  </a:cubicBezTo>
                  <a:cubicBezTo>
                    <a:pt x="2492" y="1984"/>
                    <a:pt x="2492" y="1984"/>
                    <a:pt x="2492" y="1984"/>
                  </a:cubicBezTo>
                  <a:cubicBezTo>
                    <a:pt x="2495" y="1984"/>
                    <a:pt x="2495" y="1984"/>
                    <a:pt x="2495" y="1984"/>
                  </a:cubicBezTo>
                  <a:cubicBezTo>
                    <a:pt x="2495" y="1983"/>
                    <a:pt x="2495" y="1983"/>
                    <a:pt x="2495" y="1983"/>
                  </a:cubicBezTo>
                  <a:cubicBezTo>
                    <a:pt x="2496" y="1984"/>
                    <a:pt x="2496" y="1984"/>
                    <a:pt x="2496" y="1984"/>
                  </a:cubicBezTo>
                  <a:cubicBezTo>
                    <a:pt x="2505" y="1984"/>
                    <a:pt x="2505" y="1984"/>
                    <a:pt x="2505" y="1984"/>
                  </a:cubicBezTo>
                  <a:cubicBezTo>
                    <a:pt x="2462" y="1940"/>
                    <a:pt x="2462" y="1940"/>
                    <a:pt x="2462" y="1940"/>
                  </a:cubicBezTo>
                  <a:cubicBezTo>
                    <a:pt x="2504" y="1898"/>
                    <a:pt x="2504" y="1898"/>
                    <a:pt x="2504" y="1898"/>
                  </a:cubicBezTo>
                  <a:cubicBezTo>
                    <a:pt x="2504" y="1898"/>
                    <a:pt x="2504" y="1897"/>
                    <a:pt x="2504" y="1896"/>
                  </a:cubicBezTo>
                  <a:cubicBezTo>
                    <a:pt x="2503" y="1895"/>
                    <a:pt x="2502" y="1895"/>
                    <a:pt x="2501" y="1896"/>
                  </a:cubicBezTo>
                  <a:cubicBezTo>
                    <a:pt x="2459" y="1938"/>
                    <a:pt x="2459" y="1938"/>
                    <a:pt x="2459" y="1938"/>
                  </a:cubicBezTo>
                  <a:cubicBezTo>
                    <a:pt x="2405" y="1884"/>
                    <a:pt x="2405" y="1884"/>
                    <a:pt x="2405" y="1884"/>
                  </a:cubicBezTo>
                  <a:cubicBezTo>
                    <a:pt x="2383" y="1862"/>
                    <a:pt x="2383" y="1862"/>
                    <a:pt x="2383" y="1862"/>
                  </a:cubicBezTo>
                  <a:cubicBezTo>
                    <a:pt x="2374" y="1852"/>
                    <a:pt x="2374" y="1852"/>
                    <a:pt x="2374" y="1852"/>
                  </a:cubicBezTo>
                  <a:cubicBezTo>
                    <a:pt x="2362" y="1841"/>
                    <a:pt x="2362" y="1841"/>
                    <a:pt x="2362" y="1841"/>
                  </a:cubicBezTo>
                  <a:cubicBezTo>
                    <a:pt x="2207" y="1685"/>
                    <a:pt x="2207" y="1685"/>
                    <a:pt x="2207" y="1685"/>
                  </a:cubicBezTo>
                  <a:cubicBezTo>
                    <a:pt x="2196" y="1674"/>
                    <a:pt x="2196" y="1674"/>
                    <a:pt x="2196" y="1674"/>
                  </a:cubicBezTo>
                  <a:cubicBezTo>
                    <a:pt x="2027" y="1506"/>
                    <a:pt x="2027" y="1506"/>
                    <a:pt x="2027" y="1506"/>
                  </a:cubicBezTo>
                  <a:cubicBezTo>
                    <a:pt x="2016" y="1495"/>
                    <a:pt x="2016" y="1495"/>
                    <a:pt x="2016" y="1495"/>
                  </a:cubicBezTo>
                  <a:cubicBezTo>
                    <a:pt x="1994" y="1473"/>
                    <a:pt x="1994" y="1473"/>
                    <a:pt x="1994" y="1473"/>
                  </a:cubicBezTo>
                  <a:cubicBezTo>
                    <a:pt x="1861" y="1339"/>
                    <a:pt x="1861" y="1339"/>
                    <a:pt x="1861" y="1339"/>
                  </a:cubicBezTo>
                  <a:cubicBezTo>
                    <a:pt x="1816" y="1295"/>
                    <a:pt x="1816" y="1295"/>
                    <a:pt x="1816" y="1295"/>
                  </a:cubicBezTo>
                  <a:cubicBezTo>
                    <a:pt x="1799" y="1278"/>
                    <a:pt x="1799" y="1278"/>
                    <a:pt x="1799" y="1278"/>
                  </a:cubicBezTo>
                  <a:cubicBezTo>
                    <a:pt x="1432" y="911"/>
                    <a:pt x="1432" y="911"/>
                    <a:pt x="1432" y="911"/>
                  </a:cubicBezTo>
                  <a:cubicBezTo>
                    <a:pt x="1416" y="895"/>
                    <a:pt x="1416" y="895"/>
                    <a:pt x="1416" y="895"/>
                  </a:cubicBezTo>
                  <a:cubicBezTo>
                    <a:pt x="1395" y="873"/>
                    <a:pt x="1395" y="873"/>
                    <a:pt x="1395" y="873"/>
                  </a:cubicBezTo>
                  <a:cubicBezTo>
                    <a:pt x="1396" y="872"/>
                    <a:pt x="1396" y="872"/>
                    <a:pt x="1396" y="872"/>
                  </a:cubicBezTo>
                  <a:cubicBezTo>
                    <a:pt x="1428" y="840"/>
                    <a:pt x="1428" y="840"/>
                    <a:pt x="1428" y="840"/>
                  </a:cubicBezTo>
                  <a:cubicBezTo>
                    <a:pt x="1613" y="947"/>
                    <a:pt x="1796" y="1060"/>
                    <a:pt x="1973" y="1180"/>
                  </a:cubicBezTo>
                  <a:cubicBezTo>
                    <a:pt x="1953" y="1200"/>
                    <a:pt x="1953" y="1200"/>
                    <a:pt x="1953" y="1200"/>
                  </a:cubicBezTo>
                  <a:cubicBezTo>
                    <a:pt x="1939" y="1214"/>
                    <a:pt x="1939" y="1214"/>
                    <a:pt x="1939" y="1214"/>
                  </a:cubicBezTo>
                  <a:cubicBezTo>
                    <a:pt x="1936" y="1217"/>
                    <a:pt x="1936" y="1217"/>
                    <a:pt x="1936" y="1217"/>
                  </a:cubicBezTo>
                  <a:cubicBezTo>
                    <a:pt x="1933" y="1216"/>
                    <a:pt x="1930" y="1216"/>
                    <a:pt x="1928" y="1217"/>
                  </a:cubicBezTo>
                  <a:cubicBezTo>
                    <a:pt x="1925" y="1214"/>
                    <a:pt x="1925" y="1214"/>
                    <a:pt x="1925" y="1214"/>
                  </a:cubicBezTo>
                  <a:cubicBezTo>
                    <a:pt x="1924" y="1214"/>
                    <a:pt x="1923" y="1214"/>
                    <a:pt x="1922" y="1214"/>
                  </a:cubicBezTo>
                  <a:cubicBezTo>
                    <a:pt x="1921" y="1215"/>
                    <a:pt x="1921" y="1216"/>
                    <a:pt x="1922" y="1217"/>
                  </a:cubicBezTo>
                  <a:cubicBezTo>
                    <a:pt x="1925" y="1220"/>
                    <a:pt x="1925" y="1220"/>
                    <a:pt x="1925" y="1220"/>
                  </a:cubicBezTo>
                  <a:cubicBezTo>
                    <a:pt x="1924" y="1222"/>
                    <a:pt x="1924" y="1225"/>
                    <a:pt x="1925" y="1228"/>
                  </a:cubicBezTo>
                  <a:cubicBezTo>
                    <a:pt x="1922" y="1231"/>
                    <a:pt x="1922" y="1231"/>
                    <a:pt x="1922" y="1231"/>
                  </a:cubicBezTo>
                  <a:cubicBezTo>
                    <a:pt x="1845" y="1308"/>
                    <a:pt x="1845" y="1308"/>
                    <a:pt x="1845" y="1308"/>
                  </a:cubicBezTo>
                  <a:cubicBezTo>
                    <a:pt x="1839" y="1314"/>
                    <a:pt x="1839" y="1314"/>
                    <a:pt x="1839" y="1314"/>
                  </a:cubicBezTo>
                  <a:cubicBezTo>
                    <a:pt x="1838" y="1315"/>
                    <a:pt x="1838" y="1316"/>
                    <a:pt x="1839" y="1317"/>
                  </a:cubicBezTo>
                  <a:cubicBezTo>
                    <a:pt x="1839" y="1318"/>
                    <a:pt x="1840" y="1318"/>
                    <a:pt x="1841" y="1317"/>
                  </a:cubicBezTo>
                  <a:cubicBezTo>
                    <a:pt x="1847" y="1311"/>
                    <a:pt x="1847" y="1311"/>
                    <a:pt x="1847" y="1311"/>
                  </a:cubicBezTo>
                  <a:cubicBezTo>
                    <a:pt x="1925" y="1233"/>
                    <a:pt x="1925" y="1233"/>
                    <a:pt x="1925" y="1233"/>
                  </a:cubicBezTo>
                  <a:cubicBezTo>
                    <a:pt x="1928" y="1230"/>
                    <a:pt x="1928" y="1230"/>
                    <a:pt x="1928" y="1230"/>
                  </a:cubicBezTo>
                  <a:cubicBezTo>
                    <a:pt x="1930" y="1232"/>
                    <a:pt x="1933" y="1232"/>
                    <a:pt x="1936" y="1230"/>
                  </a:cubicBezTo>
                  <a:cubicBezTo>
                    <a:pt x="1939" y="1233"/>
                    <a:pt x="1939" y="1233"/>
                    <a:pt x="1939" y="1233"/>
                  </a:cubicBezTo>
                  <a:cubicBezTo>
                    <a:pt x="2100" y="1395"/>
                    <a:pt x="2100" y="1395"/>
                    <a:pt x="2100" y="1395"/>
                  </a:cubicBezTo>
                  <a:cubicBezTo>
                    <a:pt x="2106" y="1400"/>
                    <a:pt x="2106" y="1400"/>
                    <a:pt x="2106" y="1400"/>
                  </a:cubicBezTo>
                  <a:cubicBezTo>
                    <a:pt x="2104" y="1400"/>
                    <a:pt x="2104" y="1400"/>
                    <a:pt x="2104" y="1400"/>
                  </a:cubicBezTo>
                  <a:cubicBezTo>
                    <a:pt x="2103" y="1400"/>
                    <a:pt x="2102" y="1401"/>
                    <a:pt x="2102" y="1402"/>
                  </a:cubicBezTo>
                  <a:cubicBezTo>
                    <a:pt x="2102" y="1403"/>
                    <a:pt x="2103" y="1403"/>
                    <a:pt x="2104" y="1403"/>
                  </a:cubicBezTo>
                  <a:cubicBezTo>
                    <a:pt x="2106" y="1403"/>
                    <a:pt x="2106" y="1403"/>
                    <a:pt x="2106" y="1403"/>
                  </a:cubicBezTo>
                  <a:cubicBezTo>
                    <a:pt x="2100" y="1409"/>
                    <a:pt x="2100" y="1409"/>
                    <a:pt x="2100" y="1409"/>
                  </a:cubicBezTo>
                  <a:cubicBezTo>
                    <a:pt x="2025" y="1484"/>
                    <a:pt x="2025" y="1484"/>
                    <a:pt x="2025" y="1484"/>
                  </a:cubicBezTo>
                  <a:cubicBezTo>
                    <a:pt x="2024" y="1485"/>
                    <a:pt x="2024" y="1486"/>
                    <a:pt x="2025" y="1486"/>
                  </a:cubicBezTo>
                  <a:cubicBezTo>
                    <a:pt x="2026" y="1487"/>
                    <a:pt x="2027" y="1487"/>
                    <a:pt x="2027" y="1486"/>
                  </a:cubicBezTo>
                  <a:cubicBezTo>
                    <a:pt x="2102" y="1411"/>
                    <a:pt x="2102" y="1411"/>
                    <a:pt x="2102" y="1411"/>
                  </a:cubicBezTo>
                  <a:cubicBezTo>
                    <a:pt x="2110" y="1404"/>
                    <a:pt x="2110" y="1404"/>
                    <a:pt x="2110" y="1404"/>
                  </a:cubicBezTo>
                  <a:cubicBezTo>
                    <a:pt x="2117" y="1411"/>
                    <a:pt x="2117" y="1411"/>
                    <a:pt x="2117" y="1411"/>
                  </a:cubicBezTo>
                  <a:cubicBezTo>
                    <a:pt x="2117" y="1412"/>
                    <a:pt x="2118" y="1412"/>
                    <a:pt x="2119" y="1411"/>
                  </a:cubicBezTo>
                  <a:cubicBezTo>
                    <a:pt x="2120" y="1411"/>
                    <a:pt x="2120" y="1410"/>
                    <a:pt x="2119" y="1409"/>
                  </a:cubicBezTo>
                  <a:cubicBezTo>
                    <a:pt x="2114" y="1403"/>
                    <a:pt x="2114" y="1403"/>
                    <a:pt x="2114" y="1403"/>
                  </a:cubicBezTo>
                  <a:cubicBezTo>
                    <a:pt x="2115" y="1403"/>
                    <a:pt x="2115" y="1403"/>
                    <a:pt x="2115" y="1403"/>
                  </a:cubicBezTo>
                  <a:cubicBezTo>
                    <a:pt x="2116" y="1403"/>
                    <a:pt x="2116" y="1403"/>
                    <a:pt x="2117" y="1403"/>
                  </a:cubicBezTo>
                  <a:cubicBezTo>
                    <a:pt x="2117" y="1403"/>
                    <a:pt x="2117" y="1402"/>
                    <a:pt x="2117" y="1402"/>
                  </a:cubicBezTo>
                  <a:cubicBezTo>
                    <a:pt x="2117" y="1401"/>
                    <a:pt x="2116" y="1400"/>
                    <a:pt x="2115" y="1400"/>
                  </a:cubicBezTo>
                  <a:cubicBezTo>
                    <a:pt x="2114" y="1400"/>
                    <a:pt x="2114" y="1400"/>
                    <a:pt x="2114" y="1400"/>
                  </a:cubicBezTo>
                  <a:cubicBezTo>
                    <a:pt x="2119" y="1395"/>
                    <a:pt x="2119" y="1395"/>
                    <a:pt x="2119" y="1395"/>
                  </a:cubicBezTo>
                  <a:cubicBezTo>
                    <a:pt x="2133" y="1381"/>
                    <a:pt x="2133" y="1381"/>
                    <a:pt x="2133" y="1381"/>
                  </a:cubicBezTo>
                  <a:cubicBezTo>
                    <a:pt x="2134" y="1380"/>
                    <a:pt x="2134" y="1379"/>
                    <a:pt x="2133" y="1378"/>
                  </a:cubicBezTo>
                  <a:cubicBezTo>
                    <a:pt x="2132" y="1378"/>
                    <a:pt x="2131" y="1378"/>
                    <a:pt x="2131" y="1378"/>
                  </a:cubicBezTo>
                  <a:cubicBezTo>
                    <a:pt x="2117" y="1392"/>
                    <a:pt x="2117" y="1392"/>
                    <a:pt x="2117" y="1392"/>
                  </a:cubicBezTo>
                  <a:cubicBezTo>
                    <a:pt x="2110" y="1399"/>
                    <a:pt x="2110" y="1399"/>
                    <a:pt x="2110" y="1399"/>
                  </a:cubicBezTo>
                  <a:cubicBezTo>
                    <a:pt x="2102" y="1392"/>
                    <a:pt x="2102" y="1392"/>
                    <a:pt x="2102" y="1392"/>
                  </a:cubicBezTo>
                  <a:cubicBezTo>
                    <a:pt x="1941" y="1231"/>
                    <a:pt x="1941" y="1231"/>
                    <a:pt x="1941" y="1231"/>
                  </a:cubicBezTo>
                  <a:cubicBezTo>
                    <a:pt x="1938" y="1228"/>
                    <a:pt x="1938" y="1228"/>
                    <a:pt x="1938" y="1228"/>
                  </a:cubicBezTo>
                  <a:cubicBezTo>
                    <a:pt x="1939" y="1225"/>
                    <a:pt x="1939" y="1222"/>
                    <a:pt x="1938" y="1220"/>
                  </a:cubicBezTo>
                  <a:cubicBezTo>
                    <a:pt x="1941" y="1217"/>
                    <a:pt x="1941" y="1217"/>
                    <a:pt x="1941" y="1217"/>
                  </a:cubicBezTo>
                  <a:cubicBezTo>
                    <a:pt x="1955" y="1203"/>
                    <a:pt x="1955" y="1203"/>
                    <a:pt x="1955" y="1203"/>
                  </a:cubicBezTo>
                  <a:cubicBezTo>
                    <a:pt x="1976" y="1182"/>
                    <a:pt x="1976" y="1182"/>
                    <a:pt x="1976" y="1182"/>
                  </a:cubicBezTo>
                  <a:cubicBezTo>
                    <a:pt x="2221" y="1347"/>
                    <a:pt x="2458" y="1524"/>
                    <a:pt x="2685" y="1712"/>
                  </a:cubicBezTo>
                  <a:cubicBezTo>
                    <a:pt x="2607" y="1790"/>
                    <a:pt x="2607" y="1790"/>
                    <a:pt x="2607" y="1790"/>
                  </a:cubicBezTo>
                  <a:cubicBezTo>
                    <a:pt x="2607" y="1791"/>
                    <a:pt x="2607" y="1792"/>
                    <a:pt x="2607" y="1793"/>
                  </a:cubicBezTo>
                  <a:cubicBezTo>
                    <a:pt x="2608" y="1793"/>
                    <a:pt x="2609" y="1793"/>
                    <a:pt x="2610" y="1793"/>
                  </a:cubicBezTo>
                  <a:cubicBezTo>
                    <a:pt x="2688" y="1714"/>
                    <a:pt x="2688" y="1714"/>
                    <a:pt x="2688" y="1714"/>
                  </a:cubicBezTo>
                  <a:cubicBezTo>
                    <a:pt x="2696" y="1721"/>
                    <a:pt x="2705" y="1729"/>
                    <a:pt x="2713" y="1736"/>
                  </a:cubicBezTo>
                  <a:cubicBezTo>
                    <a:pt x="2714" y="1736"/>
                    <a:pt x="2714" y="1736"/>
                    <a:pt x="2714" y="1736"/>
                  </a:cubicBezTo>
                  <a:cubicBezTo>
                    <a:pt x="2735" y="1755"/>
                    <a:pt x="2735" y="1755"/>
                    <a:pt x="2735" y="1755"/>
                  </a:cubicBezTo>
                  <a:cubicBezTo>
                    <a:pt x="2736" y="1755"/>
                    <a:pt x="2736" y="1755"/>
                    <a:pt x="2737" y="1755"/>
                  </a:cubicBezTo>
                  <a:cubicBezTo>
                    <a:pt x="2756" y="1771"/>
                    <a:pt x="2775" y="1787"/>
                    <a:pt x="2793" y="1803"/>
                  </a:cubicBezTo>
                  <a:cubicBezTo>
                    <a:pt x="2613" y="1984"/>
                    <a:pt x="2613" y="1984"/>
                    <a:pt x="2613" y="1984"/>
                  </a:cubicBezTo>
                  <a:cubicBezTo>
                    <a:pt x="2618" y="1984"/>
                    <a:pt x="2618" y="1984"/>
                    <a:pt x="2618" y="1984"/>
                  </a:cubicBezTo>
                  <a:cubicBezTo>
                    <a:pt x="2796" y="1806"/>
                    <a:pt x="2796" y="1806"/>
                    <a:pt x="2796" y="1806"/>
                  </a:cubicBezTo>
                  <a:cubicBezTo>
                    <a:pt x="2821" y="1827"/>
                    <a:pt x="2846" y="1849"/>
                    <a:pt x="2870" y="1870"/>
                  </a:cubicBezTo>
                  <a:cubicBezTo>
                    <a:pt x="2870" y="1870"/>
                    <a:pt x="2870" y="1870"/>
                    <a:pt x="2870" y="1870"/>
                  </a:cubicBezTo>
                  <a:cubicBezTo>
                    <a:pt x="2894" y="1891"/>
                    <a:pt x="2894" y="1891"/>
                    <a:pt x="2894" y="1891"/>
                  </a:cubicBezTo>
                  <a:cubicBezTo>
                    <a:pt x="2895" y="1891"/>
                    <a:pt x="2895" y="1891"/>
                    <a:pt x="2896" y="1891"/>
                  </a:cubicBezTo>
                  <a:cubicBezTo>
                    <a:pt x="2896" y="1891"/>
                    <a:pt x="2896" y="1891"/>
                    <a:pt x="2896" y="1891"/>
                  </a:cubicBezTo>
                  <a:cubicBezTo>
                    <a:pt x="2959" y="1820"/>
                    <a:pt x="2959" y="1820"/>
                    <a:pt x="2959" y="1820"/>
                  </a:cubicBezTo>
                  <a:cubicBezTo>
                    <a:pt x="2959" y="1820"/>
                    <a:pt x="2959" y="1820"/>
                    <a:pt x="2959" y="1820"/>
                  </a:cubicBezTo>
                  <a:cubicBezTo>
                    <a:pt x="2959" y="1820"/>
                    <a:pt x="2959" y="1819"/>
                    <a:pt x="2959" y="1819"/>
                  </a:cubicBezTo>
                  <a:cubicBezTo>
                    <a:pt x="2959" y="1819"/>
                    <a:pt x="2959" y="1819"/>
                    <a:pt x="2959" y="1819"/>
                  </a:cubicBezTo>
                  <a:cubicBezTo>
                    <a:pt x="2959" y="1819"/>
                    <a:pt x="2959" y="1819"/>
                    <a:pt x="2959" y="1819"/>
                  </a:cubicBezTo>
                  <a:moveTo>
                    <a:pt x="91" y="56"/>
                  </a:moveTo>
                  <a:cubicBezTo>
                    <a:pt x="90" y="58"/>
                    <a:pt x="90" y="58"/>
                    <a:pt x="90" y="58"/>
                  </a:cubicBezTo>
                  <a:cubicBezTo>
                    <a:pt x="88" y="56"/>
                    <a:pt x="88" y="56"/>
                    <a:pt x="88" y="56"/>
                  </a:cubicBezTo>
                  <a:cubicBezTo>
                    <a:pt x="89" y="56"/>
                    <a:pt x="90" y="56"/>
                    <a:pt x="91" y="56"/>
                  </a:cubicBezTo>
                  <a:moveTo>
                    <a:pt x="86" y="62"/>
                  </a:moveTo>
                  <a:cubicBezTo>
                    <a:pt x="85" y="61"/>
                    <a:pt x="85" y="59"/>
                    <a:pt x="86" y="58"/>
                  </a:cubicBezTo>
                  <a:cubicBezTo>
                    <a:pt x="87" y="60"/>
                    <a:pt x="87" y="60"/>
                    <a:pt x="87" y="60"/>
                  </a:cubicBezTo>
                  <a:cubicBezTo>
                    <a:pt x="86" y="62"/>
                    <a:pt x="86" y="62"/>
                    <a:pt x="86" y="62"/>
                  </a:cubicBezTo>
                  <a:moveTo>
                    <a:pt x="88" y="64"/>
                  </a:moveTo>
                  <a:cubicBezTo>
                    <a:pt x="90" y="62"/>
                    <a:pt x="90" y="62"/>
                    <a:pt x="90" y="62"/>
                  </a:cubicBezTo>
                  <a:cubicBezTo>
                    <a:pt x="91" y="64"/>
                    <a:pt x="91" y="64"/>
                    <a:pt x="91" y="64"/>
                  </a:cubicBezTo>
                  <a:cubicBezTo>
                    <a:pt x="90" y="64"/>
                    <a:pt x="89" y="64"/>
                    <a:pt x="88" y="64"/>
                  </a:cubicBezTo>
                  <a:moveTo>
                    <a:pt x="92" y="60"/>
                  </a:moveTo>
                  <a:cubicBezTo>
                    <a:pt x="93" y="59"/>
                    <a:pt x="93" y="59"/>
                    <a:pt x="93" y="59"/>
                  </a:cubicBezTo>
                  <a:cubicBezTo>
                    <a:pt x="94" y="59"/>
                    <a:pt x="94" y="61"/>
                    <a:pt x="94" y="62"/>
                  </a:cubicBezTo>
                  <a:cubicBezTo>
                    <a:pt x="92" y="60"/>
                    <a:pt x="92" y="60"/>
                    <a:pt x="92" y="60"/>
                  </a:cubicBezTo>
                  <a:moveTo>
                    <a:pt x="349" y="481"/>
                  </a:moveTo>
                  <a:cubicBezTo>
                    <a:pt x="353" y="478"/>
                    <a:pt x="357" y="479"/>
                    <a:pt x="363" y="486"/>
                  </a:cubicBezTo>
                  <a:cubicBezTo>
                    <a:pt x="370" y="492"/>
                    <a:pt x="371" y="497"/>
                    <a:pt x="368" y="500"/>
                  </a:cubicBezTo>
                  <a:cubicBezTo>
                    <a:pt x="365" y="503"/>
                    <a:pt x="361" y="501"/>
                    <a:pt x="354" y="495"/>
                  </a:cubicBezTo>
                  <a:cubicBezTo>
                    <a:pt x="351" y="491"/>
                    <a:pt x="349" y="489"/>
                    <a:pt x="348" y="486"/>
                  </a:cubicBezTo>
                  <a:cubicBezTo>
                    <a:pt x="348" y="484"/>
                    <a:pt x="348" y="482"/>
                    <a:pt x="349" y="481"/>
                  </a:cubicBezTo>
                  <a:moveTo>
                    <a:pt x="65" y="384"/>
                  </a:moveTo>
                  <a:cubicBezTo>
                    <a:pt x="69" y="380"/>
                    <a:pt x="69" y="380"/>
                    <a:pt x="69" y="380"/>
                  </a:cubicBezTo>
                  <a:cubicBezTo>
                    <a:pt x="69" y="404"/>
                    <a:pt x="69" y="404"/>
                    <a:pt x="69" y="404"/>
                  </a:cubicBezTo>
                  <a:cubicBezTo>
                    <a:pt x="65" y="400"/>
                    <a:pt x="65" y="400"/>
                    <a:pt x="65" y="400"/>
                  </a:cubicBezTo>
                  <a:cubicBezTo>
                    <a:pt x="65" y="384"/>
                    <a:pt x="65" y="384"/>
                    <a:pt x="65" y="384"/>
                  </a:cubicBezTo>
                  <a:moveTo>
                    <a:pt x="61" y="388"/>
                  </a:moveTo>
                  <a:cubicBezTo>
                    <a:pt x="61" y="396"/>
                    <a:pt x="61" y="396"/>
                    <a:pt x="61" y="396"/>
                  </a:cubicBezTo>
                  <a:cubicBezTo>
                    <a:pt x="57" y="392"/>
                    <a:pt x="57" y="392"/>
                    <a:pt x="57" y="392"/>
                  </a:cubicBezTo>
                  <a:cubicBezTo>
                    <a:pt x="61" y="388"/>
                    <a:pt x="61" y="388"/>
                    <a:pt x="61" y="388"/>
                  </a:cubicBezTo>
                  <a:moveTo>
                    <a:pt x="19" y="443"/>
                  </a:moveTo>
                  <a:cubicBezTo>
                    <a:pt x="10" y="434"/>
                    <a:pt x="10" y="434"/>
                    <a:pt x="10" y="434"/>
                  </a:cubicBezTo>
                  <a:cubicBezTo>
                    <a:pt x="19" y="426"/>
                    <a:pt x="19" y="426"/>
                    <a:pt x="19" y="426"/>
                  </a:cubicBezTo>
                  <a:cubicBezTo>
                    <a:pt x="28" y="434"/>
                    <a:pt x="28" y="434"/>
                    <a:pt x="28" y="434"/>
                  </a:cubicBezTo>
                  <a:cubicBezTo>
                    <a:pt x="19" y="443"/>
                    <a:pt x="19" y="443"/>
                    <a:pt x="19" y="443"/>
                  </a:cubicBezTo>
                  <a:moveTo>
                    <a:pt x="41" y="443"/>
                  </a:moveTo>
                  <a:cubicBezTo>
                    <a:pt x="31" y="433"/>
                    <a:pt x="31" y="433"/>
                    <a:pt x="31" y="433"/>
                  </a:cubicBezTo>
                  <a:cubicBezTo>
                    <a:pt x="22" y="423"/>
                    <a:pt x="22" y="423"/>
                    <a:pt x="22" y="423"/>
                  </a:cubicBezTo>
                  <a:cubicBezTo>
                    <a:pt x="30" y="414"/>
                    <a:pt x="30" y="414"/>
                    <a:pt x="30" y="414"/>
                  </a:cubicBezTo>
                  <a:cubicBezTo>
                    <a:pt x="50" y="434"/>
                    <a:pt x="50" y="434"/>
                    <a:pt x="50" y="434"/>
                  </a:cubicBezTo>
                  <a:cubicBezTo>
                    <a:pt x="41" y="443"/>
                    <a:pt x="41" y="443"/>
                    <a:pt x="41" y="443"/>
                  </a:cubicBezTo>
                  <a:moveTo>
                    <a:pt x="52" y="432"/>
                  </a:moveTo>
                  <a:cubicBezTo>
                    <a:pt x="33" y="412"/>
                    <a:pt x="33" y="412"/>
                    <a:pt x="33" y="412"/>
                  </a:cubicBezTo>
                  <a:cubicBezTo>
                    <a:pt x="52" y="392"/>
                    <a:pt x="52" y="392"/>
                    <a:pt x="52" y="392"/>
                  </a:cubicBezTo>
                  <a:cubicBezTo>
                    <a:pt x="54" y="393"/>
                    <a:pt x="54" y="393"/>
                    <a:pt x="54" y="393"/>
                  </a:cubicBezTo>
                  <a:cubicBezTo>
                    <a:pt x="71" y="411"/>
                    <a:pt x="71" y="411"/>
                    <a:pt x="71" y="411"/>
                  </a:cubicBezTo>
                  <a:cubicBezTo>
                    <a:pt x="72" y="412"/>
                    <a:pt x="72" y="412"/>
                    <a:pt x="72" y="412"/>
                  </a:cubicBezTo>
                  <a:cubicBezTo>
                    <a:pt x="52" y="432"/>
                    <a:pt x="52" y="432"/>
                    <a:pt x="52" y="432"/>
                  </a:cubicBezTo>
                  <a:moveTo>
                    <a:pt x="77" y="403"/>
                  </a:moveTo>
                  <a:cubicBezTo>
                    <a:pt x="73" y="407"/>
                    <a:pt x="73" y="407"/>
                    <a:pt x="73" y="407"/>
                  </a:cubicBezTo>
                  <a:cubicBezTo>
                    <a:pt x="73" y="376"/>
                    <a:pt x="73" y="376"/>
                    <a:pt x="73" y="376"/>
                  </a:cubicBezTo>
                  <a:cubicBezTo>
                    <a:pt x="77" y="372"/>
                    <a:pt x="77" y="372"/>
                    <a:pt x="77" y="372"/>
                  </a:cubicBezTo>
                  <a:cubicBezTo>
                    <a:pt x="77" y="403"/>
                    <a:pt x="77" y="403"/>
                    <a:pt x="77" y="403"/>
                  </a:cubicBezTo>
                  <a:moveTo>
                    <a:pt x="85" y="395"/>
                  </a:moveTo>
                  <a:cubicBezTo>
                    <a:pt x="81" y="399"/>
                    <a:pt x="81" y="399"/>
                    <a:pt x="81" y="399"/>
                  </a:cubicBezTo>
                  <a:cubicBezTo>
                    <a:pt x="81" y="369"/>
                    <a:pt x="81" y="369"/>
                    <a:pt x="81" y="369"/>
                  </a:cubicBezTo>
                  <a:cubicBezTo>
                    <a:pt x="85" y="364"/>
                    <a:pt x="85" y="364"/>
                    <a:pt x="85" y="364"/>
                  </a:cubicBezTo>
                  <a:cubicBezTo>
                    <a:pt x="85" y="395"/>
                    <a:pt x="85" y="395"/>
                    <a:pt x="85" y="395"/>
                  </a:cubicBezTo>
                  <a:moveTo>
                    <a:pt x="93" y="387"/>
                  </a:moveTo>
                  <a:cubicBezTo>
                    <a:pt x="88" y="392"/>
                    <a:pt x="88" y="392"/>
                    <a:pt x="88" y="392"/>
                  </a:cubicBezTo>
                  <a:cubicBezTo>
                    <a:pt x="88" y="361"/>
                    <a:pt x="88" y="361"/>
                    <a:pt x="88" y="361"/>
                  </a:cubicBezTo>
                  <a:cubicBezTo>
                    <a:pt x="93" y="356"/>
                    <a:pt x="93" y="356"/>
                    <a:pt x="93" y="356"/>
                  </a:cubicBezTo>
                  <a:cubicBezTo>
                    <a:pt x="93" y="387"/>
                    <a:pt x="93" y="387"/>
                    <a:pt x="93" y="387"/>
                  </a:cubicBezTo>
                  <a:moveTo>
                    <a:pt x="101" y="379"/>
                  </a:moveTo>
                  <a:cubicBezTo>
                    <a:pt x="96" y="384"/>
                    <a:pt x="96" y="384"/>
                    <a:pt x="96" y="384"/>
                  </a:cubicBezTo>
                  <a:cubicBezTo>
                    <a:pt x="96" y="353"/>
                    <a:pt x="96" y="353"/>
                    <a:pt x="96" y="353"/>
                  </a:cubicBezTo>
                  <a:cubicBezTo>
                    <a:pt x="101" y="348"/>
                    <a:pt x="101" y="348"/>
                    <a:pt x="101" y="348"/>
                  </a:cubicBezTo>
                  <a:cubicBezTo>
                    <a:pt x="101" y="379"/>
                    <a:pt x="101" y="379"/>
                    <a:pt x="101" y="379"/>
                  </a:cubicBezTo>
                  <a:moveTo>
                    <a:pt x="109" y="371"/>
                  </a:moveTo>
                  <a:cubicBezTo>
                    <a:pt x="104" y="376"/>
                    <a:pt x="104" y="376"/>
                    <a:pt x="104" y="376"/>
                  </a:cubicBezTo>
                  <a:cubicBezTo>
                    <a:pt x="104" y="345"/>
                    <a:pt x="104" y="345"/>
                    <a:pt x="104" y="345"/>
                  </a:cubicBezTo>
                  <a:cubicBezTo>
                    <a:pt x="109" y="340"/>
                    <a:pt x="109" y="340"/>
                    <a:pt x="109" y="340"/>
                  </a:cubicBezTo>
                  <a:cubicBezTo>
                    <a:pt x="109" y="371"/>
                    <a:pt x="109" y="371"/>
                    <a:pt x="109" y="371"/>
                  </a:cubicBezTo>
                  <a:moveTo>
                    <a:pt x="116" y="363"/>
                  </a:moveTo>
                  <a:cubicBezTo>
                    <a:pt x="112" y="368"/>
                    <a:pt x="112" y="368"/>
                    <a:pt x="112" y="368"/>
                  </a:cubicBezTo>
                  <a:cubicBezTo>
                    <a:pt x="112" y="337"/>
                    <a:pt x="112" y="337"/>
                    <a:pt x="112" y="337"/>
                  </a:cubicBezTo>
                  <a:cubicBezTo>
                    <a:pt x="117" y="333"/>
                    <a:pt x="117" y="333"/>
                    <a:pt x="117" y="333"/>
                  </a:cubicBezTo>
                  <a:cubicBezTo>
                    <a:pt x="116" y="363"/>
                    <a:pt x="116" y="363"/>
                    <a:pt x="116" y="363"/>
                  </a:cubicBezTo>
                  <a:moveTo>
                    <a:pt x="124" y="356"/>
                  </a:moveTo>
                  <a:cubicBezTo>
                    <a:pt x="120" y="360"/>
                    <a:pt x="120" y="360"/>
                    <a:pt x="120" y="360"/>
                  </a:cubicBezTo>
                  <a:cubicBezTo>
                    <a:pt x="120" y="329"/>
                    <a:pt x="120" y="329"/>
                    <a:pt x="120" y="329"/>
                  </a:cubicBezTo>
                  <a:cubicBezTo>
                    <a:pt x="124" y="325"/>
                    <a:pt x="124" y="325"/>
                    <a:pt x="124" y="325"/>
                  </a:cubicBezTo>
                  <a:cubicBezTo>
                    <a:pt x="124" y="356"/>
                    <a:pt x="124" y="356"/>
                    <a:pt x="124" y="356"/>
                  </a:cubicBezTo>
                  <a:moveTo>
                    <a:pt x="132" y="348"/>
                  </a:moveTo>
                  <a:cubicBezTo>
                    <a:pt x="128" y="352"/>
                    <a:pt x="128" y="352"/>
                    <a:pt x="128" y="352"/>
                  </a:cubicBezTo>
                  <a:cubicBezTo>
                    <a:pt x="128" y="321"/>
                    <a:pt x="128" y="321"/>
                    <a:pt x="128" y="321"/>
                  </a:cubicBezTo>
                  <a:cubicBezTo>
                    <a:pt x="132" y="317"/>
                    <a:pt x="132" y="317"/>
                    <a:pt x="132" y="317"/>
                  </a:cubicBezTo>
                  <a:cubicBezTo>
                    <a:pt x="132" y="348"/>
                    <a:pt x="132" y="348"/>
                    <a:pt x="132" y="348"/>
                  </a:cubicBezTo>
                  <a:moveTo>
                    <a:pt x="136" y="344"/>
                  </a:moveTo>
                  <a:cubicBezTo>
                    <a:pt x="136" y="314"/>
                    <a:pt x="136" y="314"/>
                    <a:pt x="136" y="314"/>
                  </a:cubicBezTo>
                  <a:cubicBezTo>
                    <a:pt x="140" y="309"/>
                    <a:pt x="140" y="309"/>
                    <a:pt x="140" y="309"/>
                  </a:cubicBezTo>
                  <a:cubicBezTo>
                    <a:pt x="140" y="340"/>
                    <a:pt x="140" y="340"/>
                    <a:pt x="140" y="340"/>
                  </a:cubicBezTo>
                  <a:cubicBezTo>
                    <a:pt x="136" y="344"/>
                    <a:pt x="136" y="344"/>
                    <a:pt x="136" y="344"/>
                  </a:cubicBezTo>
                  <a:moveTo>
                    <a:pt x="148" y="332"/>
                  </a:moveTo>
                  <a:cubicBezTo>
                    <a:pt x="143" y="337"/>
                    <a:pt x="143" y="337"/>
                    <a:pt x="143" y="337"/>
                  </a:cubicBezTo>
                  <a:cubicBezTo>
                    <a:pt x="143" y="306"/>
                    <a:pt x="143" y="306"/>
                    <a:pt x="143" y="306"/>
                  </a:cubicBezTo>
                  <a:cubicBezTo>
                    <a:pt x="148" y="301"/>
                    <a:pt x="148" y="301"/>
                    <a:pt x="148" y="301"/>
                  </a:cubicBezTo>
                  <a:cubicBezTo>
                    <a:pt x="148" y="332"/>
                    <a:pt x="148" y="332"/>
                    <a:pt x="148" y="332"/>
                  </a:cubicBezTo>
                  <a:moveTo>
                    <a:pt x="156" y="324"/>
                  </a:moveTo>
                  <a:cubicBezTo>
                    <a:pt x="151" y="329"/>
                    <a:pt x="151" y="329"/>
                    <a:pt x="151" y="329"/>
                  </a:cubicBezTo>
                  <a:cubicBezTo>
                    <a:pt x="151" y="300"/>
                    <a:pt x="151" y="300"/>
                    <a:pt x="151" y="300"/>
                  </a:cubicBezTo>
                  <a:cubicBezTo>
                    <a:pt x="156" y="305"/>
                    <a:pt x="156" y="305"/>
                    <a:pt x="156" y="305"/>
                  </a:cubicBezTo>
                  <a:cubicBezTo>
                    <a:pt x="156" y="324"/>
                    <a:pt x="156" y="324"/>
                    <a:pt x="156" y="324"/>
                  </a:cubicBezTo>
                  <a:moveTo>
                    <a:pt x="156" y="300"/>
                  </a:moveTo>
                  <a:cubicBezTo>
                    <a:pt x="152" y="297"/>
                    <a:pt x="152" y="297"/>
                    <a:pt x="152" y="297"/>
                  </a:cubicBezTo>
                  <a:cubicBezTo>
                    <a:pt x="156" y="293"/>
                    <a:pt x="156" y="293"/>
                    <a:pt x="156" y="293"/>
                  </a:cubicBezTo>
                  <a:cubicBezTo>
                    <a:pt x="156" y="300"/>
                    <a:pt x="156" y="300"/>
                    <a:pt x="156" y="300"/>
                  </a:cubicBezTo>
                  <a:moveTo>
                    <a:pt x="164" y="316"/>
                  </a:moveTo>
                  <a:cubicBezTo>
                    <a:pt x="159" y="321"/>
                    <a:pt x="159" y="321"/>
                    <a:pt x="159" y="321"/>
                  </a:cubicBezTo>
                  <a:cubicBezTo>
                    <a:pt x="159" y="308"/>
                    <a:pt x="159" y="308"/>
                    <a:pt x="159" y="308"/>
                  </a:cubicBezTo>
                  <a:cubicBezTo>
                    <a:pt x="164" y="313"/>
                    <a:pt x="164" y="313"/>
                    <a:pt x="164" y="313"/>
                  </a:cubicBezTo>
                  <a:cubicBezTo>
                    <a:pt x="164" y="316"/>
                    <a:pt x="164" y="316"/>
                    <a:pt x="164" y="316"/>
                  </a:cubicBezTo>
                  <a:moveTo>
                    <a:pt x="164" y="308"/>
                  </a:moveTo>
                  <a:cubicBezTo>
                    <a:pt x="159" y="303"/>
                    <a:pt x="159" y="303"/>
                    <a:pt x="159" y="303"/>
                  </a:cubicBezTo>
                  <a:cubicBezTo>
                    <a:pt x="159" y="290"/>
                    <a:pt x="159" y="290"/>
                    <a:pt x="159" y="290"/>
                  </a:cubicBezTo>
                  <a:cubicBezTo>
                    <a:pt x="164" y="285"/>
                    <a:pt x="164" y="285"/>
                    <a:pt x="164" y="285"/>
                  </a:cubicBezTo>
                  <a:cubicBezTo>
                    <a:pt x="164" y="308"/>
                    <a:pt x="164" y="308"/>
                    <a:pt x="164" y="308"/>
                  </a:cubicBezTo>
                  <a:moveTo>
                    <a:pt x="172" y="308"/>
                  </a:moveTo>
                  <a:cubicBezTo>
                    <a:pt x="168" y="312"/>
                    <a:pt x="168" y="312"/>
                    <a:pt x="168" y="312"/>
                  </a:cubicBezTo>
                  <a:cubicBezTo>
                    <a:pt x="167" y="311"/>
                    <a:pt x="167" y="311"/>
                    <a:pt x="167" y="311"/>
                  </a:cubicBezTo>
                  <a:cubicBezTo>
                    <a:pt x="167" y="282"/>
                    <a:pt x="167" y="282"/>
                    <a:pt x="167" y="282"/>
                  </a:cubicBezTo>
                  <a:cubicBezTo>
                    <a:pt x="172" y="278"/>
                    <a:pt x="172" y="278"/>
                    <a:pt x="172" y="278"/>
                  </a:cubicBezTo>
                  <a:cubicBezTo>
                    <a:pt x="172" y="308"/>
                    <a:pt x="172" y="308"/>
                    <a:pt x="172" y="308"/>
                  </a:cubicBezTo>
                  <a:moveTo>
                    <a:pt x="466" y="431"/>
                  </a:moveTo>
                  <a:cubicBezTo>
                    <a:pt x="467" y="432"/>
                    <a:pt x="467" y="433"/>
                    <a:pt x="466" y="434"/>
                  </a:cubicBezTo>
                  <a:cubicBezTo>
                    <a:pt x="465" y="433"/>
                    <a:pt x="465" y="433"/>
                    <a:pt x="465" y="433"/>
                  </a:cubicBezTo>
                  <a:cubicBezTo>
                    <a:pt x="466" y="431"/>
                    <a:pt x="466" y="431"/>
                    <a:pt x="466" y="431"/>
                  </a:cubicBezTo>
                  <a:moveTo>
                    <a:pt x="464" y="429"/>
                  </a:moveTo>
                  <a:cubicBezTo>
                    <a:pt x="462" y="430"/>
                    <a:pt x="462" y="430"/>
                    <a:pt x="462" y="430"/>
                  </a:cubicBezTo>
                  <a:cubicBezTo>
                    <a:pt x="461" y="429"/>
                    <a:pt x="461" y="429"/>
                    <a:pt x="461" y="429"/>
                  </a:cubicBezTo>
                  <a:cubicBezTo>
                    <a:pt x="462" y="429"/>
                    <a:pt x="463" y="429"/>
                    <a:pt x="464" y="429"/>
                  </a:cubicBezTo>
                  <a:moveTo>
                    <a:pt x="462" y="435"/>
                  </a:moveTo>
                  <a:cubicBezTo>
                    <a:pt x="464" y="437"/>
                    <a:pt x="464" y="437"/>
                    <a:pt x="464" y="437"/>
                  </a:cubicBezTo>
                  <a:cubicBezTo>
                    <a:pt x="463" y="437"/>
                    <a:pt x="462" y="437"/>
                    <a:pt x="461" y="437"/>
                  </a:cubicBezTo>
                  <a:cubicBezTo>
                    <a:pt x="462" y="435"/>
                    <a:pt x="462" y="435"/>
                    <a:pt x="462" y="435"/>
                  </a:cubicBezTo>
                  <a:moveTo>
                    <a:pt x="458" y="431"/>
                  </a:moveTo>
                  <a:cubicBezTo>
                    <a:pt x="460" y="433"/>
                    <a:pt x="460" y="433"/>
                    <a:pt x="460" y="433"/>
                  </a:cubicBezTo>
                  <a:cubicBezTo>
                    <a:pt x="458" y="434"/>
                    <a:pt x="458" y="434"/>
                    <a:pt x="458" y="434"/>
                  </a:cubicBezTo>
                  <a:cubicBezTo>
                    <a:pt x="458" y="433"/>
                    <a:pt x="458" y="432"/>
                    <a:pt x="458" y="431"/>
                  </a:cubicBezTo>
                  <a:moveTo>
                    <a:pt x="1220" y="1973"/>
                  </a:moveTo>
                  <a:cubicBezTo>
                    <a:pt x="1215" y="1978"/>
                    <a:pt x="1215" y="1978"/>
                    <a:pt x="1215" y="1978"/>
                  </a:cubicBezTo>
                  <a:cubicBezTo>
                    <a:pt x="1215" y="1947"/>
                    <a:pt x="1215" y="1947"/>
                    <a:pt x="1215" y="1947"/>
                  </a:cubicBezTo>
                  <a:cubicBezTo>
                    <a:pt x="1220" y="1943"/>
                    <a:pt x="1220" y="1943"/>
                    <a:pt x="1220" y="1943"/>
                  </a:cubicBezTo>
                  <a:cubicBezTo>
                    <a:pt x="1220" y="1973"/>
                    <a:pt x="1220" y="1973"/>
                    <a:pt x="1220" y="1973"/>
                  </a:cubicBezTo>
                  <a:moveTo>
                    <a:pt x="1228" y="1966"/>
                  </a:moveTo>
                  <a:cubicBezTo>
                    <a:pt x="1223" y="1970"/>
                    <a:pt x="1223" y="1970"/>
                    <a:pt x="1223" y="1970"/>
                  </a:cubicBezTo>
                  <a:cubicBezTo>
                    <a:pt x="1223" y="1939"/>
                    <a:pt x="1223" y="1939"/>
                    <a:pt x="1223" y="1939"/>
                  </a:cubicBezTo>
                  <a:cubicBezTo>
                    <a:pt x="1228" y="1935"/>
                    <a:pt x="1228" y="1935"/>
                    <a:pt x="1228" y="1935"/>
                  </a:cubicBezTo>
                  <a:cubicBezTo>
                    <a:pt x="1228" y="1966"/>
                    <a:pt x="1228" y="1966"/>
                    <a:pt x="1228" y="1966"/>
                  </a:cubicBezTo>
                  <a:moveTo>
                    <a:pt x="1235" y="1958"/>
                  </a:moveTo>
                  <a:cubicBezTo>
                    <a:pt x="1231" y="1962"/>
                    <a:pt x="1231" y="1962"/>
                    <a:pt x="1231" y="1962"/>
                  </a:cubicBezTo>
                  <a:cubicBezTo>
                    <a:pt x="1231" y="1931"/>
                    <a:pt x="1231" y="1931"/>
                    <a:pt x="1231" y="1931"/>
                  </a:cubicBezTo>
                  <a:cubicBezTo>
                    <a:pt x="1235" y="1927"/>
                    <a:pt x="1235" y="1927"/>
                    <a:pt x="1235" y="1927"/>
                  </a:cubicBezTo>
                  <a:cubicBezTo>
                    <a:pt x="1235" y="1958"/>
                    <a:pt x="1235" y="1958"/>
                    <a:pt x="1235" y="1958"/>
                  </a:cubicBezTo>
                  <a:moveTo>
                    <a:pt x="1243" y="1950"/>
                  </a:moveTo>
                  <a:cubicBezTo>
                    <a:pt x="1239" y="1954"/>
                    <a:pt x="1239" y="1954"/>
                    <a:pt x="1239" y="1954"/>
                  </a:cubicBezTo>
                  <a:cubicBezTo>
                    <a:pt x="1239" y="1924"/>
                    <a:pt x="1239" y="1924"/>
                    <a:pt x="1239" y="1924"/>
                  </a:cubicBezTo>
                  <a:cubicBezTo>
                    <a:pt x="1243" y="1919"/>
                    <a:pt x="1243" y="1919"/>
                    <a:pt x="1243" y="1919"/>
                  </a:cubicBezTo>
                  <a:cubicBezTo>
                    <a:pt x="1243" y="1950"/>
                    <a:pt x="1243" y="1950"/>
                    <a:pt x="1243" y="1950"/>
                  </a:cubicBezTo>
                  <a:moveTo>
                    <a:pt x="1247" y="1946"/>
                  </a:moveTo>
                  <a:cubicBezTo>
                    <a:pt x="1247" y="1916"/>
                    <a:pt x="1247" y="1916"/>
                    <a:pt x="1247" y="1916"/>
                  </a:cubicBezTo>
                  <a:cubicBezTo>
                    <a:pt x="1251" y="1911"/>
                    <a:pt x="1251" y="1911"/>
                    <a:pt x="1251" y="1911"/>
                  </a:cubicBezTo>
                  <a:cubicBezTo>
                    <a:pt x="1251" y="1942"/>
                    <a:pt x="1251" y="1942"/>
                    <a:pt x="1251" y="1942"/>
                  </a:cubicBezTo>
                  <a:cubicBezTo>
                    <a:pt x="1247" y="1946"/>
                    <a:pt x="1247" y="1946"/>
                    <a:pt x="1247" y="1946"/>
                  </a:cubicBezTo>
                  <a:moveTo>
                    <a:pt x="1255" y="1939"/>
                  </a:moveTo>
                  <a:cubicBezTo>
                    <a:pt x="1254" y="1908"/>
                    <a:pt x="1254" y="1908"/>
                    <a:pt x="1254" y="1908"/>
                  </a:cubicBezTo>
                  <a:cubicBezTo>
                    <a:pt x="1259" y="1903"/>
                    <a:pt x="1259" y="1903"/>
                    <a:pt x="1259" y="1903"/>
                  </a:cubicBezTo>
                  <a:cubicBezTo>
                    <a:pt x="1259" y="1934"/>
                    <a:pt x="1259" y="1934"/>
                    <a:pt x="1259" y="1934"/>
                  </a:cubicBezTo>
                  <a:cubicBezTo>
                    <a:pt x="1255" y="1939"/>
                    <a:pt x="1255" y="1939"/>
                    <a:pt x="1255" y="1939"/>
                  </a:cubicBezTo>
                  <a:moveTo>
                    <a:pt x="1267" y="1926"/>
                  </a:moveTo>
                  <a:cubicBezTo>
                    <a:pt x="1262" y="1931"/>
                    <a:pt x="1262" y="1931"/>
                    <a:pt x="1262" y="1931"/>
                  </a:cubicBezTo>
                  <a:cubicBezTo>
                    <a:pt x="1262" y="1900"/>
                    <a:pt x="1262" y="1900"/>
                    <a:pt x="1262" y="1900"/>
                  </a:cubicBezTo>
                  <a:cubicBezTo>
                    <a:pt x="1267" y="1895"/>
                    <a:pt x="1267" y="1895"/>
                    <a:pt x="1267" y="1895"/>
                  </a:cubicBezTo>
                  <a:cubicBezTo>
                    <a:pt x="1267" y="1926"/>
                    <a:pt x="1267" y="1926"/>
                    <a:pt x="1267" y="1926"/>
                  </a:cubicBezTo>
                  <a:moveTo>
                    <a:pt x="1275" y="1918"/>
                  </a:moveTo>
                  <a:cubicBezTo>
                    <a:pt x="1270" y="1923"/>
                    <a:pt x="1270" y="1923"/>
                    <a:pt x="1270" y="1923"/>
                  </a:cubicBezTo>
                  <a:cubicBezTo>
                    <a:pt x="1270" y="1892"/>
                    <a:pt x="1270" y="1892"/>
                    <a:pt x="1270" y="1892"/>
                  </a:cubicBezTo>
                  <a:cubicBezTo>
                    <a:pt x="1275" y="1888"/>
                    <a:pt x="1275" y="1888"/>
                    <a:pt x="1275" y="1888"/>
                  </a:cubicBezTo>
                  <a:cubicBezTo>
                    <a:pt x="1275" y="1918"/>
                    <a:pt x="1275" y="1918"/>
                    <a:pt x="1275" y="1918"/>
                  </a:cubicBezTo>
                  <a:moveTo>
                    <a:pt x="1283" y="1911"/>
                  </a:moveTo>
                  <a:cubicBezTo>
                    <a:pt x="1278" y="1915"/>
                    <a:pt x="1278" y="1915"/>
                    <a:pt x="1278" y="1915"/>
                  </a:cubicBezTo>
                  <a:cubicBezTo>
                    <a:pt x="1278" y="1884"/>
                    <a:pt x="1278" y="1884"/>
                    <a:pt x="1278" y="1884"/>
                  </a:cubicBezTo>
                  <a:cubicBezTo>
                    <a:pt x="1283" y="1880"/>
                    <a:pt x="1283" y="1880"/>
                    <a:pt x="1283" y="1880"/>
                  </a:cubicBezTo>
                  <a:cubicBezTo>
                    <a:pt x="1283" y="1911"/>
                    <a:pt x="1283" y="1911"/>
                    <a:pt x="1283" y="1911"/>
                  </a:cubicBezTo>
                  <a:moveTo>
                    <a:pt x="1290" y="1903"/>
                  </a:moveTo>
                  <a:cubicBezTo>
                    <a:pt x="1286" y="1907"/>
                    <a:pt x="1286" y="1907"/>
                    <a:pt x="1286" y="1907"/>
                  </a:cubicBezTo>
                  <a:cubicBezTo>
                    <a:pt x="1286" y="1876"/>
                    <a:pt x="1286" y="1876"/>
                    <a:pt x="1286" y="1876"/>
                  </a:cubicBezTo>
                  <a:cubicBezTo>
                    <a:pt x="1290" y="1872"/>
                    <a:pt x="1290" y="1872"/>
                    <a:pt x="1290" y="1872"/>
                  </a:cubicBezTo>
                  <a:cubicBezTo>
                    <a:pt x="1290" y="1903"/>
                    <a:pt x="1290" y="1903"/>
                    <a:pt x="1290" y="1903"/>
                  </a:cubicBezTo>
                  <a:moveTo>
                    <a:pt x="1298" y="1895"/>
                  </a:moveTo>
                  <a:cubicBezTo>
                    <a:pt x="1294" y="1899"/>
                    <a:pt x="1294" y="1899"/>
                    <a:pt x="1294" y="1899"/>
                  </a:cubicBezTo>
                  <a:cubicBezTo>
                    <a:pt x="1294" y="1868"/>
                    <a:pt x="1294" y="1868"/>
                    <a:pt x="1294" y="1868"/>
                  </a:cubicBezTo>
                  <a:cubicBezTo>
                    <a:pt x="1298" y="1864"/>
                    <a:pt x="1298" y="1864"/>
                    <a:pt x="1298" y="1864"/>
                  </a:cubicBezTo>
                  <a:cubicBezTo>
                    <a:pt x="1298" y="1895"/>
                    <a:pt x="1298" y="1895"/>
                    <a:pt x="1298" y="1895"/>
                  </a:cubicBezTo>
                  <a:moveTo>
                    <a:pt x="1306" y="1887"/>
                  </a:moveTo>
                  <a:cubicBezTo>
                    <a:pt x="1302" y="1891"/>
                    <a:pt x="1302" y="1891"/>
                    <a:pt x="1302" y="1891"/>
                  </a:cubicBezTo>
                  <a:cubicBezTo>
                    <a:pt x="1302" y="1861"/>
                    <a:pt x="1302" y="1861"/>
                    <a:pt x="1302" y="1861"/>
                  </a:cubicBezTo>
                  <a:cubicBezTo>
                    <a:pt x="1306" y="1856"/>
                    <a:pt x="1306" y="1856"/>
                    <a:pt x="1306" y="1856"/>
                  </a:cubicBezTo>
                  <a:cubicBezTo>
                    <a:pt x="1306" y="1887"/>
                    <a:pt x="1306" y="1887"/>
                    <a:pt x="1306" y="1887"/>
                  </a:cubicBezTo>
                  <a:moveTo>
                    <a:pt x="1310" y="1884"/>
                  </a:moveTo>
                  <a:cubicBezTo>
                    <a:pt x="1310" y="1853"/>
                    <a:pt x="1310" y="1853"/>
                    <a:pt x="1310" y="1853"/>
                  </a:cubicBezTo>
                  <a:cubicBezTo>
                    <a:pt x="1314" y="1848"/>
                    <a:pt x="1314" y="1848"/>
                    <a:pt x="1314" y="1848"/>
                  </a:cubicBezTo>
                  <a:cubicBezTo>
                    <a:pt x="1314" y="1879"/>
                    <a:pt x="1314" y="1879"/>
                    <a:pt x="1314" y="1879"/>
                  </a:cubicBezTo>
                  <a:cubicBezTo>
                    <a:pt x="1310" y="1884"/>
                    <a:pt x="1310" y="1884"/>
                    <a:pt x="1310" y="1884"/>
                  </a:cubicBezTo>
                  <a:moveTo>
                    <a:pt x="1322" y="1871"/>
                  </a:moveTo>
                  <a:cubicBezTo>
                    <a:pt x="1317" y="1876"/>
                    <a:pt x="1317" y="1876"/>
                    <a:pt x="1317" y="1876"/>
                  </a:cubicBezTo>
                  <a:cubicBezTo>
                    <a:pt x="1317" y="1845"/>
                    <a:pt x="1317" y="1845"/>
                    <a:pt x="1317" y="1845"/>
                  </a:cubicBezTo>
                  <a:cubicBezTo>
                    <a:pt x="1322" y="1840"/>
                    <a:pt x="1322" y="1840"/>
                    <a:pt x="1322" y="1840"/>
                  </a:cubicBezTo>
                  <a:cubicBezTo>
                    <a:pt x="1322" y="1871"/>
                    <a:pt x="1322" y="1871"/>
                    <a:pt x="1322" y="1871"/>
                  </a:cubicBezTo>
                  <a:moveTo>
                    <a:pt x="1330" y="1863"/>
                  </a:moveTo>
                  <a:cubicBezTo>
                    <a:pt x="1325" y="1868"/>
                    <a:pt x="1325" y="1868"/>
                    <a:pt x="1325" y="1868"/>
                  </a:cubicBezTo>
                  <a:cubicBezTo>
                    <a:pt x="1325" y="1837"/>
                    <a:pt x="1325" y="1837"/>
                    <a:pt x="1325" y="1837"/>
                  </a:cubicBezTo>
                  <a:cubicBezTo>
                    <a:pt x="1330" y="1833"/>
                    <a:pt x="1330" y="1833"/>
                    <a:pt x="1330" y="1833"/>
                  </a:cubicBezTo>
                  <a:cubicBezTo>
                    <a:pt x="1330" y="1863"/>
                    <a:pt x="1330" y="1863"/>
                    <a:pt x="1330" y="1863"/>
                  </a:cubicBezTo>
                  <a:moveTo>
                    <a:pt x="1338" y="1856"/>
                  </a:moveTo>
                  <a:cubicBezTo>
                    <a:pt x="1333" y="1860"/>
                    <a:pt x="1333" y="1860"/>
                    <a:pt x="1333" y="1860"/>
                  </a:cubicBezTo>
                  <a:cubicBezTo>
                    <a:pt x="1333" y="1829"/>
                    <a:pt x="1333" y="1829"/>
                    <a:pt x="1333" y="1829"/>
                  </a:cubicBezTo>
                  <a:cubicBezTo>
                    <a:pt x="1338" y="1825"/>
                    <a:pt x="1338" y="1825"/>
                    <a:pt x="1338" y="1825"/>
                  </a:cubicBezTo>
                  <a:cubicBezTo>
                    <a:pt x="1338" y="1856"/>
                    <a:pt x="1338" y="1856"/>
                    <a:pt x="1338" y="1856"/>
                  </a:cubicBezTo>
                  <a:moveTo>
                    <a:pt x="1345" y="1848"/>
                  </a:moveTo>
                  <a:cubicBezTo>
                    <a:pt x="1341" y="1852"/>
                    <a:pt x="1341" y="1852"/>
                    <a:pt x="1341" y="1852"/>
                  </a:cubicBezTo>
                  <a:cubicBezTo>
                    <a:pt x="1341" y="1821"/>
                    <a:pt x="1341" y="1821"/>
                    <a:pt x="1341" y="1821"/>
                  </a:cubicBezTo>
                  <a:cubicBezTo>
                    <a:pt x="1345" y="1817"/>
                    <a:pt x="1345" y="1817"/>
                    <a:pt x="1345" y="1817"/>
                  </a:cubicBezTo>
                  <a:cubicBezTo>
                    <a:pt x="1345" y="1848"/>
                    <a:pt x="1345" y="1848"/>
                    <a:pt x="1345" y="1848"/>
                  </a:cubicBezTo>
                  <a:moveTo>
                    <a:pt x="1353" y="1840"/>
                  </a:moveTo>
                  <a:cubicBezTo>
                    <a:pt x="1349" y="1844"/>
                    <a:pt x="1349" y="1844"/>
                    <a:pt x="1349" y="1844"/>
                  </a:cubicBezTo>
                  <a:cubicBezTo>
                    <a:pt x="1349" y="1813"/>
                    <a:pt x="1349" y="1813"/>
                    <a:pt x="1349" y="1813"/>
                  </a:cubicBezTo>
                  <a:cubicBezTo>
                    <a:pt x="1353" y="1809"/>
                    <a:pt x="1353" y="1809"/>
                    <a:pt x="1353" y="1809"/>
                  </a:cubicBezTo>
                  <a:cubicBezTo>
                    <a:pt x="1353" y="1840"/>
                    <a:pt x="1353" y="1840"/>
                    <a:pt x="1353" y="1840"/>
                  </a:cubicBezTo>
                  <a:moveTo>
                    <a:pt x="1361" y="1832"/>
                  </a:moveTo>
                  <a:cubicBezTo>
                    <a:pt x="1357" y="1836"/>
                    <a:pt x="1357" y="1836"/>
                    <a:pt x="1357" y="1836"/>
                  </a:cubicBezTo>
                  <a:cubicBezTo>
                    <a:pt x="1357" y="1806"/>
                    <a:pt x="1357" y="1806"/>
                    <a:pt x="1357" y="1806"/>
                  </a:cubicBezTo>
                  <a:cubicBezTo>
                    <a:pt x="1361" y="1801"/>
                    <a:pt x="1361" y="1801"/>
                    <a:pt x="1361" y="1801"/>
                  </a:cubicBezTo>
                  <a:cubicBezTo>
                    <a:pt x="1361" y="1832"/>
                    <a:pt x="1361" y="1832"/>
                    <a:pt x="1361" y="1832"/>
                  </a:cubicBezTo>
                  <a:moveTo>
                    <a:pt x="1369" y="1824"/>
                  </a:moveTo>
                  <a:cubicBezTo>
                    <a:pt x="1365" y="1829"/>
                    <a:pt x="1365" y="1829"/>
                    <a:pt x="1365" y="1829"/>
                  </a:cubicBezTo>
                  <a:cubicBezTo>
                    <a:pt x="1365" y="1798"/>
                    <a:pt x="1365" y="1798"/>
                    <a:pt x="1365" y="1798"/>
                  </a:cubicBezTo>
                  <a:cubicBezTo>
                    <a:pt x="1369" y="1793"/>
                    <a:pt x="1369" y="1793"/>
                    <a:pt x="1369" y="1793"/>
                  </a:cubicBezTo>
                  <a:cubicBezTo>
                    <a:pt x="1369" y="1824"/>
                    <a:pt x="1369" y="1824"/>
                    <a:pt x="1369" y="1824"/>
                  </a:cubicBezTo>
                  <a:moveTo>
                    <a:pt x="1377" y="1816"/>
                  </a:moveTo>
                  <a:cubicBezTo>
                    <a:pt x="1372" y="1821"/>
                    <a:pt x="1372" y="1821"/>
                    <a:pt x="1372" y="1821"/>
                  </a:cubicBezTo>
                  <a:cubicBezTo>
                    <a:pt x="1372" y="1790"/>
                    <a:pt x="1372" y="1790"/>
                    <a:pt x="1372" y="1790"/>
                  </a:cubicBezTo>
                  <a:cubicBezTo>
                    <a:pt x="1377" y="1785"/>
                    <a:pt x="1377" y="1785"/>
                    <a:pt x="1377" y="1785"/>
                  </a:cubicBezTo>
                  <a:cubicBezTo>
                    <a:pt x="1377" y="1816"/>
                    <a:pt x="1377" y="1816"/>
                    <a:pt x="1377" y="1816"/>
                  </a:cubicBezTo>
                  <a:moveTo>
                    <a:pt x="1385" y="1808"/>
                  </a:moveTo>
                  <a:cubicBezTo>
                    <a:pt x="1380" y="1813"/>
                    <a:pt x="1380" y="1813"/>
                    <a:pt x="1380" y="1813"/>
                  </a:cubicBezTo>
                  <a:cubicBezTo>
                    <a:pt x="1380" y="1782"/>
                    <a:pt x="1380" y="1782"/>
                    <a:pt x="1380" y="1782"/>
                  </a:cubicBezTo>
                  <a:cubicBezTo>
                    <a:pt x="1385" y="1777"/>
                    <a:pt x="1385" y="1777"/>
                    <a:pt x="1385" y="1777"/>
                  </a:cubicBezTo>
                  <a:cubicBezTo>
                    <a:pt x="1385" y="1808"/>
                    <a:pt x="1385" y="1808"/>
                    <a:pt x="1385" y="1808"/>
                  </a:cubicBezTo>
                  <a:moveTo>
                    <a:pt x="1393" y="1800"/>
                  </a:moveTo>
                  <a:cubicBezTo>
                    <a:pt x="1388" y="1805"/>
                    <a:pt x="1388" y="1805"/>
                    <a:pt x="1388" y="1805"/>
                  </a:cubicBezTo>
                  <a:cubicBezTo>
                    <a:pt x="1388" y="1774"/>
                    <a:pt x="1388" y="1774"/>
                    <a:pt x="1388" y="1774"/>
                  </a:cubicBezTo>
                  <a:cubicBezTo>
                    <a:pt x="1393" y="1770"/>
                    <a:pt x="1393" y="1770"/>
                    <a:pt x="1393" y="1770"/>
                  </a:cubicBezTo>
                  <a:cubicBezTo>
                    <a:pt x="1393" y="1800"/>
                    <a:pt x="1393" y="1800"/>
                    <a:pt x="1393" y="1800"/>
                  </a:cubicBezTo>
                  <a:moveTo>
                    <a:pt x="1400" y="1793"/>
                  </a:moveTo>
                  <a:cubicBezTo>
                    <a:pt x="1396" y="1797"/>
                    <a:pt x="1396" y="1797"/>
                    <a:pt x="1396" y="1797"/>
                  </a:cubicBezTo>
                  <a:cubicBezTo>
                    <a:pt x="1396" y="1766"/>
                    <a:pt x="1396" y="1766"/>
                    <a:pt x="1396" y="1766"/>
                  </a:cubicBezTo>
                  <a:cubicBezTo>
                    <a:pt x="1400" y="1762"/>
                    <a:pt x="1400" y="1762"/>
                    <a:pt x="1400" y="1762"/>
                  </a:cubicBezTo>
                  <a:cubicBezTo>
                    <a:pt x="1400" y="1793"/>
                    <a:pt x="1400" y="1793"/>
                    <a:pt x="1400" y="1793"/>
                  </a:cubicBezTo>
                  <a:moveTo>
                    <a:pt x="1408" y="1785"/>
                  </a:moveTo>
                  <a:cubicBezTo>
                    <a:pt x="1404" y="1789"/>
                    <a:pt x="1404" y="1789"/>
                    <a:pt x="1404" y="1789"/>
                  </a:cubicBezTo>
                  <a:cubicBezTo>
                    <a:pt x="1404" y="1758"/>
                    <a:pt x="1404" y="1758"/>
                    <a:pt x="1404" y="1758"/>
                  </a:cubicBezTo>
                  <a:cubicBezTo>
                    <a:pt x="1408" y="1754"/>
                    <a:pt x="1408" y="1754"/>
                    <a:pt x="1408" y="1754"/>
                  </a:cubicBezTo>
                  <a:cubicBezTo>
                    <a:pt x="1408" y="1785"/>
                    <a:pt x="1408" y="1785"/>
                    <a:pt x="1408" y="1785"/>
                  </a:cubicBezTo>
                  <a:moveTo>
                    <a:pt x="1416" y="1777"/>
                  </a:moveTo>
                  <a:cubicBezTo>
                    <a:pt x="1412" y="1781"/>
                    <a:pt x="1412" y="1781"/>
                    <a:pt x="1412" y="1781"/>
                  </a:cubicBezTo>
                  <a:cubicBezTo>
                    <a:pt x="1412" y="1751"/>
                    <a:pt x="1412" y="1751"/>
                    <a:pt x="1412" y="1751"/>
                  </a:cubicBezTo>
                  <a:cubicBezTo>
                    <a:pt x="1416" y="1746"/>
                    <a:pt x="1416" y="1746"/>
                    <a:pt x="1416" y="1746"/>
                  </a:cubicBezTo>
                  <a:cubicBezTo>
                    <a:pt x="1416" y="1777"/>
                    <a:pt x="1416" y="1777"/>
                    <a:pt x="1416" y="1777"/>
                  </a:cubicBezTo>
                  <a:moveTo>
                    <a:pt x="1424" y="1769"/>
                  </a:moveTo>
                  <a:cubicBezTo>
                    <a:pt x="1420" y="1774"/>
                    <a:pt x="1420" y="1774"/>
                    <a:pt x="1420" y="1774"/>
                  </a:cubicBezTo>
                  <a:cubicBezTo>
                    <a:pt x="1420" y="1743"/>
                    <a:pt x="1420" y="1743"/>
                    <a:pt x="1420" y="1743"/>
                  </a:cubicBezTo>
                  <a:cubicBezTo>
                    <a:pt x="1424" y="1738"/>
                    <a:pt x="1424" y="1738"/>
                    <a:pt x="1424" y="1738"/>
                  </a:cubicBezTo>
                  <a:cubicBezTo>
                    <a:pt x="1424" y="1769"/>
                    <a:pt x="1424" y="1769"/>
                    <a:pt x="1424" y="1769"/>
                  </a:cubicBezTo>
                  <a:moveTo>
                    <a:pt x="1427" y="1766"/>
                  </a:moveTo>
                  <a:cubicBezTo>
                    <a:pt x="1427" y="1735"/>
                    <a:pt x="1427" y="1735"/>
                    <a:pt x="1427" y="1735"/>
                  </a:cubicBezTo>
                  <a:cubicBezTo>
                    <a:pt x="1432" y="1730"/>
                    <a:pt x="1432" y="1730"/>
                    <a:pt x="1432" y="1730"/>
                  </a:cubicBezTo>
                  <a:cubicBezTo>
                    <a:pt x="1432" y="1761"/>
                    <a:pt x="1432" y="1761"/>
                    <a:pt x="1432" y="1761"/>
                  </a:cubicBezTo>
                  <a:cubicBezTo>
                    <a:pt x="1427" y="1766"/>
                    <a:pt x="1427" y="1766"/>
                    <a:pt x="1427" y="1766"/>
                  </a:cubicBezTo>
                  <a:moveTo>
                    <a:pt x="1440" y="1753"/>
                  </a:moveTo>
                  <a:cubicBezTo>
                    <a:pt x="1435" y="1758"/>
                    <a:pt x="1435" y="1758"/>
                    <a:pt x="1435" y="1758"/>
                  </a:cubicBezTo>
                  <a:cubicBezTo>
                    <a:pt x="1435" y="1727"/>
                    <a:pt x="1435" y="1727"/>
                    <a:pt x="1435" y="1727"/>
                  </a:cubicBezTo>
                  <a:cubicBezTo>
                    <a:pt x="1440" y="1723"/>
                    <a:pt x="1440" y="1723"/>
                    <a:pt x="1440" y="1723"/>
                  </a:cubicBezTo>
                  <a:cubicBezTo>
                    <a:pt x="1440" y="1753"/>
                    <a:pt x="1440" y="1753"/>
                    <a:pt x="1440" y="1753"/>
                  </a:cubicBezTo>
                  <a:moveTo>
                    <a:pt x="1448" y="1745"/>
                  </a:moveTo>
                  <a:cubicBezTo>
                    <a:pt x="1443" y="1750"/>
                    <a:pt x="1443" y="1750"/>
                    <a:pt x="1443" y="1750"/>
                  </a:cubicBezTo>
                  <a:cubicBezTo>
                    <a:pt x="1443" y="1719"/>
                    <a:pt x="1443" y="1719"/>
                    <a:pt x="1443" y="1719"/>
                  </a:cubicBezTo>
                  <a:cubicBezTo>
                    <a:pt x="1448" y="1715"/>
                    <a:pt x="1448" y="1715"/>
                    <a:pt x="1448" y="1715"/>
                  </a:cubicBezTo>
                  <a:cubicBezTo>
                    <a:pt x="1448" y="1745"/>
                    <a:pt x="1448" y="1745"/>
                    <a:pt x="1448" y="1745"/>
                  </a:cubicBezTo>
                  <a:moveTo>
                    <a:pt x="1456" y="1738"/>
                  </a:moveTo>
                  <a:cubicBezTo>
                    <a:pt x="1451" y="1742"/>
                    <a:pt x="1451" y="1742"/>
                    <a:pt x="1451" y="1742"/>
                  </a:cubicBezTo>
                  <a:cubicBezTo>
                    <a:pt x="1451" y="1711"/>
                    <a:pt x="1451" y="1711"/>
                    <a:pt x="1451" y="1711"/>
                  </a:cubicBezTo>
                  <a:cubicBezTo>
                    <a:pt x="1456" y="1707"/>
                    <a:pt x="1456" y="1707"/>
                    <a:pt x="1456" y="1707"/>
                  </a:cubicBezTo>
                  <a:cubicBezTo>
                    <a:pt x="1456" y="1738"/>
                    <a:pt x="1456" y="1738"/>
                    <a:pt x="1456" y="1738"/>
                  </a:cubicBezTo>
                  <a:moveTo>
                    <a:pt x="1463" y="1730"/>
                  </a:moveTo>
                  <a:cubicBezTo>
                    <a:pt x="1459" y="1734"/>
                    <a:pt x="1459" y="1734"/>
                    <a:pt x="1459" y="1734"/>
                  </a:cubicBezTo>
                  <a:cubicBezTo>
                    <a:pt x="1459" y="1703"/>
                    <a:pt x="1459" y="1703"/>
                    <a:pt x="1459" y="1703"/>
                  </a:cubicBezTo>
                  <a:cubicBezTo>
                    <a:pt x="1463" y="1699"/>
                    <a:pt x="1463" y="1699"/>
                    <a:pt x="1463" y="1699"/>
                  </a:cubicBezTo>
                  <a:cubicBezTo>
                    <a:pt x="1463" y="1730"/>
                    <a:pt x="1463" y="1730"/>
                    <a:pt x="1463" y="1730"/>
                  </a:cubicBezTo>
                  <a:moveTo>
                    <a:pt x="1471" y="1722"/>
                  </a:moveTo>
                  <a:cubicBezTo>
                    <a:pt x="1467" y="1726"/>
                    <a:pt x="1467" y="1726"/>
                    <a:pt x="1467" y="1726"/>
                  </a:cubicBezTo>
                  <a:cubicBezTo>
                    <a:pt x="1467" y="1696"/>
                    <a:pt x="1467" y="1696"/>
                    <a:pt x="1467" y="1696"/>
                  </a:cubicBezTo>
                  <a:cubicBezTo>
                    <a:pt x="1471" y="1691"/>
                    <a:pt x="1471" y="1691"/>
                    <a:pt x="1471" y="1691"/>
                  </a:cubicBezTo>
                  <a:cubicBezTo>
                    <a:pt x="1471" y="1722"/>
                    <a:pt x="1471" y="1722"/>
                    <a:pt x="1471" y="1722"/>
                  </a:cubicBezTo>
                  <a:moveTo>
                    <a:pt x="1479" y="1714"/>
                  </a:moveTo>
                  <a:cubicBezTo>
                    <a:pt x="1475" y="1718"/>
                    <a:pt x="1475" y="1718"/>
                    <a:pt x="1475" y="1718"/>
                  </a:cubicBezTo>
                  <a:cubicBezTo>
                    <a:pt x="1475" y="1688"/>
                    <a:pt x="1475" y="1688"/>
                    <a:pt x="1475" y="1688"/>
                  </a:cubicBezTo>
                  <a:cubicBezTo>
                    <a:pt x="1479" y="1683"/>
                    <a:pt x="1479" y="1683"/>
                    <a:pt x="1479" y="1683"/>
                  </a:cubicBezTo>
                  <a:cubicBezTo>
                    <a:pt x="1479" y="1714"/>
                    <a:pt x="1479" y="1714"/>
                    <a:pt x="1479" y="1714"/>
                  </a:cubicBezTo>
                  <a:moveTo>
                    <a:pt x="1487" y="1706"/>
                  </a:moveTo>
                  <a:cubicBezTo>
                    <a:pt x="1482" y="1711"/>
                    <a:pt x="1482" y="1711"/>
                    <a:pt x="1482" y="1711"/>
                  </a:cubicBezTo>
                  <a:cubicBezTo>
                    <a:pt x="1483" y="1680"/>
                    <a:pt x="1483" y="1680"/>
                    <a:pt x="1483" y="1680"/>
                  </a:cubicBezTo>
                  <a:cubicBezTo>
                    <a:pt x="1487" y="1675"/>
                    <a:pt x="1487" y="1675"/>
                    <a:pt x="1487" y="1675"/>
                  </a:cubicBezTo>
                  <a:cubicBezTo>
                    <a:pt x="1487" y="1706"/>
                    <a:pt x="1487" y="1706"/>
                    <a:pt x="1487" y="1706"/>
                  </a:cubicBezTo>
                  <a:moveTo>
                    <a:pt x="1490" y="1703"/>
                  </a:moveTo>
                  <a:cubicBezTo>
                    <a:pt x="1490" y="1672"/>
                    <a:pt x="1490" y="1672"/>
                    <a:pt x="1490" y="1672"/>
                  </a:cubicBezTo>
                  <a:cubicBezTo>
                    <a:pt x="1495" y="1667"/>
                    <a:pt x="1495" y="1667"/>
                    <a:pt x="1495" y="1667"/>
                  </a:cubicBezTo>
                  <a:cubicBezTo>
                    <a:pt x="1495" y="1698"/>
                    <a:pt x="1495" y="1698"/>
                    <a:pt x="1495" y="1698"/>
                  </a:cubicBezTo>
                  <a:cubicBezTo>
                    <a:pt x="1490" y="1703"/>
                    <a:pt x="1490" y="1703"/>
                    <a:pt x="1490" y="1703"/>
                  </a:cubicBezTo>
                  <a:moveTo>
                    <a:pt x="1498" y="1695"/>
                  </a:moveTo>
                  <a:cubicBezTo>
                    <a:pt x="1498" y="1664"/>
                    <a:pt x="1498" y="1664"/>
                    <a:pt x="1498" y="1664"/>
                  </a:cubicBezTo>
                  <a:cubicBezTo>
                    <a:pt x="1503" y="1660"/>
                    <a:pt x="1503" y="1660"/>
                    <a:pt x="1503" y="1660"/>
                  </a:cubicBezTo>
                  <a:cubicBezTo>
                    <a:pt x="1503" y="1690"/>
                    <a:pt x="1503" y="1690"/>
                    <a:pt x="1503" y="1690"/>
                  </a:cubicBezTo>
                  <a:cubicBezTo>
                    <a:pt x="1498" y="1695"/>
                    <a:pt x="1498" y="1695"/>
                    <a:pt x="1498" y="1695"/>
                  </a:cubicBezTo>
                  <a:moveTo>
                    <a:pt x="1506" y="1687"/>
                  </a:moveTo>
                  <a:cubicBezTo>
                    <a:pt x="1506" y="1656"/>
                    <a:pt x="1506" y="1656"/>
                    <a:pt x="1506" y="1656"/>
                  </a:cubicBezTo>
                  <a:cubicBezTo>
                    <a:pt x="1511" y="1652"/>
                    <a:pt x="1511" y="1652"/>
                    <a:pt x="1511" y="1652"/>
                  </a:cubicBezTo>
                  <a:cubicBezTo>
                    <a:pt x="1511" y="1683"/>
                    <a:pt x="1511" y="1683"/>
                    <a:pt x="1511" y="1683"/>
                  </a:cubicBezTo>
                  <a:cubicBezTo>
                    <a:pt x="1506" y="1687"/>
                    <a:pt x="1506" y="1687"/>
                    <a:pt x="1506" y="1687"/>
                  </a:cubicBezTo>
                  <a:moveTo>
                    <a:pt x="1518" y="1675"/>
                  </a:moveTo>
                  <a:cubicBezTo>
                    <a:pt x="1514" y="1679"/>
                    <a:pt x="1514" y="1679"/>
                    <a:pt x="1514" y="1679"/>
                  </a:cubicBezTo>
                  <a:cubicBezTo>
                    <a:pt x="1514" y="1648"/>
                    <a:pt x="1514" y="1648"/>
                    <a:pt x="1514" y="1648"/>
                  </a:cubicBezTo>
                  <a:cubicBezTo>
                    <a:pt x="1518" y="1644"/>
                    <a:pt x="1518" y="1644"/>
                    <a:pt x="1518" y="1644"/>
                  </a:cubicBezTo>
                  <a:cubicBezTo>
                    <a:pt x="1518" y="1675"/>
                    <a:pt x="1518" y="1675"/>
                    <a:pt x="1518" y="1675"/>
                  </a:cubicBezTo>
                  <a:moveTo>
                    <a:pt x="1526" y="1667"/>
                  </a:moveTo>
                  <a:cubicBezTo>
                    <a:pt x="1522" y="1671"/>
                    <a:pt x="1522" y="1671"/>
                    <a:pt x="1522" y="1671"/>
                  </a:cubicBezTo>
                  <a:cubicBezTo>
                    <a:pt x="1522" y="1640"/>
                    <a:pt x="1522" y="1640"/>
                    <a:pt x="1522" y="1640"/>
                  </a:cubicBezTo>
                  <a:cubicBezTo>
                    <a:pt x="1526" y="1636"/>
                    <a:pt x="1526" y="1636"/>
                    <a:pt x="1526" y="1636"/>
                  </a:cubicBezTo>
                  <a:cubicBezTo>
                    <a:pt x="1526" y="1667"/>
                    <a:pt x="1526" y="1667"/>
                    <a:pt x="1526" y="1667"/>
                  </a:cubicBezTo>
                  <a:moveTo>
                    <a:pt x="1534" y="1659"/>
                  </a:moveTo>
                  <a:cubicBezTo>
                    <a:pt x="1530" y="1663"/>
                    <a:pt x="1530" y="1663"/>
                    <a:pt x="1530" y="1663"/>
                  </a:cubicBezTo>
                  <a:cubicBezTo>
                    <a:pt x="1530" y="1633"/>
                    <a:pt x="1530" y="1633"/>
                    <a:pt x="1530" y="1633"/>
                  </a:cubicBezTo>
                  <a:cubicBezTo>
                    <a:pt x="1534" y="1628"/>
                    <a:pt x="1534" y="1628"/>
                    <a:pt x="1534" y="1628"/>
                  </a:cubicBezTo>
                  <a:cubicBezTo>
                    <a:pt x="1534" y="1659"/>
                    <a:pt x="1534" y="1659"/>
                    <a:pt x="1534" y="1659"/>
                  </a:cubicBezTo>
                  <a:moveTo>
                    <a:pt x="1542" y="1651"/>
                  </a:moveTo>
                  <a:cubicBezTo>
                    <a:pt x="1538" y="1656"/>
                    <a:pt x="1538" y="1656"/>
                    <a:pt x="1538" y="1656"/>
                  </a:cubicBezTo>
                  <a:cubicBezTo>
                    <a:pt x="1538" y="1625"/>
                    <a:pt x="1538" y="1625"/>
                    <a:pt x="1538" y="1625"/>
                  </a:cubicBezTo>
                  <a:cubicBezTo>
                    <a:pt x="1542" y="1620"/>
                    <a:pt x="1542" y="1620"/>
                    <a:pt x="1542" y="1620"/>
                  </a:cubicBezTo>
                  <a:cubicBezTo>
                    <a:pt x="1542" y="1651"/>
                    <a:pt x="1542" y="1651"/>
                    <a:pt x="1542" y="1651"/>
                  </a:cubicBezTo>
                  <a:moveTo>
                    <a:pt x="1550" y="1643"/>
                  </a:moveTo>
                  <a:cubicBezTo>
                    <a:pt x="1545" y="1648"/>
                    <a:pt x="1545" y="1648"/>
                    <a:pt x="1545" y="1648"/>
                  </a:cubicBezTo>
                  <a:cubicBezTo>
                    <a:pt x="1545" y="1617"/>
                    <a:pt x="1545" y="1617"/>
                    <a:pt x="1545" y="1617"/>
                  </a:cubicBezTo>
                  <a:cubicBezTo>
                    <a:pt x="1550" y="1612"/>
                    <a:pt x="1550" y="1612"/>
                    <a:pt x="1550" y="1612"/>
                  </a:cubicBezTo>
                  <a:cubicBezTo>
                    <a:pt x="1550" y="1643"/>
                    <a:pt x="1550" y="1643"/>
                    <a:pt x="1550" y="1643"/>
                  </a:cubicBezTo>
                  <a:moveTo>
                    <a:pt x="1553" y="1640"/>
                  </a:moveTo>
                  <a:cubicBezTo>
                    <a:pt x="1553" y="1609"/>
                    <a:pt x="1553" y="1609"/>
                    <a:pt x="1553" y="1609"/>
                  </a:cubicBezTo>
                  <a:cubicBezTo>
                    <a:pt x="1558" y="1605"/>
                    <a:pt x="1558" y="1605"/>
                    <a:pt x="1558" y="1605"/>
                  </a:cubicBezTo>
                  <a:cubicBezTo>
                    <a:pt x="1558" y="1635"/>
                    <a:pt x="1558" y="1635"/>
                    <a:pt x="1558" y="1635"/>
                  </a:cubicBezTo>
                  <a:cubicBezTo>
                    <a:pt x="1553" y="1640"/>
                    <a:pt x="1553" y="1640"/>
                    <a:pt x="1553" y="1640"/>
                  </a:cubicBezTo>
                  <a:moveTo>
                    <a:pt x="1561" y="1632"/>
                  </a:moveTo>
                  <a:cubicBezTo>
                    <a:pt x="1561" y="1601"/>
                    <a:pt x="1561" y="1601"/>
                    <a:pt x="1561" y="1601"/>
                  </a:cubicBezTo>
                  <a:cubicBezTo>
                    <a:pt x="1566" y="1597"/>
                    <a:pt x="1566" y="1597"/>
                    <a:pt x="1566" y="1597"/>
                  </a:cubicBezTo>
                  <a:cubicBezTo>
                    <a:pt x="1566" y="1627"/>
                    <a:pt x="1566" y="1627"/>
                    <a:pt x="1566" y="1627"/>
                  </a:cubicBezTo>
                  <a:cubicBezTo>
                    <a:pt x="1561" y="1632"/>
                    <a:pt x="1561" y="1632"/>
                    <a:pt x="1561" y="1632"/>
                  </a:cubicBezTo>
                  <a:moveTo>
                    <a:pt x="1569" y="1624"/>
                  </a:moveTo>
                  <a:cubicBezTo>
                    <a:pt x="1569" y="1593"/>
                    <a:pt x="1569" y="1593"/>
                    <a:pt x="1569" y="1593"/>
                  </a:cubicBezTo>
                  <a:cubicBezTo>
                    <a:pt x="1573" y="1589"/>
                    <a:pt x="1573" y="1589"/>
                    <a:pt x="1573" y="1589"/>
                  </a:cubicBezTo>
                  <a:cubicBezTo>
                    <a:pt x="1573" y="1620"/>
                    <a:pt x="1573" y="1620"/>
                    <a:pt x="1573" y="1620"/>
                  </a:cubicBezTo>
                  <a:cubicBezTo>
                    <a:pt x="1569" y="1624"/>
                    <a:pt x="1569" y="1624"/>
                    <a:pt x="1569" y="1624"/>
                  </a:cubicBezTo>
                  <a:moveTo>
                    <a:pt x="1581" y="1612"/>
                  </a:moveTo>
                  <a:cubicBezTo>
                    <a:pt x="1577" y="1616"/>
                    <a:pt x="1577" y="1616"/>
                    <a:pt x="1577" y="1616"/>
                  </a:cubicBezTo>
                  <a:cubicBezTo>
                    <a:pt x="1577" y="1585"/>
                    <a:pt x="1577" y="1585"/>
                    <a:pt x="1577" y="1585"/>
                  </a:cubicBezTo>
                  <a:cubicBezTo>
                    <a:pt x="1581" y="1581"/>
                    <a:pt x="1581" y="1581"/>
                    <a:pt x="1581" y="1581"/>
                  </a:cubicBezTo>
                  <a:cubicBezTo>
                    <a:pt x="1581" y="1612"/>
                    <a:pt x="1581" y="1612"/>
                    <a:pt x="1581" y="1612"/>
                  </a:cubicBezTo>
                  <a:moveTo>
                    <a:pt x="1589" y="1604"/>
                  </a:moveTo>
                  <a:cubicBezTo>
                    <a:pt x="1585" y="1608"/>
                    <a:pt x="1585" y="1608"/>
                    <a:pt x="1585" y="1608"/>
                  </a:cubicBezTo>
                  <a:cubicBezTo>
                    <a:pt x="1585" y="1578"/>
                    <a:pt x="1585" y="1578"/>
                    <a:pt x="1585" y="1578"/>
                  </a:cubicBezTo>
                  <a:cubicBezTo>
                    <a:pt x="1589" y="1573"/>
                    <a:pt x="1589" y="1573"/>
                    <a:pt x="1589" y="1573"/>
                  </a:cubicBezTo>
                  <a:cubicBezTo>
                    <a:pt x="1589" y="1604"/>
                    <a:pt x="1589" y="1604"/>
                    <a:pt x="1589" y="1604"/>
                  </a:cubicBezTo>
                  <a:moveTo>
                    <a:pt x="1597" y="1596"/>
                  </a:moveTo>
                  <a:cubicBezTo>
                    <a:pt x="1593" y="1601"/>
                    <a:pt x="1593" y="1601"/>
                    <a:pt x="1593" y="1601"/>
                  </a:cubicBezTo>
                  <a:cubicBezTo>
                    <a:pt x="1593" y="1570"/>
                    <a:pt x="1593" y="1570"/>
                    <a:pt x="1593" y="1570"/>
                  </a:cubicBezTo>
                  <a:cubicBezTo>
                    <a:pt x="1597" y="1565"/>
                    <a:pt x="1597" y="1565"/>
                    <a:pt x="1597" y="1565"/>
                  </a:cubicBezTo>
                  <a:cubicBezTo>
                    <a:pt x="1597" y="1596"/>
                    <a:pt x="1597" y="1596"/>
                    <a:pt x="1597" y="1596"/>
                  </a:cubicBezTo>
                  <a:moveTo>
                    <a:pt x="1605" y="1588"/>
                  </a:moveTo>
                  <a:cubicBezTo>
                    <a:pt x="1600" y="1593"/>
                    <a:pt x="1600" y="1593"/>
                    <a:pt x="1600" y="1593"/>
                  </a:cubicBezTo>
                  <a:cubicBezTo>
                    <a:pt x="1600" y="1562"/>
                    <a:pt x="1600" y="1562"/>
                    <a:pt x="1600" y="1562"/>
                  </a:cubicBezTo>
                  <a:cubicBezTo>
                    <a:pt x="1605" y="1557"/>
                    <a:pt x="1605" y="1557"/>
                    <a:pt x="1605" y="1557"/>
                  </a:cubicBezTo>
                  <a:cubicBezTo>
                    <a:pt x="1605" y="1588"/>
                    <a:pt x="1605" y="1588"/>
                    <a:pt x="1605" y="1588"/>
                  </a:cubicBezTo>
                  <a:moveTo>
                    <a:pt x="1608" y="1585"/>
                  </a:moveTo>
                  <a:cubicBezTo>
                    <a:pt x="1608" y="1554"/>
                    <a:pt x="1608" y="1554"/>
                    <a:pt x="1608" y="1554"/>
                  </a:cubicBezTo>
                  <a:cubicBezTo>
                    <a:pt x="1613" y="1549"/>
                    <a:pt x="1613" y="1549"/>
                    <a:pt x="1613" y="1549"/>
                  </a:cubicBezTo>
                  <a:cubicBezTo>
                    <a:pt x="1613" y="1580"/>
                    <a:pt x="1613" y="1580"/>
                    <a:pt x="1613" y="1580"/>
                  </a:cubicBezTo>
                  <a:cubicBezTo>
                    <a:pt x="1608" y="1585"/>
                    <a:pt x="1608" y="1585"/>
                    <a:pt x="1608" y="1585"/>
                  </a:cubicBezTo>
                  <a:moveTo>
                    <a:pt x="2456" y="1946"/>
                  </a:moveTo>
                  <a:cubicBezTo>
                    <a:pt x="2457" y="1945"/>
                    <a:pt x="2457" y="1945"/>
                    <a:pt x="2457" y="1945"/>
                  </a:cubicBezTo>
                  <a:cubicBezTo>
                    <a:pt x="2460" y="1948"/>
                    <a:pt x="2460" y="1948"/>
                    <a:pt x="2460" y="1948"/>
                  </a:cubicBezTo>
                  <a:cubicBezTo>
                    <a:pt x="2460" y="1979"/>
                    <a:pt x="2460" y="1979"/>
                    <a:pt x="2460" y="1979"/>
                  </a:cubicBezTo>
                  <a:cubicBezTo>
                    <a:pt x="2456" y="1975"/>
                    <a:pt x="2456" y="1975"/>
                    <a:pt x="2456" y="1975"/>
                  </a:cubicBezTo>
                  <a:cubicBezTo>
                    <a:pt x="2456" y="1946"/>
                    <a:pt x="2456" y="1946"/>
                    <a:pt x="2456" y="1946"/>
                  </a:cubicBezTo>
                  <a:moveTo>
                    <a:pt x="2445" y="1963"/>
                  </a:moveTo>
                  <a:cubicBezTo>
                    <a:pt x="2442" y="1961"/>
                    <a:pt x="2442" y="1961"/>
                    <a:pt x="2442" y="1961"/>
                  </a:cubicBezTo>
                  <a:cubicBezTo>
                    <a:pt x="2445" y="1958"/>
                    <a:pt x="2445" y="1958"/>
                    <a:pt x="2445" y="1958"/>
                  </a:cubicBezTo>
                  <a:cubicBezTo>
                    <a:pt x="2445" y="1963"/>
                    <a:pt x="2445" y="1963"/>
                    <a:pt x="2445" y="1963"/>
                  </a:cubicBezTo>
                  <a:moveTo>
                    <a:pt x="2453" y="1941"/>
                  </a:moveTo>
                  <a:cubicBezTo>
                    <a:pt x="2453" y="1945"/>
                    <a:pt x="2453" y="1945"/>
                    <a:pt x="2453" y="1945"/>
                  </a:cubicBezTo>
                  <a:cubicBezTo>
                    <a:pt x="2448" y="1949"/>
                    <a:pt x="2448" y="1949"/>
                    <a:pt x="2448" y="1949"/>
                  </a:cubicBezTo>
                  <a:cubicBezTo>
                    <a:pt x="2448" y="1936"/>
                    <a:pt x="2448" y="1936"/>
                    <a:pt x="2448" y="1936"/>
                  </a:cubicBezTo>
                  <a:cubicBezTo>
                    <a:pt x="2453" y="1941"/>
                    <a:pt x="2453" y="1941"/>
                    <a:pt x="2453" y="1941"/>
                  </a:cubicBezTo>
                  <a:moveTo>
                    <a:pt x="2448" y="1954"/>
                  </a:moveTo>
                  <a:cubicBezTo>
                    <a:pt x="2453" y="1950"/>
                    <a:pt x="2453" y="1950"/>
                    <a:pt x="2453" y="1950"/>
                  </a:cubicBezTo>
                  <a:cubicBezTo>
                    <a:pt x="2453" y="1971"/>
                    <a:pt x="2453" y="1971"/>
                    <a:pt x="2453" y="1971"/>
                  </a:cubicBezTo>
                  <a:cubicBezTo>
                    <a:pt x="2448" y="1967"/>
                    <a:pt x="2448" y="1967"/>
                    <a:pt x="2448" y="1967"/>
                  </a:cubicBezTo>
                  <a:cubicBezTo>
                    <a:pt x="2448" y="1954"/>
                    <a:pt x="2448" y="1954"/>
                    <a:pt x="2448" y="1954"/>
                  </a:cubicBezTo>
                  <a:moveTo>
                    <a:pt x="2440" y="1928"/>
                  </a:moveTo>
                  <a:cubicBezTo>
                    <a:pt x="2445" y="1933"/>
                    <a:pt x="2445" y="1933"/>
                    <a:pt x="2445" y="1933"/>
                  </a:cubicBezTo>
                  <a:cubicBezTo>
                    <a:pt x="2445" y="1953"/>
                    <a:pt x="2445" y="1953"/>
                    <a:pt x="2445" y="1953"/>
                  </a:cubicBezTo>
                  <a:cubicBezTo>
                    <a:pt x="2440" y="1957"/>
                    <a:pt x="2440" y="1957"/>
                    <a:pt x="2440" y="1957"/>
                  </a:cubicBezTo>
                  <a:cubicBezTo>
                    <a:pt x="2440" y="1928"/>
                    <a:pt x="2440" y="1928"/>
                    <a:pt x="2440" y="1928"/>
                  </a:cubicBezTo>
                  <a:moveTo>
                    <a:pt x="2432" y="1920"/>
                  </a:moveTo>
                  <a:cubicBezTo>
                    <a:pt x="2437" y="1925"/>
                    <a:pt x="2437" y="1925"/>
                    <a:pt x="2437" y="1925"/>
                  </a:cubicBezTo>
                  <a:cubicBezTo>
                    <a:pt x="2437" y="1956"/>
                    <a:pt x="2437" y="1956"/>
                    <a:pt x="2437" y="1956"/>
                  </a:cubicBezTo>
                  <a:cubicBezTo>
                    <a:pt x="2432" y="1951"/>
                    <a:pt x="2432" y="1951"/>
                    <a:pt x="2432" y="1951"/>
                  </a:cubicBezTo>
                  <a:cubicBezTo>
                    <a:pt x="2432" y="1920"/>
                    <a:pt x="2432" y="1920"/>
                    <a:pt x="2432" y="1920"/>
                  </a:cubicBezTo>
                  <a:moveTo>
                    <a:pt x="2424" y="1912"/>
                  </a:moveTo>
                  <a:cubicBezTo>
                    <a:pt x="2429" y="1917"/>
                    <a:pt x="2429" y="1917"/>
                    <a:pt x="2429" y="1917"/>
                  </a:cubicBezTo>
                  <a:cubicBezTo>
                    <a:pt x="2429" y="1948"/>
                    <a:pt x="2429" y="1948"/>
                    <a:pt x="2429" y="1948"/>
                  </a:cubicBezTo>
                  <a:cubicBezTo>
                    <a:pt x="2424" y="1943"/>
                    <a:pt x="2424" y="1943"/>
                    <a:pt x="2424" y="1943"/>
                  </a:cubicBezTo>
                  <a:cubicBezTo>
                    <a:pt x="2424" y="1912"/>
                    <a:pt x="2424" y="1912"/>
                    <a:pt x="2424" y="1912"/>
                  </a:cubicBezTo>
                  <a:moveTo>
                    <a:pt x="2417" y="1905"/>
                  </a:moveTo>
                  <a:cubicBezTo>
                    <a:pt x="2421" y="1909"/>
                    <a:pt x="2421" y="1909"/>
                    <a:pt x="2421" y="1909"/>
                  </a:cubicBezTo>
                  <a:cubicBezTo>
                    <a:pt x="2421" y="1940"/>
                    <a:pt x="2421" y="1940"/>
                    <a:pt x="2421" y="1940"/>
                  </a:cubicBezTo>
                  <a:cubicBezTo>
                    <a:pt x="2417" y="1935"/>
                    <a:pt x="2417" y="1935"/>
                    <a:pt x="2417" y="1935"/>
                  </a:cubicBezTo>
                  <a:cubicBezTo>
                    <a:pt x="2417" y="1905"/>
                    <a:pt x="2417" y="1905"/>
                    <a:pt x="2417" y="1905"/>
                  </a:cubicBezTo>
                  <a:moveTo>
                    <a:pt x="2409" y="1897"/>
                  </a:moveTo>
                  <a:cubicBezTo>
                    <a:pt x="2413" y="1901"/>
                    <a:pt x="2413" y="1901"/>
                    <a:pt x="2413" y="1901"/>
                  </a:cubicBezTo>
                  <a:cubicBezTo>
                    <a:pt x="2413" y="1932"/>
                    <a:pt x="2413" y="1932"/>
                    <a:pt x="2413" y="1932"/>
                  </a:cubicBezTo>
                  <a:cubicBezTo>
                    <a:pt x="2409" y="1928"/>
                    <a:pt x="2409" y="1928"/>
                    <a:pt x="2409" y="1928"/>
                  </a:cubicBezTo>
                  <a:cubicBezTo>
                    <a:pt x="2409" y="1897"/>
                    <a:pt x="2409" y="1897"/>
                    <a:pt x="2409" y="1897"/>
                  </a:cubicBezTo>
                  <a:moveTo>
                    <a:pt x="1928" y="1225"/>
                  </a:moveTo>
                  <a:cubicBezTo>
                    <a:pt x="1927" y="1224"/>
                    <a:pt x="1927" y="1223"/>
                    <a:pt x="1928" y="1222"/>
                  </a:cubicBezTo>
                  <a:cubicBezTo>
                    <a:pt x="1929" y="1224"/>
                    <a:pt x="1929" y="1224"/>
                    <a:pt x="1929" y="1224"/>
                  </a:cubicBezTo>
                  <a:cubicBezTo>
                    <a:pt x="1928" y="1225"/>
                    <a:pt x="1928" y="1225"/>
                    <a:pt x="1928" y="1225"/>
                  </a:cubicBezTo>
                  <a:moveTo>
                    <a:pt x="1930" y="1228"/>
                  </a:moveTo>
                  <a:cubicBezTo>
                    <a:pt x="1932" y="1226"/>
                    <a:pt x="1932" y="1226"/>
                    <a:pt x="1932" y="1226"/>
                  </a:cubicBezTo>
                  <a:cubicBezTo>
                    <a:pt x="1933" y="1228"/>
                    <a:pt x="1933" y="1228"/>
                    <a:pt x="1933" y="1228"/>
                  </a:cubicBezTo>
                  <a:cubicBezTo>
                    <a:pt x="1932" y="1228"/>
                    <a:pt x="1931" y="1228"/>
                    <a:pt x="1930" y="1228"/>
                  </a:cubicBezTo>
                  <a:moveTo>
                    <a:pt x="1932" y="1221"/>
                  </a:moveTo>
                  <a:cubicBezTo>
                    <a:pt x="1930" y="1220"/>
                    <a:pt x="1930" y="1220"/>
                    <a:pt x="1930" y="1220"/>
                  </a:cubicBezTo>
                  <a:cubicBezTo>
                    <a:pt x="1931" y="1219"/>
                    <a:pt x="1932" y="1219"/>
                    <a:pt x="1933" y="1220"/>
                  </a:cubicBezTo>
                  <a:cubicBezTo>
                    <a:pt x="1932" y="1221"/>
                    <a:pt x="1932" y="1221"/>
                    <a:pt x="1932" y="1221"/>
                  </a:cubicBezTo>
                  <a:moveTo>
                    <a:pt x="1936" y="1225"/>
                  </a:moveTo>
                  <a:cubicBezTo>
                    <a:pt x="1934" y="1224"/>
                    <a:pt x="1934" y="1224"/>
                    <a:pt x="1934" y="1224"/>
                  </a:cubicBezTo>
                  <a:cubicBezTo>
                    <a:pt x="1936" y="1222"/>
                    <a:pt x="1936" y="1222"/>
                    <a:pt x="1936" y="1222"/>
                  </a:cubicBezTo>
                  <a:cubicBezTo>
                    <a:pt x="1936" y="1223"/>
                    <a:pt x="1936" y="1224"/>
                    <a:pt x="1936" y="1225"/>
                  </a:cubicBezTo>
                  <a:moveTo>
                    <a:pt x="2929" y="1800"/>
                  </a:moveTo>
                  <a:cubicBezTo>
                    <a:pt x="2929" y="1801"/>
                    <a:pt x="2929" y="1801"/>
                    <a:pt x="2929" y="1801"/>
                  </a:cubicBezTo>
                  <a:cubicBezTo>
                    <a:pt x="2929" y="1801"/>
                    <a:pt x="2929" y="1801"/>
                    <a:pt x="2929" y="1801"/>
                  </a:cubicBezTo>
                  <a:cubicBezTo>
                    <a:pt x="2929" y="1800"/>
                    <a:pt x="2929" y="1800"/>
                    <a:pt x="2929" y="1800"/>
                  </a:cubicBezTo>
                  <a:moveTo>
                    <a:pt x="2921" y="1794"/>
                  </a:moveTo>
                  <a:cubicBezTo>
                    <a:pt x="2923" y="1795"/>
                    <a:pt x="2924" y="1796"/>
                    <a:pt x="2926" y="1798"/>
                  </a:cubicBezTo>
                  <a:cubicBezTo>
                    <a:pt x="2926" y="1805"/>
                    <a:pt x="2926" y="1805"/>
                    <a:pt x="2926" y="1805"/>
                  </a:cubicBezTo>
                  <a:cubicBezTo>
                    <a:pt x="2921" y="1810"/>
                    <a:pt x="2921" y="1810"/>
                    <a:pt x="2921" y="1810"/>
                  </a:cubicBezTo>
                  <a:cubicBezTo>
                    <a:pt x="2921" y="1794"/>
                    <a:pt x="2921" y="1794"/>
                    <a:pt x="2921" y="1794"/>
                  </a:cubicBezTo>
                  <a:moveTo>
                    <a:pt x="2913" y="1787"/>
                  </a:moveTo>
                  <a:cubicBezTo>
                    <a:pt x="2915" y="1788"/>
                    <a:pt x="2916" y="1789"/>
                    <a:pt x="2918" y="1791"/>
                  </a:cubicBezTo>
                  <a:cubicBezTo>
                    <a:pt x="2918" y="1814"/>
                    <a:pt x="2918" y="1814"/>
                    <a:pt x="2918" y="1814"/>
                  </a:cubicBezTo>
                  <a:cubicBezTo>
                    <a:pt x="2915" y="1817"/>
                    <a:pt x="2915" y="1817"/>
                    <a:pt x="2915" y="1817"/>
                  </a:cubicBezTo>
                  <a:cubicBezTo>
                    <a:pt x="2914" y="1817"/>
                    <a:pt x="2914" y="1816"/>
                    <a:pt x="2913" y="1816"/>
                  </a:cubicBezTo>
                  <a:cubicBezTo>
                    <a:pt x="2913" y="1787"/>
                    <a:pt x="2913" y="1787"/>
                    <a:pt x="2913" y="1787"/>
                  </a:cubicBezTo>
                  <a:moveTo>
                    <a:pt x="2906" y="1780"/>
                  </a:moveTo>
                  <a:cubicBezTo>
                    <a:pt x="2907" y="1781"/>
                    <a:pt x="2909" y="1783"/>
                    <a:pt x="2910" y="1784"/>
                  </a:cubicBezTo>
                  <a:cubicBezTo>
                    <a:pt x="2910" y="1813"/>
                    <a:pt x="2910" y="1813"/>
                    <a:pt x="2910" y="1813"/>
                  </a:cubicBezTo>
                  <a:cubicBezTo>
                    <a:pt x="2909" y="1811"/>
                    <a:pt x="2907" y="1810"/>
                    <a:pt x="2906" y="1809"/>
                  </a:cubicBezTo>
                  <a:cubicBezTo>
                    <a:pt x="2906" y="1780"/>
                    <a:pt x="2906" y="1780"/>
                    <a:pt x="2906" y="1780"/>
                  </a:cubicBezTo>
                  <a:moveTo>
                    <a:pt x="2898" y="1773"/>
                  </a:moveTo>
                  <a:cubicBezTo>
                    <a:pt x="2899" y="1774"/>
                    <a:pt x="2901" y="1776"/>
                    <a:pt x="2902" y="1777"/>
                  </a:cubicBezTo>
                  <a:cubicBezTo>
                    <a:pt x="2902" y="1806"/>
                    <a:pt x="2902" y="1806"/>
                    <a:pt x="2902" y="1806"/>
                  </a:cubicBezTo>
                  <a:cubicBezTo>
                    <a:pt x="2901" y="1805"/>
                    <a:pt x="2899" y="1803"/>
                    <a:pt x="2898" y="1802"/>
                  </a:cubicBezTo>
                  <a:cubicBezTo>
                    <a:pt x="2898" y="1773"/>
                    <a:pt x="2898" y="1773"/>
                    <a:pt x="2898" y="1773"/>
                  </a:cubicBezTo>
                  <a:moveTo>
                    <a:pt x="2890" y="1766"/>
                  </a:moveTo>
                  <a:cubicBezTo>
                    <a:pt x="2891" y="1768"/>
                    <a:pt x="2893" y="1769"/>
                    <a:pt x="2894" y="1770"/>
                  </a:cubicBezTo>
                  <a:cubicBezTo>
                    <a:pt x="2894" y="1799"/>
                    <a:pt x="2894" y="1799"/>
                    <a:pt x="2894" y="1799"/>
                  </a:cubicBezTo>
                  <a:cubicBezTo>
                    <a:pt x="2893" y="1798"/>
                    <a:pt x="2891" y="1796"/>
                    <a:pt x="2890" y="1795"/>
                  </a:cubicBezTo>
                  <a:cubicBezTo>
                    <a:pt x="2890" y="1766"/>
                    <a:pt x="2890" y="1766"/>
                    <a:pt x="2890" y="1766"/>
                  </a:cubicBezTo>
                  <a:moveTo>
                    <a:pt x="2882" y="1759"/>
                  </a:moveTo>
                  <a:cubicBezTo>
                    <a:pt x="2883" y="1761"/>
                    <a:pt x="2885" y="1762"/>
                    <a:pt x="2886" y="1763"/>
                  </a:cubicBezTo>
                  <a:cubicBezTo>
                    <a:pt x="2886" y="1792"/>
                    <a:pt x="2886" y="1792"/>
                    <a:pt x="2886" y="1792"/>
                  </a:cubicBezTo>
                  <a:cubicBezTo>
                    <a:pt x="2885" y="1791"/>
                    <a:pt x="2883" y="1790"/>
                    <a:pt x="2882" y="1788"/>
                  </a:cubicBezTo>
                  <a:cubicBezTo>
                    <a:pt x="2882" y="1759"/>
                    <a:pt x="2882" y="1759"/>
                    <a:pt x="2882" y="1759"/>
                  </a:cubicBezTo>
                  <a:moveTo>
                    <a:pt x="2874" y="1753"/>
                  </a:moveTo>
                  <a:cubicBezTo>
                    <a:pt x="2876" y="1754"/>
                    <a:pt x="2877" y="1755"/>
                    <a:pt x="2879" y="1756"/>
                  </a:cubicBezTo>
                  <a:cubicBezTo>
                    <a:pt x="2879" y="1785"/>
                    <a:pt x="2879" y="1785"/>
                    <a:pt x="2879" y="1785"/>
                  </a:cubicBezTo>
                  <a:cubicBezTo>
                    <a:pt x="2877" y="1784"/>
                    <a:pt x="2876" y="1783"/>
                    <a:pt x="2874" y="1781"/>
                  </a:cubicBezTo>
                  <a:cubicBezTo>
                    <a:pt x="2874" y="1753"/>
                    <a:pt x="2874" y="1753"/>
                    <a:pt x="2874" y="1753"/>
                  </a:cubicBezTo>
                  <a:moveTo>
                    <a:pt x="2866" y="1746"/>
                  </a:moveTo>
                  <a:cubicBezTo>
                    <a:pt x="2868" y="1747"/>
                    <a:pt x="2869" y="1748"/>
                    <a:pt x="2871" y="1750"/>
                  </a:cubicBezTo>
                  <a:cubicBezTo>
                    <a:pt x="2871" y="1779"/>
                    <a:pt x="2871" y="1779"/>
                    <a:pt x="2871" y="1779"/>
                  </a:cubicBezTo>
                  <a:cubicBezTo>
                    <a:pt x="2869" y="1777"/>
                    <a:pt x="2868" y="1776"/>
                    <a:pt x="2866" y="1775"/>
                  </a:cubicBezTo>
                  <a:cubicBezTo>
                    <a:pt x="2866" y="1746"/>
                    <a:pt x="2866" y="1746"/>
                    <a:pt x="2866" y="1746"/>
                  </a:cubicBezTo>
                  <a:moveTo>
                    <a:pt x="2858" y="1739"/>
                  </a:moveTo>
                  <a:cubicBezTo>
                    <a:pt x="2860" y="1740"/>
                    <a:pt x="2861" y="1742"/>
                    <a:pt x="2863" y="1743"/>
                  </a:cubicBezTo>
                  <a:cubicBezTo>
                    <a:pt x="2863" y="1772"/>
                    <a:pt x="2863" y="1772"/>
                    <a:pt x="2863" y="1772"/>
                  </a:cubicBezTo>
                  <a:cubicBezTo>
                    <a:pt x="2861" y="1770"/>
                    <a:pt x="2860" y="1769"/>
                    <a:pt x="2858" y="1768"/>
                  </a:cubicBezTo>
                  <a:cubicBezTo>
                    <a:pt x="2858" y="1739"/>
                    <a:pt x="2858" y="1739"/>
                    <a:pt x="2858" y="1739"/>
                  </a:cubicBezTo>
                  <a:moveTo>
                    <a:pt x="2851" y="1732"/>
                  </a:moveTo>
                  <a:cubicBezTo>
                    <a:pt x="2852" y="1734"/>
                    <a:pt x="2853" y="1735"/>
                    <a:pt x="2855" y="1736"/>
                  </a:cubicBezTo>
                  <a:cubicBezTo>
                    <a:pt x="2855" y="1765"/>
                    <a:pt x="2855" y="1765"/>
                    <a:pt x="2855" y="1765"/>
                  </a:cubicBezTo>
                  <a:cubicBezTo>
                    <a:pt x="2854" y="1764"/>
                    <a:pt x="2852" y="1762"/>
                    <a:pt x="2851" y="1761"/>
                  </a:cubicBezTo>
                  <a:cubicBezTo>
                    <a:pt x="2851" y="1732"/>
                    <a:pt x="2851" y="1732"/>
                    <a:pt x="2851" y="1732"/>
                  </a:cubicBezTo>
                  <a:moveTo>
                    <a:pt x="2843" y="1726"/>
                  </a:moveTo>
                  <a:cubicBezTo>
                    <a:pt x="2844" y="1727"/>
                    <a:pt x="2846" y="1728"/>
                    <a:pt x="2847" y="1729"/>
                  </a:cubicBezTo>
                  <a:cubicBezTo>
                    <a:pt x="2847" y="1758"/>
                    <a:pt x="2847" y="1758"/>
                    <a:pt x="2847" y="1758"/>
                  </a:cubicBezTo>
                  <a:cubicBezTo>
                    <a:pt x="2846" y="1757"/>
                    <a:pt x="2844" y="1755"/>
                    <a:pt x="2843" y="1754"/>
                  </a:cubicBezTo>
                  <a:cubicBezTo>
                    <a:pt x="2843" y="1726"/>
                    <a:pt x="2843" y="1726"/>
                    <a:pt x="2843" y="1726"/>
                  </a:cubicBezTo>
                  <a:moveTo>
                    <a:pt x="2835" y="1719"/>
                  </a:moveTo>
                  <a:cubicBezTo>
                    <a:pt x="2836" y="1720"/>
                    <a:pt x="2838" y="1721"/>
                    <a:pt x="2839" y="1723"/>
                  </a:cubicBezTo>
                  <a:cubicBezTo>
                    <a:pt x="2839" y="1751"/>
                    <a:pt x="2839" y="1751"/>
                    <a:pt x="2839" y="1751"/>
                  </a:cubicBezTo>
                  <a:cubicBezTo>
                    <a:pt x="2838" y="1750"/>
                    <a:pt x="2836" y="1749"/>
                    <a:pt x="2835" y="1747"/>
                  </a:cubicBezTo>
                  <a:cubicBezTo>
                    <a:pt x="2835" y="1719"/>
                    <a:pt x="2835" y="1719"/>
                    <a:pt x="2835" y="1719"/>
                  </a:cubicBezTo>
                  <a:moveTo>
                    <a:pt x="2827" y="1712"/>
                  </a:moveTo>
                  <a:cubicBezTo>
                    <a:pt x="2828" y="1713"/>
                    <a:pt x="2830" y="1715"/>
                    <a:pt x="2831" y="1716"/>
                  </a:cubicBezTo>
                  <a:cubicBezTo>
                    <a:pt x="2831" y="1745"/>
                    <a:pt x="2831" y="1745"/>
                    <a:pt x="2831" y="1745"/>
                  </a:cubicBezTo>
                  <a:cubicBezTo>
                    <a:pt x="2830" y="1743"/>
                    <a:pt x="2828" y="1742"/>
                    <a:pt x="2827" y="1741"/>
                  </a:cubicBezTo>
                  <a:cubicBezTo>
                    <a:pt x="2827" y="1712"/>
                    <a:pt x="2827" y="1712"/>
                    <a:pt x="2827" y="1712"/>
                  </a:cubicBezTo>
                  <a:moveTo>
                    <a:pt x="2819" y="1705"/>
                  </a:moveTo>
                  <a:cubicBezTo>
                    <a:pt x="2821" y="1707"/>
                    <a:pt x="2822" y="1708"/>
                    <a:pt x="2824" y="1709"/>
                  </a:cubicBezTo>
                  <a:cubicBezTo>
                    <a:pt x="2824" y="1738"/>
                    <a:pt x="2824" y="1738"/>
                    <a:pt x="2824" y="1738"/>
                  </a:cubicBezTo>
                  <a:cubicBezTo>
                    <a:pt x="2822" y="1737"/>
                    <a:pt x="2821" y="1735"/>
                    <a:pt x="2819" y="1734"/>
                  </a:cubicBezTo>
                  <a:cubicBezTo>
                    <a:pt x="2819" y="1705"/>
                    <a:pt x="2819" y="1705"/>
                    <a:pt x="2819" y="1705"/>
                  </a:cubicBezTo>
                  <a:moveTo>
                    <a:pt x="2811" y="1699"/>
                  </a:moveTo>
                  <a:cubicBezTo>
                    <a:pt x="2813" y="1700"/>
                    <a:pt x="2814" y="1701"/>
                    <a:pt x="2816" y="1703"/>
                  </a:cubicBezTo>
                  <a:cubicBezTo>
                    <a:pt x="2816" y="1731"/>
                    <a:pt x="2816" y="1731"/>
                    <a:pt x="2816" y="1731"/>
                  </a:cubicBezTo>
                  <a:cubicBezTo>
                    <a:pt x="2814" y="1730"/>
                    <a:pt x="2813" y="1729"/>
                    <a:pt x="2811" y="1727"/>
                  </a:cubicBezTo>
                  <a:cubicBezTo>
                    <a:pt x="2811" y="1699"/>
                    <a:pt x="2811" y="1699"/>
                    <a:pt x="2811" y="1699"/>
                  </a:cubicBezTo>
                  <a:moveTo>
                    <a:pt x="2803" y="1692"/>
                  </a:moveTo>
                  <a:cubicBezTo>
                    <a:pt x="2805" y="1693"/>
                    <a:pt x="2806" y="1695"/>
                    <a:pt x="2808" y="1696"/>
                  </a:cubicBezTo>
                  <a:cubicBezTo>
                    <a:pt x="2808" y="1725"/>
                    <a:pt x="2808" y="1725"/>
                    <a:pt x="2808" y="1725"/>
                  </a:cubicBezTo>
                  <a:cubicBezTo>
                    <a:pt x="2806" y="1723"/>
                    <a:pt x="2805" y="1722"/>
                    <a:pt x="2803" y="1721"/>
                  </a:cubicBezTo>
                  <a:cubicBezTo>
                    <a:pt x="2803" y="1692"/>
                    <a:pt x="2803" y="1692"/>
                    <a:pt x="2803" y="1692"/>
                  </a:cubicBezTo>
                  <a:moveTo>
                    <a:pt x="2800" y="1689"/>
                  </a:moveTo>
                  <a:cubicBezTo>
                    <a:pt x="2800" y="1718"/>
                    <a:pt x="2800" y="1718"/>
                    <a:pt x="2800" y="1718"/>
                  </a:cubicBezTo>
                  <a:cubicBezTo>
                    <a:pt x="2799" y="1717"/>
                    <a:pt x="2797" y="1715"/>
                    <a:pt x="2795" y="1714"/>
                  </a:cubicBezTo>
                  <a:cubicBezTo>
                    <a:pt x="2795" y="1689"/>
                    <a:pt x="2795" y="1689"/>
                    <a:pt x="2795" y="1689"/>
                  </a:cubicBezTo>
                  <a:cubicBezTo>
                    <a:pt x="2797" y="1687"/>
                    <a:pt x="2797" y="1687"/>
                    <a:pt x="2797" y="1687"/>
                  </a:cubicBezTo>
                  <a:cubicBezTo>
                    <a:pt x="2798" y="1688"/>
                    <a:pt x="2799" y="1688"/>
                    <a:pt x="2800" y="1689"/>
                  </a:cubicBezTo>
                  <a:moveTo>
                    <a:pt x="2755" y="1647"/>
                  </a:moveTo>
                  <a:cubicBezTo>
                    <a:pt x="2761" y="1652"/>
                    <a:pt x="2767" y="1657"/>
                    <a:pt x="2773" y="1662"/>
                  </a:cubicBezTo>
                  <a:cubicBezTo>
                    <a:pt x="2733" y="1707"/>
                    <a:pt x="2733" y="1707"/>
                    <a:pt x="2733" y="1707"/>
                  </a:cubicBezTo>
                  <a:cubicBezTo>
                    <a:pt x="2733" y="1707"/>
                    <a:pt x="2733" y="1707"/>
                    <a:pt x="2733" y="1707"/>
                  </a:cubicBezTo>
                  <a:cubicBezTo>
                    <a:pt x="2724" y="1699"/>
                    <a:pt x="2724" y="1699"/>
                    <a:pt x="2724" y="1699"/>
                  </a:cubicBezTo>
                  <a:cubicBezTo>
                    <a:pt x="2724" y="1699"/>
                    <a:pt x="2724" y="1699"/>
                    <a:pt x="2724" y="1699"/>
                  </a:cubicBezTo>
                  <a:cubicBezTo>
                    <a:pt x="2720" y="1696"/>
                    <a:pt x="2716" y="1693"/>
                    <a:pt x="2713" y="1690"/>
                  </a:cubicBezTo>
                  <a:cubicBezTo>
                    <a:pt x="2755" y="1647"/>
                    <a:pt x="2755" y="1647"/>
                    <a:pt x="2755" y="1647"/>
                  </a:cubicBezTo>
                  <a:moveTo>
                    <a:pt x="1497" y="772"/>
                  </a:moveTo>
                  <a:cubicBezTo>
                    <a:pt x="1939" y="1026"/>
                    <a:pt x="2360" y="1319"/>
                    <a:pt x="2752" y="1645"/>
                  </a:cubicBezTo>
                  <a:cubicBezTo>
                    <a:pt x="2710" y="1687"/>
                    <a:pt x="2710" y="1687"/>
                    <a:pt x="2710" y="1687"/>
                  </a:cubicBezTo>
                  <a:cubicBezTo>
                    <a:pt x="2646" y="1634"/>
                    <a:pt x="2581" y="1582"/>
                    <a:pt x="2516" y="1531"/>
                  </a:cubicBezTo>
                  <a:cubicBezTo>
                    <a:pt x="2515" y="1530"/>
                    <a:pt x="2515" y="1530"/>
                    <a:pt x="2515" y="1530"/>
                  </a:cubicBezTo>
                  <a:cubicBezTo>
                    <a:pt x="2515" y="1529"/>
                    <a:pt x="2514" y="1529"/>
                    <a:pt x="2514" y="1529"/>
                  </a:cubicBezTo>
                  <a:cubicBezTo>
                    <a:pt x="2486" y="1507"/>
                    <a:pt x="2457" y="1485"/>
                    <a:pt x="2429" y="1463"/>
                  </a:cubicBezTo>
                  <a:cubicBezTo>
                    <a:pt x="2429" y="1463"/>
                    <a:pt x="2429" y="1463"/>
                    <a:pt x="2429" y="1463"/>
                  </a:cubicBezTo>
                  <a:cubicBezTo>
                    <a:pt x="2416" y="1454"/>
                    <a:pt x="2416" y="1454"/>
                    <a:pt x="2416" y="1454"/>
                  </a:cubicBezTo>
                  <a:cubicBezTo>
                    <a:pt x="2416" y="1454"/>
                    <a:pt x="2416" y="1454"/>
                    <a:pt x="2416" y="1454"/>
                  </a:cubicBezTo>
                  <a:cubicBezTo>
                    <a:pt x="2316" y="1378"/>
                    <a:pt x="2215" y="1304"/>
                    <a:pt x="2112" y="1232"/>
                  </a:cubicBezTo>
                  <a:cubicBezTo>
                    <a:pt x="2112" y="1232"/>
                    <a:pt x="2112" y="1232"/>
                    <a:pt x="2112" y="1232"/>
                  </a:cubicBezTo>
                  <a:cubicBezTo>
                    <a:pt x="2099" y="1223"/>
                    <a:pt x="2099" y="1223"/>
                    <a:pt x="2099" y="1223"/>
                  </a:cubicBezTo>
                  <a:cubicBezTo>
                    <a:pt x="2099" y="1223"/>
                    <a:pt x="2099" y="1223"/>
                    <a:pt x="2099" y="1223"/>
                  </a:cubicBezTo>
                  <a:cubicBezTo>
                    <a:pt x="1997" y="1152"/>
                    <a:pt x="1893" y="1083"/>
                    <a:pt x="1787" y="1016"/>
                  </a:cubicBezTo>
                  <a:cubicBezTo>
                    <a:pt x="1787" y="1016"/>
                    <a:pt x="1787" y="1016"/>
                    <a:pt x="1787" y="1016"/>
                  </a:cubicBezTo>
                  <a:cubicBezTo>
                    <a:pt x="1787" y="1016"/>
                    <a:pt x="1787" y="1016"/>
                    <a:pt x="1787" y="1016"/>
                  </a:cubicBezTo>
                  <a:cubicBezTo>
                    <a:pt x="1774" y="1008"/>
                    <a:pt x="1774" y="1008"/>
                    <a:pt x="1774" y="1008"/>
                  </a:cubicBezTo>
                  <a:cubicBezTo>
                    <a:pt x="1774" y="1008"/>
                    <a:pt x="1774" y="1008"/>
                    <a:pt x="1774" y="1008"/>
                  </a:cubicBezTo>
                  <a:cubicBezTo>
                    <a:pt x="1674" y="945"/>
                    <a:pt x="1574" y="885"/>
                    <a:pt x="1473" y="826"/>
                  </a:cubicBezTo>
                  <a:cubicBezTo>
                    <a:pt x="1473" y="826"/>
                    <a:pt x="1473" y="826"/>
                    <a:pt x="1473" y="826"/>
                  </a:cubicBezTo>
                  <a:cubicBezTo>
                    <a:pt x="1459" y="818"/>
                    <a:pt x="1459" y="818"/>
                    <a:pt x="1459" y="818"/>
                  </a:cubicBezTo>
                  <a:cubicBezTo>
                    <a:pt x="1459" y="818"/>
                    <a:pt x="1459" y="818"/>
                    <a:pt x="1459" y="818"/>
                  </a:cubicBezTo>
                  <a:cubicBezTo>
                    <a:pt x="1453" y="815"/>
                    <a:pt x="1453" y="815"/>
                    <a:pt x="1453" y="815"/>
                  </a:cubicBezTo>
                  <a:cubicBezTo>
                    <a:pt x="1497" y="772"/>
                    <a:pt x="1497" y="772"/>
                    <a:pt x="1497" y="772"/>
                  </a:cubicBezTo>
                  <a:moveTo>
                    <a:pt x="1494" y="770"/>
                  </a:moveTo>
                  <a:cubicBezTo>
                    <a:pt x="1450" y="813"/>
                    <a:pt x="1450" y="813"/>
                    <a:pt x="1450" y="813"/>
                  </a:cubicBezTo>
                  <a:cubicBezTo>
                    <a:pt x="1444" y="810"/>
                    <a:pt x="1438" y="806"/>
                    <a:pt x="1432" y="803"/>
                  </a:cubicBezTo>
                  <a:cubicBezTo>
                    <a:pt x="1432" y="803"/>
                    <a:pt x="1432" y="803"/>
                    <a:pt x="1432" y="803"/>
                  </a:cubicBezTo>
                  <a:cubicBezTo>
                    <a:pt x="1423" y="798"/>
                    <a:pt x="1423" y="798"/>
                    <a:pt x="1423" y="798"/>
                  </a:cubicBezTo>
                  <a:cubicBezTo>
                    <a:pt x="1409" y="790"/>
                    <a:pt x="1395" y="782"/>
                    <a:pt x="1380" y="774"/>
                  </a:cubicBezTo>
                  <a:cubicBezTo>
                    <a:pt x="1380" y="774"/>
                    <a:pt x="1380" y="774"/>
                    <a:pt x="1380" y="774"/>
                  </a:cubicBezTo>
                  <a:cubicBezTo>
                    <a:pt x="1380" y="774"/>
                    <a:pt x="1380" y="774"/>
                    <a:pt x="1380" y="774"/>
                  </a:cubicBezTo>
                  <a:cubicBezTo>
                    <a:pt x="1336" y="749"/>
                    <a:pt x="1291" y="724"/>
                    <a:pt x="1246" y="700"/>
                  </a:cubicBezTo>
                  <a:cubicBezTo>
                    <a:pt x="1274" y="648"/>
                    <a:pt x="1274" y="648"/>
                    <a:pt x="1274" y="648"/>
                  </a:cubicBezTo>
                  <a:cubicBezTo>
                    <a:pt x="1348" y="687"/>
                    <a:pt x="1421" y="728"/>
                    <a:pt x="1494" y="770"/>
                  </a:cubicBezTo>
                  <a:moveTo>
                    <a:pt x="1416" y="801"/>
                  </a:moveTo>
                  <a:cubicBezTo>
                    <a:pt x="1416" y="803"/>
                    <a:pt x="1416" y="803"/>
                    <a:pt x="1416" y="803"/>
                  </a:cubicBezTo>
                  <a:cubicBezTo>
                    <a:pt x="1412" y="807"/>
                    <a:pt x="1412" y="807"/>
                    <a:pt x="1412" y="807"/>
                  </a:cubicBezTo>
                  <a:cubicBezTo>
                    <a:pt x="1412" y="799"/>
                    <a:pt x="1412" y="799"/>
                    <a:pt x="1412" y="799"/>
                  </a:cubicBezTo>
                  <a:cubicBezTo>
                    <a:pt x="1413" y="800"/>
                    <a:pt x="1415" y="800"/>
                    <a:pt x="1416" y="801"/>
                  </a:cubicBezTo>
                  <a:moveTo>
                    <a:pt x="1408" y="811"/>
                  </a:moveTo>
                  <a:cubicBezTo>
                    <a:pt x="1404" y="815"/>
                    <a:pt x="1404" y="815"/>
                    <a:pt x="1404" y="815"/>
                  </a:cubicBezTo>
                  <a:cubicBezTo>
                    <a:pt x="1404" y="794"/>
                    <a:pt x="1404" y="794"/>
                    <a:pt x="1404" y="794"/>
                  </a:cubicBezTo>
                  <a:cubicBezTo>
                    <a:pt x="1405" y="795"/>
                    <a:pt x="1407" y="796"/>
                    <a:pt x="1408" y="797"/>
                  </a:cubicBezTo>
                  <a:cubicBezTo>
                    <a:pt x="1408" y="811"/>
                    <a:pt x="1408" y="811"/>
                    <a:pt x="1408" y="811"/>
                  </a:cubicBezTo>
                  <a:moveTo>
                    <a:pt x="1400" y="793"/>
                  </a:moveTo>
                  <a:cubicBezTo>
                    <a:pt x="1400" y="817"/>
                    <a:pt x="1400" y="817"/>
                    <a:pt x="1400" y="817"/>
                  </a:cubicBezTo>
                  <a:cubicBezTo>
                    <a:pt x="1399" y="817"/>
                    <a:pt x="1397" y="816"/>
                    <a:pt x="1396" y="815"/>
                  </a:cubicBezTo>
                  <a:cubicBezTo>
                    <a:pt x="1396" y="790"/>
                    <a:pt x="1396" y="790"/>
                    <a:pt x="1396" y="790"/>
                  </a:cubicBezTo>
                  <a:cubicBezTo>
                    <a:pt x="1397" y="791"/>
                    <a:pt x="1399" y="792"/>
                    <a:pt x="1400" y="793"/>
                  </a:cubicBezTo>
                  <a:moveTo>
                    <a:pt x="1393" y="788"/>
                  </a:moveTo>
                  <a:cubicBezTo>
                    <a:pt x="1393" y="813"/>
                    <a:pt x="1393" y="813"/>
                    <a:pt x="1393" y="813"/>
                  </a:cubicBezTo>
                  <a:cubicBezTo>
                    <a:pt x="1391" y="812"/>
                    <a:pt x="1390" y="811"/>
                    <a:pt x="1388" y="811"/>
                  </a:cubicBezTo>
                  <a:cubicBezTo>
                    <a:pt x="1388" y="786"/>
                    <a:pt x="1388" y="786"/>
                    <a:pt x="1388" y="786"/>
                  </a:cubicBezTo>
                  <a:cubicBezTo>
                    <a:pt x="1390" y="786"/>
                    <a:pt x="1391" y="787"/>
                    <a:pt x="1393" y="788"/>
                  </a:cubicBezTo>
                  <a:moveTo>
                    <a:pt x="1385" y="784"/>
                  </a:moveTo>
                  <a:cubicBezTo>
                    <a:pt x="1385" y="809"/>
                    <a:pt x="1385" y="809"/>
                    <a:pt x="1385" y="809"/>
                  </a:cubicBezTo>
                  <a:cubicBezTo>
                    <a:pt x="1383" y="808"/>
                    <a:pt x="1382" y="807"/>
                    <a:pt x="1380" y="806"/>
                  </a:cubicBezTo>
                  <a:cubicBezTo>
                    <a:pt x="1380" y="781"/>
                    <a:pt x="1380" y="781"/>
                    <a:pt x="1380" y="781"/>
                  </a:cubicBezTo>
                  <a:cubicBezTo>
                    <a:pt x="1382" y="782"/>
                    <a:pt x="1383" y="783"/>
                    <a:pt x="1385" y="784"/>
                  </a:cubicBezTo>
                  <a:moveTo>
                    <a:pt x="1377" y="780"/>
                  </a:moveTo>
                  <a:cubicBezTo>
                    <a:pt x="1377" y="804"/>
                    <a:pt x="1377" y="804"/>
                    <a:pt x="1377" y="804"/>
                  </a:cubicBezTo>
                  <a:cubicBezTo>
                    <a:pt x="1372" y="799"/>
                    <a:pt x="1372" y="799"/>
                    <a:pt x="1372" y="799"/>
                  </a:cubicBezTo>
                  <a:cubicBezTo>
                    <a:pt x="1372" y="784"/>
                    <a:pt x="1372" y="784"/>
                    <a:pt x="1372" y="784"/>
                  </a:cubicBezTo>
                  <a:cubicBezTo>
                    <a:pt x="1377" y="780"/>
                    <a:pt x="1377" y="780"/>
                    <a:pt x="1377" y="780"/>
                  </a:cubicBezTo>
                  <a:moveTo>
                    <a:pt x="1372" y="779"/>
                  </a:moveTo>
                  <a:cubicBezTo>
                    <a:pt x="1372" y="777"/>
                    <a:pt x="1372" y="777"/>
                    <a:pt x="1372" y="777"/>
                  </a:cubicBezTo>
                  <a:cubicBezTo>
                    <a:pt x="1373" y="777"/>
                    <a:pt x="1374" y="777"/>
                    <a:pt x="1374" y="778"/>
                  </a:cubicBezTo>
                  <a:cubicBezTo>
                    <a:pt x="1372" y="779"/>
                    <a:pt x="1372" y="779"/>
                    <a:pt x="1372" y="779"/>
                  </a:cubicBezTo>
                  <a:moveTo>
                    <a:pt x="1365" y="792"/>
                  </a:moveTo>
                  <a:cubicBezTo>
                    <a:pt x="1369" y="788"/>
                    <a:pt x="1369" y="788"/>
                    <a:pt x="1369" y="788"/>
                  </a:cubicBezTo>
                  <a:cubicBezTo>
                    <a:pt x="1369" y="796"/>
                    <a:pt x="1369" y="796"/>
                    <a:pt x="1369" y="796"/>
                  </a:cubicBezTo>
                  <a:cubicBezTo>
                    <a:pt x="1365" y="792"/>
                    <a:pt x="1365" y="792"/>
                    <a:pt x="1365" y="792"/>
                  </a:cubicBezTo>
                  <a:moveTo>
                    <a:pt x="1368" y="799"/>
                  </a:moveTo>
                  <a:cubicBezTo>
                    <a:pt x="1367" y="799"/>
                    <a:pt x="1366" y="798"/>
                    <a:pt x="1365" y="797"/>
                  </a:cubicBezTo>
                  <a:cubicBezTo>
                    <a:pt x="1365" y="796"/>
                    <a:pt x="1365" y="796"/>
                    <a:pt x="1365" y="796"/>
                  </a:cubicBezTo>
                  <a:cubicBezTo>
                    <a:pt x="1368" y="799"/>
                    <a:pt x="1368" y="799"/>
                    <a:pt x="1368" y="799"/>
                  </a:cubicBezTo>
                  <a:moveTo>
                    <a:pt x="1365" y="787"/>
                  </a:moveTo>
                  <a:cubicBezTo>
                    <a:pt x="1365" y="772"/>
                    <a:pt x="1365" y="772"/>
                    <a:pt x="1365" y="772"/>
                  </a:cubicBezTo>
                  <a:cubicBezTo>
                    <a:pt x="1366" y="773"/>
                    <a:pt x="1368" y="774"/>
                    <a:pt x="1369" y="775"/>
                  </a:cubicBezTo>
                  <a:cubicBezTo>
                    <a:pt x="1369" y="783"/>
                    <a:pt x="1369" y="783"/>
                    <a:pt x="1369" y="783"/>
                  </a:cubicBezTo>
                  <a:cubicBezTo>
                    <a:pt x="1365" y="787"/>
                    <a:pt x="1365" y="787"/>
                    <a:pt x="1365" y="787"/>
                  </a:cubicBezTo>
                  <a:moveTo>
                    <a:pt x="1357" y="783"/>
                  </a:moveTo>
                  <a:cubicBezTo>
                    <a:pt x="1357" y="768"/>
                    <a:pt x="1357" y="768"/>
                    <a:pt x="1357" y="768"/>
                  </a:cubicBezTo>
                  <a:cubicBezTo>
                    <a:pt x="1358" y="769"/>
                    <a:pt x="1360" y="770"/>
                    <a:pt x="1361" y="770"/>
                  </a:cubicBezTo>
                  <a:cubicBezTo>
                    <a:pt x="1361" y="785"/>
                    <a:pt x="1361" y="785"/>
                    <a:pt x="1361" y="785"/>
                  </a:cubicBezTo>
                  <a:cubicBezTo>
                    <a:pt x="1361" y="786"/>
                    <a:pt x="1361" y="786"/>
                    <a:pt x="1361" y="786"/>
                  </a:cubicBezTo>
                  <a:cubicBezTo>
                    <a:pt x="1361" y="788"/>
                    <a:pt x="1361" y="788"/>
                    <a:pt x="1361" y="788"/>
                  </a:cubicBezTo>
                  <a:cubicBezTo>
                    <a:pt x="1357" y="783"/>
                    <a:pt x="1357" y="783"/>
                    <a:pt x="1357" y="783"/>
                  </a:cubicBezTo>
                  <a:moveTo>
                    <a:pt x="1360" y="792"/>
                  </a:moveTo>
                  <a:cubicBezTo>
                    <a:pt x="1358" y="794"/>
                    <a:pt x="1358" y="794"/>
                    <a:pt x="1358" y="794"/>
                  </a:cubicBezTo>
                  <a:cubicBezTo>
                    <a:pt x="1358" y="793"/>
                    <a:pt x="1357" y="793"/>
                    <a:pt x="1357" y="793"/>
                  </a:cubicBezTo>
                  <a:cubicBezTo>
                    <a:pt x="1357" y="788"/>
                    <a:pt x="1357" y="788"/>
                    <a:pt x="1357" y="788"/>
                  </a:cubicBezTo>
                  <a:cubicBezTo>
                    <a:pt x="1360" y="792"/>
                    <a:pt x="1360" y="792"/>
                    <a:pt x="1360" y="792"/>
                  </a:cubicBezTo>
                  <a:moveTo>
                    <a:pt x="1353" y="780"/>
                  </a:moveTo>
                  <a:cubicBezTo>
                    <a:pt x="1349" y="775"/>
                    <a:pt x="1349" y="775"/>
                    <a:pt x="1349" y="775"/>
                  </a:cubicBezTo>
                  <a:cubicBezTo>
                    <a:pt x="1349" y="764"/>
                    <a:pt x="1349" y="764"/>
                    <a:pt x="1349" y="764"/>
                  </a:cubicBezTo>
                  <a:cubicBezTo>
                    <a:pt x="1350" y="764"/>
                    <a:pt x="1352" y="765"/>
                    <a:pt x="1353" y="766"/>
                  </a:cubicBezTo>
                  <a:cubicBezTo>
                    <a:pt x="1353" y="780"/>
                    <a:pt x="1353" y="780"/>
                    <a:pt x="1353" y="780"/>
                  </a:cubicBezTo>
                  <a:moveTo>
                    <a:pt x="1353" y="785"/>
                  </a:moveTo>
                  <a:cubicBezTo>
                    <a:pt x="1353" y="791"/>
                    <a:pt x="1353" y="791"/>
                    <a:pt x="1353" y="791"/>
                  </a:cubicBezTo>
                  <a:cubicBezTo>
                    <a:pt x="1352" y="790"/>
                    <a:pt x="1350" y="789"/>
                    <a:pt x="1349" y="789"/>
                  </a:cubicBezTo>
                  <a:cubicBezTo>
                    <a:pt x="1349" y="780"/>
                    <a:pt x="1349" y="780"/>
                    <a:pt x="1349" y="780"/>
                  </a:cubicBezTo>
                  <a:cubicBezTo>
                    <a:pt x="1353" y="784"/>
                    <a:pt x="1353" y="784"/>
                    <a:pt x="1353" y="784"/>
                  </a:cubicBezTo>
                  <a:cubicBezTo>
                    <a:pt x="1353" y="785"/>
                    <a:pt x="1353" y="785"/>
                    <a:pt x="1353" y="785"/>
                  </a:cubicBezTo>
                  <a:moveTo>
                    <a:pt x="1341" y="772"/>
                  </a:moveTo>
                  <a:cubicBezTo>
                    <a:pt x="1345" y="777"/>
                    <a:pt x="1345" y="777"/>
                    <a:pt x="1345" y="777"/>
                  </a:cubicBezTo>
                  <a:cubicBezTo>
                    <a:pt x="1345" y="787"/>
                    <a:pt x="1345" y="787"/>
                    <a:pt x="1345" y="787"/>
                  </a:cubicBezTo>
                  <a:cubicBezTo>
                    <a:pt x="1344" y="786"/>
                    <a:pt x="1342" y="785"/>
                    <a:pt x="1341" y="784"/>
                  </a:cubicBezTo>
                  <a:cubicBezTo>
                    <a:pt x="1341" y="772"/>
                    <a:pt x="1341" y="772"/>
                    <a:pt x="1341" y="772"/>
                  </a:cubicBezTo>
                  <a:moveTo>
                    <a:pt x="1341" y="768"/>
                  </a:moveTo>
                  <a:cubicBezTo>
                    <a:pt x="1341" y="759"/>
                    <a:pt x="1341" y="759"/>
                    <a:pt x="1341" y="759"/>
                  </a:cubicBezTo>
                  <a:cubicBezTo>
                    <a:pt x="1342" y="760"/>
                    <a:pt x="1344" y="761"/>
                    <a:pt x="1345" y="762"/>
                  </a:cubicBezTo>
                  <a:cubicBezTo>
                    <a:pt x="1345" y="772"/>
                    <a:pt x="1345" y="772"/>
                    <a:pt x="1345" y="772"/>
                  </a:cubicBezTo>
                  <a:cubicBezTo>
                    <a:pt x="1342" y="768"/>
                    <a:pt x="1342" y="768"/>
                    <a:pt x="1342" y="768"/>
                  </a:cubicBezTo>
                  <a:cubicBezTo>
                    <a:pt x="1341" y="768"/>
                    <a:pt x="1341" y="768"/>
                    <a:pt x="1341" y="768"/>
                  </a:cubicBezTo>
                  <a:moveTo>
                    <a:pt x="1328" y="788"/>
                  </a:moveTo>
                  <a:cubicBezTo>
                    <a:pt x="1329" y="787"/>
                    <a:pt x="1329" y="786"/>
                    <a:pt x="1329" y="785"/>
                  </a:cubicBezTo>
                  <a:cubicBezTo>
                    <a:pt x="1331" y="786"/>
                    <a:pt x="1334" y="788"/>
                    <a:pt x="1336" y="789"/>
                  </a:cubicBezTo>
                  <a:cubicBezTo>
                    <a:pt x="1328" y="797"/>
                    <a:pt x="1328" y="797"/>
                    <a:pt x="1328" y="797"/>
                  </a:cubicBezTo>
                  <a:cubicBezTo>
                    <a:pt x="1328" y="795"/>
                    <a:pt x="1328" y="794"/>
                    <a:pt x="1328" y="792"/>
                  </a:cubicBezTo>
                  <a:cubicBezTo>
                    <a:pt x="1328" y="788"/>
                    <a:pt x="1328" y="788"/>
                    <a:pt x="1328" y="788"/>
                  </a:cubicBezTo>
                  <a:moveTo>
                    <a:pt x="1326" y="771"/>
                  </a:moveTo>
                  <a:cubicBezTo>
                    <a:pt x="1325" y="771"/>
                    <a:pt x="1325" y="771"/>
                    <a:pt x="1325" y="771"/>
                  </a:cubicBezTo>
                  <a:cubicBezTo>
                    <a:pt x="1325" y="750"/>
                    <a:pt x="1325" y="750"/>
                    <a:pt x="1325" y="750"/>
                  </a:cubicBezTo>
                  <a:cubicBezTo>
                    <a:pt x="1327" y="751"/>
                    <a:pt x="1328" y="752"/>
                    <a:pt x="1330" y="753"/>
                  </a:cubicBezTo>
                  <a:cubicBezTo>
                    <a:pt x="1330" y="778"/>
                    <a:pt x="1330" y="778"/>
                    <a:pt x="1330" y="778"/>
                  </a:cubicBezTo>
                  <a:cubicBezTo>
                    <a:pt x="1329" y="778"/>
                    <a:pt x="1329" y="777"/>
                    <a:pt x="1328" y="777"/>
                  </a:cubicBezTo>
                  <a:cubicBezTo>
                    <a:pt x="1328" y="777"/>
                    <a:pt x="1328" y="776"/>
                    <a:pt x="1328" y="776"/>
                  </a:cubicBezTo>
                  <a:cubicBezTo>
                    <a:pt x="1328" y="774"/>
                    <a:pt x="1327" y="773"/>
                    <a:pt x="1326" y="771"/>
                  </a:cubicBezTo>
                  <a:moveTo>
                    <a:pt x="1333" y="780"/>
                  </a:moveTo>
                  <a:cubicBezTo>
                    <a:pt x="1333" y="755"/>
                    <a:pt x="1333" y="755"/>
                    <a:pt x="1333" y="755"/>
                  </a:cubicBezTo>
                  <a:cubicBezTo>
                    <a:pt x="1335" y="756"/>
                    <a:pt x="1336" y="756"/>
                    <a:pt x="1338" y="757"/>
                  </a:cubicBezTo>
                  <a:cubicBezTo>
                    <a:pt x="1338" y="782"/>
                    <a:pt x="1338" y="782"/>
                    <a:pt x="1338" y="782"/>
                  </a:cubicBezTo>
                  <a:cubicBezTo>
                    <a:pt x="1336" y="781"/>
                    <a:pt x="1335" y="781"/>
                    <a:pt x="1333" y="780"/>
                  </a:cubicBezTo>
                  <a:moveTo>
                    <a:pt x="1322" y="749"/>
                  </a:moveTo>
                  <a:cubicBezTo>
                    <a:pt x="1322" y="769"/>
                    <a:pt x="1322" y="769"/>
                    <a:pt x="1322" y="769"/>
                  </a:cubicBezTo>
                  <a:cubicBezTo>
                    <a:pt x="1321" y="769"/>
                    <a:pt x="1320" y="769"/>
                    <a:pt x="1319" y="769"/>
                  </a:cubicBezTo>
                  <a:cubicBezTo>
                    <a:pt x="1318" y="769"/>
                    <a:pt x="1318" y="769"/>
                    <a:pt x="1317" y="769"/>
                  </a:cubicBezTo>
                  <a:cubicBezTo>
                    <a:pt x="1317" y="746"/>
                    <a:pt x="1317" y="746"/>
                    <a:pt x="1317" y="746"/>
                  </a:cubicBezTo>
                  <a:cubicBezTo>
                    <a:pt x="1319" y="747"/>
                    <a:pt x="1320" y="748"/>
                    <a:pt x="1322" y="749"/>
                  </a:cubicBezTo>
                  <a:moveTo>
                    <a:pt x="1314" y="744"/>
                  </a:moveTo>
                  <a:cubicBezTo>
                    <a:pt x="1314" y="769"/>
                    <a:pt x="1314" y="769"/>
                    <a:pt x="1314" y="769"/>
                  </a:cubicBezTo>
                  <a:cubicBezTo>
                    <a:pt x="1312" y="768"/>
                    <a:pt x="1311" y="767"/>
                    <a:pt x="1310" y="767"/>
                  </a:cubicBezTo>
                  <a:cubicBezTo>
                    <a:pt x="1310" y="742"/>
                    <a:pt x="1310" y="742"/>
                    <a:pt x="1310" y="742"/>
                  </a:cubicBezTo>
                  <a:cubicBezTo>
                    <a:pt x="1311" y="743"/>
                    <a:pt x="1312" y="743"/>
                    <a:pt x="1314" y="744"/>
                  </a:cubicBezTo>
                  <a:moveTo>
                    <a:pt x="1306" y="740"/>
                  </a:moveTo>
                  <a:cubicBezTo>
                    <a:pt x="1306" y="765"/>
                    <a:pt x="1306" y="765"/>
                    <a:pt x="1306" y="765"/>
                  </a:cubicBezTo>
                  <a:cubicBezTo>
                    <a:pt x="1305" y="764"/>
                    <a:pt x="1303" y="763"/>
                    <a:pt x="1302" y="762"/>
                  </a:cubicBezTo>
                  <a:cubicBezTo>
                    <a:pt x="1302" y="738"/>
                    <a:pt x="1302" y="738"/>
                    <a:pt x="1302" y="738"/>
                  </a:cubicBezTo>
                  <a:cubicBezTo>
                    <a:pt x="1303" y="738"/>
                    <a:pt x="1305" y="739"/>
                    <a:pt x="1306" y="740"/>
                  </a:cubicBezTo>
                  <a:moveTo>
                    <a:pt x="1298" y="761"/>
                  </a:moveTo>
                  <a:cubicBezTo>
                    <a:pt x="1297" y="760"/>
                    <a:pt x="1295" y="759"/>
                    <a:pt x="1294" y="758"/>
                  </a:cubicBezTo>
                  <a:cubicBezTo>
                    <a:pt x="1294" y="733"/>
                    <a:pt x="1294" y="733"/>
                    <a:pt x="1294" y="733"/>
                  </a:cubicBezTo>
                  <a:cubicBezTo>
                    <a:pt x="1295" y="734"/>
                    <a:pt x="1297" y="735"/>
                    <a:pt x="1298" y="736"/>
                  </a:cubicBezTo>
                  <a:cubicBezTo>
                    <a:pt x="1298" y="761"/>
                    <a:pt x="1298" y="761"/>
                    <a:pt x="1298" y="761"/>
                  </a:cubicBezTo>
                  <a:moveTo>
                    <a:pt x="1290" y="731"/>
                  </a:moveTo>
                  <a:cubicBezTo>
                    <a:pt x="1290" y="756"/>
                    <a:pt x="1290" y="756"/>
                    <a:pt x="1290" y="756"/>
                  </a:cubicBezTo>
                  <a:cubicBezTo>
                    <a:pt x="1289" y="755"/>
                    <a:pt x="1287" y="755"/>
                    <a:pt x="1286" y="754"/>
                  </a:cubicBezTo>
                  <a:cubicBezTo>
                    <a:pt x="1286" y="729"/>
                    <a:pt x="1286" y="729"/>
                    <a:pt x="1286" y="729"/>
                  </a:cubicBezTo>
                  <a:cubicBezTo>
                    <a:pt x="1287" y="730"/>
                    <a:pt x="1289" y="731"/>
                    <a:pt x="1290" y="731"/>
                  </a:cubicBezTo>
                  <a:moveTo>
                    <a:pt x="1283" y="727"/>
                  </a:moveTo>
                  <a:cubicBezTo>
                    <a:pt x="1283" y="752"/>
                    <a:pt x="1283" y="752"/>
                    <a:pt x="1283" y="752"/>
                  </a:cubicBezTo>
                  <a:cubicBezTo>
                    <a:pt x="1281" y="751"/>
                    <a:pt x="1280" y="750"/>
                    <a:pt x="1278" y="749"/>
                  </a:cubicBezTo>
                  <a:cubicBezTo>
                    <a:pt x="1278" y="725"/>
                    <a:pt x="1278" y="725"/>
                    <a:pt x="1278" y="725"/>
                  </a:cubicBezTo>
                  <a:cubicBezTo>
                    <a:pt x="1280" y="726"/>
                    <a:pt x="1281" y="726"/>
                    <a:pt x="1283" y="727"/>
                  </a:cubicBezTo>
                  <a:moveTo>
                    <a:pt x="1275" y="723"/>
                  </a:moveTo>
                  <a:cubicBezTo>
                    <a:pt x="1275" y="748"/>
                    <a:pt x="1275" y="748"/>
                    <a:pt x="1275" y="748"/>
                  </a:cubicBezTo>
                  <a:cubicBezTo>
                    <a:pt x="1273" y="747"/>
                    <a:pt x="1272" y="746"/>
                    <a:pt x="1270" y="745"/>
                  </a:cubicBezTo>
                  <a:cubicBezTo>
                    <a:pt x="1270" y="720"/>
                    <a:pt x="1270" y="720"/>
                    <a:pt x="1270" y="720"/>
                  </a:cubicBezTo>
                  <a:cubicBezTo>
                    <a:pt x="1272" y="721"/>
                    <a:pt x="1273" y="722"/>
                    <a:pt x="1275" y="723"/>
                  </a:cubicBezTo>
                  <a:moveTo>
                    <a:pt x="1267" y="719"/>
                  </a:moveTo>
                  <a:cubicBezTo>
                    <a:pt x="1267" y="743"/>
                    <a:pt x="1267" y="743"/>
                    <a:pt x="1267" y="743"/>
                  </a:cubicBezTo>
                  <a:cubicBezTo>
                    <a:pt x="1265" y="743"/>
                    <a:pt x="1264" y="742"/>
                    <a:pt x="1262" y="741"/>
                  </a:cubicBezTo>
                  <a:cubicBezTo>
                    <a:pt x="1262" y="716"/>
                    <a:pt x="1262" y="716"/>
                    <a:pt x="1262" y="716"/>
                  </a:cubicBezTo>
                  <a:cubicBezTo>
                    <a:pt x="1264" y="717"/>
                    <a:pt x="1265" y="718"/>
                    <a:pt x="1267" y="719"/>
                  </a:cubicBezTo>
                  <a:moveTo>
                    <a:pt x="1259" y="739"/>
                  </a:moveTo>
                  <a:cubicBezTo>
                    <a:pt x="1257" y="738"/>
                    <a:pt x="1256" y="737"/>
                    <a:pt x="1254" y="737"/>
                  </a:cubicBezTo>
                  <a:cubicBezTo>
                    <a:pt x="1254" y="712"/>
                    <a:pt x="1254" y="712"/>
                    <a:pt x="1254" y="712"/>
                  </a:cubicBezTo>
                  <a:cubicBezTo>
                    <a:pt x="1256" y="713"/>
                    <a:pt x="1257" y="713"/>
                    <a:pt x="1259" y="714"/>
                  </a:cubicBezTo>
                  <a:cubicBezTo>
                    <a:pt x="1259" y="739"/>
                    <a:pt x="1259" y="739"/>
                    <a:pt x="1259" y="739"/>
                  </a:cubicBezTo>
                  <a:moveTo>
                    <a:pt x="1251" y="710"/>
                  </a:moveTo>
                  <a:cubicBezTo>
                    <a:pt x="1251" y="735"/>
                    <a:pt x="1251" y="735"/>
                    <a:pt x="1251" y="735"/>
                  </a:cubicBezTo>
                  <a:cubicBezTo>
                    <a:pt x="1250" y="734"/>
                    <a:pt x="1248" y="733"/>
                    <a:pt x="1247" y="732"/>
                  </a:cubicBezTo>
                  <a:cubicBezTo>
                    <a:pt x="1247" y="708"/>
                    <a:pt x="1247" y="708"/>
                    <a:pt x="1247" y="708"/>
                  </a:cubicBezTo>
                  <a:cubicBezTo>
                    <a:pt x="1248" y="708"/>
                    <a:pt x="1250" y="709"/>
                    <a:pt x="1251" y="710"/>
                  </a:cubicBezTo>
                  <a:moveTo>
                    <a:pt x="1271" y="646"/>
                  </a:moveTo>
                  <a:cubicBezTo>
                    <a:pt x="1228" y="726"/>
                    <a:pt x="1228" y="726"/>
                    <a:pt x="1228" y="726"/>
                  </a:cubicBezTo>
                  <a:cubicBezTo>
                    <a:pt x="1204" y="712"/>
                    <a:pt x="1204" y="712"/>
                    <a:pt x="1204" y="712"/>
                  </a:cubicBezTo>
                  <a:cubicBezTo>
                    <a:pt x="1246" y="633"/>
                    <a:pt x="1246" y="633"/>
                    <a:pt x="1246" y="633"/>
                  </a:cubicBezTo>
                  <a:cubicBezTo>
                    <a:pt x="1254" y="637"/>
                    <a:pt x="1263" y="642"/>
                    <a:pt x="1271" y="646"/>
                  </a:cubicBezTo>
                  <a:moveTo>
                    <a:pt x="1243" y="706"/>
                  </a:moveTo>
                  <a:cubicBezTo>
                    <a:pt x="1243" y="731"/>
                    <a:pt x="1243" y="731"/>
                    <a:pt x="1243" y="731"/>
                  </a:cubicBezTo>
                  <a:cubicBezTo>
                    <a:pt x="1242" y="730"/>
                    <a:pt x="1240" y="729"/>
                    <a:pt x="1239" y="728"/>
                  </a:cubicBezTo>
                  <a:cubicBezTo>
                    <a:pt x="1239" y="713"/>
                    <a:pt x="1239" y="713"/>
                    <a:pt x="1239" y="713"/>
                  </a:cubicBezTo>
                  <a:cubicBezTo>
                    <a:pt x="1243" y="706"/>
                    <a:pt x="1243" y="706"/>
                    <a:pt x="1243" y="706"/>
                  </a:cubicBezTo>
                  <a:cubicBezTo>
                    <a:pt x="1243" y="706"/>
                    <a:pt x="1243" y="706"/>
                    <a:pt x="1243" y="706"/>
                  </a:cubicBezTo>
                  <a:moveTo>
                    <a:pt x="1235" y="720"/>
                  </a:moveTo>
                  <a:cubicBezTo>
                    <a:pt x="1235" y="726"/>
                    <a:pt x="1235" y="726"/>
                    <a:pt x="1235" y="726"/>
                  </a:cubicBezTo>
                  <a:cubicBezTo>
                    <a:pt x="1234" y="726"/>
                    <a:pt x="1234" y="725"/>
                    <a:pt x="1233" y="725"/>
                  </a:cubicBezTo>
                  <a:cubicBezTo>
                    <a:pt x="1235" y="720"/>
                    <a:pt x="1235" y="720"/>
                    <a:pt x="1235" y="720"/>
                  </a:cubicBezTo>
                  <a:moveTo>
                    <a:pt x="1130" y="653"/>
                  </a:moveTo>
                  <a:cubicBezTo>
                    <a:pt x="1123" y="646"/>
                    <a:pt x="1123" y="646"/>
                    <a:pt x="1123" y="646"/>
                  </a:cubicBezTo>
                  <a:cubicBezTo>
                    <a:pt x="1217" y="617"/>
                    <a:pt x="1217" y="617"/>
                    <a:pt x="1217" y="617"/>
                  </a:cubicBezTo>
                  <a:cubicBezTo>
                    <a:pt x="1221" y="619"/>
                    <a:pt x="1225" y="621"/>
                    <a:pt x="1229" y="623"/>
                  </a:cubicBezTo>
                  <a:cubicBezTo>
                    <a:pt x="1201" y="677"/>
                    <a:pt x="1201" y="677"/>
                    <a:pt x="1201" y="677"/>
                  </a:cubicBezTo>
                  <a:cubicBezTo>
                    <a:pt x="1200" y="677"/>
                    <a:pt x="1200" y="677"/>
                    <a:pt x="1200" y="677"/>
                  </a:cubicBezTo>
                  <a:cubicBezTo>
                    <a:pt x="1194" y="690"/>
                    <a:pt x="1194" y="690"/>
                    <a:pt x="1194" y="690"/>
                  </a:cubicBezTo>
                  <a:cubicBezTo>
                    <a:pt x="1129" y="656"/>
                    <a:pt x="1129" y="656"/>
                    <a:pt x="1129" y="656"/>
                  </a:cubicBezTo>
                  <a:cubicBezTo>
                    <a:pt x="1130" y="656"/>
                    <a:pt x="1130" y="656"/>
                    <a:pt x="1130" y="656"/>
                  </a:cubicBezTo>
                  <a:cubicBezTo>
                    <a:pt x="1131" y="655"/>
                    <a:pt x="1131" y="654"/>
                    <a:pt x="1130" y="653"/>
                  </a:cubicBezTo>
                  <a:moveTo>
                    <a:pt x="1117" y="645"/>
                  </a:moveTo>
                  <a:cubicBezTo>
                    <a:pt x="1112" y="646"/>
                    <a:pt x="1112" y="646"/>
                    <a:pt x="1112" y="646"/>
                  </a:cubicBezTo>
                  <a:cubicBezTo>
                    <a:pt x="1109" y="637"/>
                    <a:pt x="1109" y="637"/>
                    <a:pt x="1109" y="637"/>
                  </a:cubicBezTo>
                  <a:cubicBezTo>
                    <a:pt x="1117" y="645"/>
                    <a:pt x="1117" y="645"/>
                    <a:pt x="1117" y="645"/>
                  </a:cubicBezTo>
                  <a:moveTo>
                    <a:pt x="1107" y="630"/>
                  </a:moveTo>
                  <a:cubicBezTo>
                    <a:pt x="1080" y="546"/>
                    <a:pt x="1080" y="546"/>
                    <a:pt x="1080" y="546"/>
                  </a:cubicBezTo>
                  <a:cubicBezTo>
                    <a:pt x="1124" y="569"/>
                    <a:pt x="1169" y="592"/>
                    <a:pt x="1213" y="615"/>
                  </a:cubicBezTo>
                  <a:cubicBezTo>
                    <a:pt x="1120" y="644"/>
                    <a:pt x="1120" y="644"/>
                    <a:pt x="1120" y="644"/>
                  </a:cubicBezTo>
                  <a:cubicBezTo>
                    <a:pt x="1107" y="630"/>
                    <a:pt x="1107" y="630"/>
                    <a:pt x="1107" y="630"/>
                  </a:cubicBezTo>
                  <a:moveTo>
                    <a:pt x="1119" y="648"/>
                  </a:moveTo>
                  <a:cubicBezTo>
                    <a:pt x="1127" y="655"/>
                    <a:pt x="1127" y="655"/>
                    <a:pt x="1127" y="655"/>
                  </a:cubicBezTo>
                  <a:cubicBezTo>
                    <a:pt x="1115" y="649"/>
                    <a:pt x="1115" y="649"/>
                    <a:pt x="1115" y="649"/>
                  </a:cubicBezTo>
                  <a:cubicBezTo>
                    <a:pt x="1119" y="648"/>
                    <a:pt x="1119" y="648"/>
                    <a:pt x="1119" y="648"/>
                  </a:cubicBezTo>
                  <a:moveTo>
                    <a:pt x="1203" y="680"/>
                  </a:moveTo>
                  <a:cubicBezTo>
                    <a:pt x="1214" y="686"/>
                    <a:pt x="1214" y="686"/>
                    <a:pt x="1214" y="686"/>
                  </a:cubicBezTo>
                  <a:cubicBezTo>
                    <a:pt x="1201" y="711"/>
                    <a:pt x="1201" y="711"/>
                    <a:pt x="1201" y="711"/>
                  </a:cubicBezTo>
                  <a:cubicBezTo>
                    <a:pt x="1190" y="705"/>
                    <a:pt x="1190" y="705"/>
                    <a:pt x="1190" y="705"/>
                  </a:cubicBezTo>
                  <a:cubicBezTo>
                    <a:pt x="1203" y="680"/>
                    <a:pt x="1203" y="680"/>
                    <a:pt x="1203" y="680"/>
                  </a:cubicBezTo>
                  <a:moveTo>
                    <a:pt x="1243" y="631"/>
                  </a:moveTo>
                  <a:cubicBezTo>
                    <a:pt x="1215" y="683"/>
                    <a:pt x="1215" y="683"/>
                    <a:pt x="1215" y="683"/>
                  </a:cubicBezTo>
                  <a:cubicBezTo>
                    <a:pt x="1205" y="677"/>
                    <a:pt x="1205" y="677"/>
                    <a:pt x="1205" y="677"/>
                  </a:cubicBezTo>
                  <a:cubicBezTo>
                    <a:pt x="1232" y="625"/>
                    <a:pt x="1232" y="625"/>
                    <a:pt x="1232" y="625"/>
                  </a:cubicBezTo>
                  <a:cubicBezTo>
                    <a:pt x="1236" y="627"/>
                    <a:pt x="1240" y="629"/>
                    <a:pt x="1243" y="631"/>
                  </a:cubicBezTo>
                  <a:moveTo>
                    <a:pt x="1231" y="620"/>
                  </a:moveTo>
                  <a:cubicBezTo>
                    <a:pt x="1228" y="619"/>
                    <a:pt x="1225" y="617"/>
                    <a:pt x="1222" y="616"/>
                  </a:cubicBezTo>
                  <a:cubicBezTo>
                    <a:pt x="1236" y="611"/>
                    <a:pt x="1236" y="611"/>
                    <a:pt x="1236" y="611"/>
                  </a:cubicBezTo>
                  <a:cubicBezTo>
                    <a:pt x="1231" y="620"/>
                    <a:pt x="1231" y="620"/>
                    <a:pt x="1231" y="620"/>
                  </a:cubicBezTo>
                  <a:moveTo>
                    <a:pt x="1235" y="608"/>
                  </a:moveTo>
                  <a:cubicBezTo>
                    <a:pt x="1218" y="613"/>
                    <a:pt x="1218" y="613"/>
                    <a:pt x="1218" y="613"/>
                  </a:cubicBezTo>
                  <a:cubicBezTo>
                    <a:pt x="1172" y="589"/>
                    <a:pt x="1125" y="565"/>
                    <a:pt x="1078" y="541"/>
                  </a:cubicBezTo>
                  <a:cubicBezTo>
                    <a:pt x="1073" y="524"/>
                    <a:pt x="1073" y="524"/>
                    <a:pt x="1073" y="524"/>
                  </a:cubicBezTo>
                  <a:cubicBezTo>
                    <a:pt x="1235" y="608"/>
                    <a:pt x="1235" y="608"/>
                    <a:pt x="1235" y="608"/>
                  </a:cubicBezTo>
                  <a:moveTo>
                    <a:pt x="1070" y="526"/>
                  </a:moveTo>
                  <a:cubicBezTo>
                    <a:pt x="1074" y="539"/>
                    <a:pt x="1074" y="539"/>
                    <a:pt x="1074" y="539"/>
                  </a:cubicBezTo>
                  <a:cubicBezTo>
                    <a:pt x="1071" y="538"/>
                    <a:pt x="1068" y="536"/>
                    <a:pt x="1065" y="535"/>
                  </a:cubicBezTo>
                  <a:cubicBezTo>
                    <a:pt x="1070" y="526"/>
                    <a:pt x="1070" y="526"/>
                    <a:pt x="1070" y="526"/>
                  </a:cubicBezTo>
                  <a:moveTo>
                    <a:pt x="1064" y="538"/>
                  </a:moveTo>
                  <a:cubicBezTo>
                    <a:pt x="1067" y="540"/>
                    <a:pt x="1072" y="542"/>
                    <a:pt x="1075" y="544"/>
                  </a:cubicBezTo>
                  <a:cubicBezTo>
                    <a:pt x="1102" y="625"/>
                    <a:pt x="1102" y="625"/>
                    <a:pt x="1102" y="625"/>
                  </a:cubicBezTo>
                  <a:cubicBezTo>
                    <a:pt x="1101" y="625"/>
                    <a:pt x="1100" y="625"/>
                    <a:pt x="1100" y="625"/>
                  </a:cubicBezTo>
                  <a:cubicBezTo>
                    <a:pt x="1099" y="626"/>
                    <a:pt x="1099" y="627"/>
                    <a:pt x="1100" y="628"/>
                  </a:cubicBezTo>
                  <a:cubicBezTo>
                    <a:pt x="1104" y="632"/>
                    <a:pt x="1104" y="632"/>
                    <a:pt x="1104" y="632"/>
                  </a:cubicBezTo>
                  <a:cubicBezTo>
                    <a:pt x="1108" y="645"/>
                    <a:pt x="1108" y="645"/>
                    <a:pt x="1108" y="645"/>
                  </a:cubicBezTo>
                  <a:cubicBezTo>
                    <a:pt x="1030" y="605"/>
                    <a:pt x="1030" y="605"/>
                    <a:pt x="1030" y="605"/>
                  </a:cubicBezTo>
                  <a:cubicBezTo>
                    <a:pt x="1036" y="592"/>
                    <a:pt x="1036" y="592"/>
                    <a:pt x="1036" y="592"/>
                  </a:cubicBezTo>
                  <a:cubicBezTo>
                    <a:pt x="1036" y="592"/>
                    <a:pt x="1036" y="592"/>
                    <a:pt x="1036" y="592"/>
                  </a:cubicBezTo>
                  <a:cubicBezTo>
                    <a:pt x="1045" y="573"/>
                    <a:pt x="1045" y="573"/>
                    <a:pt x="1045" y="573"/>
                  </a:cubicBezTo>
                  <a:cubicBezTo>
                    <a:pt x="1071" y="599"/>
                    <a:pt x="1071" y="599"/>
                    <a:pt x="1071" y="599"/>
                  </a:cubicBezTo>
                  <a:cubicBezTo>
                    <a:pt x="1072" y="600"/>
                    <a:pt x="1073" y="600"/>
                    <a:pt x="1074" y="599"/>
                  </a:cubicBezTo>
                  <a:cubicBezTo>
                    <a:pt x="1074" y="599"/>
                    <a:pt x="1074" y="598"/>
                    <a:pt x="1074" y="597"/>
                  </a:cubicBezTo>
                  <a:cubicBezTo>
                    <a:pt x="1047" y="570"/>
                    <a:pt x="1047" y="570"/>
                    <a:pt x="1047" y="570"/>
                  </a:cubicBezTo>
                  <a:cubicBezTo>
                    <a:pt x="1064" y="538"/>
                    <a:pt x="1064" y="538"/>
                    <a:pt x="1064" y="538"/>
                  </a:cubicBezTo>
                  <a:moveTo>
                    <a:pt x="1006" y="529"/>
                  </a:moveTo>
                  <a:cubicBezTo>
                    <a:pt x="966" y="489"/>
                    <a:pt x="966" y="489"/>
                    <a:pt x="966" y="489"/>
                  </a:cubicBezTo>
                  <a:cubicBezTo>
                    <a:pt x="987" y="500"/>
                    <a:pt x="1009" y="510"/>
                    <a:pt x="1030" y="521"/>
                  </a:cubicBezTo>
                  <a:cubicBezTo>
                    <a:pt x="1006" y="529"/>
                    <a:pt x="1006" y="529"/>
                    <a:pt x="1006" y="529"/>
                  </a:cubicBezTo>
                  <a:moveTo>
                    <a:pt x="1034" y="523"/>
                  </a:moveTo>
                  <a:cubicBezTo>
                    <a:pt x="1038" y="525"/>
                    <a:pt x="1042" y="527"/>
                    <a:pt x="1046" y="529"/>
                  </a:cubicBezTo>
                  <a:cubicBezTo>
                    <a:pt x="1033" y="556"/>
                    <a:pt x="1033" y="556"/>
                    <a:pt x="1033" y="556"/>
                  </a:cubicBezTo>
                  <a:cubicBezTo>
                    <a:pt x="1008" y="532"/>
                    <a:pt x="1008" y="532"/>
                    <a:pt x="1008" y="532"/>
                  </a:cubicBezTo>
                  <a:cubicBezTo>
                    <a:pt x="1034" y="523"/>
                    <a:pt x="1034" y="523"/>
                    <a:pt x="1034" y="523"/>
                  </a:cubicBezTo>
                  <a:moveTo>
                    <a:pt x="1002" y="530"/>
                  </a:moveTo>
                  <a:cubicBezTo>
                    <a:pt x="929" y="554"/>
                    <a:pt x="929" y="554"/>
                    <a:pt x="929" y="554"/>
                  </a:cubicBezTo>
                  <a:cubicBezTo>
                    <a:pt x="891" y="453"/>
                    <a:pt x="891" y="453"/>
                    <a:pt x="891" y="453"/>
                  </a:cubicBezTo>
                  <a:cubicBezTo>
                    <a:pt x="913" y="463"/>
                    <a:pt x="935" y="474"/>
                    <a:pt x="957" y="485"/>
                  </a:cubicBezTo>
                  <a:cubicBezTo>
                    <a:pt x="1002" y="530"/>
                    <a:pt x="1002" y="530"/>
                    <a:pt x="1002" y="530"/>
                  </a:cubicBezTo>
                  <a:moveTo>
                    <a:pt x="1005" y="533"/>
                  </a:moveTo>
                  <a:cubicBezTo>
                    <a:pt x="1031" y="559"/>
                    <a:pt x="1031" y="559"/>
                    <a:pt x="1031" y="559"/>
                  </a:cubicBezTo>
                  <a:cubicBezTo>
                    <a:pt x="1013" y="596"/>
                    <a:pt x="1013" y="596"/>
                    <a:pt x="1013" y="596"/>
                  </a:cubicBezTo>
                  <a:cubicBezTo>
                    <a:pt x="932" y="557"/>
                    <a:pt x="932" y="557"/>
                    <a:pt x="932" y="557"/>
                  </a:cubicBezTo>
                  <a:cubicBezTo>
                    <a:pt x="1005" y="533"/>
                    <a:pt x="1005" y="533"/>
                    <a:pt x="1005" y="533"/>
                  </a:cubicBezTo>
                  <a:moveTo>
                    <a:pt x="1034" y="562"/>
                  </a:moveTo>
                  <a:cubicBezTo>
                    <a:pt x="1043" y="571"/>
                    <a:pt x="1043" y="571"/>
                    <a:pt x="1043" y="571"/>
                  </a:cubicBezTo>
                  <a:cubicBezTo>
                    <a:pt x="1034" y="589"/>
                    <a:pt x="1034" y="589"/>
                    <a:pt x="1034" y="589"/>
                  </a:cubicBezTo>
                  <a:cubicBezTo>
                    <a:pt x="1023" y="584"/>
                    <a:pt x="1023" y="584"/>
                    <a:pt x="1023" y="584"/>
                  </a:cubicBezTo>
                  <a:cubicBezTo>
                    <a:pt x="1034" y="562"/>
                    <a:pt x="1034" y="562"/>
                    <a:pt x="1034" y="562"/>
                  </a:cubicBezTo>
                  <a:moveTo>
                    <a:pt x="1060" y="536"/>
                  </a:moveTo>
                  <a:cubicBezTo>
                    <a:pt x="1045" y="568"/>
                    <a:pt x="1045" y="568"/>
                    <a:pt x="1045" y="568"/>
                  </a:cubicBezTo>
                  <a:cubicBezTo>
                    <a:pt x="1035" y="559"/>
                    <a:pt x="1035" y="559"/>
                    <a:pt x="1035" y="559"/>
                  </a:cubicBezTo>
                  <a:cubicBezTo>
                    <a:pt x="1049" y="531"/>
                    <a:pt x="1049" y="531"/>
                    <a:pt x="1049" y="531"/>
                  </a:cubicBezTo>
                  <a:cubicBezTo>
                    <a:pt x="1053" y="532"/>
                    <a:pt x="1057" y="534"/>
                    <a:pt x="1060" y="536"/>
                  </a:cubicBezTo>
                  <a:moveTo>
                    <a:pt x="1048" y="526"/>
                  </a:moveTo>
                  <a:cubicBezTo>
                    <a:pt x="1045" y="525"/>
                    <a:pt x="1042" y="523"/>
                    <a:pt x="1039" y="521"/>
                  </a:cubicBezTo>
                  <a:cubicBezTo>
                    <a:pt x="1053" y="517"/>
                    <a:pt x="1053" y="517"/>
                    <a:pt x="1053" y="517"/>
                  </a:cubicBezTo>
                  <a:cubicBezTo>
                    <a:pt x="1048" y="526"/>
                    <a:pt x="1048" y="526"/>
                    <a:pt x="1048" y="526"/>
                  </a:cubicBezTo>
                  <a:moveTo>
                    <a:pt x="1051" y="514"/>
                  </a:moveTo>
                  <a:cubicBezTo>
                    <a:pt x="1034" y="519"/>
                    <a:pt x="1034" y="519"/>
                    <a:pt x="1034" y="519"/>
                  </a:cubicBezTo>
                  <a:cubicBezTo>
                    <a:pt x="1009" y="507"/>
                    <a:pt x="984" y="494"/>
                    <a:pt x="959" y="482"/>
                  </a:cubicBezTo>
                  <a:cubicBezTo>
                    <a:pt x="932" y="456"/>
                    <a:pt x="932" y="456"/>
                    <a:pt x="932" y="456"/>
                  </a:cubicBezTo>
                  <a:cubicBezTo>
                    <a:pt x="932" y="455"/>
                    <a:pt x="931" y="455"/>
                    <a:pt x="930" y="456"/>
                  </a:cubicBezTo>
                  <a:cubicBezTo>
                    <a:pt x="929" y="456"/>
                    <a:pt x="929" y="458"/>
                    <a:pt x="930" y="458"/>
                  </a:cubicBezTo>
                  <a:cubicBezTo>
                    <a:pt x="949" y="477"/>
                    <a:pt x="949" y="477"/>
                    <a:pt x="949" y="477"/>
                  </a:cubicBezTo>
                  <a:cubicBezTo>
                    <a:pt x="929" y="468"/>
                    <a:pt x="909" y="458"/>
                    <a:pt x="889" y="448"/>
                  </a:cubicBezTo>
                  <a:cubicBezTo>
                    <a:pt x="882" y="431"/>
                    <a:pt x="882" y="431"/>
                    <a:pt x="882" y="431"/>
                  </a:cubicBezTo>
                  <a:cubicBezTo>
                    <a:pt x="1051" y="514"/>
                    <a:pt x="1051" y="514"/>
                    <a:pt x="1051" y="514"/>
                  </a:cubicBezTo>
                  <a:moveTo>
                    <a:pt x="879" y="433"/>
                  </a:moveTo>
                  <a:cubicBezTo>
                    <a:pt x="884" y="446"/>
                    <a:pt x="884" y="446"/>
                    <a:pt x="884" y="446"/>
                  </a:cubicBezTo>
                  <a:cubicBezTo>
                    <a:pt x="882" y="445"/>
                    <a:pt x="879" y="443"/>
                    <a:pt x="875" y="442"/>
                  </a:cubicBezTo>
                  <a:cubicBezTo>
                    <a:pt x="879" y="433"/>
                    <a:pt x="879" y="433"/>
                    <a:pt x="879" y="433"/>
                  </a:cubicBezTo>
                  <a:moveTo>
                    <a:pt x="874" y="445"/>
                  </a:moveTo>
                  <a:cubicBezTo>
                    <a:pt x="878" y="447"/>
                    <a:pt x="882" y="449"/>
                    <a:pt x="886" y="451"/>
                  </a:cubicBezTo>
                  <a:cubicBezTo>
                    <a:pt x="925" y="553"/>
                    <a:pt x="925" y="553"/>
                    <a:pt x="925" y="553"/>
                  </a:cubicBezTo>
                  <a:cubicBezTo>
                    <a:pt x="845" y="514"/>
                    <a:pt x="845" y="514"/>
                    <a:pt x="845" y="514"/>
                  </a:cubicBezTo>
                  <a:cubicBezTo>
                    <a:pt x="874" y="445"/>
                    <a:pt x="874" y="445"/>
                    <a:pt x="874" y="445"/>
                  </a:cubicBezTo>
                  <a:moveTo>
                    <a:pt x="871" y="444"/>
                  </a:moveTo>
                  <a:cubicBezTo>
                    <a:pt x="848" y="498"/>
                    <a:pt x="848" y="498"/>
                    <a:pt x="848" y="498"/>
                  </a:cubicBezTo>
                  <a:cubicBezTo>
                    <a:pt x="837" y="494"/>
                    <a:pt x="837" y="494"/>
                    <a:pt x="837" y="494"/>
                  </a:cubicBezTo>
                  <a:cubicBezTo>
                    <a:pt x="860" y="438"/>
                    <a:pt x="860" y="438"/>
                    <a:pt x="860" y="438"/>
                  </a:cubicBezTo>
                  <a:cubicBezTo>
                    <a:pt x="864" y="440"/>
                    <a:pt x="867" y="442"/>
                    <a:pt x="871" y="444"/>
                  </a:cubicBezTo>
                  <a:moveTo>
                    <a:pt x="750" y="465"/>
                  </a:moveTo>
                  <a:cubicBezTo>
                    <a:pt x="744" y="467"/>
                    <a:pt x="744" y="467"/>
                    <a:pt x="744" y="467"/>
                  </a:cubicBezTo>
                  <a:cubicBezTo>
                    <a:pt x="707" y="368"/>
                    <a:pt x="707" y="368"/>
                    <a:pt x="707" y="368"/>
                  </a:cubicBezTo>
                  <a:cubicBezTo>
                    <a:pt x="739" y="382"/>
                    <a:pt x="771" y="397"/>
                    <a:pt x="803" y="412"/>
                  </a:cubicBezTo>
                  <a:cubicBezTo>
                    <a:pt x="750" y="465"/>
                    <a:pt x="750" y="465"/>
                    <a:pt x="750" y="465"/>
                  </a:cubicBezTo>
                  <a:moveTo>
                    <a:pt x="807" y="413"/>
                  </a:moveTo>
                  <a:cubicBezTo>
                    <a:pt x="818" y="419"/>
                    <a:pt x="830" y="424"/>
                    <a:pt x="841" y="429"/>
                  </a:cubicBezTo>
                  <a:cubicBezTo>
                    <a:pt x="758" y="462"/>
                    <a:pt x="758" y="462"/>
                    <a:pt x="758" y="462"/>
                  </a:cubicBezTo>
                  <a:cubicBezTo>
                    <a:pt x="807" y="413"/>
                    <a:pt x="807" y="413"/>
                    <a:pt x="807" y="413"/>
                  </a:cubicBezTo>
                  <a:moveTo>
                    <a:pt x="752" y="468"/>
                  </a:moveTo>
                  <a:cubicBezTo>
                    <a:pt x="845" y="431"/>
                    <a:pt x="845" y="431"/>
                    <a:pt x="845" y="431"/>
                  </a:cubicBezTo>
                  <a:cubicBezTo>
                    <a:pt x="849" y="433"/>
                    <a:pt x="853" y="435"/>
                    <a:pt x="857" y="437"/>
                  </a:cubicBezTo>
                  <a:cubicBezTo>
                    <a:pt x="833" y="494"/>
                    <a:pt x="833" y="494"/>
                    <a:pt x="833" y="494"/>
                  </a:cubicBezTo>
                  <a:cubicBezTo>
                    <a:pt x="828" y="507"/>
                    <a:pt x="828" y="507"/>
                    <a:pt x="828" y="507"/>
                  </a:cubicBezTo>
                  <a:cubicBezTo>
                    <a:pt x="749" y="470"/>
                    <a:pt x="749" y="470"/>
                    <a:pt x="749" y="470"/>
                  </a:cubicBezTo>
                  <a:cubicBezTo>
                    <a:pt x="752" y="468"/>
                    <a:pt x="752" y="468"/>
                    <a:pt x="752" y="468"/>
                  </a:cubicBezTo>
                  <a:moveTo>
                    <a:pt x="858" y="434"/>
                  </a:moveTo>
                  <a:cubicBezTo>
                    <a:pt x="855" y="432"/>
                    <a:pt x="852" y="431"/>
                    <a:pt x="850" y="430"/>
                  </a:cubicBezTo>
                  <a:cubicBezTo>
                    <a:pt x="862" y="425"/>
                    <a:pt x="862" y="425"/>
                    <a:pt x="862" y="425"/>
                  </a:cubicBezTo>
                  <a:cubicBezTo>
                    <a:pt x="858" y="434"/>
                    <a:pt x="858" y="434"/>
                    <a:pt x="858" y="434"/>
                  </a:cubicBezTo>
                  <a:moveTo>
                    <a:pt x="818" y="402"/>
                  </a:moveTo>
                  <a:cubicBezTo>
                    <a:pt x="861" y="422"/>
                    <a:pt x="861" y="422"/>
                    <a:pt x="861" y="422"/>
                  </a:cubicBezTo>
                  <a:cubicBezTo>
                    <a:pt x="845" y="428"/>
                    <a:pt x="845" y="428"/>
                    <a:pt x="845" y="428"/>
                  </a:cubicBezTo>
                  <a:cubicBezTo>
                    <a:pt x="833" y="422"/>
                    <a:pt x="821" y="416"/>
                    <a:pt x="809" y="411"/>
                  </a:cubicBezTo>
                  <a:cubicBezTo>
                    <a:pt x="818" y="402"/>
                    <a:pt x="818" y="402"/>
                    <a:pt x="818" y="402"/>
                  </a:cubicBezTo>
                  <a:moveTo>
                    <a:pt x="815" y="400"/>
                  </a:moveTo>
                  <a:cubicBezTo>
                    <a:pt x="806" y="409"/>
                    <a:pt x="806" y="409"/>
                    <a:pt x="806" y="409"/>
                  </a:cubicBezTo>
                  <a:cubicBezTo>
                    <a:pt x="773" y="394"/>
                    <a:pt x="739" y="378"/>
                    <a:pt x="706" y="363"/>
                  </a:cubicBezTo>
                  <a:cubicBezTo>
                    <a:pt x="700" y="347"/>
                    <a:pt x="700" y="347"/>
                    <a:pt x="700" y="347"/>
                  </a:cubicBezTo>
                  <a:cubicBezTo>
                    <a:pt x="815" y="400"/>
                    <a:pt x="815" y="400"/>
                    <a:pt x="815" y="400"/>
                  </a:cubicBezTo>
                  <a:moveTo>
                    <a:pt x="697" y="348"/>
                  </a:moveTo>
                  <a:cubicBezTo>
                    <a:pt x="701" y="361"/>
                    <a:pt x="701" y="361"/>
                    <a:pt x="701" y="361"/>
                  </a:cubicBezTo>
                  <a:cubicBezTo>
                    <a:pt x="698" y="360"/>
                    <a:pt x="695" y="359"/>
                    <a:pt x="693" y="357"/>
                  </a:cubicBezTo>
                  <a:cubicBezTo>
                    <a:pt x="697" y="348"/>
                    <a:pt x="697" y="348"/>
                    <a:pt x="697" y="348"/>
                  </a:cubicBezTo>
                  <a:moveTo>
                    <a:pt x="691" y="360"/>
                  </a:moveTo>
                  <a:cubicBezTo>
                    <a:pt x="695" y="362"/>
                    <a:pt x="699" y="364"/>
                    <a:pt x="703" y="366"/>
                  </a:cubicBezTo>
                  <a:cubicBezTo>
                    <a:pt x="740" y="466"/>
                    <a:pt x="740" y="466"/>
                    <a:pt x="740" y="466"/>
                  </a:cubicBezTo>
                  <a:cubicBezTo>
                    <a:pt x="660" y="429"/>
                    <a:pt x="660" y="429"/>
                    <a:pt x="660" y="429"/>
                  </a:cubicBezTo>
                  <a:cubicBezTo>
                    <a:pt x="691" y="360"/>
                    <a:pt x="691" y="360"/>
                    <a:pt x="691" y="360"/>
                  </a:cubicBezTo>
                  <a:moveTo>
                    <a:pt x="677" y="354"/>
                  </a:moveTo>
                  <a:cubicBezTo>
                    <a:pt x="680" y="356"/>
                    <a:pt x="684" y="357"/>
                    <a:pt x="688" y="359"/>
                  </a:cubicBezTo>
                  <a:cubicBezTo>
                    <a:pt x="664" y="413"/>
                    <a:pt x="664" y="413"/>
                    <a:pt x="664" y="413"/>
                  </a:cubicBezTo>
                  <a:cubicBezTo>
                    <a:pt x="652" y="409"/>
                    <a:pt x="652" y="409"/>
                    <a:pt x="652" y="409"/>
                  </a:cubicBezTo>
                  <a:cubicBezTo>
                    <a:pt x="677" y="354"/>
                    <a:pt x="677" y="354"/>
                    <a:pt x="677" y="354"/>
                  </a:cubicBezTo>
                  <a:moveTo>
                    <a:pt x="641" y="342"/>
                  </a:moveTo>
                  <a:cubicBezTo>
                    <a:pt x="642" y="342"/>
                    <a:pt x="643" y="343"/>
                    <a:pt x="644" y="343"/>
                  </a:cubicBezTo>
                  <a:cubicBezTo>
                    <a:pt x="641" y="348"/>
                    <a:pt x="641" y="348"/>
                    <a:pt x="641" y="348"/>
                  </a:cubicBezTo>
                  <a:cubicBezTo>
                    <a:pt x="641" y="342"/>
                    <a:pt x="641" y="342"/>
                    <a:pt x="641" y="342"/>
                  </a:cubicBezTo>
                  <a:moveTo>
                    <a:pt x="633" y="338"/>
                  </a:moveTo>
                  <a:cubicBezTo>
                    <a:pt x="635" y="339"/>
                    <a:pt x="636" y="340"/>
                    <a:pt x="638" y="340"/>
                  </a:cubicBezTo>
                  <a:cubicBezTo>
                    <a:pt x="638" y="356"/>
                    <a:pt x="638" y="356"/>
                    <a:pt x="638" y="356"/>
                  </a:cubicBezTo>
                  <a:cubicBezTo>
                    <a:pt x="635" y="363"/>
                    <a:pt x="635" y="363"/>
                    <a:pt x="635" y="363"/>
                  </a:cubicBezTo>
                  <a:cubicBezTo>
                    <a:pt x="634" y="363"/>
                    <a:pt x="634" y="362"/>
                    <a:pt x="633" y="362"/>
                  </a:cubicBezTo>
                  <a:cubicBezTo>
                    <a:pt x="633" y="338"/>
                    <a:pt x="633" y="338"/>
                    <a:pt x="633" y="338"/>
                  </a:cubicBezTo>
                  <a:moveTo>
                    <a:pt x="625" y="335"/>
                  </a:moveTo>
                  <a:cubicBezTo>
                    <a:pt x="627" y="336"/>
                    <a:pt x="628" y="336"/>
                    <a:pt x="630" y="337"/>
                  </a:cubicBezTo>
                  <a:cubicBezTo>
                    <a:pt x="630" y="361"/>
                    <a:pt x="630" y="361"/>
                    <a:pt x="630" y="361"/>
                  </a:cubicBezTo>
                  <a:cubicBezTo>
                    <a:pt x="628" y="360"/>
                    <a:pt x="627" y="359"/>
                    <a:pt x="625" y="359"/>
                  </a:cubicBezTo>
                  <a:cubicBezTo>
                    <a:pt x="625" y="335"/>
                    <a:pt x="625" y="335"/>
                    <a:pt x="625" y="335"/>
                  </a:cubicBezTo>
                  <a:moveTo>
                    <a:pt x="617" y="328"/>
                  </a:moveTo>
                  <a:cubicBezTo>
                    <a:pt x="619" y="329"/>
                    <a:pt x="621" y="330"/>
                    <a:pt x="623" y="330"/>
                  </a:cubicBezTo>
                  <a:cubicBezTo>
                    <a:pt x="621" y="330"/>
                    <a:pt x="619" y="329"/>
                    <a:pt x="617" y="328"/>
                  </a:cubicBezTo>
                  <a:cubicBezTo>
                    <a:pt x="617" y="328"/>
                    <a:pt x="617" y="328"/>
                    <a:pt x="617" y="328"/>
                  </a:cubicBezTo>
                  <a:moveTo>
                    <a:pt x="622" y="334"/>
                  </a:moveTo>
                  <a:cubicBezTo>
                    <a:pt x="622" y="357"/>
                    <a:pt x="622" y="357"/>
                    <a:pt x="622" y="357"/>
                  </a:cubicBezTo>
                  <a:cubicBezTo>
                    <a:pt x="621" y="357"/>
                    <a:pt x="619" y="356"/>
                    <a:pt x="618" y="355"/>
                  </a:cubicBezTo>
                  <a:cubicBezTo>
                    <a:pt x="618" y="332"/>
                    <a:pt x="618" y="332"/>
                    <a:pt x="618" y="332"/>
                  </a:cubicBezTo>
                  <a:cubicBezTo>
                    <a:pt x="619" y="332"/>
                    <a:pt x="621" y="333"/>
                    <a:pt x="622" y="334"/>
                  </a:cubicBezTo>
                  <a:moveTo>
                    <a:pt x="616" y="327"/>
                  </a:moveTo>
                  <a:cubicBezTo>
                    <a:pt x="616" y="327"/>
                    <a:pt x="616" y="327"/>
                    <a:pt x="616" y="327"/>
                  </a:cubicBezTo>
                  <a:cubicBezTo>
                    <a:pt x="614" y="326"/>
                    <a:pt x="612" y="325"/>
                    <a:pt x="609" y="324"/>
                  </a:cubicBezTo>
                  <a:cubicBezTo>
                    <a:pt x="609" y="324"/>
                    <a:pt x="609" y="324"/>
                    <a:pt x="609" y="324"/>
                  </a:cubicBezTo>
                  <a:cubicBezTo>
                    <a:pt x="611" y="325"/>
                    <a:pt x="614" y="326"/>
                    <a:pt x="616" y="327"/>
                  </a:cubicBezTo>
                  <a:moveTo>
                    <a:pt x="614" y="330"/>
                  </a:moveTo>
                  <a:cubicBezTo>
                    <a:pt x="614" y="354"/>
                    <a:pt x="614" y="354"/>
                    <a:pt x="614" y="354"/>
                  </a:cubicBezTo>
                  <a:cubicBezTo>
                    <a:pt x="613" y="353"/>
                    <a:pt x="611" y="353"/>
                    <a:pt x="610" y="352"/>
                  </a:cubicBezTo>
                  <a:cubicBezTo>
                    <a:pt x="610" y="328"/>
                    <a:pt x="610" y="328"/>
                    <a:pt x="610" y="328"/>
                  </a:cubicBezTo>
                  <a:cubicBezTo>
                    <a:pt x="611" y="329"/>
                    <a:pt x="613" y="330"/>
                    <a:pt x="614" y="330"/>
                  </a:cubicBezTo>
                  <a:moveTo>
                    <a:pt x="608" y="324"/>
                  </a:moveTo>
                  <a:cubicBezTo>
                    <a:pt x="608" y="324"/>
                    <a:pt x="608" y="324"/>
                    <a:pt x="608" y="324"/>
                  </a:cubicBezTo>
                  <a:cubicBezTo>
                    <a:pt x="606" y="323"/>
                    <a:pt x="604" y="322"/>
                    <a:pt x="602" y="321"/>
                  </a:cubicBezTo>
                  <a:cubicBezTo>
                    <a:pt x="601" y="321"/>
                    <a:pt x="601" y="321"/>
                    <a:pt x="601" y="321"/>
                  </a:cubicBezTo>
                  <a:cubicBezTo>
                    <a:pt x="604" y="322"/>
                    <a:pt x="606" y="323"/>
                    <a:pt x="608" y="324"/>
                  </a:cubicBezTo>
                  <a:moveTo>
                    <a:pt x="606" y="351"/>
                  </a:moveTo>
                  <a:cubicBezTo>
                    <a:pt x="605" y="350"/>
                    <a:pt x="603" y="349"/>
                    <a:pt x="602" y="349"/>
                  </a:cubicBezTo>
                  <a:cubicBezTo>
                    <a:pt x="602" y="325"/>
                    <a:pt x="602" y="325"/>
                    <a:pt x="602" y="325"/>
                  </a:cubicBezTo>
                  <a:cubicBezTo>
                    <a:pt x="603" y="326"/>
                    <a:pt x="605" y="326"/>
                    <a:pt x="606" y="327"/>
                  </a:cubicBezTo>
                  <a:cubicBezTo>
                    <a:pt x="606" y="351"/>
                    <a:pt x="606" y="351"/>
                    <a:pt x="606" y="351"/>
                  </a:cubicBezTo>
                  <a:moveTo>
                    <a:pt x="600" y="320"/>
                  </a:moveTo>
                  <a:cubicBezTo>
                    <a:pt x="600" y="320"/>
                    <a:pt x="600" y="320"/>
                    <a:pt x="600" y="320"/>
                  </a:cubicBezTo>
                  <a:cubicBezTo>
                    <a:pt x="600" y="320"/>
                    <a:pt x="600" y="320"/>
                    <a:pt x="600" y="320"/>
                  </a:cubicBezTo>
                  <a:cubicBezTo>
                    <a:pt x="598" y="320"/>
                    <a:pt x="596" y="319"/>
                    <a:pt x="594" y="318"/>
                  </a:cubicBezTo>
                  <a:cubicBezTo>
                    <a:pt x="594" y="318"/>
                    <a:pt x="594" y="318"/>
                    <a:pt x="594" y="318"/>
                  </a:cubicBezTo>
                  <a:cubicBezTo>
                    <a:pt x="596" y="318"/>
                    <a:pt x="598" y="319"/>
                    <a:pt x="600" y="320"/>
                  </a:cubicBezTo>
                  <a:moveTo>
                    <a:pt x="599" y="347"/>
                  </a:moveTo>
                  <a:cubicBezTo>
                    <a:pt x="597" y="346"/>
                    <a:pt x="596" y="346"/>
                    <a:pt x="594" y="345"/>
                  </a:cubicBezTo>
                  <a:cubicBezTo>
                    <a:pt x="594" y="322"/>
                    <a:pt x="594" y="322"/>
                    <a:pt x="594" y="322"/>
                  </a:cubicBezTo>
                  <a:cubicBezTo>
                    <a:pt x="596" y="322"/>
                    <a:pt x="597" y="323"/>
                    <a:pt x="598" y="323"/>
                  </a:cubicBezTo>
                  <a:cubicBezTo>
                    <a:pt x="599" y="347"/>
                    <a:pt x="599" y="347"/>
                    <a:pt x="599" y="347"/>
                  </a:cubicBezTo>
                  <a:moveTo>
                    <a:pt x="592" y="317"/>
                  </a:moveTo>
                  <a:cubicBezTo>
                    <a:pt x="592" y="317"/>
                    <a:pt x="592" y="317"/>
                    <a:pt x="592" y="317"/>
                  </a:cubicBezTo>
                  <a:cubicBezTo>
                    <a:pt x="590" y="316"/>
                    <a:pt x="588" y="315"/>
                    <a:pt x="586" y="314"/>
                  </a:cubicBezTo>
                  <a:cubicBezTo>
                    <a:pt x="586" y="314"/>
                    <a:pt x="586" y="314"/>
                    <a:pt x="586" y="314"/>
                  </a:cubicBezTo>
                  <a:cubicBezTo>
                    <a:pt x="588" y="315"/>
                    <a:pt x="590" y="316"/>
                    <a:pt x="592" y="317"/>
                  </a:cubicBezTo>
                  <a:moveTo>
                    <a:pt x="591" y="320"/>
                  </a:moveTo>
                  <a:cubicBezTo>
                    <a:pt x="591" y="344"/>
                    <a:pt x="591" y="344"/>
                    <a:pt x="591" y="344"/>
                  </a:cubicBezTo>
                  <a:cubicBezTo>
                    <a:pt x="589" y="343"/>
                    <a:pt x="588" y="342"/>
                    <a:pt x="586" y="342"/>
                  </a:cubicBezTo>
                  <a:cubicBezTo>
                    <a:pt x="586" y="318"/>
                    <a:pt x="586" y="318"/>
                    <a:pt x="586" y="318"/>
                  </a:cubicBezTo>
                  <a:cubicBezTo>
                    <a:pt x="588" y="319"/>
                    <a:pt x="589" y="319"/>
                    <a:pt x="591" y="320"/>
                  </a:cubicBezTo>
                  <a:moveTo>
                    <a:pt x="584" y="314"/>
                  </a:moveTo>
                  <a:cubicBezTo>
                    <a:pt x="584" y="314"/>
                    <a:pt x="584" y="314"/>
                    <a:pt x="584" y="314"/>
                  </a:cubicBezTo>
                  <a:cubicBezTo>
                    <a:pt x="582" y="313"/>
                    <a:pt x="580" y="312"/>
                    <a:pt x="578" y="311"/>
                  </a:cubicBezTo>
                  <a:cubicBezTo>
                    <a:pt x="578" y="311"/>
                    <a:pt x="578" y="311"/>
                    <a:pt x="578" y="311"/>
                  </a:cubicBezTo>
                  <a:cubicBezTo>
                    <a:pt x="580" y="312"/>
                    <a:pt x="582" y="313"/>
                    <a:pt x="584" y="314"/>
                  </a:cubicBezTo>
                  <a:moveTo>
                    <a:pt x="583" y="317"/>
                  </a:moveTo>
                  <a:cubicBezTo>
                    <a:pt x="583" y="340"/>
                    <a:pt x="583" y="340"/>
                    <a:pt x="583" y="340"/>
                  </a:cubicBezTo>
                  <a:cubicBezTo>
                    <a:pt x="581" y="340"/>
                    <a:pt x="580" y="339"/>
                    <a:pt x="578" y="338"/>
                  </a:cubicBezTo>
                  <a:cubicBezTo>
                    <a:pt x="578" y="315"/>
                    <a:pt x="578" y="315"/>
                    <a:pt x="578" y="315"/>
                  </a:cubicBezTo>
                  <a:cubicBezTo>
                    <a:pt x="580" y="315"/>
                    <a:pt x="581" y="316"/>
                    <a:pt x="583" y="317"/>
                  </a:cubicBezTo>
                  <a:moveTo>
                    <a:pt x="577" y="310"/>
                  </a:moveTo>
                  <a:cubicBezTo>
                    <a:pt x="576" y="310"/>
                    <a:pt x="576" y="310"/>
                    <a:pt x="576" y="310"/>
                  </a:cubicBezTo>
                  <a:cubicBezTo>
                    <a:pt x="574" y="309"/>
                    <a:pt x="572" y="308"/>
                    <a:pt x="570" y="307"/>
                  </a:cubicBezTo>
                  <a:cubicBezTo>
                    <a:pt x="570" y="307"/>
                    <a:pt x="570" y="307"/>
                    <a:pt x="570" y="307"/>
                  </a:cubicBezTo>
                  <a:cubicBezTo>
                    <a:pt x="572" y="308"/>
                    <a:pt x="574" y="309"/>
                    <a:pt x="577" y="310"/>
                  </a:cubicBezTo>
                  <a:moveTo>
                    <a:pt x="575" y="313"/>
                  </a:moveTo>
                  <a:cubicBezTo>
                    <a:pt x="575" y="337"/>
                    <a:pt x="575" y="337"/>
                    <a:pt x="575" y="337"/>
                  </a:cubicBezTo>
                  <a:cubicBezTo>
                    <a:pt x="573" y="336"/>
                    <a:pt x="572" y="336"/>
                    <a:pt x="570" y="335"/>
                  </a:cubicBezTo>
                  <a:cubicBezTo>
                    <a:pt x="570" y="311"/>
                    <a:pt x="570" y="311"/>
                    <a:pt x="570" y="311"/>
                  </a:cubicBezTo>
                  <a:cubicBezTo>
                    <a:pt x="572" y="312"/>
                    <a:pt x="573" y="313"/>
                    <a:pt x="575" y="313"/>
                  </a:cubicBezTo>
                  <a:moveTo>
                    <a:pt x="562" y="304"/>
                  </a:moveTo>
                  <a:cubicBezTo>
                    <a:pt x="564" y="305"/>
                    <a:pt x="566" y="306"/>
                    <a:pt x="569" y="307"/>
                  </a:cubicBezTo>
                  <a:cubicBezTo>
                    <a:pt x="569" y="307"/>
                    <a:pt x="569" y="307"/>
                    <a:pt x="569" y="307"/>
                  </a:cubicBezTo>
                  <a:cubicBezTo>
                    <a:pt x="566" y="306"/>
                    <a:pt x="564" y="305"/>
                    <a:pt x="562" y="304"/>
                  </a:cubicBezTo>
                  <a:cubicBezTo>
                    <a:pt x="562" y="304"/>
                    <a:pt x="562" y="304"/>
                    <a:pt x="562" y="304"/>
                  </a:cubicBezTo>
                  <a:moveTo>
                    <a:pt x="567" y="310"/>
                  </a:moveTo>
                  <a:cubicBezTo>
                    <a:pt x="567" y="333"/>
                    <a:pt x="567" y="333"/>
                    <a:pt x="567" y="333"/>
                  </a:cubicBezTo>
                  <a:cubicBezTo>
                    <a:pt x="566" y="333"/>
                    <a:pt x="564" y="332"/>
                    <a:pt x="563" y="331"/>
                  </a:cubicBezTo>
                  <a:cubicBezTo>
                    <a:pt x="563" y="308"/>
                    <a:pt x="563" y="308"/>
                    <a:pt x="563" y="308"/>
                  </a:cubicBezTo>
                  <a:cubicBezTo>
                    <a:pt x="564" y="309"/>
                    <a:pt x="566" y="309"/>
                    <a:pt x="567" y="310"/>
                  </a:cubicBezTo>
                  <a:moveTo>
                    <a:pt x="561" y="303"/>
                  </a:moveTo>
                  <a:cubicBezTo>
                    <a:pt x="561" y="303"/>
                    <a:pt x="561" y="303"/>
                    <a:pt x="561" y="303"/>
                  </a:cubicBezTo>
                  <a:cubicBezTo>
                    <a:pt x="560" y="303"/>
                    <a:pt x="559" y="303"/>
                    <a:pt x="558" y="302"/>
                  </a:cubicBezTo>
                  <a:cubicBezTo>
                    <a:pt x="559" y="303"/>
                    <a:pt x="560" y="303"/>
                    <a:pt x="561" y="303"/>
                  </a:cubicBezTo>
                  <a:moveTo>
                    <a:pt x="559" y="306"/>
                  </a:moveTo>
                  <a:cubicBezTo>
                    <a:pt x="559" y="330"/>
                    <a:pt x="559" y="330"/>
                    <a:pt x="559" y="330"/>
                  </a:cubicBezTo>
                  <a:cubicBezTo>
                    <a:pt x="558" y="329"/>
                    <a:pt x="556" y="329"/>
                    <a:pt x="555" y="328"/>
                  </a:cubicBezTo>
                  <a:cubicBezTo>
                    <a:pt x="555" y="305"/>
                    <a:pt x="555" y="305"/>
                    <a:pt x="555" y="305"/>
                  </a:cubicBezTo>
                  <a:cubicBezTo>
                    <a:pt x="556" y="305"/>
                    <a:pt x="558" y="306"/>
                    <a:pt x="559" y="306"/>
                  </a:cubicBezTo>
                  <a:moveTo>
                    <a:pt x="553" y="300"/>
                  </a:moveTo>
                  <a:cubicBezTo>
                    <a:pt x="553" y="300"/>
                    <a:pt x="553" y="300"/>
                    <a:pt x="553" y="300"/>
                  </a:cubicBezTo>
                  <a:cubicBezTo>
                    <a:pt x="551" y="299"/>
                    <a:pt x="550" y="299"/>
                    <a:pt x="549" y="298"/>
                  </a:cubicBezTo>
                  <a:cubicBezTo>
                    <a:pt x="550" y="299"/>
                    <a:pt x="551" y="299"/>
                    <a:pt x="553" y="300"/>
                  </a:cubicBezTo>
                  <a:moveTo>
                    <a:pt x="547" y="301"/>
                  </a:moveTo>
                  <a:cubicBezTo>
                    <a:pt x="548" y="302"/>
                    <a:pt x="550" y="302"/>
                    <a:pt x="551" y="303"/>
                  </a:cubicBezTo>
                  <a:cubicBezTo>
                    <a:pt x="551" y="327"/>
                    <a:pt x="551" y="327"/>
                    <a:pt x="551" y="327"/>
                  </a:cubicBezTo>
                  <a:cubicBezTo>
                    <a:pt x="550" y="326"/>
                    <a:pt x="548" y="325"/>
                    <a:pt x="547" y="325"/>
                  </a:cubicBezTo>
                  <a:cubicBezTo>
                    <a:pt x="547" y="301"/>
                    <a:pt x="547" y="301"/>
                    <a:pt x="547" y="301"/>
                  </a:cubicBezTo>
                  <a:moveTo>
                    <a:pt x="539" y="298"/>
                  </a:moveTo>
                  <a:cubicBezTo>
                    <a:pt x="540" y="298"/>
                    <a:pt x="542" y="299"/>
                    <a:pt x="543" y="300"/>
                  </a:cubicBezTo>
                  <a:cubicBezTo>
                    <a:pt x="543" y="323"/>
                    <a:pt x="543" y="323"/>
                    <a:pt x="543" y="323"/>
                  </a:cubicBezTo>
                  <a:cubicBezTo>
                    <a:pt x="542" y="323"/>
                    <a:pt x="540" y="322"/>
                    <a:pt x="539" y="321"/>
                  </a:cubicBezTo>
                  <a:cubicBezTo>
                    <a:pt x="539" y="298"/>
                    <a:pt x="539" y="298"/>
                    <a:pt x="539" y="298"/>
                  </a:cubicBezTo>
                  <a:moveTo>
                    <a:pt x="531" y="294"/>
                  </a:moveTo>
                  <a:cubicBezTo>
                    <a:pt x="533" y="295"/>
                    <a:pt x="534" y="296"/>
                    <a:pt x="536" y="296"/>
                  </a:cubicBezTo>
                  <a:cubicBezTo>
                    <a:pt x="536" y="320"/>
                    <a:pt x="536" y="320"/>
                    <a:pt x="536" y="320"/>
                  </a:cubicBezTo>
                  <a:cubicBezTo>
                    <a:pt x="534" y="319"/>
                    <a:pt x="533" y="319"/>
                    <a:pt x="531" y="318"/>
                  </a:cubicBezTo>
                  <a:cubicBezTo>
                    <a:pt x="531" y="294"/>
                    <a:pt x="531" y="294"/>
                    <a:pt x="531" y="294"/>
                  </a:cubicBezTo>
                  <a:moveTo>
                    <a:pt x="528" y="293"/>
                  </a:moveTo>
                  <a:cubicBezTo>
                    <a:pt x="528" y="317"/>
                    <a:pt x="528" y="317"/>
                    <a:pt x="528" y="317"/>
                  </a:cubicBezTo>
                  <a:cubicBezTo>
                    <a:pt x="526" y="316"/>
                    <a:pt x="525" y="315"/>
                    <a:pt x="523" y="315"/>
                  </a:cubicBezTo>
                  <a:cubicBezTo>
                    <a:pt x="523" y="291"/>
                    <a:pt x="523" y="291"/>
                    <a:pt x="523" y="291"/>
                  </a:cubicBezTo>
                  <a:cubicBezTo>
                    <a:pt x="525" y="292"/>
                    <a:pt x="526" y="292"/>
                    <a:pt x="528" y="293"/>
                  </a:cubicBezTo>
                  <a:moveTo>
                    <a:pt x="515" y="288"/>
                  </a:moveTo>
                  <a:cubicBezTo>
                    <a:pt x="517" y="288"/>
                    <a:pt x="518" y="289"/>
                    <a:pt x="520" y="290"/>
                  </a:cubicBezTo>
                  <a:cubicBezTo>
                    <a:pt x="520" y="313"/>
                    <a:pt x="520" y="313"/>
                    <a:pt x="520" y="313"/>
                  </a:cubicBezTo>
                  <a:cubicBezTo>
                    <a:pt x="518" y="313"/>
                    <a:pt x="517" y="312"/>
                    <a:pt x="515" y="311"/>
                  </a:cubicBezTo>
                  <a:cubicBezTo>
                    <a:pt x="515" y="288"/>
                    <a:pt x="515" y="288"/>
                    <a:pt x="515" y="288"/>
                  </a:cubicBezTo>
                  <a:moveTo>
                    <a:pt x="512" y="286"/>
                  </a:moveTo>
                  <a:cubicBezTo>
                    <a:pt x="512" y="310"/>
                    <a:pt x="512" y="310"/>
                    <a:pt x="512" y="310"/>
                  </a:cubicBezTo>
                  <a:cubicBezTo>
                    <a:pt x="510" y="309"/>
                    <a:pt x="509" y="309"/>
                    <a:pt x="508" y="308"/>
                  </a:cubicBezTo>
                  <a:cubicBezTo>
                    <a:pt x="508" y="284"/>
                    <a:pt x="508" y="284"/>
                    <a:pt x="508" y="284"/>
                  </a:cubicBezTo>
                  <a:cubicBezTo>
                    <a:pt x="509" y="285"/>
                    <a:pt x="510" y="286"/>
                    <a:pt x="512" y="286"/>
                  </a:cubicBezTo>
                  <a:moveTo>
                    <a:pt x="500" y="281"/>
                  </a:moveTo>
                  <a:cubicBezTo>
                    <a:pt x="501" y="282"/>
                    <a:pt x="503" y="282"/>
                    <a:pt x="504" y="283"/>
                  </a:cubicBezTo>
                  <a:cubicBezTo>
                    <a:pt x="504" y="307"/>
                    <a:pt x="504" y="307"/>
                    <a:pt x="504" y="307"/>
                  </a:cubicBezTo>
                  <a:cubicBezTo>
                    <a:pt x="503" y="306"/>
                    <a:pt x="501" y="305"/>
                    <a:pt x="500" y="305"/>
                  </a:cubicBezTo>
                  <a:cubicBezTo>
                    <a:pt x="500" y="281"/>
                    <a:pt x="500" y="281"/>
                    <a:pt x="500" y="281"/>
                  </a:cubicBezTo>
                  <a:moveTo>
                    <a:pt x="492" y="278"/>
                  </a:moveTo>
                  <a:cubicBezTo>
                    <a:pt x="493" y="278"/>
                    <a:pt x="495" y="279"/>
                    <a:pt x="496" y="280"/>
                  </a:cubicBezTo>
                  <a:cubicBezTo>
                    <a:pt x="496" y="303"/>
                    <a:pt x="496" y="303"/>
                    <a:pt x="496" y="303"/>
                  </a:cubicBezTo>
                  <a:cubicBezTo>
                    <a:pt x="495" y="303"/>
                    <a:pt x="493" y="302"/>
                    <a:pt x="492" y="301"/>
                  </a:cubicBezTo>
                  <a:cubicBezTo>
                    <a:pt x="492" y="278"/>
                    <a:pt x="492" y="278"/>
                    <a:pt x="492" y="278"/>
                  </a:cubicBezTo>
                  <a:moveTo>
                    <a:pt x="484" y="275"/>
                  </a:moveTo>
                  <a:cubicBezTo>
                    <a:pt x="485" y="275"/>
                    <a:pt x="487" y="276"/>
                    <a:pt x="488" y="276"/>
                  </a:cubicBezTo>
                  <a:cubicBezTo>
                    <a:pt x="488" y="300"/>
                    <a:pt x="488" y="300"/>
                    <a:pt x="488" y="300"/>
                  </a:cubicBezTo>
                  <a:cubicBezTo>
                    <a:pt x="487" y="299"/>
                    <a:pt x="485" y="299"/>
                    <a:pt x="484" y="298"/>
                  </a:cubicBezTo>
                  <a:cubicBezTo>
                    <a:pt x="484" y="275"/>
                    <a:pt x="484" y="275"/>
                    <a:pt x="484" y="275"/>
                  </a:cubicBezTo>
                  <a:moveTo>
                    <a:pt x="476" y="271"/>
                  </a:moveTo>
                  <a:cubicBezTo>
                    <a:pt x="478" y="272"/>
                    <a:pt x="479" y="273"/>
                    <a:pt x="481" y="273"/>
                  </a:cubicBezTo>
                  <a:cubicBezTo>
                    <a:pt x="481" y="297"/>
                    <a:pt x="481" y="297"/>
                    <a:pt x="481" y="297"/>
                  </a:cubicBezTo>
                  <a:cubicBezTo>
                    <a:pt x="479" y="296"/>
                    <a:pt x="478" y="295"/>
                    <a:pt x="476" y="295"/>
                  </a:cubicBezTo>
                  <a:cubicBezTo>
                    <a:pt x="476" y="271"/>
                    <a:pt x="476" y="271"/>
                    <a:pt x="476" y="271"/>
                  </a:cubicBezTo>
                  <a:moveTo>
                    <a:pt x="468" y="264"/>
                  </a:moveTo>
                  <a:cubicBezTo>
                    <a:pt x="470" y="265"/>
                    <a:pt x="472" y="266"/>
                    <a:pt x="474" y="267"/>
                  </a:cubicBezTo>
                  <a:cubicBezTo>
                    <a:pt x="472" y="266"/>
                    <a:pt x="470" y="265"/>
                    <a:pt x="468" y="264"/>
                  </a:cubicBezTo>
                  <a:cubicBezTo>
                    <a:pt x="468" y="264"/>
                    <a:pt x="468" y="264"/>
                    <a:pt x="468" y="264"/>
                  </a:cubicBezTo>
                  <a:moveTo>
                    <a:pt x="473" y="270"/>
                  </a:moveTo>
                  <a:cubicBezTo>
                    <a:pt x="473" y="293"/>
                    <a:pt x="473" y="293"/>
                    <a:pt x="473" y="293"/>
                  </a:cubicBezTo>
                  <a:cubicBezTo>
                    <a:pt x="471" y="293"/>
                    <a:pt x="470" y="292"/>
                    <a:pt x="468" y="292"/>
                  </a:cubicBezTo>
                  <a:cubicBezTo>
                    <a:pt x="468" y="268"/>
                    <a:pt x="468" y="268"/>
                    <a:pt x="468" y="268"/>
                  </a:cubicBezTo>
                  <a:cubicBezTo>
                    <a:pt x="470" y="269"/>
                    <a:pt x="471" y="269"/>
                    <a:pt x="473" y="270"/>
                  </a:cubicBezTo>
                  <a:moveTo>
                    <a:pt x="460" y="261"/>
                  </a:moveTo>
                  <a:cubicBezTo>
                    <a:pt x="462" y="262"/>
                    <a:pt x="464" y="263"/>
                    <a:pt x="466" y="264"/>
                  </a:cubicBezTo>
                  <a:cubicBezTo>
                    <a:pt x="466" y="264"/>
                    <a:pt x="466" y="264"/>
                    <a:pt x="466" y="264"/>
                  </a:cubicBezTo>
                  <a:cubicBezTo>
                    <a:pt x="464" y="263"/>
                    <a:pt x="462" y="262"/>
                    <a:pt x="460" y="261"/>
                  </a:cubicBezTo>
                  <a:cubicBezTo>
                    <a:pt x="460" y="261"/>
                    <a:pt x="460" y="261"/>
                    <a:pt x="460" y="261"/>
                  </a:cubicBezTo>
                  <a:moveTo>
                    <a:pt x="465" y="267"/>
                  </a:moveTo>
                  <a:cubicBezTo>
                    <a:pt x="465" y="290"/>
                    <a:pt x="465" y="290"/>
                    <a:pt x="465" y="290"/>
                  </a:cubicBezTo>
                  <a:cubicBezTo>
                    <a:pt x="463" y="289"/>
                    <a:pt x="462" y="289"/>
                    <a:pt x="460" y="288"/>
                  </a:cubicBezTo>
                  <a:cubicBezTo>
                    <a:pt x="460" y="265"/>
                    <a:pt x="460" y="265"/>
                    <a:pt x="460" y="265"/>
                  </a:cubicBezTo>
                  <a:cubicBezTo>
                    <a:pt x="462" y="266"/>
                    <a:pt x="463" y="266"/>
                    <a:pt x="465" y="267"/>
                  </a:cubicBezTo>
                  <a:moveTo>
                    <a:pt x="452" y="258"/>
                  </a:moveTo>
                  <a:cubicBezTo>
                    <a:pt x="454" y="259"/>
                    <a:pt x="456" y="260"/>
                    <a:pt x="459" y="260"/>
                  </a:cubicBezTo>
                  <a:cubicBezTo>
                    <a:pt x="458" y="260"/>
                    <a:pt x="458" y="260"/>
                    <a:pt x="458" y="260"/>
                  </a:cubicBezTo>
                  <a:cubicBezTo>
                    <a:pt x="456" y="260"/>
                    <a:pt x="454" y="259"/>
                    <a:pt x="452" y="258"/>
                  </a:cubicBezTo>
                  <a:cubicBezTo>
                    <a:pt x="452" y="258"/>
                    <a:pt x="452" y="258"/>
                    <a:pt x="452" y="258"/>
                  </a:cubicBezTo>
                  <a:moveTo>
                    <a:pt x="457" y="263"/>
                  </a:moveTo>
                  <a:cubicBezTo>
                    <a:pt x="457" y="287"/>
                    <a:pt x="457" y="287"/>
                    <a:pt x="457" y="287"/>
                  </a:cubicBezTo>
                  <a:cubicBezTo>
                    <a:pt x="455" y="286"/>
                    <a:pt x="454" y="286"/>
                    <a:pt x="452" y="285"/>
                  </a:cubicBezTo>
                  <a:cubicBezTo>
                    <a:pt x="452" y="262"/>
                    <a:pt x="452" y="262"/>
                    <a:pt x="452" y="262"/>
                  </a:cubicBezTo>
                  <a:cubicBezTo>
                    <a:pt x="454" y="262"/>
                    <a:pt x="455" y="263"/>
                    <a:pt x="457" y="263"/>
                  </a:cubicBezTo>
                  <a:moveTo>
                    <a:pt x="444" y="255"/>
                  </a:moveTo>
                  <a:cubicBezTo>
                    <a:pt x="446" y="255"/>
                    <a:pt x="449" y="256"/>
                    <a:pt x="451" y="257"/>
                  </a:cubicBezTo>
                  <a:cubicBezTo>
                    <a:pt x="451" y="257"/>
                    <a:pt x="451" y="257"/>
                    <a:pt x="451" y="257"/>
                  </a:cubicBezTo>
                  <a:cubicBezTo>
                    <a:pt x="449" y="256"/>
                    <a:pt x="446" y="255"/>
                    <a:pt x="444" y="255"/>
                  </a:cubicBezTo>
                  <a:cubicBezTo>
                    <a:pt x="444" y="255"/>
                    <a:pt x="444" y="255"/>
                    <a:pt x="444" y="255"/>
                  </a:cubicBezTo>
                  <a:moveTo>
                    <a:pt x="449" y="260"/>
                  </a:moveTo>
                  <a:cubicBezTo>
                    <a:pt x="449" y="284"/>
                    <a:pt x="449" y="284"/>
                    <a:pt x="449" y="284"/>
                  </a:cubicBezTo>
                  <a:cubicBezTo>
                    <a:pt x="448" y="283"/>
                    <a:pt x="446" y="282"/>
                    <a:pt x="445" y="282"/>
                  </a:cubicBezTo>
                  <a:cubicBezTo>
                    <a:pt x="445" y="258"/>
                    <a:pt x="445" y="258"/>
                    <a:pt x="445" y="258"/>
                  </a:cubicBezTo>
                  <a:cubicBezTo>
                    <a:pt x="446" y="259"/>
                    <a:pt x="448" y="260"/>
                    <a:pt x="449" y="260"/>
                  </a:cubicBezTo>
                  <a:moveTo>
                    <a:pt x="443" y="254"/>
                  </a:moveTo>
                  <a:cubicBezTo>
                    <a:pt x="443" y="254"/>
                    <a:pt x="443" y="254"/>
                    <a:pt x="443" y="254"/>
                  </a:cubicBezTo>
                  <a:cubicBezTo>
                    <a:pt x="441" y="253"/>
                    <a:pt x="439" y="252"/>
                    <a:pt x="437" y="251"/>
                  </a:cubicBezTo>
                  <a:cubicBezTo>
                    <a:pt x="439" y="252"/>
                    <a:pt x="441" y="253"/>
                    <a:pt x="443" y="254"/>
                  </a:cubicBezTo>
                  <a:moveTo>
                    <a:pt x="441" y="257"/>
                  </a:moveTo>
                  <a:cubicBezTo>
                    <a:pt x="441" y="280"/>
                    <a:pt x="441" y="280"/>
                    <a:pt x="441" y="280"/>
                  </a:cubicBezTo>
                  <a:cubicBezTo>
                    <a:pt x="440" y="280"/>
                    <a:pt x="438" y="279"/>
                    <a:pt x="437" y="279"/>
                  </a:cubicBezTo>
                  <a:cubicBezTo>
                    <a:pt x="437" y="255"/>
                    <a:pt x="437" y="255"/>
                    <a:pt x="437" y="255"/>
                  </a:cubicBezTo>
                  <a:cubicBezTo>
                    <a:pt x="438" y="256"/>
                    <a:pt x="440" y="256"/>
                    <a:pt x="441" y="257"/>
                  </a:cubicBezTo>
                  <a:moveTo>
                    <a:pt x="429" y="252"/>
                  </a:moveTo>
                  <a:cubicBezTo>
                    <a:pt x="430" y="253"/>
                    <a:pt x="432" y="253"/>
                    <a:pt x="433" y="254"/>
                  </a:cubicBezTo>
                  <a:cubicBezTo>
                    <a:pt x="433" y="277"/>
                    <a:pt x="433" y="277"/>
                    <a:pt x="433" y="277"/>
                  </a:cubicBezTo>
                  <a:cubicBezTo>
                    <a:pt x="432" y="277"/>
                    <a:pt x="430" y="276"/>
                    <a:pt x="429" y="275"/>
                  </a:cubicBezTo>
                  <a:cubicBezTo>
                    <a:pt x="429" y="252"/>
                    <a:pt x="429" y="252"/>
                    <a:pt x="429" y="252"/>
                  </a:cubicBezTo>
                  <a:moveTo>
                    <a:pt x="421" y="249"/>
                  </a:moveTo>
                  <a:cubicBezTo>
                    <a:pt x="423" y="249"/>
                    <a:pt x="424" y="250"/>
                    <a:pt x="426" y="251"/>
                  </a:cubicBezTo>
                  <a:cubicBezTo>
                    <a:pt x="426" y="274"/>
                    <a:pt x="426" y="274"/>
                    <a:pt x="426" y="274"/>
                  </a:cubicBezTo>
                  <a:cubicBezTo>
                    <a:pt x="424" y="273"/>
                    <a:pt x="423" y="273"/>
                    <a:pt x="421" y="272"/>
                  </a:cubicBezTo>
                  <a:cubicBezTo>
                    <a:pt x="421" y="249"/>
                    <a:pt x="421" y="249"/>
                    <a:pt x="421" y="249"/>
                  </a:cubicBezTo>
                  <a:moveTo>
                    <a:pt x="413" y="245"/>
                  </a:moveTo>
                  <a:cubicBezTo>
                    <a:pt x="415" y="246"/>
                    <a:pt x="416" y="247"/>
                    <a:pt x="418" y="247"/>
                  </a:cubicBezTo>
                  <a:cubicBezTo>
                    <a:pt x="418" y="271"/>
                    <a:pt x="418" y="271"/>
                    <a:pt x="418" y="271"/>
                  </a:cubicBezTo>
                  <a:cubicBezTo>
                    <a:pt x="416" y="270"/>
                    <a:pt x="415" y="269"/>
                    <a:pt x="413" y="269"/>
                  </a:cubicBezTo>
                  <a:cubicBezTo>
                    <a:pt x="413" y="245"/>
                    <a:pt x="413" y="245"/>
                    <a:pt x="413" y="245"/>
                  </a:cubicBezTo>
                  <a:moveTo>
                    <a:pt x="405" y="242"/>
                  </a:moveTo>
                  <a:cubicBezTo>
                    <a:pt x="407" y="243"/>
                    <a:pt x="408" y="243"/>
                    <a:pt x="410" y="244"/>
                  </a:cubicBezTo>
                  <a:cubicBezTo>
                    <a:pt x="410" y="267"/>
                    <a:pt x="410" y="267"/>
                    <a:pt x="410" y="267"/>
                  </a:cubicBezTo>
                  <a:cubicBezTo>
                    <a:pt x="408" y="267"/>
                    <a:pt x="407" y="266"/>
                    <a:pt x="405" y="266"/>
                  </a:cubicBezTo>
                  <a:cubicBezTo>
                    <a:pt x="405" y="242"/>
                    <a:pt x="405" y="242"/>
                    <a:pt x="405" y="242"/>
                  </a:cubicBezTo>
                  <a:moveTo>
                    <a:pt x="397" y="239"/>
                  </a:moveTo>
                  <a:cubicBezTo>
                    <a:pt x="399" y="240"/>
                    <a:pt x="400" y="240"/>
                    <a:pt x="402" y="241"/>
                  </a:cubicBezTo>
                  <a:cubicBezTo>
                    <a:pt x="402" y="264"/>
                    <a:pt x="402" y="264"/>
                    <a:pt x="402" y="264"/>
                  </a:cubicBezTo>
                  <a:cubicBezTo>
                    <a:pt x="400" y="264"/>
                    <a:pt x="399" y="263"/>
                    <a:pt x="397" y="262"/>
                  </a:cubicBezTo>
                  <a:cubicBezTo>
                    <a:pt x="397" y="239"/>
                    <a:pt x="397" y="239"/>
                    <a:pt x="397" y="239"/>
                  </a:cubicBezTo>
                  <a:moveTo>
                    <a:pt x="390" y="236"/>
                  </a:moveTo>
                  <a:cubicBezTo>
                    <a:pt x="391" y="236"/>
                    <a:pt x="393" y="237"/>
                    <a:pt x="394" y="238"/>
                  </a:cubicBezTo>
                  <a:cubicBezTo>
                    <a:pt x="394" y="261"/>
                    <a:pt x="394" y="261"/>
                    <a:pt x="394" y="261"/>
                  </a:cubicBezTo>
                  <a:cubicBezTo>
                    <a:pt x="393" y="260"/>
                    <a:pt x="391" y="260"/>
                    <a:pt x="390" y="259"/>
                  </a:cubicBezTo>
                  <a:cubicBezTo>
                    <a:pt x="390" y="236"/>
                    <a:pt x="390" y="236"/>
                    <a:pt x="390" y="236"/>
                  </a:cubicBezTo>
                  <a:moveTo>
                    <a:pt x="382" y="232"/>
                  </a:moveTo>
                  <a:cubicBezTo>
                    <a:pt x="383" y="233"/>
                    <a:pt x="385" y="234"/>
                    <a:pt x="386" y="234"/>
                  </a:cubicBezTo>
                  <a:cubicBezTo>
                    <a:pt x="386" y="258"/>
                    <a:pt x="386" y="258"/>
                    <a:pt x="386" y="258"/>
                  </a:cubicBezTo>
                  <a:cubicBezTo>
                    <a:pt x="385" y="257"/>
                    <a:pt x="383" y="257"/>
                    <a:pt x="382" y="256"/>
                  </a:cubicBezTo>
                  <a:cubicBezTo>
                    <a:pt x="382" y="232"/>
                    <a:pt x="382" y="232"/>
                    <a:pt x="382" y="232"/>
                  </a:cubicBezTo>
                  <a:moveTo>
                    <a:pt x="374" y="229"/>
                  </a:moveTo>
                  <a:cubicBezTo>
                    <a:pt x="375" y="230"/>
                    <a:pt x="377" y="231"/>
                    <a:pt x="378" y="231"/>
                  </a:cubicBezTo>
                  <a:cubicBezTo>
                    <a:pt x="378" y="255"/>
                    <a:pt x="378" y="255"/>
                    <a:pt x="378" y="255"/>
                  </a:cubicBezTo>
                  <a:cubicBezTo>
                    <a:pt x="377" y="254"/>
                    <a:pt x="375" y="253"/>
                    <a:pt x="374" y="253"/>
                  </a:cubicBezTo>
                  <a:cubicBezTo>
                    <a:pt x="374" y="229"/>
                    <a:pt x="374" y="229"/>
                    <a:pt x="374" y="229"/>
                  </a:cubicBezTo>
                  <a:moveTo>
                    <a:pt x="366" y="226"/>
                  </a:moveTo>
                  <a:cubicBezTo>
                    <a:pt x="367" y="227"/>
                    <a:pt x="369" y="227"/>
                    <a:pt x="371" y="228"/>
                  </a:cubicBezTo>
                  <a:cubicBezTo>
                    <a:pt x="370" y="251"/>
                    <a:pt x="370" y="251"/>
                    <a:pt x="370" y="251"/>
                  </a:cubicBezTo>
                  <a:cubicBezTo>
                    <a:pt x="369" y="251"/>
                    <a:pt x="367" y="250"/>
                    <a:pt x="366" y="250"/>
                  </a:cubicBezTo>
                  <a:cubicBezTo>
                    <a:pt x="366" y="226"/>
                    <a:pt x="366" y="226"/>
                    <a:pt x="366" y="226"/>
                  </a:cubicBezTo>
                  <a:moveTo>
                    <a:pt x="358" y="223"/>
                  </a:moveTo>
                  <a:cubicBezTo>
                    <a:pt x="360" y="224"/>
                    <a:pt x="361" y="224"/>
                    <a:pt x="363" y="225"/>
                  </a:cubicBezTo>
                  <a:cubicBezTo>
                    <a:pt x="363" y="248"/>
                    <a:pt x="363" y="248"/>
                    <a:pt x="363" y="248"/>
                  </a:cubicBezTo>
                  <a:cubicBezTo>
                    <a:pt x="361" y="248"/>
                    <a:pt x="360" y="247"/>
                    <a:pt x="358" y="247"/>
                  </a:cubicBezTo>
                  <a:cubicBezTo>
                    <a:pt x="358" y="223"/>
                    <a:pt x="358" y="223"/>
                    <a:pt x="358" y="223"/>
                  </a:cubicBezTo>
                  <a:moveTo>
                    <a:pt x="355" y="222"/>
                  </a:moveTo>
                  <a:cubicBezTo>
                    <a:pt x="355" y="245"/>
                    <a:pt x="355" y="245"/>
                    <a:pt x="355" y="245"/>
                  </a:cubicBezTo>
                  <a:cubicBezTo>
                    <a:pt x="353" y="245"/>
                    <a:pt x="352" y="244"/>
                    <a:pt x="350" y="243"/>
                  </a:cubicBezTo>
                  <a:cubicBezTo>
                    <a:pt x="350" y="220"/>
                    <a:pt x="350" y="220"/>
                    <a:pt x="350" y="220"/>
                  </a:cubicBezTo>
                  <a:cubicBezTo>
                    <a:pt x="352" y="221"/>
                    <a:pt x="353" y="221"/>
                    <a:pt x="355" y="222"/>
                  </a:cubicBezTo>
                  <a:moveTo>
                    <a:pt x="347" y="219"/>
                  </a:moveTo>
                  <a:cubicBezTo>
                    <a:pt x="347" y="242"/>
                    <a:pt x="347" y="242"/>
                    <a:pt x="347" y="242"/>
                  </a:cubicBezTo>
                  <a:cubicBezTo>
                    <a:pt x="345" y="242"/>
                    <a:pt x="344" y="241"/>
                    <a:pt x="342" y="240"/>
                  </a:cubicBezTo>
                  <a:cubicBezTo>
                    <a:pt x="342" y="217"/>
                    <a:pt x="342" y="217"/>
                    <a:pt x="342" y="217"/>
                  </a:cubicBezTo>
                  <a:cubicBezTo>
                    <a:pt x="344" y="218"/>
                    <a:pt x="345" y="218"/>
                    <a:pt x="347" y="219"/>
                  </a:cubicBezTo>
                  <a:moveTo>
                    <a:pt x="335" y="214"/>
                  </a:moveTo>
                  <a:cubicBezTo>
                    <a:pt x="336" y="214"/>
                    <a:pt x="338" y="215"/>
                    <a:pt x="339" y="216"/>
                  </a:cubicBezTo>
                  <a:cubicBezTo>
                    <a:pt x="339" y="239"/>
                    <a:pt x="339" y="239"/>
                    <a:pt x="339" y="239"/>
                  </a:cubicBezTo>
                  <a:cubicBezTo>
                    <a:pt x="338" y="238"/>
                    <a:pt x="336" y="238"/>
                    <a:pt x="335" y="237"/>
                  </a:cubicBezTo>
                  <a:cubicBezTo>
                    <a:pt x="335" y="214"/>
                    <a:pt x="335" y="214"/>
                    <a:pt x="335" y="214"/>
                  </a:cubicBezTo>
                  <a:moveTo>
                    <a:pt x="327" y="211"/>
                  </a:moveTo>
                  <a:cubicBezTo>
                    <a:pt x="328" y="211"/>
                    <a:pt x="330" y="212"/>
                    <a:pt x="331" y="213"/>
                  </a:cubicBezTo>
                  <a:cubicBezTo>
                    <a:pt x="331" y="236"/>
                    <a:pt x="331" y="236"/>
                    <a:pt x="331" y="236"/>
                  </a:cubicBezTo>
                  <a:cubicBezTo>
                    <a:pt x="330" y="235"/>
                    <a:pt x="328" y="235"/>
                    <a:pt x="327" y="234"/>
                  </a:cubicBezTo>
                  <a:cubicBezTo>
                    <a:pt x="327" y="211"/>
                    <a:pt x="327" y="211"/>
                    <a:pt x="327" y="211"/>
                  </a:cubicBezTo>
                  <a:moveTo>
                    <a:pt x="319" y="208"/>
                  </a:moveTo>
                  <a:cubicBezTo>
                    <a:pt x="320" y="208"/>
                    <a:pt x="322" y="209"/>
                    <a:pt x="323" y="209"/>
                  </a:cubicBezTo>
                  <a:cubicBezTo>
                    <a:pt x="323" y="233"/>
                    <a:pt x="323" y="233"/>
                    <a:pt x="323" y="233"/>
                  </a:cubicBezTo>
                  <a:cubicBezTo>
                    <a:pt x="322" y="232"/>
                    <a:pt x="320" y="231"/>
                    <a:pt x="319" y="231"/>
                  </a:cubicBezTo>
                  <a:cubicBezTo>
                    <a:pt x="319" y="208"/>
                    <a:pt x="319" y="208"/>
                    <a:pt x="319" y="208"/>
                  </a:cubicBezTo>
                  <a:moveTo>
                    <a:pt x="311" y="201"/>
                  </a:moveTo>
                  <a:cubicBezTo>
                    <a:pt x="312" y="201"/>
                    <a:pt x="313" y="202"/>
                    <a:pt x="315" y="202"/>
                  </a:cubicBezTo>
                  <a:cubicBezTo>
                    <a:pt x="313" y="202"/>
                    <a:pt x="312" y="201"/>
                    <a:pt x="311" y="201"/>
                  </a:cubicBezTo>
                  <a:cubicBezTo>
                    <a:pt x="311" y="201"/>
                    <a:pt x="311" y="201"/>
                    <a:pt x="311" y="201"/>
                  </a:cubicBezTo>
                  <a:moveTo>
                    <a:pt x="315" y="206"/>
                  </a:moveTo>
                  <a:cubicBezTo>
                    <a:pt x="315" y="230"/>
                    <a:pt x="315" y="230"/>
                    <a:pt x="315" y="230"/>
                  </a:cubicBezTo>
                  <a:cubicBezTo>
                    <a:pt x="314" y="229"/>
                    <a:pt x="312" y="228"/>
                    <a:pt x="311" y="228"/>
                  </a:cubicBezTo>
                  <a:cubicBezTo>
                    <a:pt x="311" y="205"/>
                    <a:pt x="311" y="205"/>
                    <a:pt x="311" y="205"/>
                  </a:cubicBezTo>
                  <a:cubicBezTo>
                    <a:pt x="312" y="205"/>
                    <a:pt x="314" y="206"/>
                    <a:pt x="315" y="206"/>
                  </a:cubicBezTo>
                  <a:moveTo>
                    <a:pt x="309" y="200"/>
                  </a:moveTo>
                  <a:cubicBezTo>
                    <a:pt x="309" y="200"/>
                    <a:pt x="309" y="200"/>
                    <a:pt x="309" y="200"/>
                  </a:cubicBezTo>
                  <a:cubicBezTo>
                    <a:pt x="307" y="199"/>
                    <a:pt x="305" y="199"/>
                    <a:pt x="303" y="198"/>
                  </a:cubicBezTo>
                  <a:cubicBezTo>
                    <a:pt x="305" y="199"/>
                    <a:pt x="307" y="199"/>
                    <a:pt x="309" y="200"/>
                  </a:cubicBezTo>
                  <a:moveTo>
                    <a:pt x="308" y="226"/>
                  </a:moveTo>
                  <a:cubicBezTo>
                    <a:pt x="306" y="226"/>
                    <a:pt x="305" y="225"/>
                    <a:pt x="303" y="225"/>
                  </a:cubicBezTo>
                  <a:cubicBezTo>
                    <a:pt x="303" y="202"/>
                    <a:pt x="303" y="202"/>
                    <a:pt x="303" y="202"/>
                  </a:cubicBezTo>
                  <a:cubicBezTo>
                    <a:pt x="305" y="202"/>
                    <a:pt x="306" y="203"/>
                    <a:pt x="308" y="203"/>
                  </a:cubicBezTo>
                  <a:cubicBezTo>
                    <a:pt x="308" y="226"/>
                    <a:pt x="308" y="226"/>
                    <a:pt x="308" y="226"/>
                  </a:cubicBezTo>
                  <a:moveTo>
                    <a:pt x="295" y="198"/>
                  </a:moveTo>
                  <a:cubicBezTo>
                    <a:pt x="297" y="199"/>
                    <a:pt x="298" y="200"/>
                    <a:pt x="300" y="200"/>
                  </a:cubicBezTo>
                  <a:cubicBezTo>
                    <a:pt x="300" y="223"/>
                    <a:pt x="300" y="223"/>
                    <a:pt x="300" y="223"/>
                  </a:cubicBezTo>
                  <a:cubicBezTo>
                    <a:pt x="295" y="219"/>
                    <a:pt x="295" y="219"/>
                    <a:pt x="295" y="219"/>
                  </a:cubicBezTo>
                  <a:cubicBezTo>
                    <a:pt x="295" y="198"/>
                    <a:pt x="295" y="198"/>
                    <a:pt x="295" y="198"/>
                  </a:cubicBezTo>
                  <a:moveTo>
                    <a:pt x="287" y="195"/>
                  </a:moveTo>
                  <a:cubicBezTo>
                    <a:pt x="288" y="195"/>
                    <a:pt x="288" y="196"/>
                    <a:pt x="289" y="196"/>
                  </a:cubicBezTo>
                  <a:cubicBezTo>
                    <a:pt x="287" y="197"/>
                    <a:pt x="287" y="197"/>
                    <a:pt x="287" y="197"/>
                  </a:cubicBezTo>
                  <a:cubicBezTo>
                    <a:pt x="287" y="195"/>
                    <a:pt x="287" y="195"/>
                    <a:pt x="287" y="195"/>
                  </a:cubicBezTo>
                  <a:moveTo>
                    <a:pt x="287" y="202"/>
                  </a:moveTo>
                  <a:cubicBezTo>
                    <a:pt x="292" y="197"/>
                    <a:pt x="292" y="197"/>
                    <a:pt x="292" y="197"/>
                  </a:cubicBezTo>
                  <a:cubicBezTo>
                    <a:pt x="292" y="215"/>
                    <a:pt x="292" y="215"/>
                    <a:pt x="292" y="215"/>
                  </a:cubicBezTo>
                  <a:cubicBezTo>
                    <a:pt x="287" y="211"/>
                    <a:pt x="287" y="211"/>
                    <a:pt x="287" y="211"/>
                  </a:cubicBezTo>
                  <a:cubicBezTo>
                    <a:pt x="287" y="202"/>
                    <a:pt x="287" y="202"/>
                    <a:pt x="287" y="202"/>
                  </a:cubicBezTo>
                  <a:moveTo>
                    <a:pt x="280" y="192"/>
                  </a:moveTo>
                  <a:cubicBezTo>
                    <a:pt x="281" y="193"/>
                    <a:pt x="283" y="193"/>
                    <a:pt x="284" y="194"/>
                  </a:cubicBezTo>
                  <a:cubicBezTo>
                    <a:pt x="284" y="200"/>
                    <a:pt x="284" y="200"/>
                    <a:pt x="284" y="200"/>
                  </a:cubicBezTo>
                  <a:cubicBezTo>
                    <a:pt x="280" y="204"/>
                    <a:pt x="280" y="204"/>
                    <a:pt x="280" y="204"/>
                  </a:cubicBezTo>
                  <a:cubicBezTo>
                    <a:pt x="280" y="203"/>
                    <a:pt x="280" y="203"/>
                    <a:pt x="280" y="203"/>
                  </a:cubicBezTo>
                  <a:cubicBezTo>
                    <a:pt x="280" y="192"/>
                    <a:pt x="280" y="192"/>
                    <a:pt x="280" y="192"/>
                  </a:cubicBezTo>
                  <a:moveTo>
                    <a:pt x="284" y="205"/>
                  </a:moveTo>
                  <a:cubicBezTo>
                    <a:pt x="284" y="208"/>
                    <a:pt x="284" y="208"/>
                    <a:pt x="284" y="208"/>
                  </a:cubicBezTo>
                  <a:cubicBezTo>
                    <a:pt x="283" y="206"/>
                    <a:pt x="283" y="206"/>
                    <a:pt x="283" y="206"/>
                  </a:cubicBezTo>
                  <a:cubicBezTo>
                    <a:pt x="284" y="205"/>
                    <a:pt x="284" y="205"/>
                    <a:pt x="284" y="205"/>
                  </a:cubicBezTo>
                  <a:moveTo>
                    <a:pt x="272" y="189"/>
                  </a:moveTo>
                  <a:cubicBezTo>
                    <a:pt x="273" y="190"/>
                    <a:pt x="275" y="190"/>
                    <a:pt x="276" y="191"/>
                  </a:cubicBezTo>
                  <a:cubicBezTo>
                    <a:pt x="276" y="200"/>
                    <a:pt x="276" y="200"/>
                    <a:pt x="276" y="200"/>
                  </a:cubicBezTo>
                  <a:cubicBezTo>
                    <a:pt x="272" y="195"/>
                    <a:pt x="272" y="195"/>
                    <a:pt x="272" y="195"/>
                  </a:cubicBezTo>
                  <a:cubicBezTo>
                    <a:pt x="272" y="189"/>
                    <a:pt x="272" y="189"/>
                    <a:pt x="272" y="189"/>
                  </a:cubicBezTo>
                  <a:moveTo>
                    <a:pt x="264" y="186"/>
                  </a:moveTo>
                  <a:cubicBezTo>
                    <a:pt x="265" y="187"/>
                    <a:pt x="267" y="187"/>
                    <a:pt x="268" y="188"/>
                  </a:cubicBezTo>
                  <a:cubicBezTo>
                    <a:pt x="268" y="192"/>
                    <a:pt x="268" y="192"/>
                    <a:pt x="268" y="192"/>
                  </a:cubicBezTo>
                  <a:cubicBezTo>
                    <a:pt x="264" y="187"/>
                    <a:pt x="264" y="187"/>
                    <a:pt x="264" y="187"/>
                  </a:cubicBezTo>
                  <a:cubicBezTo>
                    <a:pt x="264" y="186"/>
                    <a:pt x="264" y="186"/>
                    <a:pt x="264" y="186"/>
                  </a:cubicBezTo>
                  <a:moveTo>
                    <a:pt x="256" y="183"/>
                  </a:moveTo>
                  <a:cubicBezTo>
                    <a:pt x="257" y="183"/>
                    <a:pt x="257" y="183"/>
                    <a:pt x="257" y="183"/>
                  </a:cubicBezTo>
                  <a:cubicBezTo>
                    <a:pt x="256" y="184"/>
                    <a:pt x="256" y="184"/>
                    <a:pt x="256" y="184"/>
                  </a:cubicBezTo>
                  <a:cubicBezTo>
                    <a:pt x="256" y="183"/>
                    <a:pt x="256" y="183"/>
                    <a:pt x="256" y="183"/>
                  </a:cubicBezTo>
                  <a:moveTo>
                    <a:pt x="253" y="182"/>
                  </a:moveTo>
                  <a:cubicBezTo>
                    <a:pt x="253" y="187"/>
                    <a:pt x="253" y="187"/>
                    <a:pt x="253" y="187"/>
                  </a:cubicBezTo>
                  <a:cubicBezTo>
                    <a:pt x="248" y="192"/>
                    <a:pt x="248" y="192"/>
                    <a:pt x="248" y="192"/>
                  </a:cubicBezTo>
                  <a:cubicBezTo>
                    <a:pt x="248" y="180"/>
                    <a:pt x="248" y="180"/>
                    <a:pt x="248" y="180"/>
                  </a:cubicBezTo>
                  <a:cubicBezTo>
                    <a:pt x="250" y="180"/>
                    <a:pt x="251" y="181"/>
                    <a:pt x="253" y="182"/>
                  </a:cubicBezTo>
                  <a:moveTo>
                    <a:pt x="240" y="177"/>
                  </a:moveTo>
                  <a:cubicBezTo>
                    <a:pt x="242" y="177"/>
                    <a:pt x="243" y="178"/>
                    <a:pt x="245" y="179"/>
                  </a:cubicBezTo>
                  <a:cubicBezTo>
                    <a:pt x="245" y="195"/>
                    <a:pt x="245" y="195"/>
                    <a:pt x="245" y="195"/>
                  </a:cubicBezTo>
                  <a:cubicBezTo>
                    <a:pt x="240" y="200"/>
                    <a:pt x="240" y="200"/>
                    <a:pt x="240" y="200"/>
                  </a:cubicBezTo>
                  <a:cubicBezTo>
                    <a:pt x="240" y="177"/>
                    <a:pt x="240" y="177"/>
                    <a:pt x="240" y="177"/>
                  </a:cubicBezTo>
                  <a:moveTo>
                    <a:pt x="232" y="174"/>
                  </a:moveTo>
                  <a:cubicBezTo>
                    <a:pt x="234" y="175"/>
                    <a:pt x="235" y="175"/>
                    <a:pt x="237" y="176"/>
                  </a:cubicBezTo>
                  <a:cubicBezTo>
                    <a:pt x="237" y="199"/>
                    <a:pt x="237" y="199"/>
                    <a:pt x="237" y="199"/>
                  </a:cubicBezTo>
                  <a:cubicBezTo>
                    <a:pt x="235" y="198"/>
                    <a:pt x="234" y="198"/>
                    <a:pt x="232" y="197"/>
                  </a:cubicBezTo>
                  <a:cubicBezTo>
                    <a:pt x="232" y="174"/>
                    <a:pt x="232" y="174"/>
                    <a:pt x="232" y="174"/>
                  </a:cubicBezTo>
                  <a:moveTo>
                    <a:pt x="224" y="171"/>
                  </a:moveTo>
                  <a:cubicBezTo>
                    <a:pt x="226" y="172"/>
                    <a:pt x="228" y="172"/>
                    <a:pt x="229" y="173"/>
                  </a:cubicBezTo>
                  <a:cubicBezTo>
                    <a:pt x="229" y="196"/>
                    <a:pt x="229" y="196"/>
                    <a:pt x="229" y="196"/>
                  </a:cubicBezTo>
                  <a:cubicBezTo>
                    <a:pt x="228" y="196"/>
                    <a:pt x="228" y="195"/>
                    <a:pt x="227" y="195"/>
                  </a:cubicBezTo>
                  <a:cubicBezTo>
                    <a:pt x="226" y="194"/>
                    <a:pt x="226" y="194"/>
                    <a:pt x="226" y="194"/>
                  </a:cubicBezTo>
                  <a:cubicBezTo>
                    <a:pt x="224" y="193"/>
                    <a:pt x="224" y="193"/>
                    <a:pt x="224" y="193"/>
                  </a:cubicBezTo>
                  <a:cubicBezTo>
                    <a:pt x="224" y="171"/>
                    <a:pt x="224" y="171"/>
                    <a:pt x="224" y="171"/>
                  </a:cubicBezTo>
                  <a:moveTo>
                    <a:pt x="217" y="168"/>
                  </a:moveTo>
                  <a:cubicBezTo>
                    <a:pt x="218" y="169"/>
                    <a:pt x="220" y="169"/>
                    <a:pt x="221" y="170"/>
                  </a:cubicBezTo>
                  <a:cubicBezTo>
                    <a:pt x="221" y="189"/>
                    <a:pt x="221" y="189"/>
                    <a:pt x="221" y="189"/>
                  </a:cubicBezTo>
                  <a:cubicBezTo>
                    <a:pt x="217" y="185"/>
                    <a:pt x="217" y="185"/>
                    <a:pt x="217" y="185"/>
                  </a:cubicBezTo>
                  <a:cubicBezTo>
                    <a:pt x="217" y="168"/>
                    <a:pt x="217" y="168"/>
                    <a:pt x="217" y="168"/>
                  </a:cubicBezTo>
                  <a:moveTo>
                    <a:pt x="217" y="189"/>
                  </a:moveTo>
                  <a:cubicBezTo>
                    <a:pt x="219" y="192"/>
                    <a:pt x="219" y="192"/>
                    <a:pt x="219" y="192"/>
                  </a:cubicBezTo>
                  <a:cubicBezTo>
                    <a:pt x="219" y="192"/>
                    <a:pt x="218" y="192"/>
                    <a:pt x="217" y="191"/>
                  </a:cubicBezTo>
                  <a:cubicBezTo>
                    <a:pt x="217" y="189"/>
                    <a:pt x="217" y="189"/>
                    <a:pt x="217" y="189"/>
                  </a:cubicBezTo>
                  <a:moveTo>
                    <a:pt x="213" y="167"/>
                  </a:moveTo>
                  <a:cubicBezTo>
                    <a:pt x="213" y="181"/>
                    <a:pt x="213" y="181"/>
                    <a:pt x="213" y="181"/>
                  </a:cubicBezTo>
                  <a:cubicBezTo>
                    <a:pt x="209" y="177"/>
                    <a:pt x="209" y="177"/>
                    <a:pt x="209" y="177"/>
                  </a:cubicBezTo>
                  <a:cubicBezTo>
                    <a:pt x="209" y="165"/>
                    <a:pt x="209" y="165"/>
                    <a:pt x="209" y="165"/>
                  </a:cubicBezTo>
                  <a:cubicBezTo>
                    <a:pt x="210" y="166"/>
                    <a:pt x="212" y="166"/>
                    <a:pt x="213" y="167"/>
                  </a:cubicBezTo>
                  <a:moveTo>
                    <a:pt x="213" y="186"/>
                  </a:moveTo>
                  <a:cubicBezTo>
                    <a:pt x="213" y="190"/>
                    <a:pt x="213" y="190"/>
                    <a:pt x="213" y="190"/>
                  </a:cubicBezTo>
                  <a:cubicBezTo>
                    <a:pt x="212" y="189"/>
                    <a:pt x="210" y="189"/>
                    <a:pt x="209" y="188"/>
                  </a:cubicBezTo>
                  <a:cubicBezTo>
                    <a:pt x="209" y="182"/>
                    <a:pt x="209" y="182"/>
                    <a:pt x="209" y="182"/>
                  </a:cubicBezTo>
                  <a:cubicBezTo>
                    <a:pt x="213" y="186"/>
                    <a:pt x="213" y="186"/>
                    <a:pt x="213" y="186"/>
                  </a:cubicBezTo>
                  <a:moveTo>
                    <a:pt x="205" y="164"/>
                  </a:moveTo>
                  <a:cubicBezTo>
                    <a:pt x="205" y="173"/>
                    <a:pt x="205" y="173"/>
                    <a:pt x="205" y="173"/>
                  </a:cubicBezTo>
                  <a:cubicBezTo>
                    <a:pt x="202" y="170"/>
                    <a:pt x="202" y="170"/>
                    <a:pt x="202" y="170"/>
                  </a:cubicBezTo>
                  <a:cubicBezTo>
                    <a:pt x="201" y="169"/>
                    <a:pt x="201" y="169"/>
                    <a:pt x="201" y="169"/>
                  </a:cubicBezTo>
                  <a:cubicBezTo>
                    <a:pt x="201" y="162"/>
                    <a:pt x="201" y="162"/>
                    <a:pt x="201" y="162"/>
                  </a:cubicBezTo>
                  <a:cubicBezTo>
                    <a:pt x="202" y="163"/>
                    <a:pt x="204" y="163"/>
                    <a:pt x="205" y="164"/>
                  </a:cubicBezTo>
                  <a:moveTo>
                    <a:pt x="201" y="174"/>
                  </a:moveTo>
                  <a:cubicBezTo>
                    <a:pt x="205" y="178"/>
                    <a:pt x="205" y="178"/>
                    <a:pt x="205" y="178"/>
                  </a:cubicBezTo>
                  <a:cubicBezTo>
                    <a:pt x="205" y="187"/>
                    <a:pt x="205" y="187"/>
                    <a:pt x="205" y="187"/>
                  </a:cubicBezTo>
                  <a:cubicBezTo>
                    <a:pt x="204" y="186"/>
                    <a:pt x="202" y="186"/>
                    <a:pt x="201" y="185"/>
                  </a:cubicBezTo>
                  <a:cubicBezTo>
                    <a:pt x="201" y="174"/>
                    <a:pt x="201" y="174"/>
                    <a:pt x="201" y="174"/>
                  </a:cubicBezTo>
                  <a:moveTo>
                    <a:pt x="193" y="159"/>
                  </a:moveTo>
                  <a:cubicBezTo>
                    <a:pt x="195" y="160"/>
                    <a:pt x="196" y="160"/>
                    <a:pt x="198" y="161"/>
                  </a:cubicBezTo>
                  <a:cubicBezTo>
                    <a:pt x="198" y="166"/>
                    <a:pt x="198" y="166"/>
                    <a:pt x="198" y="166"/>
                  </a:cubicBezTo>
                  <a:cubicBezTo>
                    <a:pt x="193" y="161"/>
                    <a:pt x="193" y="161"/>
                    <a:pt x="193" y="161"/>
                  </a:cubicBezTo>
                  <a:cubicBezTo>
                    <a:pt x="193" y="159"/>
                    <a:pt x="193" y="159"/>
                    <a:pt x="193" y="159"/>
                  </a:cubicBezTo>
                  <a:moveTo>
                    <a:pt x="193" y="166"/>
                  </a:moveTo>
                  <a:cubicBezTo>
                    <a:pt x="198" y="170"/>
                    <a:pt x="198" y="170"/>
                    <a:pt x="198" y="170"/>
                  </a:cubicBezTo>
                  <a:cubicBezTo>
                    <a:pt x="198" y="184"/>
                    <a:pt x="198" y="184"/>
                    <a:pt x="198" y="184"/>
                  </a:cubicBezTo>
                  <a:cubicBezTo>
                    <a:pt x="196" y="183"/>
                    <a:pt x="195" y="183"/>
                    <a:pt x="193" y="182"/>
                  </a:cubicBezTo>
                  <a:cubicBezTo>
                    <a:pt x="193" y="166"/>
                    <a:pt x="193" y="166"/>
                    <a:pt x="193" y="166"/>
                  </a:cubicBezTo>
                  <a:moveTo>
                    <a:pt x="185" y="158"/>
                  </a:moveTo>
                  <a:cubicBezTo>
                    <a:pt x="190" y="162"/>
                    <a:pt x="190" y="162"/>
                    <a:pt x="190" y="162"/>
                  </a:cubicBezTo>
                  <a:cubicBezTo>
                    <a:pt x="190" y="181"/>
                    <a:pt x="190" y="181"/>
                    <a:pt x="190" y="181"/>
                  </a:cubicBezTo>
                  <a:cubicBezTo>
                    <a:pt x="188" y="180"/>
                    <a:pt x="187" y="180"/>
                    <a:pt x="185" y="179"/>
                  </a:cubicBezTo>
                  <a:cubicBezTo>
                    <a:pt x="185" y="158"/>
                    <a:pt x="185" y="158"/>
                    <a:pt x="185" y="158"/>
                  </a:cubicBezTo>
                  <a:moveTo>
                    <a:pt x="177" y="153"/>
                  </a:moveTo>
                  <a:cubicBezTo>
                    <a:pt x="179" y="154"/>
                    <a:pt x="180" y="154"/>
                    <a:pt x="182" y="155"/>
                  </a:cubicBezTo>
                  <a:cubicBezTo>
                    <a:pt x="182" y="178"/>
                    <a:pt x="182" y="178"/>
                    <a:pt x="182" y="178"/>
                  </a:cubicBezTo>
                  <a:cubicBezTo>
                    <a:pt x="180" y="177"/>
                    <a:pt x="179" y="177"/>
                    <a:pt x="177" y="176"/>
                  </a:cubicBezTo>
                  <a:cubicBezTo>
                    <a:pt x="177" y="153"/>
                    <a:pt x="177" y="153"/>
                    <a:pt x="177" y="153"/>
                  </a:cubicBezTo>
                  <a:moveTo>
                    <a:pt x="169" y="150"/>
                  </a:moveTo>
                  <a:cubicBezTo>
                    <a:pt x="171" y="151"/>
                    <a:pt x="172" y="151"/>
                    <a:pt x="174" y="152"/>
                  </a:cubicBezTo>
                  <a:cubicBezTo>
                    <a:pt x="174" y="175"/>
                    <a:pt x="174" y="175"/>
                    <a:pt x="174" y="175"/>
                  </a:cubicBezTo>
                  <a:cubicBezTo>
                    <a:pt x="172" y="174"/>
                    <a:pt x="171" y="174"/>
                    <a:pt x="169" y="173"/>
                  </a:cubicBezTo>
                  <a:cubicBezTo>
                    <a:pt x="169" y="150"/>
                    <a:pt x="169" y="150"/>
                    <a:pt x="169" y="150"/>
                  </a:cubicBezTo>
                  <a:moveTo>
                    <a:pt x="162" y="147"/>
                  </a:moveTo>
                  <a:cubicBezTo>
                    <a:pt x="163" y="148"/>
                    <a:pt x="165" y="148"/>
                    <a:pt x="166" y="149"/>
                  </a:cubicBezTo>
                  <a:cubicBezTo>
                    <a:pt x="166" y="172"/>
                    <a:pt x="166" y="172"/>
                    <a:pt x="166" y="172"/>
                  </a:cubicBezTo>
                  <a:cubicBezTo>
                    <a:pt x="165" y="172"/>
                    <a:pt x="163" y="171"/>
                    <a:pt x="162" y="170"/>
                  </a:cubicBezTo>
                  <a:cubicBezTo>
                    <a:pt x="162" y="147"/>
                    <a:pt x="162" y="147"/>
                    <a:pt x="162" y="147"/>
                  </a:cubicBezTo>
                  <a:moveTo>
                    <a:pt x="154" y="144"/>
                  </a:moveTo>
                  <a:cubicBezTo>
                    <a:pt x="155" y="145"/>
                    <a:pt x="157" y="145"/>
                    <a:pt x="158" y="146"/>
                  </a:cubicBezTo>
                  <a:cubicBezTo>
                    <a:pt x="158" y="169"/>
                    <a:pt x="158" y="169"/>
                    <a:pt x="158" y="169"/>
                  </a:cubicBezTo>
                  <a:cubicBezTo>
                    <a:pt x="157" y="169"/>
                    <a:pt x="155" y="168"/>
                    <a:pt x="154" y="168"/>
                  </a:cubicBezTo>
                  <a:cubicBezTo>
                    <a:pt x="154" y="144"/>
                    <a:pt x="154" y="144"/>
                    <a:pt x="154" y="144"/>
                  </a:cubicBezTo>
                  <a:moveTo>
                    <a:pt x="150" y="143"/>
                  </a:moveTo>
                  <a:cubicBezTo>
                    <a:pt x="150" y="166"/>
                    <a:pt x="150" y="166"/>
                    <a:pt x="150" y="166"/>
                  </a:cubicBezTo>
                  <a:cubicBezTo>
                    <a:pt x="149" y="166"/>
                    <a:pt x="147" y="165"/>
                    <a:pt x="146" y="165"/>
                  </a:cubicBezTo>
                  <a:cubicBezTo>
                    <a:pt x="146" y="141"/>
                    <a:pt x="146" y="141"/>
                    <a:pt x="146" y="141"/>
                  </a:cubicBezTo>
                  <a:cubicBezTo>
                    <a:pt x="147" y="142"/>
                    <a:pt x="149" y="143"/>
                    <a:pt x="150" y="143"/>
                  </a:cubicBezTo>
                  <a:moveTo>
                    <a:pt x="138" y="139"/>
                  </a:moveTo>
                  <a:cubicBezTo>
                    <a:pt x="139" y="139"/>
                    <a:pt x="141" y="140"/>
                    <a:pt x="142" y="140"/>
                  </a:cubicBezTo>
                  <a:cubicBezTo>
                    <a:pt x="142" y="163"/>
                    <a:pt x="142" y="163"/>
                    <a:pt x="142" y="163"/>
                  </a:cubicBezTo>
                  <a:cubicBezTo>
                    <a:pt x="141" y="163"/>
                    <a:pt x="140" y="162"/>
                    <a:pt x="138" y="162"/>
                  </a:cubicBezTo>
                  <a:cubicBezTo>
                    <a:pt x="138" y="139"/>
                    <a:pt x="138" y="139"/>
                    <a:pt x="138" y="139"/>
                  </a:cubicBezTo>
                  <a:moveTo>
                    <a:pt x="130" y="136"/>
                  </a:moveTo>
                  <a:cubicBezTo>
                    <a:pt x="132" y="136"/>
                    <a:pt x="133" y="137"/>
                    <a:pt x="135" y="137"/>
                  </a:cubicBezTo>
                  <a:cubicBezTo>
                    <a:pt x="135" y="160"/>
                    <a:pt x="135" y="160"/>
                    <a:pt x="135" y="160"/>
                  </a:cubicBezTo>
                  <a:cubicBezTo>
                    <a:pt x="133" y="160"/>
                    <a:pt x="132" y="159"/>
                    <a:pt x="130" y="159"/>
                  </a:cubicBezTo>
                  <a:cubicBezTo>
                    <a:pt x="130" y="136"/>
                    <a:pt x="130" y="136"/>
                    <a:pt x="130" y="136"/>
                  </a:cubicBezTo>
                  <a:moveTo>
                    <a:pt x="122" y="133"/>
                  </a:moveTo>
                  <a:cubicBezTo>
                    <a:pt x="124" y="133"/>
                    <a:pt x="125" y="134"/>
                    <a:pt x="127" y="134"/>
                  </a:cubicBezTo>
                  <a:cubicBezTo>
                    <a:pt x="127" y="157"/>
                    <a:pt x="127" y="157"/>
                    <a:pt x="127" y="157"/>
                  </a:cubicBezTo>
                  <a:cubicBezTo>
                    <a:pt x="125" y="157"/>
                    <a:pt x="124" y="156"/>
                    <a:pt x="122" y="156"/>
                  </a:cubicBezTo>
                  <a:cubicBezTo>
                    <a:pt x="122" y="133"/>
                    <a:pt x="122" y="133"/>
                    <a:pt x="122" y="133"/>
                  </a:cubicBezTo>
                  <a:moveTo>
                    <a:pt x="91" y="211"/>
                  </a:moveTo>
                  <a:cubicBezTo>
                    <a:pt x="91" y="210"/>
                    <a:pt x="91" y="210"/>
                    <a:pt x="91" y="210"/>
                  </a:cubicBezTo>
                  <a:cubicBezTo>
                    <a:pt x="95" y="198"/>
                    <a:pt x="95" y="198"/>
                    <a:pt x="95" y="198"/>
                  </a:cubicBezTo>
                  <a:cubicBezTo>
                    <a:pt x="95" y="213"/>
                    <a:pt x="95" y="213"/>
                    <a:pt x="95" y="213"/>
                  </a:cubicBezTo>
                  <a:cubicBezTo>
                    <a:pt x="94" y="212"/>
                    <a:pt x="92" y="212"/>
                    <a:pt x="91" y="211"/>
                  </a:cubicBezTo>
                  <a:moveTo>
                    <a:pt x="96" y="185"/>
                  </a:moveTo>
                  <a:cubicBezTo>
                    <a:pt x="95" y="188"/>
                    <a:pt x="95" y="188"/>
                    <a:pt x="95" y="188"/>
                  </a:cubicBezTo>
                  <a:cubicBezTo>
                    <a:pt x="95" y="188"/>
                    <a:pt x="95" y="188"/>
                    <a:pt x="95" y="188"/>
                  </a:cubicBezTo>
                  <a:cubicBezTo>
                    <a:pt x="86" y="213"/>
                    <a:pt x="86" y="213"/>
                    <a:pt x="86" y="213"/>
                  </a:cubicBezTo>
                  <a:cubicBezTo>
                    <a:pt x="60" y="203"/>
                    <a:pt x="60" y="203"/>
                    <a:pt x="60" y="203"/>
                  </a:cubicBezTo>
                  <a:cubicBezTo>
                    <a:pt x="91" y="118"/>
                    <a:pt x="91" y="118"/>
                    <a:pt x="91" y="118"/>
                  </a:cubicBezTo>
                  <a:cubicBezTo>
                    <a:pt x="101" y="121"/>
                    <a:pt x="101" y="121"/>
                    <a:pt x="101" y="121"/>
                  </a:cubicBezTo>
                  <a:cubicBezTo>
                    <a:pt x="106" y="123"/>
                    <a:pt x="112" y="125"/>
                    <a:pt x="117" y="127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07" y="155"/>
                    <a:pt x="107" y="155"/>
                    <a:pt x="107" y="155"/>
                  </a:cubicBezTo>
                  <a:cubicBezTo>
                    <a:pt x="96" y="185"/>
                    <a:pt x="96" y="185"/>
                    <a:pt x="96" y="185"/>
                  </a:cubicBezTo>
                  <a:cubicBezTo>
                    <a:pt x="96" y="185"/>
                    <a:pt x="96" y="185"/>
                    <a:pt x="96" y="185"/>
                  </a:cubicBezTo>
                  <a:moveTo>
                    <a:pt x="119" y="133"/>
                  </a:moveTo>
                  <a:cubicBezTo>
                    <a:pt x="119" y="155"/>
                    <a:pt x="119" y="155"/>
                    <a:pt x="119" y="155"/>
                  </a:cubicBezTo>
                  <a:cubicBezTo>
                    <a:pt x="117" y="154"/>
                    <a:pt x="116" y="154"/>
                    <a:pt x="114" y="153"/>
                  </a:cubicBezTo>
                  <a:cubicBezTo>
                    <a:pt x="114" y="145"/>
                    <a:pt x="114" y="145"/>
                    <a:pt x="114" y="145"/>
                  </a:cubicBezTo>
                  <a:cubicBezTo>
                    <a:pt x="119" y="133"/>
                    <a:pt x="119" y="133"/>
                    <a:pt x="119" y="133"/>
                  </a:cubicBezTo>
                  <a:moveTo>
                    <a:pt x="103" y="216"/>
                  </a:moveTo>
                  <a:cubicBezTo>
                    <a:pt x="102" y="215"/>
                    <a:pt x="100" y="215"/>
                    <a:pt x="99" y="214"/>
                  </a:cubicBezTo>
                  <a:cubicBezTo>
                    <a:pt x="99" y="191"/>
                    <a:pt x="99" y="191"/>
                    <a:pt x="99" y="191"/>
                  </a:cubicBezTo>
                  <a:cubicBezTo>
                    <a:pt x="100" y="191"/>
                    <a:pt x="102" y="192"/>
                    <a:pt x="103" y="193"/>
                  </a:cubicBezTo>
                  <a:cubicBezTo>
                    <a:pt x="103" y="216"/>
                    <a:pt x="103" y="216"/>
                    <a:pt x="103" y="216"/>
                  </a:cubicBezTo>
                  <a:moveTo>
                    <a:pt x="107" y="217"/>
                  </a:moveTo>
                  <a:cubicBezTo>
                    <a:pt x="107" y="194"/>
                    <a:pt x="107" y="194"/>
                    <a:pt x="107" y="194"/>
                  </a:cubicBezTo>
                  <a:cubicBezTo>
                    <a:pt x="108" y="194"/>
                    <a:pt x="110" y="195"/>
                    <a:pt x="111" y="196"/>
                  </a:cubicBezTo>
                  <a:cubicBezTo>
                    <a:pt x="111" y="219"/>
                    <a:pt x="111" y="219"/>
                    <a:pt x="111" y="219"/>
                  </a:cubicBezTo>
                  <a:cubicBezTo>
                    <a:pt x="110" y="218"/>
                    <a:pt x="108" y="218"/>
                    <a:pt x="107" y="217"/>
                  </a:cubicBezTo>
                  <a:moveTo>
                    <a:pt x="114" y="220"/>
                  </a:moveTo>
                  <a:cubicBezTo>
                    <a:pt x="114" y="197"/>
                    <a:pt x="114" y="197"/>
                    <a:pt x="114" y="197"/>
                  </a:cubicBezTo>
                  <a:cubicBezTo>
                    <a:pt x="116" y="197"/>
                    <a:pt x="117" y="198"/>
                    <a:pt x="119" y="198"/>
                  </a:cubicBezTo>
                  <a:cubicBezTo>
                    <a:pt x="119" y="222"/>
                    <a:pt x="119" y="222"/>
                    <a:pt x="119" y="222"/>
                  </a:cubicBezTo>
                  <a:cubicBezTo>
                    <a:pt x="117" y="221"/>
                    <a:pt x="116" y="220"/>
                    <a:pt x="114" y="220"/>
                  </a:cubicBezTo>
                  <a:moveTo>
                    <a:pt x="127" y="224"/>
                  </a:moveTo>
                  <a:cubicBezTo>
                    <a:pt x="125" y="224"/>
                    <a:pt x="124" y="223"/>
                    <a:pt x="122" y="223"/>
                  </a:cubicBezTo>
                  <a:cubicBezTo>
                    <a:pt x="122" y="200"/>
                    <a:pt x="122" y="200"/>
                    <a:pt x="122" y="200"/>
                  </a:cubicBezTo>
                  <a:cubicBezTo>
                    <a:pt x="124" y="200"/>
                    <a:pt x="125" y="201"/>
                    <a:pt x="127" y="201"/>
                  </a:cubicBezTo>
                  <a:cubicBezTo>
                    <a:pt x="127" y="224"/>
                    <a:pt x="127" y="224"/>
                    <a:pt x="127" y="224"/>
                  </a:cubicBezTo>
                  <a:moveTo>
                    <a:pt x="135" y="227"/>
                  </a:moveTo>
                  <a:cubicBezTo>
                    <a:pt x="133" y="227"/>
                    <a:pt x="132" y="226"/>
                    <a:pt x="130" y="226"/>
                  </a:cubicBezTo>
                  <a:cubicBezTo>
                    <a:pt x="130" y="203"/>
                    <a:pt x="130" y="203"/>
                    <a:pt x="130" y="203"/>
                  </a:cubicBezTo>
                  <a:cubicBezTo>
                    <a:pt x="132" y="203"/>
                    <a:pt x="133" y="204"/>
                    <a:pt x="135" y="204"/>
                  </a:cubicBezTo>
                  <a:cubicBezTo>
                    <a:pt x="135" y="227"/>
                    <a:pt x="135" y="227"/>
                    <a:pt x="135" y="227"/>
                  </a:cubicBezTo>
                  <a:moveTo>
                    <a:pt x="142" y="230"/>
                  </a:moveTo>
                  <a:cubicBezTo>
                    <a:pt x="141" y="230"/>
                    <a:pt x="140" y="229"/>
                    <a:pt x="138" y="229"/>
                  </a:cubicBezTo>
                  <a:cubicBezTo>
                    <a:pt x="138" y="206"/>
                    <a:pt x="138" y="206"/>
                    <a:pt x="138" y="206"/>
                  </a:cubicBezTo>
                  <a:cubicBezTo>
                    <a:pt x="139" y="206"/>
                    <a:pt x="141" y="207"/>
                    <a:pt x="142" y="207"/>
                  </a:cubicBezTo>
                  <a:cubicBezTo>
                    <a:pt x="142" y="230"/>
                    <a:pt x="142" y="230"/>
                    <a:pt x="142" y="230"/>
                  </a:cubicBezTo>
                  <a:moveTo>
                    <a:pt x="150" y="233"/>
                  </a:moveTo>
                  <a:cubicBezTo>
                    <a:pt x="149" y="233"/>
                    <a:pt x="147" y="232"/>
                    <a:pt x="146" y="232"/>
                  </a:cubicBezTo>
                  <a:cubicBezTo>
                    <a:pt x="146" y="208"/>
                    <a:pt x="146" y="208"/>
                    <a:pt x="146" y="208"/>
                  </a:cubicBezTo>
                  <a:cubicBezTo>
                    <a:pt x="147" y="209"/>
                    <a:pt x="149" y="209"/>
                    <a:pt x="150" y="210"/>
                  </a:cubicBezTo>
                  <a:cubicBezTo>
                    <a:pt x="150" y="233"/>
                    <a:pt x="150" y="233"/>
                    <a:pt x="150" y="233"/>
                  </a:cubicBezTo>
                  <a:moveTo>
                    <a:pt x="158" y="236"/>
                  </a:moveTo>
                  <a:cubicBezTo>
                    <a:pt x="157" y="236"/>
                    <a:pt x="155" y="235"/>
                    <a:pt x="154" y="235"/>
                  </a:cubicBezTo>
                  <a:cubicBezTo>
                    <a:pt x="154" y="211"/>
                    <a:pt x="154" y="211"/>
                    <a:pt x="154" y="211"/>
                  </a:cubicBezTo>
                  <a:cubicBezTo>
                    <a:pt x="155" y="212"/>
                    <a:pt x="157" y="212"/>
                    <a:pt x="158" y="213"/>
                  </a:cubicBezTo>
                  <a:cubicBezTo>
                    <a:pt x="158" y="236"/>
                    <a:pt x="158" y="236"/>
                    <a:pt x="158" y="236"/>
                  </a:cubicBezTo>
                  <a:moveTo>
                    <a:pt x="166" y="239"/>
                  </a:moveTo>
                  <a:cubicBezTo>
                    <a:pt x="165" y="239"/>
                    <a:pt x="163" y="238"/>
                    <a:pt x="162" y="238"/>
                  </a:cubicBezTo>
                  <a:cubicBezTo>
                    <a:pt x="162" y="214"/>
                    <a:pt x="162" y="214"/>
                    <a:pt x="162" y="214"/>
                  </a:cubicBezTo>
                  <a:cubicBezTo>
                    <a:pt x="163" y="215"/>
                    <a:pt x="165" y="215"/>
                    <a:pt x="166" y="216"/>
                  </a:cubicBezTo>
                  <a:cubicBezTo>
                    <a:pt x="166" y="239"/>
                    <a:pt x="166" y="239"/>
                    <a:pt x="166" y="239"/>
                  </a:cubicBezTo>
                  <a:moveTo>
                    <a:pt x="174" y="242"/>
                  </a:moveTo>
                  <a:cubicBezTo>
                    <a:pt x="172" y="242"/>
                    <a:pt x="171" y="241"/>
                    <a:pt x="169" y="241"/>
                  </a:cubicBezTo>
                  <a:cubicBezTo>
                    <a:pt x="169" y="217"/>
                    <a:pt x="169" y="217"/>
                    <a:pt x="169" y="217"/>
                  </a:cubicBezTo>
                  <a:cubicBezTo>
                    <a:pt x="171" y="218"/>
                    <a:pt x="172" y="218"/>
                    <a:pt x="174" y="219"/>
                  </a:cubicBezTo>
                  <a:cubicBezTo>
                    <a:pt x="174" y="242"/>
                    <a:pt x="174" y="242"/>
                    <a:pt x="174" y="242"/>
                  </a:cubicBezTo>
                  <a:moveTo>
                    <a:pt x="177" y="243"/>
                  </a:moveTo>
                  <a:cubicBezTo>
                    <a:pt x="177" y="220"/>
                    <a:pt x="177" y="220"/>
                    <a:pt x="177" y="220"/>
                  </a:cubicBezTo>
                  <a:cubicBezTo>
                    <a:pt x="179" y="221"/>
                    <a:pt x="180" y="221"/>
                    <a:pt x="182" y="222"/>
                  </a:cubicBezTo>
                  <a:cubicBezTo>
                    <a:pt x="182" y="245"/>
                    <a:pt x="182" y="245"/>
                    <a:pt x="182" y="245"/>
                  </a:cubicBezTo>
                  <a:cubicBezTo>
                    <a:pt x="180" y="245"/>
                    <a:pt x="179" y="244"/>
                    <a:pt x="177" y="243"/>
                  </a:cubicBezTo>
                  <a:moveTo>
                    <a:pt x="179" y="301"/>
                  </a:moveTo>
                  <a:cubicBezTo>
                    <a:pt x="175" y="305"/>
                    <a:pt x="175" y="305"/>
                    <a:pt x="175" y="305"/>
                  </a:cubicBezTo>
                  <a:cubicBezTo>
                    <a:pt x="175" y="274"/>
                    <a:pt x="175" y="274"/>
                    <a:pt x="175" y="274"/>
                  </a:cubicBezTo>
                  <a:cubicBezTo>
                    <a:pt x="179" y="270"/>
                    <a:pt x="179" y="270"/>
                    <a:pt x="179" y="270"/>
                  </a:cubicBezTo>
                  <a:cubicBezTo>
                    <a:pt x="179" y="301"/>
                    <a:pt x="179" y="301"/>
                    <a:pt x="179" y="301"/>
                  </a:cubicBezTo>
                  <a:moveTo>
                    <a:pt x="187" y="293"/>
                  </a:moveTo>
                  <a:cubicBezTo>
                    <a:pt x="183" y="297"/>
                    <a:pt x="183" y="297"/>
                    <a:pt x="183" y="297"/>
                  </a:cubicBezTo>
                  <a:cubicBezTo>
                    <a:pt x="183" y="266"/>
                    <a:pt x="183" y="266"/>
                    <a:pt x="183" y="266"/>
                  </a:cubicBezTo>
                  <a:cubicBezTo>
                    <a:pt x="187" y="262"/>
                    <a:pt x="187" y="262"/>
                    <a:pt x="187" y="262"/>
                  </a:cubicBezTo>
                  <a:cubicBezTo>
                    <a:pt x="187" y="293"/>
                    <a:pt x="187" y="293"/>
                    <a:pt x="187" y="293"/>
                  </a:cubicBezTo>
                  <a:moveTo>
                    <a:pt x="185" y="247"/>
                  </a:moveTo>
                  <a:cubicBezTo>
                    <a:pt x="185" y="223"/>
                    <a:pt x="185" y="223"/>
                    <a:pt x="185" y="223"/>
                  </a:cubicBezTo>
                  <a:cubicBezTo>
                    <a:pt x="187" y="224"/>
                    <a:pt x="188" y="224"/>
                    <a:pt x="190" y="225"/>
                  </a:cubicBezTo>
                  <a:cubicBezTo>
                    <a:pt x="190" y="248"/>
                    <a:pt x="190" y="248"/>
                    <a:pt x="190" y="248"/>
                  </a:cubicBezTo>
                  <a:cubicBezTo>
                    <a:pt x="188" y="248"/>
                    <a:pt x="187" y="247"/>
                    <a:pt x="185" y="247"/>
                  </a:cubicBezTo>
                  <a:moveTo>
                    <a:pt x="191" y="289"/>
                  </a:moveTo>
                  <a:cubicBezTo>
                    <a:pt x="191" y="258"/>
                    <a:pt x="191" y="258"/>
                    <a:pt x="191" y="258"/>
                  </a:cubicBezTo>
                  <a:cubicBezTo>
                    <a:pt x="195" y="254"/>
                    <a:pt x="195" y="254"/>
                    <a:pt x="195" y="254"/>
                  </a:cubicBezTo>
                  <a:cubicBezTo>
                    <a:pt x="195" y="285"/>
                    <a:pt x="195" y="285"/>
                    <a:pt x="195" y="285"/>
                  </a:cubicBezTo>
                  <a:cubicBezTo>
                    <a:pt x="191" y="289"/>
                    <a:pt x="191" y="289"/>
                    <a:pt x="191" y="289"/>
                  </a:cubicBezTo>
                  <a:moveTo>
                    <a:pt x="198" y="242"/>
                  </a:moveTo>
                  <a:cubicBezTo>
                    <a:pt x="193" y="247"/>
                    <a:pt x="193" y="247"/>
                    <a:pt x="193" y="247"/>
                  </a:cubicBezTo>
                  <a:cubicBezTo>
                    <a:pt x="193" y="226"/>
                    <a:pt x="193" y="226"/>
                    <a:pt x="193" y="226"/>
                  </a:cubicBezTo>
                  <a:cubicBezTo>
                    <a:pt x="195" y="227"/>
                    <a:pt x="196" y="227"/>
                    <a:pt x="198" y="228"/>
                  </a:cubicBezTo>
                  <a:cubicBezTo>
                    <a:pt x="198" y="242"/>
                    <a:pt x="198" y="242"/>
                    <a:pt x="198" y="242"/>
                  </a:cubicBezTo>
                  <a:moveTo>
                    <a:pt x="198" y="281"/>
                  </a:moveTo>
                  <a:cubicBezTo>
                    <a:pt x="199" y="251"/>
                    <a:pt x="199" y="251"/>
                    <a:pt x="199" y="251"/>
                  </a:cubicBezTo>
                  <a:cubicBezTo>
                    <a:pt x="203" y="246"/>
                    <a:pt x="203" y="246"/>
                    <a:pt x="203" y="246"/>
                  </a:cubicBezTo>
                  <a:cubicBezTo>
                    <a:pt x="203" y="277"/>
                    <a:pt x="203" y="277"/>
                    <a:pt x="203" y="277"/>
                  </a:cubicBezTo>
                  <a:cubicBezTo>
                    <a:pt x="198" y="281"/>
                    <a:pt x="198" y="281"/>
                    <a:pt x="198" y="281"/>
                  </a:cubicBezTo>
                  <a:moveTo>
                    <a:pt x="205" y="235"/>
                  </a:moveTo>
                  <a:cubicBezTo>
                    <a:pt x="201" y="239"/>
                    <a:pt x="201" y="239"/>
                    <a:pt x="201" y="239"/>
                  </a:cubicBezTo>
                  <a:cubicBezTo>
                    <a:pt x="201" y="229"/>
                    <a:pt x="201" y="229"/>
                    <a:pt x="201" y="229"/>
                  </a:cubicBezTo>
                  <a:cubicBezTo>
                    <a:pt x="202" y="230"/>
                    <a:pt x="204" y="230"/>
                    <a:pt x="205" y="231"/>
                  </a:cubicBezTo>
                  <a:cubicBezTo>
                    <a:pt x="205" y="235"/>
                    <a:pt x="205" y="235"/>
                    <a:pt x="205" y="235"/>
                  </a:cubicBezTo>
                  <a:moveTo>
                    <a:pt x="211" y="269"/>
                  </a:moveTo>
                  <a:cubicBezTo>
                    <a:pt x="206" y="274"/>
                    <a:pt x="206" y="274"/>
                    <a:pt x="206" y="274"/>
                  </a:cubicBezTo>
                  <a:cubicBezTo>
                    <a:pt x="206" y="243"/>
                    <a:pt x="206" y="243"/>
                    <a:pt x="206" y="243"/>
                  </a:cubicBezTo>
                  <a:cubicBezTo>
                    <a:pt x="211" y="238"/>
                    <a:pt x="211" y="238"/>
                    <a:pt x="211" y="238"/>
                  </a:cubicBezTo>
                  <a:cubicBezTo>
                    <a:pt x="211" y="269"/>
                    <a:pt x="211" y="269"/>
                    <a:pt x="211" y="269"/>
                  </a:cubicBezTo>
                  <a:moveTo>
                    <a:pt x="100" y="185"/>
                  </a:moveTo>
                  <a:cubicBezTo>
                    <a:pt x="110" y="158"/>
                    <a:pt x="110" y="158"/>
                    <a:pt x="110" y="158"/>
                  </a:cubicBezTo>
                  <a:cubicBezTo>
                    <a:pt x="151" y="173"/>
                    <a:pt x="193" y="189"/>
                    <a:pt x="235" y="205"/>
                  </a:cubicBezTo>
                  <a:cubicBezTo>
                    <a:pt x="213" y="227"/>
                    <a:pt x="213" y="227"/>
                    <a:pt x="213" y="227"/>
                  </a:cubicBezTo>
                  <a:cubicBezTo>
                    <a:pt x="176" y="213"/>
                    <a:pt x="138" y="198"/>
                    <a:pt x="100" y="185"/>
                  </a:cubicBezTo>
                  <a:moveTo>
                    <a:pt x="219" y="261"/>
                  </a:moveTo>
                  <a:cubicBezTo>
                    <a:pt x="214" y="266"/>
                    <a:pt x="214" y="266"/>
                    <a:pt x="214" y="266"/>
                  </a:cubicBezTo>
                  <a:cubicBezTo>
                    <a:pt x="214" y="235"/>
                    <a:pt x="214" y="235"/>
                    <a:pt x="214" y="235"/>
                  </a:cubicBezTo>
                  <a:cubicBezTo>
                    <a:pt x="216" y="233"/>
                    <a:pt x="216" y="233"/>
                    <a:pt x="216" y="233"/>
                  </a:cubicBezTo>
                  <a:cubicBezTo>
                    <a:pt x="219" y="236"/>
                    <a:pt x="219" y="236"/>
                    <a:pt x="219" y="236"/>
                  </a:cubicBezTo>
                  <a:cubicBezTo>
                    <a:pt x="219" y="261"/>
                    <a:pt x="219" y="261"/>
                    <a:pt x="219" y="261"/>
                  </a:cubicBezTo>
                  <a:moveTo>
                    <a:pt x="227" y="253"/>
                  </a:moveTo>
                  <a:cubicBezTo>
                    <a:pt x="222" y="258"/>
                    <a:pt x="222" y="258"/>
                    <a:pt x="222" y="258"/>
                  </a:cubicBezTo>
                  <a:cubicBezTo>
                    <a:pt x="222" y="239"/>
                    <a:pt x="222" y="239"/>
                    <a:pt x="222" y="239"/>
                  </a:cubicBezTo>
                  <a:cubicBezTo>
                    <a:pt x="227" y="244"/>
                    <a:pt x="227" y="244"/>
                    <a:pt x="227" y="244"/>
                  </a:cubicBezTo>
                  <a:cubicBezTo>
                    <a:pt x="227" y="253"/>
                    <a:pt x="227" y="253"/>
                    <a:pt x="227" y="253"/>
                  </a:cubicBezTo>
                  <a:moveTo>
                    <a:pt x="227" y="262"/>
                  </a:moveTo>
                  <a:cubicBezTo>
                    <a:pt x="229" y="260"/>
                    <a:pt x="229" y="260"/>
                    <a:pt x="229" y="260"/>
                  </a:cubicBezTo>
                  <a:cubicBezTo>
                    <a:pt x="229" y="263"/>
                    <a:pt x="229" y="263"/>
                    <a:pt x="229" y="263"/>
                  </a:cubicBezTo>
                  <a:cubicBezTo>
                    <a:pt x="228" y="263"/>
                    <a:pt x="228" y="263"/>
                    <a:pt x="227" y="262"/>
                  </a:cubicBezTo>
                  <a:moveTo>
                    <a:pt x="230" y="250"/>
                  </a:moveTo>
                  <a:cubicBezTo>
                    <a:pt x="230" y="247"/>
                    <a:pt x="230" y="247"/>
                    <a:pt x="230" y="247"/>
                  </a:cubicBezTo>
                  <a:cubicBezTo>
                    <a:pt x="231" y="249"/>
                    <a:pt x="231" y="249"/>
                    <a:pt x="231" y="249"/>
                  </a:cubicBezTo>
                  <a:cubicBezTo>
                    <a:pt x="230" y="250"/>
                    <a:pt x="230" y="250"/>
                    <a:pt x="230" y="250"/>
                  </a:cubicBezTo>
                  <a:moveTo>
                    <a:pt x="237" y="266"/>
                  </a:moveTo>
                  <a:cubicBezTo>
                    <a:pt x="235" y="266"/>
                    <a:pt x="234" y="265"/>
                    <a:pt x="232" y="265"/>
                  </a:cubicBezTo>
                  <a:cubicBezTo>
                    <a:pt x="232" y="257"/>
                    <a:pt x="232" y="257"/>
                    <a:pt x="232" y="257"/>
                  </a:cubicBezTo>
                  <a:cubicBezTo>
                    <a:pt x="236" y="253"/>
                    <a:pt x="236" y="253"/>
                    <a:pt x="236" y="253"/>
                  </a:cubicBezTo>
                  <a:cubicBezTo>
                    <a:pt x="237" y="254"/>
                    <a:pt x="237" y="254"/>
                    <a:pt x="237" y="254"/>
                  </a:cubicBezTo>
                  <a:cubicBezTo>
                    <a:pt x="237" y="266"/>
                    <a:pt x="237" y="266"/>
                    <a:pt x="237" y="266"/>
                  </a:cubicBezTo>
                  <a:moveTo>
                    <a:pt x="245" y="269"/>
                  </a:moveTo>
                  <a:cubicBezTo>
                    <a:pt x="243" y="269"/>
                    <a:pt x="242" y="268"/>
                    <a:pt x="240" y="268"/>
                  </a:cubicBezTo>
                  <a:cubicBezTo>
                    <a:pt x="240" y="258"/>
                    <a:pt x="240" y="258"/>
                    <a:pt x="240" y="258"/>
                  </a:cubicBezTo>
                  <a:cubicBezTo>
                    <a:pt x="245" y="262"/>
                    <a:pt x="245" y="262"/>
                    <a:pt x="245" y="262"/>
                  </a:cubicBezTo>
                  <a:cubicBezTo>
                    <a:pt x="245" y="269"/>
                    <a:pt x="245" y="269"/>
                    <a:pt x="245" y="269"/>
                  </a:cubicBezTo>
                  <a:moveTo>
                    <a:pt x="253" y="272"/>
                  </a:moveTo>
                  <a:cubicBezTo>
                    <a:pt x="251" y="272"/>
                    <a:pt x="250" y="271"/>
                    <a:pt x="248" y="271"/>
                  </a:cubicBezTo>
                  <a:cubicBezTo>
                    <a:pt x="248" y="265"/>
                    <a:pt x="248" y="265"/>
                    <a:pt x="248" y="265"/>
                  </a:cubicBezTo>
                  <a:cubicBezTo>
                    <a:pt x="253" y="270"/>
                    <a:pt x="253" y="270"/>
                    <a:pt x="253" y="270"/>
                  </a:cubicBezTo>
                  <a:cubicBezTo>
                    <a:pt x="253" y="272"/>
                    <a:pt x="253" y="272"/>
                    <a:pt x="253" y="272"/>
                  </a:cubicBezTo>
                  <a:moveTo>
                    <a:pt x="256" y="274"/>
                  </a:moveTo>
                  <a:cubicBezTo>
                    <a:pt x="256" y="273"/>
                    <a:pt x="256" y="273"/>
                    <a:pt x="256" y="273"/>
                  </a:cubicBezTo>
                  <a:cubicBezTo>
                    <a:pt x="257" y="274"/>
                    <a:pt x="257" y="274"/>
                    <a:pt x="257" y="274"/>
                  </a:cubicBezTo>
                  <a:cubicBezTo>
                    <a:pt x="256" y="274"/>
                    <a:pt x="256" y="274"/>
                    <a:pt x="256" y="274"/>
                  </a:cubicBezTo>
                  <a:moveTo>
                    <a:pt x="258" y="275"/>
                  </a:moveTo>
                  <a:cubicBezTo>
                    <a:pt x="259" y="275"/>
                    <a:pt x="259" y="275"/>
                    <a:pt x="259" y="274"/>
                  </a:cubicBezTo>
                  <a:cubicBezTo>
                    <a:pt x="260" y="273"/>
                    <a:pt x="260" y="273"/>
                    <a:pt x="260" y="273"/>
                  </a:cubicBezTo>
                  <a:cubicBezTo>
                    <a:pt x="260" y="276"/>
                    <a:pt x="260" y="276"/>
                    <a:pt x="260" y="276"/>
                  </a:cubicBezTo>
                  <a:cubicBezTo>
                    <a:pt x="260" y="275"/>
                    <a:pt x="259" y="275"/>
                    <a:pt x="258" y="275"/>
                  </a:cubicBezTo>
                  <a:moveTo>
                    <a:pt x="264" y="277"/>
                  </a:moveTo>
                  <a:cubicBezTo>
                    <a:pt x="264" y="270"/>
                    <a:pt x="264" y="270"/>
                    <a:pt x="264" y="270"/>
                  </a:cubicBezTo>
                  <a:cubicBezTo>
                    <a:pt x="268" y="265"/>
                    <a:pt x="268" y="265"/>
                    <a:pt x="268" y="265"/>
                  </a:cubicBezTo>
                  <a:cubicBezTo>
                    <a:pt x="268" y="279"/>
                    <a:pt x="268" y="279"/>
                    <a:pt x="268" y="279"/>
                  </a:cubicBezTo>
                  <a:cubicBezTo>
                    <a:pt x="267" y="278"/>
                    <a:pt x="265" y="277"/>
                    <a:pt x="264" y="277"/>
                  </a:cubicBezTo>
                  <a:moveTo>
                    <a:pt x="276" y="282"/>
                  </a:moveTo>
                  <a:cubicBezTo>
                    <a:pt x="275" y="281"/>
                    <a:pt x="273" y="281"/>
                    <a:pt x="272" y="280"/>
                  </a:cubicBezTo>
                  <a:cubicBezTo>
                    <a:pt x="272" y="262"/>
                    <a:pt x="272" y="262"/>
                    <a:pt x="272" y="262"/>
                  </a:cubicBezTo>
                  <a:cubicBezTo>
                    <a:pt x="276" y="258"/>
                    <a:pt x="276" y="258"/>
                    <a:pt x="276" y="258"/>
                  </a:cubicBezTo>
                  <a:cubicBezTo>
                    <a:pt x="276" y="258"/>
                    <a:pt x="276" y="258"/>
                    <a:pt x="276" y="258"/>
                  </a:cubicBezTo>
                  <a:cubicBezTo>
                    <a:pt x="276" y="282"/>
                    <a:pt x="276" y="282"/>
                    <a:pt x="276" y="282"/>
                  </a:cubicBezTo>
                  <a:moveTo>
                    <a:pt x="258" y="271"/>
                  </a:moveTo>
                  <a:cubicBezTo>
                    <a:pt x="238" y="251"/>
                    <a:pt x="238" y="251"/>
                    <a:pt x="238" y="251"/>
                  </a:cubicBezTo>
                  <a:cubicBezTo>
                    <a:pt x="252" y="237"/>
                    <a:pt x="252" y="237"/>
                    <a:pt x="252" y="237"/>
                  </a:cubicBezTo>
                  <a:cubicBezTo>
                    <a:pt x="253" y="236"/>
                    <a:pt x="253" y="235"/>
                    <a:pt x="252" y="234"/>
                  </a:cubicBezTo>
                  <a:cubicBezTo>
                    <a:pt x="252" y="234"/>
                    <a:pt x="251" y="234"/>
                    <a:pt x="250" y="234"/>
                  </a:cubicBezTo>
                  <a:cubicBezTo>
                    <a:pt x="236" y="249"/>
                    <a:pt x="236" y="249"/>
                    <a:pt x="236" y="249"/>
                  </a:cubicBezTo>
                  <a:cubicBezTo>
                    <a:pt x="235" y="247"/>
                    <a:pt x="235" y="247"/>
                    <a:pt x="235" y="247"/>
                  </a:cubicBezTo>
                  <a:cubicBezTo>
                    <a:pt x="217" y="230"/>
                    <a:pt x="217" y="230"/>
                    <a:pt x="217" y="230"/>
                  </a:cubicBezTo>
                  <a:cubicBezTo>
                    <a:pt x="216" y="229"/>
                    <a:pt x="216" y="229"/>
                    <a:pt x="216" y="229"/>
                  </a:cubicBezTo>
                  <a:cubicBezTo>
                    <a:pt x="258" y="187"/>
                    <a:pt x="258" y="187"/>
                    <a:pt x="258" y="187"/>
                  </a:cubicBezTo>
                  <a:cubicBezTo>
                    <a:pt x="278" y="206"/>
                    <a:pt x="278" y="206"/>
                    <a:pt x="278" y="206"/>
                  </a:cubicBezTo>
                  <a:cubicBezTo>
                    <a:pt x="278" y="207"/>
                    <a:pt x="278" y="208"/>
                    <a:pt x="278" y="208"/>
                  </a:cubicBezTo>
                  <a:cubicBezTo>
                    <a:pt x="279" y="209"/>
                    <a:pt x="280" y="209"/>
                    <a:pt x="280" y="209"/>
                  </a:cubicBezTo>
                  <a:cubicBezTo>
                    <a:pt x="300" y="229"/>
                    <a:pt x="300" y="229"/>
                    <a:pt x="300" y="229"/>
                  </a:cubicBezTo>
                  <a:cubicBezTo>
                    <a:pt x="280" y="248"/>
                    <a:pt x="280" y="248"/>
                    <a:pt x="280" y="248"/>
                  </a:cubicBezTo>
                  <a:cubicBezTo>
                    <a:pt x="270" y="239"/>
                    <a:pt x="270" y="239"/>
                    <a:pt x="270" y="239"/>
                  </a:cubicBezTo>
                  <a:cubicBezTo>
                    <a:pt x="258" y="226"/>
                    <a:pt x="258" y="226"/>
                    <a:pt x="258" y="226"/>
                  </a:cubicBezTo>
                  <a:cubicBezTo>
                    <a:pt x="258" y="226"/>
                    <a:pt x="256" y="226"/>
                    <a:pt x="256" y="226"/>
                  </a:cubicBezTo>
                  <a:cubicBezTo>
                    <a:pt x="255" y="227"/>
                    <a:pt x="255" y="228"/>
                    <a:pt x="256" y="229"/>
                  </a:cubicBezTo>
                  <a:cubicBezTo>
                    <a:pt x="268" y="241"/>
                    <a:pt x="268" y="241"/>
                    <a:pt x="268" y="241"/>
                  </a:cubicBezTo>
                  <a:cubicBezTo>
                    <a:pt x="278" y="251"/>
                    <a:pt x="278" y="251"/>
                    <a:pt x="278" y="251"/>
                  </a:cubicBezTo>
                  <a:cubicBezTo>
                    <a:pt x="258" y="271"/>
                    <a:pt x="258" y="271"/>
                    <a:pt x="258" y="271"/>
                  </a:cubicBezTo>
                  <a:moveTo>
                    <a:pt x="284" y="285"/>
                  </a:moveTo>
                  <a:cubicBezTo>
                    <a:pt x="283" y="284"/>
                    <a:pt x="281" y="284"/>
                    <a:pt x="280" y="283"/>
                  </a:cubicBezTo>
                  <a:cubicBezTo>
                    <a:pt x="280" y="260"/>
                    <a:pt x="280" y="260"/>
                    <a:pt x="280" y="260"/>
                  </a:cubicBezTo>
                  <a:cubicBezTo>
                    <a:pt x="281" y="260"/>
                    <a:pt x="283" y="261"/>
                    <a:pt x="284" y="261"/>
                  </a:cubicBezTo>
                  <a:cubicBezTo>
                    <a:pt x="284" y="285"/>
                    <a:pt x="284" y="285"/>
                    <a:pt x="284" y="285"/>
                  </a:cubicBezTo>
                  <a:moveTo>
                    <a:pt x="292" y="288"/>
                  </a:moveTo>
                  <a:cubicBezTo>
                    <a:pt x="290" y="287"/>
                    <a:pt x="289" y="287"/>
                    <a:pt x="287" y="286"/>
                  </a:cubicBezTo>
                  <a:cubicBezTo>
                    <a:pt x="287" y="263"/>
                    <a:pt x="287" y="263"/>
                    <a:pt x="287" y="263"/>
                  </a:cubicBezTo>
                  <a:cubicBezTo>
                    <a:pt x="289" y="263"/>
                    <a:pt x="290" y="264"/>
                    <a:pt x="292" y="264"/>
                  </a:cubicBezTo>
                  <a:cubicBezTo>
                    <a:pt x="292" y="265"/>
                    <a:pt x="292" y="265"/>
                    <a:pt x="292" y="265"/>
                  </a:cubicBezTo>
                  <a:cubicBezTo>
                    <a:pt x="292" y="288"/>
                    <a:pt x="292" y="288"/>
                    <a:pt x="292" y="288"/>
                  </a:cubicBezTo>
                  <a:moveTo>
                    <a:pt x="300" y="291"/>
                  </a:moveTo>
                  <a:cubicBezTo>
                    <a:pt x="298" y="290"/>
                    <a:pt x="297" y="290"/>
                    <a:pt x="295" y="289"/>
                  </a:cubicBezTo>
                  <a:cubicBezTo>
                    <a:pt x="295" y="268"/>
                    <a:pt x="295" y="268"/>
                    <a:pt x="295" y="268"/>
                  </a:cubicBezTo>
                  <a:cubicBezTo>
                    <a:pt x="300" y="273"/>
                    <a:pt x="300" y="273"/>
                    <a:pt x="300" y="273"/>
                  </a:cubicBezTo>
                  <a:cubicBezTo>
                    <a:pt x="300" y="291"/>
                    <a:pt x="300" y="291"/>
                    <a:pt x="300" y="291"/>
                  </a:cubicBezTo>
                  <a:moveTo>
                    <a:pt x="300" y="268"/>
                  </a:moveTo>
                  <a:cubicBezTo>
                    <a:pt x="299" y="267"/>
                    <a:pt x="299" y="267"/>
                    <a:pt x="299" y="267"/>
                  </a:cubicBezTo>
                  <a:cubicBezTo>
                    <a:pt x="300" y="268"/>
                    <a:pt x="300" y="268"/>
                    <a:pt x="300" y="268"/>
                  </a:cubicBezTo>
                  <a:cubicBezTo>
                    <a:pt x="300" y="268"/>
                    <a:pt x="300" y="268"/>
                    <a:pt x="300" y="268"/>
                  </a:cubicBezTo>
                  <a:moveTo>
                    <a:pt x="308" y="294"/>
                  </a:moveTo>
                  <a:cubicBezTo>
                    <a:pt x="306" y="294"/>
                    <a:pt x="305" y="293"/>
                    <a:pt x="303" y="292"/>
                  </a:cubicBezTo>
                  <a:cubicBezTo>
                    <a:pt x="303" y="276"/>
                    <a:pt x="303" y="276"/>
                    <a:pt x="303" y="276"/>
                  </a:cubicBezTo>
                  <a:cubicBezTo>
                    <a:pt x="308" y="280"/>
                    <a:pt x="308" y="280"/>
                    <a:pt x="308" y="280"/>
                  </a:cubicBezTo>
                  <a:cubicBezTo>
                    <a:pt x="308" y="294"/>
                    <a:pt x="308" y="294"/>
                    <a:pt x="308" y="294"/>
                  </a:cubicBezTo>
                  <a:moveTo>
                    <a:pt x="308" y="276"/>
                  </a:moveTo>
                  <a:cubicBezTo>
                    <a:pt x="303" y="271"/>
                    <a:pt x="303" y="271"/>
                    <a:pt x="303" y="271"/>
                  </a:cubicBezTo>
                  <a:cubicBezTo>
                    <a:pt x="303" y="269"/>
                    <a:pt x="303" y="269"/>
                    <a:pt x="303" y="269"/>
                  </a:cubicBezTo>
                  <a:cubicBezTo>
                    <a:pt x="305" y="270"/>
                    <a:pt x="306" y="270"/>
                    <a:pt x="308" y="271"/>
                  </a:cubicBezTo>
                  <a:cubicBezTo>
                    <a:pt x="308" y="276"/>
                    <a:pt x="308" y="276"/>
                    <a:pt x="308" y="276"/>
                  </a:cubicBezTo>
                  <a:moveTo>
                    <a:pt x="315" y="297"/>
                  </a:moveTo>
                  <a:cubicBezTo>
                    <a:pt x="314" y="297"/>
                    <a:pt x="312" y="296"/>
                    <a:pt x="311" y="295"/>
                  </a:cubicBezTo>
                  <a:cubicBezTo>
                    <a:pt x="311" y="284"/>
                    <a:pt x="311" y="284"/>
                    <a:pt x="311" y="284"/>
                  </a:cubicBezTo>
                  <a:cubicBezTo>
                    <a:pt x="315" y="288"/>
                    <a:pt x="315" y="288"/>
                    <a:pt x="315" y="288"/>
                  </a:cubicBezTo>
                  <a:cubicBezTo>
                    <a:pt x="315" y="297"/>
                    <a:pt x="315" y="297"/>
                    <a:pt x="315" y="297"/>
                  </a:cubicBezTo>
                  <a:moveTo>
                    <a:pt x="315" y="283"/>
                  </a:moveTo>
                  <a:cubicBezTo>
                    <a:pt x="311" y="279"/>
                    <a:pt x="311" y="279"/>
                    <a:pt x="311" y="279"/>
                  </a:cubicBezTo>
                  <a:cubicBezTo>
                    <a:pt x="311" y="272"/>
                    <a:pt x="311" y="272"/>
                    <a:pt x="311" y="272"/>
                  </a:cubicBezTo>
                  <a:cubicBezTo>
                    <a:pt x="312" y="273"/>
                    <a:pt x="314" y="273"/>
                    <a:pt x="315" y="274"/>
                  </a:cubicBezTo>
                  <a:cubicBezTo>
                    <a:pt x="315" y="283"/>
                    <a:pt x="315" y="283"/>
                    <a:pt x="315" y="283"/>
                  </a:cubicBezTo>
                  <a:moveTo>
                    <a:pt x="323" y="300"/>
                  </a:moveTo>
                  <a:cubicBezTo>
                    <a:pt x="322" y="300"/>
                    <a:pt x="320" y="299"/>
                    <a:pt x="319" y="298"/>
                  </a:cubicBezTo>
                  <a:cubicBezTo>
                    <a:pt x="319" y="292"/>
                    <a:pt x="319" y="292"/>
                    <a:pt x="319" y="292"/>
                  </a:cubicBezTo>
                  <a:cubicBezTo>
                    <a:pt x="323" y="296"/>
                    <a:pt x="323" y="296"/>
                    <a:pt x="323" y="296"/>
                  </a:cubicBezTo>
                  <a:cubicBezTo>
                    <a:pt x="323" y="300"/>
                    <a:pt x="323" y="300"/>
                    <a:pt x="323" y="300"/>
                  </a:cubicBezTo>
                  <a:moveTo>
                    <a:pt x="319" y="287"/>
                  </a:moveTo>
                  <a:cubicBezTo>
                    <a:pt x="319" y="275"/>
                    <a:pt x="319" y="275"/>
                    <a:pt x="319" y="275"/>
                  </a:cubicBezTo>
                  <a:cubicBezTo>
                    <a:pt x="320" y="276"/>
                    <a:pt x="322" y="276"/>
                    <a:pt x="323" y="277"/>
                  </a:cubicBezTo>
                  <a:cubicBezTo>
                    <a:pt x="323" y="291"/>
                    <a:pt x="323" y="291"/>
                    <a:pt x="323" y="291"/>
                  </a:cubicBezTo>
                  <a:cubicBezTo>
                    <a:pt x="319" y="287"/>
                    <a:pt x="319" y="287"/>
                    <a:pt x="319" y="287"/>
                  </a:cubicBezTo>
                  <a:moveTo>
                    <a:pt x="327" y="302"/>
                  </a:moveTo>
                  <a:cubicBezTo>
                    <a:pt x="327" y="300"/>
                    <a:pt x="327" y="300"/>
                    <a:pt x="327" y="300"/>
                  </a:cubicBezTo>
                  <a:cubicBezTo>
                    <a:pt x="330" y="303"/>
                    <a:pt x="330" y="303"/>
                    <a:pt x="330" y="303"/>
                  </a:cubicBezTo>
                  <a:cubicBezTo>
                    <a:pt x="329" y="303"/>
                    <a:pt x="328" y="302"/>
                    <a:pt x="327" y="302"/>
                  </a:cubicBezTo>
                  <a:moveTo>
                    <a:pt x="331" y="299"/>
                  </a:moveTo>
                  <a:cubicBezTo>
                    <a:pt x="327" y="295"/>
                    <a:pt x="327" y="295"/>
                    <a:pt x="327" y="295"/>
                  </a:cubicBezTo>
                  <a:cubicBezTo>
                    <a:pt x="327" y="278"/>
                    <a:pt x="327" y="278"/>
                    <a:pt x="327" y="278"/>
                  </a:cubicBezTo>
                  <a:cubicBezTo>
                    <a:pt x="328" y="279"/>
                    <a:pt x="330" y="279"/>
                    <a:pt x="331" y="280"/>
                  </a:cubicBezTo>
                  <a:cubicBezTo>
                    <a:pt x="331" y="299"/>
                    <a:pt x="331" y="299"/>
                    <a:pt x="331" y="299"/>
                  </a:cubicBezTo>
                  <a:moveTo>
                    <a:pt x="339" y="307"/>
                  </a:moveTo>
                  <a:cubicBezTo>
                    <a:pt x="338" y="306"/>
                    <a:pt x="338" y="306"/>
                    <a:pt x="338" y="306"/>
                  </a:cubicBezTo>
                  <a:cubicBezTo>
                    <a:pt x="335" y="303"/>
                    <a:pt x="335" y="303"/>
                    <a:pt x="335" y="303"/>
                  </a:cubicBezTo>
                  <a:cubicBezTo>
                    <a:pt x="335" y="281"/>
                    <a:pt x="335" y="281"/>
                    <a:pt x="335" y="281"/>
                  </a:cubicBezTo>
                  <a:cubicBezTo>
                    <a:pt x="336" y="282"/>
                    <a:pt x="338" y="283"/>
                    <a:pt x="339" y="283"/>
                  </a:cubicBezTo>
                  <a:cubicBezTo>
                    <a:pt x="339" y="307"/>
                    <a:pt x="339" y="307"/>
                    <a:pt x="339" y="307"/>
                  </a:cubicBezTo>
                  <a:moveTo>
                    <a:pt x="347" y="310"/>
                  </a:moveTo>
                  <a:cubicBezTo>
                    <a:pt x="345" y="309"/>
                    <a:pt x="344" y="309"/>
                    <a:pt x="342" y="308"/>
                  </a:cubicBezTo>
                  <a:cubicBezTo>
                    <a:pt x="342" y="285"/>
                    <a:pt x="342" y="285"/>
                    <a:pt x="342" y="285"/>
                  </a:cubicBezTo>
                  <a:cubicBezTo>
                    <a:pt x="344" y="285"/>
                    <a:pt x="345" y="286"/>
                    <a:pt x="347" y="286"/>
                  </a:cubicBezTo>
                  <a:cubicBezTo>
                    <a:pt x="347" y="310"/>
                    <a:pt x="347" y="310"/>
                    <a:pt x="347" y="310"/>
                  </a:cubicBezTo>
                  <a:moveTo>
                    <a:pt x="355" y="313"/>
                  </a:moveTo>
                  <a:cubicBezTo>
                    <a:pt x="353" y="312"/>
                    <a:pt x="352" y="312"/>
                    <a:pt x="350" y="311"/>
                  </a:cubicBezTo>
                  <a:cubicBezTo>
                    <a:pt x="350" y="288"/>
                    <a:pt x="350" y="288"/>
                    <a:pt x="350" y="288"/>
                  </a:cubicBezTo>
                  <a:cubicBezTo>
                    <a:pt x="352" y="288"/>
                    <a:pt x="353" y="289"/>
                    <a:pt x="355" y="289"/>
                  </a:cubicBezTo>
                  <a:cubicBezTo>
                    <a:pt x="355" y="313"/>
                    <a:pt x="355" y="313"/>
                    <a:pt x="355" y="313"/>
                  </a:cubicBezTo>
                  <a:moveTo>
                    <a:pt x="363" y="316"/>
                  </a:moveTo>
                  <a:cubicBezTo>
                    <a:pt x="361" y="316"/>
                    <a:pt x="360" y="315"/>
                    <a:pt x="358" y="314"/>
                  </a:cubicBezTo>
                  <a:cubicBezTo>
                    <a:pt x="358" y="291"/>
                    <a:pt x="358" y="291"/>
                    <a:pt x="358" y="291"/>
                  </a:cubicBezTo>
                  <a:cubicBezTo>
                    <a:pt x="360" y="291"/>
                    <a:pt x="361" y="292"/>
                    <a:pt x="363" y="293"/>
                  </a:cubicBezTo>
                  <a:cubicBezTo>
                    <a:pt x="363" y="316"/>
                    <a:pt x="363" y="316"/>
                    <a:pt x="363" y="316"/>
                  </a:cubicBezTo>
                  <a:moveTo>
                    <a:pt x="366" y="318"/>
                  </a:moveTo>
                  <a:cubicBezTo>
                    <a:pt x="366" y="294"/>
                    <a:pt x="366" y="294"/>
                    <a:pt x="366" y="294"/>
                  </a:cubicBezTo>
                  <a:cubicBezTo>
                    <a:pt x="367" y="295"/>
                    <a:pt x="369" y="295"/>
                    <a:pt x="370" y="296"/>
                  </a:cubicBezTo>
                  <a:cubicBezTo>
                    <a:pt x="371" y="319"/>
                    <a:pt x="371" y="319"/>
                    <a:pt x="371" y="319"/>
                  </a:cubicBezTo>
                  <a:cubicBezTo>
                    <a:pt x="369" y="319"/>
                    <a:pt x="368" y="318"/>
                    <a:pt x="366" y="318"/>
                  </a:cubicBezTo>
                  <a:moveTo>
                    <a:pt x="378" y="323"/>
                  </a:moveTo>
                  <a:cubicBezTo>
                    <a:pt x="377" y="322"/>
                    <a:pt x="375" y="321"/>
                    <a:pt x="374" y="321"/>
                  </a:cubicBezTo>
                  <a:cubicBezTo>
                    <a:pt x="374" y="297"/>
                    <a:pt x="374" y="297"/>
                    <a:pt x="374" y="297"/>
                  </a:cubicBezTo>
                  <a:cubicBezTo>
                    <a:pt x="375" y="298"/>
                    <a:pt x="377" y="298"/>
                    <a:pt x="378" y="299"/>
                  </a:cubicBezTo>
                  <a:cubicBezTo>
                    <a:pt x="378" y="323"/>
                    <a:pt x="378" y="323"/>
                    <a:pt x="378" y="323"/>
                  </a:cubicBezTo>
                  <a:moveTo>
                    <a:pt x="386" y="326"/>
                  </a:moveTo>
                  <a:cubicBezTo>
                    <a:pt x="385" y="325"/>
                    <a:pt x="383" y="325"/>
                    <a:pt x="382" y="324"/>
                  </a:cubicBezTo>
                  <a:cubicBezTo>
                    <a:pt x="382" y="300"/>
                    <a:pt x="382" y="300"/>
                    <a:pt x="382" y="300"/>
                  </a:cubicBezTo>
                  <a:cubicBezTo>
                    <a:pt x="383" y="301"/>
                    <a:pt x="385" y="302"/>
                    <a:pt x="386" y="302"/>
                  </a:cubicBezTo>
                  <a:cubicBezTo>
                    <a:pt x="386" y="326"/>
                    <a:pt x="386" y="326"/>
                    <a:pt x="386" y="326"/>
                  </a:cubicBezTo>
                  <a:moveTo>
                    <a:pt x="394" y="329"/>
                  </a:moveTo>
                  <a:cubicBezTo>
                    <a:pt x="393" y="328"/>
                    <a:pt x="391" y="328"/>
                    <a:pt x="390" y="327"/>
                  </a:cubicBezTo>
                  <a:cubicBezTo>
                    <a:pt x="390" y="304"/>
                    <a:pt x="390" y="304"/>
                    <a:pt x="390" y="304"/>
                  </a:cubicBezTo>
                  <a:cubicBezTo>
                    <a:pt x="391" y="304"/>
                    <a:pt x="393" y="305"/>
                    <a:pt x="394" y="305"/>
                  </a:cubicBezTo>
                  <a:cubicBezTo>
                    <a:pt x="394" y="329"/>
                    <a:pt x="394" y="329"/>
                    <a:pt x="394" y="329"/>
                  </a:cubicBezTo>
                  <a:moveTo>
                    <a:pt x="397" y="330"/>
                  </a:moveTo>
                  <a:cubicBezTo>
                    <a:pt x="397" y="307"/>
                    <a:pt x="397" y="307"/>
                    <a:pt x="397" y="307"/>
                  </a:cubicBezTo>
                  <a:cubicBezTo>
                    <a:pt x="399" y="307"/>
                    <a:pt x="400" y="308"/>
                    <a:pt x="402" y="309"/>
                  </a:cubicBezTo>
                  <a:cubicBezTo>
                    <a:pt x="402" y="332"/>
                    <a:pt x="402" y="332"/>
                    <a:pt x="402" y="332"/>
                  </a:cubicBezTo>
                  <a:cubicBezTo>
                    <a:pt x="400" y="332"/>
                    <a:pt x="399" y="331"/>
                    <a:pt x="397" y="330"/>
                  </a:cubicBezTo>
                  <a:moveTo>
                    <a:pt x="410" y="335"/>
                  </a:moveTo>
                  <a:cubicBezTo>
                    <a:pt x="408" y="335"/>
                    <a:pt x="407" y="334"/>
                    <a:pt x="405" y="334"/>
                  </a:cubicBezTo>
                  <a:cubicBezTo>
                    <a:pt x="405" y="310"/>
                    <a:pt x="405" y="310"/>
                    <a:pt x="405" y="310"/>
                  </a:cubicBezTo>
                  <a:cubicBezTo>
                    <a:pt x="407" y="311"/>
                    <a:pt x="408" y="311"/>
                    <a:pt x="410" y="312"/>
                  </a:cubicBezTo>
                  <a:cubicBezTo>
                    <a:pt x="410" y="335"/>
                    <a:pt x="410" y="335"/>
                    <a:pt x="410" y="335"/>
                  </a:cubicBezTo>
                  <a:moveTo>
                    <a:pt x="413" y="337"/>
                  </a:moveTo>
                  <a:cubicBezTo>
                    <a:pt x="413" y="313"/>
                    <a:pt x="413" y="313"/>
                    <a:pt x="413" y="313"/>
                  </a:cubicBezTo>
                  <a:cubicBezTo>
                    <a:pt x="415" y="314"/>
                    <a:pt x="416" y="315"/>
                    <a:pt x="418" y="315"/>
                  </a:cubicBezTo>
                  <a:cubicBezTo>
                    <a:pt x="418" y="339"/>
                    <a:pt x="418" y="339"/>
                    <a:pt x="418" y="339"/>
                  </a:cubicBezTo>
                  <a:cubicBezTo>
                    <a:pt x="416" y="338"/>
                    <a:pt x="415" y="337"/>
                    <a:pt x="413" y="337"/>
                  </a:cubicBezTo>
                  <a:moveTo>
                    <a:pt x="426" y="342"/>
                  </a:moveTo>
                  <a:cubicBezTo>
                    <a:pt x="424" y="341"/>
                    <a:pt x="423" y="341"/>
                    <a:pt x="421" y="340"/>
                  </a:cubicBezTo>
                  <a:cubicBezTo>
                    <a:pt x="421" y="317"/>
                    <a:pt x="421" y="317"/>
                    <a:pt x="421" y="317"/>
                  </a:cubicBezTo>
                  <a:cubicBezTo>
                    <a:pt x="423" y="317"/>
                    <a:pt x="424" y="318"/>
                    <a:pt x="426" y="318"/>
                  </a:cubicBezTo>
                  <a:cubicBezTo>
                    <a:pt x="426" y="342"/>
                    <a:pt x="426" y="342"/>
                    <a:pt x="426" y="342"/>
                  </a:cubicBezTo>
                  <a:moveTo>
                    <a:pt x="433" y="345"/>
                  </a:moveTo>
                  <a:cubicBezTo>
                    <a:pt x="432" y="345"/>
                    <a:pt x="430" y="344"/>
                    <a:pt x="429" y="343"/>
                  </a:cubicBezTo>
                  <a:cubicBezTo>
                    <a:pt x="429" y="320"/>
                    <a:pt x="429" y="320"/>
                    <a:pt x="429" y="320"/>
                  </a:cubicBezTo>
                  <a:cubicBezTo>
                    <a:pt x="430" y="320"/>
                    <a:pt x="432" y="321"/>
                    <a:pt x="433" y="322"/>
                  </a:cubicBezTo>
                  <a:cubicBezTo>
                    <a:pt x="433" y="345"/>
                    <a:pt x="433" y="345"/>
                    <a:pt x="433" y="345"/>
                  </a:cubicBezTo>
                  <a:moveTo>
                    <a:pt x="441" y="348"/>
                  </a:moveTo>
                  <a:cubicBezTo>
                    <a:pt x="440" y="348"/>
                    <a:pt x="438" y="347"/>
                    <a:pt x="437" y="347"/>
                  </a:cubicBezTo>
                  <a:cubicBezTo>
                    <a:pt x="437" y="323"/>
                    <a:pt x="437" y="323"/>
                    <a:pt x="437" y="323"/>
                  </a:cubicBezTo>
                  <a:cubicBezTo>
                    <a:pt x="438" y="324"/>
                    <a:pt x="440" y="324"/>
                    <a:pt x="441" y="325"/>
                  </a:cubicBezTo>
                  <a:cubicBezTo>
                    <a:pt x="441" y="348"/>
                    <a:pt x="441" y="348"/>
                    <a:pt x="441" y="348"/>
                  </a:cubicBezTo>
                  <a:moveTo>
                    <a:pt x="449" y="352"/>
                  </a:moveTo>
                  <a:cubicBezTo>
                    <a:pt x="448" y="351"/>
                    <a:pt x="446" y="351"/>
                    <a:pt x="445" y="350"/>
                  </a:cubicBezTo>
                  <a:cubicBezTo>
                    <a:pt x="445" y="326"/>
                    <a:pt x="445" y="326"/>
                    <a:pt x="445" y="326"/>
                  </a:cubicBezTo>
                  <a:cubicBezTo>
                    <a:pt x="446" y="327"/>
                    <a:pt x="448" y="327"/>
                    <a:pt x="449" y="328"/>
                  </a:cubicBezTo>
                  <a:cubicBezTo>
                    <a:pt x="449" y="352"/>
                    <a:pt x="449" y="352"/>
                    <a:pt x="449" y="352"/>
                  </a:cubicBezTo>
                  <a:moveTo>
                    <a:pt x="452" y="353"/>
                  </a:moveTo>
                  <a:cubicBezTo>
                    <a:pt x="452" y="330"/>
                    <a:pt x="452" y="330"/>
                    <a:pt x="452" y="330"/>
                  </a:cubicBezTo>
                  <a:cubicBezTo>
                    <a:pt x="454" y="330"/>
                    <a:pt x="455" y="331"/>
                    <a:pt x="457" y="331"/>
                  </a:cubicBezTo>
                  <a:cubicBezTo>
                    <a:pt x="457" y="355"/>
                    <a:pt x="457" y="355"/>
                    <a:pt x="457" y="355"/>
                  </a:cubicBezTo>
                  <a:cubicBezTo>
                    <a:pt x="455" y="354"/>
                    <a:pt x="454" y="354"/>
                    <a:pt x="452" y="353"/>
                  </a:cubicBezTo>
                  <a:moveTo>
                    <a:pt x="465" y="358"/>
                  </a:moveTo>
                  <a:cubicBezTo>
                    <a:pt x="463" y="358"/>
                    <a:pt x="462" y="357"/>
                    <a:pt x="460" y="357"/>
                  </a:cubicBezTo>
                  <a:cubicBezTo>
                    <a:pt x="460" y="333"/>
                    <a:pt x="460" y="333"/>
                    <a:pt x="460" y="333"/>
                  </a:cubicBezTo>
                  <a:cubicBezTo>
                    <a:pt x="462" y="333"/>
                    <a:pt x="463" y="334"/>
                    <a:pt x="465" y="335"/>
                  </a:cubicBezTo>
                  <a:cubicBezTo>
                    <a:pt x="465" y="358"/>
                    <a:pt x="465" y="358"/>
                    <a:pt x="465" y="358"/>
                  </a:cubicBezTo>
                  <a:moveTo>
                    <a:pt x="473" y="362"/>
                  </a:moveTo>
                  <a:cubicBezTo>
                    <a:pt x="471" y="361"/>
                    <a:pt x="470" y="360"/>
                    <a:pt x="468" y="360"/>
                  </a:cubicBezTo>
                  <a:cubicBezTo>
                    <a:pt x="468" y="336"/>
                    <a:pt x="468" y="336"/>
                    <a:pt x="468" y="336"/>
                  </a:cubicBezTo>
                  <a:cubicBezTo>
                    <a:pt x="470" y="337"/>
                    <a:pt x="471" y="337"/>
                    <a:pt x="473" y="338"/>
                  </a:cubicBezTo>
                  <a:cubicBezTo>
                    <a:pt x="473" y="362"/>
                    <a:pt x="473" y="362"/>
                    <a:pt x="473" y="362"/>
                  </a:cubicBezTo>
                  <a:moveTo>
                    <a:pt x="481" y="365"/>
                  </a:moveTo>
                  <a:cubicBezTo>
                    <a:pt x="479" y="364"/>
                    <a:pt x="478" y="364"/>
                    <a:pt x="476" y="363"/>
                  </a:cubicBezTo>
                  <a:cubicBezTo>
                    <a:pt x="476" y="339"/>
                    <a:pt x="476" y="339"/>
                    <a:pt x="476" y="339"/>
                  </a:cubicBezTo>
                  <a:cubicBezTo>
                    <a:pt x="478" y="340"/>
                    <a:pt x="479" y="341"/>
                    <a:pt x="481" y="341"/>
                  </a:cubicBezTo>
                  <a:cubicBezTo>
                    <a:pt x="481" y="365"/>
                    <a:pt x="481" y="365"/>
                    <a:pt x="481" y="365"/>
                  </a:cubicBezTo>
                  <a:moveTo>
                    <a:pt x="488" y="368"/>
                  </a:moveTo>
                  <a:cubicBezTo>
                    <a:pt x="487" y="368"/>
                    <a:pt x="485" y="367"/>
                    <a:pt x="484" y="366"/>
                  </a:cubicBezTo>
                  <a:cubicBezTo>
                    <a:pt x="484" y="343"/>
                    <a:pt x="484" y="343"/>
                    <a:pt x="484" y="343"/>
                  </a:cubicBezTo>
                  <a:cubicBezTo>
                    <a:pt x="485" y="343"/>
                    <a:pt x="487" y="344"/>
                    <a:pt x="488" y="345"/>
                  </a:cubicBezTo>
                  <a:cubicBezTo>
                    <a:pt x="488" y="368"/>
                    <a:pt x="488" y="368"/>
                    <a:pt x="488" y="368"/>
                  </a:cubicBezTo>
                  <a:moveTo>
                    <a:pt x="492" y="370"/>
                  </a:moveTo>
                  <a:cubicBezTo>
                    <a:pt x="492" y="346"/>
                    <a:pt x="492" y="346"/>
                    <a:pt x="492" y="346"/>
                  </a:cubicBezTo>
                  <a:cubicBezTo>
                    <a:pt x="493" y="347"/>
                    <a:pt x="495" y="347"/>
                    <a:pt x="496" y="348"/>
                  </a:cubicBezTo>
                  <a:cubicBezTo>
                    <a:pt x="496" y="372"/>
                    <a:pt x="496" y="372"/>
                    <a:pt x="496" y="372"/>
                  </a:cubicBezTo>
                  <a:cubicBezTo>
                    <a:pt x="495" y="371"/>
                    <a:pt x="493" y="370"/>
                    <a:pt x="492" y="370"/>
                  </a:cubicBezTo>
                  <a:moveTo>
                    <a:pt x="504" y="375"/>
                  </a:moveTo>
                  <a:cubicBezTo>
                    <a:pt x="503" y="374"/>
                    <a:pt x="501" y="374"/>
                    <a:pt x="500" y="373"/>
                  </a:cubicBezTo>
                  <a:cubicBezTo>
                    <a:pt x="500" y="349"/>
                    <a:pt x="500" y="349"/>
                    <a:pt x="500" y="349"/>
                  </a:cubicBezTo>
                  <a:cubicBezTo>
                    <a:pt x="501" y="350"/>
                    <a:pt x="503" y="351"/>
                    <a:pt x="504" y="351"/>
                  </a:cubicBezTo>
                  <a:cubicBezTo>
                    <a:pt x="504" y="375"/>
                    <a:pt x="504" y="375"/>
                    <a:pt x="504" y="375"/>
                  </a:cubicBezTo>
                  <a:moveTo>
                    <a:pt x="508" y="376"/>
                  </a:moveTo>
                  <a:cubicBezTo>
                    <a:pt x="508" y="353"/>
                    <a:pt x="508" y="353"/>
                    <a:pt x="508" y="353"/>
                  </a:cubicBezTo>
                  <a:cubicBezTo>
                    <a:pt x="509" y="353"/>
                    <a:pt x="511" y="354"/>
                    <a:pt x="512" y="355"/>
                  </a:cubicBezTo>
                  <a:cubicBezTo>
                    <a:pt x="512" y="378"/>
                    <a:pt x="512" y="378"/>
                    <a:pt x="512" y="378"/>
                  </a:cubicBezTo>
                  <a:cubicBezTo>
                    <a:pt x="511" y="378"/>
                    <a:pt x="509" y="377"/>
                    <a:pt x="508" y="376"/>
                  </a:cubicBezTo>
                  <a:moveTo>
                    <a:pt x="520" y="382"/>
                  </a:moveTo>
                  <a:cubicBezTo>
                    <a:pt x="518" y="381"/>
                    <a:pt x="517" y="380"/>
                    <a:pt x="515" y="380"/>
                  </a:cubicBezTo>
                  <a:cubicBezTo>
                    <a:pt x="515" y="356"/>
                    <a:pt x="515" y="356"/>
                    <a:pt x="515" y="356"/>
                  </a:cubicBezTo>
                  <a:cubicBezTo>
                    <a:pt x="517" y="357"/>
                    <a:pt x="518" y="357"/>
                    <a:pt x="520" y="358"/>
                  </a:cubicBezTo>
                  <a:cubicBezTo>
                    <a:pt x="520" y="382"/>
                    <a:pt x="520" y="382"/>
                    <a:pt x="520" y="382"/>
                  </a:cubicBezTo>
                  <a:moveTo>
                    <a:pt x="528" y="385"/>
                  </a:moveTo>
                  <a:cubicBezTo>
                    <a:pt x="526" y="384"/>
                    <a:pt x="525" y="384"/>
                    <a:pt x="523" y="383"/>
                  </a:cubicBezTo>
                  <a:cubicBezTo>
                    <a:pt x="523" y="359"/>
                    <a:pt x="523" y="359"/>
                    <a:pt x="523" y="359"/>
                  </a:cubicBezTo>
                  <a:cubicBezTo>
                    <a:pt x="525" y="360"/>
                    <a:pt x="526" y="361"/>
                    <a:pt x="528" y="361"/>
                  </a:cubicBezTo>
                  <a:cubicBezTo>
                    <a:pt x="528" y="385"/>
                    <a:pt x="528" y="385"/>
                    <a:pt x="528" y="385"/>
                  </a:cubicBezTo>
                  <a:moveTo>
                    <a:pt x="536" y="388"/>
                  </a:moveTo>
                  <a:cubicBezTo>
                    <a:pt x="534" y="388"/>
                    <a:pt x="533" y="387"/>
                    <a:pt x="531" y="386"/>
                  </a:cubicBezTo>
                  <a:cubicBezTo>
                    <a:pt x="531" y="363"/>
                    <a:pt x="531" y="363"/>
                    <a:pt x="531" y="363"/>
                  </a:cubicBezTo>
                  <a:cubicBezTo>
                    <a:pt x="533" y="363"/>
                    <a:pt x="534" y="364"/>
                    <a:pt x="536" y="365"/>
                  </a:cubicBezTo>
                  <a:cubicBezTo>
                    <a:pt x="536" y="388"/>
                    <a:pt x="536" y="388"/>
                    <a:pt x="536" y="388"/>
                  </a:cubicBezTo>
                  <a:moveTo>
                    <a:pt x="543" y="392"/>
                  </a:moveTo>
                  <a:cubicBezTo>
                    <a:pt x="542" y="391"/>
                    <a:pt x="540" y="391"/>
                    <a:pt x="539" y="390"/>
                  </a:cubicBezTo>
                  <a:cubicBezTo>
                    <a:pt x="539" y="366"/>
                    <a:pt x="539" y="366"/>
                    <a:pt x="539" y="366"/>
                  </a:cubicBezTo>
                  <a:cubicBezTo>
                    <a:pt x="540" y="367"/>
                    <a:pt x="542" y="367"/>
                    <a:pt x="543" y="368"/>
                  </a:cubicBezTo>
                  <a:cubicBezTo>
                    <a:pt x="543" y="392"/>
                    <a:pt x="543" y="392"/>
                    <a:pt x="543" y="392"/>
                  </a:cubicBezTo>
                  <a:moveTo>
                    <a:pt x="551" y="395"/>
                  </a:moveTo>
                  <a:cubicBezTo>
                    <a:pt x="550" y="395"/>
                    <a:pt x="548" y="394"/>
                    <a:pt x="547" y="393"/>
                  </a:cubicBezTo>
                  <a:cubicBezTo>
                    <a:pt x="547" y="369"/>
                    <a:pt x="547" y="369"/>
                    <a:pt x="547" y="369"/>
                  </a:cubicBezTo>
                  <a:cubicBezTo>
                    <a:pt x="548" y="370"/>
                    <a:pt x="550" y="371"/>
                    <a:pt x="551" y="371"/>
                  </a:cubicBezTo>
                  <a:cubicBezTo>
                    <a:pt x="551" y="395"/>
                    <a:pt x="551" y="395"/>
                    <a:pt x="551" y="395"/>
                  </a:cubicBezTo>
                  <a:moveTo>
                    <a:pt x="555" y="397"/>
                  </a:moveTo>
                  <a:cubicBezTo>
                    <a:pt x="555" y="373"/>
                    <a:pt x="555" y="373"/>
                    <a:pt x="555" y="373"/>
                  </a:cubicBezTo>
                  <a:cubicBezTo>
                    <a:pt x="556" y="374"/>
                    <a:pt x="558" y="374"/>
                    <a:pt x="559" y="375"/>
                  </a:cubicBezTo>
                  <a:cubicBezTo>
                    <a:pt x="559" y="399"/>
                    <a:pt x="559" y="399"/>
                    <a:pt x="559" y="399"/>
                  </a:cubicBezTo>
                  <a:cubicBezTo>
                    <a:pt x="558" y="398"/>
                    <a:pt x="556" y="397"/>
                    <a:pt x="555" y="397"/>
                  </a:cubicBezTo>
                  <a:moveTo>
                    <a:pt x="563" y="400"/>
                  </a:moveTo>
                  <a:cubicBezTo>
                    <a:pt x="563" y="376"/>
                    <a:pt x="563" y="376"/>
                    <a:pt x="563" y="376"/>
                  </a:cubicBezTo>
                  <a:cubicBezTo>
                    <a:pt x="564" y="377"/>
                    <a:pt x="566" y="378"/>
                    <a:pt x="567" y="378"/>
                  </a:cubicBezTo>
                  <a:cubicBezTo>
                    <a:pt x="567" y="402"/>
                    <a:pt x="567" y="402"/>
                    <a:pt x="567" y="402"/>
                  </a:cubicBezTo>
                  <a:cubicBezTo>
                    <a:pt x="566" y="401"/>
                    <a:pt x="564" y="401"/>
                    <a:pt x="563" y="400"/>
                  </a:cubicBezTo>
                  <a:moveTo>
                    <a:pt x="570" y="403"/>
                  </a:moveTo>
                  <a:cubicBezTo>
                    <a:pt x="570" y="380"/>
                    <a:pt x="570" y="380"/>
                    <a:pt x="570" y="380"/>
                  </a:cubicBezTo>
                  <a:cubicBezTo>
                    <a:pt x="572" y="380"/>
                    <a:pt x="573" y="381"/>
                    <a:pt x="575" y="382"/>
                  </a:cubicBezTo>
                  <a:cubicBezTo>
                    <a:pt x="575" y="405"/>
                    <a:pt x="575" y="405"/>
                    <a:pt x="575" y="405"/>
                  </a:cubicBezTo>
                  <a:cubicBezTo>
                    <a:pt x="573" y="405"/>
                    <a:pt x="572" y="404"/>
                    <a:pt x="570" y="403"/>
                  </a:cubicBezTo>
                  <a:moveTo>
                    <a:pt x="583" y="409"/>
                  </a:moveTo>
                  <a:cubicBezTo>
                    <a:pt x="581" y="408"/>
                    <a:pt x="580" y="408"/>
                    <a:pt x="578" y="407"/>
                  </a:cubicBezTo>
                  <a:cubicBezTo>
                    <a:pt x="578" y="383"/>
                    <a:pt x="578" y="383"/>
                    <a:pt x="578" y="383"/>
                  </a:cubicBezTo>
                  <a:cubicBezTo>
                    <a:pt x="580" y="384"/>
                    <a:pt x="581" y="384"/>
                    <a:pt x="583" y="385"/>
                  </a:cubicBezTo>
                  <a:cubicBezTo>
                    <a:pt x="583" y="409"/>
                    <a:pt x="583" y="409"/>
                    <a:pt x="583" y="409"/>
                  </a:cubicBezTo>
                  <a:moveTo>
                    <a:pt x="591" y="412"/>
                  </a:moveTo>
                  <a:cubicBezTo>
                    <a:pt x="589" y="412"/>
                    <a:pt x="588" y="411"/>
                    <a:pt x="586" y="410"/>
                  </a:cubicBezTo>
                  <a:cubicBezTo>
                    <a:pt x="586" y="387"/>
                    <a:pt x="586" y="387"/>
                    <a:pt x="586" y="387"/>
                  </a:cubicBezTo>
                  <a:cubicBezTo>
                    <a:pt x="588" y="387"/>
                    <a:pt x="589" y="388"/>
                    <a:pt x="591" y="389"/>
                  </a:cubicBezTo>
                  <a:cubicBezTo>
                    <a:pt x="591" y="412"/>
                    <a:pt x="591" y="412"/>
                    <a:pt x="591" y="412"/>
                  </a:cubicBezTo>
                  <a:moveTo>
                    <a:pt x="598" y="416"/>
                  </a:moveTo>
                  <a:cubicBezTo>
                    <a:pt x="597" y="415"/>
                    <a:pt x="596" y="414"/>
                    <a:pt x="594" y="414"/>
                  </a:cubicBezTo>
                  <a:cubicBezTo>
                    <a:pt x="594" y="390"/>
                    <a:pt x="594" y="390"/>
                    <a:pt x="594" y="390"/>
                  </a:cubicBezTo>
                  <a:cubicBezTo>
                    <a:pt x="596" y="391"/>
                    <a:pt x="597" y="391"/>
                    <a:pt x="599" y="392"/>
                  </a:cubicBezTo>
                  <a:cubicBezTo>
                    <a:pt x="598" y="416"/>
                    <a:pt x="598" y="416"/>
                    <a:pt x="598" y="416"/>
                  </a:cubicBezTo>
                  <a:moveTo>
                    <a:pt x="606" y="419"/>
                  </a:moveTo>
                  <a:cubicBezTo>
                    <a:pt x="605" y="418"/>
                    <a:pt x="603" y="418"/>
                    <a:pt x="602" y="417"/>
                  </a:cubicBezTo>
                  <a:cubicBezTo>
                    <a:pt x="602" y="393"/>
                    <a:pt x="602" y="393"/>
                    <a:pt x="602" y="393"/>
                  </a:cubicBezTo>
                  <a:cubicBezTo>
                    <a:pt x="603" y="394"/>
                    <a:pt x="605" y="395"/>
                    <a:pt x="606" y="395"/>
                  </a:cubicBezTo>
                  <a:cubicBezTo>
                    <a:pt x="606" y="419"/>
                    <a:pt x="606" y="419"/>
                    <a:pt x="606" y="419"/>
                  </a:cubicBezTo>
                  <a:moveTo>
                    <a:pt x="288" y="256"/>
                  </a:moveTo>
                  <a:cubicBezTo>
                    <a:pt x="283" y="251"/>
                    <a:pt x="283" y="251"/>
                    <a:pt x="283" y="251"/>
                  </a:cubicBezTo>
                  <a:cubicBezTo>
                    <a:pt x="302" y="231"/>
                    <a:pt x="302" y="231"/>
                    <a:pt x="302" y="231"/>
                  </a:cubicBezTo>
                  <a:cubicBezTo>
                    <a:pt x="413" y="275"/>
                    <a:pt x="524" y="321"/>
                    <a:pt x="632" y="369"/>
                  </a:cubicBezTo>
                  <a:cubicBezTo>
                    <a:pt x="621" y="394"/>
                    <a:pt x="621" y="394"/>
                    <a:pt x="621" y="394"/>
                  </a:cubicBezTo>
                  <a:cubicBezTo>
                    <a:pt x="511" y="346"/>
                    <a:pt x="399" y="300"/>
                    <a:pt x="288" y="256"/>
                  </a:cubicBezTo>
                  <a:moveTo>
                    <a:pt x="618" y="400"/>
                  </a:moveTo>
                  <a:cubicBezTo>
                    <a:pt x="618" y="401"/>
                    <a:pt x="618" y="401"/>
                    <a:pt x="618" y="401"/>
                  </a:cubicBezTo>
                  <a:cubicBezTo>
                    <a:pt x="618" y="400"/>
                    <a:pt x="618" y="400"/>
                    <a:pt x="618" y="400"/>
                  </a:cubicBezTo>
                  <a:cubicBezTo>
                    <a:pt x="618" y="400"/>
                    <a:pt x="618" y="400"/>
                    <a:pt x="618" y="400"/>
                  </a:cubicBezTo>
                  <a:moveTo>
                    <a:pt x="610" y="397"/>
                  </a:moveTo>
                  <a:cubicBezTo>
                    <a:pt x="611" y="397"/>
                    <a:pt x="613" y="398"/>
                    <a:pt x="614" y="399"/>
                  </a:cubicBezTo>
                  <a:cubicBezTo>
                    <a:pt x="614" y="409"/>
                    <a:pt x="614" y="409"/>
                    <a:pt x="614" y="409"/>
                  </a:cubicBezTo>
                  <a:cubicBezTo>
                    <a:pt x="610" y="419"/>
                    <a:pt x="610" y="419"/>
                    <a:pt x="610" y="419"/>
                  </a:cubicBezTo>
                  <a:cubicBezTo>
                    <a:pt x="610" y="397"/>
                    <a:pt x="610" y="397"/>
                    <a:pt x="610" y="397"/>
                  </a:cubicBezTo>
                  <a:moveTo>
                    <a:pt x="622" y="430"/>
                  </a:moveTo>
                  <a:cubicBezTo>
                    <a:pt x="618" y="428"/>
                    <a:pt x="614" y="426"/>
                    <a:pt x="611" y="425"/>
                  </a:cubicBezTo>
                  <a:cubicBezTo>
                    <a:pt x="622" y="400"/>
                    <a:pt x="622" y="400"/>
                    <a:pt x="622" y="400"/>
                  </a:cubicBezTo>
                  <a:cubicBezTo>
                    <a:pt x="648" y="341"/>
                    <a:pt x="648" y="341"/>
                    <a:pt x="648" y="341"/>
                  </a:cubicBezTo>
                  <a:cubicBezTo>
                    <a:pt x="673" y="352"/>
                    <a:pt x="673" y="352"/>
                    <a:pt x="673" y="352"/>
                  </a:cubicBezTo>
                  <a:cubicBezTo>
                    <a:pt x="649" y="408"/>
                    <a:pt x="649" y="408"/>
                    <a:pt x="649" y="408"/>
                  </a:cubicBezTo>
                  <a:cubicBezTo>
                    <a:pt x="648" y="408"/>
                    <a:pt x="648" y="408"/>
                    <a:pt x="648" y="409"/>
                  </a:cubicBezTo>
                  <a:cubicBezTo>
                    <a:pt x="636" y="436"/>
                    <a:pt x="636" y="436"/>
                    <a:pt x="636" y="436"/>
                  </a:cubicBezTo>
                  <a:cubicBezTo>
                    <a:pt x="622" y="430"/>
                    <a:pt x="622" y="430"/>
                    <a:pt x="622" y="430"/>
                  </a:cubicBezTo>
                  <a:moveTo>
                    <a:pt x="640" y="437"/>
                  </a:moveTo>
                  <a:cubicBezTo>
                    <a:pt x="651" y="412"/>
                    <a:pt x="651" y="412"/>
                    <a:pt x="651" y="412"/>
                  </a:cubicBezTo>
                  <a:cubicBezTo>
                    <a:pt x="662" y="416"/>
                    <a:pt x="662" y="416"/>
                    <a:pt x="662" y="416"/>
                  </a:cubicBezTo>
                  <a:cubicBezTo>
                    <a:pt x="656" y="429"/>
                    <a:pt x="656" y="429"/>
                    <a:pt x="656" y="429"/>
                  </a:cubicBezTo>
                  <a:cubicBezTo>
                    <a:pt x="656" y="429"/>
                    <a:pt x="656" y="429"/>
                    <a:pt x="656" y="429"/>
                  </a:cubicBezTo>
                  <a:cubicBezTo>
                    <a:pt x="656" y="429"/>
                    <a:pt x="656" y="429"/>
                    <a:pt x="656" y="429"/>
                  </a:cubicBezTo>
                  <a:cubicBezTo>
                    <a:pt x="651" y="442"/>
                    <a:pt x="651" y="442"/>
                    <a:pt x="651" y="442"/>
                  </a:cubicBezTo>
                  <a:cubicBezTo>
                    <a:pt x="640" y="437"/>
                    <a:pt x="640" y="437"/>
                    <a:pt x="640" y="437"/>
                  </a:cubicBezTo>
                  <a:moveTo>
                    <a:pt x="735" y="480"/>
                  </a:moveTo>
                  <a:cubicBezTo>
                    <a:pt x="708" y="468"/>
                    <a:pt x="681" y="456"/>
                    <a:pt x="654" y="444"/>
                  </a:cubicBezTo>
                  <a:cubicBezTo>
                    <a:pt x="659" y="432"/>
                    <a:pt x="659" y="432"/>
                    <a:pt x="659" y="432"/>
                  </a:cubicBezTo>
                  <a:cubicBezTo>
                    <a:pt x="743" y="471"/>
                    <a:pt x="743" y="471"/>
                    <a:pt x="743" y="471"/>
                  </a:cubicBezTo>
                  <a:cubicBezTo>
                    <a:pt x="743" y="471"/>
                    <a:pt x="743" y="471"/>
                    <a:pt x="743" y="471"/>
                  </a:cubicBezTo>
                  <a:cubicBezTo>
                    <a:pt x="744" y="471"/>
                    <a:pt x="744" y="471"/>
                    <a:pt x="744" y="471"/>
                  </a:cubicBezTo>
                  <a:cubicBezTo>
                    <a:pt x="735" y="480"/>
                    <a:pt x="735" y="480"/>
                    <a:pt x="735" y="480"/>
                  </a:cubicBezTo>
                  <a:moveTo>
                    <a:pt x="822" y="521"/>
                  </a:moveTo>
                  <a:cubicBezTo>
                    <a:pt x="794" y="508"/>
                    <a:pt x="766" y="495"/>
                    <a:pt x="738" y="482"/>
                  </a:cubicBezTo>
                  <a:cubicBezTo>
                    <a:pt x="747" y="473"/>
                    <a:pt x="747" y="473"/>
                    <a:pt x="747" y="473"/>
                  </a:cubicBezTo>
                  <a:cubicBezTo>
                    <a:pt x="826" y="510"/>
                    <a:pt x="826" y="510"/>
                    <a:pt x="826" y="510"/>
                  </a:cubicBezTo>
                  <a:cubicBezTo>
                    <a:pt x="822" y="521"/>
                    <a:pt x="822" y="521"/>
                    <a:pt x="822" y="521"/>
                  </a:cubicBezTo>
                  <a:moveTo>
                    <a:pt x="831" y="525"/>
                  </a:moveTo>
                  <a:cubicBezTo>
                    <a:pt x="829" y="524"/>
                    <a:pt x="827" y="523"/>
                    <a:pt x="825" y="522"/>
                  </a:cubicBezTo>
                  <a:cubicBezTo>
                    <a:pt x="830" y="510"/>
                    <a:pt x="830" y="510"/>
                    <a:pt x="830" y="510"/>
                  </a:cubicBezTo>
                  <a:cubicBezTo>
                    <a:pt x="835" y="497"/>
                    <a:pt x="835" y="497"/>
                    <a:pt x="835" y="497"/>
                  </a:cubicBezTo>
                  <a:cubicBezTo>
                    <a:pt x="847" y="501"/>
                    <a:pt x="847" y="501"/>
                    <a:pt x="847" y="501"/>
                  </a:cubicBezTo>
                  <a:cubicBezTo>
                    <a:pt x="836" y="527"/>
                    <a:pt x="836" y="527"/>
                    <a:pt x="836" y="527"/>
                  </a:cubicBezTo>
                  <a:cubicBezTo>
                    <a:pt x="831" y="525"/>
                    <a:pt x="831" y="525"/>
                    <a:pt x="831" y="525"/>
                  </a:cubicBezTo>
                  <a:moveTo>
                    <a:pt x="839" y="529"/>
                  </a:moveTo>
                  <a:cubicBezTo>
                    <a:pt x="844" y="517"/>
                    <a:pt x="844" y="517"/>
                    <a:pt x="844" y="517"/>
                  </a:cubicBezTo>
                  <a:cubicBezTo>
                    <a:pt x="927" y="558"/>
                    <a:pt x="927" y="558"/>
                    <a:pt x="927" y="558"/>
                  </a:cubicBezTo>
                  <a:cubicBezTo>
                    <a:pt x="927" y="558"/>
                    <a:pt x="927" y="558"/>
                    <a:pt x="927" y="558"/>
                  </a:cubicBezTo>
                  <a:cubicBezTo>
                    <a:pt x="927" y="558"/>
                    <a:pt x="927" y="558"/>
                    <a:pt x="927" y="558"/>
                  </a:cubicBezTo>
                  <a:cubicBezTo>
                    <a:pt x="1011" y="599"/>
                    <a:pt x="1011" y="599"/>
                    <a:pt x="1011" y="599"/>
                  </a:cubicBezTo>
                  <a:cubicBezTo>
                    <a:pt x="1005" y="611"/>
                    <a:pt x="1005" y="611"/>
                    <a:pt x="1005" y="611"/>
                  </a:cubicBezTo>
                  <a:cubicBezTo>
                    <a:pt x="950" y="583"/>
                    <a:pt x="895" y="556"/>
                    <a:pt x="839" y="529"/>
                  </a:cubicBezTo>
                  <a:moveTo>
                    <a:pt x="1009" y="612"/>
                  </a:moveTo>
                  <a:cubicBezTo>
                    <a:pt x="1021" y="587"/>
                    <a:pt x="1021" y="587"/>
                    <a:pt x="1021" y="587"/>
                  </a:cubicBezTo>
                  <a:cubicBezTo>
                    <a:pt x="1032" y="592"/>
                    <a:pt x="1032" y="592"/>
                    <a:pt x="1032" y="592"/>
                  </a:cubicBezTo>
                  <a:cubicBezTo>
                    <a:pt x="1027" y="603"/>
                    <a:pt x="1027" y="603"/>
                    <a:pt x="1027" y="603"/>
                  </a:cubicBezTo>
                  <a:cubicBezTo>
                    <a:pt x="1026" y="604"/>
                    <a:pt x="1026" y="604"/>
                    <a:pt x="1025" y="604"/>
                  </a:cubicBezTo>
                  <a:cubicBezTo>
                    <a:pt x="1025" y="605"/>
                    <a:pt x="1025" y="605"/>
                    <a:pt x="1025" y="606"/>
                  </a:cubicBezTo>
                  <a:cubicBezTo>
                    <a:pt x="1020" y="617"/>
                    <a:pt x="1020" y="617"/>
                    <a:pt x="1020" y="617"/>
                  </a:cubicBezTo>
                  <a:cubicBezTo>
                    <a:pt x="1009" y="612"/>
                    <a:pt x="1009" y="612"/>
                    <a:pt x="1009" y="612"/>
                  </a:cubicBezTo>
                  <a:moveTo>
                    <a:pt x="1158" y="682"/>
                  </a:moveTo>
                  <a:cubicBezTo>
                    <a:pt x="1158" y="681"/>
                    <a:pt x="1157" y="681"/>
                    <a:pt x="1156" y="682"/>
                  </a:cubicBezTo>
                  <a:cubicBezTo>
                    <a:pt x="1155" y="682"/>
                    <a:pt x="1155" y="683"/>
                    <a:pt x="1156" y="684"/>
                  </a:cubicBezTo>
                  <a:cubicBezTo>
                    <a:pt x="1164" y="692"/>
                    <a:pt x="1164" y="692"/>
                    <a:pt x="1164" y="692"/>
                  </a:cubicBezTo>
                  <a:cubicBezTo>
                    <a:pt x="1117" y="667"/>
                    <a:pt x="1070" y="643"/>
                    <a:pt x="1022" y="619"/>
                  </a:cubicBezTo>
                  <a:cubicBezTo>
                    <a:pt x="1028" y="608"/>
                    <a:pt x="1028" y="608"/>
                    <a:pt x="1028" y="608"/>
                  </a:cubicBezTo>
                  <a:cubicBezTo>
                    <a:pt x="1192" y="693"/>
                    <a:pt x="1192" y="693"/>
                    <a:pt x="1192" y="693"/>
                  </a:cubicBezTo>
                  <a:cubicBezTo>
                    <a:pt x="1187" y="704"/>
                    <a:pt x="1187" y="704"/>
                    <a:pt x="1187" y="704"/>
                  </a:cubicBezTo>
                  <a:cubicBezTo>
                    <a:pt x="1182" y="702"/>
                    <a:pt x="1178" y="699"/>
                    <a:pt x="1174" y="697"/>
                  </a:cubicBezTo>
                  <a:cubicBezTo>
                    <a:pt x="1158" y="682"/>
                    <a:pt x="1158" y="682"/>
                    <a:pt x="1158" y="682"/>
                  </a:cubicBezTo>
                  <a:moveTo>
                    <a:pt x="1310" y="841"/>
                  </a:moveTo>
                  <a:cubicBezTo>
                    <a:pt x="1310" y="840"/>
                    <a:pt x="1310" y="839"/>
                    <a:pt x="1310" y="838"/>
                  </a:cubicBezTo>
                  <a:cubicBezTo>
                    <a:pt x="1312" y="840"/>
                    <a:pt x="1312" y="840"/>
                    <a:pt x="1312" y="840"/>
                  </a:cubicBezTo>
                  <a:cubicBezTo>
                    <a:pt x="1310" y="841"/>
                    <a:pt x="1310" y="841"/>
                    <a:pt x="1310" y="841"/>
                  </a:cubicBezTo>
                  <a:moveTo>
                    <a:pt x="1313" y="844"/>
                  </a:moveTo>
                  <a:cubicBezTo>
                    <a:pt x="1314" y="842"/>
                    <a:pt x="1314" y="842"/>
                    <a:pt x="1314" y="842"/>
                  </a:cubicBezTo>
                  <a:cubicBezTo>
                    <a:pt x="1316" y="844"/>
                    <a:pt x="1316" y="844"/>
                    <a:pt x="1316" y="844"/>
                  </a:cubicBezTo>
                  <a:cubicBezTo>
                    <a:pt x="1315" y="844"/>
                    <a:pt x="1314" y="844"/>
                    <a:pt x="1313" y="844"/>
                  </a:cubicBezTo>
                  <a:moveTo>
                    <a:pt x="1314" y="838"/>
                  </a:moveTo>
                  <a:cubicBezTo>
                    <a:pt x="1313" y="836"/>
                    <a:pt x="1313" y="836"/>
                    <a:pt x="1313" y="836"/>
                  </a:cubicBezTo>
                  <a:cubicBezTo>
                    <a:pt x="1314" y="836"/>
                    <a:pt x="1315" y="836"/>
                    <a:pt x="1316" y="836"/>
                  </a:cubicBezTo>
                  <a:cubicBezTo>
                    <a:pt x="1314" y="838"/>
                    <a:pt x="1314" y="838"/>
                    <a:pt x="1314" y="838"/>
                  </a:cubicBezTo>
                  <a:moveTo>
                    <a:pt x="1318" y="841"/>
                  </a:moveTo>
                  <a:cubicBezTo>
                    <a:pt x="1317" y="840"/>
                    <a:pt x="1317" y="840"/>
                    <a:pt x="1317" y="840"/>
                  </a:cubicBezTo>
                  <a:cubicBezTo>
                    <a:pt x="1318" y="838"/>
                    <a:pt x="1318" y="838"/>
                    <a:pt x="1318" y="838"/>
                  </a:cubicBezTo>
                  <a:cubicBezTo>
                    <a:pt x="1319" y="839"/>
                    <a:pt x="1319" y="840"/>
                    <a:pt x="1318" y="841"/>
                  </a:cubicBezTo>
                  <a:moveTo>
                    <a:pt x="1338" y="861"/>
                  </a:moveTo>
                  <a:cubicBezTo>
                    <a:pt x="1328" y="851"/>
                    <a:pt x="1328" y="851"/>
                    <a:pt x="1328" y="851"/>
                  </a:cubicBezTo>
                  <a:cubicBezTo>
                    <a:pt x="1324" y="847"/>
                    <a:pt x="1324" y="847"/>
                    <a:pt x="1324" y="847"/>
                  </a:cubicBezTo>
                  <a:cubicBezTo>
                    <a:pt x="1321" y="844"/>
                    <a:pt x="1321" y="844"/>
                    <a:pt x="1321" y="844"/>
                  </a:cubicBezTo>
                  <a:cubicBezTo>
                    <a:pt x="1322" y="841"/>
                    <a:pt x="1322" y="838"/>
                    <a:pt x="1321" y="836"/>
                  </a:cubicBezTo>
                  <a:cubicBezTo>
                    <a:pt x="1324" y="833"/>
                    <a:pt x="1324" y="833"/>
                    <a:pt x="1324" y="833"/>
                  </a:cubicBezTo>
                  <a:cubicBezTo>
                    <a:pt x="1324" y="832"/>
                    <a:pt x="1324" y="831"/>
                    <a:pt x="1324" y="830"/>
                  </a:cubicBezTo>
                  <a:cubicBezTo>
                    <a:pt x="1323" y="830"/>
                    <a:pt x="1322" y="830"/>
                    <a:pt x="1321" y="830"/>
                  </a:cubicBezTo>
                  <a:cubicBezTo>
                    <a:pt x="1318" y="834"/>
                    <a:pt x="1318" y="834"/>
                    <a:pt x="1318" y="834"/>
                  </a:cubicBezTo>
                  <a:cubicBezTo>
                    <a:pt x="1316" y="832"/>
                    <a:pt x="1313" y="832"/>
                    <a:pt x="1310" y="834"/>
                  </a:cubicBezTo>
                  <a:cubicBezTo>
                    <a:pt x="1307" y="830"/>
                    <a:pt x="1307" y="830"/>
                    <a:pt x="1307" y="830"/>
                  </a:cubicBezTo>
                  <a:cubicBezTo>
                    <a:pt x="1304" y="827"/>
                    <a:pt x="1304" y="827"/>
                    <a:pt x="1304" y="827"/>
                  </a:cubicBezTo>
                  <a:cubicBezTo>
                    <a:pt x="1306" y="825"/>
                    <a:pt x="1306" y="825"/>
                    <a:pt x="1306" y="825"/>
                  </a:cubicBezTo>
                  <a:cubicBezTo>
                    <a:pt x="1302" y="822"/>
                    <a:pt x="1302" y="822"/>
                    <a:pt x="1302" y="822"/>
                  </a:cubicBezTo>
                  <a:cubicBezTo>
                    <a:pt x="1300" y="824"/>
                    <a:pt x="1300" y="824"/>
                    <a:pt x="1300" y="824"/>
                  </a:cubicBezTo>
                  <a:cubicBezTo>
                    <a:pt x="1300" y="823"/>
                    <a:pt x="1300" y="823"/>
                    <a:pt x="1300" y="823"/>
                  </a:cubicBezTo>
                  <a:cubicBezTo>
                    <a:pt x="1293" y="817"/>
                    <a:pt x="1293" y="817"/>
                    <a:pt x="1293" y="817"/>
                  </a:cubicBezTo>
                  <a:cubicBezTo>
                    <a:pt x="1182" y="705"/>
                    <a:pt x="1182" y="705"/>
                    <a:pt x="1182" y="705"/>
                  </a:cubicBezTo>
                  <a:cubicBezTo>
                    <a:pt x="1188" y="708"/>
                    <a:pt x="1194" y="712"/>
                    <a:pt x="1200" y="715"/>
                  </a:cubicBezTo>
                  <a:cubicBezTo>
                    <a:pt x="1201" y="715"/>
                    <a:pt x="1201" y="715"/>
                    <a:pt x="1201" y="715"/>
                  </a:cubicBezTo>
                  <a:cubicBezTo>
                    <a:pt x="1228" y="730"/>
                    <a:pt x="1228" y="730"/>
                    <a:pt x="1228" y="730"/>
                  </a:cubicBezTo>
                  <a:cubicBezTo>
                    <a:pt x="1228" y="730"/>
                    <a:pt x="1228" y="730"/>
                    <a:pt x="1228" y="730"/>
                  </a:cubicBezTo>
                  <a:cubicBezTo>
                    <a:pt x="1256" y="745"/>
                    <a:pt x="1283" y="760"/>
                    <a:pt x="1310" y="775"/>
                  </a:cubicBezTo>
                  <a:cubicBezTo>
                    <a:pt x="1308" y="778"/>
                    <a:pt x="1308" y="782"/>
                    <a:pt x="1311" y="786"/>
                  </a:cubicBezTo>
                  <a:cubicBezTo>
                    <a:pt x="1314" y="784"/>
                    <a:pt x="1314" y="784"/>
                    <a:pt x="1314" y="784"/>
                  </a:cubicBezTo>
                  <a:cubicBezTo>
                    <a:pt x="1313" y="783"/>
                    <a:pt x="1313" y="781"/>
                    <a:pt x="1312" y="780"/>
                  </a:cubicBezTo>
                  <a:cubicBezTo>
                    <a:pt x="1312" y="778"/>
                    <a:pt x="1313" y="777"/>
                    <a:pt x="1313" y="776"/>
                  </a:cubicBezTo>
                  <a:cubicBezTo>
                    <a:pt x="1317" y="778"/>
                    <a:pt x="1321" y="781"/>
                    <a:pt x="1325" y="783"/>
                  </a:cubicBezTo>
                  <a:cubicBezTo>
                    <a:pt x="1325" y="784"/>
                    <a:pt x="1325" y="787"/>
                    <a:pt x="1325" y="789"/>
                  </a:cubicBezTo>
                  <a:cubicBezTo>
                    <a:pt x="1324" y="796"/>
                    <a:pt x="1325" y="801"/>
                    <a:pt x="1327" y="803"/>
                  </a:cubicBezTo>
                  <a:cubicBezTo>
                    <a:pt x="1340" y="791"/>
                    <a:pt x="1340" y="791"/>
                    <a:pt x="1340" y="791"/>
                  </a:cubicBezTo>
                  <a:cubicBezTo>
                    <a:pt x="1344" y="793"/>
                    <a:pt x="1349" y="796"/>
                    <a:pt x="1353" y="799"/>
                  </a:cubicBezTo>
                  <a:cubicBezTo>
                    <a:pt x="1353" y="799"/>
                    <a:pt x="1353" y="799"/>
                    <a:pt x="1353" y="799"/>
                  </a:cubicBezTo>
                  <a:cubicBezTo>
                    <a:pt x="1352" y="799"/>
                    <a:pt x="1352" y="800"/>
                    <a:pt x="1353" y="801"/>
                  </a:cubicBezTo>
                  <a:cubicBezTo>
                    <a:pt x="1354" y="802"/>
                    <a:pt x="1355" y="802"/>
                    <a:pt x="1355" y="801"/>
                  </a:cubicBezTo>
                  <a:cubicBezTo>
                    <a:pt x="1356" y="800"/>
                    <a:pt x="1356" y="800"/>
                    <a:pt x="1356" y="800"/>
                  </a:cubicBezTo>
                  <a:cubicBezTo>
                    <a:pt x="1370" y="808"/>
                    <a:pt x="1383" y="815"/>
                    <a:pt x="1396" y="823"/>
                  </a:cubicBezTo>
                  <a:cubicBezTo>
                    <a:pt x="1369" y="850"/>
                    <a:pt x="1369" y="850"/>
                    <a:pt x="1369" y="850"/>
                  </a:cubicBezTo>
                  <a:cubicBezTo>
                    <a:pt x="1348" y="871"/>
                    <a:pt x="1348" y="871"/>
                    <a:pt x="1348" y="871"/>
                  </a:cubicBezTo>
                  <a:cubicBezTo>
                    <a:pt x="1338" y="861"/>
                    <a:pt x="1338" y="861"/>
                    <a:pt x="1338" y="861"/>
                  </a:cubicBezTo>
                  <a:moveTo>
                    <a:pt x="1372" y="940"/>
                  </a:moveTo>
                  <a:cubicBezTo>
                    <a:pt x="1392" y="920"/>
                    <a:pt x="1392" y="920"/>
                    <a:pt x="1392" y="920"/>
                  </a:cubicBezTo>
                  <a:cubicBezTo>
                    <a:pt x="1407" y="935"/>
                    <a:pt x="1407" y="935"/>
                    <a:pt x="1407" y="935"/>
                  </a:cubicBezTo>
                  <a:cubicBezTo>
                    <a:pt x="1387" y="955"/>
                    <a:pt x="1387" y="955"/>
                    <a:pt x="1387" y="955"/>
                  </a:cubicBezTo>
                  <a:cubicBezTo>
                    <a:pt x="1372" y="940"/>
                    <a:pt x="1372" y="940"/>
                    <a:pt x="1372" y="940"/>
                  </a:cubicBezTo>
                  <a:moveTo>
                    <a:pt x="1389" y="957"/>
                  </a:moveTo>
                  <a:cubicBezTo>
                    <a:pt x="1409" y="937"/>
                    <a:pt x="1409" y="937"/>
                    <a:pt x="1409" y="937"/>
                  </a:cubicBezTo>
                  <a:cubicBezTo>
                    <a:pt x="1418" y="946"/>
                    <a:pt x="1418" y="946"/>
                    <a:pt x="1418" y="946"/>
                  </a:cubicBezTo>
                  <a:cubicBezTo>
                    <a:pt x="1408" y="956"/>
                    <a:pt x="1408" y="956"/>
                    <a:pt x="1408" y="956"/>
                  </a:cubicBezTo>
                  <a:cubicBezTo>
                    <a:pt x="1398" y="966"/>
                    <a:pt x="1398" y="966"/>
                    <a:pt x="1398" y="966"/>
                  </a:cubicBezTo>
                  <a:cubicBezTo>
                    <a:pt x="1389" y="957"/>
                    <a:pt x="1389" y="957"/>
                    <a:pt x="1389" y="957"/>
                  </a:cubicBezTo>
                  <a:moveTo>
                    <a:pt x="1589" y="1135"/>
                  </a:moveTo>
                  <a:cubicBezTo>
                    <a:pt x="1598" y="1126"/>
                    <a:pt x="1598" y="1126"/>
                    <a:pt x="1598" y="1126"/>
                  </a:cubicBezTo>
                  <a:cubicBezTo>
                    <a:pt x="1608" y="1136"/>
                    <a:pt x="1608" y="1136"/>
                    <a:pt x="1608" y="1136"/>
                  </a:cubicBezTo>
                  <a:cubicBezTo>
                    <a:pt x="1749" y="1277"/>
                    <a:pt x="1749" y="1277"/>
                    <a:pt x="1749" y="1277"/>
                  </a:cubicBezTo>
                  <a:cubicBezTo>
                    <a:pt x="1762" y="1291"/>
                    <a:pt x="1762" y="1291"/>
                    <a:pt x="1762" y="1291"/>
                  </a:cubicBezTo>
                  <a:cubicBezTo>
                    <a:pt x="1754" y="1299"/>
                    <a:pt x="1754" y="1299"/>
                    <a:pt x="1754" y="1299"/>
                  </a:cubicBezTo>
                  <a:cubicBezTo>
                    <a:pt x="1744" y="1289"/>
                    <a:pt x="1744" y="1289"/>
                    <a:pt x="1744" y="1289"/>
                  </a:cubicBezTo>
                  <a:cubicBezTo>
                    <a:pt x="1589" y="1135"/>
                    <a:pt x="1589" y="1135"/>
                    <a:pt x="1589" y="1135"/>
                  </a:cubicBezTo>
                  <a:moveTo>
                    <a:pt x="1740" y="1290"/>
                  </a:moveTo>
                  <a:cubicBezTo>
                    <a:pt x="1737" y="1294"/>
                    <a:pt x="1737" y="1294"/>
                    <a:pt x="1737" y="1294"/>
                  </a:cubicBezTo>
                  <a:cubicBezTo>
                    <a:pt x="1584" y="1140"/>
                    <a:pt x="1584" y="1140"/>
                    <a:pt x="1584" y="1140"/>
                  </a:cubicBezTo>
                  <a:cubicBezTo>
                    <a:pt x="1587" y="1137"/>
                    <a:pt x="1587" y="1137"/>
                    <a:pt x="1587" y="1137"/>
                  </a:cubicBezTo>
                  <a:cubicBezTo>
                    <a:pt x="1740" y="1290"/>
                    <a:pt x="1740" y="1290"/>
                    <a:pt x="1740" y="1290"/>
                  </a:cubicBezTo>
                  <a:moveTo>
                    <a:pt x="1587" y="1132"/>
                  </a:moveTo>
                  <a:cubicBezTo>
                    <a:pt x="1578" y="1124"/>
                    <a:pt x="1578" y="1124"/>
                    <a:pt x="1578" y="1124"/>
                  </a:cubicBezTo>
                  <a:cubicBezTo>
                    <a:pt x="1587" y="1115"/>
                    <a:pt x="1587" y="1115"/>
                    <a:pt x="1587" y="1115"/>
                  </a:cubicBezTo>
                  <a:cubicBezTo>
                    <a:pt x="1596" y="1124"/>
                    <a:pt x="1596" y="1124"/>
                    <a:pt x="1596" y="1124"/>
                  </a:cubicBezTo>
                  <a:cubicBezTo>
                    <a:pt x="1587" y="1132"/>
                    <a:pt x="1587" y="1132"/>
                    <a:pt x="1587" y="1132"/>
                  </a:cubicBezTo>
                  <a:moveTo>
                    <a:pt x="1576" y="1121"/>
                  </a:moveTo>
                  <a:cubicBezTo>
                    <a:pt x="1423" y="968"/>
                    <a:pt x="1423" y="968"/>
                    <a:pt x="1423" y="968"/>
                  </a:cubicBezTo>
                  <a:cubicBezTo>
                    <a:pt x="1426" y="965"/>
                    <a:pt x="1426" y="965"/>
                    <a:pt x="1426" y="965"/>
                  </a:cubicBezTo>
                  <a:cubicBezTo>
                    <a:pt x="1579" y="1118"/>
                    <a:pt x="1579" y="1118"/>
                    <a:pt x="1579" y="1118"/>
                  </a:cubicBezTo>
                  <a:cubicBezTo>
                    <a:pt x="1576" y="1121"/>
                    <a:pt x="1576" y="1121"/>
                    <a:pt x="1576" y="1121"/>
                  </a:cubicBezTo>
                  <a:moveTo>
                    <a:pt x="1581" y="1116"/>
                  </a:moveTo>
                  <a:cubicBezTo>
                    <a:pt x="1428" y="963"/>
                    <a:pt x="1428" y="963"/>
                    <a:pt x="1428" y="963"/>
                  </a:cubicBezTo>
                  <a:cubicBezTo>
                    <a:pt x="1431" y="959"/>
                    <a:pt x="1431" y="959"/>
                    <a:pt x="1431" y="959"/>
                  </a:cubicBezTo>
                  <a:cubicBezTo>
                    <a:pt x="1523" y="1051"/>
                    <a:pt x="1523" y="1051"/>
                    <a:pt x="1523" y="1051"/>
                  </a:cubicBezTo>
                  <a:cubicBezTo>
                    <a:pt x="1551" y="1080"/>
                    <a:pt x="1551" y="1080"/>
                    <a:pt x="1551" y="1080"/>
                  </a:cubicBezTo>
                  <a:cubicBezTo>
                    <a:pt x="1580" y="1108"/>
                    <a:pt x="1580" y="1108"/>
                    <a:pt x="1580" y="1108"/>
                  </a:cubicBezTo>
                  <a:cubicBezTo>
                    <a:pt x="1585" y="1113"/>
                    <a:pt x="1585" y="1113"/>
                    <a:pt x="1585" y="1113"/>
                  </a:cubicBezTo>
                  <a:cubicBezTo>
                    <a:pt x="1581" y="1116"/>
                    <a:pt x="1581" y="1116"/>
                    <a:pt x="1581" y="1116"/>
                  </a:cubicBezTo>
                  <a:moveTo>
                    <a:pt x="1420" y="966"/>
                  </a:moveTo>
                  <a:cubicBezTo>
                    <a:pt x="1411" y="957"/>
                    <a:pt x="1411" y="957"/>
                    <a:pt x="1411" y="957"/>
                  </a:cubicBezTo>
                  <a:cubicBezTo>
                    <a:pt x="1420" y="948"/>
                    <a:pt x="1420" y="948"/>
                    <a:pt x="1420" y="948"/>
                  </a:cubicBezTo>
                  <a:cubicBezTo>
                    <a:pt x="1429" y="957"/>
                    <a:pt x="1429" y="957"/>
                    <a:pt x="1429" y="957"/>
                  </a:cubicBezTo>
                  <a:cubicBezTo>
                    <a:pt x="1420" y="966"/>
                    <a:pt x="1420" y="966"/>
                    <a:pt x="1420" y="966"/>
                  </a:cubicBezTo>
                  <a:moveTo>
                    <a:pt x="1400" y="968"/>
                  </a:moveTo>
                  <a:cubicBezTo>
                    <a:pt x="1409" y="959"/>
                    <a:pt x="1409" y="959"/>
                    <a:pt x="1409" y="959"/>
                  </a:cubicBezTo>
                  <a:cubicBezTo>
                    <a:pt x="1419" y="969"/>
                    <a:pt x="1419" y="969"/>
                    <a:pt x="1419" y="969"/>
                  </a:cubicBezTo>
                  <a:cubicBezTo>
                    <a:pt x="1573" y="1124"/>
                    <a:pt x="1573" y="1124"/>
                    <a:pt x="1573" y="1124"/>
                  </a:cubicBezTo>
                  <a:cubicBezTo>
                    <a:pt x="1565" y="1132"/>
                    <a:pt x="1565" y="1132"/>
                    <a:pt x="1565" y="1132"/>
                  </a:cubicBezTo>
                  <a:cubicBezTo>
                    <a:pt x="1400" y="968"/>
                    <a:pt x="1400" y="968"/>
                    <a:pt x="1400" y="968"/>
                  </a:cubicBezTo>
                  <a:moveTo>
                    <a:pt x="1567" y="1135"/>
                  </a:moveTo>
                  <a:cubicBezTo>
                    <a:pt x="1576" y="1126"/>
                    <a:pt x="1576" y="1126"/>
                    <a:pt x="1576" y="1126"/>
                  </a:cubicBezTo>
                  <a:cubicBezTo>
                    <a:pt x="1585" y="1135"/>
                    <a:pt x="1585" y="1135"/>
                    <a:pt x="1585" y="1135"/>
                  </a:cubicBezTo>
                  <a:cubicBezTo>
                    <a:pt x="1576" y="1144"/>
                    <a:pt x="1576" y="1144"/>
                    <a:pt x="1576" y="1144"/>
                  </a:cubicBezTo>
                  <a:cubicBezTo>
                    <a:pt x="1567" y="1135"/>
                    <a:pt x="1567" y="1135"/>
                    <a:pt x="1567" y="1135"/>
                  </a:cubicBezTo>
                  <a:moveTo>
                    <a:pt x="1578" y="1146"/>
                  </a:moveTo>
                  <a:cubicBezTo>
                    <a:pt x="1581" y="1143"/>
                    <a:pt x="1581" y="1143"/>
                    <a:pt x="1581" y="1143"/>
                  </a:cubicBezTo>
                  <a:cubicBezTo>
                    <a:pt x="1735" y="1296"/>
                    <a:pt x="1735" y="1296"/>
                    <a:pt x="1735" y="1296"/>
                  </a:cubicBezTo>
                  <a:cubicBezTo>
                    <a:pt x="1731" y="1299"/>
                    <a:pt x="1731" y="1299"/>
                    <a:pt x="1731" y="1299"/>
                  </a:cubicBezTo>
                  <a:cubicBezTo>
                    <a:pt x="1578" y="1146"/>
                    <a:pt x="1578" y="1146"/>
                    <a:pt x="1578" y="1146"/>
                  </a:cubicBezTo>
                  <a:moveTo>
                    <a:pt x="1734" y="1302"/>
                  </a:moveTo>
                  <a:cubicBezTo>
                    <a:pt x="1743" y="1293"/>
                    <a:pt x="1743" y="1293"/>
                    <a:pt x="1743" y="1293"/>
                  </a:cubicBezTo>
                  <a:cubicBezTo>
                    <a:pt x="1751" y="1302"/>
                    <a:pt x="1751" y="1302"/>
                    <a:pt x="1751" y="1302"/>
                  </a:cubicBezTo>
                  <a:cubicBezTo>
                    <a:pt x="1743" y="1310"/>
                    <a:pt x="1743" y="1310"/>
                    <a:pt x="1743" y="1310"/>
                  </a:cubicBezTo>
                  <a:cubicBezTo>
                    <a:pt x="1734" y="1302"/>
                    <a:pt x="1734" y="1302"/>
                    <a:pt x="1734" y="1302"/>
                  </a:cubicBezTo>
                  <a:moveTo>
                    <a:pt x="1745" y="1313"/>
                  </a:moveTo>
                  <a:cubicBezTo>
                    <a:pt x="1755" y="1303"/>
                    <a:pt x="1755" y="1303"/>
                    <a:pt x="1755" y="1303"/>
                  </a:cubicBezTo>
                  <a:cubicBezTo>
                    <a:pt x="1765" y="1293"/>
                    <a:pt x="1765" y="1293"/>
                    <a:pt x="1765" y="1293"/>
                  </a:cubicBezTo>
                  <a:cubicBezTo>
                    <a:pt x="1774" y="1302"/>
                    <a:pt x="1774" y="1302"/>
                    <a:pt x="1774" y="1302"/>
                  </a:cubicBezTo>
                  <a:cubicBezTo>
                    <a:pt x="1754" y="1321"/>
                    <a:pt x="1754" y="1321"/>
                    <a:pt x="1754" y="1321"/>
                  </a:cubicBezTo>
                  <a:cubicBezTo>
                    <a:pt x="1745" y="1313"/>
                    <a:pt x="1745" y="1313"/>
                    <a:pt x="1745" y="1313"/>
                  </a:cubicBezTo>
                  <a:moveTo>
                    <a:pt x="1621" y="1573"/>
                  </a:moveTo>
                  <a:cubicBezTo>
                    <a:pt x="1616" y="1577"/>
                    <a:pt x="1616" y="1577"/>
                    <a:pt x="1616" y="1577"/>
                  </a:cubicBezTo>
                  <a:cubicBezTo>
                    <a:pt x="1616" y="1546"/>
                    <a:pt x="1616" y="1546"/>
                    <a:pt x="1616" y="1546"/>
                  </a:cubicBezTo>
                  <a:cubicBezTo>
                    <a:pt x="1621" y="1542"/>
                    <a:pt x="1621" y="1542"/>
                    <a:pt x="1621" y="1542"/>
                  </a:cubicBezTo>
                  <a:cubicBezTo>
                    <a:pt x="1621" y="1573"/>
                    <a:pt x="1621" y="1573"/>
                    <a:pt x="1621" y="1573"/>
                  </a:cubicBezTo>
                  <a:moveTo>
                    <a:pt x="1624" y="1569"/>
                  </a:moveTo>
                  <a:cubicBezTo>
                    <a:pt x="1624" y="1538"/>
                    <a:pt x="1624" y="1538"/>
                    <a:pt x="1624" y="1538"/>
                  </a:cubicBezTo>
                  <a:cubicBezTo>
                    <a:pt x="1628" y="1534"/>
                    <a:pt x="1628" y="1534"/>
                    <a:pt x="1628" y="1534"/>
                  </a:cubicBezTo>
                  <a:cubicBezTo>
                    <a:pt x="1629" y="1565"/>
                    <a:pt x="1629" y="1565"/>
                    <a:pt x="1629" y="1565"/>
                  </a:cubicBezTo>
                  <a:cubicBezTo>
                    <a:pt x="1624" y="1569"/>
                    <a:pt x="1624" y="1569"/>
                    <a:pt x="1624" y="1569"/>
                  </a:cubicBezTo>
                  <a:moveTo>
                    <a:pt x="1636" y="1557"/>
                  </a:moveTo>
                  <a:cubicBezTo>
                    <a:pt x="1632" y="1561"/>
                    <a:pt x="1632" y="1561"/>
                    <a:pt x="1632" y="1561"/>
                  </a:cubicBezTo>
                  <a:cubicBezTo>
                    <a:pt x="1632" y="1530"/>
                    <a:pt x="1632" y="1530"/>
                    <a:pt x="1632" y="1530"/>
                  </a:cubicBezTo>
                  <a:cubicBezTo>
                    <a:pt x="1636" y="1526"/>
                    <a:pt x="1636" y="1526"/>
                    <a:pt x="1636" y="1526"/>
                  </a:cubicBezTo>
                  <a:cubicBezTo>
                    <a:pt x="1636" y="1557"/>
                    <a:pt x="1636" y="1557"/>
                    <a:pt x="1636" y="1557"/>
                  </a:cubicBezTo>
                  <a:moveTo>
                    <a:pt x="1644" y="1549"/>
                  </a:moveTo>
                  <a:cubicBezTo>
                    <a:pt x="1640" y="1553"/>
                    <a:pt x="1640" y="1553"/>
                    <a:pt x="1640" y="1553"/>
                  </a:cubicBezTo>
                  <a:cubicBezTo>
                    <a:pt x="1640" y="1523"/>
                    <a:pt x="1640" y="1523"/>
                    <a:pt x="1640" y="1523"/>
                  </a:cubicBezTo>
                  <a:cubicBezTo>
                    <a:pt x="1644" y="1518"/>
                    <a:pt x="1644" y="1518"/>
                    <a:pt x="1644" y="1518"/>
                  </a:cubicBezTo>
                  <a:cubicBezTo>
                    <a:pt x="1644" y="1549"/>
                    <a:pt x="1644" y="1549"/>
                    <a:pt x="1644" y="1549"/>
                  </a:cubicBezTo>
                  <a:moveTo>
                    <a:pt x="1652" y="1541"/>
                  </a:moveTo>
                  <a:cubicBezTo>
                    <a:pt x="1648" y="1545"/>
                    <a:pt x="1648" y="1545"/>
                    <a:pt x="1648" y="1545"/>
                  </a:cubicBezTo>
                  <a:cubicBezTo>
                    <a:pt x="1648" y="1515"/>
                    <a:pt x="1648" y="1515"/>
                    <a:pt x="1648" y="1515"/>
                  </a:cubicBezTo>
                  <a:cubicBezTo>
                    <a:pt x="1652" y="1510"/>
                    <a:pt x="1652" y="1510"/>
                    <a:pt x="1652" y="1510"/>
                  </a:cubicBezTo>
                  <a:cubicBezTo>
                    <a:pt x="1652" y="1541"/>
                    <a:pt x="1652" y="1541"/>
                    <a:pt x="1652" y="1541"/>
                  </a:cubicBezTo>
                  <a:moveTo>
                    <a:pt x="1660" y="1533"/>
                  </a:moveTo>
                  <a:cubicBezTo>
                    <a:pt x="1655" y="1538"/>
                    <a:pt x="1655" y="1538"/>
                    <a:pt x="1655" y="1538"/>
                  </a:cubicBezTo>
                  <a:cubicBezTo>
                    <a:pt x="1655" y="1507"/>
                    <a:pt x="1655" y="1507"/>
                    <a:pt x="1655" y="1507"/>
                  </a:cubicBezTo>
                  <a:cubicBezTo>
                    <a:pt x="1660" y="1502"/>
                    <a:pt x="1660" y="1502"/>
                    <a:pt x="1660" y="1502"/>
                  </a:cubicBezTo>
                  <a:cubicBezTo>
                    <a:pt x="1660" y="1533"/>
                    <a:pt x="1660" y="1533"/>
                    <a:pt x="1660" y="1533"/>
                  </a:cubicBezTo>
                  <a:moveTo>
                    <a:pt x="1668" y="1525"/>
                  </a:moveTo>
                  <a:cubicBezTo>
                    <a:pt x="1663" y="1530"/>
                    <a:pt x="1663" y="1530"/>
                    <a:pt x="1663" y="1530"/>
                  </a:cubicBezTo>
                  <a:cubicBezTo>
                    <a:pt x="1663" y="1499"/>
                    <a:pt x="1663" y="1499"/>
                    <a:pt x="1663" y="1499"/>
                  </a:cubicBezTo>
                  <a:cubicBezTo>
                    <a:pt x="1668" y="1494"/>
                    <a:pt x="1668" y="1494"/>
                    <a:pt x="1668" y="1494"/>
                  </a:cubicBezTo>
                  <a:cubicBezTo>
                    <a:pt x="1668" y="1525"/>
                    <a:pt x="1668" y="1525"/>
                    <a:pt x="1668" y="1525"/>
                  </a:cubicBezTo>
                  <a:moveTo>
                    <a:pt x="1676" y="1517"/>
                  </a:moveTo>
                  <a:cubicBezTo>
                    <a:pt x="1671" y="1522"/>
                    <a:pt x="1671" y="1522"/>
                    <a:pt x="1671" y="1522"/>
                  </a:cubicBezTo>
                  <a:cubicBezTo>
                    <a:pt x="1671" y="1491"/>
                    <a:pt x="1671" y="1491"/>
                    <a:pt x="1671" y="1491"/>
                  </a:cubicBezTo>
                  <a:cubicBezTo>
                    <a:pt x="1676" y="1487"/>
                    <a:pt x="1676" y="1487"/>
                    <a:pt x="1676" y="1487"/>
                  </a:cubicBezTo>
                  <a:cubicBezTo>
                    <a:pt x="1676" y="1517"/>
                    <a:pt x="1676" y="1517"/>
                    <a:pt x="1676" y="1517"/>
                  </a:cubicBezTo>
                  <a:moveTo>
                    <a:pt x="1684" y="1510"/>
                  </a:moveTo>
                  <a:cubicBezTo>
                    <a:pt x="1679" y="1514"/>
                    <a:pt x="1679" y="1514"/>
                    <a:pt x="1679" y="1514"/>
                  </a:cubicBezTo>
                  <a:cubicBezTo>
                    <a:pt x="1679" y="1483"/>
                    <a:pt x="1679" y="1483"/>
                    <a:pt x="1679" y="1483"/>
                  </a:cubicBezTo>
                  <a:cubicBezTo>
                    <a:pt x="1684" y="1479"/>
                    <a:pt x="1684" y="1479"/>
                    <a:pt x="1684" y="1479"/>
                  </a:cubicBezTo>
                  <a:cubicBezTo>
                    <a:pt x="1684" y="1510"/>
                    <a:pt x="1684" y="1510"/>
                    <a:pt x="1684" y="1510"/>
                  </a:cubicBezTo>
                  <a:moveTo>
                    <a:pt x="1691" y="1502"/>
                  </a:moveTo>
                  <a:cubicBezTo>
                    <a:pt x="1687" y="1506"/>
                    <a:pt x="1687" y="1506"/>
                    <a:pt x="1687" y="1506"/>
                  </a:cubicBezTo>
                  <a:cubicBezTo>
                    <a:pt x="1687" y="1475"/>
                    <a:pt x="1687" y="1475"/>
                    <a:pt x="1687" y="1475"/>
                  </a:cubicBezTo>
                  <a:cubicBezTo>
                    <a:pt x="1691" y="1471"/>
                    <a:pt x="1691" y="1471"/>
                    <a:pt x="1691" y="1471"/>
                  </a:cubicBezTo>
                  <a:cubicBezTo>
                    <a:pt x="1691" y="1502"/>
                    <a:pt x="1691" y="1502"/>
                    <a:pt x="1691" y="1502"/>
                  </a:cubicBezTo>
                  <a:moveTo>
                    <a:pt x="1699" y="1494"/>
                  </a:moveTo>
                  <a:cubicBezTo>
                    <a:pt x="1695" y="1498"/>
                    <a:pt x="1695" y="1498"/>
                    <a:pt x="1695" y="1498"/>
                  </a:cubicBezTo>
                  <a:cubicBezTo>
                    <a:pt x="1695" y="1468"/>
                    <a:pt x="1695" y="1468"/>
                    <a:pt x="1695" y="1468"/>
                  </a:cubicBezTo>
                  <a:cubicBezTo>
                    <a:pt x="1699" y="1463"/>
                    <a:pt x="1699" y="1463"/>
                    <a:pt x="1699" y="1463"/>
                  </a:cubicBezTo>
                  <a:cubicBezTo>
                    <a:pt x="1699" y="1494"/>
                    <a:pt x="1699" y="1494"/>
                    <a:pt x="1699" y="1494"/>
                  </a:cubicBezTo>
                  <a:moveTo>
                    <a:pt x="1707" y="1486"/>
                  </a:moveTo>
                  <a:cubicBezTo>
                    <a:pt x="1703" y="1490"/>
                    <a:pt x="1703" y="1490"/>
                    <a:pt x="1703" y="1490"/>
                  </a:cubicBezTo>
                  <a:cubicBezTo>
                    <a:pt x="1703" y="1460"/>
                    <a:pt x="1703" y="1460"/>
                    <a:pt x="1703" y="1460"/>
                  </a:cubicBezTo>
                  <a:cubicBezTo>
                    <a:pt x="1707" y="1455"/>
                    <a:pt x="1707" y="1455"/>
                    <a:pt x="1707" y="1455"/>
                  </a:cubicBezTo>
                  <a:cubicBezTo>
                    <a:pt x="1707" y="1486"/>
                    <a:pt x="1707" y="1486"/>
                    <a:pt x="1707" y="1486"/>
                  </a:cubicBezTo>
                  <a:moveTo>
                    <a:pt x="1715" y="1478"/>
                  </a:moveTo>
                  <a:cubicBezTo>
                    <a:pt x="1710" y="1483"/>
                    <a:pt x="1710" y="1483"/>
                    <a:pt x="1710" y="1483"/>
                  </a:cubicBezTo>
                  <a:cubicBezTo>
                    <a:pt x="1710" y="1452"/>
                    <a:pt x="1710" y="1452"/>
                    <a:pt x="1710" y="1452"/>
                  </a:cubicBezTo>
                  <a:cubicBezTo>
                    <a:pt x="1715" y="1447"/>
                    <a:pt x="1715" y="1447"/>
                    <a:pt x="1715" y="1447"/>
                  </a:cubicBezTo>
                  <a:cubicBezTo>
                    <a:pt x="1715" y="1478"/>
                    <a:pt x="1715" y="1478"/>
                    <a:pt x="1715" y="1478"/>
                  </a:cubicBezTo>
                  <a:moveTo>
                    <a:pt x="1723" y="1470"/>
                  </a:moveTo>
                  <a:cubicBezTo>
                    <a:pt x="1718" y="1475"/>
                    <a:pt x="1718" y="1475"/>
                    <a:pt x="1718" y="1475"/>
                  </a:cubicBezTo>
                  <a:cubicBezTo>
                    <a:pt x="1718" y="1444"/>
                    <a:pt x="1718" y="1444"/>
                    <a:pt x="1718" y="1444"/>
                  </a:cubicBezTo>
                  <a:cubicBezTo>
                    <a:pt x="1723" y="1439"/>
                    <a:pt x="1723" y="1439"/>
                    <a:pt x="1723" y="1439"/>
                  </a:cubicBezTo>
                  <a:cubicBezTo>
                    <a:pt x="1723" y="1470"/>
                    <a:pt x="1723" y="1470"/>
                    <a:pt x="1723" y="1470"/>
                  </a:cubicBezTo>
                  <a:moveTo>
                    <a:pt x="1731" y="1462"/>
                  </a:moveTo>
                  <a:cubicBezTo>
                    <a:pt x="1726" y="1467"/>
                    <a:pt x="1726" y="1467"/>
                    <a:pt x="1726" y="1467"/>
                  </a:cubicBezTo>
                  <a:cubicBezTo>
                    <a:pt x="1726" y="1436"/>
                    <a:pt x="1726" y="1436"/>
                    <a:pt x="1726" y="1436"/>
                  </a:cubicBezTo>
                  <a:cubicBezTo>
                    <a:pt x="1731" y="1432"/>
                    <a:pt x="1731" y="1432"/>
                    <a:pt x="1731" y="1432"/>
                  </a:cubicBezTo>
                  <a:cubicBezTo>
                    <a:pt x="1731" y="1462"/>
                    <a:pt x="1731" y="1462"/>
                    <a:pt x="1731" y="1462"/>
                  </a:cubicBezTo>
                  <a:moveTo>
                    <a:pt x="1739" y="1454"/>
                  </a:moveTo>
                  <a:cubicBezTo>
                    <a:pt x="1734" y="1459"/>
                    <a:pt x="1734" y="1459"/>
                    <a:pt x="1734" y="1459"/>
                  </a:cubicBezTo>
                  <a:cubicBezTo>
                    <a:pt x="1734" y="1428"/>
                    <a:pt x="1734" y="1428"/>
                    <a:pt x="1734" y="1428"/>
                  </a:cubicBezTo>
                  <a:cubicBezTo>
                    <a:pt x="1739" y="1424"/>
                    <a:pt x="1739" y="1424"/>
                    <a:pt x="1739" y="1424"/>
                  </a:cubicBezTo>
                  <a:cubicBezTo>
                    <a:pt x="1739" y="1454"/>
                    <a:pt x="1739" y="1454"/>
                    <a:pt x="1739" y="1454"/>
                  </a:cubicBezTo>
                  <a:moveTo>
                    <a:pt x="1742" y="1451"/>
                  </a:moveTo>
                  <a:cubicBezTo>
                    <a:pt x="1742" y="1420"/>
                    <a:pt x="1742" y="1420"/>
                    <a:pt x="1742" y="1420"/>
                  </a:cubicBezTo>
                  <a:cubicBezTo>
                    <a:pt x="1746" y="1416"/>
                    <a:pt x="1746" y="1416"/>
                    <a:pt x="1746" y="1416"/>
                  </a:cubicBezTo>
                  <a:cubicBezTo>
                    <a:pt x="1746" y="1447"/>
                    <a:pt x="1746" y="1447"/>
                    <a:pt x="1746" y="1447"/>
                  </a:cubicBezTo>
                  <a:cubicBezTo>
                    <a:pt x="1742" y="1451"/>
                    <a:pt x="1742" y="1451"/>
                    <a:pt x="1742" y="1451"/>
                  </a:cubicBezTo>
                  <a:moveTo>
                    <a:pt x="1754" y="1439"/>
                  </a:moveTo>
                  <a:cubicBezTo>
                    <a:pt x="1750" y="1443"/>
                    <a:pt x="1750" y="1443"/>
                    <a:pt x="1750" y="1443"/>
                  </a:cubicBezTo>
                  <a:cubicBezTo>
                    <a:pt x="1750" y="1413"/>
                    <a:pt x="1750" y="1413"/>
                    <a:pt x="1750" y="1413"/>
                  </a:cubicBezTo>
                  <a:cubicBezTo>
                    <a:pt x="1754" y="1408"/>
                    <a:pt x="1754" y="1408"/>
                    <a:pt x="1754" y="1408"/>
                  </a:cubicBezTo>
                  <a:cubicBezTo>
                    <a:pt x="1754" y="1439"/>
                    <a:pt x="1754" y="1439"/>
                    <a:pt x="1754" y="1439"/>
                  </a:cubicBezTo>
                  <a:moveTo>
                    <a:pt x="1762" y="1431"/>
                  </a:moveTo>
                  <a:cubicBezTo>
                    <a:pt x="1758" y="1435"/>
                    <a:pt x="1758" y="1435"/>
                    <a:pt x="1758" y="1435"/>
                  </a:cubicBezTo>
                  <a:cubicBezTo>
                    <a:pt x="1758" y="1405"/>
                    <a:pt x="1758" y="1405"/>
                    <a:pt x="1758" y="1405"/>
                  </a:cubicBezTo>
                  <a:cubicBezTo>
                    <a:pt x="1762" y="1400"/>
                    <a:pt x="1762" y="1400"/>
                    <a:pt x="1762" y="1400"/>
                  </a:cubicBezTo>
                  <a:cubicBezTo>
                    <a:pt x="1762" y="1431"/>
                    <a:pt x="1762" y="1431"/>
                    <a:pt x="1762" y="1431"/>
                  </a:cubicBezTo>
                  <a:moveTo>
                    <a:pt x="1770" y="1423"/>
                  </a:moveTo>
                  <a:cubicBezTo>
                    <a:pt x="1766" y="1428"/>
                    <a:pt x="1766" y="1428"/>
                    <a:pt x="1766" y="1428"/>
                  </a:cubicBezTo>
                  <a:cubicBezTo>
                    <a:pt x="1766" y="1397"/>
                    <a:pt x="1766" y="1397"/>
                    <a:pt x="1766" y="1397"/>
                  </a:cubicBezTo>
                  <a:cubicBezTo>
                    <a:pt x="1770" y="1392"/>
                    <a:pt x="1770" y="1392"/>
                    <a:pt x="1770" y="1392"/>
                  </a:cubicBezTo>
                  <a:cubicBezTo>
                    <a:pt x="1770" y="1423"/>
                    <a:pt x="1770" y="1423"/>
                    <a:pt x="1770" y="1423"/>
                  </a:cubicBezTo>
                  <a:moveTo>
                    <a:pt x="1778" y="1415"/>
                  </a:moveTo>
                  <a:cubicBezTo>
                    <a:pt x="1773" y="1420"/>
                    <a:pt x="1773" y="1420"/>
                    <a:pt x="1773" y="1420"/>
                  </a:cubicBezTo>
                  <a:cubicBezTo>
                    <a:pt x="1773" y="1389"/>
                    <a:pt x="1773" y="1389"/>
                    <a:pt x="1773" y="1389"/>
                  </a:cubicBezTo>
                  <a:cubicBezTo>
                    <a:pt x="1778" y="1384"/>
                    <a:pt x="1778" y="1384"/>
                    <a:pt x="1778" y="1384"/>
                  </a:cubicBezTo>
                  <a:cubicBezTo>
                    <a:pt x="1778" y="1415"/>
                    <a:pt x="1778" y="1415"/>
                    <a:pt x="1778" y="1415"/>
                  </a:cubicBezTo>
                  <a:moveTo>
                    <a:pt x="1786" y="1407"/>
                  </a:moveTo>
                  <a:cubicBezTo>
                    <a:pt x="1781" y="1412"/>
                    <a:pt x="1781" y="1412"/>
                    <a:pt x="1781" y="1412"/>
                  </a:cubicBezTo>
                  <a:cubicBezTo>
                    <a:pt x="1781" y="1381"/>
                    <a:pt x="1781" y="1381"/>
                    <a:pt x="1781" y="1381"/>
                  </a:cubicBezTo>
                  <a:cubicBezTo>
                    <a:pt x="1786" y="1377"/>
                    <a:pt x="1786" y="1377"/>
                    <a:pt x="1786" y="1377"/>
                  </a:cubicBezTo>
                  <a:cubicBezTo>
                    <a:pt x="1786" y="1407"/>
                    <a:pt x="1786" y="1407"/>
                    <a:pt x="1786" y="1407"/>
                  </a:cubicBezTo>
                  <a:moveTo>
                    <a:pt x="1794" y="1399"/>
                  </a:moveTo>
                  <a:cubicBezTo>
                    <a:pt x="1789" y="1404"/>
                    <a:pt x="1789" y="1404"/>
                    <a:pt x="1789" y="1404"/>
                  </a:cubicBezTo>
                  <a:cubicBezTo>
                    <a:pt x="1789" y="1373"/>
                    <a:pt x="1789" y="1373"/>
                    <a:pt x="1789" y="1373"/>
                  </a:cubicBezTo>
                  <a:cubicBezTo>
                    <a:pt x="1794" y="1369"/>
                    <a:pt x="1794" y="1369"/>
                    <a:pt x="1794" y="1369"/>
                  </a:cubicBezTo>
                  <a:cubicBezTo>
                    <a:pt x="1794" y="1399"/>
                    <a:pt x="1794" y="1399"/>
                    <a:pt x="1794" y="1399"/>
                  </a:cubicBezTo>
                  <a:moveTo>
                    <a:pt x="1801" y="1392"/>
                  </a:moveTo>
                  <a:cubicBezTo>
                    <a:pt x="1797" y="1396"/>
                    <a:pt x="1797" y="1396"/>
                    <a:pt x="1797" y="1396"/>
                  </a:cubicBezTo>
                  <a:cubicBezTo>
                    <a:pt x="1797" y="1370"/>
                    <a:pt x="1797" y="1370"/>
                    <a:pt x="1797" y="1370"/>
                  </a:cubicBezTo>
                  <a:cubicBezTo>
                    <a:pt x="1801" y="1374"/>
                    <a:pt x="1801" y="1374"/>
                    <a:pt x="1801" y="1374"/>
                  </a:cubicBezTo>
                  <a:cubicBezTo>
                    <a:pt x="1801" y="1392"/>
                    <a:pt x="1801" y="1392"/>
                    <a:pt x="1801" y="1392"/>
                  </a:cubicBezTo>
                  <a:moveTo>
                    <a:pt x="1809" y="1384"/>
                  </a:moveTo>
                  <a:cubicBezTo>
                    <a:pt x="1805" y="1388"/>
                    <a:pt x="1805" y="1388"/>
                    <a:pt x="1805" y="1388"/>
                  </a:cubicBezTo>
                  <a:cubicBezTo>
                    <a:pt x="1805" y="1377"/>
                    <a:pt x="1805" y="1377"/>
                    <a:pt x="1805" y="1377"/>
                  </a:cubicBezTo>
                  <a:cubicBezTo>
                    <a:pt x="1809" y="1382"/>
                    <a:pt x="1809" y="1382"/>
                    <a:pt x="1809" y="1382"/>
                  </a:cubicBezTo>
                  <a:cubicBezTo>
                    <a:pt x="1809" y="1384"/>
                    <a:pt x="1809" y="1384"/>
                    <a:pt x="1809" y="1384"/>
                  </a:cubicBezTo>
                  <a:moveTo>
                    <a:pt x="1845" y="1364"/>
                  </a:moveTo>
                  <a:cubicBezTo>
                    <a:pt x="1842" y="1361"/>
                    <a:pt x="1842" y="1361"/>
                    <a:pt x="1842" y="1361"/>
                  </a:cubicBezTo>
                  <a:cubicBezTo>
                    <a:pt x="1845" y="1357"/>
                    <a:pt x="1845" y="1357"/>
                    <a:pt x="1845" y="1357"/>
                  </a:cubicBezTo>
                  <a:cubicBezTo>
                    <a:pt x="1845" y="1364"/>
                    <a:pt x="1845" y="1364"/>
                    <a:pt x="1845" y="1364"/>
                  </a:cubicBezTo>
                  <a:moveTo>
                    <a:pt x="1853" y="1372"/>
                  </a:moveTo>
                  <a:cubicBezTo>
                    <a:pt x="1849" y="1368"/>
                    <a:pt x="1849" y="1368"/>
                    <a:pt x="1849" y="1368"/>
                  </a:cubicBezTo>
                  <a:cubicBezTo>
                    <a:pt x="1849" y="1354"/>
                    <a:pt x="1849" y="1354"/>
                    <a:pt x="1849" y="1354"/>
                  </a:cubicBezTo>
                  <a:cubicBezTo>
                    <a:pt x="1853" y="1349"/>
                    <a:pt x="1853" y="1349"/>
                    <a:pt x="1853" y="1349"/>
                  </a:cubicBezTo>
                  <a:cubicBezTo>
                    <a:pt x="1853" y="1372"/>
                    <a:pt x="1853" y="1372"/>
                    <a:pt x="1853" y="1372"/>
                  </a:cubicBezTo>
                  <a:moveTo>
                    <a:pt x="2006" y="1530"/>
                  </a:moveTo>
                  <a:cubicBezTo>
                    <a:pt x="2015" y="1521"/>
                    <a:pt x="2015" y="1521"/>
                    <a:pt x="2015" y="1521"/>
                  </a:cubicBezTo>
                  <a:cubicBezTo>
                    <a:pt x="2024" y="1530"/>
                    <a:pt x="2024" y="1530"/>
                    <a:pt x="2024" y="1530"/>
                  </a:cubicBezTo>
                  <a:cubicBezTo>
                    <a:pt x="2015" y="1538"/>
                    <a:pt x="2015" y="1538"/>
                    <a:pt x="2015" y="1538"/>
                  </a:cubicBezTo>
                  <a:cubicBezTo>
                    <a:pt x="2006" y="1530"/>
                    <a:pt x="2006" y="1530"/>
                    <a:pt x="2006" y="1530"/>
                  </a:cubicBezTo>
                  <a:moveTo>
                    <a:pt x="2026" y="1532"/>
                  </a:moveTo>
                  <a:cubicBezTo>
                    <a:pt x="2181" y="1687"/>
                    <a:pt x="2181" y="1687"/>
                    <a:pt x="2181" y="1687"/>
                  </a:cubicBezTo>
                  <a:cubicBezTo>
                    <a:pt x="2178" y="1690"/>
                    <a:pt x="2178" y="1690"/>
                    <a:pt x="2178" y="1690"/>
                  </a:cubicBezTo>
                  <a:cubicBezTo>
                    <a:pt x="2023" y="1535"/>
                    <a:pt x="2023" y="1535"/>
                    <a:pt x="2023" y="1535"/>
                  </a:cubicBezTo>
                  <a:cubicBezTo>
                    <a:pt x="2026" y="1532"/>
                    <a:pt x="2026" y="1532"/>
                    <a:pt x="2026" y="1532"/>
                  </a:cubicBezTo>
                  <a:moveTo>
                    <a:pt x="2062" y="1585"/>
                  </a:moveTo>
                  <a:cubicBezTo>
                    <a:pt x="2034" y="1557"/>
                    <a:pt x="2034" y="1557"/>
                    <a:pt x="2034" y="1557"/>
                  </a:cubicBezTo>
                  <a:cubicBezTo>
                    <a:pt x="2017" y="1541"/>
                    <a:pt x="2017" y="1541"/>
                    <a:pt x="2017" y="1541"/>
                  </a:cubicBezTo>
                  <a:cubicBezTo>
                    <a:pt x="2021" y="1538"/>
                    <a:pt x="2021" y="1538"/>
                    <a:pt x="2021" y="1538"/>
                  </a:cubicBezTo>
                  <a:cubicBezTo>
                    <a:pt x="2175" y="1692"/>
                    <a:pt x="2175" y="1692"/>
                    <a:pt x="2175" y="1692"/>
                  </a:cubicBezTo>
                  <a:cubicBezTo>
                    <a:pt x="2172" y="1695"/>
                    <a:pt x="2172" y="1695"/>
                    <a:pt x="2172" y="1695"/>
                  </a:cubicBezTo>
                  <a:cubicBezTo>
                    <a:pt x="2062" y="1585"/>
                    <a:pt x="2062" y="1585"/>
                    <a:pt x="2062" y="1585"/>
                  </a:cubicBezTo>
                  <a:moveTo>
                    <a:pt x="2175" y="1698"/>
                  </a:moveTo>
                  <a:cubicBezTo>
                    <a:pt x="2183" y="1689"/>
                    <a:pt x="2183" y="1689"/>
                    <a:pt x="2183" y="1689"/>
                  </a:cubicBezTo>
                  <a:cubicBezTo>
                    <a:pt x="2192" y="1698"/>
                    <a:pt x="2192" y="1698"/>
                    <a:pt x="2192" y="1698"/>
                  </a:cubicBezTo>
                  <a:cubicBezTo>
                    <a:pt x="2183" y="1706"/>
                    <a:pt x="2183" y="1706"/>
                    <a:pt x="2183" y="1706"/>
                  </a:cubicBezTo>
                  <a:cubicBezTo>
                    <a:pt x="2175" y="1698"/>
                    <a:pt x="2175" y="1698"/>
                    <a:pt x="2175" y="1698"/>
                  </a:cubicBezTo>
                  <a:moveTo>
                    <a:pt x="2288" y="1811"/>
                  </a:moveTo>
                  <a:cubicBezTo>
                    <a:pt x="2260" y="1783"/>
                    <a:pt x="2260" y="1783"/>
                    <a:pt x="2260" y="1783"/>
                  </a:cubicBezTo>
                  <a:cubicBezTo>
                    <a:pt x="2232" y="1755"/>
                    <a:pt x="2232" y="1755"/>
                    <a:pt x="2232" y="1755"/>
                  </a:cubicBezTo>
                  <a:cubicBezTo>
                    <a:pt x="2203" y="1727"/>
                    <a:pt x="2203" y="1727"/>
                    <a:pt x="2203" y="1727"/>
                  </a:cubicBezTo>
                  <a:cubicBezTo>
                    <a:pt x="2186" y="1709"/>
                    <a:pt x="2186" y="1709"/>
                    <a:pt x="2186" y="1709"/>
                  </a:cubicBezTo>
                  <a:cubicBezTo>
                    <a:pt x="2194" y="1700"/>
                    <a:pt x="2194" y="1700"/>
                    <a:pt x="2194" y="1700"/>
                  </a:cubicBezTo>
                  <a:cubicBezTo>
                    <a:pt x="2349" y="1855"/>
                    <a:pt x="2349" y="1855"/>
                    <a:pt x="2349" y="1855"/>
                  </a:cubicBezTo>
                  <a:cubicBezTo>
                    <a:pt x="2359" y="1865"/>
                    <a:pt x="2359" y="1865"/>
                    <a:pt x="2359" y="1865"/>
                  </a:cubicBezTo>
                  <a:cubicBezTo>
                    <a:pt x="2350" y="1873"/>
                    <a:pt x="2350" y="1873"/>
                    <a:pt x="2350" y="1873"/>
                  </a:cubicBezTo>
                  <a:cubicBezTo>
                    <a:pt x="2288" y="1811"/>
                    <a:pt x="2288" y="1811"/>
                    <a:pt x="2288" y="1811"/>
                  </a:cubicBezTo>
                  <a:moveTo>
                    <a:pt x="2197" y="1698"/>
                  </a:moveTo>
                  <a:cubicBezTo>
                    <a:pt x="2200" y="1695"/>
                    <a:pt x="2200" y="1695"/>
                    <a:pt x="2200" y="1695"/>
                  </a:cubicBezTo>
                  <a:cubicBezTo>
                    <a:pt x="2353" y="1848"/>
                    <a:pt x="2353" y="1848"/>
                    <a:pt x="2353" y="1848"/>
                  </a:cubicBezTo>
                  <a:cubicBezTo>
                    <a:pt x="2350" y="1851"/>
                    <a:pt x="2350" y="1851"/>
                    <a:pt x="2350" y="1851"/>
                  </a:cubicBezTo>
                  <a:cubicBezTo>
                    <a:pt x="2197" y="1698"/>
                    <a:pt x="2197" y="1698"/>
                    <a:pt x="2197" y="1698"/>
                  </a:cubicBezTo>
                  <a:moveTo>
                    <a:pt x="2390" y="1908"/>
                  </a:moveTo>
                  <a:cubicBezTo>
                    <a:pt x="2387" y="1905"/>
                    <a:pt x="2387" y="1905"/>
                    <a:pt x="2387" y="1905"/>
                  </a:cubicBezTo>
                  <a:cubicBezTo>
                    <a:pt x="2390" y="1903"/>
                    <a:pt x="2390" y="1903"/>
                    <a:pt x="2390" y="1903"/>
                  </a:cubicBezTo>
                  <a:cubicBezTo>
                    <a:pt x="2390" y="1908"/>
                    <a:pt x="2390" y="1908"/>
                    <a:pt x="2390" y="1908"/>
                  </a:cubicBezTo>
                  <a:moveTo>
                    <a:pt x="2398" y="1916"/>
                  </a:moveTo>
                  <a:cubicBezTo>
                    <a:pt x="2393" y="1912"/>
                    <a:pt x="2393" y="1912"/>
                    <a:pt x="2393" y="1912"/>
                  </a:cubicBezTo>
                  <a:cubicBezTo>
                    <a:pt x="2393" y="1899"/>
                    <a:pt x="2393" y="1899"/>
                    <a:pt x="2393" y="1899"/>
                  </a:cubicBezTo>
                  <a:cubicBezTo>
                    <a:pt x="2398" y="1895"/>
                    <a:pt x="2398" y="1895"/>
                    <a:pt x="2398" y="1895"/>
                  </a:cubicBezTo>
                  <a:cubicBezTo>
                    <a:pt x="2398" y="1916"/>
                    <a:pt x="2398" y="1916"/>
                    <a:pt x="2398" y="1916"/>
                  </a:cubicBezTo>
                  <a:moveTo>
                    <a:pt x="2405" y="1893"/>
                  </a:moveTo>
                  <a:cubicBezTo>
                    <a:pt x="2405" y="1924"/>
                    <a:pt x="2405" y="1924"/>
                    <a:pt x="2405" y="1924"/>
                  </a:cubicBezTo>
                  <a:cubicBezTo>
                    <a:pt x="2401" y="1920"/>
                    <a:pt x="2401" y="1920"/>
                    <a:pt x="2401" y="1920"/>
                  </a:cubicBezTo>
                  <a:cubicBezTo>
                    <a:pt x="2401" y="1891"/>
                    <a:pt x="2401" y="1891"/>
                    <a:pt x="2401" y="1891"/>
                  </a:cubicBezTo>
                  <a:cubicBezTo>
                    <a:pt x="2402" y="1890"/>
                    <a:pt x="2402" y="1890"/>
                    <a:pt x="2402" y="1890"/>
                  </a:cubicBezTo>
                  <a:cubicBezTo>
                    <a:pt x="2405" y="1893"/>
                    <a:pt x="2405" y="1893"/>
                    <a:pt x="2405" y="1893"/>
                  </a:cubicBezTo>
                  <a:moveTo>
                    <a:pt x="2402" y="1885"/>
                  </a:moveTo>
                  <a:cubicBezTo>
                    <a:pt x="2401" y="1887"/>
                    <a:pt x="2401" y="1887"/>
                    <a:pt x="2401" y="1887"/>
                  </a:cubicBezTo>
                  <a:cubicBezTo>
                    <a:pt x="2383" y="1904"/>
                    <a:pt x="2383" y="1904"/>
                    <a:pt x="2383" y="1904"/>
                  </a:cubicBezTo>
                  <a:cubicBezTo>
                    <a:pt x="2382" y="1905"/>
                    <a:pt x="2382" y="1905"/>
                    <a:pt x="2382" y="1905"/>
                  </a:cubicBezTo>
                  <a:cubicBezTo>
                    <a:pt x="2362" y="1885"/>
                    <a:pt x="2362" y="1885"/>
                    <a:pt x="2362" y="1885"/>
                  </a:cubicBezTo>
                  <a:cubicBezTo>
                    <a:pt x="2382" y="1866"/>
                    <a:pt x="2382" y="1866"/>
                    <a:pt x="2382" y="1866"/>
                  </a:cubicBezTo>
                  <a:cubicBezTo>
                    <a:pt x="2402" y="1885"/>
                    <a:pt x="2402" y="1885"/>
                    <a:pt x="2402" y="1885"/>
                  </a:cubicBezTo>
                  <a:moveTo>
                    <a:pt x="2380" y="1863"/>
                  </a:moveTo>
                  <a:cubicBezTo>
                    <a:pt x="2360" y="1883"/>
                    <a:pt x="2360" y="1883"/>
                    <a:pt x="2360" y="1883"/>
                  </a:cubicBezTo>
                  <a:cubicBezTo>
                    <a:pt x="2352" y="1876"/>
                    <a:pt x="2352" y="1876"/>
                    <a:pt x="2352" y="1876"/>
                  </a:cubicBezTo>
                  <a:cubicBezTo>
                    <a:pt x="2362" y="1866"/>
                    <a:pt x="2362" y="1866"/>
                    <a:pt x="2362" y="1866"/>
                  </a:cubicBezTo>
                  <a:cubicBezTo>
                    <a:pt x="2372" y="1856"/>
                    <a:pt x="2372" y="1856"/>
                    <a:pt x="2372" y="1856"/>
                  </a:cubicBezTo>
                  <a:cubicBezTo>
                    <a:pt x="2380" y="1863"/>
                    <a:pt x="2380" y="1863"/>
                    <a:pt x="2380" y="1863"/>
                  </a:cubicBezTo>
                  <a:moveTo>
                    <a:pt x="2370" y="1854"/>
                  </a:moveTo>
                  <a:cubicBezTo>
                    <a:pt x="2361" y="1862"/>
                    <a:pt x="2361" y="1862"/>
                    <a:pt x="2361" y="1862"/>
                  </a:cubicBezTo>
                  <a:cubicBezTo>
                    <a:pt x="2352" y="1854"/>
                    <a:pt x="2352" y="1854"/>
                    <a:pt x="2352" y="1854"/>
                  </a:cubicBezTo>
                  <a:cubicBezTo>
                    <a:pt x="2361" y="1845"/>
                    <a:pt x="2361" y="1845"/>
                    <a:pt x="2361" y="1845"/>
                  </a:cubicBezTo>
                  <a:cubicBezTo>
                    <a:pt x="2370" y="1854"/>
                    <a:pt x="2370" y="1854"/>
                    <a:pt x="2370" y="1854"/>
                  </a:cubicBezTo>
                  <a:moveTo>
                    <a:pt x="2359" y="1842"/>
                  </a:moveTo>
                  <a:cubicBezTo>
                    <a:pt x="2356" y="1846"/>
                    <a:pt x="2356" y="1846"/>
                    <a:pt x="2356" y="1846"/>
                  </a:cubicBezTo>
                  <a:cubicBezTo>
                    <a:pt x="2202" y="1692"/>
                    <a:pt x="2202" y="1692"/>
                    <a:pt x="2202" y="1692"/>
                  </a:cubicBezTo>
                  <a:cubicBezTo>
                    <a:pt x="2206" y="1689"/>
                    <a:pt x="2206" y="1689"/>
                    <a:pt x="2206" y="1689"/>
                  </a:cubicBezTo>
                  <a:cubicBezTo>
                    <a:pt x="2359" y="1842"/>
                    <a:pt x="2359" y="1842"/>
                    <a:pt x="2359" y="1842"/>
                  </a:cubicBezTo>
                  <a:moveTo>
                    <a:pt x="2203" y="1687"/>
                  </a:moveTo>
                  <a:cubicBezTo>
                    <a:pt x="2194" y="1695"/>
                    <a:pt x="2194" y="1695"/>
                    <a:pt x="2194" y="1695"/>
                  </a:cubicBezTo>
                  <a:cubicBezTo>
                    <a:pt x="2186" y="1687"/>
                    <a:pt x="2186" y="1687"/>
                    <a:pt x="2186" y="1687"/>
                  </a:cubicBezTo>
                  <a:cubicBezTo>
                    <a:pt x="2194" y="1678"/>
                    <a:pt x="2194" y="1678"/>
                    <a:pt x="2194" y="1678"/>
                  </a:cubicBezTo>
                  <a:cubicBezTo>
                    <a:pt x="2203" y="1687"/>
                    <a:pt x="2203" y="1687"/>
                    <a:pt x="2203" y="1687"/>
                  </a:cubicBezTo>
                  <a:moveTo>
                    <a:pt x="2192" y="1676"/>
                  </a:moveTo>
                  <a:cubicBezTo>
                    <a:pt x="2183" y="1684"/>
                    <a:pt x="2183" y="1684"/>
                    <a:pt x="2183" y="1684"/>
                  </a:cubicBezTo>
                  <a:cubicBezTo>
                    <a:pt x="2027" y="1528"/>
                    <a:pt x="2027" y="1528"/>
                    <a:pt x="2027" y="1528"/>
                  </a:cubicBezTo>
                  <a:cubicBezTo>
                    <a:pt x="2017" y="1518"/>
                    <a:pt x="2017" y="1518"/>
                    <a:pt x="2017" y="1518"/>
                  </a:cubicBezTo>
                  <a:cubicBezTo>
                    <a:pt x="2026" y="1510"/>
                    <a:pt x="2026" y="1510"/>
                    <a:pt x="2026" y="1510"/>
                  </a:cubicBezTo>
                  <a:cubicBezTo>
                    <a:pt x="2192" y="1676"/>
                    <a:pt x="2192" y="1676"/>
                    <a:pt x="2192" y="1676"/>
                  </a:cubicBezTo>
                  <a:moveTo>
                    <a:pt x="2024" y="1507"/>
                  </a:moveTo>
                  <a:cubicBezTo>
                    <a:pt x="2014" y="1517"/>
                    <a:pt x="2014" y="1517"/>
                    <a:pt x="2014" y="1517"/>
                  </a:cubicBezTo>
                  <a:cubicBezTo>
                    <a:pt x="2004" y="1527"/>
                    <a:pt x="2004" y="1527"/>
                    <a:pt x="2004" y="1527"/>
                  </a:cubicBezTo>
                  <a:cubicBezTo>
                    <a:pt x="1995" y="1518"/>
                    <a:pt x="1995" y="1518"/>
                    <a:pt x="1995" y="1518"/>
                  </a:cubicBezTo>
                  <a:cubicBezTo>
                    <a:pt x="2015" y="1499"/>
                    <a:pt x="2015" y="1499"/>
                    <a:pt x="2015" y="1499"/>
                  </a:cubicBezTo>
                  <a:cubicBezTo>
                    <a:pt x="2024" y="1507"/>
                    <a:pt x="2024" y="1507"/>
                    <a:pt x="2024" y="1507"/>
                  </a:cubicBezTo>
                  <a:moveTo>
                    <a:pt x="1982" y="1470"/>
                  </a:moveTo>
                  <a:cubicBezTo>
                    <a:pt x="1987" y="1475"/>
                    <a:pt x="1987" y="1475"/>
                    <a:pt x="1987" y="1475"/>
                  </a:cubicBezTo>
                  <a:cubicBezTo>
                    <a:pt x="1987" y="1478"/>
                    <a:pt x="1987" y="1478"/>
                    <a:pt x="1987" y="1478"/>
                  </a:cubicBezTo>
                  <a:cubicBezTo>
                    <a:pt x="1982" y="1482"/>
                    <a:pt x="1982" y="1482"/>
                    <a:pt x="1982" y="1482"/>
                  </a:cubicBezTo>
                  <a:cubicBezTo>
                    <a:pt x="1982" y="1470"/>
                    <a:pt x="1982" y="1470"/>
                    <a:pt x="1982" y="1470"/>
                  </a:cubicBezTo>
                  <a:moveTo>
                    <a:pt x="1975" y="1463"/>
                  </a:moveTo>
                  <a:cubicBezTo>
                    <a:pt x="1979" y="1467"/>
                    <a:pt x="1979" y="1467"/>
                    <a:pt x="1979" y="1467"/>
                  </a:cubicBezTo>
                  <a:cubicBezTo>
                    <a:pt x="1979" y="1485"/>
                    <a:pt x="1979" y="1485"/>
                    <a:pt x="1979" y="1485"/>
                  </a:cubicBezTo>
                  <a:cubicBezTo>
                    <a:pt x="1975" y="1490"/>
                    <a:pt x="1975" y="1490"/>
                    <a:pt x="1975" y="1490"/>
                  </a:cubicBezTo>
                  <a:cubicBezTo>
                    <a:pt x="1975" y="1463"/>
                    <a:pt x="1975" y="1463"/>
                    <a:pt x="1975" y="1463"/>
                  </a:cubicBezTo>
                  <a:moveTo>
                    <a:pt x="1974" y="1495"/>
                  </a:moveTo>
                  <a:cubicBezTo>
                    <a:pt x="1992" y="1477"/>
                    <a:pt x="1992" y="1477"/>
                    <a:pt x="1992" y="1477"/>
                  </a:cubicBezTo>
                  <a:cubicBezTo>
                    <a:pt x="1993" y="1476"/>
                    <a:pt x="1993" y="1476"/>
                    <a:pt x="1993" y="1476"/>
                  </a:cubicBezTo>
                  <a:cubicBezTo>
                    <a:pt x="2013" y="1496"/>
                    <a:pt x="2013" y="1496"/>
                    <a:pt x="2013" y="1496"/>
                  </a:cubicBezTo>
                  <a:cubicBezTo>
                    <a:pt x="1993" y="1516"/>
                    <a:pt x="1993" y="1516"/>
                    <a:pt x="1993" y="1516"/>
                  </a:cubicBezTo>
                  <a:cubicBezTo>
                    <a:pt x="1977" y="1501"/>
                    <a:pt x="1977" y="1501"/>
                    <a:pt x="1977" y="1501"/>
                  </a:cubicBezTo>
                  <a:cubicBezTo>
                    <a:pt x="1973" y="1496"/>
                    <a:pt x="1973" y="1496"/>
                    <a:pt x="1973" y="1496"/>
                  </a:cubicBezTo>
                  <a:cubicBezTo>
                    <a:pt x="1974" y="1495"/>
                    <a:pt x="1974" y="1495"/>
                    <a:pt x="1974" y="1495"/>
                  </a:cubicBezTo>
                  <a:moveTo>
                    <a:pt x="1967" y="1455"/>
                  </a:moveTo>
                  <a:cubicBezTo>
                    <a:pt x="1971" y="1459"/>
                    <a:pt x="1971" y="1459"/>
                    <a:pt x="1971" y="1459"/>
                  </a:cubicBezTo>
                  <a:cubicBezTo>
                    <a:pt x="1971" y="1490"/>
                    <a:pt x="1971" y="1490"/>
                    <a:pt x="1971" y="1490"/>
                  </a:cubicBezTo>
                  <a:cubicBezTo>
                    <a:pt x="1967" y="1486"/>
                    <a:pt x="1967" y="1486"/>
                    <a:pt x="1967" y="1486"/>
                  </a:cubicBezTo>
                  <a:cubicBezTo>
                    <a:pt x="1967" y="1455"/>
                    <a:pt x="1967" y="1455"/>
                    <a:pt x="1967" y="1455"/>
                  </a:cubicBezTo>
                  <a:moveTo>
                    <a:pt x="1959" y="1447"/>
                  </a:moveTo>
                  <a:cubicBezTo>
                    <a:pt x="1963" y="1451"/>
                    <a:pt x="1963" y="1451"/>
                    <a:pt x="1963" y="1451"/>
                  </a:cubicBezTo>
                  <a:cubicBezTo>
                    <a:pt x="1963" y="1482"/>
                    <a:pt x="1963" y="1482"/>
                    <a:pt x="1963" y="1482"/>
                  </a:cubicBezTo>
                  <a:cubicBezTo>
                    <a:pt x="1959" y="1478"/>
                    <a:pt x="1959" y="1478"/>
                    <a:pt x="1959" y="1478"/>
                  </a:cubicBezTo>
                  <a:cubicBezTo>
                    <a:pt x="1959" y="1447"/>
                    <a:pt x="1959" y="1447"/>
                    <a:pt x="1959" y="1447"/>
                  </a:cubicBezTo>
                  <a:moveTo>
                    <a:pt x="1951" y="1439"/>
                  </a:moveTo>
                  <a:cubicBezTo>
                    <a:pt x="1955" y="1443"/>
                    <a:pt x="1955" y="1443"/>
                    <a:pt x="1955" y="1443"/>
                  </a:cubicBezTo>
                  <a:cubicBezTo>
                    <a:pt x="1955" y="1474"/>
                    <a:pt x="1955" y="1474"/>
                    <a:pt x="1955" y="1474"/>
                  </a:cubicBezTo>
                  <a:cubicBezTo>
                    <a:pt x="1951" y="1470"/>
                    <a:pt x="1951" y="1470"/>
                    <a:pt x="1951" y="1470"/>
                  </a:cubicBezTo>
                  <a:cubicBezTo>
                    <a:pt x="1951" y="1439"/>
                    <a:pt x="1951" y="1439"/>
                    <a:pt x="1951" y="1439"/>
                  </a:cubicBezTo>
                  <a:moveTo>
                    <a:pt x="1948" y="1436"/>
                  </a:moveTo>
                  <a:cubicBezTo>
                    <a:pt x="1948" y="1466"/>
                    <a:pt x="1948" y="1466"/>
                    <a:pt x="1948" y="1466"/>
                  </a:cubicBezTo>
                  <a:cubicBezTo>
                    <a:pt x="1943" y="1462"/>
                    <a:pt x="1943" y="1462"/>
                    <a:pt x="1943" y="1462"/>
                  </a:cubicBezTo>
                  <a:cubicBezTo>
                    <a:pt x="1943" y="1431"/>
                    <a:pt x="1943" y="1431"/>
                    <a:pt x="1943" y="1431"/>
                  </a:cubicBezTo>
                  <a:cubicBezTo>
                    <a:pt x="1948" y="1436"/>
                    <a:pt x="1948" y="1436"/>
                    <a:pt x="1948" y="1436"/>
                  </a:cubicBezTo>
                  <a:moveTo>
                    <a:pt x="1935" y="1423"/>
                  </a:moveTo>
                  <a:cubicBezTo>
                    <a:pt x="1940" y="1428"/>
                    <a:pt x="1940" y="1428"/>
                    <a:pt x="1940" y="1428"/>
                  </a:cubicBezTo>
                  <a:cubicBezTo>
                    <a:pt x="1940" y="1459"/>
                    <a:pt x="1940" y="1459"/>
                    <a:pt x="1940" y="1459"/>
                  </a:cubicBezTo>
                  <a:cubicBezTo>
                    <a:pt x="1935" y="1454"/>
                    <a:pt x="1935" y="1454"/>
                    <a:pt x="1935" y="1454"/>
                  </a:cubicBezTo>
                  <a:cubicBezTo>
                    <a:pt x="1935" y="1423"/>
                    <a:pt x="1935" y="1423"/>
                    <a:pt x="1935" y="1423"/>
                  </a:cubicBezTo>
                  <a:moveTo>
                    <a:pt x="1927" y="1415"/>
                  </a:moveTo>
                  <a:cubicBezTo>
                    <a:pt x="1932" y="1420"/>
                    <a:pt x="1932" y="1420"/>
                    <a:pt x="1932" y="1420"/>
                  </a:cubicBezTo>
                  <a:cubicBezTo>
                    <a:pt x="1932" y="1451"/>
                    <a:pt x="1932" y="1451"/>
                    <a:pt x="1932" y="1451"/>
                  </a:cubicBezTo>
                  <a:cubicBezTo>
                    <a:pt x="1927" y="1446"/>
                    <a:pt x="1927" y="1446"/>
                    <a:pt x="1927" y="1446"/>
                  </a:cubicBezTo>
                  <a:cubicBezTo>
                    <a:pt x="1927" y="1415"/>
                    <a:pt x="1927" y="1415"/>
                    <a:pt x="1927" y="1415"/>
                  </a:cubicBezTo>
                  <a:moveTo>
                    <a:pt x="1919" y="1408"/>
                  </a:moveTo>
                  <a:cubicBezTo>
                    <a:pt x="1924" y="1412"/>
                    <a:pt x="1924" y="1412"/>
                    <a:pt x="1924" y="1412"/>
                  </a:cubicBezTo>
                  <a:cubicBezTo>
                    <a:pt x="1924" y="1443"/>
                    <a:pt x="1924" y="1443"/>
                    <a:pt x="1924" y="1443"/>
                  </a:cubicBezTo>
                  <a:cubicBezTo>
                    <a:pt x="1919" y="1438"/>
                    <a:pt x="1919" y="1438"/>
                    <a:pt x="1919" y="1438"/>
                  </a:cubicBezTo>
                  <a:cubicBezTo>
                    <a:pt x="1919" y="1408"/>
                    <a:pt x="1919" y="1408"/>
                    <a:pt x="1919" y="1408"/>
                  </a:cubicBezTo>
                  <a:moveTo>
                    <a:pt x="1912" y="1400"/>
                  </a:moveTo>
                  <a:cubicBezTo>
                    <a:pt x="1916" y="1404"/>
                    <a:pt x="1916" y="1404"/>
                    <a:pt x="1916" y="1404"/>
                  </a:cubicBezTo>
                  <a:cubicBezTo>
                    <a:pt x="1916" y="1435"/>
                    <a:pt x="1916" y="1435"/>
                    <a:pt x="1916" y="1435"/>
                  </a:cubicBezTo>
                  <a:cubicBezTo>
                    <a:pt x="1912" y="1430"/>
                    <a:pt x="1912" y="1430"/>
                    <a:pt x="1912" y="1430"/>
                  </a:cubicBezTo>
                  <a:cubicBezTo>
                    <a:pt x="1912" y="1400"/>
                    <a:pt x="1912" y="1400"/>
                    <a:pt x="1912" y="1400"/>
                  </a:cubicBezTo>
                  <a:moveTo>
                    <a:pt x="1904" y="1392"/>
                  </a:moveTo>
                  <a:cubicBezTo>
                    <a:pt x="1908" y="1396"/>
                    <a:pt x="1908" y="1396"/>
                    <a:pt x="1908" y="1396"/>
                  </a:cubicBezTo>
                  <a:cubicBezTo>
                    <a:pt x="1908" y="1427"/>
                    <a:pt x="1908" y="1427"/>
                    <a:pt x="1908" y="1427"/>
                  </a:cubicBezTo>
                  <a:cubicBezTo>
                    <a:pt x="1904" y="1423"/>
                    <a:pt x="1904" y="1423"/>
                    <a:pt x="1904" y="1423"/>
                  </a:cubicBezTo>
                  <a:cubicBezTo>
                    <a:pt x="1904" y="1392"/>
                    <a:pt x="1904" y="1392"/>
                    <a:pt x="1904" y="1392"/>
                  </a:cubicBezTo>
                  <a:moveTo>
                    <a:pt x="1896" y="1384"/>
                  </a:moveTo>
                  <a:cubicBezTo>
                    <a:pt x="1900" y="1388"/>
                    <a:pt x="1900" y="1388"/>
                    <a:pt x="1900" y="1388"/>
                  </a:cubicBezTo>
                  <a:cubicBezTo>
                    <a:pt x="1900" y="1419"/>
                    <a:pt x="1900" y="1419"/>
                    <a:pt x="1900" y="1419"/>
                  </a:cubicBezTo>
                  <a:cubicBezTo>
                    <a:pt x="1896" y="1415"/>
                    <a:pt x="1896" y="1415"/>
                    <a:pt x="1896" y="1415"/>
                  </a:cubicBezTo>
                  <a:cubicBezTo>
                    <a:pt x="1896" y="1384"/>
                    <a:pt x="1896" y="1384"/>
                    <a:pt x="1896" y="1384"/>
                  </a:cubicBezTo>
                  <a:moveTo>
                    <a:pt x="1888" y="1376"/>
                  </a:moveTo>
                  <a:cubicBezTo>
                    <a:pt x="1893" y="1381"/>
                    <a:pt x="1893" y="1381"/>
                    <a:pt x="1893" y="1381"/>
                  </a:cubicBezTo>
                  <a:cubicBezTo>
                    <a:pt x="1893" y="1411"/>
                    <a:pt x="1893" y="1411"/>
                    <a:pt x="1893" y="1411"/>
                  </a:cubicBezTo>
                  <a:cubicBezTo>
                    <a:pt x="1888" y="1407"/>
                    <a:pt x="1888" y="1407"/>
                    <a:pt x="1888" y="1407"/>
                  </a:cubicBezTo>
                  <a:cubicBezTo>
                    <a:pt x="1888" y="1376"/>
                    <a:pt x="1888" y="1376"/>
                    <a:pt x="1888" y="1376"/>
                  </a:cubicBezTo>
                  <a:moveTo>
                    <a:pt x="1880" y="1368"/>
                  </a:moveTo>
                  <a:cubicBezTo>
                    <a:pt x="1885" y="1373"/>
                    <a:pt x="1885" y="1373"/>
                    <a:pt x="1885" y="1373"/>
                  </a:cubicBezTo>
                  <a:cubicBezTo>
                    <a:pt x="1885" y="1403"/>
                    <a:pt x="1885" y="1403"/>
                    <a:pt x="1885" y="1403"/>
                  </a:cubicBezTo>
                  <a:cubicBezTo>
                    <a:pt x="1880" y="1399"/>
                    <a:pt x="1880" y="1399"/>
                    <a:pt x="1880" y="1399"/>
                  </a:cubicBezTo>
                  <a:cubicBezTo>
                    <a:pt x="1880" y="1368"/>
                    <a:pt x="1880" y="1368"/>
                    <a:pt x="1880" y="1368"/>
                  </a:cubicBezTo>
                  <a:moveTo>
                    <a:pt x="1872" y="1360"/>
                  </a:moveTo>
                  <a:cubicBezTo>
                    <a:pt x="1877" y="1365"/>
                    <a:pt x="1877" y="1365"/>
                    <a:pt x="1877" y="1365"/>
                  </a:cubicBezTo>
                  <a:cubicBezTo>
                    <a:pt x="1877" y="1396"/>
                    <a:pt x="1877" y="1396"/>
                    <a:pt x="1877" y="1396"/>
                  </a:cubicBezTo>
                  <a:cubicBezTo>
                    <a:pt x="1872" y="1391"/>
                    <a:pt x="1872" y="1391"/>
                    <a:pt x="1872" y="1391"/>
                  </a:cubicBezTo>
                  <a:cubicBezTo>
                    <a:pt x="1872" y="1360"/>
                    <a:pt x="1872" y="1360"/>
                    <a:pt x="1872" y="1360"/>
                  </a:cubicBezTo>
                  <a:moveTo>
                    <a:pt x="1864" y="1352"/>
                  </a:moveTo>
                  <a:cubicBezTo>
                    <a:pt x="1869" y="1357"/>
                    <a:pt x="1869" y="1357"/>
                    <a:pt x="1869" y="1357"/>
                  </a:cubicBezTo>
                  <a:cubicBezTo>
                    <a:pt x="1869" y="1388"/>
                    <a:pt x="1869" y="1388"/>
                    <a:pt x="1869" y="1388"/>
                  </a:cubicBezTo>
                  <a:cubicBezTo>
                    <a:pt x="1864" y="1383"/>
                    <a:pt x="1864" y="1383"/>
                    <a:pt x="1864" y="1383"/>
                  </a:cubicBezTo>
                  <a:cubicBezTo>
                    <a:pt x="1864" y="1352"/>
                    <a:pt x="1864" y="1352"/>
                    <a:pt x="1864" y="1352"/>
                  </a:cubicBezTo>
                  <a:moveTo>
                    <a:pt x="1861" y="1349"/>
                  </a:moveTo>
                  <a:cubicBezTo>
                    <a:pt x="1861" y="1380"/>
                    <a:pt x="1861" y="1380"/>
                    <a:pt x="1861" y="1380"/>
                  </a:cubicBezTo>
                  <a:cubicBezTo>
                    <a:pt x="1857" y="1375"/>
                    <a:pt x="1857" y="1375"/>
                    <a:pt x="1857" y="1375"/>
                  </a:cubicBezTo>
                  <a:cubicBezTo>
                    <a:pt x="1857" y="1346"/>
                    <a:pt x="1857" y="1346"/>
                    <a:pt x="1857" y="1346"/>
                  </a:cubicBezTo>
                  <a:cubicBezTo>
                    <a:pt x="1857" y="1345"/>
                    <a:pt x="1857" y="1345"/>
                    <a:pt x="1857" y="1345"/>
                  </a:cubicBezTo>
                  <a:cubicBezTo>
                    <a:pt x="1861" y="1349"/>
                    <a:pt x="1861" y="1349"/>
                    <a:pt x="1861" y="1349"/>
                  </a:cubicBezTo>
                  <a:moveTo>
                    <a:pt x="1857" y="1341"/>
                  </a:moveTo>
                  <a:cubicBezTo>
                    <a:pt x="1856" y="1342"/>
                    <a:pt x="1856" y="1342"/>
                    <a:pt x="1856" y="1342"/>
                  </a:cubicBezTo>
                  <a:cubicBezTo>
                    <a:pt x="1838" y="1359"/>
                    <a:pt x="1838" y="1359"/>
                    <a:pt x="1838" y="1359"/>
                  </a:cubicBezTo>
                  <a:cubicBezTo>
                    <a:pt x="1837" y="1360"/>
                    <a:pt x="1837" y="1360"/>
                    <a:pt x="1837" y="1360"/>
                  </a:cubicBezTo>
                  <a:cubicBezTo>
                    <a:pt x="1836" y="1360"/>
                    <a:pt x="1836" y="1360"/>
                    <a:pt x="1836" y="1360"/>
                  </a:cubicBezTo>
                  <a:cubicBezTo>
                    <a:pt x="1836" y="1359"/>
                    <a:pt x="1834" y="1359"/>
                    <a:pt x="1834" y="1360"/>
                  </a:cubicBezTo>
                  <a:cubicBezTo>
                    <a:pt x="1833" y="1360"/>
                    <a:pt x="1833" y="1361"/>
                    <a:pt x="1834" y="1362"/>
                  </a:cubicBezTo>
                  <a:cubicBezTo>
                    <a:pt x="1835" y="1363"/>
                    <a:pt x="1835" y="1363"/>
                    <a:pt x="1835" y="1363"/>
                  </a:cubicBezTo>
                  <a:cubicBezTo>
                    <a:pt x="1815" y="1383"/>
                    <a:pt x="1815" y="1383"/>
                    <a:pt x="1815" y="1383"/>
                  </a:cubicBezTo>
                  <a:cubicBezTo>
                    <a:pt x="1814" y="1382"/>
                    <a:pt x="1814" y="1382"/>
                    <a:pt x="1814" y="1382"/>
                  </a:cubicBezTo>
                  <a:cubicBezTo>
                    <a:pt x="1796" y="1364"/>
                    <a:pt x="1796" y="1364"/>
                    <a:pt x="1796" y="1364"/>
                  </a:cubicBezTo>
                  <a:cubicBezTo>
                    <a:pt x="1795" y="1363"/>
                    <a:pt x="1795" y="1363"/>
                    <a:pt x="1795" y="1363"/>
                  </a:cubicBezTo>
                  <a:cubicBezTo>
                    <a:pt x="1813" y="1345"/>
                    <a:pt x="1813" y="1345"/>
                    <a:pt x="1813" y="1345"/>
                  </a:cubicBezTo>
                  <a:cubicBezTo>
                    <a:pt x="1813" y="1344"/>
                    <a:pt x="1813" y="1343"/>
                    <a:pt x="1813" y="1343"/>
                  </a:cubicBezTo>
                  <a:cubicBezTo>
                    <a:pt x="1812" y="1342"/>
                    <a:pt x="1811" y="1342"/>
                    <a:pt x="1810" y="1343"/>
                  </a:cubicBezTo>
                  <a:cubicBezTo>
                    <a:pt x="1793" y="1360"/>
                    <a:pt x="1793" y="1360"/>
                    <a:pt x="1793" y="1360"/>
                  </a:cubicBezTo>
                  <a:cubicBezTo>
                    <a:pt x="1773" y="1341"/>
                    <a:pt x="1773" y="1341"/>
                    <a:pt x="1773" y="1341"/>
                  </a:cubicBezTo>
                  <a:cubicBezTo>
                    <a:pt x="1793" y="1321"/>
                    <a:pt x="1793" y="1321"/>
                    <a:pt x="1793" y="1321"/>
                  </a:cubicBezTo>
                  <a:cubicBezTo>
                    <a:pt x="1806" y="1334"/>
                    <a:pt x="1806" y="1334"/>
                    <a:pt x="1806" y="1334"/>
                  </a:cubicBezTo>
                  <a:cubicBezTo>
                    <a:pt x="1806" y="1334"/>
                    <a:pt x="1807" y="1334"/>
                    <a:pt x="1808" y="1334"/>
                  </a:cubicBezTo>
                  <a:cubicBezTo>
                    <a:pt x="1809" y="1333"/>
                    <a:pt x="1809" y="1332"/>
                    <a:pt x="1808" y="1331"/>
                  </a:cubicBezTo>
                  <a:cubicBezTo>
                    <a:pt x="1795" y="1318"/>
                    <a:pt x="1795" y="1318"/>
                    <a:pt x="1795" y="1318"/>
                  </a:cubicBezTo>
                  <a:cubicBezTo>
                    <a:pt x="1815" y="1298"/>
                    <a:pt x="1815" y="1298"/>
                    <a:pt x="1815" y="1298"/>
                  </a:cubicBezTo>
                  <a:cubicBezTo>
                    <a:pt x="1857" y="1341"/>
                    <a:pt x="1857" y="1341"/>
                    <a:pt x="1857" y="1341"/>
                  </a:cubicBezTo>
                  <a:moveTo>
                    <a:pt x="1812" y="1296"/>
                  </a:moveTo>
                  <a:cubicBezTo>
                    <a:pt x="1793" y="1316"/>
                    <a:pt x="1793" y="1316"/>
                    <a:pt x="1793" y="1316"/>
                  </a:cubicBezTo>
                  <a:cubicBezTo>
                    <a:pt x="1780" y="1303"/>
                    <a:pt x="1780" y="1303"/>
                    <a:pt x="1780" y="1303"/>
                  </a:cubicBezTo>
                  <a:cubicBezTo>
                    <a:pt x="1779" y="1302"/>
                    <a:pt x="1778" y="1302"/>
                    <a:pt x="1777" y="1303"/>
                  </a:cubicBezTo>
                  <a:cubicBezTo>
                    <a:pt x="1777" y="1304"/>
                    <a:pt x="1777" y="1305"/>
                    <a:pt x="1777" y="1305"/>
                  </a:cubicBezTo>
                  <a:cubicBezTo>
                    <a:pt x="1790" y="1318"/>
                    <a:pt x="1790" y="1318"/>
                    <a:pt x="1790" y="1318"/>
                  </a:cubicBezTo>
                  <a:cubicBezTo>
                    <a:pt x="1770" y="1338"/>
                    <a:pt x="1770" y="1338"/>
                    <a:pt x="1770" y="1338"/>
                  </a:cubicBezTo>
                  <a:cubicBezTo>
                    <a:pt x="1756" y="1324"/>
                    <a:pt x="1756" y="1324"/>
                    <a:pt x="1756" y="1324"/>
                  </a:cubicBezTo>
                  <a:cubicBezTo>
                    <a:pt x="1777" y="1303"/>
                    <a:pt x="1777" y="1303"/>
                    <a:pt x="1777" y="1303"/>
                  </a:cubicBezTo>
                  <a:cubicBezTo>
                    <a:pt x="1798" y="1282"/>
                    <a:pt x="1798" y="1282"/>
                    <a:pt x="1798" y="1282"/>
                  </a:cubicBezTo>
                  <a:cubicBezTo>
                    <a:pt x="1812" y="1296"/>
                    <a:pt x="1812" y="1296"/>
                    <a:pt x="1812" y="1296"/>
                  </a:cubicBezTo>
                  <a:moveTo>
                    <a:pt x="1796" y="1279"/>
                  </a:moveTo>
                  <a:cubicBezTo>
                    <a:pt x="1776" y="1299"/>
                    <a:pt x="1776" y="1299"/>
                    <a:pt x="1776" y="1299"/>
                  </a:cubicBezTo>
                  <a:cubicBezTo>
                    <a:pt x="1766" y="1289"/>
                    <a:pt x="1766" y="1289"/>
                    <a:pt x="1766" y="1289"/>
                  </a:cubicBezTo>
                  <a:cubicBezTo>
                    <a:pt x="1752" y="1275"/>
                    <a:pt x="1752" y="1275"/>
                    <a:pt x="1752" y="1275"/>
                  </a:cubicBezTo>
                  <a:cubicBezTo>
                    <a:pt x="1610" y="1134"/>
                    <a:pt x="1610" y="1134"/>
                    <a:pt x="1610" y="1134"/>
                  </a:cubicBezTo>
                  <a:cubicBezTo>
                    <a:pt x="1599" y="1123"/>
                    <a:pt x="1599" y="1123"/>
                    <a:pt x="1599" y="1123"/>
                  </a:cubicBezTo>
                  <a:cubicBezTo>
                    <a:pt x="1588" y="1111"/>
                    <a:pt x="1588" y="1111"/>
                    <a:pt x="1588" y="1111"/>
                  </a:cubicBezTo>
                  <a:cubicBezTo>
                    <a:pt x="1582" y="1105"/>
                    <a:pt x="1582" y="1105"/>
                    <a:pt x="1582" y="1105"/>
                  </a:cubicBezTo>
                  <a:cubicBezTo>
                    <a:pt x="1554" y="1077"/>
                    <a:pt x="1554" y="1077"/>
                    <a:pt x="1554" y="1077"/>
                  </a:cubicBezTo>
                  <a:cubicBezTo>
                    <a:pt x="1526" y="1049"/>
                    <a:pt x="1526" y="1049"/>
                    <a:pt x="1526" y="1049"/>
                  </a:cubicBezTo>
                  <a:cubicBezTo>
                    <a:pt x="1432" y="956"/>
                    <a:pt x="1432" y="956"/>
                    <a:pt x="1432" y="956"/>
                  </a:cubicBezTo>
                  <a:cubicBezTo>
                    <a:pt x="1421" y="945"/>
                    <a:pt x="1421" y="945"/>
                    <a:pt x="1421" y="945"/>
                  </a:cubicBezTo>
                  <a:cubicBezTo>
                    <a:pt x="1411" y="935"/>
                    <a:pt x="1411" y="935"/>
                    <a:pt x="1411" y="935"/>
                  </a:cubicBezTo>
                  <a:cubicBezTo>
                    <a:pt x="1431" y="915"/>
                    <a:pt x="1431" y="915"/>
                    <a:pt x="1431" y="915"/>
                  </a:cubicBezTo>
                  <a:cubicBezTo>
                    <a:pt x="1796" y="1279"/>
                    <a:pt x="1796" y="1279"/>
                    <a:pt x="1796" y="1279"/>
                  </a:cubicBezTo>
                  <a:moveTo>
                    <a:pt x="1429" y="912"/>
                  </a:moveTo>
                  <a:cubicBezTo>
                    <a:pt x="1409" y="932"/>
                    <a:pt x="1409" y="932"/>
                    <a:pt x="1409" y="932"/>
                  </a:cubicBezTo>
                  <a:cubicBezTo>
                    <a:pt x="1395" y="918"/>
                    <a:pt x="1395" y="918"/>
                    <a:pt x="1395" y="918"/>
                  </a:cubicBezTo>
                  <a:cubicBezTo>
                    <a:pt x="1415" y="898"/>
                    <a:pt x="1415" y="898"/>
                    <a:pt x="1415" y="898"/>
                  </a:cubicBezTo>
                  <a:cubicBezTo>
                    <a:pt x="1429" y="912"/>
                    <a:pt x="1429" y="912"/>
                    <a:pt x="1429" y="912"/>
                  </a:cubicBezTo>
                  <a:moveTo>
                    <a:pt x="1412" y="896"/>
                  </a:moveTo>
                  <a:cubicBezTo>
                    <a:pt x="1392" y="916"/>
                    <a:pt x="1392" y="916"/>
                    <a:pt x="1392" y="916"/>
                  </a:cubicBezTo>
                  <a:cubicBezTo>
                    <a:pt x="1384" y="908"/>
                    <a:pt x="1384" y="908"/>
                    <a:pt x="1384" y="908"/>
                  </a:cubicBezTo>
                  <a:cubicBezTo>
                    <a:pt x="1384" y="907"/>
                    <a:pt x="1383" y="907"/>
                    <a:pt x="1382" y="908"/>
                  </a:cubicBezTo>
                  <a:cubicBezTo>
                    <a:pt x="1381" y="908"/>
                    <a:pt x="1381" y="909"/>
                    <a:pt x="1382" y="910"/>
                  </a:cubicBezTo>
                  <a:cubicBezTo>
                    <a:pt x="1390" y="918"/>
                    <a:pt x="1390" y="918"/>
                    <a:pt x="1390" y="918"/>
                  </a:cubicBezTo>
                  <a:cubicBezTo>
                    <a:pt x="1370" y="938"/>
                    <a:pt x="1370" y="938"/>
                    <a:pt x="1370" y="938"/>
                  </a:cubicBezTo>
                  <a:cubicBezTo>
                    <a:pt x="1350" y="918"/>
                    <a:pt x="1350" y="918"/>
                    <a:pt x="1350" y="918"/>
                  </a:cubicBezTo>
                  <a:cubicBezTo>
                    <a:pt x="1368" y="900"/>
                    <a:pt x="1368" y="900"/>
                    <a:pt x="1368" y="900"/>
                  </a:cubicBezTo>
                  <a:cubicBezTo>
                    <a:pt x="1369" y="900"/>
                    <a:pt x="1369" y="899"/>
                    <a:pt x="1368" y="898"/>
                  </a:cubicBezTo>
                  <a:cubicBezTo>
                    <a:pt x="1367" y="897"/>
                    <a:pt x="1366" y="897"/>
                    <a:pt x="1366" y="898"/>
                  </a:cubicBezTo>
                  <a:cubicBezTo>
                    <a:pt x="1348" y="916"/>
                    <a:pt x="1348" y="916"/>
                    <a:pt x="1348" y="916"/>
                  </a:cubicBezTo>
                  <a:cubicBezTo>
                    <a:pt x="1328" y="896"/>
                    <a:pt x="1328" y="896"/>
                    <a:pt x="1328" y="896"/>
                  </a:cubicBezTo>
                  <a:cubicBezTo>
                    <a:pt x="1348" y="876"/>
                    <a:pt x="1348" y="876"/>
                    <a:pt x="1348" y="876"/>
                  </a:cubicBezTo>
                  <a:cubicBezTo>
                    <a:pt x="1354" y="882"/>
                    <a:pt x="1354" y="882"/>
                    <a:pt x="1354" y="882"/>
                  </a:cubicBezTo>
                  <a:cubicBezTo>
                    <a:pt x="1354" y="882"/>
                    <a:pt x="1355" y="882"/>
                    <a:pt x="1356" y="882"/>
                  </a:cubicBezTo>
                  <a:cubicBezTo>
                    <a:pt x="1357" y="881"/>
                    <a:pt x="1357" y="880"/>
                    <a:pt x="1356" y="879"/>
                  </a:cubicBezTo>
                  <a:cubicBezTo>
                    <a:pt x="1350" y="874"/>
                    <a:pt x="1350" y="874"/>
                    <a:pt x="1350" y="874"/>
                  </a:cubicBezTo>
                  <a:cubicBezTo>
                    <a:pt x="1370" y="854"/>
                    <a:pt x="1370" y="854"/>
                    <a:pt x="1370" y="854"/>
                  </a:cubicBezTo>
                  <a:cubicBezTo>
                    <a:pt x="1391" y="875"/>
                    <a:pt x="1391" y="875"/>
                    <a:pt x="1391" y="875"/>
                  </a:cubicBezTo>
                  <a:cubicBezTo>
                    <a:pt x="1412" y="896"/>
                    <a:pt x="1412" y="896"/>
                    <a:pt x="1412" y="896"/>
                  </a:cubicBezTo>
                  <a:moveTo>
                    <a:pt x="1426" y="837"/>
                  </a:moveTo>
                  <a:cubicBezTo>
                    <a:pt x="1394" y="870"/>
                    <a:pt x="1394" y="870"/>
                    <a:pt x="1394" y="870"/>
                  </a:cubicBezTo>
                  <a:cubicBezTo>
                    <a:pt x="1392" y="871"/>
                    <a:pt x="1392" y="871"/>
                    <a:pt x="1392" y="871"/>
                  </a:cubicBezTo>
                  <a:cubicBezTo>
                    <a:pt x="1372" y="851"/>
                    <a:pt x="1372" y="851"/>
                    <a:pt x="1372" y="851"/>
                  </a:cubicBezTo>
                  <a:cubicBezTo>
                    <a:pt x="1423" y="801"/>
                    <a:pt x="1423" y="801"/>
                    <a:pt x="1423" y="801"/>
                  </a:cubicBezTo>
                  <a:cubicBezTo>
                    <a:pt x="1448" y="816"/>
                    <a:pt x="1448" y="816"/>
                    <a:pt x="1448" y="816"/>
                  </a:cubicBezTo>
                  <a:cubicBezTo>
                    <a:pt x="1426" y="837"/>
                    <a:pt x="1426" y="837"/>
                    <a:pt x="1426" y="837"/>
                  </a:cubicBezTo>
                  <a:moveTo>
                    <a:pt x="1430" y="838"/>
                  </a:moveTo>
                  <a:cubicBezTo>
                    <a:pt x="1451" y="817"/>
                    <a:pt x="1451" y="817"/>
                    <a:pt x="1451" y="817"/>
                  </a:cubicBezTo>
                  <a:cubicBezTo>
                    <a:pt x="1452" y="818"/>
                    <a:pt x="1454" y="820"/>
                    <a:pt x="1456" y="820"/>
                  </a:cubicBezTo>
                  <a:cubicBezTo>
                    <a:pt x="1442" y="845"/>
                    <a:pt x="1442" y="845"/>
                    <a:pt x="1442" y="845"/>
                  </a:cubicBezTo>
                  <a:cubicBezTo>
                    <a:pt x="1430" y="838"/>
                    <a:pt x="1430" y="838"/>
                    <a:pt x="1430" y="838"/>
                  </a:cubicBezTo>
                  <a:moveTo>
                    <a:pt x="1445" y="846"/>
                  </a:moveTo>
                  <a:cubicBezTo>
                    <a:pt x="1459" y="822"/>
                    <a:pt x="1459" y="822"/>
                    <a:pt x="1459" y="822"/>
                  </a:cubicBezTo>
                  <a:cubicBezTo>
                    <a:pt x="1462" y="824"/>
                    <a:pt x="1466" y="826"/>
                    <a:pt x="1469" y="828"/>
                  </a:cubicBezTo>
                  <a:cubicBezTo>
                    <a:pt x="1456" y="853"/>
                    <a:pt x="1456" y="853"/>
                    <a:pt x="1456" y="853"/>
                  </a:cubicBezTo>
                  <a:cubicBezTo>
                    <a:pt x="1445" y="846"/>
                    <a:pt x="1445" y="846"/>
                    <a:pt x="1445" y="846"/>
                  </a:cubicBezTo>
                  <a:moveTo>
                    <a:pt x="1458" y="854"/>
                  </a:moveTo>
                  <a:cubicBezTo>
                    <a:pt x="1472" y="830"/>
                    <a:pt x="1472" y="830"/>
                    <a:pt x="1472" y="830"/>
                  </a:cubicBezTo>
                  <a:cubicBezTo>
                    <a:pt x="1573" y="888"/>
                    <a:pt x="1672" y="948"/>
                    <a:pt x="1770" y="1010"/>
                  </a:cubicBezTo>
                  <a:cubicBezTo>
                    <a:pt x="1755" y="1033"/>
                    <a:pt x="1755" y="1033"/>
                    <a:pt x="1755" y="1033"/>
                  </a:cubicBezTo>
                  <a:cubicBezTo>
                    <a:pt x="1658" y="972"/>
                    <a:pt x="1558" y="912"/>
                    <a:pt x="1458" y="854"/>
                  </a:cubicBezTo>
                  <a:moveTo>
                    <a:pt x="1758" y="1035"/>
                  </a:moveTo>
                  <a:cubicBezTo>
                    <a:pt x="1773" y="1011"/>
                    <a:pt x="1773" y="1011"/>
                    <a:pt x="1773" y="1011"/>
                  </a:cubicBezTo>
                  <a:cubicBezTo>
                    <a:pt x="1777" y="1014"/>
                    <a:pt x="1780" y="1016"/>
                    <a:pt x="1784" y="1018"/>
                  </a:cubicBezTo>
                  <a:cubicBezTo>
                    <a:pt x="1769" y="1042"/>
                    <a:pt x="1769" y="1042"/>
                    <a:pt x="1769" y="1042"/>
                  </a:cubicBezTo>
                  <a:cubicBezTo>
                    <a:pt x="1758" y="1035"/>
                    <a:pt x="1758" y="1035"/>
                    <a:pt x="1758" y="1035"/>
                  </a:cubicBezTo>
                  <a:moveTo>
                    <a:pt x="1979" y="1179"/>
                  </a:moveTo>
                  <a:cubicBezTo>
                    <a:pt x="1982" y="1176"/>
                    <a:pt x="1982" y="1176"/>
                    <a:pt x="1982" y="1176"/>
                  </a:cubicBezTo>
                  <a:cubicBezTo>
                    <a:pt x="1983" y="1175"/>
                    <a:pt x="1983" y="1174"/>
                    <a:pt x="1982" y="1173"/>
                  </a:cubicBezTo>
                  <a:cubicBezTo>
                    <a:pt x="1981" y="1173"/>
                    <a:pt x="1980" y="1173"/>
                    <a:pt x="1980" y="1173"/>
                  </a:cubicBezTo>
                  <a:cubicBezTo>
                    <a:pt x="1976" y="1177"/>
                    <a:pt x="1976" y="1177"/>
                    <a:pt x="1976" y="1177"/>
                  </a:cubicBezTo>
                  <a:cubicBezTo>
                    <a:pt x="1908" y="1132"/>
                    <a:pt x="1840" y="1087"/>
                    <a:pt x="1772" y="1044"/>
                  </a:cubicBezTo>
                  <a:cubicBezTo>
                    <a:pt x="1787" y="1020"/>
                    <a:pt x="1787" y="1020"/>
                    <a:pt x="1787" y="1020"/>
                  </a:cubicBezTo>
                  <a:cubicBezTo>
                    <a:pt x="1891" y="1086"/>
                    <a:pt x="1994" y="1154"/>
                    <a:pt x="2096" y="1225"/>
                  </a:cubicBezTo>
                  <a:cubicBezTo>
                    <a:pt x="2080" y="1248"/>
                    <a:pt x="2080" y="1248"/>
                    <a:pt x="2080" y="1248"/>
                  </a:cubicBezTo>
                  <a:cubicBezTo>
                    <a:pt x="2046" y="1225"/>
                    <a:pt x="2013" y="1202"/>
                    <a:pt x="1979" y="1179"/>
                  </a:cubicBezTo>
                  <a:moveTo>
                    <a:pt x="2083" y="1250"/>
                  </a:moveTo>
                  <a:cubicBezTo>
                    <a:pt x="2099" y="1227"/>
                    <a:pt x="2099" y="1227"/>
                    <a:pt x="2099" y="1227"/>
                  </a:cubicBezTo>
                  <a:cubicBezTo>
                    <a:pt x="2102" y="1229"/>
                    <a:pt x="2106" y="1232"/>
                    <a:pt x="2109" y="1234"/>
                  </a:cubicBezTo>
                  <a:cubicBezTo>
                    <a:pt x="2093" y="1257"/>
                    <a:pt x="2093" y="1257"/>
                    <a:pt x="2093" y="1257"/>
                  </a:cubicBezTo>
                  <a:cubicBezTo>
                    <a:pt x="2083" y="1250"/>
                    <a:pt x="2083" y="1250"/>
                    <a:pt x="2083" y="1250"/>
                  </a:cubicBezTo>
                  <a:moveTo>
                    <a:pt x="2096" y="1259"/>
                  </a:moveTo>
                  <a:cubicBezTo>
                    <a:pt x="2112" y="1236"/>
                    <a:pt x="2112" y="1236"/>
                    <a:pt x="2112" y="1236"/>
                  </a:cubicBezTo>
                  <a:cubicBezTo>
                    <a:pt x="2214" y="1307"/>
                    <a:pt x="2314" y="1380"/>
                    <a:pt x="2413" y="1455"/>
                  </a:cubicBezTo>
                  <a:cubicBezTo>
                    <a:pt x="2396" y="1478"/>
                    <a:pt x="2396" y="1478"/>
                    <a:pt x="2396" y="1478"/>
                  </a:cubicBezTo>
                  <a:cubicBezTo>
                    <a:pt x="2297" y="1403"/>
                    <a:pt x="2197" y="1330"/>
                    <a:pt x="2096" y="1259"/>
                  </a:cubicBezTo>
                  <a:moveTo>
                    <a:pt x="2398" y="1480"/>
                  </a:moveTo>
                  <a:cubicBezTo>
                    <a:pt x="2415" y="1457"/>
                    <a:pt x="2415" y="1457"/>
                    <a:pt x="2415" y="1457"/>
                  </a:cubicBezTo>
                  <a:cubicBezTo>
                    <a:pt x="2419" y="1460"/>
                    <a:pt x="2422" y="1462"/>
                    <a:pt x="2425" y="1465"/>
                  </a:cubicBezTo>
                  <a:cubicBezTo>
                    <a:pt x="2408" y="1487"/>
                    <a:pt x="2408" y="1487"/>
                    <a:pt x="2408" y="1487"/>
                  </a:cubicBezTo>
                  <a:cubicBezTo>
                    <a:pt x="2398" y="1480"/>
                    <a:pt x="2398" y="1480"/>
                    <a:pt x="2398" y="1480"/>
                  </a:cubicBezTo>
                  <a:moveTo>
                    <a:pt x="2688" y="1710"/>
                  </a:moveTo>
                  <a:cubicBezTo>
                    <a:pt x="2597" y="1635"/>
                    <a:pt x="2505" y="1561"/>
                    <a:pt x="2411" y="1489"/>
                  </a:cubicBezTo>
                  <a:cubicBezTo>
                    <a:pt x="2428" y="1467"/>
                    <a:pt x="2428" y="1467"/>
                    <a:pt x="2428" y="1467"/>
                  </a:cubicBezTo>
                  <a:cubicBezTo>
                    <a:pt x="2456" y="1488"/>
                    <a:pt x="2484" y="1510"/>
                    <a:pt x="2511" y="1531"/>
                  </a:cubicBezTo>
                  <a:cubicBezTo>
                    <a:pt x="2509" y="1533"/>
                    <a:pt x="2509" y="1533"/>
                    <a:pt x="2509" y="1533"/>
                  </a:cubicBezTo>
                  <a:cubicBezTo>
                    <a:pt x="2509" y="1534"/>
                    <a:pt x="2509" y="1535"/>
                    <a:pt x="2509" y="1536"/>
                  </a:cubicBezTo>
                  <a:cubicBezTo>
                    <a:pt x="2510" y="1536"/>
                    <a:pt x="2511" y="1536"/>
                    <a:pt x="2512" y="1536"/>
                  </a:cubicBezTo>
                  <a:cubicBezTo>
                    <a:pt x="2514" y="1534"/>
                    <a:pt x="2514" y="1534"/>
                    <a:pt x="2514" y="1534"/>
                  </a:cubicBezTo>
                  <a:cubicBezTo>
                    <a:pt x="2579" y="1585"/>
                    <a:pt x="2644" y="1637"/>
                    <a:pt x="2708" y="1690"/>
                  </a:cubicBezTo>
                  <a:cubicBezTo>
                    <a:pt x="2688" y="1710"/>
                    <a:pt x="2688" y="1710"/>
                    <a:pt x="2688" y="1710"/>
                  </a:cubicBezTo>
                  <a:moveTo>
                    <a:pt x="2690" y="1712"/>
                  </a:moveTo>
                  <a:cubicBezTo>
                    <a:pt x="2710" y="1692"/>
                    <a:pt x="2710" y="1692"/>
                    <a:pt x="2710" y="1692"/>
                  </a:cubicBezTo>
                  <a:cubicBezTo>
                    <a:pt x="2714" y="1695"/>
                    <a:pt x="2717" y="1698"/>
                    <a:pt x="2720" y="1700"/>
                  </a:cubicBezTo>
                  <a:cubicBezTo>
                    <a:pt x="2702" y="1722"/>
                    <a:pt x="2702" y="1722"/>
                    <a:pt x="2702" y="1722"/>
                  </a:cubicBezTo>
                  <a:cubicBezTo>
                    <a:pt x="2698" y="1719"/>
                    <a:pt x="2694" y="1715"/>
                    <a:pt x="2690" y="1712"/>
                  </a:cubicBezTo>
                  <a:moveTo>
                    <a:pt x="2712" y="1730"/>
                  </a:moveTo>
                  <a:cubicBezTo>
                    <a:pt x="2705" y="1724"/>
                    <a:pt x="2705" y="1724"/>
                    <a:pt x="2705" y="1724"/>
                  </a:cubicBezTo>
                  <a:cubicBezTo>
                    <a:pt x="2723" y="1702"/>
                    <a:pt x="2723" y="1702"/>
                    <a:pt x="2723" y="1702"/>
                  </a:cubicBezTo>
                  <a:cubicBezTo>
                    <a:pt x="2726" y="1705"/>
                    <a:pt x="2728" y="1707"/>
                    <a:pt x="2731" y="1709"/>
                  </a:cubicBezTo>
                  <a:cubicBezTo>
                    <a:pt x="2712" y="1730"/>
                    <a:pt x="2712" y="1730"/>
                    <a:pt x="2712" y="1730"/>
                  </a:cubicBezTo>
                  <a:moveTo>
                    <a:pt x="2741" y="1750"/>
                  </a:moveTo>
                  <a:cubicBezTo>
                    <a:pt x="2745" y="1746"/>
                    <a:pt x="2745" y="1746"/>
                    <a:pt x="2745" y="1746"/>
                  </a:cubicBezTo>
                  <a:cubicBezTo>
                    <a:pt x="2745" y="1754"/>
                    <a:pt x="2745" y="1754"/>
                    <a:pt x="2745" y="1754"/>
                  </a:cubicBezTo>
                  <a:cubicBezTo>
                    <a:pt x="2744" y="1753"/>
                    <a:pt x="2742" y="1751"/>
                    <a:pt x="2741" y="1750"/>
                  </a:cubicBezTo>
                  <a:moveTo>
                    <a:pt x="2753" y="1760"/>
                  </a:moveTo>
                  <a:cubicBezTo>
                    <a:pt x="2751" y="1759"/>
                    <a:pt x="2750" y="1758"/>
                    <a:pt x="2748" y="1756"/>
                  </a:cubicBezTo>
                  <a:cubicBezTo>
                    <a:pt x="2748" y="1742"/>
                    <a:pt x="2748" y="1742"/>
                    <a:pt x="2748" y="1742"/>
                  </a:cubicBezTo>
                  <a:cubicBezTo>
                    <a:pt x="2753" y="1737"/>
                    <a:pt x="2753" y="1737"/>
                    <a:pt x="2753" y="1737"/>
                  </a:cubicBezTo>
                  <a:cubicBezTo>
                    <a:pt x="2753" y="1760"/>
                    <a:pt x="2753" y="1760"/>
                    <a:pt x="2753" y="1760"/>
                  </a:cubicBezTo>
                  <a:moveTo>
                    <a:pt x="2753" y="1732"/>
                  </a:moveTo>
                  <a:cubicBezTo>
                    <a:pt x="2745" y="1740"/>
                    <a:pt x="2745" y="1740"/>
                    <a:pt x="2745" y="1740"/>
                  </a:cubicBezTo>
                  <a:cubicBezTo>
                    <a:pt x="2738" y="1749"/>
                    <a:pt x="2738" y="1749"/>
                    <a:pt x="2738" y="1749"/>
                  </a:cubicBezTo>
                  <a:cubicBezTo>
                    <a:pt x="2737" y="1750"/>
                    <a:pt x="2737" y="1750"/>
                    <a:pt x="2737" y="1750"/>
                  </a:cubicBezTo>
                  <a:cubicBezTo>
                    <a:pt x="2736" y="1751"/>
                    <a:pt x="2736" y="1751"/>
                    <a:pt x="2736" y="1751"/>
                  </a:cubicBezTo>
                  <a:cubicBezTo>
                    <a:pt x="2715" y="1732"/>
                    <a:pt x="2715" y="1732"/>
                    <a:pt x="2715" y="1732"/>
                  </a:cubicBezTo>
                  <a:cubicBezTo>
                    <a:pt x="2734" y="1711"/>
                    <a:pt x="2734" y="1711"/>
                    <a:pt x="2734" y="1711"/>
                  </a:cubicBezTo>
                  <a:cubicBezTo>
                    <a:pt x="2734" y="1712"/>
                    <a:pt x="2734" y="1712"/>
                    <a:pt x="2734" y="1712"/>
                  </a:cubicBezTo>
                  <a:cubicBezTo>
                    <a:pt x="2734" y="1712"/>
                    <a:pt x="2735" y="1712"/>
                    <a:pt x="2736" y="1711"/>
                  </a:cubicBezTo>
                  <a:cubicBezTo>
                    <a:pt x="2736" y="1711"/>
                    <a:pt x="2736" y="1711"/>
                    <a:pt x="2736" y="1711"/>
                  </a:cubicBezTo>
                  <a:cubicBezTo>
                    <a:pt x="2737" y="1711"/>
                    <a:pt x="2737" y="1710"/>
                    <a:pt x="2736" y="1709"/>
                  </a:cubicBezTo>
                  <a:cubicBezTo>
                    <a:pt x="2775" y="1664"/>
                    <a:pt x="2775" y="1664"/>
                    <a:pt x="2775" y="1664"/>
                  </a:cubicBezTo>
                  <a:cubicBezTo>
                    <a:pt x="2796" y="1683"/>
                    <a:pt x="2796" y="1683"/>
                    <a:pt x="2796" y="1683"/>
                  </a:cubicBezTo>
                  <a:cubicBezTo>
                    <a:pt x="2796" y="1683"/>
                    <a:pt x="2796" y="1683"/>
                    <a:pt x="2796" y="1683"/>
                  </a:cubicBezTo>
                  <a:cubicBezTo>
                    <a:pt x="2796" y="1683"/>
                    <a:pt x="2796" y="1683"/>
                    <a:pt x="2796" y="1683"/>
                  </a:cubicBezTo>
                  <a:cubicBezTo>
                    <a:pt x="2796" y="1684"/>
                    <a:pt x="2796" y="1684"/>
                    <a:pt x="2796" y="1684"/>
                  </a:cubicBezTo>
                  <a:cubicBezTo>
                    <a:pt x="2793" y="1687"/>
                    <a:pt x="2793" y="1687"/>
                    <a:pt x="2793" y="1687"/>
                  </a:cubicBezTo>
                  <a:cubicBezTo>
                    <a:pt x="2793" y="1687"/>
                    <a:pt x="2793" y="1687"/>
                    <a:pt x="2793" y="1687"/>
                  </a:cubicBezTo>
                  <a:cubicBezTo>
                    <a:pt x="2785" y="1696"/>
                    <a:pt x="2785" y="1696"/>
                    <a:pt x="2785" y="1696"/>
                  </a:cubicBezTo>
                  <a:cubicBezTo>
                    <a:pt x="2779" y="1702"/>
                    <a:pt x="2779" y="1702"/>
                    <a:pt x="2779" y="1702"/>
                  </a:cubicBezTo>
                  <a:cubicBezTo>
                    <a:pt x="2777" y="1705"/>
                    <a:pt x="2777" y="1705"/>
                    <a:pt x="2777" y="1705"/>
                  </a:cubicBezTo>
                  <a:cubicBezTo>
                    <a:pt x="2777" y="1705"/>
                    <a:pt x="2777" y="1705"/>
                    <a:pt x="2777" y="1705"/>
                  </a:cubicBezTo>
                  <a:cubicBezTo>
                    <a:pt x="2777" y="1705"/>
                    <a:pt x="2777" y="1705"/>
                    <a:pt x="2777" y="1705"/>
                  </a:cubicBezTo>
                  <a:cubicBezTo>
                    <a:pt x="2756" y="1728"/>
                    <a:pt x="2756" y="1728"/>
                    <a:pt x="2756" y="1728"/>
                  </a:cubicBezTo>
                  <a:cubicBezTo>
                    <a:pt x="2754" y="1731"/>
                    <a:pt x="2754" y="1731"/>
                    <a:pt x="2754" y="1731"/>
                  </a:cubicBezTo>
                  <a:cubicBezTo>
                    <a:pt x="2753" y="1732"/>
                    <a:pt x="2753" y="1732"/>
                    <a:pt x="2753" y="1732"/>
                  </a:cubicBezTo>
                  <a:moveTo>
                    <a:pt x="2792" y="1693"/>
                  </a:moveTo>
                  <a:cubicBezTo>
                    <a:pt x="2792" y="1711"/>
                    <a:pt x="2792" y="1711"/>
                    <a:pt x="2792" y="1711"/>
                  </a:cubicBezTo>
                  <a:cubicBezTo>
                    <a:pt x="2791" y="1710"/>
                    <a:pt x="2789" y="1709"/>
                    <a:pt x="2788" y="1707"/>
                  </a:cubicBezTo>
                  <a:cubicBezTo>
                    <a:pt x="2788" y="1698"/>
                    <a:pt x="2788" y="1698"/>
                    <a:pt x="2788" y="1698"/>
                  </a:cubicBezTo>
                  <a:cubicBezTo>
                    <a:pt x="2792" y="1693"/>
                    <a:pt x="2792" y="1693"/>
                    <a:pt x="2792" y="1693"/>
                  </a:cubicBezTo>
                  <a:moveTo>
                    <a:pt x="2784" y="1702"/>
                  </a:moveTo>
                  <a:cubicBezTo>
                    <a:pt x="2784" y="1704"/>
                    <a:pt x="2784" y="1704"/>
                    <a:pt x="2784" y="1704"/>
                  </a:cubicBezTo>
                  <a:cubicBezTo>
                    <a:pt x="2784" y="1704"/>
                    <a:pt x="2783" y="1704"/>
                    <a:pt x="2783" y="1703"/>
                  </a:cubicBezTo>
                  <a:cubicBezTo>
                    <a:pt x="2784" y="1702"/>
                    <a:pt x="2784" y="1702"/>
                    <a:pt x="2784" y="1702"/>
                  </a:cubicBezTo>
                  <a:moveTo>
                    <a:pt x="2761" y="1767"/>
                  </a:moveTo>
                  <a:cubicBezTo>
                    <a:pt x="2759" y="1766"/>
                    <a:pt x="2758" y="1764"/>
                    <a:pt x="2756" y="1763"/>
                  </a:cubicBezTo>
                  <a:cubicBezTo>
                    <a:pt x="2756" y="1735"/>
                    <a:pt x="2756" y="1735"/>
                    <a:pt x="2756" y="1735"/>
                  </a:cubicBezTo>
                  <a:cubicBezTo>
                    <a:pt x="2758" y="1736"/>
                    <a:pt x="2759" y="1737"/>
                    <a:pt x="2761" y="1738"/>
                  </a:cubicBezTo>
                  <a:cubicBezTo>
                    <a:pt x="2761" y="1767"/>
                    <a:pt x="2761" y="1767"/>
                    <a:pt x="2761" y="1767"/>
                  </a:cubicBezTo>
                  <a:moveTo>
                    <a:pt x="2769" y="1774"/>
                  </a:moveTo>
                  <a:cubicBezTo>
                    <a:pt x="2767" y="1772"/>
                    <a:pt x="2766" y="1771"/>
                    <a:pt x="2764" y="1770"/>
                  </a:cubicBezTo>
                  <a:cubicBezTo>
                    <a:pt x="2764" y="1741"/>
                    <a:pt x="2764" y="1741"/>
                    <a:pt x="2764" y="1741"/>
                  </a:cubicBezTo>
                  <a:cubicBezTo>
                    <a:pt x="2766" y="1743"/>
                    <a:pt x="2767" y="1744"/>
                    <a:pt x="2769" y="1745"/>
                  </a:cubicBezTo>
                  <a:cubicBezTo>
                    <a:pt x="2769" y="1774"/>
                    <a:pt x="2769" y="1774"/>
                    <a:pt x="2769" y="1774"/>
                  </a:cubicBezTo>
                  <a:moveTo>
                    <a:pt x="2776" y="1780"/>
                  </a:moveTo>
                  <a:cubicBezTo>
                    <a:pt x="2775" y="1779"/>
                    <a:pt x="2773" y="1778"/>
                    <a:pt x="2772" y="1777"/>
                  </a:cubicBezTo>
                  <a:cubicBezTo>
                    <a:pt x="2772" y="1748"/>
                    <a:pt x="2772" y="1748"/>
                    <a:pt x="2772" y="1748"/>
                  </a:cubicBezTo>
                  <a:cubicBezTo>
                    <a:pt x="2773" y="1749"/>
                    <a:pt x="2775" y="1750"/>
                    <a:pt x="2776" y="1752"/>
                  </a:cubicBezTo>
                  <a:cubicBezTo>
                    <a:pt x="2776" y="1780"/>
                    <a:pt x="2776" y="1780"/>
                    <a:pt x="2776" y="1780"/>
                  </a:cubicBezTo>
                  <a:moveTo>
                    <a:pt x="2784" y="1787"/>
                  </a:moveTo>
                  <a:cubicBezTo>
                    <a:pt x="2783" y="1786"/>
                    <a:pt x="2781" y="1785"/>
                    <a:pt x="2780" y="1783"/>
                  </a:cubicBezTo>
                  <a:cubicBezTo>
                    <a:pt x="2780" y="1755"/>
                    <a:pt x="2780" y="1755"/>
                    <a:pt x="2780" y="1755"/>
                  </a:cubicBezTo>
                  <a:cubicBezTo>
                    <a:pt x="2781" y="1756"/>
                    <a:pt x="2783" y="1757"/>
                    <a:pt x="2784" y="1759"/>
                  </a:cubicBezTo>
                  <a:cubicBezTo>
                    <a:pt x="2784" y="1787"/>
                    <a:pt x="2784" y="1787"/>
                    <a:pt x="2784" y="1787"/>
                  </a:cubicBezTo>
                  <a:moveTo>
                    <a:pt x="2792" y="1794"/>
                  </a:moveTo>
                  <a:cubicBezTo>
                    <a:pt x="2791" y="1793"/>
                    <a:pt x="2789" y="1791"/>
                    <a:pt x="2788" y="1790"/>
                  </a:cubicBezTo>
                  <a:cubicBezTo>
                    <a:pt x="2788" y="1761"/>
                    <a:pt x="2788" y="1761"/>
                    <a:pt x="2788" y="1761"/>
                  </a:cubicBezTo>
                  <a:cubicBezTo>
                    <a:pt x="2789" y="1763"/>
                    <a:pt x="2791" y="1764"/>
                    <a:pt x="2792" y="1765"/>
                  </a:cubicBezTo>
                  <a:cubicBezTo>
                    <a:pt x="2792" y="1794"/>
                    <a:pt x="2792" y="1794"/>
                    <a:pt x="2792" y="1794"/>
                  </a:cubicBezTo>
                  <a:moveTo>
                    <a:pt x="2760" y="1729"/>
                  </a:moveTo>
                  <a:cubicBezTo>
                    <a:pt x="2779" y="1708"/>
                    <a:pt x="2779" y="1708"/>
                    <a:pt x="2779" y="1708"/>
                  </a:cubicBezTo>
                  <a:cubicBezTo>
                    <a:pt x="2823" y="1745"/>
                    <a:pt x="2867" y="1784"/>
                    <a:pt x="2911" y="1822"/>
                  </a:cubicBezTo>
                  <a:cubicBezTo>
                    <a:pt x="2892" y="1843"/>
                    <a:pt x="2892" y="1843"/>
                    <a:pt x="2892" y="1843"/>
                  </a:cubicBezTo>
                  <a:cubicBezTo>
                    <a:pt x="2849" y="1805"/>
                    <a:pt x="2804" y="1766"/>
                    <a:pt x="2760" y="1729"/>
                  </a:cubicBezTo>
                  <a:moveTo>
                    <a:pt x="2886" y="1847"/>
                  </a:moveTo>
                  <a:cubicBezTo>
                    <a:pt x="2886" y="1849"/>
                    <a:pt x="2886" y="1849"/>
                    <a:pt x="2886" y="1849"/>
                  </a:cubicBezTo>
                  <a:cubicBezTo>
                    <a:pt x="2882" y="1854"/>
                    <a:pt x="2882" y="1854"/>
                    <a:pt x="2882" y="1854"/>
                  </a:cubicBezTo>
                  <a:cubicBezTo>
                    <a:pt x="2882" y="1843"/>
                    <a:pt x="2882" y="1843"/>
                    <a:pt x="2882" y="1843"/>
                  </a:cubicBezTo>
                  <a:cubicBezTo>
                    <a:pt x="2883" y="1844"/>
                    <a:pt x="2885" y="1845"/>
                    <a:pt x="2886" y="1847"/>
                  </a:cubicBezTo>
                  <a:moveTo>
                    <a:pt x="2879" y="1858"/>
                  </a:moveTo>
                  <a:cubicBezTo>
                    <a:pt x="2874" y="1863"/>
                    <a:pt x="2874" y="1863"/>
                    <a:pt x="2874" y="1863"/>
                  </a:cubicBezTo>
                  <a:cubicBezTo>
                    <a:pt x="2874" y="1836"/>
                    <a:pt x="2874" y="1836"/>
                    <a:pt x="2874" y="1836"/>
                  </a:cubicBezTo>
                  <a:cubicBezTo>
                    <a:pt x="2876" y="1837"/>
                    <a:pt x="2877" y="1839"/>
                    <a:pt x="2879" y="1840"/>
                  </a:cubicBezTo>
                  <a:cubicBezTo>
                    <a:pt x="2879" y="1858"/>
                    <a:pt x="2879" y="1858"/>
                    <a:pt x="2879" y="1858"/>
                  </a:cubicBezTo>
                  <a:moveTo>
                    <a:pt x="2800" y="1800"/>
                  </a:moveTo>
                  <a:cubicBezTo>
                    <a:pt x="2799" y="1799"/>
                    <a:pt x="2797" y="1798"/>
                    <a:pt x="2795" y="1797"/>
                  </a:cubicBezTo>
                  <a:cubicBezTo>
                    <a:pt x="2796" y="1768"/>
                    <a:pt x="2796" y="1768"/>
                    <a:pt x="2796" y="1768"/>
                  </a:cubicBezTo>
                  <a:cubicBezTo>
                    <a:pt x="2797" y="1769"/>
                    <a:pt x="2799" y="1771"/>
                    <a:pt x="2800" y="1772"/>
                  </a:cubicBezTo>
                  <a:cubicBezTo>
                    <a:pt x="2800" y="1800"/>
                    <a:pt x="2800" y="1800"/>
                    <a:pt x="2800" y="1800"/>
                  </a:cubicBezTo>
                  <a:moveTo>
                    <a:pt x="2803" y="1803"/>
                  </a:moveTo>
                  <a:cubicBezTo>
                    <a:pt x="2803" y="1775"/>
                    <a:pt x="2803" y="1775"/>
                    <a:pt x="2803" y="1775"/>
                  </a:cubicBezTo>
                  <a:cubicBezTo>
                    <a:pt x="2805" y="1776"/>
                    <a:pt x="2806" y="1777"/>
                    <a:pt x="2808" y="1779"/>
                  </a:cubicBezTo>
                  <a:cubicBezTo>
                    <a:pt x="2808" y="1807"/>
                    <a:pt x="2808" y="1807"/>
                    <a:pt x="2808" y="1807"/>
                  </a:cubicBezTo>
                  <a:cubicBezTo>
                    <a:pt x="2806" y="1806"/>
                    <a:pt x="2805" y="1805"/>
                    <a:pt x="2803" y="1803"/>
                  </a:cubicBezTo>
                  <a:moveTo>
                    <a:pt x="2816" y="1814"/>
                  </a:moveTo>
                  <a:cubicBezTo>
                    <a:pt x="2814" y="1813"/>
                    <a:pt x="2813" y="1811"/>
                    <a:pt x="2811" y="1810"/>
                  </a:cubicBezTo>
                  <a:cubicBezTo>
                    <a:pt x="2811" y="1781"/>
                    <a:pt x="2811" y="1781"/>
                    <a:pt x="2811" y="1781"/>
                  </a:cubicBezTo>
                  <a:cubicBezTo>
                    <a:pt x="2813" y="1783"/>
                    <a:pt x="2814" y="1784"/>
                    <a:pt x="2816" y="1785"/>
                  </a:cubicBezTo>
                  <a:cubicBezTo>
                    <a:pt x="2816" y="1814"/>
                    <a:pt x="2816" y="1814"/>
                    <a:pt x="2816" y="1814"/>
                  </a:cubicBezTo>
                  <a:moveTo>
                    <a:pt x="2824" y="1821"/>
                  </a:moveTo>
                  <a:cubicBezTo>
                    <a:pt x="2822" y="1820"/>
                    <a:pt x="2821" y="1818"/>
                    <a:pt x="2819" y="1817"/>
                  </a:cubicBezTo>
                  <a:cubicBezTo>
                    <a:pt x="2819" y="1788"/>
                    <a:pt x="2819" y="1788"/>
                    <a:pt x="2819" y="1788"/>
                  </a:cubicBezTo>
                  <a:cubicBezTo>
                    <a:pt x="2821" y="1789"/>
                    <a:pt x="2822" y="1791"/>
                    <a:pt x="2824" y="1792"/>
                  </a:cubicBezTo>
                  <a:cubicBezTo>
                    <a:pt x="2824" y="1821"/>
                    <a:pt x="2824" y="1821"/>
                    <a:pt x="2824" y="1821"/>
                  </a:cubicBezTo>
                  <a:moveTo>
                    <a:pt x="2831" y="1828"/>
                  </a:moveTo>
                  <a:cubicBezTo>
                    <a:pt x="2830" y="1826"/>
                    <a:pt x="2828" y="1825"/>
                    <a:pt x="2827" y="1824"/>
                  </a:cubicBezTo>
                  <a:cubicBezTo>
                    <a:pt x="2827" y="1795"/>
                    <a:pt x="2827" y="1795"/>
                    <a:pt x="2827" y="1795"/>
                  </a:cubicBezTo>
                  <a:cubicBezTo>
                    <a:pt x="2828" y="1796"/>
                    <a:pt x="2830" y="1798"/>
                    <a:pt x="2831" y="1799"/>
                  </a:cubicBezTo>
                  <a:cubicBezTo>
                    <a:pt x="2831" y="1828"/>
                    <a:pt x="2831" y="1828"/>
                    <a:pt x="2831" y="1828"/>
                  </a:cubicBezTo>
                  <a:moveTo>
                    <a:pt x="2839" y="1835"/>
                  </a:moveTo>
                  <a:cubicBezTo>
                    <a:pt x="2838" y="1833"/>
                    <a:pt x="2836" y="1832"/>
                    <a:pt x="2835" y="1831"/>
                  </a:cubicBezTo>
                  <a:cubicBezTo>
                    <a:pt x="2835" y="1802"/>
                    <a:pt x="2835" y="1802"/>
                    <a:pt x="2835" y="1802"/>
                  </a:cubicBezTo>
                  <a:cubicBezTo>
                    <a:pt x="2836" y="1803"/>
                    <a:pt x="2838" y="1804"/>
                    <a:pt x="2839" y="1806"/>
                  </a:cubicBezTo>
                  <a:cubicBezTo>
                    <a:pt x="2839" y="1835"/>
                    <a:pt x="2839" y="1835"/>
                    <a:pt x="2839" y="1835"/>
                  </a:cubicBezTo>
                  <a:moveTo>
                    <a:pt x="2847" y="1841"/>
                  </a:moveTo>
                  <a:cubicBezTo>
                    <a:pt x="2846" y="1840"/>
                    <a:pt x="2844" y="1839"/>
                    <a:pt x="2843" y="1837"/>
                  </a:cubicBezTo>
                  <a:cubicBezTo>
                    <a:pt x="2843" y="1809"/>
                    <a:pt x="2843" y="1809"/>
                    <a:pt x="2843" y="1809"/>
                  </a:cubicBezTo>
                  <a:cubicBezTo>
                    <a:pt x="2844" y="1810"/>
                    <a:pt x="2846" y="1811"/>
                    <a:pt x="2847" y="1812"/>
                  </a:cubicBezTo>
                  <a:cubicBezTo>
                    <a:pt x="2847" y="1841"/>
                    <a:pt x="2847" y="1841"/>
                    <a:pt x="2847" y="1841"/>
                  </a:cubicBezTo>
                  <a:moveTo>
                    <a:pt x="2855" y="1848"/>
                  </a:moveTo>
                  <a:cubicBezTo>
                    <a:pt x="2854" y="1847"/>
                    <a:pt x="2852" y="1846"/>
                    <a:pt x="2851" y="1844"/>
                  </a:cubicBezTo>
                  <a:cubicBezTo>
                    <a:pt x="2851" y="1815"/>
                    <a:pt x="2851" y="1815"/>
                    <a:pt x="2851" y="1815"/>
                  </a:cubicBezTo>
                  <a:cubicBezTo>
                    <a:pt x="2852" y="1817"/>
                    <a:pt x="2853" y="1818"/>
                    <a:pt x="2855" y="1819"/>
                  </a:cubicBezTo>
                  <a:cubicBezTo>
                    <a:pt x="2855" y="1848"/>
                    <a:pt x="2855" y="1848"/>
                    <a:pt x="2855" y="1848"/>
                  </a:cubicBezTo>
                  <a:moveTo>
                    <a:pt x="2863" y="1855"/>
                  </a:moveTo>
                  <a:cubicBezTo>
                    <a:pt x="2861" y="1854"/>
                    <a:pt x="2860" y="1852"/>
                    <a:pt x="2858" y="1851"/>
                  </a:cubicBezTo>
                  <a:cubicBezTo>
                    <a:pt x="2858" y="1822"/>
                    <a:pt x="2858" y="1822"/>
                    <a:pt x="2858" y="1822"/>
                  </a:cubicBezTo>
                  <a:cubicBezTo>
                    <a:pt x="2860" y="1824"/>
                    <a:pt x="2861" y="1825"/>
                    <a:pt x="2863" y="1826"/>
                  </a:cubicBezTo>
                  <a:cubicBezTo>
                    <a:pt x="2863" y="1855"/>
                    <a:pt x="2863" y="1855"/>
                    <a:pt x="2863" y="1855"/>
                  </a:cubicBezTo>
                  <a:moveTo>
                    <a:pt x="2871" y="1862"/>
                  </a:moveTo>
                  <a:cubicBezTo>
                    <a:pt x="2869" y="1861"/>
                    <a:pt x="2868" y="1859"/>
                    <a:pt x="2866" y="1858"/>
                  </a:cubicBezTo>
                  <a:cubicBezTo>
                    <a:pt x="2866" y="1829"/>
                    <a:pt x="2866" y="1829"/>
                    <a:pt x="2866" y="1829"/>
                  </a:cubicBezTo>
                  <a:cubicBezTo>
                    <a:pt x="2868" y="1830"/>
                    <a:pt x="2869" y="1832"/>
                    <a:pt x="2871" y="1833"/>
                  </a:cubicBezTo>
                  <a:cubicBezTo>
                    <a:pt x="2871" y="1862"/>
                    <a:pt x="2871" y="1862"/>
                    <a:pt x="2871" y="1862"/>
                  </a:cubicBezTo>
                  <a:moveTo>
                    <a:pt x="2895" y="1887"/>
                  </a:moveTo>
                  <a:cubicBezTo>
                    <a:pt x="2874" y="1869"/>
                    <a:pt x="2874" y="1869"/>
                    <a:pt x="2874" y="1869"/>
                  </a:cubicBezTo>
                  <a:cubicBezTo>
                    <a:pt x="2875" y="1868"/>
                    <a:pt x="2875" y="1868"/>
                    <a:pt x="2875" y="1868"/>
                  </a:cubicBezTo>
                  <a:cubicBezTo>
                    <a:pt x="2875" y="1868"/>
                    <a:pt x="2875" y="1868"/>
                    <a:pt x="2875" y="1868"/>
                  </a:cubicBezTo>
                  <a:cubicBezTo>
                    <a:pt x="2875" y="1868"/>
                    <a:pt x="2875" y="1868"/>
                    <a:pt x="2875" y="1868"/>
                  </a:cubicBezTo>
                  <a:cubicBezTo>
                    <a:pt x="2875" y="1867"/>
                    <a:pt x="2875" y="1867"/>
                    <a:pt x="2875" y="1867"/>
                  </a:cubicBezTo>
                  <a:cubicBezTo>
                    <a:pt x="2891" y="1849"/>
                    <a:pt x="2891" y="1849"/>
                    <a:pt x="2891" y="1849"/>
                  </a:cubicBezTo>
                  <a:cubicBezTo>
                    <a:pt x="2891" y="1849"/>
                    <a:pt x="2891" y="1849"/>
                    <a:pt x="2891" y="1849"/>
                  </a:cubicBezTo>
                  <a:cubicBezTo>
                    <a:pt x="2916" y="1820"/>
                    <a:pt x="2916" y="1820"/>
                    <a:pt x="2916" y="1820"/>
                  </a:cubicBezTo>
                  <a:cubicBezTo>
                    <a:pt x="2921" y="1815"/>
                    <a:pt x="2921" y="1815"/>
                    <a:pt x="2921" y="1815"/>
                  </a:cubicBezTo>
                  <a:cubicBezTo>
                    <a:pt x="2929" y="1806"/>
                    <a:pt x="2929" y="1806"/>
                    <a:pt x="2929" y="1806"/>
                  </a:cubicBezTo>
                  <a:cubicBezTo>
                    <a:pt x="2934" y="1801"/>
                    <a:pt x="2934" y="1801"/>
                    <a:pt x="2934" y="1801"/>
                  </a:cubicBezTo>
                  <a:cubicBezTo>
                    <a:pt x="2941" y="1807"/>
                    <a:pt x="2948" y="1813"/>
                    <a:pt x="2955" y="1819"/>
                  </a:cubicBezTo>
                  <a:cubicBezTo>
                    <a:pt x="2895" y="1887"/>
                    <a:pt x="2895" y="1887"/>
                    <a:pt x="2895" y="1887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159" name="Freeform 84"/>
            <p:cNvSpPr>
              <a:spLocks/>
            </p:cNvSpPr>
            <p:nvPr/>
          </p:nvSpPr>
          <p:spPr bwMode="auto">
            <a:xfrm>
              <a:off x="3983" y="8461417"/>
              <a:ext cx="33045" cy="36143"/>
            </a:xfrm>
            <a:custGeom>
              <a:avLst/>
              <a:gdLst>
                <a:gd name="T0" fmla="*/ 20 w 21"/>
                <a:gd name="T1" fmla="*/ 22 h 23"/>
                <a:gd name="T2" fmla="*/ 20 w 21"/>
                <a:gd name="T3" fmla="*/ 20 h 23"/>
                <a:gd name="T4" fmla="*/ 0 w 21"/>
                <a:gd name="T5" fmla="*/ 0 h 23"/>
                <a:gd name="T6" fmla="*/ 0 w 21"/>
                <a:gd name="T7" fmla="*/ 4 h 23"/>
                <a:gd name="T8" fmla="*/ 18 w 21"/>
                <a:gd name="T9" fmla="*/ 22 h 23"/>
                <a:gd name="T10" fmla="*/ 20 w 21"/>
                <a:gd name="T11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" h="23">
                  <a:moveTo>
                    <a:pt x="20" y="22"/>
                  </a:moveTo>
                  <a:cubicBezTo>
                    <a:pt x="21" y="22"/>
                    <a:pt x="21" y="20"/>
                    <a:pt x="20" y="2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8" y="22"/>
                    <a:pt x="18" y="22"/>
                    <a:pt x="18" y="22"/>
                  </a:cubicBezTo>
                  <a:cubicBezTo>
                    <a:pt x="19" y="23"/>
                    <a:pt x="20" y="23"/>
                    <a:pt x="20" y="2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160" name="Freeform 85"/>
            <p:cNvSpPr>
              <a:spLocks/>
            </p:cNvSpPr>
            <p:nvPr/>
          </p:nvSpPr>
          <p:spPr bwMode="auto">
            <a:xfrm>
              <a:off x="3983" y="10347043"/>
              <a:ext cx="11359" cy="14457"/>
            </a:xfrm>
            <a:custGeom>
              <a:avLst/>
              <a:gdLst>
                <a:gd name="T0" fmla="*/ 0 w 7"/>
                <a:gd name="T1" fmla="*/ 4 h 9"/>
                <a:gd name="T2" fmla="*/ 0 w 7"/>
                <a:gd name="T3" fmla="*/ 9 h 9"/>
                <a:gd name="T4" fmla="*/ 6 w 7"/>
                <a:gd name="T5" fmla="*/ 3 h 9"/>
                <a:gd name="T6" fmla="*/ 6 w 7"/>
                <a:gd name="T7" fmla="*/ 0 h 9"/>
                <a:gd name="T8" fmla="*/ 4 w 7"/>
                <a:gd name="T9" fmla="*/ 0 h 9"/>
                <a:gd name="T10" fmla="*/ 0 w 7"/>
                <a:gd name="T11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9">
                  <a:moveTo>
                    <a:pt x="0" y="4"/>
                  </a:moveTo>
                  <a:cubicBezTo>
                    <a:pt x="0" y="9"/>
                    <a:pt x="0" y="9"/>
                    <a:pt x="0" y="9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7" y="2"/>
                    <a:pt x="7" y="1"/>
                    <a:pt x="6" y="0"/>
                  </a:cubicBezTo>
                  <a:cubicBezTo>
                    <a:pt x="6" y="0"/>
                    <a:pt x="5" y="0"/>
                    <a:pt x="4" y="0"/>
                  </a:cubicBezTo>
                  <a:lnTo>
                    <a:pt x="0" y="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161" name="Freeform 86"/>
            <p:cNvSpPr>
              <a:spLocks noEditPoints="1"/>
            </p:cNvSpPr>
            <p:nvPr/>
          </p:nvSpPr>
          <p:spPr bwMode="auto">
            <a:xfrm>
              <a:off x="3983" y="10453407"/>
              <a:ext cx="116690" cy="119788"/>
            </a:xfrm>
            <a:custGeom>
              <a:avLst/>
              <a:gdLst>
                <a:gd name="T0" fmla="*/ 74 w 75"/>
                <a:gd name="T1" fmla="*/ 3 h 77"/>
                <a:gd name="T2" fmla="*/ 74 w 75"/>
                <a:gd name="T3" fmla="*/ 0 h 77"/>
                <a:gd name="T4" fmla="*/ 72 w 75"/>
                <a:gd name="T5" fmla="*/ 0 h 77"/>
                <a:gd name="T6" fmla="*/ 58 w 75"/>
                <a:gd name="T7" fmla="*/ 14 h 77"/>
                <a:gd name="T8" fmla="*/ 51 w 75"/>
                <a:gd name="T9" fmla="*/ 21 h 77"/>
                <a:gd name="T10" fmla="*/ 43 w 75"/>
                <a:gd name="T11" fmla="*/ 14 h 77"/>
                <a:gd name="T12" fmla="*/ 41 w 75"/>
                <a:gd name="T13" fmla="*/ 14 h 77"/>
                <a:gd name="T14" fmla="*/ 41 w 75"/>
                <a:gd name="T15" fmla="*/ 16 h 77"/>
                <a:gd name="T16" fmla="*/ 46 w 75"/>
                <a:gd name="T17" fmla="*/ 22 h 77"/>
                <a:gd name="T18" fmla="*/ 45 w 75"/>
                <a:gd name="T19" fmla="*/ 22 h 77"/>
                <a:gd name="T20" fmla="*/ 43 w 75"/>
                <a:gd name="T21" fmla="*/ 24 h 77"/>
                <a:gd name="T22" fmla="*/ 45 w 75"/>
                <a:gd name="T23" fmla="*/ 25 h 77"/>
                <a:gd name="T24" fmla="*/ 46 w 75"/>
                <a:gd name="T25" fmla="*/ 25 h 77"/>
                <a:gd name="T26" fmla="*/ 41 w 75"/>
                <a:gd name="T27" fmla="*/ 31 h 77"/>
                <a:gd name="T28" fmla="*/ 37 w 75"/>
                <a:gd name="T29" fmla="*/ 35 h 77"/>
                <a:gd name="T30" fmla="*/ 22 w 75"/>
                <a:gd name="T31" fmla="*/ 42 h 77"/>
                <a:gd name="T32" fmla="*/ 16 w 75"/>
                <a:gd name="T33" fmla="*/ 56 h 77"/>
                <a:gd name="T34" fmla="*/ 0 w 75"/>
                <a:gd name="T35" fmla="*/ 72 h 77"/>
                <a:gd name="T36" fmla="*/ 0 w 75"/>
                <a:gd name="T37" fmla="*/ 77 h 77"/>
                <a:gd name="T38" fmla="*/ 17 w 75"/>
                <a:gd name="T39" fmla="*/ 59 h 77"/>
                <a:gd name="T40" fmla="*/ 18 w 75"/>
                <a:gd name="T41" fmla="*/ 61 h 77"/>
                <a:gd name="T42" fmla="*/ 37 w 75"/>
                <a:gd name="T43" fmla="*/ 57 h 77"/>
                <a:gd name="T44" fmla="*/ 42 w 75"/>
                <a:gd name="T45" fmla="*/ 38 h 77"/>
                <a:gd name="T46" fmla="*/ 40 w 75"/>
                <a:gd name="T47" fmla="*/ 37 h 77"/>
                <a:gd name="T48" fmla="*/ 43 w 75"/>
                <a:gd name="T49" fmla="*/ 33 h 77"/>
                <a:gd name="T50" fmla="*/ 51 w 75"/>
                <a:gd name="T51" fmla="*/ 26 h 77"/>
                <a:gd name="T52" fmla="*/ 58 w 75"/>
                <a:gd name="T53" fmla="*/ 33 h 77"/>
                <a:gd name="T54" fmla="*/ 66 w 75"/>
                <a:gd name="T55" fmla="*/ 41 h 77"/>
                <a:gd name="T56" fmla="*/ 68 w 75"/>
                <a:gd name="T57" fmla="*/ 42 h 77"/>
                <a:gd name="T58" fmla="*/ 68 w 75"/>
                <a:gd name="T59" fmla="*/ 39 h 77"/>
                <a:gd name="T60" fmla="*/ 60 w 75"/>
                <a:gd name="T61" fmla="*/ 31 h 77"/>
                <a:gd name="T62" fmla="*/ 55 w 75"/>
                <a:gd name="T63" fmla="*/ 25 h 77"/>
                <a:gd name="T64" fmla="*/ 56 w 75"/>
                <a:gd name="T65" fmla="*/ 25 h 77"/>
                <a:gd name="T66" fmla="*/ 58 w 75"/>
                <a:gd name="T67" fmla="*/ 25 h 77"/>
                <a:gd name="T68" fmla="*/ 58 w 75"/>
                <a:gd name="T69" fmla="*/ 24 h 77"/>
                <a:gd name="T70" fmla="*/ 56 w 75"/>
                <a:gd name="T71" fmla="*/ 22 h 77"/>
                <a:gd name="T72" fmla="*/ 55 w 75"/>
                <a:gd name="T73" fmla="*/ 22 h 77"/>
                <a:gd name="T74" fmla="*/ 60 w 75"/>
                <a:gd name="T75" fmla="*/ 16 h 77"/>
                <a:gd name="T76" fmla="*/ 74 w 75"/>
                <a:gd name="T77" fmla="*/ 3 h 77"/>
                <a:gd name="T78" fmla="*/ 25 w 75"/>
                <a:gd name="T79" fmla="*/ 45 h 77"/>
                <a:gd name="T80" fmla="*/ 32 w 75"/>
                <a:gd name="T81" fmla="*/ 39 h 77"/>
                <a:gd name="T82" fmla="*/ 20 w 75"/>
                <a:gd name="T83" fmla="*/ 52 h 77"/>
                <a:gd name="T84" fmla="*/ 25 w 75"/>
                <a:gd name="T85" fmla="*/ 45 h 77"/>
                <a:gd name="T86" fmla="*/ 35 w 75"/>
                <a:gd name="T87" fmla="*/ 54 h 77"/>
                <a:gd name="T88" fmla="*/ 26 w 75"/>
                <a:gd name="T89" fmla="*/ 60 h 77"/>
                <a:gd name="T90" fmla="*/ 21 w 75"/>
                <a:gd name="T91" fmla="*/ 59 h 77"/>
                <a:gd name="T92" fmla="*/ 20 w 75"/>
                <a:gd name="T93" fmla="*/ 57 h 77"/>
                <a:gd name="T94" fmla="*/ 38 w 75"/>
                <a:gd name="T95" fmla="*/ 39 h 77"/>
                <a:gd name="T96" fmla="*/ 39 w 75"/>
                <a:gd name="T97" fmla="*/ 40 h 77"/>
                <a:gd name="T98" fmla="*/ 35 w 75"/>
                <a:gd name="T99" fmla="*/ 54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75" h="77">
                  <a:moveTo>
                    <a:pt x="74" y="3"/>
                  </a:moveTo>
                  <a:cubicBezTo>
                    <a:pt x="75" y="2"/>
                    <a:pt x="75" y="1"/>
                    <a:pt x="74" y="0"/>
                  </a:cubicBezTo>
                  <a:cubicBezTo>
                    <a:pt x="73" y="0"/>
                    <a:pt x="72" y="0"/>
                    <a:pt x="72" y="0"/>
                  </a:cubicBezTo>
                  <a:cubicBezTo>
                    <a:pt x="58" y="14"/>
                    <a:pt x="58" y="14"/>
                    <a:pt x="58" y="14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43" y="14"/>
                    <a:pt x="43" y="14"/>
                    <a:pt x="43" y="14"/>
                  </a:cubicBezTo>
                  <a:cubicBezTo>
                    <a:pt x="43" y="13"/>
                    <a:pt x="42" y="13"/>
                    <a:pt x="41" y="14"/>
                  </a:cubicBezTo>
                  <a:cubicBezTo>
                    <a:pt x="40" y="15"/>
                    <a:pt x="40" y="16"/>
                    <a:pt x="41" y="16"/>
                  </a:cubicBezTo>
                  <a:cubicBezTo>
                    <a:pt x="46" y="22"/>
                    <a:pt x="46" y="22"/>
                    <a:pt x="46" y="22"/>
                  </a:cubicBezTo>
                  <a:cubicBezTo>
                    <a:pt x="45" y="22"/>
                    <a:pt x="45" y="22"/>
                    <a:pt x="45" y="22"/>
                  </a:cubicBezTo>
                  <a:cubicBezTo>
                    <a:pt x="44" y="22"/>
                    <a:pt x="43" y="23"/>
                    <a:pt x="43" y="24"/>
                  </a:cubicBezTo>
                  <a:cubicBezTo>
                    <a:pt x="43" y="25"/>
                    <a:pt x="44" y="25"/>
                    <a:pt x="45" y="25"/>
                  </a:cubicBezTo>
                  <a:cubicBezTo>
                    <a:pt x="46" y="25"/>
                    <a:pt x="46" y="25"/>
                    <a:pt x="46" y="25"/>
                  </a:cubicBezTo>
                  <a:cubicBezTo>
                    <a:pt x="41" y="31"/>
                    <a:pt x="41" y="31"/>
                    <a:pt x="41" y="31"/>
                  </a:cubicBezTo>
                  <a:cubicBezTo>
                    <a:pt x="37" y="35"/>
                    <a:pt x="37" y="35"/>
                    <a:pt x="37" y="35"/>
                  </a:cubicBezTo>
                  <a:cubicBezTo>
                    <a:pt x="33" y="34"/>
                    <a:pt x="28" y="36"/>
                    <a:pt x="22" y="42"/>
                  </a:cubicBezTo>
                  <a:cubicBezTo>
                    <a:pt x="17" y="47"/>
                    <a:pt x="15" y="52"/>
                    <a:pt x="16" y="56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17" y="59"/>
                    <a:pt x="17" y="59"/>
                    <a:pt x="17" y="59"/>
                  </a:cubicBezTo>
                  <a:cubicBezTo>
                    <a:pt x="18" y="60"/>
                    <a:pt x="18" y="60"/>
                    <a:pt x="18" y="61"/>
                  </a:cubicBezTo>
                  <a:cubicBezTo>
                    <a:pt x="23" y="66"/>
                    <a:pt x="30" y="65"/>
                    <a:pt x="37" y="57"/>
                  </a:cubicBezTo>
                  <a:cubicBezTo>
                    <a:pt x="45" y="49"/>
                    <a:pt x="47" y="42"/>
                    <a:pt x="42" y="38"/>
                  </a:cubicBezTo>
                  <a:cubicBezTo>
                    <a:pt x="41" y="37"/>
                    <a:pt x="41" y="37"/>
                    <a:pt x="40" y="37"/>
                  </a:cubicBezTo>
                  <a:cubicBezTo>
                    <a:pt x="43" y="33"/>
                    <a:pt x="43" y="33"/>
                    <a:pt x="43" y="33"/>
                  </a:cubicBezTo>
                  <a:cubicBezTo>
                    <a:pt x="51" y="26"/>
                    <a:pt x="51" y="26"/>
                    <a:pt x="51" y="26"/>
                  </a:cubicBezTo>
                  <a:cubicBezTo>
                    <a:pt x="58" y="33"/>
                    <a:pt x="58" y="33"/>
                    <a:pt x="58" y="33"/>
                  </a:cubicBezTo>
                  <a:cubicBezTo>
                    <a:pt x="66" y="41"/>
                    <a:pt x="66" y="41"/>
                    <a:pt x="66" y="41"/>
                  </a:cubicBezTo>
                  <a:cubicBezTo>
                    <a:pt x="67" y="42"/>
                    <a:pt x="68" y="42"/>
                    <a:pt x="68" y="42"/>
                  </a:cubicBezTo>
                  <a:cubicBezTo>
                    <a:pt x="69" y="41"/>
                    <a:pt x="69" y="40"/>
                    <a:pt x="68" y="39"/>
                  </a:cubicBezTo>
                  <a:cubicBezTo>
                    <a:pt x="60" y="31"/>
                    <a:pt x="60" y="31"/>
                    <a:pt x="60" y="31"/>
                  </a:cubicBezTo>
                  <a:cubicBezTo>
                    <a:pt x="55" y="25"/>
                    <a:pt x="55" y="25"/>
                    <a:pt x="55" y="25"/>
                  </a:cubicBezTo>
                  <a:cubicBezTo>
                    <a:pt x="56" y="25"/>
                    <a:pt x="56" y="25"/>
                    <a:pt x="56" y="25"/>
                  </a:cubicBezTo>
                  <a:cubicBezTo>
                    <a:pt x="57" y="25"/>
                    <a:pt x="57" y="25"/>
                    <a:pt x="58" y="25"/>
                  </a:cubicBezTo>
                  <a:cubicBezTo>
                    <a:pt x="58" y="24"/>
                    <a:pt x="58" y="24"/>
                    <a:pt x="58" y="24"/>
                  </a:cubicBezTo>
                  <a:cubicBezTo>
                    <a:pt x="58" y="23"/>
                    <a:pt x="57" y="22"/>
                    <a:pt x="56" y="22"/>
                  </a:cubicBezTo>
                  <a:cubicBezTo>
                    <a:pt x="55" y="22"/>
                    <a:pt x="55" y="22"/>
                    <a:pt x="55" y="22"/>
                  </a:cubicBezTo>
                  <a:cubicBezTo>
                    <a:pt x="60" y="16"/>
                    <a:pt x="60" y="16"/>
                    <a:pt x="60" y="16"/>
                  </a:cubicBezTo>
                  <a:lnTo>
                    <a:pt x="74" y="3"/>
                  </a:lnTo>
                  <a:close/>
                  <a:moveTo>
                    <a:pt x="25" y="45"/>
                  </a:moveTo>
                  <a:cubicBezTo>
                    <a:pt x="28" y="42"/>
                    <a:pt x="30" y="40"/>
                    <a:pt x="32" y="39"/>
                  </a:cubicBezTo>
                  <a:cubicBezTo>
                    <a:pt x="20" y="52"/>
                    <a:pt x="20" y="52"/>
                    <a:pt x="20" y="52"/>
                  </a:cubicBezTo>
                  <a:cubicBezTo>
                    <a:pt x="21" y="50"/>
                    <a:pt x="23" y="47"/>
                    <a:pt x="25" y="45"/>
                  </a:cubicBezTo>
                  <a:close/>
                  <a:moveTo>
                    <a:pt x="35" y="54"/>
                  </a:moveTo>
                  <a:cubicBezTo>
                    <a:pt x="31" y="57"/>
                    <a:pt x="28" y="59"/>
                    <a:pt x="26" y="60"/>
                  </a:cubicBezTo>
                  <a:cubicBezTo>
                    <a:pt x="24" y="61"/>
                    <a:pt x="22" y="60"/>
                    <a:pt x="21" y="59"/>
                  </a:cubicBezTo>
                  <a:cubicBezTo>
                    <a:pt x="20" y="58"/>
                    <a:pt x="20" y="58"/>
                    <a:pt x="20" y="57"/>
                  </a:cubicBezTo>
                  <a:cubicBezTo>
                    <a:pt x="38" y="39"/>
                    <a:pt x="38" y="39"/>
                    <a:pt x="38" y="39"/>
                  </a:cubicBezTo>
                  <a:cubicBezTo>
                    <a:pt x="38" y="39"/>
                    <a:pt x="39" y="39"/>
                    <a:pt x="39" y="40"/>
                  </a:cubicBezTo>
                  <a:cubicBezTo>
                    <a:pt x="42" y="43"/>
                    <a:pt x="41" y="48"/>
                    <a:pt x="35" y="5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162" name="Freeform 87"/>
            <p:cNvSpPr>
              <a:spLocks/>
            </p:cNvSpPr>
            <p:nvPr/>
          </p:nvSpPr>
          <p:spPr bwMode="auto">
            <a:xfrm>
              <a:off x="3983" y="10243778"/>
              <a:ext cx="91906" cy="93972"/>
            </a:xfrm>
            <a:custGeom>
              <a:avLst/>
              <a:gdLst>
                <a:gd name="T0" fmla="*/ 0 w 59"/>
                <a:gd name="T1" fmla="*/ 0 h 61"/>
                <a:gd name="T2" fmla="*/ 0 w 59"/>
                <a:gd name="T3" fmla="*/ 5 h 61"/>
                <a:gd name="T4" fmla="*/ 56 w 59"/>
                <a:gd name="T5" fmla="*/ 61 h 61"/>
                <a:gd name="T6" fmla="*/ 58 w 59"/>
                <a:gd name="T7" fmla="*/ 61 h 61"/>
                <a:gd name="T8" fmla="*/ 59 w 59"/>
                <a:gd name="T9" fmla="*/ 58 h 61"/>
                <a:gd name="T10" fmla="*/ 0 w 59"/>
                <a:gd name="T11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9" h="61">
                  <a:moveTo>
                    <a:pt x="0" y="0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56" y="61"/>
                    <a:pt x="56" y="61"/>
                    <a:pt x="56" y="61"/>
                  </a:cubicBezTo>
                  <a:cubicBezTo>
                    <a:pt x="57" y="61"/>
                    <a:pt x="58" y="61"/>
                    <a:pt x="58" y="61"/>
                  </a:cubicBezTo>
                  <a:cubicBezTo>
                    <a:pt x="59" y="60"/>
                    <a:pt x="59" y="59"/>
                    <a:pt x="59" y="58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163" name="Freeform 88"/>
            <p:cNvSpPr>
              <a:spLocks/>
            </p:cNvSpPr>
            <p:nvPr/>
          </p:nvSpPr>
          <p:spPr bwMode="auto">
            <a:xfrm>
              <a:off x="3983" y="9026279"/>
              <a:ext cx="15490" cy="20653"/>
            </a:xfrm>
            <a:custGeom>
              <a:avLst/>
              <a:gdLst>
                <a:gd name="T0" fmla="*/ 7 w 10"/>
                <a:gd name="T1" fmla="*/ 1 h 13"/>
                <a:gd name="T2" fmla="*/ 0 w 10"/>
                <a:gd name="T3" fmla="*/ 8 h 13"/>
                <a:gd name="T4" fmla="*/ 0 w 10"/>
                <a:gd name="T5" fmla="*/ 13 h 13"/>
                <a:gd name="T6" fmla="*/ 10 w 10"/>
                <a:gd name="T7" fmla="*/ 3 h 13"/>
                <a:gd name="T8" fmla="*/ 10 w 10"/>
                <a:gd name="T9" fmla="*/ 1 h 13"/>
                <a:gd name="T10" fmla="*/ 7 w 10"/>
                <a:gd name="T11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13">
                  <a:moveTo>
                    <a:pt x="7" y="1"/>
                  </a:moveTo>
                  <a:cubicBezTo>
                    <a:pt x="0" y="8"/>
                    <a:pt x="0" y="8"/>
                    <a:pt x="0" y="8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3"/>
                    <a:pt x="10" y="2"/>
                    <a:pt x="10" y="1"/>
                  </a:cubicBezTo>
                  <a:cubicBezTo>
                    <a:pt x="9" y="0"/>
                    <a:pt x="8" y="0"/>
                    <a:pt x="7" y="1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164" name="Freeform 89"/>
            <p:cNvSpPr>
              <a:spLocks/>
            </p:cNvSpPr>
            <p:nvPr/>
          </p:nvSpPr>
          <p:spPr bwMode="auto">
            <a:xfrm>
              <a:off x="3983" y="10637219"/>
              <a:ext cx="111527" cy="27882"/>
            </a:xfrm>
            <a:custGeom>
              <a:avLst/>
              <a:gdLst>
                <a:gd name="T0" fmla="*/ 70 w 72"/>
                <a:gd name="T1" fmla="*/ 0 h 18"/>
                <a:gd name="T2" fmla="*/ 0 w 72"/>
                <a:gd name="T3" fmla="*/ 14 h 18"/>
                <a:gd name="T4" fmla="*/ 0 w 72"/>
                <a:gd name="T5" fmla="*/ 18 h 18"/>
                <a:gd name="T6" fmla="*/ 70 w 72"/>
                <a:gd name="T7" fmla="*/ 3 h 18"/>
                <a:gd name="T8" fmla="*/ 72 w 72"/>
                <a:gd name="T9" fmla="*/ 3 h 18"/>
                <a:gd name="T10" fmla="*/ 72 w 72"/>
                <a:gd name="T11" fmla="*/ 2 h 18"/>
                <a:gd name="T12" fmla="*/ 70 w 72"/>
                <a:gd name="T13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2" h="18">
                  <a:moveTo>
                    <a:pt x="70" y="0"/>
                  </a:moveTo>
                  <a:cubicBezTo>
                    <a:pt x="46" y="2"/>
                    <a:pt x="23" y="7"/>
                    <a:pt x="0" y="14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23" y="10"/>
                    <a:pt x="46" y="5"/>
                    <a:pt x="70" y="3"/>
                  </a:cubicBezTo>
                  <a:cubicBezTo>
                    <a:pt x="71" y="3"/>
                    <a:pt x="71" y="3"/>
                    <a:pt x="72" y="3"/>
                  </a:cubicBezTo>
                  <a:cubicBezTo>
                    <a:pt x="72" y="3"/>
                    <a:pt x="72" y="2"/>
                    <a:pt x="72" y="2"/>
                  </a:cubicBezTo>
                  <a:cubicBezTo>
                    <a:pt x="72" y="1"/>
                    <a:pt x="71" y="0"/>
                    <a:pt x="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165" name="Freeform 90"/>
            <p:cNvSpPr>
              <a:spLocks/>
            </p:cNvSpPr>
            <p:nvPr/>
          </p:nvSpPr>
          <p:spPr bwMode="auto">
            <a:xfrm>
              <a:off x="3121566" y="10945983"/>
              <a:ext cx="15490" cy="11359"/>
            </a:xfrm>
            <a:custGeom>
              <a:avLst/>
              <a:gdLst>
                <a:gd name="T0" fmla="*/ 10 w 10"/>
                <a:gd name="T1" fmla="*/ 7 h 7"/>
                <a:gd name="T2" fmla="*/ 3 w 10"/>
                <a:gd name="T3" fmla="*/ 0 h 7"/>
                <a:gd name="T4" fmla="*/ 1 w 10"/>
                <a:gd name="T5" fmla="*/ 0 h 7"/>
                <a:gd name="T6" fmla="*/ 1 w 10"/>
                <a:gd name="T7" fmla="*/ 3 h 7"/>
                <a:gd name="T8" fmla="*/ 5 w 10"/>
                <a:gd name="T9" fmla="*/ 7 h 7"/>
                <a:gd name="T10" fmla="*/ 10 w 10"/>
                <a:gd name="T11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7">
                  <a:moveTo>
                    <a:pt x="10" y="7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0" y="1"/>
                    <a:pt x="0" y="2"/>
                    <a:pt x="1" y="3"/>
                  </a:cubicBezTo>
                  <a:cubicBezTo>
                    <a:pt x="5" y="7"/>
                    <a:pt x="5" y="7"/>
                    <a:pt x="5" y="7"/>
                  </a:cubicBezTo>
                  <a:lnTo>
                    <a:pt x="10" y="7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166" name="Freeform 91"/>
            <p:cNvSpPr>
              <a:spLocks/>
            </p:cNvSpPr>
            <p:nvPr/>
          </p:nvSpPr>
          <p:spPr bwMode="auto">
            <a:xfrm>
              <a:off x="3203145" y="10738419"/>
              <a:ext cx="223053" cy="218923"/>
            </a:xfrm>
            <a:custGeom>
              <a:avLst/>
              <a:gdLst>
                <a:gd name="T0" fmla="*/ 140 w 143"/>
                <a:gd name="T1" fmla="*/ 1 h 141"/>
                <a:gd name="T2" fmla="*/ 0 w 143"/>
                <a:gd name="T3" fmla="*/ 141 h 141"/>
                <a:gd name="T4" fmla="*/ 4 w 143"/>
                <a:gd name="T5" fmla="*/ 141 h 141"/>
                <a:gd name="T6" fmla="*/ 142 w 143"/>
                <a:gd name="T7" fmla="*/ 3 h 141"/>
                <a:gd name="T8" fmla="*/ 142 w 143"/>
                <a:gd name="T9" fmla="*/ 1 h 141"/>
                <a:gd name="T10" fmla="*/ 140 w 143"/>
                <a:gd name="T11" fmla="*/ 1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3" h="141">
                  <a:moveTo>
                    <a:pt x="140" y="1"/>
                  </a:moveTo>
                  <a:cubicBezTo>
                    <a:pt x="0" y="141"/>
                    <a:pt x="0" y="141"/>
                    <a:pt x="0" y="141"/>
                  </a:cubicBezTo>
                  <a:cubicBezTo>
                    <a:pt x="4" y="141"/>
                    <a:pt x="4" y="141"/>
                    <a:pt x="4" y="141"/>
                  </a:cubicBezTo>
                  <a:cubicBezTo>
                    <a:pt x="142" y="3"/>
                    <a:pt x="142" y="3"/>
                    <a:pt x="142" y="3"/>
                  </a:cubicBezTo>
                  <a:cubicBezTo>
                    <a:pt x="143" y="3"/>
                    <a:pt x="143" y="2"/>
                    <a:pt x="142" y="1"/>
                  </a:cubicBezTo>
                  <a:cubicBezTo>
                    <a:pt x="141" y="0"/>
                    <a:pt x="140" y="0"/>
                    <a:pt x="140" y="1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167" name="Freeform 92"/>
            <p:cNvSpPr>
              <a:spLocks noEditPoints="1"/>
            </p:cNvSpPr>
            <p:nvPr/>
          </p:nvSpPr>
          <p:spPr bwMode="auto">
            <a:xfrm>
              <a:off x="3857848" y="9763594"/>
              <a:ext cx="526654" cy="431649"/>
            </a:xfrm>
            <a:custGeom>
              <a:avLst/>
              <a:gdLst>
                <a:gd name="T0" fmla="*/ 76 w 339"/>
                <a:gd name="T1" fmla="*/ 30 h 277"/>
                <a:gd name="T2" fmla="*/ 40 w 339"/>
                <a:gd name="T3" fmla="*/ 67 h 277"/>
                <a:gd name="T4" fmla="*/ 217 w 339"/>
                <a:gd name="T5" fmla="*/ 174 h 277"/>
                <a:gd name="T6" fmla="*/ 218 w 339"/>
                <a:gd name="T7" fmla="*/ 174 h 277"/>
                <a:gd name="T8" fmla="*/ 218 w 339"/>
                <a:gd name="T9" fmla="*/ 175 h 277"/>
                <a:gd name="T10" fmla="*/ 220 w 339"/>
                <a:gd name="T11" fmla="*/ 174 h 277"/>
                <a:gd name="T12" fmla="*/ 231 w 339"/>
                <a:gd name="T13" fmla="*/ 155 h 277"/>
                <a:gd name="T14" fmla="*/ 335 w 339"/>
                <a:gd name="T15" fmla="*/ 218 h 277"/>
                <a:gd name="T16" fmla="*/ 301 w 339"/>
                <a:gd name="T17" fmla="*/ 274 h 277"/>
                <a:gd name="T18" fmla="*/ 302 w 339"/>
                <a:gd name="T19" fmla="*/ 276 h 277"/>
                <a:gd name="T20" fmla="*/ 302 w 339"/>
                <a:gd name="T21" fmla="*/ 277 h 277"/>
                <a:gd name="T22" fmla="*/ 304 w 339"/>
                <a:gd name="T23" fmla="*/ 276 h 277"/>
                <a:gd name="T24" fmla="*/ 339 w 339"/>
                <a:gd name="T25" fmla="*/ 218 h 277"/>
                <a:gd name="T26" fmla="*/ 338 w 339"/>
                <a:gd name="T27" fmla="*/ 216 h 277"/>
                <a:gd name="T28" fmla="*/ 233 w 339"/>
                <a:gd name="T29" fmla="*/ 152 h 277"/>
                <a:gd name="T30" fmla="*/ 244 w 339"/>
                <a:gd name="T31" fmla="*/ 133 h 277"/>
                <a:gd name="T32" fmla="*/ 245 w 339"/>
                <a:gd name="T33" fmla="*/ 132 h 277"/>
                <a:gd name="T34" fmla="*/ 244 w 339"/>
                <a:gd name="T35" fmla="*/ 132 h 277"/>
                <a:gd name="T36" fmla="*/ 244 w 339"/>
                <a:gd name="T37" fmla="*/ 131 h 277"/>
                <a:gd name="T38" fmla="*/ 244 w 339"/>
                <a:gd name="T39" fmla="*/ 131 h 277"/>
                <a:gd name="T40" fmla="*/ 244 w 339"/>
                <a:gd name="T41" fmla="*/ 131 h 277"/>
                <a:gd name="T42" fmla="*/ 76 w 339"/>
                <a:gd name="T43" fmla="*/ 30 h 277"/>
                <a:gd name="T44" fmla="*/ 27 w 339"/>
                <a:gd name="T45" fmla="*/ 0 h 277"/>
                <a:gd name="T46" fmla="*/ 25 w 339"/>
                <a:gd name="T47" fmla="*/ 1 h 277"/>
                <a:gd name="T48" fmla="*/ 1 w 339"/>
                <a:gd name="T49" fmla="*/ 41 h 277"/>
                <a:gd name="T50" fmla="*/ 1 w 339"/>
                <a:gd name="T51" fmla="*/ 44 h 277"/>
                <a:gd name="T52" fmla="*/ 30 w 339"/>
                <a:gd name="T53" fmla="*/ 61 h 277"/>
                <a:gd name="T54" fmla="*/ 67 w 339"/>
                <a:gd name="T55" fmla="*/ 24 h 277"/>
                <a:gd name="T56" fmla="*/ 27 w 339"/>
                <a:gd name="T57" fmla="*/ 0 h 277"/>
                <a:gd name="T58" fmla="*/ 27 w 339"/>
                <a:gd name="T59" fmla="*/ 0 h 2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39" h="277">
                  <a:moveTo>
                    <a:pt x="76" y="30"/>
                  </a:moveTo>
                  <a:cubicBezTo>
                    <a:pt x="40" y="67"/>
                    <a:pt x="40" y="67"/>
                    <a:pt x="40" y="67"/>
                  </a:cubicBezTo>
                  <a:cubicBezTo>
                    <a:pt x="217" y="174"/>
                    <a:pt x="217" y="174"/>
                    <a:pt x="217" y="174"/>
                  </a:cubicBezTo>
                  <a:cubicBezTo>
                    <a:pt x="218" y="174"/>
                    <a:pt x="218" y="174"/>
                    <a:pt x="218" y="174"/>
                  </a:cubicBezTo>
                  <a:cubicBezTo>
                    <a:pt x="218" y="174"/>
                    <a:pt x="218" y="175"/>
                    <a:pt x="218" y="175"/>
                  </a:cubicBezTo>
                  <a:cubicBezTo>
                    <a:pt x="219" y="175"/>
                    <a:pt x="220" y="174"/>
                    <a:pt x="220" y="174"/>
                  </a:cubicBezTo>
                  <a:cubicBezTo>
                    <a:pt x="231" y="155"/>
                    <a:pt x="231" y="155"/>
                    <a:pt x="231" y="155"/>
                  </a:cubicBezTo>
                  <a:cubicBezTo>
                    <a:pt x="335" y="218"/>
                    <a:pt x="335" y="218"/>
                    <a:pt x="335" y="218"/>
                  </a:cubicBezTo>
                  <a:cubicBezTo>
                    <a:pt x="301" y="274"/>
                    <a:pt x="301" y="274"/>
                    <a:pt x="301" y="274"/>
                  </a:cubicBezTo>
                  <a:cubicBezTo>
                    <a:pt x="301" y="275"/>
                    <a:pt x="301" y="276"/>
                    <a:pt x="302" y="276"/>
                  </a:cubicBezTo>
                  <a:cubicBezTo>
                    <a:pt x="302" y="276"/>
                    <a:pt x="302" y="277"/>
                    <a:pt x="302" y="277"/>
                  </a:cubicBezTo>
                  <a:cubicBezTo>
                    <a:pt x="303" y="277"/>
                    <a:pt x="304" y="276"/>
                    <a:pt x="304" y="276"/>
                  </a:cubicBezTo>
                  <a:cubicBezTo>
                    <a:pt x="339" y="218"/>
                    <a:pt x="339" y="218"/>
                    <a:pt x="339" y="218"/>
                  </a:cubicBezTo>
                  <a:cubicBezTo>
                    <a:pt x="339" y="217"/>
                    <a:pt x="339" y="216"/>
                    <a:pt x="338" y="216"/>
                  </a:cubicBezTo>
                  <a:cubicBezTo>
                    <a:pt x="233" y="152"/>
                    <a:pt x="233" y="152"/>
                    <a:pt x="233" y="152"/>
                  </a:cubicBezTo>
                  <a:cubicBezTo>
                    <a:pt x="244" y="133"/>
                    <a:pt x="244" y="133"/>
                    <a:pt x="244" y="133"/>
                  </a:cubicBezTo>
                  <a:cubicBezTo>
                    <a:pt x="245" y="133"/>
                    <a:pt x="245" y="133"/>
                    <a:pt x="245" y="132"/>
                  </a:cubicBezTo>
                  <a:cubicBezTo>
                    <a:pt x="244" y="132"/>
                    <a:pt x="244" y="132"/>
                    <a:pt x="244" y="132"/>
                  </a:cubicBezTo>
                  <a:cubicBezTo>
                    <a:pt x="244" y="131"/>
                    <a:pt x="244" y="131"/>
                    <a:pt x="244" y="131"/>
                  </a:cubicBezTo>
                  <a:cubicBezTo>
                    <a:pt x="244" y="131"/>
                    <a:pt x="244" y="131"/>
                    <a:pt x="244" y="131"/>
                  </a:cubicBezTo>
                  <a:cubicBezTo>
                    <a:pt x="244" y="131"/>
                    <a:pt x="244" y="131"/>
                    <a:pt x="244" y="131"/>
                  </a:cubicBezTo>
                  <a:cubicBezTo>
                    <a:pt x="76" y="30"/>
                    <a:pt x="76" y="30"/>
                    <a:pt x="76" y="30"/>
                  </a:cubicBezTo>
                  <a:moveTo>
                    <a:pt x="27" y="0"/>
                  </a:moveTo>
                  <a:cubicBezTo>
                    <a:pt x="26" y="0"/>
                    <a:pt x="25" y="0"/>
                    <a:pt x="25" y="1"/>
                  </a:cubicBezTo>
                  <a:cubicBezTo>
                    <a:pt x="1" y="41"/>
                    <a:pt x="1" y="41"/>
                    <a:pt x="1" y="41"/>
                  </a:cubicBezTo>
                  <a:cubicBezTo>
                    <a:pt x="0" y="42"/>
                    <a:pt x="1" y="43"/>
                    <a:pt x="1" y="44"/>
                  </a:cubicBezTo>
                  <a:cubicBezTo>
                    <a:pt x="30" y="61"/>
                    <a:pt x="30" y="61"/>
                    <a:pt x="30" y="61"/>
                  </a:cubicBezTo>
                  <a:cubicBezTo>
                    <a:pt x="67" y="24"/>
                    <a:pt x="67" y="24"/>
                    <a:pt x="67" y="24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168" name="Freeform 93"/>
            <p:cNvSpPr>
              <a:spLocks noEditPoints="1"/>
            </p:cNvSpPr>
            <p:nvPr/>
          </p:nvSpPr>
          <p:spPr bwMode="auto">
            <a:xfrm>
              <a:off x="865217" y="7953351"/>
              <a:ext cx="526654" cy="430617"/>
            </a:xfrm>
            <a:custGeom>
              <a:avLst/>
              <a:gdLst>
                <a:gd name="T0" fmla="*/ 5 w 339"/>
                <a:gd name="T1" fmla="*/ 34 h 277"/>
                <a:gd name="T2" fmla="*/ 1 w 339"/>
                <a:gd name="T3" fmla="*/ 41 h 277"/>
                <a:gd name="T4" fmla="*/ 1 w 339"/>
                <a:gd name="T5" fmla="*/ 44 h 277"/>
                <a:gd name="T6" fmla="*/ 34 w 339"/>
                <a:gd name="T7" fmla="*/ 63 h 277"/>
                <a:gd name="T8" fmla="*/ 5 w 339"/>
                <a:gd name="T9" fmla="*/ 34 h 277"/>
                <a:gd name="T10" fmla="*/ 27 w 339"/>
                <a:gd name="T11" fmla="*/ 0 h 277"/>
                <a:gd name="T12" fmla="*/ 25 w 339"/>
                <a:gd name="T13" fmla="*/ 1 h 277"/>
                <a:gd name="T14" fmla="*/ 7 w 339"/>
                <a:gd name="T15" fmla="*/ 31 h 277"/>
                <a:gd name="T16" fmla="*/ 46 w 339"/>
                <a:gd name="T17" fmla="*/ 71 h 277"/>
                <a:gd name="T18" fmla="*/ 217 w 339"/>
                <a:gd name="T19" fmla="*/ 174 h 277"/>
                <a:gd name="T20" fmla="*/ 218 w 339"/>
                <a:gd name="T21" fmla="*/ 174 h 277"/>
                <a:gd name="T22" fmla="*/ 219 w 339"/>
                <a:gd name="T23" fmla="*/ 174 h 277"/>
                <a:gd name="T24" fmla="*/ 220 w 339"/>
                <a:gd name="T25" fmla="*/ 174 h 277"/>
                <a:gd name="T26" fmla="*/ 231 w 339"/>
                <a:gd name="T27" fmla="*/ 155 h 277"/>
                <a:gd name="T28" fmla="*/ 335 w 339"/>
                <a:gd name="T29" fmla="*/ 218 h 277"/>
                <a:gd name="T30" fmla="*/ 301 w 339"/>
                <a:gd name="T31" fmla="*/ 274 h 277"/>
                <a:gd name="T32" fmla="*/ 302 w 339"/>
                <a:gd name="T33" fmla="*/ 276 h 277"/>
                <a:gd name="T34" fmla="*/ 302 w 339"/>
                <a:gd name="T35" fmla="*/ 277 h 277"/>
                <a:gd name="T36" fmla="*/ 304 w 339"/>
                <a:gd name="T37" fmla="*/ 276 h 277"/>
                <a:gd name="T38" fmla="*/ 339 w 339"/>
                <a:gd name="T39" fmla="*/ 218 h 277"/>
                <a:gd name="T40" fmla="*/ 338 w 339"/>
                <a:gd name="T41" fmla="*/ 216 h 277"/>
                <a:gd name="T42" fmla="*/ 233 w 339"/>
                <a:gd name="T43" fmla="*/ 152 h 277"/>
                <a:gd name="T44" fmla="*/ 244 w 339"/>
                <a:gd name="T45" fmla="*/ 133 h 277"/>
                <a:gd name="T46" fmla="*/ 245 w 339"/>
                <a:gd name="T47" fmla="*/ 132 h 277"/>
                <a:gd name="T48" fmla="*/ 244 w 339"/>
                <a:gd name="T49" fmla="*/ 132 h 277"/>
                <a:gd name="T50" fmla="*/ 244 w 339"/>
                <a:gd name="T51" fmla="*/ 131 h 277"/>
                <a:gd name="T52" fmla="*/ 244 w 339"/>
                <a:gd name="T53" fmla="*/ 131 h 277"/>
                <a:gd name="T54" fmla="*/ 28 w 339"/>
                <a:gd name="T55" fmla="*/ 0 h 277"/>
                <a:gd name="T56" fmla="*/ 27 w 339"/>
                <a:gd name="T57" fmla="*/ 0 h 2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39" h="277">
                  <a:moveTo>
                    <a:pt x="5" y="34"/>
                  </a:moveTo>
                  <a:cubicBezTo>
                    <a:pt x="1" y="41"/>
                    <a:pt x="1" y="41"/>
                    <a:pt x="1" y="41"/>
                  </a:cubicBezTo>
                  <a:cubicBezTo>
                    <a:pt x="0" y="42"/>
                    <a:pt x="1" y="43"/>
                    <a:pt x="1" y="44"/>
                  </a:cubicBezTo>
                  <a:cubicBezTo>
                    <a:pt x="34" y="63"/>
                    <a:pt x="34" y="63"/>
                    <a:pt x="34" y="63"/>
                  </a:cubicBezTo>
                  <a:cubicBezTo>
                    <a:pt x="5" y="34"/>
                    <a:pt x="5" y="34"/>
                    <a:pt x="5" y="34"/>
                  </a:cubicBezTo>
                  <a:moveTo>
                    <a:pt x="27" y="0"/>
                  </a:moveTo>
                  <a:cubicBezTo>
                    <a:pt x="26" y="0"/>
                    <a:pt x="26" y="0"/>
                    <a:pt x="25" y="1"/>
                  </a:cubicBezTo>
                  <a:cubicBezTo>
                    <a:pt x="7" y="31"/>
                    <a:pt x="7" y="31"/>
                    <a:pt x="7" y="31"/>
                  </a:cubicBezTo>
                  <a:cubicBezTo>
                    <a:pt x="46" y="71"/>
                    <a:pt x="46" y="71"/>
                    <a:pt x="46" y="71"/>
                  </a:cubicBezTo>
                  <a:cubicBezTo>
                    <a:pt x="217" y="174"/>
                    <a:pt x="217" y="174"/>
                    <a:pt x="217" y="174"/>
                  </a:cubicBezTo>
                  <a:cubicBezTo>
                    <a:pt x="218" y="174"/>
                    <a:pt x="218" y="174"/>
                    <a:pt x="218" y="174"/>
                  </a:cubicBezTo>
                  <a:cubicBezTo>
                    <a:pt x="218" y="174"/>
                    <a:pt x="218" y="174"/>
                    <a:pt x="219" y="174"/>
                  </a:cubicBezTo>
                  <a:cubicBezTo>
                    <a:pt x="219" y="174"/>
                    <a:pt x="220" y="174"/>
                    <a:pt x="220" y="174"/>
                  </a:cubicBezTo>
                  <a:cubicBezTo>
                    <a:pt x="231" y="155"/>
                    <a:pt x="231" y="155"/>
                    <a:pt x="231" y="155"/>
                  </a:cubicBezTo>
                  <a:cubicBezTo>
                    <a:pt x="335" y="218"/>
                    <a:pt x="335" y="218"/>
                    <a:pt x="335" y="218"/>
                  </a:cubicBezTo>
                  <a:cubicBezTo>
                    <a:pt x="301" y="274"/>
                    <a:pt x="301" y="274"/>
                    <a:pt x="301" y="274"/>
                  </a:cubicBezTo>
                  <a:cubicBezTo>
                    <a:pt x="301" y="275"/>
                    <a:pt x="301" y="276"/>
                    <a:pt x="302" y="276"/>
                  </a:cubicBezTo>
                  <a:cubicBezTo>
                    <a:pt x="302" y="276"/>
                    <a:pt x="302" y="277"/>
                    <a:pt x="302" y="277"/>
                  </a:cubicBezTo>
                  <a:cubicBezTo>
                    <a:pt x="303" y="277"/>
                    <a:pt x="304" y="276"/>
                    <a:pt x="304" y="276"/>
                  </a:cubicBezTo>
                  <a:cubicBezTo>
                    <a:pt x="339" y="218"/>
                    <a:pt x="339" y="218"/>
                    <a:pt x="339" y="218"/>
                  </a:cubicBezTo>
                  <a:cubicBezTo>
                    <a:pt x="339" y="217"/>
                    <a:pt x="339" y="216"/>
                    <a:pt x="338" y="216"/>
                  </a:cubicBezTo>
                  <a:cubicBezTo>
                    <a:pt x="233" y="152"/>
                    <a:pt x="233" y="152"/>
                    <a:pt x="233" y="152"/>
                  </a:cubicBezTo>
                  <a:cubicBezTo>
                    <a:pt x="244" y="133"/>
                    <a:pt x="244" y="133"/>
                    <a:pt x="244" y="133"/>
                  </a:cubicBezTo>
                  <a:cubicBezTo>
                    <a:pt x="245" y="133"/>
                    <a:pt x="245" y="132"/>
                    <a:pt x="245" y="132"/>
                  </a:cubicBezTo>
                  <a:cubicBezTo>
                    <a:pt x="244" y="132"/>
                    <a:pt x="244" y="132"/>
                    <a:pt x="244" y="132"/>
                  </a:cubicBezTo>
                  <a:cubicBezTo>
                    <a:pt x="244" y="131"/>
                    <a:pt x="244" y="131"/>
                    <a:pt x="244" y="131"/>
                  </a:cubicBezTo>
                  <a:cubicBezTo>
                    <a:pt x="244" y="131"/>
                    <a:pt x="244" y="131"/>
                    <a:pt x="244" y="131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7" y="0"/>
                    <a:pt x="27" y="0"/>
                    <a:pt x="27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169" name="Freeform 94"/>
            <p:cNvSpPr>
              <a:spLocks/>
            </p:cNvSpPr>
            <p:nvPr/>
          </p:nvSpPr>
          <p:spPr bwMode="auto">
            <a:xfrm>
              <a:off x="872445" y="8001886"/>
              <a:ext cx="64025" cy="61959"/>
            </a:xfrm>
            <a:custGeom>
              <a:avLst/>
              <a:gdLst>
                <a:gd name="T0" fmla="*/ 3 w 62"/>
                <a:gd name="T1" fmla="*/ 0 h 60"/>
                <a:gd name="T2" fmla="*/ 0 w 62"/>
                <a:gd name="T3" fmla="*/ 4 h 60"/>
                <a:gd name="T4" fmla="*/ 44 w 62"/>
                <a:gd name="T5" fmla="*/ 48 h 60"/>
                <a:gd name="T6" fmla="*/ 62 w 62"/>
                <a:gd name="T7" fmla="*/ 60 h 60"/>
                <a:gd name="T8" fmla="*/ 3 w 62"/>
                <a:gd name="T9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2" h="60">
                  <a:moveTo>
                    <a:pt x="3" y="0"/>
                  </a:moveTo>
                  <a:lnTo>
                    <a:pt x="0" y="4"/>
                  </a:lnTo>
                  <a:lnTo>
                    <a:pt x="44" y="48"/>
                  </a:lnTo>
                  <a:lnTo>
                    <a:pt x="62" y="60"/>
                  </a:ln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170" name="Freeform 95"/>
            <p:cNvSpPr>
              <a:spLocks/>
            </p:cNvSpPr>
            <p:nvPr/>
          </p:nvSpPr>
          <p:spPr bwMode="auto">
            <a:xfrm>
              <a:off x="872445" y="8001886"/>
              <a:ext cx="64025" cy="61959"/>
            </a:xfrm>
            <a:custGeom>
              <a:avLst/>
              <a:gdLst>
                <a:gd name="T0" fmla="*/ 3 w 62"/>
                <a:gd name="T1" fmla="*/ 0 h 60"/>
                <a:gd name="T2" fmla="*/ 0 w 62"/>
                <a:gd name="T3" fmla="*/ 4 h 60"/>
                <a:gd name="T4" fmla="*/ 44 w 62"/>
                <a:gd name="T5" fmla="*/ 48 h 60"/>
                <a:gd name="T6" fmla="*/ 62 w 62"/>
                <a:gd name="T7" fmla="*/ 60 h 60"/>
                <a:gd name="T8" fmla="*/ 3 w 62"/>
                <a:gd name="T9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2" h="60">
                  <a:moveTo>
                    <a:pt x="3" y="0"/>
                  </a:moveTo>
                  <a:lnTo>
                    <a:pt x="0" y="4"/>
                  </a:lnTo>
                  <a:lnTo>
                    <a:pt x="44" y="48"/>
                  </a:lnTo>
                  <a:lnTo>
                    <a:pt x="62" y="60"/>
                  </a:lnTo>
                  <a:lnTo>
                    <a:pt x="3" y="0"/>
                  </a:ln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171" name="Freeform 96"/>
            <p:cNvSpPr>
              <a:spLocks/>
            </p:cNvSpPr>
            <p:nvPr/>
          </p:nvSpPr>
          <p:spPr bwMode="auto">
            <a:xfrm>
              <a:off x="47354" y="9468255"/>
              <a:ext cx="37176" cy="57829"/>
            </a:xfrm>
            <a:custGeom>
              <a:avLst/>
              <a:gdLst>
                <a:gd name="T0" fmla="*/ 22 w 24"/>
                <a:gd name="T1" fmla="*/ 0 h 37"/>
                <a:gd name="T2" fmla="*/ 20 w 24"/>
                <a:gd name="T3" fmla="*/ 1 h 37"/>
                <a:gd name="T4" fmla="*/ 0 w 24"/>
                <a:gd name="T5" fmla="*/ 35 h 37"/>
                <a:gd name="T6" fmla="*/ 1 w 24"/>
                <a:gd name="T7" fmla="*/ 37 h 37"/>
                <a:gd name="T8" fmla="*/ 1 w 24"/>
                <a:gd name="T9" fmla="*/ 37 h 37"/>
                <a:gd name="T10" fmla="*/ 3 w 24"/>
                <a:gd name="T11" fmla="*/ 36 h 37"/>
                <a:gd name="T12" fmla="*/ 23 w 24"/>
                <a:gd name="T13" fmla="*/ 3 h 37"/>
                <a:gd name="T14" fmla="*/ 23 w 24"/>
                <a:gd name="T15" fmla="*/ 0 h 37"/>
                <a:gd name="T16" fmla="*/ 22 w 24"/>
                <a:gd name="T17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37">
                  <a:moveTo>
                    <a:pt x="22" y="0"/>
                  </a:moveTo>
                  <a:cubicBezTo>
                    <a:pt x="21" y="0"/>
                    <a:pt x="21" y="1"/>
                    <a:pt x="20" y="1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0" y="35"/>
                    <a:pt x="0" y="37"/>
                    <a:pt x="1" y="37"/>
                  </a:cubicBezTo>
                  <a:cubicBezTo>
                    <a:pt x="1" y="37"/>
                    <a:pt x="1" y="37"/>
                    <a:pt x="1" y="37"/>
                  </a:cubicBezTo>
                  <a:cubicBezTo>
                    <a:pt x="2" y="37"/>
                    <a:pt x="3" y="37"/>
                    <a:pt x="3" y="36"/>
                  </a:cubicBezTo>
                  <a:cubicBezTo>
                    <a:pt x="23" y="3"/>
                    <a:pt x="23" y="3"/>
                    <a:pt x="23" y="3"/>
                  </a:cubicBezTo>
                  <a:cubicBezTo>
                    <a:pt x="24" y="2"/>
                    <a:pt x="23" y="1"/>
                    <a:pt x="23" y="0"/>
                  </a:cubicBezTo>
                  <a:cubicBezTo>
                    <a:pt x="22" y="0"/>
                    <a:pt x="22" y="0"/>
                    <a:pt x="22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172" name="Freeform 97"/>
            <p:cNvSpPr>
              <a:spLocks noEditPoints="1"/>
            </p:cNvSpPr>
            <p:nvPr/>
          </p:nvSpPr>
          <p:spPr bwMode="auto">
            <a:xfrm>
              <a:off x="2920198" y="10346011"/>
              <a:ext cx="47502" cy="49567"/>
            </a:xfrm>
            <a:custGeom>
              <a:avLst/>
              <a:gdLst>
                <a:gd name="T0" fmla="*/ 11 w 30"/>
                <a:gd name="T1" fmla="*/ 28 h 32"/>
                <a:gd name="T2" fmla="*/ 8 w 30"/>
                <a:gd name="T3" fmla="*/ 27 h 32"/>
                <a:gd name="T4" fmla="*/ 9 w 30"/>
                <a:gd name="T5" fmla="*/ 13 h 32"/>
                <a:gd name="T6" fmla="*/ 19 w 30"/>
                <a:gd name="T7" fmla="*/ 4 h 32"/>
                <a:gd name="T8" fmla="*/ 22 w 30"/>
                <a:gd name="T9" fmla="*/ 5 h 32"/>
                <a:gd name="T10" fmla="*/ 20 w 30"/>
                <a:gd name="T11" fmla="*/ 19 h 32"/>
                <a:gd name="T12" fmla="*/ 14 w 30"/>
                <a:gd name="T13" fmla="*/ 27 h 32"/>
                <a:gd name="T14" fmla="*/ 11 w 30"/>
                <a:gd name="T15" fmla="*/ 28 h 32"/>
                <a:gd name="T16" fmla="*/ 18 w 30"/>
                <a:gd name="T17" fmla="*/ 0 h 32"/>
                <a:gd name="T18" fmla="*/ 6 w 30"/>
                <a:gd name="T19" fmla="*/ 10 h 32"/>
                <a:gd name="T20" fmla="*/ 6 w 30"/>
                <a:gd name="T21" fmla="*/ 30 h 32"/>
                <a:gd name="T22" fmla="*/ 11 w 30"/>
                <a:gd name="T23" fmla="*/ 32 h 32"/>
                <a:gd name="T24" fmla="*/ 24 w 30"/>
                <a:gd name="T25" fmla="*/ 21 h 32"/>
                <a:gd name="T26" fmla="*/ 23 w 30"/>
                <a:gd name="T27" fmla="*/ 2 h 32"/>
                <a:gd name="T28" fmla="*/ 18 w 30"/>
                <a:gd name="T29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0" h="32">
                  <a:moveTo>
                    <a:pt x="11" y="28"/>
                  </a:moveTo>
                  <a:cubicBezTo>
                    <a:pt x="10" y="28"/>
                    <a:pt x="9" y="28"/>
                    <a:pt x="8" y="27"/>
                  </a:cubicBezTo>
                  <a:cubicBezTo>
                    <a:pt x="4" y="25"/>
                    <a:pt x="5" y="20"/>
                    <a:pt x="9" y="13"/>
                  </a:cubicBezTo>
                  <a:cubicBezTo>
                    <a:pt x="13" y="7"/>
                    <a:pt x="16" y="4"/>
                    <a:pt x="19" y="4"/>
                  </a:cubicBezTo>
                  <a:cubicBezTo>
                    <a:pt x="20" y="4"/>
                    <a:pt x="21" y="4"/>
                    <a:pt x="22" y="5"/>
                  </a:cubicBezTo>
                  <a:cubicBezTo>
                    <a:pt x="25" y="7"/>
                    <a:pt x="25" y="12"/>
                    <a:pt x="20" y="19"/>
                  </a:cubicBezTo>
                  <a:cubicBezTo>
                    <a:pt x="18" y="23"/>
                    <a:pt x="16" y="26"/>
                    <a:pt x="14" y="27"/>
                  </a:cubicBezTo>
                  <a:cubicBezTo>
                    <a:pt x="13" y="28"/>
                    <a:pt x="12" y="28"/>
                    <a:pt x="11" y="28"/>
                  </a:cubicBezTo>
                  <a:moveTo>
                    <a:pt x="18" y="0"/>
                  </a:moveTo>
                  <a:cubicBezTo>
                    <a:pt x="14" y="0"/>
                    <a:pt x="10" y="4"/>
                    <a:pt x="6" y="10"/>
                  </a:cubicBezTo>
                  <a:cubicBezTo>
                    <a:pt x="0" y="20"/>
                    <a:pt x="0" y="27"/>
                    <a:pt x="6" y="30"/>
                  </a:cubicBezTo>
                  <a:cubicBezTo>
                    <a:pt x="8" y="31"/>
                    <a:pt x="10" y="32"/>
                    <a:pt x="11" y="32"/>
                  </a:cubicBezTo>
                  <a:cubicBezTo>
                    <a:pt x="16" y="32"/>
                    <a:pt x="20" y="28"/>
                    <a:pt x="24" y="21"/>
                  </a:cubicBezTo>
                  <a:cubicBezTo>
                    <a:pt x="30" y="12"/>
                    <a:pt x="30" y="5"/>
                    <a:pt x="23" y="2"/>
                  </a:cubicBezTo>
                  <a:cubicBezTo>
                    <a:pt x="22" y="1"/>
                    <a:pt x="20" y="0"/>
                    <a:pt x="18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173" name="Freeform 98"/>
            <p:cNvSpPr>
              <a:spLocks/>
            </p:cNvSpPr>
            <p:nvPr/>
          </p:nvSpPr>
          <p:spPr bwMode="auto">
            <a:xfrm>
              <a:off x="2924329" y="10331554"/>
              <a:ext cx="10327" cy="9294"/>
            </a:xfrm>
            <a:custGeom>
              <a:avLst/>
              <a:gdLst>
                <a:gd name="T0" fmla="*/ 4 w 10"/>
                <a:gd name="T1" fmla="*/ 0 h 9"/>
                <a:gd name="T2" fmla="*/ 0 w 10"/>
                <a:gd name="T3" fmla="*/ 6 h 9"/>
                <a:gd name="T4" fmla="*/ 6 w 10"/>
                <a:gd name="T5" fmla="*/ 9 h 9"/>
                <a:gd name="T6" fmla="*/ 10 w 10"/>
                <a:gd name="T7" fmla="*/ 3 h 9"/>
                <a:gd name="T8" fmla="*/ 4 w 10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9">
                  <a:moveTo>
                    <a:pt x="4" y="0"/>
                  </a:moveTo>
                  <a:lnTo>
                    <a:pt x="0" y="6"/>
                  </a:lnTo>
                  <a:lnTo>
                    <a:pt x="6" y="9"/>
                  </a:lnTo>
                  <a:lnTo>
                    <a:pt x="10" y="3"/>
                  </a:lnTo>
                  <a:lnTo>
                    <a:pt x="4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174" name="Freeform 99"/>
            <p:cNvSpPr>
              <a:spLocks/>
            </p:cNvSpPr>
            <p:nvPr/>
          </p:nvSpPr>
          <p:spPr bwMode="auto">
            <a:xfrm>
              <a:off x="2924329" y="10331554"/>
              <a:ext cx="10327" cy="9294"/>
            </a:xfrm>
            <a:custGeom>
              <a:avLst/>
              <a:gdLst>
                <a:gd name="T0" fmla="*/ 4 w 10"/>
                <a:gd name="T1" fmla="*/ 0 h 9"/>
                <a:gd name="T2" fmla="*/ 0 w 10"/>
                <a:gd name="T3" fmla="*/ 6 h 9"/>
                <a:gd name="T4" fmla="*/ 6 w 10"/>
                <a:gd name="T5" fmla="*/ 9 h 9"/>
                <a:gd name="T6" fmla="*/ 10 w 10"/>
                <a:gd name="T7" fmla="*/ 3 h 9"/>
                <a:gd name="T8" fmla="*/ 4 w 10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9">
                  <a:moveTo>
                    <a:pt x="4" y="0"/>
                  </a:moveTo>
                  <a:lnTo>
                    <a:pt x="0" y="6"/>
                  </a:lnTo>
                  <a:lnTo>
                    <a:pt x="6" y="9"/>
                  </a:lnTo>
                  <a:lnTo>
                    <a:pt x="10" y="3"/>
                  </a:lnTo>
                  <a:lnTo>
                    <a:pt x="4" y="0"/>
                  </a:ln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175" name="Freeform 100"/>
            <p:cNvSpPr>
              <a:spLocks noEditPoints="1"/>
            </p:cNvSpPr>
            <p:nvPr/>
          </p:nvSpPr>
          <p:spPr bwMode="auto">
            <a:xfrm>
              <a:off x="2870631" y="10315031"/>
              <a:ext cx="45437" cy="49567"/>
            </a:xfrm>
            <a:custGeom>
              <a:avLst/>
              <a:gdLst>
                <a:gd name="T0" fmla="*/ 10 w 29"/>
                <a:gd name="T1" fmla="*/ 29 h 32"/>
                <a:gd name="T2" fmla="*/ 7 w 29"/>
                <a:gd name="T3" fmla="*/ 28 h 32"/>
                <a:gd name="T4" fmla="*/ 5 w 29"/>
                <a:gd name="T5" fmla="*/ 25 h 32"/>
                <a:gd name="T6" fmla="*/ 6 w 29"/>
                <a:gd name="T7" fmla="*/ 21 h 32"/>
                <a:gd name="T8" fmla="*/ 9 w 29"/>
                <a:gd name="T9" fmla="*/ 18 h 32"/>
                <a:gd name="T10" fmla="*/ 10 w 29"/>
                <a:gd name="T11" fmla="*/ 18 h 32"/>
                <a:gd name="T12" fmla="*/ 13 w 29"/>
                <a:gd name="T13" fmla="*/ 19 h 32"/>
                <a:gd name="T14" fmla="*/ 15 w 29"/>
                <a:gd name="T15" fmla="*/ 22 h 32"/>
                <a:gd name="T16" fmla="*/ 15 w 29"/>
                <a:gd name="T17" fmla="*/ 26 h 32"/>
                <a:gd name="T18" fmla="*/ 11 w 29"/>
                <a:gd name="T19" fmla="*/ 28 h 32"/>
                <a:gd name="T20" fmla="*/ 10 w 29"/>
                <a:gd name="T21" fmla="*/ 29 h 32"/>
                <a:gd name="T22" fmla="*/ 18 w 29"/>
                <a:gd name="T23" fmla="*/ 17 h 32"/>
                <a:gd name="T24" fmla="*/ 15 w 29"/>
                <a:gd name="T25" fmla="*/ 16 h 32"/>
                <a:gd name="T26" fmla="*/ 11 w 29"/>
                <a:gd name="T27" fmla="*/ 12 h 32"/>
                <a:gd name="T28" fmla="*/ 12 w 29"/>
                <a:gd name="T29" fmla="*/ 7 h 32"/>
                <a:gd name="T30" fmla="*/ 17 w 29"/>
                <a:gd name="T31" fmla="*/ 4 h 32"/>
                <a:gd name="T32" fmla="*/ 18 w 29"/>
                <a:gd name="T33" fmla="*/ 4 h 32"/>
                <a:gd name="T34" fmla="*/ 21 w 29"/>
                <a:gd name="T35" fmla="*/ 5 h 32"/>
                <a:gd name="T36" fmla="*/ 24 w 29"/>
                <a:gd name="T37" fmla="*/ 9 h 32"/>
                <a:gd name="T38" fmla="*/ 23 w 29"/>
                <a:gd name="T39" fmla="*/ 14 h 32"/>
                <a:gd name="T40" fmla="*/ 19 w 29"/>
                <a:gd name="T41" fmla="*/ 17 h 32"/>
                <a:gd name="T42" fmla="*/ 18 w 29"/>
                <a:gd name="T43" fmla="*/ 17 h 32"/>
                <a:gd name="T44" fmla="*/ 17 w 29"/>
                <a:gd name="T45" fmla="*/ 0 h 32"/>
                <a:gd name="T46" fmla="*/ 15 w 29"/>
                <a:gd name="T47" fmla="*/ 0 h 32"/>
                <a:gd name="T48" fmla="*/ 9 w 29"/>
                <a:gd name="T49" fmla="*/ 5 h 32"/>
                <a:gd name="T50" fmla="*/ 10 w 29"/>
                <a:gd name="T51" fmla="*/ 15 h 32"/>
                <a:gd name="T52" fmla="*/ 8 w 29"/>
                <a:gd name="T53" fmla="*/ 15 h 32"/>
                <a:gd name="T54" fmla="*/ 2 w 29"/>
                <a:gd name="T55" fmla="*/ 18 h 32"/>
                <a:gd name="T56" fmla="*/ 1 w 29"/>
                <a:gd name="T57" fmla="*/ 25 h 32"/>
                <a:gd name="T58" fmla="*/ 6 w 29"/>
                <a:gd name="T59" fmla="*/ 31 h 32"/>
                <a:gd name="T60" fmla="*/ 11 w 29"/>
                <a:gd name="T61" fmla="*/ 32 h 32"/>
                <a:gd name="T62" fmla="*/ 13 w 29"/>
                <a:gd name="T63" fmla="*/ 32 h 32"/>
                <a:gd name="T64" fmla="*/ 18 w 29"/>
                <a:gd name="T65" fmla="*/ 28 h 32"/>
                <a:gd name="T66" fmla="*/ 17 w 29"/>
                <a:gd name="T67" fmla="*/ 20 h 32"/>
                <a:gd name="T68" fmla="*/ 20 w 29"/>
                <a:gd name="T69" fmla="*/ 20 h 32"/>
                <a:gd name="T70" fmla="*/ 27 w 29"/>
                <a:gd name="T71" fmla="*/ 16 h 32"/>
                <a:gd name="T72" fmla="*/ 29 w 29"/>
                <a:gd name="T73" fmla="*/ 11 h 32"/>
                <a:gd name="T74" fmla="*/ 27 w 29"/>
                <a:gd name="T75" fmla="*/ 6 h 32"/>
                <a:gd name="T76" fmla="*/ 23 w 29"/>
                <a:gd name="T77" fmla="*/ 2 h 32"/>
                <a:gd name="T78" fmla="*/ 17 w 29"/>
                <a:gd name="T79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9" h="32">
                  <a:moveTo>
                    <a:pt x="10" y="29"/>
                  </a:moveTo>
                  <a:cubicBezTo>
                    <a:pt x="9" y="29"/>
                    <a:pt x="8" y="28"/>
                    <a:pt x="7" y="28"/>
                  </a:cubicBezTo>
                  <a:cubicBezTo>
                    <a:pt x="6" y="27"/>
                    <a:pt x="6" y="26"/>
                    <a:pt x="5" y="25"/>
                  </a:cubicBezTo>
                  <a:cubicBezTo>
                    <a:pt x="5" y="23"/>
                    <a:pt x="5" y="22"/>
                    <a:pt x="6" y="21"/>
                  </a:cubicBezTo>
                  <a:cubicBezTo>
                    <a:pt x="6" y="19"/>
                    <a:pt x="8" y="18"/>
                    <a:pt x="9" y="18"/>
                  </a:cubicBezTo>
                  <a:cubicBezTo>
                    <a:pt x="9" y="18"/>
                    <a:pt x="10" y="18"/>
                    <a:pt x="10" y="18"/>
                  </a:cubicBezTo>
                  <a:cubicBezTo>
                    <a:pt x="11" y="18"/>
                    <a:pt x="12" y="18"/>
                    <a:pt x="13" y="19"/>
                  </a:cubicBezTo>
                  <a:cubicBezTo>
                    <a:pt x="14" y="20"/>
                    <a:pt x="15" y="21"/>
                    <a:pt x="15" y="22"/>
                  </a:cubicBezTo>
                  <a:cubicBezTo>
                    <a:pt x="16" y="23"/>
                    <a:pt x="15" y="25"/>
                    <a:pt x="15" y="26"/>
                  </a:cubicBezTo>
                  <a:cubicBezTo>
                    <a:pt x="14" y="27"/>
                    <a:pt x="13" y="28"/>
                    <a:pt x="11" y="28"/>
                  </a:cubicBezTo>
                  <a:cubicBezTo>
                    <a:pt x="11" y="29"/>
                    <a:pt x="11" y="29"/>
                    <a:pt x="10" y="29"/>
                  </a:cubicBezTo>
                  <a:moveTo>
                    <a:pt x="18" y="17"/>
                  </a:moveTo>
                  <a:cubicBezTo>
                    <a:pt x="17" y="17"/>
                    <a:pt x="16" y="17"/>
                    <a:pt x="15" y="16"/>
                  </a:cubicBezTo>
                  <a:cubicBezTo>
                    <a:pt x="13" y="15"/>
                    <a:pt x="12" y="14"/>
                    <a:pt x="11" y="12"/>
                  </a:cubicBezTo>
                  <a:cubicBezTo>
                    <a:pt x="11" y="10"/>
                    <a:pt x="11" y="9"/>
                    <a:pt x="12" y="7"/>
                  </a:cubicBezTo>
                  <a:cubicBezTo>
                    <a:pt x="13" y="5"/>
                    <a:pt x="15" y="4"/>
                    <a:pt x="17" y="4"/>
                  </a:cubicBezTo>
                  <a:cubicBezTo>
                    <a:pt x="17" y="4"/>
                    <a:pt x="17" y="4"/>
                    <a:pt x="18" y="4"/>
                  </a:cubicBezTo>
                  <a:cubicBezTo>
                    <a:pt x="19" y="4"/>
                    <a:pt x="20" y="4"/>
                    <a:pt x="21" y="5"/>
                  </a:cubicBezTo>
                  <a:cubicBezTo>
                    <a:pt x="23" y="6"/>
                    <a:pt x="24" y="7"/>
                    <a:pt x="24" y="9"/>
                  </a:cubicBezTo>
                  <a:cubicBezTo>
                    <a:pt x="25" y="10"/>
                    <a:pt x="25" y="12"/>
                    <a:pt x="23" y="14"/>
                  </a:cubicBezTo>
                  <a:cubicBezTo>
                    <a:pt x="22" y="16"/>
                    <a:pt x="21" y="17"/>
                    <a:pt x="19" y="17"/>
                  </a:cubicBezTo>
                  <a:cubicBezTo>
                    <a:pt x="19" y="17"/>
                    <a:pt x="18" y="17"/>
                    <a:pt x="18" y="17"/>
                  </a:cubicBezTo>
                  <a:moveTo>
                    <a:pt x="17" y="0"/>
                  </a:moveTo>
                  <a:cubicBezTo>
                    <a:pt x="16" y="0"/>
                    <a:pt x="16" y="0"/>
                    <a:pt x="15" y="0"/>
                  </a:cubicBezTo>
                  <a:cubicBezTo>
                    <a:pt x="12" y="1"/>
                    <a:pt x="10" y="3"/>
                    <a:pt x="9" y="5"/>
                  </a:cubicBezTo>
                  <a:cubicBezTo>
                    <a:pt x="7" y="9"/>
                    <a:pt x="7" y="12"/>
                    <a:pt x="10" y="15"/>
                  </a:cubicBezTo>
                  <a:cubicBezTo>
                    <a:pt x="9" y="15"/>
                    <a:pt x="8" y="15"/>
                    <a:pt x="8" y="15"/>
                  </a:cubicBezTo>
                  <a:cubicBezTo>
                    <a:pt x="5" y="15"/>
                    <a:pt x="3" y="16"/>
                    <a:pt x="2" y="18"/>
                  </a:cubicBezTo>
                  <a:cubicBezTo>
                    <a:pt x="1" y="21"/>
                    <a:pt x="0" y="23"/>
                    <a:pt x="1" y="25"/>
                  </a:cubicBezTo>
                  <a:cubicBezTo>
                    <a:pt x="2" y="28"/>
                    <a:pt x="4" y="29"/>
                    <a:pt x="6" y="31"/>
                  </a:cubicBezTo>
                  <a:cubicBezTo>
                    <a:pt x="8" y="32"/>
                    <a:pt x="9" y="32"/>
                    <a:pt x="11" y="32"/>
                  </a:cubicBezTo>
                  <a:cubicBezTo>
                    <a:pt x="12" y="32"/>
                    <a:pt x="12" y="32"/>
                    <a:pt x="13" y="32"/>
                  </a:cubicBezTo>
                  <a:cubicBezTo>
                    <a:pt x="15" y="32"/>
                    <a:pt x="17" y="30"/>
                    <a:pt x="18" y="28"/>
                  </a:cubicBezTo>
                  <a:cubicBezTo>
                    <a:pt x="20" y="25"/>
                    <a:pt x="20" y="23"/>
                    <a:pt x="17" y="20"/>
                  </a:cubicBezTo>
                  <a:cubicBezTo>
                    <a:pt x="18" y="20"/>
                    <a:pt x="19" y="20"/>
                    <a:pt x="20" y="20"/>
                  </a:cubicBezTo>
                  <a:cubicBezTo>
                    <a:pt x="23" y="20"/>
                    <a:pt x="25" y="19"/>
                    <a:pt x="27" y="16"/>
                  </a:cubicBezTo>
                  <a:cubicBezTo>
                    <a:pt x="28" y="14"/>
                    <a:pt x="29" y="13"/>
                    <a:pt x="29" y="11"/>
                  </a:cubicBezTo>
                  <a:cubicBezTo>
                    <a:pt x="28" y="9"/>
                    <a:pt x="28" y="8"/>
                    <a:pt x="27" y="6"/>
                  </a:cubicBezTo>
                  <a:cubicBezTo>
                    <a:pt x="26" y="5"/>
                    <a:pt x="25" y="3"/>
                    <a:pt x="23" y="2"/>
                  </a:cubicBezTo>
                  <a:cubicBezTo>
                    <a:pt x="21" y="1"/>
                    <a:pt x="19" y="0"/>
                    <a:pt x="17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176" name="Freeform 101"/>
            <p:cNvSpPr>
              <a:spLocks noEditPoints="1"/>
            </p:cNvSpPr>
            <p:nvPr/>
          </p:nvSpPr>
          <p:spPr bwMode="auto">
            <a:xfrm>
              <a:off x="2836553" y="10294378"/>
              <a:ext cx="46469" cy="49567"/>
            </a:xfrm>
            <a:custGeom>
              <a:avLst/>
              <a:gdLst>
                <a:gd name="T0" fmla="*/ 11 w 30"/>
                <a:gd name="T1" fmla="*/ 28 h 32"/>
                <a:gd name="T2" fmla="*/ 8 w 30"/>
                <a:gd name="T3" fmla="*/ 28 h 32"/>
                <a:gd name="T4" fmla="*/ 9 w 30"/>
                <a:gd name="T5" fmla="*/ 13 h 32"/>
                <a:gd name="T6" fmla="*/ 19 w 30"/>
                <a:gd name="T7" fmla="*/ 4 h 32"/>
                <a:gd name="T8" fmla="*/ 22 w 30"/>
                <a:gd name="T9" fmla="*/ 5 h 32"/>
                <a:gd name="T10" fmla="*/ 20 w 30"/>
                <a:gd name="T11" fmla="*/ 20 h 32"/>
                <a:gd name="T12" fmla="*/ 14 w 30"/>
                <a:gd name="T13" fmla="*/ 28 h 32"/>
                <a:gd name="T14" fmla="*/ 11 w 30"/>
                <a:gd name="T15" fmla="*/ 28 h 32"/>
                <a:gd name="T16" fmla="*/ 18 w 30"/>
                <a:gd name="T17" fmla="*/ 0 h 32"/>
                <a:gd name="T18" fmla="*/ 6 w 30"/>
                <a:gd name="T19" fmla="*/ 11 h 32"/>
                <a:gd name="T20" fmla="*/ 6 w 30"/>
                <a:gd name="T21" fmla="*/ 30 h 32"/>
                <a:gd name="T22" fmla="*/ 11 w 30"/>
                <a:gd name="T23" fmla="*/ 32 h 32"/>
                <a:gd name="T24" fmla="*/ 24 w 30"/>
                <a:gd name="T25" fmla="*/ 22 h 32"/>
                <a:gd name="T26" fmla="*/ 23 w 30"/>
                <a:gd name="T27" fmla="*/ 2 h 32"/>
                <a:gd name="T28" fmla="*/ 18 w 30"/>
                <a:gd name="T29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0" h="32">
                  <a:moveTo>
                    <a:pt x="11" y="28"/>
                  </a:moveTo>
                  <a:cubicBezTo>
                    <a:pt x="10" y="28"/>
                    <a:pt x="9" y="28"/>
                    <a:pt x="8" y="28"/>
                  </a:cubicBezTo>
                  <a:cubicBezTo>
                    <a:pt x="4" y="25"/>
                    <a:pt x="5" y="20"/>
                    <a:pt x="9" y="13"/>
                  </a:cubicBezTo>
                  <a:cubicBezTo>
                    <a:pt x="13" y="7"/>
                    <a:pt x="16" y="4"/>
                    <a:pt x="19" y="4"/>
                  </a:cubicBezTo>
                  <a:cubicBezTo>
                    <a:pt x="20" y="4"/>
                    <a:pt x="21" y="4"/>
                    <a:pt x="22" y="5"/>
                  </a:cubicBezTo>
                  <a:cubicBezTo>
                    <a:pt x="25" y="7"/>
                    <a:pt x="25" y="12"/>
                    <a:pt x="20" y="20"/>
                  </a:cubicBezTo>
                  <a:cubicBezTo>
                    <a:pt x="18" y="24"/>
                    <a:pt x="16" y="26"/>
                    <a:pt x="14" y="28"/>
                  </a:cubicBezTo>
                  <a:cubicBezTo>
                    <a:pt x="13" y="28"/>
                    <a:pt x="12" y="28"/>
                    <a:pt x="11" y="28"/>
                  </a:cubicBezTo>
                  <a:moveTo>
                    <a:pt x="18" y="0"/>
                  </a:moveTo>
                  <a:cubicBezTo>
                    <a:pt x="14" y="0"/>
                    <a:pt x="10" y="4"/>
                    <a:pt x="6" y="11"/>
                  </a:cubicBezTo>
                  <a:cubicBezTo>
                    <a:pt x="0" y="20"/>
                    <a:pt x="0" y="27"/>
                    <a:pt x="6" y="30"/>
                  </a:cubicBezTo>
                  <a:cubicBezTo>
                    <a:pt x="8" y="31"/>
                    <a:pt x="10" y="32"/>
                    <a:pt x="11" y="32"/>
                  </a:cubicBezTo>
                  <a:cubicBezTo>
                    <a:pt x="16" y="32"/>
                    <a:pt x="20" y="29"/>
                    <a:pt x="24" y="22"/>
                  </a:cubicBezTo>
                  <a:cubicBezTo>
                    <a:pt x="30" y="12"/>
                    <a:pt x="29" y="6"/>
                    <a:pt x="23" y="2"/>
                  </a:cubicBezTo>
                  <a:cubicBezTo>
                    <a:pt x="22" y="1"/>
                    <a:pt x="20" y="0"/>
                    <a:pt x="18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177" name="Freeform 102"/>
            <p:cNvSpPr>
              <a:spLocks noEditPoints="1"/>
            </p:cNvSpPr>
            <p:nvPr/>
          </p:nvSpPr>
          <p:spPr bwMode="auto">
            <a:xfrm>
              <a:off x="1577748" y="9811096"/>
              <a:ext cx="50600" cy="40274"/>
            </a:xfrm>
            <a:custGeom>
              <a:avLst/>
              <a:gdLst>
                <a:gd name="T0" fmla="*/ 4 w 32"/>
                <a:gd name="T1" fmla="*/ 11 h 26"/>
                <a:gd name="T2" fmla="*/ 1 w 32"/>
                <a:gd name="T3" fmla="*/ 14 h 26"/>
                <a:gd name="T4" fmla="*/ 3 w 32"/>
                <a:gd name="T5" fmla="*/ 16 h 26"/>
                <a:gd name="T6" fmla="*/ 6 w 32"/>
                <a:gd name="T7" fmla="*/ 14 h 26"/>
                <a:gd name="T8" fmla="*/ 5 w 32"/>
                <a:gd name="T9" fmla="*/ 12 h 26"/>
                <a:gd name="T10" fmla="*/ 4 w 32"/>
                <a:gd name="T11" fmla="*/ 11 h 26"/>
                <a:gd name="T12" fmla="*/ 21 w 32"/>
                <a:gd name="T13" fmla="*/ 4 h 26"/>
                <a:gd name="T14" fmla="*/ 17 w 32"/>
                <a:gd name="T15" fmla="*/ 7 h 26"/>
                <a:gd name="T16" fmla="*/ 19 w 32"/>
                <a:gd name="T17" fmla="*/ 8 h 26"/>
                <a:gd name="T18" fmla="*/ 27 w 32"/>
                <a:gd name="T19" fmla="*/ 20 h 26"/>
                <a:gd name="T20" fmla="*/ 23 w 32"/>
                <a:gd name="T21" fmla="*/ 23 h 26"/>
                <a:gd name="T22" fmla="*/ 13 w 32"/>
                <a:gd name="T23" fmla="*/ 19 h 26"/>
                <a:gd name="T24" fmla="*/ 8 w 32"/>
                <a:gd name="T25" fmla="*/ 16 h 26"/>
                <a:gd name="T26" fmla="*/ 5 w 32"/>
                <a:gd name="T27" fmla="*/ 19 h 26"/>
                <a:gd name="T28" fmla="*/ 10 w 32"/>
                <a:gd name="T29" fmla="*/ 22 h 26"/>
                <a:gd name="T30" fmla="*/ 22 w 32"/>
                <a:gd name="T31" fmla="*/ 26 h 26"/>
                <a:gd name="T32" fmla="*/ 30 w 32"/>
                <a:gd name="T33" fmla="*/ 22 h 26"/>
                <a:gd name="T34" fmla="*/ 31 w 32"/>
                <a:gd name="T35" fmla="*/ 13 h 26"/>
                <a:gd name="T36" fmla="*/ 22 w 32"/>
                <a:gd name="T37" fmla="*/ 5 h 26"/>
                <a:gd name="T38" fmla="*/ 21 w 32"/>
                <a:gd name="T39" fmla="*/ 4 h 26"/>
                <a:gd name="T40" fmla="*/ 21 w 32"/>
                <a:gd name="T41" fmla="*/ 4 h 26"/>
                <a:gd name="T42" fmla="*/ 14 w 32"/>
                <a:gd name="T43" fmla="*/ 1 h 26"/>
                <a:gd name="T44" fmla="*/ 11 w 32"/>
                <a:gd name="T45" fmla="*/ 4 h 26"/>
                <a:gd name="T46" fmla="*/ 14 w 32"/>
                <a:gd name="T47" fmla="*/ 5 h 26"/>
                <a:gd name="T48" fmla="*/ 17 w 32"/>
                <a:gd name="T49" fmla="*/ 2 h 26"/>
                <a:gd name="T50" fmla="*/ 14 w 32"/>
                <a:gd name="T51" fmla="*/ 1 h 26"/>
                <a:gd name="T52" fmla="*/ 10 w 32"/>
                <a:gd name="T53" fmla="*/ 0 h 26"/>
                <a:gd name="T54" fmla="*/ 8 w 32"/>
                <a:gd name="T55" fmla="*/ 0 h 26"/>
                <a:gd name="T56" fmla="*/ 0 w 32"/>
                <a:gd name="T57" fmla="*/ 8 h 26"/>
                <a:gd name="T58" fmla="*/ 0 w 32"/>
                <a:gd name="T59" fmla="*/ 10 h 26"/>
                <a:gd name="T60" fmla="*/ 11 w 32"/>
                <a:gd name="T61" fmla="*/ 0 h 26"/>
                <a:gd name="T62" fmla="*/ 10 w 32"/>
                <a:gd name="T63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2" h="26">
                  <a:moveTo>
                    <a:pt x="4" y="11"/>
                  </a:moveTo>
                  <a:cubicBezTo>
                    <a:pt x="1" y="14"/>
                    <a:pt x="1" y="14"/>
                    <a:pt x="1" y="14"/>
                  </a:cubicBezTo>
                  <a:cubicBezTo>
                    <a:pt x="2" y="15"/>
                    <a:pt x="2" y="16"/>
                    <a:pt x="3" y="16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5" y="13"/>
                    <a:pt x="5" y="13"/>
                    <a:pt x="5" y="12"/>
                  </a:cubicBezTo>
                  <a:cubicBezTo>
                    <a:pt x="4" y="12"/>
                    <a:pt x="4" y="11"/>
                    <a:pt x="4" y="11"/>
                  </a:cubicBezTo>
                  <a:moveTo>
                    <a:pt x="21" y="4"/>
                  </a:moveTo>
                  <a:cubicBezTo>
                    <a:pt x="17" y="7"/>
                    <a:pt x="17" y="7"/>
                    <a:pt x="17" y="7"/>
                  </a:cubicBezTo>
                  <a:cubicBezTo>
                    <a:pt x="18" y="7"/>
                    <a:pt x="19" y="7"/>
                    <a:pt x="19" y="8"/>
                  </a:cubicBezTo>
                  <a:cubicBezTo>
                    <a:pt x="27" y="12"/>
                    <a:pt x="30" y="16"/>
                    <a:pt x="27" y="20"/>
                  </a:cubicBezTo>
                  <a:cubicBezTo>
                    <a:pt x="26" y="22"/>
                    <a:pt x="25" y="23"/>
                    <a:pt x="23" y="23"/>
                  </a:cubicBezTo>
                  <a:cubicBezTo>
                    <a:pt x="20" y="23"/>
                    <a:pt x="17" y="21"/>
                    <a:pt x="13" y="19"/>
                  </a:cubicBezTo>
                  <a:cubicBezTo>
                    <a:pt x="11" y="18"/>
                    <a:pt x="9" y="17"/>
                    <a:pt x="8" y="16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7" y="20"/>
                    <a:pt x="8" y="21"/>
                    <a:pt x="10" y="22"/>
                  </a:cubicBezTo>
                  <a:cubicBezTo>
                    <a:pt x="15" y="25"/>
                    <a:pt x="19" y="26"/>
                    <a:pt x="22" y="26"/>
                  </a:cubicBezTo>
                  <a:cubicBezTo>
                    <a:pt x="26" y="26"/>
                    <a:pt x="28" y="25"/>
                    <a:pt x="30" y="22"/>
                  </a:cubicBezTo>
                  <a:cubicBezTo>
                    <a:pt x="32" y="19"/>
                    <a:pt x="32" y="16"/>
                    <a:pt x="31" y="13"/>
                  </a:cubicBezTo>
                  <a:cubicBezTo>
                    <a:pt x="22" y="5"/>
                    <a:pt x="22" y="5"/>
                    <a:pt x="22" y="5"/>
                  </a:cubicBezTo>
                  <a:cubicBezTo>
                    <a:pt x="22" y="5"/>
                    <a:pt x="22" y="4"/>
                    <a:pt x="21" y="4"/>
                  </a:cubicBezTo>
                  <a:cubicBezTo>
                    <a:pt x="21" y="4"/>
                    <a:pt x="21" y="4"/>
                    <a:pt x="21" y="4"/>
                  </a:cubicBezTo>
                  <a:moveTo>
                    <a:pt x="14" y="1"/>
                  </a:moveTo>
                  <a:cubicBezTo>
                    <a:pt x="11" y="4"/>
                    <a:pt x="11" y="4"/>
                    <a:pt x="11" y="4"/>
                  </a:cubicBezTo>
                  <a:cubicBezTo>
                    <a:pt x="12" y="4"/>
                    <a:pt x="13" y="5"/>
                    <a:pt x="14" y="5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6" y="1"/>
                    <a:pt x="15" y="1"/>
                    <a:pt x="14" y="1"/>
                  </a:cubicBezTo>
                  <a:moveTo>
                    <a:pt x="10" y="0"/>
                  </a:moveTo>
                  <a:cubicBezTo>
                    <a:pt x="9" y="0"/>
                    <a:pt x="9" y="0"/>
                    <a:pt x="8" y="0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9"/>
                    <a:pt x="0" y="10"/>
                    <a:pt x="0" y="1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0" y="0"/>
                    <a:pt x="10" y="0"/>
                    <a:pt x="10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178" name="Freeform 103"/>
            <p:cNvSpPr>
              <a:spLocks noEditPoints="1"/>
            </p:cNvSpPr>
            <p:nvPr/>
          </p:nvSpPr>
          <p:spPr bwMode="auto">
            <a:xfrm>
              <a:off x="1582911" y="9814194"/>
              <a:ext cx="43371" cy="25816"/>
            </a:xfrm>
            <a:custGeom>
              <a:avLst/>
              <a:gdLst>
                <a:gd name="T0" fmla="*/ 3 w 28"/>
                <a:gd name="T1" fmla="*/ 12 h 17"/>
                <a:gd name="T2" fmla="*/ 0 w 28"/>
                <a:gd name="T3" fmla="*/ 14 h 17"/>
                <a:gd name="T4" fmla="*/ 2 w 28"/>
                <a:gd name="T5" fmla="*/ 17 h 17"/>
                <a:gd name="T6" fmla="*/ 5 w 28"/>
                <a:gd name="T7" fmla="*/ 14 h 17"/>
                <a:gd name="T8" fmla="*/ 3 w 28"/>
                <a:gd name="T9" fmla="*/ 12 h 17"/>
                <a:gd name="T10" fmla="*/ 19 w 28"/>
                <a:gd name="T11" fmla="*/ 3 h 17"/>
                <a:gd name="T12" fmla="*/ 28 w 28"/>
                <a:gd name="T13" fmla="*/ 11 h 17"/>
                <a:gd name="T14" fmla="*/ 19 w 28"/>
                <a:gd name="T15" fmla="*/ 3 h 17"/>
                <a:gd name="T16" fmla="*/ 14 w 28"/>
                <a:gd name="T17" fmla="*/ 0 h 17"/>
                <a:gd name="T18" fmla="*/ 11 w 28"/>
                <a:gd name="T19" fmla="*/ 3 h 17"/>
                <a:gd name="T20" fmla="*/ 14 w 28"/>
                <a:gd name="T21" fmla="*/ 5 h 17"/>
                <a:gd name="T22" fmla="*/ 18 w 28"/>
                <a:gd name="T23" fmla="*/ 2 h 17"/>
                <a:gd name="T24" fmla="*/ 14 w 28"/>
                <a:gd name="T25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" h="17">
                  <a:moveTo>
                    <a:pt x="3" y="12"/>
                  </a:moveTo>
                  <a:cubicBezTo>
                    <a:pt x="0" y="14"/>
                    <a:pt x="0" y="14"/>
                    <a:pt x="0" y="14"/>
                  </a:cubicBezTo>
                  <a:cubicBezTo>
                    <a:pt x="1" y="15"/>
                    <a:pt x="1" y="16"/>
                    <a:pt x="2" y="17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4" y="13"/>
                    <a:pt x="3" y="12"/>
                    <a:pt x="3" y="12"/>
                  </a:cubicBezTo>
                  <a:moveTo>
                    <a:pt x="19" y="3"/>
                  </a:moveTo>
                  <a:cubicBezTo>
                    <a:pt x="28" y="11"/>
                    <a:pt x="28" y="11"/>
                    <a:pt x="28" y="11"/>
                  </a:cubicBezTo>
                  <a:cubicBezTo>
                    <a:pt x="27" y="8"/>
                    <a:pt x="24" y="5"/>
                    <a:pt x="19" y="3"/>
                  </a:cubicBezTo>
                  <a:moveTo>
                    <a:pt x="14" y="0"/>
                  </a:moveTo>
                  <a:cubicBezTo>
                    <a:pt x="11" y="3"/>
                    <a:pt x="11" y="3"/>
                    <a:pt x="11" y="3"/>
                  </a:cubicBezTo>
                  <a:cubicBezTo>
                    <a:pt x="12" y="3"/>
                    <a:pt x="13" y="4"/>
                    <a:pt x="14" y="5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6" y="1"/>
                    <a:pt x="15" y="0"/>
                    <a:pt x="14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179" name="Freeform 104"/>
            <p:cNvSpPr>
              <a:spLocks/>
            </p:cNvSpPr>
            <p:nvPr/>
          </p:nvSpPr>
          <p:spPr bwMode="auto">
            <a:xfrm>
              <a:off x="1577748" y="9811096"/>
              <a:ext cx="21686" cy="21686"/>
            </a:xfrm>
            <a:custGeom>
              <a:avLst/>
              <a:gdLst>
                <a:gd name="T0" fmla="*/ 11 w 14"/>
                <a:gd name="T1" fmla="*/ 0 h 14"/>
                <a:gd name="T2" fmla="*/ 0 w 14"/>
                <a:gd name="T3" fmla="*/ 10 h 14"/>
                <a:gd name="T4" fmla="*/ 1 w 14"/>
                <a:gd name="T5" fmla="*/ 14 h 14"/>
                <a:gd name="T6" fmla="*/ 4 w 14"/>
                <a:gd name="T7" fmla="*/ 11 h 14"/>
                <a:gd name="T8" fmla="*/ 5 w 14"/>
                <a:gd name="T9" fmla="*/ 6 h 14"/>
                <a:gd name="T10" fmla="*/ 9 w 14"/>
                <a:gd name="T11" fmla="*/ 4 h 14"/>
                <a:gd name="T12" fmla="*/ 11 w 14"/>
                <a:gd name="T13" fmla="*/ 4 h 14"/>
                <a:gd name="T14" fmla="*/ 14 w 14"/>
                <a:gd name="T15" fmla="*/ 1 h 14"/>
                <a:gd name="T16" fmla="*/ 11 w 14"/>
                <a:gd name="T1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14">
                  <a:moveTo>
                    <a:pt x="11" y="0"/>
                  </a:moveTo>
                  <a:cubicBezTo>
                    <a:pt x="0" y="10"/>
                    <a:pt x="0" y="10"/>
                    <a:pt x="0" y="10"/>
                  </a:cubicBezTo>
                  <a:cubicBezTo>
                    <a:pt x="0" y="12"/>
                    <a:pt x="1" y="13"/>
                    <a:pt x="1" y="14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3" y="9"/>
                    <a:pt x="4" y="8"/>
                    <a:pt x="5" y="6"/>
                  </a:cubicBezTo>
                  <a:cubicBezTo>
                    <a:pt x="6" y="5"/>
                    <a:pt x="7" y="4"/>
                    <a:pt x="9" y="4"/>
                  </a:cubicBezTo>
                  <a:cubicBezTo>
                    <a:pt x="10" y="4"/>
                    <a:pt x="10" y="4"/>
                    <a:pt x="11" y="4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3" y="0"/>
                    <a:pt x="12" y="0"/>
                    <a:pt x="11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180" name="Freeform 105"/>
            <p:cNvSpPr>
              <a:spLocks/>
            </p:cNvSpPr>
            <p:nvPr/>
          </p:nvSpPr>
          <p:spPr bwMode="auto">
            <a:xfrm>
              <a:off x="1577748" y="9811096"/>
              <a:ext cx="12392" cy="12392"/>
            </a:xfrm>
            <a:custGeom>
              <a:avLst/>
              <a:gdLst>
                <a:gd name="T0" fmla="*/ 8 w 8"/>
                <a:gd name="T1" fmla="*/ 0 h 8"/>
                <a:gd name="T2" fmla="*/ 2 w 8"/>
                <a:gd name="T3" fmla="*/ 5 h 8"/>
                <a:gd name="T4" fmla="*/ 0 w 8"/>
                <a:gd name="T5" fmla="*/ 8 h 8"/>
                <a:gd name="T6" fmla="*/ 8 w 8"/>
                <a:gd name="T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8">
                  <a:moveTo>
                    <a:pt x="8" y="0"/>
                  </a:moveTo>
                  <a:cubicBezTo>
                    <a:pt x="6" y="0"/>
                    <a:pt x="3" y="2"/>
                    <a:pt x="2" y="5"/>
                  </a:cubicBezTo>
                  <a:cubicBezTo>
                    <a:pt x="1" y="6"/>
                    <a:pt x="1" y="7"/>
                    <a:pt x="0" y="8"/>
                  </a:cubicBezTo>
                  <a:cubicBezTo>
                    <a:pt x="8" y="0"/>
                    <a:pt x="8" y="0"/>
                    <a:pt x="8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181" name="Freeform 106"/>
            <p:cNvSpPr>
              <a:spLocks noEditPoints="1"/>
            </p:cNvSpPr>
            <p:nvPr/>
          </p:nvSpPr>
          <p:spPr bwMode="auto">
            <a:xfrm>
              <a:off x="1607695" y="9759463"/>
              <a:ext cx="55763" cy="49567"/>
            </a:xfrm>
            <a:custGeom>
              <a:avLst/>
              <a:gdLst>
                <a:gd name="T0" fmla="*/ 7 w 36"/>
                <a:gd name="T1" fmla="*/ 15 h 32"/>
                <a:gd name="T2" fmla="*/ 4 w 36"/>
                <a:gd name="T3" fmla="*/ 18 h 32"/>
                <a:gd name="T4" fmla="*/ 5 w 36"/>
                <a:gd name="T5" fmla="*/ 19 h 32"/>
                <a:gd name="T6" fmla="*/ 7 w 36"/>
                <a:gd name="T7" fmla="*/ 16 h 32"/>
                <a:gd name="T8" fmla="*/ 7 w 36"/>
                <a:gd name="T9" fmla="*/ 15 h 32"/>
                <a:gd name="T10" fmla="*/ 18 w 36"/>
                <a:gd name="T11" fmla="*/ 4 h 32"/>
                <a:gd name="T12" fmla="*/ 15 w 36"/>
                <a:gd name="T13" fmla="*/ 7 h 32"/>
                <a:gd name="T14" fmla="*/ 16 w 36"/>
                <a:gd name="T15" fmla="*/ 8 h 32"/>
                <a:gd name="T16" fmla="*/ 19 w 36"/>
                <a:gd name="T17" fmla="*/ 18 h 32"/>
                <a:gd name="T18" fmla="*/ 25 w 36"/>
                <a:gd name="T19" fmla="*/ 32 h 32"/>
                <a:gd name="T20" fmla="*/ 36 w 36"/>
                <a:gd name="T21" fmla="*/ 13 h 32"/>
                <a:gd name="T22" fmla="*/ 32 w 36"/>
                <a:gd name="T23" fmla="*/ 11 h 32"/>
                <a:gd name="T24" fmla="*/ 24 w 36"/>
                <a:gd name="T25" fmla="*/ 25 h 32"/>
                <a:gd name="T26" fmla="*/ 23 w 36"/>
                <a:gd name="T27" fmla="*/ 21 h 32"/>
                <a:gd name="T28" fmla="*/ 22 w 36"/>
                <a:gd name="T29" fmla="*/ 16 h 32"/>
                <a:gd name="T30" fmla="*/ 19 w 36"/>
                <a:gd name="T31" fmla="*/ 5 h 32"/>
                <a:gd name="T32" fmla="*/ 18 w 36"/>
                <a:gd name="T33" fmla="*/ 4 h 32"/>
                <a:gd name="T34" fmla="*/ 11 w 36"/>
                <a:gd name="T35" fmla="*/ 0 h 32"/>
                <a:gd name="T36" fmla="*/ 8 w 36"/>
                <a:gd name="T37" fmla="*/ 0 h 32"/>
                <a:gd name="T38" fmla="*/ 2 w 36"/>
                <a:gd name="T39" fmla="*/ 5 h 32"/>
                <a:gd name="T40" fmla="*/ 2 w 36"/>
                <a:gd name="T41" fmla="*/ 16 h 32"/>
                <a:gd name="T42" fmla="*/ 5 w 36"/>
                <a:gd name="T43" fmla="*/ 13 h 32"/>
                <a:gd name="T44" fmla="*/ 4 w 36"/>
                <a:gd name="T45" fmla="*/ 12 h 32"/>
                <a:gd name="T46" fmla="*/ 5 w 36"/>
                <a:gd name="T47" fmla="*/ 7 h 32"/>
                <a:gd name="T48" fmla="*/ 9 w 36"/>
                <a:gd name="T49" fmla="*/ 4 h 32"/>
                <a:gd name="T50" fmla="*/ 10 w 36"/>
                <a:gd name="T51" fmla="*/ 4 h 32"/>
                <a:gd name="T52" fmla="*/ 13 w 36"/>
                <a:gd name="T53" fmla="*/ 4 h 32"/>
                <a:gd name="T54" fmla="*/ 16 w 36"/>
                <a:gd name="T55" fmla="*/ 1 h 32"/>
                <a:gd name="T56" fmla="*/ 15 w 36"/>
                <a:gd name="T57" fmla="*/ 1 h 32"/>
                <a:gd name="T58" fmla="*/ 11 w 36"/>
                <a:gd name="T59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6" h="32">
                  <a:moveTo>
                    <a:pt x="7" y="15"/>
                  </a:moveTo>
                  <a:cubicBezTo>
                    <a:pt x="4" y="18"/>
                    <a:pt x="4" y="18"/>
                    <a:pt x="4" y="18"/>
                  </a:cubicBezTo>
                  <a:cubicBezTo>
                    <a:pt x="4" y="18"/>
                    <a:pt x="5" y="19"/>
                    <a:pt x="5" y="19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7" y="15"/>
                    <a:pt x="7" y="15"/>
                    <a:pt x="7" y="15"/>
                  </a:cubicBezTo>
                  <a:moveTo>
                    <a:pt x="18" y="4"/>
                  </a:moveTo>
                  <a:cubicBezTo>
                    <a:pt x="15" y="7"/>
                    <a:pt x="15" y="7"/>
                    <a:pt x="15" y="7"/>
                  </a:cubicBezTo>
                  <a:cubicBezTo>
                    <a:pt x="16" y="7"/>
                    <a:pt x="16" y="8"/>
                    <a:pt x="16" y="8"/>
                  </a:cubicBezTo>
                  <a:cubicBezTo>
                    <a:pt x="17" y="10"/>
                    <a:pt x="18" y="13"/>
                    <a:pt x="19" y="18"/>
                  </a:cubicBezTo>
                  <a:cubicBezTo>
                    <a:pt x="20" y="25"/>
                    <a:pt x="22" y="30"/>
                    <a:pt x="25" y="32"/>
                  </a:cubicBezTo>
                  <a:cubicBezTo>
                    <a:pt x="36" y="13"/>
                    <a:pt x="36" y="13"/>
                    <a:pt x="36" y="13"/>
                  </a:cubicBezTo>
                  <a:cubicBezTo>
                    <a:pt x="32" y="11"/>
                    <a:pt x="32" y="11"/>
                    <a:pt x="32" y="11"/>
                  </a:cubicBezTo>
                  <a:cubicBezTo>
                    <a:pt x="24" y="25"/>
                    <a:pt x="24" y="25"/>
                    <a:pt x="24" y="25"/>
                  </a:cubicBezTo>
                  <a:cubicBezTo>
                    <a:pt x="23" y="23"/>
                    <a:pt x="23" y="22"/>
                    <a:pt x="23" y="21"/>
                  </a:cubicBezTo>
                  <a:cubicBezTo>
                    <a:pt x="22" y="16"/>
                    <a:pt x="22" y="16"/>
                    <a:pt x="22" y="16"/>
                  </a:cubicBezTo>
                  <a:cubicBezTo>
                    <a:pt x="21" y="10"/>
                    <a:pt x="20" y="7"/>
                    <a:pt x="19" y="5"/>
                  </a:cubicBezTo>
                  <a:cubicBezTo>
                    <a:pt x="19" y="5"/>
                    <a:pt x="19" y="4"/>
                    <a:pt x="18" y="4"/>
                  </a:cubicBezTo>
                  <a:moveTo>
                    <a:pt x="11" y="0"/>
                  </a:moveTo>
                  <a:cubicBezTo>
                    <a:pt x="10" y="0"/>
                    <a:pt x="9" y="0"/>
                    <a:pt x="8" y="0"/>
                  </a:cubicBezTo>
                  <a:cubicBezTo>
                    <a:pt x="6" y="1"/>
                    <a:pt x="4" y="2"/>
                    <a:pt x="2" y="5"/>
                  </a:cubicBezTo>
                  <a:cubicBezTo>
                    <a:pt x="0" y="9"/>
                    <a:pt x="0" y="13"/>
                    <a:pt x="2" y="16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5" y="13"/>
                    <a:pt x="4" y="12"/>
                    <a:pt x="4" y="12"/>
                  </a:cubicBezTo>
                  <a:cubicBezTo>
                    <a:pt x="4" y="10"/>
                    <a:pt x="4" y="9"/>
                    <a:pt x="5" y="7"/>
                  </a:cubicBezTo>
                  <a:cubicBezTo>
                    <a:pt x="6" y="5"/>
                    <a:pt x="7" y="4"/>
                    <a:pt x="9" y="4"/>
                  </a:cubicBezTo>
                  <a:cubicBezTo>
                    <a:pt x="9" y="4"/>
                    <a:pt x="10" y="4"/>
                    <a:pt x="10" y="4"/>
                  </a:cubicBezTo>
                  <a:cubicBezTo>
                    <a:pt x="11" y="4"/>
                    <a:pt x="12" y="4"/>
                    <a:pt x="13" y="4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1"/>
                    <a:pt x="16" y="1"/>
                    <a:pt x="15" y="1"/>
                  </a:cubicBezTo>
                  <a:cubicBezTo>
                    <a:pt x="14" y="0"/>
                    <a:pt x="12" y="0"/>
                    <a:pt x="11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182" name="Freeform 107"/>
            <p:cNvSpPr>
              <a:spLocks noEditPoints="1"/>
            </p:cNvSpPr>
            <p:nvPr/>
          </p:nvSpPr>
          <p:spPr bwMode="auto">
            <a:xfrm>
              <a:off x="1610793" y="9760496"/>
              <a:ext cx="24784" cy="26849"/>
            </a:xfrm>
            <a:custGeom>
              <a:avLst/>
              <a:gdLst>
                <a:gd name="T0" fmla="*/ 3 w 16"/>
                <a:gd name="T1" fmla="*/ 12 h 17"/>
                <a:gd name="T2" fmla="*/ 0 w 16"/>
                <a:gd name="T3" fmla="*/ 15 h 17"/>
                <a:gd name="T4" fmla="*/ 2 w 16"/>
                <a:gd name="T5" fmla="*/ 17 h 17"/>
                <a:gd name="T6" fmla="*/ 5 w 16"/>
                <a:gd name="T7" fmla="*/ 14 h 17"/>
                <a:gd name="T8" fmla="*/ 3 w 16"/>
                <a:gd name="T9" fmla="*/ 12 h 17"/>
                <a:gd name="T10" fmla="*/ 14 w 16"/>
                <a:gd name="T11" fmla="*/ 0 h 17"/>
                <a:gd name="T12" fmla="*/ 11 w 16"/>
                <a:gd name="T13" fmla="*/ 3 h 17"/>
                <a:gd name="T14" fmla="*/ 11 w 16"/>
                <a:gd name="T15" fmla="*/ 3 h 17"/>
                <a:gd name="T16" fmla="*/ 13 w 16"/>
                <a:gd name="T17" fmla="*/ 6 h 17"/>
                <a:gd name="T18" fmla="*/ 16 w 16"/>
                <a:gd name="T19" fmla="*/ 3 h 17"/>
                <a:gd name="T20" fmla="*/ 14 w 16"/>
                <a:gd name="T21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" h="17">
                  <a:moveTo>
                    <a:pt x="3" y="12"/>
                  </a:moveTo>
                  <a:cubicBezTo>
                    <a:pt x="0" y="15"/>
                    <a:pt x="0" y="15"/>
                    <a:pt x="0" y="15"/>
                  </a:cubicBezTo>
                  <a:cubicBezTo>
                    <a:pt x="0" y="16"/>
                    <a:pt x="1" y="16"/>
                    <a:pt x="2" y="17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4" y="14"/>
                    <a:pt x="3" y="13"/>
                    <a:pt x="3" y="12"/>
                  </a:cubicBezTo>
                  <a:moveTo>
                    <a:pt x="14" y="0"/>
                  </a:moveTo>
                  <a:cubicBezTo>
                    <a:pt x="11" y="3"/>
                    <a:pt x="11" y="3"/>
                    <a:pt x="11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2" y="4"/>
                    <a:pt x="13" y="5"/>
                    <a:pt x="13" y="6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2"/>
                    <a:pt x="15" y="1"/>
                    <a:pt x="14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183" name="Freeform 108"/>
            <p:cNvSpPr>
              <a:spLocks/>
            </p:cNvSpPr>
            <p:nvPr/>
          </p:nvSpPr>
          <p:spPr bwMode="auto">
            <a:xfrm>
              <a:off x="117575" y="9642773"/>
              <a:ext cx="9294" cy="9294"/>
            </a:xfrm>
            <a:custGeom>
              <a:avLst/>
              <a:gdLst>
                <a:gd name="T0" fmla="*/ 3 w 9"/>
                <a:gd name="T1" fmla="*/ 0 h 9"/>
                <a:gd name="T2" fmla="*/ 0 w 9"/>
                <a:gd name="T3" fmla="*/ 6 h 9"/>
                <a:gd name="T4" fmla="*/ 6 w 9"/>
                <a:gd name="T5" fmla="*/ 9 h 9"/>
                <a:gd name="T6" fmla="*/ 9 w 9"/>
                <a:gd name="T7" fmla="*/ 4 h 9"/>
                <a:gd name="T8" fmla="*/ 3 w 9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9">
                  <a:moveTo>
                    <a:pt x="3" y="0"/>
                  </a:moveTo>
                  <a:lnTo>
                    <a:pt x="0" y="6"/>
                  </a:lnTo>
                  <a:lnTo>
                    <a:pt x="6" y="9"/>
                  </a:lnTo>
                  <a:lnTo>
                    <a:pt x="9" y="4"/>
                  </a:ln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184" name="Freeform 109"/>
            <p:cNvSpPr>
              <a:spLocks/>
            </p:cNvSpPr>
            <p:nvPr/>
          </p:nvSpPr>
          <p:spPr bwMode="auto">
            <a:xfrm>
              <a:off x="117575" y="9642773"/>
              <a:ext cx="9294" cy="9294"/>
            </a:xfrm>
            <a:custGeom>
              <a:avLst/>
              <a:gdLst>
                <a:gd name="T0" fmla="*/ 3 w 9"/>
                <a:gd name="T1" fmla="*/ 0 h 9"/>
                <a:gd name="T2" fmla="*/ 0 w 9"/>
                <a:gd name="T3" fmla="*/ 6 h 9"/>
                <a:gd name="T4" fmla="*/ 6 w 9"/>
                <a:gd name="T5" fmla="*/ 9 h 9"/>
                <a:gd name="T6" fmla="*/ 9 w 9"/>
                <a:gd name="T7" fmla="*/ 4 h 9"/>
                <a:gd name="T8" fmla="*/ 3 w 9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9">
                  <a:moveTo>
                    <a:pt x="3" y="0"/>
                  </a:moveTo>
                  <a:lnTo>
                    <a:pt x="0" y="6"/>
                  </a:lnTo>
                  <a:lnTo>
                    <a:pt x="6" y="9"/>
                  </a:lnTo>
                  <a:lnTo>
                    <a:pt x="9" y="4"/>
                  </a:lnTo>
                  <a:lnTo>
                    <a:pt x="3" y="0"/>
                  </a:ln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185" name="Freeform 110"/>
            <p:cNvSpPr>
              <a:spLocks noEditPoints="1"/>
            </p:cNvSpPr>
            <p:nvPr/>
          </p:nvSpPr>
          <p:spPr bwMode="auto">
            <a:xfrm>
              <a:off x="98987" y="9590108"/>
              <a:ext cx="46469" cy="44404"/>
            </a:xfrm>
            <a:custGeom>
              <a:avLst/>
              <a:gdLst>
                <a:gd name="T0" fmla="*/ 19 w 45"/>
                <a:gd name="T1" fmla="*/ 34 h 43"/>
                <a:gd name="T2" fmla="*/ 9 w 45"/>
                <a:gd name="T3" fmla="*/ 10 h 43"/>
                <a:gd name="T4" fmla="*/ 27 w 45"/>
                <a:gd name="T5" fmla="*/ 22 h 43"/>
                <a:gd name="T6" fmla="*/ 19 w 45"/>
                <a:gd name="T7" fmla="*/ 34 h 43"/>
                <a:gd name="T8" fmla="*/ 3 w 45"/>
                <a:gd name="T9" fmla="*/ 0 h 43"/>
                <a:gd name="T10" fmla="*/ 0 w 45"/>
                <a:gd name="T11" fmla="*/ 4 h 43"/>
                <a:gd name="T12" fmla="*/ 16 w 45"/>
                <a:gd name="T13" fmla="*/ 40 h 43"/>
                <a:gd name="T14" fmla="*/ 21 w 45"/>
                <a:gd name="T15" fmla="*/ 43 h 43"/>
                <a:gd name="T16" fmla="*/ 31 w 45"/>
                <a:gd name="T17" fmla="*/ 25 h 43"/>
                <a:gd name="T18" fmla="*/ 42 w 45"/>
                <a:gd name="T19" fmla="*/ 31 h 43"/>
                <a:gd name="T20" fmla="*/ 45 w 45"/>
                <a:gd name="T21" fmla="*/ 25 h 43"/>
                <a:gd name="T22" fmla="*/ 34 w 45"/>
                <a:gd name="T23" fmla="*/ 19 h 43"/>
                <a:gd name="T24" fmla="*/ 39 w 45"/>
                <a:gd name="T25" fmla="*/ 13 h 43"/>
                <a:gd name="T26" fmla="*/ 33 w 45"/>
                <a:gd name="T27" fmla="*/ 10 h 43"/>
                <a:gd name="T28" fmla="*/ 30 w 45"/>
                <a:gd name="T29" fmla="*/ 16 h 43"/>
                <a:gd name="T30" fmla="*/ 3 w 45"/>
                <a:gd name="T31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5" h="43">
                  <a:moveTo>
                    <a:pt x="19" y="34"/>
                  </a:moveTo>
                  <a:lnTo>
                    <a:pt x="9" y="10"/>
                  </a:lnTo>
                  <a:lnTo>
                    <a:pt x="27" y="22"/>
                  </a:lnTo>
                  <a:lnTo>
                    <a:pt x="19" y="34"/>
                  </a:lnTo>
                  <a:close/>
                  <a:moveTo>
                    <a:pt x="3" y="0"/>
                  </a:moveTo>
                  <a:lnTo>
                    <a:pt x="0" y="4"/>
                  </a:lnTo>
                  <a:lnTo>
                    <a:pt x="16" y="40"/>
                  </a:lnTo>
                  <a:lnTo>
                    <a:pt x="21" y="43"/>
                  </a:lnTo>
                  <a:lnTo>
                    <a:pt x="31" y="25"/>
                  </a:lnTo>
                  <a:lnTo>
                    <a:pt x="42" y="31"/>
                  </a:lnTo>
                  <a:lnTo>
                    <a:pt x="45" y="25"/>
                  </a:lnTo>
                  <a:lnTo>
                    <a:pt x="34" y="19"/>
                  </a:lnTo>
                  <a:lnTo>
                    <a:pt x="39" y="13"/>
                  </a:lnTo>
                  <a:lnTo>
                    <a:pt x="33" y="10"/>
                  </a:lnTo>
                  <a:lnTo>
                    <a:pt x="30" y="16"/>
                  </a:ln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186" name="Freeform 111"/>
            <p:cNvSpPr>
              <a:spLocks noEditPoints="1"/>
            </p:cNvSpPr>
            <p:nvPr/>
          </p:nvSpPr>
          <p:spPr bwMode="auto">
            <a:xfrm>
              <a:off x="98987" y="9590108"/>
              <a:ext cx="46469" cy="44404"/>
            </a:xfrm>
            <a:custGeom>
              <a:avLst/>
              <a:gdLst>
                <a:gd name="T0" fmla="*/ 19 w 45"/>
                <a:gd name="T1" fmla="*/ 34 h 43"/>
                <a:gd name="T2" fmla="*/ 9 w 45"/>
                <a:gd name="T3" fmla="*/ 10 h 43"/>
                <a:gd name="T4" fmla="*/ 27 w 45"/>
                <a:gd name="T5" fmla="*/ 22 h 43"/>
                <a:gd name="T6" fmla="*/ 19 w 45"/>
                <a:gd name="T7" fmla="*/ 34 h 43"/>
                <a:gd name="T8" fmla="*/ 3 w 45"/>
                <a:gd name="T9" fmla="*/ 0 h 43"/>
                <a:gd name="T10" fmla="*/ 0 w 45"/>
                <a:gd name="T11" fmla="*/ 4 h 43"/>
                <a:gd name="T12" fmla="*/ 16 w 45"/>
                <a:gd name="T13" fmla="*/ 40 h 43"/>
                <a:gd name="T14" fmla="*/ 21 w 45"/>
                <a:gd name="T15" fmla="*/ 43 h 43"/>
                <a:gd name="T16" fmla="*/ 31 w 45"/>
                <a:gd name="T17" fmla="*/ 25 h 43"/>
                <a:gd name="T18" fmla="*/ 42 w 45"/>
                <a:gd name="T19" fmla="*/ 31 h 43"/>
                <a:gd name="T20" fmla="*/ 45 w 45"/>
                <a:gd name="T21" fmla="*/ 25 h 43"/>
                <a:gd name="T22" fmla="*/ 34 w 45"/>
                <a:gd name="T23" fmla="*/ 19 h 43"/>
                <a:gd name="T24" fmla="*/ 39 w 45"/>
                <a:gd name="T25" fmla="*/ 13 h 43"/>
                <a:gd name="T26" fmla="*/ 33 w 45"/>
                <a:gd name="T27" fmla="*/ 10 h 43"/>
                <a:gd name="T28" fmla="*/ 30 w 45"/>
                <a:gd name="T29" fmla="*/ 16 h 43"/>
                <a:gd name="T30" fmla="*/ 3 w 45"/>
                <a:gd name="T31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5" h="43">
                  <a:moveTo>
                    <a:pt x="19" y="34"/>
                  </a:moveTo>
                  <a:lnTo>
                    <a:pt x="9" y="10"/>
                  </a:lnTo>
                  <a:lnTo>
                    <a:pt x="27" y="22"/>
                  </a:lnTo>
                  <a:lnTo>
                    <a:pt x="19" y="34"/>
                  </a:lnTo>
                  <a:moveTo>
                    <a:pt x="3" y="0"/>
                  </a:moveTo>
                  <a:lnTo>
                    <a:pt x="0" y="4"/>
                  </a:lnTo>
                  <a:lnTo>
                    <a:pt x="16" y="40"/>
                  </a:lnTo>
                  <a:lnTo>
                    <a:pt x="21" y="43"/>
                  </a:lnTo>
                  <a:lnTo>
                    <a:pt x="31" y="25"/>
                  </a:lnTo>
                  <a:lnTo>
                    <a:pt x="42" y="31"/>
                  </a:lnTo>
                  <a:lnTo>
                    <a:pt x="45" y="25"/>
                  </a:lnTo>
                  <a:lnTo>
                    <a:pt x="34" y="19"/>
                  </a:lnTo>
                  <a:lnTo>
                    <a:pt x="39" y="13"/>
                  </a:lnTo>
                  <a:lnTo>
                    <a:pt x="33" y="10"/>
                  </a:lnTo>
                  <a:lnTo>
                    <a:pt x="30" y="16"/>
                  </a:lnTo>
                  <a:lnTo>
                    <a:pt x="3" y="0"/>
                  </a:ln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187" name="Freeform 112"/>
            <p:cNvSpPr>
              <a:spLocks noEditPoints="1"/>
            </p:cNvSpPr>
            <p:nvPr/>
          </p:nvSpPr>
          <p:spPr bwMode="auto">
            <a:xfrm>
              <a:off x="111379" y="9557063"/>
              <a:ext cx="55763" cy="42339"/>
            </a:xfrm>
            <a:custGeom>
              <a:avLst/>
              <a:gdLst>
                <a:gd name="T0" fmla="*/ 25 w 36"/>
                <a:gd name="T1" fmla="*/ 23 h 27"/>
                <a:gd name="T2" fmla="*/ 15 w 36"/>
                <a:gd name="T3" fmla="*/ 19 h 27"/>
                <a:gd name="T4" fmla="*/ 7 w 36"/>
                <a:gd name="T5" fmla="*/ 12 h 27"/>
                <a:gd name="T6" fmla="*/ 7 w 36"/>
                <a:gd name="T7" fmla="*/ 7 h 27"/>
                <a:gd name="T8" fmla="*/ 11 w 36"/>
                <a:gd name="T9" fmla="*/ 4 h 27"/>
                <a:gd name="T10" fmla="*/ 22 w 36"/>
                <a:gd name="T11" fmla="*/ 8 h 27"/>
                <a:gd name="T12" fmla="*/ 30 w 36"/>
                <a:gd name="T13" fmla="*/ 20 h 27"/>
                <a:gd name="T14" fmla="*/ 25 w 36"/>
                <a:gd name="T15" fmla="*/ 23 h 27"/>
                <a:gd name="T16" fmla="*/ 12 w 36"/>
                <a:gd name="T17" fmla="*/ 0 h 27"/>
                <a:gd name="T18" fmla="*/ 4 w 36"/>
                <a:gd name="T19" fmla="*/ 5 h 27"/>
                <a:gd name="T20" fmla="*/ 13 w 36"/>
                <a:gd name="T21" fmla="*/ 23 h 27"/>
                <a:gd name="T22" fmla="*/ 24 w 36"/>
                <a:gd name="T23" fmla="*/ 27 h 27"/>
                <a:gd name="T24" fmla="*/ 32 w 36"/>
                <a:gd name="T25" fmla="*/ 22 h 27"/>
                <a:gd name="T26" fmla="*/ 24 w 36"/>
                <a:gd name="T27" fmla="*/ 4 h 27"/>
                <a:gd name="T28" fmla="*/ 12 w 36"/>
                <a:gd name="T29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6" h="27">
                  <a:moveTo>
                    <a:pt x="25" y="23"/>
                  </a:moveTo>
                  <a:cubicBezTo>
                    <a:pt x="22" y="23"/>
                    <a:pt x="19" y="22"/>
                    <a:pt x="15" y="19"/>
                  </a:cubicBezTo>
                  <a:cubicBezTo>
                    <a:pt x="11" y="17"/>
                    <a:pt x="8" y="14"/>
                    <a:pt x="7" y="12"/>
                  </a:cubicBezTo>
                  <a:cubicBezTo>
                    <a:pt x="6" y="10"/>
                    <a:pt x="6" y="8"/>
                    <a:pt x="7" y="7"/>
                  </a:cubicBezTo>
                  <a:cubicBezTo>
                    <a:pt x="8" y="5"/>
                    <a:pt x="9" y="4"/>
                    <a:pt x="11" y="4"/>
                  </a:cubicBezTo>
                  <a:cubicBezTo>
                    <a:pt x="14" y="4"/>
                    <a:pt x="17" y="5"/>
                    <a:pt x="22" y="8"/>
                  </a:cubicBezTo>
                  <a:cubicBezTo>
                    <a:pt x="29" y="13"/>
                    <a:pt x="32" y="17"/>
                    <a:pt x="30" y="20"/>
                  </a:cubicBezTo>
                  <a:cubicBezTo>
                    <a:pt x="29" y="22"/>
                    <a:pt x="27" y="23"/>
                    <a:pt x="25" y="23"/>
                  </a:cubicBezTo>
                  <a:moveTo>
                    <a:pt x="12" y="0"/>
                  </a:moveTo>
                  <a:cubicBezTo>
                    <a:pt x="8" y="0"/>
                    <a:pt x="6" y="2"/>
                    <a:pt x="4" y="5"/>
                  </a:cubicBezTo>
                  <a:cubicBezTo>
                    <a:pt x="0" y="11"/>
                    <a:pt x="3" y="17"/>
                    <a:pt x="13" y="23"/>
                  </a:cubicBezTo>
                  <a:cubicBezTo>
                    <a:pt x="17" y="25"/>
                    <a:pt x="21" y="27"/>
                    <a:pt x="24" y="27"/>
                  </a:cubicBezTo>
                  <a:cubicBezTo>
                    <a:pt x="28" y="27"/>
                    <a:pt x="30" y="25"/>
                    <a:pt x="32" y="22"/>
                  </a:cubicBezTo>
                  <a:cubicBezTo>
                    <a:pt x="36" y="16"/>
                    <a:pt x="33" y="10"/>
                    <a:pt x="24" y="4"/>
                  </a:cubicBezTo>
                  <a:cubicBezTo>
                    <a:pt x="19" y="2"/>
                    <a:pt x="15" y="0"/>
                    <a:pt x="12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188" name="Freeform 113"/>
            <p:cNvSpPr>
              <a:spLocks noEditPoints="1"/>
            </p:cNvSpPr>
            <p:nvPr/>
          </p:nvSpPr>
          <p:spPr bwMode="auto">
            <a:xfrm>
              <a:off x="4523910" y="10711570"/>
              <a:ext cx="150767" cy="80547"/>
            </a:xfrm>
            <a:custGeom>
              <a:avLst/>
              <a:gdLst>
                <a:gd name="T0" fmla="*/ 63 w 97"/>
                <a:gd name="T1" fmla="*/ 48 h 52"/>
                <a:gd name="T2" fmla="*/ 61 w 97"/>
                <a:gd name="T3" fmla="*/ 48 h 52"/>
                <a:gd name="T4" fmla="*/ 62 w 97"/>
                <a:gd name="T5" fmla="*/ 48 h 52"/>
                <a:gd name="T6" fmla="*/ 63 w 97"/>
                <a:gd name="T7" fmla="*/ 48 h 52"/>
                <a:gd name="T8" fmla="*/ 63 w 97"/>
                <a:gd name="T9" fmla="*/ 48 h 52"/>
                <a:gd name="T10" fmla="*/ 31 w 97"/>
                <a:gd name="T11" fmla="*/ 15 h 52"/>
                <a:gd name="T12" fmla="*/ 29 w 97"/>
                <a:gd name="T13" fmla="*/ 18 h 52"/>
                <a:gd name="T14" fmla="*/ 56 w 97"/>
                <a:gd name="T15" fmla="*/ 32 h 52"/>
                <a:gd name="T16" fmla="*/ 65 w 97"/>
                <a:gd name="T17" fmla="*/ 37 h 52"/>
                <a:gd name="T18" fmla="*/ 61 w 97"/>
                <a:gd name="T19" fmla="*/ 44 h 52"/>
                <a:gd name="T20" fmla="*/ 63 w 97"/>
                <a:gd name="T21" fmla="*/ 44 h 52"/>
                <a:gd name="T22" fmla="*/ 65 w 97"/>
                <a:gd name="T23" fmla="*/ 44 h 52"/>
                <a:gd name="T24" fmla="*/ 67 w 97"/>
                <a:gd name="T25" fmla="*/ 40 h 52"/>
                <a:gd name="T26" fmla="*/ 68 w 97"/>
                <a:gd name="T27" fmla="*/ 42 h 52"/>
                <a:gd name="T28" fmla="*/ 69 w 97"/>
                <a:gd name="T29" fmla="*/ 43 h 52"/>
                <a:gd name="T30" fmla="*/ 70 w 97"/>
                <a:gd name="T31" fmla="*/ 43 h 52"/>
                <a:gd name="T32" fmla="*/ 71 w 97"/>
                <a:gd name="T33" fmla="*/ 42 h 52"/>
                <a:gd name="T34" fmla="*/ 71 w 97"/>
                <a:gd name="T35" fmla="*/ 41 h 52"/>
                <a:gd name="T36" fmla="*/ 70 w 97"/>
                <a:gd name="T37" fmla="*/ 39 h 52"/>
                <a:gd name="T38" fmla="*/ 77 w 97"/>
                <a:gd name="T39" fmla="*/ 43 h 52"/>
                <a:gd name="T40" fmla="*/ 95 w 97"/>
                <a:gd name="T41" fmla="*/ 52 h 52"/>
                <a:gd name="T42" fmla="*/ 95 w 97"/>
                <a:gd name="T43" fmla="*/ 52 h 52"/>
                <a:gd name="T44" fmla="*/ 97 w 97"/>
                <a:gd name="T45" fmla="*/ 51 h 52"/>
                <a:gd name="T46" fmla="*/ 97 w 97"/>
                <a:gd name="T47" fmla="*/ 51 h 52"/>
                <a:gd name="T48" fmla="*/ 96 w 97"/>
                <a:gd name="T49" fmla="*/ 49 h 52"/>
                <a:gd name="T50" fmla="*/ 70 w 97"/>
                <a:gd name="T51" fmla="*/ 35 h 52"/>
                <a:gd name="T52" fmla="*/ 74 w 97"/>
                <a:gd name="T53" fmla="*/ 26 h 52"/>
                <a:gd name="T54" fmla="*/ 75 w 97"/>
                <a:gd name="T55" fmla="*/ 26 h 52"/>
                <a:gd name="T56" fmla="*/ 77 w 97"/>
                <a:gd name="T57" fmla="*/ 21 h 52"/>
                <a:gd name="T58" fmla="*/ 75 w 97"/>
                <a:gd name="T59" fmla="*/ 18 h 52"/>
                <a:gd name="T60" fmla="*/ 72 w 97"/>
                <a:gd name="T61" fmla="*/ 25 h 52"/>
                <a:gd name="T62" fmla="*/ 72 w 97"/>
                <a:gd name="T63" fmla="*/ 25 h 52"/>
                <a:gd name="T64" fmla="*/ 68 w 97"/>
                <a:gd name="T65" fmla="*/ 32 h 52"/>
                <a:gd name="T66" fmla="*/ 67 w 97"/>
                <a:gd name="T67" fmla="*/ 30 h 52"/>
                <a:gd name="T68" fmla="*/ 66 w 97"/>
                <a:gd name="T69" fmla="*/ 29 h 52"/>
                <a:gd name="T70" fmla="*/ 65 w 97"/>
                <a:gd name="T71" fmla="*/ 29 h 52"/>
                <a:gd name="T72" fmla="*/ 64 w 97"/>
                <a:gd name="T73" fmla="*/ 31 h 52"/>
                <a:gd name="T74" fmla="*/ 65 w 97"/>
                <a:gd name="T75" fmla="*/ 33 h 52"/>
                <a:gd name="T76" fmla="*/ 31 w 97"/>
                <a:gd name="T77" fmla="*/ 15 h 52"/>
                <a:gd name="T78" fmla="*/ 78 w 97"/>
                <a:gd name="T79" fmla="*/ 13 h 52"/>
                <a:gd name="T80" fmla="*/ 77 w 97"/>
                <a:gd name="T81" fmla="*/ 14 h 52"/>
                <a:gd name="T82" fmla="*/ 77 w 97"/>
                <a:gd name="T83" fmla="*/ 14 h 52"/>
                <a:gd name="T84" fmla="*/ 76 w 97"/>
                <a:gd name="T85" fmla="*/ 15 h 52"/>
                <a:gd name="T86" fmla="*/ 79 w 97"/>
                <a:gd name="T87" fmla="*/ 18 h 52"/>
                <a:gd name="T88" fmla="*/ 80 w 97"/>
                <a:gd name="T89" fmla="*/ 16 h 52"/>
                <a:gd name="T90" fmla="*/ 79 w 97"/>
                <a:gd name="T91" fmla="*/ 14 h 52"/>
                <a:gd name="T92" fmla="*/ 78 w 97"/>
                <a:gd name="T93" fmla="*/ 13 h 52"/>
                <a:gd name="T94" fmla="*/ 2 w 97"/>
                <a:gd name="T95" fmla="*/ 0 h 52"/>
                <a:gd name="T96" fmla="*/ 0 w 97"/>
                <a:gd name="T97" fmla="*/ 3 h 52"/>
                <a:gd name="T98" fmla="*/ 26 w 97"/>
                <a:gd name="T99" fmla="*/ 16 h 52"/>
                <a:gd name="T100" fmla="*/ 28 w 97"/>
                <a:gd name="T101" fmla="*/ 13 h 52"/>
                <a:gd name="T102" fmla="*/ 2 w 97"/>
                <a:gd name="T103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97" h="52">
                  <a:moveTo>
                    <a:pt x="63" y="48"/>
                  </a:moveTo>
                  <a:cubicBezTo>
                    <a:pt x="62" y="48"/>
                    <a:pt x="62" y="48"/>
                    <a:pt x="61" y="48"/>
                  </a:cubicBezTo>
                  <a:cubicBezTo>
                    <a:pt x="62" y="48"/>
                    <a:pt x="62" y="48"/>
                    <a:pt x="62" y="48"/>
                  </a:cubicBezTo>
                  <a:cubicBezTo>
                    <a:pt x="62" y="48"/>
                    <a:pt x="63" y="48"/>
                    <a:pt x="63" y="48"/>
                  </a:cubicBezTo>
                  <a:cubicBezTo>
                    <a:pt x="63" y="48"/>
                    <a:pt x="63" y="48"/>
                    <a:pt x="63" y="48"/>
                  </a:cubicBezTo>
                  <a:moveTo>
                    <a:pt x="31" y="15"/>
                  </a:moveTo>
                  <a:cubicBezTo>
                    <a:pt x="29" y="18"/>
                    <a:pt x="29" y="18"/>
                    <a:pt x="29" y="18"/>
                  </a:cubicBezTo>
                  <a:cubicBezTo>
                    <a:pt x="56" y="32"/>
                    <a:pt x="56" y="32"/>
                    <a:pt x="56" y="32"/>
                  </a:cubicBezTo>
                  <a:cubicBezTo>
                    <a:pt x="65" y="37"/>
                    <a:pt x="65" y="37"/>
                    <a:pt x="65" y="37"/>
                  </a:cubicBezTo>
                  <a:cubicBezTo>
                    <a:pt x="61" y="44"/>
                    <a:pt x="61" y="44"/>
                    <a:pt x="61" y="44"/>
                  </a:cubicBezTo>
                  <a:cubicBezTo>
                    <a:pt x="62" y="44"/>
                    <a:pt x="63" y="44"/>
                    <a:pt x="63" y="44"/>
                  </a:cubicBezTo>
                  <a:cubicBezTo>
                    <a:pt x="64" y="44"/>
                    <a:pt x="65" y="44"/>
                    <a:pt x="65" y="44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68" y="42"/>
                    <a:pt x="68" y="42"/>
                    <a:pt x="68" y="42"/>
                  </a:cubicBezTo>
                  <a:cubicBezTo>
                    <a:pt x="68" y="43"/>
                    <a:pt x="69" y="43"/>
                    <a:pt x="69" y="43"/>
                  </a:cubicBezTo>
                  <a:cubicBezTo>
                    <a:pt x="69" y="43"/>
                    <a:pt x="70" y="43"/>
                    <a:pt x="70" y="43"/>
                  </a:cubicBezTo>
                  <a:cubicBezTo>
                    <a:pt x="70" y="43"/>
                    <a:pt x="71" y="43"/>
                    <a:pt x="71" y="42"/>
                  </a:cubicBezTo>
                  <a:cubicBezTo>
                    <a:pt x="71" y="42"/>
                    <a:pt x="71" y="42"/>
                    <a:pt x="71" y="41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7" y="43"/>
                    <a:pt x="77" y="43"/>
                    <a:pt x="77" y="43"/>
                  </a:cubicBezTo>
                  <a:cubicBezTo>
                    <a:pt x="95" y="52"/>
                    <a:pt x="95" y="52"/>
                    <a:pt x="95" y="52"/>
                  </a:cubicBezTo>
                  <a:cubicBezTo>
                    <a:pt x="95" y="52"/>
                    <a:pt x="95" y="52"/>
                    <a:pt x="95" y="52"/>
                  </a:cubicBezTo>
                  <a:cubicBezTo>
                    <a:pt x="96" y="52"/>
                    <a:pt x="96" y="52"/>
                    <a:pt x="97" y="51"/>
                  </a:cubicBezTo>
                  <a:cubicBezTo>
                    <a:pt x="97" y="51"/>
                    <a:pt x="97" y="51"/>
                    <a:pt x="97" y="51"/>
                  </a:cubicBezTo>
                  <a:cubicBezTo>
                    <a:pt x="97" y="51"/>
                    <a:pt x="97" y="49"/>
                    <a:pt x="96" y="49"/>
                  </a:cubicBezTo>
                  <a:cubicBezTo>
                    <a:pt x="70" y="35"/>
                    <a:pt x="70" y="35"/>
                    <a:pt x="70" y="35"/>
                  </a:cubicBezTo>
                  <a:cubicBezTo>
                    <a:pt x="74" y="26"/>
                    <a:pt x="74" y="26"/>
                    <a:pt x="74" y="26"/>
                  </a:cubicBezTo>
                  <a:cubicBezTo>
                    <a:pt x="75" y="26"/>
                    <a:pt x="75" y="26"/>
                    <a:pt x="75" y="26"/>
                  </a:cubicBezTo>
                  <a:cubicBezTo>
                    <a:pt x="77" y="21"/>
                    <a:pt x="77" y="21"/>
                    <a:pt x="77" y="21"/>
                  </a:cubicBezTo>
                  <a:cubicBezTo>
                    <a:pt x="75" y="18"/>
                    <a:pt x="75" y="18"/>
                    <a:pt x="75" y="18"/>
                  </a:cubicBezTo>
                  <a:cubicBezTo>
                    <a:pt x="72" y="25"/>
                    <a:pt x="72" y="25"/>
                    <a:pt x="72" y="25"/>
                  </a:cubicBezTo>
                  <a:cubicBezTo>
                    <a:pt x="72" y="25"/>
                    <a:pt x="72" y="25"/>
                    <a:pt x="72" y="25"/>
                  </a:cubicBezTo>
                  <a:cubicBezTo>
                    <a:pt x="68" y="32"/>
                    <a:pt x="68" y="32"/>
                    <a:pt x="68" y="32"/>
                  </a:cubicBezTo>
                  <a:cubicBezTo>
                    <a:pt x="67" y="30"/>
                    <a:pt x="67" y="30"/>
                    <a:pt x="67" y="30"/>
                  </a:cubicBezTo>
                  <a:cubicBezTo>
                    <a:pt x="67" y="29"/>
                    <a:pt x="66" y="29"/>
                    <a:pt x="66" y="29"/>
                  </a:cubicBezTo>
                  <a:cubicBezTo>
                    <a:pt x="66" y="29"/>
                    <a:pt x="65" y="29"/>
                    <a:pt x="65" y="29"/>
                  </a:cubicBezTo>
                  <a:cubicBezTo>
                    <a:pt x="64" y="29"/>
                    <a:pt x="64" y="30"/>
                    <a:pt x="64" y="31"/>
                  </a:cubicBezTo>
                  <a:cubicBezTo>
                    <a:pt x="65" y="33"/>
                    <a:pt x="65" y="33"/>
                    <a:pt x="65" y="33"/>
                  </a:cubicBezTo>
                  <a:cubicBezTo>
                    <a:pt x="31" y="15"/>
                    <a:pt x="31" y="15"/>
                    <a:pt x="31" y="15"/>
                  </a:cubicBezTo>
                  <a:moveTo>
                    <a:pt x="78" y="13"/>
                  </a:moveTo>
                  <a:cubicBezTo>
                    <a:pt x="78" y="13"/>
                    <a:pt x="77" y="14"/>
                    <a:pt x="77" y="14"/>
                  </a:cubicBezTo>
                  <a:cubicBezTo>
                    <a:pt x="77" y="14"/>
                    <a:pt x="77" y="14"/>
                    <a:pt x="77" y="14"/>
                  </a:cubicBezTo>
                  <a:cubicBezTo>
                    <a:pt x="76" y="15"/>
                    <a:pt x="76" y="15"/>
                    <a:pt x="76" y="15"/>
                  </a:cubicBezTo>
                  <a:cubicBezTo>
                    <a:pt x="79" y="18"/>
                    <a:pt x="79" y="18"/>
                    <a:pt x="79" y="18"/>
                  </a:cubicBezTo>
                  <a:cubicBezTo>
                    <a:pt x="80" y="16"/>
                    <a:pt x="80" y="16"/>
                    <a:pt x="80" y="16"/>
                  </a:cubicBezTo>
                  <a:cubicBezTo>
                    <a:pt x="80" y="15"/>
                    <a:pt x="80" y="14"/>
                    <a:pt x="79" y="14"/>
                  </a:cubicBezTo>
                  <a:cubicBezTo>
                    <a:pt x="79" y="13"/>
                    <a:pt x="79" y="13"/>
                    <a:pt x="78" y="13"/>
                  </a:cubicBezTo>
                  <a:moveTo>
                    <a:pt x="2" y="0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26" y="16"/>
                    <a:pt x="26" y="16"/>
                    <a:pt x="26" y="16"/>
                  </a:cubicBezTo>
                  <a:cubicBezTo>
                    <a:pt x="28" y="13"/>
                    <a:pt x="28" y="13"/>
                    <a:pt x="28" y="13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189" name="Freeform 114"/>
            <p:cNvSpPr>
              <a:spLocks/>
            </p:cNvSpPr>
            <p:nvPr/>
          </p:nvSpPr>
          <p:spPr bwMode="auto">
            <a:xfrm>
              <a:off x="4640600" y="10735321"/>
              <a:ext cx="6196" cy="9294"/>
            </a:xfrm>
            <a:custGeom>
              <a:avLst/>
              <a:gdLst>
                <a:gd name="T0" fmla="*/ 2 w 6"/>
                <a:gd name="T1" fmla="*/ 0 h 9"/>
                <a:gd name="T2" fmla="*/ 0 w 6"/>
                <a:gd name="T3" fmla="*/ 4 h 9"/>
                <a:gd name="T4" fmla="*/ 3 w 6"/>
                <a:gd name="T5" fmla="*/ 9 h 9"/>
                <a:gd name="T6" fmla="*/ 6 w 6"/>
                <a:gd name="T7" fmla="*/ 4 h 9"/>
                <a:gd name="T8" fmla="*/ 2 w 6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9">
                  <a:moveTo>
                    <a:pt x="2" y="0"/>
                  </a:moveTo>
                  <a:lnTo>
                    <a:pt x="0" y="4"/>
                  </a:lnTo>
                  <a:lnTo>
                    <a:pt x="3" y="9"/>
                  </a:lnTo>
                  <a:lnTo>
                    <a:pt x="6" y="4"/>
                  </a:lnTo>
                  <a:lnTo>
                    <a:pt x="2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190" name="Freeform 115"/>
            <p:cNvSpPr>
              <a:spLocks/>
            </p:cNvSpPr>
            <p:nvPr/>
          </p:nvSpPr>
          <p:spPr bwMode="auto">
            <a:xfrm>
              <a:off x="4640600" y="10735321"/>
              <a:ext cx="6196" cy="9294"/>
            </a:xfrm>
            <a:custGeom>
              <a:avLst/>
              <a:gdLst>
                <a:gd name="T0" fmla="*/ 2 w 6"/>
                <a:gd name="T1" fmla="*/ 0 h 9"/>
                <a:gd name="T2" fmla="*/ 0 w 6"/>
                <a:gd name="T3" fmla="*/ 4 h 9"/>
                <a:gd name="T4" fmla="*/ 3 w 6"/>
                <a:gd name="T5" fmla="*/ 9 h 9"/>
                <a:gd name="T6" fmla="*/ 6 w 6"/>
                <a:gd name="T7" fmla="*/ 4 h 9"/>
                <a:gd name="T8" fmla="*/ 2 w 6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9">
                  <a:moveTo>
                    <a:pt x="2" y="0"/>
                  </a:moveTo>
                  <a:lnTo>
                    <a:pt x="0" y="4"/>
                  </a:lnTo>
                  <a:lnTo>
                    <a:pt x="3" y="9"/>
                  </a:lnTo>
                  <a:lnTo>
                    <a:pt x="6" y="4"/>
                  </a:lnTo>
                  <a:lnTo>
                    <a:pt x="2" y="0"/>
                  </a:ln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191" name="Freeform 116"/>
            <p:cNvSpPr>
              <a:spLocks/>
            </p:cNvSpPr>
            <p:nvPr/>
          </p:nvSpPr>
          <p:spPr bwMode="auto">
            <a:xfrm>
              <a:off x="4617882" y="10779726"/>
              <a:ext cx="7229" cy="6196"/>
            </a:xfrm>
            <a:custGeom>
              <a:avLst/>
              <a:gdLst>
                <a:gd name="T0" fmla="*/ 3 w 5"/>
                <a:gd name="T1" fmla="*/ 0 h 4"/>
                <a:gd name="T2" fmla="*/ 1 w 5"/>
                <a:gd name="T3" fmla="*/ 0 h 4"/>
                <a:gd name="T4" fmla="*/ 1 w 5"/>
                <a:gd name="T5" fmla="*/ 2 h 4"/>
                <a:gd name="T6" fmla="*/ 1 w 5"/>
                <a:gd name="T7" fmla="*/ 4 h 4"/>
                <a:gd name="T8" fmla="*/ 1 w 5"/>
                <a:gd name="T9" fmla="*/ 4 h 4"/>
                <a:gd name="T10" fmla="*/ 3 w 5"/>
                <a:gd name="T11" fmla="*/ 4 h 4"/>
                <a:gd name="T12" fmla="*/ 3 w 5"/>
                <a:gd name="T13" fmla="*/ 4 h 4"/>
                <a:gd name="T14" fmla="*/ 3 w 5"/>
                <a:gd name="T15" fmla="*/ 3 h 4"/>
                <a:gd name="T16" fmla="*/ 4 w 5"/>
                <a:gd name="T17" fmla="*/ 3 h 4"/>
                <a:gd name="T18" fmla="*/ 5 w 5"/>
                <a:gd name="T19" fmla="*/ 0 h 4"/>
                <a:gd name="T20" fmla="*/ 3 w 5"/>
                <a:gd name="T2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" h="4">
                  <a:moveTo>
                    <a:pt x="3" y="0"/>
                  </a:moveTo>
                  <a:cubicBezTo>
                    <a:pt x="3" y="0"/>
                    <a:pt x="2" y="0"/>
                    <a:pt x="1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4" y="0"/>
                    <a:pt x="3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192" name="Freeform 117"/>
            <p:cNvSpPr>
              <a:spLocks noEditPoints="1"/>
            </p:cNvSpPr>
            <p:nvPr/>
          </p:nvSpPr>
          <p:spPr bwMode="auto">
            <a:xfrm>
              <a:off x="4520812" y="10709505"/>
              <a:ext cx="51633" cy="29947"/>
            </a:xfrm>
            <a:custGeom>
              <a:avLst/>
              <a:gdLst>
                <a:gd name="T0" fmla="*/ 30 w 33"/>
                <a:gd name="T1" fmla="*/ 14 h 19"/>
                <a:gd name="T2" fmla="*/ 28 w 33"/>
                <a:gd name="T3" fmla="*/ 17 h 19"/>
                <a:gd name="T4" fmla="*/ 31 w 33"/>
                <a:gd name="T5" fmla="*/ 19 h 19"/>
                <a:gd name="T6" fmla="*/ 33 w 33"/>
                <a:gd name="T7" fmla="*/ 16 h 19"/>
                <a:gd name="T8" fmla="*/ 30 w 33"/>
                <a:gd name="T9" fmla="*/ 14 h 19"/>
                <a:gd name="T10" fmla="*/ 2 w 33"/>
                <a:gd name="T11" fmla="*/ 0 h 19"/>
                <a:gd name="T12" fmla="*/ 1 w 33"/>
                <a:gd name="T13" fmla="*/ 1 h 19"/>
                <a:gd name="T14" fmla="*/ 1 w 33"/>
                <a:gd name="T15" fmla="*/ 1 h 19"/>
                <a:gd name="T16" fmla="*/ 2 w 33"/>
                <a:gd name="T17" fmla="*/ 3 h 19"/>
                <a:gd name="T18" fmla="*/ 2 w 33"/>
                <a:gd name="T19" fmla="*/ 4 h 19"/>
                <a:gd name="T20" fmla="*/ 4 w 33"/>
                <a:gd name="T21" fmla="*/ 1 h 19"/>
                <a:gd name="T22" fmla="*/ 3 w 33"/>
                <a:gd name="T23" fmla="*/ 0 h 19"/>
                <a:gd name="T24" fmla="*/ 2 w 33"/>
                <a:gd name="T25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3" h="19">
                  <a:moveTo>
                    <a:pt x="30" y="14"/>
                  </a:moveTo>
                  <a:cubicBezTo>
                    <a:pt x="28" y="17"/>
                    <a:pt x="28" y="17"/>
                    <a:pt x="28" y="17"/>
                  </a:cubicBezTo>
                  <a:cubicBezTo>
                    <a:pt x="31" y="19"/>
                    <a:pt x="31" y="19"/>
                    <a:pt x="31" y="19"/>
                  </a:cubicBezTo>
                  <a:cubicBezTo>
                    <a:pt x="33" y="16"/>
                    <a:pt x="33" y="16"/>
                    <a:pt x="33" y="16"/>
                  </a:cubicBezTo>
                  <a:cubicBezTo>
                    <a:pt x="30" y="14"/>
                    <a:pt x="30" y="14"/>
                    <a:pt x="30" y="14"/>
                  </a:cubicBezTo>
                  <a:moveTo>
                    <a:pt x="2" y="0"/>
                  </a:moveTo>
                  <a:cubicBezTo>
                    <a:pt x="2" y="0"/>
                    <a:pt x="1" y="0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2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193" name="Freeform 118"/>
            <p:cNvSpPr>
              <a:spLocks noEditPoints="1"/>
            </p:cNvSpPr>
            <p:nvPr/>
          </p:nvSpPr>
          <p:spPr bwMode="auto">
            <a:xfrm>
              <a:off x="4541465" y="10859240"/>
              <a:ext cx="5163" cy="6196"/>
            </a:xfrm>
            <a:custGeom>
              <a:avLst/>
              <a:gdLst>
                <a:gd name="T0" fmla="*/ 0 w 3"/>
                <a:gd name="T1" fmla="*/ 2 h 4"/>
                <a:gd name="T2" fmla="*/ 0 w 3"/>
                <a:gd name="T3" fmla="*/ 3 h 4"/>
                <a:gd name="T4" fmla="*/ 2 w 3"/>
                <a:gd name="T5" fmla="*/ 4 h 4"/>
                <a:gd name="T6" fmla="*/ 2 w 3"/>
                <a:gd name="T7" fmla="*/ 3 h 4"/>
                <a:gd name="T8" fmla="*/ 2 w 3"/>
                <a:gd name="T9" fmla="*/ 3 h 4"/>
                <a:gd name="T10" fmla="*/ 0 w 3"/>
                <a:gd name="T11" fmla="*/ 2 h 4"/>
                <a:gd name="T12" fmla="*/ 3 w 3"/>
                <a:gd name="T13" fmla="*/ 0 h 4"/>
                <a:gd name="T14" fmla="*/ 3 w 3"/>
                <a:gd name="T15" fmla="*/ 0 h 4"/>
                <a:gd name="T16" fmla="*/ 3 w 3"/>
                <a:gd name="T17" fmla="*/ 0 h 4"/>
                <a:gd name="T18" fmla="*/ 3 w 3"/>
                <a:gd name="T1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" h="4">
                  <a:moveTo>
                    <a:pt x="0" y="2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3"/>
                    <a:pt x="1" y="3"/>
                    <a:pt x="0" y="2"/>
                  </a:cubicBezTo>
                  <a:moveTo>
                    <a:pt x="3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194" name="Freeform 119"/>
            <p:cNvSpPr>
              <a:spLocks/>
            </p:cNvSpPr>
            <p:nvPr/>
          </p:nvSpPr>
          <p:spPr bwMode="auto">
            <a:xfrm>
              <a:off x="4541465" y="10858207"/>
              <a:ext cx="9294" cy="10327"/>
            </a:xfrm>
            <a:custGeom>
              <a:avLst/>
              <a:gdLst>
                <a:gd name="T0" fmla="*/ 2 w 6"/>
                <a:gd name="T1" fmla="*/ 0 h 7"/>
                <a:gd name="T2" fmla="*/ 0 w 6"/>
                <a:gd name="T3" fmla="*/ 3 h 7"/>
                <a:gd name="T4" fmla="*/ 2 w 6"/>
                <a:gd name="T5" fmla="*/ 4 h 7"/>
                <a:gd name="T6" fmla="*/ 2 w 6"/>
                <a:gd name="T7" fmla="*/ 4 h 7"/>
                <a:gd name="T8" fmla="*/ 2 w 6"/>
                <a:gd name="T9" fmla="*/ 5 h 7"/>
                <a:gd name="T10" fmla="*/ 4 w 6"/>
                <a:gd name="T11" fmla="*/ 7 h 7"/>
                <a:gd name="T12" fmla="*/ 6 w 6"/>
                <a:gd name="T13" fmla="*/ 3 h 7"/>
                <a:gd name="T14" fmla="*/ 3 w 6"/>
                <a:gd name="T15" fmla="*/ 1 h 7"/>
                <a:gd name="T16" fmla="*/ 3 w 6"/>
                <a:gd name="T17" fmla="*/ 1 h 7"/>
                <a:gd name="T18" fmla="*/ 3 w 6"/>
                <a:gd name="T19" fmla="*/ 1 h 7"/>
                <a:gd name="T20" fmla="*/ 2 w 6"/>
                <a:gd name="T2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" h="7">
                  <a:moveTo>
                    <a:pt x="2" y="0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1" y="4"/>
                    <a:pt x="1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5"/>
                    <a:pt x="2" y="5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195" name="Freeform 120"/>
            <p:cNvSpPr>
              <a:spLocks noEditPoints="1"/>
            </p:cNvSpPr>
            <p:nvPr/>
          </p:nvSpPr>
          <p:spPr bwMode="auto">
            <a:xfrm>
              <a:off x="4514616" y="10807607"/>
              <a:ext cx="51633" cy="41306"/>
            </a:xfrm>
            <a:custGeom>
              <a:avLst/>
              <a:gdLst>
                <a:gd name="T0" fmla="*/ 20 w 33"/>
                <a:gd name="T1" fmla="*/ 22 h 26"/>
                <a:gd name="T2" fmla="*/ 20 w 33"/>
                <a:gd name="T3" fmla="*/ 22 h 26"/>
                <a:gd name="T4" fmla="*/ 20 w 33"/>
                <a:gd name="T5" fmla="*/ 24 h 26"/>
                <a:gd name="T6" fmla="*/ 22 w 33"/>
                <a:gd name="T7" fmla="*/ 22 h 26"/>
                <a:gd name="T8" fmla="*/ 20 w 33"/>
                <a:gd name="T9" fmla="*/ 22 h 26"/>
                <a:gd name="T10" fmla="*/ 10 w 33"/>
                <a:gd name="T11" fmla="*/ 0 h 26"/>
                <a:gd name="T12" fmla="*/ 7 w 33"/>
                <a:gd name="T13" fmla="*/ 0 h 26"/>
                <a:gd name="T14" fmla="*/ 1 w 33"/>
                <a:gd name="T15" fmla="*/ 5 h 26"/>
                <a:gd name="T16" fmla="*/ 0 w 33"/>
                <a:gd name="T17" fmla="*/ 12 h 26"/>
                <a:gd name="T18" fmla="*/ 4 w 33"/>
                <a:gd name="T19" fmla="*/ 18 h 26"/>
                <a:gd name="T20" fmla="*/ 5 w 33"/>
                <a:gd name="T21" fmla="*/ 17 h 26"/>
                <a:gd name="T22" fmla="*/ 2 w 33"/>
                <a:gd name="T23" fmla="*/ 14 h 26"/>
                <a:gd name="T24" fmla="*/ 2 w 33"/>
                <a:gd name="T25" fmla="*/ 12 h 26"/>
                <a:gd name="T26" fmla="*/ 2 w 33"/>
                <a:gd name="T27" fmla="*/ 11 h 26"/>
                <a:gd name="T28" fmla="*/ 2 w 33"/>
                <a:gd name="T29" fmla="*/ 11 h 26"/>
                <a:gd name="T30" fmla="*/ 3 w 33"/>
                <a:gd name="T31" fmla="*/ 11 h 26"/>
                <a:gd name="T32" fmla="*/ 4 w 33"/>
                <a:gd name="T33" fmla="*/ 10 h 26"/>
                <a:gd name="T34" fmla="*/ 4 w 33"/>
                <a:gd name="T35" fmla="*/ 10 h 26"/>
                <a:gd name="T36" fmla="*/ 4 w 33"/>
                <a:gd name="T37" fmla="*/ 7 h 26"/>
                <a:gd name="T38" fmla="*/ 7 w 33"/>
                <a:gd name="T39" fmla="*/ 4 h 26"/>
                <a:gd name="T40" fmla="*/ 9 w 33"/>
                <a:gd name="T41" fmla="*/ 4 h 26"/>
                <a:gd name="T42" fmla="*/ 11 w 33"/>
                <a:gd name="T43" fmla="*/ 4 h 26"/>
                <a:gd name="T44" fmla="*/ 14 w 33"/>
                <a:gd name="T45" fmla="*/ 7 h 26"/>
                <a:gd name="T46" fmla="*/ 14 w 33"/>
                <a:gd name="T47" fmla="*/ 10 h 26"/>
                <a:gd name="T48" fmla="*/ 13 w 33"/>
                <a:gd name="T49" fmla="*/ 13 h 26"/>
                <a:gd name="T50" fmla="*/ 16 w 33"/>
                <a:gd name="T51" fmla="*/ 15 h 26"/>
                <a:gd name="T52" fmla="*/ 17 w 33"/>
                <a:gd name="T53" fmla="*/ 13 h 26"/>
                <a:gd name="T54" fmla="*/ 20 w 33"/>
                <a:gd name="T55" fmla="*/ 9 h 26"/>
                <a:gd name="T56" fmla="*/ 22 w 33"/>
                <a:gd name="T57" fmla="*/ 9 h 26"/>
                <a:gd name="T58" fmla="*/ 25 w 33"/>
                <a:gd name="T59" fmla="*/ 10 h 26"/>
                <a:gd name="T60" fmla="*/ 29 w 33"/>
                <a:gd name="T61" fmla="*/ 14 h 26"/>
                <a:gd name="T62" fmla="*/ 28 w 33"/>
                <a:gd name="T63" fmla="*/ 19 h 26"/>
                <a:gd name="T64" fmla="*/ 28 w 33"/>
                <a:gd name="T65" fmla="*/ 21 h 26"/>
                <a:gd name="T66" fmla="*/ 23 w 33"/>
                <a:gd name="T67" fmla="*/ 26 h 26"/>
                <a:gd name="T68" fmla="*/ 26 w 33"/>
                <a:gd name="T69" fmla="*/ 26 h 26"/>
                <a:gd name="T70" fmla="*/ 31 w 33"/>
                <a:gd name="T71" fmla="*/ 21 h 26"/>
                <a:gd name="T72" fmla="*/ 32 w 33"/>
                <a:gd name="T73" fmla="*/ 13 h 26"/>
                <a:gd name="T74" fmla="*/ 27 w 33"/>
                <a:gd name="T75" fmla="*/ 6 h 26"/>
                <a:gd name="T76" fmla="*/ 23 w 33"/>
                <a:gd name="T77" fmla="*/ 5 h 26"/>
                <a:gd name="T78" fmla="*/ 17 w 33"/>
                <a:gd name="T79" fmla="*/ 8 h 26"/>
                <a:gd name="T80" fmla="*/ 13 w 33"/>
                <a:gd name="T81" fmla="*/ 1 h 26"/>
                <a:gd name="T82" fmla="*/ 10 w 33"/>
                <a:gd name="T83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33" h="26">
                  <a:moveTo>
                    <a:pt x="20" y="22"/>
                  </a:moveTo>
                  <a:cubicBezTo>
                    <a:pt x="20" y="22"/>
                    <a:pt x="20" y="22"/>
                    <a:pt x="20" y="22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22" y="22"/>
                    <a:pt x="21" y="22"/>
                    <a:pt x="20" y="22"/>
                  </a:cubicBezTo>
                  <a:moveTo>
                    <a:pt x="10" y="0"/>
                  </a:moveTo>
                  <a:cubicBezTo>
                    <a:pt x="9" y="0"/>
                    <a:pt x="8" y="0"/>
                    <a:pt x="7" y="0"/>
                  </a:cubicBezTo>
                  <a:cubicBezTo>
                    <a:pt x="5" y="1"/>
                    <a:pt x="3" y="2"/>
                    <a:pt x="1" y="5"/>
                  </a:cubicBezTo>
                  <a:cubicBezTo>
                    <a:pt x="0" y="7"/>
                    <a:pt x="0" y="10"/>
                    <a:pt x="0" y="12"/>
                  </a:cubicBezTo>
                  <a:cubicBezTo>
                    <a:pt x="1" y="14"/>
                    <a:pt x="2" y="16"/>
                    <a:pt x="4" y="18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1" y="13"/>
                    <a:pt x="1" y="12"/>
                    <a:pt x="2" y="12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0"/>
                    <a:pt x="3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9"/>
                    <a:pt x="4" y="8"/>
                    <a:pt x="4" y="7"/>
                  </a:cubicBezTo>
                  <a:cubicBezTo>
                    <a:pt x="5" y="5"/>
                    <a:pt x="6" y="4"/>
                    <a:pt x="7" y="4"/>
                  </a:cubicBezTo>
                  <a:cubicBezTo>
                    <a:pt x="8" y="4"/>
                    <a:pt x="8" y="4"/>
                    <a:pt x="9" y="4"/>
                  </a:cubicBezTo>
                  <a:cubicBezTo>
                    <a:pt x="10" y="4"/>
                    <a:pt x="11" y="4"/>
                    <a:pt x="11" y="4"/>
                  </a:cubicBezTo>
                  <a:cubicBezTo>
                    <a:pt x="13" y="5"/>
                    <a:pt x="13" y="6"/>
                    <a:pt x="14" y="7"/>
                  </a:cubicBezTo>
                  <a:cubicBezTo>
                    <a:pt x="14" y="8"/>
                    <a:pt x="14" y="9"/>
                    <a:pt x="14" y="10"/>
                  </a:cubicBezTo>
                  <a:cubicBezTo>
                    <a:pt x="14" y="11"/>
                    <a:pt x="13" y="12"/>
                    <a:pt x="13" y="13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16" y="14"/>
                    <a:pt x="16" y="13"/>
                    <a:pt x="17" y="13"/>
                  </a:cubicBezTo>
                  <a:cubicBezTo>
                    <a:pt x="17" y="11"/>
                    <a:pt x="19" y="10"/>
                    <a:pt x="20" y="9"/>
                  </a:cubicBezTo>
                  <a:cubicBezTo>
                    <a:pt x="21" y="9"/>
                    <a:pt x="22" y="9"/>
                    <a:pt x="22" y="9"/>
                  </a:cubicBezTo>
                  <a:cubicBezTo>
                    <a:pt x="23" y="9"/>
                    <a:pt x="24" y="9"/>
                    <a:pt x="25" y="10"/>
                  </a:cubicBezTo>
                  <a:cubicBezTo>
                    <a:pt x="27" y="11"/>
                    <a:pt x="28" y="12"/>
                    <a:pt x="29" y="14"/>
                  </a:cubicBezTo>
                  <a:cubicBezTo>
                    <a:pt x="29" y="15"/>
                    <a:pt x="29" y="17"/>
                    <a:pt x="28" y="19"/>
                  </a:cubicBezTo>
                  <a:cubicBezTo>
                    <a:pt x="29" y="19"/>
                    <a:pt x="29" y="20"/>
                    <a:pt x="28" y="21"/>
                  </a:cubicBezTo>
                  <a:cubicBezTo>
                    <a:pt x="23" y="26"/>
                    <a:pt x="23" y="26"/>
                    <a:pt x="23" y="26"/>
                  </a:cubicBezTo>
                  <a:cubicBezTo>
                    <a:pt x="24" y="26"/>
                    <a:pt x="25" y="26"/>
                    <a:pt x="26" y="26"/>
                  </a:cubicBezTo>
                  <a:cubicBezTo>
                    <a:pt x="28" y="25"/>
                    <a:pt x="30" y="23"/>
                    <a:pt x="31" y="21"/>
                  </a:cubicBezTo>
                  <a:cubicBezTo>
                    <a:pt x="32" y="18"/>
                    <a:pt x="33" y="15"/>
                    <a:pt x="32" y="13"/>
                  </a:cubicBezTo>
                  <a:cubicBezTo>
                    <a:pt x="32" y="10"/>
                    <a:pt x="30" y="8"/>
                    <a:pt x="27" y="6"/>
                  </a:cubicBezTo>
                  <a:cubicBezTo>
                    <a:pt x="26" y="5"/>
                    <a:pt x="24" y="5"/>
                    <a:pt x="23" y="5"/>
                  </a:cubicBezTo>
                  <a:cubicBezTo>
                    <a:pt x="21" y="5"/>
                    <a:pt x="19" y="6"/>
                    <a:pt x="17" y="8"/>
                  </a:cubicBezTo>
                  <a:cubicBezTo>
                    <a:pt x="17" y="4"/>
                    <a:pt x="16" y="2"/>
                    <a:pt x="13" y="1"/>
                  </a:cubicBezTo>
                  <a:cubicBezTo>
                    <a:pt x="12" y="0"/>
                    <a:pt x="11" y="0"/>
                    <a:pt x="10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196" name="Freeform 121"/>
            <p:cNvSpPr>
              <a:spLocks noEditPoints="1"/>
            </p:cNvSpPr>
            <p:nvPr/>
          </p:nvSpPr>
          <p:spPr bwMode="auto">
            <a:xfrm>
              <a:off x="4516681" y="10823097"/>
              <a:ext cx="43371" cy="25816"/>
            </a:xfrm>
            <a:custGeom>
              <a:avLst/>
              <a:gdLst>
                <a:gd name="T0" fmla="*/ 27 w 28"/>
                <a:gd name="T1" fmla="*/ 9 h 16"/>
                <a:gd name="T2" fmla="*/ 27 w 28"/>
                <a:gd name="T3" fmla="*/ 9 h 16"/>
                <a:gd name="T4" fmla="*/ 22 w 28"/>
                <a:gd name="T5" fmla="*/ 12 h 16"/>
                <a:gd name="T6" fmla="*/ 21 w 28"/>
                <a:gd name="T7" fmla="*/ 12 h 16"/>
                <a:gd name="T8" fmla="*/ 19 w 28"/>
                <a:gd name="T9" fmla="*/ 14 h 16"/>
                <a:gd name="T10" fmla="*/ 19 w 28"/>
                <a:gd name="T11" fmla="*/ 12 h 16"/>
                <a:gd name="T12" fmla="*/ 19 w 28"/>
                <a:gd name="T13" fmla="*/ 12 h 16"/>
                <a:gd name="T14" fmla="*/ 18 w 28"/>
                <a:gd name="T15" fmla="*/ 12 h 16"/>
                <a:gd name="T16" fmla="*/ 17 w 28"/>
                <a:gd name="T17" fmla="*/ 15 h 16"/>
                <a:gd name="T18" fmla="*/ 21 w 28"/>
                <a:gd name="T19" fmla="*/ 16 h 16"/>
                <a:gd name="T20" fmla="*/ 22 w 28"/>
                <a:gd name="T21" fmla="*/ 16 h 16"/>
                <a:gd name="T22" fmla="*/ 27 w 28"/>
                <a:gd name="T23" fmla="*/ 11 h 16"/>
                <a:gd name="T24" fmla="*/ 27 w 28"/>
                <a:gd name="T25" fmla="*/ 9 h 16"/>
                <a:gd name="T26" fmla="*/ 3 w 28"/>
                <a:gd name="T27" fmla="*/ 0 h 16"/>
                <a:gd name="T28" fmla="*/ 2 w 28"/>
                <a:gd name="T29" fmla="*/ 1 h 16"/>
                <a:gd name="T30" fmla="*/ 1 w 28"/>
                <a:gd name="T31" fmla="*/ 1 h 16"/>
                <a:gd name="T32" fmla="*/ 1 w 28"/>
                <a:gd name="T33" fmla="*/ 1 h 16"/>
                <a:gd name="T34" fmla="*/ 1 w 28"/>
                <a:gd name="T35" fmla="*/ 2 h 16"/>
                <a:gd name="T36" fmla="*/ 1 w 28"/>
                <a:gd name="T37" fmla="*/ 4 h 16"/>
                <a:gd name="T38" fmla="*/ 4 w 28"/>
                <a:gd name="T39" fmla="*/ 7 h 16"/>
                <a:gd name="T40" fmla="*/ 6 w 28"/>
                <a:gd name="T41" fmla="*/ 5 h 16"/>
                <a:gd name="T42" fmla="*/ 3 w 28"/>
                <a:gd name="T43" fmla="*/ 0 h 16"/>
                <a:gd name="T44" fmla="*/ 3 w 28"/>
                <a:gd name="T4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8" h="16">
                  <a:moveTo>
                    <a:pt x="27" y="9"/>
                  </a:moveTo>
                  <a:cubicBezTo>
                    <a:pt x="27" y="9"/>
                    <a:pt x="27" y="9"/>
                    <a:pt x="27" y="9"/>
                  </a:cubicBezTo>
                  <a:cubicBezTo>
                    <a:pt x="26" y="11"/>
                    <a:pt x="24" y="12"/>
                    <a:pt x="22" y="12"/>
                  </a:cubicBezTo>
                  <a:cubicBezTo>
                    <a:pt x="22" y="12"/>
                    <a:pt x="21" y="12"/>
                    <a:pt x="21" y="12"/>
                  </a:cubicBezTo>
                  <a:cubicBezTo>
                    <a:pt x="19" y="14"/>
                    <a:pt x="19" y="14"/>
                    <a:pt x="19" y="14"/>
                  </a:cubicBezTo>
                  <a:cubicBezTo>
                    <a:pt x="19" y="12"/>
                    <a:pt x="19" y="12"/>
                    <a:pt x="19" y="12"/>
                  </a:cubicBezTo>
                  <a:cubicBezTo>
                    <a:pt x="19" y="12"/>
                    <a:pt x="19" y="12"/>
                    <a:pt x="19" y="12"/>
                  </a:cubicBezTo>
                  <a:cubicBezTo>
                    <a:pt x="19" y="12"/>
                    <a:pt x="19" y="12"/>
                    <a:pt x="18" y="12"/>
                  </a:cubicBezTo>
                  <a:cubicBezTo>
                    <a:pt x="17" y="15"/>
                    <a:pt x="17" y="15"/>
                    <a:pt x="17" y="15"/>
                  </a:cubicBezTo>
                  <a:cubicBezTo>
                    <a:pt x="18" y="16"/>
                    <a:pt x="20" y="16"/>
                    <a:pt x="21" y="16"/>
                  </a:cubicBezTo>
                  <a:cubicBezTo>
                    <a:pt x="21" y="16"/>
                    <a:pt x="22" y="16"/>
                    <a:pt x="22" y="16"/>
                  </a:cubicBezTo>
                  <a:cubicBezTo>
                    <a:pt x="27" y="11"/>
                    <a:pt x="27" y="11"/>
                    <a:pt x="27" y="11"/>
                  </a:cubicBezTo>
                  <a:cubicBezTo>
                    <a:pt x="28" y="10"/>
                    <a:pt x="28" y="9"/>
                    <a:pt x="27" y="9"/>
                  </a:cubicBezTo>
                  <a:moveTo>
                    <a:pt x="3" y="0"/>
                  </a:moveTo>
                  <a:cubicBezTo>
                    <a:pt x="2" y="0"/>
                    <a:pt x="2" y="0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3"/>
                    <a:pt x="1" y="4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4" y="3"/>
                    <a:pt x="3" y="2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197" name="Freeform 122"/>
            <p:cNvSpPr>
              <a:spLocks noEditPoints="1"/>
            </p:cNvSpPr>
            <p:nvPr/>
          </p:nvSpPr>
          <p:spPr bwMode="auto">
            <a:xfrm>
              <a:off x="4530106" y="10772497"/>
              <a:ext cx="56796" cy="40274"/>
            </a:xfrm>
            <a:custGeom>
              <a:avLst/>
              <a:gdLst>
                <a:gd name="T0" fmla="*/ 25 w 36"/>
                <a:gd name="T1" fmla="*/ 22 h 26"/>
                <a:gd name="T2" fmla="*/ 15 w 36"/>
                <a:gd name="T3" fmla="*/ 19 h 26"/>
                <a:gd name="T4" fmla="*/ 7 w 36"/>
                <a:gd name="T5" fmla="*/ 13 h 26"/>
                <a:gd name="T6" fmla="*/ 6 w 36"/>
                <a:gd name="T7" fmla="*/ 7 h 26"/>
                <a:gd name="T8" fmla="*/ 11 w 36"/>
                <a:gd name="T9" fmla="*/ 4 h 26"/>
                <a:gd name="T10" fmla="*/ 21 w 36"/>
                <a:gd name="T11" fmla="*/ 7 h 26"/>
                <a:gd name="T12" fmla="*/ 30 w 36"/>
                <a:gd name="T13" fmla="*/ 19 h 26"/>
                <a:gd name="T14" fmla="*/ 25 w 36"/>
                <a:gd name="T15" fmla="*/ 22 h 26"/>
                <a:gd name="T16" fmla="*/ 12 w 36"/>
                <a:gd name="T17" fmla="*/ 0 h 26"/>
                <a:gd name="T18" fmla="*/ 3 w 36"/>
                <a:gd name="T19" fmla="*/ 5 h 26"/>
                <a:gd name="T20" fmla="*/ 13 w 36"/>
                <a:gd name="T21" fmla="*/ 23 h 26"/>
                <a:gd name="T22" fmla="*/ 24 w 36"/>
                <a:gd name="T23" fmla="*/ 26 h 26"/>
                <a:gd name="T24" fmla="*/ 33 w 36"/>
                <a:gd name="T25" fmla="*/ 21 h 26"/>
                <a:gd name="T26" fmla="*/ 23 w 36"/>
                <a:gd name="T27" fmla="*/ 4 h 26"/>
                <a:gd name="T28" fmla="*/ 12 w 36"/>
                <a:gd name="T29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6" h="26">
                  <a:moveTo>
                    <a:pt x="25" y="22"/>
                  </a:moveTo>
                  <a:cubicBezTo>
                    <a:pt x="23" y="22"/>
                    <a:pt x="19" y="21"/>
                    <a:pt x="15" y="19"/>
                  </a:cubicBezTo>
                  <a:cubicBezTo>
                    <a:pt x="11" y="17"/>
                    <a:pt x="8" y="15"/>
                    <a:pt x="7" y="13"/>
                  </a:cubicBezTo>
                  <a:cubicBezTo>
                    <a:pt x="5" y="11"/>
                    <a:pt x="5" y="9"/>
                    <a:pt x="6" y="7"/>
                  </a:cubicBezTo>
                  <a:cubicBezTo>
                    <a:pt x="7" y="5"/>
                    <a:pt x="9" y="4"/>
                    <a:pt x="11" y="4"/>
                  </a:cubicBezTo>
                  <a:cubicBezTo>
                    <a:pt x="14" y="4"/>
                    <a:pt x="17" y="5"/>
                    <a:pt x="21" y="7"/>
                  </a:cubicBezTo>
                  <a:cubicBezTo>
                    <a:pt x="29" y="12"/>
                    <a:pt x="32" y="15"/>
                    <a:pt x="30" y="19"/>
                  </a:cubicBezTo>
                  <a:cubicBezTo>
                    <a:pt x="29" y="21"/>
                    <a:pt x="27" y="22"/>
                    <a:pt x="25" y="22"/>
                  </a:cubicBezTo>
                  <a:moveTo>
                    <a:pt x="12" y="0"/>
                  </a:moveTo>
                  <a:cubicBezTo>
                    <a:pt x="8" y="0"/>
                    <a:pt x="5" y="2"/>
                    <a:pt x="3" y="5"/>
                  </a:cubicBezTo>
                  <a:cubicBezTo>
                    <a:pt x="0" y="12"/>
                    <a:pt x="3" y="17"/>
                    <a:pt x="13" y="23"/>
                  </a:cubicBezTo>
                  <a:cubicBezTo>
                    <a:pt x="18" y="25"/>
                    <a:pt x="21" y="26"/>
                    <a:pt x="24" y="26"/>
                  </a:cubicBezTo>
                  <a:cubicBezTo>
                    <a:pt x="28" y="26"/>
                    <a:pt x="31" y="24"/>
                    <a:pt x="33" y="21"/>
                  </a:cubicBezTo>
                  <a:cubicBezTo>
                    <a:pt x="36" y="15"/>
                    <a:pt x="33" y="9"/>
                    <a:pt x="23" y="4"/>
                  </a:cubicBezTo>
                  <a:cubicBezTo>
                    <a:pt x="19" y="1"/>
                    <a:pt x="15" y="0"/>
                    <a:pt x="12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198" name="Freeform 123"/>
            <p:cNvSpPr>
              <a:spLocks/>
            </p:cNvSpPr>
            <p:nvPr/>
          </p:nvSpPr>
          <p:spPr bwMode="auto">
            <a:xfrm>
              <a:off x="3883664" y="10853044"/>
              <a:ext cx="45437" cy="71253"/>
            </a:xfrm>
            <a:custGeom>
              <a:avLst/>
              <a:gdLst>
                <a:gd name="T0" fmla="*/ 27 w 29"/>
                <a:gd name="T1" fmla="*/ 0 h 46"/>
                <a:gd name="T2" fmla="*/ 26 w 29"/>
                <a:gd name="T3" fmla="*/ 1 h 46"/>
                <a:gd name="T4" fmla="*/ 0 w 29"/>
                <a:gd name="T5" fmla="*/ 44 h 46"/>
                <a:gd name="T6" fmla="*/ 1 w 29"/>
                <a:gd name="T7" fmla="*/ 46 h 46"/>
                <a:gd name="T8" fmla="*/ 2 w 29"/>
                <a:gd name="T9" fmla="*/ 46 h 46"/>
                <a:gd name="T10" fmla="*/ 3 w 29"/>
                <a:gd name="T11" fmla="*/ 46 h 46"/>
                <a:gd name="T12" fmla="*/ 29 w 29"/>
                <a:gd name="T13" fmla="*/ 3 h 46"/>
                <a:gd name="T14" fmla="*/ 28 w 29"/>
                <a:gd name="T15" fmla="*/ 1 h 46"/>
                <a:gd name="T16" fmla="*/ 27 w 29"/>
                <a:gd name="T17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" h="46">
                  <a:moveTo>
                    <a:pt x="27" y="0"/>
                  </a:moveTo>
                  <a:cubicBezTo>
                    <a:pt x="27" y="0"/>
                    <a:pt x="26" y="1"/>
                    <a:pt x="26" y="1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0" y="45"/>
                    <a:pt x="0" y="46"/>
                    <a:pt x="1" y="46"/>
                  </a:cubicBezTo>
                  <a:cubicBezTo>
                    <a:pt x="1" y="46"/>
                    <a:pt x="1" y="46"/>
                    <a:pt x="2" y="46"/>
                  </a:cubicBezTo>
                  <a:cubicBezTo>
                    <a:pt x="2" y="46"/>
                    <a:pt x="3" y="46"/>
                    <a:pt x="3" y="46"/>
                  </a:cubicBezTo>
                  <a:cubicBezTo>
                    <a:pt x="29" y="3"/>
                    <a:pt x="29" y="3"/>
                    <a:pt x="29" y="3"/>
                  </a:cubicBezTo>
                  <a:cubicBezTo>
                    <a:pt x="29" y="2"/>
                    <a:pt x="29" y="1"/>
                    <a:pt x="28" y="1"/>
                  </a:cubicBezTo>
                  <a:cubicBezTo>
                    <a:pt x="28" y="0"/>
                    <a:pt x="28" y="0"/>
                    <a:pt x="27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199" name="Freeform 124"/>
            <p:cNvSpPr>
              <a:spLocks/>
            </p:cNvSpPr>
            <p:nvPr/>
          </p:nvSpPr>
          <p:spPr bwMode="auto">
            <a:xfrm>
              <a:off x="4245093" y="10256170"/>
              <a:ext cx="46469" cy="71253"/>
            </a:xfrm>
            <a:custGeom>
              <a:avLst/>
              <a:gdLst>
                <a:gd name="T0" fmla="*/ 28 w 30"/>
                <a:gd name="T1" fmla="*/ 0 h 46"/>
                <a:gd name="T2" fmla="*/ 26 w 30"/>
                <a:gd name="T3" fmla="*/ 1 h 46"/>
                <a:gd name="T4" fmla="*/ 0 w 30"/>
                <a:gd name="T5" fmla="*/ 43 h 46"/>
                <a:gd name="T6" fmla="*/ 1 w 30"/>
                <a:gd name="T7" fmla="*/ 46 h 46"/>
                <a:gd name="T8" fmla="*/ 2 w 30"/>
                <a:gd name="T9" fmla="*/ 46 h 46"/>
                <a:gd name="T10" fmla="*/ 3 w 30"/>
                <a:gd name="T11" fmla="*/ 45 h 46"/>
                <a:gd name="T12" fmla="*/ 29 w 30"/>
                <a:gd name="T13" fmla="*/ 2 h 46"/>
                <a:gd name="T14" fmla="*/ 29 w 30"/>
                <a:gd name="T15" fmla="*/ 0 h 46"/>
                <a:gd name="T16" fmla="*/ 28 w 30"/>
                <a:gd name="T17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" h="46">
                  <a:moveTo>
                    <a:pt x="28" y="0"/>
                  </a:moveTo>
                  <a:cubicBezTo>
                    <a:pt x="27" y="0"/>
                    <a:pt x="27" y="0"/>
                    <a:pt x="26" y="1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0" y="44"/>
                    <a:pt x="0" y="45"/>
                    <a:pt x="1" y="46"/>
                  </a:cubicBezTo>
                  <a:cubicBezTo>
                    <a:pt x="1" y="46"/>
                    <a:pt x="2" y="46"/>
                    <a:pt x="2" y="46"/>
                  </a:cubicBezTo>
                  <a:cubicBezTo>
                    <a:pt x="2" y="46"/>
                    <a:pt x="3" y="46"/>
                    <a:pt x="3" y="45"/>
                  </a:cubicBezTo>
                  <a:cubicBezTo>
                    <a:pt x="29" y="2"/>
                    <a:pt x="29" y="2"/>
                    <a:pt x="29" y="2"/>
                  </a:cubicBezTo>
                  <a:cubicBezTo>
                    <a:pt x="30" y="2"/>
                    <a:pt x="29" y="1"/>
                    <a:pt x="29" y="0"/>
                  </a:cubicBezTo>
                  <a:cubicBezTo>
                    <a:pt x="28" y="0"/>
                    <a:pt x="28" y="0"/>
                    <a:pt x="28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200" name="Freeform 125"/>
            <p:cNvSpPr>
              <a:spLocks/>
            </p:cNvSpPr>
            <p:nvPr/>
          </p:nvSpPr>
          <p:spPr bwMode="auto">
            <a:xfrm>
              <a:off x="891033" y="9041769"/>
              <a:ext cx="45437" cy="72286"/>
            </a:xfrm>
            <a:custGeom>
              <a:avLst/>
              <a:gdLst>
                <a:gd name="T0" fmla="*/ 27 w 29"/>
                <a:gd name="T1" fmla="*/ 0 h 46"/>
                <a:gd name="T2" fmla="*/ 26 w 29"/>
                <a:gd name="T3" fmla="*/ 1 h 46"/>
                <a:gd name="T4" fmla="*/ 0 w 29"/>
                <a:gd name="T5" fmla="*/ 44 h 46"/>
                <a:gd name="T6" fmla="*/ 1 w 29"/>
                <a:gd name="T7" fmla="*/ 46 h 46"/>
                <a:gd name="T8" fmla="*/ 2 w 29"/>
                <a:gd name="T9" fmla="*/ 46 h 46"/>
                <a:gd name="T10" fmla="*/ 3 w 29"/>
                <a:gd name="T11" fmla="*/ 46 h 46"/>
                <a:gd name="T12" fmla="*/ 29 w 29"/>
                <a:gd name="T13" fmla="*/ 3 h 46"/>
                <a:gd name="T14" fmla="*/ 28 w 29"/>
                <a:gd name="T15" fmla="*/ 1 h 46"/>
                <a:gd name="T16" fmla="*/ 27 w 29"/>
                <a:gd name="T17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" h="46">
                  <a:moveTo>
                    <a:pt x="27" y="0"/>
                  </a:moveTo>
                  <a:cubicBezTo>
                    <a:pt x="27" y="0"/>
                    <a:pt x="26" y="1"/>
                    <a:pt x="26" y="1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0" y="45"/>
                    <a:pt x="0" y="46"/>
                    <a:pt x="1" y="46"/>
                  </a:cubicBezTo>
                  <a:cubicBezTo>
                    <a:pt x="1" y="46"/>
                    <a:pt x="1" y="46"/>
                    <a:pt x="2" y="46"/>
                  </a:cubicBezTo>
                  <a:cubicBezTo>
                    <a:pt x="2" y="46"/>
                    <a:pt x="3" y="46"/>
                    <a:pt x="3" y="46"/>
                  </a:cubicBezTo>
                  <a:cubicBezTo>
                    <a:pt x="29" y="3"/>
                    <a:pt x="29" y="3"/>
                    <a:pt x="29" y="3"/>
                  </a:cubicBezTo>
                  <a:cubicBezTo>
                    <a:pt x="29" y="2"/>
                    <a:pt x="29" y="1"/>
                    <a:pt x="28" y="1"/>
                  </a:cubicBezTo>
                  <a:cubicBezTo>
                    <a:pt x="28" y="0"/>
                    <a:pt x="28" y="0"/>
                    <a:pt x="27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201" name="Freeform 126"/>
            <p:cNvSpPr>
              <a:spLocks noEditPoints="1"/>
            </p:cNvSpPr>
            <p:nvPr/>
          </p:nvSpPr>
          <p:spPr bwMode="auto">
            <a:xfrm>
              <a:off x="970547" y="8581205"/>
              <a:ext cx="246804" cy="400670"/>
            </a:xfrm>
            <a:custGeom>
              <a:avLst/>
              <a:gdLst>
                <a:gd name="T0" fmla="*/ 44 w 159"/>
                <a:gd name="T1" fmla="*/ 182 h 257"/>
                <a:gd name="T2" fmla="*/ 1 w 159"/>
                <a:gd name="T3" fmla="*/ 254 h 257"/>
                <a:gd name="T4" fmla="*/ 1 w 159"/>
                <a:gd name="T5" fmla="*/ 257 h 257"/>
                <a:gd name="T6" fmla="*/ 2 w 159"/>
                <a:gd name="T7" fmla="*/ 257 h 257"/>
                <a:gd name="T8" fmla="*/ 4 w 159"/>
                <a:gd name="T9" fmla="*/ 256 h 257"/>
                <a:gd name="T10" fmla="*/ 47 w 159"/>
                <a:gd name="T11" fmla="*/ 185 h 257"/>
                <a:gd name="T12" fmla="*/ 44 w 159"/>
                <a:gd name="T13" fmla="*/ 182 h 257"/>
                <a:gd name="T14" fmla="*/ 133 w 159"/>
                <a:gd name="T15" fmla="*/ 36 h 257"/>
                <a:gd name="T16" fmla="*/ 46 w 159"/>
                <a:gd name="T17" fmla="*/ 179 h 257"/>
                <a:gd name="T18" fmla="*/ 49 w 159"/>
                <a:gd name="T19" fmla="*/ 182 h 257"/>
                <a:gd name="T20" fmla="*/ 136 w 159"/>
                <a:gd name="T21" fmla="*/ 38 h 257"/>
                <a:gd name="T22" fmla="*/ 133 w 159"/>
                <a:gd name="T23" fmla="*/ 36 h 257"/>
                <a:gd name="T24" fmla="*/ 140 w 159"/>
                <a:gd name="T25" fmla="*/ 23 h 257"/>
                <a:gd name="T26" fmla="*/ 134 w 159"/>
                <a:gd name="T27" fmla="*/ 33 h 257"/>
                <a:gd name="T28" fmla="*/ 137 w 159"/>
                <a:gd name="T29" fmla="*/ 35 h 257"/>
                <a:gd name="T30" fmla="*/ 144 w 159"/>
                <a:gd name="T31" fmla="*/ 25 h 257"/>
                <a:gd name="T32" fmla="*/ 140 w 159"/>
                <a:gd name="T33" fmla="*/ 23 h 257"/>
                <a:gd name="T34" fmla="*/ 159 w 159"/>
                <a:gd name="T35" fmla="*/ 0 h 257"/>
                <a:gd name="T36" fmla="*/ 154 w 159"/>
                <a:gd name="T37" fmla="*/ 2 h 257"/>
                <a:gd name="T38" fmla="*/ 142 w 159"/>
                <a:gd name="T39" fmla="*/ 20 h 257"/>
                <a:gd name="T40" fmla="*/ 145 w 159"/>
                <a:gd name="T41" fmla="*/ 22 h 257"/>
                <a:gd name="T42" fmla="*/ 159 w 159"/>
                <a:gd name="T43" fmla="*/ 0 h 257"/>
                <a:gd name="T44" fmla="*/ 159 w 159"/>
                <a:gd name="T45" fmla="*/ 0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59" h="257">
                  <a:moveTo>
                    <a:pt x="44" y="182"/>
                  </a:moveTo>
                  <a:cubicBezTo>
                    <a:pt x="1" y="254"/>
                    <a:pt x="1" y="254"/>
                    <a:pt x="1" y="254"/>
                  </a:cubicBezTo>
                  <a:cubicBezTo>
                    <a:pt x="0" y="255"/>
                    <a:pt x="1" y="256"/>
                    <a:pt x="1" y="257"/>
                  </a:cubicBezTo>
                  <a:cubicBezTo>
                    <a:pt x="2" y="257"/>
                    <a:pt x="2" y="257"/>
                    <a:pt x="2" y="257"/>
                  </a:cubicBezTo>
                  <a:cubicBezTo>
                    <a:pt x="3" y="257"/>
                    <a:pt x="3" y="257"/>
                    <a:pt x="4" y="256"/>
                  </a:cubicBezTo>
                  <a:cubicBezTo>
                    <a:pt x="47" y="185"/>
                    <a:pt x="47" y="185"/>
                    <a:pt x="47" y="185"/>
                  </a:cubicBezTo>
                  <a:cubicBezTo>
                    <a:pt x="44" y="182"/>
                    <a:pt x="44" y="182"/>
                    <a:pt x="44" y="182"/>
                  </a:cubicBezTo>
                  <a:moveTo>
                    <a:pt x="133" y="36"/>
                  </a:moveTo>
                  <a:cubicBezTo>
                    <a:pt x="46" y="179"/>
                    <a:pt x="46" y="179"/>
                    <a:pt x="46" y="179"/>
                  </a:cubicBezTo>
                  <a:cubicBezTo>
                    <a:pt x="49" y="182"/>
                    <a:pt x="49" y="182"/>
                    <a:pt x="49" y="182"/>
                  </a:cubicBezTo>
                  <a:cubicBezTo>
                    <a:pt x="136" y="38"/>
                    <a:pt x="136" y="38"/>
                    <a:pt x="136" y="38"/>
                  </a:cubicBezTo>
                  <a:cubicBezTo>
                    <a:pt x="135" y="37"/>
                    <a:pt x="134" y="37"/>
                    <a:pt x="133" y="36"/>
                  </a:cubicBezTo>
                  <a:moveTo>
                    <a:pt x="140" y="23"/>
                  </a:moveTo>
                  <a:cubicBezTo>
                    <a:pt x="134" y="33"/>
                    <a:pt x="134" y="33"/>
                    <a:pt x="134" y="33"/>
                  </a:cubicBezTo>
                  <a:cubicBezTo>
                    <a:pt x="135" y="34"/>
                    <a:pt x="136" y="34"/>
                    <a:pt x="137" y="35"/>
                  </a:cubicBezTo>
                  <a:cubicBezTo>
                    <a:pt x="144" y="25"/>
                    <a:pt x="144" y="25"/>
                    <a:pt x="144" y="25"/>
                  </a:cubicBezTo>
                  <a:cubicBezTo>
                    <a:pt x="140" y="23"/>
                    <a:pt x="140" y="23"/>
                    <a:pt x="140" y="23"/>
                  </a:cubicBezTo>
                  <a:moveTo>
                    <a:pt x="159" y="0"/>
                  </a:moveTo>
                  <a:cubicBezTo>
                    <a:pt x="154" y="2"/>
                    <a:pt x="154" y="2"/>
                    <a:pt x="154" y="2"/>
                  </a:cubicBezTo>
                  <a:cubicBezTo>
                    <a:pt x="142" y="20"/>
                    <a:pt x="142" y="20"/>
                    <a:pt x="142" y="20"/>
                  </a:cubicBezTo>
                  <a:cubicBezTo>
                    <a:pt x="145" y="22"/>
                    <a:pt x="145" y="22"/>
                    <a:pt x="145" y="22"/>
                  </a:cubicBezTo>
                  <a:cubicBezTo>
                    <a:pt x="159" y="0"/>
                    <a:pt x="159" y="0"/>
                    <a:pt x="159" y="0"/>
                  </a:cubicBezTo>
                  <a:cubicBezTo>
                    <a:pt x="159" y="0"/>
                    <a:pt x="159" y="0"/>
                    <a:pt x="159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202" name="Freeform 127"/>
            <p:cNvSpPr>
              <a:spLocks/>
            </p:cNvSpPr>
            <p:nvPr/>
          </p:nvSpPr>
          <p:spPr bwMode="auto">
            <a:xfrm>
              <a:off x="1038702" y="8860022"/>
              <a:ext cx="8261" cy="9294"/>
            </a:xfrm>
            <a:custGeom>
              <a:avLst/>
              <a:gdLst>
                <a:gd name="T0" fmla="*/ 3 w 8"/>
                <a:gd name="T1" fmla="*/ 0 h 9"/>
                <a:gd name="T2" fmla="*/ 0 w 8"/>
                <a:gd name="T3" fmla="*/ 5 h 9"/>
                <a:gd name="T4" fmla="*/ 5 w 8"/>
                <a:gd name="T5" fmla="*/ 9 h 9"/>
                <a:gd name="T6" fmla="*/ 8 w 8"/>
                <a:gd name="T7" fmla="*/ 5 h 9"/>
                <a:gd name="T8" fmla="*/ 3 w 8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9">
                  <a:moveTo>
                    <a:pt x="3" y="0"/>
                  </a:moveTo>
                  <a:lnTo>
                    <a:pt x="0" y="5"/>
                  </a:lnTo>
                  <a:lnTo>
                    <a:pt x="5" y="9"/>
                  </a:lnTo>
                  <a:lnTo>
                    <a:pt x="8" y="5"/>
                  </a:ln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203" name="Freeform 128"/>
            <p:cNvSpPr>
              <a:spLocks/>
            </p:cNvSpPr>
            <p:nvPr/>
          </p:nvSpPr>
          <p:spPr bwMode="auto">
            <a:xfrm>
              <a:off x="1038702" y="8860022"/>
              <a:ext cx="8261" cy="9294"/>
            </a:xfrm>
            <a:custGeom>
              <a:avLst/>
              <a:gdLst>
                <a:gd name="T0" fmla="*/ 3 w 8"/>
                <a:gd name="T1" fmla="*/ 0 h 9"/>
                <a:gd name="T2" fmla="*/ 0 w 8"/>
                <a:gd name="T3" fmla="*/ 5 h 9"/>
                <a:gd name="T4" fmla="*/ 5 w 8"/>
                <a:gd name="T5" fmla="*/ 9 h 9"/>
                <a:gd name="T6" fmla="*/ 8 w 8"/>
                <a:gd name="T7" fmla="*/ 5 h 9"/>
                <a:gd name="T8" fmla="*/ 3 w 8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9">
                  <a:moveTo>
                    <a:pt x="3" y="0"/>
                  </a:moveTo>
                  <a:lnTo>
                    <a:pt x="0" y="5"/>
                  </a:lnTo>
                  <a:lnTo>
                    <a:pt x="5" y="9"/>
                  </a:lnTo>
                  <a:lnTo>
                    <a:pt x="8" y="5"/>
                  </a:lnTo>
                  <a:lnTo>
                    <a:pt x="3" y="0"/>
                  </a:ln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204" name="Freeform 129"/>
            <p:cNvSpPr>
              <a:spLocks noEditPoints="1"/>
            </p:cNvSpPr>
            <p:nvPr/>
          </p:nvSpPr>
          <p:spPr bwMode="auto">
            <a:xfrm>
              <a:off x="1177078" y="8577074"/>
              <a:ext cx="40274" cy="64025"/>
            </a:xfrm>
            <a:custGeom>
              <a:avLst/>
              <a:gdLst>
                <a:gd name="T0" fmla="*/ 1 w 26"/>
                <a:gd name="T1" fmla="*/ 36 h 41"/>
                <a:gd name="T2" fmla="*/ 0 w 26"/>
                <a:gd name="T3" fmla="*/ 39 h 41"/>
                <a:gd name="T4" fmla="*/ 3 w 26"/>
                <a:gd name="T5" fmla="*/ 41 h 41"/>
                <a:gd name="T6" fmla="*/ 4 w 26"/>
                <a:gd name="T7" fmla="*/ 38 h 41"/>
                <a:gd name="T8" fmla="*/ 1 w 26"/>
                <a:gd name="T9" fmla="*/ 36 h 41"/>
                <a:gd name="T10" fmla="*/ 9 w 26"/>
                <a:gd name="T11" fmla="*/ 23 h 41"/>
                <a:gd name="T12" fmla="*/ 7 w 26"/>
                <a:gd name="T13" fmla="*/ 26 h 41"/>
                <a:gd name="T14" fmla="*/ 11 w 26"/>
                <a:gd name="T15" fmla="*/ 28 h 41"/>
                <a:gd name="T16" fmla="*/ 12 w 26"/>
                <a:gd name="T17" fmla="*/ 25 h 41"/>
                <a:gd name="T18" fmla="*/ 9 w 26"/>
                <a:gd name="T19" fmla="*/ 23 h 41"/>
                <a:gd name="T20" fmla="*/ 24 w 26"/>
                <a:gd name="T21" fmla="*/ 0 h 41"/>
                <a:gd name="T22" fmla="*/ 23 w 26"/>
                <a:gd name="T23" fmla="*/ 1 h 41"/>
                <a:gd name="T24" fmla="*/ 21 w 26"/>
                <a:gd name="T25" fmla="*/ 5 h 41"/>
                <a:gd name="T26" fmla="*/ 26 w 26"/>
                <a:gd name="T27" fmla="*/ 3 h 41"/>
                <a:gd name="T28" fmla="*/ 25 w 26"/>
                <a:gd name="T29" fmla="*/ 1 h 41"/>
                <a:gd name="T30" fmla="*/ 24 w 26"/>
                <a:gd name="T3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6" h="41">
                  <a:moveTo>
                    <a:pt x="1" y="36"/>
                  </a:moveTo>
                  <a:cubicBezTo>
                    <a:pt x="0" y="39"/>
                    <a:pt x="0" y="39"/>
                    <a:pt x="0" y="39"/>
                  </a:cubicBezTo>
                  <a:cubicBezTo>
                    <a:pt x="1" y="40"/>
                    <a:pt x="2" y="40"/>
                    <a:pt x="3" y="41"/>
                  </a:cubicBezTo>
                  <a:cubicBezTo>
                    <a:pt x="4" y="38"/>
                    <a:pt x="4" y="38"/>
                    <a:pt x="4" y="38"/>
                  </a:cubicBezTo>
                  <a:cubicBezTo>
                    <a:pt x="3" y="37"/>
                    <a:pt x="2" y="37"/>
                    <a:pt x="1" y="36"/>
                  </a:cubicBezTo>
                  <a:moveTo>
                    <a:pt x="9" y="23"/>
                  </a:moveTo>
                  <a:cubicBezTo>
                    <a:pt x="7" y="26"/>
                    <a:pt x="7" y="26"/>
                    <a:pt x="7" y="26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2" y="25"/>
                    <a:pt x="12" y="25"/>
                    <a:pt x="12" y="25"/>
                  </a:cubicBezTo>
                  <a:cubicBezTo>
                    <a:pt x="9" y="23"/>
                    <a:pt x="9" y="23"/>
                    <a:pt x="9" y="23"/>
                  </a:cubicBezTo>
                  <a:moveTo>
                    <a:pt x="24" y="0"/>
                  </a:moveTo>
                  <a:cubicBezTo>
                    <a:pt x="24" y="0"/>
                    <a:pt x="23" y="1"/>
                    <a:pt x="23" y="1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26" y="3"/>
                    <a:pt x="26" y="3"/>
                    <a:pt x="26" y="3"/>
                  </a:cubicBezTo>
                  <a:cubicBezTo>
                    <a:pt x="26" y="2"/>
                    <a:pt x="26" y="1"/>
                    <a:pt x="25" y="1"/>
                  </a:cubicBezTo>
                  <a:cubicBezTo>
                    <a:pt x="25" y="0"/>
                    <a:pt x="24" y="0"/>
                    <a:pt x="24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205" name="Freeform 130"/>
            <p:cNvSpPr>
              <a:spLocks noEditPoints="1"/>
            </p:cNvSpPr>
            <p:nvPr/>
          </p:nvSpPr>
          <p:spPr bwMode="auto">
            <a:xfrm>
              <a:off x="1254527" y="8444895"/>
              <a:ext cx="43371" cy="71253"/>
            </a:xfrm>
            <a:custGeom>
              <a:avLst/>
              <a:gdLst>
                <a:gd name="T0" fmla="*/ 2 w 28"/>
                <a:gd name="T1" fmla="*/ 44 h 46"/>
                <a:gd name="T2" fmla="*/ 0 w 28"/>
                <a:gd name="T3" fmla="*/ 46 h 46"/>
                <a:gd name="T4" fmla="*/ 0 w 28"/>
                <a:gd name="T5" fmla="*/ 46 h 46"/>
                <a:gd name="T6" fmla="*/ 1 w 28"/>
                <a:gd name="T7" fmla="*/ 45 h 46"/>
                <a:gd name="T8" fmla="*/ 2 w 28"/>
                <a:gd name="T9" fmla="*/ 44 h 46"/>
                <a:gd name="T10" fmla="*/ 2 w 28"/>
                <a:gd name="T11" fmla="*/ 44 h 46"/>
                <a:gd name="T12" fmla="*/ 7 w 28"/>
                <a:gd name="T13" fmla="*/ 30 h 46"/>
                <a:gd name="T14" fmla="*/ 1 w 28"/>
                <a:gd name="T15" fmla="*/ 40 h 46"/>
                <a:gd name="T16" fmla="*/ 1 w 28"/>
                <a:gd name="T17" fmla="*/ 40 h 46"/>
                <a:gd name="T18" fmla="*/ 10 w 28"/>
                <a:gd name="T19" fmla="*/ 31 h 46"/>
                <a:gd name="T20" fmla="*/ 7 w 28"/>
                <a:gd name="T21" fmla="*/ 30 h 46"/>
                <a:gd name="T22" fmla="*/ 26 w 28"/>
                <a:gd name="T23" fmla="*/ 0 h 46"/>
                <a:gd name="T24" fmla="*/ 24 w 28"/>
                <a:gd name="T25" fmla="*/ 1 h 46"/>
                <a:gd name="T26" fmla="*/ 8 w 28"/>
                <a:gd name="T27" fmla="*/ 27 h 46"/>
                <a:gd name="T28" fmla="*/ 11 w 28"/>
                <a:gd name="T29" fmla="*/ 29 h 46"/>
                <a:gd name="T30" fmla="*/ 27 w 28"/>
                <a:gd name="T31" fmla="*/ 2 h 46"/>
                <a:gd name="T32" fmla="*/ 27 w 28"/>
                <a:gd name="T33" fmla="*/ 0 h 46"/>
                <a:gd name="T34" fmla="*/ 26 w 28"/>
                <a:gd name="T35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8" h="46">
                  <a:moveTo>
                    <a:pt x="2" y="44"/>
                  </a:moveTo>
                  <a:cubicBezTo>
                    <a:pt x="0" y="46"/>
                    <a:pt x="0" y="46"/>
                    <a:pt x="0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1" y="46"/>
                    <a:pt x="1" y="46"/>
                    <a:pt x="1" y="45"/>
                  </a:cubicBezTo>
                  <a:cubicBezTo>
                    <a:pt x="2" y="44"/>
                    <a:pt x="2" y="44"/>
                    <a:pt x="2" y="44"/>
                  </a:cubicBezTo>
                  <a:cubicBezTo>
                    <a:pt x="2" y="44"/>
                    <a:pt x="2" y="44"/>
                    <a:pt x="2" y="44"/>
                  </a:cubicBezTo>
                  <a:moveTo>
                    <a:pt x="7" y="30"/>
                  </a:moveTo>
                  <a:cubicBezTo>
                    <a:pt x="1" y="40"/>
                    <a:pt x="1" y="40"/>
                    <a:pt x="1" y="40"/>
                  </a:cubicBezTo>
                  <a:cubicBezTo>
                    <a:pt x="1" y="40"/>
                    <a:pt x="1" y="40"/>
                    <a:pt x="1" y="40"/>
                  </a:cubicBezTo>
                  <a:cubicBezTo>
                    <a:pt x="10" y="31"/>
                    <a:pt x="10" y="31"/>
                    <a:pt x="10" y="31"/>
                  </a:cubicBezTo>
                  <a:cubicBezTo>
                    <a:pt x="7" y="30"/>
                    <a:pt x="7" y="30"/>
                    <a:pt x="7" y="30"/>
                  </a:cubicBezTo>
                  <a:moveTo>
                    <a:pt x="26" y="0"/>
                  </a:moveTo>
                  <a:cubicBezTo>
                    <a:pt x="25" y="0"/>
                    <a:pt x="25" y="0"/>
                    <a:pt x="24" y="1"/>
                  </a:cubicBezTo>
                  <a:cubicBezTo>
                    <a:pt x="8" y="27"/>
                    <a:pt x="8" y="27"/>
                    <a:pt x="8" y="27"/>
                  </a:cubicBezTo>
                  <a:cubicBezTo>
                    <a:pt x="11" y="29"/>
                    <a:pt x="11" y="29"/>
                    <a:pt x="11" y="29"/>
                  </a:cubicBezTo>
                  <a:cubicBezTo>
                    <a:pt x="27" y="2"/>
                    <a:pt x="27" y="2"/>
                    <a:pt x="27" y="2"/>
                  </a:cubicBezTo>
                  <a:cubicBezTo>
                    <a:pt x="28" y="2"/>
                    <a:pt x="27" y="1"/>
                    <a:pt x="27" y="0"/>
                  </a:cubicBezTo>
                  <a:cubicBezTo>
                    <a:pt x="26" y="0"/>
                    <a:pt x="26" y="0"/>
                    <a:pt x="26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206" name="Freeform 131"/>
            <p:cNvSpPr>
              <a:spLocks/>
            </p:cNvSpPr>
            <p:nvPr/>
          </p:nvSpPr>
          <p:spPr bwMode="auto">
            <a:xfrm>
              <a:off x="1251429" y="8487234"/>
              <a:ext cx="20653" cy="28914"/>
            </a:xfrm>
            <a:custGeom>
              <a:avLst/>
              <a:gdLst>
                <a:gd name="T0" fmla="*/ 10 w 13"/>
                <a:gd name="T1" fmla="*/ 0 h 19"/>
                <a:gd name="T2" fmla="*/ 9 w 13"/>
                <a:gd name="T3" fmla="*/ 3 h 19"/>
                <a:gd name="T4" fmla="*/ 12 w 13"/>
                <a:gd name="T5" fmla="*/ 4 h 19"/>
                <a:gd name="T6" fmla="*/ 3 w 13"/>
                <a:gd name="T7" fmla="*/ 13 h 19"/>
                <a:gd name="T8" fmla="*/ 3 w 13"/>
                <a:gd name="T9" fmla="*/ 13 h 19"/>
                <a:gd name="T10" fmla="*/ 0 w 13"/>
                <a:gd name="T11" fmla="*/ 16 h 19"/>
                <a:gd name="T12" fmla="*/ 1 w 13"/>
                <a:gd name="T13" fmla="*/ 19 h 19"/>
                <a:gd name="T14" fmla="*/ 2 w 13"/>
                <a:gd name="T15" fmla="*/ 19 h 19"/>
                <a:gd name="T16" fmla="*/ 4 w 13"/>
                <a:gd name="T17" fmla="*/ 17 h 19"/>
                <a:gd name="T18" fmla="*/ 4 w 13"/>
                <a:gd name="T19" fmla="*/ 17 h 19"/>
                <a:gd name="T20" fmla="*/ 13 w 13"/>
                <a:gd name="T21" fmla="*/ 2 h 19"/>
                <a:gd name="T22" fmla="*/ 10 w 13"/>
                <a:gd name="T23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3" h="19">
                  <a:moveTo>
                    <a:pt x="10" y="0"/>
                  </a:moveTo>
                  <a:cubicBezTo>
                    <a:pt x="9" y="3"/>
                    <a:pt x="9" y="3"/>
                    <a:pt x="9" y="3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7"/>
                    <a:pt x="0" y="18"/>
                    <a:pt x="1" y="19"/>
                  </a:cubicBezTo>
                  <a:cubicBezTo>
                    <a:pt x="1" y="19"/>
                    <a:pt x="2" y="19"/>
                    <a:pt x="2" y="19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0" y="0"/>
                    <a:pt x="10" y="0"/>
                    <a:pt x="10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207" name="Freeform 132"/>
            <p:cNvSpPr>
              <a:spLocks/>
            </p:cNvSpPr>
            <p:nvPr/>
          </p:nvSpPr>
          <p:spPr bwMode="auto">
            <a:xfrm>
              <a:off x="247689" y="9773920"/>
              <a:ext cx="247837" cy="403768"/>
            </a:xfrm>
            <a:custGeom>
              <a:avLst/>
              <a:gdLst>
                <a:gd name="T0" fmla="*/ 157 w 159"/>
                <a:gd name="T1" fmla="*/ 0 h 260"/>
                <a:gd name="T2" fmla="*/ 156 w 159"/>
                <a:gd name="T3" fmla="*/ 1 h 260"/>
                <a:gd name="T4" fmla="*/ 1 w 159"/>
                <a:gd name="T5" fmla="*/ 258 h 260"/>
                <a:gd name="T6" fmla="*/ 1 w 159"/>
                <a:gd name="T7" fmla="*/ 260 h 260"/>
                <a:gd name="T8" fmla="*/ 2 w 159"/>
                <a:gd name="T9" fmla="*/ 260 h 260"/>
                <a:gd name="T10" fmla="*/ 4 w 159"/>
                <a:gd name="T11" fmla="*/ 259 h 260"/>
                <a:gd name="T12" fmla="*/ 159 w 159"/>
                <a:gd name="T13" fmla="*/ 3 h 260"/>
                <a:gd name="T14" fmla="*/ 158 w 159"/>
                <a:gd name="T15" fmla="*/ 1 h 260"/>
                <a:gd name="T16" fmla="*/ 157 w 159"/>
                <a:gd name="T17" fmla="*/ 0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9" h="260">
                  <a:moveTo>
                    <a:pt x="157" y="0"/>
                  </a:moveTo>
                  <a:cubicBezTo>
                    <a:pt x="157" y="0"/>
                    <a:pt x="156" y="1"/>
                    <a:pt x="156" y="1"/>
                  </a:cubicBezTo>
                  <a:cubicBezTo>
                    <a:pt x="1" y="258"/>
                    <a:pt x="1" y="258"/>
                    <a:pt x="1" y="258"/>
                  </a:cubicBezTo>
                  <a:cubicBezTo>
                    <a:pt x="0" y="258"/>
                    <a:pt x="1" y="259"/>
                    <a:pt x="1" y="260"/>
                  </a:cubicBezTo>
                  <a:cubicBezTo>
                    <a:pt x="2" y="260"/>
                    <a:pt x="2" y="260"/>
                    <a:pt x="2" y="260"/>
                  </a:cubicBezTo>
                  <a:cubicBezTo>
                    <a:pt x="3" y="260"/>
                    <a:pt x="3" y="260"/>
                    <a:pt x="4" y="259"/>
                  </a:cubicBezTo>
                  <a:cubicBezTo>
                    <a:pt x="159" y="3"/>
                    <a:pt x="159" y="3"/>
                    <a:pt x="159" y="3"/>
                  </a:cubicBezTo>
                  <a:cubicBezTo>
                    <a:pt x="159" y="2"/>
                    <a:pt x="159" y="1"/>
                    <a:pt x="158" y="1"/>
                  </a:cubicBezTo>
                  <a:cubicBezTo>
                    <a:pt x="158" y="0"/>
                    <a:pt x="158" y="0"/>
                    <a:pt x="157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208" name="Freeform 133"/>
            <p:cNvSpPr>
              <a:spLocks/>
            </p:cNvSpPr>
            <p:nvPr/>
          </p:nvSpPr>
          <p:spPr bwMode="auto">
            <a:xfrm>
              <a:off x="529604" y="9640708"/>
              <a:ext cx="46469" cy="72286"/>
            </a:xfrm>
            <a:custGeom>
              <a:avLst/>
              <a:gdLst>
                <a:gd name="T0" fmla="*/ 28 w 30"/>
                <a:gd name="T1" fmla="*/ 0 h 46"/>
                <a:gd name="T2" fmla="*/ 27 w 30"/>
                <a:gd name="T3" fmla="*/ 1 h 46"/>
                <a:gd name="T4" fmla="*/ 1 w 30"/>
                <a:gd name="T5" fmla="*/ 44 h 46"/>
                <a:gd name="T6" fmla="*/ 1 w 30"/>
                <a:gd name="T7" fmla="*/ 46 h 46"/>
                <a:gd name="T8" fmla="*/ 2 w 30"/>
                <a:gd name="T9" fmla="*/ 46 h 46"/>
                <a:gd name="T10" fmla="*/ 4 w 30"/>
                <a:gd name="T11" fmla="*/ 45 h 46"/>
                <a:gd name="T12" fmla="*/ 29 w 30"/>
                <a:gd name="T13" fmla="*/ 3 h 46"/>
                <a:gd name="T14" fmla="*/ 29 w 30"/>
                <a:gd name="T15" fmla="*/ 0 h 46"/>
                <a:gd name="T16" fmla="*/ 28 w 30"/>
                <a:gd name="T17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" h="46">
                  <a:moveTo>
                    <a:pt x="28" y="0"/>
                  </a:moveTo>
                  <a:cubicBezTo>
                    <a:pt x="27" y="0"/>
                    <a:pt x="27" y="0"/>
                    <a:pt x="27" y="1"/>
                  </a:cubicBezTo>
                  <a:cubicBezTo>
                    <a:pt x="1" y="44"/>
                    <a:pt x="1" y="44"/>
                    <a:pt x="1" y="44"/>
                  </a:cubicBezTo>
                  <a:cubicBezTo>
                    <a:pt x="0" y="44"/>
                    <a:pt x="0" y="45"/>
                    <a:pt x="1" y="46"/>
                  </a:cubicBezTo>
                  <a:cubicBezTo>
                    <a:pt x="1" y="46"/>
                    <a:pt x="2" y="46"/>
                    <a:pt x="2" y="46"/>
                  </a:cubicBezTo>
                  <a:cubicBezTo>
                    <a:pt x="3" y="46"/>
                    <a:pt x="3" y="46"/>
                    <a:pt x="4" y="45"/>
                  </a:cubicBezTo>
                  <a:cubicBezTo>
                    <a:pt x="29" y="3"/>
                    <a:pt x="29" y="3"/>
                    <a:pt x="29" y="3"/>
                  </a:cubicBezTo>
                  <a:cubicBezTo>
                    <a:pt x="30" y="2"/>
                    <a:pt x="30" y="1"/>
                    <a:pt x="29" y="0"/>
                  </a:cubicBezTo>
                  <a:cubicBezTo>
                    <a:pt x="29" y="0"/>
                    <a:pt x="28" y="0"/>
                    <a:pt x="28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209" name="Freeform 134"/>
            <p:cNvSpPr>
              <a:spLocks/>
            </p:cNvSpPr>
            <p:nvPr/>
          </p:nvSpPr>
          <p:spPr bwMode="auto">
            <a:xfrm>
              <a:off x="53550" y="8889969"/>
              <a:ext cx="37176" cy="58861"/>
            </a:xfrm>
            <a:custGeom>
              <a:avLst/>
              <a:gdLst>
                <a:gd name="T0" fmla="*/ 22 w 24"/>
                <a:gd name="T1" fmla="*/ 0 h 38"/>
                <a:gd name="T2" fmla="*/ 21 w 24"/>
                <a:gd name="T3" fmla="*/ 1 h 38"/>
                <a:gd name="T4" fmla="*/ 0 w 24"/>
                <a:gd name="T5" fmla="*/ 35 h 38"/>
                <a:gd name="T6" fmla="*/ 1 w 24"/>
                <a:gd name="T7" fmla="*/ 37 h 38"/>
                <a:gd name="T8" fmla="*/ 2 w 24"/>
                <a:gd name="T9" fmla="*/ 38 h 38"/>
                <a:gd name="T10" fmla="*/ 3 w 24"/>
                <a:gd name="T11" fmla="*/ 37 h 38"/>
                <a:gd name="T12" fmla="*/ 24 w 24"/>
                <a:gd name="T13" fmla="*/ 2 h 38"/>
                <a:gd name="T14" fmla="*/ 23 w 24"/>
                <a:gd name="T15" fmla="*/ 0 h 38"/>
                <a:gd name="T16" fmla="*/ 22 w 24"/>
                <a:gd name="T17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38">
                  <a:moveTo>
                    <a:pt x="22" y="0"/>
                  </a:moveTo>
                  <a:cubicBezTo>
                    <a:pt x="22" y="0"/>
                    <a:pt x="21" y="0"/>
                    <a:pt x="21" y="1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0" y="36"/>
                    <a:pt x="0" y="37"/>
                    <a:pt x="1" y="37"/>
                  </a:cubicBezTo>
                  <a:cubicBezTo>
                    <a:pt x="1" y="37"/>
                    <a:pt x="1" y="38"/>
                    <a:pt x="2" y="38"/>
                  </a:cubicBezTo>
                  <a:cubicBezTo>
                    <a:pt x="2" y="38"/>
                    <a:pt x="3" y="37"/>
                    <a:pt x="3" y="37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4" y="2"/>
                    <a:pt x="24" y="1"/>
                    <a:pt x="23" y="0"/>
                  </a:cubicBezTo>
                  <a:cubicBezTo>
                    <a:pt x="23" y="0"/>
                    <a:pt x="23" y="0"/>
                    <a:pt x="22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210" name="Freeform 135"/>
            <p:cNvSpPr>
              <a:spLocks/>
            </p:cNvSpPr>
            <p:nvPr/>
          </p:nvSpPr>
          <p:spPr bwMode="auto">
            <a:xfrm>
              <a:off x="309649" y="8465548"/>
              <a:ext cx="38208" cy="56796"/>
            </a:xfrm>
            <a:custGeom>
              <a:avLst/>
              <a:gdLst>
                <a:gd name="T0" fmla="*/ 22 w 24"/>
                <a:gd name="T1" fmla="*/ 0 h 37"/>
                <a:gd name="T2" fmla="*/ 21 w 24"/>
                <a:gd name="T3" fmla="*/ 0 h 37"/>
                <a:gd name="T4" fmla="*/ 0 w 24"/>
                <a:gd name="T5" fmla="*/ 35 h 37"/>
                <a:gd name="T6" fmla="*/ 1 w 24"/>
                <a:gd name="T7" fmla="*/ 37 h 37"/>
                <a:gd name="T8" fmla="*/ 2 w 24"/>
                <a:gd name="T9" fmla="*/ 37 h 37"/>
                <a:gd name="T10" fmla="*/ 3 w 24"/>
                <a:gd name="T11" fmla="*/ 36 h 37"/>
                <a:gd name="T12" fmla="*/ 24 w 24"/>
                <a:gd name="T13" fmla="*/ 2 h 37"/>
                <a:gd name="T14" fmla="*/ 23 w 24"/>
                <a:gd name="T15" fmla="*/ 0 h 37"/>
                <a:gd name="T16" fmla="*/ 22 w 24"/>
                <a:gd name="T17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37">
                  <a:moveTo>
                    <a:pt x="22" y="0"/>
                  </a:moveTo>
                  <a:cubicBezTo>
                    <a:pt x="22" y="0"/>
                    <a:pt x="21" y="0"/>
                    <a:pt x="21" y="0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0" y="35"/>
                    <a:pt x="0" y="36"/>
                    <a:pt x="1" y="37"/>
                  </a:cubicBezTo>
                  <a:cubicBezTo>
                    <a:pt x="1" y="37"/>
                    <a:pt x="2" y="37"/>
                    <a:pt x="2" y="37"/>
                  </a:cubicBezTo>
                  <a:cubicBezTo>
                    <a:pt x="2" y="37"/>
                    <a:pt x="3" y="37"/>
                    <a:pt x="3" y="36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4" y="1"/>
                    <a:pt x="24" y="0"/>
                    <a:pt x="23" y="0"/>
                  </a:cubicBezTo>
                  <a:cubicBezTo>
                    <a:pt x="23" y="0"/>
                    <a:pt x="23" y="0"/>
                    <a:pt x="22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211" name="Freeform 136"/>
            <p:cNvSpPr>
              <a:spLocks/>
            </p:cNvSpPr>
            <p:nvPr/>
          </p:nvSpPr>
          <p:spPr bwMode="auto">
            <a:xfrm>
              <a:off x="373673" y="8404621"/>
              <a:ext cx="11359" cy="12392"/>
            </a:xfrm>
            <a:custGeom>
              <a:avLst/>
              <a:gdLst>
                <a:gd name="T0" fmla="*/ 5 w 7"/>
                <a:gd name="T1" fmla="*/ 0 h 8"/>
                <a:gd name="T2" fmla="*/ 3 w 7"/>
                <a:gd name="T3" fmla="*/ 1 h 8"/>
                <a:gd name="T4" fmla="*/ 1 w 7"/>
                <a:gd name="T5" fmla="*/ 5 h 8"/>
                <a:gd name="T6" fmla="*/ 1 w 7"/>
                <a:gd name="T7" fmla="*/ 8 h 8"/>
                <a:gd name="T8" fmla="*/ 2 w 7"/>
                <a:gd name="T9" fmla="*/ 8 h 8"/>
                <a:gd name="T10" fmla="*/ 4 w 7"/>
                <a:gd name="T11" fmla="*/ 7 h 8"/>
                <a:gd name="T12" fmla="*/ 6 w 7"/>
                <a:gd name="T13" fmla="*/ 2 h 8"/>
                <a:gd name="T14" fmla="*/ 6 w 7"/>
                <a:gd name="T15" fmla="*/ 0 h 8"/>
                <a:gd name="T16" fmla="*/ 5 w 7"/>
                <a:gd name="T1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8">
                  <a:moveTo>
                    <a:pt x="5" y="0"/>
                  </a:moveTo>
                  <a:cubicBezTo>
                    <a:pt x="4" y="0"/>
                    <a:pt x="4" y="0"/>
                    <a:pt x="3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6"/>
                    <a:pt x="0" y="7"/>
                    <a:pt x="1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7"/>
                    <a:pt x="4" y="7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2"/>
                    <a:pt x="7" y="1"/>
                    <a:pt x="6" y="0"/>
                  </a:cubicBezTo>
                  <a:cubicBezTo>
                    <a:pt x="5" y="0"/>
                    <a:pt x="5" y="0"/>
                    <a:pt x="5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212" name="Freeform 137"/>
            <p:cNvSpPr>
              <a:spLocks/>
            </p:cNvSpPr>
            <p:nvPr/>
          </p:nvSpPr>
          <p:spPr bwMode="auto">
            <a:xfrm>
              <a:off x="117575" y="8570879"/>
              <a:ext cx="166257" cy="270555"/>
            </a:xfrm>
            <a:custGeom>
              <a:avLst/>
              <a:gdLst>
                <a:gd name="T0" fmla="*/ 105 w 107"/>
                <a:gd name="T1" fmla="*/ 0 h 174"/>
                <a:gd name="T2" fmla="*/ 104 w 107"/>
                <a:gd name="T3" fmla="*/ 1 h 174"/>
                <a:gd name="T4" fmla="*/ 0 w 107"/>
                <a:gd name="T5" fmla="*/ 172 h 174"/>
                <a:gd name="T6" fmla="*/ 1 w 107"/>
                <a:gd name="T7" fmla="*/ 174 h 174"/>
                <a:gd name="T8" fmla="*/ 2 w 107"/>
                <a:gd name="T9" fmla="*/ 174 h 174"/>
                <a:gd name="T10" fmla="*/ 3 w 107"/>
                <a:gd name="T11" fmla="*/ 173 h 174"/>
                <a:gd name="T12" fmla="*/ 107 w 107"/>
                <a:gd name="T13" fmla="*/ 2 h 174"/>
                <a:gd name="T14" fmla="*/ 106 w 107"/>
                <a:gd name="T15" fmla="*/ 0 h 174"/>
                <a:gd name="T16" fmla="*/ 105 w 107"/>
                <a:gd name="T17" fmla="*/ 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7" h="174">
                  <a:moveTo>
                    <a:pt x="105" y="0"/>
                  </a:moveTo>
                  <a:cubicBezTo>
                    <a:pt x="105" y="0"/>
                    <a:pt x="104" y="0"/>
                    <a:pt x="104" y="1"/>
                  </a:cubicBezTo>
                  <a:cubicBezTo>
                    <a:pt x="0" y="172"/>
                    <a:pt x="0" y="172"/>
                    <a:pt x="0" y="172"/>
                  </a:cubicBezTo>
                  <a:cubicBezTo>
                    <a:pt x="0" y="172"/>
                    <a:pt x="0" y="173"/>
                    <a:pt x="1" y="174"/>
                  </a:cubicBezTo>
                  <a:cubicBezTo>
                    <a:pt x="1" y="174"/>
                    <a:pt x="2" y="174"/>
                    <a:pt x="2" y="174"/>
                  </a:cubicBezTo>
                  <a:cubicBezTo>
                    <a:pt x="2" y="174"/>
                    <a:pt x="3" y="174"/>
                    <a:pt x="3" y="173"/>
                  </a:cubicBezTo>
                  <a:cubicBezTo>
                    <a:pt x="107" y="2"/>
                    <a:pt x="107" y="2"/>
                    <a:pt x="107" y="2"/>
                  </a:cubicBezTo>
                  <a:cubicBezTo>
                    <a:pt x="107" y="2"/>
                    <a:pt x="107" y="1"/>
                    <a:pt x="106" y="0"/>
                  </a:cubicBezTo>
                  <a:cubicBezTo>
                    <a:pt x="106" y="0"/>
                    <a:pt x="106" y="0"/>
                    <a:pt x="105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213" name="Freeform 138"/>
            <p:cNvSpPr>
              <a:spLocks/>
            </p:cNvSpPr>
            <p:nvPr/>
          </p:nvSpPr>
          <p:spPr bwMode="auto">
            <a:xfrm>
              <a:off x="1983581" y="9476516"/>
              <a:ext cx="37176" cy="58861"/>
            </a:xfrm>
            <a:custGeom>
              <a:avLst/>
              <a:gdLst>
                <a:gd name="T0" fmla="*/ 22 w 24"/>
                <a:gd name="T1" fmla="*/ 0 h 38"/>
                <a:gd name="T2" fmla="*/ 21 w 24"/>
                <a:gd name="T3" fmla="*/ 1 h 38"/>
                <a:gd name="T4" fmla="*/ 0 w 24"/>
                <a:gd name="T5" fmla="*/ 35 h 38"/>
                <a:gd name="T6" fmla="*/ 1 w 24"/>
                <a:gd name="T7" fmla="*/ 38 h 38"/>
                <a:gd name="T8" fmla="*/ 1 w 24"/>
                <a:gd name="T9" fmla="*/ 38 h 38"/>
                <a:gd name="T10" fmla="*/ 3 w 24"/>
                <a:gd name="T11" fmla="*/ 37 h 38"/>
                <a:gd name="T12" fmla="*/ 24 w 24"/>
                <a:gd name="T13" fmla="*/ 3 h 38"/>
                <a:gd name="T14" fmla="*/ 23 w 24"/>
                <a:gd name="T15" fmla="*/ 1 h 38"/>
                <a:gd name="T16" fmla="*/ 22 w 24"/>
                <a:gd name="T17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38">
                  <a:moveTo>
                    <a:pt x="22" y="0"/>
                  </a:moveTo>
                  <a:cubicBezTo>
                    <a:pt x="22" y="0"/>
                    <a:pt x="21" y="1"/>
                    <a:pt x="21" y="1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0" y="36"/>
                    <a:pt x="0" y="37"/>
                    <a:pt x="1" y="38"/>
                  </a:cubicBezTo>
                  <a:cubicBezTo>
                    <a:pt x="1" y="38"/>
                    <a:pt x="1" y="38"/>
                    <a:pt x="1" y="38"/>
                  </a:cubicBezTo>
                  <a:cubicBezTo>
                    <a:pt x="2" y="38"/>
                    <a:pt x="3" y="38"/>
                    <a:pt x="3" y="37"/>
                  </a:cubicBezTo>
                  <a:cubicBezTo>
                    <a:pt x="24" y="3"/>
                    <a:pt x="24" y="3"/>
                    <a:pt x="24" y="3"/>
                  </a:cubicBezTo>
                  <a:cubicBezTo>
                    <a:pt x="24" y="2"/>
                    <a:pt x="24" y="1"/>
                    <a:pt x="23" y="1"/>
                  </a:cubicBezTo>
                  <a:cubicBezTo>
                    <a:pt x="23" y="0"/>
                    <a:pt x="22" y="0"/>
                    <a:pt x="22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214" name="Freeform 139"/>
            <p:cNvSpPr>
              <a:spLocks/>
            </p:cNvSpPr>
            <p:nvPr/>
          </p:nvSpPr>
          <p:spPr bwMode="auto">
            <a:xfrm>
              <a:off x="1533344" y="10008333"/>
              <a:ext cx="166257" cy="270555"/>
            </a:xfrm>
            <a:custGeom>
              <a:avLst/>
              <a:gdLst>
                <a:gd name="T0" fmla="*/ 106 w 107"/>
                <a:gd name="T1" fmla="*/ 0 h 174"/>
                <a:gd name="T2" fmla="*/ 104 w 107"/>
                <a:gd name="T3" fmla="*/ 1 h 174"/>
                <a:gd name="T4" fmla="*/ 1 w 107"/>
                <a:gd name="T5" fmla="*/ 172 h 174"/>
                <a:gd name="T6" fmla="*/ 1 w 107"/>
                <a:gd name="T7" fmla="*/ 174 h 174"/>
                <a:gd name="T8" fmla="*/ 2 w 107"/>
                <a:gd name="T9" fmla="*/ 174 h 174"/>
                <a:gd name="T10" fmla="*/ 4 w 107"/>
                <a:gd name="T11" fmla="*/ 174 h 174"/>
                <a:gd name="T12" fmla="*/ 107 w 107"/>
                <a:gd name="T13" fmla="*/ 3 h 174"/>
                <a:gd name="T14" fmla="*/ 106 w 107"/>
                <a:gd name="T15" fmla="*/ 0 h 174"/>
                <a:gd name="T16" fmla="*/ 106 w 107"/>
                <a:gd name="T17" fmla="*/ 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7" h="174">
                  <a:moveTo>
                    <a:pt x="106" y="0"/>
                  </a:moveTo>
                  <a:cubicBezTo>
                    <a:pt x="105" y="0"/>
                    <a:pt x="104" y="0"/>
                    <a:pt x="104" y="1"/>
                  </a:cubicBezTo>
                  <a:cubicBezTo>
                    <a:pt x="1" y="172"/>
                    <a:pt x="1" y="172"/>
                    <a:pt x="1" y="172"/>
                  </a:cubicBezTo>
                  <a:cubicBezTo>
                    <a:pt x="0" y="173"/>
                    <a:pt x="1" y="174"/>
                    <a:pt x="1" y="174"/>
                  </a:cubicBezTo>
                  <a:cubicBezTo>
                    <a:pt x="2" y="174"/>
                    <a:pt x="2" y="174"/>
                    <a:pt x="2" y="174"/>
                  </a:cubicBezTo>
                  <a:cubicBezTo>
                    <a:pt x="3" y="174"/>
                    <a:pt x="3" y="174"/>
                    <a:pt x="4" y="174"/>
                  </a:cubicBezTo>
                  <a:cubicBezTo>
                    <a:pt x="107" y="3"/>
                    <a:pt x="107" y="3"/>
                    <a:pt x="107" y="3"/>
                  </a:cubicBezTo>
                  <a:cubicBezTo>
                    <a:pt x="107" y="2"/>
                    <a:pt x="107" y="1"/>
                    <a:pt x="106" y="0"/>
                  </a:cubicBezTo>
                  <a:cubicBezTo>
                    <a:pt x="106" y="0"/>
                    <a:pt x="106" y="0"/>
                    <a:pt x="106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215" name="Freeform 140"/>
            <p:cNvSpPr>
              <a:spLocks/>
            </p:cNvSpPr>
            <p:nvPr/>
          </p:nvSpPr>
          <p:spPr bwMode="auto">
            <a:xfrm>
              <a:off x="1469319" y="10327423"/>
              <a:ext cx="37176" cy="58861"/>
            </a:xfrm>
            <a:custGeom>
              <a:avLst/>
              <a:gdLst>
                <a:gd name="T0" fmla="*/ 23 w 24"/>
                <a:gd name="T1" fmla="*/ 0 h 38"/>
                <a:gd name="T2" fmla="*/ 21 w 24"/>
                <a:gd name="T3" fmla="*/ 1 h 38"/>
                <a:gd name="T4" fmla="*/ 1 w 24"/>
                <a:gd name="T5" fmla="*/ 35 h 38"/>
                <a:gd name="T6" fmla="*/ 1 w 24"/>
                <a:gd name="T7" fmla="*/ 37 h 38"/>
                <a:gd name="T8" fmla="*/ 2 w 24"/>
                <a:gd name="T9" fmla="*/ 38 h 38"/>
                <a:gd name="T10" fmla="*/ 3 w 24"/>
                <a:gd name="T11" fmla="*/ 37 h 38"/>
                <a:gd name="T12" fmla="*/ 24 w 24"/>
                <a:gd name="T13" fmla="*/ 3 h 38"/>
                <a:gd name="T14" fmla="*/ 23 w 24"/>
                <a:gd name="T15" fmla="*/ 0 h 38"/>
                <a:gd name="T16" fmla="*/ 23 w 24"/>
                <a:gd name="T17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38">
                  <a:moveTo>
                    <a:pt x="23" y="0"/>
                  </a:moveTo>
                  <a:cubicBezTo>
                    <a:pt x="22" y="0"/>
                    <a:pt x="21" y="1"/>
                    <a:pt x="21" y="1"/>
                  </a:cubicBezTo>
                  <a:cubicBezTo>
                    <a:pt x="1" y="35"/>
                    <a:pt x="1" y="35"/>
                    <a:pt x="1" y="35"/>
                  </a:cubicBezTo>
                  <a:cubicBezTo>
                    <a:pt x="0" y="36"/>
                    <a:pt x="0" y="37"/>
                    <a:pt x="1" y="37"/>
                  </a:cubicBezTo>
                  <a:cubicBezTo>
                    <a:pt x="1" y="38"/>
                    <a:pt x="2" y="38"/>
                    <a:pt x="2" y="38"/>
                  </a:cubicBezTo>
                  <a:cubicBezTo>
                    <a:pt x="3" y="38"/>
                    <a:pt x="3" y="37"/>
                    <a:pt x="3" y="37"/>
                  </a:cubicBezTo>
                  <a:cubicBezTo>
                    <a:pt x="24" y="3"/>
                    <a:pt x="24" y="3"/>
                    <a:pt x="24" y="3"/>
                  </a:cubicBezTo>
                  <a:cubicBezTo>
                    <a:pt x="24" y="2"/>
                    <a:pt x="24" y="1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216" name="Freeform 141"/>
            <p:cNvSpPr>
              <a:spLocks noEditPoints="1"/>
            </p:cNvSpPr>
            <p:nvPr/>
          </p:nvSpPr>
          <p:spPr bwMode="auto">
            <a:xfrm>
              <a:off x="1276213" y="10434819"/>
              <a:ext cx="166257" cy="270555"/>
            </a:xfrm>
            <a:custGeom>
              <a:avLst/>
              <a:gdLst>
                <a:gd name="T0" fmla="*/ 31 w 107"/>
                <a:gd name="T1" fmla="*/ 121 h 174"/>
                <a:gd name="T2" fmla="*/ 1 w 107"/>
                <a:gd name="T3" fmla="*/ 171 h 174"/>
                <a:gd name="T4" fmla="*/ 1 w 107"/>
                <a:gd name="T5" fmla="*/ 174 h 174"/>
                <a:gd name="T6" fmla="*/ 2 w 107"/>
                <a:gd name="T7" fmla="*/ 174 h 174"/>
                <a:gd name="T8" fmla="*/ 3 w 107"/>
                <a:gd name="T9" fmla="*/ 173 h 174"/>
                <a:gd name="T10" fmla="*/ 33 w 107"/>
                <a:gd name="T11" fmla="*/ 123 h 174"/>
                <a:gd name="T12" fmla="*/ 31 w 107"/>
                <a:gd name="T13" fmla="*/ 121 h 174"/>
                <a:gd name="T14" fmla="*/ 34 w 107"/>
                <a:gd name="T15" fmla="*/ 115 h 174"/>
                <a:gd name="T16" fmla="*/ 33 w 107"/>
                <a:gd name="T17" fmla="*/ 118 h 174"/>
                <a:gd name="T18" fmla="*/ 35 w 107"/>
                <a:gd name="T19" fmla="*/ 120 h 174"/>
                <a:gd name="T20" fmla="*/ 37 w 107"/>
                <a:gd name="T21" fmla="*/ 118 h 174"/>
                <a:gd name="T22" fmla="*/ 34 w 107"/>
                <a:gd name="T23" fmla="*/ 115 h 174"/>
                <a:gd name="T24" fmla="*/ 105 w 107"/>
                <a:gd name="T25" fmla="*/ 0 h 174"/>
                <a:gd name="T26" fmla="*/ 104 w 107"/>
                <a:gd name="T27" fmla="*/ 0 h 174"/>
                <a:gd name="T28" fmla="*/ 36 w 107"/>
                <a:gd name="T29" fmla="*/ 112 h 174"/>
                <a:gd name="T30" fmla="*/ 39 w 107"/>
                <a:gd name="T31" fmla="*/ 115 h 174"/>
                <a:gd name="T32" fmla="*/ 107 w 107"/>
                <a:gd name="T33" fmla="*/ 2 h 174"/>
                <a:gd name="T34" fmla="*/ 106 w 107"/>
                <a:gd name="T35" fmla="*/ 0 h 174"/>
                <a:gd name="T36" fmla="*/ 105 w 107"/>
                <a:gd name="T37" fmla="*/ 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07" h="174">
                  <a:moveTo>
                    <a:pt x="31" y="121"/>
                  </a:moveTo>
                  <a:cubicBezTo>
                    <a:pt x="1" y="171"/>
                    <a:pt x="1" y="171"/>
                    <a:pt x="1" y="171"/>
                  </a:cubicBezTo>
                  <a:cubicBezTo>
                    <a:pt x="0" y="172"/>
                    <a:pt x="0" y="173"/>
                    <a:pt x="1" y="174"/>
                  </a:cubicBezTo>
                  <a:cubicBezTo>
                    <a:pt x="1" y="174"/>
                    <a:pt x="2" y="174"/>
                    <a:pt x="2" y="174"/>
                  </a:cubicBezTo>
                  <a:cubicBezTo>
                    <a:pt x="3" y="174"/>
                    <a:pt x="3" y="174"/>
                    <a:pt x="3" y="173"/>
                  </a:cubicBezTo>
                  <a:cubicBezTo>
                    <a:pt x="33" y="123"/>
                    <a:pt x="33" y="123"/>
                    <a:pt x="33" y="123"/>
                  </a:cubicBezTo>
                  <a:cubicBezTo>
                    <a:pt x="31" y="121"/>
                    <a:pt x="31" y="121"/>
                    <a:pt x="31" y="121"/>
                  </a:cubicBezTo>
                  <a:moveTo>
                    <a:pt x="34" y="115"/>
                  </a:moveTo>
                  <a:cubicBezTo>
                    <a:pt x="33" y="118"/>
                    <a:pt x="33" y="118"/>
                    <a:pt x="33" y="118"/>
                  </a:cubicBezTo>
                  <a:cubicBezTo>
                    <a:pt x="35" y="120"/>
                    <a:pt x="35" y="120"/>
                    <a:pt x="35" y="120"/>
                  </a:cubicBezTo>
                  <a:cubicBezTo>
                    <a:pt x="37" y="118"/>
                    <a:pt x="37" y="118"/>
                    <a:pt x="37" y="118"/>
                  </a:cubicBezTo>
                  <a:cubicBezTo>
                    <a:pt x="34" y="115"/>
                    <a:pt x="34" y="115"/>
                    <a:pt x="34" y="115"/>
                  </a:cubicBezTo>
                  <a:moveTo>
                    <a:pt x="105" y="0"/>
                  </a:moveTo>
                  <a:cubicBezTo>
                    <a:pt x="105" y="0"/>
                    <a:pt x="104" y="0"/>
                    <a:pt x="104" y="0"/>
                  </a:cubicBezTo>
                  <a:cubicBezTo>
                    <a:pt x="36" y="112"/>
                    <a:pt x="36" y="112"/>
                    <a:pt x="36" y="112"/>
                  </a:cubicBezTo>
                  <a:cubicBezTo>
                    <a:pt x="39" y="115"/>
                    <a:pt x="39" y="115"/>
                    <a:pt x="39" y="115"/>
                  </a:cubicBezTo>
                  <a:cubicBezTo>
                    <a:pt x="107" y="2"/>
                    <a:pt x="107" y="2"/>
                    <a:pt x="107" y="2"/>
                  </a:cubicBezTo>
                  <a:cubicBezTo>
                    <a:pt x="107" y="1"/>
                    <a:pt x="107" y="0"/>
                    <a:pt x="106" y="0"/>
                  </a:cubicBezTo>
                  <a:cubicBezTo>
                    <a:pt x="106" y="0"/>
                    <a:pt x="106" y="0"/>
                    <a:pt x="105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217" name="Freeform 142"/>
            <p:cNvSpPr>
              <a:spLocks/>
            </p:cNvSpPr>
            <p:nvPr/>
          </p:nvSpPr>
          <p:spPr bwMode="auto">
            <a:xfrm>
              <a:off x="1329911" y="10609338"/>
              <a:ext cx="7229" cy="9294"/>
            </a:xfrm>
            <a:custGeom>
              <a:avLst/>
              <a:gdLst>
                <a:gd name="T0" fmla="*/ 3 w 7"/>
                <a:gd name="T1" fmla="*/ 0 h 9"/>
                <a:gd name="T2" fmla="*/ 0 w 7"/>
                <a:gd name="T3" fmla="*/ 4 h 9"/>
                <a:gd name="T4" fmla="*/ 4 w 7"/>
                <a:gd name="T5" fmla="*/ 9 h 9"/>
                <a:gd name="T6" fmla="*/ 7 w 7"/>
                <a:gd name="T7" fmla="*/ 4 h 9"/>
                <a:gd name="T8" fmla="*/ 3 w 7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9">
                  <a:moveTo>
                    <a:pt x="3" y="0"/>
                  </a:moveTo>
                  <a:lnTo>
                    <a:pt x="0" y="4"/>
                  </a:lnTo>
                  <a:lnTo>
                    <a:pt x="4" y="9"/>
                  </a:lnTo>
                  <a:lnTo>
                    <a:pt x="7" y="4"/>
                  </a:ln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218" name="Freeform 143"/>
            <p:cNvSpPr>
              <a:spLocks/>
            </p:cNvSpPr>
            <p:nvPr/>
          </p:nvSpPr>
          <p:spPr bwMode="auto">
            <a:xfrm>
              <a:off x="1329911" y="10609338"/>
              <a:ext cx="7229" cy="9294"/>
            </a:xfrm>
            <a:custGeom>
              <a:avLst/>
              <a:gdLst>
                <a:gd name="T0" fmla="*/ 3 w 7"/>
                <a:gd name="T1" fmla="*/ 0 h 9"/>
                <a:gd name="T2" fmla="*/ 0 w 7"/>
                <a:gd name="T3" fmla="*/ 4 h 9"/>
                <a:gd name="T4" fmla="*/ 4 w 7"/>
                <a:gd name="T5" fmla="*/ 9 h 9"/>
                <a:gd name="T6" fmla="*/ 7 w 7"/>
                <a:gd name="T7" fmla="*/ 4 h 9"/>
                <a:gd name="T8" fmla="*/ 3 w 7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9">
                  <a:moveTo>
                    <a:pt x="3" y="0"/>
                  </a:moveTo>
                  <a:lnTo>
                    <a:pt x="0" y="4"/>
                  </a:lnTo>
                  <a:lnTo>
                    <a:pt x="4" y="9"/>
                  </a:lnTo>
                  <a:lnTo>
                    <a:pt x="7" y="4"/>
                  </a:lnTo>
                  <a:lnTo>
                    <a:pt x="3" y="0"/>
                  </a:ln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219" name="Freeform 144"/>
            <p:cNvSpPr>
              <a:spLocks/>
            </p:cNvSpPr>
            <p:nvPr/>
          </p:nvSpPr>
          <p:spPr bwMode="auto">
            <a:xfrm>
              <a:off x="1324748" y="10618631"/>
              <a:ext cx="6196" cy="7229"/>
            </a:xfrm>
            <a:custGeom>
              <a:avLst/>
              <a:gdLst>
                <a:gd name="T0" fmla="*/ 3 w 6"/>
                <a:gd name="T1" fmla="*/ 0 h 7"/>
                <a:gd name="T2" fmla="*/ 0 w 6"/>
                <a:gd name="T3" fmla="*/ 4 h 7"/>
                <a:gd name="T4" fmla="*/ 3 w 6"/>
                <a:gd name="T5" fmla="*/ 7 h 7"/>
                <a:gd name="T6" fmla="*/ 6 w 6"/>
                <a:gd name="T7" fmla="*/ 3 h 7"/>
                <a:gd name="T8" fmla="*/ 3 w 6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7">
                  <a:moveTo>
                    <a:pt x="3" y="0"/>
                  </a:moveTo>
                  <a:lnTo>
                    <a:pt x="0" y="4"/>
                  </a:lnTo>
                  <a:lnTo>
                    <a:pt x="3" y="7"/>
                  </a:lnTo>
                  <a:lnTo>
                    <a:pt x="6" y="3"/>
                  </a:ln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220" name="Freeform 145"/>
            <p:cNvSpPr>
              <a:spLocks/>
            </p:cNvSpPr>
            <p:nvPr/>
          </p:nvSpPr>
          <p:spPr bwMode="auto">
            <a:xfrm>
              <a:off x="1324748" y="10618631"/>
              <a:ext cx="6196" cy="7229"/>
            </a:xfrm>
            <a:custGeom>
              <a:avLst/>
              <a:gdLst>
                <a:gd name="T0" fmla="*/ 3 w 6"/>
                <a:gd name="T1" fmla="*/ 0 h 7"/>
                <a:gd name="T2" fmla="*/ 0 w 6"/>
                <a:gd name="T3" fmla="*/ 4 h 7"/>
                <a:gd name="T4" fmla="*/ 3 w 6"/>
                <a:gd name="T5" fmla="*/ 7 h 7"/>
                <a:gd name="T6" fmla="*/ 6 w 6"/>
                <a:gd name="T7" fmla="*/ 3 h 7"/>
                <a:gd name="T8" fmla="*/ 3 w 6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7">
                  <a:moveTo>
                    <a:pt x="3" y="0"/>
                  </a:moveTo>
                  <a:lnTo>
                    <a:pt x="0" y="4"/>
                  </a:lnTo>
                  <a:lnTo>
                    <a:pt x="3" y="7"/>
                  </a:lnTo>
                  <a:lnTo>
                    <a:pt x="6" y="3"/>
                  </a:lnTo>
                  <a:lnTo>
                    <a:pt x="3" y="0"/>
                  </a:ln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221" name="Freeform 146"/>
            <p:cNvSpPr>
              <a:spLocks/>
            </p:cNvSpPr>
            <p:nvPr/>
          </p:nvSpPr>
          <p:spPr bwMode="auto">
            <a:xfrm>
              <a:off x="1213221" y="10753909"/>
              <a:ext cx="37176" cy="56796"/>
            </a:xfrm>
            <a:custGeom>
              <a:avLst/>
              <a:gdLst>
                <a:gd name="T0" fmla="*/ 22 w 24"/>
                <a:gd name="T1" fmla="*/ 0 h 37"/>
                <a:gd name="T2" fmla="*/ 21 w 24"/>
                <a:gd name="T3" fmla="*/ 0 h 37"/>
                <a:gd name="T4" fmla="*/ 0 w 24"/>
                <a:gd name="T5" fmla="*/ 35 h 37"/>
                <a:gd name="T6" fmla="*/ 1 w 24"/>
                <a:gd name="T7" fmla="*/ 37 h 37"/>
                <a:gd name="T8" fmla="*/ 2 w 24"/>
                <a:gd name="T9" fmla="*/ 37 h 37"/>
                <a:gd name="T10" fmla="*/ 3 w 24"/>
                <a:gd name="T11" fmla="*/ 36 h 37"/>
                <a:gd name="T12" fmla="*/ 24 w 24"/>
                <a:gd name="T13" fmla="*/ 2 h 37"/>
                <a:gd name="T14" fmla="*/ 23 w 24"/>
                <a:gd name="T15" fmla="*/ 0 h 37"/>
                <a:gd name="T16" fmla="*/ 22 w 24"/>
                <a:gd name="T17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37">
                  <a:moveTo>
                    <a:pt x="22" y="0"/>
                  </a:moveTo>
                  <a:cubicBezTo>
                    <a:pt x="22" y="0"/>
                    <a:pt x="21" y="0"/>
                    <a:pt x="21" y="0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0" y="35"/>
                    <a:pt x="0" y="36"/>
                    <a:pt x="1" y="37"/>
                  </a:cubicBezTo>
                  <a:cubicBezTo>
                    <a:pt x="1" y="37"/>
                    <a:pt x="1" y="37"/>
                    <a:pt x="2" y="37"/>
                  </a:cubicBezTo>
                  <a:cubicBezTo>
                    <a:pt x="2" y="37"/>
                    <a:pt x="3" y="37"/>
                    <a:pt x="3" y="36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4" y="1"/>
                    <a:pt x="24" y="0"/>
                    <a:pt x="23" y="0"/>
                  </a:cubicBezTo>
                  <a:cubicBezTo>
                    <a:pt x="23" y="0"/>
                    <a:pt x="23" y="0"/>
                    <a:pt x="22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222" name="Freeform 147"/>
            <p:cNvSpPr>
              <a:spLocks/>
            </p:cNvSpPr>
            <p:nvPr/>
          </p:nvSpPr>
          <p:spPr bwMode="auto">
            <a:xfrm>
              <a:off x="2047605" y="9417655"/>
              <a:ext cx="9294" cy="10327"/>
            </a:xfrm>
            <a:custGeom>
              <a:avLst/>
              <a:gdLst>
                <a:gd name="T0" fmla="*/ 5 w 6"/>
                <a:gd name="T1" fmla="*/ 0 h 7"/>
                <a:gd name="T2" fmla="*/ 3 w 6"/>
                <a:gd name="T3" fmla="*/ 0 h 7"/>
                <a:gd name="T4" fmla="*/ 0 w 6"/>
                <a:gd name="T5" fmla="*/ 5 h 7"/>
                <a:gd name="T6" fmla="*/ 1 w 6"/>
                <a:gd name="T7" fmla="*/ 7 h 7"/>
                <a:gd name="T8" fmla="*/ 2 w 6"/>
                <a:gd name="T9" fmla="*/ 7 h 7"/>
                <a:gd name="T10" fmla="*/ 3 w 6"/>
                <a:gd name="T11" fmla="*/ 7 h 7"/>
                <a:gd name="T12" fmla="*/ 6 w 6"/>
                <a:gd name="T13" fmla="*/ 2 h 7"/>
                <a:gd name="T14" fmla="*/ 5 w 6"/>
                <a:gd name="T15" fmla="*/ 0 h 7"/>
                <a:gd name="T16" fmla="*/ 5 w 6"/>
                <a:gd name="T1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7">
                  <a:moveTo>
                    <a:pt x="5" y="0"/>
                  </a:moveTo>
                  <a:cubicBezTo>
                    <a:pt x="4" y="0"/>
                    <a:pt x="3" y="0"/>
                    <a:pt x="3" y="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6"/>
                    <a:pt x="0" y="7"/>
                    <a:pt x="1" y="7"/>
                  </a:cubicBezTo>
                  <a:cubicBezTo>
                    <a:pt x="1" y="7"/>
                    <a:pt x="1" y="7"/>
                    <a:pt x="2" y="7"/>
                  </a:cubicBezTo>
                  <a:cubicBezTo>
                    <a:pt x="2" y="7"/>
                    <a:pt x="3" y="7"/>
                    <a:pt x="3" y="7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1"/>
                    <a:pt x="6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223" name="Freeform 148"/>
            <p:cNvSpPr>
              <a:spLocks noEditPoints="1"/>
            </p:cNvSpPr>
            <p:nvPr/>
          </p:nvSpPr>
          <p:spPr bwMode="auto">
            <a:xfrm>
              <a:off x="2820031" y="9983549"/>
              <a:ext cx="37176" cy="57829"/>
            </a:xfrm>
            <a:custGeom>
              <a:avLst/>
              <a:gdLst>
                <a:gd name="T0" fmla="*/ 14 w 24"/>
                <a:gd name="T1" fmla="*/ 18 h 37"/>
                <a:gd name="T2" fmla="*/ 4 w 24"/>
                <a:gd name="T3" fmla="*/ 28 h 37"/>
                <a:gd name="T4" fmla="*/ 0 w 24"/>
                <a:gd name="T5" fmla="*/ 35 h 37"/>
                <a:gd name="T6" fmla="*/ 1 w 24"/>
                <a:gd name="T7" fmla="*/ 37 h 37"/>
                <a:gd name="T8" fmla="*/ 2 w 24"/>
                <a:gd name="T9" fmla="*/ 37 h 37"/>
                <a:gd name="T10" fmla="*/ 3 w 24"/>
                <a:gd name="T11" fmla="*/ 36 h 37"/>
                <a:gd name="T12" fmla="*/ 14 w 24"/>
                <a:gd name="T13" fmla="*/ 18 h 37"/>
                <a:gd name="T14" fmla="*/ 22 w 24"/>
                <a:gd name="T15" fmla="*/ 0 h 37"/>
                <a:gd name="T16" fmla="*/ 21 w 24"/>
                <a:gd name="T17" fmla="*/ 0 h 37"/>
                <a:gd name="T18" fmla="*/ 12 w 24"/>
                <a:gd name="T19" fmla="*/ 16 h 37"/>
                <a:gd name="T20" fmla="*/ 22 w 24"/>
                <a:gd name="T21" fmla="*/ 6 h 37"/>
                <a:gd name="T22" fmla="*/ 22 w 24"/>
                <a:gd name="T23" fmla="*/ 5 h 37"/>
                <a:gd name="T24" fmla="*/ 22 w 24"/>
                <a:gd name="T25" fmla="*/ 4 h 37"/>
                <a:gd name="T26" fmla="*/ 22 w 24"/>
                <a:gd name="T27" fmla="*/ 2 h 37"/>
                <a:gd name="T28" fmla="*/ 23 w 24"/>
                <a:gd name="T29" fmla="*/ 1 h 37"/>
                <a:gd name="T30" fmla="*/ 24 w 24"/>
                <a:gd name="T31" fmla="*/ 1 h 37"/>
                <a:gd name="T32" fmla="*/ 23 w 24"/>
                <a:gd name="T33" fmla="*/ 0 h 37"/>
                <a:gd name="T34" fmla="*/ 22 w 24"/>
                <a:gd name="T35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4" h="37">
                  <a:moveTo>
                    <a:pt x="14" y="18"/>
                  </a:moveTo>
                  <a:cubicBezTo>
                    <a:pt x="4" y="28"/>
                    <a:pt x="4" y="28"/>
                    <a:pt x="4" y="28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0" y="35"/>
                    <a:pt x="0" y="36"/>
                    <a:pt x="1" y="37"/>
                  </a:cubicBezTo>
                  <a:cubicBezTo>
                    <a:pt x="1" y="37"/>
                    <a:pt x="2" y="37"/>
                    <a:pt x="2" y="37"/>
                  </a:cubicBezTo>
                  <a:cubicBezTo>
                    <a:pt x="2" y="37"/>
                    <a:pt x="3" y="37"/>
                    <a:pt x="3" y="36"/>
                  </a:cubicBezTo>
                  <a:cubicBezTo>
                    <a:pt x="14" y="18"/>
                    <a:pt x="14" y="18"/>
                    <a:pt x="14" y="18"/>
                  </a:cubicBezTo>
                  <a:moveTo>
                    <a:pt x="22" y="0"/>
                  </a:moveTo>
                  <a:cubicBezTo>
                    <a:pt x="22" y="0"/>
                    <a:pt x="21" y="0"/>
                    <a:pt x="21" y="0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22" y="6"/>
                    <a:pt x="22" y="6"/>
                    <a:pt x="22" y="6"/>
                  </a:cubicBezTo>
                  <a:cubicBezTo>
                    <a:pt x="22" y="5"/>
                    <a:pt x="22" y="5"/>
                    <a:pt x="22" y="5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21" y="3"/>
                    <a:pt x="21" y="2"/>
                    <a:pt x="22" y="2"/>
                  </a:cubicBezTo>
                  <a:cubicBezTo>
                    <a:pt x="22" y="1"/>
                    <a:pt x="23" y="1"/>
                    <a:pt x="23" y="1"/>
                  </a:cubicBezTo>
                  <a:cubicBezTo>
                    <a:pt x="23" y="1"/>
                    <a:pt x="24" y="1"/>
                    <a:pt x="24" y="1"/>
                  </a:cubicBezTo>
                  <a:cubicBezTo>
                    <a:pt x="24" y="1"/>
                    <a:pt x="24" y="0"/>
                    <a:pt x="23" y="0"/>
                  </a:cubicBezTo>
                  <a:cubicBezTo>
                    <a:pt x="23" y="0"/>
                    <a:pt x="23" y="0"/>
                    <a:pt x="22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224" name="Freeform 149"/>
            <p:cNvSpPr>
              <a:spLocks noEditPoints="1"/>
            </p:cNvSpPr>
            <p:nvPr/>
          </p:nvSpPr>
          <p:spPr bwMode="auto">
            <a:xfrm>
              <a:off x="2826227" y="9984582"/>
              <a:ext cx="30980" cy="42339"/>
            </a:xfrm>
            <a:custGeom>
              <a:avLst/>
              <a:gdLst>
                <a:gd name="T0" fmla="*/ 18 w 20"/>
                <a:gd name="T1" fmla="*/ 5 h 27"/>
                <a:gd name="T2" fmla="*/ 8 w 20"/>
                <a:gd name="T3" fmla="*/ 15 h 27"/>
                <a:gd name="T4" fmla="*/ 0 w 20"/>
                <a:gd name="T5" fmla="*/ 27 h 27"/>
                <a:gd name="T6" fmla="*/ 10 w 20"/>
                <a:gd name="T7" fmla="*/ 17 h 27"/>
                <a:gd name="T8" fmla="*/ 18 w 20"/>
                <a:gd name="T9" fmla="*/ 5 h 27"/>
                <a:gd name="T10" fmla="*/ 19 w 20"/>
                <a:gd name="T11" fmla="*/ 0 h 27"/>
                <a:gd name="T12" fmla="*/ 18 w 20"/>
                <a:gd name="T13" fmla="*/ 1 h 27"/>
                <a:gd name="T14" fmla="*/ 18 w 20"/>
                <a:gd name="T15" fmla="*/ 3 h 27"/>
                <a:gd name="T16" fmla="*/ 18 w 20"/>
                <a:gd name="T17" fmla="*/ 4 h 27"/>
                <a:gd name="T18" fmla="*/ 20 w 20"/>
                <a:gd name="T19" fmla="*/ 1 h 27"/>
                <a:gd name="T20" fmla="*/ 20 w 20"/>
                <a:gd name="T21" fmla="*/ 0 h 27"/>
                <a:gd name="T22" fmla="*/ 19 w 20"/>
                <a:gd name="T23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0" h="27">
                  <a:moveTo>
                    <a:pt x="18" y="5"/>
                  </a:moveTo>
                  <a:cubicBezTo>
                    <a:pt x="8" y="15"/>
                    <a:pt x="8" y="15"/>
                    <a:pt x="8" y="15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18" y="5"/>
                    <a:pt x="18" y="5"/>
                    <a:pt x="18" y="5"/>
                  </a:cubicBezTo>
                  <a:moveTo>
                    <a:pt x="19" y="0"/>
                  </a:moveTo>
                  <a:cubicBezTo>
                    <a:pt x="19" y="0"/>
                    <a:pt x="18" y="0"/>
                    <a:pt x="18" y="1"/>
                  </a:cubicBezTo>
                  <a:cubicBezTo>
                    <a:pt x="17" y="1"/>
                    <a:pt x="17" y="2"/>
                    <a:pt x="18" y="3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0"/>
                  </a:cubicBezTo>
                  <a:cubicBezTo>
                    <a:pt x="20" y="0"/>
                    <a:pt x="19" y="0"/>
                    <a:pt x="19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225" name="Freeform 150"/>
            <p:cNvSpPr>
              <a:spLocks/>
            </p:cNvSpPr>
            <p:nvPr/>
          </p:nvSpPr>
          <p:spPr bwMode="auto">
            <a:xfrm>
              <a:off x="2883023" y="9922623"/>
              <a:ext cx="11359" cy="12392"/>
            </a:xfrm>
            <a:custGeom>
              <a:avLst/>
              <a:gdLst>
                <a:gd name="T0" fmla="*/ 5 w 7"/>
                <a:gd name="T1" fmla="*/ 0 h 8"/>
                <a:gd name="T2" fmla="*/ 3 w 7"/>
                <a:gd name="T3" fmla="*/ 1 h 8"/>
                <a:gd name="T4" fmla="*/ 1 w 7"/>
                <a:gd name="T5" fmla="*/ 5 h 8"/>
                <a:gd name="T6" fmla="*/ 1 w 7"/>
                <a:gd name="T7" fmla="*/ 8 h 8"/>
                <a:gd name="T8" fmla="*/ 2 w 7"/>
                <a:gd name="T9" fmla="*/ 8 h 8"/>
                <a:gd name="T10" fmla="*/ 4 w 7"/>
                <a:gd name="T11" fmla="*/ 7 h 8"/>
                <a:gd name="T12" fmla="*/ 6 w 7"/>
                <a:gd name="T13" fmla="*/ 2 h 8"/>
                <a:gd name="T14" fmla="*/ 6 w 7"/>
                <a:gd name="T15" fmla="*/ 0 h 8"/>
                <a:gd name="T16" fmla="*/ 5 w 7"/>
                <a:gd name="T1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8">
                  <a:moveTo>
                    <a:pt x="5" y="0"/>
                  </a:moveTo>
                  <a:cubicBezTo>
                    <a:pt x="4" y="0"/>
                    <a:pt x="4" y="0"/>
                    <a:pt x="3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6"/>
                    <a:pt x="0" y="7"/>
                    <a:pt x="1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4" y="7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2"/>
                    <a:pt x="7" y="1"/>
                    <a:pt x="6" y="0"/>
                  </a:cubicBezTo>
                  <a:cubicBezTo>
                    <a:pt x="5" y="0"/>
                    <a:pt x="5" y="0"/>
                    <a:pt x="5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226" name="Freeform 151"/>
            <p:cNvSpPr>
              <a:spLocks/>
            </p:cNvSpPr>
            <p:nvPr/>
          </p:nvSpPr>
          <p:spPr bwMode="auto">
            <a:xfrm>
              <a:off x="3655448" y="10489550"/>
              <a:ext cx="39241" cy="58861"/>
            </a:xfrm>
            <a:custGeom>
              <a:avLst/>
              <a:gdLst>
                <a:gd name="T0" fmla="*/ 23 w 25"/>
                <a:gd name="T1" fmla="*/ 0 h 38"/>
                <a:gd name="T2" fmla="*/ 21 w 25"/>
                <a:gd name="T3" fmla="*/ 1 h 38"/>
                <a:gd name="T4" fmla="*/ 1 w 25"/>
                <a:gd name="T5" fmla="*/ 35 h 38"/>
                <a:gd name="T6" fmla="*/ 1 w 25"/>
                <a:gd name="T7" fmla="*/ 37 h 38"/>
                <a:gd name="T8" fmla="*/ 2 w 25"/>
                <a:gd name="T9" fmla="*/ 38 h 38"/>
                <a:gd name="T10" fmla="*/ 4 w 25"/>
                <a:gd name="T11" fmla="*/ 37 h 38"/>
                <a:gd name="T12" fmla="*/ 24 w 25"/>
                <a:gd name="T13" fmla="*/ 2 h 38"/>
                <a:gd name="T14" fmla="*/ 24 w 25"/>
                <a:gd name="T15" fmla="*/ 0 h 38"/>
                <a:gd name="T16" fmla="*/ 23 w 25"/>
                <a:gd name="T17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38">
                  <a:moveTo>
                    <a:pt x="23" y="0"/>
                  </a:moveTo>
                  <a:cubicBezTo>
                    <a:pt x="22" y="0"/>
                    <a:pt x="22" y="0"/>
                    <a:pt x="21" y="1"/>
                  </a:cubicBezTo>
                  <a:cubicBezTo>
                    <a:pt x="1" y="35"/>
                    <a:pt x="1" y="35"/>
                    <a:pt x="1" y="35"/>
                  </a:cubicBezTo>
                  <a:cubicBezTo>
                    <a:pt x="0" y="36"/>
                    <a:pt x="0" y="37"/>
                    <a:pt x="1" y="37"/>
                  </a:cubicBezTo>
                  <a:cubicBezTo>
                    <a:pt x="2" y="37"/>
                    <a:pt x="2" y="38"/>
                    <a:pt x="2" y="38"/>
                  </a:cubicBezTo>
                  <a:cubicBezTo>
                    <a:pt x="3" y="38"/>
                    <a:pt x="3" y="37"/>
                    <a:pt x="4" y="37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5" y="2"/>
                    <a:pt x="24" y="1"/>
                    <a:pt x="24" y="0"/>
                  </a:cubicBezTo>
                  <a:cubicBezTo>
                    <a:pt x="23" y="0"/>
                    <a:pt x="23" y="0"/>
                    <a:pt x="23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227" name="Freeform 152"/>
            <p:cNvSpPr>
              <a:spLocks noEditPoints="1"/>
            </p:cNvSpPr>
            <p:nvPr/>
          </p:nvSpPr>
          <p:spPr bwMode="auto">
            <a:xfrm>
              <a:off x="3463374" y="10594880"/>
              <a:ext cx="166257" cy="272621"/>
            </a:xfrm>
            <a:custGeom>
              <a:avLst/>
              <a:gdLst>
                <a:gd name="T0" fmla="*/ 64 w 107"/>
                <a:gd name="T1" fmla="*/ 67 h 175"/>
                <a:gd name="T2" fmla="*/ 1 w 107"/>
                <a:gd name="T3" fmla="*/ 172 h 175"/>
                <a:gd name="T4" fmla="*/ 1 w 107"/>
                <a:gd name="T5" fmla="*/ 174 h 175"/>
                <a:gd name="T6" fmla="*/ 2 w 107"/>
                <a:gd name="T7" fmla="*/ 175 h 175"/>
                <a:gd name="T8" fmla="*/ 4 w 107"/>
                <a:gd name="T9" fmla="*/ 174 h 175"/>
                <a:gd name="T10" fmla="*/ 67 w 107"/>
                <a:gd name="T11" fmla="*/ 70 h 175"/>
                <a:gd name="T12" fmla="*/ 64 w 107"/>
                <a:gd name="T13" fmla="*/ 67 h 175"/>
                <a:gd name="T14" fmla="*/ 73 w 107"/>
                <a:gd name="T15" fmla="*/ 53 h 175"/>
                <a:gd name="T16" fmla="*/ 66 w 107"/>
                <a:gd name="T17" fmla="*/ 64 h 175"/>
                <a:gd name="T18" fmla="*/ 68 w 107"/>
                <a:gd name="T19" fmla="*/ 67 h 175"/>
                <a:gd name="T20" fmla="*/ 75 w 107"/>
                <a:gd name="T21" fmla="*/ 56 h 175"/>
                <a:gd name="T22" fmla="*/ 73 w 107"/>
                <a:gd name="T23" fmla="*/ 53 h 175"/>
                <a:gd name="T24" fmla="*/ 77 w 107"/>
                <a:gd name="T25" fmla="*/ 46 h 175"/>
                <a:gd name="T26" fmla="*/ 74 w 107"/>
                <a:gd name="T27" fmla="*/ 50 h 175"/>
                <a:gd name="T28" fmla="*/ 77 w 107"/>
                <a:gd name="T29" fmla="*/ 53 h 175"/>
                <a:gd name="T30" fmla="*/ 79 w 107"/>
                <a:gd name="T31" fmla="*/ 49 h 175"/>
                <a:gd name="T32" fmla="*/ 77 w 107"/>
                <a:gd name="T33" fmla="*/ 46 h 175"/>
                <a:gd name="T34" fmla="*/ 81 w 107"/>
                <a:gd name="T35" fmla="*/ 39 h 175"/>
                <a:gd name="T36" fmla="*/ 78 w 107"/>
                <a:gd name="T37" fmla="*/ 43 h 175"/>
                <a:gd name="T38" fmla="*/ 81 w 107"/>
                <a:gd name="T39" fmla="*/ 46 h 175"/>
                <a:gd name="T40" fmla="*/ 83 w 107"/>
                <a:gd name="T41" fmla="*/ 42 h 175"/>
                <a:gd name="T42" fmla="*/ 81 w 107"/>
                <a:gd name="T43" fmla="*/ 39 h 175"/>
                <a:gd name="T44" fmla="*/ 105 w 107"/>
                <a:gd name="T45" fmla="*/ 0 h 175"/>
                <a:gd name="T46" fmla="*/ 104 w 107"/>
                <a:gd name="T47" fmla="*/ 1 h 175"/>
                <a:gd name="T48" fmla="*/ 83 w 107"/>
                <a:gd name="T49" fmla="*/ 36 h 175"/>
                <a:gd name="T50" fmla="*/ 85 w 107"/>
                <a:gd name="T51" fmla="*/ 39 h 175"/>
                <a:gd name="T52" fmla="*/ 107 w 107"/>
                <a:gd name="T53" fmla="*/ 3 h 175"/>
                <a:gd name="T54" fmla="*/ 106 w 107"/>
                <a:gd name="T55" fmla="*/ 1 h 175"/>
                <a:gd name="T56" fmla="*/ 105 w 107"/>
                <a:gd name="T57" fmla="*/ 0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7" h="175">
                  <a:moveTo>
                    <a:pt x="64" y="67"/>
                  </a:moveTo>
                  <a:cubicBezTo>
                    <a:pt x="1" y="172"/>
                    <a:pt x="1" y="172"/>
                    <a:pt x="1" y="172"/>
                  </a:cubicBezTo>
                  <a:cubicBezTo>
                    <a:pt x="0" y="173"/>
                    <a:pt x="0" y="174"/>
                    <a:pt x="1" y="174"/>
                  </a:cubicBezTo>
                  <a:cubicBezTo>
                    <a:pt x="2" y="175"/>
                    <a:pt x="2" y="175"/>
                    <a:pt x="2" y="175"/>
                  </a:cubicBezTo>
                  <a:cubicBezTo>
                    <a:pt x="3" y="175"/>
                    <a:pt x="3" y="174"/>
                    <a:pt x="4" y="174"/>
                  </a:cubicBezTo>
                  <a:cubicBezTo>
                    <a:pt x="67" y="70"/>
                    <a:pt x="67" y="70"/>
                    <a:pt x="67" y="70"/>
                  </a:cubicBezTo>
                  <a:cubicBezTo>
                    <a:pt x="64" y="67"/>
                    <a:pt x="64" y="67"/>
                    <a:pt x="64" y="67"/>
                  </a:cubicBezTo>
                  <a:moveTo>
                    <a:pt x="73" y="53"/>
                  </a:moveTo>
                  <a:cubicBezTo>
                    <a:pt x="66" y="64"/>
                    <a:pt x="66" y="64"/>
                    <a:pt x="66" y="64"/>
                  </a:cubicBezTo>
                  <a:cubicBezTo>
                    <a:pt x="68" y="67"/>
                    <a:pt x="68" y="67"/>
                    <a:pt x="68" y="67"/>
                  </a:cubicBezTo>
                  <a:cubicBezTo>
                    <a:pt x="75" y="56"/>
                    <a:pt x="75" y="56"/>
                    <a:pt x="75" y="56"/>
                  </a:cubicBezTo>
                  <a:cubicBezTo>
                    <a:pt x="73" y="53"/>
                    <a:pt x="73" y="53"/>
                    <a:pt x="73" y="53"/>
                  </a:cubicBezTo>
                  <a:moveTo>
                    <a:pt x="77" y="46"/>
                  </a:moveTo>
                  <a:cubicBezTo>
                    <a:pt x="74" y="50"/>
                    <a:pt x="74" y="50"/>
                    <a:pt x="74" y="50"/>
                  </a:cubicBezTo>
                  <a:cubicBezTo>
                    <a:pt x="77" y="53"/>
                    <a:pt x="77" y="53"/>
                    <a:pt x="77" y="53"/>
                  </a:cubicBezTo>
                  <a:cubicBezTo>
                    <a:pt x="79" y="49"/>
                    <a:pt x="79" y="49"/>
                    <a:pt x="79" y="49"/>
                  </a:cubicBezTo>
                  <a:cubicBezTo>
                    <a:pt x="77" y="46"/>
                    <a:pt x="77" y="46"/>
                    <a:pt x="77" y="46"/>
                  </a:cubicBezTo>
                  <a:moveTo>
                    <a:pt x="81" y="39"/>
                  </a:moveTo>
                  <a:cubicBezTo>
                    <a:pt x="78" y="43"/>
                    <a:pt x="78" y="43"/>
                    <a:pt x="78" y="43"/>
                  </a:cubicBezTo>
                  <a:cubicBezTo>
                    <a:pt x="81" y="46"/>
                    <a:pt x="81" y="46"/>
                    <a:pt x="81" y="46"/>
                  </a:cubicBezTo>
                  <a:cubicBezTo>
                    <a:pt x="83" y="42"/>
                    <a:pt x="83" y="42"/>
                    <a:pt x="83" y="42"/>
                  </a:cubicBezTo>
                  <a:cubicBezTo>
                    <a:pt x="81" y="39"/>
                    <a:pt x="81" y="39"/>
                    <a:pt x="81" y="39"/>
                  </a:cubicBezTo>
                  <a:moveTo>
                    <a:pt x="105" y="0"/>
                  </a:moveTo>
                  <a:cubicBezTo>
                    <a:pt x="105" y="0"/>
                    <a:pt x="104" y="1"/>
                    <a:pt x="104" y="1"/>
                  </a:cubicBezTo>
                  <a:cubicBezTo>
                    <a:pt x="83" y="36"/>
                    <a:pt x="83" y="36"/>
                    <a:pt x="83" y="36"/>
                  </a:cubicBezTo>
                  <a:cubicBezTo>
                    <a:pt x="85" y="39"/>
                    <a:pt x="85" y="39"/>
                    <a:pt x="85" y="39"/>
                  </a:cubicBezTo>
                  <a:cubicBezTo>
                    <a:pt x="107" y="3"/>
                    <a:pt x="107" y="3"/>
                    <a:pt x="107" y="3"/>
                  </a:cubicBezTo>
                  <a:cubicBezTo>
                    <a:pt x="107" y="2"/>
                    <a:pt x="107" y="1"/>
                    <a:pt x="106" y="1"/>
                  </a:cubicBezTo>
                  <a:cubicBezTo>
                    <a:pt x="106" y="0"/>
                    <a:pt x="106" y="0"/>
                    <a:pt x="105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228" name="Freeform 153"/>
            <p:cNvSpPr>
              <a:spLocks noEditPoints="1"/>
            </p:cNvSpPr>
            <p:nvPr/>
          </p:nvSpPr>
          <p:spPr bwMode="auto">
            <a:xfrm>
              <a:off x="3562509" y="10650644"/>
              <a:ext cx="33045" cy="52665"/>
            </a:xfrm>
            <a:custGeom>
              <a:avLst/>
              <a:gdLst>
                <a:gd name="T0" fmla="*/ 3 w 32"/>
                <a:gd name="T1" fmla="*/ 42 h 51"/>
                <a:gd name="T2" fmla="*/ 0 w 32"/>
                <a:gd name="T3" fmla="*/ 47 h 51"/>
                <a:gd name="T4" fmla="*/ 4 w 32"/>
                <a:gd name="T5" fmla="*/ 51 h 51"/>
                <a:gd name="T6" fmla="*/ 6 w 32"/>
                <a:gd name="T7" fmla="*/ 47 h 51"/>
                <a:gd name="T8" fmla="*/ 3 w 32"/>
                <a:gd name="T9" fmla="*/ 42 h 51"/>
                <a:gd name="T10" fmla="*/ 15 w 32"/>
                <a:gd name="T11" fmla="*/ 21 h 51"/>
                <a:gd name="T12" fmla="*/ 14 w 32"/>
                <a:gd name="T13" fmla="*/ 26 h 51"/>
                <a:gd name="T14" fmla="*/ 17 w 32"/>
                <a:gd name="T15" fmla="*/ 30 h 51"/>
                <a:gd name="T16" fmla="*/ 20 w 32"/>
                <a:gd name="T17" fmla="*/ 26 h 51"/>
                <a:gd name="T18" fmla="*/ 15 w 32"/>
                <a:gd name="T19" fmla="*/ 21 h 51"/>
                <a:gd name="T20" fmla="*/ 21 w 32"/>
                <a:gd name="T21" fmla="*/ 11 h 51"/>
                <a:gd name="T22" fmla="*/ 20 w 32"/>
                <a:gd name="T23" fmla="*/ 15 h 51"/>
                <a:gd name="T24" fmla="*/ 23 w 32"/>
                <a:gd name="T25" fmla="*/ 20 h 51"/>
                <a:gd name="T26" fmla="*/ 26 w 32"/>
                <a:gd name="T27" fmla="*/ 15 h 51"/>
                <a:gd name="T28" fmla="*/ 21 w 32"/>
                <a:gd name="T29" fmla="*/ 11 h 51"/>
                <a:gd name="T30" fmla="*/ 29 w 32"/>
                <a:gd name="T31" fmla="*/ 0 h 51"/>
                <a:gd name="T32" fmla="*/ 26 w 32"/>
                <a:gd name="T33" fmla="*/ 5 h 51"/>
                <a:gd name="T34" fmla="*/ 29 w 32"/>
                <a:gd name="T35" fmla="*/ 9 h 51"/>
                <a:gd name="T36" fmla="*/ 32 w 32"/>
                <a:gd name="T37" fmla="*/ 5 h 51"/>
                <a:gd name="T38" fmla="*/ 29 w 32"/>
                <a:gd name="T39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2" h="51">
                  <a:moveTo>
                    <a:pt x="3" y="42"/>
                  </a:moveTo>
                  <a:lnTo>
                    <a:pt x="0" y="47"/>
                  </a:lnTo>
                  <a:lnTo>
                    <a:pt x="4" y="51"/>
                  </a:lnTo>
                  <a:lnTo>
                    <a:pt x="6" y="47"/>
                  </a:lnTo>
                  <a:lnTo>
                    <a:pt x="3" y="42"/>
                  </a:lnTo>
                  <a:close/>
                  <a:moveTo>
                    <a:pt x="15" y="21"/>
                  </a:moveTo>
                  <a:lnTo>
                    <a:pt x="14" y="26"/>
                  </a:lnTo>
                  <a:lnTo>
                    <a:pt x="17" y="30"/>
                  </a:lnTo>
                  <a:lnTo>
                    <a:pt x="20" y="26"/>
                  </a:lnTo>
                  <a:lnTo>
                    <a:pt x="15" y="21"/>
                  </a:lnTo>
                  <a:close/>
                  <a:moveTo>
                    <a:pt x="21" y="11"/>
                  </a:moveTo>
                  <a:lnTo>
                    <a:pt x="20" y="15"/>
                  </a:lnTo>
                  <a:lnTo>
                    <a:pt x="23" y="20"/>
                  </a:lnTo>
                  <a:lnTo>
                    <a:pt x="26" y="15"/>
                  </a:lnTo>
                  <a:lnTo>
                    <a:pt x="21" y="11"/>
                  </a:lnTo>
                  <a:close/>
                  <a:moveTo>
                    <a:pt x="29" y="0"/>
                  </a:moveTo>
                  <a:lnTo>
                    <a:pt x="26" y="5"/>
                  </a:lnTo>
                  <a:lnTo>
                    <a:pt x="29" y="9"/>
                  </a:lnTo>
                  <a:lnTo>
                    <a:pt x="32" y="5"/>
                  </a:ln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229" name="Freeform 154"/>
            <p:cNvSpPr>
              <a:spLocks noEditPoints="1"/>
            </p:cNvSpPr>
            <p:nvPr/>
          </p:nvSpPr>
          <p:spPr bwMode="auto">
            <a:xfrm>
              <a:off x="3562509" y="10650644"/>
              <a:ext cx="33045" cy="52665"/>
            </a:xfrm>
            <a:custGeom>
              <a:avLst/>
              <a:gdLst>
                <a:gd name="T0" fmla="*/ 3 w 32"/>
                <a:gd name="T1" fmla="*/ 42 h 51"/>
                <a:gd name="T2" fmla="*/ 0 w 32"/>
                <a:gd name="T3" fmla="*/ 47 h 51"/>
                <a:gd name="T4" fmla="*/ 4 w 32"/>
                <a:gd name="T5" fmla="*/ 51 h 51"/>
                <a:gd name="T6" fmla="*/ 6 w 32"/>
                <a:gd name="T7" fmla="*/ 47 h 51"/>
                <a:gd name="T8" fmla="*/ 3 w 32"/>
                <a:gd name="T9" fmla="*/ 42 h 51"/>
                <a:gd name="T10" fmla="*/ 15 w 32"/>
                <a:gd name="T11" fmla="*/ 21 h 51"/>
                <a:gd name="T12" fmla="*/ 14 w 32"/>
                <a:gd name="T13" fmla="*/ 26 h 51"/>
                <a:gd name="T14" fmla="*/ 17 w 32"/>
                <a:gd name="T15" fmla="*/ 30 h 51"/>
                <a:gd name="T16" fmla="*/ 20 w 32"/>
                <a:gd name="T17" fmla="*/ 26 h 51"/>
                <a:gd name="T18" fmla="*/ 15 w 32"/>
                <a:gd name="T19" fmla="*/ 21 h 51"/>
                <a:gd name="T20" fmla="*/ 21 w 32"/>
                <a:gd name="T21" fmla="*/ 11 h 51"/>
                <a:gd name="T22" fmla="*/ 20 w 32"/>
                <a:gd name="T23" fmla="*/ 15 h 51"/>
                <a:gd name="T24" fmla="*/ 23 w 32"/>
                <a:gd name="T25" fmla="*/ 20 h 51"/>
                <a:gd name="T26" fmla="*/ 26 w 32"/>
                <a:gd name="T27" fmla="*/ 15 h 51"/>
                <a:gd name="T28" fmla="*/ 21 w 32"/>
                <a:gd name="T29" fmla="*/ 11 h 51"/>
                <a:gd name="T30" fmla="*/ 29 w 32"/>
                <a:gd name="T31" fmla="*/ 0 h 51"/>
                <a:gd name="T32" fmla="*/ 26 w 32"/>
                <a:gd name="T33" fmla="*/ 5 h 51"/>
                <a:gd name="T34" fmla="*/ 29 w 32"/>
                <a:gd name="T35" fmla="*/ 9 h 51"/>
                <a:gd name="T36" fmla="*/ 32 w 32"/>
                <a:gd name="T37" fmla="*/ 5 h 51"/>
                <a:gd name="T38" fmla="*/ 29 w 32"/>
                <a:gd name="T39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2" h="51">
                  <a:moveTo>
                    <a:pt x="3" y="42"/>
                  </a:moveTo>
                  <a:lnTo>
                    <a:pt x="0" y="47"/>
                  </a:lnTo>
                  <a:lnTo>
                    <a:pt x="4" y="51"/>
                  </a:lnTo>
                  <a:lnTo>
                    <a:pt x="6" y="47"/>
                  </a:lnTo>
                  <a:lnTo>
                    <a:pt x="3" y="42"/>
                  </a:lnTo>
                  <a:moveTo>
                    <a:pt x="15" y="21"/>
                  </a:moveTo>
                  <a:lnTo>
                    <a:pt x="14" y="26"/>
                  </a:lnTo>
                  <a:lnTo>
                    <a:pt x="17" y="30"/>
                  </a:lnTo>
                  <a:lnTo>
                    <a:pt x="20" y="26"/>
                  </a:lnTo>
                  <a:lnTo>
                    <a:pt x="15" y="21"/>
                  </a:lnTo>
                  <a:moveTo>
                    <a:pt x="21" y="11"/>
                  </a:moveTo>
                  <a:lnTo>
                    <a:pt x="20" y="15"/>
                  </a:lnTo>
                  <a:lnTo>
                    <a:pt x="23" y="20"/>
                  </a:lnTo>
                  <a:lnTo>
                    <a:pt x="26" y="15"/>
                  </a:lnTo>
                  <a:lnTo>
                    <a:pt x="21" y="11"/>
                  </a:lnTo>
                  <a:moveTo>
                    <a:pt x="29" y="0"/>
                  </a:moveTo>
                  <a:lnTo>
                    <a:pt x="26" y="5"/>
                  </a:lnTo>
                  <a:lnTo>
                    <a:pt x="29" y="9"/>
                  </a:lnTo>
                  <a:lnTo>
                    <a:pt x="32" y="5"/>
                  </a:lnTo>
                  <a:lnTo>
                    <a:pt x="29" y="0"/>
                  </a:ln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230" name="Freeform 155"/>
            <p:cNvSpPr>
              <a:spLocks/>
            </p:cNvSpPr>
            <p:nvPr/>
          </p:nvSpPr>
          <p:spPr bwMode="auto">
            <a:xfrm>
              <a:off x="4556955" y="10935656"/>
              <a:ext cx="9294" cy="12392"/>
            </a:xfrm>
            <a:custGeom>
              <a:avLst/>
              <a:gdLst>
                <a:gd name="T0" fmla="*/ 4 w 6"/>
                <a:gd name="T1" fmla="*/ 0 h 8"/>
                <a:gd name="T2" fmla="*/ 3 w 6"/>
                <a:gd name="T3" fmla="*/ 1 h 8"/>
                <a:gd name="T4" fmla="*/ 0 w 6"/>
                <a:gd name="T5" fmla="*/ 5 h 8"/>
                <a:gd name="T6" fmla="*/ 1 w 6"/>
                <a:gd name="T7" fmla="*/ 7 h 8"/>
                <a:gd name="T8" fmla="*/ 2 w 6"/>
                <a:gd name="T9" fmla="*/ 8 h 8"/>
                <a:gd name="T10" fmla="*/ 3 w 6"/>
                <a:gd name="T11" fmla="*/ 7 h 8"/>
                <a:gd name="T12" fmla="*/ 6 w 6"/>
                <a:gd name="T13" fmla="*/ 2 h 8"/>
                <a:gd name="T14" fmla="*/ 5 w 6"/>
                <a:gd name="T15" fmla="*/ 0 h 8"/>
                <a:gd name="T16" fmla="*/ 4 w 6"/>
                <a:gd name="T1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8">
                  <a:moveTo>
                    <a:pt x="4" y="0"/>
                  </a:moveTo>
                  <a:cubicBezTo>
                    <a:pt x="4" y="0"/>
                    <a:pt x="3" y="0"/>
                    <a:pt x="3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6"/>
                    <a:pt x="0" y="7"/>
                    <a:pt x="1" y="7"/>
                  </a:cubicBezTo>
                  <a:cubicBezTo>
                    <a:pt x="1" y="7"/>
                    <a:pt x="1" y="8"/>
                    <a:pt x="2" y="8"/>
                  </a:cubicBezTo>
                  <a:cubicBezTo>
                    <a:pt x="2" y="8"/>
                    <a:pt x="3" y="7"/>
                    <a:pt x="3" y="7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1"/>
                    <a:pt x="6" y="0"/>
                    <a:pt x="5" y="0"/>
                  </a:cubicBezTo>
                  <a:cubicBezTo>
                    <a:pt x="5" y="0"/>
                    <a:pt x="5" y="0"/>
                    <a:pt x="4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231" name="Freeform 156"/>
            <p:cNvSpPr>
              <a:spLocks/>
            </p:cNvSpPr>
            <p:nvPr/>
          </p:nvSpPr>
          <p:spPr bwMode="auto">
            <a:xfrm>
              <a:off x="577106" y="9750169"/>
              <a:ext cx="58861" cy="37176"/>
            </a:xfrm>
            <a:custGeom>
              <a:avLst/>
              <a:gdLst>
                <a:gd name="T0" fmla="*/ 2 w 38"/>
                <a:gd name="T1" fmla="*/ 0 h 24"/>
                <a:gd name="T2" fmla="*/ 1 w 38"/>
                <a:gd name="T3" fmla="*/ 1 h 24"/>
                <a:gd name="T4" fmla="*/ 1 w 38"/>
                <a:gd name="T5" fmla="*/ 4 h 24"/>
                <a:gd name="T6" fmla="*/ 35 w 38"/>
                <a:gd name="T7" fmla="*/ 24 h 24"/>
                <a:gd name="T8" fmla="*/ 36 w 38"/>
                <a:gd name="T9" fmla="*/ 24 h 24"/>
                <a:gd name="T10" fmla="*/ 38 w 38"/>
                <a:gd name="T11" fmla="*/ 24 h 24"/>
                <a:gd name="T12" fmla="*/ 37 w 38"/>
                <a:gd name="T13" fmla="*/ 21 h 24"/>
                <a:gd name="T14" fmla="*/ 3 w 38"/>
                <a:gd name="T15" fmla="*/ 1 h 24"/>
                <a:gd name="T16" fmla="*/ 2 w 38"/>
                <a:gd name="T17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8" h="24">
                  <a:moveTo>
                    <a:pt x="2" y="0"/>
                  </a:moveTo>
                  <a:cubicBezTo>
                    <a:pt x="2" y="0"/>
                    <a:pt x="1" y="1"/>
                    <a:pt x="1" y="1"/>
                  </a:cubicBezTo>
                  <a:cubicBezTo>
                    <a:pt x="0" y="2"/>
                    <a:pt x="0" y="3"/>
                    <a:pt x="1" y="4"/>
                  </a:cubicBezTo>
                  <a:cubicBezTo>
                    <a:pt x="35" y="24"/>
                    <a:pt x="35" y="24"/>
                    <a:pt x="35" y="24"/>
                  </a:cubicBezTo>
                  <a:cubicBezTo>
                    <a:pt x="36" y="24"/>
                    <a:pt x="36" y="24"/>
                    <a:pt x="36" y="24"/>
                  </a:cubicBezTo>
                  <a:cubicBezTo>
                    <a:pt x="37" y="24"/>
                    <a:pt x="37" y="24"/>
                    <a:pt x="38" y="24"/>
                  </a:cubicBezTo>
                  <a:cubicBezTo>
                    <a:pt x="38" y="23"/>
                    <a:pt x="38" y="22"/>
                    <a:pt x="37" y="2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232" name="Freeform 157"/>
            <p:cNvSpPr>
              <a:spLocks noEditPoints="1"/>
            </p:cNvSpPr>
            <p:nvPr/>
          </p:nvSpPr>
          <p:spPr bwMode="auto">
            <a:xfrm>
              <a:off x="1958797" y="10586619"/>
              <a:ext cx="271588" cy="165225"/>
            </a:xfrm>
            <a:custGeom>
              <a:avLst/>
              <a:gdLst>
                <a:gd name="T0" fmla="*/ 125 w 175"/>
                <a:gd name="T1" fmla="*/ 74 h 106"/>
                <a:gd name="T2" fmla="*/ 122 w 175"/>
                <a:gd name="T3" fmla="*/ 76 h 106"/>
                <a:gd name="T4" fmla="*/ 172 w 175"/>
                <a:gd name="T5" fmla="*/ 106 h 106"/>
                <a:gd name="T6" fmla="*/ 173 w 175"/>
                <a:gd name="T7" fmla="*/ 106 h 106"/>
                <a:gd name="T8" fmla="*/ 174 w 175"/>
                <a:gd name="T9" fmla="*/ 106 h 106"/>
                <a:gd name="T10" fmla="*/ 174 w 175"/>
                <a:gd name="T11" fmla="*/ 103 h 106"/>
                <a:gd name="T12" fmla="*/ 125 w 175"/>
                <a:gd name="T13" fmla="*/ 74 h 106"/>
                <a:gd name="T14" fmla="*/ 114 w 175"/>
                <a:gd name="T15" fmla="*/ 67 h 106"/>
                <a:gd name="T16" fmla="*/ 114 w 175"/>
                <a:gd name="T17" fmla="*/ 71 h 106"/>
                <a:gd name="T18" fmla="*/ 117 w 175"/>
                <a:gd name="T19" fmla="*/ 73 h 106"/>
                <a:gd name="T20" fmla="*/ 119 w 175"/>
                <a:gd name="T21" fmla="*/ 70 h 106"/>
                <a:gd name="T22" fmla="*/ 119 w 175"/>
                <a:gd name="T23" fmla="*/ 70 h 106"/>
                <a:gd name="T24" fmla="*/ 114 w 175"/>
                <a:gd name="T25" fmla="*/ 67 h 106"/>
                <a:gd name="T26" fmla="*/ 107 w 175"/>
                <a:gd name="T27" fmla="*/ 63 h 106"/>
                <a:gd name="T28" fmla="*/ 107 w 175"/>
                <a:gd name="T29" fmla="*/ 66 h 106"/>
                <a:gd name="T30" fmla="*/ 111 w 175"/>
                <a:gd name="T31" fmla="*/ 69 h 106"/>
                <a:gd name="T32" fmla="*/ 111 w 175"/>
                <a:gd name="T33" fmla="*/ 65 h 106"/>
                <a:gd name="T34" fmla="*/ 107 w 175"/>
                <a:gd name="T35" fmla="*/ 63 h 106"/>
                <a:gd name="T36" fmla="*/ 100 w 175"/>
                <a:gd name="T37" fmla="*/ 58 h 106"/>
                <a:gd name="T38" fmla="*/ 99 w 175"/>
                <a:gd name="T39" fmla="*/ 60 h 106"/>
                <a:gd name="T40" fmla="*/ 99 w 175"/>
                <a:gd name="T41" fmla="*/ 62 h 106"/>
                <a:gd name="T42" fmla="*/ 103 w 175"/>
                <a:gd name="T43" fmla="*/ 64 h 106"/>
                <a:gd name="T44" fmla="*/ 103 w 175"/>
                <a:gd name="T45" fmla="*/ 61 h 106"/>
                <a:gd name="T46" fmla="*/ 100 w 175"/>
                <a:gd name="T47" fmla="*/ 58 h 106"/>
                <a:gd name="T48" fmla="*/ 2 w 175"/>
                <a:gd name="T49" fmla="*/ 0 h 106"/>
                <a:gd name="T50" fmla="*/ 0 w 175"/>
                <a:gd name="T51" fmla="*/ 0 h 106"/>
                <a:gd name="T52" fmla="*/ 1 w 175"/>
                <a:gd name="T53" fmla="*/ 3 h 106"/>
                <a:gd name="T54" fmla="*/ 92 w 175"/>
                <a:gd name="T55" fmla="*/ 57 h 106"/>
                <a:gd name="T56" fmla="*/ 94 w 175"/>
                <a:gd name="T57" fmla="*/ 55 h 106"/>
                <a:gd name="T58" fmla="*/ 3 w 175"/>
                <a:gd name="T59" fmla="*/ 0 h 106"/>
                <a:gd name="T60" fmla="*/ 2 w 175"/>
                <a:gd name="T61" fmla="*/ 0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75" h="106">
                  <a:moveTo>
                    <a:pt x="125" y="74"/>
                  </a:moveTo>
                  <a:cubicBezTo>
                    <a:pt x="122" y="76"/>
                    <a:pt x="122" y="76"/>
                    <a:pt x="122" y="76"/>
                  </a:cubicBezTo>
                  <a:cubicBezTo>
                    <a:pt x="172" y="106"/>
                    <a:pt x="172" y="106"/>
                    <a:pt x="172" y="106"/>
                  </a:cubicBezTo>
                  <a:cubicBezTo>
                    <a:pt x="172" y="106"/>
                    <a:pt x="173" y="106"/>
                    <a:pt x="173" y="106"/>
                  </a:cubicBezTo>
                  <a:cubicBezTo>
                    <a:pt x="173" y="106"/>
                    <a:pt x="174" y="106"/>
                    <a:pt x="174" y="106"/>
                  </a:cubicBezTo>
                  <a:cubicBezTo>
                    <a:pt x="175" y="105"/>
                    <a:pt x="175" y="104"/>
                    <a:pt x="174" y="103"/>
                  </a:cubicBezTo>
                  <a:cubicBezTo>
                    <a:pt x="125" y="74"/>
                    <a:pt x="125" y="74"/>
                    <a:pt x="125" y="74"/>
                  </a:cubicBezTo>
                  <a:moveTo>
                    <a:pt x="114" y="67"/>
                  </a:moveTo>
                  <a:cubicBezTo>
                    <a:pt x="114" y="71"/>
                    <a:pt x="114" y="71"/>
                    <a:pt x="114" y="71"/>
                  </a:cubicBezTo>
                  <a:cubicBezTo>
                    <a:pt x="117" y="73"/>
                    <a:pt x="117" y="73"/>
                    <a:pt x="117" y="73"/>
                  </a:cubicBezTo>
                  <a:cubicBezTo>
                    <a:pt x="119" y="70"/>
                    <a:pt x="119" y="70"/>
                    <a:pt x="119" y="70"/>
                  </a:cubicBezTo>
                  <a:cubicBezTo>
                    <a:pt x="119" y="70"/>
                    <a:pt x="119" y="70"/>
                    <a:pt x="119" y="70"/>
                  </a:cubicBezTo>
                  <a:cubicBezTo>
                    <a:pt x="114" y="67"/>
                    <a:pt x="114" y="67"/>
                    <a:pt x="114" y="67"/>
                  </a:cubicBezTo>
                  <a:moveTo>
                    <a:pt x="107" y="63"/>
                  </a:moveTo>
                  <a:cubicBezTo>
                    <a:pt x="107" y="66"/>
                    <a:pt x="107" y="66"/>
                    <a:pt x="107" y="66"/>
                  </a:cubicBezTo>
                  <a:cubicBezTo>
                    <a:pt x="111" y="69"/>
                    <a:pt x="111" y="69"/>
                    <a:pt x="111" y="69"/>
                  </a:cubicBezTo>
                  <a:cubicBezTo>
                    <a:pt x="111" y="65"/>
                    <a:pt x="111" y="65"/>
                    <a:pt x="111" y="65"/>
                  </a:cubicBezTo>
                  <a:cubicBezTo>
                    <a:pt x="107" y="63"/>
                    <a:pt x="107" y="63"/>
                    <a:pt x="107" y="63"/>
                  </a:cubicBezTo>
                  <a:moveTo>
                    <a:pt x="100" y="58"/>
                  </a:moveTo>
                  <a:cubicBezTo>
                    <a:pt x="99" y="60"/>
                    <a:pt x="99" y="60"/>
                    <a:pt x="99" y="60"/>
                  </a:cubicBezTo>
                  <a:cubicBezTo>
                    <a:pt x="99" y="62"/>
                    <a:pt x="99" y="62"/>
                    <a:pt x="99" y="62"/>
                  </a:cubicBezTo>
                  <a:cubicBezTo>
                    <a:pt x="103" y="64"/>
                    <a:pt x="103" y="64"/>
                    <a:pt x="103" y="64"/>
                  </a:cubicBezTo>
                  <a:cubicBezTo>
                    <a:pt x="103" y="61"/>
                    <a:pt x="103" y="61"/>
                    <a:pt x="103" y="61"/>
                  </a:cubicBezTo>
                  <a:cubicBezTo>
                    <a:pt x="100" y="58"/>
                    <a:pt x="100" y="58"/>
                    <a:pt x="100" y="58"/>
                  </a:cubicBezTo>
                  <a:moveTo>
                    <a:pt x="2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1"/>
                    <a:pt x="0" y="2"/>
                    <a:pt x="1" y="3"/>
                  </a:cubicBezTo>
                  <a:cubicBezTo>
                    <a:pt x="92" y="57"/>
                    <a:pt x="92" y="57"/>
                    <a:pt x="92" y="57"/>
                  </a:cubicBezTo>
                  <a:cubicBezTo>
                    <a:pt x="94" y="55"/>
                    <a:pt x="94" y="55"/>
                    <a:pt x="94" y="55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233" name="Freeform 158"/>
            <p:cNvSpPr>
              <a:spLocks noEditPoints="1"/>
            </p:cNvSpPr>
            <p:nvPr/>
          </p:nvSpPr>
          <p:spPr bwMode="auto">
            <a:xfrm>
              <a:off x="2101303" y="10672329"/>
              <a:ext cx="51633" cy="33045"/>
            </a:xfrm>
            <a:custGeom>
              <a:avLst/>
              <a:gdLst>
                <a:gd name="T0" fmla="*/ 41 w 50"/>
                <a:gd name="T1" fmla="*/ 23 h 32"/>
                <a:gd name="T2" fmla="*/ 41 w 50"/>
                <a:gd name="T3" fmla="*/ 23 h 32"/>
                <a:gd name="T4" fmla="*/ 38 w 50"/>
                <a:gd name="T5" fmla="*/ 27 h 32"/>
                <a:gd name="T6" fmla="*/ 46 w 50"/>
                <a:gd name="T7" fmla="*/ 32 h 32"/>
                <a:gd name="T8" fmla="*/ 50 w 50"/>
                <a:gd name="T9" fmla="*/ 29 h 32"/>
                <a:gd name="T10" fmla="*/ 41 w 50"/>
                <a:gd name="T11" fmla="*/ 23 h 32"/>
                <a:gd name="T12" fmla="*/ 29 w 50"/>
                <a:gd name="T13" fmla="*/ 15 h 32"/>
                <a:gd name="T14" fmla="*/ 29 w 50"/>
                <a:gd name="T15" fmla="*/ 21 h 32"/>
                <a:gd name="T16" fmla="*/ 34 w 50"/>
                <a:gd name="T17" fmla="*/ 24 h 32"/>
                <a:gd name="T18" fmla="*/ 34 w 50"/>
                <a:gd name="T19" fmla="*/ 18 h 32"/>
                <a:gd name="T20" fmla="*/ 29 w 50"/>
                <a:gd name="T21" fmla="*/ 15 h 32"/>
                <a:gd name="T22" fmla="*/ 17 w 50"/>
                <a:gd name="T23" fmla="*/ 9 h 32"/>
                <a:gd name="T24" fmla="*/ 17 w 50"/>
                <a:gd name="T25" fmla="*/ 14 h 32"/>
                <a:gd name="T26" fmla="*/ 23 w 50"/>
                <a:gd name="T27" fmla="*/ 17 h 32"/>
                <a:gd name="T28" fmla="*/ 23 w 50"/>
                <a:gd name="T29" fmla="*/ 12 h 32"/>
                <a:gd name="T30" fmla="*/ 17 w 50"/>
                <a:gd name="T31" fmla="*/ 9 h 32"/>
                <a:gd name="T32" fmla="*/ 3 w 50"/>
                <a:gd name="T33" fmla="*/ 0 h 32"/>
                <a:gd name="T34" fmla="*/ 0 w 50"/>
                <a:gd name="T35" fmla="*/ 3 h 32"/>
                <a:gd name="T36" fmla="*/ 11 w 50"/>
                <a:gd name="T37" fmla="*/ 11 h 32"/>
                <a:gd name="T38" fmla="*/ 11 w 50"/>
                <a:gd name="T39" fmla="*/ 8 h 32"/>
                <a:gd name="T40" fmla="*/ 13 w 50"/>
                <a:gd name="T41" fmla="*/ 5 h 32"/>
                <a:gd name="T42" fmla="*/ 3 w 50"/>
                <a:gd name="T43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0" h="32">
                  <a:moveTo>
                    <a:pt x="41" y="23"/>
                  </a:moveTo>
                  <a:lnTo>
                    <a:pt x="41" y="23"/>
                  </a:lnTo>
                  <a:lnTo>
                    <a:pt x="38" y="27"/>
                  </a:lnTo>
                  <a:lnTo>
                    <a:pt x="46" y="32"/>
                  </a:lnTo>
                  <a:lnTo>
                    <a:pt x="50" y="29"/>
                  </a:lnTo>
                  <a:lnTo>
                    <a:pt x="41" y="23"/>
                  </a:lnTo>
                  <a:close/>
                  <a:moveTo>
                    <a:pt x="29" y="15"/>
                  </a:moveTo>
                  <a:lnTo>
                    <a:pt x="29" y="21"/>
                  </a:lnTo>
                  <a:lnTo>
                    <a:pt x="34" y="24"/>
                  </a:lnTo>
                  <a:lnTo>
                    <a:pt x="34" y="18"/>
                  </a:lnTo>
                  <a:lnTo>
                    <a:pt x="29" y="15"/>
                  </a:lnTo>
                  <a:close/>
                  <a:moveTo>
                    <a:pt x="17" y="9"/>
                  </a:moveTo>
                  <a:lnTo>
                    <a:pt x="17" y="14"/>
                  </a:lnTo>
                  <a:lnTo>
                    <a:pt x="23" y="17"/>
                  </a:lnTo>
                  <a:lnTo>
                    <a:pt x="23" y="12"/>
                  </a:lnTo>
                  <a:lnTo>
                    <a:pt x="17" y="9"/>
                  </a:lnTo>
                  <a:close/>
                  <a:moveTo>
                    <a:pt x="3" y="0"/>
                  </a:moveTo>
                  <a:lnTo>
                    <a:pt x="0" y="3"/>
                  </a:lnTo>
                  <a:lnTo>
                    <a:pt x="11" y="11"/>
                  </a:lnTo>
                  <a:lnTo>
                    <a:pt x="11" y="8"/>
                  </a:lnTo>
                  <a:lnTo>
                    <a:pt x="13" y="5"/>
                  </a:ln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234" name="Freeform 159"/>
            <p:cNvSpPr>
              <a:spLocks noEditPoints="1"/>
            </p:cNvSpPr>
            <p:nvPr/>
          </p:nvSpPr>
          <p:spPr bwMode="auto">
            <a:xfrm>
              <a:off x="2101303" y="10672329"/>
              <a:ext cx="51633" cy="33045"/>
            </a:xfrm>
            <a:custGeom>
              <a:avLst/>
              <a:gdLst>
                <a:gd name="T0" fmla="*/ 41 w 50"/>
                <a:gd name="T1" fmla="*/ 23 h 32"/>
                <a:gd name="T2" fmla="*/ 41 w 50"/>
                <a:gd name="T3" fmla="*/ 23 h 32"/>
                <a:gd name="T4" fmla="*/ 38 w 50"/>
                <a:gd name="T5" fmla="*/ 27 h 32"/>
                <a:gd name="T6" fmla="*/ 46 w 50"/>
                <a:gd name="T7" fmla="*/ 32 h 32"/>
                <a:gd name="T8" fmla="*/ 50 w 50"/>
                <a:gd name="T9" fmla="*/ 29 h 32"/>
                <a:gd name="T10" fmla="*/ 41 w 50"/>
                <a:gd name="T11" fmla="*/ 23 h 32"/>
                <a:gd name="T12" fmla="*/ 29 w 50"/>
                <a:gd name="T13" fmla="*/ 15 h 32"/>
                <a:gd name="T14" fmla="*/ 29 w 50"/>
                <a:gd name="T15" fmla="*/ 21 h 32"/>
                <a:gd name="T16" fmla="*/ 34 w 50"/>
                <a:gd name="T17" fmla="*/ 24 h 32"/>
                <a:gd name="T18" fmla="*/ 34 w 50"/>
                <a:gd name="T19" fmla="*/ 18 h 32"/>
                <a:gd name="T20" fmla="*/ 29 w 50"/>
                <a:gd name="T21" fmla="*/ 15 h 32"/>
                <a:gd name="T22" fmla="*/ 17 w 50"/>
                <a:gd name="T23" fmla="*/ 9 h 32"/>
                <a:gd name="T24" fmla="*/ 17 w 50"/>
                <a:gd name="T25" fmla="*/ 14 h 32"/>
                <a:gd name="T26" fmla="*/ 23 w 50"/>
                <a:gd name="T27" fmla="*/ 17 h 32"/>
                <a:gd name="T28" fmla="*/ 23 w 50"/>
                <a:gd name="T29" fmla="*/ 12 h 32"/>
                <a:gd name="T30" fmla="*/ 17 w 50"/>
                <a:gd name="T31" fmla="*/ 9 h 32"/>
                <a:gd name="T32" fmla="*/ 3 w 50"/>
                <a:gd name="T33" fmla="*/ 0 h 32"/>
                <a:gd name="T34" fmla="*/ 0 w 50"/>
                <a:gd name="T35" fmla="*/ 3 h 32"/>
                <a:gd name="T36" fmla="*/ 11 w 50"/>
                <a:gd name="T37" fmla="*/ 11 h 32"/>
                <a:gd name="T38" fmla="*/ 11 w 50"/>
                <a:gd name="T39" fmla="*/ 8 h 32"/>
                <a:gd name="T40" fmla="*/ 13 w 50"/>
                <a:gd name="T41" fmla="*/ 5 h 32"/>
                <a:gd name="T42" fmla="*/ 3 w 50"/>
                <a:gd name="T43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0" h="32">
                  <a:moveTo>
                    <a:pt x="41" y="23"/>
                  </a:moveTo>
                  <a:lnTo>
                    <a:pt x="41" y="23"/>
                  </a:lnTo>
                  <a:lnTo>
                    <a:pt x="38" y="27"/>
                  </a:lnTo>
                  <a:lnTo>
                    <a:pt x="46" y="32"/>
                  </a:lnTo>
                  <a:lnTo>
                    <a:pt x="50" y="29"/>
                  </a:lnTo>
                  <a:lnTo>
                    <a:pt x="41" y="23"/>
                  </a:lnTo>
                  <a:moveTo>
                    <a:pt x="29" y="15"/>
                  </a:moveTo>
                  <a:lnTo>
                    <a:pt x="29" y="21"/>
                  </a:lnTo>
                  <a:lnTo>
                    <a:pt x="34" y="24"/>
                  </a:lnTo>
                  <a:lnTo>
                    <a:pt x="34" y="18"/>
                  </a:lnTo>
                  <a:lnTo>
                    <a:pt x="29" y="15"/>
                  </a:lnTo>
                  <a:moveTo>
                    <a:pt x="17" y="9"/>
                  </a:moveTo>
                  <a:lnTo>
                    <a:pt x="17" y="14"/>
                  </a:lnTo>
                  <a:lnTo>
                    <a:pt x="23" y="17"/>
                  </a:lnTo>
                  <a:lnTo>
                    <a:pt x="23" y="12"/>
                  </a:lnTo>
                  <a:lnTo>
                    <a:pt x="17" y="9"/>
                  </a:lnTo>
                  <a:moveTo>
                    <a:pt x="3" y="0"/>
                  </a:moveTo>
                  <a:lnTo>
                    <a:pt x="0" y="3"/>
                  </a:lnTo>
                  <a:lnTo>
                    <a:pt x="11" y="11"/>
                  </a:lnTo>
                  <a:lnTo>
                    <a:pt x="11" y="8"/>
                  </a:lnTo>
                  <a:lnTo>
                    <a:pt x="13" y="5"/>
                  </a:lnTo>
                  <a:lnTo>
                    <a:pt x="3" y="0"/>
                  </a:ln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235" name="Freeform 160"/>
            <p:cNvSpPr>
              <a:spLocks/>
            </p:cNvSpPr>
            <p:nvPr/>
          </p:nvSpPr>
          <p:spPr bwMode="auto">
            <a:xfrm>
              <a:off x="1853467" y="10521562"/>
              <a:ext cx="58861" cy="37176"/>
            </a:xfrm>
            <a:custGeom>
              <a:avLst/>
              <a:gdLst>
                <a:gd name="T0" fmla="*/ 2 w 38"/>
                <a:gd name="T1" fmla="*/ 0 h 24"/>
                <a:gd name="T2" fmla="*/ 0 w 38"/>
                <a:gd name="T3" fmla="*/ 1 h 24"/>
                <a:gd name="T4" fmla="*/ 1 w 38"/>
                <a:gd name="T5" fmla="*/ 3 h 24"/>
                <a:gd name="T6" fmla="*/ 35 w 38"/>
                <a:gd name="T7" fmla="*/ 24 h 24"/>
                <a:gd name="T8" fmla="*/ 36 w 38"/>
                <a:gd name="T9" fmla="*/ 24 h 24"/>
                <a:gd name="T10" fmla="*/ 37 w 38"/>
                <a:gd name="T11" fmla="*/ 24 h 24"/>
                <a:gd name="T12" fmla="*/ 37 w 38"/>
                <a:gd name="T13" fmla="*/ 21 h 24"/>
                <a:gd name="T14" fmla="*/ 2 w 38"/>
                <a:gd name="T15" fmla="*/ 1 h 24"/>
                <a:gd name="T16" fmla="*/ 2 w 38"/>
                <a:gd name="T17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8" h="24">
                  <a:moveTo>
                    <a:pt x="2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0" y="2"/>
                    <a:pt x="0" y="3"/>
                    <a:pt x="1" y="3"/>
                  </a:cubicBezTo>
                  <a:cubicBezTo>
                    <a:pt x="35" y="24"/>
                    <a:pt x="35" y="24"/>
                    <a:pt x="35" y="24"/>
                  </a:cubicBezTo>
                  <a:cubicBezTo>
                    <a:pt x="35" y="24"/>
                    <a:pt x="35" y="24"/>
                    <a:pt x="36" y="24"/>
                  </a:cubicBezTo>
                  <a:cubicBezTo>
                    <a:pt x="36" y="24"/>
                    <a:pt x="37" y="24"/>
                    <a:pt x="37" y="24"/>
                  </a:cubicBezTo>
                  <a:cubicBezTo>
                    <a:pt x="38" y="23"/>
                    <a:pt x="37" y="22"/>
                    <a:pt x="37" y="2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236" name="Freeform 161"/>
            <p:cNvSpPr>
              <a:spLocks noEditPoints="1"/>
            </p:cNvSpPr>
            <p:nvPr/>
          </p:nvSpPr>
          <p:spPr bwMode="auto">
            <a:xfrm>
              <a:off x="1003592" y="10008333"/>
              <a:ext cx="56796" cy="36143"/>
            </a:xfrm>
            <a:custGeom>
              <a:avLst/>
              <a:gdLst>
                <a:gd name="T0" fmla="*/ 15 w 37"/>
                <a:gd name="T1" fmla="*/ 8 h 23"/>
                <a:gd name="T2" fmla="*/ 13 w 37"/>
                <a:gd name="T3" fmla="*/ 10 h 23"/>
                <a:gd name="T4" fmla="*/ 35 w 37"/>
                <a:gd name="T5" fmla="*/ 23 h 23"/>
                <a:gd name="T6" fmla="*/ 37 w 37"/>
                <a:gd name="T7" fmla="*/ 21 h 23"/>
                <a:gd name="T8" fmla="*/ 37 w 37"/>
                <a:gd name="T9" fmla="*/ 21 h 23"/>
                <a:gd name="T10" fmla="*/ 15 w 37"/>
                <a:gd name="T11" fmla="*/ 8 h 23"/>
                <a:gd name="T12" fmla="*/ 8 w 37"/>
                <a:gd name="T13" fmla="*/ 3 h 23"/>
                <a:gd name="T14" fmla="*/ 6 w 37"/>
                <a:gd name="T15" fmla="*/ 6 h 23"/>
                <a:gd name="T16" fmla="*/ 10 w 37"/>
                <a:gd name="T17" fmla="*/ 8 h 23"/>
                <a:gd name="T18" fmla="*/ 12 w 37"/>
                <a:gd name="T19" fmla="*/ 6 h 23"/>
                <a:gd name="T20" fmla="*/ 8 w 37"/>
                <a:gd name="T21" fmla="*/ 3 h 23"/>
                <a:gd name="T22" fmla="*/ 2 w 37"/>
                <a:gd name="T23" fmla="*/ 0 h 23"/>
                <a:gd name="T24" fmla="*/ 0 w 37"/>
                <a:gd name="T25" fmla="*/ 1 h 23"/>
                <a:gd name="T26" fmla="*/ 1 w 37"/>
                <a:gd name="T27" fmla="*/ 3 h 23"/>
                <a:gd name="T28" fmla="*/ 3 w 37"/>
                <a:gd name="T29" fmla="*/ 4 h 23"/>
                <a:gd name="T30" fmla="*/ 5 w 37"/>
                <a:gd name="T31" fmla="*/ 2 h 23"/>
                <a:gd name="T32" fmla="*/ 3 w 37"/>
                <a:gd name="T33" fmla="*/ 0 h 23"/>
                <a:gd name="T34" fmla="*/ 2 w 37"/>
                <a:gd name="T3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7" h="23">
                  <a:moveTo>
                    <a:pt x="15" y="8"/>
                  </a:moveTo>
                  <a:cubicBezTo>
                    <a:pt x="14" y="8"/>
                    <a:pt x="14" y="9"/>
                    <a:pt x="13" y="10"/>
                  </a:cubicBezTo>
                  <a:cubicBezTo>
                    <a:pt x="35" y="23"/>
                    <a:pt x="35" y="23"/>
                    <a:pt x="35" y="23"/>
                  </a:cubicBezTo>
                  <a:cubicBezTo>
                    <a:pt x="35" y="22"/>
                    <a:pt x="36" y="22"/>
                    <a:pt x="37" y="21"/>
                  </a:cubicBezTo>
                  <a:cubicBezTo>
                    <a:pt x="37" y="21"/>
                    <a:pt x="37" y="21"/>
                    <a:pt x="37" y="21"/>
                  </a:cubicBezTo>
                  <a:cubicBezTo>
                    <a:pt x="15" y="8"/>
                    <a:pt x="15" y="8"/>
                    <a:pt x="15" y="8"/>
                  </a:cubicBezTo>
                  <a:moveTo>
                    <a:pt x="8" y="3"/>
                  </a:moveTo>
                  <a:cubicBezTo>
                    <a:pt x="7" y="4"/>
                    <a:pt x="7" y="5"/>
                    <a:pt x="6" y="6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1" y="7"/>
                    <a:pt x="11" y="7"/>
                    <a:pt x="12" y="6"/>
                  </a:cubicBezTo>
                  <a:cubicBezTo>
                    <a:pt x="8" y="3"/>
                    <a:pt x="8" y="3"/>
                    <a:pt x="8" y="3"/>
                  </a:cubicBezTo>
                  <a:moveTo>
                    <a:pt x="2" y="0"/>
                  </a:moveTo>
                  <a:cubicBezTo>
                    <a:pt x="1" y="0"/>
                    <a:pt x="1" y="0"/>
                    <a:pt x="0" y="1"/>
                  </a:cubicBezTo>
                  <a:cubicBezTo>
                    <a:pt x="0" y="1"/>
                    <a:pt x="0" y="2"/>
                    <a:pt x="1" y="3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4" y="3"/>
                    <a:pt x="4" y="2"/>
                    <a:pt x="5" y="2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237" name="Freeform 162"/>
            <p:cNvSpPr>
              <a:spLocks noEditPoints="1"/>
            </p:cNvSpPr>
            <p:nvPr/>
          </p:nvSpPr>
          <p:spPr bwMode="auto">
            <a:xfrm>
              <a:off x="1007723" y="10011431"/>
              <a:ext cx="54731" cy="34078"/>
            </a:xfrm>
            <a:custGeom>
              <a:avLst/>
              <a:gdLst>
                <a:gd name="T0" fmla="*/ 34 w 35"/>
                <a:gd name="T1" fmla="*/ 19 h 22"/>
                <a:gd name="T2" fmla="*/ 32 w 35"/>
                <a:gd name="T3" fmla="*/ 21 h 22"/>
                <a:gd name="T4" fmla="*/ 32 w 35"/>
                <a:gd name="T5" fmla="*/ 22 h 22"/>
                <a:gd name="T6" fmla="*/ 33 w 35"/>
                <a:gd name="T7" fmla="*/ 22 h 22"/>
                <a:gd name="T8" fmla="*/ 34 w 35"/>
                <a:gd name="T9" fmla="*/ 21 h 22"/>
                <a:gd name="T10" fmla="*/ 34 w 35"/>
                <a:gd name="T11" fmla="*/ 19 h 22"/>
                <a:gd name="T12" fmla="*/ 9 w 35"/>
                <a:gd name="T13" fmla="*/ 4 h 22"/>
                <a:gd name="T14" fmla="*/ 7 w 35"/>
                <a:gd name="T15" fmla="*/ 6 h 22"/>
                <a:gd name="T16" fmla="*/ 10 w 35"/>
                <a:gd name="T17" fmla="*/ 8 h 22"/>
                <a:gd name="T18" fmla="*/ 12 w 35"/>
                <a:gd name="T19" fmla="*/ 6 h 22"/>
                <a:gd name="T20" fmla="*/ 9 w 35"/>
                <a:gd name="T21" fmla="*/ 4 h 22"/>
                <a:gd name="T22" fmla="*/ 2 w 35"/>
                <a:gd name="T23" fmla="*/ 0 h 22"/>
                <a:gd name="T24" fmla="*/ 0 w 35"/>
                <a:gd name="T25" fmla="*/ 2 h 22"/>
                <a:gd name="T26" fmla="*/ 3 w 35"/>
                <a:gd name="T27" fmla="*/ 4 h 22"/>
                <a:gd name="T28" fmla="*/ 5 w 35"/>
                <a:gd name="T29" fmla="*/ 1 h 22"/>
                <a:gd name="T30" fmla="*/ 2 w 35"/>
                <a:gd name="T31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5" h="22">
                  <a:moveTo>
                    <a:pt x="34" y="19"/>
                  </a:moveTo>
                  <a:cubicBezTo>
                    <a:pt x="33" y="20"/>
                    <a:pt x="32" y="20"/>
                    <a:pt x="32" y="21"/>
                  </a:cubicBezTo>
                  <a:cubicBezTo>
                    <a:pt x="32" y="22"/>
                    <a:pt x="32" y="22"/>
                    <a:pt x="32" y="22"/>
                  </a:cubicBezTo>
                  <a:cubicBezTo>
                    <a:pt x="32" y="22"/>
                    <a:pt x="33" y="22"/>
                    <a:pt x="33" y="22"/>
                  </a:cubicBezTo>
                  <a:cubicBezTo>
                    <a:pt x="33" y="22"/>
                    <a:pt x="34" y="22"/>
                    <a:pt x="34" y="21"/>
                  </a:cubicBezTo>
                  <a:cubicBezTo>
                    <a:pt x="35" y="20"/>
                    <a:pt x="35" y="19"/>
                    <a:pt x="34" y="19"/>
                  </a:cubicBezTo>
                  <a:moveTo>
                    <a:pt x="9" y="4"/>
                  </a:moveTo>
                  <a:cubicBezTo>
                    <a:pt x="8" y="5"/>
                    <a:pt x="8" y="5"/>
                    <a:pt x="7" y="6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1" y="7"/>
                    <a:pt x="11" y="6"/>
                    <a:pt x="12" y="6"/>
                  </a:cubicBezTo>
                  <a:cubicBezTo>
                    <a:pt x="9" y="4"/>
                    <a:pt x="9" y="4"/>
                    <a:pt x="9" y="4"/>
                  </a:cubicBezTo>
                  <a:moveTo>
                    <a:pt x="2" y="0"/>
                  </a:moveTo>
                  <a:cubicBezTo>
                    <a:pt x="1" y="0"/>
                    <a:pt x="1" y="1"/>
                    <a:pt x="0" y="2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4" y="3"/>
                    <a:pt x="4" y="2"/>
                    <a:pt x="5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238" name="Freeform 163"/>
            <p:cNvSpPr>
              <a:spLocks/>
            </p:cNvSpPr>
            <p:nvPr/>
          </p:nvSpPr>
          <p:spPr bwMode="auto">
            <a:xfrm>
              <a:off x="684502" y="9815227"/>
              <a:ext cx="270555" cy="165225"/>
            </a:xfrm>
            <a:custGeom>
              <a:avLst/>
              <a:gdLst>
                <a:gd name="T0" fmla="*/ 2 w 174"/>
                <a:gd name="T1" fmla="*/ 0 h 106"/>
                <a:gd name="T2" fmla="*/ 0 w 174"/>
                <a:gd name="T3" fmla="*/ 1 h 106"/>
                <a:gd name="T4" fmla="*/ 1 w 174"/>
                <a:gd name="T5" fmla="*/ 3 h 106"/>
                <a:gd name="T6" fmla="*/ 172 w 174"/>
                <a:gd name="T7" fmla="*/ 106 h 106"/>
                <a:gd name="T8" fmla="*/ 172 w 174"/>
                <a:gd name="T9" fmla="*/ 106 h 106"/>
                <a:gd name="T10" fmla="*/ 174 w 174"/>
                <a:gd name="T11" fmla="*/ 106 h 106"/>
                <a:gd name="T12" fmla="*/ 173 w 174"/>
                <a:gd name="T13" fmla="*/ 103 h 106"/>
                <a:gd name="T14" fmla="*/ 2 w 174"/>
                <a:gd name="T15" fmla="*/ 0 h 106"/>
                <a:gd name="T16" fmla="*/ 2 w 174"/>
                <a:gd name="T17" fmla="*/ 0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4" h="106">
                  <a:moveTo>
                    <a:pt x="2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2"/>
                    <a:pt x="1" y="3"/>
                  </a:cubicBezTo>
                  <a:cubicBezTo>
                    <a:pt x="172" y="106"/>
                    <a:pt x="172" y="106"/>
                    <a:pt x="172" y="106"/>
                  </a:cubicBezTo>
                  <a:cubicBezTo>
                    <a:pt x="172" y="106"/>
                    <a:pt x="172" y="106"/>
                    <a:pt x="172" y="106"/>
                  </a:cubicBezTo>
                  <a:cubicBezTo>
                    <a:pt x="173" y="106"/>
                    <a:pt x="174" y="106"/>
                    <a:pt x="174" y="106"/>
                  </a:cubicBezTo>
                  <a:cubicBezTo>
                    <a:pt x="174" y="105"/>
                    <a:pt x="174" y="104"/>
                    <a:pt x="173" y="103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239" name="Freeform 164"/>
            <p:cNvSpPr>
              <a:spLocks/>
            </p:cNvSpPr>
            <p:nvPr/>
          </p:nvSpPr>
          <p:spPr bwMode="auto">
            <a:xfrm>
              <a:off x="2277887" y="10779726"/>
              <a:ext cx="58861" cy="37176"/>
            </a:xfrm>
            <a:custGeom>
              <a:avLst/>
              <a:gdLst>
                <a:gd name="T0" fmla="*/ 2 w 38"/>
                <a:gd name="T1" fmla="*/ 0 h 24"/>
                <a:gd name="T2" fmla="*/ 1 w 38"/>
                <a:gd name="T3" fmla="*/ 0 h 24"/>
                <a:gd name="T4" fmla="*/ 1 w 38"/>
                <a:gd name="T5" fmla="*/ 3 h 24"/>
                <a:gd name="T6" fmla="*/ 35 w 38"/>
                <a:gd name="T7" fmla="*/ 23 h 24"/>
                <a:gd name="T8" fmla="*/ 36 w 38"/>
                <a:gd name="T9" fmla="*/ 24 h 24"/>
                <a:gd name="T10" fmla="*/ 38 w 38"/>
                <a:gd name="T11" fmla="*/ 23 h 24"/>
                <a:gd name="T12" fmla="*/ 37 w 38"/>
                <a:gd name="T13" fmla="*/ 20 h 24"/>
                <a:gd name="T14" fmla="*/ 3 w 38"/>
                <a:gd name="T15" fmla="*/ 0 h 24"/>
                <a:gd name="T16" fmla="*/ 2 w 38"/>
                <a:gd name="T17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8" h="24">
                  <a:moveTo>
                    <a:pt x="2" y="0"/>
                  </a:moveTo>
                  <a:cubicBezTo>
                    <a:pt x="2" y="0"/>
                    <a:pt x="1" y="0"/>
                    <a:pt x="1" y="0"/>
                  </a:cubicBezTo>
                  <a:cubicBezTo>
                    <a:pt x="0" y="1"/>
                    <a:pt x="0" y="2"/>
                    <a:pt x="1" y="3"/>
                  </a:cubicBezTo>
                  <a:cubicBezTo>
                    <a:pt x="35" y="23"/>
                    <a:pt x="35" y="23"/>
                    <a:pt x="35" y="23"/>
                  </a:cubicBezTo>
                  <a:cubicBezTo>
                    <a:pt x="36" y="24"/>
                    <a:pt x="36" y="24"/>
                    <a:pt x="36" y="24"/>
                  </a:cubicBezTo>
                  <a:cubicBezTo>
                    <a:pt x="37" y="24"/>
                    <a:pt x="37" y="23"/>
                    <a:pt x="38" y="23"/>
                  </a:cubicBezTo>
                  <a:cubicBezTo>
                    <a:pt x="38" y="22"/>
                    <a:pt x="38" y="21"/>
                    <a:pt x="37" y="2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240" name="Freeform 165"/>
            <p:cNvSpPr>
              <a:spLocks/>
            </p:cNvSpPr>
            <p:nvPr/>
          </p:nvSpPr>
          <p:spPr bwMode="auto">
            <a:xfrm>
              <a:off x="1426980" y="10265464"/>
              <a:ext cx="59894" cy="37176"/>
            </a:xfrm>
            <a:custGeom>
              <a:avLst/>
              <a:gdLst>
                <a:gd name="T0" fmla="*/ 2 w 38"/>
                <a:gd name="T1" fmla="*/ 0 h 24"/>
                <a:gd name="T2" fmla="*/ 1 w 38"/>
                <a:gd name="T3" fmla="*/ 1 h 24"/>
                <a:gd name="T4" fmla="*/ 1 w 38"/>
                <a:gd name="T5" fmla="*/ 3 h 24"/>
                <a:gd name="T6" fmla="*/ 35 w 38"/>
                <a:gd name="T7" fmla="*/ 24 h 24"/>
                <a:gd name="T8" fmla="*/ 36 w 38"/>
                <a:gd name="T9" fmla="*/ 24 h 24"/>
                <a:gd name="T10" fmla="*/ 38 w 38"/>
                <a:gd name="T11" fmla="*/ 23 h 24"/>
                <a:gd name="T12" fmla="*/ 37 w 38"/>
                <a:gd name="T13" fmla="*/ 21 h 24"/>
                <a:gd name="T14" fmla="*/ 3 w 38"/>
                <a:gd name="T15" fmla="*/ 0 h 24"/>
                <a:gd name="T16" fmla="*/ 2 w 38"/>
                <a:gd name="T17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8" h="24">
                  <a:moveTo>
                    <a:pt x="2" y="0"/>
                  </a:moveTo>
                  <a:cubicBezTo>
                    <a:pt x="2" y="0"/>
                    <a:pt x="1" y="0"/>
                    <a:pt x="1" y="1"/>
                  </a:cubicBezTo>
                  <a:cubicBezTo>
                    <a:pt x="0" y="2"/>
                    <a:pt x="0" y="3"/>
                    <a:pt x="1" y="3"/>
                  </a:cubicBezTo>
                  <a:cubicBezTo>
                    <a:pt x="35" y="24"/>
                    <a:pt x="35" y="24"/>
                    <a:pt x="35" y="24"/>
                  </a:cubicBezTo>
                  <a:cubicBezTo>
                    <a:pt x="36" y="24"/>
                    <a:pt x="36" y="24"/>
                    <a:pt x="36" y="24"/>
                  </a:cubicBezTo>
                  <a:cubicBezTo>
                    <a:pt x="37" y="24"/>
                    <a:pt x="37" y="24"/>
                    <a:pt x="38" y="23"/>
                  </a:cubicBezTo>
                  <a:cubicBezTo>
                    <a:pt x="38" y="22"/>
                    <a:pt x="38" y="21"/>
                    <a:pt x="37" y="2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241" name="Freeform 166"/>
            <p:cNvSpPr>
              <a:spLocks noEditPoints="1"/>
            </p:cNvSpPr>
            <p:nvPr/>
          </p:nvSpPr>
          <p:spPr bwMode="auto">
            <a:xfrm>
              <a:off x="1108923" y="10072357"/>
              <a:ext cx="271588" cy="166257"/>
            </a:xfrm>
            <a:custGeom>
              <a:avLst/>
              <a:gdLst>
                <a:gd name="T0" fmla="*/ 99 w 175"/>
                <a:gd name="T1" fmla="*/ 59 h 107"/>
                <a:gd name="T2" fmla="*/ 97 w 175"/>
                <a:gd name="T3" fmla="*/ 61 h 107"/>
                <a:gd name="T4" fmla="*/ 172 w 175"/>
                <a:gd name="T5" fmla="*/ 106 h 107"/>
                <a:gd name="T6" fmla="*/ 173 w 175"/>
                <a:gd name="T7" fmla="*/ 107 h 107"/>
                <a:gd name="T8" fmla="*/ 174 w 175"/>
                <a:gd name="T9" fmla="*/ 106 h 107"/>
                <a:gd name="T10" fmla="*/ 174 w 175"/>
                <a:gd name="T11" fmla="*/ 104 h 107"/>
                <a:gd name="T12" fmla="*/ 99 w 175"/>
                <a:gd name="T13" fmla="*/ 59 h 107"/>
                <a:gd name="T14" fmla="*/ 94 w 175"/>
                <a:gd name="T15" fmla="*/ 55 h 107"/>
                <a:gd name="T16" fmla="*/ 91 w 175"/>
                <a:gd name="T17" fmla="*/ 58 h 107"/>
                <a:gd name="T18" fmla="*/ 94 w 175"/>
                <a:gd name="T19" fmla="*/ 59 h 107"/>
                <a:gd name="T20" fmla="*/ 96 w 175"/>
                <a:gd name="T21" fmla="*/ 57 h 107"/>
                <a:gd name="T22" fmla="*/ 94 w 175"/>
                <a:gd name="T23" fmla="*/ 55 h 107"/>
                <a:gd name="T24" fmla="*/ 90 w 175"/>
                <a:gd name="T25" fmla="*/ 53 h 107"/>
                <a:gd name="T26" fmla="*/ 87 w 175"/>
                <a:gd name="T27" fmla="*/ 55 h 107"/>
                <a:gd name="T28" fmla="*/ 89 w 175"/>
                <a:gd name="T29" fmla="*/ 56 h 107"/>
                <a:gd name="T30" fmla="*/ 91 w 175"/>
                <a:gd name="T31" fmla="*/ 54 h 107"/>
                <a:gd name="T32" fmla="*/ 90 w 175"/>
                <a:gd name="T33" fmla="*/ 53 h 107"/>
                <a:gd name="T34" fmla="*/ 86 w 175"/>
                <a:gd name="T35" fmla="*/ 50 h 107"/>
                <a:gd name="T36" fmla="*/ 83 w 175"/>
                <a:gd name="T37" fmla="*/ 53 h 107"/>
                <a:gd name="T38" fmla="*/ 84 w 175"/>
                <a:gd name="T39" fmla="*/ 53 h 107"/>
                <a:gd name="T40" fmla="*/ 87 w 175"/>
                <a:gd name="T41" fmla="*/ 51 h 107"/>
                <a:gd name="T42" fmla="*/ 86 w 175"/>
                <a:gd name="T43" fmla="*/ 50 h 107"/>
                <a:gd name="T44" fmla="*/ 16 w 175"/>
                <a:gd name="T45" fmla="*/ 8 h 107"/>
                <a:gd name="T46" fmla="*/ 14 w 175"/>
                <a:gd name="T47" fmla="*/ 11 h 107"/>
                <a:gd name="T48" fmla="*/ 80 w 175"/>
                <a:gd name="T49" fmla="*/ 51 h 107"/>
                <a:gd name="T50" fmla="*/ 83 w 175"/>
                <a:gd name="T51" fmla="*/ 48 h 107"/>
                <a:gd name="T52" fmla="*/ 16 w 175"/>
                <a:gd name="T53" fmla="*/ 8 h 107"/>
                <a:gd name="T54" fmla="*/ 2 w 175"/>
                <a:gd name="T55" fmla="*/ 0 h 107"/>
                <a:gd name="T56" fmla="*/ 1 w 175"/>
                <a:gd name="T57" fmla="*/ 1 h 107"/>
                <a:gd name="T58" fmla="*/ 1 w 175"/>
                <a:gd name="T59" fmla="*/ 3 h 107"/>
                <a:gd name="T60" fmla="*/ 11 w 175"/>
                <a:gd name="T61" fmla="*/ 9 h 107"/>
                <a:gd name="T62" fmla="*/ 13 w 175"/>
                <a:gd name="T63" fmla="*/ 7 h 107"/>
                <a:gd name="T64" fmla="*/ 3 w 175"/>
                <a:gd name="T65" fmla="*/ 0 h 107"/>
                <a:gd name="T66" fmla="*/ 2 w 175"/>
                <a:gd name="T67" fmla="*/ 0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75" h="107">
                  <a:moveTo>
                    <a:pt x="99" y="59"/>
                  </a:moveTo>
                  <a:cubicBezTo>
                    <a:pt x="97" y="61"/>
                    <a:pt x="97" y="61"/>
                    <a:pt x="97" y="61"/>
                  </a:cubicBezTo>
                  <a:cubicBezTo>
                    <a:pt x="172" y="106"/>
                    <a:pt x="172" y="106"/>
                    <a:pt x="172" y="106"/>
                  </a:cubicBezTo>
                  <a:cubicBezTo>
                    <a:pt x="172" y="107"/>
                    <a:pt x="173" y="107"/>
                    <a:pt x="173" y="107"/>
                  </a:cubicBezTo>
                  <a:cubicBezTo>
                    <a:pt x="174" y="107"/>
                    <a:pt x="174" y="106"/>
                    <a:pt x="174" y="106"/>
                  </a:cubicBezTo>
                  <a:cubicBezTo>
                    <a:pt x="175" y="105"/>
                    <a:pt x="175" y="104"/>
                    <a:pt x="174" y="104"/>
                  </a:cubicBezTo>
                  <a:cubicBezTo>
                    <a:pt x="99" y="59"/>
                    <a:pt x="99" y="59"/>
                    <a:pt x="99" y="59"/>
                  </a:cubicBezTo>
                  <a:moveTo>
                    <a:pt x="94" y="55"/>
                  </a:moveTo>
                  <a:cubicBezTo>
                    <a:pt x="91" y="58"/>
                    <a:pt x="91" y="58"/>
                    <a:pt x="91" y="58"/>
                  </a:cubicBezTo>
                  <a:cubicBezTo>
                    <a:pt x="94" y="59"/>
                    <a:pt x="94" y="59"/>
                    <a:pt x="94" y="59"/>
                  </a:cubicBezTo>
                  <a:cubicBezTo>
                    <a:pt x="96" y="57"/>
                    <a:pt x="96" y="57"/>
                    <a:pt x="96" y="57"/>
                  </a:cubicBezTo>
                  <a:cubicBezTo>
                    <a:pt x="94" y="55"/>
                    <a:pt x="94" y="55"/>
                    <a:pt x="94" y="55"/>
                  </a:cubicBezTo>
                  <a:moveTo>
                    <a:pt x="90" y="53"/>
                  </a:moveTo>
                  <a:cubicBezTo>
                    <a:pt x="87" y="55"/>
                    <a:pt x="87" y="55"/>
                    <a:pt x="87" y="55"/>
                  </a:cubicBezTo>
                  <a:cubicBezTo>
                    <a:pt x="89" y="56"/>
                    <a:pt x="89" y="56"/>
                    <a:pt x="89" y="56"/>
                  </a:cubicBezTo>
                  <a:cubicBezTo>
                    <a:pt x="91" y="54"/>
                    <a:pt x="91" y="54"/>
                    <a:pt x="91" y="54"/>
                  </a:cubicBezTo>
                  <a:cubicBezTo>
                    <a:pt x="90" y="53"/>
                    <a:pt x="90" y="53"/>
                    <a:pt x="90" y="53"/>
                  </a:cubicBezTo>
                  <a:moveTo>
                    <a:pt x="86" y="50"/>
                  </a:moveTo>
                  <a:cubicBezTo>
                    <a:pt x="83" y="53"/>
                    <a:pt x="83" y="53"/>
                    <a:pt x="83" y="53"/>
                  </a:cubicBezTo>
                  <a:cubicBezTo>
                    <a:pt x="84" y="53"/>
                    <a:pt x="84" y="53"/>
                    <a:pt x="84" y="53"/>
                  </a:cubicBezTo>
                  <a:cubicBezTo>
                    <a:pt x="87" y="51"/>
                    <a:pt x="87" y="51"/>
                    <a:pt x="87" y="51"/>
                  </a:cubicBezTo>
                  <a:cubicBezTo>
                    <a:pt x="86" y="50"/>
                    <a:pt x="86" y="50"/>
                    <a:pt x="86" y="50"/>
                  </a:cubicBezTo>
                  <a:moveTo>
                    <a:pt x="16" y="8"/>
                  </a:moveTo>
                  <a:cubicBezTo>
                    <a:pt x="14" y="11"/>
                    <a:pt x="14" y="11"/>
                    <a:pt x="14" y="11"/>
                  </a:cubicBezTo>
                  <a:cubicBezTo>
                    <a:pt x="80" y="51"/>
                    <a:pt x="80" y="51"/>
                    <a:pt x="80" y="51"/>
                  </a:cubicBezTo>
                  <a:cubicBezTo>
                    <a:pt x="83" y="48"/>
                    <a:pt x="83" y="48"/>
                    <a:pt x="83" y="48"/>
                  </a:cubicBezTo>
                  <a:cubicBezTo>
                    <a:pt x="16" y="8"/>
                    <a:pt x="16" y="8"/>
                    <a:pt x="16" y="8"/>
                  </a:cubicBezTo>
                  <a:moveTo>
                    <a:pt x="2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0" y="2"/>
                    <a:pt x="0" y="3"/>
                    <a:pt x="1" y="3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242" name="Freeform 167"/>
            <p:cNvSpPr>
              <a:spLocks noEditPoints="1"/>
            </p:cNvSpPr>
            <p:nvPr/>
          </p:nvSpPr>
          <p:spPr bwMode="auto">
            <a:xfrm>
              <a:off x="1125445" y="10082684"/>
              <a:ext cx="116690" cy="72286"/>
            </a:xfrm>
            <a:custGeom>
              <a:avLst/>
              <a:gdLst>
                <a:gd name="T0" fmla="*/ 109 w 113"/>
                <a:gd name="T1" fmla="*/ 62 h 70"/>
                <a:gd name="T2" fmla="*/ 104 w 113"/>
                <a:gd name="T3" fmla="*/ 67 h 70"/>
                <a:gd name="T4" fmla="*/ 109 w 113"/>
                <a:gd name="T5" fmla="*/ 70 h 70"/>
                <a:gd name="T6" fmla="*/ 113 w 113"/>
                <a:gd name="T7" fmla="*/ 65 h 70"/>
                <a:gd name="T8" fmla="*/ 109 w 113"/>
                <a:gd name="T9" fmla="*/ 62 h 70"/>
                <a:gd name="T10" fmla="*/ 3 w 113"/>
                <a:gd name="T11" fmla="*/ 0 h 70"/>
                <a:gd name="T12" fmla="*/ 0 w 113"/>
                <a:gd name="T13" fmla="*/ 3 h 70"/>
                <a:gd name="T14" fmla="*/ 5 w 113"/>
                <a:gd name="T15" fmla="*/ 6 h 70"/>
                <a:gd name="T16" fmla="*/ 8 w 113"/>
                <a:gd name="T17" fmla="*/ 2 h 70"/>
                <a:gd name="T18" fmla="*/ 3 w 113"/>
                <a:gd name="T19" fmla="*/ 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3" h="70">
                  <a:moveTo>
                    <a:pt x="109" y="62"/>
                  </a:moveTo>
                  <a:lnTo>
                    <a:pt x="104" y="67"/>
                  </a:lnTo>
                  <a:lnTo>
                    <a:pt x="109" y="70"/>
                  </a:lnTo>
                  <a:lnTo>
                    <a:pt x="113" y="65"/>
                  </a:lnTo>
                  <a:lnTo>
                    <a:pt x="109" y="62"/>
                  </a:lnTo>
                  <a:close/>
                  <a:moveTo>
                    <a:pt x="3" y="0"/>
                  </a:moveTo>
                  <a:lnTo>
                    <a:pt x="0" y="3"/>
                  </a:lnTo>
                  <a:lnTo>
                    <a:pt x="5" y="6"/>
                  </a:lnTo>
                  <a:lnTo>
                    <a:pt x="8" y="2"/>
                  </a:ln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243" name="Freeform 168"/>
            <p:cNvSpPr>
              <a:spLocks noEditPoints="1"/>
            </p:cNvSpPr>
            <p:nvPr/>
          </p:nvSpPr>
          <p:spPr bwMode="auto">
            <a:xfrm>
              <a:off x="1125445" y="10082684"/>
              <a:ext cx="116690" cy="72286"/>
            </a:xfrm>
            <a:custGeom>
              <a:avLst/>
              <a:gdLst>
                <a:gd name="T0" fmla="*/ 109 w 113"/>
                <a:gd name="T1" fmla="*/ 62 h 70"/>
                <a:gd name="T2" fmla="*/ 104 w 113"/>
                <a:gd name="T3" fmla="*/ 67 h 70"/>
                <a:gd name="T4" fmla="*/ 109 w 113"/>
                <a:gd name="T5" fmla="*/ 70 h 70"/>
                <a:gd name="T6" fmla="*/ 113 w 113"/>
                <a:gd name="T7" fmla="*/ 65 h 70"/>
                <a:gd name="T8" fmla="*/ 109 w 113"/>
                <a:gd name="T9" fmla="*/ 62 h 70"/>
                <a:gd name="T10" fmla="*/ 3 w 113"/>
                <a:gd name="T11" fmla="*/ 0 h 70"/>
                <a:gd name="T12" fmla="*/ 0 w 113"/>
                <a:gd name="T13" fmla="*/ 3 h 70"/>
                <a:gd name="T14" fmla="*/ 5 w 113"/>
                <a:gd name="T15" fmla="*/ 6 h 70"/>
                <a:gd name="T16" fmla="*/ 8 w 113"/>
                <a:gd name="T17" fmla="*/ 2 h 70"/>
                <a:gd name="T18" fmla="*/ 3 w 113"/>
                <a:gd name="T19" fmla="*/ 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3" h="70">
                  <a:moveTo>
                    <a:pt x="109" y="62"/>
                  </a:moveTo>
                  <a:lnTo>
                    <a:pt x="104" y="67"/>
                  </a:lnTo>
                  <a:lnTo>
                    <a:pt x="109" y="70"/>
                  </a:lnTo>
                  <a:lnTo>
                    <a:pt x="113" y="65"/>
                  </a:lnTo>
                  <a:lnTo>
                    <a:pt x="109" y="62"/>
                  </a:lnTo>
                  <a:moveTo>
                    <a:pt x="3" y="0"/>
                  </a:moveTo>
                  <a:lnTo>
                    <a:pt x="0" y="3"/>
                  </a:lnTo>
                  <a:lnTo>
                    <a:pt x="5" y="6"/>
                  </a:lnTo>
                  <a:lnTo>
                    <a:pt x="8" y="2"/>
                  </a:lnTo>
                  <a:lnTo>
                    <a:pt x="3" y="0"/>
                  </a:ln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244" name="Freeform 169"/>
            <p:cNvSpPr>
              <a:spLocks/>
            </p:cNvSpPr>
            <p:nvPr/>
          </p:nvSpPr>
          <p:spPr bwMode="auto">
            <a:xfrm>
              <a:off x="1254527" y="10161166"/>
              <a:ext cx="8261" cy="6196"/>
            </a:xfrm>
            <a:custGeom>
              <a:avLst/>
              <a:gdLst>
                <a:gd name="T0" fmla="*/ 3 w 8"/>
                <a:gd name="T1" fmla="*/ 0 h 6"/>
                <a:gd name="T2" fmla="*/ 0 w 8"/>
                <a:gd name="T3" fmla="*/ 3 h 6"/>
                <a:gd name="T4" fmla="*/ 5 w 8"/>
                <a:gd name="T5" fmla="*/ 6 h 6"/>
                <a:gd name="T6" fmla="*/ 8 w 8"/>
                <a:gd name="T7" fmla="*/ 3 h 6"/>
                <a:gd name="T8" fmla="*/ 3 w 8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6">
                  <a:moveTo>
                    <a:pt x="3" y="0"/>
                  </a:moveTo>
                  <a:lnTo>
                    <a:pt x="0" y="3"/>
                  </a:lnTo>
                  <a:lnTo>
                    <a:pt x="5" y="6"/>
                  </a:lnTo>
                  <a:lnTo>
                    <a:pt x="8" y="3"/>
                  </a:ln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245" name="Freeform 170"/>
            <p:cNvSpPr>
              <a:spLocks/>
            </p:cNvSpPr>
            <p:nvPr/>
          </p:nvSpPr>
          <p:spPr bwMode="auto">
            <a:xfrm>
              <a:off x="1254527" y="10161166"/>
              <a:ext cx="8261" cy="6196"/>
            </a:xfrm>
            <a:custGeom>
              <a:avLst/>
              <a:gdLst>
                <a:gd name="T0" fmla="*/ 3 w 8"/>
                <a:gd name="T1" fmla="*/ 0 h 6"/>
                <a:gd name="T2" fmla="*/ 0 w 8"/>
                <a:gd name="T3" fmla="*/ 3 h 6"/>
                <a:gd name="T4" fmla="*/ 5 w 8"/>
                <a:gd name="T5" fmla="*/ 6 h 6"/>
                <a:gd name="T6" fmla="*/ 8 w 8"/>
                <a:gd name="T7" fmla="*/ 3 h 6"/>
                <a:gd name="T8" fmla="*/ 3 w 8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6">
                  <a:moveTo>
                    <a:pt x="3" y="0"/>
                  </a:moveTo>
                  <a:lnTo>
                    <a:pt x="0" y="3"/>
                  </a:lnTo>
                  <a:lnTo>
                    <a:pt x="5" y="6"/>
                  </a:lnTo>
                  <a:lnTo>
                    <a:pt x="8" y="3"/>
                  </a:lnTo>
                  <a:lnTo>
                    <a:pt x="3" y="0"/>
                  </a:ln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246" name="Freeform 171"/>
            <p:cNvSpPr>
              <a:spLocks/>
            </p:cNvSpPr>
            <p:nvPr/>
          </p:nvSpPr>
          <p:spPr bwMode="auto">
            <a:xfrm>
              <a:off x="1247299" y="10156002"/>
              <a:ext cx="7229" cy="6196"/>
            </a:xfrm>
            <a:custGeom>
              <a:avLst/>
              <a:gdLst>
                <a:gd name="T0" fmla="*/ 3 w 7"/>
                <a:gd name="T1" fmla="*/ 0 h 6"/>
                <a:gd name="T2" fmla="*/ 0 w 7"/>
                <a:gd name="T3" fmla="*/ 3 h 6"/>
                <a:gd name="T4" fmla="*/ 3 w 7"/>
                <a:gd name="T5" fmla="*/ 6 h 6"/>
                <a:gd name="T6" fmla="*/ 7 w 7"/>
                <a:gd name="T7" fmla="*/ 2 h 6"/>
                <a:gd name="T8" fmla="*/ 3 w 7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6">
                  <a:moveTo>
                    <a:pt x="3" y="0"/>
                  </a:moveTo>
                  <a:lnTo>
                    <a:pt x="0" y="3"/>
                  </a:lnTo>
                  <a:lnTo>
                    <a:pt x="3" y="6"/>
                  </a:lnTo>
                  <a:lnTo>
                    <a:pt x="7" y="2"/>
                  </a:ln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247" name="Freeform 172"/>
            <p:cNvSpPr>
              <a:spLocks/>
            </p:cNvSpPr>
            <p:nvPr/>
          </p:nvSpPr>
          <p:spPr bwMode="auto">
            <a:xfrm>
              <a:off x="1247299" y="10156002"/>
              <a:ext cx="7229" cy="6196"/>
            </a:xfrm>
            <a:custGeom>
              <a:avLst/>
              <a:gdLst>
                <a:gd name="T0" fmla="*/ 3 w 7"/>
                <a:gd name="T1" fmla="*/ 0 h 6"/>
                <a:gd name="T2" fmla="*/ 0 w 7"/>
                <a:gd name="T3" fmla="*/ 3 h 6"/>
                <a:gd name="T4" fmla="*/ 3 w 7"/>
                <a:gd name="T5" fmla="*/ 6 h 6"/>
                <a:gd name="T6" fmla="*/ 7 w 7"/>
                <a:gd name="T7" fmla="*/ 2 h 6"/>
                <a:gd name="T8" fmla="*/ 3 w 7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6">
                  <a:moveTo>
                    <a:pt x="3" y="0"/>
                  </a:moveTo>
                  <a:lnTo>
                    <a:pt x="0" y="3"/>
                  </a:lnTo>
                  <a:lnTo>
                    <a:pt x="3" y="6"/>
                  </a:lnTo>
                  <a:lnTo>
                    <a:pt x="7" y="2"/>
                  </a:lnTo>
                  <a:lnTo>
                    <a:pt x="3" y="0"/>
                  </a:ln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248" name="Freeform 173"/>
            <p:cNvSpPr>
              <a:spLocks/>
            </p:cNvSpPr>
            <p:nvPr/>
          </p:nvSpPr>
          <p:spPr bwMode="auto">
            <a:xfrm>
              <a:off x="1239037" y="10151872"/>
              <a:ext cx="9294" cy="6196"/>
            </a:xfrm>
            <a:custGeom>
              <a:avLst/>
              <a:gdLst>
                <a:gd name="T0" fmla="*/ 5 w 9"/>
                <a:gd name="T1" fmla="*/ 0 h 6"/>
                <a:gd name="T2" fmla="*/ 0 w 9"/>
                <a:gd name="T3" fmla="*/ 3 h 6"/>
                <a:gd name="T4" fmla="*/ 5 w 9"/>
                <a:gd name="T5" fmla="*/ 6 h 6"/>
                <a:gd name="T6" fmla="*/ 9 w 9"/>
                <a:gd name="T7" fmla="*/ 3 h 6"/>
                <a:gd name="T8" fmla="*/ 5 w 9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6">
                  <a:moveTo>
                    <a:pt x="5" y="0"/>
                  </a:moveTo>
                  <a:lnTo>
                    <a:pt x="0" y="3"/>
                  </a:lnTo>
                  <a:lnTo>
                    <a:pt x="5" y="6"/>
                  </a:lnTo>
                  <a:lnTo>
                    <a:pt x="9" y="3"/>
                  </a:lnTo>
                  <a:lnTo>
                    <a:pt x="5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249" name="Freeform 174"/>
            <p:cNvSpPr>
              <a:spLocks/>
            </p:cNvSpPr>
            <p:nvPr/>
          </p:nvSpPr>
          <p:spPr bwMode="auto">
            <a:xfrm>
              <a:off x="1239037" y="10151872"/>
              <a:ext cx="9294" cy="6196"/>
            </a:xfrm>
            <a:custGeom>
              <a:avLst/>
              <a:gdLst>
                <a:gd name="T0" fmla="*/ 5 w 9"/>
                <a:gd name="T1" fmla="*/ 0 h 6"/>
                <a:gd name="T2" fmla="*/ 0 w 9"/>
                <a:gd name="T3" fmla="*/ 3 h 6"/>
                <a:gd name="T4" fmla="*/ 5 w 9"/>
                <a:gd name="T5" fmla="*/ 6 h 6"/>
                <a:gd name="T6" fmla="*/ 9 w 9"/>
                <a:gd name="T7" fmla="*/ 3 h 6"/>
                <a:gd name="T8" fmla="*/ 5 w 9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6">
                  <a:moveTo>
                    <a:pt x="5" y="0"/>
                  </a:moveTo>
                  <a:lnTo>
                    <a:pt x="0" y="3"/>
                  </a:lnTo>
                  <a:lnTo>
                    <a:pt x="5" y="6"/>
                  </a:lnTo>
                  <a:lnTo>
                    <a:pt x="9" y="3"/>
                  </a:lnTo>
                  <a:lnTo>
                    <a:pt x="5" y="0"/>
                  </a:ln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250" name="Freeform 175"/>
            <p:cNvSpPr>
              <a:spLocks/>
            </p:cNvSpPr>
            <p:nvPr/>
          </p:nvSpPr>
          <p:spPr bwMode="auto">
            <a:xfrm>
              <a:off x="831139" y="9331945"/>
              <a:ext cx="58861" cy="37176"/>
            </a:xfrm>
            <a:custGeom>
              <a:avLst/>
              <a:gdLst>
                <a:gd name="T0" fmla="*/ 2 w 38"/>
                <a:gd name="T1" fmla="*/ 0 h 24"/>
                <a:gd name="T2" fmla="*/ 0 w 38"/>
                <a:gd name="T3" fmla="*/ 1 h 24"/>
                <a:gd name="T4" fmla="*/ 1 w 38"/>
                <a:gd name="T5" fmla="*/ 3 h 24"/>
                <a:gd name="T6" fmla="*/ 35 w 38"/>
                <a:gd name="T7" fmla="*/ 24 h 24"/>
                <a:gd name="T8" fmla="*/ 36 w 38"/>
                <a:gd name="T9" fmla="*/ 24 h 24"/>
                <a:gd name="T10" fmla="*/ 37 w 38"/>
                <a:gd name="T11" fmla="*/ 24 h 24"/>
                <a:gd name="T12" fmla="*/ 37 w 38"/>
                <a:gd name="T13" fmla="*/ 21 h 24"/>
                <a:gd name="T14" fmla="*/ 3 w 38"/>
                <a:gd name="T15" fmla="*/ 1 h 24"/>
                <a:gd name="T16" fmla="*/ 2 w 38"/>
                <a:gd name="T17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8" h="24">
                  <a:moveTo>
                    <a:pt x="2" y="0"/>
                  </a:moveTo>
                  <a:cubicBezTo>
                    <a:pt x="1" y="0"/>
                    <a:pt x="1" y="1"/>
                    <a:pt x="0" y="1"/>
                  </a:cubicBezTo>
                  <a:cubicBezTo>
                    <a:pt x="0" y="2"/>
                    <a:pt x="0" y="3"/>
                    <a:pt x="1" y="3"/>
                  </a:cubicBezTo>
                  <a:cubicBezTo>
                    <a:pt x="35" y="24"/>
                    <a:pt x="35" y="24"/>
                    <a:pt x="35" y="24"/>
                  </a:cubicBezTo>
                  <a:cubicBezTo>
                    <a:pt x="35" y="24"/>
                    <a:pt x="36" y="24"/>
                    <a:pt x="36" y="24"/>
                  </a:cubicBezTo>
                  <a:cubicBezTo>
                    <a:pt x="37" y="24"/>
                    <a:pt x="37" y="24"/>
                    <a:pt x="37" y="24"/>
                  </a:cubicBezTo>
                  <a:cubicBezTo>
                    <a:pt x="38" y="23"/>
                    <a:pt x="38" y="22"/>
                    <a:pt x="37" y="2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251" name="Freeform 176"/>
            <p:cNvSpPr>
              <a:spLocks noEditPoints="1"/>
            </p:cNvSpPr>
            <p:nvPr/>
          </p:nvSpPr>
          <p:spPr bwMode="auto">
            <a:xfrm>
              <a:off x="86595" y="8881707"/>
              <a:ext cx="271588" cy="166257"/>
            </a:xfrm>
            <a:custGeom>
              <a:avLst/>
              <a:gdLst>
                <a:gd name="T0" fmla="*/ 34 w 175"/>
                <a:gd name="T1" fmla="*/ 19 h 107"/>
                <a:gd name="T2" fmla="*/ 32 w 175"/>
                <a:gd name="T3" fmla="*/ 21 h 107"/>
                <a:gd name="T4" fmla="*/ 172 w 175"/>
                <a:gd name="T5" fmla="*/ 107 h 107"/>
                <a:gd name="T6" fmla="*/ 173 w 175"/>
                <a:gd name="T7" fmla="*/ 107 h 107"/>
                <a:gd name="T8" fmla="*/ 175 w 175"/>
                <a:gd name="T9" fmla="*/ 106 h 107"/>
                <a:gd name="T10" fmla="*/ 174 w 175"/>
                <a:gd name="T11" fmla="*/ 104 h 107"/>
                <a:gd name="T12" fmla="*/ 34 w 175"/>
                <a:gd name="T13" fmla="*/ 19 h 107"/>
                <a:gd name="T14" fmla="*/ 2 w 175"/>
                <a:gd name="T15" fmla="*/ 0 h 107"/>
                <a:gd name="T16" fmla="*/ 1 w 175"/>
                <a:gd name="T17" fmla="*/ 1 h 107"/>
                <a:gd name="T18" fmla="*/ 1 w 175"/>
                <a:gd name="T19" fmla="*/ 3 h 107"/>
                <a:gd name="T20" fmla="*/ 29 w 175"/>
                <a:gd name="T21" fmla="*/ 20 h 107"/>
                <a:gd name="T22" fmla="*/ 31 w 175"/>
                <a:gd name="T23" fmla="*/ 17 h 107"/>
                <a:gd name="T24" fmla="*/ 3 w 175"/>
                <a:gd name="T25" fmla="*/ 0 h 107"/>
                <a:gd name="T26" fmla="*/ 2 w 175"/>
                <a:gd name="T27" fmla="*/ 0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75" h="107">
                  <a:moveTo>
                    <a:pt x="34" y="19"/>
                  </a:moveTo>
                  <a:cubicBezTo>
                    <a:pt x="32" y="21"/>
                    <a:pt x="32" y="21"/>
                    <a:pt x="32" y="21"/>
                  </a:cubicBezTo>
                  <a:cubicBezTo>
                    <a:pt x="172" y="107"/>
                    <a:pt x="172" y="107"/>
                    <a:pt x="172" y="107"/>
                  </a:cubicBezTo>
                  <a:cubicBezTo>
                    <a:pt x="173" y="107"/>
                    <a:pt x="173" y="107"/>
                    <a:pt x="173" y="107"/>
                  </a:cubicBezTo>
                  <a:cubicBezTo>
                    <a:pt x="174" y="107"/>
                    <a:pt x="174" y="106"/>
                    <a:pt x="175" y="106"/>
                  </a:cubicBezTo>
                  <a:cubicBezTo>
                    <a:pt x="175" y="105"/>
                    <a:pt x="175" y="104"/>
                    <a:pt x="174" y="104"/>
                  </a:cubicBezTo>
                  <a:cubicBezTo>
                    <a:pt x="34" y="19"/>
                    <a:pt x="34" y="19"/>
                    <a:pt x="34" y="19"/>
                  </a:cubicBezTo>
                  <a:moveTo>
                    <a:pt x="2" y="0"/>
                  </a:moveTo>
                  <a:cubicBezTo>
                    <a:pt x="2" y="0"/>
                    <a:pt x="1" y="0"/>
                    <a:pt x="1" y="1"/>
                  </a:cubicBezTo>
                  <a:cubicBezTo>
                    <a:pt x="0" y="2"/>
                    <a:pt x="1" y="3"/>
                    <a:pt x="1" y="3"/>
                  </a:cubicBezTo>
                  <a:cubicBezTo>
                    <a:pt x="29" y="20"/>
                    <a:pt x="29" y="20"/>
                    <a:pt x="29" y="20"/>
                  </a:cubicBezTo>
                  <a:cubicBezTo>
                    <a:pt x="31" y="17"/>
                    <a:pt x="31" y="17"/>
                    <a:pt x="31" y="17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2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252" name="Freeform 177"/>
            <p:cNvSpPr>
              <a:spLocks/>
            </p:cNvSpPr>
            <p:nvPr/>
          </p:nvSpPr>
          <p:spPr bwMode="auto">
            <a:xfrm>
              <a:off x="130999" y="8908556"/>
              <a:ext cx="8261" cy="6196"/>
            </a:xfrm>
            <a:custGeom>
              <a:avLst/>
              <a:gdLst>
                <a:gd name="T0" fmla="*/ 3 w 8"/>
                <a:gd name="T1" fmla="*/ 0 h 6"/>
                <a:gd name="T2" fmla="*/ 0 w 8"/>
                <a:gd name="T3" fmla="*/ 4 h 6"/>
                <a:gd name="T4" fmla="*/ 5 w 8"/>
                <a:gd name="T5" fmla="*/ 6 h 6"/>
                <a:gd name="T6" fmla="*/ 8 w 8"/>
                <a:gd name="T7" fmla="*/ 3 h 6"/>
                <a:gd name="T8" fmla="*/ 3 w 8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6">
                  <a:moveTo>
                    <a:pt x="3" y="0"/>
                  </a:moveTo>
                  <a:lnTo>
                    <a:pt x="0" y="4"/>
                  </a:lnTo>
                  <a:lnTo>
                    <a:pt x="5" y="6"/>
                  </a:lnTo>
                  <a:lnTo>
                    <a:pt x="8" y="3"/>
                  </a:ln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253" name="Freeform 178"/>
            <p:cNvSpPr>
              <a:spLocks/>
            </p:cNvSpPr>
            <p:nvPr/>
          </p:nvSpPr>
          <p:spPr bwMode="auto">
            <a:xfrm>
              <a:off x="130999" y="8908556"/>
              <a:ext cx="8261" cy="6196"/>
            </a:xfrm>
            <a:custGeom>
              <a:avLst/>
              <a:gdLst>
                <a:gd name="T0" fmla="*/ 3 w 8"/>
                <a:gd name="T1" fmla="*/ 0 h 6"/>
                <a:gd name="T2" fmla="*/ 0 w 8"/>
                <a:gd name="T3" fmla="*/ 4 h 6"/>
                <a:gd name="T4" fmla="*/ 5 w 8"/>
                <a:gd name="T5" fmla="*/ 6 h 6"/>
                <a:gd name="T6" fmla="*/ 8 w 8"/>
                <a:gd name="T7" fmla="*/ 3 h 6"/>
                <a:gd name="T8" fmla="*/ 3 w 8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6">
                  <a:moveTo>
                    <a:pt x="3" y="0"/>
                  </a:moveTo>
                  <a:lnTo>
                    <a:pt x="0" y="4"/>
                  </a:lnTo>
                  <a:lnTo>
                    <a:pt x="5" y="6"/>
                  </a:lnTo>
                  <a:lnTo>
                    <a:pt x="8" y="3"/>
                  </a:lnTo>
                  <a:lnTo>
                    <a:pt x="3" y="0"/>
                  </a:ln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254" name="Freeform 179"/>
            <p:cNvSpPr>
              <a:spLocks/>
            </p:cNvSpPr>
            <p:nvPr/>
          </p:nvSpPr>
          <p:spPr bwMode="auto">
            <a:xfrm>
              <a:off x="404653" y="9074814"/>
              <a:ext cx="58861" cy="37176"/>
            </a:xfrm>
            <a:custGeom>
              <a:avLst/>
              <a:gdLst>
                <a:gd name="T0" fmla="*/ 2 w 38"/>
                <a:gd name="T1" fmla="*/ 0 h 24"/>
                <a:gd name="T2" fmla="*/ 1 w 38"/>
                <a:gd name="T3" fmla="*/ 1 h 24"/>
                <a:gd name="T4" fmla="*/ 2 w 38"/>
                <a:gd name="T5" fmla="*/ 3 h 24"/>
                <a:gd name="T6" fmla="*/ 36 w 38"/>
                <a:gd name="T7" fmla="*/ 24 h 24"/>
                <a:gd name="T8" fmla="*/ 37 w 38"/>
                <a:gd name="T9" fmla="*/ 24 h 24"/>
                <a:gd name="T10" fmla="*/ 38 w 38"/>
                <a:gd name="T11" fmla="*/ 23 h 24"/>
                <a:gd name="T12" fmla="*/ 37 w 38"/>
                <a:gd name="T13" fmla="*/ 21 h 24"/>
                <a:gd name="T14" fmla="*/ 3 w 38"/>
                <a:gd name="T15" fmla="*/ 0 h 24"/>
                <a:gd name="T16" fmla="*/ 2 w 38"/>
                <a:gd name="T17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8" h="24">
                  <a:moveTo>
                    <a:pt x="2" y="0"/>
                  </a:moveTo>
                  <a:cubicBezTo>
                    <a:pt x="2" y="0"/>
                    <a:pt x="1" y="0"/>
                    <a:pt x="1" y="1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36" y="24"/>
                    <a:pt x="36" y="24"/>
                    <a:pt x="36" y="24"/>
                  </a:cubicBezTo>
                  <a:cubicBezTo>
                    <a:pt x="36" y="24"/>
                    <a:pt x="36" y="24"/>
                    <a:pt x="37" y="24"/>
                  </a:cubicBezTo>
                  <a:cubicBezTo>
                    <a:pt x="37" y="24"/>
                    <a:pt x="38" y="24"/>
                    <a:pt x="38" y="23"/>
                  </a:cubicBezTo>
                  <a:cubicBezTo>
                    <a:pt x="38" y="23"/>
                    <a:pt x="38" y="21"/>
                    <a:pt x="37" y="2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2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255" name="Freeform 180"/>
            <p:cNvSpPr>
              <a:spLocks/>
            </p:cNvSpPr>
            <p:nvPr/>
          </p:nvSpPr>
          <p:spPr bwMode="auto">
            <a:xfrm>
              <a:off x="3983" y="8995299"/>
              <a:ext cx="23751" cy="42339"/>
            </a:xfrm>
            <a:custGeom>
              <a:avLst/>
              <a:gdLst>
                <a:gd name="T0" fmla="*/ 13 w 15"/>
                <a:gd name="T1" fmla="*/ 0 h 27"/>
                <a:gd name="T2" fmla="*/ 12 w 15"/>
                <a:gd name="T3" fmla="*/ 1 h 27"/>
                <a:gd name="T4" fmla="*/ 0 w 15"/>
                <a:gd name="T5" fmla="*/ 20 h 27"/>
                <a:gd name="T6" fmla="*/ 0 w 15"/>
                <a:gd name="T7" fmla="*/ 27 h 27"/>
                <a:gd name="T8" fmla="*/ 14 w 15"/>
                <a:gd name="T9" fmla="*/ 3 h 27"/>
                <a:gd name="T10" fmla="*/ 14 w 15"/>
                <a:gd name="T11" fmla="*/ 1 h 27"/>
                <a:gd name="T12" fmla="*/ 13 w 15"/>
                <a:gd name="T13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27">
                  <a:moveTo>
                    <a:pt x="13" y="0"/>
                  </a:moveTo>
                  <a:cubicBezTo>
                    <a:pt x="12" y="0"/>
                    <a:pt x="12" y="1"/>
                    <a:pt x="12" y="1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5" y="2"/>
                    <a:pt x="15" y="1"/>
                    <a:pt x="14" y="1"/>
                  </a:cubicBezTo>
                  <a:cubicBezTo>
                    <a:pt x="14" y="0"/>
                    <a:pt x="13" y="0"/>
                    <a:pt x="13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256" name="Freeform 181"/>
            <p:cNvSpPr>
              <a:spLocks noEditPoints="1"/>
            </p:cNvSpPr>
            <p:nvPr/>
          </p:nvSpPr>
          <p:spPr bwMode="auto">
            <a:xfrm>
              <a:off x="3983" y="9627284"/>
              <a:ext cx="165225" cy="110494"/>
            </a:xfrm>
            <a:custGeom>
              <a:avLst/>
              <a:gdLst>
                <a:gd name="T0" fmla="*/ 61 w 106"/>
                <a:gd name="T1" fmla="*/ 32 h 71"/>
                <a:gd name="T2" fmla="*/ 51 w 106"/>
                <a:gd name="T3" fmla="*/ 28 h 71"/>
                <a:gd name="T4" fmla="*/ 43 w 106"/>
                <a:gd name="T5" fmla="*/ 21 h 71"/>
                <a:gd name="T6" fmla="*/ 43 w 106"/>
                <a:gd name="T7" fmla="*/ 16 h 71"/>
                <a:gd name="T8" fmla="*/ 48 w 106"/>
                <a:gd name="T9" fmla="*/ 13 h 71"/>
                <a:gd name="T10" fmla="*/ 58 w 106"/>
                <a:gd name="T11" fmla="*/ 17 h 71"/>
                <a:gd name="T12" fmla="*/ 66 w 106"/>
                <a:gd name="T13" fmla="*/ 29 h 71"/>
                <a:gd name="T14" fmla="*/ 61 w 106"/>
                <a:gd name="T15" fmla="*/ 32 h 71"/>
                <a:gd name="T16" fmla="*/ 0 w 106"/>
                <a:gd name="T17" fmla="*/ 0 h 71"/>
                <a:gd name="T18" fmla="*/ 0 w 106"/>
                <a:gd name="T19" fmla="*/ 4 h 71"/>
                <a:gd name="T20" fmla="*/ 66 w 106"/>
                <a:gd name="T21" fmla="*/ 44 h 71"/>
                <a:gd name="T22" fmla="*/ 74 w 106"/>
                <a:gd name="T23" fmla="*/ 49 h 71"/>
                <a:gd name="T24" fmla="*/ 69 w 106"/>
                <a:gd name="T25" fmla="*/ 58 h 71"/>
                <a:gd name="T26" fmla="*/ 63 w 106"/>
                <a:gd name="T27" fmla="*/ 68 h 71"/>
                <a:gd name="T28" fmla="*/ 64 w 106"/>
                <a:gd name="T29" fmla="*/ 70 h 71"/>
                <a:gd name="T30" fmla="*/ 65 w 106"/>
                <a:gd name="T31" fmla="*/ 71 h 71"/>
                <a:gd name="T32" fmla="*/ 66 w 106"/>
                <a:gd name="T33" fmla="*/ 70 h 71"/>
                <a:gd name="T34" fmla="*/ 72 w 106"/>
                <a:gd name="T35" fmla="*/ 60 h 71"/>
                <a:gd name="T36" fmla="*/ 76 w 106"/>
                <a:gd name="T37" fmla="*/ 53 h 71"/>
                <a:gd name="T38" fmla="*/ 77 w 106"/>
                <a:gd name="T39" fmla="*/ 55 h 71"/>
                <a:gd name="T40" fmla="*/ 78 w 106"/>
                <a:gd name="T41" fmla="*/ 56 h 71"/>
                <a:gd name="T42" fmla="*/ 79 w 106"/>
                <a:gd name="T43" fmla="*/ 56 h 71"/>
                <a:gd name="T44" fmla="*/ 80 w 106"/>
                <a:gd name="T45" fmla="*/ 55 h 71"/>
                <a:gd name="T46" fmla="*/ 80 w 106"/>
                <a:gd name="T47" fmla="*/ 54 h 71"/>
                <a:gd name="T48" fmla="*/ 79 w 106"/>
                <a:gd name="T49" fmla="*/ 52 h 71"/>
                <a:gd name="T50" fmla="*/ 86 w 106"/>
                <a:gd name="T51" fmla="*/ 56 h 71"/>
                <a:gd name="T52" fmla="*/ 103 w 106"/>
                <a:gd name="T53" fmla="*/ 66 h 71"/>
                <a:gd name="T54" fmla="*/ 104 w 106"/>
                <a:gd name="T55" fmla="*/ 67 h 71"/>
                <a:gd name="T56" fmla="*/ 105 w 106"/>
                <a:gd name="T57" fmla="*/ 66 h 71"/>
                <a:gd name="T58" fmla="*/ 105 w 106"/>
                <a:gd name="T59" fmla="*/ 64 h 71"/>
                <a:gd name="T60" fmla="*/ 88 w 106"/>
                <a:gd name="T61" fmla="*/ 53 h 71"/>
                <a:gd name="T62" fmla="*/ 79 w 106"/>
                <a:gd name="T63" fmla="*/ 48 h 71"/>
                <a:gd name="T64" fmla="*/ 84 w 106"/>
                <a:gd name="T65" fmla="*/ 40 h 71"/>
                <a:gd name="T66" fmla="*/ 84 w 106"/>
                <a:gd name="T67" fmla="*/ 37 h 71"/>
                <a:gd name="T68" fmla="*/ 83 w 106"/>
                <a:gd name="T69" fmla="*/ 37 h 71"/>
                <a:gd name="T70" fmla="*/ 81 w 106"/>
                <a:gd name="T71" fmla="*/ 38 h 71"/>
                <a:gd name="T72" fmla="*/ 77 w 106"/>
                <a:gd name="T73" fmla="*/ 44 h 71"/>
                <a:gd name="T74" fmla="*/ 77 w 106"/>
                <a:gd name="T75" fmla="*/ 43 h 71"/>
                <a:gd name="T76" fmla="*/ 75 w 106"/>
                <a:gd name="T77" fmla="*/ 41 h 71"/>
                <a:gd name="T78" fmla="*/ 75 w 106"/>
                <a:gd name="T79" fmla="*/ 41 h 71"/>
                <a:gd name="T80" fmla="*/ 74 w 106"/>
                <a:gd name="T81" fmla="*/ 43 h 71"/>
                <a:gd name="T82" fmla="*/ 74 w 106"/>
                <a:gd name="T83" fmla="*/ 45 h 71"/>
                <a:gd name="T84" fmla="*/ 68 w 106"/>
                <a:gd name="T85" fmla="*/ 41 h 71"/>
                <a:gd name="T86" fmla="*/ 58 w 106"/>
                <a:gd name="T87" fmla="*/ 35 h 71"/>
                <a:gd name="T88" fmla="*/ 61 w 106"/>
                <a:gd name="T89" fmla="*/ 36 h 71"/>
                <a:gd name="T90" fmla="*/ 69 w 106"/>
                <a:gd name="T91" fmla="*/ 31 h 71"/>
                <a:gd name="T92" fmla="*/ 60 w 106"/>
                <a:gd name="T93" fmla="*/ 14 h 71"/>
                <a:gd name="T94" fmla="*/ 48 w 106"/>
                <a:gd name="T95" fmla="*/ 9 h 71"/>
                <a:gd name="T96" fmla="*/ 40 w 106"/>
                <a:gd name="T97" fmla="*/ 14 h 71"/>
                <a:gd name="T98" fmla="*/ 42 w 106"/>
                <a:gd name="T99" fmla="*/ 26 h 71"/>
                <a:gd name="T100" fmla="*/ 0 w 106"/>
                <a:gd name="T101" fmla="*/ 0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06" h="71">
                  <a:moveTo>
                    <a:pt x="61" y="32"/>
                  </a:moveTo>
                  <a:cubicBezTo>
                    <a:pt x="59" y="32"/>
                    <a:pt x="55" y="31"/>
                    <a:pt x="51" y="28"/>
                  </a:cubicBezTo>
                  <a:cubicBezTo>
                    <a:pt x="47" y="26"/>
                    <a:pt x="44" y="23"/>
                    <a:pt x="43" y="21"/>
                  </a:cubicBezTo>
                  <a:cubicBezTo>
                    <a:pt x="42" y="19"/>
                    <a:pt x="42" y="18"/>
                    <a:pt x="43" y="16"/>
                  </a:cubicBezTo>
                  <a:cubicBezTo>
                    <a:pt x="44" y="14"/>
                    <a:pt x="46" y="13"/>
                    <a:pt x="48" y="13"/>
                  </a:cubicBezTo>
                  <a:cubicBezTo>
                    <a:pt x="50" y="13"/>
                    <a:pt x="54" y="15"/>
                    <a:pt x="58" y="17"/>
                  </a:cubicBezTo>
                  <a:cubicBezTo>
                    <a:pt x="65" y="22"/>
                    <a:pt x="68" y="26"/>
                    <a:pt x="66" y="29"/>
                  </a:cubicBezTo>
                  <a:cubicBezTo>
                    <a:pt x="65" y="31"/>
                    <a:pt x="63" y="32"/>
                    <a:pt x="61" y="32"/>
                  </a:cubicBezTo>
                  <a:moveTo>
                    <a:pt x="0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66" y="44"/>
                    <a:pt x="66" y="44"/>
                    <a:pt x="66" y="44"/>
                  </a:cubicBezTo>
                  <a:cubicBezTo>
                    <a:pt x="74" y="49"/>
                    <a:pt x="74" y="49"/>
                    <a:pt x="74" y="49"/>
                  </a:cubicBezTo>
                  <a:cubicBezTo>
                    <a:pt x="69" y="58"/>
                    <a:pt x="69" y="58"/>
                    <a:pt x="69" y="58"/>
                  </a:cubicBezTo>
                  <a:cubicBezTo>
                    <a:pt x="63" y="68"/>
                    <a:pt x="63" y="68"/>
                    <a:pt x="63" y="68"/>
                  </a:cubicBezTo>
                  <a:cubicBezTo>
                    <a:pt x="63" y="69"/>
                    <a:pt x="63" y="70"/>
                    <a:pt x="64" y="70"/>
                  </a:cubicBezTo>
                  <a:cubicBezTo>
                    <a:pt x="64" y="71"/>
                    <a:pt x="64" y="71"/>
                    <a:pt x="65" y="71"/>
                  </a:cubicBezTo>
                  <a:cubicBezTo>
                    <a:pt x="65" y="71"/>
                    <a:pt x="66" y="70"/>
                    <a:pt x="66" y="70"/>
                  </a:cubicBezTo>
                  <a:cubicBezTo>
                    <a:pt x="72" y="60"/>
                    <a:pt x="72" y="60"/>
                    <a:pt x="72" y="60"/>
                  </a:cubicBezTo>
                  <a:cubicBezTo>
                    <a:pt x="76" y="53"/>
                    <a:pt x="76" y="53"/>
                    <a:pt x="76" y="53"/>
                  </a:cubicBezTo>
                  <a:cubicBezTo>
                    <a:pt x="77" y="55"/>
                    <a:pt x="77" y="55"/>
                    <a:pt x="77" y="55"/>
                  </a:cubicBezTo>
                  <a:cubicBezTo>
                    <a:pt x="77" y="56"/>
                    <a:pt x="77" y="56"/>
                    <a:pt x="78" y="56"/>
                  </a:cubicBezTo>
                  <a:cubicBezTo>
                    <a:pt x="78" y="56"/>
                    <a:pt x="78" y="56"/>
                    <a:pt x="79" y="56"/>
                  </a:cubicBezTo>
                  <a:cubicBezTo>
                    <a:pt x="79" y="56"/>
                    <a:pt x="79" y="56"/>
                    <a:pt x="80" y="55"/>
                  </a:cubicBezTo>
                  <a:cubicBezTo>
                    <a:pt x="80" y="55"/>
                    <a:pt x="80" y="55"/>
                    <a:pt x="80" y="54"/>
                  </a:cubicBezTo>
                  <a:cubicBezTo>
                    <a:pt x="79" y="52"/>
                    <a:pt x="79" y="52"/>
                    <a:pt x="79" y="52"/>
                  </a:cubicBezTo>
                  <a:cubicBezTo>
                    <a:pt x="86" y="56"/>
                    <a:pt x="86" y="56"/>
                    <a:pt x="86" y="56"/>
                  </a:cubicBezTo>
                  <a:cubicBezTo>
                    <a:pt x="103" y="66"/>
                    <a:pt x="103" y="66"/>
                    <a:pt x="103" y="66"/>
                  </a:cubicBezTo>
                  <a:cubicBezTo>
                    <a:pt x="103" y="67"/>
                    <a:pt x="103" y="67"/>
                    <a:pt x="104" y="67"/>
                  </a:cubicBezTo>
                  <a:cubicBezTo>
                    <a:pt x="104" y="67"/>
                    <a:pt x="105" y="66"/>
                    <a:pt x="105" y="66"/>
                  </a:cubicBezTo>
                  <a:cubicBezTo>
                    <a:pt x="106" y="65"/>
                    <a:pt x="105" y="64"/>
                    <a:pt x="105" y="64"/>
                  </a:cubicBezTo>
                  <a:cubicBezTo>
                    <a:pt x="88" y="53"/>
                    <a:pt x="88" y="53"/>
                    <a:pt x="88" y="53"/>
                  </a:cubicBezTo>
                  <a:cubicBezTo>
                    <a:pt x="79" y="48"/>
                    <a:pt x="79" y="48"/>
                    <a:pt x="79" y="48"/>
                  </a:cubicBezTo>
                  <a:cubicBezTo>
                    <a:pt x="84" y="40"/>
                    <a:pt x="84" y="40"/>
                    <a:pt x="84" y="40"/>
                  </a:cubicBezTo>
                  <a:cubicBezTo>
                    <a:pt x="85" y="39"/>
                    <a:pt x="85" y="38"/>
                    <a:pt x="84" y="37"/>
                  </a:cubicBezTo>
                  <a:cubicBezTo>
                    <a:pt x="84" y="37"/>
                    <a:pt x="83" y="37"/>
                    <a:pt x="83" y="37"/>
                  </a:cubicBezTo>
                  <a:cubicBezTo>
                    <a:pt x="82" y="37"/>
                    <a:pt x="82" y="37"/>
                    <a:pt x="81" y="38"/>
                  </a:cubicBezTo>
                  <a:cubicBezTo>
                    <a:pt x="77" y="44"/>
                    <a:pt x="77" y="44"/>
                    <a:pt x="77" y="44"/>
                  </a:cubicBezTo>
                  <a:cubicBezTo>
                    <a:pt x="77" y="43"/>
                    <a:pt x="77" y="43"/>
                    <a:pt x="77" y="43"/>
                  </a:cubicBezTo>
                  <a:cubicBezTo>
                    <a:pt x="77" y="42"/>
                    <a:pt x="76" y="41"/>
                    <a:pt x="75" y="41"/>
                  </a:cubicBezTo>
                  <a:cubicBezTo>
                    <a:pt x="75" y="41"/>
                    <a:pt x="75" y="41"/>
                    <a:pt x="75" y="41"/>
                  </a:cubicBezTo>
                  <a:cubicBezTo>
                    <a:pt x="74" y="42"/>
                    <a:pt x="74" y="43"/>
                    <a:pt x="74" y="43"/>
                  </a:cubicBezTo>
                  <a:cubicBezTo>
                    <a:pt x="74" y="45"/>
                    <a:pt x="74" y="45"/>
                    <a:pt x="74" y="45"/>
                  </a:cubicBezTo>
                  <a:cubicBezTo>
                    <a:pt x="68" y="41"/>
                    <a:pt x="68" y="41"/>
                    <a:pt x="68" y="41"/>
                  </a:cubicBezTo>
                  <a:cubicBezTo>
                    <a:pt x="58" y="35"/>
                    <a:pt x="58" y="35"/>
                    <a:pt x="58" y="35"/>
                  </a:cubicBezTo>
                  <a:cubicBezTo>
                    <a:pt x="59" y="36"/>
                    <a:pt x="60" y="36"/>
                    <a:pt x="61" y="36"/>
                  </a:cubicBezTo>
                  <a:cubicBezTo>
                    <a:pt x="64" y="36"/>
                    <a:pt x="67" y="34"/>
                    <a:pt x="69" y="31"/>
                  </a:cubicBezTo>
                  <a:cubicBezTo>
                    <a:pt x="72" y="25"/>
                    <a:pt x="69" y="19"/>
                    <a:pt x="60" y="14"/>
                  </a:cubicBezTo>
                  <a:cubicBezTo>
                    <a:pt x="55" y="11"/>
                    <a:pt x="51" y="9"/>
                    <a:pt x="48" y="9"/>
                  </a:cubicBezTo>
                  <a:cubicBezTo>
                    <a:pt x="45" y="9"/>
                    <a:pt x="42" y="11"/>
                    <a:pt x="40" y="14"/>
                  </a:cubicBezTo>
                  <a:cubicBezTo>
                    <a:pt x="38" y="18"/>
                    <a:pt x="39" y="22"/>
                    <a:pt x="42" y="26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257" name="Freeform 182"/>
            <p:cNvSpPr>
              <a:spLocks noEditPoints="1"/>
            </p:cNvSpPr>
            <p:nvPr/>
          </p:nvSpPr>
          <p:spPr bwMode="auto">
            <a:xfrm>
              <a:off x="3983" y="9138838"/>
              <a:ext cx="4501339" cy="1818504"/>
            </a:xfrm>
            <a:custGeom>
              <a:avLst/>
              <a:gdLst>
                <a:gd name="T0" fmla="*/ 2803 w 2897"/>
                <a:gd name="T1" fmla="*/ 1058 h 1169"/>
                <a:gd name="T2" fmla="*/ 2775 w 2897"/>
                <a:gd name="T3" fmla="*/ 1011 h 1169"/>
                <a:gd name="T4" fmla="*/ 2735 w 2897"/>
                <a:gd name="T5" fmla="*/ 999 h 1169"/>
                <a:gd name="T6" fmla="*/ 2772 w 2897"/>
                <a:gd name="T7" fmla="*/ 1010 h 1169"/>
                <a:gd name="T8" fmla="*/ 1984 w 2897"/>
                <a:gd name="T9" fmla="*/ 1004 h 1169"/>
                <a:gd name="T10" fmla="*/ 2811 w 2897"/>
                <a:gd name="T11" fmla="*/ 966 h 1169"/>
                <a:gd name="T12" fmla="*/ 2800 w 2897"/>
                <a:gd name="T13" fmla="*/ 980 h 1169"/>
                <a:gd name="T14" fmla="*/ 2753 w 2897"/>
                <a:gd name="T15" fmla="*/ 945 h 1169"/>
                <a:gd name="T16" fmla="*/ 2748 w 2897"/>
                <a:gd name="T17" fmla="*/ 927 h 1169"/>
                <a:gd name="T18" fmla="*/ 2685 w 2897"/>
                <a:gd name="T19" fmla="*/ 974 h 1169"/>
                <a:gd name="T20" fmla="*/ 2653 w 2897"/>
                <a:gd name="T21" fmla="*/ 954 h 1169"/>
                <a:gd name="T22" fmla="*/ 2398 w 2897"/>
                <a:gd name="T23" fmla="*/ 834 h 1169"/>
                <a:gd name="T24" fmla="*/ 1577 w 2897"/>
                <a:gd name="T25" fmla="*/ 782 h 1169"/>
                <a:gd name="T26" fmla="*/ 1512 w 2897"/>
                <a:gd name="T27" fmla="*/ 1129 h 1169"/>
                <a:gd name="T28" fmla="*/ 1564 w 2897"/>
                <a:gd name="T29" fmla="*/ 1043 h 1169"/>
                <a:gd name="T30" fmla="*/ 1616 w 2897"/>
                <a:gd name="T31" fmla="*/ 958 h 1169"/>
                <a:gd name="T32" fmla="*/ 1668 w 2897"/>
                <a:gd name="T33" fmla="*/ 872 h 1169"/>
                <a:gd name="T34" fmla="*/ 1536 w 2897"/>
                <a:gd name="T35" fmla="*/ 1101 h 1169"/>
                <a:gd name="T36" fmla="*/ 1594 w 2897"/>
                <a:gd name="T37" fmla="*/ 765 h 1169"/>
                <a:gd name="T38" fmla="*/ 2283 w 2897"/>
                <a:gd name="T39" fmla="*/ 783 h 1169"/>
                <a:gd name="T40" fmla="*/ 1865 w 2897"/>
                <a:gd name="T41" fmla="*/ 900 h 1169"/>
                <a:gd name="T42" fmla="*/ 1787 w 2897"/>
                <a:gd name="T43" fmla="*/ 878 h 1169"/>
                <a:gd name="T44" fmla="*/ 1713 w 2897"/>
                <a:gd name="T45" fmla="*/ 809 h 1169"/>
                <a:gd name="T46" fmla="*/ 1919 w 2897"/>
                <a:gd name="T47" fmla="*/ 956 h 1169"/>
                <a:gd name="T48" fmla="*/ 2279 w 2897"/>
                <a:gd name="T49" fmla="*/ 710 h 1169"/>
                <a:gd name="T50" fmla="*/ 1971 w 2897"/>
                <a:gd name="T51" fmla="*/ 651 h 1169"/>
                <a:gd name="T52" fmla="*/ 1381 w 2897"/>
                <a:gd name="T53" fmla="*/ 649 h 1169"/>
                <a:gd name="T54" fmla="*/ 1754 w 2897"/>
                <a:gd name="T55" fmla="*/ 604 h 1169"/>
                <a:gd name="T56" fmla="*/ 1746 w 2897"/>
                <a:gd name="T57" fmla="*/ 665 h 1169"/>
                <a:gd name="T58" fmla="*/ 1987 w 2897"/>
                <a:gd name="T59" fmla="*/ 775 h 1169"/>
                <a:gd name="T60" fmla="*/ 1211 w 2897"/>
                <a:gd name="T61" fmla="*/ 570 h 1169"/>
                <a:gd name="T62" fmla="*/ 1233 w 2897"/>
                <a:gd name="T63" fmla="*/ 547 h 1169"/>
                <a:gd name="T64" fmla="*/ 1254 w 2897"/>
                <a:gd name="T65" fmla="*/ 523 h 1169"/>
                <a:gd name="T66" fmla="*/ 1092 w 2897"/>
                <a:gd name="T67" fmla="*/ 498 h 1169"/>
                <a:gd name="T68" fmla="*/ 1129 w 2897"/>
                <a:gd name="T69" fmla="*/ 451 h 1169"/>
                <a:gd name="T70" fmla="*/ 1111 w 2897"/>
                <a:gd name="T71" fmla="*/ 467 h 1169"/>
                <a:gd name="T72" fmla="*/ 1178 w 2897"/>
                <a:gd name="T73" fmla="*/ 517 h 1169"/>
                <a:gd name="T74" fmla="*/ 1031 w 2897"/>
                <a:gd name="T75" fmla="*/ 425 h 1169"/>
                <a:gd name="T76" fmla="*/ 1216 w 2897"/>
                <a:gd name="T77" fmla="*/ 396 h 1169"/>
                <a:gd name="T78" fmla="*/ 956 w 2897"/>
                <a:gd name="T79" fmla="*/ 379 h 1169"/>
                <a:gd name="T80" fmla="*/ 1108 w 2897"/>
                <a:gd name="T81" fmla="*/ 395 h 1169"/>
                <a:gd name="T82" fmla="*/ 1035 w 2897"/>
                <a:gd name="T83" fmla="*/ 375 h 1169"/>
                <a:gd name="T84" fmla="*/ 1064 w 2897"/>
                <a:gd name="T85" fmla="*/ 382 h 1169"/>
                <a:gd name="T86" fmla="*/ 1094 w 2897"/>
                <a:gd name="T87" fmla="*/ 400 h 1169"/>
                <a:gd name="T88" fmla="*/ 1747 w 2897"/>
                <a:gd name="T89" fmla="*/ 505 h 1169"/>
                <a:gd name="T90" fmla="*/ 729 w 2897"/>
                <a:gd name="T91" fmla="*/ 288 h 1169"/>
                <a:gd name="T92" fmla="*/ 622 w 2897"/>
                <a:gd name="T93" fmla="*/ 266 h 1169"/>
                <a:gd name="T94" fmla="*/ 811 w 2897"/>
                <a:gd name="T95" fmla="*/ 296 h 1169"/>
                <a:gd name="T96" fmla="*/ 326 w 2897"/>
                <a:gd name="T97" fmla="*/ 220 h 1169"/>
                <a:gd name="T98" fmla="*/ 222 w 2897"/>
                <a:gd name="T99" fmla="*/ 199 h 1169"/>
                <a:gd name="T100" fmla="*/ 163 w 2897"/>
                <a:gd name="T101" fmla="*/ 189 h 1169"/>
                <a:gd name="T102" fmla="*/ 117 w 2897"/>
                <a:gd name="T103" fmla="*/ 182 h 1169"/>
                <a:gd name="T104" fmla="*/ 70 w 2897"/>
                <a:gd name="T105" fmla="*/ 175 h 1169"/>
                <a:gd name="T106" fmla="*/ 364 w 2897"/>
                <a:gd name="T107" fmla="*/ 134 h 1169"/>
                <a:gd name="T108" fmla="*/ 259 w 2897"/>
                <a:gd name="T109" fmla="*/ 119 h 1169"/>
                <a:gd name="T110" fmla="*/ 236 w 2897"/>
                <a:gd name="T111" fmla="*/ 137 h 1169"/>
                <a:gd name="T112" fmla="*/ 214 w 2897"/>
                <a:gd name="T113" fmla="*/ 108 h 1169"/>
                <a:gd name="T114" fmla="*/ 130 w 2897"/>
                <a:gd name="T115" fmla="*/ 120 h 1169"/>
                <a:gd name="T116" fmla="*/ 89 w 2897"/>
                <a:gd name="T117" fmla="*/ 89 h 1169"/>
                <a:gd name="T118" fmla="*/ 20 w 2897"/>
                <a:gd name="T119" fmla="*/ 82 h 1169"/>
                <a:gd name="T120" fmla="*/ 134 w 2897"/>
                <a:gd name="T121" fmla="*/ 268 h 1169"/>
                <a:gd name="T122" fmla="*/ 393 w 2897"/>
                <a:gd name="T123" fmla="*/ 283 h 1169"/>
                <a:gd name="T124" fmla="*/ 751 w 2897"/>
                <a:gd name="T125" fmla="*/ 196 h 1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897" h="1169">
                  <a:moveTo>
                    <a:pt x="2702" y="1085"/>
                  </a:moveTo>
                  <a:cubicBezTo>
                    <a:pt x="2694" y="1093"/>
                    <a:pt x="2694" y="1093"/>
                    <a:pt x="2694" y="1093"/>
                  </a:cubicBezTo>
                  <a:cubicBezTo>
                    <a:pt x="2648" y="1169"/>
                    <a:pt x="2648" y="1169"/>
                    <a:pt x="2648" y="1169"/>
                  </a:cubicBezTo>
                  <a:cubicBezTo>
                    <a:pt x="2652" y="1169"/>
                    <a:pt x="2652" y="1169"/>
                    <a:pt x="2652" y="1169"/>
                  </a:cubicBezTo>
                  <a:cubicBezTo>
                    <a:pt x="2702" y="1086"/>
                    <a:pt x="2702" y="1086"/>
                    <a:pt x="2702" y="1086"/>
                  </a:cubicBezTo>
                  <a:cubicBezTo>
                    <a:pt x="2702" y="1085"/>
                    <a:pt x="2702" y="1085"/>
                    <a:pt x="2702" y="1085"/>
                  </a:cubicBezTo>
                  <a:moveTo>
                    <a:pt x="2879" y="1033"/>
                  </a:moveTo>
                  <a:cubicBezTo>
                    <a:pt x="2874" y="1042"/>
                    <a:pt x="2874" y="1042"/>
                    <a:pt x="2874" y="1042"/>
                  </a:cubicBezTo>
                  <a:cubicBezTo>
                    <a:pt x="2874" y="1048"/>
                    <a:pt x="2874" y="1048"/>
                    <a:pt x="2874" y="1048"/>
                  </a:cubicBezTo>
                  <a:cubicBezTo>
                    <a:pt x="2875" y="1047"/>
                    <a:pt x="2875" y="1047"/>
                    <a:pt x="2875" y="1047"/>
                  </a:cubicBezTo>
                  <a:cubicBezTo>
                    <a:pt x="2879" y="1040"/>
                    <a:pt x="2879" y="1040"/>
                    <a:pt x="2879" y="1040"/>
                  </a:cubicBezTo>
                  <a:cubicBezTo>
                    <a:pt x="2879" y="1033"/>
                    <a:pt x="2879" y="1033"/>
                    <a:pt x="2879" y="1033"/>
                  </a:cubicBezTo>
                  <a:moveTo>
                    <a:pt x="2882" y="1028"/>
                  </a:moveTo>
                  <a:cubicBezTo>
                    <a:pt x="2882" y="1034"/>
                    <a:pt x="2882" y="1034"/>
                    <a:pt x="2882" y="1034"/>
                  </a:cubicBezTo>
                  <a:cubicBezTo>
                    <a:pt x="2884" y="1030"/>
                    <a:pt x="2884" y="1030"/>
                    <a:pt x="2884" y="1030"/>
                  </a:cubicBezTo>
                  <a:cubicBezTo>
                    <a:pt x="2883" y="1029"/>
                    <a:pt x="2883" y="1028"/>
                    <a:pt x="2882" y="1028"/>
                  </a:cubicBezTo>
                  <a:moveTo>
                    <a:pt x="2847" y="1025"/>
                  </a:moveTo>
                  <a:cubicBezTo>
                    <a:pt x="2847" y="1026"/>
                    <a:pt x="2847" y="1026"/>
                    <a:pt x="2847" y="1026"/>
                  </a:cubicBezTo>
                  <a:cubicBezTo>
                    <a:pt x="2847" y="1026"/>
                    <a:pt x="2847" y="1026"/>
                    <a:pt x="2847" y="1026"/>
                  </a:cubicBezTo>
                  <a:cubicBezTo>
                    <a:pt x="2847" y="1025"/>
                    <a:pt x="2847" y="1025"/>
                    <a:pt x="2847" y="1025"/>
                  </a:cubicBezTo>
                  <a:moveTo>
                    <a:pt x="2831" y="1057"/>
                  </a:moveTo>
                  <a:cubicBezTo>
                    <a:pt x="2828" y="1046"/>
                    <a:pt x="2828" y="1046"/>
                    <a:pt x="2828" y="1046"/>
                  </a:cubicBezTo>
                  <a:cubicBezTo>
                    <a:pt x="2830" y="1047"/>
                    <a:pt x="2831" y="1048"/>
                    <a:pt x="2833" y="1049"/>
                  </a:cubicBezTo>
                  <a:cubicBezTo>
                    <a:pt x="2834" y="1051"/>
                    <a:pt x="2834" y="1051"/>
                    <a:pt x="2834" y="1051"/>
                  </a:cubicBezTo>
                  <a:cubicBezTo>
                    <a:pt x="2831" y="1057"/>
                    <a:pt x="2831" y="1057"/>
                    <a:pt x="2831" y="1057"/>
                  </a:cubicBezTo>
                  <a:moveTo>
                    <a:pt x="2825" y="1067"/>
                  </a:moveTo>
                  <a:cubicBezTo>
                    <a:pt x="2819" y="1041"/>
                    <a:pt x="2819" y="1041"/>
                    <a:pt x="2819" y="1041"/>
                  </a:cubicBezTo>
                  <a:cubicBezTo>
                    <a:pt x="2820" y="1042"/>
                    <a:pt x="2822" y="1043"/>
                    <a:pt x="2824" y="1044"/>
                  </a:cubicBezTo>
                  <a:cubicBezTo>
                    <a:pt x="2828" y="1061"/>
                    <a:pt x="2828" y="1061"/>
                    <a:pt x="2828" y="1061"/>
                  </a:cubicBezTo>
                  <a:cubicBezTo>
                    <a:pt x="2825" y="1067"/>
                    <a:pt x="2825" y="1067"/>
                    <a:pt x="2825" y="1067"/>
                  </a:cubicBezTo>
                  <a:moveTo>
                    <a:pt x="2822" y="1067"/>
                  </a:moveTo>
                  <a:cubicBezTo>
                    <a:pt x="2820" y="1066"/>
                    <a:pt x="2818" y="1065"/>
                    <a:pt x="2816" y="1064"/>
                  </a:cubicBezTo>
                  <a:cubicBezTo>
                    <a:pt x="2809" y="1036"/>
                    <a:pt x="2809" y="1036"/>
                    <a:pt x="2809" y="1036"/>
                  </a:cubicBezTo>
                  <a:cubicBezTo>
                    <a:pt x="2811" y="1037"/>
                    <a:pt x="2813" y="1038"/>
                    <a:pt x="2815" y="1039"/>
                  </a:cubicBezTo>
                  <a:cubicBezTo>
                    <a:pt x="2822" y="1067"/>
                    <a:pt x="2822" y="1067"/>
                    <a:pt x="2822" y="1067"/>
                  </a:cubicBezTo>
                  <a:moveTo>
                    <a:pt x="2812" y="1062"/>
                  </a:moveTo>
                  <a:cubicBezTo>
                    <a:pt x="2811" y="1061"/>
                    <a:pt x="2809" y="1060"/>
                    <a:pt x="2807" y="1060"/>
                  </a:cubicBezTo>
                  <a:cubicBezTo>
                    <a:pt x="2800" y="1031"/>
                    <a:pt x="2800" y="1031"/>
                    <a:pt x="2800" y="1031"/>
                  </a:cubicBezTo>
                  <a:cubicBezTo>
                    <a:pt x="2802" y="1032"/>
                    <a:pt x="2804" y="1033"/>
                    <a:pt x="2805" y="1034"/>
                  </a:cubicBezTo>
                  <a:cubicBezTo>
                    <a:pt x="2812" y="1062"/>
                    <a:pt x="2812" y="1062"/>
                    <a:pt x="2812" y="1062"/>
                  </a:cubicBezTo>
                  <a:moveTo>
                    <a:pt x="2803" y="1058"/>
                  </a:moveTo>
                  <a:cubicBezTo>
                    <a:pt x="2801" y="1057"/>
                    <a:pt x="2800" y="1056"/>
                    <a:pt x="2798" y="1055"/>
                  </a:cubicBezTo>
                  <a:cubicBezTo>
                    <a:pt x="2791" y="1027"/>
                    <a:pt x="2791" y="1027"/>
                    <a:pt x="2791" y="1027"/>
                  </a:cubicBezTo>
                  <a:cubicBezTo>
                    <a:pt x="2793" y="1028"/>
                    <a:pt x="2794" y="1029"/>
                    <a:pt x="2796" y="1029"/>
                  </a:cubicBezTo>
                  <a:cubicBezTo>
                    <a:pt x="2803" y="1058"/>
                    <a:pt x="2803" y="1058"/>
                    <a:pt x="2803" y="1058"/>
                  </a:cubicBezTo>
                  <a:moveTo>
                    <a:pt x="2794" y="1053"/>
                  </a:moveTo>
                  <a:cubicBezTo>
                    <a:pt x="2792" y="1052"/>
                    <a:pt x="2790" y="1051"/>
                    <a:pt x="2789" y="1050"/>
                  </a:cubicBezTo>
                  <a:cubicBezTo>
                    <a:pt x="2782" y="1022"/>
                    <a:pt x="2782" y="1022"/>
                    <a:pt x="2782" y="1022"/>
                  </a:cubicBezTo>
                  <a:cubicBezTo>
                    <a:pt x="2783" y="1023"/>
                    <a:pt x="2785" y="1024"/>
                    <a:pt x="2787" y="1025"/>
                  </a:cubicBezTo>
                  <a:cubicBezTo>
                    <a:pt x="2794" y="1053"/>
                    <a:pt x="2794" y="1053"/>
                    <a:pt x="2794" y="1053"/>
                  </a:cubicBezTo>
                  <a:moveTo>
                    <a:pt x="2785" y="1048"/>
                  </a:moveTo>
                  <a:cubicBezTo>
                    <a:pt x="2783" y="1047"/>
                    <a:pt x="2781" y="1046"/>
                    <a:pt x="2779" y="1045"/>
                  </a:cubicBezTo>
                  <a:cubicBezTo>
                    <a:pt x="2772" y="1017"/>
                    <a:pt x="2772" y="1017"/>
                    <a:pt x="2772" y="1017"/>
                  </a:cubicBezTo>
                  <a:cubicBezTo>
                    <a:pt x="2774" y="1018"/>
                    <a:pt x="2776" y="1019"/>
                    <a:pt x="2778" y="1020"/>
                  </a:cubicBezTo>
                  <a:cubicBezTo>
                    <a:pt x="2785" y="1048"/>
                    <a:pt x="2785" y="1048"/>
                    <a:pt x="2785" y="1048"/>
                  </a:cubicBezTo>
                  <a:moveTo>
                    <a:pt x="2775" y="1011"/>
                  </a:moveTo>
                  <a:cubicBezTo>
                    <a:pt x="2769" y="1018"/>
                    <a:pt x="2769" y="1018"/>
                    <a:pt x="2769" y="1018"/>
                  </a:cubicBezTo>
                  <a:cubicBezTo>
                    <a:pt x="2775" y="1043"/>
                    <a:pt x="2775" y="1043"/>
                    <a:pt x="2775" y="1043"/>
                  </a:cubicBezTo>
                  <a:cubicBezTo>
                    <a:pt x="2774" y="1042"/>
                    <a:pt x="2772" y="1041"/>
                    <a:pt x="2770" y="1041"/>
                  </a:cubicBezTo>
                  <a:cubicBezTo>
                    <a:pt x="2765" y="1021"/>
                    <a:pt x="2765" y="1021"/>
                    <a:pt x="2765" y="1021"/>
                  </a:cubicBezTo>
                  <a:cubicBezTo>
                    <a:pt x="2763" y="1024"/>
                    <a:pt x="2763" y="1024"/>
                    <a:pt x="2763" y="1024"/>
                  </a:cubicBezTo>
                  <a:cubicBezTo>
                    <a:pt x="2766" y="1038"/>
                    <a:pt x="2766" y="1038"/>
                    <a:pt x="2766" y="1038"/>
                  </a:cubicBezTo>
                  <a:cubicBezTo>
                    <a:pt x="2764" y="1038"/>
                    <a:pt x="2762" y="1037"/>
                    <a:pt x="2761" y="1036"/>
                  </a:cubicBezTo>
                  <a:cubicBezTo>
                    <a:pt x="2759" y="1028"/>
                    <a:pt x="2759" y="1028"/>
                    <a:pt x="2759" y="1028"/>
                  </a:cubicBezTo>
                  <a:cubicBezTo>
                    <a:pt x="2756" y="1031"/>
                    <a:pt x="2756" y="1031"/>
                    <a:pt x="2756" y="1031"/>
                  </a:cubicBezTo>
                  <a:cubicBezTo>
                    <a:pt x="2757" y="1034"/>
                    <a:pt x="2757" y="1034"/>
                    <a:pt x="2757" y="1034"/>
                  </a:cubicBezTo>
                  <a:cubicBezTo>
                    <a:pt x="2756" y="1033"/>
                    <a:pt x="2755" y="1033"/>
                    <a:pt x="2754" y="1032"/>
                  </a:cubicBezTo>
                  <a:cubicBezTo>
                    <a:pt x="2749" y="1037"/>
                    <a:pt x="2749" y="1037"/>
                    <a:pt x="2749" y="1037"/>
                  </a:cubicBezTo>
                  <a:cubicBezTo>
                    <a:pt x="2774" y="1050"/>
                    <a:pt x="2799" y="1063"/>
                    <a:pt x="2823" y="1075"/>
                  </a:cubicBezTo>
                  <a:cubicBezTo>
                    <a:pt x="2823" y="1075"/>
                    <a:pt x="2823" y="1075"/>
                    <a:pt x="2823" y="1075"/>
                  </a:cubicBezTo>
                  <a:cubicBezTo>
                    <a:pt x="2851" y="1090"/>
                    <a:pt x="2851" y="1090"/>
                    <a:pt x="2851" y="1090"/>
                  </a:cubicBezTo>
                  <a:cubicBezTo>
                    <a:pt x="2851" y="1090"/>
                    <a:pt x="2851" y="1090"/>
                    <a:pt x="2852" y="1090"/>
                  </a:cubicBezTo>
                  <a:cubicBezTo>
                    <a:pt x="2852" y="1090"/>
                    <a:pt x="2853" y="1090"/>
                    <a:pt x="2853" y="1089"/>
                  </a:cubicBezTo>
                  <a:cubicBezTo>
                    <a:pt x="2853" y="1089"/>
                    <a:pt x="2853" y="1089"/>
                    <a:pt x="2853" y="1089"/>
                  </a:cubicBezTo>
                  <a:cubicBezTo>
                    <a:pt x="2871" y="1055"/>
                    <a:pt x="2871" y="1055"/>
                    <a:pt x="2871" y="1055"/>
                  </a:cubicBezTo>
                  <a:cubicBezTo>
                    <a:pt x="2870" y="1055"/>
                    <a:pt x="2870" y="1055"/>
                    <a:pt x="2870" y="1055"/>
                  </a:cubicBezTo>
                  <a:cubicBezTo>
                    <a:pt x="2870" y="1055"/>
                    <a:pt x="2870" y="1055"/>
                    <a:pt x="2870" y="1055"/>
                  </a:cubicBezTo>
                  <a:cubicBezTo>
                    <a:pt x="2870" y="1054"/>
                    <a:pt x="2869" y="1054"/>
                    <a:pt x="2868" y="1053"/>
                  </a:cubicBezTo>
                  <a:cubicBezTo>
                    <a:pt x="2851" y="1086"/>
                    <a:pt x="2851" y="1086"/>
                    <a:pt x="2851" y="1086"/>
                  </a:cubicBezTo>
                  <a:cubicBezTo>
                    <a:pt x="2826" y="1073"/>
                    <a:pt x="2826" y="1073"/>
                    <a:pt x="2826" y="1073"/>
                  </a:cubicBezTo>
                  <a:cubicBezTo>
                    <a:pt x="2827" y="1072"/>
                    <a:pt x="2827" y="1072"/>
                    <a:pt x="2827" y="1072"/>
                  </a:cubicBezTo>
                  <a:cubicBezTo>
                    <a:pt x="2827" y="1072"/>
                    <a:pt x="2827" y="1072"/>
                    <a:pt x="2827" y="1072"/>
                  </a:cubicBezTo>
                  <a:cubicBezTo>
                    <a:pt x="2827" y="1072"/>
                    <a:pt x="2827" y="1072"/>
                    <a:pt x="2827" y="1072"/>
                  </a:cubicBezTo>
                  <a:cubicBezTo>
                    <a:pt x="2827" y="1071"/>
                    <a:pt x="2827" y="1071"/>
                    <a:pt x="2827" y="1071"/>
                  </a:cubicBezTo>
                  <a:cubicBezTo>
                    <a:pt x="2838" y="1049"/>
                    <a:pt x="2838" y="1049"/>
                    <a:pt x="2838" y="1049"/>
                  </a:cubicBezTo>
                  <a:cubicBezTo>
                    <a:pt x="2838" y="1049"/>
                    <a:pt x="2838" y="1049"/>
                    <a:pt x="2838" y="1049"/>
                  </a:cubicBezTo>
                  <a:cubicBezTo>
                    <a:pt x="2846" y="1034"/>
                    <a:pt x="2846" y="1034"/>
                    <a:pt x="2846" y="1034"/>
                  </a:cubicBezTo>
                  <a:cubicBezTo>
                    <a:pt x="2845" y="1033"/>
                    <a:pt x="2845" y="1033"/>
                    <a:pt x="2844" y="1032"/>
                  </a:cubicBezTo>
                  <a:cubicBezTo>
                    <a:pt x="2838" y="1043"/>
                    <a:pt x="2838" y="1043"/>
                    <a:pt x="2838" y="1043"/>
                  </a:cubicBezTo>
                  <a:cubicBezTo>
                    <a:pt x="2817" y="1033"/>
                    <a:pt x="2796" y="1022"/>
                    <a:pt x="2775" y="1011"/>
                  </a:cubicBezTo>
                  <a:moveTo>
                    <a:pt x="2858" y="1007"/>
                  </a:moveTo>
                  <a:cubicBezTo>
                    <a:pt x="2858" y="1011"/>
                    <a:pt x="2858" y="1011"/>
                    <a:pt x="2858" y="1011"/>
                  </a:cubicBezTo>
                  <a:cubicBezTo>
                    <a:pt x="2859" y="1010"/>
                    <a:pt x="2859" y="1010"/>
                    <a:pt x="2859" y="1010"/>
                  </a:cubicBezTo>
                  <a:cubicBezTo>
                    <a:pt x="2860" y="1008"/>
                    <a:pt x="2860" y="1008"/>
                    <a:pt x="2860" y="1008"/>
                  </a:cubicBezTo>
                  <a:cubicBezTo>
                    <a:pt x="2859" y="1008"/>
                    <a:pt x="2859" y="1008"/>
                    <a:pt x="2858" y="1007"/>
                  </a:cubicBezTo>
                  <a:moveTo>
                    <a:pt x="2843" y="1007"/>
                  </a:moveTo>
                  <a:cubicBezTo>
                    <a:pt x="2843" y="1014"/>
                    <a:pt x="2843" y="1014"/>
                    <a:pt x="2843" y="1014"/>
                  </a:cubicBezTo>
                  <a:cubicBezTo>
                    <a:pt x="2844" y="1015"/>
                    <a:pt x="2846" y="1016"/>
                    <a:pt x="2847" y="1017"/>
                  </a:cubicBezTo>
                  <a:cubicBezTo>
                    <a:pt x="2847" y="1009"/>
                    <a:pt x="2847" y="1009"/>
                    <a:pt x="2847" y="1009"/>
                  </a:cubicBezTo>
                  <a:cubicBezTo>
                    <a:pt x="2846" y="1009"/>
                    <a:pt x="2844" y="1008"/>
                    <a:pt x="2843" y="1007"/>
                  </a:cubicBezTo>
                  <a:cubicBezTo>
                    <a:pt x="2843" y="1007"/>
                    <a:pt x="2843" y="1007"/>
                    <a:pt x="2843" y="1007"/>
                  </a:cubicBezTo>
                  <a:moveTo>
                    <a:pt x="2851" y="1006"/>
                  </a:moveTo>
                  <a:cubicBezTo>
                    <a:pt x="2851" y="1018"/>
                    <a:pt x="2851" y="1018"/>
                    <a:pt x="2851" y="1018"/>
                  </a:cubicBezTo>
                  <a:cubicBezTo>
                    <a:pt x="2851" y="1019"/>
                    <a:pt x="2851" y="1019"/>
                    <a:pt x="2851" y="1019"/>
                  </a:cubicBezTo>
                  <a:cubicBezTo>
                    <a:pt x="2851" y="1019"/>
                    <a:pt x="2851" y="1019"/>
                    <a:pt x="2851" y="1019"/>
                  </a:cubicBezTo>
                  <a:cubicBezTo>
                    <a:pt x="2851" y="1026"/>
                    <a:pt x="2851" y="1026"/>
                    <a:pt x="2851" y="1026"/>
                  </a:cubicBezTo>
                  <a:cubicBezTo>
                    <a:pt x="2855" y="1017"/>
                    <a:pt x="2855" y="1017"/>
                    <a:pt x="2855" y="1017"/>
                  </a:cubicBezTo>
                  <a:cubicBezTo>
                    <a:pt x="2855" y="1010"/>
                    <a:pt x="2855" y="1010"/>
                    <a:pt x="2855" y="1010"/>
                  </a:cubicBezTo>
                  <a:cubicBezTo>
                    <a:pt x="2854" y="1013"/>
                    <a:pt x="2854" y="1013"/>
                    <a:pt x="2854" y="1013"/>
                  </a:cubicBezTo>
                  <a:cubicBezTo>
                    <a:pt x="2853" y="1013"/>
                    <a:pt x="2853" y="1012"/>
                    <a:pt x="2852" y="1012"/>
                  </a:cubicBezTo>
                  <a:cubicBezTo>
                    <a:pt x="2851" y="1006"/>
                    <a:pt x="2851" y="1006"/>
                    <a:pt x="2851" y="1006"/>
                  </a:cubicBezTo>
                  <a:moveTo>
                    <a:pt x="2855" y="1004"/>
                  </a:moveTo>
                  <a:cubicBezTo>
                    <a:pt x="2855" y="1006"/>
                    <a:pt x="2855" y="1006"/>
                    <a:pt x="2855" y="1006"/>
                  </a:cubicBezTo>
                  <a:cubicBezTo>
                    <a:pt x="2855" y="1004"/>
                    <a:pt x="2855" y="1004"/>
                    <a:pt x="2855" y="1004"/>
                  </a:cubicBezTo>
                  <a:cubicBezTo>
                    <a:pt x="2855" y="1004"/>
                    <a:pt x="2855" y="1004"/>
                    <a:pt x="2855" y="1004"/>
                  </a:cubicBezTo>
                  <a:moveTo>
                    <a:pt x="2844" y="995"/>
                  </a:moveTo>
                  <a:cubicBezTo>
                    <a:pt x="2847" y="1007"/>
                    <a:pt x="2847" y="1007"/>
                    <a:pt x="2847" y="1007"/>
                  </a:cubicBezTo>
                  <a:cubicBezTo>
                    <a:pt x="2847" y="997"/>
                    <a:pt x="2847" y="997"/>
                    <a:pt x="2847" y="997"/>
                  </a:cubicBezTo>
                  <a:cubicBezTo>
                    <a:pt x="2846" y="997"/>
                    <a:pt x="2845" y="996"/>
                    <a:pt x="2844" y="995"/>
                  </a:cubicBezTo>
                  <a:moveTo>
                    <a:pt x="2835" y="987"/>
                  </a:moveTo>
                  <a:cubicBezTo>
                    <a:pt x="2835" y="989"/>
                    <a:pt x="2835" y="989"/>
                    <a:pt x="2835" y="989"/>
                  </a:cubicBezTo>
                  <a:cubicBezTo>
                    <a:pt x="2839" y="1005"/>
                    <a:pt x="2839" y="1005"/>
                    <a:pt x="2839" y="1005"/>
                  </a:cubicBezTo>
                  <a:cubicBezTo>
                    <a:pt x="2837" y="1004"/>
                    <a:pt x="2836" y="1004"/>
                    <a:pt x="2835" y="1003"/>
                  </a:cubicBezTo>
                  <a:cubicBezTo>
                    <a:pt x="2835" y="1010"/>
                    <a:pt x="2835" y="1010"/>
                    <a:pt x="2835" y="1010"/>
                  </a:cubicBezTo>
                  <a:cubicBezTo>
                    <a:pt x="2836" y="1011"/>
                    <a:pt x="2838" y="1012"/>
                    <a:pt x="2839" y="1013"/>
                  </a:cubicBezTo>
                  <a:cubicBezTo>
                    <a:pt x="2839" y="994"/>
                    <a:pt x="2839" y="994"/>
                    <a:pt x="2839" y="994"/>
                  </a:cubicBezTo>
                  <a:cubicBezTo>
                    <a:pt x="2838" y="990"/>
                    <a:pt x="2838" y="990"/>
                    <a:pt x="2838" y="990"/>
                  </a:cubicBezTo>
                  <a:cubicBezTo>
                    <a:pt x="2837" y="989"/>
                    <a:pt x="2836" y="988"/>
                    <a:pt x="2835" y="987"/>
                  </a:cubicBezTo>
                  <a:moveTo>
                    <a:pt x="2799" y="985"/>
                  </a:moveTo>
                  <a:cubicBezTo>
                    <a:pt x="2800" y="985"/>
                    <a:pt x="2800" y="985"/>
                    <a:pt x="2800" y="985"/>
                  </a:cubicBezTo>
                  <a:cubicBezTo>
                    <a:pt x="2800" y="985"/>
                    <a:pt x="2800" y="985"/>
                    <a:pt x="2800" y="985"/>
                  </a:cubicBezTo>
                  <a:cubicBezTo>
                    <a:pt x="2800" y="985"/>
                    <a:pt x="2800" y="985"/>
                    <a:pt x="2799" y="985"/>
                  </a:cubicBezTo>
                  <a:moveTo>
                    <a:pt x="2748" y="1029"/>
                  </a:moveTo>
                  <a:cubicBezTo>
                    <a:pt x="2746" y="1028"/>
                    <a:pt x="2744" y="1027"/>
                    <a:pt x="2742" y="1026"/>
                  </a:cubicBezTo>
                  <a:cubicBezTo>
                    <a:pt x="2735" y="999"/>
                    <a:pt x="2735" y="999"/>
                    <a:pt x="2735" y="999"/>
                  </a:cubicBezTo>
                  <a:cubicBezTo>
                    <a:pt x="2737" y="999"/>
                    <a:pt x="2739" y="1000"/>
                    <a:pt x="2741" y="1001"/>
                  </a:cubicBezTo>
                  <a:cubicBezTo>
                    <a:pt x="2748" y="1029"/>
                    <a:pt x="2748" y="1029"/>
                    <a:pt x="2748" y="1029"/>
                  </a:cubicBezTo>
                  <a:moveTo>
                    <a:pt x="2738" y="1024"/>
                  </a:moveTo>
                  <a:cubicBezTo>
                    <a:pt x="2737" y="1023"/>
                    <a:pt x="2735" y="1023"/>
                    <a:pt x="2733" y="1022"/>
                  </a:cubicBezTo>
                  <a:cubicBezTo>
                    <a:pt x="2726" y="994"/>
                    <a:pt x="2726" y="994"/>
                    <a:pt x="2726" y="994"/>
                  </a:cubicBezTo>
                  <a:cubicBezTo>
                    <a:pt x="2728" y="995"/>
                    <a:pt x="2730" y="996"/>
                    <a:pt x="2731" y="997"/>
                  </a:cubicBezTo>
                  <a:cubicBezTo>
                    <a:pt x="2738" y="1024"/>
                    <a:pt x="2738" y="1024"/>
                    <a:pt x="2738" y="1024"/>
                  </a:cubicBezTo>
                  <a:moveTo>
                    <a:pt x="2729" y="1020"/>
                  </a:moveTo>
                  <a:cubicBezTo>
                    <a:pt x="2727" y="1019"/>
                    <a:pt x="2725" y="1018"/>
                    <a:pt x="2724" y="1017"/>
                  </a:cubicBezTo>
                  <a:cubicBezTo>
                    <a:pt x="2717" y="989"/>
                    <a:pt x="2717" y="989"/>
                    <a:pt x="2717" y="989"/>
                  </a:cubicBezTo>
                  <a:cubicBezTo>
                    <a:pt x="2719" y="990"/>
                    <a:pt x="2720" y="991"/>
                    <a:pt x="2722" y="992"/>
                  </a:cubicBezTo>
                  <a:cubicBezTo>
                    <a:pt x="2729" y="1020"/>
                    <a:pt x="2729" y="1020"/>
                    <a:pt x="2729" y="1020"/>
                  </a:cubicBezTo>
                  <a:moveTo>
                    <a:pt x="2716" y="982"/>
                  </a:moveTo>
                  <a:cubicBezTo>
                    <a:pt x="2711" y="986"/>
                    <a:pt x="2711" y="986"/>
                    <a:pt x="2711" y="986"/>
                  </a:cubicBezTo>
                  <a:cubicBezTo>
                    <a:pt x="2712" y="987"/>
                    <a:pt x="2712" y="987"/>
                    <a:pt x="2713" y="987"/>
                  </a:cubicBezTo>
                  <a:cubicBezTo>
                    <a:pt x="2720" y="1015"/>
                    <a:pt x="2720" y="1015"/>
                    <a:pt x="2720" y="1015"/>
                  </a:cubicBezTo>
                  <a:cubicBezTo>
                    <a:pt x="2718" y="1014"/>
                    <a:pt x="2716" y="1013"/>
                    <a:pt x="2714" y="1013"/>
                  </a:cubicBezTo>
                  <a:cubicBezTo>
                    <a:pt x="2709" y="989"/>
                    <a:pt x="2709" y="989"/>
                    <a:pt x="2709" y="989"/>
                  </a:cubicBezTo>
                  <a:cubicBezTo>
                    <a:pt x="2706" y="992"/>
                    <a:pt x="2706" y="992"/>
                    <a:pt x="2706" y="992"/>
                  </a:cubicBezTo>
                  <a:cubicBezTo>
                    <a:pt x="2711" y="1010"/>
                    <a:pt x="2711" y="1010"/>
                    <a:pt x="2711" y="1010"/>
                  </a:cubicBezTo>
                  <a:cubicBezTo>
                    <a:pt x="2709" y="1010"/>
                    <a:pt x="2707" y="1009"/>
                    <a:pt x="2705" y="1008"/>
                  </a:cubicBezTo>
                  <a:cubicBezTo>
                    <a:pt x="2702" y="995"/>
                    <a:pt x="2702" y="995"/>
                    <a:pt x="2702" y="995"/>
                  </a:cubicBezTo>
                  <a:cubicBezTo>
                    <a:pt x="2699" y="998"/>
                    <a:pt x="2699" y="998"/>
                    <a:pt x="2699" y="998"/>
                  </a:cubicBezTo>
                  <a:cubicBezTo>
                    <a:pt x="2701" y="1006"/>
                    <a:pt x="2701" y="1006"/>
                    <a:pt x="2701" y="1006"/>
                  </a:cubicBezTo>
                  <a:cubicBezTo>
                    <a:pt x="2700" y="1005"/>
                    <a:pt x="2698" y="1004"/>
                    <a:pt x="2696" y="1003"/>
                  </a:cubicBezTo>
                  <a:cubicBezTo>
                    <a:pt x="2696" y="1002"/>
                    <a:pt x="2696" y="1002"/>
                    <a:pt x="2696" y="1002"/>
                  </a:cubicBezTo>
                  <a:cubicBezTo>
                    <a:pt x="2690" y="1007"/>
                    <a:pt x="2690" y="1007"/>
                    <a:pt x="2690" y="1007"/>
                  </a:cubicBezTo>
                  <a:cubicBezTo>
                    <a:pt x="2704" y="1015"/>
                    <a:pt x="2718" y="1022"/>
                    <a:pt x="2733" y="1029"/>
                  </a:cubicBezTo>
                  <a:cubicBezTo>
                    <a:pt x="2705" y="1074"/>
                    <a:pt x="2705" y="1074"/>
                    <a:pt x="2705" y="1074"/>
                  </a:cubicBezTo>
                  <a:cubicBezTo>
                    <a:pt x="2707" y="1075"/>
                    <a:pt x="2707" y="1075"/>
                    <a:pt x="2707" y="1075"/>
                  </a:cubicBezTo>
                  <a:cubicBezTo>
                    <a:pt x="2711" y="1071"/>
                    <a:pt x="2711" y="1071"/>
                    <a:pt x="2711" y="1071"/>
                  </a:cubicBezTo>
                  <a:cubicBezTo>
                    <a:pt x="2736" y="1030"/>
                    <a:pt x="2736" y="1030"/>
                    <a:pt x="2736" y="1030"/>
                  </a:cubicBezTo>
                  <a:cubicBezTo>
                    <a:pt x="2739" y="1032"/>
                    <a:pt x="2743" y="1034"/>
                    <a:pt x="2746" y="1036"/>
                  </a:cubicBezTo>
                  <a:cubicBezTo>
                    <a:pt x="2751" y="1031"/>
                    <a:pt x="2751" y="1031"/>
                    <a:pt x="2751" y="1031"/>
                  </a:cubicBezTo>
                  <a:cubicBezTo>
                    <a:pt x="2745" y="1003"/>
                    <a:pt x="2745" y="1003"/>
                    <a:pt x="2745" y="1003"/>
                  </a:cubicBezTo>
                  <a:cubicBezTo>
                    <a:pt x="2746" y="1004"/>
                    <a:pt x="2748" y="1005"/>
                    <a:pt x="2750" y="1006"/>
                  </a:cubicBezTo>
                  <a:cubicBezTo>
                    <a:pt x="2755" y="1027"/>
                    <a:pt x="2755" y="1027"/>
                    <a:pt x="2755" y="1027"/>
                  </a:cubicBezTo>
                  <a:cubicBezTo>
                    <a:pt x="2758" y="1024"/>
                    <a:pt x="2758" y="1024"/>
                    <a:pt x="2758" y="1024"/>
                  </a:cubicBezTo>
                  <a:cubicBezTo>
                    <a:pt x="2754" y="1008"/>
                    <a:pt x="2754" y="1008"/>
                    <a:pt x="2754" y="1008"/>
                  </a:cubicBezTo>
                  <a:cubicBezTo>
                    <a:pt x="2756" y="1009"/>
                    <a:pt x="2757" y="1010"/>
                    <a:pt x="2759" y="1010"/>
                  </a:cubicBezTo>
                  <a:cubicBezTo>
                    <a:pt x="2762" y="1020"/>
                    <a:pt x="2762" y="1020"/>
                    <a:pt x="2762" y="1020"/>
                  </a:cubicBezTo>
                  <a:cubicBezTo>
                    <a:pt x="2764" y="1018"/>
                    <a:pt x="2764" y="1018"/>
                    <a:pt x="2764" y="1018"/>
                  </a:cubicBezTo>
                  <a:cubicBezTo>
                    <a:pt x="2763" y="1013"/>
                    <a:pt x="2763" y="1013"/>
                    <a:pt x="2763" y="1013"/>
                  </a:cubicBezTo>
                  <a:cubicBezTo>
                    <a:pt x="2764" y="1013"/>
                    <a:pt x="2766" y="1014"/>
                    <a:pt x="2767" y="1015"/>
                  </a:cubicBezTo>
                  <a:cubicBezTo>
                    <a:pt x="2772" y="1010"/>
                    <a:pt x="2772" y="1010"/>
                    <a:pt x="2772" y="1010"/>
                  </a:cubicBezTo>
                  <a:cubicBezTo>
                    <a:pt x="2753" y="1000"/>
                    <a:pt x="2735" y="991"/>
                    <a:pt x="2716" y="982"/>
                  </a:cubicBezTo>
                  <a:moveTo>
                    <a:pt x="2597" y="980"/>
                  </a:moveTo>
                  <a:cubicBezTo>
                    <a:pt x="2549" y="1060"/>
                    <a:pt x="2549" y="1060"/>
                    <a:pt x="2549" y="1060"/>
                  </a:cubicBezTo>
                  <a:cubicBezTo>
                    <a:pt x="2548" y="1061"/>
                    <a:pt x="2548" y="1062"/>
                    <a:pt x="2549" y="1063"/>
                  </a:cubicBezTo>
                  <a:cubicBezTo>
                    <a:pt x="2550" y="1063"/>
                    <a:pt x="2550" y="1063"/>
                    <a:pt x="2550" y="1063"/>
                  </a:cubicBezTo>
                  <a:cubicBezTo>
                    <a:pt x="2551" y="1063"/>
                    <a:pt x="2551" y="1063"/>
                    <a:pt x="2552" y="1062"/>
                  </a:cubicBezTo>
                  <a:cubicBezTo>
                    <a:pt x="2599" y="983"/>
                    <a:pt x="2599" y="983"/>
                    <a:pt x="2599" y="983"/>
                  </a:cubicBezTo>
                  <a:cubicBezTo>
                    <a:pt x="2597" y="980"/>
                    <a:pt x="2597" y="980"/>
                    <a:pt x="2597" y="980"/>
                  </a:cubicBezTo>
                  <a:moveTo>
                    <a:pt x="2827" y="980"/>
                  </a:moveTo>
                  <a:cubicBezTo>
                    <a:pt x="2827" y="990"/>
                    <a:pt x="2827" y="990"/>
                    <a:pt x="2827" y="990"/>
                  </a:cubicBezTo>
                  <a:cubicBezTo>
                    <a:pt x="2829" y="1000"/>
                    <a:pt x="2829" y="1000"/>
                    <a:pt x="2829" y="1000"/>
                  </a:cubicBezTo>
                  <a:cubicBezTo>
                    <a:pt x="2829" y="1000"/>
                    <a:pt x="2828" y="999"/>
                    <a:pt x="2827" y="999"/>
                  </a:cubicBezTo>
                  <a:cubicBezTo>
                    <a:pt x="2827" y="1006"/>
                    <a:pt x="2827" y="1006"/>
                    <a:pt x="2827" y="1006"/>
                  </a:cubicBezTo>
                  <a:cubicBezTo>
                    <a:pt x="2828" y="1007"/>
                    <a:pt x="2830" y="1008"/>
                    <a:pt x="2831" y="1009"/>
                  </a:cubicBezTo>
                  <a:cubicBezTo>
                    <a:pt x="2831" y="995"/>
                    <a:pt x="2831" y="995"/>
                    <a:pt x="2831" y="995"/>
                  </a:cubicBezTo>
                  <a:cubicBezTo>
                    <a:pt x="2828" y="981"/>
                    <a:pt x="2828" y="981"/>
                    <a:pt x="2828" y="981"/>
                  </a:cubicBezTo>
                  <a:cubicBezTo>
                    <a:pt x="2828" y="981"/>
                    <a:pt x="2827" y="980"/>
                    <a:pt x="2827" y="980"/>
                  </a:cubicBezTo>
                  <a:moveTo>
                    <a:pt x="2795" y="979"/>
                  </a:moveTo>
                  <a:cubicBezTo>
                    <a:pt x="2795" y="982"/>
                    <a:pt x="2795" y="982"/>
                    <a:pt x="2795" y="982"/>
                  </a:cubicBezTo>
                  <a:cubicBezTo>
                    <a:pt x="2796" y="982"/>
                    <a:pt x="2796" y="982"/>
                    <a:pt x="2796" y="982"/>
                  </a:cubicBezTo>
                  <a:cubicBezTo>
                    <a:pt x="2795" y="979"/>
                    <a:pt x="2795" y="979"/>
                    <a:pt x="2795" y="979"/>
                  </a:cubicBezTo>
                  <a:moveTo>
                    <a:pt x="2117" y="1081"/>
                  </a:moveTo>
                  <a:cubicBezTo>
                    <a:pt x="2106" y="1074"/>
                    <a:pt x="2106" y="1074"/>
                    <a:pt x="2106" y="1074"/>
                  </a:cubicBezTo>
                  <a:cubicBezTo>
                    <a:pt x="2113" y="1064"/>
                    <a:pt x="2113" y="1064"/>
                    <a:pt x="2113" y="1064"/>
                  </a:cubicBezTo>
                  <a:cubicBezTo>
                    <a:pt x="2123" y="1070"/>
                    <a:pt x="2123" y="1070"/>
                    <a:pt x="2123" y="1070"/>
                  </a:cubicBezTo>
                  <a:cubicBezTo>
                    <a:pt x="2117" y="1081"/>
                    <a:pt x="2117" y="1081"/>
                    <a:pt x="2117" y="1081"/>
                  </a:cubicBezTo>
                  <a:moveTo>
                    <a:pt x="2125" y="1067"/>
                  </a:moveTo>
                  <a:cubicBezTo>
                    <a:pt x="2114" y="1061"/>
                    <a:pt x="2114" y="1061"/>
                    <a:pt x="2114" y="1061"/>
                  </a:cubicBezTo>
                  <a:cubicBezTo>
                    <a:pt x="2121" y="1050"/>
                    <a:pt x="2121" y="1050"/>
                    <a:pt x="2121" y="1050"/>
                  </a:cubicBezTo>
                  <a:cubicBezTo>
                    <a:pt x="2131" y="1057"/>
                    <a:pt x="2131" y="1057"/>
                    <a:pt x="2131" y="1057"/>
                  </a:cubicBezTo>
                  <a:cubicBezTo>
                    <a:pt x="2125" y="1067"/>
                    <a:pt x="2125" y="1067"/>
                    <a:pt x="2125" y="1067"/>
                  </a:cubicBezTo>
                  <a:moveTo>
                    <a:pt x="2009" y="979"/>
                  </a:moveTo>
                  <a:cubicBezTo>
                    <a:pt x="2007" y="981"/>
                    <a:pt x="2007" y="981"/>
                    <a:pt x="2007" y="981"/>
                  </a:cubicBezTo>
                  <a:cubicBezTo>
                    <a:pt x="2118" y="1049"/>
                    <a:pt x="2118" y="1049"/>
                    <a:pt x="2118" y="1049"/>
                  </a:cubicBezTo>
                  <a:cubicBezTo>
                    <a:pt x="2112" y="1059"/>
                    <a:pt x="2112" y="1059"/>
                    <a:pt x="2112" y="1059"/>
                  </a:cubicBezTo>
                  <a:cubicBezTo>
                    <a:pt x="1998" y="990"/>
                    <a:pt x="1998" y="990"/>
                    <a:pt x="1998" y="990"/>
                  </a:cubicBezTo>
                  <a:cubicBezTo>
                    <a:pt x="1995" y="993"/>
                    <a:pt x="1995" y="993"/>
                    <a:pt x="1995" y="993"/>
                  </a:cubicBezTo>
                  <a:cubicBezTo>
                    <a:pt x="2110" y="1062"/>
                    <a:pt x="2110" y="1062"/>
                    <a:pt x="2110" y="1062"/>
                  </a:cubicBezTo>
                  <a:cubicBezTo>
                    <a:pt x="2108" y="1066"/>
                    <a:pt x="2108" y="1066"/>
                    <a:pt x="2108" y="1066"/>
                  </a:cubicBezTo>
                  <a:cubicBezTo>
                    <a:pt x="1992" y="996"/>
                    <a:pt x="1992" y="996"/>
                    <a:pt x="1992" y="996"/>
                  </a:cubicBezTo>
                  <a:cubicBezTo>
                    <a:pt x="1990" y="999"/>
                    <a:pt x="1990" y="999"/>
                    <a:pt x="1990" y="999"/>
                  </a:cubicBezTo>
                  <a:cubicBezTo>
                    <a:pt x="2106" y="1069"/>
                    <a:pt x="2106" y="1069"/>
                    <a:pt x="2106" y="1069"/>
                  </a:cubicBezTo>
                  <a:cubicBezTo>
                    <a:pt x="2103" y="1073"/>
                    <a:pt x="2103" y="1073"/>
                    <a:pt x="2103" y="1073"/>
                  </a:cubicBezTo>
                  <a:cubicBezTo>
                    <a:pt x="1986" y="1002"/>
                    <a:pt x="1986" y="1002"/>
                    <a:pt x="1986" y="1002"/>
                  </a:cubicBezTo>
                  <a:cubicBezTo>
                    <a:pt x="1984" y="1004"/>
                    <a:pt x="1984" y="1004"/>
                    <a:pt x="1984" y="1004"/>
                  </a:cubicBezTo>
                  <a:cubicBezTo>
                    <a:pt x="2103" y="1076"/>
                    <a:pt x="2103" y="1076"/>
                    <a:pt x="2103" y="1076"/>
                  </a:cubicBezTo>
                  <a:cubicBezTo>
                    <a:pt x="2117" y="1085"/>
                    <a:pt x="2117" y="1085"/>
                    <a:pt x="2117" y="1085"/>
                  </a:cubicBezTo>
                  <a:cubicBezTo>
                    <a:pt x="2133" y="1095"/>
                    <a:pt x="2133" y="1095"/>
                    <a:pt x="2133" y="1095"/>
                  </a:cubicBezTo>
                  <a:cubicBezTo>
                    <a:pt x="2135" y="1092"/>
                    <a:pt x="2135" y="1092"/>
                    <a:pt x="2135" y="1092"/>
                  </a:cubicBezTo>
                  <a:cubicBezTo>
                    <a:pt x="2120" y="1083"/>
                    <a:pt x="2120" y="1083"/>
                    <a:pt x="2120" y="1083"/>
                  </a:cubicBezTo>
                  <a:cubicBezTo>
                    <a:pt x="2126" y="1072"/>
                    <a:pt x="2126" y="1072"/>
                    <a:pt x="2126" y="1072"/>
                  </a:cubicBezTo>
                  <a:cubicBezTo>
                    <a:pt x="2144" y="1083"/>
                    <a:pt x="2144" y="1083"/>
                    <a:pt x="2144" y="1083"/>
                  </a:cubicBezTo>
                  <a:cubicBezTo>
                    <a:pt x="2147" y="1081"/>
                    <a:pt x="2147" y="1081"/>
                    <a:pt x="2147" y="1081"/>
                  </a:cubicBezTo>
                  <a:cubicBezTo>
                    <a:pt x="2128" y="1069"/>
                    <a:pt x="2128" y="1069"/>
                    <a:pt x="2128" y="1069"/>
                  </a:cubicBezTo>
                  <a:cubicBezTo>
                    <a:pt x="2130" y="1065"/>
                    <a:pt x="2130" y="1065"/>
                    <a:pt x="2130" y="1065"/>
                  </a:cubicBezTo>
                  <a:cubicBezTo>
                    <a:pt x="2150" y="1077"/>
                    <a:pt x="2150" y="1077"/>
                    <a:pt x="2150" y="1077"/>
                  </a:cubicBezTo>
                  <a:cubicBezTo>
                    <a:pt x="2153" y="1075"/>
                    <a:pt x="2153" y="1075"/>
                    <a:pt x="2153" y="1075"/>
                  </a:cubicBezTo>
                  <a:cubicBezTo>
                    <a:pt x="2132" y="1062"/>
                    <a:pt x="2132" y="1062"/>
                    <a:pt x="2132" y="1062"/>
                  </a:cubicBezTo>
                  <a:cubicBezTo>
                    <a:pt x="2134" y="1059"/>
                    <a:pt x="2134" y="1059"/>
                    <a:pt x="2134" y="1059"/>
                  </a:cubicBezTo>
                  <a:cubicBezTo>
                    <a:pt x="2156" y="1072"/>
                    <a:pt x="2156" y="1072"/>
                    <a:pt x="2156" y="1072"/>
                  </a:cubicBezTo>
                  <a:cubicBezTo>
                    <a:pt x="2158" y="1069"/>
                    <a:pt x="2158" y="1069"/>
                    <a:pt x="2158" y="1069"/>
                  </a:cubicBezTo>
                  <a:cubicBezTo>
                    <a:pt x="2135" y="1055"/>
                    <a:pt x="2135" y="1055"/>
                    <a:pt x="2135" y="1055"/>
                  </a:cubicBezTo>
                  <a:cubicBezTo>
                    <a:pt x="2121" y="1047"/>
                    <a:pt x="2121" y="1047"/>
                    <a:pt x="2121" y="1047"/>
                  </a:cubicBezTo>
                  <a:cubicBezTo>
                    <a:pt x="2009" y="979"/>
                    <a:pt x="2009" y="979"/>
                    <a:pt x="2009" y="979"/>
                  </a:cubicBezTo>
                  <a:moveTo>
                    <a:pt x="2803" y="979"/>
                  </a:moveTo>
                  <a:cubicBezTo>
                    <a:pt x="2803" y="988"/>
                    <a:pt x="2803" y="988"/>
                    <a:pt x="2803" y="988"/>
                  </a:cubicBezTo>
                  <a:cubicBezTo>
                    <a:pt x="2805" y="990"/>
                    <a:pt x="2806" y="991"/>
                    <a:pt x="2808" y="992"/>
                  </a:cubicBezTo>
                  <a:cubicBezTo>
                    <a:pt x="2808" y="989"/>
                    <a:pt x="2808" y="989"/>
                    <a:pt x="2808" y="989"/>
                  </a:cubicBezTo>
                  <a:cubicBezTo>
                    <a:pt x="2807" y="989"/>
                    <a:pt x="2806" y="989"/>
                    <a:pt x="2806" y="988"/>
                  </a:cubicBezTo>
                  <a:cubicBezTo>
                    <a:pt x="2803" y="979"/>
                    <a:pt x="2803" y="979"/>
                    <a:pt x="2803" y="979"/>
                  </a:cubicBezTo>
                  <a:moveTo>
                    <a:pt x="2811" y="978"/>
                  </a:moveTo>
                  <a:cubicBezTo>
                    <a:pt x="2811" y="995"/>
                    <a:pt x="2811" y="995"/>
                    <a:pt x="2811" y="995"/>
                  </a:cubicBezTo>
                  <a:cubicBezTo>
                    <a:pt x="2813" y="996"/>
                    <a:pt x="2814" y="998"/>
                    <a:pt x="2816" y="999"/>
                  </a:cubicBezTo>
                  <a:cubicBezTo>
                    <a:pt x="2816" y="993"/>
                    <a:pt x="2816" y="993"/>
                    <a:pt x="2816" y="993"/>
                  </a:cubicBezTo>
                  <a:cubicBezTo>
                    <a:pt x="2815" y="993"/>
                    <a:pt x="2815" y="993"/>
                    <a:pt x="2815" y="993"/>
                  </a:cubicBezTo>
                  <a:cubicBezTo>
                    <a:pt x="2811" y="978"/>
                    <a:pt x="2811" y="978"/>
                    <a:pt x="2811" y="978"/>
                  </a:cubicBezTo>
                  <a:moveTo>
                    <a:pt x="2819" y="977"/>
                  </a:moveTo>
                  <a:cubicBezTo>
                    <a:pt x="2819" y="991"/>
                    <a:pt x="2819" y="991"/>
                    <a:pt x="2819" y="991"/>
                  </a:cubicBezTo>
                  <a:cubicBezTo>
                    <a:pt x="2820" y="996"/>
                    <a:pt x="2820" y="996"/>
                    <a:pt x="2820" y="996"/>
                  </a:cubicBezTo>
                  <a:cubicBezTo>
                    <a:pt x="2820" y="995"/>
                    <a:pt x="2819" y="995"/>
                    <a:pt x="2819" y="995"/>
                  </a:cubicBezTo>
                  <a:cubicBezTo>
                    <a:pt x="2819" y="1002"/>
                    <a:pt x="2819" y="1002"/>
                    <a:pt x="2819" y="1002"/>
                  </a:cubicBezTo>
                  <a:cubicBezTo>
                    <a:pt x="2819" y="1002"/>
                    <a:pt x="2820" y="1002"/>
                    <a:pt x="2820" y="1003"/>
                  </a:cubicBezTo>
                  <a:cubicBezTo>
                    <a:pt x="2821" y="1003"/>
                    <a:pt x="2822" y="1004"/>
                    <a:pt x="2824" y="1005"/>
                  </a:cubicBezTo>
                  <a:cubicBezTo>
                    <a:pt x="2824" y="995"/>
                    <a:pt x="2824" y="995"/>
                    <a:pt x="2824" y="995"/>
                  </a:cubicBezTo>
                  <a:cubicBezTo>
                    <a:pt x="2819" y="977"/>
                    <a:pt x="2819" y="977"/>
                    <a:pt x="2819" y="977"/>
                  </a:cubicBezTo>
                  <a:moveTo>
                    <a:pt x="2813" y="968"/>
                  </a:moveTo>
                  <a:cubicBezTo>
                    <a:pt x="2816" y="978"/>
                    <a:pt x="2816" y="978"/>
                    <a:pt x="2816" y="978"/>
                  </a:cubicBezTo>
                  <a:cubicBezTo>
                    <a:pt x="2816" y="970"/>
                    <a:pt x="2816" y="970"/>
                    <a:pt x="2816" y="970"/>
                  </a:cubicBezTo>
                  <a:cubicBezTo>
                    <a:pt x="2815" y="970"/>
                    <a:pt x="2814" y="969"/>
                    <a:pt x="2813" y="968"/>
                  </a:cubicBezTo>
                  <a:moveTo>
                    <a:pt x="2811" y="966"/>
                  </a:moveTo>
                  <a:cubicBezTo>
                    <a:pt x="2811" y="967"/>
                    <a:pt x="2811" y="967"/>
                    <a:pt x="2811" y="967"/>
                  </a:cubicBezTo>
                  <a:cubicBezTo>
                    <a:pt x="2811" y="967"/>
                    <a:pt x="2811" y="967"/>
                    <a:pt x="2812" y="967"/>
                  </a:cubicBezTo>
                  <a:cubicBezTo>
                    <a:pt x="2811" y="967"/>
                    <a:pt x="2811" y="966"/>
                    <a:pt x="2811" y="966"/>
                  </a:cubicBezTo>
                  <a:moveTo>
                    <a:pt x="2864" y="994"/>
                  </a:moveTo>
                  <a:cubicBezTo>
                    <a:pt x="2864" y="993"/>
                    <a:pt x="2864" y="993"/>
                    <a:pt x="2864" y="993"/>
                  </a:cubicBezTo>
                  <a:cubicBezTo>
                    <a:pt x="2864" y="994"/>
                    <a:pt x="2864" y="994"/>
                    <a:pt x="2864" y="994"/>
                  </a:cubicBezTo>
                  <a:cubicBezTo>
                    <a:pt x="2864" y="994"/>
                    <a:pt x="2864" y="994"/>
                    <a:pt x="2864" y="994"/>
                  </a:cubicBezTo>
                  <a:moveTo>
                    <a:pt x="2816" y="961"/>
                  </a:moveTo>
                  <a:cubicBezTo>
                    <a:pt x="2823" y="967"/>
                    <a:pt x="2830" y="973"/>
                    <a:pt x="2837" y="980"/>
                  </a:cubicBezTo>
                  <a:cubicBezTo>
                    <a:pt x="2838" y="980"/>
                    <a:pt x="2840" y="981"/>
                    <a:pt x="2841" y="982"/>
                  </a:cubicBezTo>
                  <a:cubicBezTo>
                    <a:pt x="2842" y="984"/>
                    <a:pt x="2842" y="984"/>
                    <a:pt x="2842" y="984"/>
                  </a:cubicBezTo>
                  <a:cubicBezTo>
                    <a:pt x="2843" y="985"/>
                    <a:pt x="2845" y="986"/>
                    <a:pt x="2846" y="988"/>
                  </a:cubicBezTo>
                  <a:cubicBezTo>
                    <a:pt x="2845" y="984"/>
                    <a:pt x="2845" y="984"/>
                    <a:pt x="2845" y="984"/>
                  </a:cubicBezTo>
                  <a:cubicBezTo>
                    <a:pt x="2847" y="985"/>
                    <a:pt x="2849" y="986"/>
                    <a:pt x="2850" y="987"/>
                  </a:cubicBezTo>
                  <a:cubicBezTo>
                    <a:pt x="2852" y="993"/>
                    <a:pt x="2852" y="993"/>
                    <a:pt x="2852" y="993"/>
                  </a:cubicBezTo>
                  <a:cubicBezTo>
                    <a:pt x="2853" y="994"/>
                    <a:pt x="2855" y="995"/>
                    <a:pt x="2856" y="997"/>
                  </a:cubicBezTo>
                  <a:cubicBezTo>
                    <a:pt x="2854" y="989"/>
                    <a:pt x="2854" y="989"/>
                    <a:pt x="2854" y="989"/>
                  </a:cubicBezTo>
                  <a:cubicBezTo>
                    <a:pt x="2856" y="990"/>
                    <a:pt x="2858" y="990"/>
                    <a:pt x="2860" y="991"/>
                  </a:cubicBezTo>
                  <a:cubicBezTo>
                    <a:pt x="2861" y="998"/>
                    <a:pt x="2861" y="998"/>
                    <a:pt x="2861" y="998"/>
                  </a:cubicBezTo>
                  <a:cubicBezTo>
                    <a:pt x="2860" y="1000"/>
                    <a:pt x="2860" y="1000"/>
                    <a:pt x="2860" y="1000"/>
                  </a:cubicBezTo>
                  <a:cubicBezTo>
                    <a:pt x="2861" y="1001"/>
                    <a:pt x="2862" y="1002"/>
                    <a:pt x="2863" y="1002"/>
                  </a:cubicBezTo>
                  <a:cubicBezTo>
                    <a:pt x="2865" y="999"/>
                    <a:pt x="2865" y="999"/>
                    <a:pt x="2865" y="999"/>
                  </a:cubicBezTo>
                  <a:cubicBezTo>
                    <a:pt x="2868" y="992"/>
                    <a:pt x="2868" y="992"/>
                    <a:pt x="2868" y="992"/>
                  </a:cubicBezTo>
                  <a:cubicBezTo>
                    <a:pt x="2877" y="997"/>
                    <a:pt x="2885" y="1001"/>
                    <a:pt x="2893" y="1005"/>
                  </a:cubicBezTo>
                  <a:cubicBezTo>
                    <a:pt x="2885" y="1021"/>
                    <a:pt x="2885" y="1021"/>
                    <a:pt x="2885" y="1021"/>
                  </a:cubicBezTo>
                  <a:cubicBezTo>
                    <a:pt x="2886" y="1022"/>
                    <a:pt x="2886" y="1023"/>
                    <a:pt x="2887" y="1024"/>
                  </a:cubicBezTo>
                  <a:cubicBezTo>
                    <a:pt x="2897" y="1005"/>
                    <a:pt x="2897" y="1005"/>
                    <a:pt x="2897" y="1005"/>
                  </a:cubicBezTo>
                  <a:cubicBezTo>
                    <a:pt x="2897" y="1005"/>
                    <a:pt x="2897" y="1005"/>
                    <a:pt x="2897" y="1005"/>
                  </a:cubicBezTo>
                  <a:cubicBezTo>
                    <a:pt x="2897" y="1005"/>
                    <a:pt x="2897" y="1005"/>
                    <a:pt x="2897" y="1004"/>
                  </a:cubicBezTo>
                  <a:cubicBezTo>
                    <a:pt x="2897" y="1004"/>
                    <a:pt x="2897" y="1004"/>
                    <a:pt x="2897" y="1004"/>
                  </a:cubicBezTo>
                  <a:cubicBezTo>
                    <a:pt x="2897" y="1004"/>
                    <a:pt x="2897" y="1004"/>
                    <a:pt x="2897" y="1004"/>
                  </a:cubicBezTo>
                  <a:cubicBezTo>
                    <a:pt x="2897" y="1004"/>
                    <a:pt x="2897" y="1003"/>
                    <a:pt x="2896" y="1003"/>
                  </a:cubicBezTo>
                  <a:cubicBezTo>
                    <a:pt x="2869" y="989"/>
                    <a:pt x="2869" y="989"/>
                    <a:pt x="2869" y="989"/>
                  </a:cubicBezTo>
                  <a:cubicBezTo>
                    <a:pt x="2868" y="988"/>
                    <a:pt x="2868" y="988"/>
                    <a:pt x="2868" y="988"/>
                  </a:cubicBezTo>
                  <a:cubicBezTo>
                    <a:pt x="2868" y="988"/>
                    <a:pt x="2868" y="988"/>
                    <a:pt x="2868" y="988"/>
                  </a:cubicBezTo>
                  <a:cubicBezTo>
                    <a:pt x="2850" y="979"/>
                    <a:pt x="2833" y="970"/>
                    <a:pt x="2816" y="961"/>
                  </a:cubicBezTo>
                  <a:moveTo>
                    <a:pt x="2803" y="960"/>
                  </a:moveTo>
                  <a:cubicBezTo>
                    <a:pt x="2803" y="962"/>
                    <a:pt x="2803" y="962"/>
                    <a:pt x="2803" y="962"/>
                  </a:cubicBezTo>
                  <a:cubicBezTo>
                    <a:pt x="2804" y="963"/>
                    <a:pt x="2804" y="963"/>
                    <a:pt x="2804" y="963"/>
                  </a:cubicBezTo>
                  <a:cubicBezTo>
                    <a:pt x="2808" y="978"/>
                    <a:pt x="2808" y="978"/>
                    <a:pt x="2808" y="978"/>
                  </a:cubicBezTo>
                  <a:cubicBezTo>
                    <a:pt x="2808" y="964"/>
                    <a:pt x="2808" y="964"/>
                    <a:pt x="2808" y="964"/>
                  </a:cubicBezTo>
                  <a:cubicBezTo>
                    <a:pt x="2806" y="962"/>
                    <a:pt x="2805" y="961"/>
                    <a:pt x="2803" y="960"/>
                  </a:cubicBezTo>
                  <a:moveTo>
                    <a:pt x="2796" y="953"/>
                  </a:moveTo>
                  <a:cubicBezTo>
                    <a:pt x="2796" y="961"/>
                    <a:pt x="2796" y="961"/>
                    <a:pt x="2796" y="961"/>
                  </a:cubicBezTo>
                  <a:cubicBezTo>
                    <a:pt x="2800" y="980"/>
                    <a:pt x="2800" y="980"/>
                    <a:pt x="2800" y="980"/>
                  </a:cubicBezTo>
                  <a:cubicBezTo>
                    <a:pt x="2800" y="965"/>
                    <a:pt x="2800" y="965"/>
                    <a:pt x="2800" y="965"/>
                  </a:cubicBezTo>
                  <a:cubicBezTo>
                    <a:pt x="2799" y="960"/>
                    <a:pt x="2799" y="960"/>
                    <a:pt x="2799" y="960"/>
                  </a:cubicBezTo>
                  <a:cubicBezTo>
                    <a:pt x="2799" y="960"/>
                    <a:pt x="2800" y="961"/>
                    <a:pt x="2800" y="961"/>
                  </a:cubicBezTo>
                  <a:cubicBezTo>
                    <a:pt x="2800" y="957"/>
                    <a:pt x="2800" y="957"/>
                    <a:pt x="2800" y="957"/>
                  </a:cubicBezTo>
                  <a:cubicBezTo>
                    <a:pt x="2799" y="956"/>
                    <a:pt x="2797" y="954"/>
                    <a:pt x="2796" y="953"/>
                  </a:cubicBezTo>
                  <a:moveTo>
                    <a:pt x="2764" y="951"/>
                  </a:moveTo>
                  <a:cubicBezTo>
                    <a:pt x="2764" y="955"/>
                    <a:pt x="2764" y="955"/>
                    <a:pt x="2764" y="955"/>
                  </a:cubicBezTo>
                  <a:cubicBezTo>
                    <a:pt x="2765" y="955"/>
                    <a:pt x="2765" y="956"/>
                    <a:pt x="2765" y="956"/>
                  </a:cubicBezTo>
                  <a:cubicBezTo>
                    <a:pt x="2764" y="951"/>
                    <a:pt x="2764" y="951"/>
                    <a:pt x="2764" y="951"/>
                  </a:cubicBezTo>
                  <a:moveTo>
                    <a:pt x="2748" y="950"/>
                  </a:moveTo>
                  <a:cubicBezTo>
                    <a:pt x="2745" y="953"/>
                    <a:pt x="2745" y="953"/>
                    <a:pt x="2745" y="953"/>
                  </a:cubicBezTo>
                  <a:cubicBezTo>
                    <a:pt x="2746" y="958"/>
                    <a:pt x="2746" y="958"/>
                    <a:pt x="2746" y="958"/>
                  </a:cubicBezTo>
                  <a:cubicBezTo>
                    <a:pt x="2745" y="957"/>
                    <a:pt x="2743" y="957"/>
                    <a:pt x="2742" y="956"/>
                  </a:cubicBezTo>
                  <a:cubicBezTo>
                    <a:pt x="2737" y="961"/>
                    <a:pt x="2737" y="961"/>
                    <a:pt x="2737" y="961"/>
                  </a:cubicBezTo>
                  <a:cubicBezTo>
                    <a:pt x="2756" y="970"/>
                    <a:pt x="2774" y="979"/>
                    <a:pt x="2793" y="989"/>
                  </a:cubicBezTo>
                  <a:cubicBezTo>
                    <a:pt x="2793" y="988"/>
                    <a:pt x="2793" y="988"/>
                    <a:pt x="2793" y="988"/>
                  </a:cubicBezTo>
                  <a:cubicBezTo>
                    <a:pt x="2787" y="983"/>
                    <a:pt x="2780" y="977"/>
                    <a:pt x="2774" y="972"/>
                  </a:cubicBezTo>
                  <a:cubicBezTo>
                    <a:pt x="2774" y="972"/>
                    <a:pt x="2774" y="972"/>
                    <a:pt x="2774" y="972"/>
                  </a:cubicBezTo>
                  <a:cubicBezTo>
                    <a:pt x="2772" y="971"/>
                    <a:pt x="2770" y="970"/>
                    <a:pt x="2769" y="969"/>
                  </a:cubicBezTo>
                  <a:cubicBezTo>
                    <a:pt x="2768" y="967"/>
                    <a:pt x="2768" y="967"/>
                    <a:pt x="2768" y="967"/>
                  </a:cubicBezTo>
                  <a:cubicBezTo>
                    <a:pt x="2766" y="965"/>
                    <a:pt x="2765" y="964"/>
                    <a:pt x="2764" y="963"/>
                  </a:cubicBezTo>
                  <a:cubicBezTo>
                    <a:pt x="2765" y="967"/>
                    <a:pt x="2765" y="967"/>
                    <a:pt x="2765" y="967"/>
                  </a:cubicBezTo>
                  <a:cubicBezTo>
                    <a:pt x="2763" y="966"/>
                    <a:pt x="2761" y="966"/>
                    <a:pt x="2759" y="965"/>
                  </a:cubicBezTo>
                  <a:cubicBezTo>
                    <a:pt x="2758" y="958"/>
                    <a:pt x="2758" y="958"/>
                    <a:pt x="2758" y="958"/>
                  </a:cubicBezTo>
                  <a:cubicBezTo>
                    <a:pt x="2756" y="957"/>
                    <a:pt x="2755" y="955"/>
                    <a:pt x="2753" y="954"/>
                  </a:cubicBezTo>
                  <a:cubicBezTo>
                    <a:pt x="2755" y="963"/>
                    <a:pt x="2755" y="963"/>
                    <a:pt x="2755" y="963"/>
                  </a:cubicBezTo>
                  <a:cubicBezTo>
                    <a:pt x="2754" y="962"/>
                    <a:pt x="2752" y="961"/>
                    <a:pt x="2750" y="960"/>
                  </a:cubicBezTo>
                  <a:cubicBezTo>
                    <a:pt x="2748" y="950"/>
                    <a:pt x="2748" y="950"/>
                    <a:pt x="2748" y="950"/>
                  </a:cubicBezTo>
                  <a:moveTo>
                    <a:pt x="2772" y="950"/>
                  </a:moveTo>
                  <a:cubicBezTo>
                    <a:pt x="2772" y="962"/>
                    <a:pt x="2772" y="962"/>
                    <a:pt x="2772" y="962"/>
                  </a:cubicBezTo>
                  <a:cubicBezTo>
                    <a:pt x="2773" y="963"/>
                    <a:pt x="2774" y="964"/>
                    <a:pt x="2776" y="965"/>
                  </a:cubicBezTo>
                  <a:cubicBezTo>
                    <a:pt x="2772" y="950"/>
                    <a:pt x="2772" y="950"/>
                    <a:pt x="2772" y="950"/>
                  </a:cubicBezTo>
                  <a:moveTo>
                    <a:pt x="2788" y="947"/>
                  </a:moveTo>
                  <a:cubicBezTo>
                    <a:pt x="2788" y="962"/>
                    <a:pt x="2788" y="962"/>
                    <a:pt x="2788" y="962"/>
                  </a:cubicBezTo>
                  <a:cubicBezTo>
                    <a:pt x="2792" y="978"/>
                    <a:pt x="2792" y="978"/>
                    <a:pt x="2792" y="978"/>
                  </a:cubicBezTo>
                  <a:cubicBezTo>
                    <a:pt x="2792" y="978"/>
                    <a:pt x="2792" y="979"/>
                    <a:pt x="2792" y="979"/>
                  </a:cubicBezTo>
                  <a:cubicBezTo>
                    <a:pt x="2792" y="966"/>
                    <a:pt x="2792" y="966"/>
                    <a:pt x="2792" y="966"/>
                  </a:cubicBezTo>
                  <a:cubicBezTo>
                    <a:pt x="2790" y="955"/>
                    <a:pt x="2790" y="955"/>
                    <a:pt x="2790" y="955"/>
                  </a:cubicBezTo>
                  <a:cubicBezTo>
                    <a:pt x="2790" y="956"/>
                    <a:pt x="2791" y="956"/>
                    <a:pt x="2792" y="957"/>
                  </a:cubicBezTo>
                  <a:cubicBezTo>
                    <a:pt x="2792" y="950"/>
                    <a:pt x="2792" y="950"/>
                    <a:pt x="2792" y="950"/>
                  </a:cubicBezTo>
                  <a:cubicBezTo>
                    <a:pt x="2791" y="950"/>
                    <a:pt x="2791" y="949"/>
                    <a:pt x="2790" y="949"/>
                  </a:cubicBezTo>
                  <a:cubicBezTo>
                    <a:pt x="2789" y="948"/>
                    <a:pt x="2788" y="948"/>
                    <a:pt x="2788" y="947"/>
                  </a:cubicBezTo>
                  <a:moveTo>
                    <a:pt x="2753" y="945"/>
                  </a:moveTo>
                  <a:cubicBezTo>
                    <a:pt x="2753" y="945"/>
                    <a:pt x="2753" y="945"/>
                    <a:pt x="2753" y="945"/>
                  </a:cubicBezTo>
                  <a:cubicBezTo>
                    <a:pt x="2753" y="945"/>
                    <a:pt x="2753" y="945"/>
                    <a:pt x="2753" y="945"/>
                  </a:cubicBezTo>
                  <a:cubicBezTo>
                    <a:pt x="2753" y="945"/>
                    <a:pt x="2753" y="945"/>
                    <a:pt x="2753" y="945"/>
                  </a:cubicBezTo>
                  <a:moveTo>
                    <a:pt x="2780" y="943"/>
                  </a:moveTo>
                  <a:cubicBezTo>
                    <a:pt x="2780" y="963"/>
                    <a:pt x="2780" y="963"/>
                    <a:pt x="2780" y="963"/>
                  </a:cubicBezTo>
                  <a:cubicBezTo>
                    <a:pt x="2781" y="970"/>
                    <a:pt x="2781" y="970"/>
                    <a:pt x="2781" y="970"/>
                  </a:cubicBezTo>
                  <a:cubicBezTo>
                    <a:pt x="2782" y="970"/>
                    <a:pt x="2783" y="971"/>
                    <a:pt x="2784" y="972"/>
                  </a:cubicBezTo>
                  <a:cubicBezTo>
                    <a:pt x="2784" y="967"/>
                    <a:pt x="2784" y="967"/>
                    <a:pt x="2784" y="967"/>
                  </a:cubicBezTo>
                  <a:cubicBezTo>
                    <a:pt x="2780" y="951"/>
                    <a:pt x="2780" y="951"/>
                    <a:pt x="2780" y="951"/>
                  </a:cubicBezTo>
                  <a:cubicBezTo>
                    <a:pt x="2782" y="951"/>
                    <a:pt x="2783" y="952"/>
                    <a:pt x="2784" y="953"/>
                  </a:cubicBezTo>
                  <a:cubicBezTo>
                    <a:pt x="2784" y="945"/>
                    <a:pt x="2784" y="945"/>
                    <a:pt x="2784" y="945"/>
                  </a:cubicBezTo>
                  <a:cubicBezTo>
                    <a:pt x="2783" y="945"/>
                    <a:pt x="2781" y="944"/>
                    <a:pt x="2780" y="943"/>
                  </a:cubicBezTo>
                  <a:moveTo>
                    <a:pt x="2772" y="939"/>
                  </a:moveTo>
                  <a:cubicBezTo>
                    <a:pt x="2772" y="947"/>
                    <a:pt x="2772" y="947"/>
                    <a:pt x="2772" y="947"/>
                  </a:cubicBezTo>
                  <a:cubicBezTo>
                    <a:pt x="2773" y="947"/>
                    <a:pt x="2775" y="948"/>
                    <a:pt x="2776" y="949"/>
                  </a:cubicBezTo>
                  <a:cubicBezTo>
                    <a:pt x="2776" y="950"/>
                    <a:pt x="2776" y="950"/>
                    <a:pt x="2776" y="950"/>
                  </a:cubicBezTo>
                  <a:cubicBezTo>
                    <a:pt x="2776" y="942"/>
                    <a:pt x="2776" y="942"/>
                    <a:pt x="2776" y="942"/>
                  </a:cubicBezTo>
                  <a:cubicBezTo>
                    <a:pt x="2775" y="941"/>
                    <a:pt x="2773" y="940"/>
                    <a:pt x="2772" y="939"/>
                  </a:cubicBezTo>
                  <a:moveTo>
                    <a:pt x="2733" y="938"/>
                  </a:moveTo>
                  <a:cubicBezTo>
                    <a:pt x="2735" y="947"/>
                    <a:pt x="2735" y="947"/>
                    <a:pt x="2735" y="947"/>
                  </a:cubicBezTo>
                  <a:cubicBezTo>
                    <a:pt x="2738" y="945"/>
                    <a:pt x="2738" y="945"/>
                    <a:pt x="2738" y="945"/>
                  </a:cubicBezTo>
                  <a:cubicBezTo>
                    <a:pt x="2737" y="941"/>
                    <a:pt x="2737" y="941"/>
                    <a:pt x="2737" y="941"/>
                  </a:cubicBezTo>
                  <a:cubicBezTo>
                    <a:pt x="2737" y="940"/>
                    <a:pt x="2737" y="940"/>
                    <a:pt x="2737" y="940"/>
                  </a:cubicBezTo>
                  <a:cubicBezTo>
                    <a:pt x="2736" y="940"/>
                    <a:pt x="2736" y="940"/>
                    <a:pt x="2736" y="940"/>
                  </a:cubicBezTo>
                  <a:cubicBezTo>
                    <a:pt x="2736" y="940"/>
                    <a:pt x="2735" y="940"/>
                    <a:pt x="2735" y="940"/>
                  </a:cubicBezTo>
                  <a:cubicBezTo>
                    <a:pt x="2733" y="938"/>
                    <a:pt x="2733" y="938"/>
                    <a:pt x="2733" y="938"/>
                  </a:cubicBezTo>
                  <a:moveTo>
                    <a:pt x="2761" y="937"/>
                  </a:moveTo>
                  <a:cubicBezTo>
                    <a:pt x="2758" y="940"/>
                    <a:pt x="2758" y="940"/>
                    <a:pt x="2758" y="940"/>
                  </a:cubicBezTo>
                  <a:cubicBezTo>
                    <a:pt x="2761" y="951"/>
                    <a:pt x="2761" y="951"/>
                    <a:pt x="2761" y="951"/>
                  </a:cubicBezTo>
                  <a:cubicBezTo>
                    <a:pt x="2761" y="937"/>
                    <a:pt x="2761" y="937"/>
                    <a:pt x="2761" y="937"/>
                  </a:cubicBezTo>
                  <a:moveTo>
                    <a:pt x="2764" y="935"/>
                  </a:moveTo>
                  <a:cubicBezTo>
                    <a:pt x="2764" y="943"/>
                    <a:pt x="2764" y="943"/>
                    <a:pt x="2764" y="943"/>
                  </a:cubicBezTo>
                  <a:cubicBezTo>
                    <a:pt x="2765" y="943"/>
                    <a:pt x="2766" y="944"/>
                    <a:pt x="2767" y="944"/>
                  </a:cubicBezTo>
                  <a:cubicBezTo>
                    <a:pt x="2769" y="950"/>
                    <a:pt x="2769" y="950"/>
                    <a:pt x="2769" y="950"/>
                  </a:cubicBezTo>
                  <a:cubicBezTo>
                    <a:pt x="2769" y="938"/>
                    <a:pt x="2769" y="938"/>
                    <a:pt x="2769" y="938"/>
                  </a:cubicBezTo>
                  <a:cubicBezTo>
                    <a:pt x="2767" y="937"/>
                    <a:pt x="2766" y="936"/>
                    <a:pt x="2764" y="935"/>
                  </a:cubicBezTo>
                  <a:moveTo>
                    <a:pt x="2743" y="933"/>
                  </a:moveTo>
                  <a:cubicBezTo>
                    <a:pt x="2741" y="935"/>
                    <a:pt x="2741" y="935"/>
                    <a:pt x="2741" y="935"/>
                  </a:cubicBezTo>
                  <a:cubicBezTo>
                    <a:pt x="2742" y="936"/>
                    <a:pt x="2743" y="937"/>
                    <a:pt x="2745" y="938"/>
                  </a:cubicBezTo>
                  <a:cubicBezTo>
                    <a:pt x="2745" y="938"/>
                    <a:pt x="2745" y="938"/>
                    <a:pt x="2745" y="938"/>
                  </a:cubicBezTo>
                  <a:cubicBezTo>
                    <a:pt x="2743" y="933"/>
                    <a:pt x="2743" y="933"/>
                    <a:pt x="2743" y="933"/>
                  </a:cubicBezTo>
                  <a:moveTo>
                    <a:pt x="2745" y="931"/>
                  </a:moveTo>
                  <a:cubicBezTo>
                    <a:pt x="2744" y="932"/>
                    <a:pt x="2744" y="932"/>
                    <a:pt x="2744" y="932"/>
                  </a:cubicBezTo>
                  <a:cubicBezTo>
                    <a:pt x="2744" y="933"/>
                    <a:pt x="2745" y="933"/>
                    <a:pt x="2745" y="933"/>
                  </a:cubicBezTo>
                  <a:cubicBezTo>
                    <a:pt x="2745" y="931"/>
                    <a:pt x="2745" y="931"/>
                    <a:pt x="2745" y="931"/>
                  </a:cubicBezTo>
                  <a:moveTo>
                    <a:pt x="2748" y="927"/>
                  </a:moveTo>
                  <a:cubicBezTo>
                    <a:pt x="2748" y="927"/>
                    <a:pt x="2748" y="927"/>
                    <a:pt x="2748" y="927"/>
                  </a:cubicBezTo>
                  <a:cubicBezTo>
                    <a:pt x="2748" y="934"/>
                    <a:pt x="2748" y="934"/>
                    <a:pt x="2748" y="934"/>
                  </a:cubicBezTo>
                  <a:cubicBezTo>
                    <a:pt x="2753" y="930"/>
                    <a:pt x="2753" y="930"/>
                    <a:pt x="2753" y="930"/>
                  </a:cubicBezTo>
                  <a:cubicBezTo>
                    <a:pt x="2753" y="930"/>
                    <a:pt x="2753" y="930"/>
                    <a:pt x="2753" y="930"/>
                  </a:cubicBezTo>
                  <a:cubicBezTo>
                    <a:pt x="2751" y="929"/>
                    <a:pt x="2750" y="928"/>
                    <a:pt x="2748" y="927"/>
                  </a:cubicBezTo>
                  <a:moveTo>
                    <a:pt x="2674" y="992"/>
                  </a:moveTo>
                  <a:cubicBezTo>
                    <a:pt x="2672" y="991"/>
                    <a:pt x="2671" y="991"/>
                    <a:pt x="2669" y="990"/>
                  </a:cubicBezTo>
                  <a:cubicBezTo>
                    <a:pt x="2672" y="985"/>
                    <a:pt x="2672" y="985"/>
                    <a:pt x="2672" y="985"/>
                  </a:cubicBezTo>
                  <a:cubicBezTo>
                    <a:pt x="2674" y="992"/>
                    <a:pt x="2674" y="992"/>
                    <a:pt x="2674" y="992"/>
                  </a:cubicBezTo>
                  <a:moveTo>
                    <a:pt x="2683" y="997"/>
                  </a:moveTo>
                  <a:cubicBezTo>
                    <a:pt x="2681" y="996"/>
                    <a:pt x="2679" y="995"/>
                    <a:pt x="2678" y="994"/>
                  </a:cubicBezTo>
                  <a:cubicBezTo>
                    <a:pt x="2674" y="980"/>
                    <a:pt x="2674" y="980"/>
                    <a:pt x="2674" y="980"/>
                  </a:cubicBezTo>
                  <a:cubicBezTo>
                    <a:pt x="2677" y="974"/>
                    <a:pt x="2677" y="974"/>
                    <a:pt x="2677" y="974"/>
                  </a:cubicBezTo>
                  <a:cubicBezTo>
                    <a:pt x="2683" y="997"/>
                    <a:pt x="2683" y="997"/>
                    <a:pt x="2683" y="997"/>
                  </a:cubicBezTo>
                  <a:moveTo>
                    <a:pt x="2636" y="977"/>
                  </a:moveTo>
                  <a:cubicBezTo>
                    <a:pt x="2628" y="973"/>
                    <a:pt x="2628" y="973"/>
                    <a:pt x="2628" y="973"/>
                  </a:cubicBezTo>
                  <a:cubicBezTo>
                    <a:pt x="2640" y="948"/>
                    <a:pt x="2640" y="948"/>
                    <a:pt x="2640" y="948"/>
                  </a:cubicBezTo>
                  <a:cubicBezTo>
                    <a:pt x="2643" y="949"/>
                    <a:pt x="2646" y="951"/>
                    <a:pt x="2649" y="952"/>
                  </a:cubicBezTo>
                  <a:cubicBezTo>
                    <a:pt x="2636" y="977"/>
                    <a:pt x="2636" y="977"/>
                    <a:pt x="2636" y="977"/>
                  </a:cubicBezTo>
                  <a:moveTo>
                    <a:pt x="2700" y="935"/>
                  </a:moveTo>
                  <a:cubicBezTo>
                    <a:pt x="2699" y="935"/>
                    <a:pt x="2699" y="934"/>
                    <a:pt x="2698" y="934"/>
                  </a:cubicBezTo>
                  <a:cubicBezTo>
                    <a:pt x="2699" y="932"/>
                    <a:pt x="2699" y="932"/>
                    <a:pt x="2699" y="932"/>
                  </a:cubicBezTo>
                  <a:cubicBezTo>
                    <a:pt x="2700" y="935"/>
                    <a:pt x="2700" y="935"/>
                    <a:pt x="2700" y="935"/>
                  </a:cubicBezTo>
                  <a:moveTo>
                    <a:pt x="2709" y="939"/>
                  </a:moveTo>
                  <a:cubicBezTo>
                    <a:pt x="2707" y="939"/>
                    <a:pt x="2706" y="938"/>
                    <a:pt x="2704" y="937"/>
                  </a:cubicBezTo>
                  <a:cubicBezTo>
                    <a:pt x="2702" y="928"/>
                    <a:pt x="2702" y="928"/>
                    <a:pt x="2702" y="928"/>
                  </a:cubicBezTo>
                  <a:cubicBezTo>
                    <a:pt x="2705" y="922"/>
                    <a:pt x="2705" y="922"/>
                    <a:pt x="2705" y="922"/>
                  </a:cubicBezTo>
                  <a:cubicBezTo>
                    <a:pt x="2709" y="939"/>
                    <a:pt x="2709" y="939"/>
                    <a:pt x="2709" y="939"/>
                  </a:cubicBezTo>
                  <a:moveTo>
                    <a:pt x="2674" y="914"/>
                  </a:moveTo>
                  <a:cubicBezTo>
                    <a:pt x="2666" y="922"/>
                    <a:pt x="2666" y="922"/>
                    <a:pt x="2666" y="922"/>
                  </a:cubicBezTo>
                  <a:cubicBezTo>
                    <a:pt x="2651" y="949"/>
                    <a:pt x="2651" y="949"/>
                    <a:pt x="2651" y="949"/>
                  </a:cubicBezTo>
                  <a:cubicBezTo>
                    <a:pt x="2651" y="949"/>
                    <a:pt x="2651" y="949"/>
                    <a:pt x="2651" y="949"/>
                  </a:cubicBezTo>
                  <a:cubicBezTo>
                    <a:pt x="2642" y="945"/>
                    <a:pt x="2642" y="945"/>
                    <a:pt x="2642" y="945"/>
                  </a:cubicBezTo>
                  <a:cubicBezTo>
                    <a:pt x="2633" y="954"/>
                    <a:pt x="2633" y="954"/>
                    <a:pt x="2633" y="954"/>
                  </a:cubicBezTo>
                  <a:cubicBezTo>
                    <a:pt x="2625" y="971"/>
                    <a:pt x="2625" y="971"/>
                    <a:pt x="2625" y="971"/>
                  </a:cubicBezTo>
                  <a:cubicBezTo>
                    <a:pt x="2623" y="971"/>
                    <a:pt x="2621" y="970"/>
                    <a:pt x="2619" y="969"/>
                  </a:cubicBezTo>
                  <a:cubicBezTo>
                    <a:pt x="2616" y="971"/>
                    <a:pt x="2616" y="971"/>
                    <a:pt x="2616" y="971"/>
                  </a:cubicBezTo>
                  <a:cubicBezTo>
                    <a:pt x="2624" y="975"/>
                    <a:pt x="2631" y="978"/>
                    <a:pt x="2639" y="982"/>
                  </a:cubicBezTo>
                  <a:cubicBezTo>
                    <a:pt x="2639" y="982"/>
                    <a:pt x="2639" y="982"/>
                    <a:pt x="2639" y="982"/>
                  </a:cubicBezTo>
                  <a:cubicBezTo>
                    <a:pt x="2664" y="995"/>
                    <a:pt x="2664" y="995"/>
                    <a:pt x="2664" y="995"/>
                  </a:cubicBezTo>
                  <a:cubicBezTo>
                    <a:pt x="2665" y="996"/>
                    <a:pt x="2665" y="996"/>
                    <a:pt x="2665" y="996"/>
                  </a:cubicBezTo>
                  <a:cubicBezTo>
                    <a:pt x="2665" y="996"/>
                    <a:pt x="2665" y="996"/>
                    <a:pt x="2666" y="995"/>
                  </a:cubicBezTo>
                  <a:cubicBezTo>
                    <a:pt x="2671" y="998"/>
                    <a:pt x="2675" y="1000"/>
                    <a:pt x="2680" y="1003"/>
                  </a:cubicBezTo>
                  <a:cubicBezTo>
                    <a:pt x="2686" y="997"/>
                    <a:pt x="2686" y="997"/>
                    <a:pt x="2686" y="997"/>
                  </a:cubicBezTo>
                  <a:cubicBezTo>
                    <a:pt x="2680" y="971"/>
                    <a:pt x="2680" y="971"/>
                    <a:pt x="2680" y="971"/>
                  </a:cubicBezTo>
                  <a:cubicBezTo>
                    <a:pt x="2682" y="972"/>
                    <a:pt x="2683" y="973"/>
                    <a:pt x="2685" y="974"/>
                  </a:cubicBezTo>
                  <a:cubicBezTo>
                    <a:pt x="2690" y="993"/>
                    <a:pt x="2690" y="993"/>
                    <a:pt x="2690" y="993"/>
                  </a:cubicBezTo>
                  <a:cubicBezTo>
                    <a:pt x="2693" y="990"/>
                    <a:pt x="2693" y="990"/>
                    <a:pt x="2693" y="990"/>
                  </a:cubicBezTo>
                  <a:cubicBezTo>
                    <a:pt x="2689" y="976"/>
                    <a:pt x="2689" y="976"/>
                    <a:pt x="2689" y="976"/>
                  </a:cubicBezTo>
                  <a:cubicBezTo>
                    <a:pt x="2691" y="976"/>
                    <a:pt x="2693" y="977"/>
                    <a:pt x="2694" y="978"/>
                  </a:cubicBezTo>
                  <a:cubicBezTo>
                    <a:pt x="2696" y="986"/>
                    <a:pt x="2696" y="986"/>
                    <a:pt x="2696" y="986"/>
                  </a:cubicBezTo>
                  <a:cubicBezTo>
                    <a:pt x="2699" y="983"/>
                    <a:pt x="2699" y="983"/>
                    <a:pt x="2699" y="983"/>
                  </a:cubicBezTo>
                  <a:cubicBezTo>
                    <a:pt x="2698" y="980"/>
                    <a:pt x="2698" y="980"/>
                    <a:pt x="2698" y="980"/>
                  </a:cubicBezTo>
                  <a:cubicBezTo>
                    <a:pt x="2699" y="981"/>
                    <a:pt x="2700" y="981"/>
                    <a:pt x="2701" y="981"/>
                  </a:cubicBezTo>
                  <a:cubicBezTo>
                    <a:pt x="2706" y="977"/>
                    <a:pt x="2706" y="977"/>
                    <a:pt x="2706" y="977"/>
                  </a:cubicBezTo>
                  <a:cubicBezTo>
                    <a:pt x="2698" y="973"/>
                    <a:pt x="2690" y="969"/>
                    <a:pt x="2682" y="965"/>
                  </a:cubicBezTo>
                  <a:cubicBezTo>
                    <a:pt x="2695" y="940"/>
                    <a:pt x="2695" y="940"/>
                    <a:pt x="2695" y="940"/>
                  </a:cubicBezTo>
                  <a:cubicBezTo>
                    <a:pt x="2706" y="945"/>
                    <a:pt x="2717" y="950"/>
                    <a:pt x="2727" y="956"/>
                  </a:cubicBezTo>
                  <a:cubicBezTo>
                    <a:pt x="2732" y="951"/>
                    <a:pt x="2732" y="951"/>
                    <a:pt x="2732" y="951"/>
                  </a:cubicBezTo>
                  <a:cubicBezTo>
                    <a:pt x="2732" y="951"/>
                    <a:pt x="2732" y="951"/>
                    <a:pt x="2732" y="951"/>
                  </a:cubicBezTo>
                  <a:cubicBezTo>
                    <a:pt x="2727" y="933"/>
                    <a:pt x="2727" y="933"/>
                    <a:pt x="2727" y="933"/>
                  </a:cubicBezTo>
                  <a:cubicBezTo>
                    <a:pt x="2723" y="929"/>
                    <a:pt x="2723" y="929"/>
                    <a:pt x="2723" y="929"/>
                  </a:cubicBezTo>
                  <a:cubicBezTo>
                    <a:pt x="2728" y="949"/>
                    <a:pt x="2728" y="949"/>
                    <a:pt x="2728" y="949"/>
                  </a:cubicBezTo>
                  <a:cubicBezTo>
                    <a:pt x="2726" y="948"/>
                    <a:pt x="2724" y="947"/>
                    <a:pt x="2722" y="946"/>
                  </a:cubicBezTo>
                  <a:cubicBezTo>
                    <a:pt x="2717" y="924"/>
                    <a:pt x="2717" y="924"/>
                    <a:pt x="2717" y="924"/>
                  </a:cubicBezTo>
                  <a:cubicBezTo>
                    <a:pt x="2714" y="921"/>
                    <a:pt x="2714" y="921"/>
                    <a:pt x="2714" y="921"/>
                  </a:cubicBezTo>
                  <a:cubicBezTo>
                    <a:pt x="2713" y="921"/>
                    <a:pt x="2713" y="921"/>
                    <a:pt x="2713" y="921"/>
                  </a:cubicBezTo>
                  <a:cubicBezTo>
                    <a:pt x="2713" y="920"/>
                    <a:pt x="2713" y="920"/>
                    <a:pt x="2712" y="920"/>
                  </a:cubicBezTo>
                  <a:cubicBezTo>
                    <a:pt x="2718" y="944"/>
                    <a:pt x="2718" y="944"/>
                    <a:pt x="2718" y="944"/>
                  </a:cubicBezTo>
                  <a:cubicBezTo>
                    <a:pt x="2717" y="943"/>
                    <a:pt x="2715" y="942"/>
                    <a:pt x="2713" y="942"/>
                  </a:cubicBezTo>
                  <a:cubicBezTo>
                    <a:pt x="2707" y="917"/>
                    <a:pt x="2707" y="917"/>
                    <a:pt x="2707" y="917"/>
                  </a:cubicBezTo>
                  <a:cubicBezTo>
                    <a:pt x="2708" y="916"/>
                    <a:pt x="2708" y="916"/>
                    <a:pt x="2708" y="916"/>
                  </a:cubicBezTo>
                  <a:cubicBezTo>
                    <a:pt x="2707" y="915"/>
                    <a:pt x="2706" y="914"/>
                    <a:pt x="2705" y="914"/>
                  </a:cubicBezTo>
                  <a:cubicBezTo>
                    <a:pt x="2704" y="916"/>
                    <a:pt x="2704" y="916"/>
                    <a:pt x="2704" y="916"/>
                  </a:cubicBezTo>
                  <a:cubicBezTo>
                    <a:pt x="2704" y="916"/>
                    <a:pt x="2704" y="916"/>
                    <a:pt x="2704" y="916"/>
                  </a:cubicBezTo>
                  <a:cubicBezTo>
                    <a:pt x="2698" y="927"/>
                    <a:pt x="2698" y="927"/>
                    <a:pt x="2698" y="927"/>
                  </a:cubicBezTo>
                  <a:cubicBezTo>
                    <a:pt x="2694" y="934"/>
                    <a:pt x="2694" y="934"/>
                    <a:pt x="2694" y="934"/>
                  </a:cubicBezTo>
                  <a:cubicBezTo>
                    <a:pt x="2693" y="937"/>
                    <a:pt x="2693" y="937"/>
                    <a:pt x="2693" y="937"/>
                  </a:cubicBezTo>
                  <a:cubicBezTo>
                    <a:pt x="2693" y="937"/>
                    <a:pt x="2693" y="937"/>
                    <a:pt x="2693" y="937"/>
                  </a:cubicBezTo>
                  <a:cubicBezTo>
                    <a:pt x="2693" y="937"/>
                    <a:pt x="2693" y="937"/>
                    <a:pt x="2693" y="937"/>
                  </a:cubicBezTo>
                  <a:cubicBezTo>
                    <a:pt x="2678" y="965"/>
                    <a:pt x="2678" y="965"/>
                    <a:pt x="2678" y="965"/>
                  </a:cubicBezTo>
                  <a:cubicBezTo>
                    <a:pt x="2677" y="968"/>
                    <a:pt x="2677" y="968"/>
                    <a:pt x="2677" y="968"/>
                  </a:cubicBezTo>
                  <a:cubicBezTo>
                    <a:pt x="2676" y="969"/>
                    <a:pt x="2676" y="969"/>
                    <a:pt x="2676" y="969"/>
                  </a:cubicBezTo>
                  <a:cubicBezTo>
                    <a:pt x="2671" y="979"/>
                    <a:pt x="2671" y="979"/>
                    <a:pt x="2671" y="979"/>
                  </a:cubicBezTo>
                  <a:cubicBezTo>
                    <a:pt x="2665" y="990"/>
                    <a:pt x="2665" y="990"/>
                    <a:pt x="2665" y="990"/>
                  </a:cubicBezTo>
                  <a:cubicBezTo>
                    <a:pt x="2665" y="990"/>
                    <a:pt x="2665" y="990"/>
                    <a:pt x="2665" y="990"/>
                  </a:cubicBezTo>
                  <a:cubicBezTo>
                    <a:pt x="2664" y="992"/>
                    <a:pt x="2664" y="992"/>
                    <a:pt x="2664" y="992"/>
                  </a:cubicBezTo>
                  <a:cubicBezTo>
                    <a:pt x="2639" y="979"/>
                    <a:pt x="2639" y="979"/>
                    <a:pt x="2639" y="979"/>
                  </a:cubicBezTo>
                  <a:cubicBezTo>
                    <a:pt x="2652" y="954"/>
                    <a:pt x="2652" y="954"/>
                    <a:pt x="2652" y="954"/>
                  </a:cubicBezTo>
                  <a:cubicBezTo>
                    <a:pt x="2653" y="954"/>
                    <a:pt x="2653" y="954"/>
                    <a:pt x="2653" y="954"/>
                  </a:cubicBezTo>
                  <a:cubicBezTo>
                    <a:pt x="2653" y="954"/>
                    <a:pt x="2653" y="954"/>
                    <a:pt x="2653" y="954"/>
                  </a:cubicBezTo>
                  <a:cubicBezTo>
                    <a:pt x="2654" y="954"/>
                    <a:pt x="2654" y="954"/>
                    <a:pt x="2655" y="953"/>
                  </a:cubicBezTo>
                  <a:cubicBezTo>
                    <a:pt x="2655" y="953"/>
                    <a:pt x="2655" y="953"/>
                    <a:pt x="2655" y="953"/>
                  </a:cubicBezTo>
                  <a:cubicBezTo>
                    <a:pt x="2655" y="952"/>
                    <a:pt x="2655" y="951"/>
                    <a:pt x="2654" y="951"/>
                  </a:cubicBezTo>
                  <a:cubicBezTo>
                    <a:pt x="2674" y="914"/>
                    <a:pt x="2674" y="914"/>
                    <a:pt x="2674" y="914"/>
                  </a:cubicBezTo>
                  <a:moveTo>
                    <a:pt x="2719" y="913"/>
                  </a:moveTo>
                  <a:cubicBezTo>
                    <a:pt x="2715" y="917"/>
                    <a:pt x="2715" y="917"/>
                    <a:pt x="2715" y="917"/>
                  </a:cubicBezTo>
                  <a:cubicBezTo>
                    <a:pt x="2716" y="919"/>
                    <a:pt x="2716" y="919"/>
                    <a:pt x="2716" y="919"/>
                  </a:cubicBezTo>
                  <a:cubicBezTo>
                    <a:pt x="2718" y="919"/>
                    <a:pt x="2719" y="920"/>
                    <a:pt x="2721" y="921"/>
                  </a:cubicBezTo>
                  <a:cubicBezTo>
                    <a:pt x="2721" y="923"/>
                    <a:pt x="2721" y="923"/>
                    <a:pt x="2721" y="923"/>
                  </a:cubicBezTo>
                  <a:cubicBezTo>
                    <a:pt x="2726" y="927"/>
                    <a:pt x="2726" y="927"/>
                    <a:pt x="2726" y="927"/>
                  </a:cubicBezTo>
                  <a:cubicBezTo>
                    <a:pt x="2725" y="923"/>
                    <a:pt x="2725" y="923"/>
                    <a:pt x="2725" y="923"/>
                  </a:cubicBezTo>
                  <a:cubicBezTo>
                    <a:pt x="2727" y="924"/>
                    <a:pt x="2728" y="925"/>
                    <a:pt x="2730" y="926"/>
                  </a:cubicBezTo>
                  <a:cubicBezTo>
                    <a:pt x="2732" y="932"/>
                    <a:pt x="2732" y="932"/>
                    <a:pt x="2732" y="932"/>
                  </a:cubicBezTo>
                  <a:cubicBezTo>
                    <a:pt x="2736" y="936"/>
                    <a:pt x="2736" y="936"/>
                    <a:pt x="2736" y="936"/>
                  </a:cubicBezTo>
                  <a:cubicBezTo>
                    <a:pt x="2736" y="936"/>
                    <a:pt x="2736" y="936"/>
                    <a:pt x="2736" y="936"/>
                  </a:cubicBezTo>
                  <a:cubicBezTo>
                    <a:pt x="2734" y="928"/>
                    <a:pt x="2734" y="928"/>
                    <a:pt x="2734" y="928"/>
                  </a:cubicBezTo>
                  <a:cubicBezTo>
                    <a:pt x="2736" y="928"/>
                    <a:pt x="2738" y="929"/>
                    <a:pt x="2739" y="930"/>
                  </a:cubicBezTo>
                  <a:cubicBezTo>
                    <a:pt x="2740" y="932"/>
                    <a:pt x="2740" y="932"/>
                    <a:pt x="2740" y="932"/>
                  </a:cubicBezTo>
                  <a:cubicBezTo>
                    <a:pt x="2745" y="926"/>
                    <a:pt x="2745" y="926"/>
                    <a:pt x="2745" y="926"/>
                  </a:cubicBezTo>
                  <a:cubicBezTo>
                    <a:pt x="2737" y="921"/>
                    <a:pt x="2728" y="917"/>
                    <a:pt x="2719" y="913"/>
                  </a:cubicBezTo>
                  <a:moveTo>
                    <a:pt x="2707" y="907"/>
                  </a:moveTo>
                  <a:cubicBezTo>
                    <a:pt x="2705" y="909"/>
                    <a:pt x="2705" y="909"/>
                    <a:pt x="2705" y="909"/>
                  </a:cubicBezTo>
                  <a:cubicBezTo>
                    <a:pt x="2712" y="915"/>
                    <a:pt x="2712" y="915"/>
                    <a:pt x="2712" y="915"/>
                  </a:cubicBezTo>
                  <a:cubicBezTo>
                    <a:pt x="2716" y="911"/>
                    <a:pt x="2716" y="911"/>
                    <a:pt x="2716" y="911"/>
                  </a:cubicBezTo>
                  <a:cubicBezTo>
                    <a:pt x="2713" y="910"/>
                    <a:pt x="2710" y="908"/>
                    <a:pt x="2707" y="907"/>
                  </a:cubicBezTo>
                  <a:moveTo>
                    <a:pt x="2695" y="901"/>
                  </a:moveTo>
                  <a:cubicBezTo>
                    <a:pt x="2697" y="903"/>
                    <a:pt x="2700" y="905"/>
                    <a:pt x="2702" y="907"/>
                  </a:cubicBezTo>
                  <a:cubicBezTo>
                    <a:pt x="2704" y="905"/>
                    <a:pt x="2704" y="905"/>
                    <a:pt x="2704" y="905"/>
                  </a:cubicBezTo>
                  <a:cubicBezTo>
                    <a:pt x="2701" y="904"/>
                    <a:pt x="2698" y="902"/>
                    <a:pt x="2695" y="901"/>
                  </a:cubicBezTo>
                  <a:moveTo>
                    <a:pt x="2688" y="899"/>
                  </a:moveTo>
                  <a:cubicBezTo>
                    <a:pt x="2687" y="901"/>
                    <a:pt x="2687" y="901"/>
                    <a:pt x="2687" y="901"/>
                  </a:cubicBezTo>
                  <a:cubicBezTo>
                    <a:pt x="2694" y="905"/>
                    <a:pt x="2694" y="905"/>
                    <a:pt x="2694" y="905"/>
                  </a:cubicBezTo>
                  <a:cubicBezTo>
                    <a:pt x="2692" y="903"/>
                    <a:pt x="2690" y="901"/>
                    <a:pt x="2688" y="899"/>
                  </a:cubicBezTo>
                  <a:moveTo>
                    <a:pt x="2377" y="856"/>
                  </a:moveTo>
                  <a:cubicBezTo>
                    <a:pt x="2374" y="858"/>
                    <a:pt x="2374" y="858"/>
                    <a:pt x="2374" y="858"/>
                  </a:cubicBezTo>
                  <a:cubicBezTo>
                    <a:pt x="2437" y="886"/>
                    <a:pt x="2499" y="915"/>
                    <a:pt x="2561" y="945"/>
                  </a:cubicBezTo>
                  <a:cubicBezTo>
                    <a:pt x="2554" y="938"/>
                    <a:pt x="2554" y="938"/>
                    <a:pt x="2554" y="938"/>
                  </a:cubicBezTo>
                  <a:cubicBezTo>
                    <a:pt x="2495" y="910"/>
                    <a:pt x="2436" y="882"/>
                    <a:pt x="2377" y="856"/>
                  </a:cubicBezTo>
                  <a:moveTo>
                    <a:pt x="2676" y="849"/>
                  </a:moveTo>
                  <a:cubicBezTo>
                    <a:pt x="2662" y="873"/>
                    <a:pt x="2662" y="873"/>
                    <a:pt x="2662" y="873"/>
                  </a:cubicBezTo>
                  <a:cubicBezTo>
                    <a:pt x="2663" y="874"/>
                    <a:pt x="2664" y="875"/>
                    <a:pt x="2664" y="876"/>
                  </a:cubicBezTo>
                  <a:cubicBezTo>
                    <a:pt x="2679" y="851"/>
                    <a:pt x="2679" y="851"/>
                    <a:pt x="2679" y="851"/>
                  </a:cubicBezTo>
                  <a:cubicBezTo>
                    <a:pt x="2678" y="851"/>
                    <a:pt x="2677" y="850"/>
                    <a:pt x="2676" y="849"/>
                  </a:cubicBezTo>
                  <a:moveTo>
                    <a:pt x="2401" y="832"/>
                  </a:moveTo>
                  <a:cubicBezTo>
                    <a:pt x="2398" y="834"/>
                    <a:pt x="2398" y="834"/>
                    <a:pt x="2398" y="834"/>
                  </a:cubicBezTo>
                  <a:cubicBezTo>
                    <a:pt x="2431" y="849"/>
                    <a:pt x="2463" y="864"/>
                    <a:pt x="2496" y="879"/>
                  </a:cubicBezTo>
                  <a:cubicBezTo>
                    <a:pt x="2489" y="872"/>
                    <a:pt x="2489" y="872"/>
                    <a:pt x="2489" y="872"/>
                  </a:cubicBezTo>
                  <a:cubicBezTo>
                    <a:pt x="2459" y="858"/>
                    <a:pt x="2430" y="845"/>
                    <a:pt x="2401" y="832"/>
                  </a:cubicBezTo>
                  <a:moveTo>
                    <a:pt x="1669" y="816"/>
                  </a:moveTo>
                  <a:cubicBezTo>
                    <a:pt x="1669" y="816"/>
                    <a:pt x="1668" y="816"/>
                    <a:pt x="1668" y="817"/>
                  </a:cubicBezTo>
                  <a:cubicBezTo>
                    <a:pt x="1666" y="819"/>
                    <a:pt x="1666" y="819"/>
                    <a:pt x="1666" y="819"/>
                  </a:cubicBezTo>
                  <a:cubicBezTo>
                    <a:pt x="1669" y="822"/>
                    <a:pt x="1669" y="822"/>
                    <a:pt x="1669" y="822"/>
                  </a:cubicBezTo>
                  <a:cubicBezTo>
                    <a:pt x="1671" y="819"/>
                    <a:pt x="1671" y="819"/>
                    <a:pt x="1671" y="819"/>
                  </a:cubicBezTo>
                  <a:cubicBezTo>
                    <a:pt x="1671" y="818"/>
                    <a:pt x="1671" y="817"/>
                    <a:pt x="1670" y="816"/>
                  </a:cubicBezTo>
                  <a:cubicBezTo>
                    <a:pt x="1670" y="816"/>
                    <a:pt x="1669" y="816"/>
                    <a:pt x="1669" y="816"/>
                  </a:cubicBezTo>
                  <a:moveTo>
                    <a:pt x="2705" y="803"/>
                  </a:moveTo>
                  <a:cubicBezTo>
                    <a:pt x="2704" y="803"/>
                    <a:pt x="2704" y="804"/>
                    <a:pt x="2704" y="804"/>
                  </a:cubicBezTo>
                  <a:cubicBezTo>
                    <a:pt x="2678" y="846"/>
                    <a:pt x="2678" y="846"/>
                    <a:pt x="2678" y="846"/>
                  </a:cubicBezTo>
                  <a:cubicBezTo>
                    <a:pt x="2679" y="847"/>
                    <a:pt x="2680" y="848"/>
                    <a:pt x="2681" y="848"/>
                  </a:cubicBezTo>
                  <a:cubicBezTo>
                    <a:pt x="2707" y="806"/>
                    <a:pt x="2707" y="806"/>
                    <a:pt x="2707" y="806"/>
                  </a:cubicBezTo>
                  <a:cubicBezTo>
                    <a:pt x="2707" y="805"/>
                    <a:pt x="2707" y="804"/>
                    <a:pt x="2706" y="804"/>
                  </a:cubicBezTo>
                  <a:cubicBezTo>
                    <a:pt x="2706" y="803"/>
                    <a:pt x="2705" y="803"/>
                    <a:pt x="2705" y="803"/>
                  </a:cubicBezTo>
                  <a:moveTo>
                    <a:pt x="1577" y="791"/>
                  </a:moveTo>
                  <a:cubicBezTo>
                    <a:pt x="1577" y="795"/>
                    <a:pt x="1577" y="795"/>
                    <a:pt x="1577" y="795"/>
                  </a:cubicBezTo>
                  <a:cubicBezTo>
                    <a:pt x="1580" y="797"/>
                    <a:pt x="1580" y="797"/>
                    <a:pt x="1580" y="797"/>
                  </a:cubicBezTo>
                  <a:cubicBezTo>
                    <a:pt x="1581" y="797"/>
                    <a:pt x="1581" y="797"/>
                    <a:pt x="1581" y="797"/>
                  </a:cubicBezTo>
                  <a:cubicBezTo>
                    <a:pt x="1581" y="797"/>
                    <a:pt x="1581" y="797"/>
                    <a:pt x="1581" y="797"/>
                  </a:cubicBezTo>
                  <a:cubicBezTo>
                    <a:pt x="1581" y="793"/>
                    <a:pt x="1581" y="793"/>
                    <a:pt x="1581" y="793"/>
                  </a:cubicBezTo>
                  <a:cubicBezTo>
                    <a:pt x="1581" y="794"/>
                    <a:pt x="1581" y="794"/>
                    <a:pt x="1581" y="794"/>
                  </a:cubicBezTo>
                  <a:cubicBezTo>
                    <a:pt x="1577" y="791"/>
                    <a:pt x="1577" y="791"/>
                    <a:pt x="1577" y="791"/>
                  </a:cubicBezTo>
                  <a:moveTo>
                    <a:pt x="1569" y="786"/>
                  </a:moveTo>
                  <a:cubicBezTo>
                    <a:pt x="1569" y="790"/>
                    <a:pt x="1569" y="790"/>
                    <a:pt x="1569" y="790"/>
                  </a:cubicBezTo>
                  <a:cubicBezTo>
                    <a:pt x="1573" y="793"/>
                    <a:pt x="1573" y="793"/>
                    <a:pt x="1573" y="793"/>
                  </a:cubicBezTo>
                  <a:cubicBezTo>
                    <a:pt x="1573" y="789"/>
                    <a:pt x="1573" y="789"/>
                    <a:pt x="1573" y="789"/>
                  </a:cubicBezTo>
                  <a:cubicBezTo>
                    <a:pt x="1569" y="786"/>
                    <a:pt x="1569" y="786"/>
                    <a:pt x="1569" y="786"/>
                  </a:cubicBezTo>
                  <a:moveTo>
                    <a:pt x="1628" y="785"/>
                  </a:moveTo>
                  <a:cubicBezTo>
                    <a:pt x="1627" y="785"/>
                    <a:pt x="1627" y="786"/>
                    <a:pt x="1626" y="786"/>
                  </a:cubicBezTo>
                  <a:cubicBezTo>
                    <a:pt x="1626" y="787"/>
                    <a:pt x="1626" y="788"/>
                    <a:pt x="1627" y="789"/>
                  </a:cubicBezTo>
                  <a:cubicBezTo>
                    <a:pt x="1637" y="794"/>
                    <a:pt x="1637" y="794"/>
                    <a:pt x="1637" y="794"/>
                  </a:cubicBezTo>
                  <a:cubicBezTo>
                    <a:pt x="1628" y="785"/>
                    <a:pt x="1628" y="785"/>
                    <a:pt x="1628" y="785"/>
                  </a:cubicBezTo>
                  <a:moveTo>
                    <a:pt x="1564" y="783"/>
                  </a:moveTo>
                  <a:cubicBezTo>
                    <a:pt x="1562" y="786"/>
                    <a:pt x="1562" y="786"/>
                    <a:pt x="1562" y="786"/>
                  </a:cubicBezTo>
                  <a:cubicBezTo>
                    <a:pt x="1566" y="788"/>
                    <a:pt x="1566" y="788"/>
                    <a:pt x="1566" y="788"/>
                  </a:cubicBezTo>
                  <a:cubicBezTo>
                    <a:pt x="1566" y="784"/>
                    <a:pt x="1566" y="784"/>
                    <a:pt x="1566" y="784"/>
                  </a:cubicBezTo>
                  <a:cubicBezTo>
                    <a:pt x="1564" y="783"/>
                    <a:pt x="1564" y="783"/>
                    <a:pt x="1564" y="783"/>
                  </a:cubicBezTo>
                  <a:moveTo>
                    <a:pt x="1593" y="782"/>
                  </a:moveTo>
                  <a:cubicBezTo>
                    <a:pt x="1593" y="786"/>
                    <a:pt x="1593" y="786"/>
                    <a:pt x="1593" y="786"/>
                  </a:cubicBezTo>
                  <a:cubicBezTo>
                    <a:pt x="1595" y="784"/>
                    <a:pt x="1595" y="784"/>
                    <a:pt x="1595" y="784"/>
                  </a:cubicBezTo>
                  <a:cubicBezTo>
                    <a:pt x="1593" y="782"/>
                    <a:pt x="1593" y="782"/>
                    <a:pt x="1593" y="782"/>
                  </a:cubicBezTo>
                  <a:moveTo>
                    <a:pt x="1577" y="782"/>
                  </a:moveTo>
                  <a:cubicBezTo>
                    <a:pt x="1577" y="786"/>
                    <a:pt x="1577" y="786"/>
                    <a:pt x="1577" y="786"/>
                  </a:cubicBezTo>
                  <a:cubicBezTo>
                    <a:pt x="1581" y="789"/>
                    <a:pt x="1581" y="789"/>
                    <a:pt x="1581" y="789"/>
                  </a:cubicBezTo>
                  <a:cubicBezTo>
                    <a:pt x="1581" y="785"/>
                    <a:pt x="1581" y="785"/>
                    <a:pt x="1581" y="785"/>
                  </a:cubicBezTo>
                  <a:cubicBezTo>
                    <a:pt x="1577" y="782"/>
                    <a:pt x="1577" y="782"/>
                    <a:pt x="1577" y="782"/>
                  </a:cubicBezTo>
                  <a:moveTo>
                    <a:pt x="1570" y="778"/>
                  </a:moveTo>
                  <a:cubicBezTo>
                    <a:pt x="1569" y="778"/>
                    <a:pt x="1569" y="778"/>
                    <a:pt x="1569" y="778"/>
                  </a:cubicBezTo>
                  <a:cubicBezTo>
                    <a:pt x="1569" y="781"/>
                    <a:pt x="1569" y="781"/>
                    <a:pt x="1569" y="781"/>
                  </a:cubicBezTo>
                  <a:cubicBezTo>
                    <a:pt x="1573" y="784"/>
                    <a:pt x="1573" y="784"/>
                    <a:pt x="1573" y="784"/>
                  </a:cubicBezTo>
                  <a:cubicBezTo>
                    <a:pt x="1573" y="780"/>
                    <a:pt x="1573" y="780"/>
                    <a:pt x="1573" y="780"/>
                  </a:cubicBezTo>
                  <a:cubicBezTo>
                    <a:pt x="1570" y="778"/>
                    <a:pt x="1570" y="778"/>
                    <a:pt x="1570" y="778"/>
                  </a:cubicBezTo>
                  <a:moveTo>
                    <a:pt x="1585" y="778"/>
                  </a:moveTo>
                  <a:cubicBezTo>
                    <a:pt x="1585" y="781"/>
                    <a:pt x="1585" y="781"/>
                    <a:pt x="1585" y="781"/>
                  </a:cubicBezTo>
                  <a:cubicBezTo>
                    <a:pt x="1587" y="783"/>
                    <a:pt x="1587" y="783"/>
                    <a:pt x="1587" y="783"/>
                  </a:cubicBezTo>
                  <a:cubicBezTo>
                    <a:pt x="1585" y="787"/>
                    <a:pt x="1585" y="787"/>
                    <a:pt x="1585" y="787"/>
                  </a:cubicBezTo>
                  <a:cubicBezTo>
                    <a:pt x="1585" y="787"/>
                    <a:pt x="1585" y="787"/>
                    <a:pt x="1585" y="787"/>
                  </a:cubicBezTo>
                  <a:cubicBezTo>
                    <a:pt x="1585" y="793"/>
                    <a:pt x="1585" y="793"/>
                    <a:pt x="1585" y="793"/>
                  </a:cubicBezTo>
                  <a:cubicBezTo>
                    <a:pt x="1585" y="793"/>
                    <a:pt x="1585" y="793"/>
                    <a:pt x="1585" y="793"/>
                  </a:cubicBezTo>
                  <a:cubicBezTo>
                    <a:pt x="1589" y="786"/>
                    <a:pt x="1589" y="786"/>
                    <a:pt x="1589" y="786"/>
                  </a:cubicBezTo>
                  <a:cubicBezTo>
                    <a:pt x="1589" y="780"/>
                    <a:pt x="1589" y="780"/>
                    <a:pt x="1589" y="780"/>
                  </a:cubicBezTo>
                  <a:cubicBezTo>
                    <a:pt x="1585" y="778"/>
                    <a:pt x="1585" y="778"/>
                    <a:pt x="1585" y="778"/>
                  </a:cubicBezTo>
                  <a:moveTo>
                    <a:pt x="1489" y="1167"/>
                  </a:moveTo>
                  <a:cubicBezTo>
                    <a:pt x="1482" y="1137"/>
                    <a:pt x="1482" y="1137"/>
                    <a:pt x="1482" y="1137"/>
                  </a:cubicBezTo>
                  <a:cubicBezTo>
                    <a:pt x="1485" y="1132"/>
                    <a:pt x="1485" y="1132"/>
                    <a:pt x="1485" y="1132"/>
                  </a:cubicBezTo>
                  <a:cubicBezTo>
                    <a:pt x="1493" y="1161"/>
                    <a:pt x="1493" y="1161"/>
                    <a:pt x="1493" y="1161"/>
                  </a:cubicBezTo>
                  <a:cubicBezTo>
                    <a:pt x="1489" y="1167"/>
                    <a:pt x="1489" y="1167"/>
                    <a:pt x="1489" y="1167"/>
                  </a:cubicBezTo>
                  <a:moveTo>
                    <a:pt x="1495" y="1157"/>
                  </a:moveTo>
                  <a:cubicBezTo>
                    <a:pt x="1488" y="1127"/>
                    <a:pt x="1488" y="1127"/>
                    <a:pt x="1488" y="1127"/>
                  </a:cubicBezTo>
                  <a:cubicBezTo>
                    <a:pt x="1491" y="1122"/>
                    <a:pt x="1491" y="1122"/>
                    <a:pt x="1491" y="1122"/>
                  </a:cubicBezTo>
                  <a:cubicBezTo>
                    <a:pt x="1498" y="1152"/>
                    <a:pt x="1498" y="1152"/>
                    <a:pt x="1498" y="1152"/>
                  </a:cubicBezTo>
                  <a:cubicBezTo>
                    <a:pt x="1495" y="1157"/>
                    <a:pt x="1495" y="1157"/>
                    <a:pt x="1495" y="1157"/>
                  </a:cubicBezTo>
                  <a:moveTo>
                    <a:pt x="1501" y="1148"/>
                  </a:moveTo>
                  <a:cubicBezTo>
                    <a:pt x="1493" y="1118"/>
                    <a:pt x="1493" y="1118"/>
                    <a:pt x="1493" y="1118"/>
                  </a:cubicBezTo>
                  <a:cubicBezTo>
                    <a:pt x="1497" y="1113"/>
                    <a:pt x="1497" y="1113"/>
                    <a:pt x="1497" y="1113"/>
                  </a:cubicBezTo>
                  <a:cubicBezTo>
                    <a:pt x="1504" y="1142"/>
                    <a:pt x="1504" y="1142"/>
                    <a:pt x="1504" y="1142"/>
                  </a:cubicBezTo>
                  <a:cubicBezTo>
                    <a:pt x="1501" y="1148"/>
                    <a:pt x="1501" y="1148"/>
                    <a:pt x="1501" y="1148"/>
                  </a:cubicBezTo>
                  <a:moveTo>
                    <a:pt x="1507" y="1138"/>
                  </a:moveTo>
                  <a:cubicBezTo>
                    <a:pt x="1499" y="1108"/>
                    <a:pt x="1499" y="1108"/>
                    <a:pt x="1499" y="1108"/>
                  </a:cubicBezTo>
                  <a:cubicBezTo>
                    <a:pt x="1502" y="1103"/>
                    <a:pt x="1502" y="1103"/>
                    <a:pt x="1502" y="1103"/>
                  </a:cubicBezTo>
                  <a:cubicBezTo>
                    <a:pt x="1510" y="1133"/>
                    <a:pt x="1510" y="1133"/>
                    <a:pt x="1510" y="1133"/>
                  </a:cubicBezTo>
                  <a:cubicBezTo>
                    <a:pt x="1507" y="1138"/>
                    <a:pt x="1507" y="1138"/>
                    <a:pt x="1507" y="1138"/>
                  </a:cubicBezTo>
                  <a:moveTo>
                    <a:pt x="1512" y="1129"/>
                  </a:moveTo>
                  <a:cubicBezTo>
                    <a:pt x="1505" y="1099"/>
                    <a:pt x="1505" y="1099"/>
                    <a:pt x="1505" y="1099"/>
                  </a:cubicBezTo>
                  <a:cubicBezTo>
                    <a:pt x="1508" y="1093"/>
                    <a:pt x="1508" y="1093"/>
                    <a:pt x="1508" y="1093"/>
                  </a:cubicBezTo>
                  <a:cubicBezTo>
                    <a:pt x="1516" y="1123"/>
                    <a:pt x="1516" y="1123"/>
                    <a:pt x="1516" y="1123"/>
                  </a:cubicBezTo>
                  <a:cubicBezTo>
                    <a:pt x="1512" y="1129"/>
                    <a:pt x="1512" y="1129"/>
                    <a:pt x="1512" y="1129"/>
                  </a:cubicBezTo>
                  <a:moveTo>
                    <a:pt x="1518" y="1119"/>
                  </a:moveTo>
                  <a:cubicBezTo>
                    <a:pt x="1511" y="1089"/>
                    <a:pt x="1511" y="1089"/>
                    <a:pt x="1511" y="1089"/>
                  </a:cubicBezTo>
                  <a:cubicBezTo>
                    <a:pt x="1514" y="1084"/>
                    <a:pt x="1514" y="1084"/>
                    <a:pt x="1514" y="1084"/>
                  </a:cubicBezTo>
                  <a:cubicBezTo>
                    <a:pt x="1521" y="1114"/>
                    <a:pt x="1521" y="1114"/>
                    <a:pt x="1521" y="1114"/>
                  </a:cubicBezTo>
                  <a:cubicBezTo>
                    <a:pt x="1518" y="1119"/>
                    <a:pt x="1518" y="1119"/>
                    <a:pt x="1518" y="1119"/>
                  </a:cubicBezTo>
                  <a:moveTo>
                    <a:pt x="1524" y="1110"/>
                  </a:moveTo>
                  <a:cubicBezTo>
                    <a:pt x="1516" y="1080"/>
                    <a:pt x="1516" y="1080"/>
                    <a:pt x="1516" y="1080"/>
                  </a:cubicBezTo>
                  <a:cubicBezTo>
                    <a:pt x="1520" y="1074"/>
                    <a:pt x="1520" y="1074"/>
                    <a:pt x="1520" y="1074"/>
                  </a:cubicBezTo>
                  <a:cubicBezTo>
                    <a:pt x="1527" y="1104"/>
                    <a:pt x="1527" y="1104"/>
                    <a:pt x="1527" y="1104"/>
                  </a:cubicBezTo>
                  <a:cubicBezTo>
                    <a:pt x="1524" y="1110"/>
                    <a:pt x="1524" y="1110"/>
                    <a:pt x="1524" y="1110"/>
                  </a:cubicBezTo>
                  <a:moveTo>
                    <a:pt x="1530" y="1100"/>
                  </a:moveTo>
                  <a:cubicBezTo>
                    <a:pt x="1522" y="1070"/>
                    <a:pt x="1522" y="1070"/>
                    <a:pt x="1522" y="1070"/>
                  </a:cubicBezTo>
                  <a:cubicBezTo>
                    <a:pt x="1525" y="1065"/>
                    <a:pt x="1525" y="1065"/>
                    <a:pt x="1525" y="1065"/>
                  </a:cubicBezTo>
                  <a:cubicBezTo>
                    <a:pt x="1533" y="1095"/>
                    <a:pt x="1533" y="1095"/>
                    <a:pt x="1533" y="1095"/>
                  </a:cubicBezTo>
                  <a:cubicBezTo>
                    <a:pt x="1530" y="1100"/>
                    <a:pt x="1530" y="1100"/>
                    <a:pt x="1530" y="1100"/>
                  </a:cubicBezTo>
                  <a:moveTo>
                    <a:pt x="1535" y="1091"/>
                  </a:moveTo>
                  <a:cubicBezTo>
                    <a:pt x="1528" y="1061"/>
                    <a:pt x="1528" y="1061"/>
                    <a:pt x="1528" y="1061"/>
                  </a:cubicBezTo>
                  <a:cubicBezTo>
                    <a:pt x="1531" y="1055"/>
                    <a:pt x="1531" y="1055"/>
                    <a:pt x="1531" y="1055"/>
                  </a:cubicBezTo>
                  <a:cubicBezTo>
                    <a:pt x="1539" y="1085"/>
                    <a:pt x="1539" y="1085"/>
                    <a:pt x="1539" y="1085"/>
                  </a:cubicBezTo>
                  <a:cubicBezTo>
                    <a:pt x="1535" y="1091"/>
                    <a:pt x="1535" y="1091"/>
                    <a:pt x="1535" y="1091"/>
                  </a:cubicBezTo>
                  <a:moveTo>
                    <a:pt x="1541" y="1081"/>
                  </a:moveTo>
                  <a:cubicBezTo>
                    <a:pt x="1534" y="1051"/>
                    <a:pt x="1534" y="1051"/>
                    <a:pt x="1534" y="1051"/>
                  </a:cubicBezTo>
                  <a:cubicBezTo>
                    <a:pt x="1537" y="1046"/>
                    <a:pt x="1537" y="1046"/>
                    <a:pt x="1537" y="1046"/>
                  </a:cubicBezTo>
                  <a:cubicBezTo>
                    <a:pt x="1544" y="1076"/>
                    <a:pt x="1544" y="1076"/>
                    <a:pt x="1544" y="1076"/>
                  </a:cubicBezTo>
                  <a:cubicBezTo>
                    <a:pt x="1541" y="1081"/>
                    <a:pt x="1541" y="1081"/>
                    <a:pt x="1541" y="1081"/>
                  </a:cubicBezTo>
                  <a:moveTo>
                    <a:pt x="1547" y="1072"/>
                  </a:moveTo>
                  <a:cubicBezTo>
                    <a:pt x="1539" y="1042"/>
                    <a:pt x="1539" y="1042"/>
                    <a:pt x="1539" y="1042"/>
                  </a:cubicBezTo>
                  <a:cubicBezTo>
                    <a:pt x="1543" y="1036"/>
                    <a:pt x="1543" y="1036"/>
                    <a:pt x="1543" y="1036"/>
                  </a:cubicBezTo>
                  <a:cubicBezTo>
                    <a:pt x="1550" y="1066"/>
                    <a:pt x="1550" y="1066"/>
                    <a:pt x="1550" y="1066"/>
                  </a:cubicBezTo>
                  <a:cubicBezTo>
                    <a:pt x="1547" y="1072"/>
                    <a:pt x="1547" y="1072"/>
                    <a:pt x="1547" y="1072"/>
                  </a:cubicBezTo>
                  <a:moveTo>
                    <a:pt x="1553" y="1062"/>
                  </a:moveTo>
                  <a:cubicBezTo>
                    <a:pt x="1545" y="1032"/>
                    <a:pt x="1545" y="1032"/>
                    <a:pt x="1545" y="1032"/>
                  </a:cubicBezTo>
                  <a:cubicBezTo>
                    <a:pt x="1548" y="1027"/>
                    <a:pt x="1548" y="1027"/>
                    <a:pt x="1548" y="1027"/>
                  </a:cubicBezTo>
                  <a:cubicBezTo>
                    <a:pt x="1556" y="1057"/>
                    <a:pt x="1556" y="1057"/>
                    <a:pt x="1556" y="1057"/>
                  </a:cubicBezTo>
                  <a:cubicBezTo>
                    <a:pt x="1553" y="1062"/>
                    <a:pt x="1553" y="1062"/>
                    <a:pt x="1553" y="1062"/>
                  </a:cubicBezTo>
                  <a:moveTo>
                    <a:pt x="1558" y="1053"/>
                  </a:moveTo>
                  <a:cubicBezTo>
                    <a:pt x="1551" y="1023"/>
                    <a:pt x="1551" y="1023"/>
                    <a:pt x="1551" y="1023"/>
                  </a:cubicBezTo>
                  <a:cubicBezTo>
                    <a:pt x="1554" y="1017"/>
                    <a:pt x="1554" y="1017"/>
                    <a:pt x="1554" y="1017"/>
                  </a:cubicBezTo>
                  <a:cubicBezTo>
                    <a:pt x="1562" y="1047"/>
                    <a:pt x="1562" y="1047"/>
                    <a:pt x="1562" y="1047"/>
                  </a:cubicBezTo>
                  <a:cubicBezTo>
                    <a:pt x="1558" y="1053"/>
                    <a:pt x="1558" y="1053"/>
                    <a:pt x="1558" y="1053"/>
                  </a:cubicBezTo>
                  <a:moveTo>
                    <a:pt x="1564" y="1043"/>
                  </a:moveTo>
                  <a:cubicBezTo>
                    <a:pt x="1557" y="1013"/>
                    <a:pt x="1557" y="1013"/>
                    <a:pt x="1557" y="1013"/>
                  </a:cubicBezTo>
                  <a:cubicBezTo>
                    <a:pt x="1560" y="1008"/>
                    <a:pt x="1560" y="1008"/>
                    <a:pt x="1560" y="1008"/>
                  </a:cubicBezTo>
                  <a:cubicBezTo>
                    <a:pt x="1567" y="1038"/>
                    <a:pt x="1567" y="1038"/>
                    <a:pt x="1567" y="1038"/>
                  </a:cubicBezTo>
                  <a:cubicBezTo>
                    <a:pt x="1564" y="1043"/>
                    <a:pt x="1564" y="1043"/>
                    <a:pt x="1564" y="1043"/>
                  </a:cubicBezTo>
                  <a:moveTo>
                    <a:pt x="1570" y="1034"/>
                  </a:moveTo>
                  <a:cubicBezTo>
                    <a:pt x="1562" y="1004"/>
                    <a:pt x="1562" y="1004"/>
                    <a:pt x="1562" y="1004"/>
                  </a:cubicBezTo>
                  <a:cubicBezTo>
                    <a:pt x="1566" y="998"/>
                    <a:pt x="1566" y="998"/>
                    <a:pt x="1566" y="998"/>
                  </a:cubicBezTo>
                  <a:cubicBezTo>
                    <a:pt x="1573" y="1028"/>
                    <a:pt x="1573" y="1028"/>
                    <a:pt x="1573" y="1028"/>
                  </a:cubicBezTo>
                  <a:cubicBezTo>
                    <a:pt x="1570" y="1034"/>
                    <a:pt x="1570" y="1034"/>
                    <a:pt x="1570" y="1034"/>
                  </a:cubicBezTo>
                  <a:moveTo>
                    <a:pt x="1576" y="1024"/>
                  </a:moveTo>
                  <a:cubicBezTo>
                    <a:pt x="1568" y="994"/>
                    <a:pt x="1568" y="994"/>
                    <a:pt x="1568" y="994"/>
                  </a:cubicBezTo>
                  <a:cubicBezTo>
                    <a:pt x="1571" y="989"/>
                    <a:pt x="1571" y="989"/>
                    <a:pt x="1571" y="989"/>
                  </a:cubicBezTo>
                  <a:cubicBezTo>
                    <a:pt x="1579" y="1019"/>
                    <a:pt x="1579" y="1019"/>
                    <a:pt x="1579" y="1019"/>
                  </a:cubicBezTo>
                  <a:cubicBezTo>
                    <a:pt x="1576" y="1024"/>
                    <a:pt x="1576" y="1024"/>
                    <a:pt x="1576" y="1024"/>
                  </a:cubicBezTo>
                  <a:moveTo>
                    <a:pt x="1581" y="1015"/>
                  </a:moveTo>
                  <a:cubicBezTo>
                    <a:pt x="1574" y="985"/>
                    <a:pt x="1574" y="985"/>
                    <a:pt x="1574" y="985"/>
                  </a:cubicBezTo>
                  <a:cubicBezTo>
                    <a:pt x="1577" y="979"/>
                    <a:pt x="1577" y="979"/>
                    <a:pt x="1577" y="979"/>
                  </a:cubicBezTo>
                  <a:cubicBezTo>
                    <a:pt x="1585" y="1009"/>
                    <a:pt x="1585" y="1009"/>
                    <a:pt x="1585" y="1009"/>
                  </a:cubicBezTo>
                  <a:cubicBezTo>
                    <a:pt x="1581" y="1015"/>
                    <a:pt x="1581" y="1015"/>
                    <a:pt x="1581" y="1015"/>
                  </a:cubicBezTo>
                  <a:moveTo>
                    <a:pt x="1587" y="1005"/>
                  </a:moveTo>
                  <a:cubicBezTo>
                    <a:pt x="1580" y="975"/>
                    <a:pt x="1580" y="975"/>
                    <a:pt x="1580" y="975"/>
                  </a:cubicBezTo>
                  <a:cubicBezTo>
                    <a:pt x="1583" y="970"/>
                    <a:pt x="1583" y="970"/>
                    <a:pt x="1583" y="970"/>
                  </a:cubicBezTo>
                  <a:cubicBezTo>
                    <a:pt x="1590" y="1000"/>
                    <a:pt x="1590" y="1000"/>
                    <a:pt x="1590" y="1000"/>
                  </a:cubicBezTo>
                  <a:cubicBezTo>
                    <a:pt x="1587" y="1005"/>
                    <a:pt x="1587" y="1005"/>
                    <a:pt x="1587" y="1005"/>
                  </a:cubicBezTo>
                  <a:moveTo>
                    <a:pt x="1593" y="996"/>
                  </a:moveTo>
                  <a:cubicBezTo>
                    <a:pt x="1585" y="966"/>
                    <a:pt x="1585" y="966"/>
                    <a:pt x="1585" y="966"/>
                  </a:cubicBezTo>
                  <a:cubicBezTo>
                    <a:pt x="1589" y="960"/>
                    <a:pt x="1589" y="960"/>
                    <a:pt x="1589" y="960"/>
                  </a:cubicBezTo>
                  <a:cubicBezTo>
                    <a:pt x="1596" y="990"/>
                    <a:pt x="1596" y="990"/>
                    <a:pt x="1596" y="990"/>
                  </a:cubicBezTo>
                  <a:cubicBezTo>
                    <a:pt x="1593" y="996"/>
                    <a:pt x="1593" y="996"/>
                    <a:pt x="1593" y="996"/>
                  </a:cubicBezTo>
                  <a:moveTo>
                    <a:pt x="1599" y="986"/>
                  </a:moveTo>
                  <a:cubicBezTo>
                    <a:pt x="1591" y="956"/>
                    <a:pt x="1591" y="956"/>
                    <a:pt x="1591" y="956"/>
                  </a:cubicBezTo>
                  <a:cubicBezTo>
                    <a:pt x="1594" y="951"/>
                    <a:pt x="1594" y="951"/>
                    <a:pt x="1594" y="951"/>
                  </a:cubicBezTo>
                  <a:cubicBezTo>
                    <a:pt x="1602" y="981"/>
                    <a:pt x="1602" y="981"/>
                    <a:pt x="1602" y="981"/>
                  </a:cubicBezTo>
                  <a:cubicBezTo>
                    <a:pt x="1599" y="986"/>
                    <a:pt x="1599" y="986"/>
                    <a:pt x="1599" y="986"/>
                  </a:cubicBezTo>
                  <a:moveTo>
                    <a:pt x="1604" y="977"/>
                  </a:moveTo>
                  <a:cubicBezTo>
                    <a:pt x="1597" y="947"/>
                    <a:pt x="1597" y="947"/>
                    <a:pt x="1597" y="947"/>
                  </a:cubicBezTo>
                  <a:cubicBezTo>
                    <a:pt x="1600" y="941"/>
                    <a:pt x="1600" y="941"/>
                    <a:pt x="1600" y="941"/>
                  </a:cubicBezTo>
                  <a:cubicBezTo>
                    <a:pt x="1608" y="971"/>
                    <a:pt x="1608" y="971"/>
                    <a:pt x="1608" y="971"/>
                  </a:cubicBezTo>
                  <a:cubicBezTo>
                    <a:pt x="1604" y="977"/>
                    <a:pt x="1604" y="977"/>
                    <a:pt x="1604" y="977"/>
                  </a:cubicBezTo>
                  <a:moveTo>
                    <a:pt x="1610" y="967"/>
                  </a:moveTo>
                  <a:cubicBezTo>
                    <a:pt x="1603" y="937"/>
                    <a:pt x="1603" y="937"/>
                    <a:pt x="1603" y="937"/>
                  </a:cubicBezTo>
                  <a:cubicBezTo>
                    <a:pt x="1606" y="932"/>
                    <a:pt x="1606" y="932"/>
                    <a:pt x="1606" y="932"/>
                  </a:cubicBezTo>
                  <a:cubicBezTo>
                    <a:pt x="1613" y="962"/>
                    <a:pt x="1613" y="962"/>
                    <a:pt x="1613" y="962"/>
                  </a:cubicBezTo>
                  <a:cubicBezTo>
                    <a:pt x="1610" y="967"/>
                    <a:pt x="1610" y="967"/>
                    <a:pt x="1610" y="967"/>
                  </a:cubicBezTo>
                  <a:moveTo>
                    <a:pt x="1616" y="958"/>
                  </a:moveTo>
                  <a:cubicBezTo>
                    <a:pt x="1608" y="928"/>
                    <a:pt x="1608" y="928"/>
                    <a:pt x="1608" y="928"/>
                  </a:cubicBezTo>
                  <a:cubicBezTo>
                    <a:pt x="1612" y="922"/>
                    <a:pt x="1612" y="922"/>
                    <a:pt x="1612" y="922"/>
                  </a:cubicBezTo>
                  <a:cubicBezTo>
                    <a:pt x="1619" y="952"/>
                    <a:pt x="1619" y="952"/>
                    <a:pt x="1619" y="952"/>
                  </a:cubicBezTo>
                  <a:cubicBezTo>
                    <a:pt x="1616" y="958"/>
                    <a:pt x="1616" y="958"/>
                    <a:pt x="1616" y="958"/>
                  </a:cubicBezTo>
                  <a:moveTo>
                    <a:pt x="1622" y="948"/>
                  </a:moveTo>
                  <a:cubicBezTo>
                    <a:pt x="1614" y="918"/>
                    <a:pt x="1614" y="918"/>
                    <a:pt x="1614" y="918"/>
                  </a:cubicBezTo>
                  <a:cubicBezTo>
                    <a:pt x="1617" y="913"/>
                    <a:pt x="1617" y="913"/>
                    <a:pt x="1617" y="913"/>
                  </a:cubicBezTo>
                  <a:cubicBezTo>
                    <a:pt x="1625" y="943"/>
                    <a:pt x="1625" y="943"/>
                    <a:pt x="1625" y="943"/>
                  </a:cubicBezTo>
                  <a:cubicBezTo>
                    <a:pt x="1622" y="948"/>
                    <a:pt x="1622" y="948"/>
                    <a:pt x="1622" y="948"/>
                  </a:cubicBezTo>
                  <a:moveTo>
                    <a:pt x="1627" y="938"/>
                  </a:moveTo>
                  <a:cubicBezTo>
                    <a:pt x="1620" y="909"/>
                    <a:pt x="1620" y="909"/>
                    <a:pt x="1620" y="909"/>
                  </a:cubicBezTo>
                  <a:cubicBezTo>
                    <a:pt x="1623" y="903"/>
                    <a:pt x="1623" y="903"/>
                    <a:pt x="1623" y="903"/>
                  </a:cubicBezTo>
                  <a:cubicBezTo>
                    <a:pt x="1631" y="933"/>
                    <a:pt x="1631" y="933"/>
                    <a:pt x="1631" y="933"/>
                  </a:cubicBezTo>
                  <a:cubicBezTo>
                    <a:pt x="1627" y="938"/>
                    <a:pt x="1627" y="938"/>
                    <a:pt x="1627" y="938"/>
                  </a:cubicBezTo>
                  <a:moveTo>
                    <a:pt x="1633" y="929"/>
                  </a:moveTo>
                  <a:cubicBezTo>
                    <a:pt x="1626" y="899"/>
                    <a:pt x="1626" y="899"/>
                    <a:pt x="1626" y="899"/>
                  </a:cubicBezTo>
                  <a:cubicBezTo>
                    <a:pt x="1629" y="894"/>
                    <a:pt x="1629" y="894"/>
                    <a:pt x="1629" y="894"/>
                  </a:cubicBezTo>
                  <a:cubicBezTo>
                    <a:pt x="1636" y="924"/>
                    <a:pt x="1636" y="924"/>
                    <a:pt x="1636" y="924"/>
                  </a:cubicBezTo>
                  <a:cubicBezTo>
                    <a:pt x="1633" y="929"/>
                    <a:pt x="1633" y="929"/>
                    <a:pt x="1633" y="929"/>
                  </a:cubicBezTo>
                  <a:moveTo>
                    <a:pt x="1639" y="919"/>
                  </a:moveTo>
                  <a:cubicBezTo>
                    <a:pt x="1631" y="890"/>
                    <a:pt x="1631" y="890"/>
                    <a:pt x="1631" y="890"/>
                  </a:cubicBezTo>
                  <a:cubicBezTo>
                    <a:pt x="1635" y="884"/>
                    <a:pt x="1635" y="884"/>
                    <a:pt x="1635" y="884"/>
                  </a:cubicBezTo>
                  <a:cubicBezTo>
                    <a:pt x="1642" y="914"/>
                    <a:pt x="1642" y="914"/>
                    <a:pt x="1642" y="914"/>
                  </a:cubicBezTo>
                  <a:cubicBezTo>
                    <a:pt x="1639" y="919"/>
                    <a:pt x="1639" y="919"/>
                    <a:pt x="1639" y="919"/>
                  </a:cubicBezTo>
                  <a:moveTo>
                    <a:pt x="1645" y="910"/>
                  </a:moveTo>
                  <a:cubicBezTo>
                    <a:pt x="1637" y="880"/>
                    <a:pt x="1637" y="880"/>
                    <a:pt x="1637" y="880"/>
                  </a:cubicBezTo>
                  <a:cubicBezTo>
                    <a:pt x="1641" y="875"/>
                    <a:pt x="1641" y="875"/>
                    <a:pt x="1641" y="875"/>
                  </a:cubicBezTo>
                  <a:cubicBezTo>
                    <a:pt x="1648" y="905"/>
                    <a:pt x="1648" y="905"/>
                    <a:pt x="1648" y="905"/>
                  </a:cubicBezTo>
                  <a:cubicBezTo>
                    <a:pt x="1645" y="910"/>
                    <a:pt x="1645" y="910"/>
                    <a:pt x="1645" y="910"/>
                  </a:cubicBezTo>
                  <a:moveTo>
                    <a:pt x="1650" y="900"/>
                  </a:moveTo>
                  <a:cubicBezTo>
                    <a:pt x="1643" y="871"/>
                    <a:pt x="1643" y="871"/>
                    <a:pt x="1643" y="871"/>
                  </a:cubicBezTo>
                  <a:cubicBezTo>
                    <a:pt x="1646" y="865"/>
                    <a:pt x="1646" y="865"/>
                    <a:pt x="1646" y="865"/>
                  </a:cubicBezTo>
                  <a:cubicBezTo>
                    <a:pt x="1654" y="895"/>
                    <a:pt x="1654" y="895"/>
                    <a:pt x="1654" y="895"/>
                  </a:cubicBezTo>
                  <a:cubicBezTo>
                    <a:pt x="1650" y="900"/>
                    <a:pt x="1650" y="900"/>
                    <a:pt x="1650" y="900"/>
                  </a:cubicBezTo>
                  <a:moveTo>
                    <a:pt x="1656" y="891"/>
                  </a:moveTo>
                  <a:cubicBezTo>
                    <a:pt x="1649" y="861"/>
                    <a:pt x="1649" y="861"/>
                    <a:pt x="1649" y="861"/>
                  </a:cubicBezTo>
                  <a:cubicBezTo>
                    <a:pt x="1652" y="856"/>
                    <a:pt x="1652" y="856"/>
                    <a:pt x="1652" y="856"/>
                  </a:cubicBezTo>
                  <a:cubicBezTo>
                    <a:pt x="1659" y="886"/>
                    <a:pt x="1659" y="886"/>
                    <a:pt x="1659" y="886"/>
                  </a:cubicBezTo>
                  <a:cubicBezTo>
                    <a:pt x="1656" y="891"/>
                    <a:pt x="1656" y="891"/>
                    <a:pt x="1656" y="891"/>
                  </a:cubicBezTo>
                  <a:moveTo>
                    <a:pt x="1673" y="862"/>
                  </a:moveTo>
                  <a:cubicBezTo>
                    <a:pt x="1671" y="852"/>
                    <a:pt x="1671" y="852"/>
                    <a:pt x="1671" y="852"/>
                  </a:cubicBezTo>
                  <a:cubicBezTo>
                    <a:pt x="1676" y="855"/>
                    <a:pt x="1676" y="855"/>
                    <a:pt x="1676" y="855"/>
                  </a:cubicBezTo>
                  <a:cubicBezTo>
                    <a:pt x="1677" y="857"/>
                    <a:pt x="1677" y="857"/>
                    <a:pt x="1677" y="857"/>
                  </a:cubicBezTo>
                  <a:cubicBezTo>
                    <a:pt x="1673" y="862"/>
                    <a:pt x="1673" y="862"/>
                    <a:pt x="1673" y="862"/>
                  </a:cubicBezTo>
                  <a:moveTo>
                    <a:pt x="1668" y="872"/>
                  </a:moveTo>
                  <a:cubicBezTo>
                    <a:pt x="1661" y="846"/>
                    <a:pt x="1661" y="846"/>
                    <a:pt x="1661" y="846"/>
                  </a:cubicBezTo>
                  <a:cubicBezTo>
                    <a:pt x="1667" y="849"/>
                    <a:pt x="1667" y="849"/>
                    <a:pt x="1667" y="849"/>
                  </a:cubicBezTo>
                  <a:cubicBezTo>
                    <a:pt x="1671" y="866"/>
                    <a:pt x="1671" y="866"/>
                    <a:pt x="1671" y="866"/>
                  </a:cubicBezTo>
                  <a:cubicBezTo>
                    <a:pt x="1668" y="872"/>
                    <a:pt x="1668" y="872"/>
                    <a:pt x="1668" y="872"/>
                  </a:cubicBezTo>
                  <a:moveTo>
                    <a:pt x="1662" y="881"/>
                  </a:moveTo>
                  <a:cubicBezTo>
                    <a:pt x="1654" y="851"/>
                    <a:pt x="1654" y="851"/>
                    <a:pt x="1654" y="851"/>
                  </a:cubicBezTo>
                  <a:cubicBezTo>
                    <a:pt x="1658" y="846"/>
                    <a:pt x="1658" y="846"/>
                    <a:pt x="1658" y="846"/>
                  </a:cubicBezTo>
                  <a:cubicBezTo>
                    <a:pt x="1665" y="876"/>
                    <a:pt x="1665" y="876"/>
                    <a:pt x="1665" y="876"/>
                  </a:cubicBezTo>
                  <a:cubicBezTo>
                    <a:pt x="1662" y="881"/>
                    <a:pt x="1662" y="881"/>
                    <a:pt x="1662" y="881"/>
                  </a:cubicBezTo>
                  <a:moveTo>
                    <a:pt x="1608" y="810"/>
                  </a:moveTo>
                  <a:cubicBezTo>
                    <a:pt x="1597" y="803"/>
                    <a:pt x="1597" y="803"/>
                    <a:pt x="1597" y="803"/>
                  </a:cubicBezTo>
                  <a:cubicBezTo>
                    <a:pt x="1604" y="791"/>
                    <a:pt x="1604" y="791"/>
                    <a:pt x="1604" y="791"/>
                  </a:cubicBezTo>
                  <a:cubicBezTo>
                    <a:pt x="1612" y="779"/>
                    <a:pt x="1612" y="779"/>
                    <a:pt x="1612" y="779"/>
                  </a:cubicBezTo>
                  <a:cubicBezTo>
                    <a:pt x="1622" y="786"/>
                    <a:pt x="1622" y="786"/>
                    <a:pt x="1622" y="786"/>
                  </a:cubicBezTo>
                  <a:cubicBezTo>
                    <a:pt x="1608" y="810"/>
                    <a:pt x="1608" y="810"/>
                    <a:pt x="1608" y="810"/>
                  </a:cubicBezTo>
                  <a:moveTo>
                    <a:pt x="1612" y="776"/>
                  </a:moveTo>
                  <a:cubicBezTo>
                    <a:pt x="1607" y="780"/>
                    <a:pt x="1607" y="780"/>
                    <a:pt x="1607" y="780"/>
                  </a:cubicBezTo>
                  <a:cubicBezTo>
                    <a:pt x="1602" y="788"/>
                    <a:pt x="1602" y="788"/>
                    <a:pt x="1602" y="788"/>
                  </a:cubicBezTo>
                  <a:cubicBezTo>
                    <a:pt x="1600" y="787"/>
                    <a:pt x="1600" y="787"/>
                    <a:pt x="1600" y="787"/>
                  </a:cubicBezTo>
                  <a:cubicBezTo>
                    <a:pt x="1598" y="789"/>
                    <a:pt x="1598" y="789"/>
                    <a:pt x="1598" y="789"/>
                  </a:cubicBezTo>
                  <a:cubicBezTo>
                    <a:pt x="1601" y="791"/>
                    <a:pt x="1601" y="791"/>
                    <a:pt x="1601" y="791"/>
                  </a:cubicBezTo>
                  <a:cubicBezTo>
                    <a:pt x="1594" y="802"/>
                    <a:pt x="1594" y="802"/>
                    <a:pt x="1594" y="802"/>
                  </a:cubicBezTo>
                  <a:cubicBezTo>
                    <a:pt x="1589" y="798"/>
                    <a:pt x="1589" y="798"/>
                    <a:pt x="1589" y="798"/>
                  </a:cubicBezTo>
                  <a:cubicBezTo>
                    <a:pt x="1586" y="801"/>
                    <a:pt x="1586" y="801"/>
                    <a:pt x="1586" y="801"/>
                  </a:cubicBezTo>
                  <a:cubicBezTo>
                    <a:pt x="1594" y="805"/>
                    <a:pt x="1594" y="805"/>
                    <a:pt x="1594" y="805"/>
                  </a:cubicBezTo>
                  <a:cubicBezTo>
                    <a:pt x="1607" y="814"/>
                    <a:pt x="1607" y="814"/>
                    <a:pt x="1607" y="814"/>
                  </a:cubicBezTo>
                  <a:cubicBezTo>
                    <a:pt x="1628" y="826"/>
                    <a:pt x="1628" y="826"/>
                    <a:pt x="1628" y="826"/>
                  </a:cubicBezTo>
                  <a:cubicBezTo>
                    <a:pt x="1653" y="841"/>
                    <a:pt x="1653" y="841"/>
                    <a:pt x="1653" y="841"/>
                  </a:cubicBezTo>
                  <a:cubicBezTo>
                    <a:pt x="1647" y="851"/>
                    <a:pt x="1647" y="851"/>
                    <a:pt x="1647" y="851"/>
                  </a:cubicBezTo>
                  <a:cubicBezTo>
                    <a:pt x="1626" y="885"/>
                    <a:pt x="1626" y="885"/>
                    <a:pt x="1626" y="885"/>
                  </a:cubicBezTo>
                  <a:cubicBezTo>
                    <a:pt x="1523" y="1056"/>
                    <a:pt x="1523" y="1056"/>
                    <a:pt x="1523" y="1056"/>
                  </a:cubicBezTo>
                  <a:cubicBezTo>
                    <a:pt x="1502" y="1090"/>
                    <a:pt x="1502" y="1090"/>
                    <a:pt x="1502" y="1090"/>
                  </a:cubicBezTo>
                  <a:cubicBezTo>
                    <a:pt x="1482" y="1125"/>
                    <a:pt x="1482" y="1125"/>
                    <a:pt x="1482" y="1125"/>
                  </a:cubicBezTo>
                  <a:cubicBezTo>
                    <a:pt x="1461" y="1159"/>
                    <a:pt x="1461" y="1159"/>
                    <a:pt x="1461" y="1159"/>
                  </a:cubicBezTo>
                  <a:cubicBezTo>
                    <a:pt x="1455" y="1169"/>
                    <a:pt x="1455" y="1169"/>
                    <a:pt x="1455" y="1169"/>
                  </a:cubicBezTo>
                  <a:cubicBezTo>
                    <a:pt x="1466" y="1169"/>
                    <a:pt x="1466" y="1169"/>
                    <a:pt x="1466" y="1169"/>
                  </a:cubicBezTo>
                  <a:cubicBezTo>
                    <a:pt x="1465" y="1166"/>
                    <a:pt x="1465" y="1166"/>
                    <a:pt x="1465" y="1166"/>
                  </a:cubicBezTo>
                  <a:cubicBezTo>
                    <a:pt x="1468" y="1160"/>
                    <a:pt x="1468" y="1160"/>
                    <a:pt x="1468" y="1160"/>
                  </a:cubicBezTo>
                  <a:cubicBezTo>
                    <a:pt x="1470" y="1169"/>
                    <a:pt x="1470" y="1169"/>
                    <a:pt x="1470" y="1169"/>
                  </a:cubicBezTo>
                  <a:cubicBezTo>
                    <a:pt x="1474" y="1169"/>
                    <a:pt x="1474" y="1169"/>
                    <a:pt x="1474" y="1169"/>
                  </a:cubicBezTo>
                  <a:cubicBezTo>
                    <a:pt x="1470" y="1156"/>
                    <a:pt x="1470" y="1156"/>
                    <a:pt x="1470" y="1156"/>
                  </a:cubicBezTo>
                  <a:cubicBezTo>
                    <a:pt x="1474" y="1151"/>
                    <a:pt x="1474" y="1151"/>
                    <a:pt x="1474" y="1151"/>
                  </a:cubicBezTo>
                  <a:cubicBezTo>
                    <a:pt x="1478" y="1169"/>
                    <a:pt x="1478" y="1169"/>
                    <a:pt x="1478" y="1169"/>
                  </a:cubicBezTo>
                  <a:cubicBezTo>
                    <a:pt x="1482" y="1169"/>
                    <a:pt x="1482" y="1169"/>
                    <a:pt x="1482" y="1169"/>
                  </a:cubicBezTo>
                  <a:cubicBezTo>
                    <a:pt x="1476" y="1146"/>
                    <a:pt x="1476" y="1146"/>
                    <a:pt x="1476" y="1146"/>
                  </a:cubicBezTo>
                  <a:cubicBezTo>
                    <a:pt x="1479" y="1141"/>
                    <a:pt x="1479" y="1141"/>
                    <a:pt x="1479" y="1141"/>
                  </a:cubicBezTo>
                  <a:cubicBezTo>
                    <a:pt x="1486" y="1169"/>
                    <a:pt x="1486" y="1169"/>
                    <a:pt x="1486" y="1169"/>
                  </a:cubicBezTo>
                  <a:cubicBezTo>
                    <a:pt x="1496" y="1169"/>
                    <a:pt x="1496" y="1169"/>
                    <a:pt x="1496" y="1169"/>
                  </a:cubicBezTo>
                  <a:cubicBezTo>
                    <a:pt x="1536" y="1101"/>
                    <a:pt x="1536" y="1101"/>
                    <a:pt x="1536" y="1101"/>
                  </a:cubicBezTo>
                  <a:cubicBezTo>
                    <a:pt x="1648" y="1169"/>
                    <a:pt x="1648" y="1169"/>
                    <a:pt x="1648" y="1169"/>
                  </a:cubicBezTo>
                  <a:cubicBezTo>
                    <a:pt x="1655" y="1169"/>
                    <a:pt x="1655" y="1169"/>
                    <a:pt x="1655" y="1169"/>
                  </a:cubicBezTo>
                  <a:cubicBezTo>
                    <a:pt x="1538" y="1098"/>
                    <a:pt x="1538" y="1098"/>
                    <a:pt x="1538" y="1098"/>
                  </a:cubicBezTo>
                  <a:cubicBezTo>
                    <a:pt x="1684" y="858"/>
                    <a:pt x="1684" y="858"/>
                    <a:pt x="1684" y="858"/>
                  </a:cubicBezTo>
                  <a:cubicBezTo>
                    <a:pt x="1690" y="848"/>
                    <a:pt x="1690" y="848"/>
                    <a:pt x="1690" y="848"/>
                  </a:cubicBezTo>
                  <a:cubicBezTo>
                    <a:pt x="1687" y="845"/>
                    <a:pt x="1687" y="845"/>
                    <a:pt x="1687" y="845"/>
                  </a:cubicBezTo>
                  <a:cubicBezTo>
                    <a:pt x="1682" y="855"/>
                    <a:pt x="1682" y="855"/>
                    <a:pt x="1682" y="855"/>
                  </a:cubicBezTo>
                  <a:cubicBezTo>
                    <a:pt x="1681" y="854"/>
                    <a:pt x="1681" y="854"/>
                    <a:pt x="1681" y="854"/>
                  </a:cubicBezTo>
                  <a:cubicBezTo>
                    <a:pt x="1659" y="841"/>
                    <a:pt x="1659" y="841"/>
                    <a:pt x="1659" y="841"/>
                  </a:cubicBezTo>
                  <a:cubicBezTo>
                    <a:pt x="1658" y="840"/>
                    <a:pt x="1658" y="840"/>
                    <a:pt x="1658" y="840"/>
                  </a:cubicBezTo>
                  <a:cubicBezTo>
                    <a:pt x="1667" y="825"/>
                    <a:pt x="1667" y="825"/>
                    <a:pt x="1667" y="825"/>
                  </a:cubicBezTo>
                  <a:cubicBezTo>
                    <a:pt x="1664" y="822"/>
                    <a:pt x="1664" y="822"/>
                    <a:pt x="1664" y="822"/>
                  </a:cubicBezTo>
                  <a:cubicBezTo>
                    <a:pt x="1655" y="838"/>
                    <a:pt x="1655" y="838"/>
                    <a:pt x="1655" y="838"/>
                  </a:cubicBezTo>
                  <a:cubicBezTo>
                    <a:pt x="1631" y="824"/>
                    <a:pt x="1631" y="824"/>
                    <a:pt x="1631" y="824"/>
                  </a:cubicBezTo>
                  <a:cubicBezTo>
                    <a:pt x="1644" y="802"/>
                    <a:pt x="1644" y="802"/>
                    <a:pt x="1644" y="802"/>
                  </a:cubicBezTo>
                  <a:cubicBezTo>
                    <a:pt x="1642" y="799"/>
                    <a:pt x="1642" y="799"/>
                    <a:pt x="1642" y="799"/>
                  </a:cubicBezTo>
                  <a:cubicBezTo>
                    <a:pt x="1628" y="822"/>
                    <a:pt x="1628" y="822"/>
                    <a:pt x="1628" y="822"/>
                  </a:cubicBezTo>
                  <a:cubicBezTo>
                    <a:pt x="1611" y="812"/>
                    <a:pt x="1611" y="812"/>
                    <a:pt x="1611" y="812"/>
                  </a:cubicBezTo>
                  <a:cubicBezTo>
                    <a:pt x="1626" y="786"/>
                    <a:pt x="1626" y="786"/>
                    <a:pt x="1626" y="786"/>
                  </a:cubicBezTo>
                  <a:cubicBezTo>
                    <a:pt x="1627" y="785"/>
                    <a:pt x="1627" y="785"/>
                    <a:pt x="1627" y="785"/>
                  </a:cubicBezTo>
                  <a:cubicBezTo>
                    <a:pt x="1624" y="782"/>
                    <a:pt x="1624" y="782"/>
                    <a:pt x="1624" y="782"/>
                  </a:cubicBezTo>
                  <a:cubicBezTo>
                    <a:pt x="1624" y="783"/>
                    <a:pt x="1624" y="783"/>
                    <a:pt x="1624" y="783"/>
                  </a:cubicBezTo>
                  <a:cubicBezTo>
                    <a:pt x="1612" y="776"/>
                    <a:pt x="1612" y="776"/>
                    <a:pt x="1612" y="776"/>
                  </a:cubicBezTo>
                  <a:cubicBezTo>
                    <a:pt x="1612" y="776"/>
                    <a:pt x="1612" y="776"/>
                    <a:pt x="1612" y="776"/>
                  </a:cubicBezTo>
                  <a:moveTo>
                    <a:pt x="1573" y="774"/>
                  </a:moveTo>
                  <a:cubicBezTo>
                    <a:pt x="1573" y="774"/>
                    <a:pt x="1573" y="774"/>
                    <a:pt x="1573" y="774"/>
                  </a:cubicBezTo>
                  <a:cubicBezTo>
                    <a:pt x="1573" y="775"/>
                    <a:pt x="1573" y="775"/>
                    <a:pt x="1573" y="775"/>
                  </a:cubicBezTo>
                  <a:cubicBezTo>
                    <a:pt x="1573" y="774"/>
                    <a:pt x="1573" y="774"/>
                    <a:pt x="1573" y="774"/>
                  </a:cubicBezTo>
                  <a:moveTo>
                    <a:pt x="1577" y="773"/>
                  </a:moveTo>
                  <a:cubicBezTo>
                    <a:pt x="1577" y="777"/>
                    <a:pt x="1577" y="777"/>
                    <a:pt x="1577" y="777"/>
                  </a:cubicBezTo>
                  <a:cubicBezTo>
                    <a:pt x="1581" y="779"/>
                    <a:pt x="1581" y="779"/>
                    <a:pt x="1581" y="779"/>
                  </a:cubicBezTo>
                  <a:cubicBezTo>
                    <a:pt x="1581" y="776"/>
                    <a:pt x="1581" y="776"/>
                    <a:pt x="1581" y="776"/>
                  </a:cubicBezTo>
                  <a:cubicBezTo>
                    <a:pt x="1577" y="773"/>
                    <a:pt x="1577" y="773"/>
                    <a:pt x="1577" y="773"/>
                  </a:cubicBezTo>
                  <a:moveTo>
                    <a:pt x="1600" y="769"/>
                  </a:moveTo>
                  <a:cubicBezTo>
                    <a:pt x="1600" y="773"/>
                    <a:pt x="1600" y="773"/>
                    <a:pt x="1600" y="773"/>
                  </a:cubicBezTo>
                  <a:cubicBezTo>
                    <a:pt x="1604" y="774"/>
                    <a:pt x="1604" y="774"/>
                    <a:pt x="1604" y="774"/>
                  </a:cubicBezTo>
                  <a:cubicBezTo>
                    <a:pt x="1605" y="773"/>
                    <a:pt x="1605" y="773"/>
                    <a:pt x="1605" y="773"/>
                  </a:cubicBezTo>
                  <a:cubicBezTo>
                    <a:pt x="1605" y="771"/>
                    <a:pt x="1605" y="771"/>
                    <a:pt x="1605" y="771"/>
                  </a:cubicBezTo>
                  <a:cubicBezTo>
                    <a:pt x="1600" y="769"/>
                    <a:pt x="1600" y="769"/>
                    <a:pt x="1600" y="769"/>
                  </a:cubicBezTo>
                  <a:moveTo>
                    <a:pt x="1593" y="764"/>
                  </a:moveTo>
                  <a:cubicBezTo>
                    <a:pt x="1593" y="768"/>
                    <a:pt x="1593" y="768"/>
                    <a:pt x="1593" y="768"/>
                  </a:cubicBezTo>
                  <a:cubicBezTo>
                    <a:pt x="1593" y="768"/>
                    <a:pt x="1593" y="768"/>
                    <a:pt x="1593" y="768"/>
                  </a:cubicBezTo>
                  <a:cubicBezTo>
                    <a:pt x="1597" y="771"/>
                    <a:pt x="1597" y="771"/>
                    <a:pt x="1597" y="771"/>
                  </a:cubicBezTo>
                  <a:cubicBezTo>
                    <a:pt x="1597" y="767"/>
                    <a:pt x="1597" y="767"/>
                    <a:pt x="1597" y="767"/>
                  </a:cubicBezTo>
                  <a:cubicBezTo>
                    <a:pt x="1594" y="765"/>
                    <a:pt x="1594" y="765"/>
                    <a:pt x="1594" y="765"/>
                  </a:cubicBezTo>
                  <a:cubicBezTo>
                    <a:pt x="1593" y="764"/>
                    <a:pt x="1593" y="764"/>
                    <a:pt x="1593" y="764"/>
                  </a:cubicBezTo>
                  <a:moveTo>
                    <a:pt x="1587" y="760"/>
                  </a:moveTo>
                  <a:cubicBezTo>
                    <a:pt x="1585" y="763"/>
                    <a:pt x="1585" y="763"/>
                    <a:pt x="1585" y="763"/>
                  </a:cubicBezTo>
                  <a:cubicBezTo>
                    <a:pt x="1585" y="763"/>
                    <a:pt x="1585" y="763"/>
                    <a:pt x="1585" y="763"/>
                  </a:cubicBezTo>
                  <a:cubicBezTo>
                    <a:pt x="1589" y="766"/>
                    <a:pt x="1589" y="766"/>
                    <a:pt x="1589" y="766"/>
                  </a:cubicBezTo>
                  <a:cubicBezTo>
                    <a:pt x="1589" y="762"/>
                    <a:pt x="1589" y="762"/>
                    <a:pt x="1589" y="762"/>
                  </a:cubicBezTo>
                  <a:cubicBezTo>
                    <a:pt x="1587" y="760"/>
                    <a:pt x="1587" y="760"/>
                    <a:pt x="1587" y="760"/>
                  </a:cubicBezTo>
                  <a:moveTo>
                    <a:pt x="2389" y="758"/>
                  </a:moveTo>
                  <a:cubicBezTo>
                    <a:pt x="2396" y="764"/>
                    <a:pt x="2396" y="764"/>
                    <a:pt x="2396" y="764"/>
                  </a:cubicBezTo>
                  <a:cubicBezTo>
                    <a:pt x="2483" y="803"/>
                    <a:pt x="2569" y="843"/>
                    <a:pt x="2655" y="885"/>
                  </a:cubicBezTo>
                  <a:cubicBezTo>
                    <a:pt x="2624" y="936"/>
                    <a:pt x="2624" y="936"/>
                    <a:pt x="2624" y="936"/>
                  </a:cubicBezTo>
                  <a:cubicBezTo>
                    <a:pt x="2588" y="919"/>
                    <a:pt x="2552" y="902"/>
                    <a:pt x="2517" y="885"/>
                  </a:cubicBezTo>
                  <a:cubicBezTo>
                    <a:pt x="2524" y="892"/>
                    <a:pt x="2524" y="892"/>
                    <a:pt x="2524" y="892"/>
                  </a:cubicBezTo>
                  <a:cubicBezTo>
                    <a:pt x="2557" y="908"/>
                    <a:pt x="2589" y="923"/>
                    <a:pt x="2622" y="939"/>
                  </a:cubicBezTo>
                  <a:cubicBezTo>
                    <a:pt x="2607" y="963"/>
                    <a:pt x="2607" y="963"/>
                    <a:pt x="2607" y="963"/>
                  </a:cubicBezTo>
                  <a:cubicBezTo>
                    <a:pt x="2599" y="959"/>
                    <a:pt x="2591" y="955"/>
                    <a:pt x="2583" y="951"/>
                  </a:cubicBezTo>
                  <a:cubicBezTo>
                    <a:pt x="2590" y="959"/>
                    <a:pt x="2590" y="959"/>
                    <a:pt x="2590" y="959"/>
                  </a:cubicBezTo>
                  <a:cubicBezTo>
                    <a:pt x="2595" y="961"/>
                    <a:pt x="2600" y="964"/>
                    <a:pt x="2606" y="966"/>
                  </a:cubicBezTo>
                  <a:cubicBezTo>
                    <a:pt x="2603" y="971"/>
                    <a:pt x="2603" y="971"/>
                    <a:pt x="2603" y="971"/>
                  </a:cubicBezTo>
                  <a:cubicBezTo>
                    <a:pt x="2605" y="974"/>
                    <a:pt x="2605" y="974"/>
                    <a:pt x="2605" y="974"/>
                  </a:cubicBezTo>
                  <a:cubicBezTo>
                    <a:pt x="2609" y="968"/>
                    <a:pt x="2609" y="968"/>
                    <a:pt x="2609" y="968"/>
                  </a:cubicBezTo>
                  <a:cubicBezTo>
                    <a:pt x="2610" y="968"/>
                    <a:pt x="2611" y="969"/>
                    <a:pt x="2613" y="970"/>
                  </a:cubicBezTo>
                  <a:cubicBezTo>
                    <a:pt x="2615" y="967"/>
                    <a:pt x="2615" y="967"/>
                    <a:pt x="2615" y="967"/>
                  </a:cubicBezTo>
                  <a:cubicBezTo>
                    <a:pt x="2614" y="966"/>
                    <a:pt x="2612" y="966"/>
                    <a:pt x="2611" y="965"/>
                  </a:cubicBezTo>
                  <a:cubicBezTo>
                    <a:pt x="2625" y="941"/>
                    <a:pt x="2625" y="941"/>
                    <a:pt x="2625" y="941"/>
                  </a:cubicBezTo>
                  <a:cubicBezTo>
                    <a:pt x="2629" y="942"/>
                    <a:pt x="2633" y="944"/>
                    <a:pt x="2636" y="946"/>
                  </a:cubicBezTo>
                  <a:cubicBezTo>
                    <a:pt x="2639" y="944"/>
                    <a:pt x="2639" y="944"/>
                    <a:pt x="2639" y="944"/>
                  </a:cubicBezTo>
                  <a:cubicBezTo>
                    <a:pt x="2635" y="942"/>
                    <a:pt x="2631" y="940"/>
                    <a:pt x="2627" y="938"/>
                  </a:cubicBezTo>
                  <a:cubicBezTo>
                    <a:pt x="2658" y="887"/>
                    <a:pt x="2658" y="887"/>
                    <a:pt x="2658" y="887"/>
                  </a:cubicBezTo>
                  <a:cubicBezTo>
                    <a:pt x="2665" y="890"/>
                    <a:pt x="2672" y="893"/>
                    <a:pt x="2679" y="897"/>
                  </a:cubicBezTo>
                  <a:cubicBezTo>
                    <a:pt x="2671" y="912"/>
                    <a:pt x="2671" y="912"/>
                    <a:pt x="2671" y="912"/>
                  </a:cubicBezTo>
                  <a:cubicBezTo>
                    <a:pt x="2679" y="904"/>
                    <a:pt x="2679" y="904"/>
                    <a:pt x="2679" y="904"/>
                  </a:cubicBezTo>
                  <a:cubicBezTo>
                    <a:pt x="2682" y="898"/>
                    <a:pt x="2682" y="898"/>
                    <a:pt x="2682" y="898"/>
                  </a:cubicBezTo>
                  <a:cubicBezTo>
                    <a:pt x="2683" y="899"/>
                    <a:pt x="2683" y="899"/>
                    <a:pt x="2683" y="899"/>
                  </a:cubicBezTo>
                  <a:cubicBezTo>
                    <a:pt x="2685" y="897"/>
                    <a:pt x="2685" y="897"/>
                    <a:pt x="2685" y="897"/>
                  </a:cubicBezTo>
                  <a:cubicBezTo>
                    <a:pt x="2684" y="896"/>
                    <a:pt x="2683" y="895"/>
                    <a:pt x="2682" y="894"/>
                  </a:cubicBezTo>
                  <a:cubicBezTo>
                    <a:pt x="2682" y="894"/>
                    <a:pt x="2682" y="894"/>
                    <a:pt x="2682" y="894"/>
                  </a:cubicBezTo>
                  <a:cubicBezTo>
                    <a:pt x="2674" y="891"/>
                    <a:pt x="2667" y="887"/>
                    <a:pt x="2660" y="884"/>
                  </a:cubicBezTo>
                  <a:cubicBezTo>
                    <a:pt x="2663" y="878"/>
                    <a:pt x="2663" y="878"/>
                    <a:pt x="2663" y="878"/>
                  </a:cubicBezTo>
                  <a:cubicBezTo>
                    <a:pt x="2662" y="878"/>
                    <a:pt x="2661" y="877"/>
                    <a:pt x="2660" y="876"/>
                  </a:cubicBezTo>
                  <a:cubicBezTo>
                    <a:pt x="2656" y="882"/>
                    <a:pt x="2656" y="882"/>
                    <a:pt x="2656" y="882"/>
                  </a:cubicBezTo>
                  <a:cubicBezTo>
                    <a:pt x="2568" y="839"/>
                    <a:pt x="2479" y="798"/>
                    <a:pt x="2389" y="758"/>
                  </a:cubicBezTo>
                  <a:moveTo>
                    <a:pt x="2283" y="814"/>
                  </a:moveTo>
                  <a:cubicBezTo>
                    <a:pt x="2272" y="809"/>
                    <a:pt x="2272" y="809"/>
                    <a:pt x="2272" y="809"/>
                  </a:cubicBezTo>
                  <a:cubicBezTo>
                    <a:pt x="2283" y="783"/>
                    <a:pt x="2283" y="783"/>
                    <a:pt x="2283" y="783"/>
                  </a:cubicBezTo>
                  <a:cubicBezTo>
                    <a:pt x="2287" y="785"/>
                    <a:pt x="2290" y="787"/>
                    <a:pt x="2294" y="788"/>
                  </a:cubicBezTo>
                  <a:cubicBezTo>
                    <a:pt x="2283" y="814"/>
                    <a:pt x="2283" y="814"/>
                    <a:pt x="2283" y="814"/>
                  </a:cubicBezTo>
                  <a:moveTo>
                    <a:pt x="2231" y="757"/>
                  </a:moveTo>
                  <a:cubicBezTo>
                    <a:pt x="2228" y="760"/>
                    <a:pt x="2228" y="760"/>
                    <a:pt x="2228" y="760"/>
                  </a:cubicBezTo>
                  <a:cubicBezTo>
                    <a:pt x="2246" y="767"/>
                    <a:pt x="2263" y="775"/>
                    <a:pt x="2280" y="782"/>
                  </a:cubicBezTo>
                  <a:cubicBezTo>
                    <a:pt x="2268" y="808"/>
                    <a:pt x="2268" y="808"/>
                    <a:pt x="2268" y="808"/>
                  </a:cubicBezTo>
                  <a:cubicBezTo>
                    <a:pt x="2248" y="799"/>
                    <a:pt x="2228" y="790"/>
                    <a:pt x="2207" y="781"/>
                  </a:cubicBezTo>
                  <a:cubicBezTo>
                    <a:pt x="2204" y="784"/>
                    <a:pt x="2204" y="784"/>
                    <a:pt x="2204" y="784"/>
                  </a:cubicBezTo>
                  <a:cubicBezTo>
                    <a:pt x="2260" y="808"/>
                    <a:pt x="2316" y="832"/>
                    <a:pt x="2371" y="857"/>
                  </a:cubicBezTo>
                  <a:cubicBezTo>
                    <a:pt x="2374" y="854"/>
                    <a:pt x="2374" y="854"/>
                    <a:pt x="2374" y="854"/>
                  </a:cubicBezTo>
                  <a:cubicBezTo>
                    <a:pt x="2344" y="841"/>
                    <a:pt x="2315" y="828"/>
                    <a:pt x="2286" y="815"/>
                  </a:cubicBezTo>
                  <a:cubicBezTo>
                    <a:pt x="2297" y="790"/>
                    <a:pt x="2297" y="790"/>
                    <a:pt x="2297" y="790"/>
                  </a:cubicBezTo>
                  <a:cubicBezTo>
                    <a:pt x="2329" y="804"/>
                    <a:pt x="2361" y="818"/>
                    <a:pt x="2393" y="832"/>
                  </a:cubicBezTo>
                  <a:cubicBezTo>
                    <a:pt x="2392" y="835"/>
                    <a:pt x="2392" y="835"/>
                    <a:pt x="2392" y="835"/>
                  </a:cubicBezTo>
                  <a:cubicBezTo>
                    <a:pt x="2392" y="835"/>
                    <a:pt x="2392" y="835"/>
                    <a:pt x="2392" y="836"/>
                  </a:cubicBezTo>
                  <a:cubicBezTo>
                    <a:pt x="2397" y="830"/>
                    <a:pt x="2397" y="830"/>
                    <a:pt x="2397" y="830"/>
                  </a:cubicBezTo>
                  <a:cubicBezTo>
                    <a:pt x="2397" y="830"/>
                    <a:pt x="2397" y="830"/>
                    <a:pt x="2397" y="830"/>
                  </a:cubicBezTo>
                  <a:cubicBezTo>
                    <a:pt x="2397" y="829"/>
                    <a:pt x="2396" y="829"/>
                    <a:pt x="2396" y="829"/>
                  </a:cubicBezTo>
                  <a:cubicBezTo>
                    <a:pt x="2396" y="829"/>
                    <a:pt x="2396" y="829"/>
                    <a:pt x="2396" y="829"/>
                  </a:cubicBezTo>
                  <a:cubicBezTo>
                    <a:pt x="2363" y="815"/>
                    <a:pt x="2330" y="800"/>
                    <a:pt x="2297" y="786"/>
                  </a:cubicBezTo>
                  <a:cubicBezTo>
                    <a:pt x="2297" y="786"/>
                    <a:pt x="2297" y="786"/>
                    <a:pt x="2297" y="786"/>
                  </a:cubicBezTo>
                  <a:cubicBezTo>
                    <a:pt x="2283" y="779"/>
                    <a:pt x="2283" y="779"/>
                    <a:pt x="2283" y="779"/>
                  </a:cubicBezTo>
                  <a:cubicBezTo>
                    <a:pt x="2282" y="779"/>
                    <a:pt x="2282" y="779"/>
                    <a:pt x="2282" y="779"/>
                  </a:cubicBezTo>
                  <a:cubicBezTo>
                    <a:pt x="2265" y="772"/>
                    <a:pt x="2248" y="765"/>
                    <a:pt x="2231" y="757"/>
                  </a:cubicBezTo>
                  <a:moveTo>
                    <a:pt x="1913" y="958"/>
                  </a:moveTo>
                  <a:cubicBezTo>
                    <a:pt x="1903" y="951"/>
                    <a:pt x="1903" y="951"/>
                    <a:pt x="1903" y="951"/>
                  </a:cubicBezTo>
                  <a:cubicBezTo>
                    <a:pt x="1909" y="941"/>
                    <a:pt x="1909" y="941"/>
                    <a:pt x="1909" y="941"/>
                  </a:cubicBezTo>
                  <a:cubicBezTo>
                    <a:pt x="1920" y="947"/>
                    <a:pt x="1920" y="947"/>
                    <a:pt x="1920" y="947"/>
                  </a:cubicBezTo>
                  <a:cubicBezTo>
                    <a:pt x="1913" y="958"/>
                    <a:pt x="1913" y="958"/>
                    <a:pt x="1913" y="958"/>
                  </a:cubicBezTo>
                  <a:moveTo>
                    <a:pt x="1900" y="950"/>
                  </a:moveTo>
                  <a:cubicBezTo>
                    <a:pt x="1889" y="943"/>
                    <a:pt x="1889" y="943"/>
                    <a:pt x="1889" y="943"/>
                  </a:cubicBezTo>
                  <a:cubicBezTo>
                    <a:pt x="1904" y="919"/>
                    <a:pt x="1904" y="919"/>
                    <a:pt x="1904" y="919"/>
                  </a:cubicBezTo>
                  <a:cubicBezTo>
                    <a:pt x="1914" y="926"/>
                    <a:pt x="1914" y="926"/>
                    <a:pt x="1914" y="926"/>
                  </a:cubicBezTo>
                  <a:cubicBezTo>
                    <a:pt x="1907" y="938"/>
                    <a:pt x="1907" y="938"/>
                    <a:pt x="1907" y="938"/>
                  </a:cubicBezTo>
                  <a:cubicBezTo>
                    <a:pt x="1900" y="950"/>
                    <a:pt x="1900" y="950"/>
                    <a:pt x="1900" y="950"/>
                  </a:cubicBezTo>
                  <a:moveTo>
                    <a:pt x="1886" y="941"/>
                  </a:moveTo>
                  <a:cubicBezTo>
                    <a:pt x="1868" y="930"/>
                    <a:pt x="1868" y="930"/>
                    <a:pt x="1868" y="930"/>
                  </a:cubicBezTo>
                  <a:cubicBezTo>
                    <a:pt x="1862" y="927"/>
                    <a:pt x="1862" y="927"/>
                    <a:pt x="1862" y="927"/>
                  </a:cubicBezTo>
                  <a:cubicBezTo>
                    <a:pt x="1863" y="926"/>
                    <a:pt x="1863" y="926"/>
                    <a:pt x="1863" y="926"/>
                  </a:cubicBezTo>
                  <a:cubicBezTo>
                    <a:pt x="1876" y="904"/>
                    <a:pt x="1876" y="904"/>
                    <a:pt x="1876" y="904"/>
                  </a:cubicBezTo>
                  <a:cubicBezTo>
                    <a:pt x="1877" y="903"/>
                    <a:pt x="1877" y="903"/>
                    <a:pt x="1877" y="903"/>
                  </a:cubicBezTo>
                  <a:cubicBezTo>
                    <a:pt x="1901" y="917"/>
                    <a:pt x="1901" y="917"/>
                    <a:pt x="1901" y="917"/>
                  </a:cubicBezTo>
                  <a:cubicBezTo>
                    <a:pt x="1886" y="941"/>
                    <a:pt x="1886" y="941"/>
                    <a:pt x="1886" y="941"/>
                  </a:cubicBezTo>
                  <a:moveTo>
                    <a:pt x="1868" y="911"/>
                  </a:moveTo>
                  <a:cubicBezTo>
                    <a:pt x="1865" y="900"/>
                    <a:pt x="1865" y="900"/>
                    <a:pt x="1865" y="900"/>
                  </a:cubicBezTo>
                  <a:cubicBezTo>
                    <a:pt x="1871" y="903"/>
                    <a:pt x="1871" y="903"/>
                    <a:pt x="1871" y="903"/>
                  </a:cubicBezTo>
                  <a:cubicBezTo>
                    <a:pt x="1871" y="906"/>
                    <a:pt x="1871" y="906"/>
                    <a:pt x="1871" y="906"/>
                  </a:cubicBezTo>
                  <a:cubicBezTo>
                    <a:pt x="1868" y="911"/>
                    <a:pt x="1868" y="911"/>
                    <a:pt x="1868" y="911"/>
                  </a:cubicBezTo>
                  <a:moveTo>
                    <a:pt x="1862" y="920"/>
                  </a:moveTo>
                  <a:cubicBezTo>
                    <a:pt x="1856" y="894"/>
                    <a:pt x="1856" y="894"/>
                    <a:pt x="1856" y="894"/>
                  </a:cubicBezTo>
                  <a:cubicBezTo>
                    <a:pt x="1861" y="897"/>
                    <a:pt x="1861" y="897"/>
                    <a:pt x="1861" y="897"/>
                  </a:cubicBezTo>
                  <a:cubicBezTo>
                    <a:pt x="1866" y="915"/>
                    <a:pt x="1866" y="915"/>
                    <a:pt x="1866" y="915"/>
                  </a:cubicBezTo>
                  <a:cubicBezTo>
                    <a:pt x="1862" y="920"/>
                    <a:pt x="1862" y="920"/>
                    <a:pt x="1862" y="920"/>
                  </a:cubicBezTo>
                  <a:moveTo>
                    <a:pt x="1859" y="921"/>
                  </a:moveTo>
                  <a:cubicBezTo>
                    <a:pt x="1854" y="918"/>
                    <a:pt x="1854" y="918"/>
                    <a:pt x="1854" y="918"/>
                  </a:cubicBezTo>
                  <a:cubicBezTo>
                    <a:pt x="1846" y="888"/>
                    <a:pt x="1846" y="888"/>
                    <a:pt x="1846" y="888"/>
                  </a:cubicBezTo>
                  <a:cubicBezTo>
                    <a:pt x="1852" y="891"/>
                    <a:pt x="1852" y="891"/>
                    <a:pt x="1852" y="891"/>
                  </a:cubicBezTo>
                  <a:cubicBezTo>
                    <a:pt x="1859" y="921"/>
                    <a:pt x="1859" y="921"/>
                    <a:pt x="1859" y="921"/>
                  </a:cubicBezTo>
                  <a:moveTo>
                    <a:pt x="1850" y="916"/>
                  </a:moveTo>
                  <a:cubicBezTo>
                    <a:pt x="1844" y="912"/>
                    <a:pt x="1844" y="912"/>
                    <a:pt x="1844" y="912"/>
                  </a:cubicBezTo>
                  <a:cubicBezTo>
                    <a:pt x="1837" y="882"/>
                    <a:pt x="1837" y="882"/>
                    <a:pt x="1837" y="882"/>
                  </a:cubicBezTo>
                  <a:cubicBezTo>
                    <a:pt x="1842" y="886"/>
                    <a:pt x="1842" y="886"/>
                    <a:pt x="1842" y="886"/>
                  </a:cubicBezTo>
                  <a:cubicBezTo>
                    <a:pt x="1850" y="916"/>
                    <a:pt x="1850" y="916"/>
                    <a:pt x="1850" y="916"/>
                  </a:cubicBezTo>
                  <a:moveTo>
                    <a:pt x="1840" y="910"/>
                  </a:moveTo>
                  <a:cubicBezTo>
                    <a:pt x="1835" y="907"/>
                    <a:pt x="1835" y="907"/>
                    <a:pt x="1835" y="907"/>
                  </a:cubicBezTo>
                  <a:cubicBezTo>
                    <a:pt x="1827" y="877"/>
                    <a:pt x="1827" y="877"/>
                    <a:pt x="1827" y="877"/>
                  </a:cubicBezTo>
                  <a:cubicBezTo>
                    <a:pt x="1833" y="880"/>
                    <a:pt x="1833" y="880"/>
                    <a:pt x="1833" y="880"/>
                  </a:cubicBezTo>
                  <a:cubicBezTo>
                    <a:pt x="1840" y="910"/>
                    <a:pt x="1840" y="910"/>
                    <a:pt x="1840" y="910"/>
                  </a:cubicBezTo>
                  <a:moveTo>
                    <a:pt x="1831" y="904"/>
                  </a:moveTo>
                  <a:cubicBezTo>
                    <a:pt x="1825" y="901"/>
                    <a:pt x="1825" y="901"/>
                    <a:pt x="1825" y="901"/>
                  </a:cubicBezTo>
                  <a:cubicBezTo>
                    <a:pt x="1818" y="871"/>
                    <a:pt x="1818" y="871"/>
                    <a:pt x="1818" y="871"/>
                  </a:cubicBezTo>
                  <a:cubicBezTo>
                    <a:pt x="1823" y="874"/>
                    <a:pt x="1823" y="874"/>
                    <a:pt x="1823" y="874"/>
                  </a:cubicBezTo>
                  <a:cubicBezTo>
                    <a:pt x="1831" y="904"/>
                    <a:pt x="1831" y="904"/>
                    <a:pt x="1831" y="904"/>
                  </a:cubicBezTo>
                  <a:moveTo>
                    <a:pt x="1821" y="898"/>
                  </a:moveTo>
                  <a:cubicBezTo>
                    <a:pt x="1816" y="895"/>
                    <a:pt x="1816" y="895"/>
                    <a:pt x="1816" y="895"/>
                  </a:cubicBezTo>
                  <a:cubicBezTo>
                    <a:pt x="1808" y="865"/>
                    <a:pt x="1808" y="865"/>
                    <a:pt x="1808" y="865"/>
                  </a:cubicBezTo>
                  <a:cubicBezTo>
                    <a:pt x="1814" y="868"/>
                    <a:pt x="1814" y="868"/>
                    <a:pt x="1814" y="868"/>
                  </a:cubicBezTo>
                  <a:cubicBezTo>
                    <a:pt x="1821" y="898"/>
                    <a:pt x="1821" y="898"/>
                    <a:pt x="1821" y="898"/>
                  </a:cubicBezTo>
                  <a:moveTo>
                    <a:pt x="1812" y="893"/>
                  </a:moveTo>
                  <a:cubicBezTo>
                    <a:pt x="1806" y="889"/>
                    <a:pt x="1806" y="889"/>
                    <a:pt x="1806" y="889"/>
                  </a:cubicBezTo>
                  <a:cubicBezTo>
                    <a:pt x="1799" y="859"/>
                    <a:pt x="1799" y="859"/>
                    <a:pt x="1799" y="859"/>
                  </a:cubicBezTo>
                  <a:cubicBezTo>
                    <a:pt x="1804" y="863"/>
                    <a:pt x="1804" y="863"/>
                    <a:pt x="1804" y="863"/>
                  </a:cubicBezTo>
                  <a:cubicBezTo>
                    <a:pt x="1812" y="893"/>
                    <a:pt x="1812" y="893"/>
                    <a:pt x="1812" y="893"/>
                  </a:cubicBezTo>
                  <a:moveTo>
                    <a:pt x="1802" y="887"/>
                  </a:moveTo>
                  <a:cubicBezTo>
                    <a:pt x="1797" y="884"/>
                    <a:pt x="1797" y="884"/>
                    <a:pt x="1797" y="884"/>
                  </a:cubicBezTo>
                  <a:cubicBezTo>
                    <a:pt x="1789" y="854"/>
                    <a:pt x="1789" y="854"/>
                    <a:pt x="1789" y="854"/>
                  </a:cubicBezTo>
                  <a:cubicBezTo>
                    <a:pt x="1795" y="857"/>
                    <a:pt x="1795" y="857"/>
                    <a:pt x="1795" y="857"/>
                  </a:cubicBezTo>
                  <a:cubicBezTo>
                    <a:pt x="1802" y="887"/>
                    <a:pt x="1802" y="887"/>
                    <a:pt x="1802" y="887"/>
                  </a:cubicBezTo>
                  <a:moveTo>
                    <a:pt x="1793" y="881"/>
                  </a:moveTo>
                  <a:cubicBezTo>
                    <a:pt x="1787" y="878"/>
                    <a:pt x="1787" y="878"/>
                    <a:pt x="1787" y="878"/>
                  </a:cubicBezTo>
                  <a:cubicBezTo>
                    <a:pt x="1780" y="848"/>
                    <a:pt x="1780" y="848"/>
                    <a:pt x="1780" y="848"/>
                  </a:cubicBezTo>
                  <a:cubicBezTo>
                    <a:pt x="1785" y="851"/>
                    <a:pt x="1785" y="851"/>
                    <a:pt x="1785" y="851"/>
                  </a:cubicBezTo>
                  <a:cubicBezTo>
                    <a:pt x="1793" y="881"/>
                    <a:pt x="1793" y="881"/>
                    <a:pt x="1793" y="881"/>
                  </a:cubicBezTo>
                  <a:moveTo>
                    <a:pt x="1783" y="875"/>
                  </a:moveTo>
                  <a:cubicBezTo>
                    <a:pt x="1778" y="872"/>
                    <a:pt x="1778" y="872"/>
                    <a:pt x="1778" y="872"/>
                  </a:cubicBezTo>
                  <a:cubicBezTo>
                    <a:pt x="1770" y="842"/>
                    <a:pt x="1770" y="842"/>
                    <a:pt x="1770" y="842"/>
                  </a:cubicBezTo>
                  <a:cubicBezTo>
                    <a:pt x="1776" y="845"/>
                    <a:pt x="1776" y="845"/>
                    <a:pt x="1776" y="845"/>
                  </a:cubicBezTo>
                  <a:cubicBezTo>
                    <a:pt x="1783" y="875"/>
                    <a:pt x="1783" y="875"/>
                    <a:pt x="1783" y="875"/>
                  </a:cubicBezTo>
                  <a:moveTo>
                    <a:pt x="1774" y="870"/>
                  </a:moveTo>
                  <a:cubicBezTo>
                    <a:pt x="1768" y="866"/>
                    <a:pt x="1768" y="866"/>
                    <a:pt x="1768" y="866"/>
                  </a:cubicBezTo>
                  <a:cubicBezTo>
                    <a:pt x="1761" y="836"/>
                    <a:pt x="1761" y="836"/>
                    <a:pt x="1761" y="836"/>
                  </a:cubicBezTo>
                  <a:cubicBezTo>
                    <a:pt x="1766" y="840"/>
                    <a:pt x="1766" y="840"/>
                    <a:pt x="1766" y="840"/>
                  </a:cubicBezTo>
                  <a:cubicBezTo>
                    <a:pt x="1774" y="870"/>
                    <a:pt x="1774" y="870"/>
                    <a:pt x="1774" y="870"/>
                  </a:cubicBezTo>
                  <a:moveTo>
                    <a:pt x="1764" y="864"/>
                  </a:moveTo>
                  <a:cubicBezTo>
                    <a:pt x="1759" y="861"/>
                    <a:pt x="1759" y="861"/>
                    <a:pt x="1759" y="861"/>
                  </a:cubicBezTo>
                  <a:cubicBezTo>
                    <a:pt x="1751" y="831"/>
                    <a:pt x="1751" y="831"/>
                    <a:pt x="1751" y="831"/>
                  </a:cubicBezTo>
                  <a:cubicBezTo>
                    <a:pt x="1757" y="834"/>
                    <a:pt x="1757" y="834"/>
                    <a:pt x="1757" y="834"/>
                  </a:cubicBezTo>
                  <a:cubicBezTo>
                    <a:pt x="1764" y="864"/>
                    <a:pt x="1764" y="864"/>
                    <a:pt x="1764" y="864"/>
                  </a:cubicBezTo>
                  <a:moveTo>
                    <a:pt x="1754" y="858"/>
                  </a:moveTo>
                  <a:cubicBezTo>
                    <a:pt x="1749" y="855"/>
                    <a:pt x="1749" y="855"/>
                    <a:pt x="1749" y="855"/>
                  </a:cubicBezTo>
                  <a:cubicBezTo>
                    <a:pt x="1742" y="825"/>
                    <a:pt x="1742" y="825"/>
                    <a:pt x="1742" y="825"/>
                  </a:cubicBezTo>
                  <a:cubicBezTo>
                    <a:pt x="1747" y="828"/>
                    <a:pt x="1747" y="828"/>
                    <a:pt x="1747" y="828"/>
                  </a:cubicBezTo>
                  <a:cubicBezTo>
                    <a:pt x="1754" y="858"/>
                    <a:pt x="1754" y="858"/>
                    <a:pt x="1754" y="858"/>
                  </a:cubicBezTo>
                  <a:moveTo>
                    <a:pt x="1707" y="829"/>
                  </a:moveTo>
                  <a:cubicBezTo>
                    <a:pt x="1703" y="827"/>
                    <a:pt x="1703" y="827"/>
                    <a:pt x="1703" y="827"/>
                  </a:cubicBezTo>
                  <a:cubicBezTo>
                    <a:pt x="1705" y="822"/>
                    <a:pt x="1705" y="822"/>
                    <a:pt x="1705" y="822"/>
                  </a:cubicBezTo>
                  <a:cubicBezTo>
                    <a:pt x="1707" y="829"/>
                    <a:pt x="1707" y="829"/>
                    <a:pt x="1707" y="829"/>
                  </a:cubicBezTo>
                  <a:moveTo>
                    <a:pt x="1745" y="852"/>
                  </a:moveTo>
                  <a:cubicBezTo>
                    <a:pt x="1740" y="849"/>
                    <a:pt x="1740" y="849"/>
                    <a:pt x="1740" y="849"/>
                  </a:cubicBezTo>
                  <a:cubicBezTo>
                    <a:pt x="1732" y="819"/>
                    <a:pt x="1732" y="819"/>
                    <a:pt x="1732" y="819"/>
                  </a:cubicBezTo>
                  <a:cubicBezTo>
                    <a:pt x="1738" y="822"/>
                    <a:pt x="1738" y="822"/>
                    <a:pt x="1738" y="822"/>
                  </a:cubicBezTo>
                  <a:cubicBezTo>
                    <a:pt x="1745" y="852"/>
                    <a:pt x="1745" y="852"/>
                    <a:pt x="1745" y="852"/>
                  </a:cubicBezTo>
                  <a:moveTo>
                    <a:pt x="1735" y="847"/>
                  </a:moveTo>
                  <a:cubicBezTo>
                    <a:pt x="1730" y="843"/>
                    <a:pt x="1730" y="843"/>
                    <a:pt x="1730" y="843"/>
                  </a:cubicBezTo>
                  <a:cubicBezTo>
                    <a:pt x="1723" y="813"/>
                    <a:pt x="1723" y="813"/>
                    <a:pt x="1723" y="813"/>
                  </a:cubicBezTo>
                  <a:cubicBezTo>
                    <a:pt x="1728" y="817"/>
                    <a:pt x="1728" y="817"/>
                    <a:pt x="1728" y="817"/>
                  </a:cubicBezTo>
                  <a:cubicBezTo>
                    <a:pt x="1735" y="847"/>
                    <a:pt x="1735" y="847"/>
                    <a:pt x="1735" y="847"/>
                  </a:cubicBezTo>
                  <a:moveTo>
                    <a:pt x="1716" y="835"/>
                  </a:moveTo>
                  <a:cubicBezTo>
                    <a:pt x="1711" y="832"/>
                    <a:pt x="1711" y="832"/>
                    <a:pt x="1711" y="832"/>
                  </a:cubicBezTo>
                  <a:cubicBezTo>
                    <a:pt x="1708" y="818"/>
                    <a:pt x="1708" y="818"/>
                    <a:pt x="1708" y="818"/>
                  </a:cubicBezTo>
                  <a:cubicBezTo>
                    <a:pt x="1711" y="813"/>
                    <a:pt x="1711" y="813"/>
                    <a:pt x="1711" y="813"/>
                  </a:cubicBezTo>
                  <a:cubicBezTo>
                    <a:pt x="1716" y="835"/>
                    <a:pt x="1716" y="835"/>
                    <a:pt x="1716" y="835"/>
                  </a:cubicBezTo>
                  <a:moveTo>
                    <a:pt x="1726" y="841"/>
                  </a:moveTo>
                  <a:cubicBezTo>
                    <a:pt x="1720" y="837"/>
                    <a:pt x="1720" y="837"/>
                    <a:pt x="1720" y="837"/>
                  </a:cubicBezTo>
                  <a:cubicBezTo>
                    <a:pt x="1713" y="809"/>
                    <a:pt x="1713" y="809"/>
                    <a:pt x="1713" y="809"/>
                  </a:cubicBezTo>
                  <a:cubicBezTo>
                    <a:pt x="1714" y="808"/>
                    <a:pt x="1714" y="808"/>
                    <a:pt x="1714" y="808"/>
                  </a:cubicBezTo>
                  <a:cubicBezTo>
                    <a:pt x="1719" y="811"/>
                    <a:pt x="1719" y="811"/>
                    <a:pt x="1719" y="811"/>
                  </a:cubicBezTo>
                  <a:cubicBezTo>
                    <a:pt x="1726" y="841"/>
                    <a:pt x="1726" y="841"/>
                    <a:pt x="1726" y="841"/>
                  </a:cubicBezTo>
                  <a:moveTo>
                    <a:pt x="1635" y="753"/>
                  </a:moveTo>
                  <a:cubicBezTo>
                    <a:pt x="1632" y="755"/>
                    <a:pt x="1632" y="755"/>
                    <a:pt x="1632" y="755"/>
                  </a:cubicBezTo>
                  <a:cubicBezTo>
                    <a:pt x="1639" y="759"/>
                    <a:pt x="1639" y="759"/>
                    <a:pt x="1639" y="759"/>
                  </a:cubicBezTo>
                  <a:cubicBezTo>
                    <a:pt x="1626" y="779"/>
                    <a:pt x="1626" y="779"/>
                    <a:pt x="1626" y="779"/>
                  </a:cubicBezTo>
                  <a:cubicBezTo>
                    <a:pt x="1629" y="782"/>
                    <a:pt x="1629" y="782"/>
                    <a:pt x="1629" y="782"/>
                  </a:cubicBezTo>
                  <a:cubicBezTo>
                    <a:pt x="1641" y="761"/>
                    <a:pt x="1641" y="761"/>
                    <a:pt x="1641" y="761"/>
                  </a:cubicBezTo>
                  <a:cubicBezTo>
                    <a:pt x="1659" y="771"/>
                    <a:pt x="1659" y="771"/>
                    <a:pt x="1659" y="771"/>
                  </a:cubicBezTo>
                  <a:cubicBezTo>
                    <a:pt x="1644" y="795"/>
                    <a:pt x="1644" y="795"/>
                    <a:pt x="1644" y="795"/>
                  </a:cubicBezTo>
                  <a:cubicBezTo>
                    <a:pt x="1639" y="792"/>
                    <a:pt x="1639" y="792"/>
                    <a:pt x="1639" y="792"/>
                  </a:cubicBezTo>
                  <a:cubicBezTo>
                    <a:pt x="1649" y="802"/>
                    <a:pt x="1649" y="802"/>
                    <a:pt x="1649" y="802"/>
                  </a:cubicBezTo>
                  <a:cubicBezTo>
                    <a:pt x="1661" y="809"/>
                    <a:pt x="1661" y="809"/>
                    <a:pt x="1661" y="809"/>
                  </a:cubicBezTo>
                  <a:cubicBezTo>
                    <a:pt x="1661" y="809"/>
                    <a:pt x="1662" y="809"/>
                    <a:pt x="1662" y="809"/>
                  </a:cubicBezTo>
                  <a:cubicBezTo>
                    <a:pt x="1662" y="809"/>
                    <a:pt x="1663" y="809"/>
                    <a:pt x="1663" y="809"/>
                  </a:cubicBezTo>
                  <a:cubicBezTo>
                    <a:pt x="1664" y="808"/>
                    <a:pt x="1664" y="807"/>
                    <a:pt x="1663" y="806"/>
                  </a:cubicBezTo>
                  <a:cubicBezTo>
                    <a:pt x="1647" y="797"/>
                    <a:pt x="1647" y="797"/>
                    <a:pt x="1647" y="797"/>
                  </a:cubicBezTo>
                  <a:cubicBezTo>
                    <a:pt x="1662" y="773"/>
                    <a:pt x="1662" y="773"/>
                    <a:pt x="1662" y="773"/>
                  </a:cubicBezTo>
                  <a:cubicBezTo>
                    <a:pt x="1713" y="804"/>
                    <a:pt x="1713" y="804"/>
                    <a:pt x="1713" y="804"/>
                  </a:cubicBezTo>
                  <a:cubicBezTo>
                    <a:pt x="1712" y="805"/>
                    <a:pt x="1712" y="805"/>
                    <a:pt x="1712" y="805"/>
                  </a:cubicBezTo>
                  <a:cubicBezTo>
                    <a:pt x="1699" y="826"/>
                    <a:pt x="1699" y="826"/>
                    <a:pt x="1699" y="826"/>
                  </a:cubicBezTo>
                  <a:cubicBezTo>
                    <a:pt x="1698" y="828"/>
                    <a:pt x="1698" y="828"/>
                    <a:pt x="1698" y="828"/>
                  </a:cubicBezTo>
                  <a:cubicBezTo>
                    <a:pt x="1697" y="827"/>
                    <a:pt x="1697" y="827"/>
                    <a:pt x="1697" y="827"/>
                  </a:cubicBezTo>
                  <a:cubicBezTo>
                    <a:pt x="1697" y="827"/>
                    <a:pt x="1696" y="827"/>
                    <a:pt x="1696" y="827"/>
                  </a:cubicBezTo>
                  <a:cubicBezTo>
                    <a:pt x="1695" y="827"/>
                    <a:pt x="1695" y="827"/>
                    <a:pt x="1695" y="828"/>
                  </a:cubicBezTo>
                  <a:cubicBezTo>
                    <a:pt x="1694" y="828"/>
                    <a:pt x="1694" y="829"/>
                    <a:pt x="1695" y="830"/>
                  </a:cubicBezTo>
                  <a:cubicBezTo>
                    <a:pt x="1696" y="830"/>
                    <a:pt x="1696" y="830"/>
                    <a:pt x="1696" y="830"/>
                  </a:cubicBezTo>
                  <a:cubicBezTo>
                    <a:pt x="1689" y="842"/>
                    <a:pt x="1689" y="842"/>
                    <a:pt x="1689" y="842"/>
                  </a:cubicBezTo>
                  <a:cubicBezTo>
                    <a:pt x="1692" y="845"/>
                    <a:pt x="1692" y="845"/>
                    <a:pt x="1692" y="845"/>
                  </a:cubicBezTo>
                  <a:cubicBezTo>
                    <a:pt x="1699" y="832"/>
                    <a:pt x="1699" y="832"/>
                    <a:pt x="1699" y="832"/>
                  </a:cubicBezTo>
                  <a:cubicBezTo>
                    <a:pt x="1859" y="929"/>
                    <a:pt x="1859" y="929"/>
                    <a:pt x="1859" y="929"/>
                  </a:cubicBezTo>
                  <a:cubicBezTo>
                    <a:pt x="1866" y="933"/>
                    <a:pt x="1866" y="933"/>
                    <a:pt x="1866" y="933"/>
                  </a:cubicBezTo>
                  <a:cubicBezTo>
                    <a:pt x="1886" y="945"/>
                    <a:pt x="1886" y="945"/>
                    <a:pt x="1886" y="945"/>
                  </a:cubicBezTo>
                  <a:cubicBezTo>
                    <a:pt x="1900" y="953"/>
                    <a:pt x="1900" y="953"/>
                    <a:pt x="1900" y="953"/>
                  </a:cubicBezTo>
                  <a:cubicBezTo>
                    <a:pt x="1900" y="954"/>
                    <a:pt x="1900" y="954"/>
                    <a:pt x="1900" y="954"/>
                  </a:cubicBezTo>
                  <a:cubicBezTo>
                    <a:pt x="1913" y="962"/>
                    <a:pt x="1913" y="962"/>
                    <a:pt x="1913" y="962"/>
                  </a:cubicBezTo>
                  <a:cubicBezTo>
                    <a:pt x="1934" y="975"/>
                    <a:pt x="1934" y="975"/>
                    <a:pt x="1934" y="975"/>
                  </a:cubicBezTo>
                  <a:cubicBezTo>
                    <a:pt x="1969" y="995"/>
                    <a:pt x="1969" y="995"/>
                    <a:pt x="1969" y="995"/>
                  </a:cubicBezTo>
                  <a:cubicBezTo>
                    <a:pt x="1975" y="999"/>
                    <a:pt x="1975" y="999"/>
                    <a:pt x="1975" y="999"/>
                  </a:cubicBezTo>
                  <a:cubicBezTo>
                    <a:pt x="1977" y="996"/>
                    <a:pt x="1977" y="996"/>
                    <a:pt x="1977" y="996"/>
                  </a:cubicBezTo>
                  <a:cubicBezTo>
                    <a:pt x="1970" y="992"/>
                    <a:pt x="1970" y="992"/>
                    <a:pt x="1970" y="992"/>
                  </a:cubicBezTo>
                  <a:cubicBezTo>
                    <a:pt x="1936" y="972"/>
                    <a:pt x="1936" y="972"/>
                    <a:pt x="1936" y="972"/>
                  </a:cubicBezTo>
                  <a:cubicBezTo>
                    <a:pt x="1916" y="960"/>
                    <a:pt x="1916" y="960"/>
                    <a:pt x="1916" y="960"/>
                  </a:cubicBezTo>
                  <a:cubicBezTo>
                    <a:pt x="1919" y="956"/>
                    <a:pt x="1919" y="956"/>
                    <a:pt x="1919" y="956"/>
                  </a:cubicBezTo>
                  <a:cubicBezTo>
                    <a:pt x="1980" y="993"/>
                    <a:pt x="1980" y="993"/>
                    <a:pt x="1980" y="993"/>
                  </a:cubicBezTo>
                  <a:cubicBezTo>
                    <a:pt x="1983" y="991"/>
                    <a:pt x="1983" y="991"/>
                    <a:pt x="1983" y="991"/>
                  </a:cubicBezTo>
                  <a:cubicBezTo>
                    <a:pt x="1920" y="953"/>
                    <a:pt x="1920" y="953"/>
                    <a:pt x="1920" y="953"/>
                  </a:cubicBezTo>
                  <a:cubicBezTo>
                    <a:pt x="1923" y="949"/>
                    <a:pt x="1923" y="949"/>
                    <a:pt x="1923" y="949"/>
                  </a:cubicBezTo>
                  <a:cubicBezTo>
                    <a:pt x="1986" y="987"/>
                    <a:pt x="1986" y="987"/>
                    <a:pt x="1986" y="987"/>
                  </a:cubicBezTo>
                  <a:cubicBezTo>
                    <a:pt x="1988" y="985"/>
                    <a:pt x="1988" y="985"/>
                    <a:pt x="1988" y="985"/>
                  </a:cubicBezTo>
                  <a:cubicBezTo>
                    <a:pt x="1923" y="945"/>
                    <a:pt x="1923" y="945"/>
                    <a:pt x="1923" y="945"/>
                  </a:cubicBezTo>
                  <a:cubicBezTo>
                    <a:pt x="1911" y="938"/>
                    <a:pt x="1911" y="938"/>
                    <a:pt x="1911" y="938"/>
                  </a:cubicBezTo>
                  <a:cubicBezTo>
                    <a:pt x="1917" y="927"/>
                    <a:pt x="1917" y="927"/>
                    <a:pt x="1917" y="927"/>
                  </a:cubicBezTo>
                  <a:cubicBezTo>
                    <a:pt x="1998" y="976"/>
                    <a:pt x="1998" y="976"/>
                    <a:pt x="1998" y="976"/>
                  </a:cubicBezTo>
                  <a:cubicBezTo>
                    <a:pt x="2000" y="973"/>
                    <a:pt x="2000" y="973"/>
                    <a:pt x="2000" y="973"/>
                  </a:cubicBezTo>
                  <a:cubicBezTo>
                    <a:pt x="1918" y="924"/>
                    <a:pt x="1918" y="924"/>
                    <a:pt x="1918" y="924"/>
                  </a:cubicBezTo>
                  <a:cubicBezTo>
                    <a:pt x="1904" y="915"/>
                    <a:pt x="1904" y="915"/>
                    <a:pt x="1904" y="915"/>
                  </a:cubicBezTo>
                  <a:cubicBezTo>
                    <a:pt x="1877" y="899"/>
                    <a:pt x="1877" y="899"/>
                    <a:pt x="1877" y="899"/>
                  </a:cubicBezTo>
                  <a:cubicBezTo>
                    <a:pt x="1716" y="802"/>
                    <a:pt x="1716" y="802"/>
                    <a:pt x="1716" y="802"/>
                  </a:cubicBezTo>
                  <a:cubicBezTo>
                    <a:pt x="1662" y="769"/>
                    <a:pt x="1662" y="769"/>
                    <a:pt x="1662" y="769"/>
                  </a:cubicBezTo>
                  <a:cubicBezTo>
                    <a:pt x="1642" y="757"/>
                    <a:pt x="1642" y="757"/>
                    <a:pt x="1642" y="757"/>
                  </a:cubicBezTo>
                  <a:cubicBezTo>
                    <a:pt x="1635" y="753"/>
                    <a:pt x="1635" y="753"/>
                    <a:pt x="1635" y="753"/>
                  </a:cubicBezTo>
                  <a:moveTo>
                    <a:pt x="1624" y="746"/>
                  </a:moveTo>
                  <a:cubicBezTo>
                    <a:pt x="1624" y="750"/>
                    <a:pt x="1624" y="750"/>
                    <a:pt x="1624" y="750"/>
                  </a:cubicBezTo>
                  <a:cubicBezTo>
                    <a:pt x="1627" y="752"/>
                    <a:pt x="1627" y="752"/>
                    <a:pt x="1627" y="752"/>
                  </a:cubicBezTo>
                  <a:cubicBezTo>
                    <a:pt x="1629" y="750"/>
                    <a:pt x="1629" y="750"/>
                    <a:pt x="1629" y="750"/>
                  </a:cubicBezTo>
                  <a:cubicBezTo>
                    <a:pt x="1629" y="749"/>
                    <a:pt x="1629" y="749"/>
                    <a:pt x="1629" y="749"/>
                  </a:cubicBezTo>
                  <a:cubicBezTo>
                    <a:pt x="1624" y="746"/>
                    <a:pt x="1624" y="746"/>
                    <a:pt x="1624" y="746"/>
                  </a:cubicBezTo>
                  <a:moveTo>
                    <a:pt x="1616" y="741"/>
                  </a:moveTo>
                  <a:cubicBezTo>
                    <a:pt x="1616" y="745"/>
                    <a:pt x="1616" y="745"/>
                    <a:pt x="1616" y="745"/>
                  </a:cubicBezTo>
                  <a:cubicBezTo>
                    <a:pt x="1621" y="748"/>
                    <a:pt x="1621" y="748"/>
                    <a:pt x="1621" y="748"/>
                  </a:cubicBezTo>
                  <a:cubicBezTo>
                    <a:pt x="1621" y="744"/>
                    <a:pt x="1621" y="744"/>
                    <a:pt x="1621" y="744"/>
                  </a:cubicBezTo>
                  <a:cubicBezTo>
                    <a:pt x="1616" y="741"/>
                    <a:pt x="1616" y="741"/>
                    <a:pt x="1616" y="741"/>
                  </a:cubicBezTo>
                  <a:moveTo>
                    <a:pt x="1610" y="738"/>
                  </a:moveTo>
                  <a:cubicBezTo>
                    <a:pt x="1608" y="739"/>
                    <a:pt x="1608" y="739"/>
                    <a:pt x="1608" y="739"/>
                  </a:cubicBezTo>
                  <a:cubicBezTo>
                    <a:pt x="1608" y="741"/>
                    <a:pt x="1608" y="741"/>
                    <a:pt x="1608" y="741"/>
                  </a:cubicBezTo>
                  <a:cubicBezTo>
                    <a:pt x="1613" y="743"/>
                    <a:pt x="1613" y="743"/>
                    <a:pt x="1613" y="743"/>
                  </a:cubicBezTo>
                  <a:cubicBezTo>
                    <a:pt x="1613" y="739"/>
                    <a:pt x="1613" y="739"/>
                    <a:pt x="1613" y="739"/>
                  </a:cubicBezTo>
                  <a:cubicBezTo>
                    <a:pt x="1610" y="738"/>
                    <a:pt x="1610" y="738"/>
                    <a:pt x="1610" y="738"/>
                  </a:cubicBezTo>
                  <a:moveTo>
                    <a:pt x="2055" y="718"/>
                  </a:moveTo>
                  <a:cubicBezTo>
                    <a:pt x="2061" y="725"/>
                    <a:pt x="2061" y="725"/>
                    <a:pt x="2061" y="725"/>
                  </a:cubicBezTo>
                  <a:cubicBezTo>
                    <a:pt x="2105" y="743"/>
                    <a:pt x="2150" y="761"/>
                    <a:pt x="2194" y="780"/>
                  </a:cubicBezTo>
                  <a:cubicBezTo>
                    <a:pt x="2196" y="777"/>
                    <a:pt x="2196" y="777"/>
                    <a:pt x="2196" y="777"/>
                  </a:cubicBezTo>
                  <a:cubicBezTo>
                    <a:pt x="2149" y="757"/>
                    <a:pt x="2102" y="737"/>
                    <a:pt x="2055" y="718"/>
                  </a:cubicBezTo>
                  <a:moveTo>
                    <a:pt x="2279" y="710"/>
                  </a:moveTo>
                  <a:cubicBezTo>
                    <a:pt x="2276" y="712"/>
                    <a:pt x="2276" y="712"/>
                    <a:pt x="2276" y="712"/>
                  </a:cubicBezTo>
                  <a:cubicBezTo>
                    <a:pt x="2307" y="725"/>
                    <a:pt x="2338" y="739"/>
                    <a:pt x="2369" y="753"/>
                  </a:cubicBezTo>
                  <a:cubicBezTo>
                    <a:pt x="2363" y="746"/>
                    <a:pt x="2363" y="746"/>
                    <a:pt x="2363" y="746"/>
                  </a:cubicBezTo>
                  <a:cubicBezTo>
                    <a:pt x="2335" y="734"/>
                    <a:pt x="2307" y="722"/>
                    <a:pt x="2279" y="710"/>
                  </a:cubicBezTo>
                  <a:moveTo>
                    <a:pt x="2015" y="706"/>
                  </a:moveTo>
                  <a:cubicBezTo>
                    <a:pt x="2015" y="706"/>
                    <a:pt x="2015" y="706"/>
                    <a:pt x="2015" y="706"/>
                  </a:cubicBezTo>
                  <a:cubicBezTo>
                    <a:pt x="2015" y="706"/>
                    <a:pt x="2015" y="706"/>
                    <a:pt x="2016" y="707"/>
                  </a:cubicBezTo>
                  <a:cubicBezTo>
                    <a:pt x="2015" y="706"/>
                    <a:pt x="2015" y="706"/>
                    <a:pt x="2015" y="706"/>
                  </a:cubicBezTo>
                  <a:moveTo>
                    <a:pt x="2018" y="704"/>
                  </a:moveTo>
                  <a:cubicBezTo>
                    <a:pt x="2024" y="710"/>
                    <a:pt x="2024" y="710"/>
                    <a:pt x="2024" y="710"/>
                  </a:cubicBezTo>
                  <a:cubicBezTo>
                    <a:pt x="2033" y="714"/>
                    <a:pt x="2043" y="717"/>
                    <a:pt x="2053" y="721"/>
                  </a:cubicBezTo>
                  <a:cubicBezTo>
                    <a:pt x="2047" y="715"/>
                    <a:pt x="2047" y="715"/>
                    <a:pt x="2047" y="715"/>
                  </a:cubicBezTo>
                  <a:cubicBezTo>
                    <a:pt x="2037" y="711"/>
                    <a:pt x="2027" y="707"/>
                    <a:pt x="2018" y="704"/>
                  </a:cubicBezTo>
                  <a:moveTo>
                    <a:pt x="2001" y="697"/>
                  </a:moveTo>
                  <a:cubicBezTo>
                    <a:pt x="1999" y="700"/>
                    <a:pt x="1999" y="700"/>
                    <a:pt x="1999" y="700"/>
                  </a:cubicBezTo>
                  <a:cubicBezTo>
                    <a:pt x="2003" y="702"/>
                    <a:pt x="2007" y="703"/>
                    <a:pt x="2011" y="705"/>
                  </a:cubicBezTo>
                  <a:cubicBezTo>
                    <a:pt x="2014" y="702"/>
                    <a:pt x="2014" y="702"/>
                    <a:pt x="2014" y="702"/>
                  </a:cubicBezTo>
                  <a:cubicBezTo>
                    <a:pt x="2014" y="702"/>
                    <a:pt x="2014" y="702"/>
                    <a:pt x="2014" y="702"/>
                  </a:cubicBezTo>
                  <a:cubicBezTo>
                    <a:pt x="2010" y="700"/>
                    <a:pt x="2006" y="699"/>
                    <a:pt x="2001" y="697"/>
                  </a:cubicBezTo>
                  <a:moveTo>
                    <a:pt x="1981" y="689"/>
                  </a:moveTo>
                  <a:cubicBezTo>
                    <a:pt x="1987" y="695"/>
                    <a:pt x="1987" y="695"/>
                    <a:pt x="1987" y="695"/>
                  </a:cubicBezTo>
                  <a:cubicBezTo>
                    <a:pt x="1990" y="696"/>
                    <a:pt x="1993" y="697"/>
                    <a:pt x="1995" y="699"/>
                  </a:cubicBezTo>
                  <a:cubicBezTo>
                    <a:pt x="1998" y="696"/>
                    <a:pt x="1998" y="696"/>
                    <a:pt x="1998" y="696"/>
                  </a:cubicBezTo>
                  <a:cubicBezTo>
                    <a:pt x="1992" y="694"/>
                    <a:pt x="1986" y="691"/>
                    <a:pt x="1981" y="689"/>
                  </a:cubicBezTo>
                  <a:moveTo>
                    <a:pt x="1998" y="662"/>
                  </a:moveTo>
                  <a:cubicBezTo>
                    <a:pt x="2004" y="668"/>
                    <a:pt x="2004" y="668"/>
                    <a:pt x="2004" y="668"/>
                  </a:cubicBezTo>
                  <a:cubicBezTo>
                    <a:pt x="2076" y="696"/>
                    <a:pt x="2147" y="725"/>
                    <a:pt x="2218" y="755"/>
                  </a:cubicBezTo>
                  <a:cubicBezTo>
                    <a:pt x="2220" y="753"/>
                    <a:pt x="2220" y="753"/>
                    <a:pt x="2220" y="753"/>
                  </a:cubicBezTo>
                  <a:cubicBezTo>
                    <a:pt x="2147" y="722"/>
                    <a:pt x="2073" y="691"/>
                    <a:pt x="1998" y="662"/>
                  </a:cubicBezTo>
                  <a:moveTo>
                    <a:pt x="1993" y="661"/>
                  </a:moveTo>
                  <a:cubicBezTo>
                    <a:pt x="1992" y="662"/>
                    <a:pt x="1992" y="662"/>
                    <a:pt x="1992" y="662"/>
                  </a:cubicBezTo>
                  <a:cubicBezTo>
                    <a:pt x="1991" y="663"/>
                    <a:pt x="1991" y="663"/>
                    <a:pt x="1991" y="663"/>
                  </a:cubicBezTo>
                  <a:cubicBezTo>
                    <a:pt x="1993" y="664"/>
                    <a:pt x="1995" y="664"/>
                    <a:pt x="1996" y="665"/>
                  </a:cubicBezTo>
                  <a:cubicBezTo>
                    <a:pt x="1993" y="661"/>
                    <a:pt x="1993" y="661"/>
                    <a:pt x="1993" y="661"/>
                  </a:cubicBezTo>
                  <a:moveTo>
                    <a:pt x="1982" y="656"/>
                  </a:moveTo>
                  <a:cubicBezTo>
                    <a:pt x="1982" y="660"/>
                    <a:pt x="1982" y="660"/>
                    <a:pt x="1982" y="660"/>
                  </a:cubicBezTo>
                  <a:cubicBezTo>
                    <a:pt x="1984" y="660"/>
                    <a:pt x="1985" y="661"/>
                    <a:pt x="1987" y="661"/>
                  </a:cubicBezTo>
                  <a:cubicBezTo>
                    <a:pt x="1987" y="660"/>
                    <a:pt x="1987" y="660"/>
                    <a:pt x="1987" y="660"/>
                  </a:cubicBezTo>
                  <a:cubicBezTo>
                    <a:pt x="1983" y="656"/>
                    <a:pt x="1983" y="656"/>
                    <a:pt x="1983" y="656"/>
                  </a:cubicBezTo>
                  <a:cubicBezTo>
                    <a:pt x="1983" y="656"/>
                    <a:pt x="1983" y="656"/>
                    <a:pt x="1982" y="656"/>
                  </a:cubicBezTo>
                  <a:moveTo>
                    <a:pt x="1975" y="653"/>
                  </a:moveTo>
                  <a:cubicBezTo>
                    <a:pt x="1975" y="656"/>
                    <a:pt x="1975" y="656"/>
                    <a:pt x="1975" y="656"/>
                  </a:cubicBezTo>
                  <a:cubicBezTo>
                    <a:pt x="1976" y="657"/>
                    <a:pt x="1978" y="658"/>
                    <a:pt x="1979" y="658"/>
                  </a:cubicBezTo>
                  <a:cubicBezTo>
                    <a:pt x="1979" y="655"/>
                    <a:pt x="1979" y="655"/>
                    <a:pt x="1979" y="655"/>
                  </a:cubicBezTo>
                  <a:cubicBezTo>
                    <a:pt x="1978" y="654"/>
                    <a:pt x="1976" y="653"/>
                    <a:pt x="1975" y="653"/>
                  </a:cubicBezTo>
                  <a:moveTo>
                    <a:pt x="1967" y="650"/>
                  </a:moveTo>
                  <a:cubicBezTo>
                    <a:pt x="1967" y="653"/>
                    <a:pt x="1967" y="653"/>
                    <a:pt x="1967" y="653"/>
                  </a:cubicBezTo>
                  <a:cubicBezTo>
                    <a:pt x="1968" y="654"/>
                    <a:pt x="1970" y="655"/>
                    <a:pt x="1971" y="655"/>
                  </a:cubicBezTo>
                  <a:cubicBezTo>
                    <a:pt x="1971" y="651"/>
                    <a:pt x="1971" y="651"/>
                    <a:pt x="1971" y="651"/>
                  </a:cubicBezTo>
                  <a:cubicBezTo>
                    <a:pt x="1970" y="651"/>
                    <a:pt x="1968" y="650"/>
                    <a:pt x="1967" y="650"/>
                  </a:cubicBezTo>
                  <a:moveTo>
                    <a:pt x="1959" y="647"/>
                  </a:moveTo>
                  <a:cubicBezTo>
                    <a:pt x="1959" y="650"/>
                    <a:pt x="1959" y="650"/>
                    <a:pt x="1959" y="650"/>
                  </a:cubicBezTo>
                  <a:cubicBezTo>
                    <a:pt x="1960" y="651"/>
                    <a:pt x="1962" y="652"/>
                    <a:pt x="1963" y="652"/>
                  </a:cubicBezTo>
                  <a:cubicBezTo>
                    <a:pt x="1963" y="648"/>
                    <a:pt x="1963" y="648"/>
                    <a:pt x="1963" y="648"/>
                  </a:cubicBezTo>
                  <a:cubicBezTo>
                    <a:pt x="1962" y="648"/>
                    <a:pt x="1960" y="647"/>
                    <a:pt x="1959" y="647"/>
                  </a:cubicBezTo>
                  <a:moveTo>
                    <a:pt x="1951" y="644"/>
                  </a:moveTo>
                  <a:cubicBezTo>
                    <a:pt x="1951" y="647"/>
                    <a:pt x="1951" y="647"/>
                    <a:pt x="1951" y="647"/>
                  </a:cubicBezTo>
                  <a:cubicBezTo>
                    <a:pt x="1952" y="648"/>
                    <a:pt x="1954" y="648"/>
                    <a:pt x="1955" y="649"/>
                  </a:cubicBezTo>
                  <a:cubicBezTo>
                    <a:pt x="1955" y="645"/>
                    <a:pt x="1955" y="645"/>
                    <a:pt x="1955" y="645"/>
                  </a:cubicBezTo>
                  <a:cubicBezTo>
                    <a:pt x="1954" y="645"/>
                    <a:pt x="1952" y="644"/>
                    <a:pt x="1951" y="644"/>
                  </a:cubicBezTo>
                  <a:moveTo>
                    <a:pt x="1943" y="641"/>
                  </a:moveTo>
                  <a:cubicBezTo>
                    <a:pt x="1943" y="644"/>
                    <a:pt x="1943" y="644"/>
                    <a:pt x="1943" y="644"/>
                  </a:cubicBezTo>
                  <a:cubicBezTo>
                    <a:pt x="1945" y="645"/>
                    <a:pt x="1946" y="645"/>
                    <a:pt x="1948" y="646"/>
                  </a:cubicBezTo>
                  <a:cubicBezTo>
                    <a:pt x="1948" y="642"/>
                    <a:pt x="1948" y="642"/>
                    <a:pt x="1948" y="642"/>
                  </a:cubicBezTo>
                  <a:cubicBezTo>
                    <a:pt x="1946" y="642"/>
                    <a:pt x="1945" y="641"/>
                    <a:pt x="1943" y="641"/>
                  </a:cubicBezTo>
                  <a:moveTo>
                    <a:pt x="1935" y="638"/>
                  </a:moveTo>
                  <a:cubicBezTo>
                    <a:pt x="1935" y="639"/>
                    <a:pt x="1935" y="639"/>
                    <a:pt x="1935" y="639"/>
                  </a:cubicBezTo>
                  <a:cubicBezTo>
                    <a:pt x="1939" y="643"/>
                    <a:pt x="1939" y="643"/>
                    <a:pt x="1939" y="643"/>
                  </a:cubicBezTo>
                  <a:cubicBezTo>
                    <a:pt x="1939" y="643"/>
                    <a:pt x="1939" y="643"/>
                    <a:pt x="1940" y="643"/>
                  </a:cubicBezTo>
                  <a:cubicBezTo>
                    <a:pt x="1940" y="639"/>
                    <a:pt x="1940" y="639"/>
                    <a:pt x="1940" y="639"/>
                  </a:cubicBezTo>
                  <a:cubicBezTo>
                    <a:pt x="1938" y="639"/>
                    <a:pt x="1937" y="638"/>
                    <a:pt x="1935" y="638"/>
                  </a:cubicBezTo>
                  <a:moveTo>
                    <a:pt x="2074" y="625"/>
                  </a:moveTo>
                  <a:cubicBezTo>
                    <a:pt x="2071" y="627"/>
                    <a:pt x="2071" y="627"/>
                    <a:pt x="2071" y="627"/>
                  </a:cubicBezTo>
                  <a:cubicBezTo>
                    <a:pt x="2137" y="653"/>
                    <a:pt x="2201" y="680"/>
                    <a:pt x="2266" y="708"/>
                  </a:cubicBezTo>
                  <a:cubicBezTo>
                    <a:pt x="2268" y="705"/>
                    <a:pt x="2268" y="705"/>
                    <a:pt x="2268" y="705"/>
                  </a:cubicBezTo>
                  <a:cubicBezTo>
                    <a:pt x="2204" y="678"/>
                    <a:pt x="2139" y="651"/>
                    <a:pt x="2074" y="625"/>
                  </a:cubicBezTo>
                  <a:moveTo>
                    <a:pt x="1392" y="680"/>
                  </a:moveTo>
                  <a:cubicBezTo>
                    <a:pt x="1382" y="673"/>
                    <a:pt x="1382" y="673"/>
                    <a:pt x="1382" y="673"/>
                  </a:cubicBezTo>
                  <a:cubicBezTo>
                    <a:pt x="1388" y="663"/>
                    <a:pt x="1388" y="663"/>
                    <a:pt x="1388" y="663"/>
                  </a:cubicBezTo>
                  <a:cubicBezTo>
                    <a:pt x="1399" y="669"/>
                    <a:pt x="1399" y="669"/>
                    <a:pt x="1399" y="669"/>
                  </a:cubicBezTo>
                  <a:cubicBezTo>
                    <a:pt x="1392" y="680"/>
                    <a:pt x="1392" y="680"/>
                    <a:pt x="1392" y="680"/>
                  </a:cubicBezTo>
                  <a:moveTo>
                    <a:pt x="1401" y="666"/>
                  </a:moveTo>
                  <a:cubicBezTo>
                    <a:pt x="1390" y="660"/>
                    <a:pt x="1390" y="660"/>
                    <a:pt x="1390" y="660"/>
                  </a:cubicBezTo>
                  <a:cubicBezTo>
                    <a:pt x="1396" y="649"/>
                    <a:pt x="1396" y="649"/>
                    <a:pt x="1396" y="649"/>
                  </a:cubicBezTo>
                  <a:cubicBezTo>
                    <a:pt x="1407" y="656"/>
                    <a:pt x="1407" y="656"/>
                    <a:pt x="1407" y="656"/>
                  </a:cubicBezTo>
                  <a:cubicBezTo>
                    <a:pt x="1401" y="666"/>
                    <a:pt x="1401" y="666"/>
                    <a:pt x="1401" y="666"/>
                  </a:cubicBezTo>
                  <a:moveTo>
                    <a:pt x="1361" y="624"/>
                  </a:moveTo>
                  <a:cubicBezTo>
                    <a:pt x="1371" y="634"/>
                    <a:pt x="1371" y="634"/>
                    <a:pt x="1371" y="634"/>
                  </a:cubicBezTo>
                  <a:cubicBezTo>
                    <a:pt x="1388" y="644"/>
                    <a:pt x="1388" y="644"/>
                    <a:pt x="1388" y="644"/>
                  </a:cubicBezTo>
                  <a:cubicBezTo>
                    <a:pt x="1393" y="647"/>
                    <a:pt x="1393" y="647"/>
                    <a:pt x="1393" y="647"/>
                  </a:cubicBezTo>
                  <a:cubicBezTo>
                    <a:pt x="1391" y="651"/>
                    <a:pt x="1391" y="651"/>
                    <a:pt x="1391" y="651"/>
                  </a:cubicBezTo>
                  <a:cubicBezTo>
                    <a:pt x="1383" y="646"/>
                    <a:pt x="1383" y="646"/>
                    <a:pt x="1383" y="646"/>
                  </a:cubicBezTo>
                  <a:cubicBezTo>
                    <a:pt x="1383" y="647"/>
                    <a:pt x="1382" y="647"/>
                    <a:pt x="1382" y="647"/>
                  </a:cubicBezTo>
                  <a:cubicBezTo>
                    <a:pt x="1381" y="649"/>
                    <a:pt x="1381" y="649"/>
                    <a:pt x="1381" y="649"/>
                  </a:cubicBezTo>
                  <a:cubicBezTo>
                    <a:pt x="1389" y="654"/>
                    <a:pt x="1389" y="654"/>
                    <a:pt x="1389" y="654"/>
                  </a:cubicBezTo>
                  <a:cubicBezTo>
                    <a:pt x="1387" y="658"/>
                    <a:pt x="1387" y="658"/>
                    <a:pt x="1387" y="658"/>
                  </a:cubicBezTo>
                  <a:cubicBezTo>
                    <a:pt x="1377" y="652"/>
                    <a:pt x="1377" y="652"/>
                    <a:pt x="1377" y="652"/>
                  </a:cubicBezTo>
                  <a:cubicBezTo>
                    <a:pt x="1375" y="655"/>
                    <a:pt x="1375" y="655"/>
                    <a:pt x="1375" y="655"/>
                  </a:cubicBezTo>
                  <a:cubicBezTo>
                    <a:pt x="1385" y="661"/>
                    <a:pt x="1385" y="661"/>
                    <a:pt x="1385" y="661"/>
                  </a:cubicBezTo>
                  <a:cubicBezTo>
                    <a:pt x="1379" y="671"/>
                    <a:pt x="1379" y="671"/>
                    <a:pt x="1379" y="671"/>
                  </a:cubicBezTo>
                  <a:cubicBezTo>
                    <a:pt x="1366" y="664"/>
                    <a:pt x="1366" y="664"/>
                    <a:pt x="1366" y="664"/>
                  </a:cubicBezTo>
                  <a:cubicBezTo>
                    <a:pt x="1363" y="666"/>
                    <a:pt x="1363" y="666"/>
                    <a:pt x="1363" y="666"/>
                  </a:cubicBezTo>
                  <a:cubicBezTo>
                    <a:pt x="1379" y="675"/>
                    <a:pt x="1379" y="675"/>
                    <a:pt x="1379" y="675"/>
                  </a:cubicBezTo>
                  <a:cubicBezTo>
                    <a:pt x="1392" y="683"/>
                    <a:pt x="1392" y="683"/>
                    <a:pt x="1392" y="683"/>
                  </a:cubicBezTo>
                  <a:cubicBezTo>
                    <a:pt x="1556" y="782"/>
                    <a:pt x="1556" y="782"/>
                    <a:pt x="1556" y="782"/>
                  </a:cubicBezTo>
                  <a:cubicBezTo>
                    <a:pt x="1556" y="782"/>
                    <a:pt x="1556" y="782"/>
                    <a:pt x="1556" y="782"/>
                  </a:cubicBezTo>
                  <a:cubicBezTo>
                    <a:pt x="1558" y="780"/>
                    <a:pt x="1558" y="780"/>
                    <a:pt x="1558" y="780"/>
                  </a:cubicBezTo>
                  <a:cubicBezTo>
                    <a:pt x="1395" y="681"/>
                    <a:pt x="1395" y="681"/>
                    <a:pt x="1395" y="681"/>
                  </a:cubicBezTo>
                  <a:cubicBezTo>
                    <a:pt x="1398" y="678"/>
                    <a:pt x="1398" y="678"/>
                    <a:pt x="1398" y="678"/>
                  </a:cubicBezTo>
                  <a:cubicBezTo>
                    <a:pt x="1561" y="777"/>
                    <a:pt x="1561" y="777"/>
                    <a:pt x="1561" y="777"/>
                  </a:cubicBezTo>
                  <a:cubicBezTo>
                    <a:pt x="1564" y="774"/>
                    <a:pt x="1564" y="774"/>
                    <a:pt x="1564" y="774"/>
                  </a:cubicBezTo>
                  <a:cubicBezTo>
                    <a:pt x="1399" y="675"/>
                    <a:pt x="1399" y="675"/>
                    <a:pt x="1399" y="675"/>
                  </a:cubicBezTo>
                  <a:cubicBezTo>
                    <a:pt x="1402" y="671"/>
                    <a:pt x="1402" y="671"/>
                    <a:pt x="1402" y="671"/>
                  </a:cubicBezTo>
                  <a:cubicBezTo>
                    <a:pt x="1567" y="771"/>
                    <a:pt x="1567" y="771"/>
                    <a:pt x="1567" y="771"/>
                  </a:cubicBezTo>
                  <a:cubicBezTo>
                    <a:pt x="1570" y="768"/>
                    <a:pt x="1570" y="768"/>
                    <a:pt x="1570" y="768"/>
                  </a:cubicBezTo>
                  <a:cubicBezTo>
                    <a:pt x="1403" y="668"/>
                    <a:pt x="1403" y="668"/>
                    <a:pt x="1403" y="668"/>
                  </a:cubicBezTo>
                  <a:cubicBezTo>
                    <a:pt x="1410" y="657"/>
                    <a:pt x="1410" y="657"/>
                    <a:pt x="1410" y="657"/>
                  </a:cubicBezTo>
                  <a:cubicBezTo>
                    <a:pt x="1422" y="665"/>
                    <a:pt x="1422" y="665"/>
                    <a:pt x="1422" y="665"/>
                  </a:cubicBezTo>
                  <a:cubicBezTo>
                    <a:pt x="1579" y="759"/>
                    <a:pt x="1579" y="759"/>
                    <a:pt x="1579" y="759"/>
                  </a:cubicBezTo>
                  <a:cubicBezTo>
                    <a:pt x="1581" y="757"/>
                    <a:pt x="1581" y="757"/>
                    <a:pt x="1581" y="757"/>
                  </a:cubicBezTo>
                  <a:cubicBezTo>
                    <a:pt x="1424" y="662"/>
                    <a:pt x="1424" y="662"/>
                    <a:pt x="1424" y="662"/>
                  </a:cubicBezTo>
                  <a:cubicBezTo>
                    <a:pt x="1410" y="654"/>
                    <a:pt x="1410" y="654"/>
                    <a:pt x="1410" y="654"/>
                  </a:cubicBezTo>
                  <a:cubicBezTo>
                    <a:pt x="1397" y="645"/>
                    <a:pt x="1397" y="645"/>
                    <a:pt x="1397" y="645"/>
                  </a:cubicBezTo>
                  <a:cubicBezTo>
                    <a:pt x="1389" y="641"/>
                    <a:pt x="1389" y="641"/>
                    <a:pt x="1389" y="641"/>
                  </a:cubicBezTo>
                  <a:cubicBezTo>
                    <a:pt x="1361" y="624"/>
                    <a:pt x="1361" y="624"/>
                    <a:pt x="1361" y="624"/>
                  </a:cubicBezTo>
                  <a:moveTo>
                    <a:pt x="1766" y="608"/>
                  </a:moveTo>
                  <a:cubicBezTo>
                    <a:pt x="1766" y="612"/>
                    <a:pt x="1766" y="612"/>
                    <a:pt x="1766" y="612"/>
                  </a:cubicBezTo>
                  <a:cubicBezTo>
                    <a:pt x="1766" y="612"/>
                    <a:pt x="1766" y="612"/>
                    <a:pt x="1766" y="612"/>
                  </a:cubicBezTo>
                  <a:cubicBezTo>
                    <a:pt x="1769" y="609"/>
                    <a:pt x="1769" y="609"/>
                    <a:pt x="1769" y="609"/>
                  </a:cubicBezTo>
                  <a:cubicBezTo>
                    <a:pt x="1768" y="609"/>
                    <a:pt x="1767" y="608"/>
                    <a:pt x="1766" y="608"/>
                  </a:cubicBezTo>
                  <a:moveTo>
                    <a:pt x="1758" y="605"/>
                  </a:moveTo>
                  <a:cubicBezTo>
                    <a:pt x="1758" y="609"/>
                    <a:pt x="1758" y="609"/>
                    <a:pt x="1758" y="609"/>
                  </a:cubicBezTo>
                  <a:cubicBezTo>
                    <a:pt x="1759" y="609"/>
                    <a:pt x="1761" y="610"/>
                    <a:pt x="1762" y="610"/>
                  </a:cubicBezTo>
                  <a:cubicBezTo>
                    <a:pt x="1762" y="607"/>
                    <a:pt x="1762" y="607"/>
                    <a:pt x="1762" y="607"/>
                  </a:cubicBezTo>
                  <a:cubicBezTo>
                    <a:pt x="1761" y="606"/>
                    <a:pt x="1759" y="606"/>
                    <a:pt x="1758" y="605"/>
                  </a:cubicBezTo>
                  <a:moveTo>
                    <a:pt x="1750" y="602"/>
                  </a:moveTo>
                  <a:cubicBezTo>
                    <a:pt x="1750" y="606"/>
                    <a:pt x="1750" y="606"/>
                    <a:pt x="1750" y="606"/>
                  </a:cubicBezTo>
                  <a:cubicBezTo>
                    <a:pt x="1751" y="606"/>
                    <a:pt x="1753" y="607"/>
                    <a:pt x="1754" y="607"/>
                  </a:cubicBezTo>
                  <a:cubicBezTo>
                    <a:pt x="1754" y="604"/>
                    <a:pt x="1754" y="604"/>
                    <a:pt x="1754" y="604"/>
                  </a:cubicBezTo>
                  <a:cubicBezTo>
                    <a:pt x="1753" y="603"/>
                    <a:pt x="1751" y="603"/>
                    <a:pt x="1750" y="602"/>
                  </a:cubicBezTo>
                  <a:moveTo>
                    <a:pt x="1746" y="601"/>
                  </a:moveTo>
                  <a:cubicBezTo>
                    <a:pt x="1744" y="604"/>
                    <a:pt x="1744" y="604"/>
                    <a:pt x="1744" y="604"/>
                  </a:cubicBezTo>
                  <a:cubicBezTo>
                    <a:pt x="1745" y="604"/>
                    <a:pt x="1745" y="604"/>
                    <a:pt x="1746" y="605"/>
                  </a:cubicBezTo>
                  <a:cubicBezTo>
                    <a:pt x="1746" y="601"/>
                    <a:pt x="1746" y="601"/>
                    <a:pt x="1746" y="601"/>
                  </a:cubicBezTo>
                  <a:cubicBezTo>
                    <a:pt x="1746" y="601"/>
                    <a:pt x="1746" y="601"/>
                    <a:pt x="1746" y="601"/>
                  </a:cubicBezTo>
                  <a:moveTo>
                    <a:pt x="1757" y="677"/>
                  </a:moveTo>
                  <a:cubicBezTo>
                    <a:pt x="1757" y="677"/>
                    <a:pt x="1757" y="677"/>
                    <a:pt x="1757" y="676"/>
                  </a:cubicBezTo>
                  <a:cubicBezTo>
                    <a:pt x="1758" y="675"/>
                    <a:pt x="1758" y="675"/>
                    <a:pt x="1758" y="675"/>
                  </a:cubicBezTo>
                  <a:cubicBezTo>
                    <a:pt x="1760" y="676"/>
                    <a:pt x="1760" y="676"/>
                    <a:pt x="1760" y="676"/>
                  </a:cubicBezTo>
                  <a:cubicBezTo>
                    <a:pt x="1759" y="676"/>
                    <a:pt x="1758" y="677"/>
                    <a:pt x="1757" y="677"/>
                  </a:cubicBezTo>
                  <a:moveTo>
                    <a:pt x="1754" y="675"/>
                  </a:moveTo>
                  <a:cubicBezTo>
                    <a:pt x="1753" y="674"/>
                    <a:pt x="1753" y="673"/>
                    <a:pt x="1753" y="672"/>
                  </a:cubicBezTo>
                  <a:cubicBezTo>
                    <a:pt x="1755" y="673"/>
                    <a:pt x="1755" y="673"/>
                    <a:pt x="1755" y="673"/>
                  </a:cubicBezTo>
                  <a:cubicBezTo>
                    <a:pt x="1754" y="675"/>
                    <a:pt x="1754" y="675"/>
                    <a:pt x="1754" y="675"/>
                  </a:cubicBezTo>
                  <a:moveTo>
                    <a:pt x="1761" y="673"/>
                  </a:moveTo>
                  <a:cubicBezTo>
                    <a:pt x="1759" y="672"/>
                    <a:pt x="1759" y="672"/>
                    <a:pt x="1759" y="672"/>
                  </a:cubicBezTo>
                  <a:cubicBezTo>
                    <a:pt x="1761" y="670"/>
                    <a:pt x="1761" y="670"/>
                    <a:pt x="1761" y="670"/>
                  </a:cubicBezTo>
                  <a:cubicBezTo>
                    <a:pt x="1761" y="671"/>
                    <a:pt x="1761" y="672"/>
                    <a:pt x="1761" y="673"/>
                  </a:cubicBezTo>
                  <a:moveTo>
                    <a:pt x="1757" y="670"/>
                  </a:moveTo>
                  <a:cubicBezTo>
                    <a:pt x="1755" y="669"/>
                    <a:pt x="1755" y="669"/>
                    <a:pt x="1755" y="669"/>
                  </a:cubicBezTo>
                  <a:cubicBezTo>
                    <a:pt x="1755" y="668"/>
                    <a:pt x="1756" y="668"/>
                    <a:pt x="1757" y="668"/>
                  </a:cubicBezTo>
                  <a:cubicBezTo>
                    <a:pt x="1757" y="668"/>
                    <a:pt x="1757" y="668"/>
                    <a:pt x="1758" y="668"/>
                  </a:cubicBezTo>
                  <a:cubicBezTo>
                    <a:pt x="1757" y="670"/>
                    <a:pt x="1757" y="670"/>
                    <a:pt x="1757" y="670"/>
                  </a:cubicBezTo>
                  <a:moveTo>
                    <a:pt x="1800" y="587"/>
                  </a:moveTo>
                  <a:cubicBezTo>
                    <a:pt x="1798" y="590"/>
                    <a:pt x="1798" y="590"/>
                    <a:pt x="1798" y="590"/>
                  </a:cubicBezTo>
                  <a:cubicBezTo>
                    <a:pt x="1837" y="604"/>
                    <a:pt x="1877" y="619"/>
                    <a:pt x="1917" y="634"/>
                  </a:cubicBezTo>
                  <a:cubicBezTo>
                    <a:pt x="1907" y="660"/>
                    <a:pt x="1907" y="660"/>
                    <a:pt x="1907" y="660"/>
                  </a:cubicBezTo>
                  <a:cubicBezTo>
                    <a:pt x="1869" y="646"/>
                    <a:pt x="1830" y="632"/>
                    <a:pt x="1792" y="618"/>
                  </a:cubicBezTo>
                  <a:cubicBezTo>
                    <a:pt x="1795" y="614"/>
                    <a:pt x="1795" y="614"/>
                    <a:pt x="1795" y="614"/>
                  </a:cubicBezTo>
                  <a:cubicBezTo>
                    <a:pt x="1795" y="613"/>
                    <a:pt x="1795" y="612"/>
                    <a:pt x="1794" y="611"/>
                  </a:cubicBezTo>
                  <a:cubicBezTo>
                    <a:pt x="1794" y="611"/>
                    <a:pt x="1793" y="611"/>
                    <a:pt x="1793" y="611"/>
                  </a:cubicBezTo>
                  <a:cubicBezTo>
                    <a:pt x="1793" y="611"/>
                    <a:pt x="1792" y="611"/>
                    <a:pt x="1792" y="612"/>
                  </a:cubicBezTo>
                  <a:cubicBezTo>
                    <a:pt x="1789" y="616"/>
                    <a:pt x="1789" y="616"/>
                    <a:pt x="1789" y="616"/>
                  </a:cubicBezTo>
                  <a:cubicBezTo>
                    <a:pt x="1784" y="615"/>
                    <a:pt x="1780" y="613"/>
                    <a:pt x="1776" y="612"/>
                  </a:cubicBezTo>
                  <a:cubicBezTo>
                    <a:pt x="1773" y="614"/>
                    <a:pt x="1773" y="614"/>
                    <a:pt x="1773" y="614"/>
                  </a:cubicBezTo>
                  <a:cubicBezTo>
                    <a:pt x="1778" y="616"/>
                    <a:pt x="1782" y="618"/>
                    <a:pt x="1787" y="619"/>
                  </a:cubicBezTo>
                  <a:cubicBezTo>
                    <a:pt x="1772" y="645"/>
                    <a:pt x="1772" y="645"/>
                    <a:pt x="1772" y="645"/>
                  </a:cubicBezTo>
                  <a:cubicBezTo>
                    <a:pt x="1762" y="661"/>
                    <a:pt x="1762" y="661"/>
                    <a:pt x="1762" y="661"/>
                  </a:cubicBezTo>
                  <a:cubicBezTo>
                    <a:pt x="1759" y="665"/>
                    <a:pt x="1759" y="665"/>
                    <a:pt x="1759" y="665"/>
                  </a:cubicBezTo>
                  <a:cubicBezTo>
                    <a:pt x="1759" y="665"/>
                    <a:pt x="1758" y="665"/>
                    <a:pt x="1757" y="665"/>
                  </a:cubicBezTo>
                  <a:cubicBezTo>
                    <a:pt x="1755" y="665"/>
                    <a:pt x="1753" y="666"/>
                    <a:pt x="1752" y="667"/>
                  </a:cubicBezTo>
                  <a:cubicBezTo>
                    <a:pt x="1748" y="665"/>
                    <a:pt x="1748" y="665"/>
                    <a:pt x="1748" y="665"/>
                  </a:cubicBezTo>
                  <a:cubicBezTo>
                    <a:pt x="1748" y="665"/>
                    <a:pt x="1747" y="665"/>
                    <a:pt x="1747" y="665"/>
                  </a:cubicBezTo>
                  <a:cubicBezTo>
                    <a:pt x="1746" y="665"/>
                    <a:pt x="1746" y="665"/>
                    <a:pt x="1746" y="665"/>
                  </a:cubicBezTo>
                  <a:cubicBezTo>
                    <a:pt x="1745" y="666"/>
                    <a:pt x="1745" y="667"/>
                    <a:pt x="1746" y="668"/>
                  </a:cubicBezTo>
                  <a:cubicBezTo>
                    <a:pt x="1750" y="670"/>
                    <a:pt x="1750" y="670"/>
                    <a:pt x="1750" y="670"/>
                  </a:cubicBezTo>
                  <a:cubicBezTo>
                    <a:pt x="1749" y="673"/>
                    <a:pt x="1750" y="676"/>
                    <a:pt x="1752" y="678"/>
                  </a:cubicBezTo>
                  <a:cubicBezTo>
                    <a:pt x="1750" y="682"/>
                    <a:pt x="1750" y="682"/>
                    <a:pt x="1750" y="682"/>
                  </a:cubicBezTo>
                  <a:cubicBezTo>
                    <a:pt x="1693" y="775"/>
                    <a:pt x="1693" y="775"/>
                    <a:pt x="1693" y="775"/>
                  </a:cubicBezTo>
                  <a:cubicBezTo>
                    <a:pt x="1688" y="783"/>
                    <a:pt x="1688" y="783"/>
                    <a:pt x="1688" y="783"/>
                  </a:cubicBezTo>
                  <a:cubicBezTo>
                    <a:pt x="1688" y="784"/>
                    <a:pt x="1688" y="785"/>
                    <a:pt x="1689" y="785"/>
                  </a:cubicBezTo>
                  <a:cubicBezTo>
                    <a:pt x="1689" y="785"/>
                    <a:pt x="1690" y="785"/>
                    <a:pt x="1690" y="785"/>
                  </a:cubicBezTo>
                  <a:cubicBezTo>
                    <a:pt x="1690" y="785"/>
                    <a:pt x="1691" y="785"/>
                    <a:pt x="1691" y="784"/>
                  </a:cubicBezTo>
                  <a:cubicBezTo>
                    <a:pt x="1696" y="777"/>
                    <a:pt x="1696" y="777"/>
                    <a:pt x="1696" y="777"/>
                  </a:cubicBezTo>
                  <a:cubicBezTo>
                    <a:pt x="1752" y="683"/>
                    <a:pt x="1752" y="683"/>
                    <a:pt x="1752" y="683"/>
                  </a:cubicBezTo>
                  <a:cubicBezTo>
                    <a:pt x="1755" y="679"/>
                    <a:pt x="1755" y="679"/>
                    <a:pt x="1755" y="679"/>
                  </a:cubicBezTo>
                  <a:cubicBezTo>
                    <a:pt x="1756" y="680"/>
                    <a:pt x="1756" y="680"/>
                    <a:pt x="1757" y="680"/>
                  </a:cubicBezTo>
                  <a:cubicBezTo>
                    <a:pt x="1759" y="680"/>
                    <a:pt x="1761" y="679"/>
                    <a:pt x="1762" y="677"/>
                  </a:cubicBezTo>
                  <a:cubicBezTo>
                    <a:pt x="1766" y="680"/>
                    <a:pt x="1766" y="680"/>
                    <a:pt x="1766" y="680"/>
                  </a:cubicBezTo>
                  <a:cubicBezTo>
                    <a:pt x="1961" y="798"/>
                    <a:pt x="1961" y="798"/>
                    <a:pt x="1961" y="798"/>
                  </a:cubicBezTo>
                  <a:cubicBezTo>
                    <a:pt x="1968" y="802"/>
                    <a:pt x="1968" y="802"/>
                    <a:pt x="1968" y="802"/>
                  </a:cubicBezTo>
                  <a:cubicBezTo>
                    <a:pt x="1966" y="802"/>
                    <a:pt x="1966" y="802"/>
                    <a:pt x="1966" y="802"/>
                  </a:cubicBezTo>
                  <a:cubicBezTo>
                    <a:pt x="1965" y="802"/>
                    <a:pt x="1965" y="803"/>
                    <a:pt x="1965" y="804"/>
                  </a:cubicBezTo>
                  <a:cubicBezTo>
                    <a:pt x="1965" y="805"/>
                    <a:pt x="1966" y="806"/>
                    <a:pt x="1967" y="806"/>
                  </a:cubicBezTo>
                  <a:cubicBezTo>
                    <a:pt x="1967" y="806"/>
                    <a:pt x="1967" y="806"/>
                    <a:pt x="1967" y="806"/>
                  </a:cubicBezTo>
                  <a:cubicBezTo>
                    <a:pt x="1969" y="805"/>
                    <a:pt x="1969" y="805"/>
                    <a:pt x="1969" y="805"/>
                  </a:cubicBezTo>
                  <a:cubicBezTo>
                    <a:pt x="1965" y="812"/>
                    <a:pt x="1965" y="812"/>
                    <a:pt x="1965" y="812"/>
                  </a:cubicBezTo>
                  <a:cubicBezTo>
                    <a:pt x="1910" y="903"/>
                    <a:pt x="1910" y="903"/>
                    <a:pt x="1910" y="903"/>
                  </a:cubicBezTo>
                  <a:cubicBezTo>
                    <a:pt x="1909" y="903"/>
                    <a:pt x="1910" y="904"/>
                    <a:pt x="1910" y="905"/>
                  </a:cubicBezTo>
                  <a:cubicBezTo>
                    <a:pt x="1911" y="905"/>
                    <a:pt x="1911" y="905"/>
                    <a:pt x="1911" y="905"/>
                  </a:cubicBezTo>
                  <a:cubicBezTo>
                    <a:pt x="1912" y="905"/>
                    <a:pt x="1913" y="905"/>
                    <a:pt x="1913" y="904"/>
                  </a:cubicBezTo>
                  <a:cubicBezTo>
                    <a:pt x="1968" y="813"/>
                    <a:pt x="1968" y="813"/>
                    <a:pt x="1968" y="813"/>
                  </a:cubicBezTo>
                  <a:cubicBezTo>
                    <a:pt x="1973" y="805"/>
                    <a:pt x="1973" y="805"/>
                    <a:pt x="1973" y="805"/>
                  </a:cubicBezTo>
                  <a:cubicBezTo>
                    <a:pt x="1982" y="810"/>
                    <a:pt x="1982" y="810"/>
                    <a:pt x="1982" y="810"/>
                  </a:cubicBezTo>
                  <a:cubicBezTo>
                    <a:pt x="1982" y="810"/>
                    <a:pt x="1982" y="810"/>
                    <a:pt x="1982" y="810"/>
                  </a:cubicBezTo>
                  <a:cubicBezTo>
                    <a:pt x="1983" y="810"/>
                    <a:pt x="1984" y="810"/>
                    <a:pt x="1984" y="809"/>
                  </a:cubicBezTo>
                  <a:cubicBezTo>
                    <a:pt x="1984" y="809"/>
                    <a:pt x="1984" y="808"/>
                    <a:pt x="1983" y="807"/>
                  </a:cubicBezTo>
                  <a:cubicBezTo>
                    <a:pt x="1977" y="803"/>
                    <a:pt x="1977" y="803"/>
                    <a:pt x="1977" y="803"/>
                  </a:cubicBezTo>
                  <a:cubicBezTo>
                    <a:pt x="1979" y="803"/>
                    <a:pt x="1979" y="803"/>
                    <a:pt x="1979" y="803"/>
                  </a:cubicBezTo>
                  <a:cubicBezTo>
                    <a:pt x="1979" y="803"/>
                    <a:pt x="1979" y="802"/>
                    <a:pt x="1980" y="802"/>
                  </a:cubicBezTo>
                  <a:cubicBezTo>
                    <a:pt x="1980" y="802"/>
                    <a:pt x="1980" y="801"/>
                    <a:pt x="1980" y="801"/>
                  </a:cubicBezTo>
                  <a:cubicBezTo>
                    <a:pt x="1980" y="800"/>
                    <a:pt x="1979" y="799"/>
                    <a:pt x="1978" y="799"/>
                  </a:cubicBezTo>
                  <a:cubicBezTo>
                    <a:pt x="1978" y="799"/>
                    <a:pt x="1978" y="799"/>
                    <a:pt x="1978" y="799"/>
                  </a:cubicBezTo>
                  <a:cubicBezTo>
                    <a:pt x="1976" y="800"/>
                    <a:pt x="1976" y="800"/>
                    <a:pt x="1976" y="800"/>
                  </a:cubicBezTo>
                  <a:cubicBezTo>
                    <a:pt x="1980" y="793"/>
                    <a:pt x="1980" y="793"/>
                    <a:pt x="1980" y="793"/>
                  </a:cubicBezTo>
                  <a:cubicBezTo>
                    <a:pt x="1990" y="776"/>
                    <a:pt x="1990" y="776"/>
                    <a:pt x="1990" y="776"/>
                  </a:cubicBezTo>
                  <a:cubicBezTo>
                    <a:pt x="1991" y="776"/>
                    <a:pt x="1990" y="775"/>
                    <a:pt x="1990" y="774"/>
                  </a:cubicBezTo>
                  <a:cubicBezTo>
                    <a:pt x="1989" y="774"/>
                    <a:pt x="1989" y="774"/>
                    <a:pt x="1989" y="774"/>
                  </a:cubicBezTo>
                  <a:cubicBezTo>
                    <a:pt x="1988" y="774"/>
                    <a:pt x="1988" y="774"/>
                    <a:pt x="1987" y="775"/>
                  </a:cubicBezTo>
                  <a:cubicBezTo>
                    <a:pt x="1977" y="792"/>
                    <a:pt x="1977" y="792"/>
                    <a:pt x="1977" y="792"/>
                  </a:cubicBezTo>
                  <a:cubicBezTo>
                    <a:pt x="1972" y="800"/>
                    <a:pt x="1972" y="800"/>
                    <a:pt x="1972" y="800"/>
                  </a:cubicBezTo>
                  <a:cubicBezTo>
                    <a:pt x="1963" y="795"/>
                    <a:pt x="1963" y="795"/>
                    <a:pt x="1963" y="795"/>
                  </a:cubicBezTo>
                  <a:cubicBezTo>
                    <a:pt x="1768" y="677"/>
                    <a:pt x="1768" y="677"/>
                    <a:pt x="1768" y="677"/>
                  </a:cubicBezTo>
                  <a:cubicBezTo>
                    <a:pt x="1764" y="675"/>
                    <a:pt x="1764" y="675"/>
                    <a:pt x="1764" y="675"/>
                  </a:cubicBezTo>
                  <a:cubicBezTo>
                    <a:pt x="1765" y="672"/>
                    <a:pt x="1764" y="669"/>
                    <a:pt x="1762" y="667"/>
                  </a:cubicBezTo>
                  <a:cubicBezTo>
                    <a:pt x="1765" y="663"/>
                    <a:pt x="1765" y="663"/>
                    <a:pt x="1765" y="663"/>
                  </a:cubicBezTo>
                  <a:cubicBezTo>
                    <a:pt x="1775" y="646"/>
                    <a:pt x="1775" y="646"/>
                    <a:pt x="1775" y="646"/>
                  </a:cubicBezTo>
                  <a:cubicBezTo>
                    <a:pt x="1790" y="621"/>
                    <a:pt x="1790" y="621"/>
                    <a:pt x="1790" y="621"/>
                  </a:cubicBezTo>
                  <a:cubicBezTo>
                    <a:pt x="1853" y="644"/>
                    <a:pt x="1916" y="668"/>
                    <a:pt x="1979" y="692"/>
                  </a:cubicBezTo>
                  <a:cubicBezTo>
                    <a:pt x="1975" y="688"/>
                    <a:pt x="1975" y="688"/>
                    <a:pt x="1975" y="688"/>
                  </a:cubicBezTo>
                  <a:cubicBezTo>
                    <a:pt x="1973" y="686"/>
                    <a:pt x="1973" y="686"/>
                    <a:pt x="1973" y="686"/>
                  </a:cubicBezTo>
                  <a:cubicBezTo>
                    <a:pt x="1957" y="680"/>
                    <a:pt x="1941" y="673"/>
                    <a:pt x="1925" y="667"/>
                  </a:cubicBezTo>
                  <a:cubicBezTo>
                    <a:pt x="1933" y="646"/>
                    <a:pt x="1933" y="646"/>
                    <a:pt x="1933" y="646"/>
                  </a:cubicBezTo>
                  <a:cubicBezTo>
                    <a:pt x="1930" y="643"/>
                    <a:pt x="1930" y="643"/>
                    <a:pt x="1930" y="643"/>
                  </a:cubicBezTo>
                  <a:cubicBezTo>
                    <a:pt x="1922" y="666"/>
                    <a:pt x="1922" y="666"/>
                    <a:pt x="1922" y="666"/>
                  </a:cubicBezTo>
                  <a:cubicBezTo>
                    <a:pt x="1910" y="662"/>
                    <a:pt x="1910" y="662"/>
                    <a:pt x="1910" y="662"/>
                  </a:cubicBezTo>
                  <a:cubicBezTo>
                    <a:pt x="1920" y="635"/>
                    <a:pt x="1920" y="635"/>
                    <a:pt x="1920" y="635"/>
                  </a:cubicBezTo>
                  <a:cubicBezTo>
                    <a:pt x="1921" y="636"/>
                    <a:pt x="1923" y="636"/>
                    <a:pt x="1924" y="637"/>
                  </a:cubicBezTo>
                  <a:cubicBezTo>
                    <a:pt x="1918" y="631"/>
                    <a:pt x="1918" y="631"/>
                    <a:pt x="1918" y="631"/>
                  </a:cubicBezTo>
                  <a:cubicBezTo>
                    <a:pt x="1879" y="616"/>
                    <a:pt x="1840" y="601"/>
                    <a:pt x="1800" y="587"/>
                  </a:cubicBezTo>
                  <a:moveTo>
                    <a:pt x="1789" y="583"/>
                  </a:moveTo>
                  <a:cubicBezTo>
                    <a:pt x="1789" y="587"/>
                    <a:pt x="1789" y="587"/>
                    <a:pt x="1789" y="587"/>
                  </a:cubicBezTo>
                  <a:cubicBezTo>
                    <a:pt x="1790" y="587"/>
                    <a:pt x="1790" y="587"/>
                    <a:pt x="1791" y="587"/>
                  </a:cubicBezTo>
                  <a:cubicBezTo>
                    <a:pt x="1793" y="585"/>
                    <a:pt x="1793" y="585"/>
                    <a:pt x="1793" y="585"/>
                  </a:cubicBezTo>
                  <a:cubicBezTo>
                    <a:pt x="1792" y="584"/>
                    <a:pt x="1791" y="584"/>
                    <a:pt x="1789" y="583"/>
                  </a:cubicBezTo>
                  <a:moveTo>
                    <a:pt x="1781" y="580"/>
                  </a:moveTo>
                  <a:cubicBezTo>
                    <a:pt x="1781" y="584"/>
                    <a:pt x="1781" y="584"/>
                    <a:pt x="1781" y="584"/>
                  </a:cubicBezTo>
                  <a:cubicBezTo>
                    <a:pt x="1783" y="584"/>
                    <a:pt x="1784" y="585"/>
                    <a:pt x="1786" y="585"/>
                  </a:cubicBezTo>
                  <a:cubicBezTo>
                    <a:pt x="1786" y="582"/>
                    <a:pt x="1786" y="582"/>
                    <a:pt x="1786" y="582"/>
                  </a:cubicBezTo>
                  <a:cubicBezTo>
                    <a:pt x="1784" y="581"/>
                    <a:pt x="1783" y="581"/>
                    <a:pt x="1781" y="580"/>
                  </a:cubicBezTo>
                  <a:moveTo>
                    <a:pt x="1773" y="577"/>
                  </a:moveTo>
                  <a:cubicBezTo>
                    <a:pt x="1773" y="581"/>
                    <a:pt x="1773" y="581"/>
                    <a:pt x="1773" y="581"/>
                  </a:cubicBezTo>
                  <a:cubicBezTo>
                    <a:pt x="1775" y="581"/>
                    <a:pt x="1776" y="582"/>
                    <a:pt x="1778" y="582"/>
                  </a:cubicBezTo>
                  <a:cubicBezTo>
                    <a:pt x="1778" y="579"/>
                    <a:pt x="1778" y="579"/>
                    <a:pt x="1778" y="579"/>
                  </a:cubicBezTo>
                  <a:cubicBezTo>
                    <a:pt x="1776" y="578"/>
                    <a:pt x="1775" y="578"/>
                    <a:pt x="1773" y="577"/>
                  </a:cubicBezTo>
                  <a:moveTo>
                    <a:pt x="1770" y="577"/>
                  </a:moveTo>
                  <a:cubicBezTo>
                    <a:pt x="1768" y="579"/>
                    <a:pt x="1768" y="579"/>
                    <a:pt x="1768" y="579"/>
                  </a:cubicBezTo>
                  <a:cubicBezTo>
                    <a:pt x="1769" y="579"/>
                    <a:pt x="1769" y="579"/>
                    <a:pt x="1770" y="580"/>
                  </a:cubicBezTo>
                  <a:cubicBezTo>
                    <a:pt x="1770" y="577"/>
                    <a:pt x="1770" y="577"/>
                    <a:pt x="1770" y="577"/>
                  </a:cubicBezTo>
                  <a:moveTo>
                    <a:pt x="1211" y="570"/>
                  </a:moveTo>
                  <a:cubicBezTo>
                    <a:pt x="1210" y="571"/>
                    <a:pt x="1209" y="571"/>
                    <a:pt x="1208" y="572"/>
                  </a:cubicBezTo>
                  <a:cubicBezTo>
                    <a:pt x="1360" y="664"/>
                    <a:pt x="1360" y="664"/>
                    <a:pt x="1360" y="664"/>
                  </a:cubicBezTo>
                  <a:cubicBezTo>
                    <a:pt x="1363" y="662"/>
                    <a:pt x="1363" y="662"/>
                    <a:pt x="1363" y="662"/>
                  </a:cubicBezTo>
                  <a:cubicBezTo>
                    <a:pt x="1211" y="570"/>
                    <a:pt x="1211" y="570"/>
                    <a:pt x="1211" y="570"/>
                  </a:cubicBezTo>
                  <a:moveTo>
                    <a:pt x="1229" y="563"/>
                  </a:moveTo>
                  <a:cubicBezTo>
                    <a:pt x="1227" y="565"/>
                    <a:pt x="1227" y="565"/>
                    <a:pt x="1227" y="565"/>
                  </a:cubicBezTo>
                  <a:cubicBezTo>
                    <a:pt x="1372" y="653"/>
                    <a:pt x="1372" y="653"/>
                    <a:pt x="1372" y="653"/>
                  </a:cubicBezTo>
                  <a:cubicBezTo>
                    <a:pt x="1374" y="650"/>
                    <a:pt x="1374" y="650"/>
                    <a:pt x="1374" y="650"/>
                  </a:cubicBezTo>
                  <a:cubicBezTo>
                    <a:pt x="1229" y="563"/>
                    <a:pt x="1229" y="563"/>
                    <a:pt x="1229" y="563"/>
                  </a:cubicBezTo>
                  <a:moveTo>
                    <a:pt x="1222" y="558"/>
                  </a:moveTo>
                  <a:cubicBezTo>
                    <a:pt x="1220" y="561"/>
                    <a:pt x="1220" y="561"/>
                    <a:pt x="1220" y="561"/>
                  </a:cubicBezTo>
                  <a:cubicBezTo>
                    <a:pt x="1224" y="563"/>
                    <a:pt x="1224" y="563"/>
                    <a:pt x="1224" y="563"/>
                  </a:cubicBezTo>
                  <a:cubicBezTo>
                    <a:pt x="1226" y="561"/>
                    <a:pt x="1226" y="561"/>
                    <a:pt x="1226" y="561"/>
                  </a:cubicBezTo>
                  <a:cubicBezTo>
                    <a:pt x="1222" y="558"/>
                    <a:pt x="1222" y="558"/>
                    <a:pt x="1222" y="558"/>
                  </a:cubicBezTo>
                  <a:moveTo>
                    <a:pt x="1234" y="557"/>
                  </a:moveTo>
                  <a:cubicBezTo>
                    <a:pt x="1232" y="559"/>
                    <a:pt x="1232" y="559"/>
                    <a:pt x="1232" y="559"/>
                  </a:cubicBezTo>
                  <a:cubicBezTo>
                    <a:pt x="1378" y="647"/>
                    <a:pt x="1378" y="647"/>
                    <a:pt x="1378" y="647"/>
                  </a:cubicBezTo>
                  <a:cubicBezTo>
                    <a:pt x="1378" y="646"/>
                    <a:pt x="1378" y="646"/>
                    <a:pt x="1378" y="646"/>
                  </a:cubicBezTo>
                  <a:cubicBezTo>
                    <a:pt x="1372" y="640"/>
                    <a:pt x="1372" y="640"/>
                    <a:pt x="1372" y="640"/>
                  </a:cubicBezTo>
                  <a:cubicBezTo>
                    <a:pt x="1234" y="557"/>
                    <a:pt x="1234" y="557"/>
                    <a:pt x="1234" y="557"/>
                  </a:cubicBezTo>
                  <a:moveTo>
                    <a:pt x="1880" y="553"/>
                  </a:moveTo>
                  <a:cubicBezTo>
                    <a:pt x="1880" y="553"/>
                    <a:pt x="1880" y="553"/>
                    <a:pt x="1880" y="553"/>
                  </a:cubicBezTo>
                  <a:cubicBezTo>
                    <a:pt x="1880" y="553"/>
                    <a:pt x="1880" y="553"/>
                    <a:pt x="1880" y="553"/>
                  </a:cubicBezTo>
                  <a:cubicBezTo>
                    <a:pt x="1880" y="553"/>
                    <a:pt x="1880" y="553"/>
                    <a:pt x="1880" y="553"/>
                  </a:cubicBezTo>
                  <a:moveTo>
                    <a:pt x="1889" y="553"/>
                  </a:moveTo>
                  <a:cubicBezTo>
                    <a:pt x="1895" y="559"/>
                    <a:pt x="1895" y="559"/>
                    <a:pt x="1895" y="559"/>
                  </a:cubicBezTo>
                  <a:cubicBezTo>
                    <a:pt x="1953" y="581"/>
                    <a:pt x="2011" y="603"/>
                    <a:pt x="2068" y="626"/>
                  </a:cubicBezTo>
                  <a:cubicBezTo>
                    <a:pt x="2071" y="623"/>
                    <a:pt x="2071" y="623"/>
                    <a:pt x="2071" y="623"/>
                  </a:cubicBezTo>
                  <a:cubicBezTo>
                    <a:pt x="2010" y="599"/>
                    <a:pt x="1950" y="576"/>
                    <a:pt x="1889" y="553"/>
                  </a:cubicBezTo>
                  <a:moveTo>
                    <a:pt x="1228" y="552"/>
                  </a:moveTo>
                  <a:cubicBezTo>
                    <a:pt x="1225" y="555"/>
                    <a:pt x="1225" y="555"/>
                    <a:pt x="1225" y="555"/>
                  </a:cubicBezTo>
                  <a:cubicBezTo>
                    <a:pt x="1229" y="557"/>
                    <a:pt x="1229" y="557"/>
                    <a:pt x="1229" y="557"/>
                  </a:cubicBezTo>
                  <a:cubicBezTo>
                    <a:pt x="1232" y="555"/>
                    <a:pt x="1232" y="555"/>
                    <a:pt x="1232" y="555"/>
                  </a:cubicBezTo>
                  <a:cubicBezTo>
                    <a:pt x="1228" y="552"/>
                    <a:pt x="1228" y="552"/>
                    <a:pt x="1228" y="552"/>
                  </a:cubicBezTo>
                  <a:moveTo>
                    <a:pt x="1240" y="551"/>
                  </a:moveTo>
                  <a:cubicBezTo>
                    <a:pt x="1238" y="553"/>
                    <a:pt x="1238" y="553"/>
                    <a:pt x="1238" y="553"/>
                  </a:cubicBezTo>
                  <a:cubicBezTo>
                    <a:pt x="1319" y="603"/>
                    <a:pt x="1319" y="603"/>
                    <a:pt x="1319" y="603"/>
                  </a:cubicBezTo>
                  <a:cubicBezTo>
                    <a:pt x="1353" y="623"/>
                    <a:pt x="1353" y="623"/>
                    <a:pt x="1353" y="623"/>
                  </a:cubicBezTo>
                  <a:cubicBezTo>
                    <a:pt x="1358" y="626"/>
                    <a:pt x="1358" y="626"/>
                    <a:pt x="1358" y="626"/>
                  </a:cubicBezTo>
                  <a:cubicBezTo>
                    <a:pt x="1349" y="617"/>
                    <a:pt x="1349" y="617"/>
                    <a:pt x="1349" y="617"/>
                  </a:cubicBezTo>
                  <a:cubicBezTo>
                    <a:pt x="1321" y="600"/>
                    <a:pt x="1321" y="600"/>
                    <a:pt x="1321" y="600"/>
                  </a:cubicBezTo>
                  <a:cubicBezTo>
                    <a:pt x="1240" y="551"/>
                    <a:pt x="1240" y="551"/>
                    <a:pt x="1240" y="551"/>
                  </a:cubicBezTo>
                  <a:moveTo>
                    <a:pt x="1872" y="547"/>
                  </a:moveTo>
                  <a:cubicBezTo>
                    <a:pt x="1872" y="550"/>
                    <a:pt x="1872" y="550"/>
                    <a:pt x="1872" y="550"/>
                  </a:cubicBezTo>
                  <a:cubicBezTo>
                    <a:pt x="1874" y="551"/>
                    <a:pt x="1875" y="551"/>
                    <a:pt x="1877" y="552"/>
                  </a:cubicBezTo>
                  <a:cubicBezTo>
                    <a:pt x="1877" y="550"/>
                    <a:pt x="1877" y="550"/>
                    <a:pt x="1877" y="550"/>
                  </a:cubicBezTo>
                  <a:cubicBezTo>
                    <a:pt x="1875" y="548"/>
                    <a:pt x="1875" y="548"/>
                    <a:pt x="1875" y="548"/>
                  </a:cubicBezTo>
                  <a:cubicBezTo>
                    <a:pt x="1874" y="547"/>
                    <a:pt x="1873" y="547"/>
                    <a:pt x="1872" y="547"/>
                  </a:cubicBezTo>
                  <a:moveTo>
                    <a:pt x="1233" y="547"/>
                  </a:moveTo>
                  <a:cubicBezTo>
                    <a:pt x="1231" y="549"/>
                    <a:pt x="1231" y="549"/>
                    <a:pt x="1231" y="549"/>
                  </a:cubicBezTo>
                  <a:cubicBezTo>
                    <a:pt x="1235" y="551"/>
                    <a:pt x="1235" y="551"/>
                    <a:pt x="1235" y="551"/>
                  </a:cubicBezTo>
                  <a:cubicBezTo>
                    <a:pt x="1237" y="549"/>
                    <a:pt x="1237" y="549"/>
                    <a:pt x="1237" y="549"/>
                  </a:cubicBezTo>
                  <a:cubicBezTo>
                    <a:pt x="1233" y="547"/>
                    <a:pt x="1233" y="547"/>
                    <a:pt x="1233" y="547"/>
                  </a:cubicBezTo>
                  <a:moveTo>
                    <a:pt x="1864" y="544"/>
                  </a:moveTo>
                  <a:cubicBezTo>
                    <a:pt x="1864" y="547"/>
                    <a:pt x="1864" y="547"/>
                    <a:pt x="1864" y="547"/>
                  </a:cubicBezTo>
                  <a:cubicBezTo>
                    <a:pt x="1866" y="548"/>
                    <a:pt x="1867" y="548"/>
                    <a:pt x="1869" y="549"/>
                  </a:cubicBezTo>
                  <a:cubicBezTo>
                    <a:pt x="1869" y="545"/>
                    <a:pt x="1869" y="545"/>
                    <a:pt x="1869" y="545"/>
                  </a:cubicBezTo>
                  <a:cubicBezTo>
                    <a:pt x="1867" y="545"/>
                    <a:pt x="1866" y="544"/>
                    <a:pt x="1864" y="544"/>
                  </a:cubicBezTo>
                  <a:moveTo>
                    <a:pt x="1857" y="541"/>
                  </a:moveTo>
                  <a:cubicBezTo>
                    <a:pt x="1857" y="544"/>
                    <a:pt x="1857" y="544"/>
                    <a:pt x="1857" y="544"/>
                  </a:cubicBezTo>
                  <a:cubicBezTo>
                    <a:pt x="1858" y="545"/>
                    <a:pt x="1860" y="546"/>
                    <a:pt x="1861" y="546"/>
                  </a:cubicBezTo>
                  <a:cubicBezTo>
                    <a:pt x="1861" y="543"/>
                    <a:pt x="1861" y="543"/>
                    <a:pt x="1861" y="543"/>
                  </a:cubicBezTo>
                  <a:cubicBezTo>
                    <a:pt x="1860" y="542"/>
                    <a:pt x="1858" y="541"/>
                    <a:pt x="1857" y="541"/>
                  </a:cubicBezTo>
                  <a:moveTo>
                    <a:pt x="1849" y="538"/>
                  </a:moveTo>
                  <a:cubicBezTo>
                    <a:pt x="1849" y="539"/>
                    <a:pt x="1849" y="539"/>
                    <a:pt x="1849" y="539"/>
                  </a:cubicBezTo>
                  <a:cubicBezTo>
                    <a:pt x="1849" y="542"/>
                    <a:pt x="1849" y="542"/>
                    <a:pt x="1849" y="542"/>
                  </a:cubicBezTo>
                  <a:cubicBezTo>
                    <a:pt x="1850" y="542"/>
                    <a:pt x="1852" y="543"/>
                    <a:pt x="1853" y="543"/>
                  </a:cubicBezTo>
                  <a:cubicBezTo>
                    <a:pt x="1853" y="540"/>
                    <a:pt x="1853" y="540"/>
                    <a:pt x="1853" y="540"/>
                  </a:cubicBezTo>
                  <a:cubicBezTo>
                    <a:pt x="1852" y="539"/>
                    <a:pt x="1850" y="539"/>
                    <a:pt x="1849" y="538"/>
                  </a:cubicBezTo>
                  <a:moveTo>
                    <a:pt x="1268" y="531"/>
                  </a:moveTo>
                  <a:cubicBezTo>
                    <a:pt x="1278" y="541"/>
                    <a:pt x="1278" y="541"/>
                    <a:pt x="1278" y="541"/>
                  </a:cubicBezTo>
                  <a:cubicBezTo>
                    <a:pt x="1602" y="736"/>
                    <a:pt x="1602" y="736"/>
                    <a:pt x="1602" y="736"/>
                  </a:cubicBezTo>
                  <a:cubicBezTo>
                    <a:pt x="1604" y="734"/>
                    <a:pt x="1604" y="734"/>
                    <a:pt x="1604" y="734"/>
                  </a:cubicBezTo>
                  <a:cubicBezTo>
                    <a:pt x="1268" y="531"/>
                    <a:pt x="1268" y="531"/>
                    <a:pt x="1268" y="531"/>
                  </a:cubicBezTo>
                  <a:moveTo>
                    <a:pt x="1260" y="528"/>
                  </a:moveTo>
                  <a:cubicBezTo>
                    <a:pt x="1259" y="530"/>
                    <a:pt x="1259" y="530"/>
                    <a:pt x="1259" y="530"/>
                  </a:cubicBezTo>
                  <a:cubicBezTo>
                    <a:pt x="1266" y="534"/>
                    <a:pt x="1266" y="534"/>
                    <a:pt x="1266" y="534"/>
                  </a:cubicBezTo>
                  <a:cubicBezTo>
                    <a:pt x="1260" y="528"/>
                    <a:pt x="1260" y="528"/>
                    <a:pt x="1260" y="528"/>
                  </a:cubicBezTo>
                  <a:moveTo>
                    <a:pt x="1146" y="525"/>
                  </a:moveTo>
                  <a:cubicBezTo>
                    <a:pt x="1143" y="529"/>
                    <a:pt x="1143" y="529"/>
                    <a:pt x="1143" y="529"/>
                  </a:cubicBezTo>
                  <a:cubicBezTo>
                    <a:pt x="1139" y="526"/>
                    <a:pt x="1139" y="526"/>
                    <a:pt x="1139" y="526"/>
                  </a:cubicBezTo>
                  <a:cubicBezTo>
                    <a:pt x="1149" y="536"/>
                    <a:pt x="1149" y="536"/>
                    <a:pt x="1149" y="536"/>
                  </a:cubicBezTo>
                  <a:cubicBezTo>
                    <a:pt x="1163" y="545"/>
                    <a:pt x="1163" y="545"/>
                    <a:pt x="1163" y="545"/>
                  </a:cubicBezTo>
                  <a:cubicBezTo>
                    <a:pt x="1170" y="549"/>
                    <a:pt x="1170" y="549"/>
                    <a:pt x="1170" y="549"/>
                  </a:cubicBezTo>
                  <a:cubicBezTo>
                    <a:pt x="1160" y="539"/>
                    <a:pt x="1160" y="539"/>
                    <a:pt x="1160" y="539"/>
                  </a:cubicBezTo>
                  <a:cubicBezTo>
                    <a:pt x="1146" y="531"/>
                    <a:pt x="1146" y="531"/>
                    <a:pt x="1146" y="531"/>
                  </a:cubicBezTo>
                  <a:cubicBezTo>
                    <a:pt x="1148" y="527"/>
                    <a:pt x="1148" y="527"/>
                    <a:pt x="1148" y="527"/>
                  </a:cubicBezTo>
                  <a:cubicBezTo>
                    <a:pt x="1146" y="525"/>
                    <a:pt x="1146" y="525"/>
                    <a:pt x="1146" y="525"/>
                  </a:cubicBezTo>
                  <a:moveTo>
                    <a:pt x="1254" y="523"/>
                  </a:moveTo>
                  <a:cubicBezTo>
                    <a:pt x="1252" y="525"/>
                    <a:pt x="1252" y="525"/>
                    <a:pt x="1252" y="525"/>
                  </a:cubicBezTo>
                  <a:cubicBezTo>
                    <a:pt x="1256" y="528"/>
                    <a:pt x="1256" y="528"/>
                    <a:pt x="1256" y="528"/>
                  </a:cubicBezTo>
                  <a:cubicBezTo>
                    <a:pt x="1258" y="526"/>
                    <a:pt x="1258" y="526"/>
                    <a:pt x="1258" y="526"/>
                  </a:cubicBezTo>
                  <a:cubicBezTo>
                    <a:pt x="1256" y="523"/>
                    <a:pt x="1256" y="523"/>
                    <a:pt x="1256" y="523"/>
                  </a:cubicBezTo>
                  <a:cubicBezTo>
                    <a:pt x="1254" y="523"/>
                    <a:pt x="1254" y="523"/>
                    <a:pt x="1254" y="523"/>
                  </a:cubicBezTo>
                  <a:moveTo>
                    <a:pt x="1115" y="516"/>
                  </a:moveTo>
                  <a:cubicBezTo>
                    <a:pt x="1109" y="526"/>
                    <a:pt x="1109" y="526"/>
                    <a:pt x="1109" y="526"/>
                  </a:cubicBezTo>
                  <a:cubicBezTo>
                    <a:pt x="1108" y="526"/>
                    <a:pt x="1109" y="528"/>
                    <a:pt x="1109" y="528"/>
                  </a:cubicBezTo>
                  <a:cubicBezTo>
                    <a:pt x="1110" y="528"/>
                    <a:pt x="1110" y="528"/>
                    <a:pt x="1110" y="528"/>
                  </a:cubicBezTo>
                  <a:cubicBezTo>
                    <a:pt x="1111" y="528"/>
                    <a:pt x="1111" y="528"/>
                    <a:pt x="1112" y="527"/>
                  </a:cubicBezTo>
                  <a:cubicBezTo>
                    <a:pt x="1117" y="518"/>
                    <a:pt x="1117" y="518"/>
                    <a:pt x="1117" y="518"/>
                  </a:cubicBezTo>
                  <a:cubicBezTo>
                    <a:pt x="1115" y="516"/>
                    <a:pt x="1115" y="516"/>
                    <a:pt x="1115" y="516"/>
                  </a:cubicBezTo>
                  <a:moveTo>
                    <a:pt x="1784" y="514"/>
                  </a:moveTo>
                  <a:cubicBezTo>
                    <a:pt x="1781" y="517"/>
                    <a:pt x="1781" y="517"/>
                    <a:pt x="1781" y="517"/>
                  </a:cubicBezTo>
                  <a:cubicBezTo>
                    <a:pt x="1791" y="520"/>
                    <a:pt x="1801" y="524"/>
                    <a:pt x="1811" y="528"/>
                  </a:cubicBezTo>
                  <a:cubicBezTo>
                    <a:pt x="1811" y="527"/>
                    <a:pt x="1811" y="527"/>
                    <a:pt x="1811" y="527"/>
                  </a:cubicBezTo>
                  <a:cubicBezTo>
                    <a:pt x="1812" y="527"/>
                    <a:pt x="1812" y="527"/>
                    <a:pt x="1813" y="528"/>
                  </a:cubicBezTo>
                  <a:cubicBezTo>
                    <a:pt x="1813" y="528"/>
                    <a:pt x="1813" y="528"/>
                    <a:pt x="1813" y="528"/>
                  </a:cubicBezTo>
                  <a:cubicBezTo>
                    <a:pt x="1823" y="532"/>
                    <a:pt x="1833" y="536"/>
                    <a:pt x="1843" y="539"/>
                  </a:cubicBezTo>
                  <a:cubicBezTo>
                    <a:pt x="1846" y="537"/>
                    <a:pt x="1846" y="537"/>
                    <a:pt x="1846" y="537"/>
                  </a:cubicBezTo>
                  <a:cubicBezTo>
                    <a:pt x="1825" y="529"/>
                    <a:pt x="1805" y="522"/>
                    <a:pt x="1784" y="514"/>
                  </a:cubicBezTo>
                  <a:moveTo>
                    <a:pt x="1118" y="510"/>
                  </a:moveTo>
                  <a:cubicBezTo>
                    <a:pt x="1117" y="513"/>
                    <a:pt x="1117" y="513"/>
                    <a:pt x="1117" y="513"/>
                  </a:cubicBezTo>
                  <a:cubicBezTo>
                    <a:pt x="1116" y="513"/>
                    <a:pt x="1116" y="513"/>
                    <a:pt x="1116" y="513"/>
                  </a:cubicBezTo>
                  <a:cubicBezTo>
                    <a:pt x="1126" y="523"/>
                    <a:pt x="1126" y="523"/>
                    <a:pt x="1126" y="523"/>
                  </a:cubicBezTo>
                  <a:cubicBezTo>
                    <a:pt x="1137" y="529"/>
                    <a:pt x="1137" y="529"/>
                    <a:pt x="1137" y="529"/>
                  </a:cubicBezTo>
                  <a:cubicBezTo>
                    <a:pt x="1127" y="519"/>
                    <a:pt x="1127" y="519"/>
                    <a:pt x="1127" y="519"/>
                  </a:cubicBezTo>
                  <a:cubicBezTo>
                    <a:pt x="1119" y="515"/>
                    <a:pt x="1119" y="515"/>
                    <a:pt x="1119" y="515"/>
                  </a:cubicBezTo>
                  <a:cubicBezTo>
                    <a:pt x="1121" y="513"/>
                    <a:pt x="1121" y="513"/>
                    <a:pt x="1121" y="513"/>
                  </a:cubicBezTo>
                  <a:cubicBezTo>
                    <a:pt x="1118" y="510"/>
                    <a:pt x="1118" y="510"/>
                    <a:pt x="1118" y="510"/>
                  </a:cubicBezTo>
                  <a:moveTo>
                    <a:pt x="1759" y="506"/>
                  </a:moveTo>
                  <a:cubicBezTo>
                    <a:pt x="1757" y="508"/>
                    <a:pt x="1757" y="508"/>
                    <a:pt x="1757" y="508"/>
                  </a:cubicBezTo>
                  <a:cubicBezTo>
                    <a:pt x="1764" y="511"/>
                    <a:pt x="1771" y="513"/>
                    <a:pt x="1778" y="516"/>
                  </a:cubicBezTo>
                  <a:cubicBezTo>
                    <a:pt x="1780" y="513"/>
                    <a:pt x="1780" y="513"/>
                    <a:pt x="1780" y="513"/>
                  </a:cubicBezTo>
                  <a:cubicBezTo>
                    <a:pt x="1773" y="511"/>
                    <a:pt x="1766" y="508"/>
                    <a:pt x="1759" y="506"/>
                  </a:cubicBezTo>
                  <a:moveTo>
                    <a:pt x="1123" y="502"/>
                  </a:moveTo>
                  <a:cubicBezTo>
                    <a:pt x="1120" y="507"/>
                    <a:pt x="1120" y="507"/>
                    <a:pt x="1120" y="507"/>
                  </a:cubicBezTo>
                  <a:cubicBezTo>
                    <a:pt x="1122" y="510"/>
                    <a:pt x="1122" y="510"/>
                    <a:pt x="1122" y="510"/>
                  </a:cubicBezTo>
                  <a:cubicBezTo>
                    <a:pt x="1126" y="505"/>
                    <a:pt x="1126" y="505"/>
                    <a:pt x="1126" y="505"/>
                  </a:cubicBezTo>
                  <a:cubicBezTo>
                    <a:pt x="1123" y="502"/>
                    <a:pt x="1123" y="502"/>
                    <a:pt x="1123" y="502"/>
                  </a:cubicBezTo>
                  <a:moveTo>
                    <a:pt x="1749" y="502"/>
                  </a:moveTo>
                  <a:cubicBezTo>
                    <a:pt x="1754" y="506"/>
                    <a:pt x="1754" y="506"/>
                    <a:pt x="1754" y="506"/>
                  </a:cubicBezTo>
                  <a:cubicBezTo>
                    <a:pt x="1756" y="504"/>
                    <a:pt x="1756" y="504"/>
                    <a:pt x="1756" y="504"/>
                  </a:cubicBezTo>
                  <a:cubicBezTo>
                    <a:pt x="1754" y="504"/>
                    <a:pt x="1751" y="503"/>
                    <a:pt x="1749" y="502"/>
                  </a:cubicBezTo>
                  <a:moveTo>
                    <a:pt x="1092" y="493"/>
                  </a:moveTo>
                  <a:cubicBezTo>
                    <a:pt x="1089" y="498"/>
                    <a:pt x="1089" y="498"/>
                    <a:pt x="1089" y="498"/>
                  </a:cubicBezTo>
                  <a:cubicBezTo>
                    <a:pt x="1088" y="499"/>
                    <a:pt x="1088" y="500"/>
                    <a:pt x="1089" y="500"/>
                  </a:cubicBezTo>
                  <a:cubicBezTo>
                    <a:pt x="1114" y="515"/>
                    <a:pt x="1114" y="515"/>
                    <a:pt x="1114" y="515"/>
                  </a:cubicBezTo>
                  <a:cubicBezTo>
                    <a:pt x="1104" y="505"/>
                    <a:pt x="1104" y="505"/>
                    <a:pt x="1104" y="505"/>
                  </a:cubicBezTo>
                  <a:cubicBezTo>
                    <a:pt x="1092" y="498"/>
                    <a:pt x="1092" y="498"/>
                    <a:pt x="1092" y="498"/>
                  </a:cubicBezTo>
                  <a:cubicBezTo>
                    <a:pt x="1094" y="495"/>
                    <a:pt x="1094" y="495"/>
                    <a:pt x="1094" y="495"/>
                  </a:cubicBezTo>
                  <a:cubicBezTo>
                    <a:pt x="1092" y="493"/>
                    <a:pt x="1092" y="493"/>
                    <a:pt x="1092" y="493"/>
                  </a:cubicBezTo>
                  <a:moveTo>
                    <a:pt x="1131" y="491"/>
                  </a:moveTo>
                  <a:cubicBezTo>
                    <a:pt x="1130" y="491"/>
                    <a:pt x="1130" y="491"/>
                    <a:pt x="1129" y="492"/>
                  </a:cubicBezTo>
                  <a:cubicBezTo>
                    <a:pt x="1125" y="499"/>
                    <a:pt x="1125" y="499"/>
                    <a:pt x="1125" y="499"/>
                  </a:cubicBezTo>
                  <a:cubicBezTo>
                    <a:pt x="1127" y="502"/>
                    <a:pt x="1127" y="502"/>
                    <a:pt x="1127" y="502"/>
                  </a:cubicBezTo>
                  <a:cubicBezTo>
                    <a:pt x="1132" y="493"/>
                    <a:pt x="1132" y="493"/>
                    <a:pt x="1132" y="493"/>
                  </a:cubicBezTo>
                  <a:cubicBezTo>
                    <a:pt x="1133" y="492"/>
                    <a:pt x="1133" y="491"/>
                    <a:pt x="1132" y="491"/>
                  </a:cubicBezTo>
                  <a:cubicBezTo>
                    <a:pt x="1131" y="491"/>
                    <a:pt x="1131" y="491"/>
                    <a:pt x="1131" y="491"/>
                  </a:cubicBezTo>
                  <a:moveTo>
                    <a:pt x="1095" y="487"/>
                  </a:moveTo>
                  <a:cubicBezTo>
                    <a:pt x="1094" y="490"/>
                    <a:pt x="1094" y="490"/>
                    <a:pt x="1094" y="490"/>
                  </a:cubicBezTo>
                  <a:cubicBezTo>
                    <a:pt x="1096" y="493"/>
                    <a:pt x="1096" y="493"/>
                    <a:pt x="1096" y="493"/>
                  </a:cubicBezTo>
                  <a:cubicBezTo>
                    <a:pt x="1098" y="490"/>
                    <a:pt x="1098" y="490"/>
                    <a:pt x="1098" y="490"/>
                  </a:cubicBezTo>
                  <a:cubicBezTo>
                    <a:pt x="1095" y="487"/>
                    <a:pt x="1095" y="487"/>
                    <a:pt x="1095" y="487"/>
                  </a:cubicBezTo>
                  <a:moveTo>
                    <a:pt x="1112" y="473"/>
                  </a:moveTo>
                  <a:cubicBezTo>
                    <a:pt x="1111" y="474"/>
                    <a:pt x="1111" y="475"/>
                    <a:pt x="1111" y="477"/>
                  </a:cubicBezTo>
                  <a:cubicBezTo>
                    <a:pt x="1114" y="479"/>
                    <a:pt x="1114" y="479"/>
                    <a:pt x="1114" y="479"/>
                  </a:cubicBezTo>
                  <a:cubicBezTo>
                    <a:pt x="1114" y="479"/>
                    <a:pt x="1115" y="479"/>
                    <a:pt x="1115" y="479"/>
                  </a:cubicBezTo>
                  <a:cubicBezTo>
                    <a:pt x="1116" y="479"/>
                    <a:pt x="1116" y="479"/>
                    <a:pt x="1116" y="478"/>
                  </a:cubicBezTo>
                  <a:cubicBezTo>
                    <a:pt x="1117" y="477"/>
                    <a:pt x="1117" y="476"/>
                    <a:pt x="1116" y="476"/>
                  </a:cubicBezTo>
                  <a:cubicBezTo>
                    <a:pt x="1112" y="473"/>
                    <a:pt x="1112" y="473"/>
                    <a:pt x="1112" y="473"/>
                  </a:cubicBezTo>
                  <a:moveTo>
                    <a:pt x="1057" y="458"/>
                  </a:moveTo>
                  <a:cubicBezTo>
                    <a:pt x="1052" y="467"/>
                    <a:pt x="1052" y="467"/>
                    <a:pt x="1052" y="467"/>
                  </a:cubicBezTo>
                  <a:cubicBezTo>
                    <a:pt x="1052" y="468"/>
                    <a:pt x="1052" y="469"/>
                    <a:pt x="1053" y="469"/>
                  </a:cubicBezTo>
                  <a:cubicBezTo>
                    <a:pt x="1053" y="469"/>
                    <a:pt x="1053" y="469"/>
                    <a:pt x="1054" y="469"/>
                  </a:cubicBezTo>
                  <a:cubicBezTo>
                    <a:pt x="1054" y="469"/>
                    <a:pt x="1055" y="469"/>
                    <a:pt x="1055" y="468"/>
                  </a:cubicBezTo>
                  <a:cubicBezTo>
                    <a:pt x="1060" y="461"/>
                    <a:pt x="1060" y="461"/>
                    <a:pt x="1060" y="461"/>
                  </a:cubicBezTo>
                  <a:cubicBezTo>
                    <a:pt x="1057" y="458"/>
                    <a:pt x="1057" y="458"/>
                    <a:pt x="1057" y="458"/>
                  </a:cubicBezTo>
                  <a:moveTo>
                    <a:pt x="1119" y="455"/>
                  </a:moveTo>
                  <a:cubicBezTo>
                    <a:pt x="1111" y="462"/>
                    <a:pt x="1111" y="462"/>
                    <a:pt x="1111" y="462"/>
                  </a:cubicBezTo>
                  <a:cubicBezTo>
                    <a:pt x="1113" y="464"/>
                    <a:pt x="1113" y="464"/>
                    <a:pt x="1113" y="464"/>
                  </a:cubicBezTo>
                  <a:cubicBezTo>
                    <a:pt x="1119" y="455"/>
                    <a:pt x="1119" y="455"/>
                    <a:pt x="1119" y="455"/>
                  </a:cubicBezTo>
                  <a:moveTo>
                    <a:pt x="1060" y="453"/>
                  </a:moveTo>
                  <a:cubicBezTo>
                    <a:pt x="1059" y="455"/>
                    <a:pt x="1059" y="455"/>
                    <a:pt x="1059" y="455"/>
                  </a:cubicBezTo>
                  <a:cubicBezTo>
                    <a:pt x="1061" y="458"/>
                    <a:pt x="1061" y="458"/>
                    <a:pt x="1061" y="458"/>
                  </a:cubicBezTo>
                  <a:cubicBezTo>
                    <a:pt x="1063" y="455"/>
                    <a:pt x="1063" y="455"/>
                    <a:pt x="1063" y="455"/>
                  </a:cubicBezTo>
                  <a:cubicBezTo>
                    <a:pt x="1060" y="453"/>
                    <a:pt x="1060" y="453"/>
                    <a:pt x="1060" y="453"/>
                  </a:cubicBezTo>
                  <a:moveTo>
                    <a:pt x="1293" y="452"/>
                  </a:moveTo>
                  <a:cubicBezTo>
                    <a:pt x="1294" y="453"/>
                    <a:pt x="1295" y="454"/>
                    <a:pt x="1296" y="456"/>
                  </a:cubicBezTo>
                  <a:cubicBezTo>
                    <a:pt x="1297" y="456"/>
                    <a:pt x="1298" y="456"/>
                    <a:pt x="1299" y="457"/>
                  </a:cubicBezTo>
                  <a:cubicBezTo>
                    <a:pt x="1294" y="452"/>
                    <a:pt x="1294" y="452"/>
                    <a:pt x="1294" y="452"/>
                  </a:cubicBezTo>
                  <a:cubicBezTo>
                    <a:pt x="1294" y="452"/>
                    <a:pt x="1294" y="452"/>
                    <a:pt x="1293" y="452"/>
                  </a:cubicBezTo>
                  <a:moveTo>
                    <a:pt x="1128" y="446"/>
                  </a:moveTo>
                  <a:cubicBezTo>
                    <a:pt x="1125" y="449"/>
                    <a:pt x="1125" y="449"/>
                    <a:pt x="1125" y="449"/>
                  </a:cubicBezTo>
                  <a:cubicBezTo>
                    <a:pt x="1129" y="451"/>
                    <a:pt x="1129" y="451"/>
                    <a:pt x="1129" y="451"/>
                  </a:cubicBezTo>
                  <a:cubicBezTo>
                    <a:pt x="1132" y="449"/>
                    <a:pt x="1132" y="449"/>
                    <a:pt x="1132" y="449"/>
                  </a:cubicBezTo>
                  <a:cubicBezTo>
                    <a:pt x="1128" y="446"/>
                    <a:pt x="1128" y="446"/>
                    <a:pt x="1128" y="446"/>
                  </a:cubicBezTo>
                  <a:moveTo>
                    <a:pt x="1245" y="437"/>
                  </a:moveTo>
                  <a:cubicBezTo>
                    <a:pt x="1246" y="439"/>
                    <a:pt x="1248" y="441"/>
                    <a:pt x="1250" y="442"/>
                  </a:cubicBezTo>
                  <a:cubicBezTo>
                    <a:pt x="1264" y="446"/>
                    <a:pt x="1277" y="450"/>
                    <a:pt x="1291" y="454"/>
                  </a:cubicBezTo>
                  <a:cubicBezTo>
                    <a:pt x="1290" y="453"/>
                    <a:pt x="1289" y="452"/>
                    <a:pt x="1288" y="450"/>
                  </a:cubicBezTo>
                  <a:cubicBezTo>
                    <a:pt x="1274" y="446"/>
                    <a:pt x="1259" y="442"/>
                    <a:pt x="1245" y="437"/>
                  </a:cubicBezTo>
                  <a:moveTo>
                    <a:pt x="1066" y="452"/>
                  </a:moveTo>
                  <a:cubicBezTo>
                    <a:pt x="1066" y="452"/>
                    <a:pt x="1065" y="452"/>
                    <a:pt x="1065" y="452"/>
                  </a:cubicBezTo>
                  <a:cubicBezTo>
                    <a:pt x="1066" y="450"/>
                    <a:pt x="1066" y="450"/>
                    <a:pt x="1066" y="450"/>
                  </a:cubicBezTo>
                  <a:cubicBezTo>
                    <a:pt x="1068" y="451"/>
                    <a:pt x="1068" y="451"/>
                    <a:pt x="1068" y="451"/>
                  </a:cubicBezTo>
                  <a:cubicBezTo>
                    <a:pt x="1067" y="451"/>
                    <a:pt x="1067" y="452"/>
                    <a:pt x="1066" y="452"/>
                  </a:cubicBezTo>
                  <a:moveTo>
                    <a:pt x="1062" y="450"/>
                  </a:moveTo>
                  <a:cubicBezTo>
                    <a:pt x="1062" y="449"/>
                    <a:pt x="1061" y="448"/>
                    <a:pt x="1062" y="447"/>
                  </a:cubicBezTo>
                  <a:cubicBezTo>
                    <a:pt x="1063" y="448"/>
                    <a:pt x="1063" y="448"/>
                    <a:pt x="1063" y="448"/>
                  </a:cubicBezTo>
                  <a:cubicBezTo>
                    <a:pt x="1062" y="450"/>
                    <a:pt x="1062" y="450"/>
                    <a:pt x="1062" y="450"/>
                  </a:cubicBezTo>
                  <a:moveTo>
                    <a:pt x="1070" y="448"/>
                  </a:moveTo>
                  <a:cubicBezTo>
                    <a:pt x="1068" y="447"/>
                    <a:pt x="1068" y="447"/>
                    <a:pt x="1068" y="447"/>
                  </a:cubicBezTo>
                  <a:cubicBezTo>
                    <a:pt x="1069" y="445"/>
                    <a:pt x="1069" y="445"/>
                    <a:pt x="1069" y="445"/>
                  </a:cubicBezTo>
                  <a:cubicBezTo>
                    <a:pt x="1070" y="446"/>
                    <a:pt x="1070" y="447"/>
                    <a:pt x="1070" y="448"/>
                  </a:cubicBezTo>
                  <a:moveTo>
                    <a:pt x="1065" y="445"/>
                  </a:moveTo>
                  <a:cubicBezTo>
                    <a:pt x="1063" y="444"/>
                    <a:pt x="1063" y="444"/>
                    <a:pt x="1063" y="444"/>
                  </a:cubicBezTo>
                  <a:cubicBezTo>
                    <a:pt x="1064" y="444"/>
                    <a:pt x="1065" y="443"/>
                    <a:pt x="1066" y="443"/>
                  </a:cubicBezTo>
                  <a:cubicBezTo>
                    <a:pt x="1066" y="443"/>
                    <a:pt x="1066" y="443"/>
                    <a:pt x="1066" y="443"/>
                  </a:cubicBezTo>
                  <a:cubicBezTo>
                    <a:pt x="1065" y="445"/>
                    <a:pt x="1065" y="445"/>
                    <a:pt x="1065" y="445"/>
                  </a:cubicBezTo>
                  <a:moveTo>
                    <a:pt x="1050" y="433"/>
                  </a:moveTo>
                  <a:cubicBezTo>
                    <a:pt x="1048" y="435"/>
                    <a:pt x="1048" y="435"/>
                    <a:pt x="1048" y="435"/>
                  </a:cubicBezTo>
                  <a:cubicBezTo>
                    <a:pt x="1047" y="434"/>
                    <a:pt x="1047" y="434"/>
                    <a:pt x="1047" y="434"/>
                  </a:cubicBezTo>
                  <a:cubicBezTo>
                    <a:pt x="1046" y="433"/>
                    <a:pt x="1046" y="433"/>
                    <a:pt x="1046" y="433"/>
                  </a:cubicBezTo>
                  <a:cubicBezTo>
                    <a:pt x="1056" y="443"/>
                    <a:pt x="1056" y="443"/>
                    <a:pt x="1056" y="443"/>
                  </a:cubicBezTo>
                  <a:cubicBezTo>
                    <a:pt x="1059" y="445"/>
                    <a:pt x="1059" y="445"/>
                    <a:pt x="1059" y="445"/>
                  </a:cubicBezTo>
                  <a:cubicBezTo>
                    <a:pt x="1059" y="445"/>
                    <a:pt x="1058" y="446"/>
                    <a:pt x="1058" y="446"/>
                  </a:cubicBezTo>
                  <a:cubicBezTo>
                    <a:pt x="1067" y="455"/>
                    <a:pt x="1067" y="455"/>
                    <a:pt x="1067" y="455"/>
                  </a:cubicBezTo>
                  <a:cubicBezTo>
                    <a:pt x="1069" y="454"/>
                    <a:pt x="1070" y="454"/>
                    <a:pt x="1071" y="453"/>
                  </a:cubicBezTo>
                  <a:cubicBezTo>
                    <a:pt x="1075" y="455"/>
                    <a:pt x="1075" y="455"/>
                    <a:pt x="1075" y="455"/>
                  </a:cubicBezTo>
                  <a:cubicBezTo>
                    <a:pt x="1080" y="458"/>
                    <a:pt x="1080" y="458"/>
                    <a:pt x="1080" y="458"/>
                  </a:cubicBezTo>
                  <a:cubicBezTo>
                    <a:pt x="1092" y="465"/>
                    <a:pt x="1092" y="465"/>
                    <a:pt x="1092" y="465"/>
                  </a:cubicBezTo>
                  <a:cubicBezTo>
                    <a:pt x="1104" y="473"/>
                    <a:pt x="1104" y="473"/>
                    <a:pt x="1104" y="473"/>
                  </a:cubicBezTo>
                  <a:cubicBezTo>
                    <a:pt x="1097" y="485"/>
                    <a:pt x="1097" y="485"/>
                    <a:pt x="1097" y="485"/>
                  </a:cubicBezTo>
                  <a:cubicBezTo>
                    <a:pt x="1099" y="487"/>
                    <a:pt x="1099" y="487"/>
                    <a:pt x="1099" y="487"/>
                  </a:cubicBezTo>
                  <a:cubicBezTo>
                    <a:pt x="1107" y="474"/>
                    <a:pt x="1107" y="474"/>
                    <a:pt x="1107" y="474"/>
                  </a:cubicBezTo>
                  <a:cubicBezTo>
                    <a:pt x="1108" y="475"/>
                    <a:pt x="1108" y="475"/>
                    <a:pt x="1108" y="475"/>
                  </a:cubicBezTo>
                  <a:cubicBezTo>
                    <a:pt x="1108" y="474"/>
                    <a:pt x="1108" y="473"/>
                    <a:pt x="1109" y="472"/>
                  </a:cubicBezTo>
                  <a:cubicBezTo>
                    <a:pt x="1109" y="472"/>
                    <a:pt x="1109" y="472"/>
                    <a:pt x="1109" y="472"/>
                  </a:cubicBezTo>
                  <a:cubicBezTo>
                    <a:pt x="1111" y="467"/>
                    <a:pt x="1111" y="467"/>
                    <a:pt x="1111" y="467"/>
                  </a:cubicBezTo>
                  <a:cubicBezTo>
                    <a:pt x="1109" y="464"/>
                    <a:pt x="1109" y="464"/>
                    <a:pt x="1109" y="464"/>
                  </a:cubicBezTo>
                  <a:cubicBezTo>
                    <a:pt x="1106" y="470"/>
                    <a:pt x="1106" y="470"/>
                    <a:pt x="1106" y="470"/>
                  </a:cubicBezTo>
                  <a:cubicBezTo>
                    <a:pt x="1094" y="462"/>
                    <a:pt x="1094" y="462"/>
                    <a:pt x="1094" y="462"/>
                  </a:cubicBezTo>
                  <a:cubicBezTo>
                    <a:pt x="1082" y="455"/>
                    <a:pt x="1082" y="455"/>
                    <a:pt x="1082" y="455"/>
                  </a:cubicBezTo>
                  <a:cubicBezTo>
                    <a:pt x="1077" y="452"/>
                    <a:pt x="1077" y="452"/>
                    <a:pt x="1077" y="452"/>
                  </a:cubicBezTo>
                  <a:cubicBezTo>
                    <a:pt x="1073" y="450"/>
                    <a:pt x="1073" y="450"/>
                    <a:pt x="1073" y="450"/>
                  </a:cubicBezTo>
                  <a:cubicBezTo>
                    <a:pt x="1074" y="447"/>
                    <a:pt x="1073" y="444"/>
                    <a:pt x="1071" y="442"/>
                  </a:cubicBezTo>
                  <a:cubicBezTo>
                    <a:pt x="1073" y="438"/>
                    <a:pt x="1073" y="438"/>
                    <a:pt x="1073" y="438"/>
                  </a:cubicBezTo>
                  <a:cubicBezTo>
                    <a:pt x="1074" y="437"/>
                    <a:pt x="1073" y="436"/>
                    <a:pt x="1073" y="436"/>
                  </a:cubicBezTo>
                  <a:cubicBezTo>
                    <a:pt x="1072" y="436"/>
                    <a:pt x="1072" y="436"/>
                    <a:pt x="1072" y="436"/>
                  </a:cubicBezTo>
                  <a:cubicBezTo>
                    <a:pt x="1071" y="436"/>
                    <a:pt x="1071" y="436"/>
                    <a:pt x="1070" y="436"/>
                  </a:cubicBezTo>
                  <a:cubicBezTo>
                    <a:pt x="1068" y="440"/>
                    <a:pt x="1068" y="440"/>
                    <a:pt x="1068" y="440"/>
                  </a:cubicBezTo>
                  <a:cubicBezTo>
                    <a:pt x="1067" y="440"/>
                    <a:pt x="1066" y="440"/>
                    <a:pt x="1066" y="440"/>
                  </a:cubicBezTo>
                  <a:cubicBezTo>
                    <a:pt x="1064" y="440"/>
                    <a:pt x="1062" y="441"/>
                    <a:pt x="1060" y="442"/>
                  </a:cubicBezTo>
                  <a:cubicBezTo>
                    <a:pt x="1057" y="440"/>
                    <a:pt x="1057" y="440"/>
                    <a:pt x="1057" y="440"/>
                  </a:cubicBezTo>
                  <a:cubicBezTo>
                    <a:pt x="1052" y="437"/>
                    <a:pt x="1052" y="437"/>
                    <a:pt x="1052" y="437"/>
                  </a:cubicBezTo>
                  <a:cubicBezTo>
                    <a:pt x="1054" y="435"/>
                    <a:pt x="1054" y="435"/>
                    <a:pt x="1054" y="435"/>
                  </a:cubicBezTo>
                  <a:cubicBezTo>
                    <a:pt x="1050" y="433"/>
                    <a:pt x="1050" y="433"/>
                    <a:pt x="1050" y="433"/>
                  </a:cubicBezTo>
                  <a:moveTo>
                    <a:pt x="1199" y="544"/>
                  </a:moveTo>
                  <a:cubicBezTo>
                    <a:pt x="1188" y="538"/>
                    <a:pt x="1188" y="538"/>
                    <a:pt x="1188" y="538"/>
                  </a:cubicBezTo>
                  <a:cubicBezTo>
                    <a:pt x="1194" y="527"/>
                    <a:pt x="1194" y="527"/>
                    <a:pt x="1194" y="527"/>
                  </a:cubicBezTo>
                  <a:cubicBezTo>
                    <a:pt x="1205" y="534"/>
                    <a:pt x="1205" y="534"/>
                    <a:pt x="1205" y="534"/>
                  </a:cubicBezTo>
                  <a:cubicBezTo>
                    <a:pt x="1199" y="544"/>
                    <a:pt x="1199" y="544"/>
                    <a:pt x="1199" y="544"/>
                  </a:cubicBezTo>
                  <a:moveTo>
                    <a:pt x="1180" y="514"/>
                  </a:moveTo>
                  <a:cubicBezTo>
                    <a:pt x="1163" y="504"/>
                    <a:pt x="1163" y="504"/>
                    <a:pt x="1163" y="504"/>
                  </a:cubicBezTo>
                  <a:cubicBezTo>
                    <a:pt x="1177" y="480"/>
                    <a:pt x="1177" y="480"/>
                    <a:pt x="1177" y="480"/>
                  </a:cubicBezTo>
                  <a:cubicBezTo>
                    <a:pt x="1194" y="490"/>
                    <a:pt x="1194" y="490"/>
                    <a:pt x="1194" y="490"/>
                  </a:cubicBezTo>
                  <a:cubicBezTo>
                    <a:pt x="1180" y="514"/>
                    <a:pt x="1180" y="514"/>
                    <a:pt x="1180" y="514"/>
                  </a:cubicBezTo>
                  <a:moveTo>
                    <a:pt x="1165" y="433"/>
                  </a:moveTo>
                  <a:cubicBezTo>
                    <a:pt x="1150" y="457"/>
                    <a:pt x="1150" y="457"/>
                    <a:pt x="1150" y="457"/>
                  </a:cubicBezTo>
                  <a:cubicBezTo>
                    <a:pt x="1149" y="459"/>
                    <a:pt x="1149" y="459"/>
                    <a:pt x="1149" y="459"/>
                  </a:cubicBezTo>
                  <a:cubicBezTo>
                    <a:pt x="1135" y="451"/>
                    <a:pt x="1135" y="451"/>
                    <a:pt x="1135" y="451"/>
                  </a:cubicBezTo>
                  <a:cubicBezTo>
                    <a:pt x="1132" y="453"/>
                    <a:pt x="1132" y="453"/>
                    <a:pt x="1132" y="453"/>
                  </a:cubicBezTo>
                  <a:cubicBezTo>
                    <a:pt x="1149" y="463"/>
                    <a:pt x="1149" y="463"/>
                    <a:pt x="1149" y="463"/>
                  </a:cubicBezTo>
                  <a:cubicBezTo>
                    <a:pt x="1174" y="478"/>
                    <a:pt x="1174" y="478"/>
                    <a:pt x="1174" y="478"/>
                  </a:cubicBezTo>
                  <a:cubicBezTo>
                    <a:pt x="1160" y="502"/>
                    <a:pt x="1160" y="502"/>
                    <a:pt x="1160" y="502"/>
                  </a:cubicBezTo>
                  <a:cubicBezTo>
                    <a:pt x="1150" y="496"/>
                    <a:pt x="1150" y="496"/>
                    <a:pt x="1150" y="496"/>
                  </a:cubicBezTo>
                  <a:cubicBezTo>
                    <a:pt x="1150" y="496"/>
                    <a:pt x="1149" y="496"/>
                    <a:pt x="1149" y="496"/>
                  </a:cubicBezTo>
                  <a:cubicBezTo>
                    <a:pt x="1149" y="496"/>
                    <a:pt x="1148" y="496"/>
                    <a:pt x="1148" y="497"/>
                  </a:cubicBezTo>
                  <a:cubicBezTo>
                    <a:pt x="1147" y="498"/>
                    <a:pt x="1147" y="499"/>
                    <a:pt x="1148" y="499"/>
                  </a:cubicBezTo>
                  <a:cubicBezTo>
                    <a:pt x="1158" y="505"/>
                    <a:pt x="1158" y="505"/>
                    <a:pt x="1158" y="505"/>
                  </a:cubicBezTo>
                  <a:cubicBezTo>
                    <a:pt x="1148" y="522"/>
                    <a:pt x="1148" y="522"/>
                    <a:pt x="1148" y="522"/>
                  </a:cubicBezTo>
                  <a:cubicBezTo>
                    <a:pt x="1150" y="524"/>
                    <a:pt x="1150" y="524"/>
                    <a:pt x="1150" y="524"/>
                  </a:cubicBezTo>
                  <a:cubicBezTo>
                    <a:pt x="1161" y="507"/>
                    <a:pt x="1161" y="507"/>
                    <a:pt x="1161" y="507"/>
                  </a:cubicBezTo>
                  <a:cubicBezTo>
                    <a:pt x="1178" y="517"/>
                    <a:pt x="1178" y="517"/>
                    <a:pt x="1178" y="517"/>
                  </a:cubicBezTo>
                  <a:cubicBezTo>
                    <a:pt x="1165" y="539"/>
                    <a:pt x="1165" y="539"/>
                    <a:pt x="1165" y="539"/>
                  </a:cubicBezTo>
                  <a:cubicBezTo>
                    <a:pt x="1167" y="542"/>
                    <a:pt x="1167" y="542"/>
                    <a:pt x="1167" y="542"/>
                  </a:cubicBezTo>
                  <a:cubicBezTo>
                    <a:pt x="1181" y="519"/>
                    <a:pt x="1181" y="519"/>
                    <a:pt x="1181" y="519"/>
                  </a:cubicBezTo>
                  <a:cubicBezTo>
                    <a:pt x="1192" y="525"/>
                    <a:pt x="1192" y="525"/>
                    <a:pt x="1192" y="525"/>
                  </a:cubicBezTo>
                  <a:cubicBezTo>
                    <a:pt x="1184" y="538"/>
                    <a:pt x="1184" y="538"/>
                    <a:pt x="1184" y="538"/>
                  </a:cubicBezTo>
                  <a:cubicBezTo>
                    <a:pt x="1177" y="550"/>
                    <a:pt x="1177" y="550"/>
                    <a:pt x="1177" y="550"/>
                  </a:cubicBezTo>
                  <a:cubicBezTo>
                    <a:pt x="1173" y="547"/>
                    <a:pt x="1173" y="547"/>
                    <a:pt x="1173" y="547"/>
                  </a:cubicBezTo>
                  <a:cubicBezTo>
                    <a:pt x="1182" y="557"/>
                    <a:pt x="1182" y="557"/>
                    <a:pt x="1182" y="557"/>
                  </a:cubicBezTo>
                  <a:cubicBezTo>
                    <a:pt x="1204" y="569"/>
                    <a:pt x="1204" y="569"/>
                    <a:pt x="1204" y="569"/>
                  </a:cubicBezTo>
                  <a:cubicBezTo>
                    <a:pt x="1205" y="569"/>
                    <a:pt x="1206" y="569"/>
                    <a:pt x="1208" y="568"/>
                  </a:cubicBezTo>
                  <a:cubicBezTo>
                    <a:pt x="1180" y="551"/>
                    <a:pt x="1180" y="551"/>
                    <a:pt x="1180" y="551"/>
                  </a:cubicBezTo>
                  <a:cubicBezTo>
                    <a:pt x="1186" y="541"/>
                    <a:pt x="1186" y="541"/>
                    <a:pt x="1186" y="541"/>
                  </a:cubicBezTo>
                  <a:cubicBezTo>
                    <a:pt x="1198" y="548"/>
                    <a:pt x="1198" y="548"/>
                    <a:pt x="1198" y="548"/>
                  </a:cubicBezTo>
                  <a:cubicBezTo>
                    <a:pt x="1217" y="559"/>
                    <a:pt x="1217" y="559"/>
                    <a:pt x="1217" y="559"/>
                  </a:cubicBezTo>
                  <a:cubicBezTo>
                    <a:pt x="1219" y="557"/>
                    <a:pt x="1219" y="557"/>
                    <a:pt x="1219" y="557"/>
                  </a:cubicBezTo>
                  <a:cubicBezTo>
                    <a:pt x="1202" y="546"/>
                    <a:pt x="1202" y="546"/>
                    <a:pt x="1202" y="546"/>
                  </a:cubicBezTo>
                  <a:cubicBezTo>
                    <a:pt x="1204" y="542"/>
                    <a:pt x="1204" y="542"/>
                    <a:pt x="1204" y="542"/>
                  </a:cubicBezTo>
                  <a:cubicBezTo>
                    <a:pt x="1222" y="553"/>
                    <a:pt x="1222" y="553"/>
                    <a:pt x="1222" y="553"/>
                  </a:cubicBezTo>
                  <a:cubicBezTo>
                    <a:pt x="1225" y="551"/>
                    <a:pt x="1225" y="551"/>
                    <a:pt x="1225" y="551"/>
                  </a:cubicBezTo>
                  <a:cubicBezTo>
                    <a:pt x="1206" y="539"/>
                    <a:pt x="1206" y="539"/>
                    <a:pt x="1206" y="539"/>
                  </a:cubicBezTo>
                  <a:cubicBezTo>
                    <a:pt x="1208" y="535"/>
                    <a:pt x="1208" y="535"/>
                    <a:pt x="1208" y="535"/>
                  </a:cubicBezTo>
                  <a:cubicBezTo>
                    <a:pt x="1228" y="547"/>
                    <a:pt x="1228" y="547"/>
                    <a:pt x="1228" y="547"/>
                  </a:cubicBezTo>
                  <a:cubicBezTo>
                    <a:pt x="1230" y="545"/>
                    <a:pt x="1230" y="545"/>
                    <a:pt x="1230" y="545"/>
                  </a:cubicBezTo>
                  <a:cubicBezTo>
                    <a:pt x="1208" y="532"/>
                    <a:pt x="1208" y="532"/>
                    <a:pt x="1208" y="532"/>
                  </a:cubicBezTo>
                  <a:cubicBezTo>
                    <a:pt x="1195" y="523"/>
                    <a:pt x="1195" y="523"/>
                    <a:pt x="1195" y="523"/>
                  </a:cubicBezTo>
                  <a:cubicBezTo>
                    <a:pt x="1183" y="516"/>
                    <a:pt x="1183" y="516"/>
                    <a:pt x="1183" y="516"/>
                  </a:cubicBezTo>
                  <a:cubicBezTo>
                    <a:pt x="1197" y="492"/>
                    <a:pt x="1197" y="492"/>
                    <a:pt x="1197" y="492"/>
                  </a:cubicBezTo>
                  <a:cubicBezTo>
                    <a:pt x="1249" y="524"/>
                    <a:pt x="1249" y="524"/>
                    <a:pt x="1249" y="524"/>
                  </a:cubicBezTo>
                  <a:cubicBezTo>
                    <a:pt x="1252" y="521"/>
                    <a:pt x="1252" y="521"/>
                    <a:pt x="1252" y="521"/>
                  </a:cubicBezTo>
                  <a:cubicBezTo>
                    <a:pt x="1198" y="488"/>
                    <a:pt x="1198" y="488"/>
                    <a:pt x="1198" y="488"/>
                  </a:cubicBezTo>
                  <a:cubicBezTo>
                    <a:pt x="1177" y="476"/>
                    <a:pt x="1177" y="476"/>
                    <a:pt x="1177" y="476"/>
                  </a:cubicBezTo>
                  <a:cubicBezTo>
                    <a:pt x="1152" y="461"/>
                    <a:pt x="1152" y="461"/>
                    <a:pt x="1152" y="461"/>
                  </a:cubicBezTo>
                  <a:cubicBezTo>
                    <a:pt x="1153" y="459"/>
                    <a:pt x="1153" y="459"/>
                    <a:pt x="1153" y="459"/>
                  </a:cubicBezTo>
                  <a:cubicBezTo>
                    <a:pt x="1167" y="435"/>
                    <a:pt x="1167" y="435"/>
                    <a:pt x="1167" y="435"/>
                  </a:cubicBezTo>
                  <a:cubicBezTo>
                    <a:pt x="1165" y="433"/>
                    <a:pt x="1165" y="433"/>
                    <a:pt x="1165" y="433"/>
                  </a:cubicBezTo>
                  <a:moveTo>
                    <a:pt x="1034" y="426"/>
                  </a:moveTo>
                  <a:cubicBezTo>
                    <a:pt x="1031" y="429"/>
                    <a:pt x="1031" y="429"/>
                    <a:pt x="1031" y="429"/>
                  </a:cubicBezTo>
                  <a:cubicBezTo>
                    <a:pt x="1038" y="433"/>
                    <a:pt x="1038" y="433"/>
                    <a:pt x="1038" y="433"/>
                  </a:cubicBezTo>
                  <a:cubicBezTo>
                    <a:pt x="1044" y="436"/>
                    <a:pt x="1044" y="436"/>
                    <a:pt x="1044" y="436"/>
                  </a:cubicBezTo>
                  <a:cubicBezTo>
                    <a:pt x="1034" y="426"/>
                    <a:pt x="1034" y="426"/>
                    <a:pt x="1034" y="426"/>
                  </a:cubicBezTo>
                  <a:cubicBezTo>
                    <a:pt x="1034" y="426"/>
                    <a:pt x="1034" y="426"/>
                    <a:pt x="1034" y="426"/>
                  </a:cubicBezTo>
                  <a:moveTo>
                    <a:pt x="1030" y="424"/>
                  </a:moveTo>
                  <a:cubicBezTo>
                    <a:pt x="1027" y="426"/>
                    <a:pt x="1027" y="426"/>
                    <a:pt x="1027" y="426"/>
                  </a:cubicBezTo>
                  <a:cubicBezTo>
                    <a:pt x="1029" y="427"/>
                    <a:pt x="1029" y="427"/>
                    <a:pt x="1029" y="427"/>
                  </a:cubicBezTo>
                  <a:cubicBezTo>
                    <a:pt x="1031" y="425"/>
                    <a:pt x="1031" y="425"/>
                    <a:pt x="1031" y="425"/>
                  </a:cubicBezTo>
                  <a:cubicBezTo>
                    <a:pt x="1030" y="424"/>
                    <a:pt x="1030" y="424"/>
                    <a:pt x="1030" y="424"/>
                  </a:cubicBezTo>
                  <a:moveTo>
                    <a:pt x="1555" y="535"/>
                  </a:moveTo>
                  <a:cubicBezTo>
                    <a:pt x="1544" y="531"/>
                    <a:pt x="1544" y="531"/>
                    <a:pt x="1544" y="531"/>
                  </a:cubicBezTo>
                  <a:cubicBezTo>
                    <a:pt x="1552" y="504"/>
                    <a:pt x="1552" y="504"/>
                    <a:pt x="1552" y="504"/>
                  </a:cubicBezTo>
                  <a:cubicBezTo>
                    <a:pt x="1556" y="505"/>
                    <a:pt x="1560" y="507"/>
                    <a:pt x="1564" y="508"/>
                  </a:cubicBezTo>
                  <a:cubicBezTo>
                    <a:pt x="1555" y="535"/>
                    <a:pt x="1555" y="535"/>
                    <a:pt x="1555" y="535"/>
                  </a:cubicBezTo>
                  <a:moveTo>
                    <a:pt x="1271" y="412"/>
                  </a:moveTo>
                  <a:cubicBezTo>
                    <a:pt x="1273" y="414"/>
                    <a:pt x="1275" y="416"/>
                    <a:pt x="1276" y="417"/>
                  </a:cubicBezTo>
                  <a:cubicBezTo>
                    <a:pt x="1368" y="444"/>
                    <a:pt x="1459" y="473"/>
                    <a:pt x="1549" y="503"/>
                  </a:cubicBezTo>
                  <a:cubicBezTo>
                    <a:pt x="1540" y="530"/>
                    <a:pt x="1540" y="530"/>
                    <a:pt x="1540" y="530"/>
                  </a:cubicBezTo>
                  <a:cubicBezTo>
                    <a:pt x="1462" y="504"/>
                    <a:pt x="1384" y="479"/>
                    <a:pt x="1305" y="455"/>
                  </a:cubicBezTo>
                  <a:cubicBezTo>
                    <a:pt x="1305" y="456"/>
                    <a:pt x="1306" y="456"/>
                    <a:pt x="1306" y="457"/>
                  </a:cubicBezTo>
                  <a:cubicBezTo>
                    <a:pt x="1306" y="457"/>
                    <a:pt x="1306" y="457"/>
                    <a:pt x="1306" y="457"/>
                  </a:cubicBezTo>
                  <a:cubicBezTo>
                    <a:pt x="1306" y="457"/>
                    <a:pt x="1306" y="457"/>
                    <a:pt x="1306" y="457"/>
                  </a:cubicBezTo>
                  <a:cubicBezTo>
                    <a:pt x="1306" y="457"/>
                    <a:pt x="1306" y="457"/>
                    <a:pt x="1306" y="457"/>
                  </a:cubicBezTo>
                  <a:cubicBezTo>
                    <a:pt x="1306" y="457"/>
                    <a:pt x="1306" y="457"/>
                    <a:pt x="1306" y="457"/>
                  </a:cubicBezTo>
                  <a:cubicBezTo>
                    <a:pt x="1307" y="458"/>
                    <a:pt x="1307" y="459"/>
                    <a:pt x="1307" y="459"/>
                  </a:cubicBezTo>
                  <a:cubicBezTo>
                    <a:pt x="1452" y="503"/>
                    <a:pt x="1595" y="550"/>
                    <a:pt x="1737" y="601"/>
                  </a:cubicBezTo>
                  <a:cubicBezTo>
                    <a:pt x="1740" y="599"/>
                    <a:pt x="1740" y="599"/>
                    <a:pt x="1740" y="599"/>
                  </a:cubicBezTo>
                  <a:cubicBezTo>
                    <a:pt x="1679" y="577"/>
                    <a:pt x="1619" y="556"/>
                    <a:pt x="1559" y="536"/>
                  </a:cubicBezTo>
                  <a:cubicBezTo>
                    <a:pt x="1567" y="509"/>
                    <a:pt x="1567" y="509"/>
                    <a:pt x="1567" y="509"/>
                  </a:cubicBezTo>
                  <a:cubicBezTo>
                    <a:pt x="1632" y="531"/>
                    <a:pt x="1697" y="553"/>
                    <a:pt x="1762" y="577"/>
                  </a:cubicBezTo>
                  <a:cubicBezTo>
                    <a:pt x="1764" y="574"/>
                    <a:pt x="1764" y="574"/>
                    <a:pt x="1764" y="574"/>
                  </a:cubicBezTo>
                  <a:cubicBezTo>
                    <a:pt x="1699" y="550"/>
                    <a:pt x="1633" y="528"/>
                    <a:pt x="1567" y="505"/>
                  </a:cubicBezTo>
                  <a:cubicBezTo>
                    <a:pt x="1567" y="505"/>
                    <a:pt x="1567" y="505"/>
                    <a:pt x="1567" y="505"/>
                  </a:cubicBezTo>
                  <a:cubicBezTo>
                    <a:pt x="1567" y="505"/>
                    <a:pt x="1567" y="505"/>
                    <a:pt x="1567" y="505"/>
                  </a:cubicBezTo>
                  <a:cubicBezTo>
                    <a:pt x="1552" y="500"/>
                    <a:pt x="1552" y="500"/>
                    <a:pt x="1552" y="500"/>
                  </a:cubicBezTo>
                  <a:cubicBezTo>
                    <a:pt x="1552" y="500"/>
                    <a:pt x="1552" y="500"/>
                    <a:pt x="1552" y="500"/>
                  </a:cubicBezTo>
                  <a:cubicBezTo>
                    <a:pt x="1459" y="469"/>
                    <a:pt x="1365" y="440"/>
                    <a:pt x="1271" y="412"/>
                  </a:cubicBezTo>
                  <a:moveTo>
                    <a:pt x="1255" y="407"/>
                  </a:moveTo>
                  <a:cubicBezTo>
                    <a:pt x="1257" y="409"/>
                    <a:pt x="1259" y="411"/>
                    <a:pt x="1260" y="413"/>
                  </a:cubicBezTo>
                  <a:cubicBezTo>
                    <a:pt x="1263" y="413"/>
                    <a:pt x="1266" y="414"/>
                    <a:pt x="1269" y="415"/>
                  </a:cubicBezTo>
                  <a:cubicBezTo>
                    <a:pt x="1268" y="414"/>
                    <a:pt x="1266" y="412"/>
                    <a:pt x="1264" y="410"/>
                  </a:cubicBezTo>
                  <a:cubicBezTo>
                    <a:pt x="1261" y="409"/>
                    <a:pt x="1258" y="408"/>
                    <a:pt x="1255" y="407"/>
                  </a:cubicBezTo>
                  <a:moveTo>
                    <a:pt x="1211" y="394"/>
                  </a:moveTo>
                  <a:cubicBezTo>
                    <a:pt x="1211" y="396"/>
                    <a:pt x="1212" y="397"/>
                    <a:pt x="1213" y="399"/>
                  </a:cubicBezTo>
                  <a:cubicBezTo>
                    <a:pt x="1213" y="399"/>
                    <a:pt x="1214" y="399"/>
                    <a:pt x="1214" y="399"/>
                  </a:cubicBezTo>
                  <a:cubicBezTo>
                    <a:pt x="1214" y="399"/>
                    <a:pt x="1214" y="399"/>
                    <a:pt x="1214" y="399"/>
                  </a:cubicBezTo>
                  <a:cubicBezTo>
                    <a:pt x="1214" y="400"/>
                    <a:pt x="1215" y="402"/>
                    <a:pt x="1216" y="403"/>
                  </a:cubicBezTo>
                  <a:cubicBezTo>
                    <a:pt x="1217" y="400"/>
                    <a:pt x="1217" y="400"/>
                    <a:pt x="1217" y="400"/>
                  </a:cubicBezTo>
                  <a:cubicBezTo>
                    <a:pt x="1229" y="403"/>
                    <a:pt x="1241" y="407"/>
                    <a:pt x="1252" y="410"/>
                  </a:cubicBezTo>
                  <a:cubicBezTo>
                    <a:pt x="1249" y="407"/>
                    <a:pt x="1249" y="407"/>
                    <a:pt x="1249" y="407"/>
                  </a:cubicBezTo>
                  <a:cubicBezTo>
                    <a:pt x="1248" y="406"/>
                    <a:pt x="1248" y="406"/>
                    <a:pt x="1247" y="405"/>
                  </a:cubicBezTo>
                  <a:cubicBezTo>
                    <a:pt x="1237" y="402"/>
                    <a:pt x="1227" y="399"/>
                    <a:pt x="1217" y="396"/>
                  </a:cubicBezTo>
                  <a:cubicBezTo>
                    <a:pt x="1216" y="396"/>
                    <a:pt x="1216" y="396"/>
                    <a:pt x="1216" y="396"/>
                  </a:cubicBezTo>
                  <a:cubicBezTo>
                    <a:pt x="1211" y="394"/>
                    <a:pt x="1211" y="394"/>
                    <a:pt x="1211" y="394"/>
                  </a:cubicBezTo>
                  <a:moveTo>
                    <a:pt x="1200" y="392"/>
                  </a:moveTo>
                  <a:cubicBezTo>
                    <a:pt x="1197" y="394"/>
                    <a:pt x="1197" y="394"/>
                    <a:pt x="1197" y="394"/>
                  </a:cubicBezTo>
                  <a:cubicBezTo>
                    <a:pt x="1198" y="394"/>
                    <a:pt x="1198" y="394"/>
                    <a:pt x="1199" y="395"/>
                  </a:cubicBezTo>
                  <a:cubicBezTo>
                    <a:pt x="1191" y="422"/>
                    <a:pt x="1191" y="422"/>
                    <a:pt x="1191" y="422"/>
                  </a:cubicBezTo>
                  <a:cubicBezTo>
                    <a:pt x="1178" y="418"/>
                    <a:pt x="1178" y="418"/>
                    <a:pt x="1178" y="418"/>
                  </a:cubicBezTo>
                  <a:cubicBezTo>
                    <a:pt x="1186" y="404"/>
                    <a:pt x="1186" y="404"/>
                    <a:pt x="1186" y="404"/>
                  </a:cubicBezTo>
                  <a:cubicBezTo>
                    <a:pt x="1177" y="412"/>
                    <a:pt x="1177" y="412"/>
                    <a:pt x="1177" y="412"/>
                  </a:cubicBezTo>
                  <a:cubicBezTo>
                    <a:pt x="1174" y="418"/>
                    <a:pt x="1174" y="418"/>
                    <a:pt x="1174" y="418"/>
                  </a:cubicBezTo>
                  <a:cubicBezTo>
                    <a:pt x="1167" y="430"/>
                    <a:pt x="1167" y="430"/>
                    <a:pt x="1167" y="430"/>
                  </a:cubicBezTo>
                  <a:cubicBezTo>
                    <a:pt x="1169" y="432"/>
                    <a:pt x="1169" y="432"/>
                    <a:pt x="1169" y="432"/>
                  </a:cubicBezTo>
                  <a:cubicBezTo>
                    <a:pt x="1176" y="421"/>
                    <a:pt x="1176" y="421"/>
                    <a:pt x="1176" y="421"/>
                  </a:cubicBezTo>
                  <a:cubicBezTo>
                    <a:pt x="1198" y="427"/>
                    <a:pt x="1221" y="434"/>
                    <a:pt x="1243" y="440"/>
                  </a:cubicBezTo>
                  <a:cubicBezTo>
                    <a:pt x="1241" y="439"/>
                    <a:pt x="1240" y="437"/>
                    <a:pt x="1238" y="435"/>
                  </a:cubicBezTo>
                  <a:cubicBezTo>
                    <a:pt x="1228" y="433"/>
                    <a:pt x="1219" y="430"/>
                    <a:pt x="1209" y="427"/>
                  </a:cubicBezTo>
                  <a:cubicBezTo>
                    <a:pt x="1215" y="407"/>
                    <a:pt x="1215" y="407"/>
                    <a:pt x="1215" y="407"/>
                  </a:cubicBezTo>
                  <a:cubicBezTo>
                    <a:pt x="1214" y="406"/>
                    <a:pt x="1213" y="405"/>
                    <a:pt x="1212" y="403"/>
                  </a:cubicBezTo>
                  <a:cubicBezTo>
                    <a:pt x="1206" y="426"/>
                    <a:pt x="1206" y="426"/>
                    <a:pt x="1206" y="426"/>
                  </a:cubicBezTo>
                  <a:cubicBezTo>
                    <a:pt x="1194" y="422"/>
                    <a:pt x="1194" y="422"/>
                    <a:pt x="1194" y="422"/>
                  </a:cubicBezTo>
                  <a:cubicBezTo>
                    <a:pt x="1202" y="396"/>
                    <a:pt x="1202" y="396"/>
                    <a:pt x="1202" y="396"/>
                  </a:cubicBezTo>
                  <a:cubicBezTo>
                    <a:pt x="1204" y="396"/>
                    <a:pt x="1206" y="397"/>
                    <a:pt x="1208" y="397"/>
                  </a:cubicBezTo>
                  <a:cubicBezTo>
                    <a:pt x="1208" y="396"/>
                    <a:pt x="1207" y="395"/>
                    <a:pt x="1206" y="393"/>
                  </a:cubicBezTo>
                  <a:cubicBezTo>
                    <a:pt x="1206" y="393"/>
                    <a:pt x="1206" y="393"/>
                    <a:pt x="1206" y="393"/>
                  </a:cubicBezTo>
                  <a:cubicBezTo>
                    <a:pt x="1206" y="393"/>
                    <a:pt x="1206" y="393"/>
                    <a:pt x="1206" y="393"/>
                  </a:cubicBezTo>
                  <a:cubicBezTo>
                    <a:pt x="1201" y="392"/>
                    <a:pt x="1201" y="392"/>
                    <a:pt x="1201" y="392"/>
                  </a:cubicBezTo>
                  <a:cubicBezTo>
                    <a:pt x="1201" y="392"/>
                    <a:pt x="1201" y="392"/>
                    <a:pt x="1201" y="392"/>
                  </a:cubicBezTo>
                  <a:cubicBezTo>
                    <a:pt x="1200" y="392"/>
                    <a:pt x="1200" y="392"/>
                    <a:pt x="1200" y="392"/>
                  </a:cubicBezTo>
                  <a:moveTo>
                    <a:pt x="1200" y="381"/>
                  </a:moveTo>
                  <a:cubicBezTo>
                    <a:pt x="1191" y="389"/>
                    <a:pt x="1191" y="389"/>
                    <a:pt x="1191" y="389"/>
                  </a:cubicBezTo>
                  <a:cubicBezTo>
                    <a:pt x="1191" y="389"/>
                    <a:pt x="1191" y="389"/>
                    <a:pt x="1191" y="389"/>
                  </a:cubicBezTo>
                  <a:cubicBezTo>
                    <a:pt x="1191" y="389"/>
                    <a:pt x="1191" y="389"/>
                    <a:pt x="1191" y="389"/>
                  </a:cubicBezTo>
                  <a:cubicBezTo>
                    <a:pt x="1188" y="392"/>
                    <a:pt x="1188" y="392"/>
                    <a:pt x="1188" y="392"/>
                  </a:cubicBezTo>
                  <a:cubicBezTo>
                    <a:pt x="1190" y="392"/>
                    <a:pt x="1190" y="392"/>
                    <a:pt x="1190" y="392"/>
                  </a:cubicBezTo>
                  <a:cubicBezTo>
                    <a:pt x="1183" y="402"/>
                    <a:pt x="1183" y="402"/>
                    <a:pt x="1183" y="402"/>
                  </a:cubicBezTo>
                  <a:cubicBezTo>
                    <a:pt x="1192" y="394"/>
                    <a:pt x="1192" y="394"/>
                    <a:pt x="1192" y="394"/>
                  </a:cubicBezTo>
                  <a:cubicBezTo>
                    <a:pt x="1193" y="393"/>
                    <a:pt x="1193" y="393"/>
                    <a:pt x="1193" y="393"/>
                  </a:cubicBezTo>
                  <a:cubicBezTo>
                    <a:pt x="1193" y="393"/>
                    <a:pt x="1193" y="393"/>
                    <a:pt x="1193" y="393"/>
                  </a:cubicBezTo>
                  <a:cubicBezTo>
                    <a:pt x="1196" y="390"/>
                    <a:pt x="1196" y="390"/>
                    <a:pt x="1196" y="390"/>
                  </a:cubicBezTo>
                  <a:cubicBezTo>
                    <a:pt x="1195" y="390"/>
                    <a:pt x="1195" y="390"/>
                    <a:pt x="1195" y="390"/>
                  </a:cubicBezTo>
                  <a:cubicBezTo>
                    <a:pt x="1200" y="381"/>
                    <a:pt x="1200" y="381"/>
                    <a:pt x="1200" y="381"/>
                  </a:cubicBezTo>
                  <a:moveTo>
                    <a:pt x="956" y="379"/>
                  </a:moveTo>
                  <a:cubicBezTo>
                    <a:pt x="954" y="382"/>
                    <a:pt x="954" y="382"/>
                    <a:pt x="954" y="382"/>
                  </a:cubicBezTo>
                  <a:cubicBezTo>
                    <a:pt x="1024" y="424"/>
                    <a:pt x="1024" y="424"/>
                    <a:pt x="1024" y="424"/>
                  </a:cubicBezTo>
                  <a:cubicBezTo>
                    <a:pt x="1027" y="422"/>
                    <a:pt x="1027" y="422"/>
                    <a:pt x="1027" y="422"/>
                  </a:cubicBezTo>
                  <a:cubicBezTo>
                    <a:pt x="956" y="379"/>
                    <a:pt x="956" y="379"/>
                    <a:pt x="956" y="379"/>
                  </a:cubicBezTo>
                  <a:moveTo>
                    <a:pt x="1206" y="364"/>
                  </a:moveTo>
                  <a:cubicBezTo>
                    <a:pt x="1197" y="379"/>
                    <a:pt x="1197" y="379"/>
                    <a:pt x="1197" y="379"/>
                  </a:cubicBezTo>
                  <a:cubicBezTo>
                    <a:pt x="1201" y="375"/>
                    <a:pt x="1201" y="375"/>
                    <a:pt x="1201" y="375"/>
                  </a:cubicBezTo>
                  <a:cubicBezTo>
                    <a:pt x="1203" y="374"/>
                    <a:pt x="1204" y="374"/>
                    <a:pt x="1205" y="373"/>
                  </a:cubicBezTo>
                  <a:cubicBezTo>
                    <a:pt x="1209" y="367"/>
                    <a:pt x="1209" y="367"/>
                    <a:pt x="1209" y="367"/>
                  </a:cubicBezTo>
                  <a:cubicBezTo>
                    <a:pt x="1206" y="364"/>
                    <a:pt x="1206" y="364"/>
                    <a:pt x="1206" y="364"/>
                  </a:cubicBezTo>
                  <a:moveTo>
                    <a:pt x="1153" y="392"/>
                  </a:moveTo>
                  <a:cubicBezTo>
                    <a:pt x="1151" y="384"/>
                    <a:pt x="1151" y="384"/>
                    <a:pt x="1151" y="384"/>
                  </a:cubicBezTo>
                  <a:cubicBezTo>
                    <a:pt x="1152" y="385"/>
                    <a:pt x="1154" y="385"/>
                    <a:pt x="1155" y="386"/>
                  </a:cubicBezTo>
                  <a:cubicBezTo>
                    <a:pt x="1156" y="387"/>
                    <a:pt x="1156" y="387"/>
                    <a:pt x="1156" y="387"/>
                  </a:cubicBezTo>
                  <a:cubicBezTo>
                    <a:pt x="1153" y="392"/>
                    <a:pt x="1153" y="392"/>
                    <a:pt x="1153" y="392"/>
                  </a:cubicBezTo>
                  <a:moveTo>
                    <a:pt x="1147" y="402"/>
                  </a:moveTo>
                  <a:cubicBezTo>
                    <a:pt x="1142" y="382"/>
                    <a:pt x="1142" y="382"/>
                    <a:pt x="1142" y="382"/>
                  </a:cubicBezTo>
                  <a:cubicBezTo>
                    <a:pt x="1143" y="382"/>
                    <a:pt x="1145" y="383"/>
                    <a:pt x="1147" y="383"/>
                  </a:cubicBezTo>
                  <a:cubicBezTo>
                    <a:pt x="1150" y="397"/>
                    <a:pt x="1150" y="397"/>
                    <a:pt x="1150" y="397"/>
                  </a:cubicBezTo>
                  <a:cubicBezTo>
                    <a:pt x="1147" y="402"/>
                    <a:pt x="1147" y="402"/>
                    <a:pt x="1147" y="402"/>
                  </a:cubicBezTo>
                  <a:moveTo>
                    <a:pt x="1101" y="364"/>
                  </a:moveTo>
                  <a:cubicBezTo>
                    <a:pt x="1112" y="375"/>
                    <a:pt x="1112" y="375"/>
                    <a:pt x="1112" y="375"/>
                  </a:cubicBezTo>
                  <a:cubicBezTo>
                    <a:pt x="1112" y="374"/>
                    <a:pt x="1112" y="374"/>
                    <a:pt x="1112" y="374"/>
                  </a:cubicBezTo>
                  <a:cubicBezTo>
                    <a:pt x="1113" y="376"/>
                    <a:pt x="1113" y="376"/>
                    <a:pt x="1113" y="376"/>
                  </a:cubicBezTo>
                  <a:cubicBezTo>
                    <a:pt x="1117" y="380"/>
                    <a:pt x="1117" y="380"/>
                    <a:pt x="1117" y="380"/>
                  </a:cubicBezTo>
                  <a:cubicBezTo>
                    <a:pt x="1116" y="375"/>
                    <a:pt x="1116" y="375"/>
                    <a:pt x="1116" y="375"/>
                  </a:cubicBezTo>
                  <a:cubicBezTo>
                    <a:pt x="1117" y="375"/>
                    <a:pt x="1119" y="375"/>
                    <a:pt x="1121" y="376"/>
                  </a:cubicBezTo>
                  <a:cubicBezTo>
                    <a:pt x="1123" y="386"/>
                    <a:pt x="1123" y="386"/>
                    <a:pt x="1123" y="386"/>
                  </a:cubicBezTo>
                  <a:cubicBezTo>
                    <a:pt x="1128" y="391"/>
                    <a:pt x="1128" y="391"/>
                    <a:pt x="1128" y="391"/>
                  </a:cubicBezTo>
                  <a:cubicBezTo>
                    <a:pt x="1124" y="377"/>
                    <a:pt x="1124" y="377"/>
                    <a:pt x="1124" y="377"/>
                  </a:cubicBezTo>
                  <a:cubicBezTo>
                    <a:pt x="1126" y="377"/>
                    <a:pt x="1128" y="378"/>
                    <a:pt x="1129" y="378"/>
                  </a:cubicBezTo>
                  <a:cubicBezTo>
                    <a:pt x="1134" y="397"/>
                    <a:pt x="1134" y="397"/>
                    <a:pt x="1134" y="397"/>
                  </a:cubicBezTo>
                  <a:cubicBezTo>
                    <a:pt x="1139" y="402"/>
                    <a:pt x="1139" y="402"/>
                    <a:pt x="1139" y="402"/>
                  </a:cubicBezTo>
                  <a:cubicBezTo>
                    <a:pt x="1133" y="379"/>
                    <a:pt x="1133" y="379"/>
                    <a:pt x="1133" y="379"/>
                  </a:cubicBezTo>
                  <a:cubicBezTo>
                    <a:pt x="1135" y="380"/>
                    <a:pt x="1136" y="380"/>
                    <a:pt x="1138" y="381"/>
                  </a:cubicBezTo>
                  <a:cubicBezTo>
                    <a:pt x="1144" y="405"/>
                    <a:pt x="1144" y="405"/>
                    <a:pt x="1144" y="405"/>
                  </a:cubicBezTo>
                  <a:cubicBezTo>
                    <a:pt x="1143" y="405"/>
                    <a:pt x="1142" y="404"/>
                    <a:pt x="1141" y="404"/>
                  </a:cubicBezTo>
                  <a:cubicBezTo>
                    <a:pt x="1146" y="409"/>
                    <a:pt x="1146" y="409"/>
                    <a:pt x="1146" y="409"/>
                  </a:cubicBezTo>
                  <a:cubicBezTo>
                    <a:pt x="1162" y="384"/>
                    <a:pt x="1162" y="384"/>
                    <a:pt x="1162" y="384"/>
                  </a:cubicBezTo>
                  <a:cubicBezTo>
                    <a:pt x="1185" y="391"/>
                    <a:pt x="1185" y="391"/>
                    <a:pt x="1185" y="391"/>
                  </a:cubicBezTo>
                  <a:cubicBezTo>
                    <a:pt x="1188" y="388"/>
                    <a:pt x="1188" y="388"/>
                    <a:pt x="1188" y="388"/>
                  </a:cubicBezTo>
                  <a:cubicBezTo>
                    <a:pt x="1182" y="386"/>
                    <a:pt x="1176" y="385"/>
                    <a:pt x="1171" y="383"/>
                  </a:cubicBezTo>
                  <a:cubicBezTo>
                    <a:pt x="1171" y="383"/>
                    <a:pt x="1171" y="383"/>
                    <a:pt x="1171" y="383"/>
                  </a:cubicBezTo>
                  <a:cubicBezTo>
                    <a:pt x="1161" y="380"/>
                    <a:pt x="1161" y="380"/>
                    <a:pt x="1161" y="380"/>
                  </a:cubicBezTo>
                  <a:cubicBezTo>
                    <a:pt x="1146" y="376"/>
                    <a:pt x="1130" y="372"/>
                    <a:pt x="1114" y="367"/>
                  </a:cubicBezTo>
                  <a:cubicBezTo>
                    <a:pt x="1114" y="367"/>
                    <a:pt x="1114" y="367"/>
                    <a:pt x="1114" y="367"/>
                  </a:cubicBezTo>
                  <a:cubicBezTo>
                    <a:pt x="1114" y="367"/>
                    <a:pt x="1114" y="367"/>
                    <a:pt x="1114" y="367"/>
                  </a:cubicBezTo>
                  <a:cubicBezTo>
                    <a:pt x="1109" y="366"/>
                    <a:pt x="1105" y="365"/>
                    <a:pt x="1101" y="364"/>
                  </a:cubicBezTo>
                  <a:moveTo>
                    <a:pt x="1108" y="395"/>
                  </a:moveTo>
                  <a:cubicBezTo>
                    <a:pt x="1107" y="395"/>
                    <a:pt x="1105" y="394"/>
                    <a:pt x="1104" y="394"/>
                  </a:cubicBezTo>
                  <a:cubicBezTo>
                    <a:pt x="1104" y="393"/>
                    <a:pt x="1104" y="393"/>
                    <a:pt x="1104" y="393"/>
                  </a:cubicBezTo>
                  <a:cubicBezTo>
                    <a:pt x="1108" y="395"/>
                    <a:pt x="1108" y="395"/>
                    <a:pt x="1108" y="395"/>
                  </a:cubicBezTo>
                  <a:moveTo>
                    <a:pt x="1069" y="402"/>
                  </a:moveTo>
                  <a:cubicBezTo>
                    <a:pt x="1068" y="401"/>
                    <a:pt x="1068" y="399"/>
                    <a:pt x="1068" y="398"/>
                  </a:cubicBezTo>
                  <a:cubicBezTo>
                    <a:pt x="1067" y="394"/>
                    <a:pt x="1067" y="394"/>
                    <a:pt x="1067" y="394"/>
                  </a:cubicBezTo>
                  <a:cubicBezTo>
                    <a:pt x="1067" y="392"/>
                    <a:pt x="1067" y="391"/>
                    <a:pt x="1067" y="390"/>
                  </a:cubicBezTo>
                  <a:cubicBezTo>
                    <a:pt x="1069" y="391"/>
                    <a:pt x="1072" y="392"/>
                    <a:pt x="1075" y="393"/>
                  </a:cubicBezTo>
                  <a:cubicBezTo>
                    <a:pt x="1069" y="402"/>
                    <a:pt x="1069" y="402"/>
                    <a:pt x="1069" y="402"/>
                  </a:cubicBezTo>
                  <a:moveTo>
                    <a:pt x="1097" y="392"/>
                  </a:moveTo>
                  <a:cubicBezTo>
                    <a:pt x="1097" y="392"/>
                    <a:pt x="1096" y="392"/>
                    <a:pt x="1096" y="392"/>
                  </a:cubicBezTo>
                  <a:cubicBezTo>
                    <a:pt x="1095" y="387"/>
                    <a:pt x="1095" y="387"/>
                    <a:pt x="1095" y="387"/>
                  </a:cubicBezTo>
                  <a:cubicBezTo>
                    <a:pt x="1099" y="390"/>
                    <a:pt x="1099" y="390"/>
                    <a:pt x="1099" y="390"/>
                  </a:cubicBezTo>
                  <a:cubicBezTo>
                    <a:pt x="1097" y="392"/>
                    <a:pt x="1097" y="392"/>
                    <a:pt x="1097" y="392"/>
                  </a:cubicBezTo>
                  <a:moveTo>
                    <a:pt x="1108" y="391"/>
                  </a:moveTo>
                  <a:cubicBezTo>
                    <a:pt x="1103" y="388"/>
                    <a:pt x="1103" y="388"/>
                    <a:pt x="1103" y="388"/>
                  </a:cubicBezTo>
                  <a:cubicBezTo>
                    <a:pt x="1106" y="383"/>
                    <a:pt x="1106" y="383"/>
                    <a:pt x="1106" y="383"/>
                  </a:cubicBezTo>
                  <a:cubicBezTo>
                    <a:pt x="1108" y="391"/>
                    <a:pt x="1108" y="391"/>
                    <a:pt x="1108" y="391"/>
                  </a:cubicBezTo>
                  <a:moveTo>
                    <a:pt x="1092" y="391"/>
                  </a:moveTo>
                  <a:cubicBezTo>
                    <a:pt x="1090" y="390"/>
                    <a:pt x="1089" y="390"/>
                    <a:pt x="1087" y="389"/>
                  </a:cubicBezTo>
                  <a:cubicBezTo>
                    <a:pt x="1085" y="381"/>
                    <a:pt x="1085" y="381"/>
                    <a:pt x="1085" y="381"/>
                  </a:cubicBezTo>
                  <a:cubicBezTo>
                    <a:pt x="1090" y="384"/>
                    <a:pt x="1090" y="384"/>
                    <a:pt x="1090" y="384"/>
                  </a:cubicBezTo>
                  <a:cubicBezTo>
                    <a:pt x="1090" y="385"/>
                    <a:pt x="1090" y="385"/>
                    <a:pt x="1090" y="385"/>
                  </a:cubicBezTo>
                  <a:cubicBezTo>
                    <a:pt x="1092" y="391"/>
                    <a:pt x="1092" y="391"/>
                    <a:pt x="1092" y="391"/>
                  </a:cubicBezTo>
                  <a:moveTo>
                    <a:pt x="1098" y="385"/>
                  </a:moveTo>
                  <a:cubicBezTo>
                    <a:pt x="1093" y="382"/>
                    <a:pt x="1093" y="382"/>
                    <a:pt x="1093" y="382"/>
                  </a:cubicBezTo>
                  <a:cubicBezTo>
                    <a:pt x="1090" y="367"/>
                    <a:pt x="1090" y="367"/>
                    <a:pt x="1090" y="367"/>
                  </a:cubicBezTo>
                  <a:cubicBezTo>
                    <a:pt x="1091" y="368"/>
                    <a:pt x="1093" y="368"/>
                    <a:pt x="1095" y="369"/>
                  </a:cubicBezTo>
                  <a:cubicBezTo>
                    <a:pt x="1098" y="383"/>
                    <a:pt x="1098" y="383"/>
                    <a:pt x="1098" y="383"/>
                  </a:cubicBezTo>
                  <a:cubicBezTo>
                    <a:pt x="1098" y="384"/>
                    <a:pt x="1098" y="384"/>
                    <a:pt x="1098" y="384"/>
                  </a:cubicBezTo>
                  <a:cubicBezTo>
                    <a:pt x="1098" y="385"/>
                    <a:pt x="1098" y="385"/>
                    <a:pt x="1098" y="385"/>
                  </a:cubicBezTo>
                  <a:moveTo>
                    <a:pt x="1052" y="378"/>
                  </a:moveTo>
                  <a:cubicBezTo>
                    <a:pt x="1046" y="356"/>
                    <a:pt x="1046" y="356"/>
                    <a:pt x="1046" y="356"/>
                  </a:cubicBezTo>
                  <a:cubicBezTo>
                    <a:pt x="1048" y="356"/>
                    <a:pt x="1050" y="357"/>
                    <a:pt x="1051" y="357"/>
                  </a:cubicBezTo>
                  <a:cubicBezTo>
                    <a:pt x="1056" y="377"/>
                    <a:pt x="1056" y="377"/>
                    <a:pt x="1056" y="377"/>
                  </a:cubicBezTo>
                  <a:cubicBezTo>
                    <a:pt x="1056" y="377"/>
                    <a:pt x="1056" y="377"/>
                    <a:pt x="1056" y="377"/>
                  </a:cubicBezTo>
                  <a:cubicBezTo>
                    <a:pt x="1055" y="377"/>
                    <a:pt x="1054" y="377"/>
                    <a:pt x="1053" y="377"/>
                  </a:cubicBezTo>
                  <a:cubicBezTo>
                    <a:pt x="1053" y="378"/>
                    <a:pt x="1052" y="378"/>
                    <a:pt x="1052" y="378"/>
                  </a:cubicBezTo>
                  <a:moveTo>
                    <a:pt x="1049" y="379"/>
                  </a:moveTo>
                  <a:cubicBezTo>
                    <a:pt x="1047" y="378"/>
                    <a:pt x="1045" y="378"/>
                    <a:pt x="1044" y="377"/>
                  </a:cubicBezTo>
                  <a:cubicBezTo>
                    <a:pt x="1038" y="353"/>
                    <a:pt x="1038" y="353"/>
                    <a:pt x="1038" y="353"/>
                  </a:cubicBezTo>
                  <a:cubicBezTo>
                    <a:pt x="1039" y="354"/>
                    <a:pt x="1041" y="354"/>
                    <a:pt x="1043" y="355"/>
                  </a:cubicBezTo>
                  <a:cubicBezTo>
                    <a:pt x="1049" y="379"/>
                    <a:pt x="1049" y="379"/>
                    <a:pt x="1049" y="379"/>
                  </a:cubicBezTo>
                  <a:moveTo>
                    <a:pt x="1040" y="376"/>
                  </a:moveTo>
                  <a:cubicBezTo>
                    <a:pt x="1038" y="376"/>
                    <a:pt x="1037" y="376"/>
                    <a:pt x="1035" y="375"/>
                  </a:cubicBezTo>
                  <a:cubicBezTo>
                    <a:pt x="1029" y="351"/>
                    <a:pt x="1029" y="351"/>
                    <a:pt x="1029" y="351"/>
                  </a:cubicBezTo>
                  <a:cubicBezTo>
                    <a:pt x="1031" y="351"/>
                    <a:pt x="1032" y="352"/>
                    <a:pt x="1034" y="352"/>
                  </a:cubicBezTo>
                  <a:cubicBezTo>
                    <a:pt x="1040" y="376"/>
                    <a:pt x="1040" y="376"/>
                    <a:pt x="1040" y="376"/>
                  </a:cubicBezTo>
                  <a:moveTo>
                    <a:pt x="1031" y="374"/>
                  </a:moveTo>
                  <a:cubicBezTo>
                    <a:pt x="1030" y="374"/>
                    <a:pt x="1028" y="373"/>
                    <a:pt x="1026" y="373"/>
                  </a:cubicBezTo>
                  <a:cubicBezTo>
                    <a:pt x="1020" y="349"/>
                    <a:pt x="1020" y="349"/>
                    <a:pt x="1020" y="349"/>
                  </a:cubicBezTo>
                  <a:cubicBezTo>
                    <a:pt x="1022" y="349"/>
                    <a:pt x="1024" y="350"/>
                    <a:pt x="1025" y="350"/>
                  </a:cubicBezTo>
                  <a:cubicBezTo>
                    <a:pt x="1031" y="374"/>
                    <a:pt x="1031" y="374"/>
                    <a:pt x="1031" y="374"/>
                  </a:cubicBezTo>
                  <a:moveTo>
                    <a:pt x="1023" y="372"/>
                  </a:moveTo>
                  <a:cubicBezTo>
                    <a:pt x="1021" y="371"/>
                    <a:pt x="1019" y="371"/>
                    <a:pt x="1018" y="371"/>
                  </a:cubicBezTo>
                  <a:cubicBezTo>
                    <a:pt x="1012" y="347"/>
                    <a:pt x="1012" y="347"/>
                    <a:pt x="1012" y="347"/>
                  </a:cubicBezTo>
                  <a:cubicBezTo>
                    <a:pt x="1013" y="347"/>
                    <a:pt x="1015" y="347"/>
                    <a:pt x="1017" y="348"/>
                  </a:cubicBezTo>
                  <a:cubicBezTo>
                    <a:pt x="1023" y="372"/>
                    <a:pt x="1023" y="372"/>
                    <a:pt x="1023" y="372"/>
                  </a:cubicBezTo>
                  <a:moveTo>
                    <a:pt x="1014" y="370"/>
                  </a:moveTo>
                  <a:cubicBezTo>
                    <a:pt x="1012" y="369"/>
                    <a:pt x="1011" y="369"/>
                    <a:pt x="1009" y="368"/>
                  </a:cubicBezTo>
                  <a:cubicBezTo>
                    <a:pt x="1003" y="344"/>
                    <a:pt x="1003" y="344"/>
                    <a:pt x="1003" y="344"/>
                  </a:cubicBezTo>
                  <a:cubicBezTo>
                    <a:pt x="1005" y="345"/>
                    <a:pt x="1006" y="345"/>
                    <a:pt x="1008" y="346"/>
                  </a:cubicBezTo>
                  <a:cubicBezTo>
                    <a:pt x="1014" y="370"/>
                    <a:pt x="1014" y="370"/>
                    <a:pt x="1014" y="370"/>
                  </a:cubicBezTo>
                  <a:moveTo>
                    <a:pt x="1005" y="367"/>
                  </a:moveTo>
                  <a:cubicBezTo>
                    <a:pt x="1004" y="367"/>
                    <a:pt x="1002" y="367"/>
                    <a:pt x="1000" y="366"/>
                  </a:cubicBezTo>
                  <a:cubicBezTo>
                    <a:pt x="994" y="342"/>
                    <a:pt x="994" y="342"/>
                    <a:pt x="994" y="342"/>
                  </a:cubicBezTo>
                  <a:cubicBezTo>
                    <a:pt x="996" y="342"/>
                    <a:pt x="998" y="343"/>
                    <a:pt x="999" y="343"/>
                  </a:cubicBezTo>
                  <a:cubicBezTo>
                    <a:pt x="1005" y="367"/>
                    <a:pt x="1005" y="367"/>
                    <a:pt x="1005" y="367"/>
                  </a:cubicBezTo>
                  <a:moveTo>
                    <a:pt x="999" y="336"/>
                  </a:moveTo>
                  <a:cubicBezTo>
                    <a:pt x="991" y="344"/>
                    <a:pt x="991" y="344"/>
                    <a:pt x="991" y="344"/>
                  </a:cubicBezTo>
                  <a:cubicBezTo>
                    <a:pt x="997" y="365"/>
                    <a:pt x="997" y="365"/>
                    <a:pt x="997" y="365"/>
                  </a:cubicBezTo>
                  <a:cubicBezTo>
                    <a:pt x="995" y="365"/>
                    <a:pt x="993" y="364"/>
                    <a:pt x="992" y="364"/>
                  </a:cubicBezTo>
                  <a:cubicBezTo>
                    <a:pt x="988" y="348"/>
                    <a:pt x="988" y="348"/>
                    <a:pt x="988" y="348"/>
                  </a:cubicBezTo>
                  <a:cubicBezTo>
                    <a:pt x="985" y="351"/>
                    <a:pt x="985" y="351"/>
                    <a:pt x="985" y="351"/>
                  </a:cubicBezTo>
                  <a:cubicBezTo>
                    <a:pt x="988" y="363"/>
                    <a:pt x="988" y="363"/>
                    <a:pt x="988" y="363"/>
                  </a:cubicBezTo>
                  <a:cubicBezTo>
                    <a:pt x="986" y="362"/>
                    <a:pt x="985" y="362"/>
                    <a:pt x="983" y="361"/>
                  </a:cubicBezTo>
                  <a:cubicBezTo>
                    <a:pt x="981" y="354"/>
                    <a:pt x="981" y="354"/>
                    <a:pt x="981" y="354"/>
                  </a:cubicBezTo>
                  <a:cubicBezTo>
                    <a:pt x="978" y="357"/>
                    <a:pt x="978" y="357"/>
                    <a:pt x="978" y="357"/>
                  </a:cubicBezTo>
                  <a:cubicBezTo>
                    <a:pt x="979" y="361"/>
                    <a:pt x="979" y="361"/>
                    <a:pt x="979" y="361"/>
                  </a:cubicBezTo>
                  <a:cubicBezTo>
                    <a:pt x="978" y="360"/>
                    <a:pt x="977" y="360"/>
                    <a:pt x="976" y="360"/>
                  </a:cubicBezTo>
                  <a:cubicBezTo>
                    <a:pt x="971" y="365"/>
                    <a:pt x="971" y="365"/>
                    <a:pt x="971" y="365"/>
                  </a:cubicBezTo>
                  <a:cubicBezTo>
                    <a:pt x="996" y="371"/>
                    <a:pt x="1021" y="378"/>
                    <a:pt x="1046" y="385"/>
                  </a:cubicBezTo>
                  <a:cubicBezTo>
                    <a:pt x="1045" y="389"/>
                    <a:pt x="1046" y="393"/>
                    <a:pt x="1050" y="396"/>
                  </a:cubicBezTo>
                  <a:cubicBezTo>
                    <a:pt x="1053" y="393"/>
                    <a:pt x="1053" y="393"/>
                    <a:pt x="1053" y="393"/>
                  </a:cubicBezTo>
                  <a:cubicBezTo>
                    <a:pt x="1051" y="392"/>
                    <a:pt x="1050" y="391"/>
                    <a:pt x="1049" y="389"/>
                  </a:cubicBezTo>
                  <a:cubicBezTo>
                    <a:pt x="1049" y="388"/>
                    <a:pt x="1049" y="387"/>
                    <a:pt x="1050" y="386"/>
                  </a:cubicBezTo>
                  <a:cubicBezTo>
                    <a:pt x="1053" y="387"/>
                    <a:pt x="1056" y="388"/>
                    <a:pt x="1060" y="389"/>
                  </a:cubicBezTo>
                  <a:cubicBezTo>
                    <a:pt x="1065" y="383"/>
                    <a:pt x="1065" y="383"/>
                    <a:pt x="1065" y="383"/>
                  </a:cubicBezTo>
                  <a:cubicBezTo>
                    <a:pt x="1065" y="383"/>
                    <a:pt x="1065" y="383"/>
                    <a:pt x="1065" y="383"/>
                  </a:cubicBezTo>
                  <a:cubicBezTo>
                    <a:pt x="1064" y="383"/>
                    <a:pt x="1064" y="382"/>
                    <a:pt x="1064" y="382"/>
                  </a:cubicBezTo>
                  <a:cubicBezTo>
                    <a:pt x="1063" y="380"/>
                    <a:pt x="1062" y="379"/>
                    <a:pt x="1060" y="378"/>
                  </a:cubicBezTo>
                  <a:cubicBezTo>
                    <a:pt x="1060" y="378"/>
                    <a:pt x="1060" y="378"/>
                    <a:pt x="1060" y="378"/>
                  </a:cubicBezTo>
                  <a:cubicBezTo>
                    <a:pt x="1055" y="358"/>
                    <a:pt x="1055" y="358"/>
                    <a:pt x="1055" y="358"/>
                  </a:cubicBezTo>
                  <a:cubicBezTo>
                    <a:pt x="1057" y="358"/>
                    <a:pt x="1058" y="359"/>
                    <a:pt x="1060" y="359"/>
                  </a:cubicBezTo>
                  <a:cubicBezTo>
                    <a:pt x="1066" y="383"/>
                    <a:pt x="1066" y="383"/>
                    <a:pt x="1066" y="383"/>
                  </a:cubicBezTo>
                  <a:cubicBezTo>
                    <a:pt x="1069" y="380"/>
                    <a:pt x="1069" y="380"/>
                    <a:pt x="1069" y="380"/>
                  </a:cubicBezTo>
                  <a:cubicBezTo>
                    <a:pt x="1064" y="360"/>
                    <a:pt x="1064" y="360"/>
                    <a:pt x="1064" y="360"/>
                  </a:cubicBezTo>
                  <a:cubicBezTo>
                    <a:pt x="1065" y="361"/>
                    <a:pt x="1067" y="361"/>
                    <a:pt x="1069" y="362"/>
                  </a:cubicBezTo>
                  <a:cubicBezTo>
                    <a:pt x="1072" y="376"/>
                    <a:pt x="1072" y="376"/>
                    <a:pt x="1072" y="376"/>
                  </a:cubicBezTo>
                  <a:cubicBezTo>
                    <a:pt x="1076" y="372"/>
                    <a:pt x="1076" y="372"/>
                    <a:pt x="1076" y="372"/>
                  </a:cubicBezTo>
                  <a:cubicBezTo>
                    <a:pt x="1075" y="371"/>
                    <a:pt x="1075" y="371"/>
                    <a:pt x="1075" y="371"/>
                  </a:cubicBezTo>
                  <a:cubicBezTo>
                    <a:pt x="1074" y="371"/>
                    <a:pt x="1074" y="371"/>
                    <a:pt x="1074" y="371"/>
                  </a:cubicBezTo>
                  <a:cubicBezTo>
                    <a:pt x="1072" y="363"/>
                    <a:pt x="1072" y="363"/>
                    <a:pt x="1072" y="363"/>
                  </a:cubicBezTo>
                  <a:cubicBezTo>
                    <a:pt x="1074" y="363"/>
                    <a:pt x="1076" y="364"/>
                    <a:pt x="1077" y="364"/>
                  </a:cubicBezTo>
                  <a:cubicBezTo>
                    <a:pt x="1079" y="370"/>
                    <a:pt x="1079" y="370"/>
                    <a:pt x="1079" y="370"/>
                  </a:cubicBezTo>
                  <a:cubicBezTo>
                    <a:pt x="1082" y="367"/>
                    <a:pt x="1082" y="367"/>
                    <a:pt x="1082" y="367"/>
                  </a:cubicBezTo>
                  <a:cubicBezTo>
                    <a:pt x="1081" y="365"/>
                    <a:pt x="1081" y="365"/>
                    <a:pt x="1081" y="365"/>
                  </a:cubicBezTo>
                  <a:cubicBezTo>
                    <a:pt x="1082" y="365"/>
                    <a:pt x="1082" y="365"/>
                    <a:pt x="1083" y="366"/>
                  </a:cubicBezTo>
                  <a:cubicBezTo>
                    <a:pt x="1083" y="365"/>
                    <a:pt x="1083" y="365"/>
                    <a:pt x="1083" y="365"/>
                  </a:cubicBezTo>
                  <a:cubicBezTo>
                    <a:pt x="1083" y="365"/>
                    <a:pt x="1084" y="365"/>
                    <a:pt x="1084" y="365"/>
                  </a:cubicBezTo>
                  <a:cubicBezTo>
                    <a:pt x="1085" y="365"/>
                    <a:pt x="1085" y="365"/>
                    <a:pt x="1085" y="365"/>
                  </a:cubicBezTo>
                  <a:cubicBezTo>
                    <a:pt x="1086" y="366"/>
                    <a:pt x="1086" y="366"/>
                    <a:pt x="1086" y="366"/>
                  </a:cubicBezTo>
                  <a:cubicBezTo>
                    <a:pt x="1086" y="366"/>
                    <a:pt x="1086" y="366"/>
                    <a:pt x="1086" y="366"/>
                  </a:cubicBezTo>
                  <a:cubicBezTo>
                    <a:pt x="1089" y="380"/>
                    <a:pt x="1089" y="380"/>
                    <a:pt x="1089" y="380"/>
                  </a:cubicBezTo>
                  <a:cubicBezTo>
                    <a:pt x="1084" y="377"/>
                    <a:pt x="1084" y="377"/>
                    <a:pt x="1084" y="377"/>
                  </a:cubicBezTo>
                  <a:cubicBezTo>
                    <a:pt x="1082" y="371"/>
                    <a:pt x="1082" y="371"/>
                    <a:pt x="1082" y="371"/>
                  </a:cubicBezTo>
                  <a:cubicBezTo>
                    <a:pt x="1080" y="374"/>
                    <a:pt x="1080" y="374"/>
                    <a:pt x="1080" y="374"/>
                  </a:cubicBezTo>
                  <a:cubicBezTo>
                    <a:pt x="1080" y="374"/>
                    <a:pt x="1080" y="374"/>
                    <a:pt x="1080" y="374"/>
                  </a:cubicBezTo>
                  <a:cubicBezTo>
                    <a:pt x="1079" y="374"/>
                    <a:pt x="1079" y="374"/>
                    <a:pt x="1079" y="374"/>
                  </a:cubicBezTo>
                  <a:cubicBezTo>
                    <a:pt x="1077" y="376"/>
                    <a:pt x="1077" y="376"/>
                    <a:pt x="1077" y="376"/>
                  </a:cubicBezTo>
                  <a:cubicBezTo>
                    <a:pt x="1081" y="379"/>
                    <a:pt x="1081" y="379"/>
                    <a:pt x="1081" y="379"/>
                  </a:cubicBezTo>
                  <a:cubicBezTo>
                    <a:pt x="1083" y="388"/>
                    <a:pt x="1083" y="388"/>
                    <a:pt x="1083" y="388"/>
                  </a:cubicBezTo>
                  <a:cubicBezTo>
                    <a:pt x="1082" y="388"/>
                    <a:pt x="1080" y="387"/>
                    <a:pt x="1078" y="387"/>
                  </a:cubicBezTo>
                  <a:cubicBezTo>
                    <a:pt x="1076" y="377"/>
                    <a:pt x="1076" y="377"/>
                    <a:pt x="1076" y="377"/>
                  </a:cubicBezTo>
                  <a:cubicBezTo>
                    <a:pt x="1073" y="380"/>
                    <a:pt x="1073" y="380"/>
                    <a:pt x="1073" y="380"/>
                  </a:cubicBezTo>
                  <a:cubicBezTo>
                    <a:pt x="1075" y="386"/>
                    <a:pt x="1075" y="386"/>
                    <a:pt x="1075" y="386"/>
                  </a:cubicBezTo>
                  <a:cubicBezTo>
                    <a:pt x="1073" y="385"/>
                    <a:pt x="1071" y="385"/>
                    <a:pt x="1070" y="385"/>
                  </a:cubicBezTo>
                  <a:cubicBezTo>
                    <a:pt x="1069" y="384"/>
                    <a:pt x="1069" y="384"/>
                    <a:pt x="1069" y="384"/>
                  </a:cubicBezTo>
                  <a:cubicBezTo>
                    <a:pt x="1063" y="391"/>
                    <a:pt x="1063" y="391"/>
                    <a:pt x="1063" y="391"/>
                  </a:cubicBezTo>
                  <a:cubicBezTo>
                    <a:pt x="1063" y="392"/>
                    <a:pt x="1063" y="394"/>
                    <a:pt x="1064" y="396"/>
                  </a:cubicBezTo>
                  <a:cubicBezTo>
                    <a:pt x="1065" y="403"/>
                    <a:pt x="1067" y="407"/>
                    <a:pt x="1070" y="409"/>
                  </a:cubicBezTo>
                  <a:cubicBezTo>
                    <a:pt x="1079" y="394"/>
                    <a:pt x="1079" y="394"/>
                    <a:pt x="1079" y="394"/>
                  </a:cubicBezTo>
                  <a:cubicBezTo>
                    <a:pt x="1084" y="395"/>
                    <a:pt x="1089" y="397"/>
                    <a:pt x="1094" y="398"/>
                  </a:cubicBezTo>
                  <a:cubicBezTo>
                    <a:pt x="1093" y="398"/>
                    <a:pt x="1093" y="398"/>
                    <a:pt x="1093" y="398"/>
                  </a:cubicBezTo>
                  <a:cubicBezTo>
                    <a:pt x="1093" y="399"/>
                    <a:pt x="1093" y="400"/>
                    <a:pt x="1094" y="400"/>
                  </a:cubicBezTo>
                  <a:cubicBezTo>
                    <a:pt x="1094" y="401"/>
                    <a:pt x="1095" y="401"/>
                    <a:pt x="1095" y="401"/>
                  </a:cubicBezTo>
                  <a:cubicBezTo>
                    <a:pt x="1096" y="401"/>
                    <a:pt x="1096" y="400"/>
                    <a:pt x="1096" y="400"/>
                  </a:cubicBezTo>
                  <a:cubicBezTo>
                    <a:pt x="1097" y="399"/>
                    <a:pt x="1097" y="399"/>
                    <a:pt x="1097" y="399"/>
                  </a:cubicBezTo>
                  <a:cubicBezTo>
                    <a:pt x="1112" y="403"/>
                    <a:pt x="1127" y="407"/>
                    <a:pt x="1141" y="411"/>
                  </a:cubicBezTo>
                  <a:cubicBezTo>
                    <a:pt x="1121" y="444"/>
                    <a:pt x="1121" y="444"/>
                    <a:pt x="1121" y="444"/>
                  </a:cubicBezTo>
                  <a:cubicBezTo>
                    <a:pt x="1116" y="452"/>
                    <a:pt x="1116" y="452"/>
                    <a:pt x="1116" y="452"/>
                  </a:cubicBezTo>
                  <a:cubicBezTo>
                    <a:pt x="1125" y="444"/>
                    <a:pt x="1125" y="444"/>
                    <a:pt x="1125" y="444"/>
                  </a:cubicBezTo>
                  <a:cubicBezTo>
                    <a:pt x="1145" y="412"/>
                    <a:pt x="1145" y="412"/>
                    <a:pt x="1145" y="412"/>
                  </a:cubicBezTo>
                  <a:cubicBezTo>
                    <a:pt x="1135" y="402"/>
                    <a:pt x="1135" y="402"/>
                    <a:pt x="1135" y="402"/>
                  </a:cubicBezTo>
                  <a:cubicBezTo>
                    <a:pt x="1133" y="402"/>
                    <a:pt x="1132" y="402"/>
                    <a:pt x="1130" y="401"/>
                  </a:cubicBezTo>
                  <a:cubicBezTo>
                    <a:pt x="1129" y="397"/>
                    <a:pt x="1129" y="397"/>
                    <a:pt x="1129" y="397"/>
                  </a:cubicBezTo>
                  <a:cubicBezTo>
                    <a:pt x="1125" y="393"/>
                    <a:pt x="1125" y="393"/>
                    <a:pt x="1125" y="393"/>
                  </a:cubicBezTo>
                  <a:cubicBezTo>
                    <a:pt x="1127" y="400"/>
                    <a:pt x="1127" y="400"/>
                    <a:pt x="1127" y="400"/>
                  </a:cubicBezTo>
                  <a:cubicBezTo>
                    <a:pt x="1125" y="400"/>
                    <a:pt x="1123" y="399"/>
                    <a:pt x="1122" y="399"/>
                  </a:cubicBezTo>
                  <a:cubicBezTo>
                    <a:pt x="1119" y="387"/>
                    <a:pt x="1119" y="387"/>
                    <a:pt x="1119" y="387"/>
                  </a:cubicBezTo>
                  <a:cubicBezTo>
                    <a:pt x="1114" y="382"/>
                    <a:pt x="1114" y="382"/>
                    <a:pt x="1114" y="382"/>
                  </a:cubicBezTo>
                  <a:cubicBezTo>
                    <a:pt x="1118" y="397"/>
                    <a:pt x="1118" y="397"/>
                    <a:pt x="1118" y="397"/>
                  </a:cubicBezTo>
                  <a:cubicBezTo>
                    <a:pt x="1112" y="394"/>
                    <a:pt x="1112" y="394"/>
                    <a:pt x="1112" y="394"/>
                  </a:cubicBezTo>
                  <a:cubicBezTo>
                    <a:pt x="1109" y="379"/>
                    <a:pt x="1109" y="379"/>
                    <a:pt x="1109" y="379"/>
                  </a:cubicBezTo>
                  <a:cubicBezTo>
                    <a:pt x="1110" y="378"/>
                    <a:pt x="1110" y="378"/>
                    <a:pt x="1110" y="378"/>
                  </a:cubicBezTo>
                  <a:cubicBezTo>
                    <a:pt x="1103" y="371"/>
                    <a:pt x="1103" y="371"/>
                    <a:pt x="1103" y="371"/>
                  </a:cubicBezTo>
                  <a:cubicBezTo>
                    <a:pt x="1105" y="379"/>
                    <a:pt x="1105" y="379"/>
                    <a:pt x="1105" y="379"/>
                  </a:cubicBezTo>
                  <a:cubicBezTo>
                    <a:pt x="1102" y="384"/>
                    <a:pt x="1102" y="384"/>
                    <a:pt x="1102" y="384"/>
                  </a:cubicBezTo>
                  <a:cubicBezTo>
                    <a:pt x="1098" y="370"/>
                    <a:pt x="1098" y="370"/>
                    <a:pt x="1098" y="370"/>
                  </a:cubicBezTo>
                  <a:cubicBezTo>
                    <a:pt x="1100" y="370"/>
                    <a:pt x="1102" y="371"/>
                    <a:pt x="1103" y="371"/>
                  </a:cubicBezTo>
                  <a:cubicBezTo>
                    <a:pt x="1094" y="362"/>
                    <a:pt x="1094" y="362"/>
                    <a:pt x="1094" y="362"/>
                  </a:cubicBezTo>
                  <a:cubicBezTo>
                    <a:pt x="1062" y="353"/>
                    <a:pt x="1031" y="345"/>
                    <a:pt x="999" y="336"/>
                  </a:cubicBezTo>
                  <a:moveTo>
                    <a:pt x="1142" y="310"/>
                  </a:moveTo>
                  <a:cubicBezTo>
                    <a:pt x="1142" y="311"/>
                    <a:pt x="1142" y="311"/>
                    <a:pt x="1142" y="311"/>
                  </a:cubicBezTo>
                  <a:cubicBezTo>
                    <a:pt x="1140" y="313"/>
                    <a:pt x="1140" y="313"/>
                    <a:pt x="1140" y="313"/>
                  </a:cubicBezTo>
                  <a:cubicBezTo>
                    <a:pt x="1147" y="315"/>
                    <a:pt x="1154" y="317"/>
                    <a:pt x="1161" y="319"/>
                  </a:cubicBezTo>
                  <a:cubicBezTo>
                    <a:pt x="1160" y="317"/>
                    <a:pt x="1160" y="317"/>
                    <a:pt x="1160" y="317"/>
                  </a:cubicBezTo>
                  <a:cubicBezTo>
                    <a:pt x="1159" y="317"/>
                    <a:pt x="1159" y="316"/>
                    <a:pt x="1160" y="315"/>
                  </a:cubicBezTo>
                  <a:cubicBezTo>
                    <a:pt x="1160" y="315"/>
                    <a:pt x="1160" y="315"/>
                    <a:pt x="1160" y="315"/>
                  </a:cubicBezTo>
                  <a:cubicBezTo>
                    <a:pt x="1154" y="313"/>
                    <a:pt x="1148" y="312"/>
                    <a:pt x="1142" y="310"/>
                  </a:cubicBezTo>
                  <a:moveTo>
                    <a:pt x="1255" y="286"/>
                  </a:moveTo>
                  <a:cubicBezTo>
                    <a:pt x="1254" y="286"/>
                    <a:pt x="1254" y="286"/>
                    <a:pt x="1253" y="286"/>
                  </a:cubicBezTo>
                  <a:cubicBezTo>
                    <a:pt x="1225" y="333"/>
                    <a:pt x="1225" y="333"/>
                    <a:pt x="1225" y="333"/>
                  </a:cubicBezTo>
                  <a:cubicBezTo>
                    <a:pt x="1204" y="327"/>
                    <a:pt x="1184" y="322"/>
                    <a:pt x="1163" y="316"/>
                  </a:cubicBezTo>
                  <a:cubicBezTo>
                    <a:pt x="1168" y="321"/>
                    <a:pt x="1168" y="321"/>
                    <a:pt x="1168" y="321"/>
                  </a:cubicBezTo>
                  <a:cubicBezTo>
                    <a:pt x="1186" y="326"/>
                    <a:pt x="1205" y="331"/>
                    <a:pt x="1223" y="336"/>
                  </a:cubicBezTo>
                  <a:cubicBezTo>
                    <a:pt x="1208" y="361"/>
                    <a:pt x="1208" y="361"/>
                    <a:pt x="1208" y="361"/>
                  </a:cubicBezTo>
                  <a:cubicBezTo>
                    <a:pt x="1211" y="364"/>
                    <a:pt x="1211" y="364"/>
                    <a:pt x="1211" y="364"/>
                  </a:cubicBezTo>
                  <a:cubicBezTo>
                    <a:pt x="1227" y="337"/>
                    <a:pt x="1227" y="337"/>
                    <a:pt x="1227" y="337"/>
                  </a:cubicBezTo>
                  <a:cubicBezTo>
                    <a:pt x="1402" y="388"/>
                    <a:pt x="1575" y="444"/>
                    <a:pt x="1747" y="505"/>
                  </a:cubicBezTo>
                  <a:cubicBezTo>
                    <a:pt x="1742" y="499"/>
                    <a:pt x="1742" y="499"/>
                    <a:pt x="1742" y="499"/>
                  </a:cubicBezTo>
                  <a:cubicBezTo>
                    <a:pt x="1572" y="439"/>
                    <a:pt x="1401" y="384"/>
                    <a:pt x="1228" y="334"/>
                  </a:cubicBezTo>
                  <a:cubicBezTo>
                    <a:pt x="1256" y="288"/>
                    <a:pt x="1256" y="288"/>
                    <a:pt x="1256" y="288"/>
                  </a:cubicBezTo>
                  <a:cubicBezTo>
                    <a:pt x="1257" y="287"/>
                    <a:pt x="1257" y="286"/>
                    <a:pt x="1256" y="286"/>
                  </a:cubicBezTo>
                  <a:cubicBezTo>
                    <a:pt x="1255" y="286"/>
                    <a:pt x="1255" y="286"/>
                    <a:pt x="1255" y="286"/>
                  </a:cubicBezTo>
                  <a:moveTo>
                    <a:pt x="962" y="356"/>
                  </a:moveTo>
                  <a:cubicBezTo>
                    <a:pt x="961" y="356"/>
                    <a:pt x="960" y="355"/>
                    <a:pt x="959" y="355"/>
                  </a:cubicBezTo>
                  <a:cubicBezTo>
                    <a:pt x="960" y="350"/>
                    <a:pt x="960" y="350"/>
                    <a:pt x="960" y="350"/>
                  </a:cubicBezTo>
                  <a:cubicBezTo>
                    <a:pt x="962" y="356"/>
                    <a:pt x="962" y="356"/>
                    <a:pt x="962" y="356"/>
                  </a:cubicBezTo>
                  <a:moveTo>
                    <a:pt x="971" y="358"/>
                  </a:moveTo>
                  <a:cubicBezTo>
                    <a:pt x="969" y="358"/>
                    <a:pt x="967" y="357"/>
                    <a:pt x="966" y="357"/>
                  </a:cubicBezTo>
                  <a:cubicBezTo>
                    <a:pt x="962" y="343"/>
                    <a:pt x="962" y="343"/>
                    <a:pt x="962" y="343"/>
                  </a:cubicBezTo>
                  <a:cubicBezTo>
                    <a:pt x="964" y="334"/>
                    <a:pt x="964" y="334"/>
                    <a:pt x="964" y="334"/>
                  </a:cubicBezTo>
                  <a:cubicBezTo>
                    <a:pt x="965" y="334"/>
                    <a:pt x="965" y="334"/>
                    <a:pt x="965" y="334"/>
                  </a:cubicBezTo>
                  <a:cubicBezTo>
                    <a:pt x="971" y="358"/>
                    <a:pt x="971" y="358"/>
                    <a:pt x="971" y="358"/>
                  </a:cubicBezTo>
                  <a:moveTo>
                    <a:pt x="925" y="349"/>
                  </a:moveTo>
                  <a:cubicBezTo>
                    <a:pt x="913" y="346"/>
                    <a:pt x="913" y="346"/>
                    <a:pt x="913" y="346"/>
                  </a:cubicBezTo>
                  <a:cubicBezTo>
                    <a:pt x="919" y="319"/>
                    <a:pt x="919" y="319"/>
                    <a:pt x="919" y="319"/>
                  </a:cubicBezTo>
                  <a:cubicBezTo>
                    <a:pt x="931" y="322"/>
                    <a:pt x="931" y="322"/>
                    <a:pt x="931" y="322"/>
                  </a:cubicBezTo>
                  <a:cubicBezTo>
                    <a:pt x="925" y="349"/>
                    <a:pt x="925" y="349"/>
                    <a:pt x="925" y="349"/>
                  </a:cubicBezTo>
                  <a:moveTo>
                    <a:pt x="839" y="313"/>
                  </a:moveTo>
                  <a:cubicBezTo>
                    <a:pt x="827" y="310"/>
                    <a:pt x="827" y="310"/>
                    <a:pt x="827" y="310"/>
                  </a:cubicBezTo>
                  <a:cubicBezTo>
                    <a:pt x="831" y="307"/>
                    <a:pt x="831" y="307"/>
                    <a:pt x="831" y="307"/>
                  </a:cubicBezTo>
                  <a:cubicBezTo>
                    <a:pt x="839" y="313"/>
                    <a:pt x="839" y="313"/>
                    <a:pt x="839" y="313"/>
                  </a:cubicBezTo>
                  <a:moveTo>
                    <a:pt x="823" y="308"/>
                  </a:moveTo>
                  <a:cubicBezTo>
                    <a:pt x="818" y="300"/>
                    <a:pt x="818" y="300"/>
                    <a:pt x="818" y="300"/>
                  </a:cubicBezTo>
                  <a:cubicBezTo>
                    <a:pt x="827" y="305"/>
                    <a:pt x="827" y="305"/>
                    <a:pt x="827" y="305"/>
                  </a:cubicBezTo>
                  <a:cubicBezTo>
                    <a:pt x="823" y="308"/>
                    <a:pt x="823" y="308"/>
                    <a:pt x="823" y="308"/>
                  </a:cubicBezTo>
                  <a:moveTo>
                    <a:pt x="884" y="340"/>
                  </a:moveTo>
                  <a:cubicBezTo>
                    <a:pt x="833" y="327"/>
                    <a:pt x="781" y="315"/>
                    <a:pt x="730" y="303"/>
                  </a:cubicBezTo>
                  <a:cubicBezTo>
                    <a:pt x="733" y="290"/>
                    <a:pt x="733" y="290"/>
                    <a:pt x="733" y="290"/>
                  </a:cubicBezTo>
                  <a:cubicBezTo>
                    <a:pt x="912" y="334"/>
                    <a:pt x="912" y="334"/>
                    <a:pt x="912" y="334"/>
                  </a:cubicBezTo>
                  <a:cubicBezTo>
                    <a:pt x="909" y="346"/>
                    <a:pt x="909" y="346"/>
                    <a:pt x="909" y="346"/>
                  </a:cubicBezTo>
                  <a:cubicBezTo>
                    <a:pt x="905" y="345"/>
                    <a:pt x="900" y="344"/>
                    <a:pt x="895" y="342"/>
                  </a:cubicBezTo>
                  <a:cubicBezTo>
                    <a:pt x="877" y="331"/>
                    <a:pt x="877" y="331"/>
                    <a:pt x="877" y="331"/>
                  </a:cubicBezTo>
                  <a:cubicBezTo>
                    <a:pt x="876" y="331"/>
                    <a:pt x="876" y="331"/>
                    <a:pt x="876" y="331"/>
                  </a:cubicBezTo>
                  <a:cubicBezTo>
                    <a:pt x="875" y="331"/>
                    <a:pt x="875" y="331"/>
                    <a:pt x="874" y="332"/>
                  </a:cubicBezTo>
                  <a:cubicBezTo>
                    <a:pt x="874" y="332"/>
                    <a:pt x="874" y="334"/>
                    <a:pt x="875" y="334"/>
                  </a:cubicBezTo>
                  <a:cubicBezTo>
                    <a:pt x="884" y="340"/>
                    <a:pt x="884" y="340"/>
                    <a:pt x="884" y="340"/>
                  </a:cubicBezTo>
                  <a:moveTo>
                    <a:pt x="726" y="302"/>
                  </a:moveTo>
                  <a:cubicBezTo>
                    <a:pt x="714" y="299"/>
                    <a:pt x="714" y="299"/>
                    <a:pt x="714" y="299"/>
                  </a:cubicBezTo>
                  <a:cubicBezTo>
                    <a:pt x="721" y="272"/>
                    <a:pt x="721" y="272"/>
                    <a:pt x="721" y="272"/>
                  </a:cubicBezTo>
                  <a:cubicBezTo>
                    <a:pt x="733" y="274"/>
                    <a:pt x="733" y="274"/>
                    <a:pt x="733" y="274"/>
                  </a:cubicBezTo>
                  <a:cubicBezTo>
                    <a:pt x="730" y="287"/>
                    <a:pt x="730" y="287"/>
                    <a:pt x="730" y="287"/>
                  </a:cubicBezTo>
                  <a:cubicBezTo>
                    <a:pt x="729" y="287"/>
                    <a:pt x="729" y="287"/>
                    <a:pt x="729" y="288"/>
                  </a:cubicBezTo>
                  <a:cubicBezTo>
                    <a:pt x="729" y="288"/>
                    <a:pt x="729" y="289"/>
                    <a:pt x="729" y="289"/>
                  </a:cubicBezTo>
                  <a:cubicBezTo>
                    <a:pt x="726" y="302"/>
                    <a:pt x="726" y="302"/>
                    <a:pt x="726" y="302"/>
                  </a:cubicBezTo>
                  <a:moveTo>
                    <a:pt x="955" y="357"/>
                  </a:moveTo>
                  <a:cubicBezTo>
                    <a:pt x="928" y="350"/>
                    <a:pt x="928" y="350"/>
                    <a:pt x="928" y="350"/>
                  </a:cubicBezTo>
                  <a:cubicBezTo>
                    <a:pt x="950" y="262"/>
                    <a:pt x="950" y="262"/>
                    <a:pt x="950" y="262"/>
                  </a:cubicBezTo>
                  <a:cubicBezTo>
                    <a:pt x="959" y="265"/>
                    <a:pt x="968" y="267"/>
                    <a:pt x="977" y="269"/>
                  </a:cubicBezTo>
                  <a:cubicBezTo>
                    <a:pt x="955" y="357"/>
                    <a:pt x="955" y="357"/>
                    <a:pt x="955" y="357"/>
                  </a:cubicBezTo>
                  <a:moveTo>
                    <a:pt x="141" y="260"/>
                  </a:moveTo>
                  <a:cubicBezTo>
                    <a:pt x="141" y="260"/>
                    <a:pt x="141" y="260"/>
                    <a:pt x="141" y="260"/>
                  </a:cubicBezTo>
                  <a:cubicBezTo>
                    <a:pt x="142" y="258"/>
                    <a:pt x="142" y="258"/>
                    <a:pt x="142" y="258"/>
                  </a:cubicBezTo>
                  <a:cubicBezTo>
                    <a:pt x="144" y="260"/>
                    <a:pt x="144" y="260"/>
                    <a:pt x="144" y="260"/>
                  </a:cubicBezTo>
                  <a:cubicBezTo>
                    <a:pt x="143" y="260"/>
                    <a:pt x="142" y="260"/>
                    <a:pt x="141" y="260"/>
                  </a:cubicBezTo>
                  <a:moveTo>
                    <a:pt x="932" y="319"/>
                  </a:moveTo>
                  <a:cubicBezTo>
                    <a:pt x="920" y="316"/>
                    <a:pt x="920" y="316"/>
                    <a:pt x="920" y="316"/>
                  </a:cubicBezTo>
                  <a:cubicBezTo>
                    <a:pt x="935" y="258"/>
                    <a:pt x="935" y="258"/>
                    <a:pt x="935" y="258"/>
                  </a:cubicBezTo>
                  <a:cubicBezTo>
                    <a:pt x="939" y="259"/>
                    <a:pt x="943" y="260"/>
                    <a:pt x="947" y="261"/>
                  </a:cubicBezTo>
                  <a:cubicBezTo>
                    <a:pt x="932" y="319"/>
                    <a:pt x="932" y="319"/>
                    <a:pt x="932" y="319"/>
                  </a:cubicBezTo>
                  <a:moveTo>
                    <a:pt x="138" y="259"/>
                  </a:moveTo>
                  <a:cubicBezTo>
                    <a:pt x="137" y="258"/>
                    <a:pt x="137" y="257"/>
                    <a:pt x="137" y="256"/>
                  </a:cubicBezTo>
                  <a:cubicBezTo>
                    <a:pt x="139" y="257"/>
                    <a:pt x="139" y="257"/>
                    <a:pt x="139" y="257"/>
                  </a:cubicBezTo>
                  <a:cubicBezTo>
                    <a:pt x="138" y="259"/>
                    <a:pt x="138" y="259"/>
                    <a:pt x="138" y="259"/>
                  </a:cubicBezTo>
                  <a:moveTo>
                    <a:pt x="913" y="330"/>
                  </a:moveTo>
                  <a:cubicBezTo>
                    <a:pt x="842" y="313"/>
                    <a:pt x="842" y="313"/>
                    <a:pt x="842" y="313"/>
                  </a:cubicBezTo>
                  <a:cubicBezTo>
                    <a:pt x="843" y="313"/>
                    <a:pt x="843" y="313"/>
                    <a:pt x="843" y="313"/>
                  </a:cubicBezTo>
                  <a:cubicBezTo>
                    <a:pt x="843" y="312"/>
                    <a:pt x="843" y="311"/>
                    <a:pt x="842" y="310"/>
                  </a:cubicBezTo>
                  <a:cubicBezTo>
                    <a:pt x="834" y="305"/>
                    <a:pt x="834" y="305"/>
                    <a:pt x="834" y="305"/>
                  </a:cubicBezTo>
                  <a:cubicBezTo>
                    <a:pt x="918" y="254"/>
                    <a:pt x="918" y="254"/>
                    <a:pt x="918" y="254"/>
                  </a:cubicBezTo>
                  <a:cubicBezTo>
                    <a:pt x="923" y="255"/>
                    <a:pt x="927" y="257"/>
                    <a:pt x="931" y="258"/>
                  </a:cubicBezTo>
                  <a:cubicBezTo>
                    <a:pt x="917" y="316"/>
                    <a:pt x="917" y="316"/>
                    <a:pt x="917" y="316"/>
                  </a:cubicBezTo>
                  <a:cubicBezTo>
                    <a:pt x="916" y="317"/>
                    <a:pt x="916" y="317"/>
                    <a:pt x="916" y="317"/>
                  </a:cubicBezTo>
                  <a:cubicBezTo>
                    <a:pt x="913" y="330"/>
                    <a:pt x="913" y="330"/>
                    <a:pt x="913" y="330"/>
                  </a:cubicBezTo>
                  <a:moveTo>
                    <a:pt x="145" y="257"/>
                  </a:moveTo>
                  <a:cubicBezTo>
                    <a:pt x="144" y="256"/>
                    <a:pt x="144" y="256"/>
                    <a:pt x="144" y="256"/>
                  </a:cubicBezTo>
                  <a:cubicBezTo>
                    <a:pt x="145" y="254"/>
                    <a:pt x="145" y="254"/>
                    <a:pt x="145" y="254"/>
                  </a:cubicBezTo>
                  <a:cubicBezTo>
                    <a:pt x="145" y="255"/>
                    <a:pt x="146" y="256"/>
                    <a:pt x="145" y="257"/>
                  </a:cubicBezTo>
                  <a:moveTo>
                    <a:pt x="141" y="254"/>
                  </a:moveTo>
                  <a:cubicBezTo>
                    <a:pt x="139" y="253"/>
                    <a:pt x="139" y="253"/>
                    <a:pt x="139" y="253"/>
                  </a:cubicBezTo>
                  <a:cubicBezTo>
                    <a:pt x="139" y="252"/>
                    <a:pt x="140" y="252"/>
                    <a:pt x="141" y="252"/>
                  </a:cubicBezTo>
                  <a:cubicBezTo>
                    <a:pt x="141" y="252"/>
                    <a:pt x="142" y="252"/>
                    <a:pt x="142" y="252"/>
                  </a:cubicBezTo>
                  <a:cubicBezTo>
                    <a:pt x="141" y="254"/>
                    <a:pt x="141" y="254"/>
                    <a:pt x="141" y="254"/>
                  </a:cubicBezTo>
                  <a:moveTo>
                    <a:pt x="711" y="299"/>
                  </a:moveTo>
                  <a:cubicBezTo>
                    <a:pt x="651" y="285"/>
                    <a:pt x="590" y="272"/>
                    <a:pt x="530" y="259"/>
                  </a:cubicBezTo>
                  <a:cubicBezTo>
                    <a:pt x="532" y="247"/>
                    <a:pt x="532" y="247"/>
                    <a:pt x="532" y="247"/>
                  </a:cubicBezTo>
                  <a:cubicBezTo>
                    <a:pt x="622" y="266"/>
                    <a:pt x="622" y="266"/>
                    <a:pt x="622" y="266"/>
                  </a:cubicBezTo>
                  <a:cubicBezTo>
                    <a:pt x="622" y="266"/>
                    <a:pt x="622" y="266"/>
                    <a:pt x="622" y="266"/>
                  </a:cubicBezTo>
                  <a:cubicBezTo>
                    <a:pt x="622" y="266"/>
                    <a:pt x="622" y="266"/>
                    <a:pt x="622" y="266"/>
                  </a:cubicBezTo>
                  <a:cubicBezTo>
                    <a:pt x="714" y="286"/>
                    <a:pt x="714" y="286"/>
                    <a:pt x="714" y="286"/>
                  </a:cubicBezTo>
                  <a:cubicBezTo>
                    <a:pt x="711" y="299"/>
                    <a:pt x="711" y="299"/>
                    <a:pt x="711" y="299"/>
                  </a:cubicBezTo>
                  <a:moveTo>
                    <a:pt x="733" y="271"/>
                  </a:moveTo>
                  <a:cubicBezTo>
                    <a:pt x="721" y="268"/>
                    <a:pt x="721" y="268"/>
                    <a:pt x="721" y="268"/>
                  </a:cubicBezTo>
                  <a:cubicBezTo>
                    <a:pt x="727" y="245"/>
                    <a:pt x="727" y="245"/>
                    <a:pt x="727" y="245"/>
                  </a:cubicBezTo>
                  <a:cubicBezTo>
                    <a:pt x="738" y="251"/>
                    <a:pt x="738" y="251"/>
                    <a:pt x="738" y="251"/>
                  </a:cubicBezTo>
                  <a:cubicBezTo>
                    <a:pt x="733" y="271"/>
                    <a:pt x="733" y="271"/>
                    <a:pt x="733" y="271"/>
                  </a:cubicBezTo>
                  <a:moveTo>
                    <a:pt x="932" y="254"/>
                  </a:moveTo>
                  <a:cubicBezTo>
                    <a:pt x="929" y="253"/>
                    <a:pt x="926" y="253"/>
                    <a:pt x="922" y="252"/>
                  </a:cubicBezTo>
                  <a:cubicBezTo>
                    <a:pt x="935" y="244"/>
                    <a:pt x="935" y="244"/>
                    <a:pt x="935" y="244"/>
                  </a:cubicBezTo>
                  <a:cubicBezTo>
                    <a:pt x="932" y="254"/>
                    <a:pt x="932" y="254"/>
                    <a:pt x="932" y="254"/>
                  </a:cubicBezTo>
                  <a:moveTo>
                    <a:pt x="527" y="259"/>
                  </a:moveTo>
                  <a:cubicBezTo>
                    <a:pt x="521" y="258"/>
                    <a:pt x="521" y="258"/>
                    <a:pt x="521" y="258"/>
                  </a:cubicBezTo>
                  <a:cubicBezTo>
                    <a:pt x="519" y="257"/>
                    <a:pt x="517" y="257"/>
                    <a:pt x="514" y="256"/>
                  </a:cubicBezTo>
                  <a:cubicBezTo>
                    <a:pt x="517" y="243"/>
                    <a:pt x="517" y="243"/>
                    <a:pt x="517" y="243"/>
                  </a:cubicBezTo>
                  <a:cubicBezTo>
                    <a:pt x="519" y="229"/>
                    <a:pt x="519" y="229"/>
                    <a:pt x="519" y="229"/>
                  </a:cubicBezTo>
                  <a:cubicBezTo>
                    <a:pt x="531" y="231"/>
                    <a:pt x="531" y="231"/>
                    <a:pt x="531" y="231"/>
                  </a:cubicBezTo>
                  <a:cubicBezTo>
                    <a:pt x="527" y="259"/>
                    <a:pt x="527" y="259"/>
                    <a:pt x="527" y="259"/>
                  </a:cubicBezTo>
                  <a:moveTo>
                    <a:pt x="511" y="256"/>
                  </a:moveTo>
                  <a:cubicBezTo>
                    <a:pt x="481" y="250"/>
                    <a:pt x="451" y="244"/>
                    <a:pt x="420" y="238"/>
                  </a:cubicBezTo>
                  <a:cubicBezTo>
                    <a:pt x="427" y="227"/>
                    <a:pt x="427" y="227"/>
                    <a:pt x="427" y="227"/>
                  </a:cubicBezTo>
                  <a:cubicBezTo>
                    <a:pt x="513" y="244"/>
                    <a:pt x="513" y="244"/>
                    <a:pt x="513" y="244"/>
                  </a:cubicBezTo>
                  <a:cubicBezTo>
                    <a:pt x="511" y="256"/>
                    <a:pt x="511" y="256"/>
                    <a:pt x="511" y="256"/>
                  </a:cubicBezTo>
                  <a:moveTo>
                    <a:pt x="715" y="283"/>
                  </a:moveTo>
                  <a:cubicBezTo>
                    <a:pt x="627" y="264"/>
                    <a:pt x="627" y="264"/>
                    <a:pt x="627" y="264"/>
                  </a:cubicBezTo>
                  <a:cubicBezTo>
                    <a:pt x="692" y="223"/>
                    <a:pt x="692" y="223"/>
                    <a:pt x="692" y="223"/>
                  </a:cubicBezTo>
                  <a:cubicBezTo>
                    <a:pt x="724" y="243"/>
                    <a:pt x="724" y="243"/>
                    <a:pt x="724" y="243"/>
                  </a:cubicBezTo>
                  <a:cubicBezTo>
                    <a:pt x="715" y="283"/>
                    <a:pt x="715" y="283"/>
                    <a:pt x="715" y="283"/>
                  </a:cubicBezTo>
                  <a:moveTo>
                    <a:pt x="831" y="303"/>
                  </a:moveTo>
                  <a:cubicBezTo>
                    <a:pt x="814" y="293"/>
                    <a:pt x="814" y="293"/>
                    <a:pt x="814" y="293"/>
                  </a:cubicBezTo>
                  <a:cubicBezTo>
                    <a:pt x="768" y="218"/>
                    <a:pt x="768" y="218"/>
                    <a:pt x="768" y="218"/>
                  </a:cubicBezTo>
                  <a:cubicBezTo>
                    <a:pt x="817" y="229"/>
                    <a:pt x="865" y="241"/>
                    <a:pt x="914" y="253"/>
                  </a:cubicBezTo>
                  <a:cubicBezTo>
                    <a:pt x="831" y="303"/>
                    <a:pt x="831" y="303"/>
                    <a:pt x="831" y="303"/>
                  </a:cubicBezTo>
                  <a:moveTo>
                    <a:pt x="773" y="272"/>
                  </a:moveTo>
                  <a:cubicBezTo>
                    <a:pt x="774" y="272"/>
                    <a:pt x="774" y="272"/>
                    <a:pt x="775" y="271"/>
                  </a:cubicBezTo>
                  <a:cubicBezTo>
                    <a:pt x="775" y="271"/>
                    <a:pt x="775" y="270"/>
                    <a:pt x="774" y="269"/>
                  </a:cubicBezTo>
                  <a:cubicBezTo>
                    <a:pt x="742" y="250"/>
                    <a:pt x="742" y="250"/>
                    <a:pt x="742" y="250"/>
                  </a:cubicBezTo>
                  <a:cubicBezTo>
                    <a:pt x="750" y="214"/>
                    <a:pt x="750" y="214"/>
                    <a:pt x="750" y="214"/>
                  </a:cubicBezTo>
                  <a:cubicBezTo>
                    <a:pt x="754" y="215"/>
                    <a:pt x="759" y="216"/>
                    <a:pt x="763" y="217"/>
                  </a:cubicBezTo>
                  <a:cubicBezTo>
                    <a:pt x="808" y="290"/>
                    <a:pt x="808" y="290"/>
                    <a:pt x="808" y="290"/>
                  </a:cubicBezTo>
                  <a:cubicBezTo>
                    <a:pt x="808" y="290"/>
                    <a:pt x="807" y="290"/>
                    <a:pt x="807" y="290"/>
                  </a:cubicBezTo>
                  <a:cubicBezTo>
                    <a:pt x="807" y="290"/>
                    <a:pt x="806" y="290"/>
                    <a:pt x="806" y="290"/>
                  </a:cubicBezTo>
                  <a:cubicBezTo>
                    <a:pt x="805" y="291"/>
                    <a:pt x="806" y="292"/>
                    <a:pt x="806" y="293"/>
                  </a:cubicBezTo>
                  <a:cubicBezTo>
                    <a:pt x="811" y="296"/>
                    <a:pt x="811" y="296"/>
                    <a:pt x="811" y="296"/>
                  </a:cubicBezTo>
                  <a:cubicBezTo>
                    <a:pt x="819" y="308"/>
                    <a:pt x="819" y="308"/>
                    <a:pt x="819" y="308"/>
                  </a:cubicBezTo>
                  <a:cubicBezTo>
                    <a:pt x="733" y="287"/>
                    <a:pt x="733" y="287"/>
                    <a:pt x="733" y="287"/>
                  </a:cubicBezTo>
                  <a:cubicBezTo>
                    <a:pt x="736" y="274"/>
                    <a:pt x="736" y="274"/>
                    <a:pt x="736" y="274"/>
                  </a:cubicBezTo>
                  <a:cubicBezTo>
                    <a:pt x="736" y="274"/>
                    <a:pt x="736" y="274"/>
                    <a:pt x="736" y="274"/>
                  </a:cubicBezTo>
                  <a:cubicBezTo>
                    <a:pt x="741" y="253"/>
                    <a:pt x="741" y="253"/>
                    <a:pt x="741" y="253"/>
                  </a:cubicBezTo>
                  <a:cubicBezTo>
                    <a:pt x="772" y="272"/>
                    <a:pt x="772" y="272"/>
                    <a:pt x="772" y="272"/>
                  </a:cubicBezTo>
                  <a:cubicBezTo>
                    <a:pt x="773" y="272"/>
                    <a:pt x="773" y="272"/>
                    <a:pt x="773" y="272"/>
                  </a:cubicBezTo>
                  <a:moveTo>
                    <a:pt x="739" y="248"/>
                  </a:moveTo>
                  <a:cubicBezTo>
                    <a:pt x="728" y="241"/>
                    <a:pt x="728" y="241"/>
                    <a:pt x="728" y="241"/>
                  </a:cubicBezTo>
                  <a:cubicBezTo>
                    <a:pt x="735" y="211"/>
                    <a:pt x="735" y="211"/>
                    <a:pt x="735" y="211"/>
                  </a:cubicBezTo>
                  <a:cubicBezTo>
                    <a:pt x="739" y="211"/>
                    <a:pt x="743" y="212"/>
                    <a:pt x="747" y="213"/>
                  </a:cubicBezTo>
                  <a:cubicBezTo>
                    <a:pt x="739" y="248"/>
                    <a:pt x="739" y="248"/>
                    <a:pt x="739" y="248"/>
                  </a:cubicBezTo>
                  <a:moveTo>
                    <a:pt x="417" y="237"/>
                  </a:moveTo>
                  <a:cubicBezTo>
                    <a:pt x="388" y="232"/>
                    <a:pt x="359" y="226"/>
                    <a:pt x="330" y="221"/>
                  </a:cubicBezTo>
                  <a:cubicBezTo>
                    <a:pt x="332" y="208"/>
                    <a:pt x="332" y="208"/>
                    <a:pt x="332" y="208"/>
                  </a:cubicBezTo>
                  <a:cubicBezTo>
                    <a:pt x="422" y="226"/>
                    <a:pt x="422" y="226"/>
                    <a:pt x="422" y="226"/>
                  </a:cubicBezTo>
                  <a:cubicBezTo>
                    <a:pt x="422" y="226"/>
                    <a:pt x="422" y="226"/>
                    <a:pt x="422" y="226"/>
                  </a:cubicBezTo>
                  <a:cubicBezTo>
                    <a:pt x="423" y="226"/>
                    <a:pt x="423" y="226"/>
                    <a:pt x="423" y="226"/>
                  </a:cubicBezTo>
                  <a:cubicBezTo>
                    <a:pt x="417" y="237"/>
                    <a:pt x="417" y="237"/>
                    <a:pt x="417" y="237"/>
                  </a:cubicBezTo>
                  <a:moveTo>
                    <a:pt x="725" y="239"/>
                  </a:moveTo>
                  <a:cubicBezTo>
                    <a:pt x="695" y="221"/>
                    <a:pt x="695" y="221"/>
                    <a:pt x="695" y="221"/>
                  </a:cubicBezTo>
                  <a:cubicBezTo>
                    <a:pt x="718" y="207"/>
                    <a:pt x="718" y="207"/>
                    <a:pt x="718" y="207"/>
                  </a:cubicBezTo>
                  <a:cubicBezTo>
                    <a:pt x="722" y="208"/>
                    <a:pt x="727" y="209"/>
                    <a:pt x="731" y="210"/>
                  </a:cubicBezTo>
                  <a:cubicBezTo>
                    <a:pt x="725" y="239"/>
                    <a:pt x="725" y="239"/>
                    <a:pt x="725" y="239"/>
                  </a:cubicBezTo>
                  <a:moveTo>
                    <a:pt x="761" y="213"/>
                  </a:moveTo>
                  <a:cubicBezTo>
                    <a:pt x="757" y="212"/>
                    <a:pt x="754" y="212"/>
                    <a:pt x="751" y="211"/>
                  </a:cubicBezTo>
                  <a:cubicBezTo>
                    <a:pt x="753" y="201"/>
                    <a:pt x="753" y="201"/>
                    <a:pt x="753" y="201"/>
                  </a:cubicBezTo>
                  <a:cubicBezTo>
                    <a:pt x="761" y="213"/>
                    <a:pt x="761" y="213"/>
                    <a:pt x="761" y="213"/>
                  </a:cubicBezTo>
                  <a:moveTo>
                    <a:pt x="918" y="251"/>
                  </a:moveTo>
                  <a:cubicBezTo>
                    <a:pt x="867" y="238"/>
                    <a:pt x="816" y="226"/>
                    <a:pt x="765" y="214"/>
                  </a:cubicBezTo>
                  <a:cubicBezTo>
                    <a:pt x="756" y="199"/>
                    <a:pt x="756" y="199"/>
                    <a:pt x="756" y="199"/>
                  </a:cubicBezTo>
                  <a:cubicBezTo>
                    <a:pt x="933" y="242"/>
                    <a:pt x="933" y="242"/>
                    <a:pt x="933" y="242"/>
                  </a:cubicBezTo>
                  <a:cubicBezTo>
                    <a:pt x="918" y="251"/>
                    <a:pt x="918" y="251"/>
                    <a:pt x="918" y="251"/>
                  </a:cubicBezTo>
                  <a:moveTo>
                    <a:pt x="732" y="207"/>
                  </a:moveTo>
                  <a:cubicBezTo>
                    <a:pt x="729" y="206"/>
                    <a:pt x="725" y="205"/>
                    <a:pt x="722" y="204"/>
                  </a:cubicBezTo>
                  <a:cubicBezTo>
                    <a:pt x="734" y="197"/>
                    <a:pt x="734" y="197"/>
                    <a:pt x="734" y="197"/>
                  </a:cubicBezTo>
                  <a:cubicBezTo>
                    <a:pt x="732" y="207"/>
                    <a:pt x="732" y="207"/>
                    <a:pt x="732" y="207"/>
                  </a:cubicBezTo>
                  <a:moveTo>
                    <a:pt x="326" y="220"/>
                  </a:moveTo>
                  <a:cubicBezTo>
                    <a:pt x="314" y="218"/>
                    <a:pt x="314" y="218"/>
                    <a:pt x="314" y="218"/>
                  </a:cubicBezTo>
                  <a:cubicBezTo>
                    <a:pt x="319" y="190"/>
                    <a:pt x="319" y="190"/>
                    <a:pt x="319" y="190"/>
                  </a:cubicBezTo>
                  <a:cubicBezTo>
                    <a:pt x="331" y="192"/>
                    <a:pt x="331" y="192"/>
                    <a:pt x="331" y="192"/>
                  </a:cubicBezTo>
                  <a:cubicBezTo>
                    <a:pt x="329" y="206"/>
                    <a:pt x="329" y="206"/>
                    <a:pt x="329" y="206"/>
                  </a:cubicBezTo>
                  <a:cubicBezTo>
                    <a:pt x="329" y="206"/>
                    <a:pt x="329" y="206"/>
                    <a:pt x="329" y="206"/>
                  </a:cubicBezTo>
                  <a:cubicBezTo>
                    <a:pt x="329" y="206"/>
                    <a:pt x="329" y="206"/>
                    <a:pt x="329" y="206"/>
                  </a:cubicBezTo>
                  <a:cubicBezTo>
                    <a:pt x="326" y="220"/>
                    <a:pt x="326" y="220"/>
                    <a:pt x="326" y="220"/>
                  </a:cubicBezTo>
                  <a:moveTo>
                    <a:pt x="692" y="219"/>
                  </a:moveTo>
                  <a:cubicBezTo>
                    <a:pt x="643" y="190"/>
                    <a:pt x="643" y="190"/>
                    <a:pt x="643" y="190"/>
                  </a:cubicBezTo>
                  <a:cubicBezTo>
                    <a:pt x="667" y="195"/>
                    <a:pt x="690" y="200"/>
                    <a:pt x="713" y="206"/>
                  </a:cubicBezTo>
                  <a:cubicBezTo>
                    <a:pt x="692" y="219"/>
                    <a:pt x="692" y="219"/>
                    <a:pt x="692" y="219"/>
                  </a:cubicBezTo>
                  <a:moveTo>
                    <a:pt x="284" y="188"/>
                  </a:moveTo>
                  <a:cubicBezTo>
                    <a:pt x="284" y="187"/>
                    <a:pt x="284" y="187"/>
                    <a:pt x="284" y="187"/>
                  </a:cubicBezTo>
                  <a:cubicBezTo>
                    <a:pt x="284" y="187"/>
                    <a:pt x="284" y="187"/>
                    <a:pt x="284" y="187"/>
                  </a:cubicBezTo>
                  <a:cubicBezTo>
                    <a:pt x="284" y="188"/>
                    <a:pt x="284" y="188"/>
                    <a:pt x="284" y="188"/>
                  </a:cubicBezTo>
                  <a:moveTo>
                    <a:pt x="281" y="207"/>
                  </a:moveTo>
                  <a:cubicBezTo>
                    <a:pt x="276" y="186"/>
                    <a:pt x="276" y="186"/>
                    <a:pt x="276" y="186"/>
                  </a:cubicBezTo>
                  <a:cubicBezTo>
                    <a:pt x="277" y="186"/>
                    <a:pt x="279" y="186"/>
                    <a:pt x="280" y="187"/>
                  </a:cubicBezTo>
                  <a:cubicBezTo>
                    <a:pt x="283" y="196"/>
                    <a:pt x="283" y="196"/>
                    <a:pt x="283" y="196"/>
                  </a:cubicBezTo>
                  <a:cubicBezTo>
                    <a:pt x="281" y="207"/>
                    <a:pt x="281" y="207"/>
                    <a:pt x="281" y="207"/>
                  </a:cubicBezTo>
                  <a:moveTo>
                    <a:pt x="278" y="208"/>
                  </a:moveTo>
                  <a:cubicBezTo>
                    <a:pt x="276" y="208"/>
                    <a:pt x="274" y="208"/>
                    <a:pt x="273" y="208"/>
                  </a:cubicBezTo>
                  <a:cubicBezTo>
                    <a:pt x="267" y="184"/>
                    <a:pt x="267" y="184"/>
                    <a:pt x="267" y="184"/>
                  </a:cubicBezTo>
                  <a:cubicBezTo>
                    <a:pt x="269" y="185"/>
                    <a:pt x="270" y="185"/>
                    <a:pt x="272" y="185"/>
                  </a:cubicBezTo>
                  <a:cubicBezTo>
                    <a:pt x="278" y="208"/>
                    <a:pt x="278" y="208"/>
                    <a:pt x="278" y="208"/>
                  </a:cubicBezTo>
                  <a:moveTo>
                    <a:pt x="269" y="207"/>
                  </a:moveTo>
                  <a:cubicBezTo>
                    <a:pt x="268" y="207"/>
                    <a:pt x="266" y="206"/>
                    <a:pt x="264" y="206"/>
                  </a:cubicBezTo>
                  <a:cubicBezTo>
                    <a:pt x="259" y="183"/>
                    <a:pt x="259" y="183"/>
                    <a:pt x="259" y="183"/>
                  </a:cubicBezTo>
                  <a:cubicBezTo>
                    <a:pt x="260" y="183"/>
                    <a:pt x="262" y="184"/>
                    <a:pt x="264" y="184"/>
                  </a:cubicBezTo>
                  <a:cubicBezTo>
                    <a:pt x="269" y="207"/>
                    <a:pt x="269" y="207"/>
                    <a:pt x="269" y="207"/>
                  </a:cubicBezTo>
                  <a:moveTo>
                    <a:pt x="261" y="205"/>
                  </a:moveTo>
                  <a:cubicBezTo>
                    <a:pt x="259" y="205"/>
                    <a:pt x="258" y="205"/>
                    <a:pt x="256" y="205"/>
                  </a:cubicBezTo>
                  <a:cubicBezTo>
                    <a:pt x="250" y="182"/>
                    <a:pt x="250" y="182"/>
                    <a:pt x="250" y="182"/>
                  </a:cubicBezTo>
                  <a:cubicBezTo>
                    <a:pt x="252" y="182"/>
                    <a:pt x="254" y="182"/>
                    <a:pt x="255" y="182"/>
                  </a:cubicBezTo>
                  <a:cubicBezTo>
                    <a:pt x="261" y="205"/>
                    <a:pt x="261" y="205"/>
                    <a:pt x="261" y="205"/>
                  </a:cubicBezTo>
                  <a:moveTo>
                    <a:pt x="252" y="204"/>
                  </a:moveTo>
                  <a:cubicBezTo>
                    <a:pt x="251" y="204"/>
                    <a:pt x="249" y="204"/>
                    <a:pt x="248" y="203"/>
                  </a:cubicBezTo>
                  <a:cubicBezTo>
                    <a:pt x="242" y="180"/>
                    <a:pt x="242" y="180"/>
                    <a:pt x="242" y="180"/>
                  </a:cubicBezTo>
                  <a:cubicBezTo>
                    <a:pt x="243" y="180"/>
                    <a:pt x="245" y="181"/>
                    <a:pt x="247" y="181"/>
                  </a:cubicBezTo>
                  <a:cubicBezTo>
                    <a:pt x="252" y="204"/>
                    <a:pt x="252" y="204"/>
                    <a:pt x="252" y="204"/>
                  </a:cubicBezTo>
                  <a:moveTo>
                    <a:pt x="244" y="203"/>
                  </a:moveTo>
                  <a:cubicBezTo>
                    <a:pt x="242" y="202"/>
                    <a:pt x="241" y="202"/>
                    <a:pt x="239" y="202"/>
                  </a:cubicBezTo>
                  <a:cubicBezTo>
                    <a:pt x="233" y="179"/>
                    <a:pt x="233" y="179"/>
                    <a:pt x="233" y="179"/>
                  </a:cubicBezTo>
                  <a:cubicBezTo>
                    <a:pt x="235" y="179"/>
                    <a:pt x="237" y="179"/>
                    <a:pt x="238" y="180"/>
                  </a:cubicBezTo>
                  <a:cubicBezTo>
                    <a:pt x="244" y="203"/>
                    <a:pt x="244" y="203"/>
                    <a:pt x="244" y="203"/>
                  </a:cubicBezTo>
                  <a:moveTo>
                    <a:pt x="235" y="201"/>
                  </a:moveTo>
                  <a:cubicBezTo>
                    <a:pt x="234" y="201"/>
                    <a:pt x="232" y="201"/>
                    <a:pt x="231" y="200"/>
                  </a:cubicBezTo>
                  <a:cubicBezTo>
                    <a:pt x="225" y="177"/>
                    <a:pt x="225" y="177"/>
                    <a:pt x="225" y="177"/>
                  </a:cubicBezTo>
                  <a:cubicBezTo>
                    <a:pt x="227" y="178"/>
                    <a:pt x="228" y="178"/>
                    <a:pt x="230" y="178"/>
                  </a:cubicBezTo>
                  <a:cubicBezTo>
                    <a:pt x="235" y="201"/>
                    <a:pt x="235" y="201"/>
                    <a:pt x="235" y="201"/>
                  </a:cubicBezTo>
                  <a:moveTo>
                    <a:pt x="227" y="200"/>
                  </a:moveTo>
                  <a:cubicBezTo>
                    <a:pt x="225" y="199"/>
                    <a:pt x="224" y="199"/>
                    <a:pt x="222" y="199"/>
                  </a:cubicBezTo>
                  <a:cubicBezTo>
                    <a:pt x="216" y="176"/>
                    <a:pt x="216" y="176"/>
                    <a:pt x="216" y="176"/>
                  </a:cubicBezTo>
                  <a:cubicBezTo>
                    <a:pt x="218" y="176"/>
                    <a:pt x="220" y="176"/>
                    <a:pt x="221" y="177"/>
                  </a:cubicBezTo>
                  <a:cubicBezTo>
                    <a:pt x="227" y="200"/>
                    <a:pt x="227" y="200"/>
                    <a:pt x="227" y="200"/>
                  </a:cubicBezTo>
                  <a:moveTo>
                    <a:pt x="219" y="198"/>
                  </a:moveTo>
                  <a:cubicBezTo>
                    <a:pt x="217" y="198"/>
                    <a:pt x="215" y="198"/>
                    <a:pt x="214" y="198"/>
                  </a:cubicBezTo>
                  <a:cubicBezTo>
                    <a:pt x="208" y="174"/>
                    <a:pt x="208" y="174"/>
                    <a:pt x="208" y="174"/>
                  </a:cubicBezTo>
                  <a:cubicBezTo>
                    <a:pt x="210" y="175"/>
                    <a:pt x="211" y="175"/>
                    <a:pt x="213" y="175"/>
                  </a:cubicBezTo>
                  <a:cubicBezTo>
                    <a:pt x="219" y="198"/>
                    <a:pt x="219" y="198"/>
                    <a:pt x="219" y="198"/>
                  </a:cubicBezTo>
                  <a:moveTo>
                    <a:pt x="210" y="197"/>
                  </a:moveTo>
                  <a:cubicBezTo>
                    <a:pt x="208" y="197"/>
                    <a:pt x="207" y="196"/>
                    <a:pt x="205" y="196"/>
                  </a:cubicBezTo>
                  <a:cubicBezTo>
                    <a:pt x="200" y="173"/>
                    <a:pt x="200" y="173"/>
                    <a:pt x="200" y="173"/>
                  </a:cubicBezTo>
                  <a:cubicBezTo>
                    <a:pt x="201" y="173"/>
                    <a:pt x="203" y="174"/>
                    <a:pt x="204" y="174"/>
                  </a:cubicBezTo>
                  <a:cubicBezTo>
                    <a:pt x="210" y="197"/>
                    <a:pt x="210" y="197"/>
                    <a:pt x="210" y="197"/>
                  </a:cubicBezTo>
                  <a:moveTo>
                    <a:pt x="623" y="262"/>
                  </a:moveTo>
                  <a:cubicBezTo>
                    <a:pt x="562" y="173"/>
                    <a:pt x="562" y="173"/>
                    <a:pt x="562" y="173"/>
                  </a:cubicBezTo>
                  <a:cubicBezTo>
                    <a:pt x="586" y="178"/>
                    <a:pt x="610" y="183"/>
                    <a:pt x="633" y="188"/>
                  </a:cubicBezTo>
                  <a:cubicBezTo>
                    <a:pt x="688" y="221"/>
                    <a:pt x="688" y="221"/>
                    <a:pt x="688" y="221"/>
                  </a:cubicBezTo>
                  <a:cubicBezTo>
                    <a:pt x="623" y="262"/>
                    <a:pt x="623" y="262"/>
                    <a:pt x="623" y="262"/>
                  </a:cubicBezTo>
                  <a:moveTo>
                    <a:pt x="202" y="195"/>
                  </a:moveTo>
                  <a:cubicBezTo>
                    <a:pt x="200" y="195"/>
                    <a:pt x="198" y="195"/>
                    <a:pt x="197" y="195"/>
                  </a:cubicBezTo>
                  <a:cubicBezTo>
                    <a:pt x="191" y="172"/>
                    <a:pt x="191" y="172"/>
                    <a:pt x="191" y="172"/>
                  </a:cubicBezTo>
                  <a:cubicBezTo>
                    <a:pt x="193" y="172"/>
                    <a:pt x="194" y="172"/>
                    <a:pt x="196" y="172"/>
                  </a:cubicBezTo>
                  <a:cubicBezTo>
                    <a:pt x="202" y="195"/>
                    <a:pt x="202" y="195"/>
                    <a:pt x="202" y="195"/>
                  </a:cubicBezTo>
                  <a:moveTo>
                    <a:pt x="193" y="194"/>
                  </a:moveTo>
                  <a:cubicBezTo>
                    <a:pt x="192" y="194"/>
                    <a:pt x="190" y="193"/>
                    <a:pt x="188" y="193"/>
                  </a:cubicBezTo>
                  <a:cubicBezTo>
                    <a:pt x="183" y="170"/>
                    <a:pt x="183" y="170"/>
                    <a:pt x="183" y="170"/>
                  </a:cubicBezTo>
                  <a:cubicBezTo>
                    <a:pt x="184" y="170"/>
                    <a:pt x="186" y="171"/>
                    <a:pt x="187" y="171"/>
                  </a:cubicBezTo>
                  <a:cubicBezTo>
                    <a:pt x="193" y="194"/>
                    <a:pt x="193" y="194"/>
                    <a:pt x="193" y="194"/>
                  </a:cubicBezTo>
                  <a:moveTo>
                    <a:pt x="619" y="262"/>
                  </a:moveTo>
                  <a:cubicBezTo>
                    <a:pt x="532" y="244"/>
                    <a:pt x="532" y="244"/>
                    <a:pt x="532" y="244"/>
                  </a:cubicBezTo>
                  <a:cubicBezTo>
                    <a:pt x="544" y="169"/>
                    <a:pt x="544" y="169"/>
                    <a:pt x="544" y="169"/>
                  </a:cubicBezTo>
                  <a:cubicBezTo>
                    <a:pt x="548" y="170"/>
                    <a:pt x="553" y="171"/>
                    <a:pt x="557" y="172"/>
                  </a:cubicBezTo>
                  <a:cubicBezTo>
                    <a:pt x="619" y="262"/>
                    <a:pt x="619" y="262"/>
                    <a:pt x="619" y="262"/>
                  </a:cubicBezTo>
                  <a:moveTo>
                    <a:pt x="185" y="193"/>
                  </a:moveTo>
                  <a:cubicBezTo>
                    <a:pt x="183" y="192"/>
                    <a:pt x="182" y="192"/>
                    <a:pt x="180" y="192"/>
                  </a:cubicBezTo>
                  <a:cubicBezTo>
                    <a:pt x="174" y="169"/>
                    <a:pt x="174" y="169"/>
                    <a:pt x="174" y="169"/>
                  </a:cubicBezTo>
                  <a:cubicBezTo>
                    <a:pt x="176" y="169"/>
                    <a:pt x="177" y="169"/>
                    <a:pt x="179" y="170"/>
                  </a:cubicBezTo>
                  <a:cubicBezTo>
                    <a:pt x="185" y="193"/>
                    <a:pt x="185" y="193"/>
                    <a:pt x="185" y="193"/>
                  </a:cubicBezTo>
                  <a:moveTo>
                    <a:pt x="176" y="191"/>
                  </a:moveTo>
                  <a:cubicBezTo>
                    <a:pt x="175" y="191"/>
                    <a:pt x="173" y="191"/>
                    <a:pt x="171" y="190"/>
                  </a:cubicBezTo>
                  <a:cubicBezTo>
                    <a:pt x="166" y="168"/>
                    <a:pt x="166" y="168"/>
                    <a:pt x="166" y="168"/>
                  </a:cubicBezTo>
                  <a:cubicBezTo>
                    <a:pt x="167" y="168"/>
                    <a:pt x="169" y="168"/>
                    <a:pt x="171" y="168"/>
                  </a:cubicBezTo>
                  <a:cubicBezTo>
                    <a:pt x="176" y="191"/>
                    <a:pt x="176" y="191"/>
                    <a:pt x="176" y="191"/>
                  </a:cubicBezTo>
                  <a:moveTo>
                    <a:pt x="168" y="190"/>
                  </a:moveTo>
                  <a:cubicBezTo>
                    <a:pt x="166" y="190"/>
                    <a:pt x="165" y="189"/>
                    <a:pt x="163" y="189"/>
                  </a:cubicBezTo>
                  <a:cubicBezTo>
                    <a:pt x="157" y="166"/>
                    <a:pt x="157" y="166"/>
                    <a:pt x="157" y="166"/>
                  </a:cubicBezTo>
                  <a:cubicBezTo>
                    <a:pt x="159" y="166"/>
                    <a:pt x="161" y="167"/>
                    <a:pt x="162" y="167"/>
                  </a:cubicBezTo>
                  <a:cubicBezTo>
                    <a:pt x="168" y="190"/>
                    <a:pt x="168" y="190"/>
                    <a:pt x="168" y="190"/>
                  </a:cubicBezTo>
                  <a:moveTo>
                    <a:pt x="531" y="227"/>
                  </a:moveTo>
                  <a:cubicBezTo>
                    <a:pt x="519" y="226"/>
                    <a:pt x="519" y="226"/>
                    <a:pt x="519" y="226"/>
                  </a:cubicBezTo>
                  <a:cubicBezTo>
                    <a:pt x="528" y="166"/>
                    <a:pt x="528" y="166"/>
                    <a:pt x="528" y="166"/>
                  </a:cubicBezTo>
                  <a:cubicBezTo>
                    <a:pt x="532" y="167"/>
                    <a:pt x="537" y="168"/>
                    <a:pt x="541" y="169"/>
                  </a:cubicBezTo>
                  <a:cubicBezTo>
                    <a:pt x="531" y="227"/>
                    <a:pt x="531" y="227"/>
                    <a:pt x="531" y="227"/>
                  </a:cubicBezTo>
                  <a:moveTo>
                    <a:pt x="159" y="189"/>
                  </a:moveTo>
                  <a:cubicBezTo>
                    <a:pt x="158" y="188"/>
                    <a:pt x="156" y="188"/>
                    <a:pt x="155" y="188"/>
                  </a:cubicBezTo>
                  <a:cubicBezTo>
                    <a:pt x="149" y="165"/>
                    <a:pt x="149" y="165"/>
                    <a:pt x="149" y="165"/>
                  </a:cubicBezTo>
                  <a:cubicBezTo>
                    <a:pt x="151" y="165"/>
                    <a:pt x="152" y="165"/>
                    <a:pt x="154" y="166"/>
                  </a:cubicBezTo>
                  <a:cubicBezTo>
                    <a:pt x="159" y="189"/>
                    <a:pt x="159" y="189"/>
                    <a:pt x="159" y="189"/>
                  </a:cubicBezTo>
                  <a:moveTo>
                    <a:pt x="151" y="187"/>
                  </a:moveTo>
                  <a:cubicBezTo>
                    <a:pt x="149" y="187"/>
                    <a:pt x="148" y="187"/>
                    <a:pt x="146" y="186"/>
                  </a:cubicBezTo>
                  <a:cubicBezTo>
                    <a:pt x="141" y="164"/>
                    <a:pt x="141" y="164"/>
                    <a:pt x="141" y="164"/>
                  </a:cubicBezTo>
                  <a:cubicBezTo>
                    <a:pt x="142" y="164"/>
                    <a:pt x="144" y="164"/>
                    <a:pt x="145" y="164"/>
                  </a:cubicBezTo>
                  <a:cubicBezTo>
                    <a:pt x="151" y="187"/>
                    <a:pt x="151" y="187"/>
                    <a:pt x="151" y="187"/>
                  </a:cubicBezTo>
                  <a:moveTo>
                    <a:pt x="513" y="240"/>
                  </a:moveTo>
                  <a:cubicBezTo>
                    <a:pt x="429" y="224"/>
                    <a:pt x="429" y="224"/>
                    <a:pt x="429" y="224"/>
                  </a:cubicBezTo>
                  <a:cubicBezTo>
                    <a:pt x="431" y="221"/>
                    <a:pt x="431" y="221"/>
                    <a:pt x="431" y="221"/>
                  </a:cubicBezTo>
                  <a:cubicBezTo>
                    <a:pt x="513" y="163"/>
                    <a:pt x="513" y="163"/>
                    <a:pt x="513" y="163"/>
                  </a:cubicBezTo>
                  <a:cubicBezTo>
                    <a:pt x="517" y="164"/>
                    <a:pt x="521" y="165"/>
                    <a:pt x="525" y="166"/>
                  </a:cubicBezTo>
                  <a:cubicBezTo>
                    <a:pt x="516" y="227"/>
                    <a:pt x="516" y="227"/>
                    <a:pt x="516" y="227"/>
                  </a:cubicBezTo>
                  <a:cubicBezTo>
                    <a:pt x="513" y="240"/>
                    <a:pt x="513" y="240"/>
                    <a:pt x="513" y="240"/>
                  </a:cubicBezTo>
                  <a:moveTo>
                    <a:pt x="143" y="186"/>
                  </a:moveTo>
                  <a:cubicBezTo>
                    <a:pt x="141" y="186"/>
                    <a:pt x="139" y="185"/>
                    <a:pt x="138" y="185"/>
                  </a:cubicBezTo>
                  <a:cubicBezTo>
                    <a:pt x="132" y="162"/>
                    <a:pt x="132" y="162"/>
                    <a:pt x="132" y="162"/>
                  </a:cubicBezTo>
                  <a:cubicBezTo>
                    <a:pt x="134" y="163"/>
                    <a:pt x="135" y="163"/>
                    <a:pt x="137" y="163"/>
                  </a:cubicBezTo>
                  <a:cubicBezTo>
                    <a:pt x="143" y="186"/>
                    <a:pt x="143" y="186"/>
                    <a:pt x="143" y="186"/>
                  </a:cubicBezTo>
                  <a:moveTo>
                    <a:pt x="134" y="185"/>
                  </a:moveTo>
                  <a:cubicBezTo>
                    <a:pt x="133" y="184"/>
                    <a:pt x="131" y="184"/>
                    <a:pt x="129" y="184"/>
                  </a:cubicBezTo>
                  <a:cubicBezTo>
                    <a:pt x="124" y="161"/>
                    <a:pt x="124" y="161"/>
                    <a:pt x="124" y="161"/>
                  </a:cubicBezTo>
                  <a:cubicBezTo>
                    <a:pt x="125" y="161"/>
                    <a:pt x="127" y="161"/>
                    <a:pt x="129" y="162"/>
                  </a:cubicBezTo>
                  <a:cubicBezTo>
                    <a:pt x="134" y="185"/>
                    <a:pt x="134" y="185"/>
                    <a:pt x="134" y="185"/>
                  </a:cubicBezTo>
                  <a:moveTo>
                    <a:pt x="126" y="183"/>
                  </a:moveTo>
                  <a:cubicBezTo>
                    <a:pt x="124" y="183"/>
                    <a:pt x="123" y="183"/>
                    <a:pt x="121" y="183"/>
                  </a:cubicBezTo>
                  <a:cubicBezTo>
                    <a:pt x="115" y="159"/>
                    <a:pt x="115" y="159"/>
                    <a:pt x="115" y="159"/>
                  </a:cubicBezTo>
                  <a:cubicBezTo>
                    <a:pt x="117" y="160"/>
                    <a:pt x="118" y="160"/>
                    <a:pt x="120" y="160"/>
                  </a:cubicBezTo>
                  <a:cubicBezTo>
                    <a:pt x="126" y="183"/>
                    <a:pt x="126" y="183"/>
                    <a:pt x="126" y="183"/>
                  </a:cubicBezTo>
                  <a:moveTo>
                    <a:pt x="117" y="182"/>
                  </a:moveTo>
                  <a:cubicBezTo>
                    <a:pt x="116" y="182"/>
                    <a:pt x="114" y="181"/>
                    <a:pt x="113" y="181"/>
                  </a:cubicBezTo>
                  <a:cubicBezTo>
                    <a:pt x="107" y="158"/>
                    <a:pt x="107" y="158"/>
                    <a:pt x="107" y="158"/>
                  </a:cubicBezTo>
                  <a:cubicBezTo>
                    <a:pt x="108" y="158"/>
                    <a:pt x="110" y="159"/>
                    <a:pt x="112" y="159"/>
                  </a:cubicBezTo>
                  <a:cubicBezTo>
                    <a:pt x="117" y="182"/>
                    <a:pt x="117" y="182"/>
                    <a:pt x="117" y="182"/>
                  </a:cubicBezTo>
                  <a:moveTo>
                    <a:pt x="109" y="181"/>
                  </a:moveTo>
                  <a:cubicBezTo>
                    <a:pt x="107" y="180"/>
                    <a:pt x="106" y="180"/>
                    <a:pt x="104" y="180"/>
                  </a:cubicBezTo>
                  <a:cubicBezTo>
                    <a:pt x="98" y="157"/>
                    <a:pt x="98" y="157"/>
                    <a:pt x="98" y="157"/>
                  </a:cubicBezTo>
                  <a:cubicBezTo>
                    <a:pt x="100" y="157"/>
                    <a:pt x="102" y="157"/>
                    <a:pt x="103" y="158"/>
                  </a:cubicBezTo>
                  <a:cubicBezTo>
                    <a:pt x="109" y="181"/>
                    <a:pt x="109" y="181"/>
                    <a:pt x="109" y="181"/>
                  </a:cubicBezTo>
                  <a:moveTo>
                    <a:pt x="554" y="168"/>
                  </a:moveTo>
                  <a:cubicBezTo>
                    <a:pt x="551" y="167"/>
                    <a:pt x="548" y="167"/>
                    <a:pt x="544" y="166"/>
                  </a:cubicBezTo>
                  <a:cubicBezTo>
                    <a:pt x="546" y="156"/>
                    <a:pt x="546" y="156"/>
                    <a:pt x="546" y="156"/>
                  </a:cubicBezTo>
                  <a:cubicBezTo>
                    <a:pt x="554" y="168"/>
                    <a:pt x="554" y="168"/>
                    <a:pt x="554" y="168"/>
                  </a:cubicBezTo>
                  <a:moveTo>
                    <a:pt x="100" y="179"/>
                  </a:moveTo>
                  <a:cubicBezTo>
                    <a:pt x="99" y="179"/>
                    <a:pt x="97" y="179"/>
                    <a:pt x="96" y="179"/>
                  </a:cubicBezTo>
                  <a:cubicBezTo>
                    <a:pt x="90" y="156"/>
                    <a:pt x="90" y="156"/>
                    <a:pt x="90" y="156"/>
                  </a:cubicBezTo>
                  <a:cubicBezTo>
                    <a:pt x="92" y="156"/>
                    <a:pt x="93" y="156"/>
                    <a:pt x="95" y="156"/>
                  </a:cubicBezTo>
                  <a:cubicBezTo>
                    <a:pt x="100" y="179"/>
                    <a:pt x="100" y="179"/>
                    <a:pt x="100" y="179"/>
                  </a:cubicBezTo>
                  <a:moveTo>
                    <a:pt x="435" y="214"/>
                  </a:moveTo>
                  <a:cubicBezTo>
                    <a:pt x="471" y="155"/>
                    <a:pt x="471" y="155"/>
                    <a:pt x="471" y="155"/>
                  </a:cubicBezTo>
                  <a:cubicBezTo>
                    <a:pt x="483" y="157"/>
                    <a:pt x="496" y="160"/>
                    <a:pt x="508" y="162"/>
                  </a:cubicBezTo>
                  <a:cubicBezTo>
                    <a:pt x="435" y="214"/>
                    <a:pt x="435" y="214"/>
                    <a:pt x="435" y="214"/>
                  </a:cubicBezTo>
                  <a:moveTo>
                    <a:pt x="92" y="178"/>
                  </a:moveTo>
                  <a:cubicBezTo>
                    <a:pt x="90" y="178"/>
                    <a:pt x="89" y="177"/>
                    <a:pt x="87" y="177"/>
                  </a:cubicBezTo>
                  <a:cubicBezTo>
                    <a:pt x="82" y="154"/>
                    <a:pt x="82" y="154"/>
                    <a:pt x="82" y="154"/>
                  </a:cubicBezTo>
                  <a:cubicBezTo>
                    <a:pt x="83" y="155"/>
                    <a:pt x="85" y="155"/>
                    <a:pt x="86" y="155"/>
                  </a:cubicBezTo>
                  <a:cubicBezTo>
                    <a:pt x="92" y="178"/>
                    <a:pt x="92" y="178"/>
                    <a:pt x="92" y="178"/>
                  </a:cubicBezTo>
                  <a:moveTo>
                    <a:pt x="625" y="183"/>
                  </a:moveTo>
                  <a:cubicBezTo>
                    <a:pt x="603" y="178"/>
                    <a:pt x="581" y="173"/>
                    <a:pt x="559" y="169"/>
                  </a:cubicBezTo>
                  <a:cubicBezTo>
                    <a:pt x="549" y="154"/>
                    <a:pt x="549" y="154"/>
                    <a:pt x="549" y="154"/>
                  </a:cubicBezTo>
                  <a:cubicBezTo>
                    <a:pt x="732" y="194"/>
                    <a:pt x="732" y="194"/>
                    <a:pt x="732" y="194"/>
                  </a:cubicBezTo>
                  <a:cubicBezTo>
                    <a:pt x="717" y="203"/>
                    <a:pt x="717" y="203"/>
                    <a:pt x="717" y="203"/>
                  </a:cubicBezTo>
                  <a:cubicBezTo>
                    <a:pt x="690" y="197"/>
                    <a:pt x="662" y="191"/>
                    <a:pt x="635" y="185"/>
                  </a:cubicBezTo>
                  <a:cubicBezTo>
                    <a:pt x="603" y="166"/>
                    <a:pt x="603" y="166"/>
                    <a:pt x="603" y="166"/>
                  </a:cubicBezTo>
                  <a:cubicBezTo>
                    <a:pt x="603" y="166"/>
                    <a:pt x="602" y="166"/>
                    <a:pt x="602" y="166"/>
                  </a:cubicBezTo>
                  <a:cubicBezTo>
                    <a:pt x="602" y="166"/>
                    <a:pt x="601" y="166"/>
                    <a:pt x="601" y="166"/>
                  </a:cubicBezTo>
                  <a:cubicBezTo>
                    <a:pt x="600" y="167"/>
                    <a:pt x="601" y="168"/>
                    <a:pt x="601" y="169"/>
                  </a:cubicBezTo>
                  <a:cubicBezTo>
                    <a:pt x="625" y="183"/>
                    <a:pt x="625" y="183"/>
                    <a:pt x="625" y="183"/>
                  </a:cubicBezTo>
                  <a:moveTo>
                    <a:pt x="84" y="177"/>
                  </a:moveTo>
                  <a:cubicBezTo>
                    <a:pt x="82" y="176"/>
                    <a:pt x="80" y="176"/>
                    <a:pt x="79" y="176"/>
                  </a:cubicBezTo>
                  <a:cubicBezTo>
                    <a:pt x="73" y="153"/>
                    <a:pt x="73" y="153"/>
                    <a:pt x="73" y="153"/>
                  </a:cubicBezTo>
                  <a:cubicBezTo>
                    <a:pt x="75" y="153"/>
                    <a:pt x="76" y="154"/>
                    <a:pt x="78" y="154"/>
                  </a:cubicBezTo>
                  <a:cubicBezTo>
                    <a:pt x="84" y="177"/>
                    <a:pt x="84" y="177"/>
                    <a:pt x="84" y="177"/>
                  </a:cubicBezTo>
                  <a:moveTo>
                    <a:pt x="526" y="162"/>
                  </a:moveTo>
                  <a:cubicBezTo>
                    <a:pt x="523" y="162"/>
                    <a:pt x="520" y="161"/>
                    <a:pt x="516" y="160"/>
                  </a:cubicBezTo>
                  <a:cubicBezTo>
                    <a:pt x="527" y="153"/>
                    <a:pt x="527" y="153"/>
                    <a:pt x="527" y="153"/>
                  </a:cubicBezTo>
                  <a:cubicBezTo>
                    <a:pt x="526" y="162"/>
                    <a:pt x="526" y="162"/>
                    <a:pt x="526" y="162"/>
                  </a:cubicBezTo>
                  <a:moveTo>
                    <a:pt x="75" y="175"/>
                  </a:moveTo>
                  <a:cubicBezTo>
                    <a:pt x="74" y="175"/>
                    <a:pt x="72" y="175"/>
                    <a:pt x="70" y="175"/>
                  </a:cubicBezTo>
                  <a:cubicBezTo>
                    <a:pt x="65" y="152"/>
                    <a:pt x="65" y="152"/>
                    <a:pt x="65" y="152"/>
                  </a:cubicBezTo>
                  <a:cubicBezTo>
                    <a:pt x="66" y="152"/>
                    <a:pt x="68" y="152"/>
                    <a:pt x="70" y="153"/>
                  </a:cubicBezTo>
                  <a:cubicBezTo>
                    <a:pt x="75" y="175"/>
                    <a:pt x="75" y="175"/>
                    <a:pt x="75" y="175"/>
                  </a:cubicBezTo>
                  <a:moveTo>
                    <a:pt x="67" y="174"/>
                  </a:moveTo>
                  <a:cubicBezTo>
                    <a:pt x="65" y="174"/>
                    <a:pt x="64" y="174"/>
                    <a:pt x="62" y="173"/>
                  </a:cubicBezTo>
                  <a:cubicBezTo>
                    <a:pt x="56" y="151"/>
                    <a:pt x="56" y="151"/>
                    <a:pt x="56" y="151"/>
                  </a:cubicBezTo>
                  <a:cubicBezTo>
                    <a:pt x="58" y="151"/>
                    <a:pt x="60" y="151"/>
                    <a:pt x="61" y="151"/>
                  </a:cubicBezTo>
                  <a:cubicBezTo>
                    <a:pt x="67" y="174"/>
                    <a:pt x="67" y="174"/>
                    <a:pt x="67" y="174"/>
                  </a:cubicBezTo>
                  <a:moveTo>
                    <a:pt x="58" y="173"/>
                  </a:moveTo>
                  <a:cubicBezTo>
                    <a:pt x="57" y="173"/>
                    <a:pt x="55" y="172"/>
                    <a:pt x="54" y="172"/>
                  </a:cubicBezTo>
                  <a:cubicBezTo>
                    <a:pt x="48" y="149"/>
                    <a:pt x="48" y="149"/>
                    <a:pt x="48" y="149"/>
                  </a:cubicBezTo>
                  <a:cubicBezTo>
                    <a:pt x="50" y="150"/>
                    <a:pt x="51" y="150"/>
                    <a:pt x="53" y="150"/>
                  </a:cubicBezTo>
                  <a:cubicBezTo>
                    <a:pt x="58" y="173"/>
                    <a:pt x="58" y="173"/>
                    <a:pt x="58" y="173"/>
                  </a:cubicBezTo>
                  <a:moveTo>
                    <a:pt x="50" y="172"/>
                  </a:moveTo>
                  <a:cubicBezTo>
                    <a:pt x="48" y="171"/>
                    <a:pt x="47" y="171"/>
                    <a:pt x="45" y="171"/>
                  </a:cubicBezTo>
                  <a:cubicBezTo>
                    <a:pt x="40" y="148"/>
                    <a:pt x="40" y="148"/>
                    <a:pt x="40" y="148"/>
                  </a:cubicBezTo>
                  <a:cubicBezTo>
                    <a:pt x="41" y="148"/>
                    <a:pt x="43" y="149"/>
                    <a:pt x="44" y="149"/>
                  </a:cubicBezTo>
                  <a:cubicBezTo>
                    <a:pt x="50" y="172"/>
                    <a:pt x="50" y="172"/>
                    <a:pt x="50" y="172"/>
                  </a:cubicBezTo>
                  <a:moveTo>
                    <a:pt x="42" y="170"/>
                  </a:moveTo>
                  <a:cubicBezTo>
                    <a:pt x="40" y="170"/>
                    <a:pt x="38" y="170"/>
                    <a:pt x="37" y="170"/>
                  </a:cubicBezTo>
                  <a:cubicBezTo>
                    <a:pt x="31" y="147"/>
                    <a:pt x="31" y="147"/>
                    <a:pt x="31" y="147"/>
                  </a:cubicBezTo>
                  <a:cubicBezTo>
                    <a:pt x="33" y="147"/>
                    <a:pt x="34" y="147"/>
                    <a:pt x="36" y="148"/>
                  </a:cubicBezTo>
                  <a:cubicBezTo>
                    <a:pt x="42" y="170"/>
                    <a:pt x="42" y="170"/>
                    <a:pt x="42" y="170"/>
                  </a:cubicBezTo>
                  <a:moveTo>
                    <a:pt x="33" y="169"/>
                  </a:moveTo>
                  <a:cubicBezTo>
                    <a:pt x="32" y="169"/>
                    <a:pt x="30" y="169"/>
                    <a:pt x="28" y="169"/>
                  </a:cubicBezTo>
                  <a:cubicBezTo>
                    <a:pt x="23" y="146"/>
                    <a:pt x="23" y="146"/>
                    <a:pt x="23" y="146"/>
                  </a:cubicBezTo>
                  <a:cubicBezTo>
                    <a:pt x="24" y="146"/>
                    <a:pt x="26" y="146"/>
                    <a:pt x="28" y="146"/>
                  </a:cubicBezTo>
                  <a:cubicBezTo>
                    <a:pt x="33" y="169"/>
                    <a:pt x="33" y="169"/>
                    <a:pt x="33" y="169"/>
                  </a:cubicBezTo>
                  <a:moveTo>
                    <a:pt x="25" y="168"/>
                  </a:moveTo>
                  <a:cubicBezTo>
                    <a:pt x="23" y="168"/>
                    <a:pt x="22" y="168"/>
                    <a:pt x="20" y="167"/>
                  </a:cubicBezTo>
                  <a:cubicBezTo>
                    <a:pt x="14" y="144"/>
                    <a:pt x="14" y="144"/>
                    <a:pt x="14" y="144"/>
                  </a:cubicBezTo>
                  <a:cubicBezTo>
                    <a:pt x="16" y="145"/>
                    <a:pt x="18" y="145"/>
                    <a:pt x="19" y="145"/>
                  </a:cubicBezTo>
                  <a:cubicBezTo>
                    <a:pt x="25" y="168"/>
                    <a:pt x="25" y="168"/>
                    <a:pt x="25" y="168"/>
                  </a:cubicBezTo>
                  <a:moveTo>
                    <a:pt x="16" y="167"/>
                  </a:moveTo>
                  <a:cubicBezTo>
                    <a:pt x="15" y="167"/>
                    <a:pt x="13" y="166"/>
                    <a:pt x="12" y="166"/>
                  </a:cubicBezTo>
                  <a:cubicBezTo>
                    <a:pt x="6" y="143"/>
                    <a:pt x="6" y="143"/>
                    <a:pt x="6" y="143"/>
                  </a:cubicBezTo>
                  <a:cubicBezTo>
                    <a:pt x="8" y="143"/>
                    <a:pt x="9" y="144"/>
                    <a:pt x="11" y="144"/>
                  </a:cubicBezTo>
                  <a:cubicBezTo>
                    <a:pt x="16" y="167"/>
                    <a:pt x="16" y="167"/>
                    <a:pt x="16" y="167"/>
                  </a:cubicBezTo>
                  <a:moveTo>
                    <a:pt x="512" y="159"/>
                  </a:moveTo>
                  <a:cubicBezTo>
                    <a:pt x="499" y="157"/>
                    <a:pt x="486" y="154"/>
                    <a:pt x="472" y="152"/>
                  </a:cubicBezTo>
                  <a:cubicBezTo>
                    <a:pt x="479" y="141"/>
                    <a:pt x="479" y="141"/>
                    <a:pt x="479" y="141"/>
                  </a:cubicBezTo>
                  <a:cubicBezTo>
                    <a:pt x="525" y="150"/>
                    <a:pt x="525" y="150"/>
                    <a:pt x="525" y="150"/>
                  </a:cubicBezTo>
                  <a:cubicBezTo>
                    <a:pt x="512" y="159"/>
                    <a:pt x="512" y="159"/>
                    <a:pt x="512" y="159"/>
                  </a:cubicBezTo>
                  <a:moveTo>
                    <a:pt x="423" y="222"/>
                  </a:moveTo>
                  <a:cubicBezTo>
                    <a:pt x="364" y="134"/>
                    <a:pt x="364" y="134"/>
                    <a:pt x="364" y="134"/>
                  </a:cubicBezTo>
                  <a:cubicBezTo>
                    <a:pt x="398" y="141"/>
                    <a:pt x="433" y="147"/>
                    <a:pt x="467" y="154"/>
                  </a:cubicBezTo>
                  <a:cubicBezTo>
                    <a:pt x="428" y="218"/>
                    <a:pt x="428" y="218"/>
                    <a:pt x="428" y="218"/>
                  </a:cubicBezTo>
                  <a:cubicBezTo>
                    <a:pt x="423" y="222"/>
                    <a:pt x="423" y="222"/>
                    <a:pt x="423" y="222"/>
                  </a:cubicBezTo>
                  <a:moveTo>
                    <a:pt x="419" y="222"/>
                  </a:moveTo>
                  <a:cubicBezTo>
                    <a:pt x="333" y="205"/>
                    <a:pt x="333" y="205"/>
                    <a:pt x="333" y="205"/>
                  </a:cubicBezTo>
                  <a:cubicBezTo>
                    <a:pt x="346" y="131"/>
                    <a:pt x="346" y="131"/>
                    <a:pt x="346" y="131"/>
                  </a:cubicBezTo>
                  <a:cubicBezTo>
                    <a:pt x="350" y="132"/>
                    <a:pt x="355" y="133"/>
                    <a:pt x="359" y="133"/>
                  </a:cubicBezTo>
                  <a:cubicBezTo>
                    <a:pt x="419" y="222"/>
                    <a:pt x="419" y="222"/>
                    <a:pt x="419" y="222"/>
                  </a:cubicBezTo>
                  <a:moveTo>
                    <a:pt x="332" y="189"/>
                  </a:moveTo>
                  <a:cubicBezTo>
                    <a:pt x="320" y="187"/>
                    <a:pt x="320" y="187"/>
                    <a:pt x="320" y="187"/>
                  </a:cubicBezTo>
                  <a:cubicBezTo>
                    <a:pt x="330" y="128"/>
                    <a:pt x="330" y="128"/>
                    <a:pt x="330" y="128"/>
                  </a:cubicBezTo>
                  <a:cubicBezTo>
                    <a:pt x="334" y="129"/>
                    <a:pt x="339" y="130"/>
                    <a:pt x="343" y="130"/>
                  </a:cubicBezTo>
                  <a:cubicBezTo>
                    <a:pt x="332" y="189"/>
                    <a:pt x="332" y="189"/>
                    <a:pt x="332" y="189"/>
                  </a:cubicBezTo>
                  <a:moveTo>
                    <a:pt x="295" y="131"/>
                  </a:moveTo>
                  <a:cubicBezTo>
                    <a:pt x="293" y="125"/>
                    <a:pt x="293" y="125"/>
                    <a:pt x="293" y="125"/>
                  </a:cubicBezTo>
                  <a:cubicBezTo>
                    <a:pt x="294" y="125"/>
                    <a:pt x="295" y="125"/>
                    <a:pt x="296" y="125"/>
                  </a:cubicBezTo>
                  <a:cubicBezTo>
                    <a:pt x="295" y="131"/>
                    <a:pt x="295" y="131"/>
                    <a:pt x="295" y="131"/>
                  </a:cubicBezTo>
                  <a:moveTo>
                    <a:pt x="292" y="147"/>
                  </a:moveTo>
                  <a:cubicBezTo>
                    <a:pt x="291" y="147"/>
                    <a:pt x="291" y="147"/>
                    <a:pt x="290" y="147"/>
                  </a:cubicBezTo>
                  <a:cubicBezTo>
                    <a:pt x="285" y="124"/>
                    <a:pt x="285" y="124"/>
                    <a:pt x="285" y="124"/>
                  </a:cubicBezTo>
                  <a:cubicBezTo>
                    <a:pt x="286" y="124"/>
                    <a:pt x="288" y="124"/>
                    <a:pt x="289" y="124"/>
                  </a:cubicBezTo>
                  <a:cubicBezTo>
                    <a:pt x="293" y="139"/>
                    <a:pt x="293" y="139"/>
                    <a:pt x="293" y="139"/>
                  </a:cubicBezTo>
                  <a:cubicBezTo>
                    <a:pt x="292" y="147"/>
                    <a:pt x="292" y="147"/>
                    <a:pt x="292" y="147"/>
                  </a:cubicBezTo>
                  <a:moveTo>
                    <a:pt x="311" y="218"/>
                  </a:moveTo>
                  <a:cubicBezTo>
                    <a:pt x="295" y="215"/>
                    <a:pt x="295" y="215"/>
                    <a:pt x="295" y="215"/>
                  </a:cubicBezTo>
                  <a:cubicBezTo>
                    <a:pt x="291" y="214"/>
                    <a:pt x="287" y="213"/>
                    <a:pt x="283" y="213"/>
                  </a:cubicBezTo>
                  <a:cubicBezTo>
                    <a:pt x="288" y="186"/>
                    <a:pt x="288" y="186"/>
                    <a:pt x="288" y="186"/>
                  </a:cubicBezTo>
                  <a:cubicBezTo>
                    <a:pt x="299" y="123"/>
                    <a:pt x="299" y="123"/>
                    <a:pt x="299" y="123"/>
                  </a:cubicBezTo>
                  <a:cubicBezTo>
                    <a:pt x="326" y="128"/>
                    <a:pt x="326" y="128"/>
                    <a:pt x="326" y="128"/>
                  </a:cubicBezTo>
                  <a:cubicBezTo>
                    <a:pt x="316" y="187"/>
                    <a:pt x="316" y="187"/>
                    <a:pt x="316" y="187"/>
                  </a:cubicBezTo>
                  <a:cubicBezTo>
                    <a:pt x="316" y="187"/>
                    <a:pt x="316" y="188"/>
                    <a:pt x="316" y="188"/>
                  </a:cubicBezTo>
                  <a:cubicBezTo>
                    <a:pt x="311" y="218"/>
                    <a:pt x="311" y="218"/>
                    <a:pt x="311" y="218"/>
                  </a:cubicBezTo>
                  <a:moveTo>
                    <a:pt x="287" y="146"/>
                  </a:moveTo>
                  <a:cubicBezTo>
                    <a:pt x="285" y="146"/>
                    <a:pt x="283" y="145"/>
                    <a:pt x="282" y="145"/>
                  </a:cubicBezTo>
                  <a:cubicBezTo>
                    <a:pt x="276" y="122"/>
                    <a:pt x="276" y="122"/>
                    <a:pt x="276" y="122"/>
                  </a:cubicBezTo>
                  <a:cubicBezTo>
                    <a:pt x="278" y="122"/>
                    <a:pt x="279" y="123"/>
                    <a:pt x="281" y="123"/>
                  </a:cubicBezTo>
                  <a:cubicBezTo>
                    <a:pt x="287" y="146"/>
                    <a:pt x="287" y="146"/>
                    <a:pt x="287" y="146"/>
                  </a:cubicBezTo>
                  <a:moveTo>
                    <a:pt x="278" y="145"/>
                  </a:moveTo>
                  <a:cubicBezTo>
                    <a:pt x="277" y="144"/>
                    <a:pt x="275" y="144"/>
                    <a:pt x="273" y="144"/>
                  </a:cubicBezTo>
                  <a:cubicBezTo>
                    <a:pt x="268" y="121"/>
                    <a:pt x="268" y="121"/>
                    <a:pt x="268" y="121"/>
                  </a:cubicBezTo>
                  <a:cubicBezTo>
                    <a:pt x="269" y="121"/>
                    <a:pt x="271" y="121"/>
                    <a:pt x="273" y="122"/>
                  </a:cubicBezTo>
                  <a:cubicBezTo>
                    <a:pt x="278" y="145"/>
                    <a:pt x="278" y="145"/>
                    <a:pt x="278" y="145"/>
                  </a:cubicBezTo>
                  <a:moveTo>
                    <a:pt x="270" y="143"/>
                  </a:moveTo>
                  <a:cubicBezTo>
                    <a:pt x="268" y="143"/>
                    <a:pt x="267" y="143"/>
                    <a:pt x="265" y="142"/>
                  </a:cubicBezTo>
                  <a:cubicBezTo>
                    <a:pt x="259" y="119"/>
                    <a:pt x="259" y="119"/>
                    <a:pt x="259" y="119"/>
                  </a:cubicBezTo>
                  <a:cubicBezTo>
                    <a:pt x="261" y="120"/>
                    <a:pt x="262" y="120"/>
                    <a:pt x="264" y="120"/>
                  </a:cubicBezTo>
                  <a:cubicBezTo>
                    <a:pt x="270" y="143"/>
                    <a:pt x="270" y="143"/>
                    <a:pt x="270" y="143"/>
                  </a:cubicBezTo>
                  <a:moveTo>
                    <a:pt x="261" y="142"/>
                  </a:moveTo>
                  <a:cubicBezTo>
                    <a:pt x="260" y="141"/>
                    <a:pt x="258" y="141"/>
                    <a:pt x="256" y="141"/>
                  </a:cubicBezTo>
                  <a:cubicBezTo>
                    <a:pt x="251" y="118"/>
                    <a:pt x="251" y="118"/>
                    <a:pt x="251" y="118"/>
                  </a:cubicBezTo>
                  <a:cubicBezTo>
                    <a:pt x="252" y="118"/>
                    <a:pt x="254" y="118"/>
                    <a:pt x="256" y="119"/>
                  </a:cubicBezTo>
                  <a:cubicBezTo>
                    <a:pt x="261" y="142"/>
                    <a:pt x="261" y="142"/>
                    <a:pt x="261" y="142"/>
                  </a:cubicBezTo>
                  <a:moveTo>
                    <a:pt x="356" y="130"/>
                  </a:moveTo>
                  <a:cubicBezTo>
                    <a:pt x="353" y="129"/>
                    <a:pt x="350" y="128"/>
                    <a:pt x="347" y="128"/>
                  </a:cubicBezTo>
                  <a:cubicBezTo>
                    <a:pt x="348" y="118"/>
                    <a:pt x="348" y="118"/>
                    <a:pt x="348" y="118"/>
                  </a:cubicBezTo>
                  <a:cubicBezTo>
                    <a:pt x="356" y="130"/>
                    <a:pt x="356" y="130"/>
                    <a:pt x="356" y="130"/>
                  </a:cubicBezTo>
                  <a:moveTo>
                    <a:pt x="273" y="118"/>
                  </a:moveTo>
                  <a:cubicBezTo>
                    <a:pt x="271" y="118"/>
                    <a:pt x="269" y="118"/>
                    <a:pt x="266" y="117"/>
                  </a:cubicBezTo>
                  <a:cubicBezTo>
                    <a:pt x="266" y="117"/>
                    <a:pt x="266" y="117"/>
                    <a:pt x="266" y="117"/>
                  </a:cubicBezTo>
                  <a:cubicBezTo>
                    <a:pt x="269" y="117"/>
                    <a:pt x="271" y="118"/>
                    <a:pt x="273" y="118"/>
                  </a:cubicBezTo>
                  <a:moveTo>
                    <a:pt x="253" y="140"/>
                  </a:moveTo>
                  <a:cubicBezTo>
                    <a:pt x="251" y="140"/>
                    <a:pt x="250" y="140"/>
                    <a:pt x="248" y="139"/>
                  </a:cubicBezTo>
                  <a:cubicBezTo>
                    <a:pt x="242" y="117"/>
                    <a:pt x="242" y="117"/>
                    <a:pt x="242" y="117"/>
                  </a:cubicBezTo>
                  <a:cubicBezTo>
                    <a:pt x="244" y="117"/>
                    <a:pt x="246" y="117"/>
                    <a:pt x="247" y="117"/>
                  </a:cubicBezTo>
                  <a:cubicBezTo>
                    <a:pt x="253" y="140"/>
                    <a:pt x="253" y="140"/>
                    <a:pt x="253" y="140"/>
                  </a:cubicBezTo>
                  <a:moveTo>
                    <a:pt x="469" y="151"/>
                  </a:moveTo>
                  <a:cubicBezTo>
                    <a:pt x="433" y="144"/>
                    <a:pt x="397" y="137"/>
                    <a:pt x="361" y="130"/>
                  </a:cubicBezTo>
                  <a:cubicBezTo>
                    <a:pt x="351" y="116"/>
                    <a:pt x="351" y="116"/>
                    <a:pt x="351" y="116"/>
                  </a:cubicBezTo>
                  <a:cubicBezTo>
                    <a:pt x="475" y="140"/>
                    <a:pt x="475" y="140"/>
                    <a:pt x="475" y="140"/>
                  </a:cubicBezTo>
                  <a:cubicBezTo>
                    <a:pt x="469" y="151"/>
                    <a:pt x="469" y="151"/>
                    <a:pt x="469" y="151"/>
                  </a:cubicBezTo>
                  <a:moveTo>
                    <a:pt x="265" y="117"/>
                  </a:moveTo>
                  <a:cubicBezTo>
                    <a:pt x="263" y="116"/>
                    <a:pt x="260" y="116"/>
                    <a:pt x="258" y="116"/>
                  </a:cubicBezTo>
                  <a:cubicBezTo>
                    <a:pt x="258" y="116"/>
                    <a:pt x="258" y="116"/>
                    <a:pt x="258" y="116"/>
                  </a:cubicBezTo>
                  <a:cubicBezTo>
                    <a:pt x="260" y="116"/>
                    <a:pt x="263" y="116"/>
                    <a:pt x="265" y="117"/>
                  </a:cubicBezTo>
                  <a:cubicBezTo>
                    <a:pt x="265" y="117"/>
                    <a:pt x="265" y="117"/>
                    <a:pt x="265" y="117"/>
                  </a:cubicBezTo>
                  <a:moveTo>
                    <a:pt x="244" y="139"/>
                  </a:moveTo>
                  <a:cubicBezTo>
                    <a:pt x="243" y="139"/>
                    <a:pt x="241" y="138"/>
                    <a:pt x="240" y="138"/>
                  </a:cubicBezTo>
                  <a:cubicBezTo>
                    <a:pt x="234" y="115"/>
                    <a:pt x="234" y="115"/>
                    <a:pt x="234" y="115"/>
                  </a:cubicBezTo>
                  <a:cubicBezTo>
                    <a:pt x="236" y="115"/>
                    <a:pt x="237" y="116"/>
                    <a:pt x="239" y="116"/>
                  </a:cubicBezTo>
                  <a:cubicBezTo>
                    <a:pt x="244" y="139"/>
                    <a:pt x="244" y="139"/>
                    <a:pt x="244" y="139"/>
                  </a:cubicBezTo>
                  <a:moveTo>
                    <a:pt x="256" y="115"/>
                  </a:moveTo>
                  <a:cubicBezTo>
                    <a:pt x="254" y="115"/>
                    <a:pt x="252" y="115"/>
                    <a:pt x="250" y="114"/>
                  </a:cubicBezTo>
                  <a:cubicBezTo>
                    <a:pt x="249" y="114"/>
                    <a:pt x="249" y="114"/>
                    <a:pt x="249" y="114"/>
                  </a:cubicBezTo>
                  <a:cubicBezTo>
                    <a:pt x="252" y="115"/>
                    <a:pt x="254" y="115"/>
                    <a:pt x="257" y="115"/>
                  </a:cubicBezTo>
                  <a:cubicBezTo>
                    <a:pt x="256" y="115"/>
                    <a:pt x="256" y="115"/>
                    <a:pt x="256" y="115"/>
                  </a:cubicBezTo>
                  <a:moveTo>
                    <a:pt x="236" y="137"/>
                  </a:moveTo>
                  <a:cubicBezTo>
                    <a:pt x="234" y="137"/>
                    <a:pt x="233" y="137"/>
                    <a:pt x="231" y="137"/>
                  </a:cubicBezTo>
                  <a:cubicBezTo>
                    <a:pt x="225" y="114"/>
                    <a:pt x="225" y="114"/>
                    <a:pt x="225" y="114"/>
                  </a:cubicBezTo>
                  <a:cubicBezTo>
                    <a:pt x="227" y="114"/>
                    <a:pt x="229" y="114"/>
                    <a:pt x="230" y="115"/>
                  </a:cubicBezTo>
                  <a:cubicBezTo>
                    <a:pt x="236" y="137"/>
                    <a:pt x="236" y="137"/>
                    <a:pt x="236" y="137"/>
                  </a:cubicBezTo>
                  <a:moveTo>
                    <a:pt x="248" y="114"/>
                  </a:moveTo>
                  <a:cubicBezTo>
                    <a:pt x="246" y="114"/>
                    <a:pt x="243" y="113"/>
                    <a:pt x="241" y="113"/>
                  </a:cubicBezTo>
                  <a:cubicBezTo>
                    <a:pt x="241" y="113"/>
                    <a:pt x="241" y="113"/>
                    <a:pt x="241" y="113"/>
                  </a:cubicBezTo>
                  <a:cubicBezTo>
                    <a:pt x="243" y="113"/>
                    <a:pt x="246" y="114"/>
                    <a:pt x="248" y="114"/>
                  </a:cubicBezTo>
                  <a:cubicBezTo>
                    <a:pt x="248" y="114"/>
                    <a:pt x="248" y="114"/>
                    <a:pt x="248" y="114"/>
                  </a:cubicBezTo>
                  <a:cubicBezTo>
                    <a:pt x="248" y="114"/>
                    <a:pt x="248" y="114"/>
                    <a:pt x="248" y="114"/>
                  </a:cubicBezTo>
                  <a:moveTo>
                    <a:pt x="227" y="136"/>
                  </a:moveTo>
                  <a:cubicBezTo>
                    <a:pt x="226" y="136"/>
                    <a:pt x="224" y="135"/>
                    <a:pt x="223" y="135"/>
                  </a:cubicBezTo>
                  <a:cubicBezTo>
                    <a:pt x="217" y="112"/>
                    <a:pt x="217" y="112"/>
                    <a:pt x="217" y="112"/>
                  </a:cubicBezTo>
                  <a:cubicBezTo>
                    <a:pt x="219" y="113"/>
                    <a:pt x="220" y="113"/>
                    <a:pt x="222" y="113"/>
                  </a:cubicBezTo>
                  <a:cubicBezTo>
                    <a:pt x="227" y="136"/>
                    <a:pt x="227" y="136"/>
                    <a:pt x="227" y="136"/>
                  </a:cubicBezTo>
                  <a:moveTo>
                    <a:pt x="239" y="113"/>
                  </a:moveTo>
                  <a:cubicBezTo>
                    <a:pt x="237" y="112"/>
                    <a:pt x="235" y="112"/>
                    <a:pt x="233" y="111"/>
                  </a:cubicBezTo>
                  <a:cubicBezTo>
                    <a:pt x="233" y="111"/>
                    <a:pt x="233" y="111"/>
                    <a:pt x="233" y="111"/>
                  </a:cubicBezTo>
                  <a:cubicBezTo>
                    <a:pt x="235" y="112"/>
                    <a:pt x="237" y="112"/>
                    <a:pt x="240" y="113"/>
                  </a:cubicBezTo>
                  <a:cubicBezTo>
                    <a:pt x="239" y="113"/>
                    <a:pt x="239" y="113"/>
                    <a:pt x="239" y="113"/>
                  </a:cubicBezTo>
                  <a:moveTo>
                    <a:pt x="219" y="135"/>
                  </a:moveTo>
                  <a:cubicBezTo>
                    <a:pt x="217" y="134"/>
                    <a:pt x="216" y="134"/>
                    <a:pt x="214" y="134"/>
                  </a:cubicBezTo>
                  <a:cubicBezTo>
                    <a:pt x="209" y="111"/>
                    <a:pt x="209" y="111"/>
                    <a:pt x="209" y="111"/>
                  </a:cubicBezTo>
                  <a:cubicBezTo>
                    <a:pt x="210" y="111"/>
                    <a:pt x="212" y="111"/>
                    <a:pt x="213" y="112"/>
                  </a:cubicBezTo>
                  <a:cubicBezTo>
                    <a:pt x="219" y="135"/>
                    <a:pt x="219" y="135"/>
                    <a:pt x="219" y="135"/>
                  </a:cubicBezTo>
                  <a:moveTo>
                    <a:pt x="231" y="111"/>
                  </a:moveTo>
                  <a:cubicBezTo>
                    <a:pt x="229" y="111"/>
                    <a:pt x="227" y="111"/>
                    <a:pt x="225" y="110"/>
                  </a:cubicBezTo>
                  <a:cubicBezTo>
                    <a:pt x="227" y="110"/>
                    <a:pt x="229" y="111"/>
                    <a:pt x="231" y="111"/>
                  </a:cubicBezTo>
                  <a:cubicBezTo>
                    <a:pt x="231" y="111"/>
                    <a:pt x="231" y="111"/>
                    <a:pt x="231" y="111"/>
                  </a:cubicBezTo>
                  <a:moveTo>
                    <a:pt x="211" y="133"/>
                  </a:moveTo>
                  <a:cubicBezTo>
                    <a:pt x="209" y="133"/>
                    <a:pt x="207" y="133"/>
                    <a:pt x="206" y="132"/>
                  </a:cubicBezTo>
                  <a:cubicBezTo>
                    <a:pt x="200" y="110"/>
                    <a:pt x="200" y="110"/>
                    <a:pt x="200" y="110"/>
                  </a:cubicBezTo>
                  <a:cubicBezTo>
                    <a:pt x="202" y="110"/>
                    <a:pt x="203" y="110"/>
                    <a:pt x="205" y="110"/>
                  </a:cubicBezTo>
                  <a:cubicBezTo>
                    <a:pt x="211" y="133"/>
                    <a:pt x="211" y="133"/>
                    <a:pt x="211" y="133"/>
                  </a:cubicBezTo>
                  <a:moveTo>
                    <a:pt x="223" y="110"/>
                  </a:moveTo>
                  <a:cubicBezTo>
                    <a:pt x="220" y="109"/>
                    <a:pt x="218" y="109"/>
                    <a:pt x="216" y="109"/>
                  </a:cubicBezTo>
                  <a:cubicBezTo>
                    <a:pt x="216" y="109"/>
                    <a:pt x="216" y="109"/>
                    <a:pt x="216" y="109"/>
                  </a:cubicBezTo>
                  <a:cubicBezTo>
                    <a:pt x="218" y="109"/>
                    <a:pt x="220" y="109"/>
                    <a:pt x="223" y="110"/>
                  </a:cubicBezTo>
                  <a:cubicBezTo>
                    <a:pt x="223" y="110"/>
                    <a:pt x="223" y="110"/>
                    <a:pt x="223" y="110"/>
                  </a:cubicBezTo>
                  <a:moveTo>
                    <a:pt x="202" y="132"/>
                  </a:moveTo>
                  <a:cubicBezTo>
                    <a:pt x="200" y="131"/>
                    <a:pt x="199" y="131"/>
                    <a:pt x="197" y="131"/>
                  </a:cubicBezTo>
                  <a:cubicBezTo>
                    <a:pt x="192" y="108"/>
                    <a:pt x="192" y="108"/>
                    <a:pt x="192" y="108"/>
                  </a:cubicBezTo>
                  <a:cubicBezTo>
                    <a:pt x="193" y="108"/>
                    <a:pt x="195" y="109"/>
                    <a:pt x="196" y="109"/>
                  </a:cubicBezTo>
                  <a:cubicBezTo>
                    <a:pt x="202" y="132"/>
                    <a:pt x="202" y="132"/>
                    <a:pt x="202" y="132"/>
                  </a:cubicBezTo>
                  <a:moveTo>
                    <a:pt x="214" y="108"/>
                  </a:moveTo>
                  <a:cubicBezTo>
                    <a:pt x="212" y="108"/>
                    <a:pt x="210" y="108"/>
                    <a:pt x="207" y="107"/>
                  </a:cubicBezTo>
                  <a:cubicBezTo>
                    <a:pt x="207" y="107"/>
                    <a:pt x="207" y="107"/>
                    <a:pt x="207" y="107"/>
                  </a:cubicBezTo>
                  <a:cubicBezTo>
                    <a:pt x="210" y="108"/>
                    <a:pt x="212" y="108"/>
                    <a:pt x="214" y="108"/>
                  </a:cubicBezTo>
                  <a:cubicBezTo>
                    <a:pt x="214" y="108"/>
                    <a:pt x="214" y="108"/>
                    <a:pt x="214" y="108"/>
                  </a:cubicBezTo>
                  <a:moveTo>
                    <a:pt x="194" y="130"/>
                  </a:moveTo>
                  <a:cubicBezTo>
                    <a:pt x="192" y="130"/>
                    <a:pt x="190" y="130"/>
                    <a:pt x="189" y="130"/>
                  </a:cubicBezTo>
                  <a:cubicBezTo>
                    <a:pt x="183" y="107"/>
                    <a:pt x="183" y="107"/>
                    <a:pt x="183" y="107"/>
                  </a:cubicBezTo>
                  <a:cubicBezTo>
                    <a:pt x="185" y="107"/>
                    <a:pt x="186" y="107"/>
                    <a:pt x="188" y="107"/>
                  </a:cubicBezTo>
                  <a:cubicBezTo>
                    <a:pt x="194" y="130"/>
                    <a:pt x="194" y="130"/>
                    <a:pt x="194" y="130"/>
                  </a:cubicBezTo>
                  <a:moveTo>
                    <a:pt x="206" y="107"/>
                  </a:moveTo>
                  <a:cubicBezTo>
                    <a:pt x="205" y="107"/>
                    <a:pt x="203" y="107"/>
                    <a:pt x="202" y="106"/>
                  </a:cubicBezTo>
                  <a:cubicBezTo>
                    <a:pt x="203" y="107"/>
                    <a:pt x="205" y="107"/>
                    <a:pt x="206" y="107"/>
                  </a:cubicBezTo>
                  <a:cubicBezTo>
                    <a:pt x="206" y="107"/>
                    <a:pt x="206" y="107"/>
                    <a:pt x="206" y="107"/>
                  </a:cubicBezTo>
                  <a:moveTo>
                    <a:pt x="185" y="129"/>
                  </a:moveTo>
                  <a:cubicBezTo>
                    <a:pt x="184" y="129"/>
                    <a:pt x="182" y="128"/>
                    <a:pt x="180" y="128"/>
                  </a:cubicBezTo>
                  <a:cubicBezTo>
                    <a:pt x="175" y="105"/>
                    <a:pt x="175" y="105"/>
                    <a:pt x="175" y="105"/>
                  </a:cubicBezTo>
                  <a:cubicBezTo>
                    <a:pt x="176" y="106"/>
                    <a:pt x="178" y="106"/>
                    <a:pt x="180" y="106"/>
                  </a:cubicBezTo>
                  <a:cubicBezTo>
                    <a:pt x="185" y="129"/>
                    <a:pt x="185" y="129"/>
                    <a:pt x="185" y="129"/>
                  </a:cubicBezTo>
                  <a:moveTo>
                    <a:pt x="197" y="106"/>
                  </a:moveTo>
                  <a:cubicBezTo>
                    <a:pt x="196" y="105"/>
                    <a:pt x="194" y="105"/>
                    <a:pt x="193" y="105"/>
                  </a:cubicBezTo>
                  <a:cubicBezTo>
                    <a:pt x="194" y="105"/>
                    <a:pt x="196" y="105"/>
                    <a:pt x="197" y="106"/>
                  </a:cubicBezTo>
                  <a:cubicBezTo>
                    <a:pt x="197" y="106"/>
                    <a:pt x="197" y="106"/>
                    <a:pt x="197" y="106"/>
                  </a:cubicBezTo>
                  <a:moveTo>
                    <a:pt x="177" y="128"/>
                  </a:moveTo>
                  <a:cubicBezTo>
                    <a:pt x="175" y="127"/>
                    <a:pt x="174" y="127"/>
                    <a:pt x="172" y="127"/>
                  </a:cubicBezTo>
                  <a:cubicBezTo>
                    <a:pt x="166" y="104"/>
                    <a:pt x="166" y="104"/>
                    <a:pt x="166" y="104"/>
                  </a:cubicBezTo>
                  <a:cubicBezTo>
                    <a:pt x="168" y="104"/>
                    <a:pt x="170" y="104"/>
                    <a:pt x="171" y="105"/>
                  </a:cubicBezTo>
                  <a:cubicBezTo>
                    <a:pt x="177" y="128"/>
                    <a:pt x="177" y="128"/>
                    <a:pt x="177" y="128"/>
                  </a:cubicBezTo>
                  <a:moveTo>
                    <a:pt x="168" y="126"/>
                  </a:moveTo>
                  <a:cubicBezTo>
                    <a:pt x="167" y="126"/>
                    <a:pt x="165" y="126"/>
                    <a:pt x="164" y="126"/>
                  </a:cubicBezTo>
                  <a:cubicBezTo>
                    <a:pt x="158" y="102"/>
                    <a:pt x="158" y="102"/>
                    <a:pt x="158" y="102"/>
                  </a:cubicBezTo>
                  <a:cubicBezTo>
                    <a:pt x="160" y="103"/>
                    <a:pt x="161" y="103"/>
                    <a:pt x="163" y="103"/>
                  </a:cubicBezTo>
                  <a:cubicBezTo>
                    <a:pt x="168" y="126"/>
                    <a:pt x="168" y="126"/>
                    <a:pt x="168" y="126"/>
                  </a:cubicBezTo>
                  <a:moveTo>
                    <a:pt x="160" y="125"/>
                  </a:moveTo>
                  <a:cubicBezTo>
                    <a:pt x="158" y="125"/>
                    <a:pt x="157" y="124"/>
                    <a:pt x="155" y="124"/>
                  </a:cubicBezTo>
                  <a:cubicBezTo>
                    <a:pt x="149" y="101"/>
                    <a:pt x="149" y="101"/>
                    <a:pt x="149" y="101"/>
                  </a:cubicBezTo>
                  <a:cubicBezTo>
                    <a:pt x="151" y="101"/>
                    <a:pt x="153" y="102"/>
                    <a:pt x="154" y="102"/>
                  </a:cubicBezTo>
                  <a:cubicBezTo>
                    <a:pt x="160" y="125"/>
                    <a:pt x="160" y="125"/>
                    <a:pt x="160" y="125"/>
                  </a:cubicBezTo>
                  <a:moveTo>
                    <a:pt x="152" y="124"/>
                  </a:moveTo>
                  <a:cubicBezTo>
                    <a:pt x="150" y="123"/>
                    <a:pt x="148" y="123"/>
                    <a:pt x="147" y="123"/>
                  </a:cubicBezTo>
                  <a:cubicBezTo>
                    <a:pt x="141" y="100"/>
                    <a:pt x="141" y="100"/>
                    <a:pt x="141" y="100"/>
                  </a:cubicBezTo>
                  <a:cubicBezTo>
                    <a:pt x="143" y="100"/>
                    <a:pt x="144" y="100"/>
                    <a:pt x="146" y="101"/>
                  </a:cubicBezTo>
                  <a:cubicBezTo>
                    <a:pt x="152" y="124"/>
                    <a:pt x="152" y="124"/>
                    <a:pt x="152" y="124"/>
                  </a:cubicBezTo>
                  <a:moveTo>
                    <a:pt x="143" y="122"/>
                  </a:moveTo>
                  <a:cubicBezTo>
                    <a:pt x="142" y="122"/>
                    <a:pt x="140" y="122"/>
                    <a:pt x="138" y="122"/>
                  </a:cubicBezTo>
                  <a:cubicBezTo>
                    <a:pt x="133" y="99"/>
                    <a:pt x="133" y="99"/>
                    <a:pt x="133" y="99"/>
                  </a:cubicBezTo>
                  <a:cubicBezTo>
                    <a:pt x="134" y="99"/>
                    <a:pt x="136" y="99"/>
                    <a:pt x="138" y="99"/>
                  </a:cubicBezTo>
                  <a:cubicBezTo>
                    <a:pt x="143" y="122"/>
                    <a:pt x="143" y="122"/>
                    <a:pt x="143" y="122"/>
                  </a:cubicBezTo>
                  <a:moveTo>
                    <a:pt x="135" y="121"/>
                  </a:moveTo>
                  <a:cubicBezTo>
                    <a:pt x="133" y="121"/>
                    <a:pt x="131" y="120"/>
                    <a:pt x="130" y="120"/>
                  </a:cubicBezTo>
                  <a:cubicBezTo>
                    <a:pt x="124" y="97"/>
                    <a:pt x="124" y="97"/>
                    <a:pt x="124" y="97"/>
                  </a:cubicBezTo>
                  <a:cubicBezTo>
                    <a:pt x="126" y="98"/>
                    <a:pt x="127" y="98"/>
                    <a:pt x="129" y="98"/>
                  </a:cubicBezTo>
                  <a:cubicBezTo>
                    <a:pt x="135" y="121"/>
                    <a:pt x="135" y="121"/>
                    <a:pt x="135" y="121"/>
                  </a:cubicBezTo>
                  <a:moveTo>
                    <a:pt x="126" y="120"/>
                  </a:moveTo>
                  <a:cubicBezTo>
                    <a:pt x="125" y="119"/>
                    <a:pt x="123" y="119"/>
                    <a:pt x="121" y="119"/>
                  </a:cubicBezTo>
                  <a:cubicBezTo>
                    <a:pt x="116" y="96"/>
                    <a:pt x="116" y="96"/>
                    <a:pt x="116" y="96"/>
                  </a:cubicBezTo>
                  <a:cubicBezTo>
                    <a:pt x="117" y="96"/>
                    <a:pt x="119" y="97"/>
                    <a:pt x="121" y="97"/>
                  </a:cubicBezTo>
                  <a:cubicBezTo>
                    <a:pt x="126" y="120"/>
                    <a:pt x="126" y="120"/>
                    <a:pt x="126" y="120"/>
                  </a:cubicBezTo>
                  <a:moveTo>
                    <a:pt x="118" y="118"/>
                  </a:moveTo>
                  <a:cubicBezTo>
                    <a:pt x="116" y="118"/>
                    <a:pt x="115" y="118"/>
                    <a:pt x="113" y="118"/>
                  </a:cubicBezTo>
                  <a:cubicBezTo>
                    <a:pt x="107" y="95"/>
                    <a:pt x="107" y="95"/>
                    <a:pt x="107" y="95"/>
                  </a:cubicBezTo>
                  <a:cubicBezTo>
                    <a:pt x="109" y="95"/>
                    <a:pt x="111" y="95"/>
                    <a:pt x="112" y="96"/>
                  </a:cubicBezTo>
                  <a:cubicBezTo>
                    <a:pt x="118" y="118"/>
                    <a:pt x="118" y="118"/>
                    <a:pt x="118" y="118"/>
                  </a:cubicBezTo>
                  <a:moveTo>
                    <a:pt x="109" y="117"/>
                  </a:moveTo>
                  <a:cubicBezTo>
                    <a:pt x="108" y="117"/>
                    <a:pt x="106" y="117"/>
                    <a:pt x="105" y="116"/>
                  </a:cubicBezTo>
                  <a:cubicBezTo>
                    <a:pt x="99" y="94"/>
                    <a:pt x="99" y="94"/>
                    <a:pt x="99" y="94"/>
                  </a:cubicBezTo>
                  <a:cubicBezTo>
                    <a:pt x="101" y="94"/>
                    <a:pt x="102" y="94"/>
                    <a:pt x="104" y="94"/>
                  </a:cubicBezTo>
                  <a:cubicBezTo>
                    <a:pt x="109" y="117"/>
                    <a:pt x="109" y="117"/>
                    <a:pt x="109" y="117"/>
                  </a:cubicBezTo>
                  <a:moveTo>
                    <a:pt x="101" y="116"/>
                  </a:moveTo>
                  <a:cubicBezTo>
                    <a:pt x="99" y="115"/>
                    <a:pt x="98" y="115"/>
                    <a:pt x="96" y="115"/>
                  </a:cubicBezTo>
                  <a:cubicBezTo>
                    <a:pt x="91" y="92"/>
                    <a:pt x="91" y="92"/>
                    <a:pt x="91" y="92"/>
                  </a:cubicBezTo>
                  <a:cubicBezTo>
                    <a:pt x="92" y="92"/>
                    <a:pt x="94" y="93"/>
                    <a:pt x="95" y="93"/>
                  </a:cubicBezTo>
                  <a:cubicBezTo>
                    <a:pt x="101" y="116"/>
                    <a:pt x="101" y="116"/>
                    <a:pt x="101" y="116"/>
                  </a:cubicBezTo>
                  <a:moveTo>
                    <a:pt x="113" y="92"/>
                  </a:moveTo>
                  <a:cubicBezTo>
                    <a:pt x="110" y="92"/>
                    <a:pt x="108" y="92"/>
                    <a:pt x="106" y="91"/>
                  </a:cubicBezTo>
                  <a:cubicBezTo>
                    <a:pt x="106" y="91"/>
                    <a:pt x="106" y="91"/>
                    <a:pt x="106" y="91"/>
                  </a:cubicBezTo>
                  <a:cubicBezTo>
                    <a:pt x="108" y="91"/>
                    <a:pt x="110" y="92"/>
                    <a:pt x="113" y="92"/>
                  </a:cubicBezTo>
                  <a:moveTo>
                    <a:pt x="93" y="114"/>
                  </a:moveTo>
                  <a:cubicBezTo>
                    <a:pt x="91" y="114"/>
                    <a:pt x="89" y="114"/>
                    <a:pt x="88" y="114"/>
                  </a:cubicBezTo>
                  <a:cubicBezTo>
                    <a:pt x="82" y="91"/>
                    <a:pt x="82" y="91"/>
                    <a:pt x="82" y="91"/>
                  </a:cubicBezTo>
                  <a:cubicBezTo>
                    <a:pt x="84" y="91"/>
                    <a:pt x="85" y="91"/>
                    <a:pt x="87" y="92"/>
                  </a:cubicBezTo>
                  <a:cubicBezTo>
                    <a:pt x="93" y="114"/>
                    <a:pt x="93" y="114"/>
                    <a:pt x="93" y="114"/>
                  </a:cubicBezTo>
                  <a:moveTo>
                    <a:pt x="105" y="91"/>
                  </a:moveTo>
                  <a:cubicBezTo>
                    <a:pt x="102" y="91"/>
                    <a:pt x="100" y="90"/>
                    <a:pt x="98" y="90"/>
                  </a:cubicBezTo>
                  <a:cubicBezTo>
                    <a:pt x="98" y="90"/>
                    <a:pt x="98" y="90"/>
                    <a:pt x="98" y="90"/>
                  </a:cubicBezTo>
                  <a:cubicBezTo>
                    <a:pt x="100" y="90"/>
                    <a:pt x="102" y="91"/>
                    <a:pt x="105" y="91"/>
                  </a:cubicBezTo>
                  <a:cubicBezTo>
                    <a:pt x="105" y="91"/>
                    <a:pt x="105" y="91"/>
                    <a:pt x="105" y="91"/>
                  </a:cubicBezTo>
                  <a:moveTo>
                    <a:pt x="84" y="113"/>
                  </a:moveTo>
                  <a:cubicBezTo>
                    <a:pt x="83" y="113"/>
                    <a:pt x="81" y="113"/>
                    <a:pt x="79" y="112"/>
                  </a:cubicBezTo>
                  <a:cubicBezTo>
                    <a:pt x="74" y="90"/>
                    <a:pt x="74" y="90"/>
                    <a:pt x="74" y="90"/>
                  </a:cubicBezTo>
                  <a:cubicBezTo>
                    <a:pt x="75" y="90"/>
                    <a:pt x="77" y="90"/>
                    <a:pt x="79" y="91"/>
                  </a:cubicBezTo>
                  <a:cubicBezTo>
                    <a:pt x="84" y="113"/>
                    <a:pt x="84" y="113"/>
                    <a:pt x="84" y="113"/>
                  </a:cubicBezTo>
                  <a:moveTo>
                    <a:pt x="96" y="90"/>
                  </a:moveTo>
                  <a:cubicBezTo>
                    <a:pt x="94" y="89"/>
                    <a:pt x="92" y="89"/>
                    <a:pt x="89" y="89"/>
                  </a:cubicBezTo>
                  <a:cubicBezTo>
                    <a:pt x="89" y="89"/>
                    <a:pt x="89" y="89"/>
                    <a:pt x="89" y="89"/>
                  </a:cubicBezTo>
                  <a:cubicBezTo>
                    <a:pt x="92" y="89"/>
                    <a:pt x="94" y="89"/>
                    <a:pt x="96" y="90"/>
                  </a:cubicBezTo>
                  <a:cubicBezTo>
                    <a:pt x="96" y="90"/>
                    <a:pt x="96" y="90"/>
                    <a:pt x="96" y="90"/>
                  </a:cubicBezTo>
                  <a:moveTo>
                    <a:pt x="76" y="112"/>
                  </a:moveTo>
                  <a:cubicBezTo>
                    <a:pt x="74" y="112"/>
                    <a:pt x="73" y="111"/>
                    <a:pt x="71" y="111"/>
                  </a:cubicBezTo>
                  <a:cubicBezTo>
                    <a:pt x="65" y="88"/>
                    <a:pt x="65" y="88"/>
                    <a:pt x="65" y="88"/>
                  </a:cubicBezTo>
                  <a:cubicBezTo>
                    <a:pt x="67" y="89"/>
                    <a:pt x="69" y="89"/>
                    <a:pt x="70" y="89"/>
                  </a:cubicBezTo>
                  <a:cubicBezTo>
                    <a:pt x="76" y="112"/>
                    <a:pt x="76" y="112"/>
                    <a:pt x="76" y="112"/>
                  </a:cubicBezTo>
                  <a:moveTo>
                    <a:pt x="88" y="88"/>
                  </a:moveTo>
                  <a:cubicBezTo>
                    <a:pt x="85" y="88"/>
                    <a:pt x="83" y="88"/>
                    <a:pt x="81" y="87"/>
                  </a:cubicBezTo>
                  <a:cubicBezTo>
                    <a:pt x="81" y="87"/>
                    <a:pt x="81" y="87"/>
                    <a:pt x="81" y="87"/>
                  </a:cubicBezTo>
                  <a:cubicBezTo>
                    <a:pt x="83" y="88"/>
                    <a:pt x="85" y="88"/>
                    <a:pt x="88" y="88"/>
                  </a:cubicBezTo>
                  <a:cubicBezTo>
                    <a:pt x="88" y="88"/>
                    <a:pt x="88" y="88"/>
                    <a:pt x="88" y="88"/>
                  </a:cubicBezTo>
                  <a:moveTo>
                    <a:pt x="67" y="111"/>
                  </a:moveTo>
                  <a:cubicBezTo>
                    <a:pt x="66" y="110"/>
                    <a:pt x="64" y="110"/>
                    <a:pt x="63" y="110"/>
                  </a:cubicBezTo>
                  <a:cubicBezTo>
                    <a:pt x="57" y="87"/>
                    <a:pt x="57" y="87"/>
                    <a:pt x="57" y="87"/>
                  </a:cubicBezTo>
                  <a:cubicBezTo>
                    <a:pt x="59" y="87"/>
                    <a:pt x="60" y="88"/>
                    <a:pt x="62" y="88"/>
                  </a:cubicBezTo>
                  <a:cubicBezTo>
                    <a:pt x="67" y="111"/>
                    <a:pt x="67" y="111"/>
                    <a:pt x="67" y="111"/>
                  </a:cubicBezTo>
                  <a:moveTo>
                    <a:pt x="79" y="87"/>
                  </a:moveTo>
                  <a:cubicBezTo>
                    <a:pt x="77" y="87"/>
                    <a:pt x="75" y="86"/>
                    <a:pt x="73" y="86"/>
                  </a:cubicBezTo>
                  <a:cubicBezTo>
                    <a:pt x="75" y="86"/>
                    <a:pt x="77" y="87"/>
                    <a:pt x="79" y="87"/>
                  </a:cubicBezTo>
                  <a:cubicBezTo>
                    <a:pt x="79" y="87"/>
                    <a:pt x="79" y="87"/>
                    <a:pt x="79" y="87"/>
                  </a:cubicBezTo>
                  <a:moveTo>
                    <a:pt x="59" y="109"/>
                  </a:moveTo>
                  <a:cubicBezTo>
                    <a:pt x="57" y="109"/>
                    <a:pt x="56" y="109"/>
                    <a:pt x="54" y="109"/>
                  </a:cubicBezTo>
                  <a:cubicBezTo>
                    <a:pt x="49" y="86"/>
                    <a:pt x="49" y="86"/>
                    <a:pt x="49" y="86"/>
                  </a:cubicBezTo>
                  <a:cubicBezTo>
                    <a:pt x="50" y="86"/>
                    <a:pt x="52" y="86"/>
                    <a:pt x="53" y="87"/>
                  </a:cubicBezTo>
                  <a:cubicBezTo>
                    <a:pt x="59" y="109"/>
                    <a:pt x="59" y="109"/>
                    <a:pt x="59" y="109"/>
                  </a:cubicBezTo>
                  <a:moveTo>
                    <a:pt x="51" y="108"/>
                  </a:moveTo>
                  <a:cubicBezTo>
                    <a:pt x="49" y="108"/>
                    <a:pt x="47" y="108"/>
                    <a:pt x="46" y="107"/>
                  </a:cubicBezTo>
                  <a:cubicBezTo>
                    <a:pt x="40" y="85"/>
                    <a:pt x="40" y="85"/>
                    <a:pt x="40" y="85"/>
                  </a:cubicBezTo>
                  <a:cubicBezTo>
                    <a:pt x="42" y="85"/>
                    <a:pt x="43" y="85"/>
                    <a:pt x="45" y="85"/>
                  </a:cubicBezTo>
                  <a:cubicBezTo>
                    <a:pt x="51" y="108"/>
                    <a:pt x="51" y="108"/>
                    <a:pt x="51" y="108"/>
                  </a:cubicBezTo>
                  <a:moveTo>
                    <a:pt x="42" y="107"/>
                  </a:moveTo>
                  <a:cubicBezTo>
                    <a:pt x="41" y="107"/>
                    <a:pt x="39" y="106"/>
                    <a:pt x="37" y="106"/>
                  </a:cubicBezTo>
                  <a:cubicBezTo>
                    <a:pt x="32" y="83"/>
                    <a:pt x="32" y="83"/>
                    <a:pt x="32" y="83"/>
                  </a:cubicBezTo>
                  <a:cubicBezTo>
                    <a:pt x="33" y="84"/>
                    <a:pt x="35" y="84"/>
                    <a:pt x="37" y="84"/>
                  </a:cubicBezTo>
                  <a:cubicBezTo>
                    <a:pt x="42" y="107"/>
                    <a:pt x="42" y="107"/>
                    <a:pt x="42" y="107"/>
                  </a:cubicBezTo>
                  <a:moveTo>
                    <a:pt x="34" y="106"/>
                  </a:moveTo>
                  <a:cubicBezTo>
                    <a:pt x="32" y="105"/>
                    <a:pt x="31" y="105"/>
                    <a:pt x="29" y="105"/>
                  </a:cubicBezTo>
                  <a:cubicBezTo>
                    <a:pt x="23" y="82"/>
                    <a:pt x="23" y="82"/>
                    <a:pt x="23" y="82"/>
                  </a:cubicBezTo>
                  <a:cubicBezTo>
                    <a:pt x="25" y="82"/>
                    <a:pt x="27" y="83"/>
                    <a:pt x="28" y="83"/>
                  </a:cubicBezTo>
                  <a:cubicBezTo>
                    <a:pt x="34" y="106"/>
                    <a:pt x="34" y="106"/>
                    <a:pt x="34" y="106"/>
                  </a:cubicBezTo>
                  <a:moveTo>
                    <a:pt x="25" y="104"/>
                  </a:moveTo>
                  <a:cubicBezTo>
                    <a:pt x="24" y="104"/>
                    <a:pt x="22" y="104"/>
                    <a:pt x="21" y="104"/>
                  </a:cubicBezTo>
                  <a:cubicBezTo>
                    <a:pt x="15" y="81"/>
                    <a:pt x="15" y="81"/>
                    <a:pt x="15" y="81"/>
                  </a:cubicBezTo>
                  <a:cubicBezTo>
                    <a:pt x="17" y="81"/>
                    <a:pt x="18" y="81"/>
                    <a:pt x="20" y="82"/>
                  </a:cubicBezTo>
                  <a:cubicBezTo>
                    <a:pt x="25" y="104"/>
                    <a:pt x="25" y="104"/>
                    <a:pt x="25" y="104"/>
                  </a:cubicBezTo>
                  <a:moveTo>
                    <a:pt x="17" y="103"/>
                  </a:moveTo>
                  <a:cubicBezTo>
                    <a:pt x="15" y="103"/>
                    <a:pt x="14" y="103"/>
                    <a:pt x="12" y="103"/>
                  </a:cubicBezTo>
                  <a:cubicBezTo>
                    <a:pt x="7" y="80"/>
                    <a:pt x="7" y="80"/>
                    <a:pt x="7" y="80"/>
                  </a:cubicBezTo>
                  <a:cubicBezTo>
                    <a:pt x="8" y="80"/>
                    <a:pt x="10" y="80"/>
                    <a:pt x="11" y="80"/>
                  </a:cubicBezTo>
                  <a:cubicBezTo>
                    <a:pt x="17" y="103"/>
                    <a:pt x="17" y="103"/>
                    <a:pt x="17" y="103"/>
                  </a:cubicBezTo>
                  <a:moveTo>
                    <a:pt x="329" y="0"/>
                  </a:moveTo>
                  <a:cubicBezTo>
                    <a:pt x="328" y="0"/>
                    <a:pt x="328" y="1"/>
                    <a:pt x="327" y="1"/>
                  </a:cubicBezTo>
                  <a:cubicBezTo>
                    <a:pt x="327" y="2"/>
                    <a:pt x="327" y="3"/>
                    <a:pt x="328" y="4"/>
                  </a:cubicBezTo>
                  <a:cubicBezTo>
                    <a:pt x="496" y="105"/>
                    <a:pt x="496" y="105"/>
                    <a:pt x="496" y="105"/>
                  </a:cubicBezTo>
                  <a:cubicBezTo>
                    <a:pt x="477" y="137"/>
                    <a:pt x="477" y="137"/>
                    <a:pt x="477" y="137"/>
                  </a:cubicBezTo>
                  <a:cubicBezTo>
                    <a:pt x="348" y="112"/>
                    <a:pt x="348" y="112"/>
                    <a:pt x="348" y="112"/>
                  </a:cubicBezTo>
                  <a:cubicBezTo>
                    <a:pt x="347" y="112"/>
                    <a:pt x="347" y="112"/>
                    <a:pt x="347" y="112"/>
                  </a:cubicBezTo>
                  <a:cubicBezTo>
                    <a:pt x="346" y="112"/>
                    <a:pt x="346" y="112"/>
                    <a:pt x="346" y="112"/>
                  </a:cubicBezTo>
                  <a:cubicBezTo>
                    <a:pt x="346" y="113"/>
                    <a:pt x="346" y="113"/>
                    <a:pt x="346" y="113"/>
                  </a:cubicBezTo>
                  <a:cubicBezTo>
                    <a:pt x="346" y="113"/>
                    <a:pt x="346" y="113"/>
                    <a:pt x="346" y="113"/>
                  </a:cubicBezTo>
                  <a:cubicBezTo>
                    <a:pt x="343" y="127"/>
                    <a:pt x="343" y="127"/>
                    <a:pt x="343" y="127"/>
                  </a:cubicBezTo>
                  <a:cubicBezTo>
                    <a:pt x="338" y="126"/>
                    <a:pt x="333" y="125"/>
                    <a:pt x="329" y="124"/>
                  </a:cubicBezTo>
                  <a:cubicBezTo>
                    <a:pt x="220" y="105"/>
                    <a:pt x="110" y="88"/>
                    <a:pt x="0" y="73"/>
                  </a:cubicBezTo>
                  <a:cubicBezTo>
                    <a:pt x="0" y="79"/>
                    <a:pt x="0" y="79"/>
                    <a:pt x="0" y="79"/>
                  </a:cubicBezTo>
                  <a:cubicBezTo>
                    <a:pt x="1" y="79"/>
                    <a:pt x="2" y="79"/>
                    <a:pt x="3" y="79"/>
                  </a:cubicBezTo>
                  <a:cubicBezTo>
                    <a:pt x="9" y="102"/>
                    <a:pt x="9" y="102"/>
                    <a:pt x="9" y="102"/>
                  </a:cubicBezTo>
                  <a:cubicBezTo>
                    <a:pt x="7" y="102"/>
                    <a:pt x="5" y="102"/>
                    <a:pt x="4" y="101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100"/>
                    <a:pt x="0" y="100"/>
                    <a:pt x="0" y="100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108"/>
                    <a:pt x="0" y="108"/>
                    <a:pt x="0" y="108"/>
                  </a:cubicBezTo>
                  <a:cubicBezTo>
                    <a:pt x="97" y="122"/>
                    <a:pt x="194" y="137"/>
                    <a:pt x="291" y="153"/>
                  </a:cubicBezTo>
                  <a:cubicBezTo>
                    <a:pt x="286" y="181"/>
                    <a:pt x="286" y="181"/>
                    <a:pt x="286" y="181"/>
                  </a:cubicBezTo>
                  <a:cubicBezTo>
                    <a:pt x="191" y="164"/>
                    <a:pt x="95" y="150"/>
                    <a:pt x="0" y="136"/>
                  </a:cubicBezTo>
                  <a:cubicBezTo>
                    <a:pt x="0" y="142"/>
                    <a:pt x="0" y="142"/>
                    <a:pt x="0" y="142"/>
                  </a:cubicBezTo>
                  <a:cubicBezTo>
                    <a:pt x="1" y="143"/>
                    <a:pt x="2" y="143"/>
                    <a:pt x="2" y="143"/>
                  </a:cubicBezTo>
                  <a:cubicBezTo>
                    <a:pt x="8" y="166"/>
                    <a:pt x="8" y="166"/>
                    <a:pt x="8" y="166"/>
                  </a:cubicBezTo>
                  <a:cubicBezTo>
                    <a:pt x="6" y="165"/>
                    <a:pt x="5" y="165"/>
                    <a:pt x="3" y="165"/>
                  </a:cubicBezTo>
                  <a:cubicBezTo>
                    <a:pt x="0" y="152"/>
                    <a:pt x="0" y="152"/>
                    <a:pt x="0" y="152"/>
                  </a:cubicBezTo>
                  <a:cubicBezTo>
                    <a:pt x="0" y="173"/>
                    <a:pt x="0" y="173"/>
                    <a:pt x="0" y="173"/>
                  </a:cubicBezTo>
                  <a:cubicBezTo>
                    <a:pt x="63" y="211"/>
                    <a:pt x="63" y="211"/>
                    <a:pt x="63" y="211"/>
                  </a:cubicBezTo>
                  <a:cubicBezTo>
                    <a:pt x="97" y="231"/>
                    <a:pt x="97" y="231"/>
                    <a:pt x="97" y="231"/>
                  </a:cubicBezTo>
                  <a:cubicBezTo>
                    <a:pt x="130" y="252"/>
                    <a:pt x="130" y="252"/>
                    <a:pt x="130" y="252"/>
                  </a:cubicBezTo>
                  <a:cubicBezTo>
                    <a:pt x="131" y="252"/>
                    <a:pt x="131" y="252"/>
                    <a:pt x="131" y="252"/>
                  </a:cubicBezTo>
                  <a:cubicBezTo>
                    <a:pt x="134" y="254"/>
                    <a:pt x="134" y="254"/>
                    <a:pt x="134" y="254"/>
                  </a:cubicBezTo>
                  <a:cubicBezTo>
                    <a:pt x="133" y="257"/>
                    <a:pt x="134" y="259"/>
                    <a:pt x="136" y="261"/>
                  </a:cubicBezTo>
                  <a:cubicBezTo>
                    <a:pt x="134" y="265"/>
                    <a:pt x="134" y="265"/>
                    <a:pt x="134" y="265"/>
                  </a:cubicBezTo>
                  <a:cubicBezTo>
                    <a:pt x="133" y="266"/>
                    <a:pt x="133" y="267"/>
                    <a:pt x="134" y="268"/>
                  </a:cubicBezTo>
                  <a:cubicBezTo>
                    <a:pt x="134" y="268"/>
                    <a:pt x="135" y="268"/>
                    <a:pt x="135" y="268"/>
                  </a:cubicBezTo>
                  <a:cubicBezTo>
                    <a:pt x="136" y="268"/>
                    <a:pt x="136" y="268"/>
                    <a:pt x="137" y="267"/>
                  </a:cubicBezTo>
                  <a:cubicBezTo>
                    <a:pt x="139" y="263"/>
                    <a:pt x="139" y="263"/>
                    <a:pt x="139" y="263"/>
                  </a:cubicBezTo>
                  <a:cubicBezTo>
                    <a:pt x="140" y="263"/>
                    <a:pt x="141" y="264"/>
                    <a:pt x="141" y="264"/>
                  </a:cubicBezTo>
                  <a:cubicBezTo>
                    <a:pt x="143" y="264"/>
                    <a:pt x="145" y="263"/>
                    <a:pt x="147" y="261"/>
                  </a:cubicBezTo>
                  <a:cubicBezTo>
                    <a:pt x="150" y="264"/>
                    <a:pt x="150" y="264"/>
                    <a:pt x="150" y="264"/>
                  </a:cubicBezTo>
                  <a:cubicBezTo>
                    <a:pt x="165" y="273"/>
                    <a:pt x="165" y="273"/>
                    <a:pt x="165" y="273"/>
                  </a:cubicBezTo>
                  <a:cubicBezTo>
                    <a:pt x="167" y="274"/>
                    <a:pt x="167" y="274"/>
                    <a:pt x="167" y="274"/>
                  </a:cubicBezTo>
                  <a:cubicBezTo>
                    <a:pt x="336" y="376"/>
                    <a:pt x="336" y="376"/>
                    <a:pt x="336" y="376"/>
                  </a:cubicBezTo>
                  <a:cubicBezTo>
                    <a:pt x="336" y="376"/>
                    <a:pt x="337" y="376"/>
                    <a:pt x="337" y="376"/>
                  </a:cubicBezTo>
                  <a:cubicBezTo>
                    <a:pt x="338" y="376"/>
                    <a:pt x="338" y="376"/>
                    <a:pt x="338" y="375"/>
                  </a:cubicBezTo>
                  <a:cubicBezTo>
                    <a:pt x="339" y="375"/>
                    <a:pt x="339" y="374"/>
                    <a:pt x="338" y="373"/>
                  </a:cubicBezTo>
                  <a:cubicBezTo>
                    <a:pt x="169" y="271"/>
                    <a:pt x="169" y="271"/>
                    <a:pt x="169" y="271"/>
                  </a:cubicBezTo>
                  <a:cubicBezTo>
                    <a:pt x="167" y="270"/>
                    <a:pt x="167" y="270"/>
                    <a:pt x="167" y="270"/>
                  </a:cubicBezTo>
                  <a:cubicBezTo>
                    <a:pt x="152" y="261"/>
                    <a:pt x="152" y="261"/>
                    <a:pt x="152" y="261"/>
                  </a:cubicBezTo>
                  <a:cubicBezTo>
                    <a:pt x="148" y="258"/>
                    <a:pt x="148" y="258"/>
                    <a:pt x="148" y="258"/>
                  </a:cubicBezTo>
                  <a:cubicBezTo>
                    <a:pt x="149" y="256"/>
                    <a:pt x="148" y="253"/>
                    <a:pt x="146" y="251"/>
                  </a:cubicBezTo>
                  <a:cubicBezTo>
                    <a:pt x="149" y="247"/>
                    <a:pt x="149" y="247"/>
                    <a:pt x="149" y="247"/>
                  </a:cubicBezTo>
                  <a:cubicBezTo>
                    <a:pt x="155" y="237"/>
                    <a:pt x="155" y="237"/>
                    <a:pt x="155" y="237"/>
                  </a:cubicBezTo>
                  <a:cubicBezTo>
                    <a:pt x="155" y="236"/>
                    <a:pt x="155" y="235"/>
                    <a:pt x="154" y="235"/>
                  </a:cubicBezTo>
                  <a:cubicBezTo>
                    <a:pt x="154" y="234"/>
                    <a:pt x="154" y="234"/>
                    <a:pt x="153" y="234"/>
                  </a:cubicBezTo>
                  <a:cubicBezTo>
                    <a:pt x="153" y="234"/>
                    <a:pt x="152" y="235"/>
                    <a:pt x="152" y="235"/>
                  </a:cubicBezTo>
                  <a:cubicBezTo>
                    <a:pt x="146" y="245"/>
                    <a:pt x="146" y="245"/>
                    <a:pt x="146" y="245"/>
                  </a:cubicBezTo>
                  <a:cubicBezTo>
                    <a:pt x="144" y="249"/>
                    <a:pt x="144" y="249"/>
                    <a:pt x="144" y="249"/>
                  </a:cubicBezTo>
                  <a:cubicBezTo>
                    <a:pt x="143" y="249"/>
                    <a:pt x="142" y="249"/>
                    <a:pt x="141" y="249"/>
                  </a:cubicBezTo>
                  <a:cubicBezTo>
                    <a:pt x="139" y="249"/>
                    <a:pt x="137" y="250"/>
                    <a:pt x="136" y="251"/>
                  </a:cubicBezTo>
                  <a:cubicBezTo>
                    <a:pt x="133" y="249"/>
                    <a:pt x="133" y="249"/>
                    <a:pt x="133" y="249"/>
                  </a:cubicBezTo>
                  <a:cubicBezTo>
                    <a:pt x="132" y="249"/>
                    <a:pt x="132" y="249"/>
                    <a:pt x="132" y="249"/>
                  </a:cubicBezTo>
                  <a:cubicBezTo>
                    <a:pt x="99" y="228"/>
                    <a:pt x="99" y="228"/>
                    <a:pt x="99" y="228"/>
                  </a:cubicBezTo>
                  <a:cubicBezTo>
                    <a:pt x="64" y="208"/>
                    <a:pt x="64" y="208"/>
                    <a:pt x="64" y="208"/>
                  </a:cubicBezTo>
                  <a:cubicBezTo>
                    <a:pt x="5" y="172"/>
                    <a:pt x="5" y="172"/>
                    <a:pt x="5" y="172"/>
                  </a:cubicBezTo>
                  <a:cubicBezTo>
                    <a:pt x="26" y="175"/>
                    <a:pt x="47" y="178"/>
                    <a:pt x="68" y="181"/>
                  </a:cubicBezTo>
                  <a:cubicBezTo>
                    <a:pt x="59" y="196"/>
                    <a:pt x="59" y="196"/>
                    <a:pt x="59" y="196"/>
                  </a:cubicBezTo>
                  <a:cubicBezTo>
                    <a:pt x="58" y="197"/>
                    <a:pt x="58" y="198"/>
                    <a:pt x="59" y="199"/>
                  </a:cubicBezTo>
                  <a:cubicBezTo>
                    <a:pt x="59" y="199"/>
                    <a:pt x="60" y="199"/>
                    <a:pt x="60" y="199"/>
                  </a:cubicBezTo>
                  <a:cubicBezTo>
                    <a:pt x="61" y="199"/>
                    <a:pt x="61" y="198"/>
                    <a:pt x="61" y="198"/>
                  </a:cubicBezTo>
                  <a:cubicBezTo>
                    <a:pt x="71" y="182"/>
                    <a:pt x="71" y="182"/>
                    <a:pt x="71" y="182"/>
                  </a:cubicBezTo>
                  <a:cubicBezTo>
                    <a:pt x="141" y="192"/>
                    <a:pt x="211" y="203"/>
                    <a:pt x="281" y="216"/>
                  </a:cubicBezTo>
                  <a:cubicBezTo>
                    <a:pt x="281" y="216"/>
                    <a:pt x="281" y="216"/>
                    <a:pt x="281" y="216"/>
                  </a:cubicBezTo>
                  <a:cubicBezTo>
                    <a:pt x="292" y="218"/>
                    <a:pt x="292" y="218"/>
                    <a:pt x="292" y="218"/>
                  </a:cubicBezTo>
                  <a:cubicBezTo>
                    <a:pt x="333" y="225"/>
                    <a:pt x="374" y="232"/>
                    <a:pt x="415" y="240"/>
                  </a:cubicBezTo>
                  <a:cubicBezTo>
                    <a:pt x="390" y="281"/>
                    <a:pt x="390" y="281"/>
                    <a:pt x="390" y="281"/>
                  </a:cubicBezTo>
                  <a:cubicBezTo>
                    <a:pt x="390" y="282"/>
                    <a:pt x="390" y="283"/>
                    <a:pt x="391" y="283"/>
                  </a:cubicBezTo>
                  <a:cubicBezTo>
                    <a:pt x="391" y="283"/>
                    <a:pt x="391" y="284"/>
                    <a:pt x="392" y="284"/>
                  </a:cubicBezTo>
                  <a:cubicBezTo>
                    <a:pt x="392" y="284"/>
                    <a:pt x="393" y="283"/>
                    <a:pt x="393" y="283"/>
                  </a:cubicBezTo>
                  <a:cubicBezTo>
                    <a:pt x="419" y="241"/>
                    <a:pt x="419" y="241"/>
                    <a:pt x="419" y="241"/>
                  </a:cubicBezTo>
                  <a:cubicBezTo>
                    <a:pt x="450" y="247"/>
                    <a:pt x="480" y="253"/>
                    <a:pt x="511" y="259"/>
                  </a:cubicBezTo>
                  <a:cubicBezTo>
                    <a:pt x="512" y="260"/>
                    <a:pt x="512" y="260"/>
                    <a:pt x="512" y="260"/>
                  </a:cubicBezTo>
                  <a:cubicBezTo>
                    <a:pt x="520" y="261"/>
                    <a:pt x="520" y="261"/>
                    <a:pt x="520" y="261"/>
                  </a:cubicBezTo>
                  <a:cubicBezTo>
                    <a:pt x="646" y="286"/>
                    <a:pt x="770" y="315"/>
                    <a:pt x="894" y="346"/>
                  </a:cubicBezTo>
                  <a:cubicBezTo>
                    <a:pt x="951" y="380"/>
                    <a:pt x="951" y="380"/>
                    <a:pt x="951" y="380"/>
                  </a:cubicBezTo>
                  <a:cubicBezTo>
                    <a:pt x="953" y="378"/>
                    <a:pt x="953" y="378"/>
                    <a:pt x="953" y="378"/>
                  </a:cubicBezTo>
                  <a:cubicBezTo>
                    <a:pt x="905" y="348"/>
                    <a:pt x="905" y="348"/>
                    <a:pt x="905" y="348"/>
                  </a:cubicBezTo>
                  <a:cubicBezTo>
                    <a:pt x="912" y="350"/>
                    <a:pt x="919" y="352"/>
                    <a:pt x="925" y="353"/>
                  </a:cubicBezTo>
                  <a:cubicBezTo>
                    <a:pt x="926" y="353"/>
                    <a:pt x="926" y="353"/>
                    <a:pt x="926" y="353"/>
                  </a:cubicBezTo>
                  <a:cubicBezTo>
                    <a:pt x="956" y="361"/>
                    <a:pt x="956" y="361"/>
                    <a:pt x="956" y="361"/>
                  </a:cubicBezTo>
                  <a:cubicBezTo>
                    <a:pt x="956" y="361"/>
                    <a:pt x="956" y="361"/>
                    <a:pt x="956" y="361"/>
                  </a:cubicBezTo>
                  <a:cubicBezTo>
                    <a:pt x="960" y="362"/>
                    <a:pt x="963" y="363"/>
                    <a:pt x="967" y="364"/>
                  </a:cubicBezTo>
                  <a:cubicBezTo>
                    <a:pt x="974" y="357"/>
                    <a:pt x="974" y="357"/>
                    <a:pt x="974" y="357"/>
                  </a:cubicBezTo>
                  <a:cubicBezTo>
                    <a:pt x="968" y="335"/>
                    <a:pt x="968" y="335"/>
                    <a:pt x="968" y="335"/>
                  </a:cubicBezTo>
                  <a:cubicBezTo>
                    <a:pt x="970" y="335"/>
                    <a:pt x="972" y="336"/>
                    <a:pt x="973" y="336"/>
                  </a:cubicBezTo>
                  <a:cubicBezTo>
                    <a:pt x="978" y="353"/>
                    <a:pt x="978" y="353"/>
                    <a:pt x="978" y="353"/>
                  </a:cubicBezTo>
                  <a:cubicBezTo>
                    <a:pt x="980" y="351"/>
                    <a:pt x="980" y="351"/>
                    <a:pt x="980" y="351"/>
                  </a:cubicBezTo>
                  <a:cubicBezTo>
                    <a:pt x="977" y="337"/>
                    <a:pt x="977" y="337"/>
                    <a:pt x="977" y="337"/>
                  </a:cubicBezTo>
                  <a:cubicBezTo>
                    <a:pt x="979" y="338"/>
                    <a:pt x="980" y="338"/>
                    <a:pt x="982" y="339"/>
                  </a:cubicBezTo>
                  <a:cubicBezTo>
                    <a:pt x="984" y="347"/>
                    <a:pt x="984" y="347"/>
                    <a:pt x="984" y="347"/>
                  </a:cubicBezTo>
                  <a:cubicBezTo>
                    <a:pt x="987" y="344"/>
                    <a:pt x="987" y="344"/>
                    <a:pt x="987" y="344"/>
                  </a:cubicBezTo>
                  <a:cubicBezTo>
                    <a:pt x="986" y="340"/>
                    <a:pt x="986" y="340"/>
                    <a:pt x="986" y="340"/>
                  </a:cubicBezTo>
                  <a:cubicBezTo>
                    <a:pt x="987" y="340"/>
                    <a:pt x="989" y="340"/>
                    <a:pt x="990" y="341"/>
                  </a:cubicBezTo>
                  <a:cubicBezTo>
                    <a:pt x="995" y="335"/>
                    <a:pt x="995" y="335"/>
                    <a:pt x="995" y="335"/>
                  </a:cubicBezTo>
                  <a:cubicBezTo>
                    <a:pt x="986" y="333"/>
                    <a:pt x="976" y="330"/>
                    <a:pt x="966" y="328"/>
                  </a:cubicBezTo>
                  <a:cubicBezTo>
                    <a:pt x="980" y="270"/>
                    <a:pt x="980" y="270"/>
                    <a:pt x="980" y="270"/>
                  </a:cubicBezTo>
                  <a:cubicBezTo>
                    <a:pt x="1033" y="284"/>
                    <a:pt x="1085" y="298"/>
                    <a:pt x="1137" y="312"/>
                  </a:cubicBezTo>
                  <a:cubicBezTo>
                    <a:pt x="1139" y="309"/>
                    <a:pt x="1139" y="309"/>
                    <a:pt x="1139" y="309"/>
                  </a:cubicBezTo>
                  <a:cubicBezTo>
                    <a:pt x="1086" y="295"/>
                    <a:pt x="1033" y="280"/>
                    <a:pt x="980" y="267"/>
                  </a:cubicBezTo>
                  <a:cubicBezTo>
                    <a:pt x="980" y="266"/>
                    <a:pt x="980" y="266"/>
                    <a:pt x="980" y="266"/>
                  </a:cubicBezTo>
                  <a:cubicBezTo>
                    <a:pt x="980" y="266"/>
                    <a:pt x="980" y="266"/>
                    <a:pt x="980" y="266"/>
                  </a:cubicBezTo>
                  <a:cubicBezTo>
                    <a:pt x="949" y="259"/>
                    <a:pt x="949" y="259"/>
                    <a:pt x="949" y="259"/>
                  </a:cubicBezTo>
                  <a:cubicBezTo>
                    <a:pt x="949" y="259"/>
                    <a:pt x="949" y="259"/>
                    <a:pt x="949" y="259"/>
                  </a:cubicBezTo>
                  <a:cubicBezTo>
                    <a:pt x="945" y="257"/>
                    <a:pt x="940" y="256"/>
                    <a:pt x="936" y="255"/>
                  </a:cubicBezTo>
                  <a:cubicBezTo>
                    <a:pt x="939" y="241"/>
                    <a:pt x="939" y="241"/>
                    <a:pt x="939" y="241"/>
                  </a:cubicBezTo>
                  <a:cubicBezTo>
                    <a:pt x="939" y="241"/>
                    <a:pt x="939" y="241"/>
                    <a:pt x="939" y="241"/>
                  </a:cubicBezTo>
                  <a:cubicBezTo>
                    <a:pt x="939" y="240"/>
                    <a:pt x="939" y="240"/>
                    <a:pt x="939" y="240"/>
                  </a:cubicBezTo>
                  <a:cubicBezTo>
                    <a:pt x="939" y="240"/>
                    <a:pt x="939" y="240"/>
                    <a:pt x="939" y="240"/>
                  </a:cubicBezTo>
                  <a:cubicBezTo>
                    <a:pt x="938" y="240"/>
                    <a:pt x="938" y="240"/>
                    <a:pt x="938" y="240"/>
                  </a:cubicBezTo>
                  <a:cubicBezTo>
                    <a:pt x="938" y="239"/>
                    <a:pt x="938" y="239"/>
                    <a:pt x="938" y="239"/>
                  </a:cubicBezTo>
                  <a:cubicBezTo>
                    <a:pt x="753" y="195"/>
                    <a:pt x="753" y="195"/>
                    <a:pt x="753" y="195"/>
                  </a:cubicBezTo>
                  <a:cubicBezTo>
                    <a:pt x="752" y="195"/>
                    <a:pt x="752" y="195"/>
                    <a:pt x="752" y="195"/>
                  </a:cubicBezTo>
                  <a:cubicBezTo>
                    <a:pt x="752" y="195"/>
                    <a:pt x="751" y="195"/>
                    <a:pt x="751" y="196"/>
                  </a:cubicBezTo>
                  <a:cubicBezTo>
                    <a:pt x="751" y="196"/>
                    <a:pt x="751" y="196"/>
                    <a:pt x="751" y="196"/>
                  </a:cubicBezTo>
                  <a:cubicBezTo>
                    <a:pt x="747" y="210"/>
                    <a:pt x="747" y="210"/>
                    <a:pt x="747" y="210"/>
                  </a:cubicBezTo>
                  <a:cubicBezTo>
                    <a:pt x="743" y="209"/>
                    <a:pt x="739" y="208"/>
                    <a:pt x="735" y="207"/>
                  </a:cubicBezTo>
                  <a:cubicBezTo>
                    <a:pt x="738" y="193"/>
                    <a:pt x="738" y="193"/>
                    <a:pt x="738" y="193"/>
                  </a:cubicBezTo>
                  <a:cubicBezTo>
                    <a:pt x="738" y="193"/>
                    <a:pt x="738" y="193"/>
                    <a:pt x="738" y="193"/>
                  </a:cubicBezTo>
                  <a:cubicBezTo>
                    <a:pt x="738" y="193"/>
                    <a:pt x="738" y="193"/>
                    <a:pt x="738" y="193"/>
                  </a:cubicBezTo>
                  <a:cubicBezTo>
                    <a:pt x="738" y="192"/>
                    <a:pt x="738" y="192"/>
                    <a:pt x="738" y="192"/>
                  </a:cubicBezTo>
                  <a:cubicBezTo>
                    <a:pt x="738" y="192"/>
                    <a:pt x="738" y="192"/>
                    <a:pt x="738" y="192"/>
                  </a:cubicBezTo>
                  <a:cubicBezTo>
                    <a:pt x="737" y="191"/>
                    <a:pt x="737" y="191"/>
                    <a:pt x="737" y="191"/>
                  </a:cubicBezTo>
                  <a:cubicBezTo>
                    <a:pt x="737" y="191"/>
                    <a:pt x="737" y="191"/>
                    <a:pt x="737" y="191"/>
                  </a:cubicBezTo>
                  <a:cubicBezTo>
                    <a:pt x="545" y="150"/>
                    <a:pt x="545" y="150"/>
                    <a:pt x="545" y="150"/>
                  </a:cubicBezTo>
                  <a:cubicBezTo>
                    <a:pt x="545" y="150"/>
                    <a:pt x="545" y="150"/>
                    <a:pt x="545" y="150"/>
                  </a:cubicBezTo>
                  <a:cubicBezTo>
                    <a:pt x="545" y="150"/>
                    <a:pt x="545" y="150"/>
                    <a:pt x="545" y="150"/>
                  </a:cubicBezTo>
                  <a:cubicBezTo>
                    <a:pt x="545" y="150"/>
                    <a:pt x="545" y="150"/>
                    <a:pt x="545" y="150"/>
                  </a:cubicBezTo>
                  <a:cubicBezTo>
                    <a:pt x="544" y="150"/>
                    <a:pt x="544" y="150"/>
                    <a:pt x="544" y="150"/>
                  </a:cubicBezTo>
                  <a:cubicBezTo>
                    <a:pt x="544" y="151"/>
                    <a:pt x="544" y="151"/>
                    <a:pt x="544" y="151"/>
                  </a:cubicBezTo>
                  <a:cubicBezTo>
                    <a:pt x="543" y="151"/>
                    <a:pt x="543" y="151"/>
                    <a:pt x="543" y="151"/>
                  </a:cubicBezTo>
                  <a:cubicBezTo>
                    <a:pt x="543" y="151"/>
                    <a:pt x="543" y="151"/>
                    <a:pt x="543" y="151"/>
                  </a:cubicBezTo>
                  <a:cubicBezTo>
                    <a:pt x="543" y="151"/>
                    <a:pt x="543" y="151"/>
                    <a:pt x="543" y="151"/>
                  </a:cubicBezTo>
                  <a:cubicBezTo>
                    <a:pt x="541" y="165"/>
                    <a:pt x="541" y="165"/>
                    <a:pt x="541" y="165"/>
                  </a:cubicBezTo>
                  <a:cubicBezTo>
                    <a:pt x="537" y="165"/>
                    <a:pt x="533" y="164"/>
                    <a:pt x="529" y="163"/>
                  </a:cubicBezTo>
                  <a:cubicBezTo>
                    <a:pt x="531" y="149"/>
                    <a:pt x="531" y="149"/>
                    <a:pt x="531" y="149"/>
                  </a:cubicBezTo>
                  <a:cubicBezTo>
                    <a:pt x="531" y="149"/>
                    <a:pt x="531" y="149"/>
                    <a:pt x="531" y="149"/>
                  </a:cubicBezTo>
                  <a:cubicBezTo>
                    <a:pt x="531" y="149"/>
                    <a:pt x="531" y="149"/>
                    <a:pt x="531" y="149"/>
                  </a:cubicBezTo>
                  <a:cubicBezTo>
                    <a:pt x="531" y="149"/>
                    <a:pt x="531" y="149"/>
                    <a:pt x="531" y="149"/>
                  </a:cubicBezTo>
                  <a:cubicBezTo>
                    <a:pt x="531" y="148"/>
                    <a:pt x="531" y="148"/>
                    <a:pt x="531" y="148"/>
                  </a:cubicBezTo>
                  <a:cubicBezTo>
                    <a:pt x="531" y="148"/>
                    <a:pt x="531" y="148"/>
                    <a:pt x="531" y="148"/>
                  </a:cubicBezTo>
                  <a:cubicBezTo>
                    <a:pt x="530" y="148"/>
                    <a:pt x="530" y="148"/>
                    <a:pt x="530" y="148"/>
                  </a:cubicBezTo>
                  <a:cubicBezTo>
                    <a:pt x="530" y="148"/>
                    <a:pt x="530" y="148"/>
                    <a:pt x="530" y="148"/>
                  </a:cubicBezTo>
                  <a:cubicBezTo>
                    <a:pt x="530" y="148"/>
                    <a:pt x="530" y="148"/>
                    <a:pt x="530" y="148"/>
                  </a:cubicBezTo>
                  <a:cubicBezTo>
                    <a:pt x="530" y="148"/>
                    <a:pt x="530" y="148"/>
                    <a:pt x="530" y="148"/>
                  </a:cubicBezTo>
                  <a:cubicBezTo>
                    <a:pt x="530" y="148"/>
                    <a:pt x="530" y="148"/>
                    <a:pt x="530" y="148"/>
                  </a:cubicBezTo>
                  <a:cubicBezTo>
                    <a:pt x="481" y="138"/>
                    <a:pt x="481" y="138"/>
                    <a:pt x="481" y="138"/>
                  </a:cubicBezTo>
                  <a:cubicBezTo>
                    <a:pt x="500" y="107"/>
                    <a:pt x="500" y="107"/>
                    <a:pt x="500" y="107"/>
                  </a:cubicBezTo>
                  <a:cubicBezTo>
                    <a:pt x="500" y="107"/>
                    <a:pt x="501" y="107"/>
                    <a:pt x="501" y="106"/>
                  </a:cubicBezTo>
                  <a:cubicBezTo>
                    <a:pt x="501" y="106"/>
                    <a:pt x="501" y="105"/>
                    <a:pt x="501" y="105"/>
                  </a:cubicBezTo>
                  <a:cubicBezTo>
                    <a:pt x="548" y="26"/>
                    <a:pt x="548" y="26"/>
                    <a:pt x="548" y="26"/>
                  </a:cubicBezTo>
                  <a:cubicBezTo>
                    <a:pt x="549" y="26"/>
                    <a:pt x="548" y="25"/>
                    <a:pt x="548" y="24"/>
                  </a:cubicBezTo>
                  <a:cubicBezTo>
                    <a:pt x="547" y="24"/>
                    <a:pt x="547" y="24"/>
                    <a:pt x="547" y="24"/>
                  </a:cubicBezTo>
                  <a:cubicBezTo>
                    <a:pt x="546" y="24"/>
                    <a:pt x="546" y="24"/>
                    <a:pt x="545" y="25"/>
                  </a:cubicBezTo>
                  <a:cubicBezTo>
                    <a:pt x="498" y="103"/>
                    <a:pt x="498" y="103"/>
                    <a:pt x="498" y="103"/>
                  </a:cubicBezTo>
                  <a:cubicBezTo>
                    <a:pt x="330" y="1"/>
                    <a:pt x="330" y="1"/>
                    <a:pt x="330" y="1"/>
                  </a:cubicBezTo>
                  <a:cubicBezTo>
                    <a:pt x="329" y="0"/>
                    <a:pt x="329" y="0"/>
                    <a:pt x="329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258" name="Freeform 183"/>
            <p:cNvSpPr>
              <a:spLocks noEditPoints="1"/>
            </p:cNvSpPr>
            <p:nvPr/>
          </p:nvSpPr>
          <p:spPr bwMode="auto">
            <a:xfrm>
              <a:off x="1481711" y="9628316"/>
              <a:ext cx="671225" cy="546274"/>
            </a:xfrm>
            <a:custGeom>
              <a:avLst/>
              <a:gdLst>
                <a:gd name="T0" fmla="*/ 415 w 432"/>
                <a:gd name="T1" fmla="*/ 349 h 351"/>
                <a:gd name="T2" fmla="*/ 424 w 432"/>
                <a:gd name="T3" fmla="*/ 340 h 351"/>
                <a:gd name="T4" fmla="*/ 427 w 432"/>
                <a:gd name="T5" fmla="*/ 331 h 351"/>
                <a:gd name="T6" fmla="*/ 432 w 432"/>
                <a:gd name="T7" fmla="*/ 331 h 351"/>
                <a:gd name="T8" fmla="*/ 420 w 432"/>
                <a:gd name="T9" fmla="*/ 319 h 351"/>
                <a:gd name="T10" fmla="*/ 257 w 432"/>
                <a:gd name="T11" fmla="*/ 253 h 351"/>
                <a:gd name="T12" fmla="*/ 257 w 432"/>
                <a:gd name="T13" fmla="*/ 253 h 351"/>
                <a:gd name="T14" fmla="*/ 278 w 432"/>
                <a:gd name="T15" fmla="*/ 248 h 351"/>
                <a:gd name="T16" fmla="*/ 269 w 432"/>
                <a:gd name="T17" fmla="*/ 246 h 351"/>
                <a:gd name="T18" fmla="*/ 278 w 432"/>
                <a:gd name="T19" fmla="*/ 242 h 351"/>
                <a:gd name="T20" fmla="*/ 274 w 432"/>
                <a:gd name="T21" fmla="*/ 236 h 351"/>
                <a:gd name="T22" fmla="*/ 274 w 432"/>
                <a:gd name="T23" fmla="*/ 236 h 351"/>
                <a:gd name="T24" fmla="*/ 289 w 432"/>
                <a:gd name="T25" fmla="*/ 236 h 351"/>
                <a:gd name="T26" fmla="*/ 280 w 432"/>
                <a:gd name="T27" fmla="*/ 234 h 351"/>
                <a:gd name="T28" fmla="*/ 213 w 432"/>
                <a:gd name="T29" fmla="*/ 226 h 351"/>
                <a:gd name="T30" fmla="*/ 231 w 432"/>
                <a:gd name="T31" fmla="*/ 242 h 351"/>
                <a:gd name="T32" fmla="*/ 214 w 432"/>
                <a:gd name="T33" fmla="*/ 224 h 351"/>
                <a:gd name="T34" fmla="*/ 308 w 432"/>
                <a:gd name="T35" fmla="*/ 215 h 351"/>
                <a:gd name="T36" fmla="*/ 317 w 432"/>
                <a:gd name="T37" fmla="*/ 216 h 351"/>
                <a:gd name="T38" fmla="*/ 197 w 432"/>
                <a:gd name="T39" fmla="*/ 212 h 351"/>
                <a:gd name="T40" fmla="*/ 298 w 432"/>
                <a:gd name="T41" fmla="*/ 209 h 351"/>
                <a:gd name="T42" fmla="*/ 174 w 432"/>
                <a:gd name="T43" fmla="*/ 184 h 351"/>
                <a:gd name="T44" fmla="*/ 174 w 432"/>
                <a:gd name="T45" fmla="*/ 184 h 351"/>
                <a:gd name="T46" fmla="*/ 161 w 432"/>
                <a:gd name="T47" fmla="*/ 158 h 351"/>
                <a:gd name="T48" fmla="*/ 356 w 432"/>
                <a:gd name="T49" fmla="*/ 144 h 351"/>
                <a:gd name="T50" fmla="*/ 355 w 432"/>
                <a:gd name="T51" fmla="*/ 142 h 351"/>
                <a:gd name="T52" fmla="*/ 337 w 432"/>
                <a:gd name="T53" fmla="*/ 135 h 351"/>
                <a:gd name="T54" fmla="*/ 337 w 432"/>
                <a:gd name="T55" fmla="*/ 135 h 351"/>
                <a:gd name="T56" fmla="*/ 184 w 432"/>
                <a:gd name="T57" fmla="*/ 136 h 351"/>
                <a:gd name="T58" fmla="*/ 158 w 432"/>
                <a:gd name="T59" fmla="*/ 149 h 351"/>
                <a:gd name="T60" fmla="*/ 168 w 432"/>
                <a:gd name="T61" fmla="*/ 140 h 351"/>
                <a:gd name="T62" fmla="*/ 174 w 432"/>
                <a:gd name="T63" fmla="*/ 130 h 351"/>
                <a:gd name="T64" fmla="*/ 299 w 432"/>
                <a:gd name="T65" fmla="*/ 127 h 351"/>
                <a:gd name="T66" fmla="*/ 214 w 432"/>
                <a:gd name="T67" fmla="*/ 118 h 351"/>
                <a:gd name="T68" fmla="*/ 313 w 432"/>
                <a:gd name="T69" fmla="*/ 95 h 351"/>
                <a:gd name="T70" fmla="*/ 313 w 432"/>
                <a:gd name="T71" fmla="*/ 95 h 351"/>
                <a:gd name="T72" fmla="*/ 309 w 432"/>
                <a:gd name="T73" fmla="*/ 98 h 351"/>
                <a:gd name="T74" fmla="*/ 261 w 432"/>
                <a:gd name="T75" fmla="*/ 88 h 351"/>
                <a:gd name="T76" fmla="*/ 183 w 432"/>
                <a:gd name="T77" fmla="*/ 82 h 351"/>
                <a:gd name="T78" fmla="*/ 195 w 432"/>
                <a:gd name="T79" fmla="*/ 94 h 351"/>
                <a:gd name="T80" fmla="*/ 183 w 432"/>
                <a:gd name="T81" fmla="*/ 82 h 351"/>
                <a:gd name="T82" fmla="*/ 235 w 432"/>
                <a:gd name="T83" fmla="*/ 89 h 351"/>
                <a:gd name="T84" fmla="*/ 255 w 432"/>
                <a:gd name="T85" fmla="*/ 78 h 351"/>
                <a:gd name="T86" fmla="*/ 255 w 432"/>
                <a:gd name="T87" fmla="*/ 78 h 351"/>
                <a:gd name="T88" fmla="*/ 249 w 432"/>
                <a:gd name="T89" fmla="*/ 77 h 351"/>
                <a:gd name="T90" fmla="*/ 237 w 432"/>
                <a:gd name="T91" fmla="*/ 77 h 351"/>
                <a:gd name="T92" fmla="*/ 174 w 432"/>
                <a:gd name="T93" fmla="*/ 78 h 351"/>
                <a:gd name="T94" fmla="*/ 2 w 432"/>
                <a:gd name="T95" fmla="*/ 63 h 351"/>
                <a:gd name="T96" fmla="*/ 2 w 432"/>
                <a:gd name="T97" fmla="*/ 63 h 351"/>
                <a:gd name="T98" fmla="*/ 166 w 432"/>
                <a:gd name="T99" fmla="*/ 65 h 351"/>
                <a:gd name="T100" fmla="*/ 246 w 432"/>
                <a:gd name="T101" fmla="*/ 64 h 351"/>
                <a:gd name="T102" fmla="*/ 157 w 432"/>
                <a:gd name="T103" fmla="*/ 60 h 351"/>
                <a:gd name="T104" fmla="*/ 143 w 432"/>
                <a:gd name="T105" fmla="*/ 47 h 351"/>
                <a:gd name="T106" fmla="*/ 159 w 432"/>
                <a:gd name="T107" fmla="*/ 63 h 351"/>
                <a:gd name="T108" fmla="*/ 257 w 432"/>
                <a:gd name="T109" fmla="*/ 46 h 351"/>
                <a:gd name="T110" fmla="*/ 257 w 432"/>
                <a:gd name="T111" fmla="*/ 46 h 351"/>
                <a:gd name="T112" fmla="*/ 25 w 432"/>
                <a:gd name="T113" fmla="*/ 45 h 351"/>
                <a:gd name="T114" fmla="*/ 27 w 432"/>
                <a:gd name="T115" fmla="*/ 38 h 351"/>
                <a:gd name="T116" fmla="*/ 36 w 432"/>
                <a:gd name="T117" fmla="*/ 29 h 351"/>
                <a:gd name="T118" fmla="*/ 36 w 432"/>
                <a:gd name="T119" fmla="*/ 29 h 351"/>
                <a:gd name="T120" fmla="*/ 40 w 432"/>
                <a:gd name="T121" fmla="*/ 29 h 351"/>
                <a:gd name="T122" fmla="*/ 209 w 432"/>
                <a:gd name="T123" fmla="*/ 0 h 351"/>
                <a:gd name="T124" fmla="*/ 212 w 432"/>
                <a:gd name="T125" fmla="*/ 1 h 3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32" h="351">
                  <a:moveTo>
                    <a:pt x="412" y="347"/>
                  </a:moveTo>
                  <a:cubicBezTo>
                    <a:pt x="409" y="349"/>
                    <a:pt x="409" y="349"/>
                    <a:pt x="409" y="349"/>
                  </a:cubicBezTo>
                  <a:cubicBezTo>
                    <a:pt x="412" y="351"/>
                    <a:pt x="412" y="351"/>
                    <a:pt x="412" y="351"/>
                  </a:cubicBezTo>
                  <a:cubicBezTo>
                    <a:pt x="415" y="349"/>
                    <a:pt x="415" y="349"/>
                    <a:pt x="415" y="349"/>
                  </a:cubicBezTo>
                  <a:cubicBezTo>
                    <a:pt x="412" y="347"/>
                    <a:pt x="412" y="347"/>
                    <a:pt x="412" y="347"/>
                  </a:cubicBezTo>
                  <a:moveTo>
                    <a:pt x="423" y="335"/>
                  </a:moveTo>
                  <a:cubicBezTo>
                    <a:pt x="421" y="338"/>
                    <a:pt x="421" y="338"/>
                    <a:pt x="421" y="338"/>
                  </a:cubicBezTo>
                  <a:cubicBezTo>
                    <a:pt x="424" y="340"/>
                    <a:pt x="424" y="340"/>
                    <a:pt x="424" y="340"/>
                  </a:cubicBezTo>
                  <a:cubicBezTo>
                    <a:pt x="426" y="337"/>
                    <a:pt x="426" y="337"/>
                    <a:pt x="426" y="337"/>
                  </a:cubicBezTo>
                  <a:cubicBezTo>
                    <a:pt x="423" y="335"/>
                    <a:pt x="423" y="335"/>
                    <a:pt x="423" y="335"/>
                  </a:cubicBezTo>
                  <a:moveTo>
                    <a:pt x="421" y="325"/>
                  </a:moveTo>
                  <a:cubicBezTo>
                    <a:pt x="427" y="331"/>
                    <a:pt x="427" y="331"/>
                    <a:pt x="427" y="331"/>
                  </a:cubicBezTo>
                  <a:cubicBezTo>
                    <a:pt x="427" y="332"/>
                    <a:pt x="427" y="332"/>
                    <a:pt x="427" y="332"/>
                  </a:cubicBezTo>
                  <a:cubicBezTo>
                    <a:pt x="430" y="334"/>
                    <a:pt x="430" y="334"/>
                    <a:pt x="430" y="334"/>
                  </a:cubicBezTo>
                  <a:cubicBezTo>
                    <a:pt x="431" y="332"/>
                    <a:pt x="431" y="332"/>
                    <a:pt x="431" y="332"/>
                  </a:cubicBezTo>
                  <a:cubicBezTo>
                    <a:pt x="431" y="332"/>
                    <a:pt x="432" y="332"/>
                    <a:pt x="432" y="331"/>
                  </a:cubicBezTo>
                  <a:cubicBezTo>
                    <a:pt x="421" y="325"/>
                    <a:pt x="421" y="325"/>
                    <a:pt x="421" y="325"/>
                  </a:cubicBezTo>
                  <a:moveTo>
                    <a:pt x="398" y="302"/>
                  </a:moveTo>
                  <a:cubicBezTo>
                    <a:pt x="407" y="311"/>
                    <a:pt x="407" y="311"/>
                    <a:pt x="407" y="311"/>
                  </a:cubicBezTo>
                  <a:cubicBezTo>
                    <a:pt x="420" y="319"/>
                    <a:pt x="420" y="319"/>
                    <a:pt x="420" y="319"/>
                  </a:cubicBezTo>
                  <a:cubicBezTo>
                    <a:pt x="410" y="309"/>
                    <a:pt x="410" y="309"/>
                    <a:pt x="410" y="309"/>
                  </a:cubicBezTo>
                  <a:cubicBezTo>
                    <a:pt x="404" y="305"/>
                    <a:pt x="404" y="305"/>
                    <a:pt x="404" y="305"/>
                  </a:cubicBezTo>
                  <a:cubicBezTo>
                    <a:pt x="398" y="302"/>
                    <a:pt x="398" y="302"/>
                    <a:pt x="398" y="302"/>
                  </a:cubicBezTo>
                  <a:moveTo>
                    <a:pt x="257" y="253"/>
                  </a:moveTo>
                  <a:cubicBezTo>
                    <a:pt x="255" y="254"/>
                    <a:pt x="254" y="254"/>
                    <a:pt x="253" y="254"/>
                  </a:cubicBezTo>
                  <a:cubicBezTo>
                    <a:pt x="257" y="257"/>
                    <a:pt x="257" y="257"/>
                    <a:pt x="257" y="257"/>
                  </a:cubicBezTo>
                  <a:cubicBezTo>
                    <a:pt x="258" y="256"/>
                    <a:pt x="259" y="256"/>
                    <a:pt x="260" y="255"/>
                  </a:cubicBezTo>
                  <a:cubicBezTo>
                    <a:pt x="257" y="253"/>
                    <a:pt x="257" y="253"/>
                    <a:pt x="257" y="253"/>
                  </a:cubicBezTo>
                  <a:moveTo>
                    <a:pt x="275" y="246"/>
                  </a:moveTo>
                  <a:cubicBezTo>
                    <a:pt x="273" y="248"/>
                    <a:pt x="273" y="248"/>
                    <a:pt x="273" y="248"/>
                  </a:cubicBezTo>
                  <a:cubicBezTo>
                    <a:pt x="276" y="250"/>
                    <a:pt x="276" y="250"/>
                    <a:pt x="276" y="250"/>
                  </a:cubicBezTo>
                  <a:cubicBezTo>
                    <a:pt x="278" y="248"/>
                    <a:pt x="278" y="248"/>
                    <a:pt x="278" y="248"/>
                  </a:cubicBezTo>
                  <a:cubicBezTo>
                    <a:pt x="275" y="246"/>
                    <a:pt x="275" y="246"/>
                    <a:pt x="275" y="246"/>
                  </a:cubicBezTo>
                  <a:moveTo>
                    <a:pt x="268" y="242"/>
                  </a:moveTo>
                  <a:cubicBezTo>
                    <a:pt x="266" y="244"/>
                    <a:pt x="266" y="244"/>
                    <a:pt x="266" y="244"/>
                  </a:cubicBezTo>
                  <a:cubicBezTo>
                    <a:pt x="269" y="246"/>
                    <a:pt x="269" y="246"/>
                    <a:pt x="269" y="246"/>
                  </a:cubicBezTo>
                  <a:cubicBezTo>
                    <a:pt x="271" y="243"/>
                    <a:pt x="271" y="243"/>
                    <a:pt x="271" y="243"/>
                  </a:cubicBezTo>
                  <a:cubicBezTo>
                    <a:pt x="268" y="242"/>
                    <a:pt x="268" y="242"/>
                    <a:pt x="268" y="242"/>
                  </a:cubicBezTo>
                  <a:moveTo>
                    <a:pt x="281" y="240"/>
                  </a:moveTo>
                  <a:cubicBezTo>
                    <a:pt x="278" y="242"/>
                    <a:pt x="278" y="242"/>
                    <a:pt x="278" y="242"/>
                  </a:cubicBezTo>
                  <a:cubicBezTo>
                    <a:pt x="281" y="244"/>
                    <a:pt x="281" y="244"/>
                    <a:pt x="281" y="244"/>
                  </a:cubicBezTo>
                  <a:cubicBezTo>
                    <a:pt x="283" y="242"/>
                    <a:pt x="283" y="242"/>
                    <a:pt x="283" y="242"/>
                  </a:cubicBezTo>
                  <a:cubicBezTo>
                    <a:pt x="281" y="240"/>
                    <a:pt x="281" y="240"/>
                    <a:pt x="281" y="240"/>
                  </a:cubicBezTo>
                  <a:moveTo>
                    <a:pt x="274" y="236"/>
                  </a:moveTo>
                  <a:cubicBezTo>
                    <a:pt x="271" y="238"/>
                    <a:pt x="271" y="238"/>
                    <a:pt x="271" y="238"/>
                  </a:cubicBezTo>
                  <a:cubicBezTo>
                    <a:pt x="274" y="240"/>
                    <a:pt x="274" y="240"/>
                    <a:pt x="274" y="240"/>
                  </a:cubicBezTo>
                  <a:cubicBezTo>
                    <a:pt x="277" y="237"/>
                    <a:pt x="277" y="237"/>
                    <a:pt x="277" y="237"/>
                  </a:cubicBezTo>
                  <a:cubicBezTo>
                    <a:pt x="274" y="236"/>
                    <a:pt x="274" y="236"/>
                    <a:pt x="274" y="236"/>
                  </a:cubicBezTo>
                  <a:moveTo>
                    <a:pt x="286" y="234"/>
                  </a:moveTo>
                  <a:cubicBezTo>
                    <a:pt x="284" y="236"/>
                    <a:pt x="284" y="236"/>
                    <a:pt x="284" y="236"/>
                  </a:cubicBezTo>
                  <a:cubicBezTo>
                    <a:pt x="287" y="238"/>
                    <a:pt x="287" y="238"/>
                    <a:pt x="287" y="238"/>
                  </a:cubicBezTo>
                  <a:cubicBezTo>
                    <a:pt x="289" y="236"/>
                    <a:pt x="289" y="236"/>
                    <a:pt x="289" y="236"/>
                  </a:cubicBezTo>
                  <a:cubicBezTo>
                    <a:pt x="286" y="234"/>
                    <a:pt x="286" y="234"/>
                    <a:pt x="286" y="234"/>
                  </a:cubicBezTo>
                  <a:moveTo>
                    <a:pt x="279" y="230"/>
                  </a:moveTo>
                  <a:cubicBezTo>
                    <a:pt x="277" y="232"/>
                    <a:pt x="277" y="232"/>
                    <a:pt x="277" y="232"/>
                  </a:cubicBezTo>
                  <a:cubicBezTo>
                    <a:pt x="280" y="234"/>
                    <a:pt x="280" y="234"/>
                    <a:pt x="280" y="234"/>
                  </a:cubicBezTo>
                  <a:cubicBezTo>
                    <a:pt x="282" y="232"/>
                    <a:pt x="282" y="232"/>
                    <a:pt x="282" y="232"/>
                  </a:cubicBezTo>
                  <a:cubicBezTo>
                    <a:pt x="279" y="230"/>
                    <a:pt x="279" y="230"/>
                    <a:pt x="279" y="230"/>
                  </a:cubicBezTo>
                  <a:moveTo>
                    <a:pt x="214" y="224"/>
                  </a:moveTo>
                  <a:cubicBezTo>
                    <a:pt x="213" y="226"/>
                    <a:pt x="213" y="226"/>
                    <a:pt x="213" y="226"/>
                  </a:cubicBezTo>
                  <a:cubicBezTo>
                    <a:pt x="209" y="224"/>
                    <a:pt x="209" y="224"/>
                    <a:pt x="209" y="224"/>
                  </a:cubicBezTo>
                  <a:cubicBezTo>
                    <a:pt x="219" y="234"/>
                    <a:pt x="219" y="234"/>
                    <a:pt x="219" y="234"/>
                  </a:cubicBezTo>
                  <a:cubicBezTo>
                    <a:pt x="226" y="238"/>
                    <a:pt x="226" y="238"/>
                    <a:pt x="226" y="238"/>
                  </a:cubicBezTo>
                  <a:cubicBezTo>
                    <a:pt x="231" y="242"/>
                    <a:pt x="231" y="242"/>
                    <a:pt x="231" y="242"/>
                  </a:cubicBezTo>
                  <a:cubicBezTo>
                    <a:pt x="222" y="232"/>
                    <a:pt x="222" y="232"/>
                    <a:pt x="222" y="232"/>
                  </a:cubicBezTo>
                  <a:cubicBezTo>
                    <a:pt x="215" y="228"/>
                    <a:pt x="215" y="228"/>
                    <a:pt x="215" y="228"/>
                  </a:cubicBezTo>
                  <a:cubicBezTo>
                    <a:pt x="216" y="227"/>
                    <a:pt x="216" y="227"/>
                    <a:pt x="216" y="227"/>
                  </a:cubicBezTo>
                  <a:cubicBezTo>
                    <a:pt x="214" y="224"/>
                    <a:pt x="214" y="224"/>
                    <a:pt x="214" y="224"/>
                  </a:cubicBezTo>
                  <a:moveTo>
                    <a:pt x="305" y="208"/>
                  </a:moveTo>
                  <a:cubicBezTo>
                    <a:pt x="307" y="211"/>
                    <a:pt x="307" y="211"/>
                    <a:pt x="307" y="211"/>
                  </a:cubicBezTo>
                  <a:cubicBezTo>
                    <a:pt x="305" y="213"/>
                    <a:pt x="305" y="213"/>
                    <a:pt x="305" y="213"/>
                  </a:cubicBezTo>
                  <a:cubicBezTo>
                    <a:pt x="308" y="215"/>
                    <a:pt x="308" y="215"/>
                    <a:pt x="308" y="215"/>
                  </a:cubicBezTo>
                  <a:cubicBezTo>
                    <a:pt x="309" y="213"/>
                    <a:pt x="309" y="213"/>
                    <a:pt x="309" y="213"/>
                  </a:cubicBezTo>
                  <a:cubicBezTo>
                    <a:pt x="315" y="219"/>
                    <a:pt x="315" y="219"/>
                    <a:pt x="315" y="219"/>
                  </a:cubicBezTo>
                  <a:cubicBezTo>
                    <a:pt x="327" y="226"/>
                    <a:pt x="327" y="226"/>
                    <a:pt x="327" y="226"/>
                  </a:cubicBezTo>
                  <a:cubicBezTo>
                    <a:pt x="317" y="216"/>
                    <a:pt x="317" y="216"/>
                    <a:pt x="317" y="216"/>
                  </a:cubicBezTo>
                  <a:cubicBezTo>
                    <a:pt x="305" y="208"/>
                    <a:pt x="305" y="208"/>
                    <a:pt x="305" y="208"/>
                  </a:cubicBezTo>
                  <a:moveTo>
                    <a:pt x="197" y="207"/>
                  </a:moveTo>
                  <a:cubicBezTo>
                    <a:pt x="195" y="210"/>
                    <a:pt x="195" y="210"/>
                    <a:pt x="195" y="210"/>
                  </a:cubicBezTo>
                  <a:cubicBezTo>
                    <a:pt x="197" y="212"/>
                    <a:pt x="197" y="212"/>
                    <a:pt x="197" y="212"/>
                  </a:cubicBezTo>
                  <a:cubicBezTo>
                    <a:pt x="199" y="209"/>
                    <a:pt x="199" y="209"/>
                    <a:pt x="199" y="209"/>
                  </a:cubicBezTo>
                  <a:cubicBezTo>
                    <a:pt x="197" y="207"/>
                    <a:pt x="197" y="207"/>
                    <a:pt x="197" y="207"/>
                  </a:cubicBezTo>
                  <a:moveTo>
                    <a:pt x="301" y="206"/>
                  </a:moveTo>
                  <a:cubicBezTo>
                    <a:pt x="298" y="209"/>
                    <a:pt x="298" y="209"/>
                    <a:pt x="298" y="209"/>
                  </a:cubicBezTo>
                  <a:cubicBezTo>
                    <a:pt x="301" y="210"/>
                    <a:pt x="301" y="210"/>
                    <a:pt x="301" y="210"/>
                  </a:cubicBezTo>
                  <a:cubicBezTo>
                    <a:pt x="303" y="208"/>
                    <a:pt x="303" y="208"/>
                    <a:pt x="303" y="208"/>
                  </a:cubicBezTo>
                  <a:cubicBezTo>
                    <a:pt x="301" y="206"/>
                    <a:pt x="301" y="206"/>
                    <a:pt x="301" y="206"/>
                  </a:cubicBezTo>
                  <a:moveTo>
                    <a:pt x="174" y="184"/>
                  </a:moveTo>
                  <a:cubicBezTo>
                    <a:pt x="172" y="187"/>
                    <a:pt x="172" y="187"/>
                    <a:pt x="172" y="187"/>
                  </a:cubicBezTo>
                  <a:cubicBezTo>
                    <a:pt x="175" y="190"/>
                    <a:pt x="175" y="190"/>
                    <a:pt x="175" y="190"/>
                  </a:cubicBezTo>
                  <a:cubicBezTo>
                    <a:pt x="176" y="187"/>
                    <a:pt x="176" y="187"/>
                    <a:pt x="176" y="187"/>
                  </a:cubicBezTo>
                  <a:cubicBezTo>
                    <a:pt x="174" y="184"/>
                    <a:pt x="174" y="184"/>
                    <a:pt x="174" y="184"/>
                  </a:cubicBezTo>
                  <a:moveTo>
                    <a:pt x="158" y="157"/>
                  </a:moveTo>
                  <a:cubicBezTo>
                    <a:pt x="157" y="158"/>
                    <a:pt x="157" y="159"/>
                    <a:pt x="157" y="160"/>
                  </a:cubicBezTo>
                  <a:cubicBezTo>
                    <a:pt x="160" y="162"/>
                    <a:pt x="160" y="162"/>
                    <a:pt x="160" y="162"/>
                  </a:cubicBezTo>
                  <a:cubicBezTo>
                    <a:pt x="160" y="160"/>
                    <a:pt x="160" y="159"/>
                    <a:pt x="161" y="158"/>
                  </a:cubicBezTo>
                  <a:cubicBezTo>
                    <a:pt x="158" y="157"/>
                    <a:pt x="158" y="157"/>
                    <a:pt x="158" y="157"/>
                  </a:cubicBezTo>
                  <a:moveTo>
                    <a:pt x="343" y="137"/>
                  </a:moveTo>
                  <a:cubicBezTo>
                    <a:pt x="348" y="142"/>
                    <a:pt x="348" y="142"/>
                    <a:pt x="348" y="142"/>
                  </a:cubicBezTo>
                  <a:cubicBezTo>
                    <a:pt x="351" y="143"/>
                    <a:pt x="354" y="143"/>
                    <a:pt x="356" y="144"/>
                  </a:cubicBezTo>
                  <a:cubicBezTo>
                    <a:pt x="356" y="144"/>
                    <a:pt x="356" y="143"/>
                    <a:pt x="355" y="142"/>
                  </a:cubicBezTo>
                  <a:cubicBezTo>
                    <a:pt x="355" y="142"/>
                    <a:pt x="355" y="142"/>
                    <a:pt x="355" y="142"/>
                  </a:cubicBezTo>
                  <a:cubicBezTo>
                    <a:pt x="355" y="142"/>
                    <a:pt x="355" y="142"/>
                    <a:pt x="355" y="142"/>
                  </a:cubicBezTo>
                  <a:cubicBezTo>
                    <a:pt x="355" y="142"/>
                    <a:pt x="355" y="142"/>
                    <a:pt x="355" y="142"/>
                  </a:cubicBezTo>
                  <a:cubicBezTo>
                    <a:pt x="355" y="142"/>
                    <a:pt x="355" y="142"/>
                    <a:pt x="355" y="142"/>
                  </a:cubicBezTo>
                  <a:cubicBezTo>
                    <a:pt x="355" y="141"/>
                    <a:pt x="354" y="141"/>
                    <a:pt x="354" y="140"/>
                  </a:cubicBezTo>
                  <a:cubicBezTo>
                    <a:pt x="350" y="139"/>
                    <a:pt x="347" y="138"/>
                    <a:pt x="343" y="137"/>
                  </a:cubicBezTo>
                  <a:moveTo>
                    <a:pt x="337" y="135"/>
                  </a:moveTo>
                  <a:cubicBezTo>
                    <a:pt x="338" y="137"/>
                    <a:pt x="339" y="138"/>
                    <a:pt x="340" y="139"/>
                  </a:cubicBezTo>
                  <a:cubicBezTo>
                    <a:pt x="342" y="140"/>
                    <a:pt x="343" y="140"/>
                    <a:pt x="345" y="141"/>
                  </a:cubicBezTo>
                  <a:cubicBezTo>
                    <a:pt x="344" y="139"/>
                    <a:pt x="343" y="138"/>
                    <a:pt x="342" y="137"/>
                  </a:cubicBezTo>
                  <a:cubicBezTo>
                    <a:pt x="341" y="136"/>
                    <a:pt x="339" y="136"/>
                    <a:pt x="337" y="135"/>
                  </a:cubicBezTo>
                  <a:moveTo>
                    <a:pt x="181" y="134"/>
                  </a:moveTo>
                  <a:cubicBezTo>
                    <a:pt x="178" y="136"/>
                    <a:pt x="178" y="136"/>
                    <a:pt x="178" y="136"/>
                  </a:cubicBezTo>
                  <a:cubicBezTo>
                    <a:pt x="181" y="138"/>
                    <a:pt x="181" y="138"/>
                    <a:pt x="181" y="138"/>
                  </a:cubicBezTo>
                  <a:cubicBezTo>
                    <a:pt x="184" y="136"/>
                    <a:pt x="184" y="136"/>
                    <a:pt x="184" y="136"/>
                  </a:cubicBezTo>
                  <a:cubicBezTo>
                    <a:pt x="181" y="134"/>
                    <a:pt x="181" y="134"/>
                    <a:pt x="181" y="134"/>
                  </a:cubicBezTo>
                  <a:moveTo>
                    <a:pt x="174" y="129"/>
                  </a:moveTo>
                  <a:cubicBezTo>
                    <a:pt x="165" y="137"/>
                    <a:pt x="165" y="137"/>
                    <a:pt x="165" y="137"/>
                  </a:cubicBezTo>
                  <a:cubicBezTo>
                    <a:pt x="158" y="149"/>
                    <a:pt x="158" y="149"/>
                    <a:pt x="158" y="149"/>
                  </a:cubicBezTo>
                  <a:cubicBezTo>
                    <a:pt x="160" y="152"/>
                    <a:pt x="160" y="152"/>
                    <a:pt x="160" y="152"/>
                  </a:cubicBezTo>
                  <a:cubicBezTo>
                    <a:pt x="162" y="149"/>
                    <a:pt x="162" y="149"/>
                    <a:pt x="162" y="149"/>
                  </a:cubicBezTo>
                  <a:cubicBezTo>
                    <a:pt x="160" y="147"/>
                    <a:pt x="160" y="147"/>
                    <a:pt x="160" y="147"/>
                  </a:cubicBezTo>
                  <a:cubicBezTo>
                    <a:pt x="168" y="140"/>
                    <a:pt x="168" y="140"/>
                    <a:pt x="168" y="140"/>
                  </a:cubicBezTo>
                  <a:cubicBezTo>
                    <a:pt x="172" y="132"/>
                    <a:pt x="172" y="132"/>
                    <a:pt x="172" y="132"/>
                  </a:cubicBezTo>
                  <a:cubicBezTo>
                    <a:pt x="174" y="134"/>
                    <a:pt x="174" y="134"/>
                    <a:pt x="174" y="134"/>
                  </a:cubicBezTo>
                  <a:cubicBezTo>
                    <a:pt x="177" y="131"/>
                    <a:pt x="177" y="131"/>
                    <a:pt x="177" y="131"/>
                  </a:cubicBezTo>
                  <a:cubicBezTo>
                    <a:pt x="174" y="130"/>
                    <a:pt x="174" y="130"/>
                    <a:pt x="174" y="130"/>
                  </a:cubicBezTo>
                  <a:cubicBezTo>
                    <a:pt x="174" y="129"/>
                    <a:pt x="174" y="129"/>
                    <a:pt x="174" y="129"/>
                  </a:cubicBezTo>
                  <a:moveTo>
                    <a:pt x="287" y="120"/>
                  </a:moveTo>
                  <a:cubicBezTo>
                    <a:pt x="289" y="122"/>
                    <a:pt x="290" y="124"/>
                    <a:pt x="292" y="125"/>
                  </a:cubicBezTo>
                  <a:cubicBezTo>
                    <a:pt x="294" y="126"/>
                    <a:pt x="296" y="126"/>
                    <a:pt x="299" y="127"/>
                  </a:cubicBezTo>
                  <a:cubicBezTo>
                    <a:pt x="297" y="126"/>
                    <a:pt x="295" y="124"/>
                    <a:pt x="294" y="122"/>
                  </a:cubicBezTo>
                  <a:cubicBezTo>
                    <a:pt x="292" y="122"/>
                    <a:pt x="289" y="121"/>
                    <a:pt x="287" y="120"/>
                  </a:cubicBezTo>
                  <a:moveTo>
                    <a:pt x="216" y="115"/>
                  </a:moveTo>
                  <a:cubicBezTo>
                    <a:pt x="214" y="118"/>
                    <a:pt x="214" y="118"/>
                    <a:pt x="214" y="118"/>
                  </a:cubicBezTo>
                  <a:cubicBezTo>
                    <a:pt x="216" y="120"/>
                    <a:pt x="216" y="120"/>
                    <a:pt x="216" y="120"/>
                  </a:cubicBezTo>
                  <a:cubicBezTo>
                    <a:pt x="218" y="117"/>
                    <a:pt x="218" y="117"/>
                    <a:pt x="218" y="117"/>
                  </a:cubicBezTo>
                  <a:cubicBezTo>
                    <a:pt x="216" y="115"/>
                    <a:pt x="216" y="115"/>
                    <a:pt x="216" y="115"/>
                  </a:cubicBezTo>
                  <a:moveTo>
                    <a:pt x="313" y="95"/>
                  </a:moveTo>
                  <a:cubicBezTo>
                    <a:pt x="315" y="97"/>
                    <a:pt x="317" y="99"/>
                    <a:pt x="318" y="100"/>
                  </a:cubicBezTo>
                  <a:cubicBezTo>
                    <a:pt x="321" y="101"/>
                    <a:pt x="323" y="102"/>
                    <a:pt x="325" y="102"/>
                  </a:cubicBezTo>
                  <a:cubicBezTo>
                    <a:pt x="324" y="101"/>
                    <a:pt x="322" y="99"/>
                    <a:pt x="320" y="97"/>
                  </a:cubicBezTo>
                  <a:cubicBezTo>
                    <a:pt x="318" y="97"/>
                    <a:pt x="316" y="96"/>
                    <a:pt x="313" y="95"/>
                  </a:cubicBezTo>
                  <a:moveTo>
                    <a:pt x="296" y="90"/>
                  </a:moveTo>
                  <a:cubicBezTo>
                    <a:pt x="297" y="91"/>
                    <a:pt x="297" y="91"/>
                    <a:pt x="298" y="92"/>
                  </a:cubicBezTo>
                  <a:cubicBezTo>
                    <a:pt x="301" y="95"/>
                    <a:pt x="301" y="95"/>
                    <a:pt x="301" y="95"/>
                  </a:cubicBezTo>
                  <a:cubicBezTo>
                    <a:pt x="304" y="96"/>
                    <a:pt x="307" y="97"/>
                    <a:pt x="309" y="98"/>
                  </a:cubicBezTo>
                  <a:cubicBezTo>
                    <a:pt x="308" y="96"/>
                    <a:pt x="306" y="94"/>
                    <a:pt x="304" y="92"/>
                  </a:cubicBezTo>
                  <a:cubicBezTo>
                    <a:pt x="301" y="92"/>
                    <a:pt x="299" y="91"/>
                    <a:pt x="296" y="90"/>
                  </a:cubicBezTo>
                  <a:moveTo>
                    <a:pt x="263" y="84"/>
                  </a:moveTo>
                  <a:cubicBezTo>
                    <a:pt x="261" y="88"/>
                    <a:pt x="261" y="88"/>
                    <a:pt x="261" y="88"/>
                  </a:cubicBezTo>
                  <a:cubicBezTo>
                    <a:pt x="262" y="90"/>
                    <a:pt x="263" y="91"/>
                    <a:pt x="264" y="92"/>
                  </a:cubicBezTo>
                  <a:cubicBezTo>
                    <a:pt x="265" y="88"/>
                    <a:pt x="265" y="88"/>
                    <a:pt x="265" y="88"/>
                  </a:cubicBezTo>
                  <a:cubicBezTo>
                    <a:pt x="264" y="87"/>
                    <a:pt x="263" y="85"/>
                    <a:pt x="263" y="84"/>
                  </a:cubicBezTo>
                  <a:moveTo>
                    <a:pt x="183" y="82"/>
                  </a:moveTo>
                  <a:cubicBezTo>
                    <a:pt x="184" y="88"/>
                    <a:pt x="184" y="88"/>
                    <a:pt x="184" y="88"/>
                  </a:cubicBezTo>
                  <a:cubicBezTo>
                    <a:pt x="184" y="87"/>
                    <a:pt x="184" y="87"/>
                    <a:pt x="184" y="87"/>
                  </a:cubicBezTo>
                  <a:cubicBezTo>
                    <a:pt x="194" y="97"/>
                    <a:pt x="194" y="97"/>
                    <a:pt x="194" y="97"/>
                  </a:cubicBezTo>
                  <a:cubicBezTo>
                    <a:pt x="195" y="94"/>
                    <a:pt x="195" y="94"/>
                    <a:pt x="195" y="94"/>
                  </a:cubicBezTo>
                  <a:cubicBezTo>
                    <a:pt x="190" y="89"/>
                    <a:pt x="190" y="89"/>
                    <a:pt x="190" y="89"/>
                  </a:cubicBezTo>
                  <a:cubicBezTo>
                    <a:pt x="189" y="89"/>
                    <a:pt x="189" y="89"/>
                    <a:pt x="188" y="89"/>
                  </a:cubicBezTo>
                  <a:cubicBezTo>
                    <a:pt x="188" y="87"/>
                    <a:pt x="188" y="87"/>
                    <a:pt x="188" y="87"/>
                  </a:cubicBezTo>
                  <a:cubicBezTo>
                    <a:pt x="183" y="82"/>
                    <a:pt x="183" y="82"/>
                    <a:pt x="183" y="82"/>
                  </a:cubicBezTo>
                  <a:moveTo>
                    <a:pt x="241" y="79"/>
                  </a:moveTo>
                  <a:cubicBezTo>
                    <a:pt x="232" y="87"/>
                    <a:pt x="232" y="87"/>
                    <a:pt x="232" y="87"/>
                  </a:cubicBezTo>
                  <a:cubicBezTo>
                    <a:pt x="226" y="97"/>
                    <a:pt x="226" y="97"/>
                    <a:pt x="226" y="97"/>
                  </a:cubicBezTo>
                  <a:cubicBezTo>
                    <a:pt x="235" y="89"/>
                    <a:pt x="235" y="89"/>
                    <a:pt x="235" y="89"/>
                  </a:cubicBezTo>
                  <a:cubicBezTo>
                    <a:pt x="241" y="79"/>
                    <a:pt x="241" y="79"/>
                    <a:pt x="241" y="79"/>
                  </a:cubicBezTo>
                  <a:moveTo>
                    <a:pt x="255" y="78"/>
                  </a:moveTo>
                  <a:cubicBezTo>
                    <a:pt x="255" y="78"/>
                    <a:pt x="255" y="78"/>
                    <a:pt x="255" y="78"/>
                  </a:cubicBezTo>
                  <a:cubicBezTo>
                    <a:pt x="255" y="78"/>
                    <a:pt x="255" y="78"/>
                    <a:pt x="255" y="78"/>
                  </a:cubicBezTo>
                  <a:cubicBezTo>
                    <a:pt x="256" y="80"/>
                    <a:pt x="257" y="81"/>
                    <a:pt x="257" y="82"/>
                  </a:cubicBezTo>
                  <a:cubicBezTo>
                    <a:pt x="259" y="83"/>
                    <a:pt x="261" y="83"/>
                    <a:pt x="262" y="84"/>
                  </a:cubicBezTo>
                  <a:cubicBezTo>
                    <a:pt x="261" y="82"/>
                    <a:pt x="260" y="81"/>
                    <a:pt x="260" y="79"/>
                  </a:cubicBezTo>
                  <a:cubicBezTo>
                    <a:pt x="255" y="78"/>
                    <a:pt x="255" y="78"/>
                    <a:pt x="255" y="78"/>
                  </a:cubicBezTo>
                  <a:moveTo>
                    <a:pt x="245" y="75"/>
                  </a:moveTo>
                  <a:cubicBezTo>
                    <a:pt x="242" y="78"/>
                    <a:pt x="242" y="78"/>
                    <a:pt x="242" y="78"/>
                  </a:cubicBezTo>
                  <a:cubicBezTo>
                    <a:pt x="244" y="79"/>
                    <a:pt x="245" y="79"/>
                    <a:pt x="246" y="79"/>
                  </a:cubicBezTo>
                  <a:cubicBezTo>
                    <a:pt x="249" y="77"/>
                    <a:pt x="249" y="77"/>
                    <a:pt x="249" y="77"/>
                  </a:cubicBezTo>
                  <a:cubicBezTo>
                    <a:pt x="245" y="75"/>
                    <a:pt x="245" y="75"/>
                    <a:pt x="245" y="75"/>
                  </a:cubicBezTo>
                  <a:moveTo>
                    <a:pt x="237" y="73"/>
                  </a:moveTo>
                  <a:cubicBezTo>
                    <a:pt x="234" y="76"/>
                    <a:pt x="234" y="76"/>
                    <a:pt x="234" y="76"/>
                  </a:cubicBezTo>
                  <a:cubicBezTo>
                    <a:pt x="237" y="77"/>
                    <a:pt x="237" y="77"/>
                    <a:pt x="237" y="77"/>
                  </a:cubicBezTo>
                  <a:cubicBezTo>
                    <a:pt x="240" y="74"/>
                    <a:pt x="240" y="74"/>
                    <a:pt x="240" y="74"/>
                  </a:cubicBezTo>
                  <a:cubicBezTo>
                    <a:pt x="239" y="74"/>
                    <a:pt x="238" y="73"/>
                    <a:pt x="237" y="73"/>
                  </a:cubicBezTo>
                  <a:moveTo>
                    <a:pt x="172" y="71"/>
                  </a:moveTo>
                  <a:cubicBezTo>
                    <a:pt x="174" y="78"/>
                    <a:pt x="174" y="78"/>
                    <a:pt x="174" y="78"/>
                  </a:cubicBezTo>
                  <a:cubicBezTo>
                    <a:pt x="178" y="82"/>
                    <a:pt x="178" y="82"/>
                    <a:pt x="178" y="82"/>
                  </a:cubicBezTo>
                  <a:cubicBezTo>
                    <a:pt x="177" y="76"/>
                    <a:pt x="177" y="76"/>
                    <a:pt x="177" y="76"/>
                  </a:cubicBezTo>
                  <a:cubicBezTo>
                    <a:pt x="172" y="71"/>
                    <a:pt x="172" y="71"/>
                    <a:pt x="172" y="71"/>
                  </a:cubicBezTo>
                  <a:moveTo>
                    <a:pt x="2" y="63"/>
                  </a:moveTo>
                  <a:cubicBezTo>
                    <a:pt x="0" y="65"/>
                    <a:pt x="0" y="65"/>
                    <a:pt x="0" y="65"/>
                  </a:cubicBezTo>
                  <a:cubicBezTo>
                    <a:pt x="3" y="67"/>
                    <a:pt x="3" y="67"/>
                    <a:pt x="3" y="67"/>
                  </a:cubicBezTo>
                  <a:cubicBezTo>
                    <a:pt x="5" y="64"/>
                    <a:pt x="5" y="64"/>
                    <a:pt x="5" y="64"/>
                  </a:cubicBezTo>
                  <a:cubicBezTo>
                    <a:pt x="2" y="63"/>
                    <a:pt x="2" y="63"/>
                    <a:pt x="2" y="63"/>
                  </a:cubicBezTo>
                  <a:moveTo>
                    <a:pt x="162" y="61"/>
                  </a:moveTo>
                  <a:cubicBezTo>
                    <a:pt x="163" y="67"/>
                    <a:pt x="163" y="67"/>
                    <a:pt x="163" y="67"/>
                  </a:cubicBezTo>
                  <a:cubicBezTo>
                    <a:pt x="168" y="72"/>
                    <a:pt x="168" y="72"/>
                    <a:pt x="168" y="72"/>
                  </a:cubicBezTo>
                  <a:cubicBezTo>
                    <a:pt x="166" y="65"/>
                    <a:pt x="166" y="65"/>
                    <a:pt x="166" y="65"/>
                  </a:cubicBezTo>
                  <a:cubicBezTo>
                    <a:pt x="162" y="61"/>
                    <a:pt x="162" y="61"/>
                    <a:pt x="162" y="61"/>
                  </a:cubicBezTo>
                  <a:moveTo>
                    <a:pt x="254" y="58"/>
                  </a:moveTo>
                  <a:cubicBezTo>
                    <a:pt x="253" y="59"/>
                    <a:pt x="252" y="59"/>
                    <a:pt x="250" y="60"/>
                  </a:cubicBezTo>
                  <a:cubicBezTo>
                    <a:pt x="246" y="64"/>
                    <a:pt x="246" y="64"/>
                    <a:pt x="246" y="64"/>
                  </a:cubicBezTo>
                  <a:cubicBezTo>
                    <a:pt x="240" y="74"/>
                    <a:pt x="240" y="74"/>
                    <a:pt x="240" y="74"/>
                  </a:cubicBezTo>
                  <a:cubicBezTo>
                    <a:pt x="249" y="66"/>
                    <a:pt x="249" y="66"/>
                    <a:pt x="249" y="66"/>
                  </a:cubicBezTo>
                  <a:cubicBezTo>
                    <a:pt x="254" y="58"/>
                    <a:pt x="254" y="58"/>
                    <a:pt x="254" y="58"/>
                  </a:cubicBezTo>
                  <a:moveTo>
                    <a:pt x="157" y="60"/>
                  </a:moveTo>
                  <a:cubicBezTo>
                    <a:pt x="156" y="57"/>
                    <a:pt x="156" y="57"/>
                    <a:pt x="156" y="57"/>
                  </a:cubicBezTo>
                  <a:cubicBezTo>
                    <a:pt x="157" y="57"/>
                    <a:pt x="157" y="58"/>
                    <a:pt x="158" y="58"/>
                  </a:cubicBezTo>
                  <a:cubicBezTo>
                    <a:pt x="157" y="60"/>
                    <a:pt x="157" y="60"/>
                    <a:pt x="157" y="60"/>
                  </a:cubicBezTo>
                  <a:moveTo>
                    <a:pt x="143" y="47"/>
                  </a:moveTo>
                  <a:cubicBezTo>
                    <a:pt x="152" y="56"/>
                    <a:pt x="152" y="56"/>
                    <a:pt x="152" y="56"/>
                  </a:cubicBezTo>
                  <a:cubicBezTo>
                    <a:pt x="152" y="56"/>
                    <a:pt x="152" y="56"/>
                    <a:pt x="152" y="56"/>
                  </a:cubicBezTo>
                  <a:cubicBezTo>
                    <a:pt x="152" y="56"/>
                    <a:pt x="152" y="56"/>
                    <a:pt x="152" y="56"/>
                  </a:cubicBezTo>
                  <a:cubicBezTo>
                    <a:pt x="159" y="63"/>
                    <a:pt x="159" y="63"/>
                    <a:pt x="159" y="63"/>
                  </a:cubicBezTo>
                  <a:cubicBezTo>
                    <a:pt x="161" y="60"/>
                    <a:pt x="161" y="60"/>
                    <a:pt x="161" y="60"/>
                  </a:cubicBezTo>
                  <a:cubicBezTo>
                    <a:pt x="150" y="49"/>
                    <a:pt x="150" y="49"/>
                    <a:pt x="150" y="49"/>
                  </a:cubicBezTo>
                  <a:cubicBezTo>
                    <a:pt x="147" y="48"/>
                    <a:pt x="145" y="47"/>
                    <a:pt x="143" y="47"/>
                  </a:cubicBezTo>
                  <a:moveTo>
                    <a:pt x="257" y="46"/>
                  </a:moveTo>
                  <a:cubicBezTo>
                    <a:pt x="255" y="49"/>
                    <a:pt x="255" y="49"/>
                    <a:pt x="255" y="49"/>
                  </a:cubicBezTo>
                  <a:cubicBezTo>
                    <a:pt x="258" y="52"/>
                    <a:pt x="258" y="52"/>
                    <a:pt x="258" y="52"/>
                  </a:cubicBezTo>
                  <a:cubicBezTo>
                    <a:pt x="260" y="49"/>
                    <a:pt x="260" y="49"/>
                    <a:pt x="260" y="49"/>
                  </a:cubicBezTo>
                  <a:cubicBezTo>
                    <a:pt x="257" y="46"/>
                    <a:pt x="257" y="46"/>
                    <a:pt x="257" y="46"/>
                  </a:cubicBezTo>
                  <a:moveTo>
                    <a:pt x="23" y="42"/>
                  </a:moveTo>
                  <a:cubicBezTo>
                    <a:pt x="16" y="49"/>
                    <a:pt x="16" y="49"/>
                    <a:pt x="16" y="49"/>
                  </a:cubicBezTo>
                  <a:cubicBezTo>
                    <a:pt x="17" y="49"/>
                    <a:pt x="18" y="50"/>
                    <a:pt x="20" y="50"/>
                  </a:cubicBezTo>
                  <a:cubicBezTo>
                    <a:pt x="25" y="45"/>
                    <a:pt x="25" y="45"/>
                    <a:pt x="25" y="45"/>
                  </a:cubicBezTo>
                  <a:cubicBezTo>
                    <a:pt x="24" y="45"/>
                    <a:pt x="24" y="44"/>
                    <a:pt x="23" y="44"/>
                  </a:cubicBezTo>
                  <a:cubicBezTo>
                    <a:pt x="23" y="42"/>
                    <a:pt x="23" y="42"/>
                    <a:pt x="23" y="42"/>
                  </a:cubicBezTo>
                  <a:moveTo>
                    <a:pt x="29" y="36"/>
                  </a:moveTo>
                  <a:cubicBezTo>
                    <a:pt x="27" y="38"/>
                    <a:pt x="27" y="38"/>
                    <a:pt x="27" y="38"/>
                  </a:cubicBezTo>
                  <a:cubicBezTo>
                    <a:pt x="27" y="42"/>
                    <a:pt x="27" y="42"/>
                    <a:pt x="27" y="42"/>
                  </a:cubicBezTo>
                  <a:cubicBezTo>
                    <a:pt x="30" y="39"/>
                    <a:pt x="30" y="39"/>
                    <a:pt x="30" y="39"/>
                  </a:cubicBezTo>
                  <a:cubicBezTo>
                    <a:pt x="29" y="36"/>
                    <a:pt x="29" y="36"/>
                    <a:pt x="29" y="36"/>
                  </a:cubicBezTo>
                  <a:moveTo>
                    <a:pt x="36" y="29"/>
                  </a:moveTo>
                  <a:cubicBezTo>
                    <a:pt x="33" y="32"/>
                    <a:pt x="33" y="32"/>
                    <a:pt x="33" y="32"/>
                  </a:cubicBezTo>
                  <a:cubicBezTo>
                    <a:pt x="34" y="36"/>
                    <a:pt x="34" y="36"/>
                    <a:pt x="34" y="36"/>
                  </a:cubicBezTo>
                  <a:cubicBezTo>
                    <a:pt x="37" y="33"/>
                    <a:pt x="37" y="33"/>
                    <a:pt x="37" y="33"/>
                  </a:cubicBezTo>
                  <a:cubicBezTo>
                    <a:pt x="36" y="29"/>
                    <a:pt x="36" y="29"/>
                    <a:pt x="36" y="29"/>
                  </a:cubicBezTo>
                  <a:moveTo>
                    <a:pt x="44" y="20"/>
                  </a:moveTo>
                  <a:cubicBezTo>
                    <a:pt x="39" y="26"/>
                    <a:pt x="39" y="26"/>
                    <a:pt x="39" y="26"/>
                  </a:cubicBezTo>
                  <a:cubicBezTo>
                    <a:pt x="39" y="26"/>
                    <a:pt x="39" y="26"/>
                    <a:pt x="40" y="26"/>
                  </a:cubicBezTo>
                  <a:cubicBezTo>
                    <a:pt x="40" y="29"/>
                    <a:pt x="40" y="29"/>
                    <a:pt x="40" y="29"/>
                  </a:cubicBezTo>
                  <a:cubicBezTo>
                    <a:pt x="48" y="21"/>
                    <a:pt x="48" y="21"/>
                    <a:pt x="48" y="21"/>
                  </a:cubicBezTo>
                  <a:cubicBezTo>
                    <a:pt x="47" y="21"/>
                    <a:pt x="46" y="21"/>
                    <a:pt x="44" y="20"/>
                  </a:cubicBezTo>
                  <a:moveTo>
                    <a:pt x="209" y="0"/>
                  </a:moveTo>
                  <a:cubicBezTo>
                    <a:pt x="209" y="0"/>
                    <a:pt x="209" y="0"/>
                    <a:pt x="209" y="0"/>
                  </a:cubicBezTo>
                  <a:cubicBezTo>
                    <a:pt x="208" y="1"/>
                    <a:pt x="208" y="2"/>
                    <a:pt x="209" y="2"/>
                  </a:cubicBezTo>
                  <a:cubicBezTo>
                    <a:pt x="210" y="4"/>
                    <a:pt x="210" y="4"/>
                    <a:pt x="210" y="4"/>
                  </a:cubicBezTo>
                  <a:cubicBezTo>
                    <a:pt x="212" y="4"/>
                    <a:pt x="214" y="5"/>
                    <a:pt x="217" y="6"/>
                  </a:cubicBezTo>
                  <a:cubicBezTo>
                    <a:pt x="212" y="1"/>
                    <a:pt x="212" y="1"/>
                    <a:pt x="212" y="1"/>
                  </a:cubicBezTo>
                  <a:cubicBezTo>
                    <a:pt x="211" y="0"/>
                    <a:pt x="210" y="0"/>
                    <a:pt x="209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259" name="Freeform 184"/>
            <p:cNvSpPr>
              <a:spLocks noEditPoints="1"/>
            </p:cNvSpPr>
            <p:nvPr/>
          </p:nvSpPr>
          <p:spPr bwMode="auto">
            <a:xfrm>
              <a:off x="1646936" y="9846206"/>
              <a:ext cx="106363" cy="106363"/>
            </a:xfrm>
            <a:custGeom>
              <a:avLst/>
              <a:gdLst>
                <a:gd name="T0" fmla="*/ 70 w 103"/>
                <a:gd name="T1" fmla="*/ 76 h 103"/>
                <a:gd name="T2" fmla="*/ 85 w 103"/>
                <a:gd name="T3" fmla="*/ 91 h 103"/>
                <a:gd name="T4" fmla="*/ 87 w 103"/>
                <a:gd name="T5" fmla="*/ 92 h 103"/>
                <a:gd name="T6" fmla="*/ 87 w 103"/>
                <a:gd name="T7" fmla="*/ 92 h 103"/>
                <a:gd name="T8" fmla="*/ 90 w 103"/>
                <a:gd name="T9" fmla="*/ 95 h 103"/>
                <a:gd name="T10" fmla="*/ 91 w 103"/>
                <a:gd name="T11" fmla="*/ 95 h 103"/>
                <a:gd name="T12" fmla="*/ 103 w 103"/>
                <a:gd name="T13" fmla="*/ 103 h 103"/>
                <a:gd name="T14" fmla="*/ 88 w 103"/>
                <a:gd name="T15" fmla="*/ 88 h 103"/>
                <a:gd name="T16" fmla="*/ 70 w 103"/>
                <a:gd name="T17" fmla="*/ 76 h 103"/>
                <a:gd name="T18" fmla="*/ 55 w 103"/>
                <a:gd name="T19" fmla="*/ 53 h 103"/>
                <a:gd name="T20" fmla="*/ 52 w 103"/>
                <a:gd name="T21" fmla="*/ 58 h 103"/>
                <a:gd name="T22" fmla="*/ 55 w 103"/>
                <a:gd name="T23" fmla="*/ 61 h 103"/>
                <a:gd name="T24" fmla="*/ 58 w 103"/>
                <a:gd name="T25" fmla="*/ 58 h 103"/>
                <a:gd name="T26" fmla="*/ 55 w 103"/>
                <a:gd name="T27" fmla="*/ 53 h 103"/>
                <a:gd name="T28" fmla="*/ 3 w 103"/>
                <a:gd name="T29" fmla="*/ 0 h 103"/>
                <a:gd name="T30" fmla="*/ 1 w 103"/>
                <a:gd name="T31" fmla="*/ 3 h 103"/>
                <a:gd name="T32" fmla="*/ 0 w 103"/>
                <a:gd name="T33" fmla="*/ 5 h 103"/>
                <a:gd name="T34" fmla="*/ 4 w 103"/>
                <a:gd name="T35" fmla="*/ 9 h 103"/>
                <a:gd name="T36" fmla="*/ 6 w 103"/>
                <a:gd name="T37" fmla="*/ 5 h 103"/>
                <a:gd name="T38" fmla="*/ 6 w 103"/>
                <a:gd name="T39" fmla="*/ 5 h 103"/>
                <a:gd name="T40" fmla="*/ 3 w 103"/>
                <a:gd name="T41" fmla="*/ 0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03" h="103">
                  <a:moveTo>
                    <a:pt x="70" y="76"/>
                  </a:moveTo>
                  <a:lnTo>
                    <a:pt x="85" y="91"/>
                  </a:lnTo>
                  <a:lnTo>
                    <a:pt x="87" y="92"/>
                  </a:lnTo>
                  <a:lnTo>
                    <a:pt x="87" y="92"/>
                  </a:lnTo>
                  <a:lnTo>
                    <a:pt x="90" y="95"/>
                  </a:lnTo>
                  <a:lnTo>
                    <a:pt x="91" y="95"/>
                  </a:lnTo>
                  <a:lnTo>
                    <a:pt x="103" y="103"/>
                  </a:lnTo>
                  <a:lnTo>
                    <a:pt x="88" y="88"/>
                  </a:lnTo>
                  <a:lnTo>
                    <a:pt x="70" y="76"/>
                  </a:lnTo>
                  <a:close/>
                  <a:moveTo>
                    <a:pt x="55" y="53"/>
                  </a:moveTo>
                  <a:lnTo>
                    <a:pt x="52" y="58"/>
                  </a:lnTo>
                  <a:lnTo>
                    <a:pt x="55" y="61"/>
                  </a:lnTo>
                  <a:lnTo>
                    <a:pt x="58" y="58"/>
                  </a:lnTo>
                  <a:lnTo>
                    <a:pt x="55" y="53"/>
                  </a:lnTo>
                  <a:close/>
                  <a:moveTo>
                    <a:pt x="3" y="0"/>
                  </a:moveTo>
                  <a:lnTo>
                    <a:pt x="1" y="3"/>
                  </a:lnTo>
                  <a:lnTo>
                    <a:pt x="0" y="5"/>
                  </a:lnTo>
                  <a:lnTo>
                    <a:pt x="4" y="9"/>
                  </a:lnTo>
                  <a:lnTo>
                    <a:pt x="6" y="5"/>
                  </a:lnTo>
                  <a:lnTo>
                    <a:pt x="6" y="5"/>
                  </a:ln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260" name="Freeform 185"/>
            <p:cNvSpPr>
              <a:spLocks noEditPoints="1"/>
            </p:cNvSpPr>
            <p:nvPr/>
          </p:nvSpPr>
          <p:spPr bwMode="auto">
            <a:xfrm>
              <a:off x="1646936" y="9846206"/>
              <a:ext cx="106363" cy="106363"/>
            </a:xfrm>
            <a:custGeom>
              <a:avLst/>
              <a:gdLst>
                <a:gd name="T0" fmla="*/ 70 w 103"/>
                <a:gd name="T1" fmla="*/ 76 h 103"/>
                <a:gd name="T2" fmla="*/ 85 w 103"/>
                <a:gd name="T3" fmla="*/ 91 h 103"/>
                <a:gd name="T4" fmla="*/ 87 w 103"/>
                <a:gd name="T5" fmla="*/ 92 h 103"/>
                <a:gd name="T6" fmla="*/ 87 w 103"/>
                <a:gd name="T7" fmla="*/ 92 h 103"/>
                <a:gd name="T8" fmla="*/ 90 w 103"/>
                <a:gd name="T9" fmla="*/ 95 h 103"/>
                <a:gd name="T10" fmla="*/ 91 w 103"/>
                <a:gd name="T11" fmla="*/ 95 h 103"/>
                <a:gd name="T12" fmla="*/ 103 w 103"/>
                <a:gd name="T13" fmla="*/ 103 h 103"/>
                <a:gd name="T14" fmla="*/ 88 w 103"/>
                <a:gd name="T15" fmla="*/ 88 h 103"/>
                <a:gd name="T16" fmla="*/ 70 w 103"/>
                <a:gd name="T17" fmla="*/ 76 h 103"/>
                <a:gd name="T18" fmla="*/ 55 w 103"/>
                <a:gd name="T19" fmla="*/ 53 h 103"/>
                <a:gd name="T20" fmla="*/ 52 w 103"/>
                <a:gd name="T21" fmla="*/ 58 h 103"/>
                <a:gd name="T22" fmla="*/ 55 w 103"/>
                <a:gd name="T23" fmla="*/ 61 h 103"/>
                <a:gd name="T24" fmla="*/ 58 w 103"/>
                <a:gd name="T25" fmla="*/ 58 h 103"/>
                <a:gd name="T26" fmla="*/ 55 w 103"/>
                <a:gd name="T27" fmla="*/ 53 h 103"/>
                <a:gd name="T28" fmla="*/ 3 w 103"/>
                <a:gd name="T29" fmla="*/ 0 h 103"/>
                <a:gd name="T30" fmla="*/ 1 w 103"/>
                <a:gd name="T31" fmla="*/ 3 h 103"/>
                <a:gd name="T32" fmla="*/ 0 w 103"/>
                <a:gd name="T33" fmla="*/ 5 h 103"/>
                <a:gd name="T34" fmla="*/ 4 w 103"/>
                <a:gd name="T35" fmla="*/ 9 h 103"/>
                <a:gd name="T36" fmla="*/ 6 w 103"/>
                <a:gd name="T37" fmla="*/ 5 h 103"/>
                <a:gd name="T38" fmla="*/ 6 w 103"/>
                <a:gd name="T39" fmla="*/ 5 h 103"/>
                <a:gd name="T40" fmla="*/ 3 w 103"/>
                <a:gd name="T41" fmla="*/ 0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03" h="103">
                  <a:moveTo>
                    <a:pt x="70" y="76"/>
                  </a:moveTo>
                  <a:lnTo>
                    <a:pt x="85" y="91"/>
                  </a:lnTo>
                  <a:lnTo>
                    <a:pt x="87" y="92"/>
                  </a:lnTo>
                  <a:lnTo>
                    <a:pt x="87" y="92"/>
                  </a:lnTo>
                  <a:lnTo>
                    <a:pt x="90" y="95"/>
                  </a:lnTo>
                  <a:lnTo>
                    <a:pt x="91" y="95"/>
                  </a:lnTo>
                  <a:lnTo>
                    <a:pt x="103" y="103"/>
                  </a:lnTo>
                  <a:lnTo>
                    <a:pt x="88" y="88"/>
                  </a:lnTo>
                  <a:lnTo>
                    <a:pt x="70" y="76"/>
                  </a:lnTo>
                  <a:moveTo>
                    <a:pt x="55" y="53"/>
                  </a:moveTo>
                  <a:lnTo>
                    <a:pt x="52" y="58"/>
                  </a:lnTo>
                  <a:lnTo>
                    <a:pt x="55" y="61"/>
                  </a:lnTo>
                  <a:lnTo>
                    <a:pt x="58" y="58"/>
                  </a:lnTo>
                  <a:lnTo>
                    <a:pt x="55" y="53"/>
                  </a:lnTo>
                  <a:moveTo>
                    <a:pt x="3" y="0"/>
                  </a:moveTo>
                  <a:lnTo>
                    <a:pt x="1" y="3"/>
                  </a:lnTo>
                  <a:lnTo>
                    <a:pt x="0" y="5"/>
                  </a:lnTo>
                  <a:lnTo>
                    <a:pt x="4" y="9"/>
                  </a:lnTo>
                  <a:lnTo>
                    <a:pt x="6" y="5"/>
                  </a:lnTo>
                  <a:lnTo>
                    <a:pt x="6" y="5"/>
                  </a:lnTo>
                  <a:lnTo>
                    <a:pt x="3" y="0"/>
                  </a:ln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261" name="Freeform 186"/>
            <p:cNvSpPr>
              <a:spLocks noEditPoints="1"/>
            </p:cNvSpPr>
            <p:nvPr/>
          </p:nvSpPr>
          <p:spPr bwMode="auto">
            <a:xfrm>
              <a:off x="1602532" y="9799737"/>
              <a:ext cx="186910" cy="172453"/>
            </a:xfrm>
            <a:custGeom>
              <a:avLst/>
              <a:gdLst>
                <a:gd name="T0" fmla="*/ 98 w 120"/>
                <a:gd name="T1" fmla="*/ 94 h 111"/>
                <a:gd name="T2" fmla="*/ 108 w 120"/>
                <a:gd name="T3" fmla="*/ 104 h 111"/>
                <a:gd name="T4" fmla="*/ 114 w 120"/>
                <a:gd name="T5" fmla="*/ 108 h 111"/>
                <a:gd name="T6" fmla="*/ 120 w 120"/>
                <a:gd name="T7" fmla="*/ 111 h 111"/>
                <a:gd name="T8" fmla="*/ 110 w 120"/>
                <a:gd name="T9" fmla="*/ 101 h 111"/>
                <a:gd name="T10" fmla="*/ 98 w 120"/>
                <a:gd name="T11" fmla="*/ 94 h 111"/>
                <a:gd name="T12" fmla="*/ 91 w 120"/>
                <a:gd name="T13" fmla="*/ 82 h 111"/>
                <a:gd name="T14" fmla="*/ 89 w 120"/>
                <a:gd name="T15" fmla="*/ 85 h 111"/>
                <a:gd name="T16" fmla="*/ 92 w 120"/>
                <a:gd name="T17" fmla="*/ 88 h 111"/>
                <a:gd name="T18" fmla="*/ 93 w 120"/>
                <a:gd name="T19" fmla="*/ 85 h 111"/>
                <a:gd name="T20" fmla="*/ 91 w 120"/>
                <a:gd name="T21" fmla="*/ 82 h 111"/>
                <a:gd name="T22" fmla="*/ 68 w 120"/>
                <a:gd name="T23" fmla="*/ 60 h 111"/>
                <a:gd name="T24" fmla="*/ 66 w 120"/>
                <a:gd name="T25" fmla="*/ 62 h 111"/>
                <a:gd name="T26" fmla="*/ 69 w 120"/>
                <a:gd name="T27" fmla="*/ 65 h 111"/>
                <a:gd name="T28" fmla="*/ 70 w 120"/>
                <a:gd name="T29" fmla="*/ 62 h 111"/>
                <a:gd name="T30" fmla="*/ 68 w 120"/>
                <a:gd name="T31" fmla="*/ 60 h 111"/>
                <a:gd name="T32" fmla="*/ 29 w 120"/>
                <a:gd name="T33" fmla="*/ 21 h 111"/>
                <a:gd name="T34" fmla="*/ 32 w 120"/>
                <a:gd name="T35" fmla="*/ 28 h 111"/>
                <a:gd name="T36" fmla="*/ 31 w 120"/>
                <a:gd name="T37" fmla="*/ 28 h 111"/>
                <a:gd name="T38" fmla="*/ 34 w 120"/>
                <a:gd name="T39" fmla="*/ 30 h 111"/>
                <a:gd name="T40" fmla="*/ 34 w 120"/>
                <a:gd name="T41" fmla="*/ 30 h 111"/>
                <a:gd name="T42" fmla="*/ 37 w 120"/>
                <a:gd name="T43" fmla="*/ 30 h 111"/>
                <a:gd name="T44" fmla="*/ 38 w 120"/>
                <a:gd name="T45" fmla="*/ 30 h 111"/>
                <a:gd name="T46" fmla="*/ 29 w 120"/>
                <a:gd name="T47" fmla="*/ 21 h 111"/>
                <a:gd name="T48" fmla="*/ 5 w 120"/>
                <a:gd name="T49" fmla="*/ 1 h 111"/>
                <a:gd name="T50" fmla="*/ 15 w 120"/>
                <a:gd name="T51" fmla="*/ 11 h 111"/>
                <a:gd name="T52" fmla="*/ 17 w 120"/>
                <a:gd name="T53" fmla="*/ 12 h 111"/>
                <a:gd name="T54" fmla="*/ 26 w 120"/>
                <a:gd name="T55" fmla="*/ 18 h 111"/>
                <a:gd name="T56" fmla="*/ 27 w 120"/>
                <a:gd name="T57" fmla="*/ 18 h 111"/>
                <a:gd name="T58" fmla="*/ 17 w 120"/>
                <a:gd name="T59" fmla="*/ 8 h 111"/>
                <a:gd name="T60" fmla="*/ 11 w 120"/>
                <a:gd name="T61" fmla="*/ 5 h 111"/>
                <a:gd name="T62" fmla="*/ 5 w 120"/>
                <a:gd name="T63" fmla="*/ 1 h 111"/>
                <a:gd name="T64" fmla="*/ 2 w 120"/>
                <a:gd name="T65" fmla="*/ 0 h 111"/>
                <a:gd name="T66" fmla="*/ 0 w 120"/>
                <a:gd name="T67" fmla="*/ 2 h 111"/>
                <a:gd name="T68" fmla="*/ 2 w 120"/>
                <a:gd name="T69" fmla="*/ 4 h 111"/>
                <a:gd name="T70" fmla="*/ 5 w 120"/>
                <a:gd name="T71" fmla="*/ 1 h 111"/>
                <a:gd name="T72" fmla="*/ 2 w 120"/>
                <a:gd name="T73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20" h="111">
                  <a:moveTo>
                    <a:pt x="98" y="94"/>
                  </a:moveTo>
                  <a:cubicBezTo>
                    <a:pt x="108" y="104"/>
                    <a:pt x="108" y="104"/>
                    <a:pt x="108" y="104"/>
                  </a:cubicBezTo>
                  <a:cubicBezTo>
                    <a:pt x="114" y="108"/>
                    <a:pt x="114" y="108"/>
                    <a:pt x="114" y="108"/>
                  </a:cubicBezTo>
                  <a:cubicBezTo>
                    <a:pt x="120" y="111"/>
                    <a:pt x="120" y="111"/>
                    <a:pt x="120" y="111"/>
                  </a:cubicBezTo>
                  <a:cubicBezTo>
                    <a:pt x="110" y="101"/>
                    <a:pt x="110" y="101"/>
                    <a:pt x="110" y="101"/>
                  </a:cubicBezTo>
                  <a:cubicBezTo>
                    <a:pt x="98" y="94"/>
                    <a:pt x="98" y="94"/>
                    <a:pt x="98" y="94"/>
                  </a:cubicBezTo>
                  <a:moveTo>
                    <a:pt x="91" y="82"/>
                  </a:moveTo>
                  <a:cubicBezTo>
                    <a:pt x="89" y="85"/>
                    <a:pt x="89" y="85"/>
                    <a:pt x="89" y="85"/>
                  </a:cubicBezTo>
                  <a:cubicBezTo>
                    <a:pt x="92" y="88"/>
                    <a:pt x="92" y="88"/>
                    <a:pt x="92" y="88"/>
                  </a:cubicBezTo>
                  <a:cubicBezTo>
                    <a:pt x="93" y="85"/>
                    <a:pt x="93" y="85"/>
                    <a:pt x="93" y="85"/>
                  </a:cubicBezTo>
                  <a:cubicBezTo>
                    <a:pt x="91" y="82"/>
                    <a:pt x="91" y="82"/>
                    <a:pt x="91" y="82"/>
                  </a:cubicBezTo>
                  <a:moveTo>
                    <a:pt x="68" y="60"/>
                  </a:moveTo>
                  <a:cubicBezTo>
                    <a:pt x="66" y="62"/>
                    <a:pt x="66" y="62"/>
                    <a:pt x="66" y="62"/>
                  </a:cubicBezTo>
                  <a:cubicBezTo>
                    <a:pt x="69" y="65"/>
                    <a:pt x="69" y="65"/>
                    <a:pt x="69" y="65"/>
                  </a:cubicBezTo>
                  <a:cubicBezTo>
                    <a:pt x="70" y="62"/>
                    <a:pt x="70" y="62"/>
                    <a:pt x="70" y="62"/>
                  </a:cubicBezTo>
                  <a:cubicBezTo>
                    <a:pt x="68" y="60"/>
                    <a:pt x="68" y="60"/>
                    <a:pt x="68" y="60"/>
                  </a:cubicBezTo>
                  <a:moveTo>
                    <a:pt x="29" y="21"/>
                  </a:moveTo>
                  <a:cubicBezTo>
                    <a:pt x="29" y="23"/>
                    <a:pt x="30" y="26"/>
                    <a:pt x="32" y="28"/>
                  </a:cubicBezTo>
                  <a:cubicBezTo>
                    <a:pt x="31" y="28"/>
                    <a:pt x="31" y="28"/>
                    <a:pt x="31" y="28"/>
                  </a:cubicBezTo>
                  <a:cubicBezTo>
                    <a:pt x="34" y="30"/>
                    <a:pt x="34" y="30"/>
                    <a:pt x="34" y="30"/>
                  </a:cubicBezTo>
                  <a:cubicBezTo>
                    <a:pt x="34" y="30"/>
                    <a:pt x="34" y="30"/>
                    <a:pt x="34" y="30"/>
                  </a:cubicBezTo>
                  <a:cubicBezTo>
                    <a:pt x="35" y="30"/>
                    <a:pt x="36" y="30"/>
                    <a:pt x="37" y="30"/>
                  </a:cubicBezTo>
                  <a:cubicBezTo>
                    <a:pt x="37" y="30"/>
                    <a:pt x="38" y="30"/>
                    <a:pt x="38" y="30"/>
                  </a:cubicBezTo>
                  <a:cubicBezTo>
                    <a:pt x="29" y="21"/>
                    <a:pt x="29" y="21"/>
                    <a:pt x="29" y="21"/>
                  </a:cubicBezTo>
                  <a:moveTo>
                    <a:pt x="5" y="1"/>
                  </a:moveTo>
                  <a:cubicBezTo>
                    <a:pt x="15" y="11"/>
                    <a:pt x="15" y="11"/>
                    <a:pt x="15" y="11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26" y="18"/>
                    <a:pt x="26" y="18"/>
                    <a:pt x="26" y="18"/>
                  </a:cubicBezTo>
                  <a:cubicBezTo>
                    <a:pt x="27" y="18"/>
                    <a:pt x="27" y="18"/>
                    <a:pt x="27" y="18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5" y="1"/>
                    <a:pt x="5" y="1"/>
                    <a:pt x="5" y="1"/>
                  </a:cubicBezTo>
                  <a:moveTo>
                    <a:pt x="2" y="0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262" name="Freeform 187"/>
            <p:cNvSpPr>
              <a:spLocks/>
            </p:cNvSpPr>
            <p:nvPr/>
          </p:nvSpPr>
          <p:spPr bwMode="auto">
            <a:xfrm>
              <a:off x="1770854" y="9619022"/>
              <a:ext cx="7229" cy="6196"/>
            </a:xfrm>
            <a:custGeom>
              <a:avLst/>
              <a:gdLst>
                <a:gd name="T0" fmla="*/ 2 w 5"/>
                <a:gd name="T1" fmla="*/ 0 h 4"/>
                <a:gd name="T2" fmla="*/ 0 w 5"/>
                <a:gd name="T3" fmla="*/ 3 h 4"/>
                <a:gd name="T4" fmla="*/ 3 w 5"/>
                <a:gd name="T5" fmla="*/ 4 h 4"/>
                <a:gd name="T6" fmla="*/ 5 w 5"/>
                <a:gd name="T7" fmla="*/ 2 h 4"/>
                <a:gd name="T8" fmla="*/ 5 w 5"/>
                <a:gd name="T9" fmla="*/ 1 h 4"/>
                <a:gd name="T10" fmla="*/ 2 w 5"/>
                <a:gd name="T1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4">
                  <a:moveTo>
                    <a:pt x="2" y="0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2" y="4"/>
                    <a:pt x="3" y="4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1"/>
                  </a:cubicBezTo>
                  <a:cubicBezTo>
                    <a:pt x="4" y="1"/>
                    <a:pt x="3" y="1"/>
                    <a:pt x="2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263" name="Freeform 188"/>
            <p:cNvSpPr>
              <a:spLocks noEditPoints="1"/>
            </p:cNvSpPr>
            <p:nvPr/>
          </p:nvSpPr>
          <p:spPr bwMode="auto">
            <a:xfrm>
              <a:off x="1595303" y="9706798"/>
              <a:ext cx="96037" cy="95004"/>
            </a:xfrm>
            <a:custGeom>
              <a:avLst/>
              <a:gdLst>
                <a:gd name="T0" fmla="*/ 3 w 62"/>
                <a:gd name="T1" fmla="*/ 57 h 61"/>
                <a:gd name="T2" fmla="*/ 0 w 62"/>
                <a:gd name="T3" fmla="*/ 59 h 61"/>
                <a:gd name="T4" fmla="*/ 3 w 62"/>
                <a:gd name="T5" fmla="*/ 61 h 61"/>
                <a:gd name="T6" fmla="*/ 6 w 62"/>
                <a:gd name="T7" fmla="*/ 59 h 61"/>
                <a:gd name="T8" fmla="*/ 3 w 62"/>
                <a:gd name="T9" fmla="*/ 57 h 61"/>
                <a:gd name="T10" fmla="*/ 45 w 62"/>
                <a:gd name="T11" fmla="*/ 15 h 61"/>
                <a:gd name="T12" fmla="*/ 42 w 62"/>
                <a:gd name="T13" fmla="*/ 18 h 61"/>
                <a:gd name="T14" fmla="*/ 42 w 62"/>
                <a:gd name="T15" fmla="*/ 18 h 61"/>
                <a:gd name="T16" fmla="*/ 41 w 62"/>
                <a:gd name="T17" fmla="*/ 18 h 61"/>
                <a:gd name="T18" fmla="*/ 36 w 62"/>
                <a:gd name="T19" fmla="*/ 24 h 61"/>
                <a:gd name="T20" fmla="*/ 38 w 62"/>
                <a:gd name="T21" fmla="*/ 24 h 61"/>
                <a:gd name="T22" fmla="*/ 39 w 62"/>
                <a:gd name="T23" fmla="*/ 26 h 61"/>
                <a:gd name="T24" fmla="*/ 45 w 62"/>
                <a:gd name="T25" fmla="*/ 19 h 61"/>
                <a:gd name="T26" fmla="*/ 45 w 62"/>
                <a:gd name="T27" fmla="*/ 15 h 61"/>
                <a:gd name="T28" fmla="*/ 52 w 62"/>
                <a:gd name="T29" fmla="*/ 7 h 61"/>
                <a:gd name="T30" fmla="*/ 48 w 62"/>
                <a:gd name="T31" fmla="*/ 11 h 61"/>
                <a:gd name="T32" fmla="*/ 49 w 62"/>
                <a:gd name="T33" fmla="*/ 15 h 61"/>
                <a:gd name="T34" fmla="*/ 52 w 62"/>
                <a:gd name="T35" fmla="*/ 12 h 61"/>
                <a:gd name="T36" fmla="*/ 52 w 62"/>
                <a:gd name="T37" fmla="*/ 10 h 61"/>
                <a:gd name="T38" fmla="*/ 53 w 62"/>
                <a:gd name="T39" fmla="*/ 11 h 61"/>
                <a:gd name="T40" fmla="*/ 55 w 62"/>
                <a:gd name="T41" fmla="*/ 9 h 61"/>
                <a:gd name="T42" fmla="*/ 52 w 62"/>
                <a:gd name="T43" fmla="*/ 7 h 61"/>
                <a:gd name="T44" fmla="*/ 58 w 62"/>
                <a:gd name="T45" fmla="*/ 2 h 61"/>
                <a:gd name="T46" fmla="*/ 55 w 62"/>
                <a:gd name="T47" fmla="*/ 5 h 61"/>
                <a:gd name="T48" fmla="*/ 56 w 62"/>
                <a:gd name="T49" fmla="*/ 9 h 61"/>
                <a:gd name="T50" fmla="*/ 58 w 62"/>
                <a:gd name="T51" fmla="*/ 6 h 61"/>
                <a:gd name="T52" fmla="*/ 58 w 62"/>
                <a:gd name="T53" fmla="*/ 2 h 61"/>
                <a:gd name="T54" fmla="*/ 60 w 62"/>
                <a:gd name="T55" fmla="*/ 0 h 61"/>
                <a:gd name="T56" fmla="*/ 59 w 62"/>
                <a:gd name="T57" fmla="*/ 0 h 61"/>
                <a:gd name="T58" fmla="*/ 59 w 62"/>
                <a:gd name="T59" fmla="*/ 1 h 61"/>
                <a:gd name="T60" fmla="*/ 62 w 62"/>
                <a:gd name="T61" fmla="*/ 1 h 61"/>
                <a:gd name="T62" fmla="*/ 61 w 62"/>
                <a:gd name="T63" fmla="*/ 0 h 61"/>
                <a:gd name="T64" fmla="*/ 60 w 62"/>
                <a:gd name="T65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2" h="61">
                  <a:moveTo>
                    <a:pt x="3" y="57"/>
                  </a:moveTo>
                  <a:cubicBezTo>
                    <a:pt x="0" y="59"/>
                    <a:pt x="0" y="59"/>
                    <a:pt x="0" y="59"/>
                  </a:cubicBezTo>
                  <a:cubicBezTo>
                    <a:pt x="3" y="61"/>
                    <a:pt x="3" y="61"/>
                    <a:pt x="3" y="61"/>
                  </a:cubicBezTo>
                  <a:cubicBezTo>
                    <a:pt x="6" y="59"/>
                    <a:pt x="6" y="59"/>
                    <a:pt x="6" y="59"/>
                  </a:cubicBezTo>
                  <a:cubicBezTo>
                    <a:pt x="3" y="57"/>
                    <a:pt x="3" y="57"/>
                    <a:pt x="3" y="57"/>
                  </a:cubicBezTo>
                  <a:moveTo>
                    <a:pt x="45" y="15"/>
                  </a:moveTo>
                  <a:cubicBezTo>
                    <a:pt x="42" y="18"/>
                    <a:pt x="42" y="18"/>
                    <a:pt x="42" y="18"/>
                  </a:cubicBezTo>
                  <a:cubicBezTo>
                    <a:pt x="42" y="18"/>
                    <a:pt x="42" y="18"/>
                    <a:pt x="42" y="18"/>
                  </a:cubicBezTo>
                  <a:cubicBezTo>
                    <a:pt x="42" y="18"/>
                    <a:pt x="41" y="18"/>
                    <a:pt x="41" y="18"/>
                  </a:cubicBezTo>
                  <a:cubicBezTo>
                    <a:pt x="36" y="24"/>
                    <a:pt x="36" y="24"/>
                    <a:pt x="36" y="24"/>
                  </a:cubicBezTo>
                  <a:cubicBezTo>
                    <a:pt x="37" y="24"/>
                    <a:pt x="38" y="24"/>
                    <a:pt x="38" y="24"/>
                  </a:cubicBezTo>
                  <a:cubicBezTo>
                    <a:pt x="39" y="25"/>
                    <a:pt x="39" y="25"/>
                    <a:pt x="39" y="26"/>
                  </a:cubicBezTo>
                  <a:cubicBezTo>
                    <a:pt x="45" y="19"/>
                    <a:pt x="45" y="19"/>
                    <a:pt x="45" y="19"/>
                  </a:cubicBezTo>
                  <a:cubicBezTo>
                    <a:pt x="45" y="15"/>
                    <a:pt x="45" y="15"/>
                    <a:pt x="45" y="15"/>
                  </a:cubicBezTo>
                  <a:moveTo>
                    <a:pt x="52" y="7"/>
                  </a:moveTo>
                  <a:cubicBezTo>
                    <a:pt x="48" y="11"/>
                    <a:pt x="48" y="11"/>
                    <a:pt x="48" y="11"/>
                  </a:cubicBezTo>
                  <a:cubicBezTo>
                    <a:pt x="49" y="15"/>
                    <a:pt x="49" y="15"/>
                    <a:pt x="49" y="15"/>
                  </a:cubicBezTo>
                  <a:cubicBezTo>
                    <a:pt x="52" y="12"/>
                    <a:pt x="52" y="12"/>
                    <a:pt x="52" y="12"/>
                  </a:cubicBezTo>
                  <a:cubicBezTo>
                    <a:pt x="52" y="10"/>
                    <a:pt x="52" y="10"/>
                    <a:pt x="52" y="10"/>
                  </a:cubicBezTo>
                  <a:cubicBezTo>
                    <a:pt x="53" y="11"/>
                    <a:pt x="53" y="11"/>
                    <a:pt x="53" y="11"/>
                  </a:cubicBezTo>
                  <a:cubicBezTo>
                    <a:pt x="55" y="9"/>
                    <a:pt x="55" y="9"/>
                    <a:pt x="55" y="9"/>
                  </a:cubicBezTo>
                  <a:cubicBezTo>
                    <a:pt x="52" y="7"/>
                    <a:pt x="52" y="7"/>
                    <a:pt x="52" y="7"/>
                  </a:cubicBezTo>
                  <a:moveTo>
                    <a:pt x="58" y="2"/>
                  </a:moveTo>
                  <a:cubicBezTo>
                    <a:pt x="55" y="5"/>
                    <a:pt x="55" y="5"/>
                    <a:pt x="55" y="5"/>
                  </a:cubicBezTo>
                  <a:cubicBezTo>
                    <a:pt x="56" y="9"/>
                    <a:pt x="56" y="9"/>
                    <a:pt x="56" y="9"/>
                  </a:cubicBezTo>
                  <a:cubicBezTo>
                    <a:pt x="58" y="6"/>
                    <a:pt x="58" y="6"/>
                    <a:pt x="58" y="6"/>
                  </a:cubicBezTo>
                  <a:cubicBezTo>
                    <a:pt x="58" y="2"/>
                    <a:pt x="58" y="2"/>
                    <a:pt x="58" y="2"/>
                  </a:cubicBezTo>
                  <a:moveTo>
                    <a:pt x="60" y="0"/>
                  </a:moveTo>
                  <a:cubicBezTo>
                    <a:pt x="60" y="0"/>
                    <a:pt x="59" y="0"/>
                    <a:pt x="59" y="0"/>
                  </a:cubicBezTo>
                  <a:cubicBezTo>
                    <a:pt x="59" y="1"/>
                    <a:pt x="59" y="1"/>
                    <a:pt x="59" y="1"/>
                  </a:cubicBezTo>
                  <a:cubicBezTo>
                    <a:pt x="60" y="1"/>
                    <a:pt x="61" y="1"/>
                    <a:pt x="62" y="1"/>
                  </a:cubicBezTo>
                  <a:cubicBezTo>
                    <a:pt x="62" y="1"/>
                    <a:pt x="62" y="1"/>
                    <a:pt x="61" y="0"/>
                  </a:cubicBezTo>
                  <a:cubicBezTo>
                    <a:pt x="61" y="0"/>
                    <a:pt x="61" y="0"/>
                    <a:pt x="60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264" name="Freeform 189"/>
            <p:cNvSpPr>
              <a:spLocks noEditPoints="1"/>
            </p:cNvSpPr>
            <p:nvPr/>
          </p:nvSpPr>
          <p:spPr bwMode="auto">
            <a:xfrm>
              <a:off x="3688493" y="10429656"/>
              <a:ext cx="46469" cy="43371"/>
            </a:xfrm>
            <a:custGeom>
              <a:avLst/>
              <a:gdLst>
                <a:gd name="T0" fmla="*/ 3 w 30"/>
                <a:gd name="T1" fmla="*/ 24 h 28"/>
                <a:gd name="T2" fmla="*/ 0 w 30"/>
                <a:gd name="T3" fmla="*/ 27 h 28"/>
                <a:gd name="T4" fmla="*/ 3 w 30"/>
                <a:gd name="T5" fmla="*/ 28 h 28"/>
                <a:gd name="T6" fmla="*/ 6 w 30"/>
                <a:gd name="T7" fmla="*/ 26 h 28"/>
                <a:gd name="T8" fmla="*/ 3 w 30"/>
                <a:gd name="T9" fmla="*/ 24 h 28"/>
                <a:gd name="T10" fmla="*/ 26 w 30"/>
                <a:gd name="T11" fmla="*/ 0 h 28"/>
                <a:gd name="T12" fmla="*/ 21 w 30"/>
                <a:gd name="T13" fmla="*/ 6 h 28"/>
                <a:gd name="T14" fmla="*/ 22 w 30"/>
                <a:gd name="T15" fmla="*/ 7 h 28"/>
                <a:gd name="T16" fmla="*/ 22 w 30"/>
                <a:gd name="T17" fmla="*/ 7 h 28"/>
                <a:gd name="T18" fmla="*/ 24 w 30"/>
                <a:gd name="T19" fmla="*/ 6 h 28"/>
                <a:gd name="T20" fmla="*/ 26 w 30"/>
                <a:gd name="T21" fmla="*/ 4 h 28"/>
                <a:gd name="T22" fmla="*/ 27 w 30"/>
                <a:gd name="T23" fmla="*/ 4 h 28"/>
                <a:gd name="T24" fmla="*/ 30 w 30"/>
                <a:gd name="T25" fmla="*/ 2 h 28"/>
                <a:gd name="T26" fmla="*/ 27 w 30"/>
                <a:gd name="T27" fmla="*/ 0 h 28"/>
                <a:gd name="T28" fmla="*/ 26 w 30"/>
                <a:gd name="T29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0" h="28">
                  <a:moveTo>
                    <a:pt x="3" y="24"/>
                  </a:moveTo>
                  <a:cubicBezTo>
                    <a:pt x="0" y="27"/>
                    <a:pt x="0" y="27"/>
                    <a:pt x="0" y="27"/>
                  </a:cubicBezTo>
                  <a:cubicBezTo>
                    <a:pt x="1" y="27"/>
                    <a:pt x="2" y="28"/>
                    <a:pt x="3" y="28"/>
                  </a:cubicBezTo>
                  <a:cubicBezTo>
                    <a:pt x="6" y="26"/>
                    <a:pt x="6" y="26"/>
                    <a:pt x="6" y="26"/>
                  </a:cubicBezTo>
                  <a:cubicBezTo>
                    <a:pt x="5" y="25"/>
                    <a:pt x="4" y="25"/>
                    <a:pt x="3" y="24"/>
                  </a:cubicBezTo>
                  <a:moveTo>
                    <a:pt x="26" y="0"/>
                  </a:moveTo>
                  <a:cubicBezTo>
                    <a:pt x="21" y="6"/>
                    <a:pt x="21" y="6"/>
                    <a:pt x="21" y="6"/>
                  </a:cubicBezTo>
                  <a:cubicBezTo>
                    <a:pt x="21" y="6"/>
                    <a:pt x="21" y="7"/>
                    <a:pt x="22" y="7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3" y="7"/>
                    <a:pt x="24" y="7"/>
                    <a:pt x="24" y="6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26" y="4"/>
                    <a:pt x="27" y="4"/>
                    <a:pt x="27" y="4"/>
                  </a:cubicBezTo>
                  <a:cubicBezTo>
                    <a:pt x="30" y="2"/>
                    <a:pt x="30" y="2"/>
                    <a:pt x="30" y="2"/>
                  </a:cubicBezTo>
                  <a:cubicBezTo>
                    <a:pt x="29" y="1"/>
                    <a:pt x="28" y="1"/>
                    <a:pt x="27" y="0"/>
                  </a:cubicBezTo>
                  <a:cubicBezTo>
                    <a:pt x="26" y="0"/>
                    <a:pt x="26" y="0"/>
                    <a:pt x="26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265" name="Freeform 190"/>
            <p:cNvSpPr>
              <a:spLocks noEditPoints="1"/>
            </p:cNvSpPr>
            <p:nvPr/>
          </p:nvSpPr>
          <p:spPr bwMode="auto">
            <a:xfrm>
              <a:off x="2421426" y="9915394"/>
              <a:ext cx="2068406" cy="924225"/>
            </a:xfrm>
            <a:custGeom>
              <a:avLst/>
              <a:gdLst>
                <a:gd name="T0" fmla="*/ 1312 w 1331"/>
                <a:gd name="T1" fmla="*/ 554 h 594"/>
                <a:gd name="T2" fmla="*/ 1198 w 1331"/>
                <a:gd name="T3" fmla="*/ 533 h 594"/>
                <a:gd name="T4" fmla="*/ 1323 w 1331"/>
                <a:gd name="T5" fmla="*/ 541 h 594"/>
                <a:gd name="T6" fmla="*/ 1288 w 1331"/>
                <a:gd name="T7" fmla="*/ 533 h 594"/>
                <a:gd name="T8" fmla="*/ 1211 w 1331"/>
                <a:gd name="T9" fmla="*/ 516 h 594"/>
                <a:gd name="T10" fmla="*/ 1268 w 1331"/>
                <a:gd name="T11" fmla="*/ 496 h 594"/>
                <a:gd name="T12" fmla="*/ 1287 w 1331"/>
                <a:gd name="T13" fmla="*/ 508 h 594"/>
                <a:gd name="T14" fmla="*/ 1302 w 1331"/>
                <a:gd name="T15" fmla="*/ 512 h 594"/>
                <a:gd name="T16" fmla="*/ 1291 w 1331"/>
                <a:gd name="T17" fmla="*/ 498 h 594"/>
                <a:gd name="T18" fmla="*/ 1057 w 1331"/>
                <a:gd name="T19" fmla="*/ 471 h 594"/>
                <a:gd name="T20" fmla="*/ 1083 w 1331"/>
                <a:gd name="T21" fmla="*/ 445 h 594"/>
                <a:gd name="T22" fmla="*/ 1197 w 1331"/>
                <a:gd name="T23" fmla="*/ 446 h 594"/>
                <a:gd name="T24" fmla="*/ 1220 w 1331"/>
                <a:gd name="T25" fmla="*/ 443 h 594"/>
                <a:gd name="T26" fmla="*/ 1260 w 1331"/>
                <a:gd name="T27" fmla="*/ 500 h 594"/>
                <a:gd name="T28" fmla="*/ 1260 w 1331"/>
                <a:gd name="T29" fmla="*/ 479 h 594"/>
                <a:gd name="T30" fmla="*/ 1279 w 1331"/>
                <a:gd name="T31" fmla="*/ 490 h 594"/>
                <a:gd name="T32" fmla="*/ 1240 w 1331"/>
                <a:gd name="T33" fmla="*/ 462 h 594"/>
                <a:gd name="T34" fmla="*/ 1252 w 1331"/>
                <a:gd name="T35" fmla="*/ 493 h 594"/>
                <a:gd name="T36" fmla="*/ 1240 w 1331"/>
                <a:gd name="T37" fmla="*/ 483 h 594"/>
                <a:gd name="T38" fmla="*/ 1225 w 1331"/>
                <a:gd name="T39" fmla="*/ 471 h 594"/>
                <a:gd name="T40" fmla="*/ 1207 w 1331"/>
                <a:gd name="T41" fmla="*/ 436 h 594"/>
                <a:gd name="T42" fmla="*/ 1208 w 1331"/>
                <a:gd name="T43" fmla="*/ 436 h 594"/>
                <a:gd name="T44" fmla="*/ 1176 w 1331"/>
                <a:gd name="T45" fmla="*/ 433 h 594"/>
                <a:gd name="T46" fmla="*/ 1187 w 1331"/>
                <a:gd name="T47" fmla="*/ 434 h 594"/>
                <a:gd name="T48" fmla="*/ 1165 w 1331"/>
                <a:gd name="T49" fmla="*/ 424 h 594"/>
                <a:gd name="T50" fmla="*/ 1126 w 1331"/>
                <a:gd name="T51" fmla="*/ 395 h 594"/>
                <a:gd name="T52" fmla="*/ 1150 w 1331"/>
                <a:gd name="T53" fmla="*/ 413 h 594"/>
                <a:gd name="T54" fmla="*/ 1160 w 1331"/>
                <a:gd name="T55" fmla="*/ 420 h 594"/>
                <a:gd name="T56" fmla="*/ 1126 w 1331"/>
                <a:gd name="T57" fmla="*/ 395 h 594"/>
                <a:gd name="T58" fmla="*/ 1122 w 1331"/>
                <a:gd name="T59" fmla="*/ 347 h 594"/>
                <a:gd name="T60" fmla="*/ 110 w 1331"/>
                <a:gd name="T61" fmla="*/ 320 h 594"/>
                <a:gd name="T62" fmla="*/ 86 w 1331"/>
                <a:gd name="T63" fmla="*/ 300 h 594"/>
                <a:gd name="T64" fmla="*/ 25 w 1331"/>
                <a:gd name="T65" fmla="*/ 294 h 594"/>
                <a:gd name="T66" fmla="*/ 10 w 1331"/>
                <a:gd name="T67" fmla="*/ 285 h 594"/>
                <a:gd name="T68" fmla="*/ 39 w 1331"/>
                <a:gd name="T69" fmla="*/ 285 h 594"/>
                <a:gd name="T70" fmla="*/ 2 w 1331"/>
                <a:gd name="T71" fmla="*/ 281 h 594"/>
                <a:gd name="T72" fmla="*/ 70 w 1331"/>
                <a:gd name="T73" fmla="*/ 280 h 594"/>
                <a:gd name="T74" fmla="*/ 14 w 1331"/>
                <a:gd name="T75" fmla="*/ 279 h 594"/>
                <a:gd name="T76" fmla="*/ 11 w 1331"/>
                <a:gd name="T77" fmla="*/ 272 h 594"/>
                <a:gd name="T78" fmla="*/ 44 w 1331"/>
                <a:gd name="T79" fmla="*/ 270 h 594"/>
                <a:gd name="T80" fmla="*/ 29 w 1331"/>
                <a:gd name="T81" fmla="*/ 264 h 594"/>
                <a:gd name="T82" fmla="*/ 65 w 1331"/>
                <a:gd name="T83" fmla="*/ 249 h 594"/>
                <a:gd name="T84" fmla="*/ 46 w 1331"/>
                <a:gd name="T85" fmla="*/ 237 h 594"/>
                <a:gd name="T86" fmla="*/ 458 w 1331"/>
                <a:gd name="T87" fmla="*/ 203 h 594"/>
                <a:gd name="T88" fmla="*/ 439 w 1331"/>
                <a:gd name="T89" fmla="*/ 200 h 594"/>
                <a:gd name="T90" fmla="*/ 427 w 1331"/>
                <a:gd name="T91" fmla="*/ 157 h 594"/>
                <a:gd name="T92" fmla="*/ 423 w 1331"/>
                <a:gd name="T93" fmla="*/ 156 h 594"/>
                <a:gd name="T94" fmla="*/ 407 w 1331"/>
                <a:gd name="T95" fmla="*/ 149 h 594"/>
                <a:gd name="T96" fmla="*/ 392 w 1331"/>
                <a:gd name="T97" fmla="*/ 143 h 594"/>
                <a:gd name="T98" fmla="*/ 362 w 1331"/>
                <a:gd name="T99" fmla="*/ 132 h 594"/>
                <a:gd name="T100" fmla="*/ 378 w 1331"/>
                <a:gd name="T101" fmla="*/ 138 h 594"/>
                <a:gd name="T102" fmla="*/ 210 w 1331"/>
                <a:gd name="T103" fmla="*/ 113 h 594"/>
                <a:gd name="T104" fmla="*/ 198 w 1331"/>
                <a:gd name="T105" fmla="*/ 108 h 594"/>
                <a:gd name="T106" fmla="*/ 181 w 1331"/>
                <a:gd name="T107" fmla="*/ 102 h 594"/>
                <a:gd name="T108" fmla="*/ 230 w 1331"/>
                <a:gd name="T109" fmla="*/ 86 h 594"/>
                <a:gd name="T110" fmla="*/ 206 w 1331"/>
                <a:gd name="T111" fmla="*/ 78 h 594"/>
                <a:gd name="T112" fmla="*/ 324 w 1331"/>
                <a:gd name="T113" fmla="*/ 54 h 594"/>
                <a:gd name="T114" fmla="*/ 313 w 1331"/>
                <a:gd name="T115" fmla="*/ 46 h 594"/>
                <a:gd name="T116" fmla="*/ 297 w 1331"/>
                <a:gd name="T117" fmla="*/ 41 h 594"/>
                <a:gd name="T118" fmla="*/ 257 w 1331"/>
                <a:gd name="T119" fmla="*/ 29 h 594"/>
                <a:gd name="T120" fmla="*/ 203 w 1331"/>
                <a:gd name="T121" fmla="*/ 7 h 5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31" h="594">
                  <a:moveTo>
                    <a:pt x="1144" y="584"/>
                  </a:moveTo>
                  <a:cubicBezTo>
                    <a:pt x="1138" y="594"/>
                    <a:pt x="1138" y="594"/>
                    <a:pt x="1138" y="594"/>
                  </a:cubicBezTo>
                  <a:cubicBezTo>
                    <a:pt x="1146" y="586"/>
                    <a:pt x="1146" y="586"/>
                    <a:pt x="1146" y="586"/>
                  </a:cubicBezTo>
                  <a:cubicBezTo>
                    <a:pt x="1144" y="584"/>
                    <a:pt x="1144" y="584"/>
                    <a:pt x="1144" y="584"/>
                  </a:cubicBezTo>
                  <a:moveTo>
                    <a:pt x="1155" y="572"/>
                  </a:moveTo>
                  <a:cubicBezTo>
                    <a:pt x="1151" y="576"/>
                    <a:pt x="1151" y="576"/>
                    <a:pt x="1151" y="576"/>
                  </a:cubicBezTo>
                  <a:cubicBezTo>
                    <a:pt x="1152" y="577"/>
                    <a:pt x="1152" y="577"/>
                    <a:pt x="1152" y="577"/>
                  </a:cubicBezTo>
                  <a:cubicBezTo>
                    <a:pt x="1155" y="572"/>
                    <a:pt x="1155" y="572"/>
                    <a:pt x="1155" y="572"/>
                  </a:cubicBezTo>
                  <a:moveTo>
                    <a:pt x="1318" y="543"/>
                  </a:moveTo>
                  <a:cubicBezTo>
                    <a:pt x="1312" y="554"/>
                    <a:pt x="1312" y="554"/>
                    <a:pt x="1312" y="554"/>
                  </a:cubicBezTo>
                  <a:cubicBezTo>
                    <a:pt x="1313" y="555"/>
                    <a:pt x="1314" y="555"/>
                    <a:pt x="1314" y="556"/>
                  </a:cubicBezTo>
                  <a:cubicBezTo>
                    <a:pt x="1314" y="556"/>
                    <a:pt x="1314" y="556"/>
                    <a:pt x="1314" y="556"/>
                  </a:cubicBezTo>
                  <a:cubicBezTo>
                    <a:pt x="1315" y="556"/>
                    <a:pt x="1315" y="556"/>
                    <a:pt x="1315" y="556"/>
                  </a:cubicBezTo>
                  <a:cubicBezTo>
                    <a:pt x="1319" y="548"/>
                    <a:pt x="1319" y="548"/>
                    <a:pt x="1319" y="548"/>
                  </a:cubicBezTo>
                  <a:cubicBezTo>
                    <a:pt x="1318" y="549"/>
                    <a:pt x="1318" y="549"/>
                    <a:pt x="1318" y="549"/>
                  </a:cubicBezTo>
                  <a:cubicBezTo>
                    <a:pt x="1318" y="543"/>
                    <a:pt x="1318" y="543"/>
                    <a:pt x="1318" y="543"/>
                  </a:cubicBezTo>
                  <a:moveTo>
                    <a:pt x="1195" y="532"/>
                  </a:moveTo>
                  <a:cubicBezTo>
                    <a:pt x="1190" y="537"/>
                    <a:pt x="1190" y="537"/>
                    <a:pt x="1190" y="537"/>
                  </a:cubicBezTo>
                  <a:cubicBezTo>
                    <a:pt x="1191" y="537"/>
                    <a:pt x="1192" y="538"/>
                    <a:pt x="1193" y="538"/>
                  </a:cubicBezTo>
                  <a:cubicBezTo>
                    <a:pt x="1198" y="533"/>
                    <a:pt x="1198" y="533"/>
                    <a:pt x="1198" y="533"/>
                  </a:cubicBezTo>
                  <a:cubicBezTo>
                    <a:pt x="1197" y="533"/>
                    <a:pt x="1196" y="532"/>
                    <a:pt x="1195" y="532"/>
                  </a:cubicBezTo>
                  <a:cubicBezTo>
                    <a:pt x="1195" y="532"/>
                    <a:pt x="1195" y="532"/>
                    <a:pt x="1195" y="532"/>
                  </a:cubicBezTo>
                  <a:moveTo>
                    <a:pt x="1202" y="525"/>
                  </a:moveTo>
                  <a:cubicBezTo>
                    <a:pt x="1199" y="528"/>
                    <a:pt x="1199" y="528"/>
                    <a:pt x="1199" y="528"/>
                  </a:cubicBezTo>
                  <a:cubicBezTo>
                    <a:pt x="1200" y="532"/>
                    <a:pt x="1200" y="532"/>
                    <a:pt x="1200" y="532"/>
                  </a:cubicBezTo>
                  <a:cubicBezTo>
                    <a:pt x="1203" y="529"/>
                    <a:pt x="1203" y="529"/>
                    <a:pt x="1203" y="529"/>
                  </a:cubicBezTo>
                  <a:cubicBezTo>
                    <a:pt x="1202" y="525"/>
                    <a:pt x="1202" y="525"/>
                    <a:pt x="1202" y="525"/>
                  </a:cubicBezTo>
                  <a:moveTo>
                    <a:pt x="1329" y="522"/>
                  </a:moveTo>
                  <a:cubicBezTo>
                    <a:pt x="1323" y="534"/>
                    <a:pt x="1323" y="534"/>
                    <a:pt x="1323" y="534"/>
                  </a:cubicBezTo>
                  <a:cubicBezTo>
                    <a:pt x="1323" y="541"/>
                    <a:pt x="1323" y="541"/>
                    <a:pt x="1323" y="541"/>
                  </a:cubicBezTo>
                  <a:cubicBezTo>
                    <a:pt x="1326" y="535"/>
                    <a:pt x="1326" y="535"/>
                    <a:pt x="1326" y="535"/>
                  </a:cubicBezTo>
                  <a:cubicBezTo>
                    <a:pt x="1326" y="529"/>
                    <a:pt x="1326" y="529"/>
                    <a:pt x="1326" y="529"/>
                  </a:cubicBezTo>
                  <a:cubicBezTo>
                    <a:pt x="1327" y="529"/>
                    <a:pt x="1327" y="530"/>
                    <a:pt x="1328" y="531"/>
                  </a:cubicBezTo>
                  <a:cubicBezTo>
                    <a:pt x="1331" y="525"/>
                    <a:pt x="1331" y="525"/>
                    <a:pt x="1331" y="525"/>
                  </a:cubicBezTo>
                  <a:cubicBezTo>
                    <a:pt x="1330" y="524"/>
                    <a:pt x="1330" y="523"/>
                    <a:pt x="1329" y="522"/>
                  </a:cubicBezTo>
                  <a:moveTo>
                    <a:pt x="1295" y="520"/>
                  </a:moveTo>
                  <a:cubicBezTo>
                    <a:pt x="1291" y="526"/>
                    <a:pt x="1291" y="526"/>
                    <a:pt x="1291" y="526"/>
                  </a:cubicBezTo>
                  <a:cubicBezTo>
                    <a:pt x="1291" y="527"/>
                    <a:pt x="1291" y="527"/>
                    <a:pt x="1291" y="527"/>
                  </a:cubicBezTo>
                  <a:cubicBezTo>
                    <a:pt x="1291" y="527"/>
                    <a:pt x="1291" y="527"/>
                    <a:pt x="1291" y="527"/>
                  </a:cubicBezTo>
                  <a:cubicBezTo>
                    <a:pt x="1288" y="533"/>
                    <a:pt x="1288" y="533"/>
                    <a:pt x="1288" y="533"/>
                  </a:cubicBezTo>
                  <a:cubicBezTo>
                    <a:pt x="1289" y="534"/>
                    <a:pt x="1289" y="534"/>
                    <a:pt x="1290" y="535"/>
                  </a:cubicBezTo>
                  <a:cubicBezTo>
                    <a:pt x="1295" y="527"/>
                    <a:pt x="1295" y="527"/>
                    <a:pt x="1295" y="527"/>
                  </a:cubicBezTo>
                  <a:cubicBezTo>
                    <a:pt x="1295" y="520"/>
                    <a:pt x="1295" y="520"/>
                    <a:pt x="1295" y="520"/>
                  </a:cubicBezTo>
                  <a:moveTo>
                    <a:pt x="1208" y="519"/>
                  </a:moveTo>
                  <a:cubicBezTo>
                    <a:pt x="1206" y="521"/>
                    <a:pt x="1206" y="521"/>
                    <a:pt x="1206" y="521"/>
                  </a:cubicBezTo>
                  <a:cubicBezTo>
                    <a:pt x="1207" y="525"/>
                    <a:pt x="1207" y="525"/>
                    <a:pt x="1207" y="525"/>
                  </a:cubicBezTo>
                  <a:cubicBezTo>
                    <a:pt x="1209" y="522"/>
                    <a:pt x="1209" y="522"/>
                    <a:pt x="1209" y="522"/>
                  </a:cubicBezTo>
                  <a:cubicBezTo>
                    <a:pt x="1208" y="519"/>
                    <a:pt x="1208" y="519"/>
                    <a:pt x="1208" y="519"/>
                  </a:cubicBezTo>
                  <a:moveTo>
                    <a:pt x="1216" y="511"/>
                  </a:moveTo>
                  <a:cubicBezTo>
                    <a:pt x="1211" y="516"/>
                    <a:pt x="1211" y="516"/>
                    <a:pt x="1211" y="516"/>
                  </a:cubicBezTo>
                  <a:cubicBezTo>
                    <a:pt x="1212" y="516"/>
                    <a:pt x="1212" y="516"/>
                    <a:pt x="1212" y="516"/>
                  </a:cubicBezTo>
                  <a:cubicBezTo>
                    <a:pt x="1213" y="519"/>
                    <a:pt x="1213" y="519"/>
                    <a:pt x="1213" y="519"/>
                  </a:cubicBezTo>
                  <a:cubicBezTo>
                    <a:pt x="1219" y="512"/>
                    <a:pt x="1219" y="512"/>
                    <a:pt x="1219" y="512"/>
                  </a:cubicBezTo>
                  <a:cubicBezTo>
                    <a:pt x="1218" y="512"/>
                    <a:pt x="1217" y="511"/>
                    <a:pt x="1216" y="511"/>
                  </a:cubicBezTo>
                  <a:moveTo>
                    <a:pt x="1268" y="496"/>
                  </a:moveTo>
                  <a:cubicBezTo>
                    <a:pt x="1268" y="506"/>
                    <a:pt x="1268" y="506"/>
                    <a:pt x="1268" y="506"/>
                  </a:cubicBezTo>
                  <a:cubicBezTo>
                    <a:pt x="1269" y="506"/>
                    <a:pt x="1270" y="507"/>
                    <a:pt x="1271" y="507"/>
                  </a:cubicBezTo>
                  <a:cubicBezTo>
                    <a:pt x="1271" y="500"/>
                    <a:pt x="1271" y="500"/>
                    <a:pt x="1271" y="500"/>
                  </a:cubicBezTo>
                  <a:cubicBezTo>
                    <a:pt x="1270" y="500"/>
                    <a:pt x="1269" y="499"/>
                    <a:pt x="1268" y="499"/>
                  </a:cubicBezTo>
                  <a:cubicBezTo>
                    <a:pt x="1268" y="496"/>
                    <a:pt x="1268" y="496"/>
                    <a:pt x="1268" y="496"/>
                  </a:cubicBezTo>
                  <a:moveTo>
                    <a:pt x="1275" y="496"/>
                  </a:moveTo>
                  <a:cubicBezTo>
                    <a:pt x="1275" y="510"/>
                    <a:pt x="1275" y="510"/>
                    <a:pt x="1275" y="510"/>
                  </a:cubicBezTo>
                  <a:cubicBezTo>
                    <a:pt x="1277" y="510"/>
                    <a:pt x="1278" y="511"/>
                    <a:pt x="1279" y="511"/>
                  </a:cubicBezTo>
                  <a:cubicBezTo>
                    <a:pt x="1279" y="504"/>
                    <a:pt x="1279" y="504"/>
                    <a:pt x="1279" y="504"/>
                  </a:cubicBezTo>
                  <a:cubicBezTo>
                    <a:pt x="1278" y="504"/>
                    <a:pt x="1278" y="504"/>
                    <a:pt x="1277" y="503"/>
                  </a:cubicBezTo>
                  <a:cubicBezTo>
                    <a:pt x="1275" y="496"/>
                    <a:pt x="1275" y="496"/>
                    <a:pt x="1275" y="496"/>
                  </a:cubicBezTo>
                  <a:moveTo>
                    <a:pt x="1283" y="495"/>
                  </a:moveTo>
                  <a:cubicBezTo>
                    <a:pt x="1283" y="514"/>
                    <a:pt x="1283" y="514"/>
                    <a:pt x="1283" y="514"/>
                  </a:cubicBezTo>
                  <a:cubicBezTo>
                    <a:pt x="1284" y="514"/>
                    <a:pt x="1286" y="515"/>
                    <a:pt x="1287" y="515"/>
                  </a:cubicBezTo>
                  <a:cubicBezTo>
                    <a:pt x="1287" y="508"/>
                    <a:pt x="1287" y="508"/>
                    <a:pt x="1287" y="508"/>
                  </a:cubicBezTo>
                  <a:cubicBezTo>
                    <a:pt x="1283" y="495"/>
                    <a:pt x="1283" y="495"/>
                    <a:pt x="1283" y="495"/>
                  </a:cubicBezTo>
                  <a:moveTo>
                    <a:pt x="1296" y="494"/>
                  </a:moveTo>
                  <a:cubicBezTo>
                    <a:pt x="1299" y="505"/>
                    <a:pt x="1299" y="505"/>
                    <a:pt x="1299" y="505"/>
                  </a:cubicBezTo>
                  <a:cubicBezTo>
                    <a:pt x="1299" y="505"/>
                    <a:pt x="1299" y="505"/>
                    <a:pt x="1299" y="505"/>
                  </a:cubicBezTo>
                  <a:cubicBezTo>
                    <a:pt x="1299" y="507"/>
                    <a:pt x="1299" y="507"/>
                    <a:pt x="1299" y="507"/>
                  </a:cubicBezTo>
                  <a:cubicBezTo>
                    <a:pt x="1300" y="510"/>
                    <a:pt x="1300" y="510"/>
                    <a:pt x="1300" y="510"/>
                  </a:cubicBezTo>
                  <a:cubicBezTo>
                    <a:pt x="1299" y="511"/>
                    <a:pt x="1299" y="511"/>
                    <a:pt x="1299" y="511"/>
                  </a:cubicBezTo>
                  <a:cubicBezTo>
                    <a:pt x="1299" y="518"/>
                    <a:pt x="1299" y="518"/>
                    <a:pt x="1299" y="518"/>
                  </a:cubicBezTo>
                  <a:cubicBezTo>
                    <a:pt x="1300" y="517"/>
                    <a:pt x="1300" y="517"/>
                    <a:pt x="1300" y="517"/>
                  </a:cubicBezTo>
                  <a:cubicBezTo>
                    <a:pt x="1302" y="512"/>
                    <a:pt x="1302" y="512"/>
                    <a:pt x="1302" y="512"/>
                  </a:cubicBezTo>
                  <a:cubicBezTo>
                    <a:pt x="1302" y="508"/>
                    <a:pt x="1302" y="508"/>
                    <a:pt x="1302" y="508"/>
                  </a:cubicBezTo>
                  <a:cubicBezTo>
                    <a:pt x="1303" y="509"/>
                    <a:pt x="1303" y="509"/>
                    <a:pt x="1304" y="509"/>
                  </a:cubicBezTo>
                  <a:cubicBezTo>
                    <a:pt x="1307" y="503"/>
                    <a:pt x="1307" y="503"/>
                    <a:pt x="1307" y="503"/>
                  </a:cubicBezTo>
                  <a:cubicBezTo>
                    <a:pt x="1306" y="503"/>
                    <a:pt x="1305" y="502"/>
                    <a:pt x="1304" y="501"/>
                  </a:cubicBezTo>
                  <a:cubicBezTo>
                    <a:pt x="1302" y="505"/>
                    <a:pt x="1302" y="505"/>
                    <a:pt x="1302" y="505"/>
                  </a:cubicBezTo>
                  <a:cubicBezTo>
                    <a:pt x="1300" y="498"/>
                    <a:pt x="1300" y="498"/>
                    <a:pt x="1300" y="498"/>
                  </a:cubicBezTo>
                  <a:cubicBezTo>
                    <a:pt x="1299" y="496"/>
                    <a:pt x="1297" y="495"/>
                    <a:pt x="1296" y="494"/>
                  </a:cubicBezTo>
                  <a:moveTo>
                    <a:pt x="1286" y="485"/>
                  </a:moveTo>
                  <a:cubicBezTo>
                    <a:pt x="1288" y="496"/>
                    <a:pt x="1288" y="496"/>
                    <a:pt x="1288" y="496"/>
                  </a:cubicBezTo>
                  <a:cubicBezTo>
                    <a:pt x="1289" y="497"/>
                    <a:pt x="1290" y="498"/>
                    <a:pt x="1291" y="498"/>
                  </a:cubicBezTo>
                  <a:cubicBezTo>
                    <a:pt x="1291" y="508"/>
                    <a:pt x="1291" y="508"/>
                    <a:pt x="1291" y="508"/>
                  </a:cubicBezTo>
                  <a:cubicBezTo>
                    <a:pt x="1292" y="511"/>
                    <a:pt x="1292" y="511"/>
                    <a:pt x="1292" y="511"/>
                  </a:cubicBezTo>
                  <a:cubicBezTo>
                    <a:pt x="1292" y="511"/>
                    <a:pt x="1291" y="511"/>
                    <a:pt x="1291" y="510"/>
                  </a:cubicBezTo>
                  <a:cubicBezTo>
                    <a:pt x="1291" y="518"/>
                    <a:pt x="1291" y="518"/>
                    <a:pt x="1291" y="518"/>
                  </a:cubicBezTo>
                  <a:cubicBezTo>
                    <a:pt x="1292" y="518"/>
                    <a:pt x="1293" y="519"/>
                    <a:pt x="1295" y="519"/>
                  </a:cubicBezTo>
                  <a:cubicBezTo>
                    <a:pt x="1295" y="507"/>
                    <a:pt x="1295" y="507"/>
                    <a:pt x="1295" y="507"/>
                  </a:cubicBezTo>
                  <a:cubicBezTo>
                    <a:pt x="1290" y="489"/>
                    <a:pt x="1290" y="489"/>
                    <a:pt x="1290" y="489"/>
                  </a:cubicBezTo>
                  <a:cubicBezTo>
                    <a:pt x="1289" y="487"/>
                    <a:pt x="1287" y="486"/>
                    <a:pt x="1286" y="485"/>
                  </a:cubicBezTo>
                  <a:moveTo>
                    <a:pt x="1059" y="468"/>
                  </a:moveTo>
                  <a:cubicBezTo>
                    <a:pt x="1057" y="471"/>
                    <a:pt x="1057" y="471"/>
                    <a:pt x="1057" y="471"/>
                  </a:cubicBezTo>
                  <a:cubicBezTo>
                    <a:pt x="1058" y="471"/>
                    <a:pt x="1059" y="472"/>
                    <a:pt x="1060" y="472"/>
                  </a:cubicBezTo>
                  <a:cubicBezTo>
                    <a:pt x="1063" y="470"/>
                    <a:pt x="1063" y="470"/>
                    <a:pt x="1063" y="470"/>
                  </a:cubicBezTo>
                  <a:cubicBezTo>
                    <a:pt x="1061" y="469"/>
                    <a:pt x="1060" y="469"/>
                    <a:pt x="1059" y="468"/>
                  </a:cubicBezTo>
                  <a:moveTo>
                    <a:pt x="1228" y="446"/>
                  </a:moveTo>
                  <a:cubicBezTo>
                    <a:pt x="1228" y="454"/>
                    <a:pt x="1228" y="454"/>
                    <a:pt x="1228" y="454"/>
                  </a:cubicBezTo>
                  <a:cubicBezTo>
                    <a:pt x="1229" y="454"/>
                    <a:pt x="1229" y="454"/>
                    <a:pt x="1229" y="454"/>
                  </a:cubicBezTo>
                  <a:cubicBezTo>
                    <a:pt x="1232" y="463"/>
                    <a:pt x="1232" y="463"/>
                    <a:pt x="1232" y="463"/>
                  </a:cubicBezTo>
                  <a:cubicBezTo>
                    <a:pt x="1232" y="448"/>
                    <a:pt x="1232" y="448"/>
                    <a:pt x="1232" y="448"/>
                  </a:cubicBezTo>
                  <a:cubicBezTo>
                    <a:pt x="1230" y="448"/>
                    <a:pt x="1229" y="447"/>
                    <a:pt x="1228" y="446"/>
                  </a:cubicBezTo>
                  <a:moveTo>
                    <a:pt x="1083" y="445"/>
                  </a:moveTo>
                  <a:cubicBezTo>
                    <a:pt x="1080" y="447"/>
                    <a:pt x="1080" y="447"/>
                    <a:pt x="1080" y="447"/>
                  </a:cubicBezTo>
                  <a:cubicBezTo>
                    <a:pt x="1081" y="447"/>
                    <a:pt x="1081" y="447"/>
                    <a:pt x="1081" y="447"/>
                  </a:cubicBezTo>
                  <a:cubicBezTo>
                    <a:pt x="1077" y="455"/>
                    <a:pt x="1077" y="455"/>
                    <a:pt x="1077" y="455"/>
                  </a:cubicBezTo>
                  <a:cubicBezTo>
                    <a:pt x="1086" y="446"/>
                    <a:pt x="1086" y="446"/>
                    <a:pt x="1086" y="446"/>
                  </a:cubicBezTo>
                  <a:cubicBezTo>
                    <a:pt x="1084" y="445"/>
                    <a:pt x="1084" y="445"/>
                    <a:pt x="1084" y="445"/>
                  </a:cubicBezTo>
                  <a:cubicBezTo>
                    <a:pt x="1084" y="445"/>
                    <a:pt x="1084" y="445"/>
                    <a:pt x="1084" y="445"/>
                  </a:cubicBezTo>
                  <a:cubicBezTo>
                    <a:pt x="1083" y="445"/>
                    <a:pt x="1083" y="445"/>
                    <a:pt x="1083" y="445"/>
                  </a:cubicBezTo>
                  <a:moveTo>
                    <a:pt x="1198" y="444"/>
                  </a:moveTo>
                  <a:cubicBezTo>
                    <a:pt x="1197" y="446"/>
                    <a:pt x="1197" y="446"/>
                    <a:pt x="1197" y="446"/>
                  </a:cubicBezTo>
                  <a:cubicBezTo>
                    <a:pt x="1197" y="446"/>
                    <a:pt x="1197" y="446"/>
                    <a:pt x="1197" y="446"/>
                  </a:cubicBezTo>
                  <a:cubicBezTo>
                    <a:pt x="1197" y="446"/>
                    <a:pt x="1197" y="446"/>
                    <a:pt x="1197" y="446"/>
                  </a:cubicBezTo>
                  <a:cubicBezTo>
                    <a:pt x="1195" y="447"/>
                    <a:pt x="1195" y="447"/>
                    <a:pt x="1195" y="447"/>
                  </a:cubicBezTo>
                  <a:cubicBezTo>
                    <a:pt x="1197" y="455"/>
                    <a:pt x="1197" y="455"/>
                    <a:pt x="1197" y="455"/>
                  </a:cubicBezTo>
                  <a:cubicBezTo>
                    <a:pt x="1199" y="456"/>
                    <a:pt x="1200" y="458"/>
                    <a:pt x="1202" y="459"/>
                  </a:cubicBezTo>
                  <a:cubicBezTo>
                    <a:pt x="1198" y="444"/>
                    <a:pt x="1198" y="444"/>
                    <a:pt x="1198" y="444"/>
                  </a:cubicBezTo>
                  <a:moveTo>
                    <a:pt x="1220" y="443"/>
                  </a:moveTo>
                  <a:cubicBezTo>
                    <a:pt x="1220" y="451"/>
                    <a:pt x="1220" y="451"/>
                    <a:pt x="1220" y="451"/>
                  </a:cubicBezTo>
                  <a:cubicBezTo>
                    <a:pt x="1224" y="464"/>
                    <a:pt x="1224" y="464"/>
                    <a:pt x="1224" y="464"/>
                  </a:cubicBezTo>
                  <a:cubicBezTo>
                    <a:pt x="1224" y="444"/>
                    <a:pt x="1224" y="444"/>
                    <a:pt x="1224" y="444"/>
                  </a:cubicBezTo>
                  <a:cubicBezTo>
                    <a:pt x="1223" y="444"/>
                    <a:pt x="1222" y="443"/>
                    <a:pt x="1220" y="443"/>
                  </a:cubicBezTo>
                  <a:moveTo>
                    <a:pt x="1213" y="439"/>
                  </a:moveTo>
                  <a:cubicBezTo>
                    <a:pt x="1213" y="451"/>
                    <a:pt x="1213" y="451"/>
                    <a:pt x="1213" y="451"/>
                  </a:cubicBezTo>
                  <a:cubicBezTo>
                    <a:pt x="1218" y="473"/>
                    <a:pt x="1218" y="473"/>
                    <a:pt x="1218" y="473"/>
                  </a:cubicBezTo>
                  <a:cubicBezTo>
                    <a:pt x="1224" y="478"/>
                    <a:pt x="1231" y="484"/>
                    <a:pt x="1237" y="489"/>
                  </a:cubicBezTo>
                  <a:cubicBezTo>
                    <a:pt x="1237" y="490"/>
                    <a:pt x="1237" y="490"/>
                    <a:pt x="1237" y="490"/>
                  </a:cubicBezTo>
                  <a:cubicBezTo>
                    <a:pt x="1246" y="494"/>
                    <a:pt x="1255" y="499"/>
                    <a:pt x="1264" y="504"/>
                  </a:cubicBezTo>
                  <a:cubicBezTo>
                    <a:pt x="1264" y="503"/>
                    <a:pt x="1263" y="503"/>
                    <a:pt x="1263" y="503"/>
                  </a:cubicBezTo>
                  <a:cubicBezTo>
                    <a:pt x="1263" y="496"/>
                    <a:pt x="1263" y="496"/>
                    <a:pt x="1263" y="496"/>
                  </a:cubicBezTo>
                  <a:cubicBezTo>
                    <a:pt x="1262" y="495"/>
                    <a:pt x="1261" y="495"/>
                    <a:pt x="1260" y="494"/>
                  </a:cubicBezTo>
                  <a:cubicBezTo>
                    <a:pt x="1260" y="500"/>
                    <a:pt x="1260" y="500"/>
                    <a:pt x="1260" y="500"/>
                  </a:cubicBezTo>
                  <a:cubicBezTo>
                    <a:pt x="1258" y="499"/>
                    <a:pt x="1257" y="497"/>
                    <a:pt x="1255" y="496"/>
                  </a:cubicBezTo>
                  <a:cubicBezTo>
                    <a:pt x="1255" y="479"/>
                    <a:pt x="1255" y="479"/>
                    <a:pt x="1255" y="479"/>
                  </a:cubicBezTo>
                  <a:cubicBezTo>
                    <a:pt x="1252" y="466"/>
                    <a:pt x="1252" y="466"/>
                    <a:pt x="1252" y="466"/>
                  </a:cubicBezTo>
                  <a:cubicBezTo>
                    <a:pt x="1253" y="466"/>
                    <a:pt x="1254" y="467"/>
                    <a:pt x="1255" y="468"/>
                  </a:cubicBezTo>
                  <a:cubicBezTo>
                    <a:pt x="1255" y="467"/>
                    <a:pt x="1255" y="467"/>
                    <a:pt x="1255" y="467"/>
                  </a:cubicBezTo>
                  <a:cubicBezTo>
                    <a:pt x="1255" y="467"/>
                    <a:pt x="1255" y="468"/>
                    <a:pt x="1256" y="468"/>
                  </a:cubicBezTo>
                  <a:cubicBezTo>
                    <a:pt x="1256" y="468"/>
                    <a:pt x="1257" y="468"/>
                    <a:pt x="1257" y="469"/>
                  </a:cubicBezTo>
                  <a:cubicBezTo>
                    <a:pt x="1257" y="469"/>
                    <a:pt x="1257" y="469"/>
                    <a:pt x="1257" y="469"/>
                  </a:cubicBezTo>
                  <a:cubicBezTo>
                    <a:pt x="1258" y="470"/>
                    <a:pt x="1259" y="471"/>
                    <a:pt x="1260" y="471"/>
                  </a:cubicBezTo>
                  <a:cubicBezTo>
                    <a:pt x="1260" y="479"/>
                    <a:pt x="1260" y="479"/>
                    <a:pt x="1260" y="479"/>
                  </a:cubicBezTo>
                  <a:cubicBezTo>
                    <a:pt x="1263" y="492"/>
                    <a:pt x="1263" y="492"/>
                    <a:pt x="1263" y="492"/>
                  </a:cubicBezTo>
                  <a:cubicBezTo>
                    <a:pt x="1263" y="478"/>
                    <a:pt x="1263" y="478"/>
                    <a:pt x="1263" y="478"/>
                  </a:cubicBezTo>
                  <a:cubicBezTo>
                    <a:pt x="1261" y="471"/>
                    <a:pt x="1261" y="471"/>
                    <a:pt x="1261" y="471"/>
                  </a:cubicBezTo>
                  <a:cubicBezTo>
                    <a:pt x="1263" y="472"/>
                    <a:pt x="1265" y="472"/>
                    <a:pt x="1267" y="473"/>
                  </a:cubicBezTo>
                  <a:cubicBezTo>
                    <a:pt x="1271" y="491"/>
                    <a:pt x="1271" y="491"/>
                    <a:pt x="1271" y="491"/>
                  </a:cubicBezTo>
                  <a:cubicBezTo>
                    <a:pt x="1271" y="481"/>
                    <a:pt x="1271" y="481"/>
                    <a:pt x="1271" y="481"/>
                  </a:cubicBezTo>
                  <a:cubicBezTo>
                    <a:pt x="1271" y="481"/>
                    <a:pt x="1272" y="482"/>
                    <a:pt x="1272" y="482"/>
                  </a:cubicBezTo>
                  <a:cubicBezTo>
                    <a:pt x="1271" y="475"/>
                    <a:pt x="1271" y="475"/>
                    <a:pt x="1271" y="475"/>
                  </a:cubicBezTo>
                  <a:cubicBezTo>
                    <a:pt x="1272" y="476"/>
                    <a:pt x="1274" y="477"/>
                    <a:pt x="1276" y="478"/>
                  </a:cubicBezTo>
                  <a:cubicBezTo>
                    <a:pt x="1279" y="490"/>
                    <a:pt x="1279" y="490"/>
                    <a:pt x="1279" y="490"/>
                  </a:cubicBezTo>
                  <a:cubicBezTo>
                    <a:pt x="1279" y="488"/>
                    <a:pt x="1279" y="488"/>
                    <a:pt x="1279" y="488"/>
                  </a:cubicBezTo>
                  <a:cubicBezTo>
                    <a:pt x="1280" y="489"/>
                    <a:pt x="1281" y="490"/>
                    <a:pt x="1282" y="491"/>
                  </a:cubicBezTo>
                  <a:cubicBezTo>
                    <a:pt x="1280" y="480"/>
                    <a:pt x="1280" y="480"/>
                    <a:pt x="1280" y="480"/>
                  </a:cubicBezTo>
                  <a:cubicBezTo>
                    <a:pt x="1280" y="480"/>
                    <a:pt x="1280" y="480"/>
                    <a:pt x="1281" y="481"/>
                  </a:cubicBezTo>
                  <a:cubicBezTo>
                    <a:pt x="1274" y="474"/>
                    <a:pt x="1267" y="468"/>
                    <a:pt x="1260" y="462"/>
                  </a:cubicBezTo>
                  <a:cubicBezTo>
                    <a:pt x="1251" y="458"/>
                    <a:pt x="1243" y="454"/>
                    <a:pt x="1234" y="450"/>
                  </a:cubicBezTo>
                  <a:cubicBezTo>
                    <a:pt x="1235" y="450"/>
                    <a:pt x="1235" y="451"/>
                    <a:pt x="1236" y="451"/>
                  </a:cubicBezTo>
                  <a:cubicBezTo>
                    <a:pt x="1236" y="458"/>
                    <a:pt x="1236" y="458"/>
                    <a:pt x="1236" y="458"/>
                  </a:cubicBezTo>
                  <a:cubicBezTo>
                    <a:pt x="1237" y="458"/>
                    <a:pt x="1238" y="459"/>
                    <a:pt x="1239" y="459"/>
                  </a:cubicBezTo>
                  <a:cubicBezTo>
                    <a:pt x="1240" y="462"/>
                    <a:pt x="1240" y="462"/>
                    <a:pt x="1240" y="462"/>
                  </a:cubicBezTo>
                  <a:cubicBezTo>
                    <a:pt x="1240" y="454"/>
                    <a:pt x="1240" y="454"/>
                    <a:pt x="1240" y="454"/>
                  </a:cubicBezTo>
                  <a:cubicBezTo>
                    <a:pt x="1241" y="455"/>
                    <a:pt x="1243" y="457"/>
                    <a:pt x="1244" y="458"/>
                  </a:cubicBezTo>
                  <a:cubicBezTo>
                    <a:pt x="1244" y="462"/>
                    <a:pt x="1244" y="462"/>
                    <a:pt x="1244" y="462"/>
                  </a:cubicBezTo>
                  <a:cubicBezTo>
                    <a:pt x="1245" y="462"/>
                    <a:pt x="1246" y="463"/>
                    <a:pt x="1247" y="463"/>
                  </a:cubicBezTo>
                  <a:cubicBezTo>
                    <a:pt x="1247" y="461"/>
                    <a:pt x="1247" y="461"/>
                    <a:pt x="1247" y="461"/>
                  </a:cubicBezTo>
                  <a:cubicBezTo>
                    <a:pt x="1249" y="462"/>
                    <a:pt x="1250" y="463"/>
                    <a:pt x="1252" y="465"/>
                  </a:cubicBezTo>
                  <a:cubicBezTo>
                    <a:pt x="1252" y="479"/>
                    <a:pt x="1252" y="479"/>
                    <a:pt x="1252" y="479"/>
                  </a:cubicBezTo>
                  <a:cubicBezTo>
                    <a:pt x="1255" y="492"/>
                    <a:pt x="1255" y="492"/>
                    <a:pt x="1255" y="492"/>
                  </a:cubicBezTo>
                  <a:cubicBezTo>
                    <a:pt x="1254" y="491"/>
                    <a:pt x="1253" y="491"/>
                    <a:pt x="1252" y="490"/>
                  </a:cubicBezTo>
                  <a:cubicBezTo>
                    <a:pt x="1252" y="493"/>
                    <a:pt x="1252" y="493"/>
                    <a:pt x="1252" y="493"/>
                  </a:cubicBezTo>
                  <a:cubicBezTo>
                    <a:pt x="1250" y="492"/>
                    <a:pt x="1249" y="491"/>
                    <a:pt x="1247" y="489"/>
                  </a:cubicBezTo>
                  <a:cubicBezTo>
                    <a:pt x="1247" y="480"/>
                    <a:pt x="1247" y="480"/>
                    <a:pt x="1247" y="480"/>
                  </a:cubicBezTo>
                  <a:cubicBezTo>
                    <a:pt x="1244" y="466"/>
                    <a:pt x="1244" y="466"/>
                    <a:pt x="1244" y="466"/>
                  </a:cubicBezTo>
                  <a:cubicBezTo>
                    <a:pt x="1244" y="481"/>
                    <a:pt x="1244" y="481"/>
                    <a:pt x="1244" y="481"/>
                  </a:cubicBezTo>
                  <a:cubicBezTo>
                    <a:pt x="1246" y="487"/>
                    <a:pt x="1246" y="487"/>
                    <a:pt x="1246" y="487"/>
                  </a:cubicBezTo>
                  <a:cubicBezTo>
                    <a:pt x="1245" y="487"/>
                    <a:pt x="1245" y="487"/>
                    <a:pt x="1244" y="486"/>
                  </a:cubicBezTo>
                  <a:cubicBezTo>
                    <a:pt x="1244" y="486"/>
                    <a:pt x="1244" y="486"/>
                    <a:pt x="1244" y="486"/>
                  </a:cubicBezTo>
                  <a:cubicBezTo>
                    <a:pt x="1244" y="486"/>
                    <a:pt x="1244" y="486"/>
                    <a:pt x="1243" y="486"/>
                  </a:cubicBezTo>
                  <a:cubicBezTo>
                    <a:pt x="1242" y="485"/>
                    <a:pt x="1241" y="485"/>
                    <a:pt x="1240" y="484"/>
                  </a:cubicBezTo>
                  <a:cubicBezTo>
                    <a:pt x="1240" y="483"/>
                    <a:pt x="1240" y="483"/>
                    <a:pt x="1240" y="483"/>
                  </a:cubicBezTo>
                  <a:cubicBezTo>
                    <a:pt x="1240" y="483"/>
                    <a:pt x="1240" y="483"/>
                    <a:pt x="1239" y="483"/>
                  </a:cubicBezTo>
                  <a:cubicBezTo>
                    <a:pt x="1239" y="480"/>
                    <a:pt x="1239" y="480"/>
                    <a:pt x="1239" y="480"/>
                  </a:cubicBezTo>
                  <a:cubicBezTo>
                    <a:pt x="1236" y="467"/>
                    <a:pt x="1236" y="467"/>
                    <a:pt x="1236" y="467"/>
                  </a:cubicBezTo>
                  <a:cubicBezTo>
                    <a:pt x="1236" y="480"/>
                    <a:pt x="1236" y="480"/>
                    <a:pt x="1236" y="480"/>
                  </a:cubicBezTo>
                  <a:cubicBezTo>
                    <a:pt x="1236" y="480"/>
                    <a:pt x="1236" y="479"/>
                    <a:pt x="1236" y="479"/>
                  </a:cubicBezTo>
                  <a:cubicBezTo>
                    <a:pt x="1236" y="482"/>
                    <a:pt x="1236" y="482"/>
                    <a:pt x="1236" y="482"/>
                  </a:cubicBezTo>
                  <a:cubicBezTo>
                    <a:pt x="1235" y="481"/>
                    <a:pt x="1233" y="481"/>
                    <a:pt x="1231" y="480"/>
                  </a:cubicBezTo>
                  <a:cubicBezTo>
                    <a:pt x="1228" y="468"/>
                    <a:pt x="1228" y="468"/>
                    <a:pt x="1228" y="468"/>
                  </a:cubicBezTo>
                  <a:cubicBezTo>
                    <a:pt x="1228" y="473"/>
                    <a:pt x="1228" y="473"/>
                    <a:pt x="1228" y="473"/>
                  </a:cubicBezTo>
                  <a:cubicBezTo>
                    <a:pt x="1227" y="472"/>
                    <a:pt x="1226" y="471"/>
                    <a:pt x="1225" y="471"/>
                  </a:cubicBezTo>
                  <a:cubicBezTo>
                    <a:pt x="1227" y="478"/>
                    <a:pt x="1227" y="478"/>
                    <a:pt x="1227" y="478"/>
                  </a:cubicBezTo>
                  <a:cubicBezTo>
                    <a:pt x="1225" y="477"/>
                    <a:pt x="1224" y="476"/>
                    <a:pt x="1222" y="475"/>
                  </a:cubicBezTo>
                  <a:cubicBezTo>
                    <a:pt x="1220" y="466"/>
                    <a:pt x="1220" y="466"/>
                    <a:pt x="1220" y="466"/>
                  </a:cubicBezTo>
                  <a:cubicBezTo>
                    <a:pt x="1218" y="465"/>
                    <a:pt x="1217" y="464"/>
                    <a:pt x="1216" y="463"/>
                  </a:cubicBezTo>
                  <a:cubicBezTo>
                    <a:pt x="1216" y="451"/>
                    <a:pt x="1216" y="451"/>
                    <a:pt x="1216" y="451"/>
                  </a:cubicBezTo>
                  <a:cubicBezTo>
                    <a:pt x="1215" y="447"/>
                    <a:pt x="1215" y="447"/>
                    <a:pt x="1215" y="447"/>
                  </a:cubicBezTo>
                  <a:cubicBezTo>
                    <a:pt x="1215" y="447"/>
                    <a:pt x="1216" y="447"/>
                    <a:pt x="1216" y="448"/>
                  </a:cubicBezTo>
                  <a:cubicBezTo>
                    <a:pt x="1216" y="440"/>
                    <a:pt x="1216" y="440"/>
                    <a:pt x="1216" y="440"/>
                  </a:cubicBezTo>
                  <a:cubicBezTo>
                    <a:pt x="1215" y="440"/>
                    <a:pt x="1214" y="439"/>
                    <a:pt x="1213" y="439"/>
                  </a:cubicBezTo>
                  <a:moveTo>
                    <a:pt x="1207" y="436"/>
                  </a:moveTo>
                  <a:cubicBezTo>
                    <a:pt x="1205" y="438"/>
                    <a:pt x="1205" y="438"/>
                    <a:pt x="1205" y="438"/>
                  </a:cubicBezTo>
                  <a:cubicBezTo>
                    <a:pt x="1205" y="452"/>
                    <a:pt x="1205" y="452"/>
                    <a:pt x="1205" y="452"/>
                  </a:cubicBezTo>
                  <a:cubicBezTo>
                    <a:pt x="1208" y="464"/>
                    <a:pt x="1208" y="464"/>
                    <a:pt x="1208" y="464"/>
                  </a:cubicBezTo>
                  <a:cubicBezTo>
                    <a:pt x="1209" y="465"/>
                    <a:pt x="1210" y="466"/>
                    <a:pt x="1212" y="468"/>
                  </a:cubicBezTo>
                  <a:cubicBezTo>
                    <a:pt x="1209" y="457"/>
                    <a:pt x="1209" y="457"/>
                    <a:pt x="1209" y="457"/>
                  </a:cubicBezTo>
                  <a:cubicBezTo>
                    <a:pt x="1209" y="457"/>
                    <a:pt x="1209" y="456"/>
                    <a:pt x="1208" y="456"/>
                  </a:cubicBezTo>
                  <a:cubicBezTo>
                    <a:pt x="1208" y="452"/>
                    <a:pt x="1208" y="452"/>
                    <a:pt x="1208" y="452"/>
                  </a:cubicBezTo>
                  <a:cubicBezTo>
                    <a:pt x="1206" y="442"/>
                    <a:pt x="1206" y="442"/>
                    <a:pt x="1206" y="442"/>
                  </a:cubicBezTo>
                  <a:cubicBezTo>
                    <a:pt x="1207" y="443"/>
                    <a:pt x="1207" y="443"/>
                    <a:pt x="1208" y="444"/>
                  </a:cubicBezTo>
                  <a:cubicBezTo>
                    <a:pt x="1208" y="436"/>
                    <a:pt x="1208" y="436"/>
                    <a:pt x="1208" y="436"/>
                  </a:cubicBezTo>
                  <a:cubicBezTo>
                    <a:pt x="1208" y="436"/>
                    <a:pt x="1207" y="436"/>
                    <a:pt x="1207" y="436"/>
                  </a:cubicBezTo>
                  <a:moveTo>
                    <a:pt x="1176" y="433"/>
                  </a:moveTo>
                  <a:cubicBezTo>
                    <a:pt x="1177" y="439"/>
                    <a:pt x="1177" y="439"/>
                    <a:pt x="1177" y="439"/>
                  </a:cubicBezTo>
                  <a:cubicBezTo>
                    <a:pt x="1179" y="441"/>
                    <a:pt x="1179" y="441"/>
                    <a:pt x="1179" y="441"/>
                  </a:cubicBezTo>
                  <a:cubicBezTo>
                    <a:pt x="1179" y="441"/>
                    <a:pt x="1180" y="441"/>
                    <a:pt x="1180" y="441"/>
                  </a:cubicBezTo>
                  <a:cubicBezTo>
                    <a:pt x="1180" y="441"/>
                    <a:pt x="1180" y="441"/>
                    <a:pt x="1181" y="441"/>
                  </a:cubicBezTo>
                  <a:cubicBezTo>
                    <a:pt x="1181" y="441"/>
                    <a:pt x="1181" y="441"/>
                    <a:pt x="1181" y="442"/>
                  </a:cubicBezTo>
                  <a:cubicBezTo>
                    <a:pt x="1180" y="437"/>
                    <a:pt x="1180" y="437"/>
                    <a:pt x="1180" y="437"/>
                  </a:cubicBezTo>
                  <a:cubicBezTo>
                    <a:pt x="1180" y="437"/>
                    <a:pt x="1180" y="437"/>
                    <a:pt x="1180" y="437"/>
                  </a:cubicBezTo>
                  <a:cubicBezTo>
                    <a:pt x="1176" y="433"/>
                    <a:pt x="1176" y="433"/>
                    <a:pt x="1176" y="433"/>
                  </a:cubicBezTo>
                  <a:moveTo>
                    <a:pt x="1197" y="431"/>
                  </a:moveTo>
                  <a:cubicBezTo>
                    <a:pt x="1197" y="431"/>
                    <a:pt x="1197" y="431"/>
                    <a:pt x="1197" y="431"/>
                  </a:cubicBezTo>
                  <a:cubicBezTo>
                    <a:pt x="1197" y="431"/>
                    <a:pt x="1197" y="431"/>
                    <a:pt x="1197" y="431"/>
                  </a:cubicBezTo>
                  <a:cubicBezTo>
                    <a:pt x="1197" y="431"/>
                    <a:pt x="1197" y="431"/>
                    <a:pt x="1197" y="431"/>
                  </a:cubicBezTo>
                  <a:moveTo>
                    <a:pt x="1189" y="427"/>
                  </a:moveTo>
                  <a:cubicBezTo>
                    <a:pt x="1184" y="433"/>
                    <a:pt x="1184" y="433"/>
                    <a:pt x="1184" y="433"/>
                  </a:cubicBezTo>
                  <a:cubicBezTo>
                    <a:pt x="1186" y="442"/>
                    <a:pt x="1186" y="442"/>
                    <a:pt x="1186" y="442"/>
                  </a:cubicBezTo>
                  <a:cubicBezTo>
                    <a:pt x="1189" y="439"/>
                    <a:pt x="1189" y="439"/>
                    <a:pt x="1189" y="439"/>
                  </a:cubicBezTo>
                  <a:cubicBezTo>
                    <a:pt x="1187" y="438"/>
                    <a:pt x="1186" y="437"/>
                    <a:pt x="1185" y="436"/>
                  </a:cubicBezTo>
                  <a:cubicBezTo>
                    <a:pt x="1187" y="434"/>
                    <a:pt x="1187" y="434"/>
                    <a:pt x="1187" y="434"/>
                  </a:cubicBezTo>
                  <a:cubicBezTo>
                    <a:pt x="1187" y="433"/>
                    <a:pt x="1187" y="433"/>
                    <a:pt x="1187" y="433"/>
                  </a:cubicBezTo>
                  <a:cubicBezTo>
                    <a:pt x="1187" y="433"/>
                    <a:pt x="1188" y="433"/>
                    <a:pt x="1188" y="433"/>
                  </a:cubicBezTo>
                  <a:cubicBezTo>
                    <a:pt x="1189" y="432"/>
                    <a:pt x="1189" y="432"/>
                    <a:pt x="1189" y="432"/>
                  </a:cubicBezTo>
                  <a:cubicBezTo>
                    <a:pt x="1189" y="434"/>
                    <a:pt x="1189" y="434"/>
                    <a:pt x="1189" y="434"/>
                  </a:cubicBezTo>
                  <a:cubicBezTo>
                    <a:pt x="1190" y="435"/>
                    <a:pt x="1191" y="435"/>
                    <a:pt x="1192" y="436"/>
                  </a:cubicBezTo>
                  <a:cubicBezTo>
                    <a:pt x="1192" y="435"/>
                    <a:pt x="1192" y="435"/>
                    <a:pt x="1192" y="435"/>
                  </a:cubicBezTo>
                  <a:cubicBezTo>
                    <a:pt x="1192" y="428"/>
                    <a:pt x="1192" y="428"/>
                    <a:pt x="1192" y="428"/>
                  </a:cubicBezTo>
                  <a:cubicBezTo>
                    <a:pt x="1192" y="428"/>
                    <a:pt x="1192" y="428"/>
                    <a:pt x="1192" y="428"/>
                  </a:cubicBezTo>
                  <a:cubicBezTo>
                    <a:pt x="1191" y="428"/>
                    <a:pt x="1190" y="427"/>
                    <a:pt x="1189" y="427"/>
                  </a:cubicBezTo>
                  <a:moveTo>
                    <a:pt x="1165" y="424"/>
                  </a:moveTo>
                  <a:cubicBezTo>
                    <a:pt x="1167" y="430"/>
                    <a:pt x="1167" y="430"/>
                    <a:pt x="1167" y="430"/>
                  </a:cubicBezTo>
                  <a:cubicBezTo>
                    <a:pt x="1171" y="434"/>
                    <a:pt x="1171" y="434"/>
                    <a:pt x="1171" y="434"/>
                  </a:cubicBezTo>
                  <a:cubicBezTo>
                    <a:pt x="1170" y="428"/>
                    <a:pt x="1170" y="428"/>
                    <a:pt x="1170" y="428"/>
                  </a:cubicBezTo>
                  <a:cubicBezTo>
                    <a:pt x="1165" y="424"/>
                    <a:pt x="1165" y="424"/>
                    <a:pt x="1165" y="424"/>
                  </a:cubicBezTo>
                  <a:moveTo>
                    <a:pt x="1123" y="405"/>
                  </a:moveTo>
                  <a:cubicBezTo>
                    <a:pt x="1115" y="413"/>
                    <a:pt x="1115" y="413"/>
                    <a:pt x="1115" y="413"/>
                  </a:cubicBezTo>
                  <a:cubicBezTo>
                    <a:pt x="1110" y="423"/>
                    <a:pt x="1110" y="423"/>
                    <a:pt x="1110" y="423"/>
                  </a:cubicBezTo>
                  <a:cubicBezTo>
                    <a:pt x="1118" y="415"/>
                    <a:pt x="1118" y="415"/>
                    <a:pt x="1118" y="415"/>
                  </a:cubicBezTo>
                  <a:cubicBezTo>
                    <a:pt x="1123" y="405"/>
                    <a:pt x="1123" y="405"/>
                    <a:pt x="1123" y="405"/>
                  </a:cubicBezTo>
                  <a:moveTo>
                    <a:pt x="1126" y="395"/>
                  </a:moveTo>
                  <a:cubicBezTo>
                    <a:pt x="1126" y="395"/>
                    <a:pt x="1126" y="395"/>
                    <a:pt x="1126" y="395"/>
                  </a:cubicBezTo>
                  <a:cubicBezTo>
                    <a:pt x="1127" y="396"/>
                    <a:pt x="1128" y="397"/>
                    <a:pt x="1129" y="398"/>
                  </a:cubicBezTo>
                  <a:cubicBezTo>
                    <a:pt x="1127" y="400"/>
                    <a:pt x="1127" y="400"/>
                    <a:pt x="1127" y="400"/>
                  </a:cubicBezTo>
                  <a:cubicBezTo>
                    <a:pt x="1131" y="402"/>
                    <a:pt x="1131" y="402"/>
                    <a:pt x="1131" y="402"/>
                  </a:cubicBezTo>
                  <a:cubicBezTo>
                    <a:pt x="1132" y="400"/>
                    <a:pt x="1132" y="400"/>
                    <a:pt x="1132" y="400"/>
                  </a:cubicBezTo>
                  <a:cubicBezTo>
                    <a:pt x="1134" y="402"/>
                    <a:pt x="1136" y="404"/>
                    <a:pt x="1138" y="406"/>
                  </a:cubicBezTo>
                  <a:cubicBezTo>
                    <a:pt x="1151" y="412"/>
                    <a:pt x="1151" y="412"/>
                    <a:pt x="1151" y="412"/>
                  </a:cubicBezTo>
                  <a:cubicBezTo>
                    <a:pt x="1150" y="413"/>
                    <a:pt x="1150" y="413"/>
                    <a:pt x="1150" y="413"/>
                  </a:cubicBezTo>
                  <a:cubicBezTo>
                    <a:pt x="1150" y="413"/>
                    <a:pt x="1150" y="413"/>
                    <a:pt x="1150" y="413"/>
                  </a:cubicBezTo>
                  <a:cubicBezTo>
                    <a:pt x="1150" y="413"/>
                    <a:pt x="1150" y="413"/>
                    <a:pt x="1150" y="413"/>
                  </a:cubicBezTo>
                  <a:cubicBezTo>
                    <a:pt x="1149" y="415"/>
                    <a:pt x="1149" y="415"/>
                    <a:pt x="1149" y="415"/>
                  </a:cubicBezTo>
                  <a:cubicBezTo>
                    <a:pt x="1150" y="415"/>
                    <a:pt x="1151" y="416"/>
                    <a:pt x="1152" y="417"/>
                  </a:cubicBezTo>
                  <a:cubicBezTo>
                    <a:pt x="1152" y="416"/>
                    <a:pt x="1152" y="416"/>
                    <a:pt x="1152" y="416"/>
                  </a:cubicBezTo>
                  <a:cubicBezTo>
                    <a:pt x="1153" y="416"/>
                    <a:pt x="1155" y="417"/>
                    <a:pt x="1156" y="417"/>
                  </a:cubicBezTo>
                  <a:cubicBezTo>
                    <a:pt x="1156" y="421"/>
                    <a:pt x="1156" y="421"/>
                    <a:pt x="1156" y="421"/>
                  </a:cubicBezTo>
                  <a:cubicBezTo>
                    <a:pt x="1157" y="421"/>
                    <a:pt x="1157" y="421"/>
                    <a:pt x="1157" y="422"/>
                  </a:cubicBezTo>
                  <a:cubicBezTo>
                    <a:pt x="1158" y="422"/>
                    <a:pt x="1158" y="422"/>
                    <a:pt x="1158" y="422"/>
                  </a:cubicBezTo>
                  <a:cubicBezTo>
                    <a:pt x="1161" y="425"/>
                    <a:pt x="1161" y="425"/>
                    <a:pt x="1161" y="425"/>
                  </a:cubicBezTo>
                  <a:cubicBezTo>
                    <a:pt x="1160" y="419"/>
                    <a:pt x="1160" y="419"/>
                    <a:pt x="1160" y="419"/>
                  </a:cubicBezTo>
                  <a:cubicBezTo>
                    <a:pt x="1160" y="419"/>
                    <a:pt x="1160" y="420"/>
                    <a:pt x="1160" y="420"/>
                  </a:cubicBezTo>
                  <a:cubicBezTo>
                    <a:pt x="1159" y="418"/>
                    <a:pt x="1159" y="418"/>
                    <a:pt x="1159" y="418"/>
                  </a:cubicBezTo>
                  <a:cubicBezTo>
                    <a:pt x="1163" y="414"/>
                    <a:pt x="1163" y="414"/>
                    <a:pt x="1163" y="414"/>
                  </a:cubicBezTo>
                  <a:cubicBezTo>
                    <a:pt x="1162" y="413"/>
                    <a:pt x="1161" y="413"/>
                    <a:pt x="1160" y="412"/>
                  </a:cubicBezTo>
                  <a:cubicBezTo>
                    <a:pt x="1156" y="416"/>
                    <a:pt x="1156" y="416"/>
                    <a:pt x="1156" y="416"/>
                  </a:cubicBezTo>
                  <a:cubicBezTo>
                    <a:pt x="1149" y="410"/>
                    <a:pt x="1149" y="410"/>
                    <a:pt x="1149" y="410"/>
                  </a:cubicBezTo>
                  <a:cubicBezTo>
                    <a:pt x="1151" y="408"/>
                    <a:pt x="1151" y="408"/>
                    <a:pt x="1151" y="408"/>
                  </a:cubicBezTo>
                  <a:cubicBezTo>
                    <a:pt x="1150" y="407"/>
                    <a:pt x="1149" y="407"/>
                    <a:pt x="1148" y="406"/>
                  </a:cubicBezTo>
                  <a:cubicBezTo>
                    <a:pt x="1146" y="408"/>
                    <a:pt x="1146" y="408"/>
                    <a:pt x="1146" y="408"/>
                  </a:cubicBezTo>
                  <a:cubicBezTo>
                    <a:pt x="1144" y="406"/>
                    <a:pt x="1141" y="404"/>
                    <a:pt x="1139" y="402"/>
                  </a:cubicBezTo>
                  <a:cubicBezTo>
                    <a:pt x="1134" y="399"/>
                    <a:pt x="1130" y="397"/>
                    <a:pt x="1126" y="395"/>
                  </a:cubicBezTo>
                  <a:moveTo>
                    <a:pt x="1106" y="374"/>
                  </a:moveTo>
                  <a:cubicBezTo>
                    <a:pt x="1104" y="377"/>
                    <a:pt x="1104" y="377"/>
                    <a:pt x="1104" y="377"/>
                  </a:cubicBezTo>
                  <a:cubicBezTo>
                    <a:pt x="1105" y="378"/>
                    <a:pt x="1106" y="379"/>
                    <a:pt x="1107" y="379"/>
                  </a:cubicBezTo>
                  <a:cubicBezTo>
                    <a:pt x="1108" y="377"/>
                    <a:pt x="1108" y="377"/>
                    <a:pt x="1108" y="377"/>
                  </a:cubicBezTo>
                  <a:cubicBezTo>
                    <a:pt x="1108" y="376"/>
                    <a:pt x="1107" y="375"/>
                    <a:pt x="1106" y="374"/>
                  </a:cubicBezTo>
                  <a:moveTo>
                    <a:pt x="1122" y="347"/>
                  </a:moveTo>
                  <a:cubicBezTo>
                    <a:pt x="1120" y="350"/>
                    <a:pt x="1120" y="350"/>
                    <a:pt x="1120" y="350"/>
                  </a:cubicBezTo>
                  <a:cubicBezTo>
                    <a:pt x="1121" y="351"/>
                    <a:pt x="1122" y="352"/>
                    <a:pt x="1123" y="352"/>
                  </a:cubicBezTo>
                  <a:cubicBezTo>
                    <a:pt x="1125" y="349"/>
                    <a:pt x="1125" y="349"/>
                    <a:pt x="1125" y="349"/>
                  </a:cubicBezTo>
                  <a:cubicBezTo>
                    <a:pt x="1124" y="349"/>
                    <a:pt x="1123" y="348"/>
                    <a:pt x="1122" y="347"/>
                  </a:cubicBezTo>
                  <a:moveTo>
                    <a:pt x="133" y="343"/>
                  </a:moveTo>
                  <a:cubicBezTo>
                    <a:pt x="131" y="346"/>
                    <a:pt x="131" y="346"/>
                    <a:pt x="131" y="346"/>
                  </a:cubicBezTo>
                  <a:cubicBezTo>
                    <a:pt x="134" y="349"/>
                    <a:pt x="134" y="349"/>
                    <a:pt x="134" y="349"/>
                  </a:cubicBezTo>
                  <a:cubicBezTo>
                    <a:pt x="136" y="346"/>
                    <a:pt x="136" y="346"/>
                    <a:pt x="136" y="346"/>
                  </a:cubicBezTo>
                  <a:cubicBezTo>
                    <a:pt x="133" y="343"/>
                    <a:pt x="133" y="343"/>
                    <a:pt x="133" y="343"/>
                  </a:cubicBezTo>
                  <a:moveTo>
                    <a:pt x="110" y="320"/>
                  </a:moveTo>
                  <a:cubicBezTo>
                    <a:pt x="108" y="323"/>
                    <a:pt x="108" y="323"/>
                    <a:pt x="108" y="323"/>
                  </a:cubicBezTo>
                  <a:cubicBezTo>
                    <a:pt x="111" y="326"/>
                    <a:pt x="111" y="326"/>
                    <a:pt x="111" y="326"/>
                  </a:cubicBezTo>
                  <a:cubicBezTo>
                    <a:pt x="113" y="323"/>
                    <a:pt x="113" y="323"/>
                    <a:pt x="113" y="323"/>
                  </a:cubicBezTo>
                  <a:cubicBezTo>
                    <a:pt x="110" y="320"/>
                    <a:pt x="110" y="320"/>
                    <a:pt x="110" y="320"/>
                  </a:cubicBezTo>
                  <a:moveTo>
                    <a:pt x="17" y="290"/>
                  </a:moveTo>
                  <a:cubicBezTo>
                    <a:pt x="17" y="294"/>
                    <a:pt x="17" y="294"/>
                    <a:pt x="17" y="294"/>
                  </a:cubicBezTo>
                  <a:cubicBezTo>
                    <a:pt x="21" y="296"/>
                    <a:pt x="21" y="296"/>
                    <a:pt x="21" y="296"/>
                  </a:cubicBezTo>
                  <a:cubicBezTo>
                    <a:pt x="21" y="292"/>
                    <a:pt x="21" y="292"/>
                    <a:pt x="21" y="292"/>
                  </a:cubicBezTo>
                  <a:cubicBezTo>
                    <a:pt x="17" y="290"/>
                    <a:pt x="17" y="290"/>
                    <a:pt x="17" y="290"/>
                  </a:cubicBezTo>
                  <a:moveTo>
                    <a:pt x="72" y="286"/>
                  </a:moveTo>
                  <a:cubicBezTo>
                    <a:pt x="72" y="286"/>
                    <a:pt x="72" y="286"/>
                    <a:pt x="72" y="286"/>
                  </a:cubicBezTo>
                  <a:cubicBezTo>
                    <a:pt x="81" y="295"/>
                    <a:pt x="81" y="295"/>
                    <a:pt x="81" y="295"/>
                  </a:cubicBezTo>
                  <a:cubicBezTo>
                    <a:pt x="86" y="299"/>
                    <a:pt x="86" y="299"/>
                    <a:pt x="86" y="299"/>
                  </a:cubicBezTo>
                  <a:cubicBezTo>
                    <a:pt x="86" y="300"/>
                    <a:pt x="86" y="300"/>
                    <a:pt x="86" y="300"/>
                  </a:cubicBezTo>
                  <a:cubicBezTo>
                    <a:pt x="88" y="303"/>
                    <a:pt x="88" y="303"/>
                    <a:pt x="88" y="303"/>
                  </a:cubicBezTo>
                  <a:cubicBezTo>
                    <a:pt x="89" y="301"/>
                    <a:pt x="89" y="301"/>
                    <a:pt x="89" y="301"/>
                  </a:cubicBezTo>
                  <a:cubicBezTo>
                    <a:pt x="93" y="303"/>
                    <a:pt x="93" y="303"/>
                    <a:pt x="93" y="303"/>
                  </a:cubicBezTo>
                  <a:cubicBezTo>
                    <a:pt x="83" y="293"/>
                    <a:pt x="83" y="293"/>
                    <a:pt x="83" y="293"/>
                  </a:cubicBezTo>
                  <a:cubicBezTo>
                    <a:pt x="73" y="287"/>
                    <a:pt x="73" y="287"/>
                    <a:pt x="73" y="287"/>
                  </a:cubicBezTo>
                  <a:cubicBezTo>
                    <a:pt x="72" y="287"/>
                    <a:pt x="72" y="286"/>
                    <a:pt x="72" y="286"/>
                  </a:cubicBezTo>
                  <a:moveTo>
                    <a:pt x="25" y="286"/>
                  </a:moveTo>
                  <a:cubicBezTo>
                    <a:pt x="25" y="290"/>
                    <a:pt x="25" y="290"/>
                    <a:pt x="25" y="290"/>
                  </a:cubicBezTo>
                  <a:cubicBezTo>
                    <a:pt x="27" y="291"/>
                    <a:pt x="27" y="291"/>
                    <a:pt x="27" y="291"/>
                  </a:cubicBezTo>
                  <a:cubicBezTo>
                    <a:pt x="25" y="294"/>
                    <a:pt x="25" y="294"/>
                    <a:pt x="25" y="294"/>
                  </a:cubicBezTo>
                  <a:cubicBezTo>
                    <a:pt x="25" y="298"/>
                    <a:pt x="25" y="298"/>
                    <a:pt x="25" y="298"/>
                  </a:cubicBezTo>
                  <a:cubicBezTo>
                    <a:pt x="25" y="298"/>
                    <a:pt x="25" y="298"/>
                    <a:pt x="25" y="298"/>
                  </a:cubicBezTo>
                  <a:cubicBezTo>
                    <a:pt x="30" y="302"/>
                    <a:pt x="30" y="302"/>
                    <a:pt x="30" y="302"/>
                  </a:cubicBezTo>
                  <a:cubicBezTo>
                    <a:pt x="33" y="299"/>
                    <a:pt x="33" y="299"/>
                    <a:pt x="33" y="299"/>
                  </a:cubicBezTo>
                  <a:cubicBezTo>
                    <a:pt x="28" y="296"/>
                    <a:pt x="28" y="296"/>
                    <a:pt x="28" y="296"/>
                  </a:cubicBezTo>
                  <a:cubicBezTo>
                    <a:pt x="29" y="294"/>
                    <a:pt x="29" y="294"/>
                    <a:pt x="29" y="294"/>
                  </a:cubicBezTo>
                  <a:cubicBezTo>
                    <a:pt x="29" y="294"/>
                    <a:pt x="29" y="294"/>
                    <a:pt x="29" y="294"/>
                  </a:cubicBezTo>
                  <a:cubicBezTo>
                    <a:pt x="29" y="288"/>
                    <a:pt x="29" y="288"/>
                    <a:pt x="29" y="288"/>
                  </a:cubicBezTo>
                  <a:cubicBezTo>
                    <a:pt x="25" y="286"/>
                    <a:pt x="25" y="286"/>
                    <a:pt x="25" y="286"/>
                  </a:cubicBezTo>
                  <a:moveTo>
                    <a:pt x="10" y="285"/>
                  </a:moveTo>
                  <a:cubicBezTo>
                    <a:pt x="10" y="289"/>
                    <a:pt x="10" y="289"/>
                    <a:pt x="10" y="289"/>
                  </a:cubicBezTo>
                  <a:cubicBezTo>
                    <a:pt x="13" y="291"/>
                    <a:pt x="13" y="291"/>
                    <a:pt x="13" y="291"/>
                  </a:cubicBezTo>
                  <a:cubicBezTo>
                    <a:pt x="13" y="287"/>
                    <a:pt x="13" y="287"/>
                    <a:pt x="13" y="287"/>
                  </a:cubicBezTo>
                  <a:cubicBezTo>
                    <a:pt x="10" y="285"/>
                    <a:pt x="10" y="285"/>
                    <a:pt x="10" y="285"/>
                  </a:cubicBezTo>
                  <a:moveTo>
                    <a:pt x="33" y="281"/>
                  </a:moveTo>
                  <a:cubicBezTo>
                    <a:pt x="33" y="287"/>
                    <a:pt x="33" y="287"/>
                    <a:pt x="33" y="287"/>
                  </a:cubicBezTo>
                  <a:cubicBezTo>
                    <a:pt x="34" y="286"/>
                    <a:pt x="34" y="286"/>
                    <a:pt x="34" y="286"/>
                  </a:cubicBezTo>
                  <a:cubicBezTo>
                    <a:pt x="42" y="290"/>
                    <a:pt x="42" y="290"/>
                    <a:pt x="42" y="290"/>
                  </a:cubicBezTo>
                  <a:cubicBezTo>
                    <a:pt x="44" y="288"/>
                    <a:pt x="44" y="288"/>
                    <a:pt x="44" y="288"/>
                  </a:cubicBezTo>
                  <a:cubicBezTo>
                    <a:pt x="39" y="285"/>
                    <a:pt x="39" y="285"/>
                    <a:pt x="39" y="285"/>
                  </a:cubicBezTo>
                  <a:cubicBezTo>
                    <a:pt x="37" y="287"/>
                    <a:pt x="37" y="287"/>
                    <a:pt x="37" y="287"/>
                  </a:cubicBezTo>
                  <a:cubicBezTo>
                    <a:pt x="37" y="283"/>
                    <a:pt x="37" y="283"/>
                    <a:pt x="37" y="283"/>
                  </a:cubicBezTo>
                  <a:cubicBezTo>
                    <a:pt x="34" y="282"/>
                    <a:pt x="34" y="282"/>
                    <a:pt x="34" y="282"/>
                  </a:cubicBezTo>
                  <a:cubicBezTo>
                    <a:pt x="33" y="281"/>
                    <a:pt x="33" y="281"/>
                    <a:pt x="33" y="281"/>
                  </a:cubicBezTo>
                  <a:moveTo>
                    <a:pt x="17" y="281"/>
                  </a:moveTo>
                  <a:cubicBezTo>
                    <a:pt x="17" y="285"/>
                    <a:pt x="17" y="285"/>
                    <a:pt x="17" y="285"/>
                  </a:cubicBezTo>
                  <a:cubicBezTo>
                    <a:pt x="21" y="287"/>
                    <a:pt x="21" y="287"/>
                    <a:pt x="21" y="287"/>
                  </a:cubicBezTo>
                  <a:cubicBezTo>
                    <a:pt x="21" y="283"/>
                    <a:pt x="21" y="283"/>
                    <a:pt x="21" y="283"/>
                  </a:cubicBezTo>
                  <a:cubicBezTo>
                    <a:pt x="17" y="281"/>
                    <a:pt x="17" y="281"/>
                    <a:pt x="17" y="281"/>
                  </a:cubicBezTo>
                  <a:moveTo>
                    <a:pt x="2" y="281"/>
                  </a:moveTo>
                  <a:cubicBezTo>
                    <a:pt x="0" y="283"/>
                    <a:pt x="0" y="283"/>
                    <a:pt x="0" y="28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6" y="287"/>
                    <a:pt x="6" y="287"/>
                    <a:pt x="6" y="287"/>
                  </a:cubicBezTo>
                  <a:cubicBezTo>
                    <a:pt x="8" y="284"/>
                    <a:pt x="8" y="284"/>
                    <a:pt x="8" y="284"/>
                  </a:cubicBezTo>
                  <a:cubicBezTo>
                    <a:pt x="2" y="281"/>
                    <a:pt x="2" y="281"/>
                    <a:pt x="2" y="281"/>
                  </a:cubicBezTo>
                  <a:moveTo>
                    <a:pt x="70" y="280"/>
                  </a:moveTo>
                  <a:cubicBezTo>
                    <a:pt x="68" y="283"/>
                    <a:pt x="68" y="283"/>
                    <a:pt x="68" y="283"/>
                  </a:cubicBezTo>
                  <a:cubicBezTo>
                    <a:pt x="71" y="286"/>
                    <a:pt x="71" y="286"/>
                    <a:pt x="71" y="286"/>
                  </a:cubicBezTo>
                  <a:cubicBezTo>
                    <a:pt x="73" y="283"/>
                    <a:pt x="73" y="283"/>
                    <a:pt x="73" y="283"/>
                  </a:cubicBezTo>
                  <a:cubicBezTo>
                    <a:pt x="70" y="280"/>
                    <a:pt x="70" y="280"/>
                    <a:pt x="70" y="280"/>
                  </a:cubicBezTo>
                  <a:moveTo>
                    <a:pt x="25" y="277"/>
                  </a:moveTo>
                  <a:cubicBezTo>
                    <a:pt x="25" y="280"/>
                    <a:pt x="25" y="280"/>
                    <a:pt x="25" y="280"/>
                  </a:cubicBezTo>
                  <a:cubicBezTo>
                    <a:pt x="29" y="282"/>
                    <a:pt x="29" y="282"/>
                    <a:pt x="29" y="282"/>
                  </a:cubicBezTo>
                  <a:cubicBezTo>
                    <a:pt x="29" y="279"/>
                    <a:pt x="29" y="279"/>
                    <a:pt x="29" y="279"/>
                  </a:cubicBezTo>
                  <a:cubicBezTo>
                    <a:pt x="25" y="277"/>
                    <a:pt x="25" y="277"/>
                    <a:pt x="25" y="277"/>
                  </a:cubicBezTo>
                  <a:moveTo>
                    <a:pt x="8" y="275"/>
                  </a:moveTo>
                  <a:cubicBezTo>
                    <a:pt x="5" y="278"/>
                    <a:pt x="5" y="278"/>
                    <a:pt x="5" y="278"/>
                  </a:cubicBezTo>
                  <a:cubicBezTo>
                    <a:pt x="13" y="282"/>
                    <a:pt x="13" y="282"/>
                    <a:pt x="13" y="282"/>
                  </a:cubicBezTo>
                  <a:cubicBezTo>
                    <a:pt x="13" y="279"/>
                    <a:pt x="13" y="279"/>
                    <a:pt x="13" y="279"/>
                  </a:cubicBezTo>
                  <a:cubicBezTo>
                    <a:pt x="14" y="279"/>
                    <a:pt x="14" y="279"/>
                    <a:pt x="14" y="279"/>
                  </a:cubicBezTo>
                  <a:cubicBezTo>
                    <a:pt x="8" y="275"/>
                    <a:pt x="8" y="275"/>
                    <a:pt x="8" y="275"/>
                  </a:cubicBezTo>
                  <a:moveTo>
                    <a:pt x="49" y="272"/>
                  </a:moveTo>
                  <a:cubicBezTo>
                    <a:pt x="49" y="274"/>
                    <a:pt x="49" y="274"/>
                    <a:pt x="49" y="274"/>
                  </a:cubicBezTo>
                  <a:cubicBezTo>
                    <a:pt x="48" y="275"/>
                    <a:pt x="48" y="275"/>
                    <a:pt x="48" y="275"/>
                  </a:cubicBezTo>
                  <a:cubicBezTo>
                    <a:pt x="53" y="279"/>
                    <a:pt x="53" y="279"/>
                    <a:pt x="53" y="279"/>
                  </a:cubicBezTo>
                  <a:cubicBezTo>
                    <a:pt x="51" y="281"/>
                    <a:pt x="51" y="281"/>
                    <a:pt x="51" y="281"/>
                  </a:cubicBezTo>
                  <a:cubicBezTo>
                    <a:pt x="56" y="277"/>
                    <a:pt x="56" y="277"/>
                    <a:pt x="56" y="277"/>
                  </a:cubicBezTo>
                  <a:cubicBezTo>
                    <a:pt x="49" y="272"/>
                    <a:pt x="49" y="272"/>
                    <a:pt x="49" y="272"/>
                  </a:cubicBezTo>
                  <a:moveTo>
                    <a:pt x="14" y="269"/>
                  </a:moveTo>
                  <a:cubicBezTo>
                    <a:pt x="11" y="272"/>
                    <a:pt x="11" y="272"/>
                    <a:pt x="11" y="272"/>
                  </a:cubicBezTo>
                  <a:cubicBezTo>
                    <a:pt x="17" y="275"/>
                    <a:pt x="17" y="275"/>
                    <a:pt x="17" y="275"/>
                  </a:cubicBezTo>
                  <a:cubicBezTo>
                    <a:pt x="17" y="275"/>
                    <a:pt x="17" y="275"/>
                    <a:pt x="17" y="275"/>
                  </a:cubicBezTo>
                  <a:cubicBezTo>
                    <a:pt x="17" y="276"/>
                    <a:pt x="17" y="276"/>
                    <a:pt x="17" y="276"/>
                  </a:cubicBezTo>
                  <a:cubicBezTo>
                    <a:pt x="21" y="278"/>
                    <a:pt x="21" y="278"/>
                    <a:pt x="21" y="278"/>
                  </a:cubicBezTo>
                  <a:cubicBezTo>
                    <a:pt x="21" y="274"/>
                    <a:pt x="21" y="274"/>
                    <a:pt x="21" y="274"/>
                  </a:cubicBezTo>
                  <a:cubicBezTo>
                    <a:pt x="14" y="269"/>
                    <a:pt x="14" y="269"/>
                    <a:pt x="14" y="269"/>
                  </a:cubicBezTo>
                  <a:moveTo>
                    <a:pt x="41" y="268"/>
                  </a:moveTo>
                  <a:cubicBezTo>
                    <a:pt x="41" y="272"/>
                    <a:pt x="41" y="272"/>
                    <a:pt x="41" y="272"/>
                  </a:cubicBezTo>
                  <a:cubicBezTo>
                    <a:pt x="44" y="274"/>
                    <a:pt x="44" y="274"/>
                    <a:pt x="44" y="274"/>
                  </a:cubicBezTo>
                  <a:cubicBezTo>
                    <a:pt x="44" y="270"/>
                    <a:pt x="44" y="270"/>
                    <a:pt x="44" y="270"/>
                  </a:cubicBezTo>
                  <a:cubicBezTo>
                    <a:pt x="41" y="268"/>
                    <a:pt x="41" y="268"/>
                    <a:pt x="41" y="268"/>
                  </a:cubicBezTo>
                  <a:moveTo>
                    <a:pt x="33" y="263"/>
                  </a:moveTo>
                  <a:cubicBezTo>
                    <a:pt x="33" y="267"/>
                    <a:pt x="33" y="267"/>
                    <a:pt x="33" y="267"/>
                  </a:cubicBezTo>
                  <a:cubicBezTo>
                    <a:pt x="37" y="269"/>
                    <a:pt x="37" y="269"/>
                    <a:pt x="37" y="269"/>
                  </a:cubicBezTo>
                  <a:cubicBezTo>
                    <a:pt x="37" y="265"/>
                    <a:pt x="37" y="265"/>
                    <a:pt x="37" y="265"/>
                  </a:cubicBezTo>
                  <a:cubicBezTo>
                    <a:pt x="33" y="263"/>
                    <a:pt x="33" y="263"/>
                    <a:pt x="33" y="263"/>
                  </a:cubicBezTo>
                  <a:moveTo>
                    <a:pt x="25" y="258"/>
                  </a:moveTo>
                  <a:cubicBezTo>
                    <a:pt x="23" y="260"/>
                    <a:pt x="23" y="260"/>
                    <a:pt x="23" y="260"/>
                  </a:cubicBezTo>
                  <a:cubicBezTo>
                    <a:pt x="29" y="264"/>
                    <a:pt x="29" y="264"/>
                    <a:pt x="29" y="264"/>
                  </a:cubicBezTo>
                  <a:cubicBezTo>
                    <a:pt x="29" y="264"/>
                    <a:pt x="29" y="264"/>
                    <a:pt x="29" y="264"/>
                  </a:cubicBezTo>
                  <a:cubicBezTo>
                    <a:pt x="31" y="261"/>
                    <a:pt x="31" y="261"/>
                    <a:pt x="31" y="261"/>
                  </a:cubicBezTo>
                  <a:cubicBezTo>
                    <a:pt x="25" y="258"/>
                    <a:pt x="25" y="258"/>
                    <a:pt x="25" y="258"/>
                  </a:cubicBezTo>
                  <a:moveTo>
                    <a:pt x="73" y="250"/>
                  </a:moveTo>
                  <a:cubicBezTo>
                    <a:pt x="73" y="251"/>
                    <a:pt x="73" y="251"/>
                    <a:pt x="73" y="251"/>
                  </a:cubicBezTo>
                  <a:cubicBezTo>
                    <a:pt x="71" y="253"/>
                    <a:pt x="71" y="253"/>
                    <a:pt x="71" y="253"/>
                  </a:cubicBezTo>
                  <a:cubicBezTo>
                    <a:pt x="76" y="256"/>
                    <a:pt x="76" y="256"/>
                    <a:pt x="76" y="256"/>
                  </a:cubicBezTo>
                  <a:cubicBezTo>
                    <a:pt x="79" y="254"/>
                    <a:pt x="79" y="254"/>
                    <a:pt x="79" y="254"/>
                  </a:cubicBezTo>
                  <a:cubicBezTo>
                    <a:pt x="73" y="250"/>
                    <a:pt x="73" y="250"/>
                    <a:pt x="73" y="250"/>
                  </a:cubicBezTo>
                  <a:moveTo>
                    <a:pt x="65" y="245"/>
                  </a:moveTo>
                  <a:cubicBezTo>
                    <a:pt x="65" y="249"/>
                    <a:pt x="65" y="249"/>
                    <a:pt x="65" y="249"/>
                  </a:cubicBezTo>
                  <a:cubicBezTo>
                    <a:pt x="68" y="251"/>
                    <a:pt x="68" y="251"/>
                    <a:pt x="68" y="251"/>
                  </a:cubicBezTo>
                  <a:cubicBezTo>
                    <a:pt x="68" y="247"/>
                    <a:pt x="68" y="247"/>
                    <a:pt x="68" y="247"/>
                  </a:cubicBezTo>
                  <a:cubicBezTo>
                    <a:pt x="65" y="245"/>
                    <a:pt x="65" y="245"/>
                    <a:pt x="65" y="245"/>
                  </a:cubicBezTo>
                  <a:moveTo>
                    <a:pt x="57" y="240"/>
                  </a:moveTo>
                  <a:cubicBezTo>
                    <a:pt x="57" y="244"/>
                    <a:pt x="57" y="244"/>
                    <a:pt x="57" y="244"/>
                  </a:cubicBezTo>
                  <a:cubicBezTo>
                    <a:pt x="60" y="246"/>
                    <a:pt x="60" y="246"/>
                    <a:pt x="60" y="246"/>
                  </a:cubicBezTo>
                  <a:cubicBezTo>
                    <a:pt x="60" y="242"/>
                    <a:pt x="60" y="242"/>
                    <a:pt x="60" y="242"/>
                  </a:cubicBezTo>
                  <a:cubicBezTo>
                    <a:pt x="57" y="240"/>
                    <a:pt x="57" y="240"/>
                    <a:pt x="57" y="240"/>
                  </a:cubicBezTo>
                  <a:moveTo>
                    <a:pt x="48" y="235"/>
                  </a:moveTo>
                  <a:cubicBezTo>
                    <a:pt x="46" y="237"/>
                    <a:pt x="46" y="237"/>
                    <a:pt x="46" y="237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52" y="240"/>
                    <a:pt x="52" y="240"/>
                    <a:pt x="52" y="240"/>
                  </a:cubicBezTo>
                  <a:cubicBezTo>
                    <a:pt x="54" y="239"/>
                    <a:pt x="54" y="239"/>
                    <a:pt x="54" y="239"/>
                  </a:cubicBezTo>
                  <a:cubicBezTo>
                    <a:pt x="48" y="235"/>
                    <a:pt x="48" y="235"/>
                    <a:pt x="48" y="235"/>
                  </a:cubicBezTo>
                  <a:moveTo>
                    <a:pt x="491" y="216"/>
                  </a:moveTo>
                  <a:cubicBezTo>
                    <a:pt x="497" y="222"/>
                    <a:pt x="497" y="222"/>
                    <a:pt x="497" y="222"/>
                  </a:cubicBezTo>
                  <a:cubicBezTo>
                    <a:pt x="499" y="223"/>
                    <a:pt x="502" y="225"/>
                    <a:pt x="505" y="226"/>
                  </a:cubicBezTo>
                  <a:cubicBezTo>
                    <a:pt x="499" y="219"/>
                    <a:pt x="499" y="219"/>
                    <a:pt x="499" y="219"/>
                  </a:cubicBezTo>
                  <a:cubicBezTo>
                    <a:pt x="496" y="218"/>
                    <a:pt x="493" y="217"/>
                    <a:pt x="491" y="216"/>
                  </a:cubicBezTo>
                  <a:moveTo>
                    <a:pt x="458" y="203"/>
                  </a:moveTo>
                  <a:cubicBezTo>
                    <a:pt x="458" y="203"/>
                    <a:pt x="458" y="203"/>
                    <a:pt x="458" y="203"/>
                  </a:cubicBezTo>
                  <a:cubicBezTo>
                    <a:pt x="455" y="206"/>
                    <a:pt x="455" y="206"/>
                    <a:pt x="455" y="206"/>
                  </a:cubicBezTo>
                  <a:cubicBezTo>
                    <a:pt x="456" y="206"/>
                    <a:pt x="458" y="207"/>
                    <a:pt x="459" y="207"/>
                  </a:cubicBezTo>
                  <a:cubicBezTo>
                    <a:pt x="459" y="207"/>
                    <a:pt x="459" y="207"/>
                    <a:pt x="459" y="207"/>
                  </a:cubicBezTo>
                  <a:cubicBezTo>
                    <a:pt x="460" y="208"/>
                    <a:pt x="460" y="208"/>
                    <a:pt x="460" y="208"/>
                  </a:cubicBezTo>
                  <a:cubicBezTo>
                    <a:pt x="462" y="209"/>
                    <a:pt x="465" y="210"/>
                    <a:pt x="468" y="211"/>
                  </a:cubicBezTo>
                  <a:cubicBezTo>
                    <a:pt x="462" y="205"/>
                    <a:pt x="462" y="205"/>
                    <a:pt x="462" y="205"/>
                  </a:cubicBezTo>
                  <a:cubicBezTo>
                    <a:pt x="460" y="204"/>
                    <a:pt x="459" y="204"/>
                    <a:pt x="458" y="203"/>
                  </a:cubicBezTo>
                  <a:moveTo>
                    <a:pt x="442" y="197"/>
                  </a:moveTo>
                  <a:cubicBezTo>
                    <a:pt x="439" y="200"/>
                    <a:pt x="439" y="200"/>
                    <a:pt x="439" y="200"/>
                  </a:cubicBezTo>
                  <a:cubicBezTo>
                    <a:pt x="440" y="200"/>
                    <a:pt x="442" y="200"/>
                    <a:pt x="443" y="201"/>
                  </a:cubicBezTo>
                  <a:cubicBezTo>
                    <a:pt x="445" y="198"/>
                    <a:pt x="445" y="198"/>
                    <a:pt x="445" y="198"/>
                  </a:cubicBezTo>
                  <a:cubicBezTo>
                    <a:pt x="444" y="198"/>
                    <a:pt x="443" y="197"/>
                    <a:pt x="442" y="197"/>
                  </a:cubicBezTo>
                  <a:moveTo>
                    <a:pt x="417" y="187"/>
                  </a:moveTo>
                  <a:cubicBezTo>
                    <a:pt x="419" y="189"/>
                    <a:pt x="419" y="189"/>
                    <a:pt x="419" y="189"/>
                  </a:cubicBezTo>
                  <a:cubicBezTo>
                    <a:pt x="423" y="193"/>
                    <a:pt x="423" y="193"/>
                    <a:pt x="423" y="193"/>
                  </a:cubicBezTo>
                  <a:cubicBezTo>
                    <a:pt x="426" y="194"/>
                    <a:pt x="428" y="195"/>
                    <a:pt x="431" y="196"/>
                  </a:cubicBezTo>
                  <a:cubicBezTo>
                    <a:pt x="425" y="190"/>
                    <a:pt x="425" y="190"/>
                    <a:pt x="425" y="190"/>
                  </a:cubicBezTo>
                  <a:cubicBezTo>
                    <a:pt x="422" y="189"/>
                    <a:pt x="419" y="188"/>
                    <a:pt x="417" y="187"/>
                  </a:cubicBezTo>
                  <a:moveTo>
                    <a:pt x="427" y="157"/>
                  </a:moveTo>
                  <a:cubicBezTo>
                    <a:pt x="431" y="161"/>
                    <a:pt x="431" y="161"/>
                    <a:pt x="431" y="161"/>
                  </a:cubicBezTo>
                  <a:cubicBezTo>
                    <a:pt x="431" y="162"/>
                    <a:pt x="431" y="162"/>
                    <a:pt x="431" y="162"/>
                  </a:cubicBezTo>
                  <a:cubicBezTo>
                    <a:pt x="432" y="163"/>
                    <a:pt x="434" y="163"/>
                    <a:pt x="435" y="164"/>
                  </a:cubicBezTo>
                  <a:cubicBezTo>
                    <a:pt x="436" y="163"/>
                    <a:pt x="436" y="163"/>
                    <a:pt x="436" y="163"/>
                  </a:cubicBezTo>
                  <a:cubicBezTo>
                    <a:pt x="437" y="162"/>
                    <a:pt x="437" y="162"/>
                    <a:pt x="437" y="162"/>
                  </a:cubicBezTo>
                  <a:cubicBezTo>
                    <a:pt x="440" y="166"/>
                    <a:pt x="440" y="166"/>
                    <a:pt x="440" y="166"/>
                  </a:cubicBezTo>
                  <a:cubicBezTo>
                    <a:pt x="443" y="167"/>
                    <a:pt x="446" y="168"/>
                    <a:pt x="448" y="169"/>
                  </a:cubicBezTo>
                  <a:cubicBezTo>
                    <a:pt x="442" y="163"/>
                    <a:pt x="442" y="163"/>
                    <a:pt x="442" y="163"/>
                  </a:cubicBezTo>
                  <a:cubicBezTo>
                    <a:pt x="437" y="161"/>
                    <a:pt x="432" y="159"/>
                    <a:pt x="427" y="157"/>
                  </a:cubicBezTo>
                  <a:moveTo>
                    <a:pt x="423" y="156"/>
                  </a:moveTo>
                  <a:cubicBezTo>
                    <a:pt x="423" y="159"/>
                    <a:pt x="423" y="159"/>
                    <a:pt x="423" y="159"/>
                  </a:cubicBezTo>
                  <a:cubicBezTo>
                    <a:pt x="424" y="160"/>
                    <a:pt x="425" y="160"/>
                    <a:pt x="426" y="161"/>
                  </a:cubicBezTo>
                  <a:cubicBezTo>
                    <a:pt x="426" y="157"/>
                    <a:pt x="426" y="157"/>
                    <a:pt x="426" y="157"/>
                  </a:cubicBezTo>
                  <a:cubicBezTo>
                    <a:pt x="425" y="156"/>
                    <a:pt x="424" y="156"/>
                    <a:pt x="423" y="156"/>
                  </a:cubicBezTo>
                  <a:moveTo>
                    <a:pt x="415" y="152"/>
                  </a:moveTo>
                  <a:cubicBezTo>
                    <a:pt x="415" y="156"/>
                    <a:pt x="415" y="156"/>
                    <a:pt x="415" y="156"/>
                  </a:cubicBezTo>
                  <a:cubicBezTo>
                    <a:pt x="416" y="157"/>
                    <a:pt x="417" y="157"/>
                    <a:pt x="419" y="157"/>
                  </a:cubicBezTo>
                  <a:cubicBezTo>
                    <a:pt x="419" y="154"/>
                    <a:pt x="419" y="154"/>
                    <a:pt x="419" y="154"/>
                  </a:cubicBezTo>
                  <a:cubicBezTo>
                    <a:pt x="417" y="153"/>
                    <a:pt x="416" y="153"/>
                    <a:pt x="415" y="152"/>
                  </a:cubicBezTo>
                  <a:moveTo>
                    <a:pt x="407" y="149"/>
                  </a:moveTo>
                  <a:cubicBezTo>
                    <a:pt x="407" y="153"/>
                    <a:pt x="407" y="153"/>
                    <a:pt x="407" y="153"/>
                  </a:cubicBezTo>
                  <a:cubicBezTo>
                    <a:pt x="408" y="154"/>
                    <a:pt x="409" y="154"/>
                    <a:pt x="411" y="154"/>
                  </a:cubicBezTo>
                  <a:cubicBezTo>
                    <a:pt x="411" y="151"/>
                    <a:pt x="411" y="151"/>
                    <a:pt x="411" y="151"/>
                  </a:cubicBezTo>
                  <a:cubicBezTo>
                    <a:pt x="410" y="150"/>
                    <a:pt x="408" y="150"/>
                    <a:pt x="407" y="149"/>
                  </a:cubicBezTo>
                  <a:moveTo>
                    <a:pt x="399" y="146"/>
                  </a:moveTo>
                  <a:cubicBezTo>
                    <a:pt x="399" y="150"/>
                    <a:pt x="399" y="150"/>
                    <a:pt x="399" y="150"/>
                  </a:cubicBezTo>
                  <a:cubicBezTo>
                    <a:pt x="401" y="150"/>
                    <a:pt x="402" y="151"/>
                    <a:pt x="403" y="151"/>
                  </a:cubicBezTo>
                  <a:cubicBezTo>
                    <a:pt x="403" y="148"/>
                    <a:pt x="403" y="148"/>
                    <a:pt x="403" y="148"/>
                  </a:cubicBezTo>
                  <a:cubicBezTo>
                    <a:pt x="402" y="147"/>
                    <a:pt x="401" y="147"/>
                    <a:pt x="399" y="146"/>
                  </a:cubicBezTo>
                  <a:moveTo>
                    <a:pt x="392" y="143"/>
                  </a:moveTo>
                  <a:cubicBezTo>
                    <a:pt x="392" y="147"/>
                    <a:pt x="392" y="147"/>
                    <a:pt x="392" y="147"/>
                  </a:cubicBezTo>
                  <a:cubicBezTo>
                    <a:pt x="393" y="147"/>
                    <a:pt x="394" y="148"/>
                    <a:pt x="395" y="148"/>
                  </a:cubicBezTo>
                  <a:cubicBezTo>
                    <a:pt x="395" y="145"/>
                    <a:pt x="395" y="145"/>
                    <a:pt x="395" y="145"/>
                  </a:cubicBezTo>
                  <a:cubicBezTo>
                    <a:pt x="394" y="144"/>
                    <a:pt x="393" y="144"/>
                    <a:pt x="392" y="143"/>
                  </a:cubicBezTo>
                  <a:moveTo>
                    <a:pt x="384" y="140"/>
                  </a:moveTo>
                  <a:cubicBezTo>
                    <a:pt x="384" y="144"/>
                    <a:pt x="384" y="144"/>
                    <a:pt x="384" y="144"/>
                  </a:cubicBezTo>
                  <a:cubicBezTo>
                    <a:pt x="385" y="144"/>
                    <a:pt x="386" y="145"/>
                    <a:pt x="387" y="145"/>
                  </a:cubicBezTo>
                  <a:cubicBezTo>
                    <a:pt x="387" y="142"/>
                    <a:pt x="387" y="142"/>
                    <a:pt x="387" y="142"/>
                  </a:cubicBezTo>
                  <a:cubicBezTo>
                    <a:pt x="386" y="141"/>
                    <a:pt x="385" y="141"/>
                    <a:pt x="384" y="140"/>
                  </a:cubicBezTo>
                  <a:moveTo>
                    <a:pt x="362" y="132"/>
                  </a:moveTo>
                  <a:cubicBezTo>
                    <a:pt x="368" y="138"/>
                    <a:pt x="368" y="138"/>
                    <a:pt x="368" y="138"/>
                  </a:cubicBezTo>
                  <a:cubicBezTo>
                    <a:pt x="370" y="139"/>
                    <a:pt x="373" y="140"/>
                    <a:pt x="376" y="141"/>
                  </a:cubicBezTo>
                  <a:cubicBezTo>
                    <a:pt x="374" y="144"/>
                    <a:pt x="374" y="144"/>
                    <a:pt x="374" y="144"/>
                  </a:cubicBezTo>
                  <a:cubicBezTo>
                    <a:pt x="377" y="147"/>
                    <a:pt x="377" y="147"/>
                    <a:pt x="377" y="147"/>
                  </a:cubicBezTo>
                  <a:cubicBezTo>
                    <a:pt x="379" y="142"/>
                    <a:pt x="379" y="142"/>
                    <a:pt x="379" y="142"/>
                  </a:cubicBezTo>
                  <a:cubicBezTo>
                    <a:pt x="380" y="143"/>
                    <a:pt x="381" y="143"/>
                    <a:pt x="383" y="144"/>
                  </a:cubicBezTo>
                  <a:cubicBezTo>
                    <a:pt x="379" y="140"/>
                    <a:pt x="379" y="140"/>
                    <a:pt x="379" y="140"/>
                  </a:cubicBezTo>
                  <a:cubicBezTo>
                    <a:pt x="379" y="139"/>
                    <a:pt x="379" y="139"/>
                    <a:pt x="379" y="139"/>
                  </a:cubicBezTo>
                  <a:cubicBezTo>
                    <a:pt x="379" y="139"/>
                    <a:pt x="379" y="138"/>
                    <a:pt x="379" y="138"/>
                  </a:cubicBezTo>
                  <a:cubicBezTo>
                    <a:pt x="378" y="138"/>
                    <a:pt x="378" y="138"/>
                    <a:pt x="378" y="138"/>
                  </a:cubicBezTo>
                  <a:cubicBezTo>
                    <a:pt x="364" y="133"/>
                    <a:pt x="364" y="133"/>
                    <a:pt x="364" y="133"/>
                  </a:cubicBezTo>
                  <a:cubicBezTo>
                    <a:pt x="363" y="133"/>
                    <a:pt x="363" y="133"/>
                    <a:pt x="363" y="133"/>
                  </a:cubicBezTo>
                  <a:cubicBezTo>
                    <a:pt x="363" y="132"/>
                    <a:pt x="362" y="132"/>
                    <a:pt x="362" y="132"/>
                  </a:cubicBezTo>
                  <a:moveTo>
                    <a:pt x="515" y="124"/>
                  </a:moveTo>
                  <a:cubicBezTo>
                    <a:pt x="512" y="127"/>
                    <a:pt x="512" y="127"/>
                    <a:pt x="512" y="127"/>
                  </a:cubicBezTo>
                  <a:cubicBezTo>
                    <a:pt x="513" y="127"/>
                    <a:pt x="514" y="128"/>
                    <a:pt x="515" y="128"/>
                  </a:cubicBezTo>
                  <a:cubicBezTo>
                    <a:pt x="518" y="126"/>
                    <a:pt x="518" y="126"/>
                    <a:pt x="518" y="126"/>
                  </a:cubicBezTo>
                  <a:cubicBezTo>
                    <a:pt x="517" y="125"/>
                    <a:pt x="516" y="125"/>
                    <a:pt x="515" y="124"/>
                  </a:cubicBezTo>
                  <a:moveTo>
                    <a:pt x="213" y="110"/>
                  </a:moveTo>
                  <a:cubicBezTo>
                    <a:pt x="210" y="113"/>
                    <a:pt x="210" y="113"/>
                    <a:pt x="210" y="113"/>
                  </a:cubicBezTo>
                  <a:cubicBezTo>
                    <a:pt x="213" y="114"/>
                    <a:pt x="215" y="114"/>
                    <a:pt x="217" y="115"/>
                  </a:cubicBezTo>
                  <a:cubicBezTo>
                    <a:pt x="220" y="113"/>
                    <a:pt x="220" y="113"/>
                    <a:pt x="220" y="113"/>
                  </a:cubicBezTo>
                  <a:cubicBezTo>
                    <a:pt x="217" y="112"/>
                    <a:pt x="215" y="111"/>
                    <a:pt x="213" y="110"/>
                  </a:cubicBezTo>
                  <a:moveTo>
                    <a:pt x="206" y="108"/>
                  </a:moveTo>
                  <a:cubicBezTo>
                    <a:pt x="206" y="111"/>
                    <a:pt x="206" y="111"/>
                    <a:pt x="206" y="111"/>
                  </a:cubicBezTo>
                  <a:cubicBezTo>
                    <a:pt x="207" y="112"/>
                    <a:pt x="208" y="112"/>
                    <a:pt x="210" y="113"/>
                  </a:cubicBezTo>
                  <a:cubicBezTo>
                    <a:pt x="210" y="109"/>
                    <a:pt x="210" y="109"/>
                    <a:pt x="210" y="109"/>
                  </a:cubicBezTo>
                  <a:cubicBezTo>
                    <a:pt x="208" y="109"/>
                    <a:pt x="207" y="108"/>
                    <a:pt x="206" y="108"/>
                  </a:cubicBezTo>
                  <a:moveTo>
                    <a:pt x="198" y="105"/>
                  </a:moveTo>
                  <a:cubicBezTo>
                    <a:pt x="198" y="108"/>
                    <a:pt x="198" y="108"/>
                    <a:pt x="198" y="108"/>
                  </a:cubicBezTo>
                  <a:cubicBezTo>
                    <a:pt x="199" y="109"/>
                    <a:pt x="201" y="109"/>
                    <a:pt x="202" y="110"/>
                  </a:cubicBezTo>
                  <a:cubicBezTo>
                    <a:pt x="202" y="106"/>
                    <a:pt x="202" y="106"/>
                    <a:pt x="202" y="106"/>
                  </a:cubicBezTo>
                  <a:cubicBezTo>
                    <a:pt x="201" y="106"/>
                    <a:pt x="199" y="105"/>
                    <a:pt x="198" y="105"/>
                  </a:cubicBezTo>
                  <a:moveTo>
                    <a:pt x="190" y="102"/>
                  </a:moveTo>
                  <a:cubicBezTo>
                    <a:pt x="190" y="106"/>
                    <a:pt x="190" y="106"/>
                    <a:pt x="190" y="106"/>
                  </a:cubicBezTo>
                  <a:cubicBezTo>
                    <a:pt x="192" y="106"/>
                    <a:pt x="193" y="106"/>
                    <a:pt x="194" y="107"/>
                  </a:cubicBezTo>
                  <a:cubicBezTo>
                    <a:pt x="194" y="103"/>
                    <a:pt x="194" y="103"/>
                    <a:pt x="194" y="103"/>
                  </a:cubicBezTo>
                  <a:cubicBezTo>
                    <a:pt x="193" y="103"/>
                    <a:pt x="192" y="102"/>
                    <a:pt x="190" y="102"/>
                  </a:cubicBezTo>
                  <a:moveTo>
                    <a:pt x="184" y="100"/>
                  </a:moveTo>
                  <a:cubicBezTo>
                    <a:pt x="181" y="102"/>
                    <a:pt x="181" y="102"/>
                    <a:pt x="181" y="102"/>
                  </a:cubicBezTo>
                  <a:cubicBezTo>
                    <a:pt x="183" y="103"/>
                    <a:pt x="185" y="104"/>
                    <a:pt x="188" y="105"/>
                  </a:cubicBezTo>
                  <a:cubicBezTo>
                    <a:pt x="190" y="102"/>
                    <a:pt x="190" y="102"/>
                    <a:pt x="190" y="102"/>
                  </a:cubicBezTo>
                  <a:cubicBezTo>
                    <a:pt x="188" y="101"/>
                    <a:pt x="186" y="100"/>
                    <a:pt x="184" y="100"/>
                  </a:cubicBezTo>
                  <a:moveTo>
                    <a:pt x="237" y="86"/>
                  </a:moveTo>
                  <a:cubicBezTo>
                    <a:pt x="235" y="88"/>
                    <a:pt x="235" y="88"/>
                    <a:pt x="235" y="88"/>
                  </a:cubicBezTo>
                  <a:cubicBezTo>
                    <a:pt x="237" y="89"/>
                    <a:pt x="239" y="90"/>
                    <a:pt x="242" y="91"/>
                  </a:cubicBezTo>
                  <a:cubicBezTo>
                    <a:pt x="244" y="88"/>
                    <a:pt x="244" y="88"/>
                    <a:pt x="244" y="88"/>
                  </a:cubicBezTo>
                  <a:cubicBezTo>
                    <a:pt x="242" y="87"/>
                    <a:pt x="240" y="86"/>
                    <a:pt x="237" y="86"/>
                  </a:cubicBezTo>
                  <a:moveTo>
                    <a:pt x="230" y="83"/>
                  </a:moveTo>
                  <a:cubicBezTo>
                    <a:pt x="230" y="86"/>
                    <a:pt x="230" y="86"/>
                    <a:pt x="230" y="86"/>
                  </a:cubicBezTo>
                  <a:cubicBezTo>
                    <a:pt x="231" y="87"/>
                    <a:pt x="232" y="87"/>
                    <a:pt x="233" y="88"/>
                  </a:cubicBezTo>
                  <a:cubicBezTo>
                    <a:pt x="233" y="84"/>
                    <a:pt x="233" y="84"/>
                    <a:pt x="233" y="84"/>
                  </a:cubicBezTo>
                  <a:cubicBezTo>
                    <a:pt x="232" y="84"/>
                    <a:pt x="231" y="83"/>
                    <a:pt x="230" y="83"/>
                  </a:cubicBezTo>
                  <a:moveTo>
                    <a:pt x="222" y="80"/>
                  </a:moveTo>
                  <a:cubicBezTo>
                    <a:pt x="222" y="83"/>
                    <a:pt x="222" y="83"/>
                    <a:pt x="222" y="83"/>
                  </a:cubicBezTo>
                  <a:cubicBezTo>
                    <a:pt x="223" y="84"/>
                    <a:pt x="224" y="84"/>
                    <a:pt x="225" y="85"/>
                  </a:cubicBezTo>
                  <a:cubicBezTo>
                    <a:pt x="225" y="81"/>
                    <a:pt x="225" y="81"/>
                    <a:pt x="225" y="81"/>
                  </a:cubicBezTo>
                  <a:cubicBezTo>
                    <a:pt x="224" y="81"/>
                    <a:pt x="223" y="80"/>
                    <a:pt x="222" y="80"/>
                  </a:cubicBezTo>
                  <a:moveTo>
                    <a:pt x="208" y="75"/>
                  </a:moveTo>
                  <a:cubicBezTo>
                    <a:pt x="206" y="78"/>
                    <a:pt x="206" y="78"/>
                    <a:pt x="206" y="78"/>
                  </a:cubicBezTo>
                  <a:cubicBezTo>
                    <a:pt x="208" y="78"/>
                    <a:pt x="210" y="79"/>
                    <a:pt x="212" y="80"/>
                  </a:cubicBezTo>
                  <a:cubicBezTo>
                    <a:pt x="214" y="78"/>
                    <a:pt x="214" y="78"/>
                    <a:pt x="214" y="78"/>
                  </a:cubicBezTo>
                  <a:cubicBezTo>
                    <a:pt x="214" y="81"/>
                    <a:pt x="214" y="81"/>
                    <a:pt x="214" y="81"/>
                  </a:cubicBezTo>
                  <a:cubicBezTo>
                    <a:pt x="215" y="81"/>
                    <a:pt x="216" y="81"/>
                    <a:pt x="217" y="82"/>
                  </a:cubicBezTo>
                  <a:cubicBezTo>
                    <a:pt x="217" y="78"/>
                    <a:pt x="217" y="78"/>
                    <a:pt x="217" y="78"/>
                  </a:cubicBezTo>
                  <a:cubicBezTo>
                    <a:pt x="214" y="77"/>
                    <a:pt x="211" y="76"/>
                    <a:pt x="208" y="75"/>
                  </a:cubicBezTo>
                  <a:moveTo>
                    <a:pt x="319" y="49"/>
                  </a:moveTo>
                  <a:cubicBezTo>
                    <a:pt x="321" y="51"/>
                    <a:pt x="321" y="51"/>
                    <a:pt x="321" y="51"/>
                  </a:cubicBezTo>
                  <a:cubicBezTo>
                    <a:pt x="321" y="53"/>
                    <a:pt x="321" y="53"/>
                    <a:pt x="321" y="53"/>
                  </a:cubicBezTo>
                  <a:cubicBezTo>
                    <a:pt x="322" y="53"/>
                    <a:pt x="323" y="54"/>
                    <a:pt x="324" y="54"/>
                  </a:cubicBezTo>
                  <a:cubicBezTo>
                    <a:pt x="324" y="54"/>
                    <a:pt x="324" y="54"/>
                    <a:pt x="324" y="54"/>
                  </a:cubicBezTo>
                  <a:cubicBezTo>
                    <a:pt x="324" y="54"/>
                    <a:pt x="324" y="54"/>
                    <a:pt x="324" y="54"/>
                  </a:cubicBezTo>
                  <a:cubicBezTo>
                    <a:pt x="329" y="56"/>
                    <a:pt x="334" y="58"/>
                    <a:pt x="339" y="60"/>
                  </a:cubicBezTo>
                  <a:cubicBezTo>
                    <a:pt x="333" y="54"/>
                    <a:pt x="333" y="54"/>
                    <a:pt x="333" y="54"/>
                  </a:cubicBezTo>
                  <a:cubicBezTo>
                    <a:pt x="328" y="52"/>
                    <a:pt x="323" y="50"/>
                    <a:pt x="319" y="49"/>
                  </a:cubicBezTo>
                  <a:moveTo>
                    <a:pt x="313" y="46"/>
                  </a:moveTo>
                  <a:cubicBezTo>
                    <a:pt x="313" y="50"/>
                    <a:pt x="313" y="50"/>
                    <a:pt x="313" y="50"/>
                  </a:cubicBezTo>
                  <a:cubicBezTo>
                    <a:pt x="314" y="50"/>
                    <a:pt x="315" y="51"/>
                    <a:pt x="316" y="51"/>
                  </a:cubicBezTo>
                  <a:cubicBezTo>
                    <a:pt x="316" y="48"/>
                    <a:pt x="316" y="48"/>
                    <a:pt x="316" y="48"/>
                  </a:cubicBezTo>
                  <a:cubicBezTo>
                    <a:pt x="315" y="47"/>
                    <a:pt x="314" y="47"/>
                    <a:pt x="313" y="46"/>
                  </a:cubicBezTo>
                  <a:moveTo>
                    <a:pt x="305" y="44"/>
                  </a:moveTo>
                  <a:cubicBezTo>
                    <a:pt x="305" y="47"/>
                    <a:pt x="305" y="47"/>
                    <a:pt x="305" y="47"/>
                  </a:cubicBezTo>
                  <a:cubicBezTo>
                    <a:pt x="306" y="48"/>
                    <a:pt x="307" y="48"/>
                    <a:pt x="308" y="48"/>
                  </a:cubicBezTo>
                  <a:cubicBezTo>
                    <a:pt x="308" y="45"/>
                    <a:pt x="308" y="45"/>
                    <a:pt x="308" y="45"/>
                  </a:cubicBezTo>
                  <a:cubicBezTo>
                    <a:pt x="307" y="44"/>
                    <a:pt x="306" y="44"/>
                    <a:pt x="305" y="44"/>
                  </a:cubicBezTo>
                  <a:moveTo>
                    <a:pt x="297" y="41"/>
                  </a:moveTo>
                  <a:cubicBezTo>
                    <a:pt x="297" y="44"/>
                    <a:pt x="297" y="44"/>
                    <a:pt x="297" y="44"/>
                  </a:cubicBezTo>
                  <a:cubicBezTo>
                    <a:pt x="298" y="45"/>
                    <a:pt x="299" y="45"/>
                    <a:pt x="301" y="45"/>
                  </a:cubicBezTo>
                  <a:cubicBezTo>
                    <a:pt x="301" y="42"/>
                    <a:pt x="301" y="42"/>
                    <a:pt x="301" y="42"/>
                  </a:cubicBezTo>
                  <a:cubicBezTo>
                    <a:pt x="299" y="41"/>
                    <a:pt x="298" y="41"/>
                    <a:pt x="297" y="41"/>
                  </a:cubicBezTo>
                  <a:moveTo>
                    <a:pt x="290" y="38"/>
                  </a:moveTo>
                  <a:cubicBezTo>
                    <a:pt x="287" y="40"/>
                    <a:pt x="287" y="40"/>
                    <a:pt x="287" y="40"/>
                  </a:cubicBezTo>
                  <a:cubicBezTo>
                    <a:pt x="289" y="41"/>
                    <a:pt x="291" y="42"/>
                    <a:pt x="293" y="43"/>
                  </a:cubicBezTo>
                  <a:cubicBezTo>
                    <a:pt x="293" y="40"/>
                    <a:pt x="293" y="40"/>
                    <a:pt x="293" y="40"/>
                  </a:cubicBezTo>
                  <a:cubicBezTo>
                    <a:pt x="293" y="39"/>
                    <a:pt x="293" y="39"/>
                    <a:pt x="293" y="39"/>
                  </a:cubicBezTo>
                  <a:cubicBezTo>
                    <a:pt x="292" y="39"/>
                    <a:pt x="291" y="38"/>
                    <a:pt x="290" y="38"/>
                  </a:cubicBezTo>
                  <a:moveTo>
                    <a:pt x="255" y="28"/>
                  </a:moveTo>
                  <a:cubicBezTo>
                    <a:pt x="255" y="28"/>
                    <a:pt x="255" y="28"/>
                    <a:pt x="255" y="29"/>
                  </a:cubicBezTo>
                  <a:cubicBezTo>
                    <a:pt x="255" y="29"/>
                    <a:pt x="256" y="29"/>
                    <a:pt x="257" y="29"/>
                  </a:cubicBezTo>
                  <a:cubicBezTo>
                    <a:pt x="257" y="29"/>
                    <a:pt x="257" y="29"/>
                    <a:pt x="257" y="29"/>
                  </a:cubicBezTo>
                  <a:cubicBezTo>
                    <a:pt x="256" y="28"/>
                    <a:pt x="256" y="28"/>
                    <a:pt x="255" y="28"/>
                  </a:cubicBezTo>
                  <a:moveTo>
                    <a:pt x="224" y="14"/>
                  </a:moveTo>
                  <a:cubicBezTo>
                    <a:pt x="222" y="17"/>
                    <a:pt x="222" y="17"/>
                    <a:pt x="222" y="17"/>
                  </a:cubicBezTo>
                  <a:cubicBezTo>
                    <a:pt x="223" y="17"/>
                    <a:pt x="224" y="18"/>
                    <a:pt x="225" y="18"/>
                  </a:cubicBezTo>
                  <a:cubicBezTo>
                    <a:pt x="228" y="15"/>
                    <a:pt x="228" y="15"/>
                    <a:pt x="228" y="15"/>
                  </a:cubicBezTo>
                  <a:cubicBezTo>
                    <a:pt x="227" y="15"/>
                    <a:pt x="226" y="15"/>
                    <a:pt x="224" y="14"/>
                  </a:cubicBezTo>
                  <a:moveTo>
                    <a:pt x="186" y="0"/>
                  </a:moveTo>
                  <a:cubicBezTo>
                    <a:pt x="191" y="6"/>
                    <a:pt x="191" y="6"/>
                    <a:pt x="191" y="6"/>
                  </a:cubicBezTo>
                  <a:cubicBezTo>
                    <a:pt x="194" y="7"/>
                    <a:pt x="198" y="8"/>
                    <a:pt x="201" y="9"/>
                  </a:cubicBezTo>
                  <a:cubicBezTo>
                    <a:pt x="203" y="7"/>
                    <a:pt x="203" y="7"/>
                    <a:pt x="203" y="7"/>
                  </a:cubicBezTo>
                  <a:cubicBezTo>
                    <a:pt x="202" y="6"/>
                    <a:pt x="201" y="6"/>
                    <a:pt x="200" y="5"/>
                  </a:cubicBezTo>
                  <a:cubicBezTo>
                    <a:pt x="198" y="7"/>
                    <a:pt x="198" y="7"/>
                    <a:pt x="198" y="7"/>
                  </a:cubicBezTo>
                  <a:cubicBezTo>
                    <a:pt x="193" y="3"/>
                    <a:pt x="193" y="3"/>
                    <a:pt x="193" y="3"/>
                  </a:cubicBezTo>
                  <a:cubicBezTo>
                    <a:pt x="191" y="2"/>
                    <a:pt x="188" y="1"/>
                    <a:pt x="186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266" name="Freeform 191"/>
            <p:cNvSpPr>
              <a:spLocks noEditPoints="1"/>
            </p:cNvSpPr>
            <p:nvPr/>
          </p:nvSpPr>
          <p:spPr bwMode="auto">
            <a:xfrm>
              <a:off x="3322933" y="10804509"/>
              <a:ext cx="292241" cy="152833"/>
            </a:xfrm>
            <a:custGeom>
              <a:avLst/>
              <a:gdLst>
                <a:gd name="T0" fmla="*/ 3 w 283"/>
                <a:gd name="T1" fmla="*/ 35 h 148"/>
                <a:gd name="T2" fmla="*/ 0 w 283"/>
                <a:gd name="T3" fmla="*/ 38 h 148"/>
                <a:gd name="T4" fmla="*/ 6 w 283"/>
                <a:gd name="T5" fmla="*/ 43 h 148"/>
                <a:gd name="T6" fmla="*/ 57 w 283"/>
                <a:gd name="T7" fmla="*/ 73 h 148"/>
                <a:gd name="T8" fmla="*/ 109 w 283"/>
                <a:gd name="T9" fmla="*/ 104 h 148"/>
                <a:gd name="T10" fmla="*/ 160 w 283"/>
                <a:gd name="T11" fmla="*/ 134 h 148"/>
                <a:gd name="T12" fmla="*/ 181 w 283"/>
                <a:gd name="T13" fmla="*/ 148 h 148"/>
                <a:gd name="T14" fmla="*/ 191 w 283"/>
                <a:gd name="T15" fmla="*/ 148 h 148"/>
                <a:gd name="T16" fmla="*/ 163 w 283"/>
                <a:gd name="T17" fmla="*/ 131 h 148"/>
                <a:gd name="T18" fmla="*/ 112 w 283"/>
                <a:gd name="T19" fmla="*/ 100 h 148"/>
                <a:gd name="T20" fmla="*/ 60 w 283"/>
                <a:gd name="T21" fmla="*/ 68 h 148"/>
                <a:gd name="T22" fmla="*/ 8 w 283"/>
                <a:gd name="T23" fmla="*/ 38 h 148"/>
                <a:gd name="T24" fmla="*/ 3 w 283"/>
                <a:gd name="T25" fmla="*/ 35 h 148"/>
                <a:gd name="T26" fmla="*/ 21 w 283"/>
                <a:gd name="T27" fmla="*/ 17 h 148"/>
                <a:gd name="T28" fmla="*/ 17 w 283"/>
                <a:gd name="T29" fmla="*/ 21 h 148"/>
                <a:gd name="T30" fmla="*/ 227 w 283"/>
                <a:gd name="T31" fmla="*/ 148 h 148"/>
                <a:gd name="T32" fmla="*/ 236 w 283"/>
                <a:gd name="T33" fmla="*/ 148 h 148"/>
                <a:gd name="T34" fmla="*/ 21 w 283"/>
                <a:gd name="T35" fmla="*/ 17 h 148"/>
                <a:gd name="T36" fmla="*/ 30 w 283"/>
                <a:gd name="T37" fmla="*/ 9 h 148"/>
                <a:gd name="T38" fmla="*/ 26 w 283"/>
                <a:gd name="T39" fmla="*/ 12 h 148"/>
                <a:gd name="T40" fmla="*/ 250 w 283"/>
                <a:gd name="T41" fmla="*/ 148 h 148"/>
                <a:gd name="T42" fmla="*/ 259 w 283"/>
                <a:gd name="T43" fmla="*/ 148 h 148"/>
                <a:gd name="T44" fmla="*/ 30 w 283"/>
                <a:gd name="T45" fmla="*/ 9 h 148"/>
                <a:gd name="T46" fmla="*/ 38 w 283"/>
                <a:gd name="T47" fmla="*/ 0 h 148"/>
                <a:gd name="T48" fmla="*/ 35 w 283"/>
                <a:gd name="T49" fmla="*/ 3 h 148"/>
                <a:gd name="T50" fmla="*/ 273 w 283"/>
                <a:gd name="T51" fmla="*/ 148 h 148"/>
                <a:gd name="T52" fmla="*/ 283 w 283"/>
                <a:gd name="T53" fmla="*/ 148 h 148"/>
                <a:gd name="T54" fmla="*/ 282 w 283"/>
                <a:gd name="T55" fmla="*/ 148 h 148"/>
                <a:gd name="T56" fmla="*/ 38 w 283"/>
                <a:gd name="T57" fmla="*/ 0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83" h="148">
                  <a:moveTo>
                    <a:pt x="3" y="35"/>
                  </a:moveTo>
                  <a:lnTo>
                    <a:pt x="0" y="38"/>
                  </a:lnTo>
                  <a:lnTo>
                    <a:pt x="6" y="43"/>
                  </a:lnTo>
                  <a:lnTo>
                    <a:pt x="57" y="73"/>
                  </a:lnTo>
                  <a:lnTo>
                    <a:pt x="109" y="104"/>
                  </a:lnTo>
                  <a:lnTo>
                    <a:pt x="160" y="134"/>
                  </a:lnTo>
                  <a:lnTo>
                    <a:pt x="181" y="148"/>
                  </a:lnTo>
                  <a:lnTo>
                    <a:pt x="191" y="148"/>
                  </a:lnTo>
                  <a:lnTo>
                    <a:pt x="163" y="131"/>
                  </a:lnTo>
                  <a:lnTo>
                    <a:pt x="112" y="100"/>
                  </a:lnTo>
                  <a:lnTo>
                    <a:pt x="60" y="68"/>
                  </a:lnTo>
                  <a:lnTo>
                    <a:pt x="8" y="38"/>
                  </a:lnTo>
                  <a:lnTo>
                    <a:pt x="3" y="35"/>
                  </a:lnTo>
                  <a:close/>
                  <a:moveTo>
                    <a:pt x="21" y="17"/>
                  </a:moveTo>
                  <a:lnTo>
                    <a:pt x="17" y="21"/>
                  </a:lnTo>
                  <a:lnTo>
                    <a:pt x="227" y="148"/>
                  </a:lnTo>
                  <a:lnTo>
                    <a:pt x="236" y="148"/>
                  </a:lnTo>
                  <a:lnTo>
                    <a:pt x="21" y="17"/>
                  </a:lnTo>
                  <a:close/>
                  <a:moveTo>
                    <a:pt x="30" y="9"/>
                  </a:moveTo>
                  <a:lnTo>
                    <a:pt x="26" y="12"/>
                  </a:lnTo>
                  <a:lnTo>
                    <a:pt x="250" y="148"/>
                  </a:lnTo>
                  <a:lnTo>
                    <a:pt x="259" y="148"/>
                  </a:lnTo>
                  <a:lnTo>
                    <a:pt x="30" y="9"/>
                  </a:lnTo>
                  <a:close/>
                  <a:moveTo>
                    <a:pt x="38" y="0"/>
                  </a:moveTo>
                  <a:lnTo>
                    <a:pt x="35" y="3"/>
                  </a:lnTo>
                  <a:lnTo>
                    <a:pt x="273" y="148"/>
                  </a:lnTo>
                  <a:lnTo>
                    <a:pt x="283" y="148"/>
                  </a:lnTo>
                  <a:lnTo>
                    <a:pt x="282" y="148"/>
                  </a:lnTo>
                  <a:lnTo>
                    <a:pt x="38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267" name="Freeform 192"/>
            <p:cNvSpPr>
              <a:spLocks noEditPoints="1"/>
            </p:cNvSpPr>
            <p:nvPr/>
          </p:nvSpPr>
          <p:spPr bwMode="auto">
            <a:xfrm>
              <a:off x="3322933" y="10804509"/>
              <a:ext cx="292241" cy="152833"/>
            </a:xfrm>
            <a:custGeom>
              <a:avLst/>
              <a:gdLst>
                <a:gd name="T0" fmla="*/ 3 w 283"/>
                <a:gd name="T1" fmla="*/ 35 h 148"/>
                <a:gd name="T2" fmla="*/ 0 w 283"/>
                <a:gd name="T3" fmla="*/ 38 h 148"/>
                <a:gd name="T4" fmla="*/ 6 w 283"/>
                <a:gd name="T5" fmla="*/ 43 h 148"/>
                <a:gd name="T6" fmla="*/ 57 w 283"/>
                <a:gd name="T7" fmla="*/ 73 h 148"/>
                <a:gd name="T8" fmla="*/ 109 w 283"/>
                <a:gd name="T9" fmla="*/ 104 h 148"/>
                <a:gd name="T10" fmla="*/ 160 w 283"/>
                <a:gd name="T11" fmla="*/ 134 h 148"/>
                <a:gd name="T12" fmla="*/ 181 w 283"/>
                <a:gd name="T13" fmla="*/ 148 h 148"/>
                <a:gd name="T14" fmla="*/ 191 w 283"/>
                <a:gd name="T15" fmla="*/ 148 h 148"/>
                <a:gd name="T16" fmla="*/ 163 w 283"/>
                <a:gd name="T17" fmla="*/ 131 h 148"/>
                <a:gd name="T18" fmla="*/ 112 w 283"/>
                <a:gd name="T19" fmla="*/ 100 h 148"/>
                <a:gd name="T20" fmla="*/ 60 w 283"/>
                <a:gd name="T21" fmla="*/ 68 h 148"/>
                <a:gd name="T22" fmla="*/ 8 w 283"/>
                <a:gd name="T23" fmla="*/ 38 h 148"/>
                <a:gd name="T24" fmla="*/ 3 w 283"/>
                <a:gd name="T25" fmla="*/ 35 h 148"/>
                <a:gd name="T26" fmla="*/ 21 w 283"/>
                <a:gd name="T27" fmla="*/ 17 h 148"/>
                <a:gd name="T28" fmla="*/ 17 w 283"/>
                <a:gd name="T29" fmla="*/ 21 h 148"/>
                <a:gd name="T30" fmla="*/ 227 w 283"/>
                <a:gd name="T31" fmla="*/ 148 h 148"/>
                <a:gd name="T32" fmla="*/ 236 w 283"/>
                <a:gd name="T33" fmla="*/ 148 h 148"/>
                <a:gd name="T34" fmla="*/ 21 w 283"/>
                <a:gd name="T35" fmla="*/ 17 h 148"/>
                <a:gd name="T36" fmla="*/ 30 w 283"/>
                <a:gd name="T37" fmla="*/ 9 h 148"/>
                <a:gd name="T38" fmla="*/ 26 w 283"/>
                <a:gd name="T39" fmla="*/ 12 h 148"/>
                <a:gd name="T40" fmla="*/ 250 w 283"/>
                <a:gd name="T41" fmla="*/ 148 h 148"/>
                <a:gd name="T42" fmla="*/ 259 w 283"/>
                <a:gd name="T43" fmla="*/ 148 h 148"/>
                <a:gd name="T44" fmla="*/ 30 w 283"/>
                <a:gd name="T45" fmla="*/ 9 h 148"/>
                <a:gd name="T46" fmla="*/ 38 w 283"/>
                <a:gd name="T47" fmla="*/ 0 h 148"/>
                <a:gd name="T48" fmla="*/ 35 w 283"/>
                <a:gd name="T49" fmla="*/ 3 h 148"/>
                <a:gd name="T50" fmla="*/ 273 w 283"/>
                <a:gd name="T51" fmla="*/ 148 h 148"/>
                <a:gd name="T52" fmla="*/ 283 w 283"/>
                <a:gd name="T53" fmla="*/ 148 h 148"/>
                <a:gd name="T54" fmla="*/ 282 w 283"/>
                <a:gd name="T55" fmla="*/ 148 h 148"/>
                <a:gd name="T56" fmla="*/ 38 w 283"/>
                <a:gd name="T57" fmla="*/ 0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83" h="148">
                  <a:moveTo>
                    <a:pt x="3" y="35"/>
                  </a:moveTo>
                  <a:lnTo>
                    <a:pt x="0" y="38"/>
                  </a:lnTo>
                  <a:lnTo>
                    <a:pt x="6" y="43"/>
                  </a:lnTo>
                  <a:lnTo>
                    <a:pt x="57" y="73"/>
                  </a:lnTo>
                  <a:lnTo>
                    <a:pt x="109" y="104"/>
                  </a:lnTo>
                  <a:lnTo>
                    <a:pt x="160" y="134"/>
                  </a:lnTo>
                  <a:lnTo>
                    <a:pt x="181" y="148"/>
                  </a:lnTo>
                  <a:lnTo>
                    <a:pt x="191" y="148"/>
                  </a:lnTo>
                  <a:lnTo>
                    <a:pt x="163" y="131"/>
                  </a:lnTo>
                  <a:lnTo>
                    <a:pt x="112" y="100"/>
                  </a:lnTo>
                  <a:lnTo>
                    <a:pt x="60" y="68"/>
                  </a:lnTo>
                  <a:lnTo>
                    <a:pt x="8" y="38"/>
                  </a:lnTo>
                  <a:lnTo>
                    <a:pt x="3" y="35"/>
                  </a:lnTo>
                  <a:moveTo>
                    <a:pt x="21" y="17"/>
                  </a:moveTo>
                  <a:lnTo>
                    <a:pt x="17" y="21"/>
                  </a:lnTo>
                  <a:lnTo>
                    <a:pt x="227" y="148"/>
                  </a:lnTo>
                  <a:lnTo>
                    <a:pt x="236" y="148"/>
                  </a:lnTo>
                  <a:lnTo>
                    <a:pt x="21" y="17"/>
                  </a:lnTo>
                  <a:moveTo>
                    <a:pt x="30" y="9"/>
                  </a:moveTo>
                  <a:lnTo>
                    <a:pt x="26" y="12"/>
                  </a:lnTo>
                  <a:lnTo>
                    <a:pt x="250" y="148"/>
                  </a:lnTo>
                  <a:lnTo>
                    <a:pt x="259" y="148"/>
                  </a:lnTo>
                  <a:lnTo>
                    <a:pt x="30" y="9"/>
                  </a:lnTo>
                  <a:moveTo>
                    <a:pt x="38" y="0"/>
                  </a:moveTo>
                  <a:lnTo>
                    <a:pt x="35" y="3"/>
                  </a:lnTo>
                  <a:lnTo>
                    <a:pt x="273" y="148"/>
                  </a:lnTo>
                  <a:lnTo>
                    <a:pt x="283" y="148"/>
                  </a:lnTo>
                  <a:lnTo>
                    <a:pt x="282" y="148"/>
                  </a:lnTo>
                  <a:lnTo>
                    <a:pt x="38" y="0"/>
                  </a:ln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268" name="Freeform 193"/>
            <p:cNvSpPr>
              <a:spLocks noEditPoints="1"/>
            </p:cNvSpPr>
            <p:nvPr/>
          </p:nvSpPr>
          <p:spPr bwMode="auto">
            <a:xfrm>
              <a:off x="3318803" y="10801411"/>
              <a:ext cx="43371" cy="42339"/>
            </a:xfrm>
            <a:custGeom>
              <a:avLst/>
              <a:gdLst>
                <a:gd name="T0" fmla="*/ 3 w 42"/>
                <a:gd name="T1" fmla="*/ 35 h 41"/>
                <a:gd name="T2" fmla="*/ 0 w 42"/>
                <a:gd name="T3" fmla="*/ 40 h 41"/>
                <a:gd name="T4" fmla="*/ 4 w 42"/>
                <a:gd name="T5" fmla="*/ 41 h 41"/>
                <a:gd name="T6" fmla="*/ 7 w 42"/>
                <a:gd name="T7" fmla="*/ 38 h 41"/>
                <a:gd name="T8" fmla="*/ 3 w 42"/>
                <a:gd name="T9" fmla="*/ 35 h 41"/>
                <a:gd name="T10" fmla="*/ 21 w 42"/>
                <a:gd name="T11" fmla="*/ 18 h 41"/>
                <a:gd name="T12" fmla="*/ 16 w 42"/>
                <a:gd name="T13" fmla="*/ 21 h 41"/>
                <a:gd name="T14" fmla="*/ 21 w 42"/>
                <a:gd name="T15" fmla="*/ 24 h 41"/>
                <a:gd name="T16" fmla="*/ 25 w 42"/>
                <a:gd name="T17" fmla="*/ 20 h 41"/>
                <a:gd name="T18" fmla="*/ 21 w 42"/>
                <a:gd name="T19" fmla="*/ 18 h 41"/>
                <a:gd name="T20" fmla="*/ 30 w 42"/>
                <a:gd name="T21" fmla="*/ 9 h 41"/>
                <a:gd name="T22" fmla="*/ 25 w 42"/>
                <a:gd name="T23" fmla="*/ 12 h 41"/>
                <a:gd name="T24" fmla="*/ 30 w 42"/>
                <a:gd name="T25" fmla="*/ 15 h 41"/>
                <a:gd name="T26" fmla="*/ 34 w 42"/>
                <a:gd name="T27" fmla="*/ 12 h 41"/>
                <a:gd name="T28" fmla="*/ 30 w 42"/>
                <a:gd name="T29" fmla="*/ 9 h 41"/>
                <a:gd name="T30" fmla="*/ 37 w 42"/>
                <a:gd name="T31" fmla="*/ 0 h 41"/>
                <a:gd name="T32" fmla="*/ 34 w 42"/>
                <a:gd name="T33" fmla="*/ 5 h 41"/>
                <a:gd name="T34" fmla="*/ 39 w 42"/>
                <a:gd name="T35" fmla="*/ 6 h 41"/>
                <a:gd name="T36" fmla="*/ 42 w 42"/>
                <a:gd name="T37" fmla="*/ 3 h 41"/>
                <a:gd name="T38" fmla="*/ 37 w 42"/>
                <a:gd name="T39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2" h="41">
                  <a:moveTo>
                    <a:pt x="3" y="35"/>
                  </a:moveTo>
                  <a:lnTo>
                    <a:pt x="0" y="40"/>
                  </a:lnTo>
                  <a:lnTo>
                    <a:pt x="4" y="41"/>
                  </a:lnTo>
                  <a:lnTo>
                    <a:pt x="7" y="38"/>
                  </a:lnTo>
                  <a:lnTo>
                    <a:pt x="3" y="35"/>
                  </a:lnTo>
                  <a:close/>
                  <a:moveTo>
                    <a:pt x="21" y="18"/>
                  </a:moveTo>
                  <a:lnTo>
                    <a:pt x="16" y="21"/>
                  </a:lnTo>
                  <a:lnTo>
                    <a:pt x="21" y="24"/>
                  </a:lnTo>
                  <a:lnTo>
                    <a:pt x="25" y="20"/>
                  </a:lnTo>
                  <a:lnTo>
                    <a:pt x="21" y="18"/>
                  </a:lnTo>
                  <a:close/>
                  <a:moveTo>
                    <a:pt x="30" y="9"/>
                  </a:moveTo>
                  <a:lnTo>
                    <a:pt x="25" y="12"/>
                  </a:lnTo>
                  <a:lnTo>
                    <a:pt x="30" y="15"/>
                  </a:lnTo>
                  <a:lnTo>
                    <a:pt x="34" y="12"/>
                  </a:lnTo>
                  <a:lnTo>
                    <a:pt x="30" y="9"/>
                  </a:lnTo>
                  <a:close/>
                  <a:moveTo>
                    <a:pt x="37" y="0"/>
                  </a:moveTo>
                  <a:lnTo>
                    <a:pt x="34" y="5"/>
                  </a:lnTo>
                  <a:lnTo>
                    <a:pt x="39" y="6"/>
                  </a:lnTo>
                  <a:lnTo>
                    <a:pt x="42" y="3"/>
                  </a:lnTo>
                  <a:lnTo>
                    <a:pt x="37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269" name="Freeform 194"/>
            <p:cNvSpPr>
              <a:spLocks noEditPoints="1"/>
            </p:cNvSpPr>
            <p:nvPr/>
          </p:nvSpPr>
          <p:spPr bwMode="auto">
            <a:xfrm>
              <a:off x="3318803" y="10801411"/>
              <a:ext cx="43371" cy="42339"/>
            </a:xfrm>
            <a:custGeom>
              <a:avLst/>
              <a:gdLst>
                <a:gd name="T0" fmla="*/ 3 w 42"/>
                <a:gd name="T1" fmla="*/ 35 h 41"/>
                <a:gd name="T2" fmla="*/ 0 w 42"/>
                <a:gd name="T3" fmla="*/ 40 h 41"/>
                <a:gd name="T4" fmla="*/ 4 w 42"/>
                <a:gd name="T5" fmla="*/ 41 h 41"/>
                <a:gd name="T6" fmla="*/ 7 w 42"/>
                <a:gd name="T7" fmla="*/ 38 h 41"/>
                <a:gd name="T8" fmla="*/ 3 w 42"/>
                <a:gd name="T9" fmla="*/ 35 h 41"/>
                <a:gd name="T10" fmla="*/ 21 w 42"/>
                <a:gd name="T11" fmla="*/ 18 h 41"/>
                <a:gd name="T12" fmla="*/ 16 w 42"/>
                <a:gd name="T13" fmla="*/ 21 h 41"/>
                <a:gd name="T14" fmla="*/ 21 w 42"/>
                <a:gd name="T15" fmla="*/ 24 h 41"/>
                <a:gd name="T16" fmla="*/ 25 w 42"/>
                <a:gd name="T17" fmla="*/ 20 h 41"/>
                <a:gd name="T18" fmla="*/ 21 w 42"/>
                <a:gd name="T19" fmla="*/ 18 h 41"/>
                <a:gd name="T20" fmla="*/ 30 w 42"/>
                <a:gd name="T21" fmla="*/ 9 h 41"/>
                <a:gd name="T22" fmla="*/ 25 w 42"/>
                <a:gd name="T23" fmla="*/ 12 h 41"/>
                <a:gd name="T24" fmla="*/ 30 w 42"/>
                <a:gd name="T25" fmla="*/ 15 h 41"/>
                <a:gd name="T26" fmla="*/ 34 w 42"/>
                <a:gd name="T27" fmla="*/ 12 h 41"/>
                <a:gd name="T28" fmla="*/ 30 w 42"/>
                <a:gd name="T29" fmla="*/ 9 h 41"/>
                <a:gd name="T30" fmla="*/ 37 w 42"/>
                <a:gd name="T31" fmla="*/ 0 h 41"/>
                <a:gd name="T32" fmla="*/ 34 w 42"/>
                <a:gd name="T33" fmla="*/ 5 h 41"/>
                <a:gd name="T34" fmla="*/ 39 w 42"/>
                <a:gd name="T35" fmla="*/ 6 h 41"/>
                <a:gd name="T36" fmla="*/ 42 w 42"/>
                <a:gd name="T37" fmla="*/ 3 h 41"/>
                <a:gd name="T38" fmla="*/ 37 w 42"/>
                <a:gd name="T39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2" h="41">
                  <a:moveTo>
                    <a:pt x="3" y="35"/>
                  </a:moveTo>
                  <a:lnTo>
                    <a:pt x="0" y="40"/>
                  </a:lnTo>
                  <a:lnTo>
                    <a:pt x="4" y="41"/>
                  </a:lnTo>
                  <a:lnTo>
                    <a:pt x="7" y="38"/>
                  </a:lnTo>
                  <a:lnTo>
                    <a:pt x="3" y="35"/>
                  </a:lnTo>
                  <a:moveTo>
                    <a:pt x="21" y="18"/>
                  </a:moveTo>
                  <a:lnTo>
                    <a:pt x="16" y="21"/>
                  </a:lnTo>
                  <a:lnTo>
                    <a:pt x="21" y="24"/>
                  </a:lnTo>
                  <a:lnTo>
                    <a:pt x="25" y="20"/>
                  </a:lnTo>
                  <a:lnTo>
                    <a:pt x="21" y="18"/>
                  </a:lnTo>
                  <a:moveTo>
                    <a:pt x="30" y="9"/>
                  </a:moveTo>
                  <a:lnTo>
                    <a:pt x="25" y="12"/>
                  </a:lnTo>
                  <a:lnTo>
                    <a:pt x="30" y="15"/>
                  </a:lnTo>
                  <a:lnTo>
                    <a:pt x="34" y="12"/>
                  </a:lnTo>
                  <a:lnTo>
                    <a:pt x="30" y="9"/>
                  </a:lnTo>
                  <a:moveTo>
                    <a:pt x="37" y="0"/>
                  </a:moveTo>
                  <a:lnTo>
                    <a:pt x="34" y="5"/>
                  </a:lnTo>
                  <a:lnTo>
                    <a:pt x="39" y="6"/>
                  </a:lnTo>
                  <a:lnTo>
                    <a:pt x="42" y="3"/>
                  </a:lnTo>
                  <a:lnTo>
                    <a:pt x="37" y="0"/>
                  </a:ln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270" name="Freeform 195"/>
            <p:cNvSpPr>
              <a:spLocks/>
            </p:cNvSpPr>
            <p:nvPr/>
          </p:nvSpPr>
          <p:spPr bwMode="auto">
            <a:xfrm>
              <a:off x="3983" y="9547769"/>
              <a:ext cx="33045" cy="55763"/>
            </a:xfrm>
            <a:custGeom>
              <a:avLst/>
              <a:gdLst>
                <a:gd name="T0" fmla="*/ 19 w 21"/>
                <a:gd name="T1" fmla="*/ 0 h 36"/>
                <a:gd name="T2" fmla="*/ 18 w 21"/>
                <a:gd name="T3" fmla="*/ 0 h 36"/>
                <a:gd name="T4" fmla="*/ 0 w 21"/>
                <a:gd name="T5" fmla="*/ 30 h 36"/>
                <a:gd name="T6" fmla="*/ 0 w 21"/>
                <a:gd name="T7" fmla="*/ 36 h 36"/>
                <a:gd name="T8" fmla="*/ 0 w 21"/>
                <a:gd name="T9" fmla="*/ 36 h 36"/>
                <a:gd name="T10" fmla="*/ 21 w 21"/>
                <a:gd name="T11" fmla="*/ 2 h 36"/>
                <a:gd name="T12" fmla="*/ 20 w 21"/>
                <a:gd name="T13" fmla="*/ 0 h 36"/>
                <a:gd name="T14" fmla="*/ 19 w 21"/>
                <a:gd name="T15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" h="36">
                  <a:moveTo>
                    <a:pt x="19" y="0"/>
                  </a:moveTo>
                  <a:cubicBezTo>
                    <a:pt x="19" y="0"/>
                    <a:pt x="18" y="0"/>
                    <a:pt x="18" y="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1" y="1"/>
                    <a:pt x="21" y="0"/>
                    <a:pt x="20" y="0"/>
                  </a:cubicBezTo>
                  <a:cubicBezTo>
                    <a:pt x="20" y="0"/>
                    <a:pt x="20" y="0"/>
                    <a:pt x="19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271" name="Freeform 196"/>
            <p:cNvSpPr>
              <a:spLocks/>
            </p:cNvSpPr>
            <p:nvPr/>
          </p:nvSpPr>
          <p:spPr bwMode="auto">
            <a:xfrm>
              <a:off x="3983" y="8829042"/>
              <a:ext cx="36143" cy="26849"/>
            </a:xfrm>
            <a:custGeom>
              <a:avLst/>
              <a:gdLst>
                <a:gd name="T0" fmla="*/ 0 w 23"/>
                <a:gd name="T1" fmla="*/ 0 h 17"/>
                <a:gd name="T2" fmla="*/ 0 w 23"/>
                <a:gd name="T3" fmla="*/ 4 h 17"/>
                <a:gd name="T4" fmla="*/ 20 w 23"/>
                <a:gd name="T5" fmla="*/ 17 h 17"/>
                <a:gd name="T6" fmla="*/ 21 w 23"/>
                <a:gd name="T7" fmla="*/ 17 h 17"/>
                <a:gd name="T8" fmla="*/ 23 w 23"/>
                <a:gd name="T9" fmla="*/ 16 h 17"/>
                <a:gd name="T10" fmla="*/ 22 w 23"/>
                <a:gd name="T11" fmla="*/ 14 h 17"/>
                <a:gd name="T12" fmla="*/ 0 w 23"/>
                <a:gd name="T13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" h="17">
                  <a:moveTo>
                    <a:pt x="0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20" y="17"/>
                    <a:pt x="20" y="17"/>
                    <a:pt x="20" y="17"/>
                  </a:cubicBezTo>
                  <a:cubicBezTo>
                    <a:pt x="21" y="17"/>
                    <a:pt x="21" y="17"/>
                    <a:pt x="21" y="17"/>
                  </a:cubicBezTo>
                  <a:cubicBezTo>
                    <a:pt x="22" y="17"/>
                    <a:pt x="22" y="16"/>
                    <a:pt x="23" y="16"/>
                  </a:cubicBezTo>
                  <a:cubicBezTo>
                    <a:pt x="23" y="15"/>
                    <a:pt x="23" y="14"/>
                    <a:pt x="22" y="14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272" name="Freeform 197"/>
            <p:cNvSpPr>
              <a:spLocks noEditPoints="1"/>
            </p:cNvSpPr>
            <p:nvPr/>
          </p:nvSpPr>
          <p:spPr bwMode="auto">
            <a:xfrm>
              <a:off x="821845" y="10328456"/>
              <a:ext cx="1173095" cy="628886"/>
            </a:xfrm>
            <a:custGeom>
              <a:avLst/>
              <a:gdLst>
                <a:gd name="T0" fmla="*/ 681 w 755"/>
                <a:gd name="T1" fmla="*/ 396 h 404"/>
                <a:gd name="T2" fmla="*/ 689 w 755"/>
                <a:gd name="T3" fmla="*/ 392 h 404"/>
                <a:gd name="T4" fmla="*/ 678 w 755"/>
                <a:gd name="T5" fmla="*/ 398 h 404"/>
                <a:gd name="T6" fmla="*/ 678 w 755"/>
                <a:gd name="T7" fmla="*/ 389 h 404"/>
                <a:gd name="T8" fmla="*/ 686 w 755"/>
                <a:gd name="T9" fmla="*/ 384 h 404"/>
                <a:gd name="T10" fmla="*/ 697 w 755"/>
                <a:gd name="T11" fmla="*/ 366 h 404"/>
                <a:gd name="T12" fmla="*/ 578 w 755"/>
                <a:gd name="T13" fmla="*/ 404 h 404"/>
                <a:gd name="T14" fmla="*/ 663 w 755"/>
                <a:gd name="T15" fmla="*/ 384 h 404"/>
                <a:gd name="T16" fmla="*/ 707 w 755"/>
                <a:gd name="T17" fmla="*/ 349 h 404"/>
                <a:gd name="T18" fmla="*/ 54 w 755"/>
                <a:gd name="T19" fmla="*/ 322 h 404"/>
                <a:gd name="T20" fmla="*/ 127 w 755"/>
                <a:gd name="T21" fmla="*/ 355 h 404"/>
                <a:gd name="T22" fmla="*/ 67 w 755"/>
                <a:gd name="T23" fmla="*/ 328 h 404"/>
                <a:gd name="T24" fmla="*/ 75 w 755"/>
                <a:gd name="T25" fmla="*/ 331 h 404"/>
                <a:gd name="T26" fmla="*/ 188 w 755"/>
                <a:gd name="T27" fmla="*/ 404 h 404"/>
                <a:gd name="T28" fmla="*/ 207 w 755"/>
                <a:gd name="T29" fmla="*/ 281 h 404"/>
                <a:gd name="T30" fmla="*/ 213 w 755"/>
                <a:gd name="T31" fmla="*/ 275 h 404"/>
                <a:gd name="T32" fmla="*/ 237 w 755"/>
                <a:gd name="T33" fmla="*/ 291 h 404"/>
                <a:gd name="T34" fmla="*/ 263 w 755"/>
                <a:gd name="T35" fmla="*/ 287 h 404"/>
                <a:gd name="T36" fmla="*/ 584 w 755"/>
                <a:gd name="T37" fmla="*/ 227 h 404"/>
                <a:gd name="T38" fmla="*/ 123 w 755"/>
                <a:gd name="T39" fmla="*/ 221 h 404"/>
                <a:gd name="T40" fmla="*/ 130 w 755"/>
                <a:gd name="T41" fmla="*/ 210 h 404"/>
                <a:gd name="T42" fmla="*/ 185 w 755"/>
                <a:gd name="T43" fmla="*/ 265 h 404"/>
                <a:gd name="T44" fmla="*/ 188 w 755"/>
                <a:gd name="T45" fmla="*/ 254 h 404"/>
                <a:gd name="T46" fmla="*/ 136 w 755"/>
                <a:gd name="T47" fmla="*/ 219 h 404"/>
                <a:gd name="T48" fmla="*/ 126 w 755"/>
                <a:gd name="T49" fmla="*/ 219 h 404"/>
                <a:gd name="T50" fmla="*/ 599 w 755"/>
                <a:gd name="T51" fmla="*/ 194 h 404"/>
                <a:gd name="T52" fmla="*/ 563 w 755"/>
                <a:gd name="T53" fmla="*/ 241 h 404"/>
                <a:gd name="T54" fmla="*/ 318 w 755"/>
                <a:gd name="T55" fmla="*/ 183 h 404"/>
                <a:gd name="T56" fmla="*/ 599 w 755"/>
                <a:gd name="T57" fmla="*/ 183 h 404"/>
                <a:gd name="T58" fmla="*/ 452 w 755"/>
                <a:gd name="T59" fmla="*/ 175 h 404"/>
                <a:gd name="T60" fmla="*/ 314 w 755"/>
                <a:gd name="T61" fmla="*/ 170 h 404"/>
                <a:gd name="T62" fmla="*/ 575 w 755"/>
                <a:gd name="T63" fmla="*/ 163 h 404"/>
                <a:gd name="T64" fmla="*/ 570 w 755"/>
                <a:gd name="T65" fmla="*/ 157 h 404"/>
                <a:gd name="T66" fmla="*/ 135 w 755"/>
                <a:gd name="T67" fmla="*/ 196 h 404"/>
                <a:gd name="T68" fmla="*/ 154 w 755"/>
                <a:gd name="T69" fmla="*/ 144 h 404"/>
                <a:gd name="T70" fmla="*/ 449 w 755"/>
                <a:gd name="T71" fmla="*/ 160 h 404"/>
                <a:gd name="T72" fmla="*/ 266 w 755"/>
                <a:gd name="T73" fmla="*/ 131 h 404"/>
                <a:gd name="T74" fmla="*/ 560 w 755"/>
                <a:gd name="T75" fmla="*/ 151 h 404"/>
                <a:gd name="T76" fmla="*/ 496 w 755"/>
                <a:gd name="T77" fmla="*/ 113 h 404"/>
                <a:gd name="T78" fmla="*/ 197 w 755"/>
                <a:gd name="T79" fmla="*/ 112 h 404"/>
                <a:gd name="T80" fmla="*/ 255 w 755"/>
                <a:gd name="T81" fmla="*/ 142 h 404"/>
                <a:gd name="T82" fmla="*/ 201 w 755"/>
                <a:gd name="T83" fmla="*/ 110 h 404"/>
                <a:gd name="T84" fmla="*/ 603 w 755"/>
                <a:gd name="T85" fmla="*/ 177 h 404"/>
                <a:gd name="T86" fmla="*/ 624 w 755"/>
                <a:gd name="T87" fmla="*/ 123 h 404"/>
                <a:gd name="T88" fmla="*/ 600 w 755"/>
                <a:gd name="T89" fmla="*/ 175 h 404"/>
                <a:gd name="T90" fmla="*/ 755 w 755"/>
                <a:gd name="T91" fmla="*/ 271 h 404"/>
                <a:gd name="T92" fmla="*/ 197 w 755"/>
                <a:gd name="T93" fmla="*/ 101 h 404"/>
                <a:gd name="T94" fmla="*/ 247 w 755"/>
                <a:gd name="T95" fmla="*/ 126 h 404"/>
                <a:gd name="T96" fmla="*/ 533 w 755"/>
                <a:gd name="T97" fmla="*/ 76 h 404"/>
                <a:gd name="T98" fmla="*/ 627 w 755"/>
                <a:gd name="T99" fmla="*/ 100 h 404"/>
                <a:gd name="T100" fmla="*/ 628 w 755"/>
                <a:gd name="T101" fmla="*/ 105 h 404"/>
                <a:gd name="T102" fmla="*/ 517 w 755"/>
                <a:gd name="T103" fmla="*/ 52 h 404"/>
                <a:gd name="T104" fmla="*/ 459 w 755"/>
                <a:gd name="T105" fmla="*/ 1 h 404"/>
                <a:gd name="T106" fmla="*/ 334 w 755"/>
                <a:gd name="T107" fmla="*/ 18 h 404"/>
                <a:gd name="T108" fmla="*/ 487 w 755"/>
                <a:gd name="T109" fmla="*/ 111 h 404"/>
                <a:gd name="T110" fmla="*/ 525 w 755"/>
                <a:gd name="T111" fmla="*/ 64 h 404"/>
                <a:gd name="T112" fmla="*/ 549 w 755"/>
                <a:gd name="T113" fmla="*/ 52 h 4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755" h="404">
                  <a:moveTo>
                    <a:pt x="692" y="404"/>
                  </a:moveTo>
                  <a:cubicBezTo>
                    <a:pt x="692" y="404"/>
                    <a:pt x="692" y="404"/>
                    <a:pt x="692" y="404"/>
                  </a:cubicBezTo>
                  <a:cubicBezTo>
                    <a:pt x="693" y="404"/>
                    <a:pt x="693" y="404"/>
                    <a:pt x="693" y="404"/>
                  </a:cubicBezTo>
                  <a:cubicBezTo>
                    <a:pt x="692" y="404"/>
                    <a:pt x="692" y="404"/>
                    <a:pt x="692" y="404"/>
                  </a:cubicBezTo>
                  <a:moveTo>
                    <a:pt x="698" y="398"/>
                  </a:moveTo>
                  <a:cubicBezTo>
                    <a:pt x="696" y="401"/>
                    <a:pt x="696" y="401"/>
                    <a:pt x="696" y="401"/>
                  </a:cubicBezTo>
                  <a:cubicBezTo>
                    <a:pt x="701" y="404"/>
                    <a:pt x="701" y="404"/>
                    <a:pt x="701" y="404"/>
                  </a:cubicBezTo>
                  <a:cubicBezTo>
                    <a:pt x="707" y="404"/>
                    <a:pt x="707" y="404"/>
                    <a:pt x="707" y="404"/>
                  </a:cubicBezTo>
                  <a:cubicBezTo>
                    <a:pt x="698" y="398"/>
                    <a:pt x="698" y="398"/>
                    <a:pt x="698" y="398"/>
                  </a:cubicBezTo>
                  <a:moveTo>
                    <a:pt x="681" y="396"/>
                  </a:moveTo>
                  <a:cubicBezTo>
                    <a:pt x="681" y="400"/>
                    <a:pt x="681" y="400"/>
                    <a:pt x="681" y="400"/>
                  </a:cubicBezTo>
                  <a:cubicBezTo>
                    <a:pt x="685" y="403"/>
                    <a:pt x="685" y="403"/>
                    <a:pt x="685" y="403"/>
                  </a:cubicBezTo>
                  <a:cubicBezTo>
                    <a:pt x="686" y="401"/>
                    <a:pt x="686" y="401"/>
                    <a:pt x="686" y="401"/>
                  </a:cubicBezTo>
                  <a:cubicBezTo>
                    <a:pt x="686" y="399"/>
                    <a:pt x="686" y="399"/>
                    <a:pt x="686" y="399"/>
                  </a:cubicBezTo>
                  <a:cubicBezTo>
                    <a:pt x="681" y="396"/>
                    <a:pt x="681" y="396"/>
                    <a:pt x="681" y="396"/>
                  </a:cubicBezTo>
                  <a:moveTo>
                    <a:pt x="689" y="392"/>
                  </a:moveTo>
                  <a:cubicBezTo>
                    <a:pt x="689" y="396"/>
                    <a:pt x="689" y="396"/>
                    <a:pt x="689" y="396"/>
                  </a:cubicBezTo>
                  <a:cubicBezTo>
                    <a:pt x="690" y="397"/>
                    <a:pt x="690" y="397"/>
                    <a:pt x="690" y="397"/>
                  </a:cubicBezTo>
                  <a:cubicBezTo>
                    <a:pt x="693" y="395"/>
                    <a:pt x="693" y="395"/>
                    <a:pt x="693" y="395"/>
                  </a:cubicBezTo>
                  <a:cubicBezTo>
                    <a:pt x="689" y="392"/>
                    <a:pt x="689" y="392"/>
                    <a:pt x="689" y="392"/>
                  </a:cubicBezTo>
                  <a:moveTo>
                    <a:pt x="678" y="391"/>
                  </a:moveTo>
                  <a:cubicBezTo>
                    <a:pt x="677" y="393"/>
                    <a:pt x="677" y="393"/>
                    <a:pt x="677" y="393"/>
                  </a:cubicBezTo>
                  <a:cubicBezTo>
                    <a:pt x="673" y="391"/>
                    <a:pt x="673" y="391"/>
                    <a:pt x="673" y="391"/>
                  </a:cubicBezTo>
                  <a:cubicBezTo>
                    <a:pt x="673" y="395"/>
                    <a:pt x="673" y="395"/>
                    <a:pt x="673" y="395"/>
                  </a:cubicBezTo>
                  <a:cubicBezTo>
                    <a:pt x="675" y="396"/>
                    <a:pt x="675" y="396"/>
                    <a:pt x="675" y="396"/>
                  </a:cubicBezTo>
                  <a:cubicBezTo>
                    <a:pt x="673" y="398"/>
                    <a:pt x="673" y="398"/>
                    <a:pt x="673" y="398"/>
                  </a:cubicBezTo>
                  <a:cubicBezTo>
                    <a:pt x="673" y="404"/>
                    <a:pt x="673" y="404"/>
                    <a:pt x="673" y="404"/>
                  </a:cubicBezTo>
                  <a:cubicBezTo>
                    <a:pt x="674" y="404"/>
                    <a:pt x="674" y="404"/>
                    <a:pt x="674" y="404"/>
                  </a:cubicBezTo>
                  <a:cubicBezTo>
                    <a:pt x="678" y="398"/>
                    <a:pt x="678" y="398"/>
                    <a:pt x="678" y="398"/>
                  </a:cubicBezTo>
                  <a:cubicBezTo>
                    <a:pt x="678" y="398"/>
                    <a:pt x="678" y="398"/>
                    <a:pt x="678" y="398"/>
                  </a:cubicBezTo>
                  <a:cubicBezTo>
                    <a:pt x="678" y="391"/>
                    <a:pt x="678" y="391"/>
                    <a:pt x="678" y="391"/>
                  </a:cubicBezTo>
                  <a:moveTo>
                    <a:pt x="668" y="388"/>
                  </a:moveTo>
                  <a:cubicBezTo>
                    <a:pt x="666" y="390"/>
                    <a:pt x="666" y="390"/>
                    <a:pt x="666" y="390"/>
                  </a:cubicBezTo>
                  <a:cubicBezTo>
                    <a:pt x="670" y="393"/>
                    <a:pt x="670" y="393"/>
                    <a:pt x="670" y="393"/>
                  </a:cubicBezTo>
                  <a:cubicBezTo>
                    <a:pt x="670" y="389"/>
                    <a:pt x="670" y="389"/>
                    <a:pt x="670" y="389"/>
                  </a:cubicBezTo>
                  <a:cubicBezTo>
                    <a:pt x="668" y="388"/>
                    <a:pt x="668" y="388"/>
                    <a:pt x="668" y="388"/>
                  </a:cubicBezTo>
                  <a:moveTo>
                    <a:pt x="674" y="382"/>
                  </a:moveTo>
                  <a:cubicBezTo>
                    <a:pt x="673" y="383"/>
                    <a:pt x="673" y="383"/>
                    <a:pt x="673" y="383"/>
                  </a:cubicBezTo>
                  <a:cubicBezTo>
                    <a:pt x="673" y="386"/>
                    <a:pt x="673" y="386"/>
                    <a:pt x="673" y="386"/>
                  </a:cubicBezTo>
                  <a:cubicBezTo>
                    <a:pt x="678" y="389"/>
                    <a:pt x="678" y="389"/>
                    <a:pt x="678" y="389"/>
                  </a:cubicBezTo>
                  <a:cubicBezTo>
                    <a:pt x="678" y="385"/>
                    <a:pt x="678" y="385"/>
                    <a:pt x="678" y="385"/>
                  </a:cubicBezTo>
                  <a:cubicBezTo>
                    <a:pt x="674" y="382"/>
                    <a:pt x="674" y="382"/>
                    <a:pt x="674" y="382"/>
                  </a:cubicBezTo>
                  <a:moveTo>
                    <a:pt x="686" y="378"/>
                  </a:moveTo>
                  <a:cubicBezTo>
                    <a:pt x="681" y="385"/>
                    <a:pt x="681" y="385"/>
                    <a:pt x="681" y="385"/>
                  </a:cubicBezTo>
                  <a:cubicBezTo>
                    <a:pt x="681" y="392"/>
                    <a:pt x="681" y="392"/>
                    <a:pt x="681" y="392"/>
                  </a:cubicBezTo>
                  <a:cubicBezTo>
                    <a:pt x="682" y="391"/>
                    <a:pt x="682" y="391"/>
                    <a:pt x="682" y="391"/>
                  </a:cubicBezTo>
                  <a:cubicBezTo>
                    <a:pt x="686" y="394"/>
                    <a:pt x="686" y="394"/>
                    <a:pt x="686" y="394"/>
                  </a:cubicBezTo>
                  <a:cubicBezTo>
                    <a:pt x="686" y="390"/>
                    <a:pt x="686" y="390"/>
                    <a:pt x="686" y="390"/>
                  </a:cubicBezTo>
                  <a:cubicBezTo>
                    <a:pt x="683" y="388"/>
                    <a:pt x="683" y="388"/>
                    <a:pt x="683" y="388"/>
                  </a:cubicBezTo>
                  <a:cubicBezTo>
                    <a:pt x="686" y="384"/>
                    <a:pt x="686" y="384"/>
                    <a:pt x="686" y="384"/>
                  </a:cubicBezTo>
                  <a:cubicBezTo>
                    <a:pt x="686" y="378"/>
                    <a:pt x="686" y="378"/>
                    <a:pt x="686" y="378"/>
                  </a:cubicBezTo>
                  <a:moveTo>
                    <a:pt x="694" y="365"/>
                  </a:moveTo>
                  <a:cubicBezTo>
                    <a:pt x="689" y="372"/>
                    <a:pt x="689" y="372"/>
                    <a:pt x="689" y="372"/>
                  </a:cubicBezTo>
                  <a:cubicBezTo>
                    <a:pt x="689" y="379"/>
                    <a:pt x="689" y="379"/>
                    <a:pt x="689" y="379"/>
                  </a:cubicBezTo>
                  <a:cubicBezTo>
                    <a:pt x="694" y="371"/>
                    <a:pt x="694" y="371"/>
                    <a:pt x="694" y="371"/>
                  </a:cubicBezTo>
                  <a:cubicBezTo>
                    <a:pt x="694" y="365"/>
                    <a:pt x="694" y="365"/>
                    <a:pt x="694" y="365"/>
                  </a:cubicBezTo>
                  <a:moveTo>
                    <a:pt x="702" y="355"/>
                  </a:moveTo>
                  <a:cubicBezTo>
                    <a:pt x="697" y="359"/>
                    <a:pt x="697" y="359"/>
                    <a:pt x="697" y="359"/>
                  </a:cubicBezTo>
                  <a:cubicBezTo>
                    <a:pt x="697" y="359"/>
                    <a:pt x="697" y="359"/>
                    <a:pt x="697" y="359"/>
                  </a:cubicBezTo>
                  <a:cubicBezTo>
                    <a:pt x="697" y="366"/>
                    <a:pt x="697" y="366"/>
                    <a:pt x="697" y="366"/>
                  </a:cubicBezTo>
                  <a:cubicBezTo>
                    <a:pt x="702" y="358"/>
                    <a:pt x="702" y="358"/>
                    <a:pt x="702" y="358"/>
                  </a:cubicBezTo>
                  <a:cubicBezTo>
                    <a:pt x="702" y="355"/>
                    <a:pt x="702" y="355"/>
                    <a:pt x="702" y="355"/>
                  </a:cubicBezTo>
                  <a:moveTo>
                    <a:pt x="630" y="353"/>
                  </a:moveTo>
                  <a:cubicBezTo>
                    <a:pt x="629" y="353"/>
                    <a:pt x="629" y="353"/>
                    <a:pt x="629" y="353"/>
                  </a:cubicBezTo>
                  <a:cubicBezTo>
                    <a:pt x="625" y="359"/>
                    <a:pt x="625" y="359"/>
                    <a:pt x="625" y="359"/>
                  </a:cubicBezTo>
                  <a:cubicBezTo>
                    <a:pt x="622" y="357"/>
                    <a:pt x="619" y="356"/>
                    <a:pt x="616" y="356"/>
                  </a:cubicBezTo>
                  <a:cubicBezTo>
                    <a:pt x="615" y="356"/>
                    <a:pt x="614" y="357"/>
                    <a:pt x="613" y="357"/>
                  </a:cubicBezTo>
                  <a:cubicBezTo>
                    <a:pt x="609" y="358"/>
                    <a:pt x="605" y="360"/>
                    <a:pt x="602" y="364"/>
                  </a:cubicBezTo>
                  <a:cubicBezTo>
                    <a:pt x="602" y="365"/>
                    <a:pt x="602" y="365"/>
                    <a:pt x="602" y="365"/>
                  </a:cubicBezTo>
                  <a:cubicBezTo>
                    <a:pt x="578" y="404"/>
                    <a:pt x="578" y="404"/>
                    <a:pt x="578" y="404"/>
                  </a:cubicBezTo>
                  <a:cubicBezTo>
                    <a:pt x="582" y="404"/>
                    <a:pt x="582" y="404"/>
                    <a:pt x="582" y="404"/>
                  </a:cubicBezTo>
                  <a:cubicBezTo>
                    <a:pt x="605" y="367"/>
                    <a:pt x="605" y="367"/>
                    <a:pt x="605" y="367"/>
                  </a:cubicBezTo>
                  <a:cubicBezTo>
                    <a:pt x="605" y="366"/>
                    <a:pt x="605" y="366"/>
                    <a:pt x="605" y="366"/>
                  </a:cubicBezTo>
                  <a:cubicBezTo>
                    <a:pt x="607" y="363"/>
                    <a:pt x="610" y="361"/>
                    <a:pt x="614" y="360"/>
                  </a:cubicBezTo>
                  <a:cubicBezTo>
                    <a:pt x="615" y="360"/>
                    <a:pt x="616" y="360"/>
                    <a:pt x="617" y="360"/>
                  </a:cubicBezTo>
                  <a:cubicBezTo>
                    <a:pt x="620" y="360"/>
                    <a:pt x="622" y="361"/>
                    <a:pt x="625" y="362"/>
                  </a:cubicBezTo>
                  <a:cubicBezTo>
                    <a:pt x="625" y="362"/>
                    <a:pt x="625" y="362"/>
                    <a:pt x="625" y="362"/>
                  </a:cubicBezTo>
                  <a:cubicBezTo>
                    <a:pt x="625" y="362"/>
                    <a:pt x="625" y="362"/>
                    <a:pt x="625" y="362"/>
                  </a:cubicBezTo>
                  <a:cubicBezTo>
                    <a:pt x="661" y="386"/>
                    <a:pt x="661" y="386"/>
                    <a:pt x="661" y="386"/>
                  </a:cubicBezTo>
                  <a:cubicBezTo>
                    <a:pt x="663" y="384"/>
                    <a:pt x="663" y="384"/>
                    <a:pt x="663" y="384"/>
                  </a:cubicBezTo>
                  <a:cubicBezTo>
                    <a:pt x="628" y="360"/>
                    <a:pt x="628" y="360"/>
                    <a:pt x="628" y="360"/>
                  </a:cubicBezTo>
                  <a:cubicBezTo>
                    <a:pt x="630" y="357"/>
                    <a:pt x="630" y="357"/>
                    <a:pt x="630" y="357"/>
                  </a:cubicBezTo>
                  <a:cubicBezTo>
                    <a:pt x="666" y="381"/>
                    <a:pt x="666" y="381"/>
                    <a:pt x="666" y="381"/>
                  </a:cubicBezTo>
                  <a:cubicBezTo>
                    <a:pt x="669" y="378"/>
                    <a:pt x="669" y="378"/>
                    <a:pt x="669" y="378"/>
                  </a:cubicBezTo>
                  <a:cubicBezTo>
                    <a:pt x="631" y="353"/>
                    <a:pt x="631" y="353"/>
                    <a:pt x="631" y="353"/>
                  </a:cubicBezTo>
                  <a:cubicBezTo>
                    <a:pt x="631" y="353"/>
                    <a:pt x="630" y="353"/>
                    <a:pt x="630" y="353"/>
                  </a:cubicBezTo>
                  <a:moveTo>
                    <a:pt x="707" y="349"/>
                  </a:moveTo>
                  <a:cubicBezTo>
                    <a:pt x="705" y="351"/>
                    <a:pt x="705" y="351"/>
                    <a:pt x="705" y="351"/>
                  </a:cubicBezTo>
                  <a:cubicBezTo>
                    <a:pt x="705" y="353"/>
                    <a:pt x="705" y="353"/>
                    <a:pt x="705" y="353"/>
                  </a:cubicBezTo>
                  <a:cubicBezTo>
                    <a:pt x="707" y="349"/>
                    <a:pt x="707" y="349"/>
                    <a:pt x="707" y="349"/>
                  </a:cubicBezTo>
                  <a:moveTo>
                    <a:pt x="181" y="384"/>
                  </a:moveTo>
                  <a:cubicBezTo>
                    <a:pt x="129" y="357"/>
                    <a:pt x="129" y="357"/>
                    <a:pt x="129" y="357"/>
                  </a:cubicBezTo>
                  <a:cubicBezTo>
                    <a:pt x="132" y="353"/>
                    <a:pt x="132" y="353"/>
                    <a:pt x="132" y="353"/>
                  </a:cubicBezTo>
                  <a:cubicBezTo>
                    <a:pt x="183" y="380"/>
                    <a:pt x="183" y="380"/>
                    <a:pt x="183" y="380"/>
                  </a:cubicBezTo>
                  <a:cubicBezTo>
                    <a:pt x="181" y="384"/>
                    <a:pt x="181" y="384"/>
                    <a:pt x="181" y="384"/>
                  </a:cubicBezTo>
                  <a:moveTo>
                    <a:pt x="173" y="279"/>
                  </a:moveTo>
                  <a:cubicBezTo>
                    <a:pt x="131" y="348"/>
                    <a:pt x="131" y="348"/>
                    <a:pt x="131" y="348"/>
                  </a:cubicBezTo>
                  <a:cubicBezTo>
                    <a:pt x="75" y="318"/>
                    <a:pt x="75" y="318"/>
                    <a:pt x="75" y="318"/>
                  </a:cubicBezTo>
                  <a:cubicBezTo>
                    <a:pt x="72" y="317"/>
                    <a:pt x="70" y="316"/>
                    <a:pt x="67" y="316"/>
                  </a:cubicBezTo>
                  <a:cubicBezTo>
                    <a:pt x="62" y="316"/>
                    <a:pt x="57" y="318"/>
                    <a:pt x="54" y="322"/>
                  </a:cubicBezTo>
                  <a:cubicBezTo>
                    <a:pt x="54" y="322"/>
                    <a:pt x="54" y="322"/>
                    <a:pt x="54" y="322"/>
                  </a:cubicBezTo>
                  <a:cubicBezTo>
                    <a:pt x="30" y="346"/>
                    <a:pt x="12" y="374"/>
                    <a:pt x="0" y="404"/>
                  </a:cubicBezTo>
                  <a:cubicBezTo>
                    <a:pt x="4" y="404"/>
                    <a:pt x="4" y="404"/>
                    <a:pt x="4" y="404"/>
                  </a:cubicBezTo>
                  <a:cubicBezTo>
                    <a:pt x="16" y="374"/>
                    <a:pt x="33" y="347"/>
                    <a:pt x="56" y="325"/>
                  </a:cubicBezTo>
                  <a:cubicBezTo>
                    <a:pt x="56" y="325"/>
                    <a:pt x="56" y="325"/>
                    <a:pt x="56" y="325"/>
                  </a:cubicBezTo>
                  <a:cubicBezTo>
                    <a:pt x="56" y="325"/>
                    <a:pt x="56" y="325"/>
                    <a:pt x="56" y="325"/>
                  </a:cubicBezTo>
                  <a:cubicBezTo>
                    <a:pt x="59" y="321"/>
                    <a:pt x="63" y="320"/>
                    <a:pt x="67" y="320"/>
                  </a:cubicBezTo>
                  <a:cubicBezTo>
                    <a:pt x="69" y="320"/>
                    <a:pt x="71" y="320"/>
                    <a:pt x="73" y="321"/>
                  </a:cubicBezTo>
                  <a:cubicBezTo>
                    <a:pt x="129" y="351"/>
                    <a:pt x="129" y="351"/>
                    <a:pt x="129" y="351"/>
                  </a:cubicBezTo>
                  <a:cubicBezTo>
                    <a:pt x="127" y="355"/>
                    <a:pt x="127" y="355"/>
                    <a:pt x="127" y="355"/>
                  </a:cubicBezTo>
                  <a:cubicBezTo>
                    <a:pt x="71" y="325"/>
                    <a:pt x="71" y="325"/>
                    <a:pt x="71" y="325"/>
                  </a:cubicBezTo>
                  <a:cubicBezTo>
                    <a:pt x="70" y="324"/>
                    <a:pt x="68" y="324"/>
                    <a:pt x="67" y="324"/>
                  </a:cubicBezTo>
                  <a:cubicBezTo>
                    <a:pt x="64" y="324"/>
                    <a:pt x="61" y="325"/>
                    <a:pt x="59" y="328"/>
                  </a:cubicBezTo>
                  <a:cubicBezTo>
                    <a:pt x="59" y="328"/>
                    <a:pt x="59" y="328"/>
                    <a:pt x="59" y="328"/>
                  </a:cubicBezTo>
                  <a:cubicBezTo>
                    <a:pt x="38" y="349"/>
                    <a:pt x="20" y="376"/>
                    <a:pt x="8" y="404"/>
                  </a:cubicBezTo>
                  <a:cubicBezTo>
                    <a:pt x="12" y="404"/>
                    <a:pt x="12" y="404"/>
                    <a:pt x="12" y="404"/>
                  </a:cubicBezTo>
                  <a:cubicBezTo>
                    <a:pt x="24" y="376"/>
                    <a:pt x="41" y="351"/>
                    <a:pt x="62" y="330"/>
                  </a:cubicBezTo>
                  <a:cubicBezTo>
                    <a:pt x="62" y="330"/>
                    <a:pt x="62" y="330"/>
                    <a:pt x="62" y="330"/>
                  </a:cubicBezTo>
                  <a:cubicBezTo>
                    <a:pt x="62" y="330"/>
                    <a:pt x="62" y="330"/>
                    <a:pt x="62" y="330"/>
                  </a:cubicBezTo>
                  <a:cubicBezTo>
                    <a:pt x="63" y="328"/>
                    <a:pt x="65" y="328"/>
                    <a:pt x="67" y="328"/>
                  </a:cubicBezTo>
                  <a:cubicBezTo>
                    <a:pt x="68" y="328"/>
                    <a:pt x="69" y="328"/>
                    <a:pt x="70" y="328"/>
                  </a:cubicBezTo>
                  <a:cubicBezTo>
                    <a:pt x="72" y="330"/>
                    <a:pt x="73" y="333"/>
                    <a:pt x="72" y="336"/>
                  </a:cubicBezTo>
                  <a:cubicBezTo>
                    <a:pt x="72" y="336"/>
                    <a:pt x="72" y="336"/>
                    <a:pt x="72" y="336"/>
                  </a:cubicBezTo>
                  <a:cubicBezTo>
                    <a:pt x="72" y="336"/>
                    <a:pt x="72" y="336"/>
                    <a:pt x="72" y="336"/>
                  </a:cubicBezTo>
                  <a:cubicBezTo>
                    <a:pt x="64" y="360"/>
                    <a:pt x="52" y="383"/>
                    <a:pt x="37" y="404"/>
                  </a:cubicBezTo>
                  <a:cubicBezTo>
                    <a:pt x="41" y="404"/>
                    <a:pt x="41" y="404"/>
                    <a:pt x="41" y="404"/>
                  </a:cubicBezTo>
                  <a:cubicBezTo>
                    <a:pt x="45" y="399"/>
                    <a:pt x="48" y="394"/>
                    <a:pt x="51" y="389"/>
                  </a:cubicBezTo>
                  <a:cubicBezTo>
                    <a:pt x="61" y="373"/>
                    <a:pt x="69" y="355"/>
                    <a:pt x="75" y="337"/>
                  </a:cubicBezTo>
                  <a:cubicBezTo>
                    <a:pt x="75" y="337"/>
                    <a:pt x="75" y="337"/>
                    <a:pt x="75" y="337"/>
                  </a:cubicBezTo>
                  <a:cubicBezTo>
                    <a:pt x="76" y="335"/>
                    <a:pt x="76" y="333"/>
                    <a:pt x="75" y="331"/>
                  </a:cubicBezTo>
                  <a:cubicBezTo>
                    <a:pt x="125" y="358"/>
                    <a:pt x="125" y="358"/>
                    <a:pt x="125" y="358"/>
                  </a:cubicBezTo>
                  <a:cubicBezTo>
                    <a:pt x="97" y="404"/>
                    <a:pt x="97" y="404"/>
                    <a:pt x="97" y="404"/>
                  </a:cubicBezTo>
                  <a:cubicBezTo>
                    <a:pt x="101" y="404"/>
                    <a:pt x="101" y="404"/>
                    <a:pt x="101" y="404"/>
                  </a:cubicBezTo>
                  <a:cubicBezTo>
                    <a:pt x="128" y="359"/>
                    <a:pt x="128" y="359"/>
                    <a:pt x="128" y="359"/>
                  </a:cubicBezTo>
                  <a:cubicBezTo>
                    <a:pt x="181" y="388"/>
                    <a:pt x="181" y="388"/>
                    <a:pt x="181" y="388"/>
                  </a:cubicBezTo>
                  <a:cubicBezTo>
                    <a:pt x="181" y="388"/>
                    <a:pt x="181" y="388"/>
                    <a:pt x="181" y="388"/>
                  </a:cubicBezTo>
                  <a:cubicBezTo>
                    <a:pt x="181" y="388"/>
                    <a:pt x="181" y="388"/>
                    <a:pt x="181" y="388"/>
                  </a:cubicBezTo>
                  <a:cubicBezTo>
                    <a:pt x="181" y="388"/>
                    <a:pt x="181" y="388"/>
                    <a:pt x="181" y="388"/>
                  </a:cubicBezTo>
                  <a:cubicBezTo>
                    <a:pt x="182" y="388"/>
                    <a:pt x="182" y="388"/>
                    <a:pt x="182" y="388"/>
                  </a:cubicBezTo>
                  <a:cubicBezTo>
                    <a:pt x="187" y="392"/>
                    <a:pt x="189" y="398"/>
                    <a:pt x="188" y="404"/>
                  </a:cubicBezTo>
                  <a:cubicBezTo>
                    <a:pt x="191" y="404"/>
                    <a:pt x="191" y="404"/>
                    <a:pt x="191" y="404"/>
                  </a:cubicBezTo>
                  <a:cubicBezTo>
                    <a:pt x="193" y="397"/>
                    <a:pt x="190" y="390"/>
                    <a:pt x="184" y="386"/>
                  </a:cubicBezTo>
                  <a:cubicBezTo>
                    <a:pt x="187" y="381"/>
                    <a:pt x="187" y="381"/>
                    <a:pt x="187" y="381"/>
                  </a:cubicBezTo>
                  <a:cubicBezTo>
                    <a:pt x="188" y="380"/>
                    <a:pt x="187" y="379"/>
                    <a:pt x="186" y="378"/>
                  </a:cubicBezTo>
                  <a:cubicBezTo>
                    <a:pt x="134" y="350"/>
                    <a:pt x="134" y="350"/>
                    <a:pt x="134" y="350"/>
                  </a:cubicBezTo>
                  <a:cubicBezTo>
                    <a:pt x="175" y="281"/>
                    <a:pt x="175" y="281"/>
                    <a:pt x="175" y="281"/>
                  </a:cubicBezTo>
                  <a:cubicBezTo>
                    <a:pt x="174" y="280"/>
                    <a:pt x="173" y="279"/>
                    <a:pt x="173" y="279"/>
                  </a:cubicBezTo>
                  <a:moveTo>
                    <a:pt x="206" y="276"/>
                  </a:moveTo>
                  <a:cubicBezTo>
                    <a:pt x="204" y="278"/>
                    <a:pt x="204" y="278"/>
                    <a:pt x="204" y="278"/>
                  </a:cubicBezTo>
                  <a:cubicBezTo>
                    <a:pt x="207" y="281"/>
                    <a:pt x="207" y="281"/>
                    <a:pt x="207" y="281"/>
                  </a:cubicBezTo>
                  <a:cubicBezTo>
                    <a:pt x="210" y="278"/>
                    <a:pt x="210" y="278"/>
                    <a:pt x="210" y="278"/>
                  </a:cubicBezTo>
                  <a:cubicBezTo>
                    <a:pt x="206" y="276"/>
                    <a:pt x="206" y="276"/>
                    <a:pt x="206" y="276"/>
                  </a:cubicBezTo>
                  <a:moveTo>
                    <a:pt x="177" y="272"/>
                  </a:moveTo>
                  <a:cubicBezTo>
                    <a:pt x="174" y="276"/>
                    <a:pt x="174" y="276"/>
                    <a:pt x="174" y="276"/>
                  </a:cubicBezTo>
                  <a:cubicBezTo>
                    <a:pt x="175" y="276"/>
                    <a:pt x="176" y="277"/>
                    <a:pt x="177" y="278"/>
                  </a:cubicBezTo>
                  <a:cubicBezTo>
                    <a:pt x="179" y="274"/>
                    <a:pt x="179" y="274"/>
                    <a:pt x="179" y="274"/>
                  </a:cubicBezTo>
                  <a:cubicBezTo>
                    <a:pt x="179" y="273"/>
                    <a:pt x="178" y="272"/>
                    <a:pt x="177" y="272"/>
                  </a:cubicBezTo>
                  <a:moveTo>
                    <a:pt x="212" y="270"/>
                  </a:moveTo>
                  <a:cubicBezTo>
                    <a:pt x="210" y="273"/>
                    <a:pt x="210" y="273"/>
                    <a:pt x="210" y="273"/>
                  </a:cubicBezTo>
                  <a:cubicBezTo>
                    <a:pt x="213" y="275"/>
                    <a:pt x="213" y="275"/>
                    <a:pt x="213" y="275"/>
                  </a:cubicBezTo>
                  <a:cubicBezTo>
                    <a:pt x="216" y="273"/>
                    <a:pt x="216" y="273"/>
                    <a:pt x="216" y="273"/>
                  </a:cubicBezTo>
                  <a:cubicBezTo>
                    <a:pt x="212" y="270"/>
                    <a:pt x="212" y="270"/>
                    <a:pt x="212" y="270"/>
                  </a:cubicBezTo>
                  <a:moveTo>
                    <a:pt x="274" y="263"/>
                  </a:moveTo>
                  <a:cubicBezTo>
                    <a:pt x="260" y="285"/>
                    <a:pt x="260" y="285"/>
                    <a:pt x="260" y="285"/>
                  </a:cubicBezTo>
                  <a:cubicBezTo>
                    <a:pt x="260" y="286"/>
                    <a:pt x="260" y="286"/>
                    <a:pt x="260" y="286"/>
                  </a:cubicBezTo>
                  <a:cubicBezTo>
                    <a:pt x="257" y="290"/>
                    <a:pt x="253" y="292"/>
                    <a:pt x="248" y="292"/>
                  </a:cubicBezTo>
                  <a:cubicBezTo>
                    <a:pt x="246" y="292"/>
                    <a:pt x="243" y="291"/>
                    <a:pt x="241" y="290"/>
                  </a:cubicBezTo>
                  <a:cubicBezTo>
                    <a:pt x="219" y="275"/>
                    <a:pt x="219" y="275"/>
                    <a:pt x="219" y="275"/>
                  </a:cubicBezTo>
                  <a:cubicBezTo>
                    <a:pt x="216" y="277"/>
                    <a:pt x="216" y="277"/>
                    <a:pt x="216" y="277"/>
                  </a:cubicBezTo>
                  <a:cubicBezTo>
                    <a:pt x="237" y="291"/>
                    <a:pt x="237" y="291"/>
                    <a:pt x="237" y="291"/>
                  </a:cubicBezTo>
                  <a:cubicBezTo>
                    <a:pt x="235" y="295"/>
                    <a:pt x="235" y="295"/>
                    <a:pt x="235" y="295"/>
                  </a:cubicBezTo>
                  <a:cubicBezTo>
                    <a:pt x="213" y="280"/>
                    <a:pt x="213" y="280"/>
                    <a:pt x="213" y="280"/>
                  </a:cubicBezTo>
                  <a:cubicBezTo>
                    <a:pt x="210" y="283"/>
                    <a:pt x="210" y="283"/>
                    <a:pt x="210" y="283"/>
                  </a:cubicBezTo>
                  <a:cubicBezTo>
                    <a:pt x="234" y="299"/>
                    <a:pt x="234" y="299"/>
                    <a:pt x="234" y="299"/>
                  </a:cubicBezTo>
                  <a:cubicBezTo>
                    <a:pt x="235" y="299"/>
                    <a:pt x="235" y="299"/>
                    <a:pt x="235" y="299"/>
                  </a:cubicBezTo>
                  <a:cubicBezTo>
                    <a:pt x="236" y="299"/>
                    <a:pt x="236" y="299"/>
                    <a:pt x="237" y="298"/>
                  </a:cubicBezTo>
                  <a:cubicBezTo>
                    <a:pt x="240" y="293"/>
                    <a:pt x="240" y="293"/>
                    <a:pt x="240" y="293"/>
                  </a:cubicBezTo>
                  <a:cubicBezTo>
                    <a:pt x="243" y="295"/>
                    <a:pt x="246" y="295"/>
                    <a:pt x="248" y="295"/>
                  </a:cubicBezTo>
                  <a:cubicBezTo>
                    <a:pt x="254" y="295"/>
                    <a:pt x="260" y="293"/>
                    <a:pt x="263" y="288"/>
                  </a:cubicBezTo>
                  <a:cubicBezTo>
                    <a:pt x="263" y="287"/>
                    <a:pt x="263" y="287"/>
                    <a:pt x="263" y="287"/>
                  </a:cubicBezTo>
                  <a:cubicBezTo>
                    <a:pt x="276" y="266"/>
                    <a:pt x="276" y="266"/>
                    <a:pt x="276" y="266"/>
                  </a:cubicBezTo>
                  <a:cubicBezTo>
                    <a:pt x="274" y="263"/>
                    <a:pt x="274" y="263"/>
                    <a:pt x="274" y="263"/>
                  </a:cubicBezTo>
                  <a:moveTo>
                    <a:pt x="199" y="261"/>
                  </a:moveTo>
                  <a:cubicBezTo>
                    <a:pt x="200" y="263"/>
                    <a:pt x="201" y="265"/>
                    <a:pt x="202" y="268"/>
                  </a:cubicBezTo>
                  <a:cubicBezTo>
                    <a:pt x="202" y="268"/>
                    <a:pt x="202" y="268"/>
                    <a:pt x="202" y="268"/>
                  </a:cubicBezTo>
                  <a:cubicBezTo>
                    <a:pt x="203" y="268"/>
                    <a:pt x="203" y="268"/>
                    <a:pt x="203" y="268"/>
                  </a:cubicBezTo>
                  <a:cubicBezTo>
                    <a:pt x="207" y="271"/>
                    <a:pt x="207" y="271"/>
                    <a:pt x="207" y="271"/>
                  </a:cubicBezTo>
                  <a:cubicBezTo>
                    <a:pt x="209" y="268"/>
                    <a:pt x="209" y="268"/>
                    <a:pt x="209" y="268"/>
                  </a:cubicBezTo>
                  <a:cubicBezTo>
                    <a:pt x="199" y="261"/>
                    <a:pt x="199" y="261"/>
                    <a:pt x="199" y="261"/>
                  </a:cubicBezTo>
                  <a:moveTo>
                    <a:pt x="584" y="227"/>
                  </a:moveTo>
                  <a:cubicBezTo>
                    <a:pt x="582" y="229"/>
                    <a:pt x="580" y="231"/>
                    <a:pt x="578" y="233"/>
                  </a:cubicBezTo>
                  <a:cubicBezTo>
                    <a:pt x="577" y="234"/>
                    <a:pt x="577" y="234"/>
                    <a:pt x="577" y="234"/>
                  </a:cubicBezTo>
                  <a:cubicBezTo>
                    <a:pt x="577" y="233"/>
                    <a:pt x="577" y="233"/>
                    <a:pt x="577" y="233"/>
                  </a:cubicBezTo>
                  <a:cubicBezTo>
                    <a:pt x="576" y="234"/>
                    <a:pt x="575" y="235"/>
                    <a:pt x="574" y="236"/>
                  </a:cubicBezTo>
                  <a:cubicBezTo>
                    <a:pt x="577" y="237"/>
                    <a:pt x="577" y="237"/>
                    <a:pt x="577" y="237"/>
                  </a:cubicBezTo>
                  <a:cubicBezTo>
                    <a:pt x="577" y="238"/>
                    <a:pt x="578" y="238"/>
                    <a:pt x="578" y="238"/>
                  </a:cubicBezTo>
                  <a:cubicBezTo>
                    <a:pt x="578" y="238"/>
                    <a:pt x="579" y="237"/>
                    <a:pt x="579" y="237"/>
                  </a:cubicBezTo>
                  <a:cubicBezTo>
                    <a:pt x="579" y="237"/>
                    <a:pt x="579" y="237"/>
                    <a:pt x="579" y="237"/>
                  </a:cubicBezTo>
                  <a:cubicBezTo>
                    <a:pt x="584" y="227"/>
                    <a:pt x="584" y="227"/>
                    <a:pt x="584" y="227"/>
                  </a:cubicBezTo>
                  <a:moveTo>
                    <a:pt x="123" y="221"/>
                  </a:moveTo>
                  <a:cubicBezTo>
                    <a:pt x="125" y="223"/>
                    <a:pt x="126" y="226"/>
                    <a:pt x="129" y="228"/>
                  </a:cubicBezTo>
                  <a:cubicBezTo>
                    <a:pt x="127" y="225"/>
                    <a:pt x="125" y="223"/>
                    <a:pt x="123" y="221"/>
                  </a:cubicBezTo>
                  <a:moveTo>
                    <a:pt x="216" y="206"/>
                  </a:moveTo>
                  <a:cubicBezTo>
                    <a:pt x="190" y="249"/>
                    <a:pt x="190" y="249"/>
                    <a:pt x="190" y="249"/>
                  </a:cubicBezTo>
                  <a:cubicBezTo>
                    <a:pt x="191" y="250"/>
                    <a:pt x="192" y="251"/>
                    <a:pt x="192" y="252"/>
                  </a:cubicBezTo>
                  <a:cubicBezTo>
                    <a:pt x="219" y="208"/>
                    <a:pt x="219" y="208"/>
                    <a:pt x="219" y="208"/>
                  </a:cubicBezTo>
                  <a:cubicBezTo>
                    <a:pt x="216" y="206"/>
                    <a:pt x="216" y="206"/>
                    <a:pt x="216" y="206"/>
                  </a:cubicBezTo>
                  <a:moveTo>
                    <a:pt x="134" y="199"/>
                  </a:moveTo>
                  <a:cubicBezTo>
                    <a:pt x="133" y="203"/>
                    <a:pt x="132" y="206"/>
                    <a:pt x="130" y="210"/>
                  </a:cubicBezTo>
                  <a:cubicBezTo>
                    <a:pt x="130" y="210"/>
                    <a:pt x="130" y="210"/>
                    <a:pt x="130" y="210"/>
                  </a:cubicBezTo>
                  <a:cubicBezTo>
                    <a:pt x="129" y="214"/>
                    <a:pt x="130" y="219"/>
                    <a:pt x="134" y="222"/>
                  </a:cubicBezTo>
                  <a:cubicBezTo>
                    <a:pt x="186" y="257"/>
                    <a:pt x="186" y="257"/>
                    <a:pt x="186" y="257"/>
                  </a:cubicBezTo>
                  <a:cubicBezTo>
                    <a:pt x="184" y="261"/>
                    <a:pt x="184" y="261"/>
                    <a:pt x="184" y="261"/>
                  </a:cubicBezTo>
                  <a:cubicBezTo>
                    <a:pt x="131" y="225"/>
                    <a:pt x="131" y="225"/>
                    <a:pt x="131" y="225"/>
                  </a:cubicBezTo>
                  <a:cubicBezTo>
                    <a:pt x="131" y="225"/>
                    <a:pt x="131" y="225"/>
                    <a:pt x="131" y="225"/>
                  </a:cubicBezTo>
                  <a:cubicBezTo>
                    <a:pt x="134" y="228"/>
                    <a:pt x="137" y="232"/>
                    <a:pt x="140" y="235"/>
                  </a:cubicBezTo>
                  <a:cubicBezTo>
                    <a:pt x="182" y="263"/>
                    <a:pt x="182" y="263"/>
                    <a:pt x="182" y="263"/>
                  </a:cubicBezTo>
                  <a:cubicBezTo>
                    <a:pt x="178" y="269"/>
                    <a:pt x="178" y="269"/>
                    <a:pt x="178" y="269"/>
                  </a:cubicBezTo>
                  <a:cubicBezTo>
                    <a:pt x="179" y="270"/>
                    <a:pt x="180" y="270"/>
                    <a:pt x="181" y="271"/>
                  </a:cubicBezTo>
                  <a:cubicBezTo>
                    <a:pt x="185" y="265"/>
                    <a:pt x="185" y="265"/>
                    <a:pt x="185" y="265"/>
                  </a:cubicBezTo>
                  <a:cubicBezTo>
                    <a:pt x="200" y="276"/>
                    <a:pt x="200" y="276"/>
                    <a:pt x="200" y="276"/>
                  </a:cubicBezTo>
                  <a:cubicBezTo>
                    <a:pt x="201" y="275"/>
                    <a:pt x="201" y="274"/>
                    <a:pt x="201" y="272"/>
                  </a:cubicBezTo>
                  <a:cubicBezTo>
                    <a:pt x="186" y="262"/>
                    <a:pt x="186" y="262"/>
                    <a:pt x="186" y="262"/>
                  </a:cubicBezTo>
                  <a:cubicBezTo>
                    <a:pt x="189" y="259"/>
                    <a:pt x="189" y="259"/>
                    <a:pt x="189" y="259"/>
                  </a:cubicBezTo>
                  <a:cubicBezTo>
                    <a:pt x="196" y="264"/>
                    <a:pt x="196" y="264"/>
                    <a:pt x="196" y="264"/>
                  </a:cubicBezTo>
                  <a:cubicBezTo>
                    <a:pt x="194" y="261"/>
                    <a:pt x="193" y="259"/>
                    <a:pt x="191" y="256"/>
                  </a:cubicBezTo>
                  <a:cubicBezTo>
                    <a:pt x="190" y="256"/>
                    <a:pt x="190" y="256"/>
                    <a:pt x="190" y="256"/>
                  </a:cubicBezTo>
                  <a:cubicBezTo>
                    <a:pt x="191" y="255"/>
                    <a:pt x="191" y="255"/>
                    <a:pt x="191" y="255"/>
                  </a:cubicBezTo>
                  <a:cubicBezTo>
                    <a:pt x="190" y="254"/>
                    <a:pt x="189" y="253"/>
                    <a:pt x="188" y="252"/>
                  </a:cubicBezTo>
                  <a:cubicBezTo>
                    <a:pt x="188" y="254"/>
                    <a:pt x="188" y="254"/>
                    <a:pt x="188" y="254"/>
                  </a:cubicBezTo>
                  <a:cubicBezTo>
                    <a:pt x="141" y="223"/>
                    <a:pt x="141" y="223"/>
                    <a:pt x="141" y="223"/>
                  </a:cubicBezTo>
                  <a:cubicBezTo>
                    <a:pt x="143" y="222"/>
                    <a:pt x="145" y="221"/>
                    <a:pt x="146" y="219"/>
                  </a:cubicBezTo>
                  <a:cubicBezTo>
                    <a:pt x="146" y="219"/>
                    <a:pt x="146" y="219"/>
                    <a:pt x="146" y="219"/>
                  </a:cubicBezTo>
                  <a:cubicBezTo>
                    <a:pt x="148" y="217"/>
                    <a:pt x="150" y="215"/>
                    <a:pt x="152" y="213"/>
                  </a:cubicBezTo>
                  <a:cubicBezTo>
                    <a:pt x="151" y="212"/>
                    <a:pt x="150" y="212"/>
                    <a:pt x="150" y="211"/>
                  </a:cubicBezTo>
                  <a:cubicBezTo>
                    <a:pt x="148" y="213"/>
                    <a:pt x="146" y="215"/>
                    <a:pt x="144" y="217"/>
                  </a:cubicBezTo>
                  <a:cubicBezTo>
                    <a:pt x="144" y="217"/>
                    <a:pt x="144" y="217"/>
                    <a:pt x="144" y="217"/>
                  </a:cubicBezTo>
                  <a:cubicBezTo>
                    <a:pt x="143" y="217"/>
                    <a:pt x="143" y="217"/>
                    <a:pt x="143" y="217"/>
                  </a:cubicBezTo>
                  <a:cubicBezTo>
                    <a:pt x="142" y="219"/>
                    <a:pt x="140" y="220"/>
                    <a:pt x="139" y="220"/>
                  </a:cubicBezTo>
                  <a:cubicBezTo>
                    <a:pt x="138" y="220"/>
                    <a:pt x="137" y="219"/>
                    <a:pt x="136" y="219"/>
                  </a:cubicBezTo>
                  <a:cubicBezTo>
                    <a:pt x="133" y="217"/>
                    <a:pt x="132" y="214"/>
                    <a:pt x="134" y="211"/>
                  </a:cubicBezTo>
                  <a:cubicBezTo>
                    <a:pt x="134" y="211"/>
                    <a:pt x="134" y="211"/>
                    <a:pt x="134" y="211"/>
                  </a:cubicBezTo>
                  <a:cubicBezTo>
                    <a:pt x="134" y="211"/>
                    <a:pt x="134" y="211"/>
                    <a:pt x="134" y="211"/>
                  </a:cubicBezTo>
                  <a:cubicBezTo>
                    <a:pt x="135" y="208"/>
                    <a:pt x="136" y="204"/>
                    <a:pt x="137" y="201"/>
                  </a:cubicBezTo>
                  <a:cubicBezTo>
                    <a:pt x="136" y="200"/>
                    <a:pt x="135" y="200"/>
                    <a:pt x="134" y="199"/>
                  </a:cubicBezTo>
                  <a:moveTo>
                    <a:pt x="127" y="194"/>
                  </a:moveTo>
                  <a:cubicBezTo>
                    <a:pt x="126" y="199"/>
                    <a:pt x="124" y="203"/>
                    <a:pt x="123" y="207"/>
                  </a:cubicBezTo>
                  <a:cubicBezTo>
                    <a:pt x="123" y="207"/>
                    <a:pt x="123" y="207"/>
                    <a:pt x="123" y="207"/>
                  </a:cubicBezTo>
                  <a:cubicBezTo>
                    <a:pt x="122" y="209"/>
                    <a:pt x="122" y="211"/>
                    <a:pt x="122" y="213"/>
                  </a:cubicBezTo>
                  <a:cubicBezTo>
                    <a:pt x="123" y="215"/>
                    <a:pt x="125" y="217"/>
                    <a:pt x="126" y="219"/>
                  </a:cubicBezTo>
                  <a:cubicBezTo>
                    <a:pt x="125" y="216"/>
                    <a:pt x="125" y="212"/>
                    <a:pt x="126" y="209"/>
                  </a:cubicBezTo>
                  <a:cubicBezTo>
                    <a:pt x="126" y="208"/>
                    <a:pt x="126" y="208"/>
                    <a:pt x="126" y="208"/>
                  </a:cubicBezTo>
                  <a:cubicBezTo>
                    <a:pt x="126" y="208"/>
                    <a:pt x="126" y="208"/>
                    <a:pt x="126" y="208"/>
                  </a:cubicBezTo>
                  <a:cubicBezTo>
                    <a:pt x="128" y="204"/>
                    <a:pt x="129" y="200"/>
                    <a:pt x="130" y="196"/>
                  </a:cubicBezTo>
                  <a:cubicBezTo>
                    <a:pt x="129" y="196"/>
                    <a:pt x="128" y="195"/>
                    <a:pt x="127" y="194"/>
                  </a:cubicBezTo>
                  <a:moveTo>
                    <a:pt x="599" y="194"/>
                  </a:moveTo>
                  <a:cubicBezTo>
                    <a:pt x="582" y="225"/>
                    <a:pt x="582" y="225"/>
                    <a:pt x="582" y="225"/>
                  </a:cubicBezTo>
                  <a:cubicBezTo>
                    <a:pt x="584" y="223"/>
                    <a:pt x="586" y="222"/>
                    <a:pt x="588" y="220"/>
                  </a:cubicBezTo>
                  <a:cubicBezTo>
                    <a:pt x="601" y="197"/>
                    <a:pt x="601" y="197"/>
                    <a:pt x="601" y="197"/>
                  </a:cubicBezTo>
                  <a:cubicBezTo>
                    <a:pt x="599" y="194"/>
                    <a:pt x="599" y="194"/>
                    <a:pt x="599" y="194"/>
                  </a:cubicBezTo>
                  <a:moveTo>
                    <a:pt x="593" y="188"/>
                  </a:moveTo>
                  <a:cubicBezTo>
                    <a:pt x="569" y="231"/>
                    <a:pt x="569" y="231"/>
                    <a:pt x="569" y="231"/>
                  </a:cubicBezTo>
                  <a:cubicBezTo>
                    <a:pt x="569" y="232"/>
                    <a:pt x="569" y="232"/>
                    <a:pt x="569" y="232"/>
                  </a:cubicBezTo>
                  <a:cubicBezTo>
                    <a:pt x="566" y="236"/>
                    <a:pt x="562" y="239"/>
                    <a:pt x="557" y="239"/>
                  </a:cubicBezTo>
                  <a:cubicBezTo>
                    <a:pt x="555" y="239"/>
                    <a:pt x="552" y="238"/>
                    <a:pt x="550" y="237"/>
                  </a:cubicBezTo>
                  <a:cubicBezTo>
                    <a:pt x="520" y="219"/>
                    <a:pt x="520" y="219"/>
                    <a:pt x="520" y="219"/>
                  </a:cubicBezTo>
                  <a:cubicBezTo>
                    <a:pt x="517" y="221"/>
                    <a:pt x="517" y="221"/>
                    <a:pt x="517" y="221"/>
                  </a:cubicBezTo>
                  <a:cubicBezTo>
                    <a:pt x="548" y="240"/>
                    <a:pt x="548" y="240"/>
                    <a:pt x="548" y="240"/>
                  </a:cubicBezTo>
                  <a:cubicBezTo>
                    <a:pt x="551" y="241"/>
                    <a:pt x="554" y="242"/>
                    <a:pt x="557" y="242"/>
                  </a:cubicBezTo>
                  <a:cubicBezTo>
                    <a:pt x="559" y="242"/>
                    <a:pt x="561" y="242"/>
                    <a:pt x="563" y="241"/>
                  </a:cubicBezTo>
                  <a:cubicBezTo>
                    <a:pt x="567" y="238"/>
                    <a:pt x="570" y="235"/>
                    <a:pt x="574" y="232"/>
                  </a:cubicBezTo>
                  <a:cubicBezTo>
                    <a:pt x="573" y="232"/>
                    <a:pt x="573" y="232"/>
                    <a:pt x="573" y="232"/>
                  </a:cubicBezTo>
                  <a:cubicBezTo>
                    <a:pt x="595" y="190"/>
                    <a:pt x="595" y="190"/>
                    <a:pt x="595" y="190"/>
                  </a:cubicBezTo>
                  <a:cubicBezTo>
                    <a:pt x="593" y="188"/>
                    <a:pt x="593" y="188"/>
                    <a:pt x="593" y="188"/>
                  </a:cubicBezTo>
                  <a:moveTo>
                    <a:pt x="603" y="187"/>
                  </a:moveTo>
                  <a:cubicBezTo>
                    <a:pt x="600" y="191"/>
                    <a:pt x="600" y="191"/>
                    <a:pt x="600" y="191"/>
                  </a:cubicBezTo>
                  <a:cubicBezTo>
                    <a:pt x="603" y="193"/>
                    <a:pt x="603" y="193"/>
                    <a:pt x="603" y="193"/>
                  </a:cubicBezTo>
                  <a:cubicBezTo>
                    <a:pt x="605" y="189"/>
                    <a:pt x="605" y="189"/>
                    <a:pt x="605" y="189"/>
                  </a:cubicBezTo>
                  <a:cubicBezTo>
                    <a:pt x="603" y="187"/>
                    <a:pt x="603" y="187"/>
                    <a:pt x="603" y="187"/>
                  </a:cubicBezTo>
                  <a:moveTo>
                    <a:pt x="318" y="183"/>
                  </a:moveTo>
                  <a:cubicBezTo>
                    <a:pt x="319" y="186"/>
                    <a:pt x="318" y="190"/>
                    <a:pt x="317" y="192"/>
                  </a:cubicBezTo>
                  <a:cubicBezTo>
                    <a:pt x="276" y="260"/>
                    <a:pt x="276" y="260"/>
                    <a:pt x="276" y="260"/>
                  </a:cubicBezTo>
                  <a:cubicBezTo>
                    <a:pt x="278" y="263"/>
                    <a:pt x="278" y="263"/>
                    <a:pt x="278" y="263"/>
                  </a:cubicBezTo>
                  <a:cubicBezTo>
                    <a:pt x="319" y="194"/>
                    <a:pt x="319" y="194"/>
                    <a:pt x="319" y="194"/>
                  </a:cubicBezTo>
                  <a:cubicBezTo>
                    <a:pt x="321" y="192"/>
                    <a:pt x="322" y="189"/>
                    <a:pt x="322" y="187"/>
                  </a:cubicBezTo>
                  <a:cubicBezTo>
                    <a:pt x="318" y="183"/>
                    <a:pt x="318" y="183"/>
                    <a:pt x="318" y="183"/>
                  </a:cubicBezTo>
                  <a:moveTo>
                    <a:pt x="597" y="180"/>
                  </a:moveTo>
                  <a:cubicBezTo>
                    <a:pt x="595" y="185"/>
                    <a:pt x="595" y="185"/>
                    <a:pt x="595" y="185"/>
                  </a:cubicBezTo>
                  <a:cubicBezTo>
                    <a:pt x="597" y="187"/>
                    <a:pt x="597" y="187"/>
                    <a:pt x="597" y="187"/>
                  </a:cubicBezTo>
                  <a:cubicBezTo>
                    <a:pt x="599" y="183"/>
                    <a:pt x="599" y="183"/>
                    <a:pt x="599" y="183"/>
                  </a:cubicBezTo>
                  <a:cubicBezTo>
                    <a:pt x="597" y="180"/>
                    <a:pt x="597" y="180"/>
                    <a:pt x="597" y="180"/>
                  </a:cubicBezTo>
                  <a:moveTo>
                    <a:pt x="452" y="175"/>
                  </a:moveTo>
                  <a:cubicBezTo>
                    <a:pt x="449" y="178"/>
                    <a:pt x="449" y="178"/>
                    <a:pt x="449" y="178"/>
                  </a:cubicBezTo>
                  <a:cubicBezTo>
                    <a:pt x="451" y="180"/>
                    <a:pt x="452" y="182"/>
                    <a:pt x="455" y="183"/>
                  </a:cubicBezTo>
                  <a:cubicBezTo>
                    <a:pt x="455" y="184"/>
                    <a:pt x="455" y="184"/>
                    <a:pt x="455" y="184"/>
                  </a:cubicBezTo>
                  <a:cubicBezTo>
                    <a:pt x="514" y="219"/>
                    <a:pt x="514" y="219"/>
                    <a:pt x="514" y="219"/>
                  </a:cubicBezTo>
                  <a:cubicBezTo>
                    <a:pt x="517" y="217"/>
                    <a:pt x="517" y="217"/>
                    <a:pt x="517" y="217"/>
                  </a:cubicBezTo>
                  <a:cubicBezTo>
                    <a:pt x="457" y="181"/>
                    <a:pt x="457" y="181"/>
                    <a:pt x="457" y="181"/>
                  </a:cubicBezTo>
                  <a:cubicBezTo>
                    <a:pt x="456" y="180"/>
                    <a:pt x="456" y="180"/>
                    <a:pt x="456" y="180"/>
                  </a:cubicBezTo>
                  <a:cubicBezTo>
                    <a:pt x="455" y="179"/>
                    <a:pt x="453" y="177"/>
                    <a:pt x="452" y="175"/>
                  </a:cubicBezTo>
                  <a:moveTo>
                    <a:pt x="180" y="170"/>
                  </a:moveTo>
                  <a:cubicBezTo>
                    <a:pt x="172" y="183"/>
                    <a:pt x="163" y="196"/>
                    <a:pt x="152" y="208"/>
                  </a:cubicBezTo>
                  <a:cubicBezTo>
                    <a:pt x="153" y="209"/>
                    <a:pt x="154" y="210"/>
                    <a:pt x="154" y="211"/>
                  </a:cubicBezTo>
                  <a:cubicBezTo>
                    <a:pt x="165" y="199"/>
                    <a:pt x="174" y="187"/>
                    <a:pt x="181" y="174"/>
                  </a:cubicBezTo>
                  <a:cubicBezTo>
                    <a:pt x="182" y="174"/>
                    <a:pt x="182" y="173"/>
                    <a:pt x="183" y="172"/>
                  </a:cubicBezTo>
                  <a:cubicBezTo>
                    <a:pt x="180" y="170"/>
                    <a:pt x="180" y="170"/>
                    <a:pt x="180" y="170"/>
                  </a:cubicBezTo>
                  <a:moveTo>
                    <a:pt x="306" y="166"/>
                  </a:moveTo>
                  <a:cubicBezTo>
                    <a:pt x="322" y="182"/>
                    <a:pt x="322" y="182"/>
                    <a:pt x="322" y="182"/>
                  </a:cubicBezTo>
                  <a:cubicBezTo>
                    <a:pt x="321" y="177"/>
                    <a:pt x="318" y="173"/>
                    <a:pt x="314" y="171"/>
                  </a:cubicBezTo>
                  <a:cubicBezTo>
                    <a:pt x="314" y="170"/>
                    <a:pt x="314" y="170"/>
                    <a:pt x="314" y="170"/>
                  </a:cubicBezTo>
                  <a:cubicBezTo>
                    <a:pt x="312" y="168"/>
                    <a:pt x="312" y="168"/>
                    <a:pt x="312" y="168"/>
                  </a:cubicBezTo>
                  <a:cubicBezTo>
                    <a:pt x="311" y="169"/>
                    <a:pt x="311" y="169"/>
                    <a:pt x="311" y="169"/>
                  </a:cubicBezTo>
                  <a:cubicBezTo>
                    <a:pt x="306" y="166"/>
                    <a:pt x="306" y="166"/>
                    <a:pt x="306" y="166"/>
                  </a:cubicBezTo>
                  <a:moveTo>
                    <a:pt x="452" y="162"/>
                  </a:moveTo>
                  <a:cubicBezTo>
                    <a:pt x="447" y="167"/>
                    <a:pt x="447" y="167"/>
                    <a:pt x="447" y="167"/>
                  </a:cubicBezTo>
                  <a:cubicBezTo>
                    <a:pt x="447" y="170"/>
                    <a:pt x="447" y="172"/>
                    <a:pt x="448" y="175"/>
                  </a:cubicBezTo>
                  <a:cubicBezTo>
                    <a:pt x="451" y="172"/>
                    <a:pt x="451" y="172"/>
                    <a:pt x="451" y="172"/>
                  </a:cubicBezTo>
                  <a:cubicBezTo>
                    <a:pt x="450" y="169"/>
                    <a:pt x="450" y="165"/>
                    <a:pt x="452" y="162"/>
                  </a:cubicBezTo>
                  <a:moveTo>
                    <a:pt x="577" y="161"/>
                  </a:moveTo>
                  <a:cubicBezTo>
                    <a:pt x="575" y="163"/>
                    <a:pt x="575" y="163"/>
                    <a:pt x="575" y="163"/>
                  </a:cubicBezTo>
                  <a:cubicBezTo>
                    <a:pt x="578" y="166"/>
                    <a:pt x="578" y="166"/>
                    <a:pt x="578" y="166"/>
                  </a:cubicBezTo>
                  <a:cubicBezTo>
                    <a:pt x="591" y="174"/>
                    <a:pt x="591" y="174"/>
                    <a:pt x="591" y="174"/>
                  </a:cubicBezTo>
                  <a:cubicBezTo>
                    <a:pt x="583" y="165"/>
                    <a:pt x="583" y="165"/>
                    <a:pt x="583" y="165"/>
                  </a:cubicBezTo>
                  <a:cubicBezTo>
                    <a:pt x="577" y="161"/>
                    <a:pt x="577" y="161"/>
                    <a:pt x="577" y="161"/>
                  </a:cubicBezTo>
                  <a:moveTo>
                    <a:pt x="306" y="157"/>
                  </a:moveTo>
                  <a:cubicBezTo>
                    <a:pt x="316" y="167"/>
                    <a:pt x="316" y="167"/>
                    <a:pt x="316" y="167"/>
                  </a:cubicBezTo>
                  <a:cubicBezTo>
                    <a:pt x="317" y="165"/>
                    <a:pt x="317" y="165"/>
                    <a:pt x="317" y="165"/>
                  </a:cubicBezTo>
                  <a:cubicBezTo>
                    <a:pt x="318" y="164"/>
                    <a:pt x="317" y="163"/>
                    <a:pt x="317" y="163"/>
                  </a:cubicBezTo>
                  <a:cubicBezTo>
                    <a:pt x="306" y="157"/>
                    <a:pt x="306" y="157"/>
                    <a:pt x="306" y="157"/>
                  </a:cubicBezTo>
                  <a:moveTo>
                    <a:pt x="570" y="157"/>
                  </a:moveTo>
                  <a:cubicBezTo>
                    <a:pt x="573" y="161"/>
                    <a:pt x="573" y="161"/>
                    <a:pt x="573" y="161"/>
                  </a:cubicBezTo>
                  <a:cubicBezTo>
                    <a:pt x="574" y="160"/>
                    <a:pt x="574" y="160"/>
                    <a:pt x="574" y="160"/>
                  </a:cubicBezTo>
                  <a:cubicBezTo>
                    <a:pt x="570" y="157"/>
                    <a:pt x="570" y="157"/>
                    <a:pt x="570" y="157"/>
                  </a:cubicBezTo>
                  <a:moveTo>
                    <a:pt x="277" y="151"/>
                  </a:moveTo>
                  <a:cubicBezTo>
                    <a:pt x="285" y="159"/>
                    <a:pt x="285" y="159"/>
                    <a:pt x="285" y="159"/>
                  </a:cubicBezTo>
                  <a:cubicBezTo>
                    <a:pt x="304" y="169"/>
                    <a:pt x="304" y="169"/>
                    <a:pt x="304" y="169"/>
                  </a:cubicBezTo>
                  <a:cubicBezTo>
                    <a:pt x="295" y="161"/>
                    <a:pt x="295" y="161"/>
                    <a:pt x="295" y="161"/>
                  </a:cubicBezTo>
                  <a:cubicBezTo>
                    <a:pt x="277" y="151"/>
                    <a:pt x="277" y="151"/>
                    <a:pt x="277" y="151"/>
                  </a:cubicBezTo>
                  <a:moveTo>
                    <a:pt x="159" y="149"/>
                  </a:moveTo>
                  <a:cubicBezTo>
                    <a:pt x="150" y="164"/>
                    <a:pt x="142" y="179"/>
                    <a:pt x="135" y="196"/>
                  </a:cubicBezTo>
                  <a:cubicBezTo>
                    <a:pt x="136" y="196"/>
                    <a:pt x="137" y="197"/>
                    <a:pt x="138" y="198"/>
                  </a:cubicBezTo>
                  <a:cubicBezTo>
                    <a:pt x="144" y="181"/>
                    <a:pt x="152" y="166"/>
                    <a:pt x="162" y="151"/>
                  </a:cubicBezTo>
                  <a:cubicBezTo>
                    <a:pt x="159" y="149"/>
                    <a:pt x="159" y="149"/>
                    <a:pt x="159" y="149"/>
                  </a:cubicBezTo>
                  <a:moveTo>
                    <a:pt x="287" y="147"/>
                  </a:moveTo>
                  <a:cubicBezTo>
                    <a:pt x="295" y="155"/>
                    <a:pt x="295" y="155"/>
                    <a:pt x="295" y="155"/>
                  </a:cubicBezTo>
                  <a:cubicBezTo>
                    <a:pt x="304" y="160"/>
                    <a:pt x="304" y="160"/>
                    <a:pt x="304" y="160"/>
                  </a:cubicBezTo>
                  <a:cubicBezTo>
                    <a:pt x="296" y="152"/>
                    <a:pt x="296" y="152"/>
                    <a:pt x="296" y="152"/>
                  </a:cubicBezTo>
                  <a:cubicBezTo>
                    <a:pt x="287" y="147"/>
                    <a:pt x="287" y="147"/>
                    <a:pt x="287" y="147"/>
                  </a:cubicBezTo>
                  <a:moveTo>
                    <a:pt x="154" y="143"/>
                  </a:moveTo>
                  <a:cubicBezTo>
                    <a:pt x="154" y="144"/>
                    <a:pt x="154" y="144"/>
                    <a:pt x="154" y="144"/>
                  </a:cubicBezTo>
                  <a:cubicBezTo>
                    <a:pt x="144" y="158"/>
                    <a:pt x="135" y="174"/>
                    <a:pt x="129" y="191"/>
                  </a:cubicBezTo>
                  <a:cubicBezTo>
                    <a:pt x="130" y="192"/>
                    <a:pt x="131" y="192"/>
                    <a:pt x="132" y="193"/>
                  </a:cubicBezTo>
                  <a:cubicBezTo>
                    <a:pt x="138" y="176"/>
                    <a:pt x="146" y="161"/>
                    <a:pt x="156" y="146"/>
                  </a:cubicBezTo>
                  <a:cubicBezTo>
                    <a:pt x="154" y="143"/>
                    <a:pt x="154" y="143"/>
                    <a:pt x="154" y="143"/>
                  </a:cubicBezTo>
                  <a:moveTo>
                    <a:pt x="470" y="135"/>
                  </a:moveTo>
                  <a:cubicBezTo>
                    <a:pt x="458" y="147"/>
                    <a:pt x="458" y="147"/>
                    <a:pt x="458" y="147"/>
                  </a:cubicBezTo>
                  <a:cubicBezTo>
                    <a:pt x="451" y="157"/>
                    <a:pt x="451" y="157"/>
                    <a:pt x="451" y="157"/>
                  </a:cubicBezTo>
                  <a:cubicBezTo>
                    <a:pt x="449" y="156"/>
                    <a:pt x="449" y="156"/>
                    <a:pt x="449" y="156"/>
                  </a:cubicBezTo>
                  <a:cubicBezTo>
                    <a:pt x="446" y="159"/>
                    <a:pt x="446" y="159"/>
                    <a:pt x="446" y="159"/>
                  </a:cubicBezTo>
                  <a:cubicBezTo>
                    <a:pt x="449" y="160"/>
                    <a:pt x="449" y="160"/>
                    <a:pt x="449" y="160"/>
                  </a:cubicBezTo>
                  <a:cubicBezTo>
                    <a:pt x="462" y="148"/>
                    <a:pt x="462" y="148"/>
                    <a:pt x="462" y="148"/>
                  </a:cubicBezTo>
                  <a:cubicBezTo>
                    <a:pt x="470" y="135"/>
                    <a:pt x="470" y="135"/>
                    <a:pt x="470" y="135"/>
                  </a:cubicBezTo>
                  <a:moveTo>
                    <a:pt x="263" y="128"/>
                  </a:moveTo>
                  <a:cubicBezTo>
                    <a:pt x="261" y="133"/>
                    <a:pt x="261" y="133"/>
                    <a:pt x="261" y="133"/>
                  </a:cubicBezTo>
                  <a:cubicBezTo>
                    <a:pt x="258" y="131"/>
                    <a:pt x="258" y="131"/>
                    <a:pt x="258" y="131"/>
                  </a:cubicBezTo>
                  <a:cubicBezTo>
                    <a:pt x="266" y="139"/>
                    <a:pt x="266" y="139"/>
                    <a:pt x="266" y="139"/>
                  </a:cubicBezTo>
                  <a:cubicBezTo>
                    <a:pt x="284" y="149"/>
                    <a:pt x="284" y="149"/>
                    <a:pt x="284" y="149"/>
                  </a:cubicBezTo>
                  <a:cubicBezTo>
                    <a:pt x="276" y="141"/>
                    <a:pt x="276" y="141"/>
                    <a:pt x="276" y="141"/>
                  </a:cubicBezTo>
                  <a:cubicBezTo>
                    <a:pt x="264" y="135"/>
                    <a:pt x="264" y="135"/>
                    <a:pt x="264" y="135"/>
                  </a:cubicBezTo>
                  <a:cubicBezTo>
                    <a:pt x="266" y="131"/>
                    <a:pt x="266" y="131"/>
                    <a:pt x="266" y="131"/>
                  </a:cubicBezTo>
                  <a:cubicBezTo>
                    <a:pt x="263" y="128"/>
                    <a:pt x="263" y="128"/>
                    <a:pt x="263" y="128"/>
                  </a:cubicBezTo>
                  <a:moveTo>
                    <a:pt x="267" y="123"/>
                  </a:moveTo>
                  <a:cubicBezTo>
                    <a:pt x="265" y="125"/>
                    <a:pt x="265" y="125"/>
                    <a:pt x="265" y="125"/>
                  </a:cubicBezTo>
                  <a:cubicBezTo>
                    <a:pt x="268" y="128"/>
                    <a:pt x="268" y="128"/>
                    <a:pt x="268" y="128"/>
                  </a:cubicBezTo>
                  <a:cubicBezTo>
                    <a:pt x="269" y="125"/>
                    <a:pt x="269" y="125"/>
                    <a:pt x="269" y="125"/>
                  </a:cubicBezTo>
                  <a:cubicBezTo>
                    <a:pt x="267" y="123"/>
                    <a:pt x="267" y="123"/>
                    <a:pt x="267" y="123"/>
                  </a:cubicBezTo>
                  <a:moveTo>
                    <a:pt x="508" y="120"/>
                  </a:moveTo>
                  <a:cubicBezTo>
                    <a:pt x="505" y="122"/>
                    <a:pt x="505" y="122"/>
                    <a:pt x="505" y="122"/>
                  </a:cubicBezTo>
                  <a:cubicBezTo>
                    <a:pt x="567" y="160"/>
                    <a:pt x="567" y="160"/>
                    <a:pt x="567" y="160"/>
                  </a:cubicBezTo>
                  <a:cubicBezTo>
                    <a:pt x="560" y="151"/>
                    <a:pt x="560" y="151"/>
                    <a:pt x="560" y="151"/>
                  </a:cubicBezTo>
                  <a:cubicBezTo>
                    <a:pt x="508" y="120"/>
                    <a:pt x="508" y="120"/>
                    <a:pt x="508" y="120"/>
                  </a:cubicBezTo>
                  <a:moveTo>
                    <a:pt x="499" y="114"/>
                  </a:moveTo>
                  <a:cubicBezTo>
                    <a:pt x="497" y="117"/>
                    <a:pt x="497" y="117"/>
                    <a:pt x="497" y="117"/>
                  </a:cubicBezTo>
                  <a:cubicBezTo>
                    <a:pt x="502" y="120"/>
                    <a:pt x="502" y="120"/>
                    <a:pt x="502" y="120"/>
                  </a:cubicBezTo>
                  <a:cubicBezTo>
                    <a:pt x="505" y="118"/>
                    <a:pt x="505" y="118"/>
                    <a:pt x="505" y="118"/>
                  </a:cubicBezTo>
                  <a:cubicBezTo>
                    <a:pt x="499" y="114"/>
                    <a:pt x="499" y="114"/>
                    <a:pt x="499" y="114"/>
                  </a:cubicBezTo>
                  <a:moveTo>
                    <a:pt x="494" y="111"/>
                  </a:moveTo>
                  <a:cubicBezTo>
                    <a:pt x="491" y="114"/>
                    <a:pt x="491" y="114"/>
                    <a:pt x="491" y="114"/>
                  </a:cubicBezTo>
                  <a:cubicBezTo>
                    <a:pt x="494" y="115"/>
                    <a:pt x="494" y="115"/>
                    <a:pt x="494" y="115"/>
                  </a:cubicBezTo>
                  <a:cubicBezTo>
                    <a:pt x="496" y="113"/>
                    <a:pt x="496" y="113"/>
                    <a:pt x="496" y="113"/>
                  </a:cubicBezTo>
                  <a:cubicBezTo>
                    <a:pt x="494" y="111"/>
                    <a:pt x="494" y="111"/>
                    <a:pt x="494" y="111"/>
                  </a:cubicBezTo>
                  <a:moveTo>
                    <a:pt x="197" y="109"/>
                  </a:moveTo>
                  <a:cubicBezTo>
                    <a:pt x="194" y="109"/>
                    <a:pt x="191" y="110"/>
                    <a:pt x="190" y="112"/>
                  </a:cubicBezTo>
                  <a:cubicBezTo>
                    <a:pt x="190" y="112"/>
                    <a:pt x="190" y="112"/>
                    <a:pt x="190" y="112"/>
                  </a:cubicBezTo>
                  <a:cubicBezTo>
                    <a:pt x="179" y="123"/>
                    <a:pt x="170" y="134"/>
                    <a:pt x="161" y="146"/>
                  </a:cubicBezTo>
                  <a:cubicBezTo>
                    <a:pt x="164" y="149"/>
                    <a:pt x="164" y="149"/>
                    <a:pt x="164" y="149"/>
                  </a:cubicBezTo>
                  <a:cubicBezTo>
                    <a:pt x="172" y="136"/>
                    <a:pt x="182" y="125"/>
                    <a:pt x="192" y="115"/>
                  </a:cubicBezTo>
                  <a:cubicBezTo>
                    <a:pt x="192" y="114"/>
                    <a:pt x="192" y="114"/>
                    <a:pt x="192" y="114"/>
                  </a:cubicBezTo>
                  <a:cubicBezTo>
                    <a:pt x="192" y="114"/>
                    <a:pt x="192" y="114"/>
                    <a:pt x="192" y="114"/>
                  </a:cubicBezTo>
                  <a:cubicBezTo>
                    <a:pt x="193" y="113"/>
                    <a:pt x="195" y="112"/>
                    <a:pt x="197" y="112"/>
                  </a:cubicBezTo>
                  <a:cubicBezTo>
                    <a:pt x="198" y="112"/>
                    <a:pt x="199" y="112"/>
                    <a:pt x="200" y="113"/>
                  </a:cubicBezTo>
                  <a:cubicBezTo>
                    <a:pt x="202" y="115"/>
                    <a:pt x="203" y="118"/>
                    <a:pt x="202" y="120"/>
                  </a:cubicBezTo>
                  <a:cubicBezTo>
                    <a:pt x="202" y="120"/>
                    <a:pt x="202" y="120"/>
                    <a:pt x="202" y="120"/>
                  </a:cubicBezTo>
                  <a:cubicBezTo>
                    <a:pt x="202" y="121"/>
                    <a:pt x="202" y="121"/>
                    <a:pt x="202" y="121"/>
                  </a:cubicBezTo>
                  <a:cubicBezTo>
                    <a:pt x="197" y="137"/>
                    <a:pt x="190" y="152"/>
                    <a:pt x="182" y="167"/>
                  </a:cubicBezTo>
                  <a:cubicBezTo>
                    <a:pt x="184" y="169"/>
                    <a:pt x="184" y="169"/>
                    <a:pt x="184" y="169"/>
                  </a:cubicBezTo>
                  <a:cubicBezTo>
                    <a:pt x="193" y="154"/>
                    <a:pt x="200" y="138"/>
                    <a:pt x="205" y="122"/>
                  </a:cubicBezTo>
                  <a:cubicBezTo>
                    <a:pt x="205" y="122"/>
                    <a:pt x="205" y="122"/>
                    <a:pt x="205" y="122"/>
                  </a:cubicBezTo>
                  <a:cubicBezTo>
                    <a:pt x="206" y="120"/>
                    <a:pt x="206" y="118"/>
                    <a:pt x="206" y="116"/>
                  </a:cubicBezTo>
                  <a:cubicBezTo>
                    <a:pt x="255" y="142"/>
                    <a:pt x="255" y="142"/>
                    <a:pt x="255" y="142"/>
                  </a:cubicBezTo>
                  <a:cubicBezTo>
                    <a:pt x="218" y="203"/>
                    <a:pt x="218" y="203"/>
                    <a:pt x="218" y="203"/>
                  </a:cubicBezTo>
                  <a:cubicBezTo>
                    <a:pt x="221" y="205"/>
                    <a:pt x="221" y="205"/>
                    <a:pt x="221" y="205"/>
                  </a:cubicBezTo>
                  <a:cubicBezTo>
                    <a:pt x="258" y="144"/>
                    <a:pt x="258" y="144"/>
                    <a:pt x="258" y="144"/>
                  </a:cubicBezTo>
                  <a:cubicBezTo>
                    <a:pt x="275" y="153"/>
                    <a:pt x="275" y="153"/>
                    <a:pt x="275" y="153"/>
                  </a:cubicBezTo>
                  <a:cubicBezTo>
                    <a:pt x="267" y="145"/>
                    <a:pt x="267" y="145"/>
                    <a:pt x="267" y="145"/>
                  </a:cubicBezTo>
                  <a:cubicBezTo>
                    <a:pt x="260" y="141"/>
                    <a:pt x="260" y="141"/>
                    <a:pt x="260" y="141"/>
                  </a:cubicBezTo>
                  <a:cubicBezTo>
                    <a:pt x="261" y="139"/>
                    <a:pt x="261" y="139"/>
                    <a:pt x="261" y="139"/>
                  </a:cubicBezTo>
                  <a:cubicBezTo>
                    <a:pt x="258" y="137"/>
                    <a:pt x="258" y="137"/>
                    <a:pt x="258" y="137"/>
                  </a:cubicBezTo>
                  <a:cubicBezTo>
                    <a:pt x="257" y="140"/>
                    <a:pt x="257" y="140"/>
                    <a:pt x="257" y="140"/>
                  </a:cubicBezTo>
                  <a:cubicBezTo>
                    <a:pt x="201" y="110"/>
                    <a:pt x="201" y="110"/>
                    <a:pt x="201" y="110"/>
                  </a:cubicBezTo>
                  <a:cubicBezTo>
                    <a:pt x="200" y="109"/>
                    <a:pt x="198" y="109"/>
                    <a:pt x="197" y="109"/>
                  </a:cubicBezTo>
                  <a:moveTo>
                    <a:pt x="635" y="104"/>
                  </a:moveTo>
                  <a:cubicBezTo>
                    <a:pt x="632" y="107"/>
                    <a:pt x="632" y="107"/>
                    <a:pt x="632" y="107"/>
                  </a:cubicBezTo>
                  <a:cubicBezTo>
                    <a:pt x="632" y="107"/>
                    <a:pt x="632" y="107"/>
                    <a:pt x="633" y="106"/>
                  </a:cubicBezTo>
                  <a:cubicBezTo>
                    <a:pt x="633" y="106"/>
                    <a:pt x="633" y="106"/>
                    <a:pt x="633" y="106"/>
                  </a:cubicBezTo>
                  <a:cubicBezTo>
                    <a:pt x="633" y="106"/>
                    <a:pt x="633" y="106"/>
                    <a:pt x="633" y="106"/>
                  </a:cubicBezTo>
                  <a:cubicBezTo>
                    <a:pt x="633" y="106"/>
                    <a:pt x="633" y="106"/>
                    <a:pt x="633" y="106"/>
                  </a:cubicBezTo>
                  <a:cubicBezTo>
                    <a:pt x="638" y="111"/>
                    <a:pt x="639" y="118"/>
                    <a:pt x="636" y="124"/>
                  </a:cubicBezTo>
                  <a:cubicBezTo>
                    <a:pt x="607" y="179"/>
                    <a:pt x="607" y="179"/>
                    <a:pt x="607" y="179"/>
                  </a:cubicBezTo>
                  <a:cubicBezTo>
                    <a:pt x="603" y="177"/>
                    <a:pt x="603" y="177"/>
                    <a:pt x="603" y="177"/>
                  </a:cubicBezTo>
                  <a:cubicBezTo>
                    <a:pt x="632" y="122"/>
                    <a:pt x="632" y="122"/>
                    <a:pt x="632" y="122"/>
                  </a:cubicBezTo>
                  <a:cubicBezTo>
                    <a:pt x="634" y="118"/>
                    <a:pt x="633" y="113"/>
                    <a:pt x="630" y="110"/>
                  </a:cubicBezTo>
                  <a:cubicBezTo>
                    <a:pt x="630" y="110"/>
                    <a:pt x="630" y="110"/>
                    <a:pt x="630" y="110"/>
                  </a:cubicBezTo>
                  <a:cubicBezTo>
                    <a:pt x="630" y="110"/>
                    <a:pt x="630" y="109"/>
                    <a:pt x="629" y="109"/>
                  </a:cubicBezTo>
                  <a:cubicBezTo>
                    <a:pt x="627" y="112"/>
                    <a:pt x="627" y="112"/>
                    <a:pt x="627" y="112"/>
                  </a:cubicBezTo>
                  <a:cubicBezTo>
                    <a:pt x="627" y="112"/>
                    <a:pt x="627" y="112"/>
                    <a:pt x="628" y="112"/>
                  </a:cubicBezTo>
                  <a:cubicBezTo>
                    <a:pt x="628" y="112"/>
                    <a:pt x="628" y="112"/>
                    <a:pt x="628" y="112"/>
                  </a:cubicBezTo>
                  <a:cubicBezTo>
                    <a:pt x="628" y="112"/>
                    <a:pt x="628" y="112"/>
                    <a:pt x="628" y="112"/>
                  </a:cubicBezTo>
                  <a:cubicBezTo>
                    <a:pt x="630" y="114"/>
                    <a:pt x="631" y="117"/>
                    <a:pt x="629" y="120"/>
                  </a:cubicBezTo>
                  <a:cubicBezTo>
                    <a:pt x="628" y="122"/>
                    <a:pt x="626" y="123"/>
                    <a:pt x="624" y="123"/>
                  </a:cubicBezTo>
                  <a:cubicBezTo>
                    <a:pt x="624" y="123"/>
                    <a:pt x="623" y="123"/>
                    <a:pt x="622" y="122"/>
                  </a:cubicBezTo>
                  <a:cubicBezTo>
                    <a:pt x="622" y="122"/>
                    <a:pt x="622" y="122"/>
                    <a:pt x="622" y="122"/>
                  </a:cubicBezTo>
                  <a:cubicBezTo>
                    <a:pt x="622" y="122"/>
                    <a:pt x="622" y="122"/>
                    <a:pt x="622" y="122"/>
                  </a:cubicBezTo>
                  <a:cubicBezTo>
                    <a:pt x="620" y="122"/>
                    <a:pt x="619" y="121"/>
                    <a:pt x="618" y="121"/>
                  </a:cubicBezTo>
                  <a:cubicBezTo>
                    <a:pt x="615" y="123"/>
                    <a:pt x="615" y="123"/>
                    <a:pt x="615" y="123"/>
                  </a:cubicBezTo>
                  <a:cubicBezTo>
                    <a:pt x="617" y="124"/>
                    <a:pt x="619" y="125"/>
                    <a:pt x="621" y="125"/>
                  </a:cubicBezTo>
                  <a:cubicBezTo>
                    <a:pt x="621" y="125"/>
                    <a:pt x="621" y="125"/>
                    <a:pt x="621" y="125"/>
                  </a:cubicBezTo>
                  <a:cubicBezTo>
                    <a:pt x="622" y="126"/>
                    <a:pt x="623" y="126"/>
                    <a:pt x="624" y="126"/>
                  </a:cubicBezTo>
                  <a:cubicBezTo>
                    <a:pt x="625" y="126"/>
                    <a:pt x="626" y="126"/>
                    <a:pt x="626" y="126"/>
                  </a:cubicBezTo>
                  <a:cubicBezTo>
                    <a:pt x="600" y="175"/>
                    <a:pt x="600" y="175"/>
                    <a:pt x="600" y="175"/>
                  </a:cubicBezTo>
                  <a:cubicBezTo>
                    <a:pt x="593" y="171"/>
                    <a:pt x="593" y="171"/>
                    <a:pt x="593" y="171"/>
                  </a:cubicBezTo>
                  <a:cubicBezTo>
                    <a:pt x="601" y="180"/>
                    <a:pt x="601" y="180"/>
                    <a:pt x="601" y="180"/>
                  </a:cubicBezTo>
                  <a:cubicBezTo>
                    <a:pt x="605" y="182"/>
                    <a:pt x="605" y="182"/>
                    <a:pt x="605" y="182"/>
                  </a:cubicBezTo>
                  <a:cubicBezTo>
                    <a:pt x="604" y="183"/>
                    <a:pt x="604" y="183"/>
                    <a:pt x="604" y="183"/>
                  </a:cubicBezTo>
                  <a:cubicBezTo>
                    <a:pt x="607" y="186"/>
                    <a:pt x="607" y="186"/>
                    <a:pt x="607" y="186"/>
                  </a:cubicBezTo>
                  <a:cubicBezTo>
                    <a:pt x="608" y="184"/>
                    <a:pt x="608" y="184"/>
                    <a:pt x="608" y="184"/>
                  </a:cubicBezTo>
                  <a:cubicBezTo>
                    <a:pt x="751" y="270"/>
                    <a:pt x="751" y="270"/>
                    <a:pt x="751" y="270"/>
                  </a:cubicBezTo>
                  <a:cubicBezTo>
                    <a:pt x="711" y="336"/>
                    <a:pt x="711" y="336"/>
                    <a:pt x="711" y="336"/>
                  </a:cubicBezTo>
                  <a:cubicBezTo>
                    <a:pt x="721" y="326"/>
                    <a:pt x="721" y="326"/>
                    <a:pt x="721" y="326"/>
                  </a:cubicBezTo>
                  <a:cubicBezTo>
                    <a:pt x="755" y="271"/>
                    <a:pt x="755" y="271"/>
                    <a:pt x="755" y="271"/>
                  </a:cubicBezTo>
                  <a:cubicBezTo>
                    <a:pt x="755" y="270"/>
                    <a:pt x="755" y="269"/>
                    <a:pt x="754" y="268"/>
                  </a:cubicBezTo>
                  <a:cubicBezTo>
                    <a:pt x="609" y="181"/>
                    <a:pt x="609" y="181"/>
                    <a:pt x="609" y="181"/>
                  </a:cubicBezTo>
                  <a:cubicBezTo>
                    <a:pt x="639" y="125"/>
                    <a:pt x="639" y="125"/>
                    <a:pt x="639" y="125"/>
                  </a:cubicBezTo>
                  <a:cubicBezTo>
                    <a:pt x="643" y="118"/>
                    <a:pt x="641" y="109"/>
                    <a:pt x="635" y="104"/>
                  </a:cubicBezTo>
                  <a:cubicBezTo>
                    <a:pt x="635" y="104"/>
                    <a:pt x="635" y="104"/>
                    <a:pt x="635" y="104"/>
                  </a:cubicBezTo>
                  <a:cubicBezTo>
                    <a:pt x="635" y="104"/>
                    <a:pt x="635" y="104"/>
                    <a:pt x="635" y="104"/>
                  </a:cubicBezTo>
                  <a:cubicBezTo>
                    <a:pt x="635" y="104"/>
                    <a:pt x="635" y="104"/>
                    <a:pt x="635" y="104"/>
                  </a:cubicBezTo>
                  <a:cubicBezTo>
                    <a:pt x="635" y="104"/>
                    <a:pt x="635" y="104"/>
                    <a:pt x="635" y="104"/>
                  </a:cubicBezTo>
                  <a:cubicBezTo>
                    <a:pt x="635" y="104"/>
                    <a:pt x="635" y="104"/>
                    <a:pt x="635" y="104"/>
                  </a:cubicBezTo>
                  <a:moveTo>
                    <a:pt x="197" y="101"/>
                  </a:moveTo>
                  <a:cubicBezTo>
                    <a:pt x="195" y="101"/>
                    <a:pt x="193" y="101"/>
                    <a:pt x="191" y="102"/>
                  </a:cubicBezTo>
                  <a:cubicBezTo>
                    <a:pt x="156" y="141"/>
                    <a:pt x="156" y="141"/>
                    <a:pt x="156" y="141"/>
                  </a:cubicBezTo>
                  <a:cubicBezTo>
                    <a:pt x="158" y="143"/>
                    <a:pt x="158" y="143"/>
                    <a:pt x="158" y="143"/>
                  </a:cubicBezTo>
                  <a:cubicBezTo>
                    <a:pt x="166" y="131"/>
                    <a:pt x="176" y="120"/>
                    <a:pt x="186" y="109"/>
                  </a:cubicBezTo>
                  <a:cubicBezTo>
                    <a:pt x="186" y="109"/>
                    <a:pt x="186" y="109"/>
                    <a:pt x="186" y="109"/>
                  </a:cubicBezTo>
                  <a:cubicBezTo>
                    <a:pt x="186" y="109"/>
                    <a:pt x="186" y="109"/>
                    <a:pt x="186" y="109"/>
                  </a:cubicBezTo>
                  <a:cubicBezTo>
                    <a:pt x="189" y="106"/>
                    <a:pt x="193" y="104"/>
                    <a:pt x="197" y="104"/>
                  </a:cubicBezTo>
                  <a:cubicBezTo>
                    <a:pt x="199" y="104"/>
                    <a:pt x="201" y="105"/>
                    <a:pt x="204" y="106"/>
                  </a:cubicBezTo>
                  <a:cubicBezTo>
                    <a:pt x="256" y="134"/>
                    <a:pt x="256" y="134"/>
                    <a:pt x="256" y="134"/>
                  </a:cubicBezTo>
                  <a:cubicBezTo>
                    <a:pt x="247" y="126"/>
                    <a:pt x="247" y="126"/>
                    <a:pt x="247" y="126"/>
                  </a:cubicBezTo>
                  <a:cubicBezTo>
                    <a:pt x="205" y="103"/>
                    <a:pt x="205" y="103"/>
                    <a:pt x="205" y="103"/>
                  </a:cubicBezTo>
                  <a:cubicBezTo>
                    <a:pt x="203" y="102"/>
                    <a:pt x="200" y="101"/>
                    <a:pt x="197" y="101"/>
                  </a:cubicBezTo>
                  <a:moveTo>
                    <a:pt x="538" y="76"/>
                  </a:moveTo>
                  <a:cubicBezTo>
                    <a:pt x="536" y="78"/>
                    <a:pt x="536" y="78"/>
                    <a:pt x="536" y="78"/>
                  </a:cubicBezTo>
                  <a:cubicBezTo>
                    <a:pt x="558" y="97"/>
                    <a:pt x="584" y="112"/>
                    <a:pt x="612" y="122"/>
                  </a:cubicBezTo>
                  <a:cubicBezTo>
                    <a:pt x="614" y="120"/>
                    <a:pt x="614" y="120"/>
                    <a:pt x="614" y="120"/>
                  </a:cubicBezTo>
                  <a:cubicBezTo>
                    <a:pt x="586" y="110"/>
                    <a:pt x="560" y="95"/>
                    <a:pt x="538" y="76"/>
                  </a:cubicBezTo>
                  <a:moveTo>
                    <a:pt x="533" y="72"/>
                  </a:moveTo>
                  <a:cubicBezTo>
                    <a:pt x="531" y="74"/>
                    <a:pt x="531" y="74"/>
                    <a:pt x="531" y="74"/>
                  </a:cubicBezTo>
                  <a:cubicBezTo>
                    <a:pt x="532" y="75"/>
                    <a:pt x="533" y="75"/>
                    <a:pt x="533" y="76"/>
                  </a:cubicBezTo>
                  <a:cubicBezTo>
                    <a:pt x="536" y="74"/>
                    <a:pt x="536" y="74"/>
                    <a:pt x="536" y="74"/>
                  </a:cubicBezTo>
                  <a:cubicBezTo>
                    <a:pt x="535" y="73"/>
                    <a:pt x="534" y="72"/>
                    <a:pt x="533" y="72"/>
                  </a:cubicBezTo>
                  <a:moveTo>
                    <a:pt x="551" y="54"/>
                  </a:moveTo>
                  <a:cubicBezTo>
                    <a:pt x="546" y="59"/>
                    <a:pt x="546" y="59"/>
                    <a:pt x="546" y="59"/>
                  </a:cubicBezTo>
                  <a:cubicBezTo>
                    <a:pt x="547" y="59"/>
                    <a:pt x="548" y="60"/>
                    <a:pt x="549" y="60"/>
                  </a:cubicBezTo>
                  <a:cubicBezTo>
                    <a:pt x="553" y="56"/>
                    <a:pt x="553" y="56"/>
                    <a:pt x="553" y="56"/>
                  </a:cubicBezTo>
                  <a:cubicBezTo>
                    <a:pt x="551" y="54"/>
                    <a:pt x="551" y="54"/>
                    <a:pt x="551" y="54"/>
                  </a:cubicBezTo>
                  <a:moveTo>
                    <a:pt x="561" y="53"/>
                  </a:moveTo>
                  <a:cubicBezTo>
                    <a:pt x="558" y="56"/>
                    <a:pt x="558" y="56"/>
                    <a:pt x="558" y="56"/>
                  </a:cubicBezTo>
                  <a:cubicBezTo>
                    <a:pt x="583" y="67"/>
                    <a:pt x="607" y="82"/>
                    <a:pt x="627" y="100"/>
                  </a:cubicBezTo>
                  <a:cubicBezTo>
                    <a:pt x="599" y="84"/>
                    <a:pt x="599" y="84"/>
                    <a:pt x="599" y="84"/>
                  </a:cubicBezTo>
                  <a:cubicBezTo>
                    <a:pt x="590" y="77"/>
                    <a:pt x="580" y="71"/>
                    <a:pt x="569" y="66"/>
                  </a:cubicBezTo>
                  <a:cubicBezTo>
                    <a:pt x="556" y="58"/>
                    <a:pt x="556" y="58"/>
                    <a:pt x="556" y="58"/>
                  </a:cubicBezTo>
                  <a:cubicBezTo>
                    <a:pt x="552" y="62"/>
                    <a:pt x="552" y="62"/>
                    <a:pt x="552" y="62"/>
                  </a:cubicBezTo>
                  <a:cubicBezTo>
                    <a:pt x="558" y="64"/>
                    <a:pt x="563" y="66"/>
                    <a:pt x="568" y="69"/>
                  </a:cubicBezTo>
                  <a:cubicBezTo>
                    <a:pt x="598" y="87"/>
                    <a:pt x="598" y="87"/>
                    <a:pt x="598" y="87"/>
                  </a:cubicBezTo>
                  <a:cubicBezTo>
                    <a:pt x="607" y="94"/>
                    <a:pt x="616" y="101"/>
                    <a:pt x="625" y="109"/>
                  </a:cubicBezTo>
                  <a:cubicBezTo>
                    <a:pt x="627" y="107"/>
                    <a:pt x="627" y="107"/>
                    <a:pt x="627" y="107"/>
                  </a:cubicBezTo>
                  <a:cubicBezTo>
                    <a:pt x="625" y="105"/>
                    <a:pt x="622" y="103"/>
                    <a:pt x="620" y="100"/>
                  </a:cubicBezTo>
                  <a:cubicBezTo>
                    <a:pt x="628" y="105"/>
                    <a:pt x="628" y="105"/>
                    <a:pt x="628" y="105"/>
                  </a:cubicBezTo>
                  <a:cubicBezTo>
                    <a:pt x="632" y="101"/>
                    <a:pt x="632" y="101"/>
                    <a:pt x="632" y="101"/>
                  </a:cubicBezTo>
                  <a:cubicBezTo>
                    <a:pt x="612" y="81"/>
                    <a:pt x="587" y="65"/>
                    <a:pt x="561" y="53"/>
                  </a:cubicBezTo>
                  <a:moveTo>
                    <a:pt x="555" y="50"/>
                  </a:moveTo>
                  <a:cubicBezTo>
                    <a:pt x="552" y="53"/>
                    <a:pt x="552" y="53"/>
                    <a:pt x="552" y="53"/>
                  </a:cubicBezTo>
                  <a:cubicBezTo>
                    <a:pt x="553" y="53"/>
                    <a:pt x="554" y="54"/>
                    <a:pt x="555" y="54"/>
                  </a:cubicBezTo>
                  <a:cubicBezTo>
                    <a:pt x="558" y="52"/>
                    <a:pt x="558" y="52"/>
                    <a:pt x="558" y="52"/>
                  </a:cubicBezTo>
                  <a:cubicBezTo>
                    <a:pt x="557" y="51"/>
                    <a:pt x="556" y="51"/>
                    <a:pt x="555" y="50"/>
                  </a:cubicBezTo>
                  <a:moveTo>
                    <a:pt x="486" y="106"/>
                  </a:moveTo>
                  <a:cubicBezTo>
                    <a:pt x="482" y="104"/>
                    <a:pt x="482" y="104"/>
                    <a:pt x="482" y="104"/>
                  </a:cubicBezTo>
                  <a:cubicBezTo>
                    <a:pt x="517" y="52"/>
                    <a:pt x="517" y="52"/>
                    <a:pt x="517" y="52"/>
                  </a:cubicBezTo>
                  <a:cubicBezTo>
                    <a:pt x="519" y="48"/>
                    <a:pt x="524" y="45"/>
                    <a:pt x="528" y="45"/>
                  </a:cubicBezTo>
                  <a:cubicBezTo>
                    <a:pt x="529" y="45"/>
                    <a:pt x="529" y="45"/>
                    <a:pt x="529" y="45"/>
                  </a:cubicBezTo>
                  <a:cubicBezTo>
                    <a:pt x="545" y="55"/>
                    <a:pt x="545" y="55"/>
                    <a:pt x="545" y="55"/>
                  </a:cubicBezTo>
                  <a:cubicBezTo>
                    <a:pt x="541" y="54"/>
                    <a:pt x="537" y="52"/>
                    <a:pt x="532" y="51"/>
                  </a:cubicBezTo>
                  <a:cubicBezTo>
                    <a:pt x="532" y="51"/>
                    <a:pt x="532" y="51"/>
                    <a:pt x="532" y="51"/>
                  </a:cubicBezTo>
                  <a:cubicBezTo>
                    <a:pt x="531" y="50"/>
                    <a:pt x="530" y="50"/>
                    <a:pt x="528" y="50"/>
                  </a:cubicBezTo>
                  <a:cubicBezTo>
                    <a:pt x="525" y="50"/>
                    <a:pt x="522" y="51"/>
                    <a:pt x="521" y="54"/>
                  </a:cubicBezTo>
                  <a:cubicBezTo>
                    <a:pt x="486" y="106"/>
                    <a:pt x="486" y="106"/>
                    <a:pt x="486" y="106"/>
                  </a:cubicBezTo>
                  <a:moveTo>
                    <a:pt x="460" y="0"/>
                  </a:moveTo>
                  <a:cubicBezTo>
                    <a:pt x="460" y="0"/>
                    <a:pt x="459" y="1"/>
                    <a:pt x="459" y="1"/>
                  </a:cubicBezTo>
                  <a:cubicBezTo>
                    <a:pt x="459" y="2"/>
                    <a:pt x="459" y="3"/>
                    <a:pt x="460" y="3"/>
                  </a:cubicBezTo>
                  <a:cubicBezTo>
                    <a:pt x="525" y="43"/>
                    <a:pt x="525" y="43"/>
                    <a:pt x="525" y="43"/>
                  </a:cubicBezTo>
                  <a:cubicBezTo>
                    <a:pt x="520" y="44"/>
                    <a:pt x="517" y="46"/>
                    <a:pt x="514" y="50"/>
                  </a:cubicBezTo>
                  <a:cubicBezTo>
                    <a:pt x="479" y="102"/>
                    <a:pt x="479" y="102"/>
                    <a:pt x="479" y="102"/>
                  </a:cubicBezTo>
                  <a:cubicBezTo>
                    <a:pt x="334" y="15"/>
                    <a:pt x="334" y="15"/>
                    <a:pt x="334" y="15"/>
                  </a:cubicBezTo>
                  <a:cubicBezTo>
                    <a:pt x="334" y="14"/>
                    <a:pt x="334" y="14"/>
                    <a:pt x="333" y="14"/>
                  </a:cubicBezTo>
                  <a:cubicBezTo>
                    <a:pt x="333" y="14"/>
                    <a:pt x="332" y="15"/>
                    <a:pt x="332" y="15"/>
                  </a:cubicBezTo>
                  <a:cubicBezTo>
                    <a:pt x="268" y="120"/>
                    <a:pt x="268" y="120"/>
                    <a:pt x="268" y="120"/>
                  </a:cubicBezTo>
                  <a:cubicBezTo>
                    <a:pt x="271" y="122"/>
                    <a:pt x="271" y="122"/>
                    <a:pt x="271" y="122"/>
                  </a:cubicBezTo>
                  <a:cubicBezTo>
                    <a:pt x="334" y="18"/>
                    <a:pt x="334" y="18"/>
                    <a:pt x="334" y="18"/>
                  </a:cubicBezTo>
                  <a:cubicBezTo>
                    <a:pt x="477" y="105"/>
                    <a:pt x="477" y="105"/>
                    <a:pt x="477" y="105"/>
                  </a:cubicBezTo>
                  <a:cubicBezTo>
                    <a:pt x="443" y="155"/>
                    <a:pt x="443" y="155"/>
                    <a:pt x="443" y="155"/>
                  </a:cubicBezTo>
                  <a:cubicBezTo>
                    <a:pt x="443" y="155"/>
                    <a:pt x="443" y="155"/>
                    <a:pt x="443" y="155"/>
                  </a:cubicBezTo>
                  <a:cubicBezTo>
                    <a:pt x="443" y="155"/>
                    <a:pt x="443" y="156"/>
                    <a:pt x="444" y="157"/>
                  </a:cubicBezTo>
                  <a:cubicBezTo>
                    <a:pt x="451" y="149"/>
                    <a:pt x="451" y="149"/>
                    <a:pt x="451" y="149"/>
                  </a:cubicBezTo>
                  <a:cubicBezTo>
                    <a:pt x="480" y="107"/>
                    <a:pt x="480" y="107"/>
                    <a:pt x="480" y="107"/>
                  </a:cubicBezTo>
                  <a:cubicBezTo>
                    <a:pt x="484" y="109"/>
                    <a:pt x="484" y="109"/>
                    <a:pt x="484" y="109"/>
                  </a:cubicBezTo>
                  <a:cubicBezTo>
                    <a:pt x="467" y="133"/>
                    <a:pt x="467" y="133"/>
                    <a:pt x="467" y="133"/>
                  </a:cubicBezTo>
                  <a:cubicBezTo>
                    <a:pt x="480" y="120"/>
                    <a:pt x="480" y="120"/>
                    <a:pt x="480" y="120"/>
                  </a:cubicBezTo>
                  <a:cubicBezTo>
                    <a:pt x="487" y="111"/>
                    <a:pt x="487" y="111"/>
                    <a:pt x="487" y="111"/>
                  </a:cubicBezTo>
                  <a:cubicBezTo>
                    <a:pt x="489" y="112"/>
                    <a:pt x="489" y="112"/>
                    <a:pt x="489" y="112"/>
                  </a:cubicBezTo>
                  <a:cubicBezTo>
                    <a:pt x="491" y="109"/>
                    <a:pt x="491" y="109"/>
                    <a:pt x="491" y="109"/>
                  </a:cubicBezTo>
                  <a:cubicBezTo>
                    <a:pt x="488" y="108"/>
                    <a:pt x="488" y="108"/>
                    <a:pt x="488" y="108"/>
                  </a:cubicBezTo>
                  <a:cubicBezTo>
                    <a:pt x="520" y="61"/>
                    <a:pt x="520" y="61"/>
                    <a:pt x="520" y="61"/>
                  </a:cubicBezTo>
                  <a:cubicBezTo>
                    <a:pt x="520" y="63"/>
                    <a:pt x="521" y="65"/>
                    <a:pt x="523" y="66"/>
                  </a:cubicBezTo>
                  <a:cubicBezTo>
                    <a:pt x="523" y="66"/>
                    <a:pt x="523" y="66"/>
                    <a:pt x="523" y="66"/>
                  </a:cubicBezTo>
                  <a:cubicBezTo>
                    <a:pt x="525" y="68"/>
                    <a:pt x="527" y="70"/>
                    <a:pt x="529" y="72"/>
                  </a:cubicBezTo>
                  <a:cubicBezTo>
                    <a:pt x="531" y="69"/>
                    <a:pt x="531" y="69"/>
                    <a:pt x="531" y="69"/>
                  </a:cubicBezTo>
                  <a:cubicBezTo>
                    <a:pt x="529" y="68"/>
                    <a:pt x="527" y="66"/>
                    <a:pt x="525" y="64"/>
                  </a:cubicBezTo>
                  <a:cubicBezTo>
                    <a:pt x="525" y="64"/>
                    <a:pt x="525" y="64"/>
                    <a:pt x="525" y="64"/>
                  </a:cubicBezTo>
                  <a:cubicBezTo>
                    <a:pt x="525" y="64"/>
                    <a:pt x="525" y="64"/>
                    <a:pt x="525" y="64"/>
                  </a:cubicBezTo>
                  <a:cubicBezTo>
                    <a:pt x="523" y="62"/>
                    <a:pt x="522" y="59"/>
                    <a:pt x="523" y="56"/>
                  </a:cubicBezTo>
                  <a:cubicBezTo>
                    <a:pt x="525" y="54"/>
                    <a:pt x="526" y="53"/>
                    <a:pt x="528" y="53"/>
                  </a:cubicBezTo>
                  <a:cubicBezTo>
                    <a:pt x="529" y="53"/>
                    <a:pt x="530" y="53"/>
                    <a:pt x="531" y="54"/>
                  </a:cubicBezTo>
                  <a:cubicBezTo>
                    <a:pt x="531" y="54"/>
                    <a:pt x="531" y="54"/>
                    <a:pt x="531" y="54"/>
                  </a:cubicBezTo>
                  <a:cubicBezTo>
                    <a:pt x="531" y="54"/>
                    <a:pt x="531" y="54"/>
                    <a:pt x="531" y="54"/>
                  </a:cubicBezTo>
                  <a:cubicBezTo>
                    <a:pt x="535" y="55"/>
                    <a:pt x="539" y="56"/>
                    <a:pt x="543" y="58"/>
                  </a:cubicBezTo>
                  <a:cubicBezTo>
                    <a:pt x="548" y="53"/>
                    <a:pt x="548" y="53"/>
                    <a:pt x="548" y="53"/>
                  </a:cubicBezTo>
                  <a:cubicBezTo>
                    <a:pt x="542" y="49"/>
                    <a:pt x="542" y="49"/>
                    <a:pt x="542" y="49"/>
                  </a:cubicBezTo>
                  <a:cubicBezTo>
                    <a:pt x="544" y="50"/>
                    <a:pt x="546" y="51"/>
                    <a:pt x="549" y="52"/>
                  </a:cubicBezTo>
                  <a:cubicBezTo>
                    <a:pt x="551" y="49"/>
                    <a:pt x="551" y="49"/>
                    <a:pt x="551" y="49"/>
                  </a:cubicBezTo>
                  <a:cubicBezTo>
                    <a:pt x="546" y="47"/>
                    <a:pt x="541" y="45"/>
                    <a:pt x="535" y="43"/>
                  </a:cubicBezTo>
                  <a:cubicBezTo>
                    <a:pt x="535" y="43"/>
                    <a:pt x="535" y="43"/>
                    <a:pt x="535" y="43"/>
                  </a:cubicBezTo>
                  <a:cubicBezTo>
                    <a:pt x="535" y="43"/>
                    <a:pt x="535" y="43"/>
                    <a:pt x="535" y="43"/>
                  </a:cubicBezTo>
                  <a:cubicBezTo>
                    <a:pt x="533" y="43"/>
                    <a:pt x="532" y="43"/>
                    <a:pt x="531" y="42"/>
                  </a:cubicBezTo>
                  <a:cubicBezTo>
                    <a:pt x="461" y="1"/>
                    <a:pt x="461" y="1"/>
                    <a:pt x="461" y="1"/>
                  </a:cubicBezTo>
                  <a:cubicBezTo>
                    <a:pt x="461" y="0"/>
                    <a:pt x="461" y="0"/>
                    <a:pt x="460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273" name="Freeform 198"/>
            <p:cNvSpPr>
              <a:spLocks noEditPoints="1"/>
            </p:cNvSpPr>
            <p:nvPr/>
          </p:nvSpPr>
          <p:spPr bwMode="auto">
            <a:xfrm>
              <a:off x="1010821" y="10486452"/>
              <a:ext cx="797209" cy="282947"/>
            </a:xfrm>
            <a:custGeom>
              <a:avLst/>
              <a:gdLst>
                <a:gd name="T0" fmla="*/ 88 w 513"/>
                <a:gd name="T1" fmla="*/ 182 h 182"/>
                <a:gd name="T2" fmla="*/ 52 w 513"/>
                <a:gd name="T3" fmla="*/ 175 h 182"/>
                <a:gd name="T4" fmla="*/ 55 w 513"/>
                <a:gd name="T5" fmla="*/ 177 h 182"/>
                <a:gd name="T6" fmla="*/ 91 w 513"/>
                <a:gd name="T7" fmla="*/ 174 h 182"/>
                <a:gd name="T8" fmla="*/ 94 w 513"/>
                <a:gd name="T9" fmla="*/ 172 h 182"/>
                <a:gd name="T10" fmla="*/ 82 w 513"/>
                <a:gd name="T11" fmla="*/ 177 h 182"/>
                <a:gd name="T12" fmla="*/ 56 w 513"/>
                <a:gd name="T13" fmla="*/ 168 h 182"/>
                <a:gd name="T14" fmla="*/ 59 w 513"/>
                <a:gd name="T15" fmla="*/ 170 h 182"/>
                <a:gd name="T16" fmla="*/ 85 w 513"/>
                <a:gd name="T17" fmla="*/ 170 h 182"/>
                <a:gd name="T18" fmla="*/ 87 w 513"/>
                <a:gd name="T19" fmla="*/ 167 h 182"/>
                <a:gd name="T20" fmla="*/ 154 w 513"/>
                <a:gd name="T21" fmla="*/ 165 h 182"/>
                <a:gd name="T22" fmla="*/ 69 w 513"/>
                <a:gd name="T23" fmla="*/ 155 h 182"/>
                <a:gd name="T24" fmla="*/ 80 w 513"/>
                <a:gd name="T25" fmla="*/ 167 h 182"/>
                <a:gd name="T26" fmla="*/ 69 w 513"/>
                <a:gd name="T27" fmla="*/ 155 h 182"/>
                <a:gd name="T28" fmla="*/ 69 w 513"/>
                <a:gd name="T29" fmla="*/ 154 h 182"/>
                <a:gd name="T30" fmla="*/ 452 w 513"/>
                <a:gd name="T31" fmla="*/ 131 h 182"/>
                <a:gd name="T32" fmla="*/ 452 w 513"/>
                <a:gd name="T33" fmla="*/ 135 h 182"/>
                <a:gd name="T34" fmla="*/ 466 w 513"/>
                <a:gd name="T35" fmla="*/ 119 h 182"/>
                <a:gd name="T36" fmla="*/ 462 w 513"/>
                <a:gd name="T37" fmla="*/ 126 h 182"/>
                <a:gd name="T38" fmla="*/ 392 w 513"/>
                <a:gd name="T39" fmla="*/ 118 h 182"/>
                <a:gd name="T40" fmla="*/ 395 w 513"/>
                <a:gd name="T41" fmla="*/ 116 h 182"/>
                <a:gd name="T42" fmla="*/ 7 w 513"/>
                <a:gd name="T43" fmla="*/ 127 h 182"/>
                <a:gd name="T44" fmla="*/ 9 w 513"/>
                <a:gd name="T45" fmla="*/ 124 h 182"/>
                <a:gd name="T46" fmla="*/ 30 w 513"/>
                <a:gd name="T47" fmla="*/ 107 h 182"/>
                <a:gd name="T48" fmla="*/ 32 w 513"/>
                <a:gd name="T49" fmla="*/ 110 h 182"/>
                <a:gd name="T50" fmla="*/ 94 w 513"/>
                <a:gd name="T51" fmla="*/ 105 h 182"/>
                <a:gd name="T52" fmla="*/ 96 w 513"/>
                <a:gd name="T53" fmla="*/ 102 h 182"/>
                <a:gd name="T54" fmla="*/ 15 w 513"/>
                <a:gd name="T55" fmla="*/ 100 h 182"/>
                <a:gd name="T56" fmla="*/ 7 w 513"/>
                <a:gd name="T57" fmla="*/ 90 h 182"/>
                <a:gd name="T58" fmla="*/ 10 w 513"/>
                <a:gd name="T59" fmla="*/ 92 h 182"/>
                <a:gd name="T60" fmla="*/ 477 w 513"/>
                <a:gd name="T61" fmla="*/ 93 h 182"/>
                <a:gd name="T62" fmla="*/ 478 w 513"/>
                <a:gd name="T63" fmla="*/ 90 h 182"/>
                <a:gd name="T64" fmla="*/ 473 w 513"/>
                <a:gd name="T65" fmla="*/ 89 h 182"/>
                <a:gd name="T66" fmla="*/ 482 w 513"/>
                <a:gd name="T67" fmla="*/ 82 h 182"/>
                <a:gd name="T68" fmla="*/ 485 w 513"/>
                <a:gd name="T69" fmla="*/ 85 h 182"/>
                <a:gd name="T70" fmla="*/ 326 w 513"/>
                <a:gd name="T71" fmla="*/ 74 h 182"/>
                <a:gd name="T72" fmla="*/ 329 w 513"/>
                <a:gd name="T73" fmla="*/ 71 h 182"/>
                <a:gd name="T74" fmla="*/ 61 w 513"/>
                <a:gd name="T75" fmla="*/ 71 h 182"/>
                <a:gd name="T76" fmla="*/ 461 w 513"/>
                <a:gd name="T77" fmla="*/ 64 h 182"/>
                <a:gd name="T78" fmla="*/ 475 w 513"/>
                <a:gd name="T79" fmla="*/ 79 h 182"/>
                <a:gd name="T80" fmla="*/ 479 w 513"/>
                <a:gd name="T81" fmla="*/ 79 h 182"/>
                <a:gd name="T82" fmla="*/ 438 w 513"/>
                <a:gd name="T83" fmla="*/ 50 h 182"/>
                <a:gd name="T84" fmla="*/ 453 w 513"/>
                <a:gd name="T85" fmla="*/ 62 h 182"/>
                <a:gd name="T86" fmla="*/ 451 w 513"/>
                <a:gd name="T87" fmla="*/ 60 h 182"/>
                <a:gd name="T88" fmla="*/ 39 w 513"/>
                <a:gd name="T89" fmla="*/ 45 h 182"/>
                <a:gd name="T90" fmla="*/ 42 w 513"/>
                <a:gd name="T91" fmla="*/ 48 h 182"/>
                <a:gd name="T92" fmla="*/ 153 w 513"/>
                <a:gd name="T93" fmla="*/ 52 h 182"/>
                <a:gd name="T94" fmla="*/ 145 w 513"/>
                <a:gd name="T95" fmla="*/ 44 h 182"/>
                <a:gd name="T96" fmla="*/ 137 w 513"/>
                <a:gd name="T97" fmla="*/ 35 h 182"/>
                <a:gd name="T98" fmla="*/ 140 w 513"/>
                <a:gd name="T99" fmla="*/ 36 h 182"/>
                <a:gd name="T100" fmla="*/ 125 w 513"/>
                <a:gd name="T101" fmla="*/ 25 h 182"/>
                <a:gd name="T102" fmla="*/ 493 w 513"/>
                <a:gd name="T103" fmla="*/ 22 h 182"/>
                <a:gd name="T104" fmla="*/ 383 w 513"/>
                <a:gd name="T105" fmla="*/ 17 h 182"/>
                <a:gd name="T106" fmla="*/ 386 w 513"/>
                <a:gd name="T107" fmla="*/ 19 h 182"/>
                <a:gd name="T108" fmla="*/ 503 w 513"/>
                <a:gd name="T109" fmla="*/ 8 h 182"/>
                <a:gd name="T110" fmla="*/ 505 w 513"/>
                <a:gd name="T111" fmla="*/ 6 h 182"/>
                <a:gd name="T112" fmla="*/ 62 w 513"/>
                <a:gd name="T113" fmla="*/ 6 h 182"/>
                <a:gd name="T114" fmla="*/ 34 w 513"/>
                <a:gd name="T115" fmla="*/ 45 h 182"/>
                <a:gd name="T116" fmla="*/ 69 w 513"/>
                <a:gd name="T117" fmla="*/ 1 h 182"/>
                <a:gd name="T118" fmla="*/ 508 w 513"/>
                <a:gd name="T119" fmla="*/ 6 h 182"/>
                <a:gd name="T120" fmla="*/ 513 w 513"/>
                <a:gd name="T121" fmla="*/ 3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513" h="182">
                  <a:moveTo>
                    <a:pt x="88" y="177"/>
                  </a:moveTo>
                  <a:cubicBezTo>
                    <a:pt x="85" y="180"/>
                    <a:pt x="85" y="180"/>
                    <a:pt x="85" y="180"/>
                  </a:cubicBezTo>
                  <a:cubicBezTo>
                    <a:pt x="88" y="182"/>
                    <a:pt x="88" y="182"/>
                    <a:pt x="88" y="182"/>
                  </a:cubicBezTo>
                  <a:cubicBezTo>
                    <a:pt x="91" y="179"/>
                    <a:pt x="91" y="179"/>
                    <a:pt x="91" y="179"/>
                  </a:cubicBezTo>
                  <a:cubicBezTo>
                    <a:pt x="88" y="177"/>
                    <a:pt x="88" y="177"/>
                    <a:pt x="88" y="177"/>
                  </a:cubicBezTo>
                  <a:moveTo>
                    <a:pt x="52" y="175"/>
                  </a:moveTo>
                  <a:cubicBezTo>
                    <a:pt x="51" y="178"/>
                    <a:pt x="51" y="178"/>
                    <a:pt x="51" y="178"/>
                  </a:cubicBezTo>
                  <a:cubicBezTo>
                    <a:pt x="51" y="178"/>
                    <a:pt x="52" y="179"/>
                    <a:pt x="53" y="180"/>
                  </a:cubicBezTo>
                  <a:cubicBezTo>
                    <a:pt x="55" y="177"/>
                    <a:pt x="55" y="177"/>
                    <a:pt x="55" y="177"/>
                  </a:cubicBezTo>
                  <a:cubicBezTo>
                    <a:pt x="54" y="176"/>
                    <a:pt x="53" y="175"/>
                    <a:pt x="52" y="175"/>
                  </a:cubicBezTo>
                  <a:moveTo>
                    <a:pt x="94" y="172"/>
                  </a:moveTo>
                  <a:cubicBezTo>
                    <a:pt x="91" y="174"/>
                    <a:pt x="91" y="174"/>
                    <a:pt x="91" y="174"/>
                  </a:cubicBezTo>
                  <a:cubicBezTo>
                    <a:pt x="94" y="176"/>
                    <a:pt x="94" y="176"/>
                    <a:pt x="94" y="176"/>
                  </a:cubicBezTo>
                  <a:cubicBezTo>
                    <a:pt x="97" y="174"/>
                    <a:pt x="97" y="174"/>
                    <a:pt x="97" y="174"/>
                  </a:cubicBezTo>
                  <a:cubicBezTo>
                    <a:pt x="94" y="172"/>
                    <a:pt x="94" y="172"/>
                    <a:pt x="94" y="172"/>
                  </a:cubicBezTo>
                  <a:moveTo>
                    <a:pt x="79" y="171"/>
                  </a:moveTo>
                  <a:cubicBezTo>
                    <a:pt x="79" y="173"/>
                    <a:pt x="79" y="174"/>
                    <a:pt x="78" y="175"/>
                  </a:cubicBezTo>
                  <a:cubicBezTo>
                    <a:pt x="82" y="177"/>
                    <a:pt x="82" y="177"/>
                    <a:pt x="82" y="177"/>
                  </a:cubicBezTo>
                  <a:cubicBezTo>
                    <a:pt x="84" y="175"/>
                    <a:pt x="84" y="175"/>
                    <a:pt x="84" y="175"/>
                  </a:cubicBezTo>
                  <a:cubicBezTo>
                    <a:pt x="79" y="171"/>
                    <a:pt x="79" y="171"/>
                    <a:pt x="79" y="171"/>
                  </a:cubicBezTo>
                  <a:moveTo>
                    <a:pt x="56" y="168"/>
                  </a:moveTo>
                  <a:cubicBezTo>
                    <a:pt x="55" y="171"/>
                    <a:pt x="55" y="171"/>
                    <a:pt x="55" y="171"/>
                  </a:cubicBezTo>
                  <a:cubicBezTo>
                    <a:pt x="56" y="171"/>
                    <a:pt x="57" y="172"/>
                    <a:pt x="57" y="173"/>
                  </a:cubicBezTo>
                  <a:cubicBezTo>
                    <a:pt x="59" y="170"/>
                    <a:pt x="59" y="170"/>
                    <a:pt x="59" y="170"/>
                  </a:cubicBezTo>
                  <a:cubicBezTo>
                    <a:pt x="58" y="169"/>
                    <a:pt x="57" y="169"/>
                    <a:pt x="56" y="168"/>
                  </a:cubicBezTo>
                  <a:moveTo>
                    <a:pt x="87" y="167"/>
                  </a:moveTo>
                  <a:cubicBezTo>
                    <a:pt x="85" y="170"/>
                    <a:pt x="85" y="170"/>
                    <a:pt x="85" y="170"/>
                  </a:cubicBezTo>
                  <a:cubicBezTo>
                    <a:pt x="88" y="172"/>
                    <a:pt x="88" y="172"/>
                    <a:pt x="88" y="172"/>
                  </a:cubicBezTo>
                  <a:cubicBezTo>
                    <a:pt x="90" y="169"/>
                    <a:pt x="90" y="169"/>
                    <a:pt x="90" y="169"/>
                  </a:cubicBezTo>
                  <a:cubicBezTo>
                    <a:pt x="87" y="167"/>
                    <a:pt x="87" y="167"/>
                    <a:pt x="87" y="167"/>
                  </a:cubicBezTo>
                  <a:moveTo>
                    <a:pt x="154" y="159"/>
                  </a:moveTo>
                  <a:cubicBezTo>
                    <a:pt x="152" y="162"/>
                    <a:pt x="152" y="162"/>
                    <a:pt x="152" y="162"/>
                  </a:cubicBezTo>
                  <a:cubicBezTo>
                    <a:pt x="154" y="165"/>
                    <a:pt x="154" y="165"/>
                    <a:pt x="154" y="165"/>
                  </a:cubicBezTo>
                  <a:cubicBezTo>
                    <a:pt x="156" y="162"/>
                    <a:pt x="156" y="162"/>
                    <a:pt x="156" y="162"/>
                  </a:cubicBezTo>
                  <a:cubicBezTo>
                    <a:pt x="154" y="159"/>
                    <a:pt x="154" y="159"/>
                    <a:pt x="154" y="159"/>
                  </a:cubicBezTo>
                  <a:moveTo>
                    <a:pt x="69" y="155"/>
                  </a:moveTo>
                  <a:cubicBezTo>
                    <a:pt x="71" y="158"/>
                    <a:pt x="72" y="160"/>
                    <a:pt x="74" y="163"/>
                  </a:cubicBezTo>
                  <a:cubicBezTo>
                    <a:pt x="81" y="167"/>
                    <a:pt x="81" y="167"/>
                    <a:pt x="81" y="167"/>
                  </a:cubicBezTo>
                  <a:cubicBezTo>
                    <a:pt x="81" y="167"/>
                    <a:pt x="81" y="167"/>
                    <a:pt x="80" y="167"/>
                  </a:cubicBezTo>
                  <a:cubicBezTo>
                    <a:pt x="80" y="167"/>
                    <a:pt x="80" y="167"/>
                    <a:pt x="80" y="167"/>
                  </a:cubicBezTo>
                  <a:cubicBezTo>
                    <a:pt x="79" y="164"/>
                    <a:pt x="78" y="162"/>
                    <a:pt x="77" y="160"/>
                  </a:cubicBezTo>
                  <a:cubicBezTo>
                    <a:pt x="69" y="155"/>
                    <a:pt x="69" y="155"/>
                    <a:pt x="69" y="155"/>
                  </a:cubicBezTo>
                  <a:moveTo>
                    <a:pt x="68" y="148"/>
                  </a:moveTo>
                  <a:cubicBezTo>
                    <a:pt x="66" y="151"/>
                    <a:pt x="66" y="151"/>
                    <a:pt x="66" y="151"/>
                  </a:cubicBezTo>
                  <a:cubicBezTo>
                    <a:pt x="67" y="152"/>
                    <a:pt x="68" y="153"/>
                    <a:pt x="69" y="154"/>
                  </a:cubicBezTo>
                  <a:cubicBezTo>
                    <a:pt x="70" y="151"/>
                    <a:pt x="70" y="151"/>
                    <a:pt x="70" y="151"/>
                  </a:cubicBezTo>
                  <a:cubicBezTo>
                    <a:pt x="70" y="150"/>
                    <a:pt x="69" y="149"/>
                    <a:pt x="68" y="148"/>
                  </a:cubicBezTo>
                  <a:moveTo>
                    <a:pt x="452" y="131"/>
                  </a:moveTo>
                  <a:cubicBezTo>
                    <a:pt x="448" y="134"/>
                    <a:pt x="445" y="137"/>
                    <a:pt x="441" y="140"/>
                  </a:cubicBezTo>
                  <a:cubicBezTo>
                    <a:pt x="445" y="139"/>
                    <a:pt x="447" y="137"/>
                    <a:pt x="450" y="134"/>
                  </a:cubicBezTo>
                  <a:cubicBezTo>
                    <a:pt x="452" y="135"/>
                    <a:pt x="452" y="135"/>
                    <a:pt x="452" y="135"/>
                  </a:cubicBezTo>
                  <a:cubicBezTo>
                    <a:pt x="453" y="134"/>
                    <a:pt x="454" y="133"/>
                    <a:pt x="455" y="132"/>
                  </a:cubicBezTo>
                  <a:cubicBezTo>
                    <a:pt x="452" y="131"/>
                    <a:pt x="452" y="131"/>
                    <a:pt x="452" y="131"/>
                  </a:cubicBezTo>
                  <a:moveTo>
                    <a:pt x="466" y="119"/>
                  </a:moveTo>
                  <a:cubicBezTo>
                    <a:pt x="464" y="121"/>
                    <a:pt x="462" y="122"/>
                    <a:pt x="460" y="124"/>
                  </a:cubicBezTo>
                  <a:cubicBezTo>
                    <a:pt x="456" y="132"/>
                    <a:pt x="456" y="132"/>
                    <a:pt x="456" y="132"/>
                  </a:cubicBezTo>
                  <a:cubicBezTo>
                    <a:pt x="458" y="130"/>
                    <a:pt x="460" y="128"/>
                    <a:pt x="462" y="126"/>
                  </a:cubicBezTo>
                  <a:cubicBezTo>
                    <a:pt x="466" y="119"/>
                    <a:pt x="466" y="119"/>
                    <a:pt x="466" y="119"/>
                  </a:cubicBezTo>
                  <a:moveTo>
                    <a:pt x="395" y="116"/>
                  </a:moveTo>
                  <a:cubicBezTo>
                    <a:pt x="392" y="118"/>
                    <a:pt x="392" y="118"/>
                    <a:pt x="392" y="118"/>
                  </a:cubicBezTo>
                  <a:cubicBezTo>
                    <a:pt x="395" y="120"/>
                    <a:pt x="395" y="120"/>
                    <a:pt x="395" y="120"/>
                  </a:cubicBezTo>
                  <a:cubicBezTo>
                    <a:pt x="398" y="118"/>
                    <a:pt x="398" y="118"/>
                    <a:pt x="398" y="118"/>
                  </a:cubicBezTo>
                  <a:cubicBezTo>
                    <a:pt x="395" y="116"/>
                    <a:pt x="395" y="116"/>
                    <a:pt x="395" y="116"/>
                  </a:cubicBezTo>
                  <a:moveTo>
                    <a:pt x="0" y="112"/>
                  </a:moveTo>
                  <a:cubicBezTo>
                    <a:pt x="0" y="115"/>
                    <a:pt x="0" y="117"/>
                    <a:pt x="1" y="120"/>
                  </a:cubicBezTo>
                  <a:cubicBezTo>
                    <a:pt x="3" y="122"/>
                    <a:pt x="5" y="124"/>
                    <a:pt x="7" y="127"/>
                  </a:cubicBezTo>
                  <a:cubicBezTo>
                    <a:pt x="7" y="127"/>
                    <a:pt x="7" y="127"/>
                    <a:pt x="8" y="127"/>
                  </a:cubicBezTo>
                  <a:cubicBezTo>
                    <a:pt x="18" y="134"/>
                    <a:pt x="18" y="134"/>
                    <a:pt x="18" y="134"/>
                  </a:cubicBezTo>
                  <a:cubicBezTo>
                    <a:pt x="15" y="131"/>
                    <a:pt x="12" y="127"/>
                    <a:pt x="9" y="124"/>
                  </a:cubicBezTo>
                  <a:cubicBezTo>
                    <a:pt x="7" y="123"/>
                    <a:pt x="5" y="120"/>
                    <a:pt x="4" y="118"/>
                  </a:cubicBezTo>
                  <a:cubicBezTo>
                    <a:pt x="3" y="116"/>
                    <a:pt x="1" y="114"/>
                    <a:pt x="0" y="112"/>
                  </a:cubicBezTo>
                  <a:moveTo>
                    <a:pt x="30" y="107"/>
                  </a:moveTo>
                  <a:cubicBezTo>
                    <a:pt x="29" y="108"/>
                    <a:pt x="28" y="109"/>
                    <a:pt x="28" y="110"/>
                  </a:cubicBezTo>
                  <a:cubicBezTo>
                    <a:pt x="28" y="111"/>
                    <a:pt x="29" y="111"/>
                    <a:pt x="30" y="112"/>
                  </a:cubicBezTo>
                  <a:cubicBezTo>
                    <a:pt x="31" y="111"/>
                    <a:pt x="32" y="110"/>
                    <a:pt x="32" y="110"/>
                  </a:cubicBezTo>
                  <a:cubicBezTo>
                    <a:pt x="32" y="109"/>
                    <a:pt x="31" y="108"/>
                    <a:pt x="30" y="107"/>
                  </a:cubicBezTo>
                  <a:moveTo>
                    <a:pt x="96" y="102"/>
                  </a:moveTo>
                  <a:cubicBezTo>
                    <a:pt x="94" y="105"/>
                    <a:pt x="94" y="105"/>
                    <a:pt x="94" y="105"/>
                  </a:cubicBezTo>
                  <a:cubicBezTo>
                    <a:pt x="97" y="107"/>
                    <a:pt x="97" y="107"/>
                    <a:pt x="97" y="107"/>
                  </a:cubicBezTo>
                  <a:cubicBezTo>
                    <a:pt x="99" y="104"/>
                    <a:pt x="99" y="104"/>
                    <a:pt x="99" y="104"/>
                  </a:cubicBezTo>
                  <a:cubicBezTo>
                    <a:pt x="96" y="102"/>
                    <a:pt x="96" y="102"/>
                    <a:pt x="96" y="102"/>
                  </a:cubicBezTo>
                  <a:moveTo>
                    <a:pt x="13" y="95"/>
                  </a:moveTo>
                  <a:cubicBezTo>
                    <a:pt x="13" y="96"/>
                    <a:pt x="13" y="97"/>
                    <a:pt x="12" y="98"/>
                  </a:cubicBezTo>
                  <a:cubicBezTo>
                    <a:pt x="13" y="99"/>
                    <a:pt x="14" y="99"/>
                    <a:pt x="15" y="100"/>
                  </a:cubicBezTo>
                  <a:cubicBezTo>
                    <a:pt x="15" y="99"/>
                    <a:pt x="16" y="98"/>
                    <a:pt x="16" y="97"/>
                  </a:cubicBezTo>
                  <a:cubicBezTo>
                    <a:pt x="15" y="96"/>
                    <a:pt x="14" y="95"/>
                    <a:pt x="13" y="95"/>
                  </a:cubicBezTo>
                  <a:moveTo>
                    <a:pt x="7" y="90"/>
                  </a:moveTo>
                  <a:cubicBezTo>
                    <a:pt x="6" y="91"/>
                    <a:pt x="6" y="92"/>
                    <a:pt x="5" y="93"/>
                  </a:cubicBezTo>
                  <a:cubicBezTo>
                    <a:pt x="6" y="94"/>
                    <a:pt x="7" y="95"/>
                    <a:pt x="8" y="95"/>
                  </a:cubicBezTo>
                  <a:cubicBezTo>
                    <a:pt x="9" y="94"/>
                    <a:pt x="9" y="93"/>
                    <a:pt x="10" y="92"/>
                  </a:cubicBezTo>
                  <a:cubicBezTo>
                    <a:pt x="9" y="91"/>
                    <a:pt x="8" y="91"/>
                    <a:pt x="7" y="90"/>
                  </a:cubicBezTo>
                  <a:moveTo>
                    <a:pt x="478" y="90"/>
                  </a:moveTo>
                  <a:cubicBezTo>
                    <a:pt x="477" y="93"/>
                    <a:pt x="477" y="93"/>
                    <a:pt x="477" y="93"/>
                  </a:cubicBezTo>
                  <a:cubicBezTo>
                    <a:pt x="479" y="96"/>
                    <a:pt x="479" y="96"/>
                    <a:pt x="479" y="96"/>
                  </a:cubicBezTo>
                  <a:cubicBezTo>
                    <a:pt x="481" y="92"/>
                    <a:pt x="481" y="92"/>
                    <a:pt x="481" y="92"/>
                  </a:cubicBezTo>
                  <a:cubicBezTo>
                    <a:pt x="478" y="90"/>
                    <a:pt x="478" y="90"/>
                    <a:pt x="478" y="90"/>
                  </a:cubicBezTo>
                  <a:moveTo>
                    <a:pt x="473" y="84"/>
                  </a:moveTo>
                  <a:cubicBezTo>
                    <a:pt x="471" y="87"/>
                    <a:pt x="471" y="87"/>
                    <a:pt x="471" y="87"/>
                  </a:cubicBezTo>
                  <a:cubicBezTo>
                    <a:pt x="473" y="89"/>
                    <a:pt x="473" y="89"/>
                    <a:pt x="473" y="89"/>
                  </a:cubicBezTo>
                  <a:cubicBezTo>
                    <a:pt x="475" y="86"/>
                    <a:pt x="475" y="86"/>
                    <a:pt x="475" y="86"/>
                  </a:cubicBezTo>
                  <a:cubicBezTo>
                    <a:pt x="473" y="84"/>
                    <a:pt x="473" y="84"/>
                    <a:pt x="473" y="84"/>
                  </a:cubicBezTo>
                  <a:moveTo>
                    <a:pt x="482" y="82"/>
                  </a:moveTo>
                  <a:cubicBezTo>
                    <a:pt x="481" y="86"/>
                    <a:pt x="481" y="86"/>
                    <a:pt x="481" y="86"/>
                  </a:cubicBezTo>
                  <a:cubicBezTo>
                    <a:pt x="483" y="88"/>
                    <a:pt x="483" y="88"/>
                    <a:pt x="483" y="88"/>
                  </a:cubicBezTo>
                  <a:cubicBezTo>
                    <a:pt x="485" y="85"/>
                    <a:pt x="485" y="85"/>
                    <a:pt x="485" y="85"/>
                  </a:cubicBezTo>
                  <a:cubicBezTo>
                    <a:pt x="482" y="82"/>
                    <a:pt x="482" y="82"/>
                    <a:pt x="482" y="82"/>
                  </a:cubicBezTo>
                  <a:moveTo>
                    <a:pt x="329" y="71"/>
                  </a:moveTo>
                  <a:cubicBezTo>
                    <a:pt x="326" y="74"/>
                    <a:pt x="326" y="74"/>
                    <a:pt x="326" y="74"/>
                  </a:cubicBezTo>
                  <a:cubicBezTo>
                    <a:pt x="326" y="75"/>
                    <a:pt x="327" y="76"/>
                    <a:pt x="327" y="77"/>
                  </a:cubicBezTo>
                  <a:cubicBezTo>
                    <a:pt x="330" y="74"/>
                    <a:pt x="330" y="74"/>
                    <a:pt x="330" y="74"/>
                  </a:cubicBezTo>
                  <a:cubicBezTo>
                    <a:pt x="329" y="73"/>
                    <a:pt x="329" y="72"/>
                    <a:pt x="329" y="71"/>
                  </a:cubicBezTo>
                  <a:moveTo>
                    <a:pt x="60" y="66"/>
                  </a:moveTo>
                  <a:cubicBezTo>
                    <a:pt x="59" y="67"/>
                    <a:pt x="59" y="68"/>
                    <a:pt x="58" y="69"/>
                  </a:cubicBezTo>
                  <a:cubicBezTo>
                    <a:pt x="61" y="71"/>
                    <a:pt x="61" y="71"/>
                    <a:pt x="61" y="71"/>
                  </a:cubicBezTo>
                  <a:cubicBezTo>
                    <a:pt x="61" y="70"/>
                    <a:pt x="62" y="69"/>
                    <a:pt x="62" y="68"/>
                  </a:cubicBezTo>
                  <a:cubicBezTo>
                    <a:pt x="60" y="66"/>
                    <a:pt x="60" y="66"/>
                    <a:pt x="60" y="66"/>
                  </a:cubicBezTo>
                  <a:moveTo>
                    <a:pt x="461" y="64"/>
                  </a:moveTo>
                  <a:cubicBezTo>
                    <a:pt x="469" y="73"/>
                    <a:pt x="469" y="73"/>
                    <a:pt x="469" y="73"/>
                  </a:cubicBezTo>
                  <a:cubicBezTo>
                    <a:pt x="476" y="77"/>
                    <a:pt x="476" y="77"/>
                    <a:pt x="476" y="77"/>
                  </a:cubicBezTo>
                  <a:cubicBezTo>
                    <a:pt x="475" y="79"/>
                    <a:pt x="475" y="79"/>
                    <a:pt x="475" y="79"/>
                  </a:cubicBezTo>
                  <a:cubicBezTo>
                    <a:pt x="477" y="82"/>
                    <a:pt x="477" y="82"/>
                    <a:pt x="477" y="82"/>
                  </a:cubicBezTo>
                  <a:cubicBezTo>
                    <a:pt x="479" y="79"/>
                    <a:pt x="479" y="79"/>
                    <a:pt x="479" y="79"/>
                  </a:cubicBezTo>
                  <a:cubicBezTo>
                    <a:pt x="479" y="79"/>
                    <a:pt x="479" y="79"/>
                    <a:pt x="479" y="79"/>
                  </a:cubicBezTo>
                  <a:cubicBezTo>
                    <a:pt x="471" y="70"/>
                    <a:pt x="471" y="70"/>
                    <a:pt x="471" y="70"/>
                  </a:cubicBezTo>
                  <a:cubicBezTo>
                    <a:pt x="461" y="64"/>
                    <a:pt x="461" y="64"/>
                    <a:pt x="461" y="64"/>
                  </a:cubicBezTo>
                  <a:moveTo>
                    <a:pt x="438" y="50"/>
                  </a:moveTo>
                  <a:cubicBezTo>
                    <a:pt x="445" y="59"/>
                    <a:pt x="445" y="59"/>
                    <a:pt x="445" y="59"/>
                  </a:cubicBezTo>
                  <a:cubicBezTo>
                    <a:pt x="456" y="65"/>
                    <a:pt x="456" y="65"/>
                    <a:pt x="456" y="65"/>
                  </a:cubicBezTo>
                  <a:cubicBezTo>
                    <a:pt x="453" y="62"/>
                    <a:pt x="453" y="62"/>
                    <a:pt x="453" y="62"/>
                  </a:cubicBezTo>
                  <a:cubicBezTo>
                    <a:pt x="455" y="60"/>
                    <a:pt x="455" y="60"/>
                    <a:pt x="455" y="60"/>
                  </a:cubicBezTo>
                  <a:cubicBezTo>
                    <a:pt x="452" y="59"/>
                    <a:pt x="452" y="59"/>
                    <a:pt x="452" y="59"/>
                  </a:cubicBezTo>
                  <a:cubicBezTo>
                    <a:pt x="451" y="60"/>
                    <a:pt x="451" y="60"/>
                    <a:pt x="451" y="60"/>
                  </a:cubicBezTo>
                  <a:cubicBezTo>
                    <a:pt x="448" y="56"/>
                    <a:pt x="448" y="56"/>
                    <a:pt x="448" y="56"/>
                  </a:cubicBezTo>
                  <a:cubicBezTo>
                    <a:pt x="438" y="50"/>
                    <a:pt x="438" y="50"/>
                    <a:pt x="438" y="50"/>
                  </a:cubicBezTo>
                  <a:moveTo>
                    <a:pt x="39" y="45"/>
                  </a:moveTo>
                  <a:cubicBezTo>
                    <a:pt x="39" y="46"/>
                    <a:pt x="38" y="47"/>
                    <a:pt x="37" y="48"/>
                  </a:cubicBezTo>
                  <a:cubicBezTo>
                    <a:pt x="40" y="50"/>
                    <a:pt x="40" y="50"/>
                    <a:pt x="40" y="50"/>
                  </a:cubicBezTo>
                  <a:cubicBezTo>
                    <a:pt x="41" y="49"/>
                    <a:pt x="41" y="49"/>
                    <a:pt x="42" y="48"/>
                  </a:cubicBezTo>
                  <a:cubicBezTo>
                    <a:pt x="39" y="45"/>
                    <a:pt x="39" y="45"/>
                    <a:pt x="39" y="45"/>
                  </a:cubicBezTo>
                  <a:moveTo>
                    <a:pt x="145" y="44"/>
                  </a:moveTo>
                  <a:cubicBezTo>
                    <a:pt x="153" y="52"/>
                    <a:pt x="153" y="52"/>
                    <a:pt x="153" y="52"/>
                  </a:cubicBezTo>
                  <a:cubicBezTo>
                    <a:pt x="163" y="58"/>
                    <a:pt x="163" y="58"/>
                    <a:pt x="163" y="58"/>
                  </a:cubicBezTo>
                  <a:cubicBezTo>
                    <a:pt x="155" y="50"/>
                    <a:pt x="155" y="50"/>
                    <a:pt x="155" y="50"/>
                  </a:cubicBezTo>
                  <a:cubicBezTo>
                    <a:pt x="145" y="44"/>
                    <a:pt x="145" y="44"/>
                    <a:pt x="145" y="44"/>
                  </a:cubicBezTo>
                  <a:moveTo>
                    <a:pt x="125" y="25"/>
                  </a:moveTo>
                  <a:cubicBezTo>
                    <a:pt x="134" y="33"/>
                    <a:pt x="134" y="33"/>
                    <a:pt x="134" y="33"/>
                  </a:cubicBezTo>
                  <a:cubicBezTo>
                    <a:pt x="137" y="35"/>
                    <a:pt x="137" y="35"/>
                    <a:pt x="137" y="35"/>
                  </a:cubicBezTo>
                  <a:cubicBezTo>
                    <a:pt x="136" y="36"/>
                    <a:pt x="136" y="36"/>
                    <a:pt x="136" y="36"/>
                  </a:cubicBezTo>
                  <a:cubicBezTo>
                    <a:pt x="139" y="38"/>
                    <a:pt x="139" y="38"/>
                    <a:pt x="139" y="38"/>
                  </a:cubicBezTo>
                  <a:cubicBezTo>
                    <a:pt x="140" y="36"/>
                    <a:pt x="140" y="36"/>
                    <a:pt x="140" y="36"/>
                  </a:cubicBezTo>
                  <a:cubicBezTo>
                    <a:pt x="144" y="38"/>
                    <a:pt x="144" y="38"/>
                    <a:pt x="144" y="38"/>
                  </a:cubicBezTo>
                  <a:cubicBezTo>
                    <a:pt x="136" y="30"/>
                    <a:pt x="136" y="30"/>
                    <a:pt x="136" y="30"/>
                  </a:cubicBezTo>
                  <a:cubicBezTo>
                    <a:pt x="125" y="25"/>
                    <a:pt x="125" y="25"/>
                    <a:pt x="125" y="25"/>
                  </a:cubicBezTo>
                  <a:moveTo>
                    <a:pt x="492" y="19"/>
                  </a:moveTo>
                  <a:cubicBezTo>
                    <a:pt x="490" y="21"/>
                    <a:pt x="490" y="21"/>
                    <a:pt x="490" y="21"/>
                  </a:cubicBezTo>
                  <a:cubicBezTo>
                    <a:pt x="491" y="22"/>
                    <a:pt x="492" y="22"/>
                    <a:pt x="493" y="22"/>
                  </a:cubicBezTo>
                  <a:cubicBezTo>
                    <a:pt x="496" y="20"/>
                    <a:pt x="496" y="20"/>
                    <a:pt x="496" y="20"/>
                  </a:cubicBezTo>
                  <a:cubicBezTo>
                    <a:pt x="495" y="19"/>
                    <a:pt x="493" y="19"/>
                    <a:pt x="492" y="19"/>
                  </a:cubicBezTo>
                  <a:moveTo>
                    <a:pt x="383" y="17"/>
                  </a:moveTo>
                  <a:cubicBezTo>
                    <a:pt x="380" y="19"/>
                    <a:pt x="380" y="19"/>
                    <a:pt x="380" y="19"/>
                  </a:cubicBezTo>
                  <a:cubicBezTo>
                    <a:pt x="383" y="21"/>
                    <a:pt x="383" y="21"/>
                    <a:pt x="383" y="21"/>
                  </a:cubicBezTo>
                  <a:cubicBezTo>
                    <a:pt x="386" y="19"/>
                    <a:pt x="386" y="19"/>
                    <a:pt x="386" y="19"/>
                  </a:cubicBezTo>
                  <a:cubicBezTo>
                    <a:pt x="383" y="17"/>
                    <a:pt x="383" y="17"/>
                    <a:pt x="383" y="17"/>
                  </a:cubicBezTo>
                  <a:moveTo>
                    <a:pt x="505" y="6"/>
                  </a:moveTo>
                  <a:cubicBezTo>
                    <a:pt x="503" y="8"/>
                    <a:pt x="503" y="8"/>
                    <a:pt x="503" y="8"/>
                  </a:cubicBezTo>
                  <a:cubicBezTo>
                    <a:pt x="503" y="9"/>
                    <a:pt x="504" y="10"/>
                    <a:pt x="505" y="11"/>
                  </a:cubicBezTo>
                  <a:cubicBezTo>
                    <a:pt x="507" y="8"/>
                    <a:pt x="507" y="8"/>
                    <a:pt x="507" y="8"/>
                  </a:cubicBezTo>
                  <a:cubicBezTo>
                    <a:pt x="507" y="7"/>
                    <a:pt x="506" y="7"/>
                    <a:pt x="505" y="6"/>
                  </a:cubicBezTo>
                  <a:moveTo>
                    <a:pt x="69" y="1"/>
                  </a:moveTo>
                  <a:cubicBezTo>
                    <a:pt x="67" y="2"/>
                    <a:pt x="64" y="4"/>
                    <a:pt x="62" y="6"/>
                  </a:cubicBezTo>
                  <a:cubicBezTo>
                    <a:pt x="62" y="6"/>
                    <a:pt x="62" y="6"/>
                    <a:pt x="62" y="6"/>
                  </a:cubicBezTo>
                  <a:cubicBezTo>
                    <a:pt x="51" y="17"/>
                    <a:pt x="40" y="29"/>
                    <a:pt x="32" y="43"/>
                  </a:cubicBezTo>
                  <a:cubicBezTo>
                    <a:pt x="32" y="42"/>
                    <a:pt x="32" y="42"/>
                    <a:pt x="32" y="42"/>
                  </a:cubicBezTo>
                  <a:cubicBezTo>
                    <a:pt x="34" y="45"/>
                    <a:pt x="34" y="45"/>
                    <a:pt x="34" y="45"/>
                  </a:cubicBezTo>
                  <a:cubicBezTo>
                    <a:pt x="35" y="44"/>
                    <a:pt x="36" y="43"/>
                    <a:pt x="36" y="42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69" y="1"/>
                    <a:pt x="69" y="1"/>
                    <a:pt x="69" y="1"/>
                  </a:cubicBezTo>
                  <a:moveTo>
                    <a:pt x="510" y="0"/>
                  </a:moveTo>
                  <a:cubicBezTo>
                    <a:pt x="506" y="4"/>
                    <a:pt x="506" y="4"/>
                    <a:pt x="506" y="4"/>
                  </a:cubicBezTo>
                  <a:cubicBezTo>
                    <a:pt x="508" y="6"/>
                    <a:pt x="508" y="6"/>
                    <a:pt x="508" y="6"/>
                  </a:cubicBezTo>
                  <a:cubicBezTo>
                    <a:pt x="509" y="6"/>
                    <a:pt x="509" y="6"/>
                    <a:pt x="509" y="6"/>
                  </a:cubicBezTo>
                  <a:cubicBezTo>
                    <a:pt x="509" y="6"/>
                    <a:pt x="509" y="6"/>
                    <a:pt x="510" y="6"/>
                  </a:cubicBezTo>
                  <a:cubicBezTo>
                    <a:pt x="513" y="3"/>
                    <a:pt x="513" y="3"/>
                    <a:pt x="513" y="3"/>
                  </a:cubicBezTo>
                  <a:cubicBezTo>
                    <a:pt x="512" y="2"/>
                    <a:pt x="511" y="1"/>
                    <a:pt x="510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274" name="Freeform 199"/>
            <p:cNvSpPr>
              <a:spLocks noEditPoints="1"/>
            </p:cNvSpPr>
            <p:nvPr/>
          </p:nvSpPr>
          <p:spPr bwMode="auto">
            <a:xfrm>
              <a:off x="1235939" y="10404872"/>
              <a:ext cx="448172" cy="187943"/>
            </a:xfrm>
            <a:custGeom>
              <a:avLst/>
              <a:gdLst>
                <a:gd name="T0" fmla="*/ 29 w 288"/>
                <a:gd name="T1" fmla="*/ 103 h 121"/>
                <a:gd name="T2" fmla="*/ 37 w 288"/>
                <a:gd name="T3" fmla="*/ 111 h 121"/>
                <a:gd name="T4" fmla="*/ 46 w 288"/>
                <a:gd name="T5" fmla="*/ 116 h 121"/>
                <a:gd name="T6" fmla="*/ 45 w 288"/>
                <a:gd name="T7" fmla="*/ 119 h 121"/>
                <a:gd name="T8" fmla="*/ 47 w 288"/>
                <a:gd name="T9" fmla="*/ 121 h 121"/>
                <a:gd name="T10" fmla="*/ 49 w 288"/>
                <a:gd name="T11" fmla="*/ 118 h 121"/>
                <a:gd name="T12" fmla="*/ 39 w 288"/>
                <a:gd name="T13" fmla="*/ 108 h 121"/>
                <a:gd name="T14" fmla="*/ 29 w 288"/>
                <a:gd name="T15" fmla="*/ 103 h 121"/>
                <a:gd name="T16" fmla="*/ 184 w 288"/>
                <a:gd name="T17" fmla="*/ 100 h 121"/>
                <a:gd name="T18" fmla="*/ 177 w 288"/>
                <a:gd name="T19" fmla="*/ 108 h 121"/>
                <a:gd name="T20" fmla="*/ 177 w 288"/>
                <a:gd name="T21" fmla="*/ 108 h 121"/>
                <a:gd name="T22" fmla="*/ 179 w 288"/>
                <a:gd name="T23" fmla="*/ 110 h 121"/>
                <a:gd name="T24" fmla="*/ 182 w 288"/>
                <a:gd name="T25" fmla="*/ 107 h 121"/>
                <a:gd name="T26" fmla="*/ 180 w 288"/>
                <a:gd name="T27" fmla="*/ 106 h 121"/>
                <a:gd name="T28" fmla="*/ 184 w 288"/>
                <a:gd name="T29" fmla="*/ 100 h 121"/>
                <a:gd name="T30" fmla="*/ 213 w 288"/>
                <a:gd name="T31" fmla="*/ 71 h 121"/>
                <a:gd name="T32" fmla="*/ 200 w 288"/>
                <a:gd name="T33" fmla="*/ 84 h 121"/>
                <a:gd name="T34" fmla="*/ 191 w 288"/>
                <a:gd name="T35" fmla="*/ 98 h 121"/>
                <a:gd name="T36" fmla="*/ 203 w 288"/>
                <a:gd name="T37" fmla="*/ 86 h 121"/>
                <a:gd name="T38" fmla="*/ 213 w 288"/>
                <a:gd name="T39" fmla="*/ 71 h 121"/>
                <a:gd name="T40" fmla="*/ 1 w 288"/>
                <a:gd name="T41" fmla="*/ 71 h 121"/>
                <a:gd name="T42" fmla="*/ 0 w 288"/>
                <a:gd name="T43" fmla="*/ 74 h 121"/>
                <a:gd name="T44" fmla="*/ 2 w 288"/>
                <a:gd name="T45" fmla="*/ 76 h 121"/>
                <a:gd name="T46" fmla="*/ 4 w 288"/>
                <a:gd name="T47" fmla="*/ 73 h 121"/>
                <a:gd name="T48" fmla="*/ 1 w 288"/>
                <a:gd name="T49" fmla="*/ 71 h 121"/>
                <a:gd name="T50" fmla="*/ 224 w 288"/>
                <a:gd name="T51" fmla="*/ 60 h 121"/>
                <a:gd name="T52" fmla="*/ 222 w 288"/>
                <a:gd name="T53" fmla="*/ 63 h 121"/>
                <a:gd name="T54" fmla="*/ 224 w 288"/>
                <a:gd name="T55" fmla="*/ 65 h 121"/>
                <a:gd name="T56" fmla="*/ 227 w 288"/>
                <a:gd name="T57" fmla="*/ 62 h 121"/>
                <a:gd name="T58" fmla="*/ 224 w 288"/>
                <a:gd name="T59" fmla="*/ 60 h 121"/>
                <a:gd name="T60" fmla="*/ 264 w 288"/>
                <a:gd name="T61" fmla="*/ 20 h 121"/>
                <a:gd name="T62" fmla="*/ 262 w 288"/>
                <a:gd name="T63" fmla="*/ 23 h 121"/>
                <a:gd name="T64" fmla="*/ 264 w 288"/>
                <a:gd name="T65" fmla="*/ 25 h 121"/>
                <a:gd name="T66" fmla="*/ 266 w 288"/>
                <a:gd name="T67" fmla="*/ 23 h 121"/>
                <a:gd name="T68" fmla="*/ 264 w 288"/>
                <a:gd name="T69" fmla="*/ 20 h 121"/>
                <a:gd name="T70" fmla="*/ 281 w 288"/>
                <a:gd name="T71" fmla="*/ 4 h 121"/>
                <a:gd name="T72" fmla="*/ 276 w 288"/>
                <a:gd name="T73" fmla="*/ 9 h 121"/>
                <a:gd name="T74" fmla="*/ 279 w 288"/>
                <a:gd name="T75" fmla="*/ 10 h 121"/>
                <a:gd name="T76" fmla="*/ 284 w 288"/>
                <a:gd name="T77" fmla="*/ 5 h 121"/>
                <a:gd name="T78" fmla="*/ 281 w 288"/>
                <a:gd name="T79" fmla="*/ 4 h 121"/>
                <a:gd name="T80" fmla="*/ 284 w 288"/>
                <a:gd name="T81" fmla="*/ 0 h 121"/>
                <a:gd name="T82" fmla="*/ 282 w 288"/>
                <a:gd name="T83" fmla="*/ 3 h 121"/>
                <a:gd name="T84" fmla="*/ 285 w 288"/>
                <a:gd name="T85" fmla="*/ 4 h 121"/>
                <a:gd name="T86" fmla="*/ 288 w 288"/>
                <a:gd name="T87" fmla="*/ 1 h 121"/>
                <a:gd name="T88" fmla="*/ 284 w 288"/>
                <a:gd name="T89" fmla="*/ 0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88" h="121">
                  <a:moveTo>
                    <a:pt x="29" y="103"/>
                  </a:moveTo>
                  <a:cubicBezTo>
                    <a:pt x="37" y="111"/>
                    <a:pt x="37" y="111"/>
                    <a:pt x="37" y="111"/>
                  </a:cubicBezTo>
                  <a:cubicBezTo>
                    <a:pt x="46" y="116"/>
                    <a:pt x="46" y="116"/>
                    <a:pt x="46" y="116"/>
                  </a:cubicBezTo>
                  <a:cubicBezTo>
                    <a:pt x="45" y="119"/>
                    <a:pt x="45" y="119"/>
                    <a:pt x="45" y="119"/>
                  </a:cubicBezTo>
                  <a:cubicBezTo>
                    <a:pt x="47" y="121"/>
                    <a:pt x="47" y="121"/>
                    <a:pt x="47" y="121"/>
                  </a:cubicBezTo>
                  <a:cubicBezTo>
                    <a:pt x="49" y="118"/>
                    <a:pt x="49" y="118"/>
                    <a:pt x="49" y="118"/>
                  </a:cubicBezTo>
                  <a:cubicBezTo>
                    <a:pt x="39" y="108"/>
                    <a:pt x="39" y="108"/>
                    <a:pt x="39" y="108"/>
                  </a:cubicBezTo>
                  <a:cubicBezTo>
                    <a:pt x="29" y="103"/>
                    <a:pt x="29" y="103"/>
                    <a:pt x="29" y="103"/>
                  </a:cubicBezTo>
                  <a:moveTo>
                    <a:pt x="184" y="100"/>
                  </a:moveTo>
                  <a:cubicBezTo>
                    <a:pt x="177" y="108"/>
                    <a:pt x="177" y="108"/>
                    <a:pt x="177" y="108"/>
                  </a:cubicBezTo>
                  <a:cubicBezTo>
                    <a:pt x="177" y="108"/>
                    <a:pt x="177" y="108"/>
                    <a:pt x="177" y="108"/>
                  </a:cubicBezTo>
                  <a:cubicBezTo>
                    <a:pt x="179" y="110"/>
                    <a:pt x="179" y="110"/>
                    <a:pt x="179" y="110"/>
                  </a:cubicBezTo>
                  <a:cubicBezTo>
                    <a:pt x="182" y="107"/>
                    <a:pt x="182" y="107"/>
                    <a:pt x="182" y="107"/>
                  </a:cubicBezTo>
                  <a:cubicBezTo>
                    <a:pt x="180" y="106"/>
                    <a:pt x="180" y="106"/>
                    <a:pt x="180" y="106"/>
                  </a:cubicBezTo>
                  <a:cubicBezTo>
                    <a:pt x="184" y="100"/>
                    <a:pt x="184" y="100"/>
                    <a:pt x="184" y="100"/>
                  </a:cubicBezTo>
                  <a:moveTo>
                    <a:pt x="213" y="71"/>
                  </a:moveTo>
                  <a:cubicBezTo>
                    <a:pt x="200" y="84"/>
                    <a:pt x="200" y="84"/>
                    <a:pt x="200" y="84"/>
                  </a:cubicBezTo>
                  <a:cubicBezTo>
                    <a:pt x="191" y="98"/>
                    <a:pt x="191" y="98"/>
                    <a:pt x="191" y="98"/>
                  </a:cubicBezTo>
                  <a:cubicBezTo>
                    <a:pt x="203" y="86"/>
                    <a:pt x="203" y="86"/>
                    <a:pt x="203" y="86"/>
                  </a:cubicBezTo>
                  <a:cubicBezTo>
                    <a:pt x="213" y="71"/>
                    <a:pt x="213" y="71"/>
                    <a:pt x="213" y="71"/>
                  </a:cubicBezTo>
                  <a:moveTo>
                    <a:pt x="1" y="71"/>
                  </a:moveTo>
                  <a:cubicBezTo>
                    <a:pt x="0" y="74"/>
                    <a:pt x="0" y="74"/>
                    <a:pt x="0" y="74"/>
                  </a:cubicBezTo>
                  <a:cubicBezTo>
                    <a:pt x="2" y="76"/>
                    <a:pt x="2" y="76"/>
                    <a:pt x="2" y="76"/>
                  </a:cubicBezTo>
                  <a:cubicBezTo>
                    <a:pt x="4" y="73"/>
                    <a:pt x="4" y="73"/>
                    <a:pt x="4" y="73"/>
                  </a:cubicBezTo>
                  <a:cubicBezTo>
                    <a:pt x="1" y="71"/>
                    <a:pt x="1" y="71"/>
                    <a:pt x="1" y="71"/>
                  </a:cubicBezTo>
                  <a:moveTo>
                    <a:pt x="224" y="60"/>
                  </a:moveTo>
                  <a:cubicBezTo>
                    <a:pt x="222" y="63"/>
                    <a:pt x="222" y="63"/>
                    <a:pt x="222" y="63"/>
                  </a:cubicBezTo>
                  <a:cubicBezTo>
                    <a:pt x="224" y="65"/>
                    <a:pt x="224" y="65"/>
                    <a:pt x="224" y="65"/>
                  </a:cubicBezTo>
                  <a:cubicBezTo>
                    <a:pt x="227" y="62"/>
                    <a:pt x="227" y="62"/>
                    <a:pt x="227" y="62"/>
                  </a:cubicBezTo>
                  <a:cubicBezTo>
                    <a:pt x="224" y="60"/>
                    <a:pt x="224" y="60"/>
                    <a:pt x="224" y="60"/>
                  </a:cubicBezTo>
                  <a:moveTo>
                    <a:pt x="264" y="20"/>
                  </a:moveTo>
                  <a:cubicBezTo>
                    <a:pt x="262" y="23"/>
                    <a:pt x="262" y="23"/>
                    <a:pt x="262" y="23"/>
                  </a:cubicBezTo>
                  <a:cubicBezTo>
                    <a:pt x="262" y="23"/>
                    <a:pt x="263" y="24"/>
                    <a:pt x="264" y="25"/>
                  </a:cubicBezTo>
                  <a:cubicBezTo>
                    <a:pt x="266" y="23"/>
                    <a:pt x="266" y="23"/>
                    <a:pt x="266" y="23"/>
                  </a:cubicBezTo>
                  <a:cubicBezTo>
                    <a:pt x="266" y="22"/>
                    <a:pt x="265" y="21"/>
                    <a:pt x="264" y="20"/>
                  </a:cubicBezTo>
                  <a:moveTo>
                    <a:pt x="281" y="4"/>
                  </a:moveTo>
                  <a:cubicBezTo>
                    <a:pt x="276" y="9"/>
                    <a:pt x="276" y="9"/>
                    <a:pt x="276" y="9"/>
                  </a:cubicBezTo>
                  <a:cubicBezTo>
                    <a:pt x="277" y="9"/>
                    <a:pt x="278" y="10"/>
                    <a:pt x="279" y="10"/>
                  </a:cubicBezTo>
                  <a:cubicBezTo>
                    <a:pt x="284" y="5"/>
                    <a:pt x="284" y="5"/>
                    <a:pt x="284" y="5"/>
                  </a:cubicBezTo>
                  <a:cubicBezTo>
                    <a:pt x="281" y="4"/>
                    <a:pt x="281" y="4"/>
                    <a:pt x="281" y="4"/>
                  </a:cubicBezTo>
                  <a:moveTo>
                    <a:pt x="284" y="0"/>
                  </a:moveTo>
                  <a:cubicBezTo>
                    <a:pt x="282" y="3"/>
                    <a:pt x="282" y="3"/>
                    <a:pt x="282" y="3"/>
                  </a:cubicBezTo>
                  <a:cubicBezTo>
                    <a:pt x="283" y="3"/>
                    <a:pt x="284" y="4"/>
                    <a:pt x="285" y="4"/>
                  </a:cubicBezTo>
                  <a:cubicBezTo>
                    <a:pt x="288" y="1"/>
                    <a:pt x="288" y="1"/>
                    <a:pt x="288" y="1"/>
                  </a:cubicBezTo>
                  <a:cubicBezTo>
                    <a:pt x="287" y="1"/>
                    <a:pt x="285" y="0"/>
                    <a:pt x="284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275" name="Freeform 200"/>
            <p:cNvSpPr>
              <a:spLocks noEditPoints="1"/>
            </p:cNvSpPr>
            <p:nvPr/>
          </p:nvSpPr>
          <p:spPr bwMode="auto">
            <a:xfrm>
              <a:off x="1229743" y="10410035"/>
              <a:ext cx="463662" cy="209629"/>
            </a:xfrm>
            <a:custGeom>
              <a:avLst/>
              <a:gdLst>
                <a:gd name="T0" fmla="*/ 32 w 298"/>
                <a:gd name="T1" fmla="*/ 109 h 135"/>
                <a:gd name="T2" fmla="*/ 41 w 298"/>
                <a:gd name="T3" fmla="*/ 117 h 135"/>
                <a:gd name="T4" fmla="*/ 48 w 298"/>
                <a:gd name="T5" fmla="*/ 121 h 135"/>
                <a:gd name="T6" fmla="*/ 48 w 298"/>
                <a:gd name="T7" fmla="*/ 121 h 135"/>
                <a:gd name="T8" fmla="*/ 48 w 298"/>
                <a:gd name="T9" fmla="*/ 121 h 135"/>
                <a:gd name="T10" fmla="*/ 48 w 298"/>
                <a:gd name="T11" fmla="*/ 121 h 135"/>
                <a:gd name="T12" fmla="*/ 49 w 298"/>
                <a:gd name="T13" fmla="*/ 121 h 135"/>
                <a:gd name="T14" fmla="*/ 55 w 298"/>
                <a:gd name="T15" fmla="*/ 131 h 135"/>
                <a:gd name="T16" fmla="*/ 59 w 298"/>
                <a:gd name="T17" fmla="*/ 135 h 135"/>
                <a:gd name="T18" fmla="*/ 59 w 298"/>
                <a:gd name="T19" fmla="*/ 130 h 135"/>
                <a:gd name="T20" fmla="*/ 43 w 298"/>
                <a:gd name="T21" fmla="*/ 114 h 135"/>
                <a:gd name="T22" fmla="*/ 32 w 298"/>
                <a:gd name="T23" fmla="*/ 109 h 135"/>
                <a:gd name="T24" fmla="*/ 199 w 298"/>
                <a:gd name="T25" fmla="*/ 96 h 135"/>
                <a:gd name="T26" fmla="*/ 186 w 298"/>
                <a:gd name="T27" fmla="*/ 108 h 135"/>
                <a:gd name="T28" fmla="*/ 186 w 298"/>
                <a:gd name="T29" fmla="*/ 108 h 135"/>
                <a:gd name="T30" fmla="*/ 184 w 298"/>
                <a:gd name="T31" fmla="*/ 115 h 135"/>
                <a:gd name="T32" fmla="*/ 189 w 298"/>
                <a:gd name="T33" fmla="*/ 110 h 135"/>
                <a:gd name="T34" fmla="*/ 189 w 298"/>
                <a:gd name="T35" fmla="*/ 109 h 135"/>
                <a:gd name="T36" fmla="*/ 190 w 298"/>
                <a:gd name="T37" fmla="*/ 109 h 135"/>
                <a:gd name="T38" fmla="*/ 199 w 298"/>
                <a:gd name="T39" fmla="*/ 96 h 135"/>
                <a:gd name="T40" fmla="*/ 13 w 298"/>
                <a:gd name="T41" fmla="*/ 89 h 135"/>
                <a:gd name="T42" fmla="*/ 21 w 298"/>
                <a:gd name="T43" fmla="*/ 97 h 135"/>
                <a:gd name="T44" fmla="*/ 32 w 298"/>
                <a:gd name="T45" fmla="*/ 103 h 135"/>
                <a:gd name="T46" fmla="*/ 24 w 298"/>
                <a:gd name="T47" fmla="*/ 95 h 135"/>
                <a:gd name="T48" fmla="*/ 13 w 298"/>
                <a:gd name="T49" fmla="*/ 89 h 135"/>
                <a:gd name="T50" fmla="*/ 2 w 298"/>
                <a:gd name="T51" fmla="*/ 73 h 135"/>
                <a:gd name="T52" fmla="*/ 0 w 298"/>
                <a:gd name="T53" fmla="*/ 76 h 135"/>
                <a:gd name="T54" fmla="*/ 3 w 298"/>
                <a:gd name="T55" fmla="*/ 79 h 135"/>
                <a:gd name="T56" fmla="*/ 5 w 298"/>
                <a:gd name="T57" fmla="*/ 76 h 135"/>
                <a:gd name="T58" fmla="*/ 2 w 298"/>
                <a:gd name="T59" fmla="*/ 73 h 135"/>
                <a:gd name="T60" fmla="*/ 233 w 298"/>
                <a:gd name="T61" fmla="*/ 61 h 135"/>
                <a:gd name="T62" fmla="*/ 231 w 298"/>
                <a:gd name="T63" fmla="*/ 63 h 135"/>
                <a:gd name="T64" fmla="*/ 234 w 298"/>
                <a:gd name="T65" fmla="*/ 65 h 135"/>
                <a:gd name="T66" fmla="*/ 236 w 298"/>
                <a:gd name="T67" fmla="*/ 62 h 135"/>
                <a:gd name="T68" fmla="*/ 233 w 298"/>
                <a:gd name="T69" fmla="*/ 61 h 135"/>
                <a:gd name="T70" fmla="*/ 273 w 298"/>
                <a:gd name="T71" fmla="*/ 22 h 135"/>
                <a:gd name="T72" fmla="*/ 270 w 298"/>
                <a:gd name="T73" fmla="*/ 24 h 135"/>
                <a:gd name="T74" fmla="*/ 273 w 298"/>
                <a:gd name="T75" fmla="*/ 26 h 135"/>
                <a:gd name="T76" fmla="*/ 275 w 298"/>
                <a:gd name="T77" fmla="*/ 24 h 135"/>
                <a:gd name="T78" fmla="*/ 273 w 298"/>
                <a:gd name="T79" fmla="*/ 22 h 135"/>
                <a:gd name="T80" fmla="*/ 290 w 298"/>
                <a:gd name="T81" fmla="*/ 4 h 135"/>
                <a:gd name="T82" fmla="*/ 286 w 298"/>
                <a:gd name="T83" fmla="*/ 8 h 135"/>
                <a:gd name="T84" fmla="*/ 289 w 298"/>
                <a:gd name="T85" fmla="*/ 10 h 135"/>
                <a:gd name="T86" fmla="*/ 293 w 298"/>
                <a:gd name="T87" fmla="*/ 6 h 135"/>
                <a:gd name="T88" fmla="*/ 290 w 298"/>
                <a:gd name="T89" fmla="*/ 4 h 135"/>
                <a:gd name="T90" fmla="*/ 295 w 298"/>
                <a:gd name="T91" fmla="*/ 0 h 135"/>
                <a:gd name="T92" fmla="*/ 292 w 298"/>
                <a:gd name="T93" fmla="*/ 2 h 135"/>
                <a:gd name="T94" fmla="*/ 295 w 298"/>
                <a:gd name="T95" fmla="*/ 4 h 135"/>
                <a:gd name="T96" fmla="*/ 298 w 298"/>
                <a:gd name="T97" fmla="*/ 1 h 135"/>
                <a:gd name="T98" fmla="*/ 295 w 298"/>
                <a:gd name="T99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98" h="135">
                  <a:moveTo>
                    <a:pt x="32" y="109"/>
                  </a:moveTo>
                  <a:cubicBezTo>
                    <a:pt x="41" y="117"/>
                    <a:pt x="41" y="117"/>
                    <a:pt x="41" y="117"/>
                  </a:cubicBezTo>
                  <a:cubicBezTo>
                    <a:pt x="48" y="121"/>
                    <a:pt x="48" y="121"/>
                    <a:pt x="48" y="121"/>
                  </a:cubicBezTo>
                  <a:cubicBezTo>
                    <a:pt x="48" y="121"/>
                    <a:pt x="48" y="121"/>
                    <a:pt x="48" y="121"/>
                  </a:cubicBezTo>
                  <a:cubicBezTo>
                    <a:pt x="48" y="121"/>
                    <a:pt x="48" y="121"/>
                    <a:pt x="48" y="121"/>
                  </a:cubicBezTo>
                  <a:cubicBezTo>
                    <a:pt x="48" y="121"/>
                    <a:pt x="48" y="121"/>
                    <a:pt x="48" y="121"/>
                  </a:cubicBezTo>
                  <a:cubicBezTo>
                    <a:pt x="49" y="121"/>
                    <a:pt x="49" y="121"/>
                    <a:pt x="49" y="121"/>
                  </a:cubicBezTo>
                  <a:cubicBezTo>
                    <a:pt x="53" y="124"/>
                    <a:pt x="55" y="127"/>
                    <a:pt x="55" y="131"/>
                  </a:cubicBezTo>
                  <a:cubicBezTo>
                    <a:pt x="59" y="135"/>
                    <a:pt x="59" y="135"/>
                    <a:pt x="59" y="135"/>
                  </a:cubicBezTo>
                  <a:cubicBezTo>
                    <a:pt x="59" y="133"/>
                    <a:pt x="59" y="131"/>
                    <a:pt x="59" y="130"/>
                  </a:cubicBezTo>
                  <a:cubicBezTo>
                    <a:pt x="43" y="114"/>
                    <a:pt x="43" y="114"/>
                    <a:pt x="43" y="114"/>
                  </a:cubicBezTo>
                  <a:cubicBezTo>
                    <a:pt x="32" y="109"/>
                    <a:pt x="32" y="109"/>
                    <a:pt x="32" y="109"/>
                  </a:cubicBezTo>
                  <a:moveTo>
                    <a:pt x="199" y="96"/>
                  </a:moveTo>
                  <a:cubicBezTo>
                    <a:pt x="186" y="108"/>
                    <a:pt x="186" y="108"/>
                    <a:pt x="186" y="108"/>
                  </a:cubicBezTo>
                  <a:cubicBezTo>
                    <a:pt x="186" y="108"/>
                    <a:pt x="186" y="108"/>
                    <a:pt x="186" y="108"/>
                  </a:cubicBezTo>
                  <a:cubicBezTo>
                    <a:pt x="185" y="111"/>
                    <a:pt x="184" y="113"/>
                    <a:pt x="184" y="115"/>
                  </a:cubicBezTo>
                  <a:cubicBezTo>
                    <a:pt x="189" y="110"/>
                    <a:pt x="189" y="110"/>
                    <a:pt x="189" y="110"/>
                  </a:cubicBezTo>
                  <a:cubicBezTo>
                    <a:pt x="189" y="110"/>
                    <a:pt x="189" y="110"/>
                    <a:pt x="189" y="109"/>
                  </a:cubicBezTo>
                  <a:cubicBezTo>
                    <a:pt x="190" y="109"/>
                    <a:pt x="190" y="109"/>
                    <a:pt x="190" y="109"/>
                  </a:cubicBezTo>
                  <a:cubicBezTo>
                    <a:pt x="199" y="96"/>
                    <a:pt x="199" y="96"/>
                    <a:pt x="199" y="96"/>
                  </a:cubicBezTo>
                  <a:moveTo>
                    <a:pt x="13" y="89"/>
                  </a:moveTo>
                  <a:cubicBezTo>
                    <a:pt x="21" y="97"/>
                    <a:pt x="21" y="97"/>
                    <a:pt x="21" y="97"/>
                  </a:cubicBezTo>
                  <a:cubicBezTo>
                    <a:pt x="32" y="103"/>
                    <a:pt x="32" y="103"/>
                    <a:pt x="32" y="103"/>
                  </a:cubicBezTo>
                  <a:cubicBezTo>
                    <a:pt x="24" y="95"/>
                    <a:pt x="24" y="95"/>
                    <a:pt x="24" y="95"/>
                  </a:cubicBezTo>
                  <a:cubicBezTo>
                    <a:pt x="13" y="89"/>
                    <a:pt x="13" y="89"/>
                    <a:pt x="13" y="89"/>
                  </a:cubicBezTo>
                  <a:moveTo>
                    <a:pt x="2" y="73"/>
                  </a:moveTo>
                  <a:cubicBezTo>
                    <a:pt x="0" y="76"/>
                    <a:pt x="0" y="76"/>
                    <a:pt x="0" y="76"/>
                  </a:cubicBezTo>
                  <a:cubicBezTo>
                    <a:pt x="3" y="79"/>
                    <a:pt x="3" y="79"/>
                    <a:pt x="3" y="79"/>
                  </a:cubicBezTo>
                  <a:cubicBezTo>
                    <a:pt x="5" y="76"/>
                    <a:pt x="5" y="76"/>
                    <a:pt x="5" y="76"/>
                  </a:cubicBezTo>
                  <a:cubicBezTo>
                    <a:pt x="2" y="73"/>
                    <a:pt x="2" y="73"/>
                    <a:pt x="2" y="73"/>
                  </a:cubicBezTo>
                  <a:moveTo>
                    <a:pt x="233" y="61"/>
                  </a:moveTo>
                  <a:cubicBezTo>
                    <a:pt x="231" y="63"/>
                    <a:pt x="231" y="63"/>
                    <a:pt x="231" y="63"/>
                  </a:cubicBezTo>
                  <a:cubicBezTo>
                    <a:pt x="234" y="65"/>
                    <a:pt x="234" y="65"/>
                    <a:pt x="234" y="65"/>
                  </a:cubicBezTo>
                  <a:cubicBezTo>
                    <a:pt x="236" y="62"/>
                    <a:pt x="236" y="62"/>
                    <a:pt x="236" y="62"/>
                  </a:cubicBezTo>
                  <a:cubicBezTo>
                    <a:pt x="233" y="61"/>
                    <a:pt x="233" y="61"/>
                    <a:pt x="233" y="61"/>
                  </a:cubicBezTo>
                  <a:moveTo>
                    <a:pt x="273" y="22"/>
                  </a:moveTo>
                  <a:cubicBezTo>
                    <a:pt x="270" y="24"/>
                    <a:pt x="270" y="24"/>
                    <a:pt x="270" y="24"/>
                  </a:cubicBezTo>
                  <a:cubicBezTo>
                    <a:pt x="271" y="25"/>
                    <a:pt x="272" y="25"/>
                    <a:pt x="273" y="26"/>
                  </a:cubicBezTo>
                  <a:cubicBezTo>
                    <a:pt x="275" y="24"/>
                    <a:pt x="275" y="24"/>
                    <a:pt x="275" y="24"/>
                  </a:cubicBezTo>
                  <a:cubicBezTo>
                    <a:pt x="274" y="23"/>
                    <a:pt x="273" y="22"/>
                    <a:pt x="273" y="22"/>
                  </a:cubicBezTo>
                  <a:moveTo>
                    <a:pt x="290" y="4"/>
                  </a:moveTo>
                  <a:cubicBezTo>
                    <a:pt x="286" y="8"/>
                    <a:pt x="286" y="8"/>
                    <a:pt x="286" y="8"/>
                  </a:cubicBezTo>
                  <a:cubicBezTo>
                    <a:pt x="287" y="9"/>
                    <a:pt x="288" y="9"/>
                    <a:pt x="289" y="10"/>
                  </a:cubicBezTo>
                  <a:cubicBezTo>
                    <a:pt x="293" y="6"/>
                    <a:pt x="293" y="6"/>
                    <a:pt x="293" y="6"/>
                  </a:cubicBezTo>
                  <a:cubicBezTo>
                    <a:pt x="290" y="4"/>
                    <a:pt x="290" y="4"/>
                    <a:pt x="290" y="4"/>
                  </a:cubicBezTo>
                  <a:moveTo>
                    <a:pt x="295" y="0"/>
                  </a:moveTo>
                  <a:cubicBezTo>
                    <a:pt x="292" y="2"/>
                    <a:pt x="292" y="2"/>
                    <a:pt x="292" y="2"/>
                  </a:cubicBezTo>
                  <a:cubicBezTo>
                    <a:pt x="293" y="3"/>
                    <a:pt x="294" y="3"/>
                    <a:pt x="295" y="4"/>
                  </a:cubicBezTo>
                  <a:cubicBezTo>
                    <a:pt x="298" y="1"/>
                    <a:pt x="298" y="1"/>
                    <a:pt x="298" y="1"/>
                  </a:cubicBezTo>
                  <a:cubicBezTo>
                    <a:pt x="297" y="1"/>
                    <a:pt x="296" y="0"/>
                    <a:pt x="295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276" name="Freeform 201"/>
            <p:cNvSpPr>
              <a:spLocks noEditPoints="1"/>
            </p:cNvSpPr>
            <p:nvPr/>
          </p:nvSpPr>
          <p:spPr bwMode="auto">
            <a:xfrm>
              <a:off x="1848303" y="10836521"/>
              <a:ext cx="92939" cy="120821"/>
            </a:xfrm>
            <a:custGeom>
              <a:avLst/>
              <a:gdLst>
                <a:gd name="T0" fmla="*/ 38 w 90"/>
                <a:gd name="T1" fmla="*/ 113 h 117"/>
                <a:gd name="T2" fmla="*/ 39 w 90"/>
                <a:gd name="T3" fmla="*/ 117 h 117"/>
                <a:gd name="T4" fmla="*/ 47 w 90"/>
                <a:gd name="T5" fmla="*/ 117 h 117"/>
                <a:gd name="T6" fmla="*/ 18 w 90"/>
                <a:gd name="T7" fmla="*/ 108 h 117"/>
                <a:gd name="T8" fmla="*/ 18 w 90"/>
                <a:gd name="T9" fmla="*/ 117 h 117"/>
                <a:gd name="T10" fmla="*/ 48 w 90"/>
                <a:gd name="T11" fmla="*/ 103 h 117"/>
                <a:gd name="T12" fmla="*/ 53 w 90"/>
                <a:gd name="T13" fmla="*/ 113 h 117"/>
                <a:gd name="T14" fmla="*/ 48 w 90"/>
                <a:gd name="T15" fmla="*/ 103 h 117"/>
                <a:gd name="T16" fmla="*/ 38 w 90"/>
                <a:gd name="T17" fmla="*/ 102 h 117"/>
                <a:gd name="T18" fmla="*/ 42 w 90"/>
                <a:gd name="T19" fmla="*/ 99 h 117"/>
                <a:gd name="T20" fmla="*/ 14 w 90"/>
                <a:gd name="T21" fmla="*/ 94 h 117"/>
                <a:gd name="T22" fmla="*/ 18 w 90"/>
                <a:gd name="T23" fmla="*/ 103 h 117"/>
                <a:gd name="T24" fmla="*/ 14 w 90"/>
                <a:gd name="T25" fmla="*/ 94 h 117"/>
                <a:gd name="T26" fmla="*/ 26 w 90"/>
                <a:gd name="T27" fmla="*/ 94 h 117"/>
                <a:gd name="T28" fmla="*/ 26 w 90"/>
                <a:gd name="T29" fmla="*/ 97 h 117"/>
                <a:gd name="T30" fmla="*/ 30 w 90"/>
                <a:gd name="T31" fmla="*/ 111 h 117"/>
                <a:gd name="T32" fmla="*/ 27 w 90"/>
                <a:gd name="T33" fmla="*/ 103 h 117"/>
                <a:gd name="T34" fmla="*/ 30 w 90"/>
                <a:gd name="T35" fmla="*/ 88 h 117"/>
                <a:gd name="T36" fmla="*/ 26 w 90"/>
                <a:gd name="T37" fmla="*/ 88 h 117"/>
                <a:gd name="T38" fmla="*/ 0 w 90"/>
                <a:gd name="T39" fmla="*/ 90 h 117"/>
                <a:gd name="T40" fmla="*/ 11 w 90"/>
                <a:gd name="T41" fmla="*/ 93 h 117"/>
                <a:gd name="T42" fmla="*/ 12 w 90"/>
                <a:gd name="T43" fmla="*/ 78 h 117"/>
                <a:gd name="T44" fmla="*/ 18 w 90"/>
                <a:gd name="T45" fmla="*/ 90 h 117"/>
                <a:gd name="T46" fmla="*/ 20 w 90"/>
                <a:gd name="T47" fmla="*/ 84 h 117"/>
                <a:gd name="T48" fmla="*/ 42 w 90"/>
                <a:gd name="T49" fmla="*/ 69 h 117"/>
                <a:gd name="T50" fmla="*/ 38 w 90"/>
                <a:gd name="T51" fmla="*/ 87 h 117"/>
                <a:gd name="T52" fmla="*/ 42 w 90"/>
                <a:gd name="T53" fmla="*/ 69 h 117"/>
                <a:gd name="T54" fmla="*/ 50 w 90"/>
                <a:gd name="T55" fmla="*/ 58 h 117"/>
                <a:gd name="T56" fmla="*/ 54 w 90"/>
                <a:gd name="T57" fmla="*/ 60 h 117"/>
                <a:gd name="T58" fmla="*/ 90 w 90"/>
                <a:gd name="T59" fmla="*/ 0 h 117"/>
                <a:gd name="T60" fmla="*/ 54 w 90"/>
                <a:gd name="T61" fmla="*/ 49 h 117"/>
                <a:gd name="T62" fmla="*/ 62 w 90"/>
                <a:gd name="T63" fmla="*/ 48 h 117"/>
                <a:gd name="T64" fmla="*/ 66 w 90"/>
                <a:gd name="T65" fmla="*/ 37 h 117"/>
                <a:gd name="T66" fmla="*/ 90 w 90"/>
                <a:gd name="T67" fmla="*/ 0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90" h="117">
                  <a:moveTo>
                    <a:pt x="38" y="109"/>
                  </a:moveTo>
                  <a:lnTo>
                    <a:pt x="38" y="113"/>
                  </a:lnTo>
                  <a:lnTo>
                    <a:pt x="36" y="116"/>
                  </a:lnTo>
                  <a:lnTo>
                    <a:pt x="39" y="117"/>
                  </a:lnTo>
                  <a:lnTo>
                    <a:pt x="47" y="117"/>
                  </a:lnTo>
                  <a:lnTo>
                    <a:pt x="47" y="117"/>
                  </a:lnTo>
                  <a:lnTo>
                    <a:pt x="38" y="109"/>
                  </a:lnTo>
                  <a:close/>
                  <a:moveTo>
                    <a:pt x="18" y="108"/>
                  </a:moveTo>
                  <a:lnTo>
                    <a:pt x="14" y="117"/>
                  </a:lnTo>
                  <a:lnTo>
                    <a:pt x="18" y="117"/>
                  </a:lnTo>
                  <a:lnTo>
                    <a:pt x="18" y="108"/>
                  </a:lnTo>
                  <a:close/>
                  <a:moveTo>
                    <a:pt x="48" y="103"/>
                  </a:moveTo>
                  <a:lnTo>
                    <a:pt x="44" y="106"/>
                  </a:lnTo>
                  <a:lnTo>
                    <a:pt x="53" y="113"/>
                  </a:lnTo>
                  <a:lnTo>
                    <a:pt x="56" y="108"/>
                  </a:lnTo>
                  <a:lnTo>
                    <a:pt x="48" y="103"/>
                  </a:lnTo>
                  <a:close/>
                  <a:moveTo>
                    <a:pt x="38" y="96"/>
                  </a:moveTo>
                  <a:lnTo>
                    <a:pt x="38" y="102"/>
                  </a:lnTo>
                  <a:lnTo>
                    <a:pt x="42" y="105"/>
                  </a:lnTo>
                  <a:lnTo>
                    <a:pt x="42" y="99"/>
                  </a:lnTo>
                  <a:lnTo>
                    <a:pt x="38" y="96"/>
                  </a:lnTo>
                  <a:close/>
                  <a:moveTo>
                    <a:pt x="14" y="94"/>
                  </a:moveTo>
                  <a:lnTo>
                    <a:pt x="14" y="100"/>
                  </a:lnTo>
                  <a:lnTo>
                    <a:pt x="18" y="103"/>
                  </a:lnTo>
                  <a:lnTo>
                    <a:pt x="18" y="97"/>
                  </a:lnTo>
                  <a:lnTo>
                    <a:pt x="14" y="94"/>
                  </a:lnTo>
                  <a:close/>
                  <a:moveTo>
                    <a:pt x="26" y="88"/>
                  </a:moveTo>
                  <a:lnTo>
                    <a:pt x="26" y="94"/>
                  </a:lnTo>
                  <a:lnTo>
                    <a:pt x="27" y="94"/>
                  </a:lnTo>
                  <a:lnTo>
                    <a:pt x="26" y="97"/>
                  </a:lnTo>
                  <a:lnTo>
                    <a:pt x="26" y="108"/>
                  </a:lnTo>
                  <a:lnTo>
                    <a:pt x="30" y="111"/>
                  </a:lnTo>
                  <a:lnTo>
                    <a:pt x="30" y="105"/>
                  </a:lnTo>
                  <a:lnTo>
                    <a:pt x="27" y="103"/>
                  </a:lnTo>
                  <a:lnTo>
                    <a:pt x="30" y="99"/>
                  </a:lnTo>
                  <a:lnTo>
                    <a:pt x="30" y="88"/>
                  </a:lnTo>
                  <a:lnTo>
                    <a:pt x="30" y="91"/>
                  </a:lnTo>
                  <a:lnTo>
                    <a:pt x="26" y="88"/>
                  </a:lnTo>
                  <a:close/>
                  <a:moveTo>
                    <a:pt x="3" y="87"/>
                  </a:moveTo>
                  <a:lnTo>
                    <a:pt x="0" y="90"/>
                  </a:lnTo>
                  <a:lnTo>
                    <a:pt x="8" y="96"/>
                  </a:lnTo>
                  <a:lnTo>
                    <a:pt x="11" y="93"/>
                  </a:lnTo>
                  <a:lnTo>
                    <a:pt x="3" y="87"/>
                  </a:lnTo>
                  <a:close/>
                  <a:moveTo>
                    <a:pt x="12" y="78"/>
                  </a:moveTo>
                  <a:lnTo>
                    <a:pt x="8" y="82"/>
                  </a:lnTo>
                  <a:lnTo>
                    <a:pt x="18" y="90"/>
                  </a:lnTo>
                  <a:lnTo>
                    <a:pt x="18" y="85"/>
                  </a:lnTo>
                  <a:lnTo>
                    <a:pt x="20" y="84"/>
                  </a:lnTo>
                  <a:lnTo>
                    <a:pt x="12" y="78"/>
                  </a:lnTo>
                  <a:close/>
                  <a:moveTo>
                    <a:pt x="42" y="69"/>
                  </a:moveTo>
                  <a:lnTo>
                    <a:pt x="38" y="78"/>
                  </a:lnTo>
                  <a:lnTo>
                    <a:pt x="38" y="87"/>
                  </a:lnTo>
                  <a:lnTo>
                    <a:pt x="42" y="79"/>
                  </a:lnTo>
                  <a:lnTo>
                    <a:pt x="42" y="69"/>
                  </a:lnTo>
                  <a:close/>
                  <a:moveTo>
                    <a:pt x="54" y="49"/>
                  </a:moveTo>
                  <a:lnTo>
                    <a:pt x="50" y="58"/>
                  </a:lnTo>
                  <a:lnTo>
                    <a:pt x="50" y="67"/>
                  </a:lnTo>
                  <a:lnTo>
                    <a:pt x="54" y="60"/>
                  </a:lnTo>
                  <a:lnTo>
                    <a:pt x="54" y="49"/>
                  </a:lnTo>
                  <a:close/>
                  <a:moveTo>
                    <a:pt x="90" y="0"/>
                  </a:moveTo>
                  <a:lnTo>
                    <a:pt x="75" y="15"/>
                  </a:lnTo>
                  <a:lnTo>
                    <a:pt x="54" y="49"/>
                  </a:lnTo>
                  <a:lnTo>
                    <a:pt x="62" y="43"/>
                  </a:lnTo>
                  <a:lnTo>
                    <a:pt x="62" y="48"/>
                  </a:lnTo>
                  <a:lnTo>
                    <a:pt x="66" y="40"/>
                  </a:lnTo>
                  <a:lnTo>
                    <a:pt x="66" y="37"/>
                  </a:lnTo>
                  <a:lnTo>
                    <a:pt x="69" y="34"/>
                  </a:lnTo>
                  <a:lnTo>
                    <a:pt x="9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277" name="Freeform 202"/>
            <p:cNvSpPr>
              <a:spLocks noEditPoints="1"/>
            </p:cNvSpPr>
            <p:nvPr/>
          </p:nvSpPr>
          <p:spPr bwMode="auto">
            <a:xfrm>
              <a:off x="1848303" y="10836521"/>
              <a:ext cx="92939" cy="120821"/>
            </a:xfrm>
            <a:custGeom>
              <a:avLst/>
              <a:gdLst>
                <a:gd name="T0" fmla="*/ 38 w 90"/>
                <a:gd name="T1" fmla="*/ 113 h 117"/>
                <a:gd name="T2" fmla="*/ 39 w 90"/>
                <a:gd name="T3" fmla="*/ 117 h 117"/>
                <a:gd name="T4" fmla="*/ 47 w 90"/>
                <a:gd name="T5" fmla="*/ 117 h 117"/>
                <a:gd name="T6" fmla="*/ 18 w 90"/>
                <a:gd name="T7" fmla="*/ 108 h 117"/>
                <a:gd name="T8" fmla="*/ 18 w 90"/>
                <a:gd name="T9" fmla="*/ 117 h 117"/>
                <a:gd name="T10" fmla="*/ 48 w 90"/>
                <a:gd name="T11" fmla="*/ 103 h 117"/>
                <a:gd name="T12" fmla="*/ 53 w 90"/>
                <a:gd name="T13" fmla="*/ 113 h 117"/>
                <a:gd name="T14" fmla="*/ 48 w 90"/>
                <a:gd name="T15" fmla="*/ 103 h 117"/>
                <a:gd name="T16" fmla="*/ 38 w 90"/>
                <a:gd name="T17" fmla="*/ 102 h 117"/>
                <a:gd name="T18" fmla="*/ 42 w 90"/>
                <a:gd name="T19" fmla="*/ 99 h 117"/>
                <a:gd name="T20" fmla="*/ 14 w 90"/>
                <a:gd name="T21" fmla="*/ 94 h 117"/>
                <a:gd name="T22" fmla="*/ 18 w 90"/>
                <a:gd name="T23" fmla="*/ 103 h 117"/>
                <a:gd name="T24" fmla="*/ 14 w 90"/>
                <a:gd name="T25" fmla="*/ 94 h 117"/>
                <a:gd name="T26" fmla="*/ 26 w 90"/>
                <a:gd name="T27" fmla="*/ 94 h 117"/>
                <a:gd name="T28" fmla="*/ 26 w 90"/>
                <a:gd name="T29" fmla="*/ 97 h 117"/>
                <a:gd name="T30" fmla="*/ 30 w 90"/>
                <a:gd name="T31" fmla="*/ 111 h 117"/>
                <a:gd name="T32" fmla="*/ 27 w 90"/>
                <a:gd name="T33" fmla="*/ 103 h 117"/>
                <a:gd name="T34" fmla="*/ 30 w 90"/>
                <a:gd name="T35" fmla="*/ 88 h 117"/>
                <a:gd name="T36" fmla="*/ 26 w 90"/>
                <a:gd name="T37" fmla="*/ 88 h 117"/>
                <a:gd name="T38" fmla="*/ 0 w 90"/>
                <a:gd name="T39" fmla="*/ 90 h 117"/>
                <a:gd name="T40" fmla="*/ 11 w 90"/>
                <a:gd name="T41" fmla="*/ 93 h 117"/>
                <a:gd name="T42" fmla="*/ 12 w 90"/>
                <a:gd name="T43" fmla="*/ 78 h 117"/>
                <a:gd name="T44" fmla="*/ 18 w 90"/>
                <a:gd name="T45" fmla="*/ 90 h 117"/>
                <a:gd name="T46" fmla="*/ 20 w 90"/>
                <a:gd name="T47" fmla="*/ 84 h 117"/>
                <a:gd name="T48" fmla="*/ 42 w 90"/>
                <a:gd name="T49" fmla="*/ 69 h 117"/>
                <a:gd name="T50" fmla="*/ 38 w 90"/>
                <a:gd name="T51" fmla="*/ 87 h 117"/>
                <a:gd name="T52" fmla="*/ 42 w 90"/>
                <a:gd name="T53" fmla="*/ 69 h 117"/>
                <a:gd name="T54" fmla="*/ 50 w 90"/>
                <a:gd name="T55" fmla="*/ 58 h 117"/>
                <a:gd name="T56" fmla="*/ 54 w 90"/>
                <a:gd name="T57" fmla="*/ 60 h 117"/>
                <a:gd name="T58" fmla="*/ 90 w 90"/>
                <a:gd name="T59" fmla="*/ 0 h 117"/>
                <a:gd name="T60" fmla="*/ 54 w 90"/>
                <a:gd name="T61" fmla="*/ 49 h 117"/>
                <a:gd name="T62" fmla="*/ 62 w 90"/>
                <a:gd name="T63" fmla="*/ 48 h 117"/>
                <a:gd name="T64" fmla="*/ 66 w 90"/>
                <a:gd name="T65" fmla="*/ 37 h 117"/>
                <a:gd name="T66" fmla="*/ 90 w 90"/>
                <a:gd name="T67" fmla="*/ 0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90" h="117">
                  <a:moveTo>
                    <a:pt x="38" y="109"/>
                  </a:moveTo>
                  <a:lnTo>
                    <a:pt x="38" y="113"/>
                  </a:lnTo>
                  <a:lnTo>
                    <a:pt x="36" y="116"/>
                  </a:lnTo>
                  <a:lnTo>
                    <a:pt x="39" y="117"/>
                  </a:lnTo>
                  <a:lnTo>
                    <a:pt x="47" y="117"/>
                  </a:lnTo>
                  <a:lnTo>
                    <a:pt x="47" y="117"/>
                  </a:lnTo>
                  <a:lnTo>
                    <a:pt x="38" y="109"/>
                  </a:lnTo>
                  <a:moveTo>
                    <a:pt x="18" y="108"/>
                  </a:moveTo>
                  <a:lnTo>
                    <a:pt x="14" y="117"/>
                  </a:lnTo>
                  <a:lnTo>
                    <a:pt x="18" y="117"/>
                  </a:lnTo>
                  <a:lnTo>
                    <a:pt x="18" y="108"/>
                  </a:lnTo>
                  <a:moveTo>
                    <a:pt x="48" y="103"/>
                  </a:moveTo>
                  <a:lnTo>
                    <a:pt x="44" y="106"/>
                  </a:lnTo>
                  <a:lnTo>
                    <a:pt x="53" y="113"/>
                  </a:lnTo>
                  <a:lnTo>
                    <a:pt x="56" y="108"/>
                  </a:lnTo>
                  <a:lnTo>
                    <a:pt x="48" y="103"/>
                  </a:lnTo>
                  <a:moveTo>
                    <a:pt x="38" y="96"/>
                  </a:moveTo>
                  <a:lnTo>
                    <a:pt x="38" y="102"/>
                  </a:lnTo>
                  <a:lnTo>
                    <a:pt x="42" y="105"/>
                  </a:lnTo>
                  <a:lnTo>
                    <a:pt x="42" y="99"/>
                  </a:lnTo>
                  <a:lnTo>
                    <a:pt x="38" y="96"/>
                  </a:lnTo>
                  <a:moveTo>
                    <a:pt x="14" y="94"/>
                  </a:moveTo>
                  <a:lnTo>
                    <a:pt x="14" y="100"/>
                  </a:lnTo>
                  <a:lnTo>
                    <a:pt x="18" y="103"/>
                  </a:lnTo>
                  <a:lnTo>
                    <a:pt x="18" y="97"/>
                  </a:lnTo>
                  <a:lnTo>
                    <a:pt x="14" y="94"/>
                  </a:lnTo>
                  <a:moveTo>
                    <a:pt x="26" y="88"/>
                  </a:moveTo>
                  <a:lnTo>
                    <a:pt x="26" y="94"/>
                  </a:lnTo>
                  <a:lnTo>
                    <a:pt x="27" y="94"/>
                  </a:lnTo>
                  <a:lnTo>
                    <a:pt x="26" y="97"/>
                  </a:lnTo>
                  <a:lnTo>
                    <a:pt x="26" y="108"/>
                  </a:lnTo>
                  <a:lnTo>
                    <a:pt x="30" y="111"/>
                  </a:lnTo>
                  <a:lnTo>
                    <a:pt x="30" y="105"/>
                  </a:lnTo>
                  <a:lnTo>
                    <a:pt x="27" y="103"/>
                  </a:lnTo>
                  <a:lnTo>
                    <a:pt x="30" y="99"/>
                  </a:lnTo>
                  <a:lnTo>
                    <a:pt x="30" y="88"/>
                  </a:lnTo>
                  <a:lnTo>
                    <a:pt x="30" y="91"/>
                  </a:lnTo>
                  <a:lnTo>
                    <a:pt x="26" y="88"/>
                  </a:lnTo>
                  <a:moveTo>
                    <a:pt x="3" y="87"/>
                  </a:moveTo>
                  <a:lnTo>
                    <a:pt x="0" y="90"/>
                  </a:lnTo>
                  <a:lnTo>
                    <a:pt x="8" y="96"/>
                  </a:lnTo>
                  <a:lnTo>
                    <a:pt x="11" y="93"/>
                  </a:lnTo>
                  <a:lnTo>
                    <a:pt x="3" y="87"/>
                  </a:lnTo>
                  <a:moveTo>
                    <a:pt x="12" y="78"/>
                  </a:moveTo>
                  <a:lnTo>
                    <a:pt x="8" y="82"/>
                  </a:lnTo>
                  <a:lnTo>
                    <a:pt x="18" y="90"/>
                  </a:lnTo>
                  <a:lnTo>
                    <a:pt x="18" y="85"/>
                  </a:lnTo>
                  <a:lnTo>
                    <a:pt x="20" y="84"/>
                  </a:lnTo>
                  <a:lnTo>
                    <a:pt x="12" y="78"/>
                  </a:lnTo>
                  <a:moveTo>
                    <a:pt x="42" y="69"/>
                  </a:moveTo>
                  <a:lnTo>
                    <a:pt x="38" y="78"/>
                  </a:lnTo>
                  <a:lnTo>
                    <a:pt x="38" y="87"/>
                  </a:lnTo>
                  <a:lnTo>
                    <a:pt x="42" y="79"/>
                  </a:lnTo>
                  <a:lnTo>
                    <a:pt x="42" y="69"/>
                  </a:lnTo>
                  <a:moveTo>
                    <a:pt x="54" y="49"/>
                  </a:moveTo>
                  <a:lnTo>
                    <a:pt x="50" y="58"/>
                  </a:lnTo>
                  <a:lnTo>
                    <a:pt x="50" y="67"/>
                  </a:lnTo>
                  <a:lnTo>
                    <a:pt x="54" y="60"/>
                  </a:lnTo>
                  <a:lnTo>
                    <a:pt x="54" y="49"/>
                  </a:lnTo>
                  <a:moveTo>
                    <a:pt x="90" y="0"/>
                  </a:moveTo>
                  <a:lnTo>
                    <a:pt x="75" y="15"/>
                  </a:lnTo>
                  <a:lnTo>
                    <a:pt x="54" y="49"/>
                  </a:lnTo>
                  <a:lnTo>
                    <a:pt x="62" y="43"/>
                  </a:lnTo>
                  <a:lnTo>
                    <a:pt x="62" y="48"/>
                  </a:lnTo>
                  <a:lnTo>
                    <a:pt x="66" y="40"/>
                  </a:lnTo>
                  <a:lnTo>
                    <a:pt x="66" y="37"/>
                  </a:lnTo>
                  <a:lnTo>
                    <a:pt x="69" y="34"/>
                  </a:lnTo>
                  <a:lnTo>
                    <a:pt x="90" y="0"/>
                  </a:ln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278" name="Freeform 203"/>
            <p:cNvSpPr>
              <a:spLocks noEditPoints="1"/>
            </p:cNvSpPr>
            <p:nvPr/>
          </p:nvSpPr>
          <p:spPr bwMode="auto">
            <a:xfrm>
              <a:off x="1131641" y="10539117"/>
              <a:ext cx="675356" cy="418225"/>
            </a:xfrm>
            <a:custGeom>
              <a:avLst/>
              <a:gdLst>
                <a:gd name="T0" fmla="*/ 389 w 434"/>
                <a:gd name="T1" fmla="*/ 137 h 269"/>
                <a:gd name="T2" fmla="*/ 388 w 434"/>
                <a:gd name="T3" fmla="*/ 138 h 269"/>
                <a:gd name="T4" fmla="*/ 387 w 434"/>
                <a:gd name="T5" fmla="*/ 139 h 269"/>
                <a:gd name="T6" fmla="*/ 430 w 434"/>
                <a:gd name="T7" fmla="*/ 165 h 269"/>
                <a:gd name="T8" fmla="*/ 367 w 434"/>
                <a:gd name="T9" fmla="*/ 269 h 269"/>
                <a:gd name="T10" fmla="*/ 371 w 434"/>
                <a:gd name="T11" fmla="*/ 269 h 269"/>
                <a:gd name="T12" fmla="*/ 434 w 434"/>
                <a:gd name="T13" fmla="*/ 166 h 269"/>
                <a:gd name="T14" fmla="*/ 433 w 434"/>
                <a:gd name="T15" fmla="*/ 163 h 269"/>
                <a:gd name="T16" fmla="*/ 389 w 434"/>
                <a:gd name="T17" fmla="*/ 137 h 269"/>
                <a:gd name="T18" fmla="*/ 81 w 434"/>
                <a:gd name="T19" fmla="*/ 135 h 269"/>
                <a:gd name="T20" fmla="*/ 0 w 434"/>
                <a:gd name="T21" fmla="*/ 269 h 269"/>
                <a:gd name="T22" fmla="*/ 4 w 434"/>
                <a:gd name="T23" fmla="*/ 269 h 269"/>
                <a:gd name="T24" fmla="*/ 83 w 434"/>
                <a:gd name="T25" fmla="*/ 138 h 269"/>
                <a:gd name="T26" fmla="*/ 81 w 434"/>
                <a:gd name="T27" fmla="*/ 135 h 269"/>
                <a:gd name="T28" fmla="*/ 382 w 434"/>
                <a:gd name="T29" fmla="*/ 132 h 269"/>
                <a:gd name="T30" fmla="*/ 380 w 434"/>
                <a:gd name="T31" fmla="*/ 135 h 269"/>
                <a:gd name="T32" fmla="*/ 384 w 434"/>
                <a:gd name="T33" fmla="*/ 137 h 269"/>
                <a:gd name="T34" fmla="*/ 386 w 434"/>
                <a:gd name="T35" fmla="*/ 135 h 269"/>
                <a:gd name="T36" fmla="*/ 382 w 434"/>
                <a:gd name="T37" fmla="*/ 132 h 269"/>
                <a:gd name="T38" fmla="*/ 357 w 434"/>
                <a:gd name="T39" fmla="*/ 117 h 269"/>
                <a:gd name="T40" fmla="*/ 355 w 434"/>
                <a:gd name="T41" fmla="*/ 120 h 269"/>
                <a:gd name="T42" fmla="*/ 377 w 434"/>
                <a:gd name="T43" fmla="*/ 133 h 269"/>
                <a:gd name="T44" fmla="*/ 379 w 434"/>
                <a:gd name="T45" fmla="*/ 131 h 269"/>
                <a:gd name="T46" fmla="*/ 357 w 434"/>
                <a:gd name="T47" fmla="*/ 117 h 269"/>
                <a:gd name="T48" fmla="*/ 313 w 434"/>
                <a:gd name="T49" fmla="*/ 91 h 269"/>
                <a:gd name="T50" fmla="*/ 311 w 434"/>
                <a:gd name="T51" fmla="*/ 93 h 269"/>
                <a:gd name="T52" fmla="*/ 352 w 434"/>
                <a:gd name="T53" fmla="*/ 118 h 269"/>
                <a:gd name="T54" fmla="*/ 354 w 434"/>
                <a:gd name="T55" fmla="*/ 115 h 269"/>
                <a:gd name="T56" fmla="*/ 313 w 434"/>
                <a:gd name="T57" fmla="*/ 91 h 269"/>
                <a:gd name="T58" fmla="*/ 128 w 434"/>
                <a:gd name="T59" fmla="*/ 58 h 269"/>
                <a:gd name="T60" fmla="*/ 82 w 434"/>
                <a:gd name="T61" fmla="*/ 132 h 269"/>
                <a:gd name="T62" fmla="*/ 85 w 434"/>
                <a:gd name="T63" fmla="*/ 135 h 269"/>
                <a:gd name="T64" fmla="*/ 130 w 434"/>
                <a:gd name="T65" fmla="*/ 60 h 269"/>
                <a:gd name="T66" fmla="*/ 128 w 434"/>
                <a:gd name="T67" fmla="*/ 58 h 269"/>
                <a:gd name="T68" fmla="*/ 131 w 434"/>
                <a:gd name="T69" fmla="*/ 52 h 269"/>
                <a:gd name="T70" fmla="*/ 129 w 434"/>
                <a:gd name="T71" fmla="*/ 55 h 269"/>
                <a:gd name="T72" fmla="*/ 132 w 434"/>
                <a:gd name="T73" fmla="*/ 57 h 269"/>
                <a:gd name="T74" fmla="*/ 133 w 434"/>
                <a:gd name="T75" fmla="*/ 54 h 269"/>
                <a:gd name="T76" fmla="*/ 131 w 434"/>
                <a:gd name="T77" fmla="*/ 52 h 269"/>
                <a:gd name="T78" fmla="*/ 244 w 434"/>
                <a:gd name="T79" fmla="*/ 49 h 269"/>
                <a:gd name="T80" fmla="*/ 241 w 434"/>
                <a:gd name="T81" fmla="*/ 51 h 269"/>
                <a:gd name="T82" fmla="*/ 308 w 434"/>
                <a:gd name="T83" fmla="*/ 91 h 269"/>
                <a:gd name="T84" fmla="*/ 310 w 434"/>
                <a:gd name="T85" fmla="*/ 89 h 269"/>
                <a:gd name="T86" fmla="*/ 244 w 434"/>
                <a:gd name="T87" fmla="*/ 49 h 269"/>
                <a:gd name="T88" fmla="*/ 235 w 434"/>
                <a:gd name="T89" fmla="*/ 44 h 269"/>
                <a:gd name="T90" fmla="*/ 233 w 434"/>
                <a:gd name="T91" fmla="*/ 46 h 269"/>
                <a:gd name="T92" fmla="*/ 238 w 434"/>
                <a:gd name="T93" fmla="*/ 49 h 269"/>
                <a:gd name="T94" fmla="*/ 241 w 434"/>
                <a:gd name="T95" fmla="*/ 47 h 269"/>
                <a:gd name="T96" fmla="*/ 235 w 434"/>
                <a:gd name="T97" fmla="*/ 44 h 269"/>
                <a:gd name="T98" fmla="*/ 230 w 434"/>
                <a:gd name="T99" fmla="*/ 40 h 269"/>
                <a:gd name="T100" fmla="*/ 227 w 434"/>
                <a:gd name="T101" fmla="*/ 43 h 269"/>
                <a:gd name="T102" fmla="*/ 230 w 434"/>
                <a:gd name="T103" fmla="*/ 44 h 269"/>
                <a:gd name="T104" fmla="*/ 232 w 434"/>
                <a:gd name="T105" fmla="*/ 42 h 269"/>
                <a:gd name="T106" fmla="*/ 230 w 434"/>
                <a:gd name="T107" fmla="*/ 40 h 269"/>
                <a:gd name="T108" fmla="*/ 163 w 434"/>
                <a:gd name="T109" fmla="*/ 0 h 269"/>
                <a:gd name="T110" fmla="*/ 162 w 434"/>
                <a:gd name="T111" fmla="*/ 1 h 269"/>
                <a:gd name="T112" fmla="*/ 133 w 434"/>
                <a:gd name="T113" fmla="*/ 49 h 269"/>
                <a:gd name="T114" fmla="*/ 135 w 434"/>
                <a:gd name="T115" fmla="*/ 51 h 269"/>
                <a:gd name="T116" fmla="*/ 164 w 434"/>
                <a:gd name="T117" fmla="*/ 4 h 269"/>
                <a:gd name="T118" fmla="*/ 224 w 434"/>
                <a:gd name="T119" fmla="*/ 41 h 269"/>
                <a:gd name="T120" fmla="*/ 227 w 434"/>
                <a:gd name="T121" fmla="*/ 38 h 269"/>
                <a:gd name="T122" fmla="*/ 164 w 434"/>
                <a:gd name="T123" fmla="*/ 0 h 269"/>
                <a:gd name="T124" fmla="*/ 163 w 434"/>
                <a:gd name="T125" fmla="*/ 0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34" h="269">
                  <a:moveTo>
                    <a:pt x="389" y="137"/>
                  </a:moveTo>
                  <a:cubicBezTo>
                    <a:pt x="389" y="137"/>
                    <a:pt x="388" y="137"/>
                    <a:pt x="388" y="138"/>
                  </a:cubicBezTo>
                  <a:cubicBezTo>
                    <a:pt x="388" y="138"/>
                    <a:pt x="387" y="139"/>
                    <a:pt x="387" y="139"/>
                  </a:cubicBezTo>
                  <a:cubicBezTo>
                    <a:pt x="430" y="165"/>
                    <a:pt x="430" y="165"/>
                    <a:pt x="430" y="165"/>
                  </a:cubicBezTo>
                  <a:cubicBezTo>
                    <a:pt x="367" y="269"/>
                    <a:pt x="367" y="269"/>
                    <a:pt x="367" y="269"/>
                  </a:cubicBezTo>
                  <a:cubicBezTo>
                    <a:pt x="371" y="269"/>
                    <a:pt x="371" y="269"/>
                    <a:pt x="371" y="269"/>
                  </a:cubicBezTo>
                  <a:cubicBezTo>
                    <a:pt x="434" y="166"/>
                    <a:pt x="434" y="166"/>
                    <a:pt x="434" y="166"/>
                  </a:cubicBezTo>
                  <a:cubicBezTo>
                    <a:pt x="434" y="165"/>
                    <a:pt x="434" y="164"/>
                    <a:pt x="433" y="163"/>
                  </a:cubicBezTo>
                  <a:cubicBezTo>
                    <a:pt x="389" y="137"/>
                    <a:pt x="389" y="137"/>
                    <a:pt x="389" y="137"/>
                  </a:cubicBezTo>
                  <a:moveTo>
                    <a:pt x="81" y="135"/>
                  </a:moveTo>
                  <a:cubicBezTo>
                    <a:pt x="0" y="269"/>
                    <a:pt x="0" y="269"/>
                    <a:pt x="0" y="269"/>
                  </a:cubicBezTo>
                  <a:cubicBezTo>
                    <a:pt x="4" y="269"/>
                    <a:pt x="4" y="269"/>
                    <a:pt x="4" y="269"/>
                  </a:cubicBezTo>
                  <a:cubicBezTo>
                    <a:pt x="83" y="138"/>
                    <a:pt x="83" y="138"/>
                    <a:pt x="83" y="138"/>
                  </a:cubicBezTo>
                  <a:cubicBezTo>
                    <a:pt x="81" y="135"/>
                    <a:pt x="81" y="135"/>
                    <a:pt x="81" y="135"/>
                  </a:cubicBezTo>
                  <a:moveTo>
                    <a:pt x="382" y="132"/>
                  </a:moveTo>
                  <a:cubicBezTo>
                    <a:pt x="381" y="133"/>
                    <a:pt x="381" y="134"/>
                    <a:pt x="380" y="135"/>
                  </a:cubicBezTo>
                  <a:cubicBezTo>
                    <a:pt x="384" y="137"/>
                    <a:pt x="384" y="137"/>
                    <a:pt x="384" y="137"/>
                  </a:cubicBezTo>
                  <a:cubicBezTo>
                    <a:pt x="384" y="136"/>
                    <a:pt x="385" y="136"/>
                    <a:pt x="386" y="135"/>
                  </a:cubicBezTo>
                  <a:cubicBezTo>
                    <a:pt x="382" y="132"/>
                    <a:pt x="382" y="132"/>
                    <a:pt x="382" y="132"/>
                  </a:cubicBezTo>
                  <a:moveTo>
                    <a:pt x="357" y="117"/>
                  </a:moveTo>
                  <a:cubicBezTo>
                    <a:pt x="356" y="118"/>
                    <a:pt x="355" y="119"/>
                    <a:pt x="355" y="120"/>
                  </a:cubicBezTo>
                  <a:cubicBezTo>
                    <a:pt x="377" y="133"/>
                    <a:pt x="377" y="133"/>
                    <a:pt x="377" y="133"/>
                  </a:cubicBezTo>
                  <a:cubicBezTo>
                    <a:pt x="378" y="132"/>
                    <a:pt x="378" y="131"/>
                    <a:pt x="379" y="131"/>
                  </a:cubicBezTo>
                  <a:cubicBezTo>
                    <a:pt x="357" y="117"/>
                    <a:pt x="357" y="117"/>
                    <a:pt x="357" y="117"/>
                  </a:cubicBezTo>
                  <a:moveTo>
                    <a:pt x="313" y="91"/>
                  </a:moveTo>
                  <a:cubicBezTo>
                    <a:pt x="311" y="93"/>
                    <a:pt x="311" y="93"/>
                    <a:pt x="311" y="93"/>
                  </a:cubicBezTo>
                  <a:cubicBezTo>
                    <a:pt x="352" y="118"/>
                    <a:pt x="352" y="118"/>
                    <a:pt x="352" y="118"/>
                  </a:cubicBezTo>
                  <a:cubicBezTo>
                    <a:pt x="353" y="117"/>
                    <a:pt x="353" y="116"/>
                    <a:pt x="354" y="115"/>
                  </a:cubicBezTo>
                  <a:cubicBezTo>
                    <a:pt x="313" y="91"/>
                    <a:pt x="313" y="91"/>
                    <a:pt x="313" y="91"/>
                  </a:cubicBezTo>
                  <a:moveTo>
                    <a:pt x="128" y="58"/>
                  </a:moveTo>
                  <a:cubicBezTo>
                    <a:pt x="82" y="132"/>
                    <a:pt x="82" y="132"/>
                    <a:pt x="82" y="132"/>
                  </a:cubicBezTo>
                  <a:cubicBezTo>
                    <a:pt x="85" y="135"/>
                    <a:pt x="85" y="135"/>
                    <a:pt x="85" y="135"/>
                  </a:cubicBezTo>
                  <a:cubicBezTo>
                    <a:pt x="130" y="60"/>
                    <a:pt x="130" y="60"/>
                    <a:pt x="130" y="60"/>
                  </a:cubicBezTo>
                  <a:cubicBezTo>
                    <a:pt x="128" y="58"/>
                    <a:pt x="128" y="58"/>
                    <a:pt x="128" y="58"/>
                  </a:cubicBezTo>
                  <a:moveTo>
                    <a:pt x="131" y="52"/>
                  </a:moveTo>
                  <a:cubicBezTo>
                    <a:pt x="129" y="55"/>
                    <a:pt x="129" y="55"/>
                    <a:pt x="129" y="55"/>
                  </a:cubicBezTo>
                  <a:cubicBezTo>
                    <a:pt x="132" y="57"/>
                    <a:pt x="132" y="57"/>
                    <a:pt x="132" y="57"/>
                  </a:cubicBezTo>
                  <a:cubicBezTo>
                    <a:pt x="133" y="54"/>
                    <a:pt x="133" y="54"/>
                    <a:pt x="133" y="54"/>
                  </a:cubicBezTo>
                  <a:cubicBezTo>
                    <a:pt x="131" y="52"/>
                    <a:pt x="131" y="52"/>
                    <a:pt x="131" y="52"/>
                  </a:cubicBezTo>
                  <a:moveTo>
                    <a:pt x="244" y="49"/>
                  </a:moveTo>
                  <a:cubicBezTo>
                    <a:pt x="241" y="51"/>
                    <a:pt x="241" y="51"/>
                    <a:pt x="241" y="51"/>
                  </a:cubicBezTo>
                  <a:cubicBezTo>
                    <a:pt x="308" y="91"/>
                    <a:pt x="308" y="91"/>
                    <a:pt x="308" y="91"/>
                  </a:cubicBezTo>
                  <a:cubicBezTo>
                    <a:pt x="310" y="89"/>
                    <a:pt x="310" y="89"/>
                    <a:pt x="310" y="89"/>
                  </a:cubicBezTo>
                  <a:cubicBezTo>
                    <a:pt x="244" y="49"/>
                    <a:pt x="244" y="49"/>
                    <a:pt x="244" y="49"/>
                  </a:cubicBezTo>
                  <a:moveTo>
                    <a:pt x="235" y="44"/>
                  </a:moveTo>
                  <a:cubicBezTo>
                    <a:pt x="233" y="46"/>
                    <a:pt x="233" y="46"/>
                    <a:pt x="233" y="46"/>
                  </a:cubicBezTo>
                  <a:cubicBezTo>
                    <a:pt x="238" y="49"/>
                    <a:pt x="238" y="49"/>
                    <a:pt x="238" y="49"/>
                  </a:cubicBezTo>
                  <a:cubicBezTo>
                    <a:pt x="241" y="47"/>
                    <a:pt x="241" y="47"/>
                    <a:pt x="241" y="47"/>
                  </a:cubicBezTo>
                  <a:cubicBezTo>
                    <a:pt x="235" y="44"/>
                    <a:pt x="235" y="44"/>
                    <a:pt x="235" y="44"/>
                  </a:cubicBezTo>
                  <a:moveTo>
                    <a:pt x="230" y="40"/>
                  </a:moveTo>
                  <a:cubicBezTo>
                    <a:pt x="227" y="43"/>
                    <a:pt x="227" y="43"/>
                    <a:pt x="227" y="43"/>
                  </a:cubicBezTo>
                  <a:cubicBezTo>
                    <a:pt x="230" y="44"/>
                    <a:pt x="230" y="44"/>
                    <a:pt x="230" y="44"/>
                  </a:cubicBezTo>
                  <a:cubicBezTo>
                    <a:pt x="232" y="42"/>
                    <a:pt x="232" y="42"/>
                    <a:pt x="232" y="42"/>
                  </a:cubicBezTo>
                  <a:cubicBezTo>
                    <a:pt x="230" y="40"/>
                    <a:pt x="230" y="40"/>
                    <a:pt x="230" y="40"/>
                  </a:cubicBezTo>
                  <a:moveTo>
                    <a:pt x="163" y="0"/>
                  </a:moveTo>
                  <a:cubicBezTo>
                    <a:pt x="163" y="0"/>
                    <a:pt x="162" y="1"/>
                    <a:pt x="162" y="1"/>
                  </a:cubicBezTo>
                  <a:cubicBezTo>
                    <a:pt x="133" y="49"/>
                    <a:pt x="133" y="49"/>
                    <a:pt x="133" y="49"/>
                  </a:cubicBezTo>
                  <a:cubicBezTo>
                    <a:pt x="135" y="51"/>
                    <a:pt x="135" y="51"/>
                    <a:pt x="135" y="51"/>
                  </a:cubicBezTo>
                  <a:cubicBezTo>
                    <a:pt x="164" y="4"/>
                    <a:pt x="164" y="4"/>
                    <a:pt x="164" y="4"/>
                  </a:cubicBezTo>
                  <a:cubicBezTo>
                    <a:pt x="224" y="41"/>
                    <a:pt x="224" y="41"/>
                    <a:pt x="224" y="41"/>
                  </a:cubicBezTo>
                  <a:cubicBezTo>
                    <a:pt x="227" y="38"/>
                    <a:pt x="227" y="38"/>
                    <a:pt x="227" y="38"/>
                  </a:cubicBezTo>
                  <a:cubicBezTo>
                    <a:pt x="164" y="0"/>
                    <a:pt x="164" y="0"/>
                    <a:pt x="164" y="0"/>
                  </a:cubicBezTo>
                  <a:cubicBezTo>
                    <a:pt x="164" y="0"/>
                    <a:pt x="163" y="0"/>
                    <a:pt x="163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279" name="Freeform 204"/>
            <p:cNvSpPr>
              <a:spLocks noEditPoints="1"/>
            </p:cNvSpPr>
            <p:nvPr/>
          </p:nvSpPr>
          <p:spPr bwMode="auto">
            <a:xfrm>
              <a:off x="1257625" y="10612436"/>
              <a:ext cx="479152" cy="142506"/>
            </a:xfrm>
            <a:custGeom>
              <a:avLst/>
              <a:gdLst>
                <a:gd name="T0" fmla="*/ 305 w 308"/>
                <a:gd name="T1" fmla="*/ 88 h 92"/>
                <a:gd name="T2" fmla="*/ 303 w 308"/>
                <a:gd name="T3" fmla="*/ 90 h 92"/>
                <a:gd name="T4" fmla="*/ 306 w 308"/>
                <a:gd name="T5" fmla="*/ 92 h 92"/>
                <a:gd name="T6" fmla="*/ 307 w 308"/>
                <a:gd name="T7" fmla="*/ 91 h 92"/>
                <a:gd name="T8" fmla="*/ 308 w 308"/>
                <a:gd name="T9" fmla="*/ 90 h 92"/>
                <a:gd name="T10" fmla="*/ 305 w 308"/>
                <a:gd name="T11" fmla="*/ 88 h 92"/>
                <a:gd name="T12" fmla="*/ 1 w 308"/>
                <a:gd name="T13" fmla="*/ 85 h 92"/>
                <a:gd name="T14" fmla="*/ 0 w 308"/>
                <a:gd name="T15" fmla="*/ 88 h 92"/>
                <a:gd name="T16" fmla="*/ 2 w 308"/>
                <a:gd name="T17" fmla="*/ 91 h 92"/>
                <a:gd name="T18" fmla="*/ 4 w 308"/>
                <a:gd name="T19" fmla="*/ 88 h 92"/>
                <a:gd name="T20" fmla="*/ 1 w 308"/>
                <a:gd name="T21" fmla="*/ 85 h 92"/>
                <a:gd name="T22" fmla="*/ 298 w 308"/>
                <a:gd name="T23" fmla="*/ 84 h 92"/>
                <a:gd name="T24" fmla="*/ 296 w 308"/>
                <a:gd name="T25" fmla="*/ 86 h 92"/>
                <a:gd name="T26" fmla="*/ 299 w 308"/>
                <a:gd name="T27" fmla="*/ 88 h 92"/>
                <a:gd name="T28" fmla="*/ 301 w 308"/>
                <a:gd name="T29" fmla="*/ 85 h 92"/>
                <a:gd name="T30" fmla="*/ 298 w 308"/>
                <a:gd name="T31" fmla="*/ 84 h 92"/>
                <a:gd name="T32" fmla="*/ 273 w 308"/>
                <a:gd name="T33" fmla="*/ 68 h 92"/>
                <a:gd name="T34" fmla="*/ 271 w 308"/>
                <a:gd name="T35" fmla="*/ 71 h 92"/>
                <a:gd name="T36" fmla="*/ 274 w 308"/>
                <a:gd name="T37" fmla="*/ 73 h 92"/>
                <a:gd name="T38" fmla="*/ 276 w 308"/>
                <a:gd name="T39" fmla="*/ 70 h 92"/>
                <a:gd name="T40" fmla="*/ 273 w 308"/>
                <a:gd name="T41" fmla="*/ 68 h 92"/>
                <a:gd name="T42" fmla="*/ 229 w 308"/>
                <a:gd name="T43" fmla="*/ 42 h 92"/>
                <a:gd name="T44" fmla="*/ 227 w 308"/>
                <a:gd name="T45" fmla="*/ 44 h 92"/>
                <a:gd name="T46" fmla="*/ 230 w 308"/>
                <a:gd name="T47" fmla="*/ 46 h 92"/>
                <a:gd name="T48" fmla="*/ 232 w 308"/>
                <a:gd name="T49" fmla="*/ 44 h 92"/>
                <a:gd name="T50" fmla="*/ 229 w 308"/>
                <a:gd name="T51" fmla="*/ 42 h 92"/>
                <a:gd name="T52" fmla="*/ 160 w 308"/>
                <a:gd name="T53" fmla="*/ 0 h 92"/>
                <a:gd name="T54" fmla="*/ 157 w 308"/>
                <a:gd name="T55" fmla="*/ 2 h 92"/>
                <a:gd name="T56" fmla="*/ 160 w 308"/>
                <a:gd name="T57" fmla="*/ 4 h 92"/>
                <a:gd name="T58" fmla="*/ 163 w 308"/>
                <a:gd name="T59" fmla="*/ 2 h 92"/>
                <a:gd name="T60" fmla="*/ 160 w 308"/>
                <a:gd name="T61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08" h="92">
                  <a:moveTo>
                    <a:pt x="305" y="88"/>
                  </a:moveTo>
                  <a:cubicBezTo>
                    <a:pt x="304" y="89"/>
                    <a:pt x="303" y="89"/>
                    <a:pt x="303" y="90"/>
                  </a:cubicBezTo>
                  <a:cubicBezTo>
                    <a:pt x="306" y="92"/>
                    <a:pt x="306" y="92"/>
                    <a:pt x="306" y="92"/>
                  </a:cubicBezTo>
                  <a:cubicBezTo>
                    <a:pt x="306" y="92"/>
                    <a:pt x="307" y="91"/>
                    <a:pt x="307" y="91"/>
                  </a:cubicBezTo>
                  <a:cubicBezTo>
                    <a:pt x="307" y="90"/>
                    <a:pt x="308" y="90"/>
                    <a:pt x="308" y="90"/>
                  </a:cubicBezTo>
                  <a:cubicBezTo>
                    <a:pt x="305" y="88"/>
                    <a:pt x="305" y="88"/>
                    <a:pt x="305" y="88"/>
                  </a:cubicBezTo>
                  <a:moveTo>
                    <a:pt x="1" y="85"/>
                  </a:moveTo>
                  <a:cubicBezTo>
                    <a:pt x="0" y="88"/>
                    <a:pt x="0" y="88"/>
                    <a:pt x="0" y="88"/>
                  </a:cubicBezTo>
                  <a:cubicBezTo>
                    <a:pt x="2" y="91"/>
                    <a:pt x="2" y="91"/>
                    <a:pt x="2" y="91"/>
                  </a:cubicBezTo>
                  <a:cubicBezTo>
                    <a:pt x="4" y="88"/>
                    <a:pt x="4" y="88"/>
                    <a:pt x="4" y="88"/>
                  </a:cubicBezTo>
                  <a:cubicBezTo>
                    <a:pt x="1" y="85"/>
                    <a:pt x="1" y="85"/>
                    <a:pt x="1" y="85"/>
                  </a:cubicBezTo>
                  <a:moveTo>
                    <a:pt x="298" y="84"/>
                  </a:moveTo>
                  <a:cubicBezTo>
                    <a:pt x="297" y="84"/>
                    <a:pt x="297" y="85"/>
                    <a:pt x="296" y="86"/>
                  </a:cubicBezTo>
                  <a:cubicBezTo>
                    <a:pt x="299" y="88"/>
                    <a:pt x="299" y="88"/>
                    <a:pt x="299" y="88"/>
                  </a:cubicBezTo>
                  <a:cubicBezTo>
                    <a:pt x="300" y="87"/>
                    <a:pt x="300" y="86"/>
                    <a:pt x="301" y="85"/>
                  </a:cubicBezTo>
                  <a:cubicBezTo>
                    <a:pt x="298" y="84"/>
                    <a:pt x="298" y="84"/>
                    <a:pt x="298" y="84"/>
                  </a:cubicBezTo>
                  <a:moveTo>
                    <a:pt x="273" y="68"/>
                  </a:moveTo>
                  <a:cubicBezTo>
                    <a:pt x="272" y="69"/>
                    <a:pt x="272" y="70"/>
                    <a:pt x="271" y="71"/>
                  </a:cubicBezTo>
                  <a:cubicBezTo>
                    <a:pt x="274" y="73"/>
                    <a:pt x="274" y="73"/>
                    <a:pt x="274" y="73"/>
                  </a:cubicBezTo>
                  <a:cubicBezTo>
                    <a:pt x="274" y="72"/>
                    <a:pt x="275" y="71"/>
                    <a:pt x="276" y="70"/>
                  </a:cubicBezTo>
                  <a:cubicBezTo>
                    <a:pt x="273" y="68"/>
                    <a:pt x="273" y="68"/>
                    <a:pt x="273" y="68"/>
                  </a:cubicBezTo>
                  <a:moveTo>
                    <a:pt x="229" y="42"/>
                  </a:moveTo>
                  <a:cubicBezTo>
                    <a:pt x="227" y="44"/>
                    <a:pt x="227" y="44"/>
                    <a:pt x="227" y="44"/>
                  </a:cubicBezTo>
                  <a:cubicBezTo>
                    <a:pt x="230" y="46"/>
                    <a:pt x="230" y="46"/>
                    <a:pt x="230" y="46"/>
                  </a:cubicBezTo>
                  <a:cubicBezTo>
                    <a:pt x="232" y="44"/>
                    <a:pt x="232" y="44"/>
                    <a:pt x="232" y="44"/>
                  </a:cubicBezTo>
                  <a:cubicBezTo>
                    <a:pt x="229" y="42"/>
                    <a:pt x="229" y="42"/>
                    <a:pt x="229" y="42"/>
                  </a:cubicBezTo>
                  <a:moveTo>
                    <a:pt x="160" y="0"/>
                  </a:moveTo>
                  <a:cubicBezTo>
                    <a:pt x="157" y="2"/>
                    <a:pt x="157" y="2"/>
                    <a:pt x="157" y="2"/>
                  </a:cubicBezTo>
                  <a:cubicBezTo>
                    <a:pt x="160" y="4"/>
                    <a:pt x="160" y="4"/>
                    <a:pt x="160" y="4"/>
                  </a:cubicBezTo>
                  <a:cubicBezTo>
                    <a:pt x="163" y="2"/>
                    <a:pt x="163" y="2"/>
                    <a:pt x="163" y="2"/>
                  </a:cubicBezTo>
                  <a:cubicBezTo>
                    <a:pt x="160" y="0"/>
                    <a:pt x="160" y="0"/>
                    <a:pt x="160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280" name="Freeform 206"/>
            <p:cNvSpPr>
              <a:spLocks noEditPoints="1"/>
            </p:cNvSpPr>
            <p:nvPr/>
          </p:nvSpPr>
          <p:spPr bwMode="auto">
            <a:xfrm>
              <a:off x="1336107" y="10597979"/>
              <a:ext cx="153866" cy="24784"/>
            </a:xfrm>
            <a:custGeom>
              <a:avLst/>
              <a:gdLst>
                <a:gd name="T0" fmla="*/ 3 w 149"/>
                <a:gd name="T1" fmla="*/ 17 h 24"/>
                <a:gd name="T2" fmla="*/ 0 w 149"/>
                <a:gd name="T3" fmla="*/ 21 h 24"/>
                <a:gd name="T4" fmla="*/ 3 w 149"/>
                <a:gd name="T5" fmla="*/ 24 h 24"/>
                <a:gd name="T6" fmla="*/ 6 w 149"/>
                <a:gd name="T7" fmla="*/ 20 h 24"/>
                <a:gd name="T8" fmla="*/ 3 w 149"/>
                <a:gd name="T9" fmla="*/ 17 h 24"/>
                <a:gd name="T10" fmla="*/ 144 w 149"/>
                <a:gd name="T11" fmla="*/ 0 h 24"/>
                <a:gd name="T12" fmla="*/ 140 w 149"/>
                <a:gd name="T13" fmla="*/ 5 h 24"/>
                <a:gd name="T14" fmla="*/ 144 w 149"/>
                <a:gd name="T15" fmla="*/ 8 h 24"/>
                <a:gd name="T16" fmla="*/ 149 w 149"/>
                <a:gd name="T17" fmla="*/ 3 h 24"/>
                <a:gd name="T18" fmla="*/ 144 w 149"/>
                <a:gd name="T19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9" h="24">
                  <a:moveTo>
                    <a:pt x="3" y="17"/>
                  </a:moveTo>
                  <a:lnTo>
                    <a:pt x="0" y="21"/>
                  </a:lnTo>
                  <a:lnTo>
                    <a:pt x="3" y="24"/>
                  </a:lnTo>
                  <a:lnTo>
                    <a:pt x="6" y="20"/>
                  </a:lnTo>
                  <a:lnTo>
                    <a:pt x="3" y="17"/>
                  </a:lnTo>
                  <a:close/>
                  <a:moveTo>
                    <a:pt x="144" y="0"/>
                  </a:moveTo>
                  <a:lnTo>
                    <a:pt x="140" y="5"/>
                  </a:lnTo>
                  <a:lnTo>
                    <a:pt x="144" y="8"/>
                  </a:lnTo>
                  <a:lnTo>
                    <a:pt x="149" y="3"/>
                  </a:lnTo>
                  <a:lnTo>
                    <a:pt x="144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281" name="Freeform 207"/>
            <p:cNvSpPr>
              <a:spLocks noEditPoints="1"/>
            </p:cNvSpPr>
            <p:nvPr/>
          </p:nvSpPr>
          <p:spPr bwMode="auto">
            <a:xfrm>
              <a:off x="1336107" y="10597979"/>
              <a:ext cx="153866" cy="24784"/>
            </a:xfrm>
            <a:custGeom>
              <a:avLst/>
              <a:gdLst>
                <a:gd name="T0" fmla="*/ 3 w 149"/>
                <a:gd name="T1" fmla="*/ 17 h 24"/>
                <a:gd name="T2" fmla="*/ 0 w 149"/>
                <a:gd name="T3" fmla="*/ 21 h 24"/>
                <a:gd name="T4" fmla="*/ 3 w 149"/>
                <a:gd name="T5" fmla="*/ 24 h 24"/>
                <a:gd name="T6" fmla="*/ 6 w 149"/>
                <a:gd name="T7" fmla="*/ 20 h 24"/>
                <a:gd name="T8" fmla="*/ 3 w 149"/>
                <a:gd name="T9" fmla="*/ 17 h 24"/>
                <a:gd name="T10" fmla="*/ 144 w 149"/>
                <a:gd name="T11" fmla="*/ 0 h 24"/>
                <a:gd name="T12" fmla="*/ 140 w 149"/>
                <a:gd name="T13" fmla="*/ 5 h 24"/>
                <a:gd name="T14" fmla="*/ 144 w 149"/>
                <a:gd name="T15" fmla="*/ 8 h 24"/>
                <a:gd name="T16" fmla="*/ 149 w 149"/>
                <a:gd name="T17" fmla="*/ 3 h 24"/>
                <a:gd name="T18" fmla="*/ 144 w 149"/>
                <a:gd name="T19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9" h="24">
                  <a:moveTo>
                    <a:pt x="3" y="17"/>
                  </a:moveTo>
                  <a:lnTo>
                    <a:pt x="0" y="21"/>
                  </a:lnTo>
                  <a:lnTo>
                    <a:pt x="3" y="24"/>
                  </a:lnTo>
                  <a:lnTo>
                    <a:pt x="6" y="20"/>
                  </a:lnTo>
                  <a:lnTo>
                    <a:pt x="3" y="17"/>
                  </a:lnTo>
                  <a:moveTo>
                    <a:pt x="144" y="0"/>
                  </a:moveTo>
                  <a:lnTo>
                    <a:pt x="140" y="5"/>
                  </a:lnTo>
                  <a:lnTo>
                    <a:pt x="144" y="8"/>
                  </a:lnTo>
                  <a:lnTo>
                    <a:pt x="149" y="3"/>
                  </a:lnTo>
                  <a:lnTo>
                    <a:pt x="144" y="0"/>
                  </a:ln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282" name="Freeform 208"/>
            <p:cNvSpPr>
              <a:spLocks noEditPoints="1"/>
            </p:cNvSpPr>
            <p:nvPr/>
          </p:nvSpPr>
          <p:spPr bwMode="auto">
            <a:xfrm>
              <a:off x="1330944" y="10604175"/>
              <a:ext cx="166258" cy="27882"/>
            </a:xfrm>
            <a:custGeom>
              <a:avLst/>
              <a:gdLst>
                <a:gd name="T0" fmla="*/ 2 w 161"/>
                <a:gd name="T1" fmla="*/ 20 h 27"/>
                <a:gd name="T2" fmla="*/ 0 w 161"/>
                <a:gd name="T3" fmla="*/ 24 h 27"/>
                <a:gd name="T4" fmla="*/ 3 w 161"/>
                <a:gd name="T5" fmla="*/ 27 h 27"/>
                <a:gd name="T6" fmla="*/ 6 w 161"/>
                <a:gd name="T7" fmla="*/ 23 h 27"/>
                <a:gd name="T8" fmla="*/ 2 w 161"/>
                <a:gd name="T9" fmla="*/ 20 h 27"/>
                <a:gd name="T10" fmla="*/ 157 w 161"/>
                <a:gd name="T11" fmla="*/ 0 h 27"/>
                <a:gd name="T12" fmla="*/ 154 w 161"/>
                <a:gd name="T13" fmla="*/ 3 h 27"/>
                <a:gd name="T14" fmla="*/ 158 w 161"/>
                <a:gd name="T15" fmla="*/ 6 h 27"/>
                <a:gd name="T16" fmla="*/ 161 w 161"/>
                <a:gd name="T17" fmla="*/ 3 h 27"/>
                <a:gd name="T18" fmla="*/ 157 w 161"/>
                <a:gd name="T19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1" h="27">
                  <a:moveTo>
                    <a:pt x="2" y="20"/>
                  </a:moveTo>
                  <a:lnTo>
                    <a:pt x="0" y="24"/>
                  </a:lnTo>
                  <a:lnTo>
                    <a:pt x="3" y="27"/>
                  </a:lnTo>
                  <a:lnTo>
                    <a:pt x="6" y="23"/>
                  </a:lnTo>
                  <a:lnTo>
                    <a:pt x="2" y="20"/>
                  </a:lnTo>
                  <a:close/>
                  <a:moveTo>
                    <a:pt x="157" y="0"/>
                  </a:moveTo>
                  <a:lnTo>
                    <a:pt x="154" y="3"/>
                  </a:lnTo>
                  <a:lnTo>
                    <a:pt x="158" y="6"/>
                  </a:lnTo>
                  <a:lnTo>
                    <a:pt x="161" y="3"/>
                  </a:lnTo>
                  <a:lnTo>
                    <a:pt x="157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283" name="Freeform 209"/>
            <p:cNvSpPr>
              <a:spLocks noEditPoints="1"/>
            </p:cNvSpPr>
            <p:nvPr/>
          </p:nvSpPr>
          <p:spPr bwMode="auto">
            <a:xfrm>
              <a:off x="1330944" y="10604175"/>
              <a:ext cx="166258" cy="27882"/>
            </a:xfrm>
            <a:custGeom>
              <a:avLst/>
              <a:gdLst>
                <a:gd name="T0" fmla="*/ 2 w 161"/>
                <a:gd name="T1" fmla="*/ 20 h 27"/>
                <a:gd name="T2" fmla="*/ 0 w 161"/>
                <a:gd name="T3" fmla="*/ 24 h 27"/>
                <a:gd name="T4" fmla="*/ 3 w 161"/>
                <a:gd name="T5" fmla="*/ 27 h 27"/>
                <a:gd name="T6" fmla="*/ 6 w 161"/>
                <a:gd name="T7" fmla="*/ 23 h 27"/>
                <a:gd name="T8" fmla="*/ 2 w 161"/>
                <a:gd name="T9" fmla="*/ 20 h 27"/>
                <a:gd name="T10" fmla="*/ 157 w 161"/>
                <a:gd name="T11" fmla="*/ 0 h 27"/>
                <a:gd name="T12" fmla="*/ 154 w 161"/>
                <a:gd name="T13" fmla="*/ 3 h 27"/>
                <a:gd name="T14" fmla="*/ 158 w 161"/>
                <a:gd name="T15" fmla="*/ 6 h 27"/>
                <a:gd name="T16" fmla="*/ 161 w 161"/>
                <a:gd name="T17" fmla="*/ 3 h 27"/>
                <a:gd name="T18" fmla="*/ 157 w 161"/>
                <a:gd name="T19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1" h="27">
                  <a:moveTo>
                    <a:pt x="2" y="20"/>
                  </a:moveTo>
                  <a:lnTo>
                    <a:pt x="0" y="24"/>
                  </a:lnTo>
                  <a:lnTo>
                    <a:pt x="3" y="27"/>
                  </a:lnTo>
                  <a:lnTo>
                    <a:pt x="6" y="23"/>
                  </a:lnTo>
                  <a:lnTo>
                    <a:pt x="2" y="20"/>
                  </a:lnTo>
                  <a:moveTo>
                    <a:pt x="157" y="0"/>
                  </a:moveTo>
                  <a:lnTo>
                    <a:pt x="154" y="3"/>
                  </a:lnTo>
                  <a:lnTo>
                    <a:pt x="158" y="6"/>
                  </a:lnTo>
                  <a:lnTo>
                    <a:pt x="161" y="3"/>
                  </a:lnTo>
                  <a:lnTo>
                    <a:pt x="157" y="0"/>
                  </a:ln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284" name="Freeform 210"/>
            <p:cNvSpPr>
              <a:spLocks noEditPoints="1"/>
            </p:cNvSpPr>
            <p:nvPr/>
          </p:nvSpPr>
          <p:spPr bwMode="auto">
            <a:xfrm>
              <a:off x="1143001" y="10552542"/>
              <a:ext cx="651605" cy="404800"/>
            </a:xfrm>
            <a:custGeom>
              <a:avLst/>
              <a:gdLst>
                <a:gd name="T0" fmla="*/ 377 w 419"/>
                <a:gd name="T1" fmla="*/ 132 h 260"/>
                <a:gd name="T2" fmla="*/ 375 w 419"/>
                <a:gd name="T3" fmla="*/ 134 h 260"/>
                <a:gd name="T4" fmla="*/ 414 w 419"/>
                <a:gd name="T5" fmla="*/ 158 h 260"/>
                <a:gd name="T6" fmla="*/ 353 w 419"/>
                <a:gd name="T7" fmla="*/ 260 h 260"/>
                <a:gd name="T8" fmla="*/ 357 w 419"/>
                <a:gd name="T9" fmla="*/ 260 h 260"/>
                <a:gd name="T10" fmla="*/ 418 w 419"/>
                <a:gd name="T11" fmla="*/ 159 h 260"/>
                <a:gd name="T12" fmla="*/ 417 w 419"/>
                <a:gd name="T13" fmla="*/ 156 h 260"/>
                <a:gd name="T14" fmla="*/ 377 w 419"/>
                <a:gd name="T15" fmla="*/ 132 h 260"/>
                <a:gd name="T16" fmla="*/ 78 w 419"/>
                <a:gd name="T17" fmla="*/ 131 h 260"/>
                <a:gd name="T18" fmla="*/ 0 w 419"/>
                <a:gd name="T19" fmla="*/ 260 h 260"/>
                <a:gd name="T20" fmla="*/ 4 w 419"/>
                <a:gd name="T21" fmla="*/ 260 h 260"/>
                <a:gd name="T22" fmla="*/ 81 w 419"/>
                <a:gd name="T23" fmla="*/ 133 h 260"/>
                <a:gd name="T24" fmla="*/ 78 w 419"/>
                <a:gd name="T25" fmla="*/ 131 h 260"/>
                <a:gd name="T26" fmla="*/ 370 w 419"/>
                <a:gd name="T27" fmla="*/ 128 h 260"/>
                <a:gd name="T28" fmla="*/ 368 w 419"/>
                <a:gd name="T29" fmla="*/ 130 h 260"/>
                <a:gd name="T30" fmla="*/ 372 w 419"/>
                <a:gd name="T31" fmla="*/ 133 h 260"/>
                <a:gd name="T32" fmla="*/ 374 w 419"/>
                <a:gd name="T33" fmla="*/ 130 h 260"/>
                <a:gd name="T34" fmla="*/ 370 w 419"/>
                <a:gd name="T35" fmla="*/ 128 h 260"/>
                <a:gd name="T36" fmla="*/ 346 w 419"/>
                <a:gd name="T37" fmla="*/ 113 h 260"/>
                <a:gd name="T38" fmla="*/ 343 w 419"/>
                <a:gd name="T39" fmla="*/ 115 h 260"/>
                <a:gd name="T40" fmla="*/ 365 w 419"/>
                <a:gd name="T41" fmla="*/ 128 h 260"/>
                <a:gd name="T42" fmla="*/ 367 w 419"/>
                <a:gd name="T43" fmla="*/ 126 h 260"/>
                <a:gd name="T44" fmla="*/ 346 w 419"/>
                <a:gd name="T45" fmla="*/ 113 h 260"/>
                <a:gd name="T46" fmla="*/ 301 w 419"/>
                <a:gd name="T47" fmla="*/ 86 h 260"/>
                <a:gd name="T48" fmla="*/ 299 w 419"/>
                <a:gd name="T49" fmla="*/ 89 h 260"/>
                <a:gd name="T50" fmla="*/ 341 w 419"/>
                <a:gd name="T51" fmla="*/ 114 h 260"/>
                <a:gd name="T52" fmla="*/ 343 w 419"/>
                <a:gd name="T53" fmla="*/ 111 h 260"/>
                <a:gd name="T54" fmla="*/ 301 w 419"/>
                <a:gd name="T55" fmla="*/ 86 h 260"/>
                <a:gd name="T56" fmla="*/ 125 w 419"/>
                <a:gd name="T57" fmla="*/ 53 h 260"/>
                <a:gd name="T58" fmla="*/ 80 w 419"/>
                <a:gd name="T59" fmla="*/ 128 h 260"/>
                <a:gd name="T60" fmla="*/ 82 w 419"/>
                <a:gd name="T61" fmla="*/ 130 h 260"/>
                <a:gd name="T62" fmla="*/ 128 w 419"/>
                <a:gd name="T63" fmla="*/ 56 h 260"/>
                <a:gd name="T64" fmla="*/ 125 w 419"/>
                <a:gd name="T65" fmla="*/ 53 h 260"/>
                <a:gd name="T66" fmla="*/ 128 w 419"/>
                <a:gd name="T67" fmla="*/ 48 h 260"/>
                <a:gd name="T68" fmla="*/ 127 w 419"/>
                <a:gd name="T69" fmla="*/ 50 h 260"/>
                <a:gd name="T70" fmla="*/ 129 w 419"/>
                <a:gd name="T71" fmla="*/ 53 h 260"/>
                <a:gd name="T72" fmla="*/ 131 w 419"/>
                <a:gd name="T73" fmla="*/ 50 h 260"/>
                <a:gd name="T74" fmla="*/ 128 w 419"/>
                <a:gd name="T75" fmla="*/ 48 h 260"/>
                <a:gd name="T76" fmla="*/ 232 w 419"/>
                <a:gd name="T77" fmla="*/ 44 h 260"/>
                <a:gd name="T78" fmla="*/ 230 w 419"/>
                <a:gd name="T79" fmla="*/ 47 h 260"/>
                <a:gd name="T80" fmla="*/ 296 w 419"/>
                <a:gd name="T81" fmla="*/ 87 h 260"/>
                <a:gd name="T82" fmla="*/ 298 w 419"/>
                <a:gd name="T83" fmla="*/ 84 h 260"/>
                <a:gd name="T84" fmla="*/ 232 w 419"/>
                <a:gd name="T85" fmla="*/ 44 h 260"/>
                <a:gd name="T86" fmla="*/ 224 w 419"/>
                <a:gd name="T87" fmla="*/ 39 h 260"/>
                <a:gd name="T88" fmla="*/ 221 w 419"/>
                <a:gd name="T89" fmla="*/ 42 h 260"/>
                <a:gd name="T90" fmla="*/ 227 w 419"/>
                <a:gd name="T91" fmla="*/ 45 h 260"/>
                <a:gd name="T92" fmla="*/ 229 w 419"/>
                <a:gd name="T93" fmla="*/ 42 h 260"/>
                <a:gd name="T94" fmla="*/ 224 w 419"/>
                <a:gd name="T95" fmla="*/ 39 h 260"/>
                <a:gd name="T96" fmla="*/ 218 w 419"/>
                <a:gd name="T97" fmla="*/ 36 h 260"/>
                <a:gd name="T98" fmla="*/ 216 w 419"/>
                <a:gd name="T99" fmla="*/ 38 h 260"/>
                <a:gd name="T100" fmla="*/ 218 w 419"/>
                <a:gd name="T101" fmla="*/ 40 h 260"/>
                <a:gd name="T102" fmla="*/ 221 w 419"/>
                <a:gd name="T103" fmla="*/ 37 h 260"/>
                <a:gd name="T104" fmla="*/ 218 w 419"/>
                <a:gd name="T105" fmla="*/ 36 h 260"/>
                <a:gd name="T106" fmla="*/ 158 w 419"/>
                <a:gd name="T107" fmla="*/ 0 h 260"/>
                <a:gd name="T108" fmla="*/ 157 w 419"/>
                <a:gd name="T109" fmla="*/ 1 h 260"/>
                <a:gd name="T110" fmla="*/ 130 w 419"/>
                <a:gd name="T111" fmla="*/ 45 h 260"/>
                <a:gd name="T112" fmla="*/ 133 w 419"/>
                <a:gd name="T113" fmla="*/ 47 h 260"/>
                <a:gd name="T114" fmla="*/ 159 w 419"/>
                <a:gd name="T115" fmla="*/ 4 h 260"/>
                <a:gd name="T116" fmla="*/ 213 w 419"/>
                <a:gd name="T117" fmla="*/ 37 h 260"/>
                <a:gd name="T118" fmla="*/ 215 w 419"/>
                <a:gd name="T119" fmla="*/ 34 h 260"/>
                <a:gd name="T120" fmla="*/ 159 w 419"/>
                <a:gd name="T121" fmla="*/ 0 h 260"/>
                <a:gd name="T122" fmla="*/ 158 w 419"/>
                <a:gd name="T123" fmla="*/ 0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19" h="260">
                  <a:moveTo>
                    <a:pt x="377" y="132"/>
                  </a:moveTo>
                  <a:cubicBezTo>
                    <a:pt x="377" y="133"/>
                    <a:pt x="376" y="134"/>
                    <a:pt x="375" y="134"/>
                  </a:cubicBezTo>
                  <a:cubicBezTo>
                    <a:pt x="414" y="158"/>
                    <a:pt x="414" y="158"/>
                    <a:pt x="414" y="158"/>
                  </a:cubicBezTo>
                  <a:cubicBezTo>
                    <a:pt x="353" y="260"/>
                    <a:pt x="353" y="260"/>
                    <a:pt x="353" y="260"/>
                  </a:cubicBezTo>
                  <a:cubicBezTo>
                    <a:pt x="357" y="260"/>
                    <a:pt x="357" y="260"/>
                    <a:pt x="357" y="260"/>
                  </a:cubicBezTo>
                  <a:cubicBezTo>
                    <a:pt x="418" y="159"/>
                    <a:pt x="418" y="159"/>
                    <a:pt x="418" y="159"/>
                  </a:cubicBezTo>
                  <a:cubicBezTo>
                    <a:pt x="419" y="158"/>
                    <a:pt x="418" y="157"/>
                    <a:pt x="417" y="156"/>
                  </a:cubicBezTo>
                  <a:cubicBezTo>
                    <a:pt x="377" y="132"/>
                    <a:pt x="377" y="132"/>
                    <a:pt x="377" y="132"/>
                  </a:cubicBezTo>
                  <a:moveTo>
                    <a:pt x="78" y="131"/>
                  </a:moveTo>
                  <a:cubicBezTo>
                    <a:pt x="0" y="260"/>
                    <a:pt x="0" y="260"/>
                    <a:pt x="0" y="260"/>
                  </a:cubicBezTo>
                  <a:cubicBezTo>
                    <a:pt x="4" y="260"/>
                    <a:pt x="4" y="260"/>
                    <a:pt x="4" y="260"/>
                  </a:cubicBezTo>
                  <a:cubicBezTo>
                    <a:pt x="81" y="133"/>
                    <a:pt x="81" y="133"/>
                    <a:pt x="81" y="133"/>
                  </a:cubicBezTo>
                  <a:cubicBezTo>
                    <a:pt x="78" y="131"/>
                    <a:pt x="78" y="131"/>
                    <a:pt x="78" y="131"/>
                  </a:cubicBezTo>
                  <a:moveTo>
                    <a:pt x="370" y="128"/>
                  </a:moveTo>
                  <a:cubicBezTo>
                    <a:pt x="370" y="129"/>
                    <a:pt x="369" y="129"/>
                    <a:pt x="368" y="130"/>
                  </a:cubicBezTo>
                  <a:cubicBezTo>
                    <a:pt x="372" y="133"/>
                    <a:pt x="372" y="133"/>
                    <a:pt x="372" y="133"/>
                  </a:cubicBezTo>
                  <a:cubicBezTo>
                    <a:pt x="373" y="132"/>
                    <a:pt x="374" y="131"/>
                    <a:pt x="374" y="130"/>
                  </a:cubicBezTo>
                  <a:cubicBezTo>
                    <a:pt x="370" y="128"/>
                    <a:pt x="370" y="128"/>
                    <a:pt x="370" y="128"/>
                  </a:cubicBezTo>
                  <a:moveTo>
                    <a:pt x="346" y="113"/>
                  </a:moveTo>
                  <a:cubicBezTo>
                    <a:pt x="345" y="114"/>
                    <a:pt x="344" y="115"/>
                    <a:pt x="343" y="115"/>
                  </a:cubicBezTo>
                  <a:cubicBezTo>
                    <a:pt x="365" y="128"/>
                    <a:pt x="365" y="128"/>
                    <a:pt x="365" y="128"/>
                  </a:cubicBezTo>
                  <a:cubicBezTo>
                    <a:pt x="366" y="128"/>
                    <a:pt x="367" y="127"/>
                    <a:pt x="367" y="126"/>
                  </a:cubicBezTo>
                  <a:cubicBezTo>
                    <a:pt x="346" y="113"/>
                    <a:pt x="346" y="113"/>
                    <a:pt x="346" y="113"/>
                  </a:cubicBezTo>
                  <a:moveTo>
                    <a:pt x="301" y="86"/>
                  </a:moveTo>
                  <a:cubicBezTo>
                    <a:pt x="299" y="89"/>
                    <a:pt x="299" y="89"/>
                    <a:pt x="299" y="89"/>
                  </a:cubicBezTo>
                  <a:cubicBezTo>
                    <a:pt x="341" y="114"/>
                    <a:pt x="341" y="114"/>
                    <a:pt x="341" y="114"/>
                  </a:cubicBezTo>
                  <a:cubicBezTo>
                    <a:pt x="341" y="113"/>
                    <a:pt x="342" y="112"/>
                    <a:pt x="343" y="111"/>
                  </a:cubicBezTo>
                  <a:cubicBezTo>
                    <a:pt x="301" y="86"/>
                    <a:pt x="301" y="86"/>
                    <a:pt x="301" y="86"/>
                  </a:cubicBezTo>
                  <a:moveTo>
                    <a:pt x="125" y="53"/>
                  </a:moveTo>
                  <a:cubicBezTo>
                    <a:pt x="80" y="128"/>
                    <a:pt x="80" y="128"/>
                    <a:pt x="80" y="128"/>
                  </a:cubicBezTo>
                  <a:cubicBezTo>
                    <a:pt x="82" y="130"/>
                    <a:pt x="82" y="130"/>
                    <a:pt x="82" y="130"/>
                  </a:cubicBezTo>
                  <a:cubicBezTo>
                    <a:pt x="128" y="56"/>
                    <a:pt x="128" y="56"/>
                    <a:pt x="128" y="56"/>
                  </a:cubicBezTo>
                  <a:cubicBezTo>
                    <a:pt x="125" y="53"/>
                    <a:pt x="125" y="53"/>
                    <a:pt x="125" y="53"/>
                  </a:cubicBezTo>
                  <a:moveTo>
                    <a:pt x="128" y="48"/>
                  </a:moveTo>
                  <a:cubicBezTo>
                    <a:pt x="127" y="50"/>
                    <a:pt x="127" y="50"/>
                    <a:pt x="127" y="50"/>
                  </a:cubicBezTo>
                  <a:cubicBezTo>
                    <a:pt x="129" y="53"/>
                    <a:pt x="129" y="53"/>
                    <a:pt x="129" y="53"/>
                  </a:cubicBezTo>
                  <a:cubicBezTo>
                    <a:pt x="131" y="50"/>
                    <a:pt x="131" y="50"/>
                    <a:pt x="131" y="50"/>
                  </a:cubicBezTo>
                  <a:cubicBezTo>
                    <a:pt x="128" y="48"/>
                    <a:pt x="128" y="48"/>
                    <a:pt x="128" y="48"/>
                  </a:cubicBezTo>
                  <a:moveTo>
                    <a:pt x="232" y="44"/>
                  </a:moveTo>
                  <a:cubicBezTo>
                    <a:pt x="230" y="47"/>
                    <a:pt x="230" y="47"/>
                    <a:pt x="230" y="47"/>
                  </a:cubicBezTo>
                  <a:cubicBezTo>
                    <a:pt x="296" y="87"/>
                    <a:pt x="296" y="87"/>
                    <a:pt x="296" y="87"/>
                  </a:cubicBezTo>
                  <a:cubicBezTo>
                    <a:pt x="298" y="84"/>
                    <a:pt x="298" y="84"/>
                    <a:pt x="298" y="84"/>
                  </a:cubicBezTo>
                  <a:cubicBezTo>
                    <a:pt x="232" y="44"/>
                    <a:pt x="232" y="44"/>
                    <a:pt x="232" y="44"/>
                  </a:cubicBezTo>
                  <a:moveTo>
                    <a:pt x="224" y="39"/>
                  </a:moveTo>
                  <a:cubicBezTo>
                    <a:pt x="221" y="42"/>
                    <a:pt x="221" y="42"/>
                    <a:pt x="221" y="42"/>
                  </a:cubicBezTo>
                  <a:cubicBezTo>
                    <a:pt x="227" y="45"/>
                    <a:pt x="227" y="45"/>
                    <a:pt x="227" y="45"/>
                  </a:cubicBezTo>
                  <a:cubicBezTo>
                    <a:pt x="229" y="42"/>
                    <a:pt x="229" y="42"/>
                    <a:pt x="229" y="42"/>
                  </a:cubicBezTo>
                  <a:cubicBezTo>
                    <a:pt x="224" y="39"/>
                    <a:pt x="224" y="39"/>
                    <a:pt x="224" y="39"/>
                  </a:cubicBezTo>
                  <a:moveTo>
                    <a:pt x="218" y="36"/>
                  </a:moveTo>
                  <a:cubicBezTo>
                    <a:pt x="216" y="38"/>
                    <a:pt x="216" y="38"/>
                    <a:pt x="216" y="38"/>
                  </a:cubicBezTo>
                  <a:cubicBezTo>
                    <a:pt x="218" y="40"/>
                    <a:pt x="218" y="40"/>
                    <a:pt x="218" y="40"/>
                  </a:cubicBezTo>
                  <a:cubicBezTo>
                    <a:pt x="221" y="37"/>
                    <a:pt x="221" y="37"/>
                    <a:pt x="221" y="37"/>
                  </a:cubicBezTo>
                  <a:cubicBezTo>
                    <a:pt x="218" y="36"/>
                    <a:pt x="218" y="36"/>
                    <a:pt x="218" y="36"/>
                  </a:cubicBezTo>
                  <a:moveTo>
                    <a:pt x="158" y="0"/>
                  </a:moveTo>
                  <a:cubicBezTo>
                    <a:pt x="158" y="0"/>
                    <a:pt x="157" y="0"/>
                    <a:pt x="157" y="1"/>
                  </a:cubicBezTo>
                  <a:cubicBezTo>
                    <a:pt x="130" y="45"/>
                    <a:pt x="130" y="45"/>
                    <a:pt x="130" y="45"/>
                  </a:cubicBezTo>
                  <a:cubicBezTo>
                    <a:pt x="133" y="47"/>
                    <a:pt x="133" y="47"/>
                    <a:pt x="133" y="47"/>
                  </a:cubicBezTo>
                  <a:cubicBezTo>
                    <a:pt x="159" y="4"/>
                    <a:pt x="159" y="4"/>
                    <a:pt x="159" y="4"/>
                  </a:cubicBezTo>
                  <a:cubicBezTo>
                    <a:pt x="213" y="37"/>
                    <a:pt x="213" y="37"/>
                    <a:pt x="213" y="37"/>
                  </a:cubicBezTo>
                  <a:cubicBezTo>
                    <a:pt x="215" y="34"/>
                    <a:pt x="215" y="34"/>
                    <a:pt x="215" y="34"/>
                  </a:cubicBezTo>
                  <a:cubicBezTo>
                    <a:pt x="159" y="0"/>
                    <a:pt x="159" y="0"/>
                    <a:pt x="159" y="0"/>
                  </a:cubicBezTo>
                  <a:cubicBezTo>
                    <a:pt x="159" y="0"/>
                    <a:pt x="159" y="0"/>
                    <a:pt x="158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285" name="Freeform 211"/>
            <p:cNvSpPr>
              <a:spLocks noEditPoints="1"/>
            </p:cNvSpPr>
            <p:nvPr/>
          </p:nvSpPr>
          <p:spPr bwMode="auto">
            <a:xfrm>
              <a:off x="1263821" y="10618632"/>
              <a:ext cx="464694" cy="142506"/>
            </a:xfrm>
            <a:custGeom>
              <a:avLst/>
              <a:gdLst>
                <a:gd name="T0" fmla="*/ 296 w 299"/>
                <a:gd name="T1" fmla="*/ 88 h 92"/>
                <a:gd name="T2" fmla="*/ 294 w 299"/>
                <a:gd name="T3" fmla="*/ 91 h 92"/>
                <a:gd name="T4" fmla="*/ 297 w 299"/>
                <a:gd name="T5" fmla="*/ 92 h 92"/>
                <a:gd name="T6" fmla="*/ 299 w 299"/>
                <a:gd name="T7" fmla="*/ 90 h 92"/>
                <a:gd name="T8" fmla="*/ 296 w 299"/>
                <a:gd name="T9" fmla="*/ 88 h 92"/>
                <a:gd name="T10" fmla="*/ 2 w 299"/>
                <a:gd name="T11" fmla="*/ 86 h 92"/>
                <a:gd name="T12" fmla="*/ 0 w 299"/>
                <a:gd name="T13" fmla="*/ 89 h 92"/>
                <a:gd name="T14" fmla="*/ 3 w 299"/>
                <a:gd name="T15" fmla="*/ 91 h 92"/>
                <a:gd name="T16" fmla="*/ 4 w 299"/>
                <a:gd name="T17" fmla="*/ 88 h 92"/>
                <a:gd name="T18" fmla="*/ 2 w 299"/>
                <a:gd name="T19" fmla="*/ 86 h 92"/>
                <a:gd name="T20" fmla="*/ 289 w 299"/>
                <a:gd name="T21" fmla="*/ 84 h 92"/>
                <a:gd name="T22" fmla="*/ 287 w 299"/>
                <a:gd name="T23" fmla="*/ 86 h 92"/>
                <a:gd name="T24" fmla="*/ 290 w 299"/>
                <a:gd name="T25" fmla="*/ 88 h 92"/>
                <a:gd name="T26" fmla="*/ 292 w 299"/>
                <a:gd name="T27" fmla="*/ 86 h 92"/>
                <a:gd name="T28" fmla="*/ 289 w 299"/>
                <a:gd name="T29" fmla="*/ 84 h 92"/>
                <a:gd name="T30" fmla="*/ 265 w 299"/>
                <a:gd name="T31" fmla="*/ 69 h 92"/>
                <a:gd name="T32" fmla="*/ 263 w 299"/>
                <a:gd name="T33" fmla="*/ 72 h 92"/>
                <a:gd name="T34" fmla="*/ 265 w 299"/>
                <a:gd name="T35" fmla="*/ 73 h 92"/>
                <a:gd name="T36" fmla="*/ 268 w 299"/>
                <a:gd name="T37" fmla="*/ 71 h 92"/>
                <a:gd name="T38" fmla="*/ 265 w 299"/>
                <a:gd name="T39" fmla="*/ 69 h 92"/>
                <a:gd name="T40" fmla="*/ 220 w 299"/>
                <a:gd name="T41" fmla="*/ 42 h 92"/>
                <a:gd name="T42" fmla="*/ 218 w 299"/>
                <a:gd name="T43" fmla="*/ 45 h 92"/>
                <a:gd name="T44" fmla="*/ 221 w 299"/>
                <a:gd name="T45" fmla="*/ 47 h 92"/>
                <a:gd name="T46" fmla="*/ 223 w 299"/>
                <a:gd name="T47" fmla="*/ 44 h 92"/>
                <a:gd name="T48" fmla="*/ 220 w 299"/>
                <a:gd name="T49" fmla="*/ 42 h 92"/>
                <a:gd name="T50" fmla="*/ 151 w 299"/>
                <a:gd name="T51" fmla="*/ 0 h 92"/>
                <a:gd name="T52" fmla="*/ 149 w 299"/>
                <a:gd name="T53" fmla="*/ 3 h 92"/>
                <a:gd name="T54" fmla="*/ 152 w 299"/>
                <a:gd name="T55" fmla="*/ 5 h 92"/>
                <a:gd name="T56" fmla="*/ 154 w 299"/>
                <a:gd name="T57" fmla="*/ 2 h 92"/>
                <a:gd name="T58" fmla="*/ 151 w 299"/>
                <a:gd name="T59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99" h="92">
                  <a:moveTo>
                    <a:pt x="296" y="88"/>
                  </a:moveTo>
                  <a:cubicBezTo>
                    <a:pt x="296" y="89"/>
                    <a:pt x="295" y="90"/>
                    <a:pt x="294" y="91"/>
                  </a:cubicBezTo>
                  <a:cubicBezTo>
                    <a:pt x="297" y="92"/>
                    <a:pt x="297" y="92"/>
                    <a:pt x="297" y="92"/>
                  </a:cubicBezTo>
                  <a:cubicBezTo>
                    <a:pt x="298" y="92"/>
                    <a:pt x="299" y="91"/>
                    <a:pt x="299" y="90"/>
                  </a:cubicBezTo>
                  <a:cubicBezTo>
                    <a:pt x="296" y="88"/>
                    <a:pt x="296" y="88"/>
                    <a:pt x="296" y="88"/>
                  </a:cubicBezTo>
                  <a:moveTo>
                    <a:pt x="2" y="86"/>
                  </a:moveTo>
                  <a:cubicBezTo>
                    <a:pt x="0" y="89"/>
                    <a:pt x="0" y="89"/>
                    <a:pt x="0" y="89"/>
                  </a:cubicBezTo>
                  <a:cubicBezTo>
                    <a:pt x="3" y="91"/>
                    <a:pt x="3" y="91"/>
                    <a:pt x="3" y="91"/>
                  </a:cubicBezTo>
                  <a:cubicBezTo>
                    <a:pt x="4" y="88"/>
                    <a:pt x="4" y="88"/>
                    <a:pt x="4" y="88"/>
                  </a:cubicBezTo>
                  <a:cubicBezTo>
                    <a:pt x="2" y="86"/>
                    <a:pt x="2" y="86"/>
                    <a:pt x="2" y="86"/>
                  </a:cubicBezTo>
                  <a:moveTo>
                    <a:pt x="289" y="84"/>
                  </a:moveTo>
                  <a:cubicBezTo>
                    <a:pt x="289" y="85"/>
                    <a:pt x="288" y="86"/>
                    <a:pt x="287" y="86"/>
                  </a:cubicBezTo>
                  <a:cubicBezTo>
                    <a:pt x="290" y="88"/>
                    <a:pt x="290" y="88"/>
                    <a:pt x="290" y="88"/>
                  </a:cubicBezTo>
                  <a:cubicBezTo>
                    <a:pt x="291" y="87"/>
                    <a:pt x="292" y="87"/>
                    <a:pt x="292" y="86"/>
                  </a:cubicBezTo>
                  <a:cubicBezTo>
                    <a:pt x="289" y="84"/>
                    <a:pt x="289" y="84"/>
                    <a:pt x="289" y="84"/>
                  </a:cubicBezTo>
                  <a:moveTo>
                    <a:pt x="265" y="69"/>
                  </a:moveTo>
                  <a:cubicBezTo>
                    <a:pt x="264" y="70"/>
                    <a:pt x="263" y="71"/>
                    <a:pt x="263" y="72"/>
                  </a:cubicBezTo>
                  <a:cubicBezTo>
                    <a:pt x="265" y="73"/>
                    <a:pt x="265" y="73"/>
                    <a:pt x="265" y="73"/>
                  </a:cubicBezTo>
                  <a:cubicBezTo>
                    <a:pt x="266" y="73"/>
                    <a:pt x="267" y="72"/>
                    <a:pt x="268" y="71"/>
                  </a:cubicBezTo>
                  <a:cubicBezTo>
                    <a:pt x="265" y="69"/>
                    <a:pt x="265" y="69"/>
                    <a:pt x="265" y="69"/>
                  </a:cubicBezTo>
                  <a:moveTo>
                    <a:pt x="220" y="42"/>
                  </a:moveTo>
                  <a:cubicBezTo>
                    <a:pt x="218" y="45"/>
                    <a:pt x="218" y="45"/>
                    <a:pt x="218" y="45"/>
                  </a:cubicBezTo>
                  <a:cubicBezTo>
                    <a:pt x="221" y="47"/>
                    <a:pt x="221" y="47"/>
                    <a:pt x="221" y="47"/>
                  </a:cubicBezTo>
                  <a:cubicBezTo>
                    <a:pt x="223" y="44"/>
                    <a:pt x="223" y="44"/>
                    <a:pt x="223" y="44"/>
                  </a:cubicBezTo>
                  <a:cubicBezTo>
                    <a:pt x="220" y="42"/>
                    <a:pt x="220" y="42"/>
                    <a:pt x="220" y="42"/>
                  </a:cubicBezTo>
                  <a:moveTo>
                    <a:pt x="151" y="0"/>
                  </a:moveTo>
                  <a:cubicBezTo>
                    <a:pt x="149" y="3"/>
                    <a:pt x="149" y="3"/>
                    <a:pt x="149" y="3"/>
                  </a:cubicBezTo>
                  <a:cubicBezTo>
                    <a:pt x="152" y="5"/>
                    <a:pt x="152" y="5"/>
                    <a:pt x="152" y="5"/>
                  </a:cubicBezTo>
                  <a:cubicBezTo>
                    <a:pt x="154" y="2"/>
                    <a:pt x="154" y="2"/>
                    <a:pt x="154" y="2"/>
                  </a:cubicBezTo>
                  <a:cubicBezTo>
                    <a:pt x="151" y="0"/>
                    <a:pt x="151" y="0"/>
                    <a:pt x="151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286" name="Freeform 212"/>
            <p:cNvSpPr>
              <a:spLocks noEditPoints="1"/>
            </p:cNvSpPr>
            <p:nvPr/>
          </p:nvSpPr>
          <p:spPr bwMode="auto">
            <a:xfrm>
              <a:off x="1342303" y="10606240"/>
              <a:ext cx="139409" cy="24784"/>
            </a:xfrm>
            <a:custGeom>
              <a:avLst/>
              <a:gdLst>
                <a:gd name="T0" fmla="*/ 3 w 135"/>
                <a:gd name="T1" fmla="*/ 16 h 24"/>
                <a:gd name="T2" fmla="*/ 0 w 135"/>
                <a:gd name="T3" fmla="*/ 21 h 24"/>
                <a:gd name="T4" fmla="*/ 4 w 135"/>
                <a:gd name="T5" fmla="*/ 24 h 24"/>
                <a:gd name="T6" fmla="*/ 7 w 135"/>
                <a:gd name="T7" fmla="*/ 19 h 24"/>
                <a:gd name="T8" fmla="*/ 3 w 135"/>
                <a:gd name="T9" fmla="*/ 16 h 24"/>
                <a:gd name="T10" fmla="*/ 131 w 135"/>
                <a:gd name="T11" fmla="*/ 0 h 24"/>
                <a:gd name="T12" fmla="*/ 128 w 135"/>
                <a:gd name="T13" fmla="*/ 4 h 24"/>
                <a:gd name="T14" fmla="*/ 132 w 135"/>
                <a:gd name="T15" fmla="*/ 6 h 24"/>
                <a:gd name="T16" fmla="*/ 135 w 135"/>
                <a:gd name="T17" fmla="*/ 3 h 24"/>
                <a:gd name="T18" fmla="*/ 131 w 135"/>
                <a:gd name="T19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5" h="24">
                  <a:moveTo>
                    <a:pt x="3" y="16"/>
                  </a:moveTo>
                  <a:lnTo>
                    <a:pt x="0" y="21"/>
                  </a:lnTo>
                  <a:lnTo>
                    <a:pt x="4" y="24"/>
                  </a:lnTo>
                  <a:lnTo>
                    <a:pt x="7" y="19"/>
                  </a:lnTo>
                  <a:lnTo>
                    <a:pt x="3" y="16"/>
                  </a:lnTo>
                  <a:close/>
                  <a:moveTo>
                    <a:pt x="131" y="0"/>
                  </a:moveTo>
                  <a:lnTo>
                    <a:pt x="128" y="4"/>
                  </a:lnTo>
                  <a:lnTo>
                    <a:pt x="132" y="6"/>
                  </a:lnTo>
                  <a:lnTo>
                    <a:pt x="135" y="3"/>
                  </a:lnTo>
                  <a:lnTo>
                    <a:pt x="13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287" name="Freeform 213"/>
            <p:cNvSpPr>
              <a:spLocks noEditPoints="1"/>
            </p:cNvSpPr>
            <p:nvPr/>
          </p:nvSpPr>
          <p:spPr bwMode="auto">
            <a:xfrm>
              <a:off x="1342303" y="10606240"/>
              <a:ext cx="139409" cy="24784"/>
            </a:xfrm>
            <a:custGeom>
              <a:avLst/>
              <a:gdLst>
                <a:gd name="T0" fmla="*/ 3 w 135"/>
                <a:gd name="T1" fmla="*/ 16 h 24"/>
                <a:gd name="T2" fmla="*/ 0 w 135"/>
                <a:gd name="T3" fmla="*/ 21 h 24"/>
                <a:gd name="T4" fmla="*/ 4 w 135"/>
                <a:gd name="T5" fmla="*/ 24 h 24"/>
                <a:gd name="T6" fmla="*/ 7 w 135"/>
                <a:gd name="T7" fmla="*/ 19 h 24"/>
                <a:gd name="T8" fmla="*/ 3 w 135"/>
                <a:gd name="T9" fmla="*/ 16 h 24"/>
                <a:gd name="T10" fmla="*/ 131 w 135"/>
                <a:gd name="T11" fmla="*/ 0 h 24"/>
                <a:gd name="T12" fmla="*/ 128 w 135"/>
                <a:gd name="T13" fmla="*/ 4 h 24"/>
                <a:gd name="T14" fmla="*/ 132 w 135"/>
                <a:gd name="T15" fmla="*/ 6 h 24"/>
                <a:gd name="T16" fmla="*/ 135 w 135"/>
                <a:gd name="T17" fmla="*/ 3 h 24"/>
                <a:gd name="T18" fmla="*/ 131 w 135"/>
                <a:gd name="T19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5" h="24">
                  <a:moveTo>
                    <a:pt x="3" y="16"/>
                  </a:moveTo>
                  <a:lnTo>
                    <a:pt x="0" y="21"/>
                  </a:lnTo>
                  <a:lnTo>
                    <a:pt x="4" y="24"/>
                  </a:lnTo>
                  <a:lnTo>
                    <a:pt x="7" y="19"/>
                  </a:lnTo>
                  <a:lnTo>
                    <a:pt x="3" y="16"/>
                  </a:lnTo>
                  <a:moveTo>
                    <a:pt x="131" y="0"/>
                  </a:moveTo>
                  <a:lnTo>
                    <a:pt x="128" y="4"/>
                  </a:lnTo>
                  <a:lnTo>
                    <a:pt x="132" y="6"/>
                  </a:lnTo>
                  <a:lnTo>
                    <a:pt x="135" y="3"/>
                  </a:lnTo>
                  <a:lnTo>
                    <a:pt x="131" y="0"/>
                  </a:ln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288" name="Freeform 214"/>
            <p:cNvSpPr>
              <a:spLocks noEditPoints="1"/>
            </p:cNvSpPr>
            <p:nvPr/>
          </p:nvSpPr>
          <p:spPr bwMode="auto">
            <a:xfrm>
              <a:off x="1337140" y="10610371"/>
              <a:ext cx="153866" cy="29947"/>
            </a:xfrm>
            <a:custGeom>
              <a:avLst/>
              <a:gdLst>
                <a:gd name="T0" fmla="*/ 3 w 149"/>
                <a:gd name="T1" fmla="*/ 20 h 29"/>
                <a:gd name="T2" fmla="*/ 0 w 149"/>
                <a:gd name="T3" fmla="*/ 24 h 29"/>
                <a:gd name="T4" fmla="*/ 5 w 149"/>
                <a:gd name="T5" fmla="*/ 29 h 29"/>
                <a:gd name="T6" fmla="*/ 6 w 149"/>
                <a:gd name="T7" fmla="*/ 24 h 29"/>
                <a:gd name="T8" fmla="*/ 3 w 149"/>
                <a:gd name="T9" fmla="*/ 20 h 29"/>
                <a:gd name="T10" fmla="*/ 145 w 149"/>
                <a:gd name="T11" fmla="*/ 0 h 29"/>
                <a:gd name="T12" fmla="*/ 140 w 149"/>
                <a:gd name="T13" fmla="*/ 5 h 29"/>
                <a:gd name="T14" fmla="*/ 145 w 149"/>
                <a:gd name="T15" fmla="*/ 8 h 29"/>
                <a:gd name="T16" fmla="*/ 149 w 149"/>
                <a:gd name="T17" fmla="*/ 3 h 29"/>
                <a:gd name="T18" fmla="*/ 145 w 149"/>
                <a:gd name="T19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9" h="29">
                  <a:moveTo>
                    <a:pt x="3" y="20"/>
                  </a:moveTo>
                  <a:lnTo>
                    <a:pt x="0" y="24"/>
                  </a:lnTo>
                  <a:lnTo>
                    <a:pt x="5" y="29"/>
                  </a:lnTo>
                  <a:lnTo>
                    <a:pt x="6" y="24"/>
                  </a:lnTo>
                  <a:lnTo>
                    <a:pt x="3" y="20"/>
                  </a:lnTo>
                  <a:close/>
                  <a:moveTo>
                    <a:pt x="145" y="0"/>
                  </a:moveTo>
                  <a:lnTo>
                    <a:pt x="140" y="5"/>
                  </a:lnTo>
                  <a:lnTo>
                    <a:pt x="145" y="8"/>
                  </a:lnTo>
                  <a:lnTo>
                    <a:pt x="149" y="3"/>
                  </a:lnTo>
                  <a:lnTo>
                    <a:pt x="145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289" name="Freeform 215"/>
            <p:cNvSpPr>
              <a:spLocks noEditPoints="1"/>
            </p:cNvSpPr>
            <p:nvPr/>
          </p:nvSpPr>
          <p:spPr bwMode="auto">
            <a:xfrm>
              <a:off x="1337140" y="10610371"/>
              <a:ext cx="153866" cy="29947"/>
            </a:xfrm>
            <a:custGeom>
              <a:avLst/>
              <a:gdLst>
                <a:gd name="T0" fmla="*/ 3 w 149"/>
                <a:gd name="T1" fmla="*/ 20 h 29"/>
                <a:gd name="T2" fmla="*/ 0 w 149"/>
                <a:gd name="T3" fmla="*/ 24 h 29"/>
                <a:gd name="T4" fmla="*/ 5 w 149"/>
                <a:gd name="T5" fmla="*/ 29 h 29"/>
                <a:gd name="T6" fmla="*/ 6 w 149"/>
                <a:gd name="T7" fmla="*/ 24 h 29"/>
                <a:gd name="T8" fmla="*/ 3 w 149"/>
                <a:gd name="T9" fmla="*/ 20 h 29"/>
                <a:gd name="T10" fmla="*/ 145 w 149"/>
                <a:gd name="T11" fmla="*/ 0 h 29"/>
                <a:gd name="T12" fmla="*/ 140 w 149"/>
                <a:gd name="T13" fmla="*/ 5 h 29"/>
                <a:gd name="T14" fmla="*/ 145 w 149"/>
                <a:gd name="T15" fmla="*/ 8 h 29"/>
                <a:gd name="T16" fmla="*/ 149 w 149"/>
                <a:gd name="T17" fmla="*/ 3 h 29"/>
                <a:gd name="T18" fmla="*/ 145 w 149"/>
                <a:gd name="T19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9" h="29">
                  <a:moveTo>
                    <a:pt x="3" y="20"/>
                  </a:moveTo>
                  <a:lnTo>
                    <a:pt x="0" y="24"/>
                  </a:lnTo>
                  <a:lnTo>
                    <a:pt x="5" y="29"/>
                  </a:lnTo>
                  <a:lnTo>
                    <a:pt x="6" y="24"/>
                  </a:lnTo>
                  <a:lnTo>
                    <a:pt x="3" y="20"/>
                  </a:lnTo>
                  <a:moveTo>
                    <a:pt x="145" y="0"/>
                  </a:moveTo>
                  <a:lnTo>
                    <a:pt x="140" y="5"/>
                  </a:lnTo>
                  <a:lnTo>
                    <a:pt x="145" y="8"/>
                  </a:lnTo>
                  <a:lnTo>
                    <a:pt x="149" y="3"/>
                  </a:lnTo>
                  <a:lnTo>
                    <a:pt x="145" y="0"/>
                  </a:ln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290" name="Freeform 216"/>
            <p:cNvSpPr>
              <a:spLocks/>
            </p:cNvSpPr>
            <p:nvPr/>
          </p:nvSpPr>
          <p:spPr bwMode="auto">
            <a:xfrm>
              <a:off x="1122348" y="10859241"/>
              <a:ext cx="64025" cy="98102"/>
            </a:xfrm>
            <a:custGeom>
              <a:avLst/>
              <a:gdLst>
                <a:gd name="T0" fmla="*/ 39 w 41"/>
                <a:gd name="T1" fmla="*/ 0 h 63"/>
                <a:gd name="T2" fmla="*/ 38 w 41"/>
                <a:gd name="T3" fmla="*/ 1 h 63"/>
                <a:gd name="T4" fmla="*/ 0 w 41"/>
                <a:gd name="T5" fmla="*/ 63 h 63"/>
                <a:gd name="T6" fmla="*/ 4 w 41"/>
                <a:gd name="T7" fmla="*/ 63 h 63"/>
                <a:gd name="T8" fmla="*/ 40 w 41"/>
                <a:gd name="T9" fmla="*/ 3 h 63"/>
                <a:gd name="T10" fmla="*/ 40 w 41"/>
                <a:gd name="T11" fmla="*/ 0 h 63"/>
                <a:gd name="T12" fmla="*/ 39 w 41"/>
                <a:gd name="T13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1" h="63">
                  <a:moveTo>
                    <a:pt x="39" y="0"/>
                  </a:moveTo>
                  <a:cubicBezTo>
                    <a:pt x="38" y="0"/>
                    <a:pt x="38" y="0"/>
                    <a:pt x="38" y="1"/>
                  </a:cubicBezTo>
                  <a:cubicBezTo>
                    <a:pt x="0" y="63"/>
                    <a:pt x="0" y="63"/>
                    <a:pt x="0" y="63"/>
                  </a:cubicBezTo>
                  <a:cubicBezTo>
                    <a:pt x="4" y="63"/>
                    <a:pt x="4" y="63"/>
                    <a:pt x="4" y="63"/>
                  </a:cubicBezTo>
                  <a:cubicBezTo>
                    <a:pt x="40" y="3"/>
                    <a:pt x="40" y="3"/>
                    <a:pt x="40" y="3"/>
                  </a:cubicBezTo>
                  <a:cubicBezTo>
                    <a:pt x="41" y="2"/>
                    <a:pt x="41" y="1"/>
                    <a:pt x="40" y="0"/>
                  </a:cubicBezTo>
                  <a:cubicBezTo>
                    <a:pt x="40" y="0"/>
                    <a:pt x="39" y="0"/>
                    <a:pt x="39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291" name="Freeform 217"/>
            <p:cNvSpPr>
              <a:spLocks/>
            </p:cNvSpPr>
            <p:nvPr/>
          </p:nvSpPr>
          <p:spPr bwMode="auto">
            <a:xfrm>
              <a:off x="3406578" y="10913971"/>
              <a:ext cx="29947" cy="43371"/>
            </a:xfrm>
            <a:custGeom>
              <a:avLst/>
              <a:gdLst>
                <a:gd name="T0" fmla="*/ 17 w 19"/>
                <a:gd name="T1" fmla="*/ 0 h 28"/>
                <a:gd name="T2" fmla="*/ 16 w 19"/>
                <a:gd name="T3" fmla="*/ 1 h 28"/>
                <a:gd name="T4" fmla="*/ 0 w 19"/>
                <a:gd name="T5" fmla="*/ 28 h 28"/>
                <a:gd name="T6" fmla="*/ 4 w 19"/>
                <a:gd name="T7" fmla="*/ 28 h 28"/>
                <a:gd name="T8" fmla="*/ 19 w 19"/>
                <a:gd name="T9" fmla="*/ 3 h 28"/>
                <a:gd name="T10" fmla="*/ 18 w 19"/>
                <a:gd name="T11" fmla="*/ 1 h 28"/>
                <a:gd name="T12" fmla="*/ 17 w 19"/>
                <a:gd name="T13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" h="28">
                  <a:moveTo>
                    <a:pt x="17" y="0"/>
                  </a:moveTo>
                  <a:cubicBezTo>
                    <a:pt x="17" y="0"/>
                    <a:pt x="16" y="1"/>
                    <a:pt x="16" y="1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4" y="28"/>
                    <a:pt x="4" y="28"/>
                    <a:pt x="4" y="28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9" y="2"/>
                    <a:pt x="19" y="1"/>
                    <a:pt x="18" y="1"/>
                  </a:cubicBezTo>
                  <a:cubicBezTo>
                    <a:pt x="18" y="1"/>
                    <a:pt x="18" y="0"/>
                    <a:pt x="17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292" name="Freeform 219"/>
            <p:cNvSpPr>
              <a:spLocks noEditPoints="1"/>
            </p:cNvSpPr>
            <p:nvPr/>
          </p:nvSpPr>
          <p:spPr bwMode="auto">
            <a:xfrm>
              <a:off x="4182101" y="9689243"/>
              <a:ext cx="426486" cy="430617"/>
            </a:xfrm>
            <a:custGeom>
              <a:avLst/>
              <a:gdLst>
                <a:gd name="T0" fmla="*/ 272 w 274"/>
                <a:gd name="T1" fmla="*/ 267 h 277"/>
                <a:gd name="T2" fmla="*/ 265 w 274"/>
                <a:gd name="T3" fmla="*/ 275 h 277"/>
                <a:gd name="T4" fmla="*/ 267 w 274"/>
                <a:gd name="T5" fmla="*/ 277 h 277"/>
                <a:gd name="T6" fmla="*/ 274 w 274"/>
                <a:gd name="T7" fmla="*/ 270 h 277"/>
                <a:gd name="T8" fmla="*/ 272 w 274"/>
                <a:gd name="T9" fmla="*/ 267 h 277"/>
                <a:gd name="T10" fmla="*/ 5 w 274"/>
                <a:gd name="T11" fmla="*/ 0 h 277"/>
                <a:gd name="T12" fmla="*/ 0 w 274"/>
                <a:gd name="T13" fmla="*/ 6 h 277"/>
                <a:gd name="T14" fmla="*/ 0 w 274"/>
                <a:gd name="T15" fmla="*/ 8 h 277"/>
                <a:gd name="T16" fmla="*/ 178 w 274"/>
                <a:gd name="T17" fmla="*/ 186 h 277"/>
                <a:gd name="T18" fmla="*/ 179 w 274"/>
                <a:gd name="T19" fmla="*/ 187 h 277"/>
                <a:gd name="T20" fmla="*/ 180 w 274"/>
                <a:gd name="T21" fmla="*/ 187 h 277"/>
                <a:gd name="T22" fmla="*/ 181 w 274"/>
                <a:gd name="T23" fmla="*/ 187 h 277"/>
                <a:gd name="T24" fmla="*/ 186 w 274"/>
                <a:gd name="T25" fmla="*/ 182 h 277"/>
                <a:gd name="T26" fmla="*/ 5 w 274"/>
                <a:gd name="T27" fmla="*/ 0 h 2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74" h="277">
                  <a:moveTo>
                    <a:pt x="272" y="267"/>
                  </a:moveTo>
                  <a:cubicBezTo>
                    <a:pt x="265" y="275"/>
                    <a:pt x="265" y="275"/>
                    <a:pt x="265" y="275"/>
                  </a:cubicBezTo>
                  <a:cubicBezTo>
                    <a:pt x="267" y="277"/>
                    <a:pt x="267" y="277"/>
                    <a:pt x="267" y="277"/>
                  </a:cubicBezTo>
                  <a:cubicBezTo>
                    <a:pt x="274" y="270"/>
                    <a:pt x="274" y="270"/>
                    <a:pt x="274" y="270"/>
                  </a:cubicBezTo>
                  <a:cubicBezTo>
                    <a:pt x="272" y="267"/>
                    <a:pt x="272" y="267"/>
                    <a:pt x="272" y="267"/>
                  </a:cubicBezTo>
                  <a:moveTo>
                    <a:pt x="5" y="0"/>
                  </a:move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7"/>
                    <a:pt x="0" y="8"/>
                  </a:cubicBezTo>
                  <a:cubicBezTo>
                    <a:pt x="178" y="186"/>
                    <a:pt x="178" y="186"/>
                    <a:pt x="178" y="186"/>
                  </a:cubicBezTo>
                  <a:cubicBezTo>
                    <a:pt x="179" y="187"/>
                    <a:pt x="179" y="187"/>
                    <a:pt x="179" y="187"/>
                  </a:cubicBezTo>
                  <a:cubicBezTo>
                    <a:pt x="179" y="187"/>
                    <a:pt x="180" y="187"/>
                    <a:pt x="180" y="187"/>
                  </a:cubicBezTo>
                  <a:cubicBezTo>
                    <a:pt x="180" y="187"/>
                    <a:pt x="181" y="187"/>
                    <a:pt x="181" y="187"/>
                  </a:cubicBezTo>
                  <a:cubicBezTo>
                    <a:pt x="186" y="182"/>
                    <a:pt x="186" y="182"/>
                    <a:pt x="186" y="182"/>
                  </a:cubicBezTo>
                  <a:cubicBezTo>
                    <a:pt x="5" y="0"/>
                    <a:pt x="5" y="0"/>
                    <a:pt x="5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293" name="Freeform 220"/>
            <p:cNvSpPr>
              <a:spLocks/>
            </p:cNvSpPr>
            <p:nvPr/>
          </p:nvSpPr>
          <p:spPr bwMode="auto">
            <a:xfrm>
              <a:off x="3768007" y="10388350"/>
              <a:ext cx="9294" cy="7229"/>
            </a:xfrm>
            <a:custGeom>
              <a:avLst/>
              <a:gdLst>
                <a:gd name="T0" fmla="*/ 4 w 6"/>
                <a:gd name="T1" fmla="*/ 0 h 5"/>
                <a:gd name="T2" fmla="*/ 3 w 6"/>
                <a:gd name="T3" fmla="*/ 0 h 5"/>
                <a:gd name="T4" fmla="*/ 0 w 6"/>
                <a:gd name="T5" fmla="*/ 3 h 5"/>
                <a:gd name="T6" fmla="*/ 2 w 6"/>
                <a:gd name="T7" fmla="*/ 5 h 5"/>
                <a:gd name="T8" fmla="*/ 5 w 6"/>
                <a:gd name="T9" fmla="*/ 2 h 5"/>
                <a:gd name="T10" fmla="*/ 5 w 6"/>
                <a:gd name="T11" fmla="*/ 0 h 5"/>
                <a:gd name="T12" fmla="*/ 4 w 6"/>
                <a:gd name="T1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5">
                  <a:moveTo>
                    <a:pt x="4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6" y="1"/>
                    <a:pt x="5" y="0"/>
                  </a:cubicBezTo>
                  <a:cubicBezTo>
                    <a:pt x="5" y="0"/>
                    <a:pt x="4" y="0"/>
                    <a:pt x="4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294" name="Freeform 221"/>
            <p:cNvSpPr>
              <a:spLocks noEditPoints="1"/>
            </p:cNvSpPr>
            <p:nvPr/>
          </p:nvSpPr>
          <p:spPr bwMode="auto">
            <a:xfrm>
              <a:off x="3313640" y="10008334"/>
              <a:ext cx="1067764" cy="814764"/>
            </a:xfrm>
            <a:custGeom>
              <a:avLst/>
              <a:gdLst>
                <a:gd name="T0" fmla="*/ 569 w 687"/>
                <a:gd name="T1" fmla="*/ 524 h 524"/>
                <a:gd name="T2" fmla="*/ 571 w 687"/>
                <a:gd name="T3" fmla="*/ 522 h 524"/>
                <a:gd name="T4" fmla="*/ 574 w 687"/>
                <a:gd name="T5" fmla="*/ 524 h 524"/>
                <a:gd name="T6" fmla="*/ 578 w 687"/>
                <a:gd name="T7" fmla="*/ 517 h 524"/>
                <a:gd name="T8" fmla="*/ 477 w 687"/>
                <a:gd name="T9" fmla="*/ 419 h 524"/>
                <a:gd name="T10" fmla="*/ 479 w 687"/>
                <a:gd name="T11" fmla="*/ 419 h 524"/>
                <a:gd name="T12" fmla="*/ 612 w 687"/>
                <a:gd name="T13" fmla="*/ 382 h 524"/>
                <a:gd name="T14" fmla="*/ 613 w 687"/>
                <a:gd name="T15" fmla="*/ 386 h 524"/>
                <a:gd name="T16" fmla="*/ 623 w 687"/>
                <a:gd name="T17" fmla="*/ 378 h 524"/>
                <a:gd name="T18" fmla="*/ 624 w 687"/>
                <a:gd name="T19" fmla="*/ 384 h 524"/>
                <a:gd name="T20" fmla="*/ 626 w 687"/>
                <a:gd name="T21" fmla="*/ 380 h 524"/>
                <a:gd name="T22" fmla="*/ 618 w 687"/>
                <a:gd name="T23" fmla="*/ 376 h 524"/>
                <a:gd name="T24" fmla="*/ 615 w 687"/>
                <a:gd name="T25" fmla="*/ 380 h 524"/>
                <a:gd name="T26" fmla="*/ 617 w 687"/>
                <a:gd name="T27" fmla="*/ 390 h 524"/>
                <a:gd name="T28" fmla="*/ 621 w 687"/>
                <a:gd name="T29" fmla="*/ 387 h 524"/>
                <a:gd name="T30" fmla="*/ 618 w 687"/>
                <a:gd name="T31" fmla="*/ 382 h 524"/>
                <a:gd name="T32" fmla="*/ 618 w 687"/>
                <a:gd name="T33" fmla="*/ 376 h 524"/>
                <a:gd name="T34" fmla="*/ 623 w 687"/>
                <a:gd name="T35" fmla="*/ 371 h 524"/>
                <a:gd name="T36" fmla="*/ 626 w 687"/>
                <a:gd name="T37" fmla="*/ 368 h 524"/>
                <a:gd name="T38" fmla="*/ 630 w 687"/>
                <a:gd name="T39" fmla="*/ 364 h 524"/>
                <a:gd name="T40" fmla="*/ 631 w 687"/>
                <a:gd name="T41" fmla="*/ 375 h 524"/>
                <a:gd name="T42" fmla="*/ 634 w 687"/>
                <a:gd name="T43" fmla="*/ 375 h 524"/>
                <a:gd name="T44" fmla="*/ 638 w 687"/>
                <a:gd name="T45" fmla="*/ 371 h 524"/>
                <a:gd name="T46" fmla="*/ 635 w 687"/>
                <a:gd name="T47" fmla="*/ 359 h 524"/>
                <a:gd name="T48" fmla="*/ 662 w 687"/>
                <a:gd name="T49" fmla="*/ 332 h 524"/>
                <a:gd name="T50" fmla="*/ 659 w 687"/>
                <a:gd name="T51" fmla="*/ 335 h 524"/>
                <a:gd name="T52" fmla="*/ 663 w 687"/>
                <a:gd name="T53" fmla="*/ 346 h 524"/>
                <a:gd name="T54" fmla="*/ 665 w 687"/>
                <a:gd name="T55" fmla="*/ 340 h 524"/>
                <a:gd name="T56" fmla="*/ 673 w 687"/>
                <a:gd name="T57" fmla="*/ 320 h 524"/>
                <a:gd name="T58" fmla="*/ 670 w 687"/>
                <a:gd name="T59" fmla="*/ 339 h 524"/>
                <a:gd name="T60" fmla="*/ 673 w 687"/>
                <a:gd name="T61" fmla="*/ 320 h 524"/>
                <a:gd name="T62" fmla="*/ 675 w 687"/>
                <a:gd name="T63" fmla="*/ 319 h 524"/>
                <a:gd name="T64" fmla="*/ 678 w 687"/>
                <a:gd name="T65" fmla="*/ 331 h 524"/>
                <a:gd name="T66" fmla="*/ 681 w 687"/>
                <a:gd name="T67" fmla="*/ 325 h 524"/>
                <a:gd name="T68" fmla="*/ 687 w 687"/>
                <a:gd name="T69" fmla="*/ 321 h 524"/>
                <a:gd name="T70" fmla="*/ 3 w 687"/>
                <a:gd name="T71" fmla="*/ 282 h 524"/>
                <a:gd name="T72" fmla="*/ 8 w 687"/>
                <a:gd name="T73" fmla="*/ 292 h 524"/>
                <a:gd name="T74" fmla="*/ 3 w 687"/>
                <a:gd name="T75" fmla="*/ 282 h 524"/>
                <a:gd name="T76" fmla="*/ 6 w 687"/>
                <a:gd name="T77" fmla="*/ 279 h 524"/>
                <a:gd name="T78" fmla="*/ 16 w 687"/>
                <a:gd name="T79" fmla="*/ 284 h 524"/>
                <a:gd name="T80" fmla="*/ 14 w 687"/>
                <a:gd name="T81" fmla="*/ 271 h 524"/>
                <a:gd name="T82" fmla="*/ 19 w 687"/>
                <a:gd name="T83" fmla="*/ 281 h 524"/>
                <a:gd name="T84" fmla="*/ 14 w 687"/>
                <a:gd name="T85" fmla="*/ 271 h 524"/>
                <a:gd name="T86" fmla="*/ 22 w 687"/>
                <a:gd name="T87" fmla="*/ 262 h 524"/>
                <a:gd name="T88" fmla="*/ 32 w 687"/>
                <a:gd name="T89" fmla="*/ 267 h 524"/>
                <a:gd name="T90" fmla="*/ 217 w 687"/>
                <a:gd name="T91" fmla="*/ 67 h 524"/>
                <a:gd name="T92" fmla="*/ 223 w 687"/>
                <a:gd name="T93" fmla="*/ 76 h 524"/>
                <a:gd name="T94" fmla="*/ 217 w 687"/>
                <a:gd name="T95" fmla="*/ 67 h 524"/>
                <a:gd name="T96" fmla="*/ 237 w 687"/>
                <a:gd name="T97" fmla="*/ 47 h 524"/>
                <a:gd name="T98" fmla="*/ 248 w 687"/>
                <a:gd name="T99" fmla="*/ 51 h 524"/>
                <a:gd name="T100" fmla="*/ 285 w 687"/>
                <a:gd name="T101" fmla="*/ 0 h 524"/>
                <a:gd name="T102" fmla="*/ 291 w 687"/>
                <a:gd name="T103" fmla="*/ 9 h 524"/>
                <a:gd name="T104" fmla="*/ 285 w 687"/>
                <a:gd name="T105" fmla="*/ 0 h 5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687" h="524">
                  <a:moveTo>
                    <a:pt x="571" y="522"/>
                  </a:moveTo>
                  <a:cubicBezTo>
                    <a:pt x="569" y="524"/>
                    <a:pt x="569" y="524"/>
                    <a:pt x="569" y="524"/>
                  </a:cubicBezTo>
                  <a:cubicBezTo>
                    <a:pt x="570" y="524"/>
                    <a:pt x="570" y="524"/>
                    <a:pt x="570" y="524"/>
                  </a:cubicBezTo>
                  <a:cubicBezTo>
                    <a:pt x="571" y="522"/>
                    <a:pt x="571" y="522"/>
                    <a:pt x="571" y="522"/>
                  </a:cubicBezTo>
                  <a:moveTo>
                    <a:pt x="578" y="517"/>
                  </a:moveTo>
                  <a:cubicBezTo>
                    <a:pt x="574" y="524"/>
                    <a:pt x="574" y="524"/>
                    <a:pt x="574" y="524"/>
                  </a:cubicBezTo>
                  <a:cubicBezTo>
                    <a:pt x="579" y="519"/>
                    <a:pt x="579" y="519"/>
                    <a:pt x="579" y="519"/>
                  </a:cubicBezTo>
                  <a:cubicBezTo>
                    <a:pt x="578" y="517"/>
                    <a:pt x="578" y="517"/>
                    <a:pt x="578" y="517"/>
                  </a:cubicBezTo>
                  <a:moveTo>
                    <a:pt x="477" y="416"/>
                  </a:moveTo>
                  <a:cubicBezTo>
                    <a:pt x="477" y="417"/>
                    <a:pt x="477" y="418"/>
                    <a:pt x="477" y="419"/>
                  </a:cubicBezTo>
                  <a:cubicBezTo>
                    <a:pt x="478" y="419"/>
                    <a:pt x="478" y="419"/>
                    <a:pt x="478" y="419"/>
                  </a:cubicBezTo>
                  <a:cubicBezTo>
                    <a:pt x="479" y="419"/>
                    <a:pt x="479" y="419"/>
                    <a:pt x="479" y="419"/>
                  </a:cubicBezTo>
                  <a:cubicBezTo>
                    <a:pt x="477" y="416"/>
                    <a:pt x="477" y="416"/>
                    <a:pt x="477" y="416"/>
                  </a:cubicBezTo>
                  <a:moveTo>
                    <a:pt x="612" y="382"/>
                  </a:moveTo>
                  <a:cubicBezTo>
                    <a:pt x="610" y="384"/>
                    <a:pt x="610" y="384"/>
                    <a:pt x="610" y="384"/>
                  </a:cubicBezTo>
                  <a:cubicBezTo>
                    <a:pt x="611" y="385"/>
                    <a:pt x="612" y="386"/>
                    <a:pt x="613" y="386"/>
                  </a:cubicBezTo>
                  <a:cubicBezTo>
                    <a:pt x="612" y="382"/>
                    <a:pt x="612" y="382"/>
                    <a:pt x="612" y="382"/>
                  </a:cubicBezTo>
                  <a:moveTo>
                    <a:pt x="623" y="378"/>
                  </a:moveTo>
                  <a:cubicBezTo>
                    <a:pt x="623" y="379"/>
                    <a:pt x="623" y="379"/>
                    <a:pt x="623" y="379"/>
                  </a:cubicBezTo>
                  <a:cubicBezTo>
                    <a:pt x="624" y="384"/>
                    <a:pt x="624" y="384"/>
                    <a:pt x="624" y="384"/>
                  </a:cubicBezTo>
                  <a:cubicBezTo>
                    <a:pt x="626" y="382"/>
                    <a:pt x="626" y="382"/>
                    <a:pt x="626" y="382"/>
                  </a:cubicBezTo>
                  <a:cubicBezTo>
                    <a:pt x="626" y="380"/>
                    <a:pt x="626" y="380"/>
                    <a:pt x="626" y="380"/>
                  </a:cubicBezTo>
                  <a:cubicBezTo>
                    <a:pt x="625" y="379"/>
                    <a:pt x="624" y="379"/>
                    <a:pt x="623" y="378"/>
                  </a:cubicBezTo>
                  <a:moveTo>
                    <a:pt x="618" y="376"/>
                  </a:moveTo>
                  <a:cubicBezTo>
                    <a:pt x="615" y="379"/>
                    <a:pt x="615" y="379"/>
                    <a:pt x="615" y="379"/>
                  </a:cubicBezTo>
                  <a:cubicBezTo>
                    <a:pt x="615" y="380"/>
                    <a:pt x="615" y="380"/>
                    <a:pt x="615" y="380"/>
                  </a:cubicBezTo>
                  <a:cubicBezTo>
                    <a:pt x="615" y="380"/>
                    <a:pt x="615" y="380"/>
                    <a:pt x="615" y="380"/>
                  </a:cubicBezTo>
                  <a:cubicBezTo>
                    <a:pt x="617" y="390"/>
                    <a:pt x="617" y="390"/>
                    <a:pt x="617" y="390"/>
                  </a:cubicBezTo>
                  <a:cubicBezTo>
                    <a:pt x="618" y="390"/>
                    <a:pt x="618" y="390"/>
                    <a:pt x="618" y="391"/>
                  </a:cubicBezTo>
                  <a:cubicBezTo>
                    <a:pt x="621" y="387"/>
                    <a:pt x="621" y="387"/>
                    <a:pt x="621" y="387"/>
                  </a:cubicBezTo>
                  <a:cubicBezTo>
                    <a:pt x="621" y="384"/>
                    <a:pt x="621" y="384"/>
                    <a:pt x="621" y="384"/>
                  </a:cubicBezTo>
                  <a:cubicBezTo>
                    <a:pt x="620" y="384"/>
                    <a:pt x="619" y="383"/>
                    <a:pt x="618" y="382"/>
                  </a:cubicBezTo>
                  <a:cubicBezTo>
                    <a:pt x="618" y="376"/>
                    <a:pt x="618" y="376"/>
                    <a:pt x="618" y="376"/>
                  </a:cubicBezTo>
                  <a:cubicBezTo>
                    <a:pt x="618" y="376"/>
                    <a:pt x="618" y="376"/>
                    <a:pt x="618" y="376"/>
                  </a:cubicBezTo>
                  <a:moveTo>
                    <a:pt x="626" y="368"/>
                  </a:moveTo>
                  <a:cubicBezTo>
                    <a:pt x="623" y="371"/>
                    <a:pt x="623" y="371"/>
                    <a:pt x="623" y="371"/>
                  </a:cubicBezTo>
                  <a:cubicBezTo>
                    <a:pt x="624" y="371"/>
                    <a:pt x="625" y="372"/>
                    <a:pt x="626" y="372"/>
                  </a:cubicBezTo>
                  <a:cubicBezTo>
                    <a:pt x="626" y="368"/>
                    <a:pt x="626" y="368"/>
                    <a:pt x="626" y="368"/>
                  </a:cubicBezTo>
                  <a:moveTo>
                    <a:pt x="635" y="359"/>
                  </a:moveTo>
                  <a:cubicBezTo>
                    <a:pt x="630" y="364"/>
                    <a:pt x="630" y="364"/>
                    <a:pt x="630" y="364"/>
                  </a:cubicBezTo>
                  <a:cubicBezTo>
                    <a:pt x="630" y="364"/>
                    <a:pt x="630" y="364"/>
                    <a:pt x="631" y="364"/>
                  </a:cubicBezTo>
                  <a:cubicBezTo>
                    <a:pt x="631" y="375"/>
                    <a:pt x="631" y="375"/>
                    <a:pt x="631" y="375"/>
                  </a:cubicBezTo>
                  <a:cubicBezTo>
                    <a:pt x="631" y="375"/>
                    <a:pt x="632" y="375"/>
                    <a:pt x="633" y="376"/>
                  </a:cubicBezTo>
                  <a:cubicBezTo>
                    <a:pt x="634" y="375"/>
                    <a:pt x="634" y="375"/>
                    <a:pt x="634" y="375"/>
                  </a:cubicBezTo>
                  <a:cubicBezTo>
                    <a:pt x="634" y="367"/>
                    <a:pt x="634" y="367"/>
                    <a:pt x="634" y="367"/>
                  </a:cubicBezTo>
                  <a:cubicBezTo>
                    <a:pt x="635" y="368"/>
                    <a:pt x="637" y="370"/>
                    <a:pt x="638" y="371"/>
                  </a:cubicBezTo>
                  <a:cubicBezTo>
                    <a:pt x="643" y="366"/>
                    <a:pt x="643" y="366"/>
                    <a:pt x="643" y="366"/>
                  </a:cubicBezTo>
                  <a:cubicBezTo>
                    <a:pt x="640" y="364"/>
                    <a:pt x="637" y="361"/>
                    <a:pt x="635" y="359"/>
                  </a:cubicBezTo>
                  <a:moveTo>
                    <a:pt x="665" y="328"/>
                  </a:moveTo>
                  <a:cubicBezTo>
                    <a:pt x="662" y="332"/>
                    <a:pt x="662" y="332"/>
                    <a:pt x="662" y="332"/>
                  </a:cubicBezTo>
                  <a:cubicBezTo>
                    <a:pt x="662" y="337"/>
                    <a:pt x="662" y="337"/>
                    <a:pt x="662" y="337"/>
                  </a:cubicBezTo>
                  <a:cubicBezTo>
                    <a:pt x="661" y="336"/>
                    <a:pt x="660" y="335"/>
                    <a:pt x="659" y="335"/>
                  </a:cubicBezTo>
                  <a:cubicBezTo>
                    <a:pt x="655" y="339"/>
                    <a:pt x="655" y="339"/>
                    <a:pt x="655" y="339"/>
                  </a:cubicBezTo>
                  <a:cubicBezTo>
                    <a:pt x="657" y="341"/>
                    <a:pt x="660" y="344"/>
                    <a:pt x="663" y="346"/>
                  </a:cubicBezTo>
                  <a:cubicBezTo>
                    <a:pt x="667" y="342"/>
                    <a:pt x="667" y="342"/>
                    <a:pt x="667" y="342"/>
                  </a:cubicBezTo>
                  <a:cubicBezTo>
                    <a:pt x="667" y="341"/>
                    <a:pt x="666" y="341"/>
                    <a:pt x="665" y="340"/>
                  </a:cubicBezTo>
                  <a:cubicBezTo>
                    <a:pt x="665" y="328"/>
                    <a:pt x="665" y="328"/>
                    <a:pt x="665" y="328"/>
                  </a:cubicBezTo>
                  <a:moveTo>
                    <a:pt x="673" y="320"/>
                  </a:moveTo>
                  <a:cubicBezTo>
                    <a:pt x="670" y="324"/>
                    <a:pt x="670" y="324"/>
                    <a:pt x="670" y="324"/>
                  </a:cubicBezTo>
                  <a:cubicBezTo>
                    <a:pt x="670" y="339"/>
                    <a:pt x="670" y="339"/>
                    <a:pt x="670" y="339"/>
                  </a:cubicBezTo>
                  <a:cubicBezTo>
                    <a:pt x="673" y="335"/>
                    <a:pt x="673" y="335"/>
                    <a:pt x="673" y="335"/>
                  </a:cubicBezTo>
                  <a:cubicBezTo>
                    <a:pt x="673" y="320"/>
                    <a:pt x="673" y="320"/>
                    <a:pt x="673" y="320"/>
                  </a:cubicBezTo>
                  <a:moveTo>
                    <a:pt x="679" y="314"/>
                  </a:moveTo>
                  <a:cubicBezTo>
                    <a:pt x="675" y="319"/>
                    <a:pt x="675" y="319"/>
                    <a:pt x="675" y="319"/>
                  </a:cubicBezTo>
                  <a:cubicBezTo>
                    <a:pt x="676" y="320"/>
                    <a:pt x="677" y="321"/>
                    <a:pt x="678" y="322"/>
                  </a:cubicBezTo>
                  <a:cubicBezTo>
                    <a:pt x="678" y="331"/>
                    <a:pt x="678" y="331"/>
                    <a:pt x="678" y="331"/>
                  </a:cubicBezTo>
                  <a:cubicBezTo>
                    <a:pt x="681" y="327"/>
                    <a:pt x="681" y="327"/>
                    <a:pt x="681" y="327"/>
                  </a:cubicBezTo>
                  <a:cubicBezTo>
                    <a:pt x="681" y="325"/>
                    <a:pt x="681" y="325"/>
                    <a:pt x="681" y="325"/>
                  </a:cubicBezTo>
                  <a:cubicBezTo>
                    <a:pt x="682" y="325"/>
                    <a:pt x="682" y="326"/>
                    <a:pt x="683" y="326"/>
                  </a:cubicBezTo>
                  <a:cubicBezTo>
                    <a:pt x="687" y="321"/>
                    <a:pt x="687" y="321"/>
                    <a:pt x="687" y="321"/>
                  </a:cubicBezTo>
                  <a:cubicBezTo>
                    <a:pt x="685" y="319"/>
                    <a:pt x="682" y="317"/>
                    <a:pt x="679" y="314"/>
                  </a:cubicBezTo>
                  <a:moveTo>
                    <a:pt x="3" y="282"/>
                  </a:moveTo>
                  <a:cubicBezTo>
                    <a:pt x="0" y="284"/>
                    <a:pt x="0" y="284"/>
                    <a:pt x="0" y="284"/>
                  </a:cubicBezTo>
                  <a:cubicBezTo>
                    <a:pt x="8" y="292"/>
                    <a:pt x="8" y="292"/>
                    <a:pt x="8" y="292"/>
                  </a:cubicBezTo>
                  <a:cubicBezTo>
                    <a:pt x="10" y="289"/>
                    <a:pt x="10" y="289"/>
                    <a:pt x="10" y="289"/>
                  </a:cubicBezTo>
                  <a:cubicBezTo>
                    <a:pt x="3" y="282"/>
                    <a:pt x="3" y="282"/>
                    <a:pt x="3" y="282"/>
                  </a:cubicBezTo>
                  <a:moveTo>
                    <a:pt x="8" y="276"/>
                  </a:moveTo>
                  <a:cubicBezTo>
                    <a:pt x="6" y="279"/>
                    <a:pt x="6" y="279"/>
                    <a:pt x="6" y="279"/>
                  </a:cubicBezTo>
                  <a:cubicBezTo>
                    <a:pt x="13" y="286"/>
                    <a:pt x="13" y="286"/>
                    <a:pt x="13" y="286"/>
                  </a:cubicBezTo>
                  <a:cubicBezTo>
                    <a:pt x="16" y="284"/>
                    <a:pt x="16" y="284"/>
                    <a:pt x="16" y="284"/>
                  </a:cubicBezTo>
                  <a:cubicBezTo>
                    <a:pt x="8" y="276"/>
                    <a:pt x="8" y="276"/>
                    <a:pt x="8" y="276"/>
                  </a:cubicBezTo>
                  <a:moveTo>
                    <a:pt x="14" y="271"/>
                  </a:moveTo>
                  <a:cubicBezTo>
                    <a:pt x="11" y="273"/>
                    <a:pt x="11" y="273"/>
                    <a:pt x="11" y="273"/>
                  </a:cubicBezTo>
                  <a:cubicBezTo>
                    <a:pt x="19" y="281"/>
                    <a:pt x="19" y="281"/>
                    <a:pt x="19" y="281"/>
                  </a:cubicBezTo>
                  <a:cubicBezTo>
                    <a:pt x="21" y="278"/>
                    <a:pt x="21" y="278"/>
                    <a:pt x="21" y="278"/>
                  </a:cubicBezTo>
                  <a:cubicBezTo>
                    <a:pt x="14" y="271"/>
                    <a:pt x="14" y="271"/>
                    <a:pt x="14" y="271"/>
                  </a:cubicBezTo>
                  <a:moveTo>
                    <a:pt x="25" y="260"/>
                  </a:moveTo>
                  <a:cubicBezTo>
                    <a:pt x="22" y="262"/>
                    <a:pt x="22" y="262"/>
                    <a:pt x="22" y="262"/>
                  </a:cubicBezTo>
                  <a:cubicBezTo>
                    <a:pt x="30" y="269"/>
                    <a:pt x="30" y="269"/>
                    <a:pt x="30" y="269"/>
                  </a:cubicBezTo>
                  <a:cubicBezTo>
                    <a:pt x="32" y="267"/>
                    <a:pt x="32" y="267"/>
                    <a:pt x="32" y="267"/>
                  </a:cubicBezTo>
                  <a:cubicBezTo>
                    <a:pt x="25" y="260"/>
                    <a:pt x="25" y="260"/>
                    <a:pt x="25" y="260"/>
                  </a:cubicBezTo>
                  <a:moveTo>
                    <a:pt x="217" y="67"/>
                  </a:moveTo>
                  <a:cubicBezTo>
                    <a:pt x="215" y="70"/>
                    <a:pt x="215" y="70"/>
                    <a:pt x="215" y="70"/>
                  </a:cubicBezTo>
                  <a:cubicBezTo>
                    <a:pt x="218" y="72"/>
                    <a:pt x="221" y="74"/>
                    <a:pt x="223" y="76"/>
                  </a:cubicBezTo>
                  <a:cubicBezTo>
                    <a:pt x="226" y="74"/>
                    <a:pt x="226" y="74"/>
                    <a:pt x="226" y="74"/>
                  </a:cubicBezTo>
                  <a:cubicBezTo>
                    <a:pt x="223" y="71"/>
                    <a:pt x="220" y="69"/>
                    <a:pt x="217" y="67"/>
                  </a:cubicBezTo>
                  <a:moveTo>
                    <a:pt x="240" y="45"/>
                  </a:moveTo>
                  <a:cubicBezTo>
                    <a:pt x="237" y="47"/>
                    <a:pt x="237" y="47"/>
                    <a:pt x="237" y="47"/>
                  </a:cubicBezTo>
                  <a:cubicBezTo>
                    <a:pt x="240" y="49"/>
                    <a:pt x="243" y="51"/>
                    <a:pt x="246" y="53"/>
                  </a:cubicBezTo>
                  <a:cubicBezTo>
                    <a:pt x="248" y="51"/>
                    <a:pt x="248" y="51"/>
                    <a:pt x="248" y="51"/>
                  </a:cubicBezTo>
                  <a:cubicBezTo>
                    <a:pt x="245" y="49"/>
                    <a:pt x="243" y="47"/>
                    <a:pt x="240" y="45"/>
                  </a:cubicBezTo>
                  <a:moveTo>
                    <a:pt x="285" y="0"/>
                  </a:moveTo>
                  <a:cubicBezTo>
                    <a:pt x="282" y="2"/>
                    <a:pt x="282" y="2"/>
                    <a:pt x="282" y="2"/>
                  </a:cubicBezTo>
                  <a:cubicBezTo>
                    <a:pt x="285" y="4"/>
                    <a:pt x="288" y="6"/>
                    <a:pt x="291" y="9"/>
                  </a:cubicBezTo>
                  <a:cubicBezTo>
                    <a:pt x="293" y="6"/>
                    <a:pt x="293" y="6"/>
                    <a:pt x="293" y="6"/>
                  </a:cubicBezTo>
                  <a:cubicBezTo>
                    <a:pt x="290" y="4"/>
                    <a:pt x="287" y="2"/>
                    <a:pt x="285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295" name="Freeform 222"/>
            <p:cNvSpPr>
              <a:spLocks/>
            </p:cNvSpPr>
            <p:nvPr/>
          </p:nvSpPr>
          <p:spPr bwMode="auto">
            <a:xfrm>
              <a:off x="3215537" y="10932559"/>
              <a:ext cx="15490" cy="15490"/>
            </a:xfrm>
            <a:custGeom>
              <a:avLst/>
              <a:gdLst>
                <a:gd name="T0" fmla="*/ 12 w 15"/>
                <a:gd name="T1" fmla="*/ 0 h 15"/>
                <a:gd name="T2" fmla="*/ 0 w 15"/>
                <a:gd name="T3" fmla="*/ 10 h 15"/>
                <a:gd name="T4" fmla="*/ 5 w 15"/>
                <a:gd name="T5" fmla="*/ 15 h 15"/>
                <a:gd name="T6" fmla="*/ 15 w 15"/>
                <a:gd name="T7" fmla="*/ 3 h 15"/>
                <a:gd name="T8" fmla="*/ 12 w 15"/>
                <a:gd name="T9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5">
                  <a:moveTo>
                    <a:pt x="12" y="0"/>
                  </a:moveTo>
                  <a:lnTo>
                    <a:pt x="0" y="10"/>
                  </a:lnTo>
                  <a:lnTo>
                    <a:pt x="5" y="15"/>
                  </a:lnTo>
                  <a:lnTo>
                    <a:pt x="15" y="3"/>
                  </a:lnTo>
                  <a:lnTo>
                    <a:pt x="12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296" name="Freeform 223"/>
            <p:cNvSpPr>
              <a:spLocks/>
            </p:cNvSpPr>
            <p:nvPr/>
          </p:nvSpPr>
          <p:spPr bwMode="auto">
            <a:xfrm>
              <a:off x="3215537" y="10932559"/>
              <a:ext cx="15490" cy="15490"/>
            </a:xfrm>
            <a:custGeom>
              <a:avLst/>
              <a:gdLst>
                <a:gd name="T0" fmla="*/ 12 w 15"/>
                <a:gd name="T1" fmla="*/ 0 h 15"/>
                <a:gd name="T2" fmla="*/ 0 w 15"/>
                <a:gd name="T3" fmla="*/ 10 h 15"/>
                <a:gd name="T4" fmla="*/ 5 w 15"/>
                <a:gd name="T5" fmla="*/ 15 h 15"/>
                <a:gd name="T6" fmla="*/ 15 w 15"/>
                <a:gd name="T7" fmla="*/ 3 h 15"/>
                <a:gd name="T8" fmla="*/ 12 w 15"/>
                <a:gd name="T9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5">
                  <a:moveTo>
                    <a:pt x="12" y="0"/>
                  </a:moveTo>
                  <a:lnTo>
                    <a:pt x="0" y="10"/>
                  </a:lnTo>
                  <a:lnTo>
                    <a:pt x="5" y="15"/>
                  </a:lnTo>
                  <a:lnTo>
                    <a:pt x="15" y="3"/>
                  </a:lnTo>
                  <a:lnTo>
                    <a:pt x="12" y="0"/>
                  </a:ln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297" name="Freeform 224"/>
            <p:cNvSpPr>
              <a:spLocks/>
            </p:cNvSpPr>
            <p:nvPr/>
          </p:nvSpPr>
          <p:spPr bwMode="auto">
            <a:xfrm>
              <a:off x="3904318" y="9801803"/>
              <a:ext cx="71253" cy="66090"/>
            </a:xfrm>
            <a:custGeom>
              <a:avLst/>
              <a:gdLst>
                <a:gd name="T0" fmla="*/ 56 w 69"/>
                <a:gd name="T1" fmla="*/ 0 h 64"/>
                <a:gd name="T2" fmla="*/ 0 w 69"/>
                <a:gd name="T3" fmla="*/ 55 h 64"/>
                <a:gd name="T4" fmla="*/ 15 w 69"/>
                <a:gd name="T5" fmla="*/ 64 h 64"/>
                <a:gd name="T6" fmla="*/ 69 w 69"/>
                <a:gd name="T7" fmla="*/ 9 h 64"/>
                <a:gd name="T8" fmla="*/ 56 w 69"/>
                <a:gd name="T9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" h="64">
                  <a:moveTo>
                    <a:pt x="56" y="0"/>
                  </a:moveTo>
                  <a:lnTo>
                    <a:pt x="0" y="55"/>
                  </a:lnTo>
                  <a:lnTo>
                    <a:pt x="15" y="64"/>
                  </a:lnTo>
                  <a:lnTo>
                    <a:pt x="69" y="9"/>
                  </a:lnTo>
                  <a:lnTo>
                    <a:pt x="56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298" name="Freeform 225"/>
            <p:cNvSpPr>
              <a:spLocks/>
            </p:cNvSpPr>
            <p:nvPr/>
          </p:nvSpPr>
          <p:spPr bwMode="auto">
            <a:xfrm>
              <a:off x="3904318" y="9801803"/>
              <a:ext cx="71253" cy="66090"/>
            </a:xfrm>
            <a:custGeom>
              <a:avLst/>
              <a:gdLst>
                <a:gd name="T0" fmla="*/ 56 w 69"/>
                <a:gd name="T1" fmla="*/ 0 h 64"/>
                <a:gd name="T2" fmla="*/ 0 w 69"/>
                <a:gd name="T3" fmla="*/ 55 h 64"/>
                <a:gd name="T4" fmla="*/ 15 w 69"/>
                <a:gd name="T5" fmla="*/ 64 h 64"/>
                <a:gd name="T6" fmla="*/ 69 w 69"/>
                <a:gd name="T7" fmla="*/ 9 h 64"/>
                <a:gd name="T8" fmla="*/ 56 w 69"/>
                <a:gd name="T9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" h="64">
                  <a:moveTo>
                    <a:pt x="56" y="0"/>
                  </a:moveTo>
                  <a:lnTo>
                    <a:pt x="0" y="55"/>
                  </a:lnTo>
                  <a:lnTo>
                    <a:pt x="15" y="64"/>
                  </a:lnTo>
                  <a:lnTo>
                    <a:pt x="69" y="9"/>
                  </a:lnTo>
                  <a:lnTo>
                    <a:pt x="56" y="0"/>
                  </a:ln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299" name="Freeform 226"/>
            <p:cNvSpPr>
              <a:spLocks noEditPoints="1"/>
            </p:cNvSpPr>
            <p:nvPr/>
          </p:nvSpPr>
          <p:spPr bwMode="auto">
            <a:xfrm>
              <a:off x="3073031" y="10235517"/>
              <a:ext cx="1221630" cy="592743"/>
            </a:xfrm>
            <a:custGeom>
              <a:avLst/>
              <a:gdLst>
                <a:gd name="T0" fmla="*/ 727 w 786"/>
                <a:gd name="T1" fmla="*/ 380 h 381"/>
                <a:gd name="T2" fmla="*/ 729 w 786"/>
                <a:gd name="T3" fmla="*/ 378 h 381"/>
                <a:gd name="T4" fmla="*/ 726 w 786"/>
                <a:gd name="T5" fmla="*/ 376 h 381"/>
                <a:gd name="T6" fmla="*/ 730 w 786"/>
                <a:gd name="T7" fmla="*/ 369 h 381"/>
                <a:gd name="T8" fmla="*/ 0 w 786"/>
                <a:gd name="T9" fmla="*/ 294 h 381"/>
                <a:gd name="T10" fmla="*/ 11 w 786"/>
                <a:gd name="T11" fmla="*/ 297 h 381"/>
                <a:gd name="T12" fmla="*/ 8 w 786"/>
                <a:gd name="T13" fmla="*/ 286 h 381"/>
                <a:gd name="T14" fmla="*/ 15 w 786"/>
                <a:gd name="T15" fmla="*/ 294 h 381"/>
                <a:gd name="T16" fmla="*/ 8 w 786"/>
                <a:gd name="T17" fmla="*/ 286 h 381"/>
                <a:gd name="T18" fmla="*/ 715 w 786"/>
                <a:gd name="T19" fmla="*/ 288 h 381"/>
                <a:gd name="T20" fmla="*/ 712 w 786"/>
                <a:gd name="T21" fmla="*/ 294 h 381"/>
                <a:gd name="T22" fmla="*/ 705 w 786"/>
                <a:gd name="T23" fmla="*/ 298 h 381"/>
                <a:gd name="T24" fmla="*/ 721 w 786"/>
                <a:gd name="T25" fmla="*/ 297 h 381"/>
                <a:gd name="T26" fmla="*/ 13 w 786"/>
                <a:gd name="T27" fmla="*/ 280 h 381"/>
                <a:gd name="T28" fmla="*/ 20 w 786"/>
                <a:gd name="T29" fmla="*/ 288 h 381"/>
                <a:gd name="T30" fmla="*/ 13 w 786"/>
                <a:gd name="T31" fmla="*/ 280 h 381"/>
                <a:gd name="T32" fmla="*/ 721 w 786"/>
                <a:gd name="T33" fmla="*/ 281 h 381"/>
                <a:gd name="T34" fmla="*/ 727 w 786"/>
                <a:gd name="T35" fmla="*/ 290 h 381"/>
                <a:gd name="T36" fmla="*/ 731 w 786"/>
                <a:gd name="T37" fmla="*/ 272 h 381"/>
                <a:gd name="T38" fmla="*/ 729 w 786"/>
                <a:gd name="T39" fmla="*/ 278 h 381"/>
                <a:gd name="T40" fmla="*/ 734 w 786"/>
                <a:gd name="T41" fmla="*/ 284 h 381"/>
                <a:gd name="T42" fmla="*/ 736 w 786"/>
                <a:gd name="T43" fmla="*/ 281 h 381"/>
                <a:gd name="T44" fmla="*/ 731 w 786"/>
                <a:gd name="T45" fmla="*/ 272 h 381"/>
                <a:gd name="T46" fmla="*/ 23 w 786"/>
                <a:gd name="T47" fmla="*/ 271 h 381"/>
                <a:gd name="T48" fmla="*/ 34 w 786"/>
                <a:gd name="T49" fmla="*/ 274 h 381"/>
                <a:gd name="T50" fmla="*/ 628 w 786"/>
                <a:gd name="T51" fmla="*/ 266 h 381"/>
                <a:gd name="T52" fmla="*/ 624 w 786"/>
                <a:gd name="T53" fmla="*/ 278 h 381"/>
                <a:gd name="T54" fmla="*/ 628 w 786"/>
                <a:gd name="T55" fmla="*/ 266 h 381"/>
                <a:gd name="T56" fmla="*/ 770 w 786"/>
                <a:gd name="T57" fmla="*/ 248 h 381"/>
                <a:gd name="T58" fmla="*/ 772 w 786"/>
                <a:gd name="T59" fmla="*/ 244 h 381"/>
                <a:gd name="T60" fmla="*/ 763 w 786"/>
                <a:gd name="T61" fmla="*/ 240 h 381"/>
                <a:gd name="T62" fmla="*/ 762 w 786"/>
                <a:gd name="T63" fmla="*/ 248 h 381"/>
                <a:gd name="T64" fmla="*/ 752 w 786"/>
                <a:gd name="T65" fmla="*/ 251 h 381"/>
                <a:gd name="T66" fmla="*/ 767 w 786"/>
                <a:gd name="T67" fmla="*/ 251 h 381"/>
                <a:gd name="T68" fmla="*/ 763 w 786"/>
                <a:gd name="T69" fmla="*/ 240 h 381"/>
                <a:gd name="T70" fmla="*/ 770 w 786"/>
                <a:gd name="T71" fmla="*/ 233 h 381"/>
                <a:gd name="T72" fmla="*/ 770 w 786"/>
                <a:gd name="T73" fmla="*/ 233 h 381"/>
                <a:gd name="T74" fmla="*/ 586 w 786"/>
                <a:gd name="T75" fmla="*/ 240 h 381"/>
                <a:gd name="T76" fmla="*/ 608 w 786"/>
                <a:gd name="T77" fmla="*/ 246 h 381"/>
                <a:gd name="T78" fmla="*/ 781 w 786"/>
                <a:gd name="T79" fmla="*/ 226 h 381"/>
                <a:gd name="T80" fmla="*/ 783 w 786"/>
                <a:gd name="T81" fmla="*/ 234 h 381"/>
                <a:gd name="T82" fmla="*/ 786 w 786"/>
                <a:gd name="T83" fmla="*/ 232 h 381"/>
                <a:gd name="T84" fmla="*/ 781 w 786"/>
                <a:gd name="T85" fmla="*/ 226 h 381"/>
                <a:gd name="T86" fmla="*/ 773 w 786"/>
                <a:gd name="T87" fmla="*/ 229 h 381"/>
                <a:gd name="T88" fmla="*/ 774 w 786"/>
                <a:gd name="T89" fmla="*/ 230 h 381"/>
                <a:gd name="T90" fmla="*/ 778 w 786"/>
                <a:gd name="T91" fmla="*/ 240 h 381"/>
                <a:gd name="T92" fmla="*/ 778 w 786"/>
                <a:gd name="T93" fmla="*/ 233 h 381"/>
                <a:gd name="T94" fmla="*/ 778 w 786"/>
                <a:gd name="T95" fmla="*/ 232 h 381"/>
                <a:gd name="T96" fmla="*/ 514 w 786"/>
                <a:gd name="T97" fmla="*/ 167 h 381"/>
                <a:gd name="T98" fmla="*/ 549 w 786"/>
                <a:gd name="T99" fmla="*/ 187 h 381"/>
                <a:gd name="T100" fmla="*/ 514 w 786"/>
                <a:gd name="T101" fmla="*/ 167 h 381"/>
                <a:gd name="T102" fmla="*/ 219 w 786"/>
                <a:gd name="T103" fmla="*/ 75 h 381"/>
                <a:gd name="T104" fmla="*/ 232 w 786"/>
                <a:gd name="T105" fmla="*/ 76 h 381"/>
                <a:gd name="T106" fmla="*/ 245 w 786"/>
                <a:gd name="T107" fmla="*/ 48 h 381"/>
                <a:gd name="T108" fmla="*/ 253 w 786"/>
                <a:gd name="T109" fmla="*/ 55 h 381"/>
                <a:gd name="T110" fmla="*/ 245 w 786"/>
                <a:gd name="T111" fmla="*/ 48 h 381"/>
                <a:gd name="T112" fmla="*/ 394 w 786"/>
                <a:gd name="T113" fmla="*/ 48 h 381"/>
                <a:gd name="T114" fmla="*/ 414 w 786"/>
                <a:gd name="T115" fmla="*/ 53 h 381"/>
                <a:gd name="T116" fmla="*/ 293 w 786"/>
                <a:gd name="T117" fmla="*/ 0 h 381"/>
                <a:gd name="T118" fmla="*/ 301 w 786"/>
                <a:gd name="T119" fmla="*/ 7 h 381"/>
                <a:gd name="T120" fmla="*/ 293 w 786"/>
                <a:gd name="T121" fmla="*/ 0 h 3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786" h="381">
                  <a:moveTo>
                    <a:pt x="729" y="378"/>
                  </a:moveTo>
                  <a:cubicBezTo>
                    <a:pt x="727" y="380"/>
                    <a:pt x="727" y="380"/>
                    <a:pt x="727" y="380"/>
                  </a:cubicBezTo>
                  <a:cubicBezTo>
                    <a:pt x="727" y="381"/>
                    <a:pt x="727" y="381"/>
                    <a:pt x="727" y="381"/>
                  </a:cubicBezTo>
                  <a:cubicBezTo>
                    <a:pt x="729" y="378"/>
                    <a:pt x="729" y="378"/>
                    <a:pt x="729" y="378"/>
                  </a:cubicBezTo>
                  <a:moveTo>
                    <a:pt x="730" y="369"/>
                  </a:moveTo>
                  <a:cubicBezTo>
                    <a:pt x="726" y="376"/>
                    <a:pt x="726" y="376"/>
                    <a:pt x="726" y="376"/>
                  </a:cubicBezTo>
                  <a:cubicBezTo>
                    <a:pt x="732" y="370"/>
                    <a:pt x="732" y="370"/>
                    <a:pt x="732" y="370"/>
                  </a:cubicBezTo>
                  <a:cubicBezTo>
                    <a:pt x="730" y="369"/>
                    <a:pt x="730" y="369"/>
                    <a:pt x="730" y="369"/>
                  </a:cubicBezTo>
                  <a:moveTo>
                    <a:pt x="2" y="291"/>
                  </a:moveTo>
                  <a:cubicBezTo>
                    <a:pt x="0" y="294"/>
                    <a:pt x="0" y="294"/>
                    <a:pt x="0" y="294"/>
                  </a:cubicBezTo>
                  <a:cubicBezTo>
                    <a:pt x="9" y="299"/>
                    <a:pt x="9" y="299"/>
                    <a:pt x="9" y="299"/>
                  </a:cubicBezTo>
                  <a:cubicBezTo>
                    <a:pt x="11" y="297"/>
                    <a:pt x="11" y="297"/>
                    <a:pt x="11" y="297"/>
                  </a:cubicBezTo>
                  <a:cubicBezTo>
                    <a:pt x="2" y="291"/>
                    <a:pt x="2" y="291"/>
                    <a:pt x="2" y="291"/>
                  </a:cubicBezTo>
                  <a:moveTo>
                    <a:pt x="8" y="286"/>
                  </a:moveTo>
                  <a:cubicBezTo>
                    <a:pt x="5" y="288"/>
                    <a:pt x="5" y="288"/>
                    <a:pt x="5" y="288"/>
                  </a:cubicBezTo>
                  <a:cubicBezTo>
                    <a:pt x="15" y="294"/>
                    <a:pt x="15" y="294"/>
                    <a:pt x="15" y="294"/>
                  </a:cubicBezTo>
                  <a:cubicBezTo>
                    <a:pt x="17" y="291"/>
                    <a:pt x="17" y="291"/>
                    <a:pt x="17" y="291"/>
                  </a:cubicBezTo>
                  <a:cubicBezTo>
                    <a:pt x="8" y="286"/>
                    <a:pt x="8" y="286"/>
                    <a:pt x="8" y="286"/>
                  </a:cubicBezTo>
                  <a:moveTo>
                    <a:pt x="718" y="285"/>
                  </a:moveTo>
                  <a:cubicBezTo>
                    <a:pt x="715" y="288"/>
                    <a:pt x="715" y="288"/>
                    <a:pt x="715" y="288"/>
                  </a:cubicBezTo>
                  <a:cubicBezTo>
                    <a:pt x="717" y="296"/>
                    <a:pt x="717" y="296"/>
                    <a:pt x="717" y="296"/>
                  </a:cubicBezTo>
                  <a:cubicBezTo>
                    <a:pt x="715" y="295"/>
                    <a:pt x="714" y="294"/>
                    <a:pt x="712" y="294"/>
                  </a:cubicBezTo>
                  <a:cubicBezTo>
                    <a:pt x="711" y="292"/>
                    <a:pt x="711" y="292"/>
                    <a:pt x="711" y="292"/>
                  </a:cubicBezTo>
                  <a:cubicBezTo>
                    <a:pt x="705" y="298"/>
                    <a:pt x="705" y="298"/>
                    <a:pt x="705" y="298"/>
                  </a:cubicBezTo>
                  <a:cubicBezTo>
                    <a:pt x="709" y="299"/>
                    <a:pt x="712" y="301"/>
                    <a:pt x="715" y="302"/>
                  </a:cubicBezTo>
                  <a:cubicBezTo>
                    <a:pt x="721" y="297"/>
                    <a:pt x="721" y="297"/>
                    <a:pt x="721" y="297"/>
                  </a:cubicBezTo>
                  <a:cubicBezTo>
                    <a:pt x="718" y="285"/>
                    <a:pt x="718" y="285"/>
                    <a:pt x="718" y="285"/>
                  </a:cubicBezTo>
                  <a:moveTo>
                    <a:pt x="13" y="280"/>
                  </a:moveTo>
                  <a:cubicBezTo>
                    <a:pt x="11" y="282"/>
                    <a:pt x="11" y="282"/>
                    <a:pt x="11" y="282"/>
                  </a:cubicBezTo>
                  <a:cubicBezTo>
                    <a:pt x="20" y="288"/>
                    <a:pt x="20" y="288"/>
                    <a:pt x="20" y="288"/>
                  </a:cubicBezTo>
                  <a:cubicBezTo>
                    <a:pt x="23" y="285"/>
                    <a:pt x="23" y="285"/>
                    <a:pt x="23" y="285"/>
                  </a:cubicBezTo>
                  <a:cubicBezTo>
                    <a:pt x="13" y="280"/>
                    <a:pt x="13" y="280"/>
                    <a:pt x="13" y="280"/>
                  </a:cubicBezTo>
                  <a:moveTo>
                    <a:pt x="724" y="278"/>
                  </a:moveTo>
                  <a:cubicBezTo>
                    <a:pt x="721" y="281"/>
                    <a:pt x="721" y="281"/>
                    <a:pt x="721" y="281"/>
                  </a:cubicBezTo>
                  <a:cubicBezTo>
                    <a:pt x="724" y="293"/>
                    <a:pt x="724" y="293"/>
                    <a:pt x="724" y="293"/>
                  </a:cubicBezTo>
                  <a:cubicBezTo>
                    <a:pt x="727" y="290"/>
                    <a:pt x="727" y="290"/>
                    <a:pt x="727" y="290"/>
                  </a:cubicBezTo>
                  <a:cubicBezTo>
                    <a:pt x="724" y="278"/>
                    <a:pt x="724" y="278"/>
                    <a:pt x="724" y="278"/>
                  </a:cubicBezTo>
                  <a:moveTo>
                    <a:pt x="731" y="272"/>
                  </a:moveTo>
                  <a:cubicBezTo>
                    <a:pt x="726" y="276"/>
                    <a:pt x="726" y="276"/>
                    <a:pt x="726" y="276"/>
                  </a:cubicBezTo>
                  <a:cubicBezTo>
                    <a:pt x="727" y="277"/>
                    <a:pt x="728" y="277"/>
                    <a:pt x="729" y="278"/>
                  </a:cubicBezTo>
                  <a:cubicBezTo>
                    <a:pt x="731" y="287"/>
                    <a:pt x="731" y="287"/>
                    <a:pt x="731" y="287"/>
                  </a:cubicBezTo>
                  <a:cubicBezTo>
                    <a:pt x="734" y="284"/>
                    <a:pt x="734" y="284"/>
                    <a:pt x="734" y="284"/>
                  </a:cubicBezTo>
                  <a:cubicBezTo>
                    <a:pt x="733" y="280"/>
                    <a:pt x="733" y="280"/>
                    <a:pt x="733" y="280"/>
                  </a:cubicBezTo>
                  <a:cubicBezTo>
                    <a:pt x="734" y="280"/>
                    <a:pt x="735" y="281"/>
                    <a:pt x="736" y="281"/>
                  </a:cubicBezTo>
                  <a:cubicBezTo>
                    <a:pt x="741" y="277"/>
                    <a:pt x="741" y="277"/>
                    <a:pt x="741" y="277"/>
                  </a:cubicBezTo>
                  <a:cubicBezTo>
                    <a:pt x="738" y="275"/>
                    <a:pt x="735" y="273"/>
                    <a:pt x="731" y="272"/>
                  </a:cubicBezTo>
                  <a:moveTo>
                    <a:pt x="25" y="268"/>
                  </a:moveTo>
                  <a:cubicBezTo>
                    <a:pt x="23" y="271"/>
                    <a:pt x="23" y="271"/>
                    <a:pt x="23" y="271"/>
                  </a:cubicBezTo>
                  <a:cubicBezTo>
                    <a:pt x="32" y="276"/>
                    <a:pt x="32" y="276"/>
                    <a:pt x="32" y="276"/>
                  </a:cubicBezTo>
                  <a:cubicBezTo>
                    <a:pt x="34" y="274"/>
                    <a:pt x="34" y="274"/>
                    <a:pt x="34" y="274"/>
                  </a:cubicBezTo>
                  <a:cubicBezTo>
                    <a:pt x="25" y="268"/>
                    <a:pt x="25" y="268"/>
                    <a:pt x="25" y="268"/>
                  </a:cubicBezTo>
                  <a:moveTo>
                    <a:pt x="628" y="266"/>
                  </a:moveTo>
                  <a:cubicBezTo>
                    <a:pt x="622" y="275"/>
                    <a:pt x="622" y="275"/>
                    <a:pt x="622" y="275"/>
                  </a:cubicBezTo>
                  <a:cubicBezTo>
                    <a:pt x="624" y="278"/>
                    <a:pt x="624" y="278"/>
                    <a:pt x="624" y="278"/>
                  </a:cubicBezTo>
                  <a:cubicBezTo>
                    <a:pt x="630" y="269"/>
                    <a:pt x="630" y="269"/>
                    <a:pt x="630" y="269"/>
                  </a:cubicBezTo>
                  <a:cubicBezTo>
                    <a:pt x="628" y="266"/>
                    <a:pt x="628" y="266"/>
                    <a:pt x="628" y="266"/>
                  </a:cubicBezTo>
                  <a:moveTo>
                    <a:pt x="768" y="240"/>
                  </a:moveTo>
                  <a:cubicBezTo>
                    <a:pt x="770" y="248"/>
                    <a:pt x="770" y="248"/>
                    <a:pt x="770" y="248"/>
                  </a:cubicBezTo>
                  <a:cubicBezTo>
                    <a:pt x="773" y="245"/>
                    <a:pt x="773" y="245"/>
                    <a:pt x="773" y="245"/>
                  </a:cubicBezTo>
                  <a:cubicBezTo>
                    <a:pt x="772" y="244"/>
                    <a:pt x="772" y="244"/>
                    <a:pt x="772" y="244"/>
                  </a:cubicBezTo>
                  <a:cubicBezTo>
                    <a:pt x="771" y="243"/>
                    <a:pt x="770" y="242"/>
                    <a:pt x="768" y="240"/>
                  </a:cubicBezTo>
                  <a:moveTo>
                    <a:pt x="763" y="240"/>
                  </a:moveTo>
                  <a:cubicBezTo>
                    <a:pt x="760" y="242"/>
                    <a:pt x="760" y="242"/>
                    <a:pt x="760" y="242"/>
                  </a:cubicBezTo>
                  <a:cubicBezTo>
                    <a:pt x="762" y="248"/>
                    <a:pt x="762" y="248"/>
                    <a:pt x="762" y="248"/>
                  </a:cubicBezTo>
                  <a:cubicBezTo>
                    <a:pt x="760" y="248"/>
                    <a:pt x="759" y="247"/>
                    <a:pt x="757" y="246"/>
                  </a:cubicBezTo>
                  <a:cubicBezTo>
                    <a:pt x="752" y="251"/>
                    <a:pt x="752" y="251"/>
                    <a:pt x="752" y="251"/>
                  </a:cubicBezTo>
                  <a:cubicBezTo>
                    <a:pt x="755" y="252"/>
                    <a:pt x="759" y="254"/>
                    <a:pt x="762" y="256"/>
                  </a:cubicBezTo>
                  <a:cubicBezTo>
                    <a:pt x="767" y="251"/>
                    <a:pt x="767" y="251"/>
                    <a:pt x="767" y="251"/>
                  </a:cubicBezTo>
                  <a:cubicBezTo>
                    <a:pt x="767" y="251"/>
                    <a:pt x="766" y="251"/>
                    <a:pt x="766" y="250"/>
                  </a:cubicBezTo>
                  <a:cubicBezTo>
                    <a:pt x="763" y="240"/>
                    <a:pt x="763" y="240"/>
                    <a:pt x="763" y="240"/>
                  </a:cubicBezTo>
                  <a:moveTo>
                    <a:pt x="770" y="233"/>
                  </a:moveTo>
                  <a:cubicBezTo>
                    <a:pt x="770" y="233"/>
                    <a:pt x="770" y="233"/>
                    <a:pt x="770" y="233"/>
                  </a:cubicBezTo>
                  <a:cubicBezTo>
                    <a:pt x="770" y="233"/>
                    <a:pt x="770" y="233"/>
                    <a:pt x="770" y="234"/>
                  </a:cubicBezTo>
                  <a:cubicBezTo>
                    <a:pt x="770" y="233"/>
                    <a:pt x="770" y="233"/>
                    <a:pt x="770" y="233"/>
                  </a:cubicBezTo>
                  <a:moveTo>
                    <a:pt x="579" y="233"/>
                  </a:moveTo>
                  <a:cubicBezTo>
                    <a:pt x="586" y="240"/>
                    <a:pt x="586" y="240"/>
                    <a:pt x="586" y="240"/>
                  </a:cubicBezTo>
                  <a:cubicBezTo>
                    <a:pt x="596" y="244"/>
                    <a:pt x="606" y="249"/>
                    <a:pt x="615" y="254"/>
                  </a:cubicBezTo>
                  <a:cubicBezTo>
                    <a:pt x="608" y="246"/>
                    <a:pt x="608" y="246"/>
                    <a:pt x="608" y="246"/>
                  </a:cubicBezTo>
                  <a:cubicBezTo>
                    <a:pt x="598" y="242"/>
                    <a:pt x="589" y="237"/>
                    <a:pt x="579" y="233"/>
                  </a:cubicBezTo>
                  <a:moveTo>
                    <a:pt x="781" y="226"/>
                  </a:moveTo>
                  <a:cubicBezTo>
                    <a:pt x="781" y="234"/>
                    <a:pt x="781" y="234"/>
                    <a:pt x="781" y="234"/>
                  </a:cubicBezTo>
                  <a:cubicBezTo>
                    <a:pt x="782" y="234"/>
                    <a:pt x="782" y="234"/>
                    <a:pt x="783" y="234"/>
                  </a:cubicBezTo>
                  <a:cubicBezTo>
                    <a:pt x="783" y="235"/>
                    <a:pt x="783" y="235"/>
                    <a:pt x="783" y="235"/>
                  </a:cubicBezTo>
                  <a:cubicBezTo>
                    <a:pt x="786" y="232"/>
                    <a:pt x="786" y="232"/>
                    <a:pt x="786" y="232"/>
                  </a:cubicBezTo>
                  <a:cubicBezTo>
                    <a:pt x="786" y="229"/>
                    <a:pt x="786" y="229"/>
                    <a:pt x="786" y="229"/>
                  </a:cubicBezTo>
                  <a:cubicBezTo>
                    <a:pt x="784" y="228"/>
                    <a:pt x="783" y="227"/>
                    <a:pt x="781" y="226"/>
                  </a:cubicBezTo>
                  <a:moveTo>
                    <a:pt x="778" y="225"/>
                  </a:moveTo>
                  <a:cubicBezTo>
                    <a:pt x="773" y="229"/>
                    <a:pt x="773" y="229"/>
                    <a:pt x="773" y="229"/>
                  </a:cubicBezTo>
                  <a:cubicBezTo>
                    <a:pt x="773" y="230"/>
                    <a:pt x="773" y="230"/>
                    <a:pt x="773" y="230"/>
                  </a:cubicBezTo>
                  <a:cubicBezTo>
                    <a:pt x="773" y="230"/>
                    <a:pt x="774" y="230"/>
                    <a:pt x="774" y="230"/>
                  </a:cubicBezTo>
                  <a:cubicBezTo>
                    <a:pt x="776" y="238"/>
                    <a:pt x="776" y="238"/>
                    <a:pt x="776" y="238"/>
                  </a:cubicBezTo>
                  <a:cubicBezTo>
                    <a:pt x="776" y="239"/>
                    <a:pt x="777" y="240"/>
                    <a:pt x="778" y="240"/>
                  </a:cubicBezTo>
                  <a:cubicBezTo>
                    <a:pt x="778" y="240"/>
                    <a:pt x="778" y="240"/>
                    <a:pt x="778" y="240"/>
                  </a:cubicBezTo>
                  <a:cubicBezTo>
                    <a:pt x="778" y="233"/>
                    <a:pt x="778" y="233"/>
                    <a:pt x="778" y="233"/>
                  </a:cubicBezTo>
                  <a:cubicBezTo>
                    <a:pt x="778" y="232"/>
                    <a:pt x="778" y="232"/>
                    <a:pt x="778" y="232"/>
                  </a:cubicBezTo>
                  <a:cubicBezTo>
                    <a:pt x="778" y="232"/>
                    <a:pt x="778" y="232"/>
                    <a:pt x="778" y="232"/>
                  </a:cubicBezTo>
                  <a:cubicBezTo>
                    <a:pt x="778" y="225"/>
                    <a:pt x="778" y="225"/>
                    <a:pt x="778" y="225"/>
                  </a:cubicBezTo>
                  <a:moveTo>
                    <a:pt x="514" y="167"/>
                  </a:moveTo>
                  <a:cubicBezTo>
                    <a:pt x="521" y="174"/>
                    <a:pt x="521" y="174"/>
                    <a:pt x="521" y="174"/>
                  </a:cubicBezTo>
                  <a:cubicBezTo>
                    <a:pt x="530" y="178"/>
                    <a:pt x="539" y="183"/>
                    <a:pt x="549" y="187"/>
                  </a:cubicBezTo>
                  <a:cubicBezTo>
                    <a:pt x="542" y="180"/>
                    <a:pt x="542" y="180"/>
                    <a:pt x="542" y="180"/>
                  </a:cubicBezTo>
                  <a:cubicBezTo>
                    <a:pt x="532" y="176"/>
                    <a:pt x="523" y="171"/>
                    <a:pt x="514" y="167"/>
                  </a:cubicBezTo>
                  <a:moveTo>
                    <a:pt x="221" y="72"/>
                  </a:moveTo>
                  <a:cubicBezTo>
                    <a:pt x="219" y="75"/>
                    <a:pt x="219" y="75"/>
                    <a:pt x="219" y="75"/>
                  </a:cubicBezTo>
                  <a:cubicBezTo>
                    <a:pt x="222" y="76"/>
                    <a:pt x="226" y="78"/>
                    <a:pt x="229" y="79"/>
                  </a:cubicBezTo>
                  <a:cubicBezTo>
                    <a:pt x="232" y="76"/>
                    <a:pt x="232" y="76"/>
                    <a:pt x="232" y="76"/>
                  </a:cubicBezTo>
                  <a:cubicBezTo>
                    <a:pt x="228" y="75"/>
                    <a:pt x="225" y="73"/>
                    <a:pt x="221" y="72"/>
                  </a:cubicBezTo>
                  <a:moveTo>
                    <a:pt x="245" y="48"/>
                  </a:moveTo>
                  <a:cubicBezTo>
                    <a:pt x="243" y="50"/>
                    <a:pt x="243" y="50"/>
                    <a:pt x="243" y="50"/>
                  </a:cubicBezTo>
                  <a:cubicBezTo>
                    <a:pt x="246" y="52"/>
                    <a:pt x="250" y="53"/>
                    <a:pt x="253" y="55"/>
                  </a:cubicBezTo>
                  <a:cubicBezTo>
                    <a:pt x="256" y="52"/>
                    <a:pt x="256" y="52"/>
                    <a:pt x="256" y="52"/>
                  </a:cubicBezTo>
                  <a:cubicBezTo>
                    <a:pt x="252" y="51"/>
                    <a:pt x="249" y="49"/>
                    <a:pt x="245" y="48"/>
                  </a:cubicBezTo>
                  <a:moveTo>
                    <a:pt x="388" y="41"/>
                  </a:moveTo>
                  <a:cubicBezTo>
                    <a:pt x="394" y="48"/>
                    <a:pt x="394" y="48"/>
                    <a:pt x="394" y="48"/>
                  </a:cubicBezTo>
                  <a:cubicBezTo>
                    <a:pt x="403" y="51"/>
                    <a:pt x="412" y="55"/>
                    <a:pt x="421" y="59"/>
                  </a:cubicBezTo>
                  <a:cubicBezTo>
                    <a:pt x="414" y="53"/>
                    <a:pt x="414" y="53"/>
                    <a:pt x="414" y="53"/>
                  </a:cubicBezTo>
                  <a:cubicBezTo>
                    <a:pt x="406" y="49"/>
                    <a:pt x="397" y="45"/>
                    <a:pt x="388" y="41"/>
                  </a:cubicBezTo>
                  <a:moveTo>
                    <a:pt x="293" y="0"/>
                  </a:moveTo>
                  <a:cubicBezTo>
                    <a:pt x="291" y="3"/>
                    <a:pt x="291" y="3"/>
                    <a:pt x="291" y="3"/>
                  </a:cubicBezTo>
                  <a:cubicBezTo>
                    <a:pt x="294" y="4"/>
                    <a:pt x="298" y="6"/>
                    <a:pt x="301" y="7"/>
                  </a:cubicBezTo>
                  <a:cubicBezTo>
                    <a:pt x="304" y="5"/>
                    <a:pt x="304" y="5"/>
                    <a:pt x="304" y="5"/>
                  </a:cubicBezTo>
                  <a:cubicBezTo>
                    <a:pt x="300" y="3"/>
                    <a:pt x="297" y="2"/>
                    <a:pt x="293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300" name="Freeform 227"/>
            <p:cNvSpPr>
              <a:spLocks noEditPoints="1"/>
            </p:cNvSpPr>
            <p:nvPr/>
          </p:nvSpPr>
          <p:spPr bwMode="auto">
            <a:xfrm>
              <a:off x="4199657" y="10585587"/>
              <a:ext cx="98102" cy="240609"/>
            </a:xfrm>
            <a:custGeom>
              <a:avLst/>
              <a:gdLst>
                <a:gd name="T0" fmla="*/ 7 w 63"/>
                <a:gd name="T1" fmla="*/ 145 h 155"/>
                <a:gd name="T2" fmla="*/ 1 w 63"/>
                <a:gd name="T3" fmla="*/ 151 h 155"/>
                <a:gd name="T4" fmla="*/ 0 w 63"/>
                <a:gd name="T5" fmla="*/ 153 h 155"/>
                <a:gd name="T6" fmla="*/ 2 w 63"/>
                <a:gd name="T7" fmla="*/ 155 h 155"/>
                <a:gd name="T8" fmla="*/ 4 w 63"/>
                <a:gd name="T9" fmla="*/ 153 h 155"/>
                <a:gd name="T10" fmla="*/ 8 w 63"/>
                <a:gd name="T11" fmla="*/ 146 h 155"/>
                <a:gd name="T12" fmla="*/ 7 w 63"/>
                <a:gd name="T13" fmla="*/ 145 h 155"/>
                <a:gd name="T14" fmla="*/ 51 w 63"/>
                <a:gd name="T15" fmla="*/ 13 h 155"/>
                <a:gd name="T16" fmla="*/ 51 w 63"/>
                <a:gd name="T17" fmla="*/ 16 h 155"/>
                <a:gd name="T18" fmla="*/ 53 w 63"/>
                <a:gd name="T19" fmla="*/ 15 h 155"/>
                <a:gd name="T20" fmla="*/ 51 w 63"/>
                <a:gd name="T21" fmla="*/ 13 h 155"/>
                <a:gd name="T22" fmla="*/ 45 w 63"/>
                <a:gd name="T23" fmla="*/ 8 h 155"/>
                <a:gd name="T24" fmla="*/ 42 w 63"/>
                <a:gd name="T25" fmla="*/ 11 h 155"/>
                <a:gd name="T26" fmla="*/ 43 w 63"/>
                <a:gd name="T27" fmla="*/ 15 h 155"/>
                <a:gd name="T28" fmla="*/ 47 w 63"/>
                <a:gd name="T29" fmla="*/ 19 h 155"/>
                <a:gd name="T30" fmla="*/ 45 w 63"/>
                <a:gd name="T31" fmla="*/ 9 h 155"/>
                <a:gd name="T32" fmla="*/ 45 w 63"/>
                <a:gd name="T33" fmla="*/ 8 h 155"/>
                <a:gd name="T34" fmla="*/ 53 w 63"/>
                <a:gd name="T35" fmla="*/ 8 h 155"/>
                <a:gd name="T36" fmla="*/ 53 w 63"/>
                <a:gd name="T37" fmla="*/ 15 h 155"/>
                <a:gd name="T38" fmla="*/ 54 w 63"/>
                <a:gd name="T39" fmla="*/ 13 h 155"/>
                <a:gd name="T40" fmla="*/ 53 w 63"/>
                <a:gd name="T41" fmla="*/ 8 h 155"/>
                <a:gd name="T42" fmla="*/ 48 w 63"/>
                <a:gd name="T43" fmla="*/ 4 h 155"/>
                <a:gd name="T44" fmla="*/ 48 w 63"/>
                <a:gd name="T45" fmla="*/ 5 h 155"/>
                <a:gd name="T46" fmla="*/ 48 w 63"/>
                <a:gd name="T47" fmla="*/ 5 h 155"/>
                <a:gd name="T48" fmla="*/ 48 w 63"/>
                <a:gd name="T49" fmla="*/ 4 h 155"/>
                <a:gd name="T50" fmla="*/ 61 w 63"/>
                <a:gd name="T51" fmla="*/ 4 h 155"/>
                <a:gd name="T52" fmla="*/ 61 w 63"/>
                <a:gd name="T53" fmla="*/ 7 h 155"/>
                <a:gd name="T54" fmla="*/ 63 w 63"/>
                <a:gd name="T55" fmla="*/ 5 h 155"/>
                <a:gd name="T56" fmla="*/ 61 w 63"/>
                <a:gd name="T57" fmla="*/ 4 h 155"/>
                <a:gd name="T58" fmla="*/ 53 w 63"/>
                <a:gd name="T59" fmla="*/ 0 h 155"/>
                <a:gd name="T60" fmla="*/ 53 w 63"/>
                <a:gd name="T61" fmla="*/ 0 h 155"/>
                <a:gd name="T62" fmla="*/ 53 w 63"/>
                <a:gd name="T63" fmla="*/ 7 h 155"/>
                <a:gd name="T64" fmla="*/ 56 w 63"/>
                <a:gd name="T65" fmla="*/ 9 h 155"/>
                <a:gd name="T66" fmla="*/ 56 w 63"/>
                <a:gd name="T67" fmla="*/ 1 h 155"/>
                <a:gd name="T68" fmla="*/ 53 w 63"/>
                <a:gd name="T69" fmla="*/ 0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63" h="155">
                  <a:moveTo>
                    <a:pt x="7" y="145"/>
                  </a:moveTo>
                  <a:cubicBezTo>
                    <a:pt x="1" y="151"/>
                    <a:pt x="1" y="151"/>
                    <a:pt x="1" y="151"/>
                  </a:cubicBezTo>
                  <a:cubicBezTo>
                    <a:pt x="0" y="153"/>
                    <a:pt x="0" y="153"/>
                    <a:pt x="0" y="153"/>
                  </a:cubicBezTo>
                  <a:cubicBezTo>
                    <a:pt x="2" y="155"/>
                    <a:pt x="2" y="155"/>
                    <a:pt x="2" y="155"/>
                  </a:cubicBezTo>
                  <a:cubicBezTo>
                    <a:pt x="4" y="153"/>
                    <a:pt x="4" y="153"/>
                    <a:pt x="4" y="153"/>
                  </a:cubicBezTo>
                  <a:cubicBezTo>
                    <a:pt x="8" y="146"/>
                    <a:pt x="8" y="146"/>
                    <a:pt x="8" y="146"/>
                  </a:cubicBezTo>
                  <a:cubicBezTo>
                    <a:pt x="7" y="145"/>
                    <a:pt x="7" y="145"/>
                    <a:pt x="7" y="145"/>
                  </a:cubicBezTo>
                  <a:moveTo>
                    <a:pt x="51" y="13"/>
                  </a:moveTo>
                  <a:cubicBezTo>
                    <a:pt x="51" y="16"/>
                    <a:pt x="51" y="16"/>
                    <a:pt x="51" y="16"/>
                  </a:cubicBezTo>
                  <a:cubicBezTo>
                    <a:pt x="53" y="15"/>
                    <a:pt x="53" y="15"/>
                    <a:pt x="53" y="15"/>
                  </a:cubicBezTo>
                  <a:cubicBezTo>
                    <a:pt x="52" y="15"/>
                    <a:pt x="51" y="14"/>
                    <a:pt x="51" y="13"/>
                  </a:cubicBezTo>
                  <a:moveTo>
                    <a:pt x="45" y="8"/>
                  </a:moveTo>
                  <a:cubicBezTo>
                    <a:pt x="42" y="11"/>
                    <a:pt x="42" y="11"/>
                    <a:pt x="42" y="11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5" y="17"/>
                    <a:pt x="46" y="18"/>
                    <a:pt x="47" y="1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8"/>
                    <a:pt x="45" y="8"/>
                    <a:pt x="45" y="8"/>
                  </a:cubicBezTo>
                  <a:moveTo>
                    <a:pt x="53" y="8"/>
                  </a:moveTo>
                  <a:cubicBezTo>
                    <a:pt x="53" y="15"/>
                    <a:pt x="53" y="15"/>
                    <a:pt x="53" y="15"/>
                  </a:cubicBezTo>
                  <a:cubicBezTo>
                    <a:pt x="54" y="13"/>
                    <a:pt x="54" y="13"/>
                    <a:pt x="54" y="13"/>
                  </a:cubicBezTo>
                  <a:cubicBezTo>
                    <a:pt x="53" y="8"/>
                    <a:pt x="53" y="8"/>
                    <a:pt x="53" y="8"/>
                  </a:cubicBezTo>
                  <a:moveTo>
                    <a:pt x="48" y="4"/>
                  </a:moveTo>
                  <a:cubicBezTo>
                    <a:pt x="48" y="5"/>
                    <a:pt x="48" y="5"/>
                    <a:pt x="48" y="5"/>
                  </a:cubicBezTo>
                  <a:cubicBezTo>
                    <a:pt x="48" y="5"/>
                    <a:pt x="48" y="5"/>
                    <a:pt x="48" y="5"/>
                  </a:cubicBezTo>
                  <a:cubicBezTo>
                    <a:pt x="48" y="4"/>
                    <a:pt x="48" y="4"/>
                    <a:pt x="48" y="4"/>
                  </a:cubicBezTo>
                  <a:moveTo>
                    <a:pt x="61" y="4"/>
                  </a:moveTo>
                  <a:cubicBezTo>
                    <a:pt x="61" y="7"/>
                    <a:pt x="61" y="7"/>
                    <a:pt x="61" y="7"/>
                  </a:cubicBezTo>
                  <a:cubicBezTo>
                    <a:pt x="63" y="5"/>
                    <a:pt x="63" y="5"/>
                    <a:pt x="63" y="5"/>
                  </a:cubicBezTo>
                  <a:cubicBezTo>
                    <a:pt x="62" y="4"/>
                    <a:pt x="61" y="4"/>
                    <a:pt x="61" y="4"/>
                  </a:cubicBezTo>
                  <a:moveTo>
                    <a:pt x="53" y="0"/>
                  </a:moveTo>
                  <a:cubicBezTo>
                    <a:pt x="53" y="0"/>
                    <a:pt x="53" y="0"/>
                    <a:pt x="53" y="0"/>
                  </a:cubicBezTo>
                  <a:cubicBezTo>
                    <a:pt x="53" y="7"/>
                    <a:pt x="53" y="7"/>
                    <a:pt x="53" y="7"/>
                  </a:cubicBezTo>
                  <a:cubicBezTo>
                    <a:pt x="54" y="8"/>
                    <a:pt x="55" y="8"/>
                    <a:pt x="56" y="9"/>
                  </a:cubicBezTo>
                  <a:cubicBezTo>
                    <a:pt x="56" y="1"/>
                    <a:pt x="56" y="1"/>
                    <a:pt x="56" y="1"/>
                  </a:cubicBezTo>
                  <a:cubicBezTo>
                    <a:pt x="55" y="1"/>
                    <a:pt x="54" y="0"/>
                    <a:pt x="53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</p:grpSp>
      <p:sp>
        <p:nvSpPr>
          <p:cNvPr id="16" name="Прямоугольник 15"/>
          <p:cNvSpPr/>
          <p:nvPr/>
        </p:nvSpPr>
        <p:spPr>
          <a:xfrm>
            <a:off x="0" y="4943475"/>
            <a:ext cx="12192000" cy="1914525"/>
          </a:xfrm>
          <a:prstGeom prst="rect">
            <a:avLst/>
          </a:prstGeom>
          <a:solidFill>
            <a:srgbClr val="EC353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" name="TextBox 2"/>
          <p:cNvSpPr txBox="1"/>
          <p:nvPr/>
        </p:nvSpPr>
        <p:spPr>
          <a:xfrm>
            <a:off x="11612011" y="435006"/>
            <a:ext cx="304816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>
              <a:defRPr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r>
              <a:rPr lang="ru-RU" sz="2000" dirty="0" smtClean="0">
                <a:solidFill>
                  <a:srgbClr val="818385"/>
                </a:solidFill>
              </a:rPr>
              <a:t>4</a:t>
            </a:r>
            <a:endParaRPr lang="ru-RU" sz="2000" dirty="0">
              <a:solidFill>
                <a:srgbClr val="818385"/>
              </a:solidFill>
            </a:endParaRPr>
          </a:p>
        </p:txBody>
      </p:sp>
      <p:sp>
        <p:nvSpPr>
          <p:cNvPr id="2" name="Прямоугольник 1"/>
          <p:cNvSpPr/>
          <p:nvPr/>
        </p:nvSpPr>
        <p:spPr>
          <a:xfrm>
            <a:off x="2228474" y="311543"/>
            <a:ext cx="9158069" cy="63094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defTabSz="1051998">
              <a:lnSpc>
                <a:spcPts val="2088"/>
              </a:lnSpc>
            </a:pPr>
            <a:r>
              <a:rPr lang="ru-RU" altLang="ru-RU" dirty="0">
                <a:solidFill>
                  <a:schemeClr val="bg2">
                    <a:lumMod val="10000"/>
                  </a:schemeClr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ОСНОВНЫЕ МЕРЫ, ПРИНЯТЫЕ ДЛЯ </a:t>
            </a:r>
            <a:r>
              <a:rPr lang="ru-RU" altLang="ru-RU" dirty="0" smtClean="0">
                <a:solidFill>
                  <a:schemeClr val="bg2">
                    <a:lumMod val="10000"/>
                  </a:schemeClr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ОБЕСПЕЧЕНИЯ ПЕРЕХОДА </a:t>
            </a:r>
            <a:r>
              <a:rPr lang="ru-RU" altLang="ru-RU" dirty="0">
                <a:solidFill>
                  <a:schemeClr val="bg2">
                    <a:lumMod val="10000"/>
                  </a:schemeClr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НА РЕСУРСНЫЙ МЕТОД </a:t>
            </a:r>
          </a:p>
          <a:p>
            <a:pPr defTabSz="1051998">
              <a:lnSpc>
                <a:spcPts val="2088"/>
              </a:lnSpc>
            </a:pPr>
            <a:r>
              <a:rPr lang="ru-RU" altLang="ru-RU" dirty="0">
                <a:solidFill>
                  <a:schemeClr val="bg2">
                    <a:lumMod val="10000"/>
                  </a:schemeClr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ОПРЕДЕЛЕНИЯ СМЕТНОЙ СТОИМОСТИ СТРОИТЕЛЬСТВА</a:t>
            </a:r>
          </a:p>
        </p:txBody>
      </p:sp>
      <p:grpSp>
        <p:nvGrpSpPr>
          <p:cNvPr id="8" name="Группа 7"/>
          <p:cNvGrpSpPr/>
          <p:nvPr/>
        </p:nvGrpSpPr>
        <p:grpSpPr>
          <a:xfrm>
            <a:off x="714932" y="3512886"/>
            <a:ext cx="10196670" cy="553998"/>
            <a:chOff x="714932" y="3247691"/>
            <a:chExt cx="10196670" cy="553998"/>
          </a:xfrm>
        </p:grpSpPr>
        <p:sp>
          <p:nvSpPr>
            <p:cNvPr id="46" name="Овал 45"/>
            <p:cNvSpPr/>
            <p:nvPr/>
          </p:nvSpPr>
          <p:spPr>
            <a:xfrm>
              <a:off x="714932" y="3310378"/>
              <a:ext cx="428625" cy="428625"/>
            </a:xfrm>
            <a:prstGeom prst="ellipse">
              <a:avLst/>
            </a:prstGeom>
            <a:solidFill>
              <a:srgbClr val="0E3D6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2" name="Прямоугольник 31"/>
            <p:cNvSpPr/>
            <p:nvPr/>
          </p:nvSpPr>
          <p:spPr>
            <a:xfrm>
              <a:off x="1303566" y="3247691"/>
              <a:ext cx="9608036" cy="553998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lvl="0" defTabSz="755650">
                <a:spcBef>
                  <a:spcPct val="0"/>
                </a:spcBef>
              </a:pPr>
              <a:r>
                <a:rPr lang="ru-RU" sz="1500" dirty="0">
                  <a:solidFill>
                    <a:schemeClr val="bg2">
                      <a:lumMod val="10000"/>
                    </a:schemeClr>
                  </a:solidFill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Актуализация действующих и утверждение новых методик по ценообразованию, в целях установления механизмов ценообразования, обеспечивающих условия перехода на ресурсный метод</a:t>
              </a:r>
            </a:p>
          </p:txBody>
        </p:sp>
        <p:sp>
          <p:nvSpPr>
            <p:cNvPr id="69" name="Freeform 278"/>
            <p:cNvSpPr>
              <a:spLocks noEditPoints="1"/>
            </p:cNvSpPr>
            <p:nvPr/>
          </p:nvSpPr>
          <p:spPr bwMode="auto">
            <a:xfrm>
              <a:off x="842680" y="3419740"/>
              <a:ext cx="173129" cy="209901"/>
            </a:xfrm>
            <a:custGeom>
              <a:avLst/>
              <a:gdLst>
                <a:gd name="T0" fmla="*/ 121 w 121"/>
                <a:gd name="T1" fmla="*/ 6 h 146"/>
                <a:gd name="T2" fmla="*/ 121 w 121"/>
                <a:gd name="T3" fmla="*/ 79 h 146"/>
                <a:gd name="T4" fmla="*/ 118 w 121"/>
                <a:gd name="T5" fmla="*/ 95 h 146"/>
                <a:gd name="T6" fmla="*/ 110 w 121"/>
                <a:gd name="T7" fmla="*/ 109 h 146"/>
                <a:gd name="T8" fmla="*/ 99 w 121"/>
                <a:gd name="T9" fmla="*/ 121 h 146"/>
                <a:gd name="T10" fmla="*/ 87 w 121"/>
                <a:gd name="T11" fmla="*/ 131 h 146"/>
                <a:gd name="T12" fmla="*/ 75 w 121"/>
                <a:gd name="T13" fmla="*/ 138 h 146"/>
                <a:gd name="T14" fmla="*/ 67 w 121"/>
                <a:gd name="T15" fmla="*/ 143 h 146"/>
                <a:gd name="T16" fmla="*/ 63 w 121"/>
                <a:gd name="T17" fmla="*/ 145 h 146"/>
                <a:gd name="T18" fmla="*/ 60 w 121"/>
                <a:gd name="T19" fmla="*/ 146 h 146"/>
                <a:gd name="T20" fmla="*/ 58 w 121"/>
                <a:gd name="T21" fmla="*/ 145 h 146"/>
                <a:gd name="T22" fmla="*/ 54 w 121"/>
                <a:gd name="T23" fmla="*/ 143 h 146"/>
                <a:gd name="T24" fmla="*/ 45 w 121"/>
                <a:gd name="T25" fmla="*/ 138 h 146"/>
                <a:gd name="T26" fmla="*/ 34 w 121"/>
                <a:gd name="T27" fmla="*/ 131 h 146"/>
                <a:gd name="T28" fmla="*/ 22 w 121"/>
                <a:gd name="T29" fmla="*/ 121 h 146"/>
                <a:gd name="T30" fmla="*/ 11 w 121"/>
                <a:gd name="T31" fmla="*/ 109 h 146"/>
                <a:gd name="T32" fmla="*/ 3 w 121"/>
                <a:gd name="T33" fmla="*/ 95 h 146"/>
                <a:gd name="T34" fmla="*/ 0 w 121"/>
                <a:gd name="T35" fmla="*/ 79 h 146"/>
                <a:gd name="T36" fmla="*/ 0 w 121"/>
                <a:gd name="T37" fmla="*/ 6 h 146"/>
                <a:gd name="T38" fmla="*/ 2 w 121"/>
                <a:gd name="T39" fmla="*/ 2 h 146"/>
                <a:gd name="T40" fmla="*/ 6 w 121"/>
                <a:gd name="T41" fmla="*/ 0 h 146"/>
                <a:gd name="T42" fmla="*/ 115 w 121"/>
                <a:gd name="T43" fmla="*/ 0 h 146"/>
                <a:gd name="T44" fmla="*/ 119 w 121"/>
                <a:gd name="T45" fmla="*/ 2 h 146"/>
                <a:gd name="T46" fmla="*/ 121 w 121"/>
                <a:gd name="T47" fmla="*/ 6 h 146"/>
                <a:gd name="T48" fmla="*/ 103 w 121"/>
                <a:gd name="T49" fmla="*/ 79 h 146"/>
                <a:gd name="T50" fmla="*/ 103 w 121"/>
                <a:gd name="T51" fmla="*/ 18 h 146"/>
                <a:gd name="T52" fmla="*/ 60 w 121"/>
                <a:gd name="T53" fmla="*/ 18 h 146"/>
                <a:gd name="T54" fmla="*/ 60 w 121"/>
                <a:gd name="T55" fmla="*/ 126 h 146"/>
                <a:gd name="T56" fmla="*/ 80 w 121"/>
                <a:gd name="T57" fmla="*/ 113 h 146"/>
                <a:gd name="T58" fmla="*/ 103 w 121"/>
                <a:gd name="T59" fmla="*/ 79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21" h="146">
                  <a:moveTo>
                    <a:pt x="121" y="6"/>
                  </a:moveTo>
                  <a:cubicBezTo>
                    <a:pt x="121" y="79"/>
                    <a:pt x="121" y="79"/>
                    <a:pt x="121" y="79"/>
                  </a:cubicBezTo>
                  <a:cubicBezTo>
                    <a:pt x="121" y="84"/>
                    <a:pt x="120" y="90"/>
                    <a:pt x="118" y="95"/>
                  </a:cubicBezTo>
                  <a:cubicBezTo>
                    <a:pt x="115" y="100"/>
                    <a:pt x="113" y="105"/>
                    <a:pt x="110" y="109"/>
                  </a:cubicBezTo>
                  <a:cubicBezTo>
                    <a:pt x="107" y="113"/>
                    <a:pt x="103" y="117"/>
                    <a:pt x="99" y="121"/>
                  </a:cubicBezTo>
                  <a:cubicBezTo>
                    <a:pt x="94" y="125"/>
                    <a:pt x="90" y="128"/>
                    <a:pt x="87" y="131"/>
                  </a:cubicBezTo>
                  <a:cubicBezTo>
                    <a:pt x="83" y="134"/>
                    <a:pt x="79" y="136"/>
                    <a:pt x="75" y="138"/>
                  </a:cubicBezTo>
                  <a:cubicBezTo>
                    <a:pt x="71" y="141"/>
                    <a:pt x="68" y="142"/>
                    <a:pt x="67" y="143"/>
                  </a:cubicBezTo>
                  <a:cubicBezTo>
                    <a:pt x="65" y="144"/>
                    <a:pt x="64" y="145"/>
                    <a:pt x="63" y="145"/>
                  </a:cubicBezTo>
                  <a:cubicBezTo>
                    <a:pt x="62" y="145"/>
                    <a:pt x="61" y="146"/>
                    <a:pt x="60" y="146"/>
                  </a:cubicBezTo>
                  <a:cubicBezTo>
                    <a:pt x="59" y="146"/>
                    <a:pt x="59" y="145"/>
                    <a:pt x="58" y="145"/>
                  </a:cubicBezTo>
                  <a:cubicBezTo>
                    <a:pt x="57" y="145"/>
                    <a:pt x="55" y="144"/>
                    <a:pt x="54" y="143"/>
                  </a:cubicBezTo>
                  <a:cubicBezTo>
                    <a:pt x="52" y="142"/>
                    <a:pt x="49" y="141"/>
                    <a:pt x="45" y="138"/>
                  </a:cubicBezTo>
                  <a:cubicBezTo>
                    <a:pt x="41" y="136"/>
                    <a:pt x="38" y="134"/>
                    <a:pt x="34" y="131"/>
                  </a:cubicBezTo>
                  <a:cubicBezTo>
                    <a:pt x="30" y="128"/>
                    <a:pt x="26" y="125"/>
                    <a:pt x="22" y="121"/>
                  </a:cubicBezTo>
                  <a:cubicBezTo>
                    <a:pt x="18" y="117"/>
                    <a:pt x="14" y="113"/>
                    <a:pt x="11" y="109"/>
                  </a:cubicBezTo>
                  <a:cubicBezTo>
                    <a:pt x="8" y="105"/>
                    <a:pt x="5" y="100"/>
                    <a:pt x="3" y="95"/>
                  </a:cubicBezTo>
                  <a:cubicBezTo>
                    <a:pt x="1" y="90"/>
                    <a:pt x="0" y="84"/>
                    <a:pt x="0" y="79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5"/>
                    <a:pt x="0" y="3"/>
                    <a:pt x="2" y="2"/>
                  </a:cubicBezTo>
                  <a:cubicBezTo>
                    <a:pt x="3" y="1"/>
                    <a:pt x="4" y="0"/>
                    <a:pt x="6" y="0"/>
                  </a:cubicBezTo>
                  <a:cubicBezTo>
                    <a:pt x="115" y="0"/>
                    <a:pt x="115" y="0"/>
                    <a:pt x="115" y="0"/>
                  </a:cubicBezTo>
                  <a:cubicBezTo>
                    <a:pt x="116" y="0"/>
                    <a:pt x="118" y="1"/>
                    <a:pt x="119" y="2"/>
                  </a:cubicBezTo>
                  <a:cubicBezTo>
                    <a:pt x="120" y="3"/>
                    <a:pt x="121" y="5"/>
                    <a:pt x="121" y="6"/>
                  </a:cubicBezTo>
                  <a:close/>
                  <a:moveTo>
                    <a:pt x="103" y="79"/>
                  </a:moveTo>
                  <a:cubicBezTo>
                    <a:pt x="103" y="18"/>
                    <a:pt x="103" y="18"/>
                    <a:pt x="103" y="18"/>
                  </a:cubicBezTo>
                  <a:cubicBezTo>
                    <a:pt x="60" y="18"/>
                    <a:pt x="60" y="18"/>
                    <a:pt x="60" y="18"/>
                  </a:cubicBezTo>
                  <a:cubicBezTo>
                    <a:pt x="60" y="126"/>
                    <a:pt x="60" y="126"/>
                    <a:pt x="60" y="126"/>
                  </a:cubicBezTo>
                  <a:cubicBezTo>
                    <a:pt x="68" y="122"/>
                    <a:pt x="74" y="118"/>
                    <a:pt x="80" y="113"/>
                  </a:cubicBezTo>
                  <a:cubicBezTo>
                    <a:pt x="95" y="101"/>
                    <a:pt x="103" y="90"/>
                    <a:pt x="103" y="79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</a:endParaRPr>
            </a:p>
          </p:txBody>
        </p:sp>
      </p:grpSp>
      <p:grpSp>
        <p:nvGrpSpPr>
          <p:cNvPr id="5" name="Группа 4"/>
          <p:cNvGrpSpPr/>
          <p:nvPr/>
        </p:nvGrpSpPr>
        <p:grpSpPr>
          <a:xfrm>
            <a:off x="695325" y="1463367"/>
            <a:ext cx="7811282" cy="553998"/>
            <a:chOff x="695325" y="1209367"/>
            <a:chExt cx="7811282" cy="553998"/>
          </a:xfrm>
        </p:grpSpPr>
        <p:sp>
          <p:nvSpPr>
            <p:cNvPr id="11" name="Прямоугольник 10"/>
            <p:cNvSpPr/>
            <p:nvPr/>
          </p:nvSpPr>
          <p:spPr>
            <a:xfrm>
              <a:off x="1303566" y="1209367"/>
              <a:ext cx="7203041" cy="553998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lvl="0" defTabSz="755650">
                <a:spcBef>
                  <a:spcPct val="0"/>
                </a:spcBef>
              </a:pPr>
              <a:r>
                <a:rPr lang="ru-RU" sz="1500" dirty="0">
                  <a:solidFill>
                    <a:schemeClr val="bg2">
                      <a:lumMod val="10000"/>
                    </a:schemeClr>
                  </a:solidFill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Законодательное закрепление единых принципов в области ценообразования и наделения Минстроя России полномочиями единого регулятора</a:t>
              </a:r>
            </a:p>
          </p:txBody>
        </p:sp>
        <p:sp>
          <p:nvSpPr>
            <p:cNvPr id="42" name="Овал 41"/>
            <p:cNvSpPr/>
            <p:nvPr/>
          </p:nvSpPr>
          <p:spPr>
            <a:xfrm>
              <a:off x="695325" y="1272054"/>
              <a:ext cx="428625" cy="428625"/>
            </a:xfrm>
            <a:prstGeom prst="ellipse">
              <a:avLst/>
            </a:prstGeom>
            <a:solidFill>
              <a:srgbClr val="0E3D6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dirty="0"/>
            </a:p>
          </p:txBody>
        </p:sp>
        <p:sp>
          <p:nvSpPr>
            <p:cNvPr id="72" name="Freeform 318"/>
            <p:cNvSpPr>
              <a:spLocks noEditPoints="1"/>
            </p:cNvSpPr>
            <p:nvPr/>
          </p:nvSpPr>
          <p:spPr bwMode="auto">
            <a:xfrm>
              <a:off x="820349" y="1381205"/>
              <a:ext cx="178577" cy="210323"/>
            </a:xfrm>
            <a:custGeom>
              <a:avLst/>
              <a:gdLst>
                <a:gd name="T0" fmla="*/ 94 w 145"/>
                <a:gd name="T1" fmla="*/ 61 h 170"/>
                <a:gd name="T2" fmla="*/ 145 w 145"/>
                <a:gd name="T3" fmla="*/ 61 h 170"/>
                <a:gd name="T4" fmla="*/ 145 w 145"/>
                <a:gd name="T5" fmla="*/ 161 h 170"/>
                <a:gd name="T6" fmla="*/ 142 w 145"/>
                <a:gd name="T7" fmla="*/ 167 h 170"/>
                <a:gd name="T8" fmla="*/ 136 w 145"/>
                <a:gd name="T9" fmla="*/ 170 h 170"/>
                <a:gd name="T10" fmla="*/ 9 w 145"/>
                <a:gd name="T11" fmla="*/ 170 h 170"/>
                <a:gd name="T12" fmla="*/ 2 w 145"/>
                <a:gd name="T13" fmla="*/ 167 h 170"/>
                <a:gd name="T14" fmla="*/ 0 w 145"/>
                <a:gd name="T15" fmla="*/ 161 h 170"/>
                <a:gd name="T16" fmla="*/ 0 w 145"/>
                <a:gd name="T17" fmla="*/ 9 h 170"/>
                <a:gd name="T18" fmla="*/ 2 w 145"/>
                <a:gd name="T19" fmla="*/ 3 h 170"/>
                <a:gd name="T20" fmla="*/ 9 w 145"/>
                <a:gd name="T21" fmla="*/ 0 h 170"/>
                <a:gd name="T22" fmla="*/ 84 w 145"/>
                <a:gd name="T23" fmla="*/ 0 h 170"/>
                <a:gd name="T24" fmla="*/ 84 w 145"/>
                <a:gd name="T25" fmla="*/ 52 h 170"/>
                <a:gd name="T26" fmla="*/ 87 w 145"/>
                <a:gd name="T27" fmla="*/ 58 h 170"/>
                <a:gd name="T28" fmla="*/ 94 w 145"/>
                <a:gd name="T29" fmla="*/ 61 h 170"/>
                <a:gd name="T30" fmla="*/ 109 w 145"/>
                <a:gd name="T31" fmla="*/ 82 h 170"/>
                <a:gd name="T32" fmla="*/ 109 w 145"/>
                <a:gd name="T33" fmla="*/ 76 h 170"/>
                <a:gd name="T34" fmla="*/ 108 w 145"/>
                <a:gd name="T35" fmla="*/ 74 h 170"/>
                <a:gd name="T36" fmla="*/ 106 w 145"/>
                <a:gd name="T37" fmla="*/ 73 h 170"/>
                <a:gd name="T38" fmla="*/ 39 w 145"/>
                <a:gd name="T39" fmla="*/ 73 h 170"/>
                <a:gd name="T40" fmla="*/ 37 w 145"/>
                <a:gd name="T41" fmla="*/ 74 h 170"/>
                <a:gd name="T42" fmla="*/ 36 w 145"/>
                <a:gd name="T43" fmla="*/ 76 h 170"/>
                <a:gd name="T44" fmla="*/ 36 w 145"/>
                <a:gd name="T45" fmla="*/ 82 h 170"/>
                <a:gd name="T46" fmla="*/ 37 w 145"/>
                <a:gd name="T47" fmla="*/ 84 h 170"/>
                <a:gd name="T48" fmla="*/ 39 w 145"/>
                <a:gd name="T49" fmla="*/ 85 h 170"/>
                <a:gd name="T50" fmla="*/ 106 w 145"/>
                <a:gd name="T51" fmla="*/ 85 h 170"/>
                <a:gd name="T52" fmla="*/ 108 w 145"/>
                <a:gd name="T53" fmla="*/ 84 h 170"/>
                <a:gd name="T54" fmla="*/ 109 w 145"/>
                <a:gd name="T55" fmla="*/ 82 h 170"/>
                <a:gd name="T56" fmla="*/ 109 w 145"/>
                <a:gd name="T57" fmla="*/ 106 h 170"/>
                <a:gd name="T58" fmla="*/ 109 w 145"/>
                <a:gd name="T59" fmla="*/ 100 h 170"/>
                <a:gd name="T60" fmla="*/ 108 w 145"/>
                <a:gd name="T61" fmla="*/ 98 h 170"/>
                <a:gd name="T62" fmla="*/ 106 w 145"/>
                <a:gd name="T63" fmla="*/ 97 h 170"/>
                <a:gd name="T64" fmla="*/ 39 w 145"/>
                <a:gd name="T65" fmla="*/ 97 h 170"/>
                <a:gd name="T66" fmla="*/ 37 w 145"/>
                <a:gd name="T67" fmla="*/ 98 h 170"/>
                <a:gd name="T68" fmla="*/ 36 w 145"/>
                <a:gd name="T69" fmla="*/ 100 h 170"/>
                <a:gd name="T70" fmla="*/ 36 w 145"/>
                <a:gd name="T71" fmla="*/ 106 h 170"/>
                <a:gd name="T72" fmla="*/ 37 w 145"/>
                <a:gd name="T73" fmla="*/ 108 h 170"/>
                <a:gd name="T74" fmla="*/ 39 w 145"/>
                <a:gd name="T75" fmla="*/ 109 h 170"/>
                <a:gd name="T76" fmla="*/ 106 w 145"/>
                <a:gd name="T77" fmla="*/ 109 h 170"/>
                <a:gd name="T78" fmla="*/ 108 w 145"/>
                <a:gd name="T79" fmla="*/ 108 h 170"/>
                <a:gd name="T80" fmla="*/ 109 w 145"/>
                <a:gd name="T81" fmla="*/ 106 h 170"/>
                <a:gd name="T82" fmla="*/ 109 w 145"/>
                <a:gd name="T83" fmla="*/ 130 h 170"/>
                <a:gd name="T84" fmla="*/ 109 w 145"/>
                <a:gd name="T85" fmla="*/ 124 h 170"/>
                <a:gd name="T86" fmla="*/ 108 w 145"/>
                <a:gd name="T87" fmla="*/ 122 h 170"/>
                <a:gd name="T88" fmla="*/ 106 w 145"/>
                <a:gd name="T89" fmla="*/ 121 h 170"/>
                <a:gd name="T90" fmla="*/ 39 w 145"/>
                <a:gd name="T91" fmla="*/ 121 h 170"/>
                <a:gd name="T92" fmla="*/ 37 w 145"/>
                <a:gd name="T93" fmla="*/ 122 h 170"/>
                <a:gd name="T94" fmla="*/ 36 w 145"/>
                <a:gd name="T95" fmla="*/ 124 h 170"/>
                <a:gd name="T96" fmla="*/ 36 w 145"/>
                <a:gd name="T97" fmla="*/ 130 h 170"/>
                <a:gd name="T98" fmla="*/ 37 w 145"/>
                <a:gd name="T99" fmla="*/ 132 h 170"/>
                <a:gd name="T100" fmla="*/ 39 w 145"/>
                <a:gd name="T101" fmla="*/ 133 h 170"/>
                <a:gd name="T102" fmla="*/ 106 w 145"/>
                <a:gd name="T103" fmla="*/ 133 h 170"/>
                <a:gd name="T104" fmla="*/ 108 w 145"/>
                <a:gd name="T105" fmla="*/ 132 h 170"/>
                <a:gd name="T106" fmla="*/ 109 w 145"/>
                <a:gd name="T107" fmla="*/ 130 h 170"/>
                <a:gd name="T108" fmla="*/ 139 w 145"/>
                <a:gd name="T109" fmla="*/ 45 h 170"/>
                <a:gd name="T110" fmla="*/ 141 w 145"/>
                <a:gd name="T111" fmla="*/ 49 h 170"/>
                <a:gd name="T112" fmla="*/ 97 w 145"/>
                <a:gd name="T113" fmla="*/ 49 h 170"/>
                <a:gd name="T114" fmla="*/ 97 w 145"/>
                <a:gd name="T115" fmla="*/ 4 h 170"/>
                <a:gd name="T116" fmla="*/ 100 w 145"/>
                <a:gd name="T117" fmla="*/ 7 h 170"/>
                <a:gd name="T118" fmla="*/ 139 w 145"/>
                <a:gd name="T119" fmla="*/ 45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45" h="170">
                  <a:moveTo>
                    <a:pt x="94" y="61"/>
                  </a:moveTo>
                  <a:cubicBezTo>
                    <a:pt x="145" y="61"/>
                    <a:pt x="145" y="61"/>
                    <a:pt x="145" y="61"/>
                  </a:cubicBezTo>
                  <a:cubicBezTo>
                    <a:pt x="145" y="161"/>
                    <a:pt x="145" y="161"/>
                    <a:pt x="145" y="161"/>
                  </a:cubicBezTo>
                  <a:cubicBezTo>
                    <a:pt x="145" y="163"/>
                    <a:pt x="144" y="165"/>
                    <a:pt x="142" y="167"/>
                  </a:cubicBezTo>
                  <a:cubicBezTo>
                    <a:pt x="141" y="169"/>
                    <a:pt x="138" y="170"/>
                    <a:pt x="136" y="170"/>
                  </a:cubicBezTo>
                  <a:cubicBezTo>
                    <a:pt x="9" y="170"/>
                    <a:pt x="9" y="170"/>
                    <a:pt x="9" y="170"/>
                  </a:cubicBezTo>
                  <a:cubicBezTo>
                    <a:pt x="6" y="170"/>
                    <a:pt x="4" y="169"/>
                    <a:pt x="2" y="167"/>
                  </a:cubicBezTo>
                  <a:cubicBezTo>
                    <a:pt x="1" y="165"/>
                    <a:pt x="0" y="163"/>
                    <a:pt x="0" y="161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7"/>
                    <a:pt x="1" y="5"/>
                    <a:pt x="2" y="3"/>
                  </a:cubicBezTo>
                  <a:cubicBezTo>
                    <a:pt x="4" y="1"/>
                    <a:pt x="6" y="0"/>
                    <a:pt x="9" y="0"/>
                  </a:cubicBezTo>
                  <a:cubicBezTo>
                    <a:pt x="84" y="0"/>
                    <a:pt x="84" y="0"/>
                    <a:pt x="84" y="0"/>
                  </a:cubicBezTo>
                  <a:cubicBezTo>
                    <a:pt x="84" y="52"/>
                    <a:pt x="84" y="52"/>
                    <a:pt x="84" y="52"/>
                  </a:cubicBezTo>
                  <a:cubicBezTo>
                    <a:pt x="84" y="54"/>
                    <a:pt x="85" y="56"/>
                    <a:pt x="87" y="58"/>
                  </a:cubicBezTo>
                  <a:cubicBezTo>
                    <a:pt x="89" y="60"/>
                    <a:pt x="91" y="61"/>
                    <a:pt x="94" y="61"/>
                  </a:cubicBezTo>
                  <a:close/>
                  <a:moveTo>
                    <a:pt x="109" y="82"/>
                  </a:moveTo>
                  <a:cubicBezTo>
                    <a:pt x="109" y="76"/>
                    <a:pt x="109" y="76"/>
                    <a:pt x="109" y="76"/>
                  </a:cubicBezTo>
                  <a:cubicBezTo>
                    <a:pt x="109" y="75"/>
                    <a:pt x="108" y="74"/>
                    <a:pt x="108" y="74"/>
                  </a:cubicBezTo>
                  <a:cubicBezTo>
                    <a:pt x="107" y="73"/>
                    <a:pt x="106" y="73"/>
                    <a:pt x="106" y="73"/>
                  </a:cubicBezTo>
                  <a:cubicBezTo>
                    <a:pt x="39" y="73"/>
                    <a:pt x="39" y="73"/>
                    <a:pt x="39" y="73"/>
                  </a:cubicBezTo>
                  <a:cubicBezTo>
                    <a:pt x="38" y="73"/>
                    <a:pt x="37" y="73"/>
                    <a:pt x="37" y="74"/>
                  </a:cubicBezTo>
                  <a:cubicBezTo>
                    <a:pt x="36" y="74"/>
                    <a:pt x="36" y="75"/>
                    <a:pt x="36" y="76"/>
                  </a:cubicBezTo>
                  <a:cubicBezTo>
                    <a:pt x="36" y="82"/>
                    <a:pt x="36" y="82"/>
                    <a:pt x="36" y="82"/>
                  </a:cubicBezTo>
                  <a:cubicBezTo>
                    <a:pt x="36" y="83"/>
                    <a:pt x="36" y="84"/>
                    <a:pt x="37" y="84"/>
                  </a:cubicBezTo>
                  <a:cubicBezTo>
                    <a:pt x="37" y="85"/>
                    <a:pt x="38" y="85"/>
                    <a:pt x="39" y="85"/>
                  </a:cubicBezTo>
                  <a:cubicBezTo>
                    <a:pt x="106" y="85"/>
                    <a:pt x="106" y="85"/>
                    <a:pt x="106" y="85"/>
                  </a:cubicBezTo>
                  <a:cubicBezTo>
                    <a:pt x="106" y="85"/>
                    <a:pt x="107" y="85"/>
                    <a:pt x="108" y="84"/>
                  </a:cubicBezTo>
                  <a:cubicBezTo>
                    <a:pt x="108" y="84"/>
                    <a:pt x="109" y="83"/>
                    <a:pt x="109" y="82"/>
                  </a:cubicBezTo>
                  <a:close/>
                  <a:moveTo>
                    <a:pt x="109" y="106"/>
                  </a:moveTo>
                  <a:cubicBezTo>
                    <a:pt x="109" y="100"/>
                    <a:pt x="109" y="100"/>
                    <a:pt x="109" y="100"/>
                  </a:cubicBezTo>
                  <a:cubicBezTo>
                    <a:pt x="109" y="99"/>
                    <a:pt x="108" y="98"/>
                    <a:pt x="108" y="98"/>
                  </a:cubicBezTo>
                  <a:cubicBezTo>
                    <a:pt x="107" y="97"/>
                    <a:pt x="106" y="97"/>
                    <a:pt x="106" y="97"/>
                  </a:cubicBezTo>
                  <a:cubicBezTo>
                    <a:pt x="39" y="97"/>
                    <a:pt x="39" y="97"/>
                    <a:pt x="39" y="97"/>
                  </a:cubicBezTo>
                  <a:cubicBezTo>
                    <a:pt x="38" y="97"/>
                    <a:pt x="37" y="97"/>
                    <a:pt x="37" y="98"/>
                  </a:cubicBezTo>
                  <a:cubicBezTo>
                    <a:pt x="36" y="98"/>
                    <a:pt x="36" y="99"/>
                    <a:pt x="36" y="100"/>
                  </a:cubicBezTo>
                  <a:cubicBezTo>
                    <a:pt x="36" y="106"/>
                    <a:pt x="36" y="106"/>
                    <a:pt x="36" y="106"/>
                  </a:cubicBezTo>
                  <a:cubicBezTo>
                    <a:pt x="36" y="107"/>
                    <a:pt x="36" y="108"/>
                    <a:pt x="37" y="108"/>
                  </a:cubicBezTo>
                  <a:cubicBezTo>
                    <a:pt x="37" y="109"/>
                    <a:pt x="38" y="109"/>
                    <a:pt x="39" y="109"/>
                  </a:cubicBezTo>
                  <a:cubicBezTo>
                    <a:pt x="106" y="109"/>
                    <a:pt x="106" y="109"/>
                    <a:pt x="106" y="109"/>
                  </a:cubicBezTo>
                  <a:cubicBezTo>
                    <a:pt x="106" y="109"/>
                    <a:pt x="107" y="109"/>
                    <a:pt x="108" y="108"/>
                  </a:cubicBezTo>
                  <a:cubicBezTo>
                    <a:pt x="108" y="108"/>
                    <a:pt x="109" y="107"/>
                    <a:pt x="109" y="106"/>
                  </a:cubicBezTo>
                  <a:close/>
                  <a:moveTo>
                    <a:pt x="109" y="130"/>
                  </a:moveTo>
                  <a:cubicBezTo>
                    <a:pt x="109" y="124"/>
                    <a:pt x="109" y="124"/>
                    <a:pt x="109" y="124"/>
                  </a:cubicBezTo>
                  <a:cubicBezTo>
                    <a:pt x="109" y="123"/>
                    <a:pt x="108" y="123"/>
                    <a:pt x="108" y="122"/>
                  </a:cubicBezTo>
                  <a:cubicBezTo>
                    <a:pt x="107" y="122"/>
                    <a:pt x="106" y="121"/>
                    <a:pt x="106" y="121"/>
                  </a:cubicBezTo>
                  <a:cubicBezTo>
                    <a:pt x="39" y="121"/>
                    <a:pt x="39" y="121"/>
                    <a:pt x="39" y="121"/>
                  </a:cubicBezTo>
                  <a:cubicBezTo>
                    <a:pt x="38" y="121"/>
                    <a:pt x="37" y="122"/>
                    <a:pt x="37" y="122"/>
                  </a:cubicBezTo>
                  <a:cubicBezTo>
                    <a:pt x="36" y="123"/>
                    <a:pt x="36" y="123"/>
                    <a:pt x="36" y="124"/>
                  </a:cubicBezTo>
                  <a:cubicBezTo>
                    <a:pt x="36" y="130"/>
                    <a:pt x="36" y="130"/>
                    <a:pt x="36" y="130"/>
                  </a:cubicBezTo>
                  <a:cubicBezTo>
                    <a:pt x="36" y="131"/>
                    <a:pt x="36" y="132"/>
                    <a:pt x="37" y="132"/>
                  </a:cubicBezTo>
                  <a:cubicBezTo>
                    <a:pt x="37" y="133"/>
                    <a:pt x="38" y="133"/>
                    <a:pt x="39" y="133"/>
                  </a:cubicBezTo>
                  <a:cubicBezTo>
                    <a:pt x="106" y="133"/>
                    <a:pt x="106" y="133"/>
                    <a:pt x="106" y="133"/>
                  </a:cubicBezTo>
                  <a:cubicBezTo>
                    <a:pt x="106" y="133"/>
                    <a:pt x="107" y="133"/>
                    <a:pt x="108" y="132"/>
                  </a:cubicBezTo>
                  <a:cubicBezTo>
                    <a:pt x="108" y="132"/>
                    <a:pt x="109" y="131"/>
                    <a:pt x="109" y="130"/>
                  </a:cubicBezTo>
                  <a:close/>
                  <a:moveTo>
                    <a:pt x="139" y="45"/>
                  </a:moveTo>
                  <a:cubicBezTo>
                    <a:pt x="139" y="46"/>
                    <a:pt x="140" y="47"/>
                    <a:pt x="141" y="49"/>
                  </a:cubicBezTo>
                  <a:cubicBezTo>
                    <a:pt x="97" y="49"/>
                    <a:pt x="97" y="49"/>
                    <a:pt x="97" y="49"/>
                  </a:cubicBezTo>
                  <a:cubicBezTo>
                    <a:pt x="97" y="4"/>
                    <a:pt x="97" y="4"/>
                    <a:pt x="97" y="4"/>
                  </a:cubicBezTo>
                  <a:cubicBezTo>
                    <a:pt x="98" y="5"/>
                    <a:pt x="99" y="6"/>
                    <a:pt x="100" y="7"/>
                  </a:cubicBezTo>
                  <a:lnTo>
                    <a:pt x="139" y="45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</a:endParaRPr>
            </a:p>
          </p:txBody>
        </p:sp>
      </p:grpSp>
      <p:grpSp>
        <p:nvGrpSpPr>
          <p:cNvPr id="6" name="Группа 5"/>
          <p:cNvGrpSpPr/>
          <p:nvPr/>
        </p:nvGrpSpPr>
        <p:grpSpPr>
          <a:xfrm>
            <a:off x="704599" y="2146540"/>
            <a:ext cx="7852902" cy="553998"/>
            <a:chOff x="704599" y="1799075"/>
            <a:chExt cx="7852902" cy="553998"/>
          </a:xfrm>
        </p:grpSpPr>
        <p:sp>
          <p:nvSpPr>
            <p:cNvPr id="13" name="Прямоугольник 12"/>
            <p:cNvSpPr/>
            <p:nvPr/>
          </p:nvSpPr>
          <p:spPr>
            <a:xfrm>
              <a:off x="1303566" y="1799075"/>
              <a:ext cx="7253935" cy="553998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lvl="0" defTabSz="755650">
                <a:spcBef>
                  <a:spcPct val="0"/>
                </a:spcBef>
              </a:pPr>
              <a:r>
                <a:rPr lang="ru-RU" sz="1500" dirty="0">
                  <a:solidFill>
                    <a:schemeClr val="bg2">
                      <a:lumMod val="10000"/>
                    </a:schemeClr>
                  </a:solidFill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Принятие постановления Правительства Российской Федерации </a:t>
              </a:r>
            </a:p>
            <a:p>
              <a:pPr lvl="0" defTabSz="755650">
                <a:spcBef>
                  <a:spcPct val="0"/>
                </a:spcBef>
              </a:pPr>
              <a:r>
                <a:rPr lang="ru-RU" sz="1500" dirty="0">
                  <a:solidFill>
                    <a:schemeClr val="bg2">
                      <a:lumMod val="10000"/>
                    </a:schemeClr>
                  </a:solidFill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«О мониторинге цен строительных ресурсов» от 23 декабря 2016 г. № 1452</a:t>
              </a:r>
            </a:p>
          </p:txBody>
        </p:sp>
        <p:sp>
          <p:nvSpPr>
            <p:cNvPr id="44" name="Овал 43"/>
            <p:cNvSpPr/>
            <p:nvPr/>
          </p:nvSpPr>
          <p:spPr>
            <a:xfrm>
              <a:off x="704599" y="1861762"/>
              <a:ext cx="428625" cy="428625"/>
            </a:xfrm>
            <a:prstGeom prst="ellipse">
              <a:avLst/>
            </a:prstGeom>
            <a:solidFill>
              <a:srgbClr val="0E3D6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dirty="0"/>
            </a:p>
          </p:txBody>
        </p:sp>
        <p:sp>
          <p:nvSpPr>
            <p:cNvPr id="73" name="Freeform 171"/>
            <p:cNvSpPr>
              <a:spLocks noEditPoints="1"/>
            </p:cNvSpPr>
            <p:nvPr/>
          </p:nvSpPr>
          <p:spPr bwMode="auto">
            <a:xfrm>
              <a:off x="808877" y="1982057"/>
              <a:ext cx="220068" cy="188034"/>
            </a:xfrm>
            <a:custGeom>
              <a:avLst/>
              <a:gdLst>
                <a:gd name="T0" fmla="*/ 169 w 169"/>
                <a:gd name="T1" fmla="*/ 40 h 145"/>
                <a:gd name="T2" fmla="*/ 169 w 169"/>
                <a:gd name="T3" fmla="*/ 76 h 145"/>
                <a:gd name="T4" fmla="*/ 0 w 169"/>
                <a:gd name="T5" fmla="*/ 76 h 145"/>
                <a:gd name="T6" fmla="*/ 0 w 169"/>
                <a:gd name="T7" fmla="*/ 40 h 145"/>
                <a:gd name="T8" fmla="*/ 4 w 169"/>
                <a:gd name="T9" fmla="*/ 29 h 145"/>
                <a:gd name="T10" fmla="*/ 15 w 169"/>
                <a:gd name="T11" fmla="*/ 24 h 145"/>
                <a:gd name="T12" fmla="*/ 48 w 169"/>
                <a:gd name="T13" fmla="*/ 24 h 145"/>
                <a:gd name="T14" fmla="*/ 48 w 169"/>
                <a:gd name="T15" fmla="*/ 9 h 145"/>
                <a:gd name="T16" fmla="*/ 51 w 169"/>
                <a:gd name="T17" fmla="*/ 3 h 145"/>
                <a:gd name="T18" fmla="*/ 57 w 169"/>
                <a:gd name="T19" fmla="*/ 0 h 145"/>
                <a:gd name="T20" fmla="*/ 112 w 169"/>
                <a:gd name="T21" fmla="*/ 0 h 145"/>
                <a:gd name="T22" fmla="*/ 118 w 169"/>
                <a:gd name="T23" fmla="*/ 3 h 145"/>
                <a:gd name="T24" fmla="*/ 121 w 169"/>
                <a:gd name="T25" fmla="*/ 9 h 145"/>
                <a:gd name="T26" fmla="*/ 121 w 169"/>
                <a:gd name="T27" fmla="*/ 24 h 145"/>
                <a:gd name="T28" fmla="*/ 154 w 169"/>
                <a:gd name="T29" fmla="*/ 24 h 145"/>
                <a:gd name="T30" fmla="*/ 165 w 169"/>
                <a:gd name="T31" fmla="*/ 29 h 145"/>
                <a:gd name="T32" fmla="*/ 169 w 169"/>
                <a:gd name="T33" fmla="*/ 40 h 145"/>
                <a:gd name="T34" fmla="*/ 169 w 169"/>
                <a:gd name="T35" fmla="*/ 85 h 145"/>
                <a:gd name="T36" fmla="*/ 169 w 169"/>
                <a:gd name="T37" fmla="*/ 130 h 145"/>
                <a:gd name="T38" fmla="*/ 165 w 169"/>
                <a:gd name="T39" fmla="*/ 141 h 145"/>
                <a:gd name="T40" fmla="*/ 154 w 169"/>
                <a:gd name="T41" fmla="*/ 145 h 145"/>
                <a:gd name="T42" fmla="*/ 15 w 169"/>
                <a:gd name="T43" fmla="*/ 145 h 145"/>
                <a:gd name="T44" fmla="*/ 4 w 169"/>
                <a:gd name="T45" fmla="*/ 141 h 145"/>
                <a:gd name="T46" fmla="*/ 0 w 169"/>
                <a:gd name="T47" fmla="*/ 130 h 145"/>
                <a:gd name="T48" fmla="*/ 0 w 169"/>
                <a:gd name="T49" fmla="*/ 85 h 145"/>
                <a:gd name="T50" fmla="*/ 63 w 169"/>
                <a:gd name="T51" fmla="*/ 85 h 145"/>
                <a:gd name="T52" fmla="*/ 63 w 169"/>
                <a:gd name="T53" fmla="*/ 100 h 145"/>
                <a:gd name="T54" fmla="*/ 65 w 169"/>
                <a:gd name="T55" fmla="*/ 104 h 145"/>
                <a:gd name="T56" fmla="*/ 69 w 169"/>
                <a:gd name="T57" fmla="*/ 106 h 145"/>
                <a:gd name="T58" fmla="*/ 100 w 169"/>
                <a:gd name="T59" fmla="*/ 106 h 145"/>
                <a:gd name="T60" fmla="*/ 104 w 169"/>
                <a:gd name="T61" fmla="*/ 104 h 145"/>
                <a:gd name="T62" fmla="*/ 106 w 169"/>
                <a:gd name="T63" fmla="*/ 100 h 145"/>
                <a:gd name="T64" fmla="*/ 106 w 169"/>
                <a:gd name="T65" fmla="*/ 85 h 145"/>
                <a:gd name="T66" fmla="*/ 169 w 169"/>
                <a:gd name="T67" fmla="*/ 85 h 145"/>
                <a:gd name="T68" fmla="*/ 60 w 169"/>
                <a:gd name="T69" fmla="*/ 24 h 145"/>
                <a:gd name="T70" fmla="*/ 109 w 169"/>
                <a:gd name="T71" fmla="*/ 24 h 145"/>
                <a:gd name="T72" fmla="*/ 109 w 169"/>
                <a:gd name="T73" fmla="*/ 12 h 145"/>
                <a:gd name="T74" fmla="*/ 60 w 169"/>
                <a:gd name="T75" fmla="*/ 12 h 145"/>
                <a:gd name="T76" fmla="*/ 60 w 169"/>
                <a:gd name="T77" fmla="*/ 24 h 145"/>
                <a:gd name="T78" fmla="*/ 97 w 169"/>
                <a:gd name="T79" fmla="*/ 85 h 145"/>
                <a:gd name="T80" fmla="*/ 97 w 169"/>
                <a:gd name="T81" fmla="*/ 97 h 145"/>
                <a:gd name="T82" fmla="*/ 72 w 169"/>
                <a:gd name="T83" fmla="*/ 97 h 145"/>
                <a:gd name="T84" fmla="*/ 72 w 169"/>
                <a:gd name="T85" fmla="*/ 85 h 145"/>
                <a:gd name="T86" fmla="*/ 97 w 169"/>
                <a:gd name="T87" fmla="*/ 85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69" h="145">
                  <a:moveTo>
                    <a:pt x="169" y="40"/>
                  </a:moveTo>
                  <a:cubicBezTo>
                    <a:pt x="169" y="76"/>
                    <a:pt x="169" y="76"/>
                    <a:pt x="169" y="76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0" y="35"/>
                    <a:pt x="1" y="32"/>
                    <a:pt x="4" y="29"/>
                  </a:cubicBezTo>
                  <a:cubicBezTo>
                    <a:pt x="7" y="26"/>
                    <a:pt x="11" y="24"/>
                    <a:pt x="15" y="24"/>
                  </a:cubicBezTo>
                  <a:cubicBezTo>
                    <a:pt x="48" y="24"/>
                    <a:pt x="48" y="24"/>
                    <a:pt x="48" y="24"/>
                  </a:cubicBezTo>
                  <a:cubicBezTo>
                    <a:pt x="48" y="9"/>
                    <a:pt x="48" y="9"/>
                    <a:pt x="48" y="9"/>
                  </a:cubicBezTo>
                  <a:cubicBezTo>
                    <a:pt x="48" y="7"/>
                    <a:pt x="49" y="5"/>
                    <a:pt x="51" y="3"/>
                  </a:cubicBezTo>
                  <a:cubicBezTo>
                    <a:pt x="53" y="1"/>
                    <a:pt x="55" y="0"/>
                    <a:pt x="57" y="0"/>
                  </a:cubicBezTo>
                  <a:cubicBezTo>
                    <a:pt x="112" y="0"/>
                    <a:pt x="112" y="0"/>
                    <a:pt x="112" y="0"/>
                  </a:cubicBezTo>
                  <a:cubicBezTo>
                    <a:pt x="114" y="0"/>
                    <a:pt x="116" y="1"/>
                    <a:pt x="118" y="3"/>
                  </a:cubicBezTo>
                  <a:cubicBezTo>
                    <a:pt x="120" y="5"/>
                    <a:pt x="121" y="7"/>
                    <a:pt x="121" y="9"/>
                  </a:cubicBezTo>
                  <a:cubicBezTo>
                    <a:pt x="121" y="24"/>
                    <a:pt x="121" y="24"/>
                    <a:pt x="121" y="24"/>
                  </a:cubicBezTo>
                  <a:cubicBezTo>
                    <a:pt x="154" y="24"/>
                    <a:pt x="154" y="24"/>
                    <a:pt x="154" y="24"/>
                  </a:cubicBezTo>
                  <a:cubicBezTo>
                    <a:pt x="158" y="24"/>
                    <a:pt x="162" y="26"/>
                    <a:pt x="165" y="29"/>
                  </a:cubicBezTo>
                  <a:cubicBezTo>
                    <a:pt x="168" y="32"/>
                    <a:pt x="169" y="35"/>
                    <a:pt x="169" y="40"/>
                  </a:cubicBezTo>
                  <a:close/>
                  <a:moveTo>
                    <a:pt x="169" y="85"/>
                  </a:moveTo>
                  <a:cubicBezTo>
                    <a:pt x="169" y="130"/>
                    <a:pt x="169" y="130"/>
                    <a:pt x="169" y="130"/>
                  </a:cubicBezTo>
                  <a:cubicBezTo>
                    <a:pt x="169" y="134"/>
                    <a:pt x="168" y="138"/>
                    <a:pt x="165" y="141"/>
                  </a:cubicBezTo>
                  <a:cubicBezTo>
                    <a:pt x="162" y="144"/>
                    <a:pt x="158" y="145"/>
                    <a:pt x="154" y="145"/>
                  </a:cubicBezTo>
                  <a:cubicBezTo>
                    <a:pt x="15" y="145"/>
                    <a:pt x="15" y="145"/>
                    <a:pt x="15" y="145"/>
                  </a:cubicBezTo>
                  <a:cubicBezTo>
                    <a:pt x="11" y="145"/>
                    <a:pt x="7" y="144"/>
                    <a:pt x="4" y="141"/>
                  </a:cubicBezTo>
                  <a:cubicBezTo>
                    <a:pt x="1" y="138"/>
                    <a:pt x="0" y="134"/>
                    <a:pt x="0" y="130"/>
                  </a:cubicBezTo>
                  <a:cubicBezTo>
                    <a:pt x="0" y="85"/>
                    <a:pt x="0" y="85"/>
                    <a:pt x="0" y="85"/>
                  </a:cubicBezTo>
                  <a:cubicBezTo>
                    <a:pt x="63" y="85"/>
                    <a:pt x="63" y="85"/>
                    <a:pt x="63" y="85"/>
                  </a:cubicBezTo>
                  <a:cubicBezTo>
                    <a:pt x="63" y="100"/>
                    <a:pt x="63" y="100"/>
                    <a:pt x="63" y="100"/>
                  </a:cubicBezTo>
                  <a:cubicBezTo>
                    <a:pt x="63" y="102"/>
                    <a:pt x="64" y="103"/>
                    <a:pt x="65" y="104"/>
                  </a:cubicBezTo>
                  <a:cubicBezTo>
                    <a:pt x="66" y="106"/>
                    <a:pt x="68" y="106"/>
                    <a:pt x="69" y="106"/>
                  </a:cubicBezTo>
                  <a:cubicBezTo>
                    <a:pt x="100" y="106"/>
                    <a:pt x="100" y="106"/>
                    <a:pt x="100" y="106"/>
                  </a:cubicBezTo>
                  <a:cubicBezTo>
                    <a:pt x="101" y="106"/>
                    <a:pt x="103" y="106"/>
                    <a:pt x="104" y="104"/>
                  </a:cubicBezTo>
                  <a:cubicBezTo>
                    <a:pt x="105" y="103"/>
                    <a:pt x="106" y="102"/>
                    <a:pt x="106" y="100"/>
                  </a:cubicBezTo>
                  <a:cubicBezTo>
                    <a:pt x="106" y="85"/>
                    <a:pt x="106" y="85"/>
                    <a:pt x="106" y="85"/>
                  </a:cubicBezTo>
                  <a:lnTo>
                    <a:pt x="169" y="85"/>
                  </a:lnTo>
                  <a:close/>
                  <a:moveTo>
                    <a:pt x="60" y="24"/>
                  </a:moveTo>
                  <a:cubicBezTo>
                    <a:pt x="109" y="24"/>
                    <a:pt x="109" y="24"/>
                    <a:pt x="109" y="24"/>
                  </a:cubicBezTo>
                  <a:cubicBezTo>
                    <a:pt x="109" y="12"/>
                    <a:pt x="109" y="12"/>
                    <a:pt x="109" y="12"/>
                  </a:cubicBezTo>
                  <a:cubicBezTo>
                    <a:pt x="60" y="12"/>
                    <a:pt x="60" y="12"/>
                    <a:pt x="60" y="12"/>
                  </a:cubicBezTo>
                  <a:lnTo>
                    <a:pt x="60" y="24"/>
                  </a:lnTo>
                  <a:close/>
                  <a:moveTo>
                    <a:pt x="97" y="85"/>
                  </a:moveTo>
                  <a:cubicBezTo>
                    <a:pt x="97" y="97"/>
                    <a:pt x="97" y="97"/>
                    <a:pt x="97" y="97"/>
                  </a:cubicBezTo>
                  <a:cubicBezTo>
                    <a:pt x="72" y="97"/>
                    <a:pt x="72" y="97"/>
                    <a:pt x="72" y="97"/>
                  </a:cubicBezTo>
                  <a:cubicBezTo>
                    <a:pt x="72" y="85"/>
                    <a:pt x="72" y="85"/>
                    <a:pt x="72" y="85"/>
                  </a:cubicBezTo>
                  <a:lnTo>
                    <a:pt x="97" y="85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</a:endParaRPr>
            </a:p>
          </p:txBody>
        </p:sp>
      </p:grpSp>
      <p:grpSp>
        <p:nvGrpSpPr>
          <p:cNvPr id="7" name="Группа 6"/>
          <p:cNvGrpSpPr/>
          <p:nvPr/>
        </p:nvGrpSpPr>
        <p:grpSpPr>
          <a:xfrm>
            <a:off x="688313" y="2829713"/>
            <a:ext cx="7751597" cy="553998"/>
            <a:chOff x="688313" y="2529977"/>
            <a:chExt cx="7751597" cy="553998"/>
          </a:xfrm>
        </p:grpSpPr>
        <p:sp>
          <p:nvSpPr>
            <p:cNvPr id="12" name="Прямоугольник 11"/>
            <p:cNvSpPr/>
            <p:nvPr/>
          </p:nvSpPr>
          <p:spPr>
            <a:xfrm>
              <a:off x="1303566" y="2529977"/>
              <a:ext cx="7136344" cy="553998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lvl="0" defTabSz="755650">
                <a:spcBef>
                  <a:spcPct val="0"/>
                </a:spcBef>
              </a:pPr>
              <a:r>
                <a:rPr lang="ru-RU" sz="1500" dirty="0">
                  <a:solidFill>
                    <a:schemeClr val="bg2">
                      <a:lumMod val="10000"/>
                    </a:schemeClr>
                  </a:solidFill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Создание ФГИС ЦС для осуществления государственного мониторинга цен производителей строительных ресурсов и </a:t>
              </a:r>
              <a:r>
                <a:rPr lang="ru-RU" sz="1500" dirty="0" smtClean="0">
                  <a:solidFill>
                    <a:schemeClr val="bg2">
                      <a:lumMod val="10000"/>
                    </a:schemeClr>
                  </a:solidFill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определения </a:t>
              </a:r>
              <a:r>
                <a:rPr lang="ru-RU" sz="1500" dirty="0">
                  <a:solidFill>
                    <a:schemeClr val="bg2">
                      <a:lumMod val="10000"/>
                    </a:schemeClr>
                  </a:solidFill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сметных цен  </a:t>
              </a:r>
            </a:p>
          </p:txBody>
        </p:sp>
        <p:sp>
          <p:nvSpPr>
            <p:cNvPr id="43" name="Овал 42"/>
            <p:cNvSpPr/>
            <p:nvPr/>
          </p:nvSpPr>
          <p:spPr>
            <a:xfrm>
              <a:off x="688313" y="2592664"/>
              <a:ext cx="428625" cy="428625"/>
            </a:xfrm>
            <a:prstGeom prst="ellipse">
              <a:avLst/>
            </a:prstGeom>
            <a:solidFill>
              <a:srgbClr val="0E3D6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6" name="Freeform 130"/>
            <p:cNvSpPr>
              <a:spLocks noEditPoints="1"/>
            </p:cNvSpPr>
            <p:nvPr/>
          </p:nvSpPr>
          <p:spPr bwMode="auto">
            <a:xfrm>
              <a:off x="747812" y="2688237"/>
              <a:ext cx="258928" cy="237478"/>
            </a:xfrm>
            <a:custGeom>
              <a:avLst/>
              <a:gdLst>
                <a:gd name="T0" fmla="*/ 120 w 181"/>
                <a:gd name="T1" fmla="*/ 94 h 166"/>
                <a:gd name="T2" fmla="*/ 101 w 181"/>
                <a:gd name="T3" fmla="*/ 104 h 166"/>
                <a:gd name="T4" fmla="*/ 109 w 181"/>
                <a:gd name="T5" fmla="*/ 119 h 166"/>
                <a:gd name="T6" fmla="*/ 92 w 181"/>
                <a:gd name="T7" fmla="*/ 132 h 166"/>
                <a:gd name="T8" fmla="*/ 72 w 181"/>
                <a:gd name="T9" fmla="*/ 141 h 166"/>
                <a:gd name="T10" fmla="*/ 49 w 181"/>
                <a:gd name="T11" fmla="*/ 143 h 166"/>
                <a:gd name="T12" fmla="*/ 39 w 181"/>
                <a:gd name="T13" fmla="*/ 124 h 166"/>
                <a:gd name="T14" fmla="*/ 24 w 181"/>
                <a:gd name="T15" fmla="*/ 132 h 166"/>
                <a:gd name="T16" fmla="*/ 15 w 181"/>
                <a:gd name="T17" fmla="*/ 110 h 166"/>
                <a:gd name="T18" fmla="*/ 2 w 181"/>
                <a:gd name="T19" fmla="*/ 94 h 166"/>
                <a:gd name="T20" fmla="*/ 0 w 181"/>
                <a:gd name="T21" fmla="*/ 74 h 166"/>
                <a:gd name="T22" fmla="*/ 16 w 181"/>
                <a:gd name="T23" fmla="*/ 69 h 166"/>
                <a:gd name="T24" fmla="*/ 10 w 181"/>
                <a:gd name="T25" fmla="*/ 49 h 166"/>
                <a:gd name="T26" fmla="*/ 26 w 181"/>
                <a:gd name="T27" fmla="*/ 33 h 166"/>
                <a:gd name="T28" fmla="*/ 46 w 181"/>
                <a:gd name="T29" fmla="*/ 39 h 166"/>
                <a:gd name="T30" fmla="*/ 69 w 181"/>
                <a:gd name="T31" fmla="*/ 22 h 166"/>
                <a:gd name="T32" fmla="*/ 74 w 181"/>
                <a:gd name="T33" fmla="*/ 39 h 166"/>
                <a:gd name="T34" fmla="*/ 94 w 181"/>
                <a:gd name="T35" fmla="*/ 33 h 166"/>
                <a:gd name="T36" fmla="*/ 109 w 181"/>
                <a:gd name="T37" fmla="*/ 51 h 166"/>
                <a:gd name="T38" fmla="*/ 104 w 181"/>
                <a:gd name="T39" fmla="*/ 69 h 166"/>
                <a:gd name="T40" fmla="*/ 121 w 181"/>
                <a:gd name="T41" fmla="*/ 74 h 166"/>
                <a:gd name="T42" fmla="*/ 77 w 181"/>
                <a:gd name="T43" fmla="*/ 66 h 166"/>
                <a:gd name="T44" fmla="*/ 36 w 181"/>
                <a:gd name="T45" fmla="*/ 83 h 166"/>
                <a:gd name="T46" fmla="*/ 77 w 181"/>
                <a:gd name="T47" fmla="*/ 100 h 166"/>
                <a:gd name="T48" fmla="*/ 167 w 181"/>
                <a:gd name="T49" fmla="*/ 44 h 166"/>
                <a:gd name="T50" fmla="*/ 169 w 181"/>
                <a:gd name="T51" fmla="*/ 63 h 166"/>
                <a:gd name="T52" fmla="*/ 148 w 181"/>
                <a:gd name="T53" fmla="*/ 59 h 166"/>
                <a:gd name="T54" fmla="*/ 137 w 181"/>
                <a:gd name="T55" fmla="*/ 65 h 166"/>
                <a:gd name="T56" fmla="*/ 121 w 181"/>
                <a:gd name="T57" fmla="*/ 62 h 166"/>
                <a:gd name="T58" fmla="*/ 109 w 181"/>
                <a:gd name="T59" fmla="*/ 41 h 166"/>
                <a:gd name="T60" fmla="*/ 125 w 181"/>
                <a:gd name="T61" fmla="*/ 20 h 166"/>
                <a:gd name="T62" fmla="*/ 124 w 181"/>
                <a:gd name="T63" fmla="*/ 4 h 166"/>
                <a:gd name="T64" fmla="*/ 137 w 181"/>
                <a:gd name="T65" fmla="*/ 4 h 166"/>
                <a:gd name="T66" fmla="*/ 148 w 181"/>
                <a:gd name="T67" fmla="*/ 11 h 166"/>
                <a:gd name="T68" fmla="*/ 169 w 181"/>
                <a:gd name="T69" fmla="*/ 6 h 166"/>
                <a:gd name="T70" fmla="*/ 167 w 181"/>
                <a:gd name="T71" fmla="*/ 25 h 166"/>
                <a:gd name="T72" fmla="*/ 181 w 181"/>
                <a:gd name="T73" fmla="*/ 138 h 166"/>
                <a:gd name="T74" fmla="*/ 169 w 181"/>
                <a:gd name="T75" fmla="*/ 159 h 166"/>
                <a:gd name="T76" fmla="*/ 153 w 181"/>
                <a:gd name="T77" fmla="*/ 162 h 166"/>
                <a:gd name="T78" fmla="*/ 142 w 181"/>
                <a:gd name="T79" fmla="*/ 155 h 166"/>
                <a:gd name="T80" fmla="*/ 121 w 181"/>
                <a:gd name="T81" fmla="*/ 160 h 166"/>
                <a:gd name="T82" fmla="*/ 123 w 181"/>
                <a:gd name="T83" fmla="*/ 141 h 166"/>
                <a:gd name="T84" fmla="*/ 123 w 181"/>
                <a:gd name="T85" fmla="*/ 122 h 166"/>
                <a:gd name="T86" fmla="*/ 121 w 181"/>
                <a:gd name="T87" fmla="*/ 103 h 166"/>
                <a:gd name="T88" fmla="*/ 133 w 181"/>
                <a:gd name="T89" fmla="*/ 97 h 166"/>
                <a:gd name="T90" fmla="*/ 145 w 181"/>
                <a:gd name="T91" fmla="*/ 107 h 166"/>
                <a:gd name="T92" fmla="*/ 157 w 181"/>
                <a:gd name="T93" fmla="*/ 97 h 166"/>
                <a:gd name="T94" fmla="*/ 164 w 181"/>
                <a:gd name="T95" fmla="*/ 117 h 166"/>
                <a:gd name="T96" fmla="*/ 157 w 181"/>
                <a:gd name="T97" fmla="*/ 35 h 166"/>
                <a:gd name="T98" fmla="*/ 136 w 181"/>
                <a:gd name="T99" fmla="*/ 26 h 166"/>
                <a:gd name="T100" fmla="*/ 145 w 181"/>
                <a:gd name="T101" fmla="*/ 47 h 166"/>
                <a:gd name="T102" fmla="*/ 157 w 181"/>
                <a:gd name="T103" fmla="*/ 131 h 166"/>
                <a:gd name="T104" fmla="*/ 136 w 181"/>
                <a:gd name="T105" fmla="*/ 123 h 166"/>
                <a:gd name="T106" fmla="*/ 145 w 181"/>
                <a:gd name="T107" fmla="*/ 143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81" h="166">
                  <a:moveTo>
                    <a:pt x="121" y="74"/>
                  </a:moveTo>
                  <a:cubicBezTo>
                    <a:pt x="121" y="92"/>
                    <a:pt x="121" y="92"/>
                    <a:pt x="121" y="92"/>
                  </a:cubicBezTo>
                  <a:cubicBezTo>
                    <a:pt x="121" y="92"/>
                    <a:pt x="120" y="93"/>
                    <a:pt x="120" y="94"/>
                  </a:cubicBezTo>
                  <a:cubicBezTo>
                    <a:pt x="120" y="94"/>
                    <a:pt x="119" y="95"/>
                    <a:pt x="118" y="95"/>
                  </a:cubicBezTo>
                  <a:cubicBezTo>
                    <a:pt x="104" y="97"/>
                    <a:pt x="104" y="97"/>
                    <a:pt x="104" y="97"/>
                  </a:cubicBezTo>
                  <a:cubicBezTo>
                    <a:pt x="103" y="99"/>
                    <a:pt x="102" y="102"/>
                    <a:pt x="101" y="104"/>
                  </a:cubicBezTo>
                  <a:cubicBezTo>
                    <a:pt x="103" y="107"/>
                    <a:pt x="106" y="111"/>
                    <a:pt x="109" y="115"/>
                  </a:cubicBezTo>
                  <a:cubicBezTo>
                    <a:pt x="110" y="116"/>
                    <a:pt x="110" y="116"/>
                    <a:pt x="110" y="117"/>
                  </a:cubicBezTo>
                  <a:cubicBezTo>
                    <a:pt x="110" y="118"/>
                    <a:pt x="110" y="118"/>
                    <a:pt x="109" y="119"/>
                  </a:cubicBezTo>
                  <a:cubicBezTo>
                    <a:pt x="108" y="121"/>
                    <a:pt x="105" y="123"/>
                    <a:pt x="101" y="127"/>
                  </a:cubicBezTo>
                  <a:cubicBezTo>
                    <a:pt x="98" y="131"/>
                    <a:pt x="95" y="133"/>
                    <a:pt x="94" y="133"/>
                  </a:cubicBezTo>
                  <a:cubicBezTo>
                    <a:pt x="93" y="133"/>
                    <a:pt x="93" y="133"/>
                    <a:pt x="92" y="132"/>
                  </a:cubicBezTo>
                  <a:cubicBezTo>
                    <a:pt x="81" y="124"/>
                    <a:pt x="81" y="124"/>
                    <a:pt x="81" y="124"/>
                  </a:cubicBezTo>
                  <a:cubicBezTo>
                    <a:pt x="79" y="125"/>
                    <a:pt x="76" y="126"/>
                    <a:pt x="74" y="127"/>
                  </a:cubicBezTo>
                  <a:cubicBezTo>
                    <a:pt x="73" y="133"/>
                    <a:pt x="72" y="138"/>
                    <a:pt x="72" y="141"/>
                  </a:cubicBezTo>
                  <a:cubicBezTo>
                    <a:pt x="71" y="143"/>
                    <a:pt x="70" y="143"/>
                    <a:pt x="69" y="143"/>
                  </a:cubicBezTo>
                  <a:cubicBezTo>
                    <a:pt x="51" y="143"/>
                    <a:pt x="51" y="143"/>
                    <a:pt x="51" y="143"/>
                  </a:cubicBezTo>
                  <a:cubicBezTo>
                    <a:pt x="51" y="143"/>
                    <a:pt x="50" y="143"/>
                    <a:pt x="49" y="143"/>
                  </a:cubicBezTo>
                  <a:cubicBezTo>
                    <a:pt x="49" y="142"/>
                    <a:pt x="49" y="142"/>
                    <a:pt x="48" y="141"/>
                  </a:cubicBezTo>
                  <a:cubicBezTo>
                    <a:pt x="46" y="127"/>
                    <a:pt x="46" y="127"/>
                    <a:pt x="46" y="127"/>
                  </a:cubicBezTo>
                  <a:cubicBezTo>
                    <a:pt x="44" y="126"/>
                    <a:pt x="42" y="125"/>
                    <a:pt x="39" y="124"/>
                  </a:cubicBezTo>
                  <a:cubicBezTo>
                    <a:pt x="28" y="132"/>
                    <a:pt x="28" y="132"/>
                    <a:pt x="28" y="132"/>
                  </a:cubicBezTo>
                  <a:cubicBezTo>
                    <a:pt x="28" y="133"/>
                    <a:pt x="27" y="133"/>
                    <a:pt x="26" y="133"/>
                  </a:cubicBezTo>
                  <a:cubicBezTo>
                    <a:pt x="25" y="133"/>
                    <a:pt x="25" y="133"/>
                    <a:pt x="24" y="132"/>
                  </a:cubicBezTo>
                  <a:cubicBezTo>
                    <a:pt x="15" y="124"/>
                    <a:pt x="11" y="119"/>
                    <a:pt x="11" y="117"/>
                  </a:cubicBezTo>
                  <a:cubicBezTo>
                    <a:pt x="11" y="116"/>
                    <a:pt x="11" y="116"/>
                    <a:pt x="11" y="115"/>
                  </a:cubicBezTo>
                  <a:cubicBezTo>
                    <a:pt x="12" y="114"/>
                    <a:pt x="13" y="113"/>
                    <a:pt x="15" y="110"/>
                  </a:cubicBezTo>
                  <a:cubicBezTo>
                    <a:pt x="17" y="108"/>
                    <a:pt x="19" y="106"/>
                    <a:pt x="20" y="104"/>
                  </a:cubicBezTo>
                  <a:cubicBezTo>
                    <a:pt x="18" y="102"/>
                    <a:pt x="17" y="99"/>
                    <a:pt x="16" y="97"/>
                  </a:cubicBezTo>
                  <a:cubicBezTo>
                    <a:pt x="2" y="94"/>
                    <a:pt x="2" y="94"/>
                    <a:pt x="2" y="94"/>
                  </a:cubicBezTo>
                  <a:cubicBezTo>
                    <a:pt x="1" y="94"/>
                    <a:pt x="1" y="94"/>
                    <a:pt x="0" y="93"/>
                  </a:cubicBezTo>
                  <a:cubicBezTo>
                    <a:pt x="0" y="93"/>
                    <a:pt x="0" y="92"/>
                    <a:pt x="0" y="92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0" y="73"/>
                    <a:pt x="0" y="73"/>
                    <a:pt x="0" y="72"/>
                  </a:cubicBezTo>
                  <a:cubicBezTo>
                    <a:pt x="1" y="72"/>
                    <a:pt x="1" y="71"/>
                    <a:pt x="2" y="71"/>
                  </a:cubicBezTo>
                  <a:cubicBezTo>
                    <a:pt x="16" y="69"/>
                    <a:pt x="16" y="69"/>
                    <a:pt x="16" y="69"/>
                  </a:cubicBezTo>
                  <a:cubicBezTo>
                    <a:pt x="17" y="67"/>
                    <a:pt x="18" y="64"/>
                    <a:pt x="19" y="62"/>
                  </a:cubicBezTo>
                  <a:cubicBezTo>
                    <a:pt x="17" y="59"/>
                    <a:pt x="14" y="55"/>
                    <a:pt x="11" y="51"/>
                  </a:cubicBezTo>
                  <a:cubicBezTo>
                    <a:pt x="10" y="50"/>
                    <a:pt x="10" y="50"/>
                    <a:pt x="10" y="49"/>
                  </a:cubicBezTo>
                  <a:cubicBezTo>
                    <a:pt x="10" y="48"/>
                    <a:pt x="10" y="48"/>
                    <a:pt x="11" y="47"/>
                  </a:cubicBezTo>
                  <a:cubicBezTo>
                    <a:pt x="12" y="45"/>
                    <a:pt x="15" y="42"/>
                    <a:pt x="19" y="39"/>
                  </a:cubicBezTo>
                  <a:cubicBezTo>
                    <a:pt x="22" y="35"/>
                    <a:pt x="25" y="33"/>
                    <a:pt x="26" y="33"/>
                  </a:cubicBezTo>
                  <a:cubicBezTo>
                    <a:pt x="27" y="33"/>
                    <a:pt x="28" y="33"/>
                    <a:pt x="28" y="34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41" y="41"/>
                    <a:pt x="44" y="40"/>
                    <a:pt x="46" y="39"/>
                  </a:cubicBezTo>
                  <a:cubicBezTo>
                    <a:pt x="47" y="32"/>
                    <a:pt x="48" y="28"/>
                    <a:pt x="48" y="25"/>
                  </a:cubicBezTo>
                  <a:cubicBezTo>
                    <a:pt x="49" y="23"/>
                    <a:pt x="50" y="22"/>
                    <a:pt x="51" y="22"/>
                  </a:cubicBezTo>
                  <a:cubicBezTo>
                    <a:pt x="69" y="22"/>
                    <a:pt x="69" y="22"/>
                    <a:pt x="69" y="22"/>
                  </a:cubicBezTo>
                  <a:cubicBezTo>
                    <a:pt x="70" y="22"/>
                    <a:pt x="70" y="23"/>
                    <a:pt x="71" y="23"/>
                  </a:cubicBezTo>
                  <a:cubicBezTo>
                    <a:pt x="71" y="24"/>
                    <a:pt x="72" y="24"/>
                    <a:pt x="72" y="25"/>
                  </a:cubicBezTo>
                  <a:cubicBezTo>
                    <a:pt x="74" y="39"/>
                    <a:pt x="74" y="39"/>
                    <a:pt x="74" y="39"/>
                  </a:cubicBezTo>
                  <a:cubicBezTo>
                    <a:pt x="76" y="40"/>
                    <a:pt x="78" y="41"/>
                    <a:pt x="81" y="42"/>
                  </a:cubicBezTo>
                  <a:cubicBezTo>
                    <a:pt x="92" y="34"/>
                    <a:pt x="92" y="34"/>
                    <a:pt x="92" y="34"/>
                  </a:cubicBezTo>
                  <a:cubicBezTo>
                    <a:pt x="93" y="33"/>
                    <a:pt x="93" y="33"/>
                    <a:pt x="94" y="33"/>
                  </a:cubicBezTo>
                  <a:cubicBezTo>
                    <a:pt x="95" y="33"/>
                    <a:pt x="95" y="33"/>
                    <a:pt x="96" y="34"/>
                  </a:cubicBezTo>
                  <a:cubicBezTo>
                    <a:pt x="105" y="42"/>
                    <a:pt x="110" y="47"/>
                    <a:pt x="110" y="49"/>
                  </a:cubicBezTo>
                  <a:cubicBezTo>
                    <a:pt x="110" y="50"/>
                    <a:pt x="109" y="50"/>
                    <a:pt x="109" y="51"/>
                  </a:cubicBezTo>
                  <a:cubicBezTo>
                    <a:pt x="108" y="52"/>
                    <a:pt x="107" y="54"/>
                    <a:pt x="105" y="56"/>
                  </a:cubicBezTo>
                  <a:cubicBezTo>
                    <a:pt x="103" y="58"/>
                    <a:pt x="102" y="60"/>
                    <a:pt x="101" y="62"/>
                  </a:cubicBezTo>
                  <a:cubicBezTo>
                    <a:pt x="102" y="65"/>
                    <a:pt x="103" y="67"/>
                    <a:pt x="104" y="69"/>
                  </a:cubicBezTo>
                  <a:cubicBezTo>
                    <a:pt x="118" y="72"/>
                    <a:pt x="118" y="72"/>
                    <a:pt x="118" y="72"/>
                  </a:cubicBezTo>
                  <a:cubicBezTo>
                    <a:pt x="119" y="72"/>
                    <a:pt x="120" y="72"/>
                    <a:pt x="120" y="73"/>
                  </a:cubicBezTo>
                  <a:cubicBezTo>
                    <a:pt x="120" y="73"/>
                    <a:pt x="121" y="74"/>
                    <a:pt x="121" y="74"/>
                  </a:cubicBezTo>
                  <a:close/>
                  <a:moveTo>
                    <a:pt x="77" y="100"/>
                  </a:moveTo>
                  <a:cubicBezTo>
                    <a:pt x="82" y="95"/>
                    <a:pt x="84" y="90"/>
                    <a:pt x="84" y="83"/>
                  </a:cubicBezTo>
                  <a:cubicBezTo>
                    <a:pt x="84" y="76"/>
                    <a:pt x="82" y="71"/>
                    <a:pt x="77" y="66"/>
                  </a:cubicBezTo>
                  <a:cubicBezTo>
                    <a:pt x="72" y="61"/>
                    <a:pt x="67" y="59"/>
                    <a:pt x="60" y="59"/>
                  </a:cubicBezTo>
                  <a:cubicBezTo>
                    <a:pt x="53" y="59"/>
                    <a:pt x="48" y="61"/>
                    <a:pt x="43" y="66"/>
                  </a:cubicBezTo>
                  <a:cubicBezTo>
                    <a:pt x="38" y="71"/>
                    <a:pt x="36" y="76"/>
                    <a:pt x="36" y="83"/>
                  </a:cubicBezTo>
                  <a:cubicBezTo>
                    <a:pt x="36" y="90"/>
                    <a:pt x="38" y="95"/>
                    <a:pt x="43" y="100"/>
                  </a:cubicBezTo>
                  <a:cubicBezTo>
                    <a:pt x="48" y="105"/>
                    <a:pt x="53" y="107"/>
                    <a:pt x="60" y="107"/>
                  </a:cubicBezTo>
                  <a:cubicBezTo>
                    <a:pt x="67" y="107"/>
                    <a:pt x="72" y="105"/>
                    <a:pt x="77" y="100"/>
                  </a:cubicBezTo>
                  <a:close/>
                  <a:moveTo>
                    <a:pt x="181" y="28"/>
                  </a:moveTo>
                  <a:cubicBezTo>
                    <a:pt x="181" y="41"/>
                    <a:pt x="181" y="41"/>
                    <a:pt x="181" y="41"/>
                  </a:cubicBezTo>
                  <a:cubicBezTo>
                    <a:pt x="181" y="42"/>
                    <a:pt x="176" y="43"/>
                    <a:pt x="167" y="44"/>
                  </a:cubicBezTo>
                  <a:cubicBezTo>
                    <a:pt x="166" y="46"/>
                    <a:pt x="165" y="47"/>
                    <a:pt x="164" y="49"/>
                  </a:cubicBezTo>
                  <a:cubicBezTo>
                    <a:pt x="167" y="56"/>
                    <a:pt x="169" y="60"/>
                    <a:pt x="169" y="62"/>
                  </a:cubicBezTo>
                  <a:cubicBezTo>
                    <a:pt x="169" y="62"/>
                    <a:pt x="169" y="63"/>
                    <a:pt x="169" y="63"/>
                  </a:cubicBezTo>
                  <a:cubicBezTo>
                    <a:pt x="161" y="67"/>
                    <a:pt x="157" y="69"/>
                    <a:pt x="157" y="69"/>
                  </a:cubicBezTo>
                  <a:cubicBezTo>
                    <a:pt x="156" y="69"/>
                    <a:pt x="155" y="68"/>
                    <a:pt x="153" y="65"/>
                  </a:cubicBezTo>
                  <a:cubicBezTo>
                    <a:pt x="150" y="62"/>
                    <a:pt x="149" y="60"/>
                    <a:pt x="148" y="59"/>
                  </a:cubicBezTo>
                  <a:cubicBezTo>
                    <a:pt x="146" y="59"/>
                    <a:pt x="145" y="59"/>
                    <a:pt x="145" y="59"/>
                  </a:cubicBezTo>
                  <a:cubicBezTo>
                    <a:pt x="144" y="59"/>
                    <a:pt x="143" y="59"/>
                    <a:pt x="142" y="59"/>
                  </a:cubicBezTo>
                  <a:cubicBezTo>
                    <a:pt x="141" y="60"/>
                    <a:pt x="139" y="62"/>
                    <a:pt x="137" y="65"/>
                  </a:cubicBezTo>
                  <a:cubicBezTo>
                    <a:pt x="135" y="68"/>
                    <a:pt x="133" y="69"/>
                    <a:pt x="133" y="69"/>
                  </a:cubicBezTo>
                  <a:cubicBezTo>
                    <a:pt x="133" y="69"/>
                    <a:pt x="129" y="67"/>
                    <a:pt x="121" y="63"/>
                  </a:cubicBezTo>
                  <a:cubicBezTo>
                    <a:pt x="121" y="63"/>
                    <a:pt x="121" y="62"/>
                    <a:pt x="121" y="62"/>
                  </a:cubicBezTo>
                  <a:cubicBezTo>
                    <a:pt x="121" y="60"/>
                    <a:pt x="122" y="56"/>
                    <a:pt x="125" y="49"/>
                  </a:cubicBezTo>
                  <a:cubicBezTo>
                    <a:pt x="124" y="47"/>
                    <a:pt x="123" y="46"/>
                    <a:pt x="123" y="44"/>
                  </a:cubicBezTo>
                  <a:cubicBezTo>
                    <a:pt x="113" y="43"/>
                    <a:pt x="109" y="42"/>
                    <a:pt x="109" y="41"/>
                  </a:cubicBezTo>
                  <a:cubicBezTo>
                    <a:pt x="109" y="28"/>
                    <a:pt x="109" y="28"/>
                    <a:pt x="109" y="28"/>
                  </a:cubicBezTo>
                  <a:cubicBezTo>
                    <a:pt x="109" y="27"/>
                    <a:pt x="113" y="26"/>
                    <a:pt x="123" y="25"/>
                  </a:cubicBezTo>
                  <a:cubicBezTo>
                    <a:pt x="123" y="23"/>
                    <a:pt x="124" y="22"/>
                    <a:pt x="125" y="20"/>
                  </a:cubicBezTo>
                  <a:cubicBezTo>
                    <a:pt x="122" y="13"/>
                    <a:pt x="121" y="9"/>
                    <a:pt x="121" y="7"/>
                  </a:cubicBezTo>
                  <a:cubicBezTo>
                    <a:pt x="121" y="7"/>
                    <a:pt x="121" y="7"/>
                    <a:pt x="121" y="6"/>
                  </a:cubicBezTo>
                  <a:cubicBezTo>
                    <a:pt x="121" y="6"/>
                    <a:pt x="122" y="6"/>
                    <a:pt x="124" y="4"/>
                  </a:cubicBezTo>
                  <a:cubicBezTo>
                    <a:pt x="126" y="3"/>
                    <a:pt x="128" y="2"/>
                    <a:pt x="130" y="1"/>
                  </a:cubicBezTo>
                  <a:cubicBezTo>
                    <a:pt x="132" y="0"/>
                    <a:pt x="133" y="0"/>
                    <a:pt x="133" y="0"/>
                  </a:cubicBezTo>
                  <a:cubicBezTo>
                    <a:pt x="133" y="0"/>
                    <a:pt x="135" y="1"/>
                    <a:pt x="137" y="4"/>
                  </a:cubicBezTo>
                  <a:cubicBezTo>
                    <a:pt x="139" y="7"/>
                    <a:pt x="141" y="9"/>
                    <a:pt x="142" y="11"/>
                  </a:cubicBezTo>
                  <a:cubicBezTo>
                    <a:pt x="143" y="10"/>
                    <a:pt x="144" y="10"/>
                    <a:pt x="145" y="10"/>
                  </a:cubicBezTo>
                  <a:cubicBezTo>
                    <a:pt x="145" y="10"/>
                    <a:pt x="146" y="10"/>
                    <a:pt x="148" y="11"/>
                  </a:cubicBezTo>
                  <a:cubicBezTo>
                    <a:pt x="151" y="6"/>
                    <a:pt x="154" y="3"/>
                    <a:pt x="156" y="0"/>
                  </a:cubicBezTo>
                  <a:cubicBezTo>
                    <a:pt x="157" y="0"/>
                    <a:pt x="157" y="0"/>
                    <a:pt x="157" y="0"/>
                  </a:cubicBezTo>
                  <a:cubicBezTo>
                    <a:pt x="157" y="0"/>
                    <a:pt x="161" y="2"/>
                    <a:pt x="169" y="6"/>
                  </a:cubicBezTo>
                  <a:cubicBezTo>
                    <a:pt x="169" y="7"/>
                    <a:pt x="169" y="7"/>
                    <a:pt x="169" y="7"/>
                  </a:cubicBezTo>
                  <a:cubicBezTo>
                    <a:pt x="169" y="9"/>
                    <a:pt x="167" y="13"/>
                    <a:pt x="164" y="20"/>
                  </a:cubicBezTo>
                  <a:cubicBezTo>
                    <a:pt x="165" y="22"/>
                    <a:pt x="166" y="23"/>
                    <a:pt x="167" y="25"/>
                  </a:cubicBezTo>
                  <a:cubicBezTo>
                    <a:pt x="176" y="26"/>
                    <a:pt x="181" y="27"/>
                    <a:pt x="181" y="28"/>
                  </a:cubicBezTo>
                  <a:close/>
                  <a:moveTo>
                    <a:pt x="181" y="125"/>
                  </a:moveTo>
                  <a:cubicBezTo>
                    <a:pt x="181" y="138"/>
                    <a:pt x="181" y="138"/>
                    <a:pt x="181" y="138"/>
                  </a:cubicBezTo>
                  <a:cubicBezTo>
                    <a:pt x="181" y="139"/>
                    <a:pt x="176" y="140"/>
                    <a:pt x="167" y="141"/>
                  </a:cubicBezTo>
                  <a:cubicBezTo>
                    <a:pt x="166" y="143"/>
                    <a:pt x="165" y="144"/>
                    <a:pt x="164" y="146"/>
                  </a:cubicBezTo>
                  <a:cubicBezTo>
                    <a:pt x="167" y="153"/>
                    <a:pt x="169" y="157"/>
                    <a:pt x="169" y="159"/>
                  </a:cubicBezTo>
                  <a:cubicBezTo>
                    <a:pt x="169" y="159"/>
                    <a:pt x="169" y="159"/>
                    <a:pt x="169" y="160"/>
                  </a:cubicBezTo>
                  <a:cubicBezTo>
                    <a:pt x="161" y="164"/>
                    <a:pt x="157" y="166"/>
                    <a:pt x="157" y="166"/>
                  </a:cubicBezTo>
                  <a:cubicBezTo>
                    <a:pt x="156" y="166"/>
                    <a:pt x="155" y="165"/>
                    <a:pt x="153" y="162"/>
                  </a:cubicBezTo>
                  <a:cubicBezTo>
                    <a:pt x="150" y="159"/>
                    <a:pt x="149" y="157"/>
                    <a:pt x="148" y="155"/>
                  </a:cubicBezTo>
                  <a:cubicBezTo>
                    <a:pt x="146" y="155"/>
                    <a:pt x="145" y="156"/>
                    <a:pt x="145" y="156"/>
                  </a:cubicBezTo>
                  <a:cubicBezTo>
                    <a:pt x="144" y="156"/>
                    <a:pt x="143" y="155"/>
                    <a:pt x="142" y="155"/>
                  </a:cubicBezTo>
                  <a:cubicBezTo>
                    <a:pt x="141" y="157"/>
                    <a:pt x="139" y="159"/>
                    <a:pt x="137" y="162"/>
                  </a:cubicBezTo>
                  <a:cubicBezTo>
                    <a:pt x="135" y="165"/>
                    <a:pt x="133" y="166"/>
                    <a:pt x="133" y="166"/>
                  </a:cubicBezTo>
                  <a:cubicBezTo>
                    <a:pt x="133" y="166"/>
                    <a:pt x="129" y="164"/>
                    <a:pt x="121" y="160"/>
                  </a:cubicBezTo>
                  <a:cubicBezTo>
                    <a:pt x="121" y="159"/>
                    <a:pt x="121" y="159"/>
                    <a:pt x="121" y="159"/>
                  </a:cubicBezTo>
                  <a:cubicBezTo>
                    <a:pt x="121" y="157"/>
                    <a:pt x="122" y="153"/>
                    <a:pt x="125" y="146"/>
                  </a:cubicBezTo>
                  <a:cubicBezTo>
                    <a:pt x="124" y="144"/>
                    <a:pt x="123" y="143"/>
                    <a:pt x="123" y="141"/>
                  </a:cubicBezTo>
                  <a:cubicBezTo>
                    <a:pt x="113" y="140"/>
                    <a:pt x="109" y="139"/>
                    <a:pt x="109" y="138"/>
                  </a:cubicBezTo>
                  <a:cubicBezTo>
                    <a:pt x="109" y="125"/>
                    <a:pt x="109" y="125"/>
                    <a:pt x="109" y="125"/>
                  </a:cubicBezTo>
                  <a:cubicBezTo>
                    <a:pt x="109" y="124"/>
                    <a:pt x="113" y="123"/>
                    <a:pt x="123" y="122"/>
                  </a:cubicBezTo>
                  <a:cubicBezTo>
                    <a:pt x="123" y="120"/>
                    <a:pt x="124" y="118"/>
                    <a:pt x="125" y="117"/>
                  </a:cubicBezTo>
                  <a:cubicBezTo>
                    <a:pt x="122" y="110"/>
                    <a:pt x="121" y="105"/>
                    <a:pt x="121" y="104"/>
                  </a:cubicBezTo>
                  <a:cubicBezTo>
                    <a:pt x="121" y="104"/>
                    <a:pt x="121" y="103"/>
                    <a:pt x="121" y="103"/>
                  </a:cubicBezTo>
                  <a:cubicBezTo>
                    <a:pt x="121" y="103"/>
                    <a:pt x="122" y="102"/>
                    <a:pt x="124" y="101"/>
                  </a:cubicBezTo>
                  <a:cubicBezTo>
                    <a:pt x="126" y="100"/>
                    <a:pt x="128" y="99"/>
                    <a:pt x="130" y="98"/>
                  </a:cubicBezTo>
                  <a:cubicBezTo>
                    <a:pt x="132" y="97"/>
                    <a:pt x="133" y="97"/>
                    <a:pt x="133" y="97"/>
                  </a:cubicBezTo>
                  <a:cubicBezTo>
                    <a:pt x="133" y="97"/>
                    <a:pt x="135" y="98"/>
                    <a:pt x="137" y="101"/>
                  </a:cubicBezTo>
                  <a:cubicBezTo>
                    <a:pt x="139" y="104"/>
                    <a:pt x="141" y="106"/>
                    <a:pt x="142" y="107"/>
                  </a:cubicBezTo>
                  <a:cubicBezTo>
                    <a:pt x="143" y="107"/>
                    <a:pt x="144" y="107"/>
                    <a:pt x="145" y="107"/>
                  </a:cubicBezTo>
                  <a:cubicBezTo>
                    <a:pt x="145" y="107"/>
                    <a:pt x="146" y="107"/>
                    <a:pt x="148" y="107"/>
                  </a:cubicBezTo>
                  <a:cubicBezTo>
                    <a:pt x="151" y="103"/>
                    <a:pt x="154" y="99"/>
                    <a:pt x="156" y="97"/>
                  </a:cubicBezTo>
                  <a:cubicBezTo>
                    <a:pt x="157" y="97"/>
                    <a:pt x="157" y="97"/>
                    <a:pt x="157" y="97"/>
                  </a:cubicBezTo>
                  <a:cubicBezTo>
                    <a:pt x="157" y="97"/>
                    <a:pt x="161" y="99"/>
                    <a:pt x="169" y="103"/>
                  </a:cubicBezTo>
                  <a:cubicBezTo>
                    <a:pt x="169" y="103"/>
                    <a:pt x="169" y="104"/>
                    <a:pt x="169" y="104"/>
                  </a:cubicBezTo>
                  <a:cubicBezTo>
                    <a:pt x="169" y="105"/>
                    <a:pt x="167" y="110"/>
                    <a:pt x="164" y="117"/>
                  </a:cubicBezTo>
                  <a:cubicBezTo>
                    <a:pt x="165" y="118"/>
                    <a:pt x="166" y="120"/>
                    <a:pt x="167" y="122"/>
                  </a:cubicBezTo>
                  <a:cubicBezTo>
                    <a:pt x="176" y="123"/>
                    <a:pt x="181" y="124"/>
                    <a:pt x="181" y="125"/>
                  </a:cubicBezTo>
                  <a:close/>
                  <a:moveTo>
                    <a:pt x="157" y="35"/>
                  </a:moveTo>
                  <a:cubicBezTo>
                    <a:pt x="157" y="31"/>
                    <a:pt x="156" y="28"/>
                    <a:pt x="153" y="26"/>
                  </a:cubicBezTo>
                  <a:cubicBezTo>
                    <a:pt x="151" y="24"/>
                    <a:pt x="148" y="22"/>
                    <a:pt x="145" y="22"/>
                  </a:cubicBezTo>
                  <a:cubicBezTo>
                    <a:pt x="142" y="22"/>
                    <a:pt x="139" y="24"/>
                    <a:pt x="136" y="26"/>
                  </a:cubicBezTo>
                  <a:cubicBezTo>
                    <a:pt x="134" y="28"/>
                    <a:pt x="133" y="31"/>
                    <a:pt x="133" y="35"/>
                  </a:cubicBezTo>
                  <a:cubicBezTo>
                    <a:pt x="133" y="38"/>
                    <a:pt x="134" y="41"/>
                    <a:pt x="136" y="43"/>
                  </a:cubicBezTo>
                  <a:cubicBezTo>
                    <a:pt x="139" y="45"/>
                    <a:pt x="141" y="47"/>
                    <a:pt x="145" y="47"/>
                  </a:cubicBezTo>
                  <a:cubicBezTo>
                    <a:pt x="148" y="47"/>
                    <a:pt x="151" y="45"/>
                    <a:pt x="153" y="43"/>
                  </a:cubicBezTo>
                  <a:cubicBezTo>
                    <a:pt x="156" y="41"/>
                    <a:pt x="157" y="38"/>
                    <a:pt x="157" y="35"/>
                  </a:cubicBezTo>
                  <a:close/>
                  <a:moveTo>
                    <a:pt x="157" y="131"/>
                  </a:moveTo>
                  <a:cubicBezTo>
                    <a:pt x="157" y="128"/>
                    <a:pt x="156" y="125"/>
                    <a:pt x="153" y="123"/>
                  </a:cubicBezTo>
                  <a:cubicBezTo>
                    <a:pt x="151" y="120"/>
                    <a:pt x="148" y="119"/>
                    <a:pt x="145" y="119"/>
                  </a:cubicBezTo>
                  <a:cubicBezTo>
                    <a:pt x="142" y="119"/>
                    <a:pt x="139" y="120"/>
                    <a:pt x="136" y="123"/>
                  </a:cubicBezTo>
                  <a:cubicBezTo>
                    <a:pt x="134" y="125"/>
                    <a:pt x="133" y="128"/>
                    <a:pt x="133" y="131"/>
                  </a:cubicBezTo>
                  <a:cubicBezTo>
                    <a:pt x="133" y="135"/>
                    <a:pt x="134" y="138"/>
                    <a:pt x="136" y="140"/>
                  </a:cubicBezTo>
                  <a:cubicBezTo>
                    <a:pt x="139" y="142"/>
                    <a:pt x="141" y="143"/>
                    <a:pt x="145" y="143"/>
                  </a:cubicBezTo>
                  <a:cubicBezTo>
                    <a:pt x="148" y="143"/>
                    <a:pt x="151" y="142"/>
                    <a:pt x="153" y="140"/>
                  </a:cubicBezTo>
                  <a:cubicBezTo>
                    <a:pt x="156" y="138"/>
                    <a:pt x="157" y="135"/>
                    <a:pt x="157" y="13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</a:endParaRPr>
            </a:p>
          </p:txBody>
        </p:sp>
      </p:grpSp>
      <p:grpSp>
        <p:nvGrpSpPr>
          <p:cNvPr id="9" name="Группа 8"/>
          <p:cNvGrpSpPr/>
          <p:nvPr/>
        </p:nvGrpSpPr>
        <p:grpSpPr>
          <a:xfrm>
            <a:off x="722163" y="4196059"/>
            <a:ext cx="10271475" cy="553998"/>
            <a:chOff x="722163" y="4103559"/>
            <a:chExt cx="10271475" cy="553998"/>
          </a:xfrm>
        </p:grpSpPr>
        <p:sp>
          <p:nvSpPr>
            <p:cNvPr id="304" name="Прямоугольник 303"/>
            <p:cNvSpPr/>
            <p:nvPr/>
          </p:nvSpPr>
          <p:spPr>
            <a:xfrm>
              <a:off x="1303566" y="4103559"/>
              <a:ext cx="9690072" cy="553998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lvl="0" defTabSz="755650">
                <a:spcBef>
                  <a:spcPct val="0"/>
                </a:spcBef>
              </a:pPr>
              <a:r>
                <a:rPr lang="ru-RU" sz="1500" dirty="0" smtClean="0">
                  <a:solidFill>
                    <a:schemeClr val="bg2">
                      <a:lumMod val="10000"/>
                    </a:schemeClr>
                  </a:solidFill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Разработка и утверждение укрупненных нормативов цены строительства с применением не только в качестве инструментов инвестпланирования, но и для оценки достоверности сметной стоимости </a:t>
              </a:r>
              <a:endParaRPr lang="ru-RU" sz="1500" dirty="0">
                <a:solidFill>
                  <a:schemeClr val="bg2">
                    <a:lumMod val="10000"/>
                  </a:schemeClr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endParaRPr>
            </a:p>
          </p:txBody>
        </p:sp>
        <p:sp>
          <p:nvSpPr>
            <p:cNvPr id="305" name="Овал 304"/>
            <p:cNvSpPr/>
            <p:nvPr/>
          </p:nvSpPr>
          <p:spPr>
            <a:xfrm>
              <a:off x="722163" y="4166246"/>
              <a:ext cx="428625" cy="428625"/>
            </a:xfrm>
            <a:prstGeom prst="ellipse">
              <a:avLst/>
            </a:prstGeom>
            <a:solidFill>
              <a:srgbClr val="0E3D6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06" name="Freeform 172"/>
            <p:cNvSpPr>
              <a:spLocks/>
            </p:cNvSpPr>
            <p:nvPr/>
          </p:nvSpPr>
          <p:spPr bwMode="auto">
            <a:xfrm>
              <a:off x="842459" y="4285846"/>
              <a:ext cx="188033" cy="189425"/>
            </a:xfrm>
            <a:custGeom>
              <a:avLst/>
              <a:gdLst>
                <a:gd name="T0" fmla="*/ 121 w 145"/>
                <a:gd name="T1" fmla="*/ 39 h 146"/>
                <a:gd name="T2" fmla="*/ 88 w 145"/>
                <a:gd name="T3" fmla="*/ 73 h 146"/>
                <a:gd name="T4" fmla="*/ 121 w 145"/>
                <a:gd name="T5" fmla="*/ 107 h 146"/>
                <a:gd name="T6" fmla="*/ 135 w 145"/>
                <a:gd name="T7" fmla="*/ 93 h 146"/>
                <a:gd name="T8" fmla="*/ 142 w 145"/>
                <a:gd name="T9" fmla="*/ 92 h 146"/>
                <a:gd name="T10" fmla="*/ 145 w 145"/>
                <a:gd name="T11" fmla="*/ 97 h 146"/>
                <a:gd name="T12" fmla="*/ 145 w 145"/>
                <a:gd name="T13" fmla="*/ 140 h 146"/>
                <a:gd name="T14" fmla="*/ 143 w 145"/>
                <a:gd name="T15" fmla="*/ 144 h 146"/>
                <a:gd name="T16" fmla="*/ 139 w 145"/>
                <a:gd name="T17" fmla="*/ 146 h 146"/>
                <a:gd name="T18" fmla="*/ 97 w 145"/>
                <a:gd name="T19" fmla="*/ 146 h 146"/>
                <a:gd name="T20" fmla="*/ 91 w 145"/>
                <a:gd name="T21" fmla="*/ 142 h 146"/>
                <a:gd name="T22" fmla="*/ 93 w 145"/>
                <a:gd name="T23" fmla="*/ 135 h 146"/>
                <a:gd name="T24" fmla="*/ 106 w 145"/>
                <a:gd name="T25" fmla="*/ 122 h 146"/>
                <a:gd name="T26" fmla="*/ 73 w 145"/>
                <a:gd name="T27" fmla="*/ 88 h 146"/>
                <a:gd name="T28" fmla="*/ 39 w 145"/>
                <a:gd name="T29" fmla="*/ 122 h 146"/>
                <a:gd name="T30" fmla="*/ 53 w 145"/>
                <a:gd name="T31" fmla="*/ 135 h 146"/>
                <a:gd name="T32" fmla="*/ 54 w 145"/>
                <a:gd name="T33" fmla="*/ 142 h 146"/>
                <a:gd name="T34" fmla="*/ 48 w 145"/>
                <a:gd name="T35" fmla="*/ 146 h 146"/>
                <a:gd name="T36" fmla="*/ 6 w 145"/>
                <a:gd name="T37" fmla="*/ 146 h 146"/>
                <a:gd name="T38" fmla="*/ 2 w 145"/>
                <a:gd name="T39" fmla="*/ 144 h 146"/>
                <a:gd name="T40" fmla="*/ 0 w 145"/>
                <a:gd name="T41" fmla="*/ 140 h 146"/>
                <a:gd name="T42" fmla="*/ 0 w 145"/>
                <a:gd name="T43" fmla="*/ 97 h 146"/>
                <a:gd name="T44" fmla="*/ 4 w 145"/>
                <a:gd name="T45" fmla="*/ 92 h 146"/>
                <a:gd name="T46" fmla="*/ 10 w 145"/>
                <a:gd name="T47" fmla="*/ 93 h 146"/>
                <a:gd name="T48" fmla="*/ 24 w 145"/>
                <a:gd name="T49" fmla="*/ 107 h 146"/>
                <a:gd name="T50" fmla="*/ 57 w 145"/>
                <a:gd name="T51" fmla="*/ 73 h 146"/>
                <a:gd name="T52" fmla="*/ 24 w 145"/>
                <a:gd name="T53" fmla="*/ 39 h 146"/>
                <a:gd name="T54" fmla="*/ 10 w 145"/>
                <a:gd name="T55" fmla="*/ 53 h 146"/>
                <a:gd name="T56" fmla="*/ 6 w 145"/>
                <a:gd name="T57" fmla="*/ 55 h 146"/>
                <a:gd name="T58" fmla="*/ 4 w 145"/>
                <a:gd name="T59" fmla="*/ 54 h 146"/>
                <a:gd name="T60" fmla="*/ 0 w 145"/>
                <a:gd name="T61" fmla="*/ 49 h 146"/>
                <a:gd name="T62" fmla="*/ 0 w 145"/>
                <a:gd name="T63" fmla="*/ 6 h 146"/>
                <a:gd name="T64" fmla="*/ 2 w 145"/>
                <a:gd name="T65" fmla="*/ 2 h 146"/>
                <a:gd name="T66" fmla="*/ 6 w 145"/>
                <a:gd name="T67" fmla="*/ 0 h 146"/>
                <a:gd name="T68" fmla="*/ 48 w 145"/>
                <a:gd name="T69" fmla="*/ 0 h 146"/>
                <a:gd name="T70" fmla="*/ 54 w 145"/>
                <a:gd name="T71" fmla="*/ 4 h 146"/>
                <a:gd name="T72" fmla="*/ 53 w 145"/>
                <a:gd name="T73" fmla="*/ 11 h 146"/>
                <a:gd name="T74" fmla="*/ 39 w 145"/>
                <a:gd name="T75" fmla="*/ 24 h 146"/>
                <a:gd name="T76" fmla="*/ 73 w 145"/>
                <a:gd name="T77" fmla="*/ 58 h 146"/>
                <a:gd name="T78" fmla="*/ 106 w 145"/>
                <a:gd name="T79" fmla="*/ 24 h 146"/>
                <a:gd name="T80" fmla="*/ 93 w 145"/>
                <a:gd name="T81" fmla="*/ 11 h 146"/>
                <a:gd name="T82" fmla="*/ 91 w 145"/>
                <a:gd name="T83" fmla="*/ 4 h 146"/>
                <a:gd name="T84" fmla="*/ 97 w 145"/>
                <a:gd name="T85" fmla="*/ 0 h 146"/>
                <a:gd name="T86" fmla="*/ 139 w 145"/>
                <a:gd name="T87" fmla="*/ 0 h 146"/>
                <a:gd name="T88" fmla="*/ 143 w 145"/>
                <a:gd name="T89" fmla="*/ 2 h 146"/>
                <a:gd name="T90" fmla="*/ 145 w 145"/>
                <a:gd name="T91" fmla="*/ 6 h 146"/>
                <a:gd name="T92" fmla="*/ 145 w 145"/>
                <a:gd name="T93" fmla="*/ 49 h 146"/>
                <a:gd name="T94" fmla="*/ 142 w 145"/>
                <a:gd name="T95" fmla="*/ 54 h 146"/>
                <a:gd name="T96" fmla="*/ 139 w 145"/>
                <a:gd name="T97" fmla="*/ 55 h 146"/>
                <a:gd name="T98" fmla="*/ 135 w 145"/>
                <a:gd name="T99" fmla="*/ 53 h 146"/>
                <a:gd name="T100" fmla="*/ 121 w 145"/>
                <a:gd name="T101" fmla="*/ 39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5" h="146">
                  <a:moveTo>
                    <a:pt x="121" y="39"/>
                  </a:moveTo>
                  <a:cubicBezTo>
                    <a:pt x="88" y="73"/>
                    <a:pt x="88" y="73"/>
                    <a:pt x="88" y="73"/>
                  </a:cubicBezTo>
                  <a:cubicBezTo>
                    <a:pt x="121" y="107"/>
                    <a:pt x="121" y="107"/>
                    <a:pt x="121" y="107"/>
                  </a:cubicBezTo>
                  <a:cubicBezTo>
                    <a:pt x="135" y="93"/>
                    <a:pt x="135" y="93"/>
                    <a:pt x="135" y="93"/>
                  </a:cubicBezTo>
                  <a:cubicBezTo>
                    <a:pt x="137" y="91"/>
                    <a:pt x="139" y="90"/>
                    <a:pt x="142" y="92"/>
                  </a:cubicBezTo>
                  <a:cubicBezTo>
                    <a:pt x="144" y="93"/>
                    <a:pt x="145" y="94"/>
                    <a:pt x="145" y="97"/>
                  </a:cubicBezTo>
                  <a:cubicBezTo>
                    <a:pt x="145" y="140"/>
                    <a:pt x="145" y="140"/>
                    <a:pt x="145" y="140"/>
                  </a:cubicBezTo>
                  <a:cubicBezTo>
                    <a:pt x="145" y="141"/>
                    <a:pt x="145" y="143"/>
                    <a:pt x="143" y="144"/>
                  </a:cubicBezTo>
                  <a:cubicBezTo>
                    <a:pt x="142" y="145"/>
                    <a:pt x="141" y="146"/>
                    <a:pt x="139" y="146"/>
                  </a:cubicBezTo>
                  <a:cubicBezTo>
                    <a:pt x="97" y="146"/>
                    <a:pt x="97" y="146"/>
                    <a:pt x="97" y="146"/>
                  </a:cubicBezTo>
                  <a:cubicBezTo>
                    <a:pt x="94" y="146"/>
                    <a:pt x="92" y="144"/>
                    <a:pt x="91" y="142"/>
                  </a:cubicBezTo>
                  <a:cubicBezTo>
                    <a:pt x="90" y="139"/>
                    <a:pt x="91" y="137"/>
                    <a:pt x="93" y="135"/>
                  </a:cubicBezTo>
                  <a:cubicBezTo>
                    <a:pt x="106" y="122"/>
                    <a:pt x="106" y="122"/>
                    <a:pt x="106" y="122"/>
                  </a:cubicBezTo>
                  <a:cubicBezTo>
                    <a:pt x="73" y="88"/>
                    <a:pt x="73" y="88"/>
                    <a:pt x="73" y="88"/>
                  </a:cubicBezTo>
                  <a:cubicBezTo>
                    <a:pt x="39" y="122"/>
                    <a:pt x="39" y="122"/>
                    <a:pt x="39" y="122"/>
                  </a:cubicBezTo>
                  <a:cubicBezTo>
                    <a:pt x="53" y="135"/>
                    <a:pt x="53" y="135"/>
                    <a:pt x="53" y="135"/>
                  </a:cubicBezTo>
                  <a:cubicBezTo>
                    <a:pt x="55" y="137"/>
                    <a:pt x="55" y="139"/>
                    <a:pt x="54" y="142"/>
                  </a:cubicBezTo>
                  <a:cubicBezTo>
                    <a:pt x="53" y="144"/>
                    <a:pt x="51" y="146"/>
                    <a:pt x="48" y="146"/>
                  </a:cubicBezTo>
                  <a:cubicBezTo>
                    <a:pt x="6" y="146"/>
                    <a:pt x="6" y="146"/>
                    <a:pt x="6" y="146"/>
                  </a:cubicBezTo>
                  <a:cubicBezTo>
                    <a:pt x="4" y="146"/>
                    <a:pt x="3" y="145"/>
                    <a:pt x="2" y="144"/>
                  </a:cubicBezTo>
                  <a:cubicBezTo>
                    <a:pt x="1" y="143"/>
                    <a:pt x="0" y="141"/>
                    <a:pt x="0" y="140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0" y="94"/>
                    <a:pt x="1" y="93"/>
                    <a:pt x="4" y="92"/>
                  </a:cubicBezTo>
                  <a:cubicBezTo>
                    <a:pt x="6" y="90"/>
                    <a:pt x="8" y="91"/>
                    <a:pt x="10" y="93"/>
                  </a:cubicBezTo>
                  <a:cubicBezTo>
                    <a:pt x="24" y="107"/>
                    <a:pt x="24" y="107"/>
                    <a:pt x="24" y="107"/>
                  </a:cubicBezTo>
                  <a:cubicBezTo>
                    <a:pt x="57" y="73"/>
                    <a:pt x="57" y="73"/>
                    <a:pt x="57" y="73"/>
                  </a:cubicBezTo>
                  <a:cubicBezTo>
                    <a:pt x="24" y="39"/>
                    <a:pt x="24" y="39"/>
                    <a:pt x="24" y="39"/>
                  </a:cubicBezTo>
                  <a:cubicBezTo>
                    <a:pt x="10" y="53"/>
                    <a:pt x="10" y="53"/>
                    <a:pt x="10" y="53"/>
                  </a:cubicBezTo>
                  <a:cubicBezTo>
                    <a:pt x="9" y="54"/>
                    <a:pt x="8" y="55"/>
                    <a:pt x="6" y="55"/>
                  </a:cubicBezTo>
                  <a:cubicBezTo>
                    <a:pt x="5" y="55"/>
                    <a:pt x="5" y="55"/>
                    <a:pt x="4" y="54"/>
                  </a:cubicBezTo>
                  <a:cubicBezTo>
                    <a:pt x="1" y="53"/>
                    <a:pt x="0" y="51"/>
                    <a:pt x="0" y="49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5"/>
                    <a:pt x="1" y="3"/>
                    <a:pt x="2" y="2"/>
                  </a:cubicBezTo>
                  <a:cubicBezTo>
                    <a:pt x="3" y="1"/>
                    <a:pt x="4" y="0"/>
                    <a:pt x="6" y="0"/>
                  </a:cubicBezTo>
                  <a:cubicBezTo>
                    <a:pt x="48" y="0"/>
                    <a:pt x="48" y="0"/>
                    <a:pt x="48" y="0"/>
                  </a:cubicBezTo>
                  <a:cubicBezTo>
                    <a:pt x="51" y="0"/>
                    <a:pt x="53" y="2"/>
                    <a:pt x="54" y="4"/>
                  </a:cubicBezTo>
                  <a:cubicBezTo>
                    <a:pt x="55" y="7"/>
                    <a:pt x="55" y="9"/>
                    <a:pt x="53" y="11"/>
                  </a:cubicBezTo>
                  <a:cubicBezTo>
                    <a:pt x="39" y="24"/>
                    <a:pt x="39" y="24"/>
                    <a:pt x="39" y="24"/>
                  </a:cubicBezTo>
                  <a:cubicBezTo>
                    <a:pt x="73" y="58"/>
                    <a:pt x="73" y="58"/>
                    <a:pt x="73" y="58"/>
                  </a:cubicBezTo>
                  <a:cubicBezTo>
                    <a:pt x="106" y="24"/>
                    <a:pt x="106" y="24"/>
                    <a:pt x="106" y="24"/>
                  </a:cubicBezTo>
                  <a:cubicBezTo>
                    <a:pt x="93" y="11"/>
                    <a:pt x="93" y="11"/>
                    <a:pt x="93" y="11"/>
                  </a:cubicBezTo>
                  <a:cubicBezTo>
                    <a:pt x="91" y="9"/>
                    <a:pt x="90" y="7"/>
                    <a:pt x="91" y="4"/>
                  </a:cubicBezTo>
                  <a:cubicBezTo>
                    <a:pt x="92" y="2"/>
                    <a:pt x="94" y="0"/>
                    <a:pt x="97" y="0"/>
                  </a:cubicBezTo>
                  <a:cubicBezTo>
                    <a:pt x="139" y="0"/>
                    <a:pt x="139" y="0"/>
                    <a:pt x="139" y="0"/>
                  </a:cubicBezTo>
                  <a:cubicBezTo>
                    <a:pt x="141" y="0"/>
                    <a:pt x="142" y="1"/>
                    <a:pt x="143" y="2"/>
                  </a:cubicBezTo>
                  <a:cubicBezTo>
                    <a:pt x="145" y="3"/>
                    <a:pt x="145" y="5"/>
                    <a:pt x="145" y="6"/>
                  </a:cubicBezTo>
                  <a:cubicBezTo>
                    <a:pt x="145" y="49"/>
                    <a:pt x="145" y="49"/>
                    <a:pt x="145" y="49"/>
                  </a:cubicBezTo>
                  <a:cubicBezTo>
                    <a:pt x="145" y="51"/>
                    <a:pt x="144" y="53"/>
                    <a:pt x="142" y="54"/>
                  </a:cubicBezTo>
                  <a:cubicBezTo>
                    <a:pt x="141" y="55"/>
                    <a:pt x="140" y="55"/>
                    <a:pt x="139" y="55"/>
                  </a:cubicBezTo>
                  <a:cubicBezTo>
                    <a:pt x="138" y="55"/>
                    <a:pt x="136" y="54"/>
                    <a:pt x="135" y="53"/>
                  </a:cubicBezTo>
                  <a:lnTo>
                    <a:pt x="121" y="3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</a:endParaRPr>
            </a:p>
          </p:txBody>
        </p:sp>
      </p:grpSp>
      <p:grpSp>
        <p:nvGrpSpPr>
          <p:cNvPr id="15" name="Группа 14"/>
          <p:cNvGrpSpPr/>
          <p:nvPr/>
        </p:nvGrpSpPr>
        <p:grpSpPr>
          <a:xfrm>
            <a:off x="728136" y="5746790"/>
            <a:ext cx="8222199" cy="553998"/>
            <a:chOff x="728136" y="5791005"/>
            <a:chExt cx="8222199" cy="553998"/>
          </a:xfrm>
        </p:grpSpPr>
        <p:sp>
          <p:nvSpPr>
            <p:cNvPr id="301" name="Овал 300">
              <a:extLst>
                <a:ext uri="{FF2B5EF4-FFF2-40B4-BE49-F238E27FC236}">
                  <a16:creationId xmlns:a16="http://schemas.microsoft.com/office/drawing/2014/main" xmlns="" id="{48A580D2-79C3-4E5F-B4FB-3141B86324EA}"/>
                </a:ext>
              </a:extLst>
            </p:cNvPr>
            <p:cNvSpPr/>
            <p:nvPr/>
          </p:nvSpPr>
          <p:spPr>
            <a:xfrm>
              <a:off x="728136" y="5853692"/>
              <a:ext cx="428625" cy="42862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dirty="0">
                <a:solidFill>
                  <a:srgbClr val="FF0000"/>
                </a:solidFill>
                <a:highlight>
                  <a:srgbClr val="FFFF00"/>
                </a:highlight>
              </a:endParaRPr>
            </a:p>
          </p:txBody>
        </p:sp>
        <p:sp>
          <p:nvSpPr>
            <p:cNvPr id="302" name="Прямоугольник 301">
              <a:extLst>
                <a:ext uri="{FF2B5EF4-FFF2-40B4-BE49-F238E27FC236}">
                  <a16:creationId xmlns:a16="http://schemas.microsoft.com/office/drawing/2014/main" xmlns="" id="{72943072-15E5-4D19-AD3D-1A89F495C163}"/>
                </a:ext>
              </a:extLst>
            </p:cNvPr>
            <p:cNvSpPr/>
            <p:nvPr/>
          </p:nvSpPr>
          <p:spPr>
            <a:xfrm>
              <a:off x="1303566" y="5791005"/>
              <a:ext cx="7646769" cy="553998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lvl="0" defTabSz="755650">
                <a:spcBef>
                  <a:spcPct val="0"/>
                </a:spcBef>
              </a:pPr>
              <a:r>
                <a:rPr lang="ru-RU" sz="1500" dirty="0">
                  <a:solidFill>
                    <a:schemeClr val="bg1"/>
                  </a:solidFill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Региональные и отраслевые центры мониторинга (РЦЦС) исключены из работы в системе ценообразования и сметного нормирования</a:t>
              </a:r>
            </a:p>
          </p:txBody>
        </p:sp>
        <p:sp>
          <p:nvSpPr>
            <p:cNvPr id="310" name="Freeform 38"/>
            <p:cNvSpPr>
              <a:spLocks noEditPoints="1"/>
            </p:cNvSpPr>
            <p:nvPr/>
          </p:nvSpPr>
          <p:spPr bwMode="auto">
            <a:xfrm>
              <a:off x="835658" y="5973435"/>
              <a:ext cx="232882" cy="208368"/>
            </a:xfrm>
            <a:custGeom>
              <a:avLst/>
              <a:gdLst>
                <a:gd name="T0" fmla="*/ 24 w 163"/>
                <a:gd name="T1" fmla="*/ 12 h 146"/>
                <a:gd name="T2" fmla="*/ 18 w 163"/>
                <a:gd name="T3" fmla="*/ 23 h 146"/>
                <a:gd name="T4" fmla="*/ 18 w 163"/>
                <a:gd name="T5" fmla="*/ 143 h 146"/>
                <a:gd name="T6" fmla="*/ 17 w 163"/>
                <a:gd name="T7" fmla="*/ 145 h 146"/>
                <a:gd name="T8" fmla="*/ 15 w 163"/>
                <a:gd name="T9" fmla="*/ 146 h 146"/>
                <a:gd name="T10" fmla="*/ 9 w 163"/>
                <a:gd name="T11" fmla="*/ 146 h 146"/>
                <a:gd name="T12" fmla="*/ 7 w 163"/>
                <a:gd name="T13" fmla="*/ 145 h 146"/>
                <a:gd name="T14" fmla="*/ 6 w 163"/>
                <a:gd name="T15" fmla="*/ 143 h 146"/>
                <a:gd name="T16" fmla="*/ 6 w 163"/>
                <a:gd name="T17" fmla="*/ 23 h 146"/>
                <a:gd name="T18" fmla="*/ 0 w 163"/>
                <a:gd name="T19" fmla="*/ 12 h 146"/>
                <a:gd name="T20" fmla="*/ 3 w 163"/>
                <a:gd name="T21" fmla="*/ 4 h 146"/>
                <a:gd name="T22" fmla="*/ 12 w 163"/>
                <a:gd name="T23" fmla="*/ 0 h 146"/>
                <a:gd name="T24" fmla="*/ 20 w 163"/>
                <a:gd name="T25" fmla="*/ 4 h 146"/>
                <a:gd name="T26" fmla="*/ 24 w 163"/>
                <a:gd name="T27" fmla="*/ 12 h 146"/>
                <a:gd name="T28" fmla="*/ 163 w 163"/>
                <a:gd name="T29" fmla="*/ 19 h 146"/>
                <a:gd name="T30" fmla="*/ 163 w 163"/>
                <a:gd name="T31" fmla="*/ 91 h 146"/>
                <a:gd name="T32" fmla="*/ 162 w 163"/>
                <a:gd name="T33" fmla="*/ 94 h 146"/>
                <a:gd name="T34" fmla="*/ 158 w 163"/>
                <a:gd name="T35" fmla="*/ 97 h 146"/>
                <a:gd name="T36" fmla="*/ 123 w 163"/>
                <a:gd name="T37" fmla="*/ 108 h 146"/>
                <a:gd name="T38" fmla="*/ 112 w 163"/>
                <a:gd name="T39" fmla="*/ 106 h 146"/>
                <a:gd name="T40" fmla="*/ 101 w 163"/>
                <a:gd name="T41" fmla="*/ 101 h 146"/>
                <a:gd name="T42" fmla="*/ 90 w 163"/>
                <a:gd name="T43" fmla="*/ 97 h 146"/>
                <a:gd name="T44" fmla="*/ 77 w 163"/>
                <a:gd name="T45" fmla="*/ 95 h 146"/>
                <a:gd name="T46" fmla="*/ 33 w 163"/>
                <a:gd name="T47" fmla="*/ 108 h 146"/>
                <a:gd name="T48" fmla="*/ 30 w 163"/>
                <a:gd name="T49" fmla="*/ 109 h 146"/>
                <a:gd name="T50" fmla="*/ 26 w 163"/>
                <a:gd name="T51" fmla="*/ 107 h 146"/>
                <a:gd name="T52" fmla="*/ 24 w 163"/>
                <a:gd name="T53" fmla="*/ 103 h 146"/>
                <a:gd name="T54" fmla="*/ 24 w 163"/>
                <a:gd name="T55" fmla="*/ 33 h 146"/>
                <a:gd name="T56" fmla="*/ 27 w 163"/>
                <a:gd name="T57" fmla="*/ 28 h 146"/>
                <a:gd name="T58" fmla="*/ 34 w 163"/>
                <a:gd name="T59" fmla="*/ 24 h 146"/>
                <a:gd name="T60" fmla="*/ 74 w 163"/>
                <a:gd name="T61" fmla="*/ 12 h 146"/>
                <a:gd name="T62" fmla="*/ 93 w 163"/>
                <a:gd name="T63" fmla="*/ 15 h 146"/>
                <a:gd name="T64" fmla="*/ 114 w 163"/>
                <a:gd name="T65" fmla="*/ 24 h 146"/>
                <a:gd name="T66" fmla="*/ 122 w 163"/>
                <a:gd name="T67" fmla="*/ 25 h 146"/>
                <a:gd name="T68" fmla="*/ 133 w 163"/>
                <a:gd name="T69" fmla="*/ 23 h 146"/>
                <a:gd name="T70" fmla="*/ 144 w 163"/>
                <a:gd name="T71" fmla="*/ 19 h 146"/>
                <a:gd name="T72" fmla="*/ 152 w 163"/>
                <a:gd name="T73" fmla="*/ 14 h 146"/>
                <a:gd name="T74" fmla="*/ 157 w 163"/>
                <a:gd name="T75" fmla="*/ 12 h 146"/>
                <a:gd name="T76" fmla="*/ 161 w 163"/>
                <a:gd name="T77" fmla="*/ 14 h 146"/>
                <a:gd name="T78" fmla="*/ 163 w 163"/>
                <a:gd name="T79" fmla="*/ 19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63" h="146">
                  <a:moveTo>
                    <a:pt x="24" y="12"/>
                  </a:moveTo>
                  <a:cubicBezTo>
                    <a:pt x="24" y="17"/>
                    <a:pt x="22" y="20"/>
                    <a:pt x="18" y="23"/>
                  </a:cubicBezTo>
                  <a:cubicBezTo>
                    <a:pt x="18" y="143"/>
                    <a:pt x="18" y="143"/>
                    <a:pt x="18" y="143"/>
                  </a:cubicBezTo>
                  <a:cubicBezTo>
                    <a:pt x="18" y="143"/>
                    <a:pt x="18" y="144"/>
                    <a:pt x="17" y="145"/>
                  </a:cubicBezTo>
                  <a:cubicBezTo>
                    <a:pt x="16" y="145"/>
                    <a:pt x="16" y="146"/>
                    <a:pt x="15" y="146"/>
                  </a:cubicBezTo>
                  <a:cubicBezTo>
                    <a:pt x="9" y="146"/>
                    <a:pt x="9" y="146"/>
                    <a:pt x="9" y="146"/>
                  </a:cubicBezTo>
                  <a:cubicBezTo>
                    <a:pt x="8" y="146"/>
                    <a:pt x="7" y="145"/>
                    <a:pt x="7" y="145"/>
                  </a:cubicBezTo>
                  <a:cubicBezTo>
                    <a:pt x="6" y="144"/>
                    <a:pt x="6" y="143"/>
                    <a:pt x="6" y="143"/>
                  </a:cubicBezTo>
                  <a:cubicBezTo>
                    <a:pt x="6" y="23"/>
                    <a:pt x="6" y="23"/>
                    <a:pt x="6" y="23"/>
                  </a:cubicBezTo>
                  <a:cubicBezTo>
                    <a:pt x="2" y="20"/>
                    <a:pt x="0" y="17"/>
                    <a:pt x="0" y="12"/>
                  </a:cubicBezTo>
                  <a:cubicBezTo>
                    <a:pt x="0" y="9"/>
                    <a:pt x="1" y="6"/>
                    <a:pt x="3" y="4"/>
                  </a:cubicBezTo>
                  <a:cubicBezTo>
                    <a:pt x="6" y="2"/>
                    <a:pt x="8" y="0"/>
                    <a:pt x="12" y="0"/>
                  </a:cubicBezTo>
                  <a:cubicBezTo>
                    <a:pt x="15" y="0"/>
                    <a:pt x="18" y="2"/>
                    <a:pt x="20" y="4"/>
                  </a:cubicBezTo>
                  <a:cubicBezTo>
                    <a:pt x="23" y="6"/>
                    <a:pt x="24" y="9"/>
                    <a:pt x="24" y="12"/>
                  </a:cubicBezTo>
                  <a:close/>
                  <a:moveTo>
                    <a:pt x="163" y="19"/>
                  </a:moveTo>
                  <a:cubicBezTo>
                    <a:pt x="163" y="91"/>
                    <a:pt x="163" y="91"/>
                    <a:pt x="163" y="91"/>
                  </a:cubicBezTo>
                  <a:cubicBezTo>
                    <a:pt x="163" y="92"/>
                    <a:pt x="163" y="93"/>
                    <a:pt x="162" y="94"/>
                  </a:cubicBezTo>
                  <a:cubicBezTo>
                    <a:pt x="161" y="95"/>
                    <a:pt x="160" y="96"/>
                    <a:pt x="158" y="97"/>
                  </a:cubicBezTo>
                  <a:cubicBezTo>
                    <a:pt x="145" y="104"/>
                    <a:pt x="133" y="108"/>
                    <a:pt x="123" y="108"/>
                  </a:cubicBezTo>
                  <a:cubicBezTo>
                    <a:pt x="119" y="108"/>
                    <a:pt x="116" y="107"/>
                    <a:pt x="112" y="106"/>
                  </a:cubicBezTo>
                  <a:cubicBezTo>
                    <a:pt x="108" y="104"/>
                    <a:pt x="104" y="103"/>
                    <a:pt x="101" y="101"/>
                  </a:cubicBezTo>
                  <a:cubicBezTo>
                    <a:pt x="98" y="100"/>
                    <a:pt x="95" y="98"/>
                    <a:pt x="90" y="97"/>
                  </a:cubicBezTo>
                  <a:cubicBezTo>
                    <a:pt x="86" y="95"/>
                    <a:pt x="82" y="95"/>
                    <a:pt x="77" y="95"/>
                  </a:cubicBezTo>
                  <a:cubicBezTo>
                    <a:pt x="65" y="95"/>
                    <a:pt x="50" y="99"/>
                    <a:pt x="33" y="108"/>
                  </a:cubicBezTo>
                  <a:cubicBezTo>
                    <a:pt x="32" y="109"/>
                    <a:pt x="31" y="109"/>
                    <a:pt x="30" y="109"/>
                  </a:cubicBezTo>
                  <a:cubicBezTo>
                    <a:pt x="28" y="109"/>
                    <a:pt x="27" y="109"/>
                    <a:pt x="26" y="107"/>
                  </a:cubicBezTo>
                  <a:cubicBezTo>
                    <a:pt x="25" y="106"/>
                    <a:pt x="24" y="105"/>
                    <a:pt x="24" y="103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24" y="31"/>
                    <a:pt x="25" y="29"/>
                    <a:pt x="27" y="28"/>
                  </a:cubicBezTo>
                  <a:cubicBezTo>
                    <a:pt x="28" y="27"/>
                    <a:pt x="31" y="26"/>
                    <a:pt x="34" y="24"/>
                  </a:cubicBezTo>
                  <a:cubicBezTo>
                    <a:pt x="49" y="16"/>
                    <a:pt x="62" y="12"/>
                    <a:pt x="74" y="12"/>
                  </a:cubicBezTo>
                  <a:cubicBezTo>
                    <a:pt x="81" y="12"/>
                    <a:pt x="87" y="13"/>
                    <a:pt x="93" y="15"/>
                  </a:cubicBezTo>
                  <a:cubicBezTo>
                    <a:pt x="99" y="17"/>
                    <a:pt x="106" y="20"/>
                    <a:pt x="114" y="24"/>
                  </a:cubicBezTo>
                  <a:cubicBezTo>
                    <a:pt x="116" y="25"/>
                    <a:pt x="119" y="25"/>
                    <a:pt x="122" y="25"/>
                  </a:cubicBezTo>
                  <a:cubicBezTo>
                    <a:pt x="125" y="25"/>
                    <a:pt x="129" y="25"/>
                    <a:pt x="133" y="23"/>
                  </a:cubicBezTo>
                  <a:cubicBezTo>
                    <a:pt x="137" y="22"/>
                    <a:pt x="141" y="21"/>
                    <a:pt x="144" y="19"/>
                  </a:cubicBezTo>
                  <a:cubicBezTo>
                    <a:pt x="147" y="17"/>
                    <a:pt x="149" y="16"/>
                    <a:pt x="152" y="14"/>
                  </a:cubicBezTo>
                  <a:cubicBezTo>
                    <a:pt x="155" y="13"/>
                    <a:pt x="156" y="12"/>
                    <a:pt x="157" y="12"/>
                  </a:cubicBezTo>
                  <a:cubicBezTo>
                    <a:pt x="159" y="12"/>
                    <a:pt x="160" y="13"/>
                    <a:pt x="161" y="14"/>
                  </a:cubicBezTo>
                  <a:cubicBezTo>
                    <a:pt x="163" y="15"/>
                    <a:pt x="163" y="17"/>
                    <a:pt x="163" y="19"/>
                  </a:cubicBezTo>
                  <a:close/>
                </a:path>
              </a:pathLst>
            </a:custGeom>
            <a:solidFill>
              <a:srgbClr val="EC353E"/>
            </a:solidFill>
            <a:ln>
              <a:noFill/>
            </a:ln>
            <a:extLst/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</a:endParaRPr>
            </a:p>
          </p:txBody>
        </p:sp>
      </p:grpSp>
      <p:grpSp>
        <p:nvGrpSpPr>
          <p:cNvPr id="14" name="Группа 13"/>
          <p:cNvGrpSpPr/>
          <p:nvPr/>
        </p:nvGrpSpPr>
        <p:grpSpPr>
          <a:xfrm>
            <a:off x="722461" y="5063617"/>
            <a:ext cx="9778834" cy="553998"/>
            <a:chOff x="722461" y="4983111"/>
            <a:chExt cx="9778834" cy="553998"/>
          </a:xfrm>
        </p:grpSpPr>
        <p:grpSp>
          <p:nvGrpSpPr>
            <p:cNvPr id="10" name="Группа 9"/>
            <p:cNvGrpSpPr/>
            <p:nvPr/>
          </p:nvGrpSpPr>
          <p:grpSpPr>
            <a:xfrm>
              <a:off x="722461" y="4983111"/>
              <a:ext cx="9778834" cy="553998"/>
              <a:chOff x="722461" y="4983111"/>
              <a:chExt cx="9778834" cy="553998"/>
            </a:xfrm>
          </p:grpSpPr>
          <p:sp>
            <p:nvSpPr>
              <p:cNvPr id="47" name="Овал 46"/>
              <p:cNvSpPr/>
              <p:nvPr/>
            </p:nvSpPr>
            <p:spPr>
              <a:xfrm>
                <a:off x="722461" y="5045798"/>
                <a:ext cx="428625" cy="428625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 dirty="0">
                  <a:solidFill>
                    <a:srgbClr val="FF0000"/>
                  </a:solidFill>
                  <a:highlight>
                    <a:srgbClr val="FFFF00"/>
                  </a:highlight>
                </a:endParaRPr>
              </a:p>
            </p:txBody>
          </p:sp>
          <p:sp>
            <p:nvSpPr>
              <p:cNvPr id="33" name="Прямоугольник 32"/>
              <p:cNvSpPr/>
              <p:nvPr/>
            </p:nvSpPr>
            <p:spPr>
              <a:xfrm>
                <a:off x="1303566" y="4983111"/>
                <a:ext cx="9197729" cy="553998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lvl="0" defTabSz="755650">
                  <a:spcBef>
                    <a:spcPct val="0"/>
                  </a:spcBef>
                </a:pPr>
                <a:r>
                  <a:rPr lang="ru-RU" sz="1500" dirty="0">
                    <a:solidFill>
                      <a:schemeClr val="bg1"/>
                    </a:solidFill>
                    <a:latin typeface="Tahoma" panose="020B0604030504040204" pitchFamily="34" charset="0"/>
                    <a:ea typeface="Tahoma" panose="020B0604030504040204" pitchFamily="34" charset="0"/>
                    <a:cs typeface="Tahoma" panose="020B0604030504040204" pitchFamily="34" charset="0"/>
                  </a:rPr>
                  <a:t>Фактическая заморозка на законодательном уровне механизмов ценообразования для базисно-индексного метода (запрет на разработку и утверждение новых федеральных единичных расценок)</a:t>
                </a:r>
              </a:p>
            </p:txBody>
          </p:sp>
        </p:grpSp>
        <p:sp>
          <p:nvSpPr>
            <p:cNvPr id="311" name="Freeform 264"/>
            <p:cNvSpPr>
              <a:spLocks noEditPoints="1"/>
            </p:cNvSpPr>
            <p:nvPr/>
          </p:nvSpPr>
          <p:spPr bwMode="auto">
            <a:xfrm>
              <a:off x="815762" y="5136579"/>
              <a:ext cx="244688" cy="232957"/>
            </a:xfrm>
            <a:custGeom>
              <a:avLst/>
              <a:gdLst>
                <a:gd name="T0" fmla="*/ 155 w 158"/>
                <a:gd name="T1" fmla="*/ 63 h 150"/>
                <a:gd name="T2" fmla="*/ 121 w 158"/>
                <a:gd name="T3" fmla="*/ 96 h 150"/>
                <a:gd name="T4" fmla="*/ 129 w 158"/>
                <a:gd name="T5" fmla="*/ 144 h 150"/>
                <a:gd name="T6" fmla="*/ 128 w 158"/>
                <a:gd name="T7" fmla="*/ 149 h 150"/>
                <a:gd name="T8" fmla="*/ 125 w 158"/>
                <a:gd name="T9" fmla="*/ 150 h 150"/>
                <a:gd name="T10" fmla="*/ 121 w 158"/>
                <a:gd name="T11" fmla="*/ 149 h 150"/>
                <a:gd name="T12" fmla="*/ 79 w 158"/>
                <a:gd name="T13" fmla="*/ 127 h 150"/>
                <a:gd name="T14" fmla="*/ 36 w 158"/>
                <a:gd name="T15" fmla="*/ 149 h 150"/>
                <a:gd name="T16" fmla="*/ 33 w 158"/>
                <a:gd name="T17" fmla="*/ 150 h 150"/>
                <a:gd name="T18" fmla="*/ 29 w 158"/>
                <a:gd name="T19" fmla="*/ 149 h 150"/>
                <a:gd name="T20" fmla="*/ 29 w 158"/>
                <a:gd name="T21" fmla="*/ 144 h 150"/>
                <a:gd name="T22" fmla="*/ 37 w 158"/>
                <a:gd name="T23" fmla="*/ 96 h 150"/>
                <a:gd name="T24" fmla="*/ 2 w 158"/>
                <a:gd name="T25" fmla="*/ 63 h 150"/>
                <a:gd name="T26" fmla="*/ 0 w 158"/>
                <a:gd name="T27" fmla="*/ 57 h 150"/>
                <a:gd name="T28" fmla="*/ 5 w 158"/>
                <a:gd name="T29" fmla="*/ 54 h 150"/>
                <a:gd name="T30" fmla="*/ 53 w 158"/>
                <a:gd name="T31" fmla="*/ 47 h 150"/>
                <a:gd name="T32" fmla="*/ 74 w 158"/>
                <a:gd name="T33" fmla="*/ 4 h 150"/>
                <a:gd name="T34" fmla="*/ 79 w 158"/>
                <a:gd name="T35" fmla="*/ 0 h 150"/>
                <a:gd name="T36" fmla="*/ 83 w 158"/>
                <a:gd name="T37" fmla="*/ 4 h 150"/>
                <a:gd name="T38" fmla="*/ 105 w 158"/>
                <a:gd name="T39" fmla="*/ 47 h 150"/>
                <a:gd name="T40" fmla="*/ 152 w 158"/>
                <a:gd name="T41" fmla="*/ 54 h 150"/>
                <a:gd name="T42" fmla="*/ 157 w 158"/>
                <a:gd name="T43" fmla="*/ 57 h 150"/>
                <a:gd name="T44" fmla="*/ 155 w 158"/>
                <a:gd name="T45" fmla="*/ 63 h 150"/>
                <a:gd name="T46" fmla="*/ 112 w 158"/>
                <a:gd name="T47" fmla="*/ 88 h 150"/>
                <a:gd name="T48" fmla="*/ 137 w 158"/>
                <a:gd name="T49" fmla="*/ 64 h 150"/>
                <a:gd name="T50" fmla="*/ 103 w 158"/>
                <a:gd name="T51" fmla="*/ 59 h 150"/>
                <a:gd name="T52" fmla="*/ 97 w 158"/>
                <a:gd name="T53" fmla="*/ 58 h 150"/>
                <a:gd name="T54" fmla="*/ 94 w 158"/>
                <a:gd name="T55" fmla="*/ 53 h 150"/>
                <a:gd name="T56" fmla="*/ 79 w 158"/>
                <a:gd name="T57" fmla="*/ 22 h 150"/>
                <a:gd name="T58" fmla="*/ 79 w 158"/>
                <a:gd name="T59" fmla="*/ 113 h 150"/>
                <a:gd name="T60" fmla="*/ 84 w 158"/>
                <a:gd name="T61" fmla="*/ 116 h 150"/>
                <a:gd name="T62" fmla="*/ 114 w 158"/>
                <a:gd name="T63" fmla="*/ 132 h 150"/>
                <a:gd name="T64" fmla="*/ 109 w 158"/>
                <a:gd name="T65" fmla="*/ 98 h 150"/>
                <a:gd name="T66" fmla="*/ 108 w 158"/>
                <a:gd name="T67" fmla="*/ 92 h 150"/>
                <a:gd name="T68" fmla="*/ 112 w 158"/>
                <a:gd name="T69" fmla="*/ 88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8" h="150">
                  <a:moveTo>
                    <a:pt x="155" y="63"/>
                  </a:moveTo>
                  <a:cubicBezTo>
                    <a:pt x="121" y="96"/>
                    <a:pt x="121" y="96"/>
                    <a:pt x="121" y="96"/>
                  </a:cubicBezTo>
                  <a:cubicBezTo>
                    <a:pt x="129" y="144"/>
                    <a:pt x="129" y="144"/>
                    <a:pt x="129" y="144"/>
                  </a:cubicBezTo>
                  <a:cubicBezTo>
                    <a:pt x="129" y="146"/>
                    <a:pt x="129" y="147"/>
                    <a:pt x="128" y="149"/>
                  </a:cubicBezTo>
                  <a:cubicBezTo>
                    <a:pt x="128" y="150"/>
                    <a:pt x="126" y="150"/>
                    <a:pt x="125" y="150"/>
                  </a:cubicBezTo>
                  <a:cubicBezTo>
                    <a:pt x="124" y="150"/>
                    <a:pt x="123" y="150"/>
                    <a:pt x="121" y="149"/>
                  </a:cubicBezTo>
                  <a:cubicBezTo>
                    <a:pt x="79" y="127"/>
                    <a:pt x="79" y="127"/>
                    <a:pt x="79" y="127"/>
                  </a:cubicBezTo>
                  <a:cubicBezTo>
                    <a:pt x="36" y="149"/>
                    <a:pt x="36" y="149"/>
                    <a:pt x="36" y="149"/>
                  </a:cubicBezTo>
                  <a:cubicBezTo>
                    <a:pt x="35" y="150"/>
                    <a:pt x="34" y="150"/>
                    <a:pt x="33" y="150"/>
                  </a:cubicBezTo>
                  <a:cubicBezTo>
                    <a:pt x="31" y="150"/>
                    <a:pt x="30" y="150"/>
                    <a:pt x="29" y="149"/>
                  </a:cubicBezTo>
                  <a:cubicBezTo>
                    <a:pt x="29" y="147"/>
                    <a:pt x="28" y="146"/>
                    <a:pt x="29" y="144"/>
                  </a:cubicBezTo>
                  <a:cubicBezTo>
                    <a:pt x="37" y="96"/>
                    <a:pt x="37" y="96"/>
                    <a:pt x="37" y="96"/>
                  </a:cubicBezTo>
                  <a:cubicBezTo>
                    <a:pt x="2" y="63"/>
                    <a:pt x="2" y="63"/>
                    <a:pt x="2" y="63"/>
                  </a:cubicBezTo>
                  <a:cubicBezTo>
                    <a:pt x="0" y="61"/>
                    <a:pt x="0" y="59"/>
                    <a:pt x="0" y="57"/>
                  </a:cubicBezTo>
                  <a:cubicBezTo>
                    <a:pt x="1" y="56"/>
                    <a:pt x="3" y="54"/>
                    <a:pt x="5" y="54"/>
                  </a:cubicBezTo>
                  <a:cubicBezTo>
                    <a:pt x="53" y="47"/>
                    <a:pt x="53" y="47"/>
                    <a:pt x="53" y="47"/>
                  </a:cubicBezTo>
                  <a:cubicBezTo>
                    <a:pt x="74" y="4"/>
                    <a:pt x="74" y="4"/>
                    <a:pt x="74" y="4"/>
                  </a:cubicBezTo>
                  <a:cubicBezTo>
                    <a:pt x="75" y="2"/>
                    <a:pt x="77" y="0"/>
                    <a:pt x="79" y="0"/>
                  </a:cubicBezTo>
                  <a:cubicBezTo>
                    <a:pt x="81" y="0"/>
                    <a:pt x="82" y="2"/>
                    <a:pt x="83" y="4"/>
                  </a:cubicBezTo>
                  <a:cubicBezTo>
                    <a:pt x="105" y="47"/>
                    <a:pt x="105" y="47"/>
                    <a:pt x="105" y="47"/>
                  </a:cubicBezTo>
                  <a:cubicBezTo>
                    <a:pt x="152" y="54"/>
                    <a:pt x="152" y="54"/>
                    <a:pt x="152" y="54"/>
                  </a:cubicBezTo>
                  <a:cubicBezTo>
                    <a:pt x="155" y="54"/>
                    <a:pt x="157" y="56"/>
                    <a:pt x="157" y="57"/>
                  </a:cubicBezTo>
                  <a:cubicBezTo>
                    <a:pt x="158" y="59"/>
                    <a:pt x="157" y="61"/>
                    <a:pt x="155" y="63"/>
                  </a:cubicBezTo>
                  <a:close/>
                  <a:moveTo>
                    <a:pt x="112" y="88"/>
                  </a:moveTo>
                  <a:cubicBezTo>
                    <a:pt x="137" y="64"/>
                    <a:pt x="137" y="64"/>
                    <a:pt x="137" y="64"/>
                  </a:cubicBezTo>
                  <a:cubicBezTo>
                    <a:pt x="103" y="59"/>
                    <a:pt x="103" y="59"/>
                    <a:pt x="103" y="59"/>
                  </a:cubicBezTo>
                  <a:cubicBezTo>
                    <a:pt x="97" y="58"/>
                    <a:pt x="97" y="58"/>
                    <a:pt x="97" y="58"/>
                  </a:cubicBezTo>
                  <a:cubicBezTo>
                    <a:pt x="94" y="53"/>
                    <a:pt x="94" y="53"/>
                    <a:pt x="94" y="53"/>
                  </a:cubicBezTo>
                  <a:cubicBezTo>
                    <a:pt x="79" y="22"/>
                    <a:pt x="79" y="22"/>
                    <a:pt x="79" y="22"/>
                  </a:cubicBezTo>
                  <a:cubicBezTo>
                    <a:pt x="79" y="113"/>
                    <a:pt x="79" y="113"/>
                    <a:pt x="79" y="113"/>
                  </a:cubicBezTo>
                  <a:cubicBezTo>
                    <a:pt x="84" y="116"/>
                    <a:pt x="84" y="116"/>
                    <a:pt x="84" y="116"/>
                  </a:cubicBezTo>
                  <a:cubicBezTo>
                    <a:pt x="114" y="132"/>
                    <a:pt x="114" y="132"/>
                    <a:pt x="114" y="132"/>
                  </a:cubicBezTo>
                  <a:cubicBezTo>
                    <a:pt x="109" y="98"/>
                    <a:pt x="109" y="98"/>
                    <a:pt x="109" y="98"/>
                  </a:cubicBezTo>
                  <a:cubicBezTo>
                    <a:pt x="108" y="92"/>
                    <a:pt x="108" y="92"/>
                    <a:pt x="108" y="92"/>
                  </a:cubicBezTo>
                  <a:lnTo>
                    <a:pt x="112" y="88"/>
                  </a:lnTo>
                  <a:close/>
                </a:path>
              </a:pathLst>
            </a:custGeom>
            <a:solidFill>
              <a:srgbClr val="EC353E"/>
            </a:solidFill>
            <a:ln>
              <a:noFill/>
            </a:ln>
            <a:extLst/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05315753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61" name="Группа 660"/>
          <p:cNvGrpSpPr/>
          <p:nvPr/>
        </p:nvGrpSpPr>
        <p:grpSpPr>
          <a:xfrm>
            <a:off x="7412025" y="4110985"/>
            <a:ext cx="4745486" cy="2747016"/>
            <a:chOff x="7047001" y="3687154"/>
            <a:chExt cx="5030669" cy="3164720"/>
          </a:xfrm>
          <a:solidFill>
            <a:srgbClr val="E7F0F9"/>
          </a:solidFill>
        </p:grpSpPr>
        <p:grpSp>
          <p:nvGrpSpPr>
            <p:cNvPr id="662" name="Group 2636"/>
            <p:cNvGrpSpPr>
              <a:grpSpLocks/>
            </p:cNvGrpSpPr>
            <p:nvPr/>
          </p:nvGrpSpPr>
          <p:grpSpPr bwMode="auto">
            <a:xfrm>
              <a:off x="8056423" y="5535021"/>
              <a:ext cx="47676" cy="891053"/>
              <a:chOff x="8411" y="2842"/>
              <a:chExt cx="29" cy="542"/>
            </a:xfrm>
            <a:grpFill/>
          </p:grpSpPr>
          <p:sp>
            <p:nvSpPr>
              <p:cNvPr id="2021" name="Rectangle 2436"/>
              <p:cNvSpPr>
                <a:spLocks noChangeArrowheads="1"/>
              </p:cNvSpPr>
              <p:nvPr/>
            </p:nvSpPr>
            <p:spPr bwMode="auto">
              <a:xfrm>
                <a:off x="8439" y="2842"/>
                <a:ext cx="1" cy="542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22" name="Rectangle 2437"/>
              <p:cNvSpPr>
                <a:spLocks noChangeArrowheads="1"/>
              </p:cNvSpPr>
              <p:nvPr/>
            </p:nvSpPr>
            <p:spPr bwMode="auto">
              <a:xfrm>
                <a:off x="8411" y="2842"/>
                <a:ext cx="2" cy="542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23" name="Rectangle 2438"/>
              <p:cNvSpPr>
                <a:spLocks noChangeArrowheads="1"/>
              </p:cNvSpPr>
              <p:nvPr/>
            </p:nvSpPr>
            <p:spPr bwMode="auto">
              <a:xfrm>
                <a:off x="8423" y="2842"/>
                <a:ext cx="2" cy="542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24" name="Rectangle 2439"/>
              <p:cNvSpPr>
                <a:spLocks noChangeArrowheads="1"/>
              </p:cNvSpPr>
              <p:nvPr/>
            </p:nvSpPr>
            <p:spPr bwMode="auto">
              <a:xfrm>
                <a:off x="8428" y="2842"/>
                <a:ext cx="1" cy="542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25" name="Freeform 2440"/>
              <p:cNvSpPr>
                <a:spLocks/>
              </p:cNvSpPr>
              <p:nvPr/>
            </p:nvSpPr>
            <p:spPr bwMode="auto">
              <a:xfrm>
                <a:off x="8428" y="3372"/>
                <a:ext cx="12" cy="12"/>
              </a:xfrm>
              <a:custGeom>
                <a:avLst/>
                <a:gdLst>
                  <a:gd name="T0" fmla="*/ 12 w 12"/>
                  <a:gd name="T1" fmla="*/ 12 h 12"/>
                  <a:gd name="T2" fmla="*/ 12 w 12"/>
                  <a:gd name="T3" fmla="*/ 12 h 12"/>
                  <a:gd name="T4" fmla="*/ 0 w 12"/>
                  <a:gd name="T5" fmla="*/ 0 h 12"/>
                  <a:gd name="T6" fmla="*/ 0 w 12"/>
                  <a:gd name="T7" fmla="*/ 0 h 12"/>
                  <a:gd name="T8" fmla="*/ 12 w 12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12" y="12"/>
                    </a:moveTo>
                    <a:lnTo>
                      <a:pt x="12" y="1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2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26" name="Freeform 2441"/>
              <p:cNvSpPr>
                <a:spLocks/>
              </p:cNvSpPr>
              <p:nvPr/>
            </p:nvSpPr>
            <p:spPr bwMode="auto">
              <a:xfrm>
                <a:off x="8428" y="3372"/>
                <a:ext cx="12" cy="12"/>
              </a:xfrm>
              <a:custGeom>
                <a:avLst/>
                <a:gdLst>
                  <a:gd name="T0" fmla="*/ 1 w 12"/>
                  <a:gd name="T1" fmla="*/ 12 h 12"/>
                  <a:gd name="T2" fmla="*/ 12 w 12"/>
                  <a:gd name="T3" fmla="*/ 0 h 12"/>
                  <a:gd name="T4" fmla="*/ 12 w 12"/>
                  <a:gd name="T5" fmla="*/ 0 h 12"/>
                  <a:gd name="T6" fmla="*/ 0 w 12"/>
                  <a:gd name="T7" fmla="*/ 12 h 12"/>
                  <a:gd name="T8" fmla="*/ 1 w 12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1" y="12"/>
                    </a:moveTo>
                    <a:lnTo>
                      <a:pt x="12" y="0"/>
                    </a:lnTo>
                    <a:lnTo>
                      <a:pt x="12" y="0"/>
                    </a:lnTo>
                    <a:lnTo>
                      <a:pt x="0" y="12"/>
                    </a:lnTo>
                    <a:lnTo>
                      <a:pt x="1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27" name="Freeform 2442"/>
              <p:cNvSpPr>
                <a:spLocks/>
              </p:cNvSpPr>
              <p:nvPr/>
            </p:nvSpPr>
            <p:spPr bwMode="auto">
              <a:xfrm>
                <a:off x="8411" y="3372"/>
                <a:ext cx="14" cy="12"/>
              </a:xfrm>
              <a:custGeom>
                <a:avLst/>
                <a:gdLst>
                  <a:gd name="T0" fmla="*/ 12 w 14"/>
                  <a:gd name="T1" fmla="*/ 12 h 12"/>
                  <a:gd name="T2" fmla="*/ 14 w 14"/>
                  <a:gd name="T3" fmla="*/ 12 h 12"/>
                  <a:gd name="T4" fmla="*/ 0 w 14"/>
                  <a:gd name="T5" fmla="*/ 0 h 12"/>
                  <a:gd name="T6" fmla="*/ 0 w 14"/>
                  <a:gd name="T7" fmla="*/ 0 h 12"/>
                  <a:gd name="T8" fmla="*/ 12 w 14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2">
                    <a:moveTo>
                      <a:pt x="12" y="12"/>
                    </a:moveTo>
                    <a:lnTo>
                      <a:pt x="14" y="1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2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28" name="Freeform 2443"/>
              <p:cNvSpPr>
                <a:spLocks/>
              </p:cNvSpPr>
              <p:nvPr/>
            </p:nvSpPr>
            <p:spPr bwMode="auto">
              <a:xfrm>
                <a:off x="8411" y="3372"/>
                <a:ext cx="14" cy="12"/>
              </a:xfrm>
              <a:custGeom>
                <a:avLst/>
                <a:gdLst>
                  <a:gd name="T0" fmla="*/ 0 w 14"/>
                  <a:gd name="T1" fmla="*/ 12 h 12"/>
                  <a:gd name="T2" fmla="*/ 14 w 14"/>
                  <a:gd name="T3" fmla="*/ 0 h 12"/>
                  <a:gd name="T4" fmla="*/ 12 w 14"/>
                  <a:gd name="T5" fmla="*/ 0 h 12"/>
                  <a:gd name="T6" fmla="*/ 0 w 14"/>
                  <a:gd name="T7" fmla="*/ 12 h 12"/>
                  <a:gd name="T8" fmla="*/ 0 w 14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2">
                    <a:moveTo>
                      <a:pt x="0" y="12"/>
                    </a:moveTo>
                    <a:lnTo>
                      <a:pt x="14" y="0"/>
                    </a:lnTo>
                    <a:lnTo>
                      <a:pt x="12" y="0"/>
                    </a:lnTo>
                    <a:lnTo>
                      <a:pt x="0" y="12"/>
                    </a:lnTo>
                    <a:lnTo>
                      <a:pt x="0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29" name="Freeform 2444"/>
              <p:cNvSpPr>
                <a:spLocks/>
              </p:cNvSpPr>
              <p:nvPr/>
            </p:nvSpPr>
            <p:spPr bwMode="auto">
              <a:xfrm>
                <a:off x="8428" y="3361"/>
                <a:ext cx="12" cy="12"/>
              </a:xfrm>
              <a:custGeom>
                <a:avLst/>
                <a:gdLst>
                  <a:gd name="T0" fmla="*/ 12 w 12"/>
                  <a:gd name="T1" fmla="*/ 12 h 12"/>
                  <a:gd name="T2" fmla="*/ 12 w 12"/>
                  <a:gd name="T3" fmla="*/ 11 h 12"/>
                  <a:gd name="T4" fmla="*/ 0 w 12"/>
                  <a:gd name="T5" fmla="*/ 0 h 12"/>
                  <a:gd name="T6" fmla="*/ 0 w 12"/>
                  <a:gd name="T7" fmla="*/ 0 h 12"/>
                  <a:gd name="T8" fmla="*/ 12 w 12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12" y="12"/>
                    </a:moveTo>
                    <a:lnTo>
                      <a:pt x="12" y="1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2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30" name="Freeform 2445"/>
              <p:cNvSpPr>
                <a:spLocks/>
              </p:cNvSpPr>
              <p:nvPr/>
            </p:nvSpPr>
            <p:spPr bwMode="auto">
              <a:xfrm>
                <a:off x="8428" y="3361"/>
                <a:ext cx="12" cy="12"/>
              </a:xfrm>
              <a:custGeom>
                <a:avLst/>
                <a:gdLst>
                  <a:gd name="T0" fmla="*/ 1 w 12"/>
                  <a:gd name="T1" fmla="*/ 12 h 12"/>
                  <a:gd name="T2" fmla="*/ 12 w 12"/>
                  <a:gd name="T3" fmla="*/ 0 h 12"/>
                  <a:gd name="T4" fmla="*/ 12 w 12"/>
                  <a:gd name="T5" fmla="*/ 0 h 12"/>
                  <a:gd name="T6" fmla="*/ 0 w 12"/>
                  <a:gd name="T7" fmla="*/ 11 h 12"/>
                  <a:gd name="T8" fmla="*/ 1 w 12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1" y="12"/>
                    </a:moveTo>
                    <a:lnTo>
                      <a:pt x="12" y="0"/>
                    </a:lnTo>
                    <a:lnTo>
                      <a:pt x="12" y="0"/>
                    </a:lnTo>
                    <a:lnTo>
                      <a:pt x="0" y="11"/>
                    </a:lnTo>
                    <a:lnTo>
                      <a:pt x="1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31" name="Freeform 2446"/>
              <p:cNvSpPr>
                <a:spLocks/>
              </p:cNvSpPr>
              <p:nvPr/>
            </p:nvSpPr>
            <p:spPr bwMode="auto">
              <a:xfrm>
                <a:off x="8411" y="3361"/>
                <a:ext cx="14" cy="12"/>
              </a:xfrm>
              <a:custGeom>
                <a:avLst/>
                <a:gdLst>
                  <a:gd name="T0" fmla="*/ 12 w 14"/>
                  <a:gd name="T1" fmla="*/ 12 h 12"/>
                  <a:gd name="T2" fmla="*/ 14 w 14"/>
                  <a:gd name="T3" fmla="*/ 12 h 12"/>
                  <a:gd name="T4" fmla="*/ 0 w 14"/>
                  <a:gd name="T5" fmla="*/ 0 h 12"/>
                  <a:gd name="T6" fmla="*/ 0 w 14"/>
                  <a:gd name="T7" fmla="*/ 0 h 12"/>
                  <a:gd name="T8" fmla="*/ 12 w 14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2">
                    <a:moveTo>
                      <a:pt x="12" y="12"/>
                    </a:moveTo>
                    <a:lnTo>
                      <a:pt x="14" y="1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2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32" name="Freeform 2447"/>
              <p:cNvSpPr>
                <a:spLocks/>
              </p:cNvSpPr>
              <p:nvPr/>
            </p:nvSpPr>
            <p:spPr bwMode="auto">
              <a:xfrm>
                <a:off x="8411" y="3361"/>
                <a:ext cx="14" cy="12"/>
              </a:xfrm>
              <a:custGeom>
                <a:avLst/>
                <a:gdLst>
                  <a:gd name="T0" fmla="*/ 0 w 14"/>
                  <a:gd name="T1" fmla="*/ 12 h 12"/>
                  <a:gd name="T2" fmla="*/ 14 w 14"/>
                  <a:gd name="T3" fmla="*/ 0 h 12"/>
                  <a:gd name="T4" fmla="*/ 12 w 14"/>
                  <a:gd name="T5" fmla="*/ 0 h 12"/>
                  <a:gd name="T6" fmla="*/ 0 w 14"/>
                  <a:gd name="T7" fmla="*/ 12 h 12"/>
                  <a:gd name="T8" fmla="*/ 0 w 14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2">
                    <a:moveTo>
                      <a:pt x="0" y="12"/>
                    </a:moveTo>
                    <a:lnTo>
                      <a:pt x="14" y="0"/>
                    </a:lnTo>
                    <a:lnTo>
                      <a:pt x="12" y="0"/>
                    </a:lnTo>
                    <a:lnTo>
                      <a:pt x="0" y="12"/>
                    </a:lnTo>
                    <a:lnTo>
                      <a:pt x="0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33" name="Freeform 2448"/>
              <p:cNvSpPr>
                <a:spLocks/>
              </p:cNvSpPr>
              <p:nvPr/>
            </p:nvSpPr>
            <p:spPr bwMode="auto">
              <a:xfrm>
                <a:off x="8428" y="3349"/>
                <a:ext cx="12" cy="12"/>
              </a:xfrm>
              <a:custGeom>
                <a:avLst/>
                <a:gdLst>
                  <a:gd name="T0" fmla="*/ 12 w 12"/>
                  <a:gd name="T1" fmla="*/ 12 h 12"/>
                  <a:gd name="T2" fmla="*/ 12 w 12"/>
                  <a:gd name="T3" fmla="*/ 12 h 12"/>
                  <a:gd name="T4" fmla="*/ 0 w 12"/>
                  <a:gd name="T5" fmla="*/ 0 h 12"/>
                  <a:gd name="T6" fmla="*/ 0 w 12"/>
                  <a:gd name="T7" fmla="*/ 1 h 12"/>
                  <a:gd name="T8" fmla="*/ 12 w 12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12" y="12"/>
                    </a:moveTo>
                    <a:lnTo>
                      <a:pt x="12" y="12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2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34" name="Freeform 2449"/>
              <p:cNvSpPr>
                <a:spLocks/>
              </p:cNvSpPr>
              <p:nvPr/>
            </p:nvSpPr>
            <p:spPr bwMode="auto">
              <a:xfrm>
                <a:off x="8428" y="3349"/>
                <a:ext cx="12" cy="12"/>
              </a:xfrm>
              <a:custGeom>
                <a:avLst/>
                <a:gdLst>
                  <a:gd name="T0" fmla="*/ 1 w 12"/>
                  <a:gd name="T1" fmla="*/ 12 h 12"/>
                  <a:gd name="T2" fmla="*/ 12 w 12"/>
                  <a:gd name="T3" fmla="*/ 1 h 12"/>
                  <a:gd name="T4" fmla="*/ 12 w 12"/>
                  <a:gd name="T5" fmla="*/ 0 h 12"/>
                  <a:gd name="T6" fmla="*/ 0 w 12"/>
                  <a:gd name="T7" fmla="*/ 12 h 12"/>
                  <a:gd name="T8" fmla="*/ 1 w 12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1" y="12"/>
                    </a:moveTo>
                    <a:lnTo>
                      <a:pt x="12" y="1"/>
                    </a:lnTo>
                    <a:lnTo>
                      <a:pt x="12" y="0"/>
                    </a:lnTo>
                    <a:lnTo>
                      <a:pt x="0" y="12"/>
                    </a:lnTo>
                    <a:lnTo>
                      <a:pt x="1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35" name="Freeform 2450"/>
              <p:cNvSpPr>
                <a:spLocks/>
              </p:cNvSpPr>
              <p:nvPr/>
            </p:nvSpPr>
            <p:spPr bwMode="auto">
              <a:xfrm>
                <a:off x="8411" y="3349"/>
                <a:ext cx="14" cy="13"/>
              </a:xfrm>
              <a:custGeom>
                <a:avLst/>
                <a:gdLst>
                  <a:gd name="T0" fmla="*/ 12 w 14"/>
                  <a:gd name="T1" fmla="*/ 13 h 13"/>
                  <a:gd name="T2" fmla="*/ 14 w 14"/>
                  <a:gd name="T3" fmla="*/ 12 h 13"/>
                  <a:gd name="T4" fmla="*/ 0 w 14"/>
                  <a:gd name="T5" fmla="*/ 0 h 13"/>
                  <a:gd name="T6" fmla="*/ 0 w 14"/>
                  <a:gd name="T7" fmla="*/ 1 h 13"/>
                  <a:gd name="T8" fmla="*/ 12 w 14"/>
                  <a:gd name="T9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3">
                    <a:moveTo>
                      <a:pt x="12" y="13"/>
                    </a:moveTo>
                    <a:lnTo>
                      <a:pt x="14" y="12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2" y="1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36" name="Freeform 2451"/>
              <p:cNvSpPr>
                <a:spLocks/>
              </p:cNvSpPr>
              <p:nvPr/>
            </p:nvSpPr>
            <p:spPr bwMode="auto">
              <a:xfrm>
                <a:off x="8411" y="3349"/>
                <a:ext cx="14" cy="13"/>
              </a:xfrm>
              <a:custGeom>
                <a:avLst/>
                <a:gdLst>
                  <a:gd name="T0" fmla="*/ 0 w 14"/>
                  <a:gd name="T1" fmla="*/ 13 h 13"/>
                  <a:gd name="T2" fmla="*/ 14 w 14"/>
                  <a:gd name="T3" fmla="*/ 1 h 13"/>
                  <a:gd name="T4" fmla="*/ 12 w 14"/>
                  <a:gd name="T5" fmla="*/ 0 h 13"/>
                  <a:gd name="T6" fmla="*/ 0 w 14"/>
                  <a:gd name="T7" fmla="*/ 12 h 13"/>
                  <a:gd name="T8" fmla="*/ 0 w 14"/>
                  <a:gd name="T9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3">
                    <a:moveTo>
                      <a:pt x="0" y="13"/>
                    </a:moveTo>
                    <a:lnTo>
                      <a:pt x="14" y="1"/>
                    </a:lnTo>
                    <a:lnTo>
                      <a:pt x="12" y="0"/>
                    </a:lnTo>
                    <a:lnTo>
                      <a:pt x="0" y="12"/>
                    </a:lnTo>
                    <a:lnTo>
                      <a:pt x="0" y="1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37" name="Freeform 2452"/>
              <p:cNvSpPr>
                <a:spLocks/>
              </p:cNvSpPr>
              <p:nvPr/>
            </p:nvSpPr>
            <p:spPr bwMode="auto">
              <a:xfrm>
                <a:off x="8428" y="3338"/>
                <a:ext cx="12" cy="12"/>
              </a:xfrm>
              <a:custGeom>
                <a:avLst/>
                <a:gdLst>
                  <a:gd name="T0" fmla="*/ 12 w 12"/>
                  <a:gd name="T1" fmla="*/ 12 h 12"/>
                  <a:gd name="T2" fmla="*/ 12 w 12"/>
                  <a:gd name="T3" fmla="*/ 12 h 12"/>
                  <a:gd name="T4" fmla="*/ 0 w 12"/>
                  <a:gd name="T5" fmla="*/ 0 h 12"/>
                  <a:gd name="T6" fmla="*/ 0 w 12"/>
                  <a:gd name="T7" fmla="*/ 0 h 12"/>
                  <a:gd name="T8" fmla="*/ 12 w 12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12" y="12"/>
                    </a:moveTo>
                    <a:lnTo>
                      <a:pt x="12" y="1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2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38" name="Freeform 2453"/>
              <p:cNvSpPr>
                <a:spLocks/>
              </p:cNvSpPr>
              <p:nvPr/>
            </p:nvSpPr>
            <p:spPr bwMode="auto">
              <a:xfrm>
                <a:off x="8428" y="3338"/>
                <a:ext cx="12" cy="12"/>
              </a:xfrm>
              <a:custGeom>
                <a:avLst/>
                <a:gdLst>
                  <a:gd name="T0" fmla="*/ 1 w 12"/>
                  <a:gd name="T1" fmla="*/ 12 h 12"/>
                  <a:gd name="T2" fmla="*/ 12 w 12"/>
                  <a:gd name="T3" fmla="*/ 0 h 12"/>
                  <a:gd name="T4" fmla="*/ 12 w 12"/>
                  <a:gd name="T5" fmla="*/ 0 h 12"/>
                  <a:gd name="T6" fmla="*/ 0 w 12"/>
                  <a:gd name="T7" fmla="*/ 12 h 12"/>
                  <a:gd name="T8" fmla="*/ 1 w 12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1" y="12"/>
                    </a:moveTo>
                    <a:lnTo>
                      <a:pt x="12" y="0"/>
                    </a:lnTo>
                    <a:lnTo>
                      <a:pt x="12" y="0"/>
                    </a:lnTo>
                    <a:lnTo>
                      <a:pt x="0" y="12"/>
                    </a:lnTo>
                    <a:lnTo>
                      <a:pt x="1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39" name="Freeform 2454"/>
              <p:cNvSpPr>
                <a:spLocks/>
              </p:cNvSpPr>
              <p:nvPr/>
            </p:nvSpPr>
            <p:spPr bwMode="auto">
              <a:xfrm>
                <a:off x="8411" y="3338"/>
                <a:ext cx="14" cy="12"/>
              </a:xfrm>
              <a:custGeom>
                <a:avLst/>
                <a:gdLst>
                  <a:gd name="T0" fmla="*/ 12 w 14"/>
                  <a:gd name="T1" fmla="*/ 12 h 12"/>
                  <a:gd name="T2" fmla="*/ 14 w 14"/>
                  <a:gd name="T3" fmla="*/ 12 h 12"/>
                  <a:gd name="T4" fmla="*/ 0 w 14"/>
                  <a:gd name="T5" fmla="*/ 0 h 12"/>
                  <a:gd name="T6" fmla="*/ 0 w 14"/>
                  <a:gd name="T7" fmla="*/ 0 h 12"/>
                  <a:gd name="T8" fmla="*/ 12 w 14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2">
                    <a:moveTo>
                      <a:pt x="12" y="12"/>
                    </a:moveTo>
                    <a:lnTo>
                      <a:pt x="14" y="1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2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40" name="Freeform 2455"/>
              <p:cNvSpPr>
                <a:spLocks/>
              </p:cNvSpPr>
              <p:nvPr/>
            </p:nvSpPr>
            <p:spPr bwMode="auto">
              <a:xfrm>
                <a:off x="8411" y="3338"/>
                <a:ext cx="14" cy="12"/>
              </a:xfrm>
              <a:custGeom>
                <a:avLst/>
                <a:gdLst>
                  <a:gd name="T0" fmla="*/ 0 w 14"/>
                  <a:gd name="T1" fmla="*/ 12 h 12"/>
                  <a:gd name="T2" fmla="*/ 14 w 14"/>
                  <a:gd name="T3" fmla="*/ 0 h 12"/>
                  <a:gd name="T4" fmla="*/ 12 w 14"/>
                  <a:gd name="T5" fmla="*/ 0 h 12"/>
                  <a:gd name="T6" fmla="*/ 0 w 14"/>
                  <a:gd name="T7" fmla="*/ 12 h 12"/>
                  <a:gd name="T8" fmla="*/ 0 w 14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2">
                    <a:moveTo>
                      <a:pt x="0" y="12"/>
                    </a:moveTo>
                    <a:lnTo>
                      <a:pt x="14" y="0"/>
                    </a:lnTo>
                    <a:lnTo>
                      <a:pt x="12" y="0"/>
                    </a:lnTo>
                    <a:lnTo>
                      <a:pt x="0" y="12"/>
                    </a:lnTo>
                    <a:lnTo>
                      <a:pt x="0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41" name="Freeform 2456"/>
              <p:cNvSpPr>
                <a:spLocks/>
              </p:cNvSpPr>
              <p:nvPr/>
            </p:nvSpPr>
            <p:spPr bwMode="auto">
              <a:xfrm>
                <a:off x="8428" y="3328"/>
                <a:ext cx="12" cy="12"/>
              </a:xfrm>
              <a:custGeom>
                <a:avLst/>
                <a:gdLst>
                  <a:gd name="T0" fmla="*/ 12 w 12"/>
                  <a:gd name="T1" fmla="*/ 12 h 12"/>
                  <a:gd name="T2" fmla="*/ 12 w 12"/>
                  <a:gd name="T3" fmla="*/ 10 h 12"/>
                  <a:gd name="T4" fmla="*/ 0 w 12"/>
                  <a:gd name="T5" fmla="*/ 0 h 12"/>
                  <a:gd name="T6" fmla="*/ 0 w 12"/>
                  <a:gd name="T7" fmla="*/ 0 h 12"/>
                  <a:gd name="T8" fmla="*/ 12 w 12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12" y="12"/>
                    </a:moveTo>
                    <a:lnTo>
                      <a:pt x="12" y="1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2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42" name="Freeform 2457"/>
              <p:cNvSpPr>
                <a:spLocks/>
              </p:cNvSpPr>
              <p:nvPr/>
            </p:nvSpPr>
            <p:spPr bwMode="auto">
              <a:xfrm>
                <a:off x="8428" y="3328"/>
                <a:ext cx="12" cy="12"/>
              </a:xfrm>
              <a:custGeom>
                <a:avLst/>
                <a:gdLst>
                  <a:gd name="T0" fmla="*/ 1 w 12"/>
                  <a:gd name="T1" fmla="*/ 12 h 12"/>
                  <a:gd name="T2" fmla="*/ 12 w 12"/>
                  <a:gd name="T3" fmla="*/ 0 h 12"/>
                  <a:gd name="T4" fmla="*/ 12 w 12"/>
                  <a:gd name="T5" fmla="*/ 0 h 12"/>
                  <a:gd name="T6" fmla="*/ 0 w 12"/>
                  <a:gd name="T7" fmla="*/ 10 h 12"/>
                  <a:gd name="T8" fmla="*/ 1 w 12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1" y="12"/>
                    </a:moveTo>
                    <a:lnTo>
                      <a:pt x="12" y="0"/>
                    </a:lnTo>
                    <a:lnTo>
                      <a:pt x="12" y="0"/>
                    </a:lnTo>
                    <a:lnTo>
                      <a:pt x="0" y="10"/>
                    </a:lnTo>
                    <a:lnTo>
                      <a:pt x="1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43" name="Freeform 2458"/>
              <p:cNvSpPr>
                <a:spLocks/>
              </p:cNvSpPr>
              <p:nvPr/>
            </p:nvSpPr>
            <p:spPr bwMode="auto">
              <a:xfrm>
                <a:off x="8411" y="3328"/>
                <a:ext cx="14" cy="12"/>
              </a:xfrm>
              <a:custGeom>
                <a:avLst/>
                <a:gdLst>
                  <a:gd name="T0" fmla="*/ 12 w 14"/>
                  <a:gd name="T1" fmla="*/ 12 h 12"/>
                  <a:gd name="T2" fmla="*/ 14 w 14"/>
                  <a:gd name="T3" fmla="*/ 12 h 12"/>
                  <a:gd name="T4" fmla="*/ 0 w 14"/>
                  <a:gd name="T5" fmla="*/ 0 h 12"/>
                  <a:gd name="T6" fmla="*/ 0 w 14"/>
                  <a:gd name="T7" fmla="*/ 0 h 12"/>
                  <a:gd name="T8" fmla="*/ 12 w 14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2">
                    <a:moveTo>
                      <a:pt x="12" y="12"/>
                    </a:moveTo>
                    <a:lnTo>
                      <a:pt x="14" y="1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2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44" name="Freeform 2459"/>
              <p:cNvSpPr>
                <a:spLocks/>
              </p:cNvSpPr>
              <p:nvPr/>
            </p:nvSpPr>
            <p:spPr bwMode="auto">
              <a:xfrm>
                <a:off x="8411" y="3328"/>
                <a:ext cx="14" cy="12"/>
              </a:xfrm>
              <a:custGeom>
                <a:avLst/>
                <a:gdLst>
                  <a:gd name="T0" fmla="*/ 0 w 14"/>
                  <a:gd name="T1" fmla="*/ 12 h 12"/>
                  <a:gd name="T2" fmla="*/ 14 w 14"/>
                  <a:gd name="T3" fmla="*/ 0 h 12"/>
                  <a:gd name="T4" fmla="*/ 12 w 14"/>
                  <a:gd name="T5" fmla="*/ 0 h 12"/>
                  <a:gd name="T6" fmla="*/ 0 w 14"/>
                  <a:gd name="T7" fmla="*/ 12 h 12"/>
                  <a:gd name="T8" fmla="*/ 0 w 14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2">
                    <a:moveTo>
                      <a:pt x="0" y="12"/>
                    </a:moveTo>
                    <a:lnTo>
                      <a:pt x="14" y="0"/>
                    </a:lnTo>
                    <a:lnTo>
                      <a:pt x="12" y="0"/>
                    </a:lnTo>
                    <a:lnTo>
                      <a:pt x="0" y="12"/>
                    </a:lnTo>
                    <a:lnTo>
                      <a:pt x="0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45" name="Freeform 2460"/>
              <p:cNvSpPr>
                <a:spLocks/>
              </p:cNvSpPr>
              <p:nvPr/>
            </p:nvSpPr>
            <p:spPr bwMode="auto">
              <a:xfrm>
                <a:off x="8428" y="3316"/>
                <a:ext cx="12" cy="13"/>
              </a:xfrm>
              <a:custGeom>
                <a:avLst/>
                <a:gdLst>
                  <a:gd name="T0" fmla="*/ 12 w 12"/>
                  <a:gd name="T1" fmla="*/ 13 h 13"/>
                  <a:gd name="T2" fmla="*/ 12 w 12"/>
                  <a:gd name="T3" fmla="*/ 12 h 13"/>
                  <a:gd name="T4" fmla="*/ 0 w 12"/>
                  <a:gd name="T5" fmla="*/ 0 h 13"/>
                  <a:gd name="T6" fmla="*/ 0 w 12"/>
                  <a:gd name="T7" fmla="*/ 1 h 13"/>
                  <a:gd name="T8" fmla="*/ 12 w 12"/>
                  <a:gd name="T9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3">
                    <a:moveTo>
                      <a:pt x="12" y="13"/>
                    </a:moveTo>
                    <a:lnTo>
                      <a:pt x="12" y="12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2" y="1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46" name="Freeform 2461"/>
              <p:cNvSpPr>
                <a:spLocks/>
              </p:cNvSpPr>
              <p:nvPr/>
            </p:nvSpPr>
            <p:spPr bwMode="auto">
              <a:xfrm>
                <a:off x="8428" y="3316"/>
                <a:ext cx="12" cy="13"/>
              </a:xfrm>
              <a:custGeom>
                <a:avLst/>
                <a:gdLst>
                  <a:gd name="T0" fmla="*/ 1 w 12"/>
                  <a:gd name="T1" fmla="*/ 13 h 13"/>
                  <a:gd name="T2" fmla="*/ 12 w 12"/>
                  <a:gd name="T3" fmla="*/ 1 h 13"/>
                  <a:gd name="T4" fmla="*/ 12 w 12"/>
                  <a:gd name="T5" fmla="*/ 0 h 13"/>
                  <a:gd name="T6" fmla="*/ 0 w 12"/>
                  <a:gd name="T7" fmla="*/ 12 h 13"/>
                  <a:gd name="T8" fmla="*/ 1 w 12"/>
                  <a:gd name="T9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3">
                    <a:moveTo>
                      <a:pt x="1" y="13"/>
                    </a:moveTo>
                    <a:lnTo>
                      <a:pt x="12" y="1"/>
                    </a:lnTo>
                    <a:lnTo>
                      <a:pt x="12" y="0"/>
                    </a:lnTo>
                    <a:lnTo>
                      <a:pt x="0" y="12"/>
                    </a:lnTo>
                    <a:lnTo>
                      <a:pt x="1" y="1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47" name="Freeform 2462"/>
              <p:cNvSpPr>
                <a:spLocks/>
              </p:cNvSpPr>
              <p:nvPr/>
            </p:nvSpPr>
            <p:spPr bwMode="auto">
              <a:xfrm>
                <a:off x="8411" y="3316"/>
                <a:ext cx="14" cy="13"/>
              </a:xfrm>
              <a:custGeom>
                <a:avLst/>
                <a:gdLst>
                  <a:gd name="T0" fmla="*/ 12 w 14"/>
                  <a:gd name="T1" fmla="*/ 13 h 13"/>
                  <a:gd name="T2" fmla="*/ 14 w 14"/>
                  <a:gd name="T3" fmla="*/ 12 h 13"/>
                  <a:gd name="T4" fmla="*/ 0 w 14"/>
                  <a:gd name="T5" fmla="*/ 0 h 13"/>
                  <a:gd name="T6" fmla="*/ 0 w 14"/>
                  <a:gd name="T7" fmla="*/ 1 h 13"/>
                  <a:gd name="T8" fmla="*/ 12 w 14"/>
                  <a:gd name="T9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3">
                    <a:moveTo>
                      <a:pt x="12" y="13"/>
                    </a:moveTo>
                    <a:lnTo>
                      <a:pt x="14" y="12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2" y="1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48" name="Freeform 2463"/>
              <p:cNvSpPr>
                <a:spLocks/>
              </p:cNvSpPr>
              <p:nvPr/>
            </p:nvSpPr>
            <p:spPr bwMode="auto">
              <a:xfrm>
                <a:off x="8411" y="3316"/>
                <a:ext cx="14" cy="13"/>
              </a:xfrm>
              <a:custGeom>
                <a:avLst/>
                <a:gdLst>
                  <a:gd name="T0" fmla="*/ 0 w 14"/>
                  <a:gd name="T1" fmla="*/ 13 h 13"/>
                  <a:gd name="T2" fmla="*/ 14 w 14"/>
                  <a:gd name="T3" fmla="*/ 1 h 13"/>
                  <a:gd name="T4" fmla="*/ 12 w 14"/>
                  <a:gd name="T5" fmla="*/ 0 h 13"/>
                  <a:gd name="T6" fmla="*/ 0 w 14"/>
                  <a:gd name="T7" fmla="*/ 12 h 13"/>
                  <a:gd name="T8" fmla="*/ 0 w 14"/>
                  <a:gd name="T9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3">
                    <a:moveTo>
                      <a:pt x="0" y="13"/>
                    </a:moveTo>
                    <a:lnTo>
                      <a:pt x="14" y="1"/>
                    </a:lnTo>
                    <a:lnTo>
                      <a:pt x="12" y="0"/>
                    </a:lnTo>
                    <a:lnTo>
                      <a:pt x="0" y="12"/>
                    </a:lnTo>
                    <a:lnTo>
                      <a:pt x="0" y="1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49" name="Freeform 2464"/>
              <p:cNvSpPr>
                <a:spLocks/>
              </p:cNvSpPr>
              <p:nvPr/>
            </p:nvSpPr>
            <p:spPr bwMode="auto">
              <a:xfrm>
                <a:off x="8428" y="3305"/>
                <a:ext cx="12" cy="12"/>
              </a:xfrm>
              <a:custGeom>
                <a:avLst/>
                <a:gdLst>
                  <a:gd name="T0" fmla="*/ 12 w 12"/>
                  <a:gd name="T1" fmla="*/ 12 h 12"/>
                  <a:gd name="T2" fmla="*/ 12 w 12"/>
                  <a:gd name="T3" fmla="*/ 12 h 12"/>
                  <a:gd name="T4" fmla="*/ 0 w 12"/>
                  <a:gd name="T5" fmla="*/ 0 h 12"/>
                  <a:gd name="T6" fmla="*/ 0 w 12"/>
                  <a:gd name="T7" fmla="*/ 2 h 12"/>
                  <a:gd name="T8" fmla="*/ 12 w 12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12" y="12"/>
                    </a:moveTo>
                    <a:lnTo>
                      <a:pt x="12" y="1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12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50" name="Freeform 2465"/>
              <p:cNvSpPr>
                <a:spLocks/>
              </p:cNvSpPr>
              <p:nvPr/>
            </p:nvSpPr>
            <p:spPr bwMode="auto">
              <a:xfrm>
                <a:off x="8428" y="3305"/>
                <a:ext cx="12" cy="12"/>
              </a:xfrm>
              <a:custGeom>
                <a:avLst/>
                <a:gdLst>
                  <a:gd name="T0" fmla="*/ 1 w 12"/>
                  <a:gd name="T1" fmla="*/ 12 h 12"/>
                  <a:gd name="T2" fmla="*/ 12 w 12"/>
                  <a:gd name="T3" fmla="*/ 2 h 12"/>
                  <a:gd name="T4" fmla="*/ 12 w 12"/>
                  <a:gd name="T5" fmla="*/ 0 h 12"/>
                  <a:gd name="T6" fmla="*/ 0 w 12"/>
                  <a:gd name="T7" fmla="*/ 12 h 12"/>
                  <a:gd name="T8" fmla="*/ 1 w 12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1" y="12"/>
                    </a:moveTo>
                    <a:lnTo>
                      <a:pt x="12" y="2"/>
                    </a:lnTo>
                    <a:lnTo>
                      <a:pt x="12" y="0"/>
                    </a:lnTo>
                    <a:lnTo>
                      <a:pt x="0" y="12"/>
                    </a:lnTo>
                    <a:lnTo>
                      <a:pt x="1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51" name="Freeform 2466"/>
              <p:cNvSpPr>
                <a:spLocks/>
              </p:cNvSpPr>
              <p:nvPr/>
            </p:nvSpPr>
            <p:spPr bwMode="auto">
              <a:xfrm>
                <a:off x="8411" y="3305"/>
                <a:ext cx="14" cy="12"/>
              </a:xfrm>
              <a:custGeom>
                <a:avLst/>
                <a:gdLst>
                  <a:gd name="T0" fmla="*/ 12 w 14"/>
                  <a:gd name="T1" fmla="*/ 12 h 12"/>
                  <a:gd name="T2" fmla="*/ 14 w 14"/>
                  <a:gd name="T3" fmla="*/ 12 h 12"/>
                  <a:gd name="T4" fmla="*/ 0 w 14"/>
                  <a:gd name="T5" fmla="*/ 0 h 12"/>
                  <a:gd name="T6" fmla="*/ 0 w 14"/>
                  <a:gd name="T7" fmla="*/ 2 h 12"/>
                  <a:gd name="T8" fmla="*/ 12 w 14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2">
                    <a:moveTo>
                      <a:pt x="12" y="12"/>
                    </a:moveTo>
                    <a:lnTo>
                      <a:pt x="14" y="1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12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52" name="Freeform 2467"/>
              <p:cNvSpPr>
                <a:spLocks/>
              </p:cNvSpPr>
              <p:nvPr/>
            </p:nvSpPr>
            <p:spPr bwMode="auto">
              <a:xfrm>
                <a:off x="8411" y="3305"/>
                <a:ext cx="14" cy="12"/>
              </a:xfrm>
              <a:custGeom>
                <a:avLst/>
                <a:gdLst>
                  <a:gd name="T0" fmla="*/ 0 w 14"/>
                  <a:gd name="T1" fmla="*/ 12 h 12"/>
                  <a:gd name="T2" fmla="*/ 14 w 14"/>
                  <a:gd name="T3" fmla="*/ 2 h 12"/>
                  <a:gd name="T4" fmla="*/ 12 w 14"/>
                  <a:gd name="T5" fmla="*/ 0 h 12"/>
                  <a:gd name="T6" fmla="*/ 0 w 14"/>
                  <a:gd name="T7" fmla="*/ 12 h 12"/>
                  <a:gd name="T8" fmla="*/ 0 w 14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2">
                    <a:moveTo>
                      <a:pt x="0" y="12"/>
                    </a:moveTo>
                    <a:lnTo>
                      <a:pt x="14" y="2"/>
                    </a:lnTo>
                    <a:lnTo>
                      <a:pt x="12" y="0"/>
                    </a:lnTo>
                    <a:lnTo>
                      <a:pt x="0" y="12"/>
                    </a:lnTo>
                    <a:lnTo>
                      <a:pt x="0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53" name="Freeform 2468"/>
              <p:cNvSpPr>
                <a:spLocks/>
              </p:cNvSpPr>
              <p:nvPr/>
            </p:nvSpPr>
            <p:spPr bwMode="auto">
              <a:xfrm>
                <a:off x="8428" y="3295"/>
                <a:ext cx="12" cy="12"/>
              </a:xfrm>
              <a:custGeom>
                <a:avLst/>
                <a:gdLst>
                  <a:gd name="T0" fmla="*/ 12 w 12"/>
                  <a:gd name="T1" fmla="*/ 12 h 12"/>
                  <a:gd name="T2" fmla="*/ 12 w 12"/>
                  <a:gd name="T3" fmla="*/ 10 h 12"/>
                  <a:gd name="T4" fmla="*/ 0 w 12"/>
                  <a:gd name="T5" fmla="*/ 0 h 12"/>
                  <a:gd name="T6" fmla="*/ 0 w 12"/>
                  <a:gd name="T7" fmla="*/ 0 h 12"/>
                  <a:gd name="T8" fmla="*/ 12 w 12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12" y="12"/>
                    </a:moveTo>
                    <a:lnTo>
                      <a:pt x="12" y="1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2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54" name="Freeform 2469"/>
              <p:cNvSpPr>
                <a:spLocks/>
              </p:cNvSpPr>
              <p:nvPr/>
            </p:nvSpPr>
            <p:spPr bwMode="auto">
              <a:xfrm>
                <a:off x="8428" y="3295"/>
                <a:ext cx="12" cy="12"/>
              </a:xfrm>
              <a:custGeom>
                <a:avLst/>
                <a:gdLst>
                  <a:gd name="T0" fmla="*/ 1 w 12"/>
                  <a:gd name="T1" fmla="*/ 12 h 12"/>
                  <a:gd name="T2" fmla="*/ 12 w 12"/>
                  <a:gd name="T3" fmla="*/ 0 h 12"/>
                  <a:gd name="T4" fmla="*/ 12 w 12"/>
                  <a:gd name="T5" fmla="*/ 0 h 12"/>
                  <a:gd name="T6" fmla="*/ 0 w 12"/>
                  <a:gd name="T7" fmla="*/ 10 h 12"/>
                  <a:gd name="T8" fmla="*/ 1 w 12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1" y="12"/>
                    </a:moveTo>
                    <a:lnTo>
                      <a:pt x="12" y="0"/>
                    </a:lnTo>
                    <a:lnTo>
                      <a:pt x="12" y="0"/>
                    </a:lnTo>
                    <a:lnTo>
                      <a:pt x="0" y="10"/>
                    </a:lnTo>
                    <a:lnTo>
                      <a:pt x="1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55" name="Freeform 2470"/>
              <p:cNvSpPr>
                <a:spLocks/>
              </p:cNvSpPr>
              <p:nvPr/>
            </p:nvSpPr>
            <p:spPr bwMode="auto">
              <a:xfrm>
                <a:off x="8411" y="3295"/>
                <a:ext cx="14" cy="12"/>
              </a:xfrm>
              <a:custGeom>
                <a:avLst/>
                <a:gdLst>
                  <a:gd name="T0" fmla="*/ 12 w 14"/>
                  <a:gd name="T1" fmla="*/ 12 h 12"/>
                  <a:gd name="T2" fmla="*/ 14 w 14"/>
                  <a:gd name="T3" fmla="*/ 12 h 12"/>
                  <a:gd name="T4" fmla="*/ 0 w 14"/>
                  <a:gd name="T5" fmla="*/ 0 h 12"/>
                  <a:gd name="T6" fmla="*/ 0 w 14"/>
                  <a:gd name="T7" fmla="*/ 0 h 12"/>
                  <a:gd name="T8" fmla="*/ 12 w 14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2">
                    <a:moveTo>
                      <a:pt x="12" y="12"/>
                    </a:moveTo>
                    <a:lnTo>
                      <a:pt x="14" y="1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2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56" name="Freeform 2471"/>
              <p:cNvSpPr>
                <a:spLocks/>
              </p:cNvSpPr>
              <p:nvPr/>
            </p:nvSpPr>
            <p:spPr bwMode="auto">
              <a:xfrm>
                <a:off x="8411" y="3295"/>
                <a:ext cx="14" cy="12"/>
              </a:xfrm>
              <a:custGeom>
                <a:avLst/>
                <a:gdLst>
                  <a:gd name="T0" fmla="*/ 0 w 14"/>
                  <a:gd name="T1" fmla="*/ 12 h 12"/>
                  <a:gd name="T2" fmla="*/ 14 w 14"/>
                  <a:gd name="T3" fmla="*/ 0 h 12"/>
                  <a:gd name="T4" fmla="*/ 12 w 14"/>
                  <a:gd name="T5" fmla="*/ 0 h 12"/>
                  <a:gd name="T6" fmla="*/ 0 w 14"/>
                  <a:gd name="T7" fmla="*/ 12 h 12"/>
                  <a:gd name="T8" fmla="*/ 0 w 14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2">
                    <a:moveTo>
                      <a:pt x="0" y="12"/>
                    </a:moveTo>
                    <a:lnTo>
                      <a:pt x="14" y="0"/>
                    </a:lnTo>
                    <a:lnTo>
                      <a:pt x="12" y="0"/>
                    </a:lnTo>
                    <a:lnTo>
                      <a:pt x="0" y="12"/>
                    </a:lnTo>
                    <a:lnTo>
                      <a:pt x="0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57" name="Freeform 2472"/>
              <p:cNvSpPr>
                <a:spLocks/>
              </p:cNvSpPr>
              <p:nvPr/>
            </p:nvSpPr>
            <p:spPr bwMode="auto">
              <a:xfrm>
                <a:off x="8428" y="3283"/>
                <a:ext cx="12" cy="13"/>
              </a:xfrm>
              <a:custGeom>
                <a:avLst/>
                <a:gdLst>
                  <a:gd name="T0" fmla="*/ 12 w 12"/>
                  <a:gd name="T1" fmla="*/ 13 h 13"/>
                  <a:gd name="T2" fmla="*/ 12 w 12"/>
                  <a:gd name="T3" fmla="*/ 12 h 13"/>
                  <a:gd name="T4" fmla="*/ 0 w 12"/>
                  <a:gd name="T5" fmla="*/ 0 h 13"/>
                  <a:gd name="T6" fmla="*/ 0 w 12"/>
                  <a:gd name="T7" fmla="*/ 1 h 13"/>
                  <a:gd name="T8" fmla="*/ 12 w 12"/>
                  <a:gd name="T9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3">
                    <a:moveTo>
                      <a:pt x="12" y="13"/>
                    </a:moveTo>
                    <a:lnTo>
                      <a:pt x="12" y="12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2" y="1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58" name="Freeform 2473"/>
              <p:cNvSpPr>
                <a:spLocks/>
              </p:cNvSpPr>
              <p:nvPr/>
            </p:nvSpPr>
            <p:spPr bwMode="auto">
              <a:xfrm>
                <a:off x="8428" y="3283"/>
                <a:ext cx="12" cy="13"/>
              </a:xfrm>
              <a:custGeom>
                <a:avLst/>
                <a:gdLst>
                  <a:gd name="T0" fmla="*/ 1 w 12"/>
                  <a:gd name="T1" fmla="*/ 13 h 13"/>
                  <a:gd name="T2" fmla="*/ 12 w 12"/>
                  <a:gd name="T3" fmla="*/ 1 h 13"/>
                  <a:gd name="T4" fmla="*/ 12 w 12"/>
                  <a:gd name="T5" fmla="*/ 0 h 13"/>
                  <a:gd name="T6" fmla="*/ 0 w 12"/>
                  <a:gd name="T7" fmla="*/ 12 h 13"/>
                  <a:gd name="T8" fmla="*/ 1 w 12"/>
                  <a:gd name="T9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3">
                    <a:moveTo>
                      <a:pt x="1" y="13"/>
                    </a:moveTo>
                    <a:lnTo>
                      <a:pt x="12" y="1"/>
                    </a:lnTo>
                    <a:lnTo>
                      <a:pt x="12" y="0"/>
                    </a:lnTo>
                    <a:lnTo>
                      <a:pt x="0" y="12"/>
                    </a:lnTo>
                    <a:lnTo>
                      <a:pt x="1" y="1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59" name="Freeform 2474"/>
              <p:cNvSpPr>
                <a:spLocks/>
              </p:cNvSpPr>
              <p:nvPr/>
            </p:nvSpPr>
            <p:spPr bwMode="auto">
              <a:xfrm>
                <a:off x="8411" y="3283"/>
                <a:ext cx="14" cy="13"/>
              </a:xfrm>
              <a:custGeom>
                <a:avLst/>
                <a:gdLst>
                  <a:gd name="T0" fmla="*/ 12 w 14"/>
                  <a:gd name="T1" fmla="*/ 13 h 13"/>
                  <a:gd name="T2" fmla="*/ 14 w 14"/>
                  <a:gd name="T3" fmla="*/ 12 h 13"/>
                  <a:gd name="T4" fmla="*/ 0 w 14"/>
                  <a:gd name="T5" fmla="*/ 0 h 13"/>
                  <a:gd name="T6" fmla="*/ 0 w 14"/>
                  <a:gd name="T7" fmla="*/ 1 h 13"/>
                  <a:gd name="T8" fmla="*/ 12 w 14"/>
                  <a:gd name="T9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3">
                    <a:moveTo>
                      <a:pt x="12" y="13"/>
                    </a:moveTo>
                    <a:lnTo>
                      <a:pt x="14" y="12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2" y="1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60" name="Freeform 2475"/>
              <p:cNvSpPr>
                <a:spLocks/>
              </p:cNvSpPr>
              <p:nvPr/>
            </p:nvSpPr>
            <p:spPr bwMode="auto">
              <a:xfrm>
                <a:off x="8411" y="3283"/>
                <a:ext cx="14" cy="13"/>
              </a:xfrm>
              <a:custGeom>
                <a:avLst/>
                <a:gdLst>
                  <a:gd name="T0" fmla="*/ 0 w 14"/>
                  <a:gd name="T1" fmla="*/ 13 h 13"/>
                  <a:gd name="T2" fmla="*/ 14 w 14"/>
                  <a:gd name="T3" fmla="*/ 1 h 13"/>
                  <a:gd name="T4" fmla="*/ 12 w 14"/>
                  <a:gd name="T5" fmla="*/ 0 h 13"/>
                  <a:gd name="T6" fmla="*/ 0 w 14"/>
                  <a:gd name="T7" fmla="*/ 12 h 13"/>
                  <a:gd name="T8" fmla="*/ 0 w 14"/>
                  <a:gd name="T9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3">
                    <a:moveTo>
                      <a:pt x="0" y="13"/>
                    </a:moveTo>
                    <a:lnTo>
                      <a:pt x="14" y="1"/>
                    </a:lnTo>
                    <a:lnTo>
                      <a:pt x="12" y="0"/>
                    </a:lnTo>
                    <a:lnTo>
                      <a:pt x="0" y="12"/>
                    </a:lnTo>
                    <a:lnTo>
                      <a:pt x="0" y="1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61" name="Freeform 2476"/>
              <p:cNvSpPr>
                <a:spLocks/>
              </p:cNvSpPr>
              <p:nvPr/>
            </p:nvSpPr>
            <p:spPr bwMode="auto">
              <a:xfrm>
                <a:off x="8428" y="3272"/>
                <a:ext cx="12" cy="12"/>
              </a:xfrm>
              <a:custGeom>
                <a:avLst/>
                <a:gdLst>
                  <a:gd name="T0" fmla="*/ 12 w 12"/>
                  <a:gd name="T1" fmla="*/ 12 h 12"/>
                  <a:gd name="T2" fmla="*/ 12 w 12"/>
                  <a:gd name="T3" fmla="*/ 12 h 12"/>
                  <a:gd name="T4" fmla="*/ 0 w 12"/>
                  <a:gd name="T5" fmla="*/ 0 h 12"/>
                  <a:gd name="T6" fmla="*/ 0 w 12"/>
                  <a:gd name="T7" fmla="*/ 2 h 12"/>
                  <a:gd name="T8" fmla="*/ 12 w 12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12" y="12"/>
                    </a:moveTo>
                    <a:lnTo>
                      <a:pt x="12" y="1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12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62" name="Freeform 2477"/>
              <p:cNvSpPr>
                <a:spLocks/>
              </p:cNvSpPr>
              <p:nvPr/>
            </p:nvSpPr>
            <p:spPr bwMode="auto">
              <a:xfrm>
                <a:off x="8428" y="3272"/>
                <a:ext cx="12" cy="12"/>
              </a:xfrm>
              <a:custGeom>
                <a:avLst/>
                <a:gdLst>
                  <a:gd name="T0" fmla="*/ 1 w 12"/>
                  <a:gd name="T1" fmla="*/ 12 h 12"/>
                  <a:gd name="T2" fmla="*/ 12 w 12"/>
                  <a:gd name="T3" fmla="*/ 2 h 12"/>
                  <a:gd name="T4" fmla="*/ 12 w 12"/>
                  <a:gd name="T5" fmla="*/ 0 h 12"/>
                  <a:gd name="T6" fmla="*/ 0 w 12"/>
                  <a:gd name="T7" fmla="*/ 12 h 12"/>
                  <a:gd name="T8" fmla="*/ 1 w 12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1" y="12"/>
                    </a:moveTo>
                    <a:lnTo>
                      <a:pt x="12" y="2"/>
                    </a:lnTo>
                    <a:lnTo>
                      <a:pt x="12" y="0"/>
                    </a:lnTo>
                    <a:lnTo>
                      <a:pt x="0" y="12"/>
                    </a:lnTo>
                    <a:lnTo>
                      <a:pt x="1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63" name="Freeform 2478"/>
              <p:cNvSpPr>
                <a:spLocks/>
              </p:cNvSpPr>
              <p:nvPr/>
            </p:nvSpPr>
            <p:spPr bwMode="auto">
              <a:xfrm>
                <a:off x="8411" y="3272"/>
                <a:ext cx="14" cy="14"/>
              </a:xfrm>
              <a:custGeom>
                <a:avLst/>
                <a:gdLst>
                  <a:gd name="T0" fmla="*/ 12 w 14"/>
                  <a:gd name="T1" fmla="*/ 14 h 14"/>
                  <a:gd name="T2" fmla="*/ 14 w 14"/>
                  <a:gd name="T3" fmla="*/ 12 h 14"/>
                  <a:gd name="T4" fmla="*/ 0 w 14"/>
                  <a:gd name="T5" fmla="*/ 0 h 14"/>
                  <a:gd name="T6" fmla="*/ 0 w 14"/>
                  <a:gd name="T7" fmla="*/ 2 h 14"/>
                  <a:gd name="T8" fmla="*/ 12 w 14"/>
                  <a:gd name="T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4">
                    <a:moveTo>
                      <a:pt x="12" y="14"/>
                    </a:moveTo>
                    <a:lnTo>
                      <a:pt x="14" y="1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12" y="1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64" name="Freeform 2479"/>
              <p:cNvSpPr>
                <a:spLocks/>
              </p:cNvSpPr>
              <p:nvPr/>
            </p:nvSpPr>
            <p:spPr bwMode="auto">
              <a:xfrm>
                <a:off x="8411" y="3272"/>
                <a:ext cx="14" cy="14"/>
              </a:xfrm>
              <a:custGeom>
                <a:avLst/>
                <a:gdLst>
                  <a:gd name="T0" fmla="*/ 0 w 14"/>
                  <a:gd name="T1" fmla="*/ 14 h 14"/>
                  <a:gd name="T2" fmla="*/ 14 w 14"/>
                  <a:gd name="T3" fmla="*/ 2 h 14"/>
                  <a:gd name="T4" fmla="*/ 12 w 14"/>
                  <a:gd name="T5" fmla="*/ 0 h 14"/>
                  <a:gd name="T6" fmla="*/ 0 w 14"/>
                  <a:gd name="T7" fmla="*/ 12 h 14"/>
                  <a:gd name="T8" fmla="*/ 0 w 14"/>
                  <a:gd name="T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4">
                    <a:moveTo>
                      <a:pt x="0" y="14"/>
                    </a:moveTo>
                    <a:lnTo>
                      <a:pt x="14" y="2"/>
                    </a:lnTo>
                    <a:lnTo>
                      <a:pt x="12" y="0"/>
                    </a:lnTo>
                    <a:lnTo>
                      <a:pt x="0" y="12"/>
                    </a:lnTo>
                    <a:lnTo>
                      <a:pt x="0" y="1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65" name="Freeform 2480"/>
              <p:cNvSpPr>
                <a:spLocks/>
              </p:cNvSpPr>
              <p:nvPr/>
            </p:nvSpPr>
            <p:spPr bwMode="auto">
              <a:xfrm>
                <a:off x="8428" y="3261"/>
                <a:ext cx="12" cy="13"/>
              </a:xfrm>
              <a:custGeom>
                <a:avLst/>
                <a:gdLst>
                  <a:gd name="T0" fmla="*/ 12 w 12"/>
                  <a:gd name="T1" fmla="*/ 13 h 13"/>
                  <a:gd name="T2" fmla="*/ 12 w 12"/>
                  <a:gd name="T3" fmla="*/ 13 h 13"/>
                  <a:gd name="T4" fmla="*/ 0 w 12"/>
                  <a:gd name="T5" fmla="*/ 0 h 13"/>
                  <a:gd name="T6" fmla="*/ 0 w 12"/>
                  <a:gd name="T7" fmla="*/ 0 h 13"/>
                  <a:gd name="T8" fmla="*/ 12 w 12"/>
                  <a:gd name="T9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3">
                    <a:moveTo>
                      <a:pt x="12" y="13"/>
                    </a:moveTo>
                    <a:lnTo>
                      <a:pt x="12" y="13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2" y="1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66" name="Freeform 2481"/>
              <p:cNvSpPr>
                <a:spLocks/>
              </p:cNvSpPr>
              <p:nvPr/>
            </p:nvSpPr>
            <p:spPr bwMode="auto">
              <a:xfrm>
                <a:off x="8428" y="3261"/>
                <a:ext cx="12" cy="13"/>
              </a:xfrm>
              <a:custGeom>
                <a:avLst/>
                <a:gdLst>
                  <a:gd name="T0" fmla="*/ 1 w 12"/>
                  <a:gd name="T1" fmla="*/ 13 h 13"/>
                  <a:gd name="T2" fmla="*/ 12 w 12"/>
                  <a:gd name="T3" fmla="*/ 0 h 13"/>
                  <a:gd name="T4" fmla="*/ 12 w 12"/>
                  <a:gd name="T5" fmla="*/ 0 h 13"/>
                  <a:gd name="T6" fmla="*/ 0 w 12"/>
                  <a:gd name="T7" fmla="*/ 13 h 13"/>
                  <a:gd name="T8" fmla="*/ 1 w 12"/>
                  <a:gd name="T9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3">
                    <a:moveTo>
                      <a:pt x="1" y="13"/>
                    </a:moveTo>
                    <a:lnTo>
                      <a:pt x="12" y="0"/>
                    </a:lnTo>
                    <a:lnTo>
                      <a:pt x="12" y="0"/>
                    </a:lnTo>
                    <a:lnTo>
                      <a:pt x="0" y="13"/>
                    </a:lnTo>
                    <a:lnTo>
                      <a:pt x="1" y="1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67" name="Freeform 2482"/>
              <p:cNvSpPr>
                <a:spLocks/>
              </p:cNvSpPr>
              <p:nvPr/>
            </p:nvSpPr>
            <p:spPr bwMode="auto">
              <a:xfrm>
                <a:off x="8411" y="3261"/>
                <a:ext cx="14" cy="13"/>
              </a:xfrm>
              <a:custGeom>
                <a:avLst/>
                <a:gdLst>
                  <a:gd name="T0" fmla="*/ 12 w 14"/>
                  <a:gd name="T1" fmla="*/ 13 h 13"/>
                  <a:gd name="T2" fmla="*/ 14 w 14"/>
                  <a:gd name="T3" fmla="*/ 13 h 13"/>
                  <a:gd name="T4" fmla="*/ 0 w 14"/>
                  <a:gd name="T5" fmla="*/ 0 h 13"/>
                  <a:gd name="T6" fmla="*/ 0 w 14"/>
                  <a:gd name="T7" fmla="*/ 0 h 13"/>
                  <a:gd name="T8" fmla="*/ 12 w 14"/>
                  <a:gd name="T9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3">
                    <a:moveTo>
                      <a:pt x="12" y="13"/>
                    </a:moveTo>
                    <a:lnTo>
                      <a:pt x="14" y="13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2" y="1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68" name="Freeform 2483"/>
              <p:cNvSpPr>
                <a:spLocks/>
              </p:cNvSpPr>
              <p:nvPr/>
            </p:nvSpPr>
            <p:spPr bwMode="auto">
              <a:xfrm>
                <a:off x="8411" y="3261"/>
                <a:ext cx="14" cy="13"/>
              </a:xfrm>
              <a:custGeom>
                <a:avLst/>
                <a:gdLst>
                  <a:gd name="T0" fmla="*/ 0 w 14"/>
                  <a:gd name="T1" fmla="*/ 13 h 13"/>
                  <a:gd name="T2" fmla="*/ 14 w 14"/>
                  <a:gd name="T3" fmla="*/ 0 h 13"/>
                  <a:gd name="T4" fmla="*/ 12 w 14"/>
                  <a:gd name="T5" fmla="*/ 0 h 13"/>
                  <a:gd name="T6" fmla="*/ 0 w 14"/>
                  <a:gd name="T7" fmla="*/ 13 h 13"/>
                  <a:gd name="T8" fmla="*/ 0 w 14"/>
                  <a:gd name="T9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3">
                    <a:moveTo>
                      <a:pt x="0" y="13"/>
                    </a:moveTo>
                    <a:lnTo>
                      <a:pt x="14" y="0"/>
                    </a:lnTo>
                    <a:lnTo>
                      <a:pt x="12" y="0"/>
                    </a:lnTo>
                    <a:lnTo>
                      <a:pt x="0" y="13"/>
                    </a:lnTo>
                    <a:lnTo>
                      <a:pt x="0" y="1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69" name="Freeform 2484"/>
              <p:cNvSpPr>
                <a:spLocks/>
              </p:cNvSpPr>
              <p:nvPr/>
            </p:nvSpPr>
            <p:spPr bwMode="auto">
              <a:xfrm>
                <a:off x="8428" y="3251"/>
                <a:ext cx="12" cy="12"/>
              </a:xfrm>
              <a:custGeom>
                <a:avLst/>
                <a:gdLst>
                  <a:gd name="T0" fmla="*/ 12 w 12"/>
                  <a:gd name="T1" fmla="*/ 12 h 12"/>
                  <a:gd name="T2" fmla="*/ 12 w 12"/>
                  <a:gd name="T3" fmla="*/ 10 h 12"/>
                  <a:gd name="T4" fmla="*/ 0 w 12"/>
                  <a:gd name="T5" fmla="*/ 0 h 12"/>
                  <a:gd name="T6" fmla="*/ 0 w 12"/>
                  <a:gd name="T7" fmla="*/ 0 h 12"/>
                  <a:gd name="T8" fmla="*/ 12 w 12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12" y="12"/>
                    </a:moveTo>
                    <a:lnTo>
                      <a:pt x="12" y="1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2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70" name="Freeform 2485"/>
              <p:cNvSpPr>
                <a:spLocks/>
              </p:cNvSpPr>
              <p:nvPr/>
            </p:nvSpPr>
            <p:spPr bwMode="auto">
              <a:xfrm>
                <a:off x="8428" y="3251"/>
                <a:ext cx="12" cy="12"/>
              </a:xfrm>
              <a:custGeom>
                <a:avLst/>
                <a:gdLst>
                  <a:gd name="T0" fmla="*/ 1 w 12"/>
                  <a:gd name="T1" fmla="*/ 12 h 12"/>
                  <a:gd name="T2" fmla="*/ 12 w 12"/>
                  <a:gd name="T3" fmla="*/ 0 h 12"/>
                  <a:gd name="T4" fmla="*/ 12 w 12"/>
                  <a:gd name="T5" fmla="*/ 0 h 12"/>
                  <a:gd name="T6" fmla="*/ 0 w 12"/>
                  <a:gd name="T7" fmla="*/ 10 h 12"/>
                  <a:gd name="T8" fmla="*/ 1 w 12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1" y="12"/>
                    </a:moveTo>
                    <a:lnTo>
                      <a:pt x="12" y="0"/>
                    </a:lnTo>
                    <a:lnTo>
                      <a:pt x="12" y="0"/>
                    </a:lnTo>
                    <a:lnTo>
                      <a:pt x="0" y="10"/>
                    </a:lnTo>
                    <a:lnTo>
                      <a:pt x="1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71" name="Freeform 2486"/>
              <p:cNvSpPr>
                <a:spLocks/>
              </p:cNvSpPr>
              <p:nvPr/>
            </p:nvSpPr>
            <p:spPr bwMode="auto">
              <a:xfrm>
                <a:off x="8411" y="3251"/>
                <a:ext cx="14" cy="12"/>
              </a:xfrm>
              <a:custGeom>
                <a:avLst/>
                <a:gdLst>
                  <a:gd name="T0" fmla="*/ 12 w 14"/>
                  <a:gd name="T1" fmla="*/ 12 h 12"/>
                  <a:gd name="T2" fmla="*/ 14 w 14"/>
                  <a:gd name="T3" fmla="*/ 10 h 12"/>
                  <a:gd name="T4" fmla="*/ 0 w 14"/>
                  <a:gd name="T5" fmla="*/ 0 h 12"/>
                  <a:gd name="T6" fmla="*/ 0 w 14"/>
                  <a:gd name="T7" fmla="*/ 0 h 12"/>
                  <a:gd name="T8" fmla="*/ 12 w 14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2">
                    <a:moveTo>
                      <a:pt x="12" y="12"/>
                    </a:moveTo>
                    <a:lnTo>
                      <a:pt x="14" y="1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2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72" name="Freeform 2487"/>
              <p:cNvSpPr>
                <a:spLocks/>
              </p:cNvSpPr>
              <p:nvPr/>
            </p:nvSpPr>
            <p:spPr bwMode="auto">
              <a:xfrm>
                <a:off x="8411" y="3251"/>
                <a:ext cx="14" cy="12"/>
              </a:xfrm>
              <a:custGeom>
                <a:avLst/>
                <a:gdLst>
                  <a:gd name="T0" fmla="*/ 0 w 14"/>
                  <a:gd name="T1" fmla="*/ 12 h 12"/>
                  <a:gd name="T2" fmla="*/ 14 w 14"/>
                  <a:gd name="T3" fmla="*/ 0 h 12"/>
                  <a:gd name="T4" fmla="*/ 12 w 14"/>
                  <a:gd name="T5" fmla="*/ 0 h 12"/>
                  <a:gd name="T6" fmla="*/ 0 w 14"/>
                  <a:gd name="T7" fmla="*/ 10 h 12"/>
                  <a:gd name="T8" fmla="*/ 0 w 14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2">
                    <a:moveTo>
                      <a:pt x="0" y="12"/>
                    </a:moveTo>
                    <a:lnTo>
                      <a:pt x="14" y="0"/>
                    </a:lnTo>
                    <a:lnTo>
                      <a:pt x="12" y="0"/>
                    </a:lnTo>
                    <a:lnTo>
                      <a:pt x="0" y="10"/>
                    </a:lnTo>
                    <a:lnTo>
                      <a:pt x="0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73" name="Freeform 2488"/>
              <p:cNvSpPr>
                <a:spLocks/>
              </p:cNvSpPr>
              <p:nvPr/>
            </p:nvSpPr>
            <p:spPr bwMode="auto">
              <a:xfrm>
                <a:off x="8428" y="3239"/>
                <a:ext cx="12" cy="12"/>
              </a:xfrm>
              <a:custGeom>
                <a:avLst/>
                <a:gdLst>
                  <a:gd name="T0" fmla="*/ 12 w 12"/>
                  <a:gd name="T1" fmla="*/ 12 h 12"/>
                  <a:gd name="T2" fmla="*/ 12 w 12"/>
                  <a:gd name="T3" fmla="*/ 12 h 12"/>
                  <a:gd name="T4" fmla="*/ 0 w 12"/>
                  <a:gd name="T5" fmla="*/ 0 h 12"/>
                  <a:gd name="T6" fmla="*/ 0 w 12"/>
                  <a:gd name="T7" fmla="*/ 1 h 12"/>
                  <a:gd name="T8" fmla="*/ 12 w 12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12" y="12"/>
                    </a:moveTo>
                    <a:lnTo>
                      <a:pt x="12" y="12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2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74" name="Freeform 2489"/>
              <p:cNvSpPr>
                <a:spLocks/>
              </p:cNvSpPr>
              <p:nvPr/>
            </p:nvSpPr>
            <p:spPr bwMode="auto">
              <a:xfrm>
                <a:off x="8428" y="3239"/>
                <a:ext cx="12" cy="12"/>
              </a:xfrm>
              <a:custGeom>
                <a:avLst/>
                <a:gdLst>
                  <a:gd name="T0" fmla="*/ 1 w 12"/>
                  <a:gd name="T1" fmla="*/ 12 h 12"/>
                  <a:gd name="T2" fmla="*/ 12 w 12"/>
                  <a:gd name="T3" fmla="*/ 1 h 12"/>
                  <a:gd name="T4" fmla="*/ 12 w 12"/>
                  <a:gd name="T5" fmla="*/ 0 h 12"/>
                  <a:gd name="T6" fmla="*/ 0 w 12"/>
                  <a:gd name="T7" fmla="*/ 12 h 12"/>
                  <a:gd name="T8" fmla="*/ 1 w 12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1" y="12"/>
                    </a:moveTo>
                    <a:lnTo>
                      <a:pt x="12" y="1"/>
                    </a:lnTo>
                    <a:lnTo>
                      <a:pt x="12" y="0"/>
                    </a:lnTo>
                    <a:lnTo>
                      <a:pt x="0" y="12"/>
                    </a:lnTo>
                    <a:lnTo>
                      <a:pt x="1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75" name="Freeform 2490"/>
              <p:cNvSpPr>
                <a:spLocks/>
              </p:cNvSpPr>
              <p:nvPr/>
            </p:nvSpPr>
            <p:spPr bwMode="auto">
              <a:xfrm>
                <a:off x="8411" y="3239"/>
                <a:ext cx="14" cy="13"/>
              </a:xfrm>
              <a:custGeom>
                <a:avLst/>
                <a:gdLst>
                  <a:gd name="T0" fmla="*/ 12 w 14"/>
                  <a:gd name="T1" fmla="*/ 13 h 13"/>
                  <a:gd name="T2" fmla="*/ 14 w 14"/>
                  <a:gd name="T3" fmla="*/ 12 h 13"/>
                  <a:gd name="T4" fmla="*/ 0 w 14"/>
                  <a:gd name="T5" fmla="*/ 0 h 13"/>
                  <a:gd name="T6" fmla="*/ 0 w 14"/>
                  <a:gd name="T7" fmla="*/ 1 h 13"/>
                  <a:gd name="T8" fmla="*/ 12 w 14"/>
                  <a:gd name="T9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3">
                    <a:moveTo>
                      <a:pt x="12" y="13"/>
                    </a:moveTo>
                    <a:lnTo>
                      <a:pt x="14" y="12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2" y="1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76" name="Freeform 2491"/>
              <p:cNvSpPr>
                <a:spLocks/>
              </p:cNvSpPr>
              <p:nvPr/>
            </p:nvSpPr>
            <p:spPr bwMode="auto">
              <a:xfrm>
                <a:off x="8411" y="3239"/>
                <a:ext cx="14" cy="13"/>
              </a:xfrm>
              <a:custGeom>
                <a:avLst/>
                <a:gdLst>
                  <a:gd name="T0" fmla="*/ 0 w 14"/>
                  <a:gd name="T1" fmla="*/ 13 h 13"/>
                  <a:gd name="T2" fmla="*/ 14 w 14"/>
                  <a:gd name="T3" fmla="*/ 1 h 13"/>
                  <a:gd name="T4" fmla="*/ 12 w 14"/>
                  <a:gd name="T5" fmla="*/ 0 h 13"/>
                  <a:gd name="T6" fmla="*/ 0 w 14"/>
                  <a:gd name="T7" fmla="*/ 12 h 13"/>
                  <a:gd name="T8" fmla="*/ 0 w 14"/>
                  <a:gd name="T9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3">
                    <a:moveTo>
                      <a:pt x="0" y="13"/>
                    </a:moveTo>
                    <a:lnTo>
                      <a:pt x="14" y="1"/>
                    </a:lnTo>
                    <a:lnTo>
                      <a:pt x="12" y="0"/>
                    </a:lnTo>
                    <a:lnTo>
                      <a:pt x="0" y="12"/>
                    </a:lnTo>
                    <a:lnTo>
                      <a:pt x="0" y="1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77" name="Freeform 2492"/>
              <p:cNvSpPr>
                <a:spLocks/>
              </p:cNvSpPr>
              <p:nvPr/>
            </p:nvSpPr>
            <p:spPr bwMode="auto">
              <a:xfrm>
                <a:off x="8428" y="3228"/>
                <a:ext cx="12" cy="12"/>
              </a:xfrm>
              <a:custGeom>
                <a:avLst/>
                <a:gdLst>
                  <a:gd name="T0" fmla="*/ 12 w 12"/>
                  <a:gd name="T1" fmla="*/ 12 h 12"/>
                  <a:gd name="T2" fmla="*/ 12 w 12"/>
                  <a:gd name="T3" fmla="*/ 12 h 12"/>
                  <a:gd name="T4" fmla="*/ 0 w 12"/>
                  <a:gd name="T5" fmla="*/ 0 h 12"/>
                  <a:gd name="T6" fmla="*/ 0 w 12"/>
                  <a:gd name="T7" fmla="*/ 0 h 12"/>
                  <a:gd name="T8" fmla="*/ 12 w 12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12" y="12"/>
                    </a:moveTo>
                    <a:lnTo>
                      <a:pt x="12" y="1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2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78" name="Freeform 2493"/>
              <p:cNvSpPr>
                <a:spLocks/>
              </p:cNvSpPr>
              <p:nvPr/>
            </p:nvSpPr>
            <p:spPr bwMode="auto">
              <a:xfrm>
                <a:off x="8428" y="3228"/>
                <a:ext cx="12" cy="12"/>
              </a:xfrm>
              <a:custGeom>
                <a:avLst/>
                <a:gdLst>
                  <a:gd name="T0" fmla="*/ 1 w 12"/>
                  <a:gd name="T1" fmla="*/ 12 h 12"/>
                  <a:gd name="T2" fmla="*/ 12 w 12"/>
                  <a:gd name="T3" fmla="*/ 0 h 12"/>
                  <a:gd name="T4" fmla="*/ 12 w 12"/>
                  <a:gd name="T5" fmla="*/ 0 h 12"/>
                  <a:gd name="T6" fmla="*/ 0 w 12"/>
                  <a:gd name="T7" fmla="*/ 12 h 12"/>
                  <a:gd name="T8" fmla="*/ 1 w 12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1" y="12"/>
                    </a:moveTo>
                    <a:lnTo>
                      <a:pt x="12" y="0"/>
                    </a:lnTo>
                    <a:lnTo>
                      <a:pt x="12" y="0"/>
                    </a:lnTo>
                    <a:lnTo>
                      <a:pt x="0" y="12"/>
                    </a:lnTo>
                    <a:lnTo>
                      <a:pt x="1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79" name="Freeform 2494"/>
              <p:cNvSpPr>
                <a:spLocks/>
              </p:cNvSpPr>
              <p:nvPr/>
            </p:nvSpPr>
            <p:spPr bwMode="auto">
              <a:xfrm>
                <a:off x="8411" y="3228"/>
                <a:ext cx="14" cy="12"/>
              </a:xfrm>
              <a:custGeom>
                <a:avLst/>
                <a:gdLst>
                  <a:gd name="T0" fmla="*/ 12 w 14"/>
                  <a:gd name="T1" fmla="*/ 12 h 12"/>
                  <a:gd name="T2" fmla="*/ 14 w 14"/>
                  <a:gd name="T3" fmla="*/ 12 h 12"/>
                  <a:gd name="T4" fmla="*/ 0 w 14"/>
                  <a:gd name="T5" fmla="*/ 0 h 12"/>
                  <a:gd name="T6" fmla="*/ 0 w 14"/>
                  <a:gd name="T7" fmla="*/ 0 h 12"/>
                  <a:gd name="T8" fmla="*/ 12 w 14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2">
                    <a:moveTo>
                      <a:pt x="12" y="12"/>
                    </a:moveTo>
                    <a:lnTo>
                      <a:pt x="14" y="1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2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80" name="Freeform 2495"/>
              <p:cNvSpPr>
                <a:spLocks/>
              </p:cNvSpPr>
              <p:nvPr/>
            </p:nvSpPr>
            <p:spPr bwMode="auto">
              <a:xfrm>
                <a:off x="8411" y="3228"/>
                <a:ext cx="14" cy="12"/>
              </a:xfrm>
              <a:custGeom>
                <a:avLst/>
                <a:gdLst>
                  <a:gd name="T0" fmla="*/ 0 w 14"/>
                  <a:gd name="T1" fmla="*/ 12 h 12"/>
                  <a:gd name="T2" fmla="*/ 14 w 14"/>
                  <a:gd name="T3" fmla="*/ 0 h 12"/>
                  <a:gd name="T4" fmla="*/ 12 w 14"/>
                  <a:gd name="T5" fmla="*/ 0 h 12"/>
                  <a:gd name="T6" fmla="*/ 0 w 14"/>
                  <a:gd name="T7" fmla="*/ 12 h 12"/>
                  <a:gd name="T8" fmla="*/ 0 w 14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2">
                    <a:moveTo>
                      <a:pt x="0" y="12"/>
                    </a:moveTo>
                    <a:lnTo>
                      <a:pt x="14" y="0"/>
                    </a:lnTo>
                    <a:lnTo>
                      <a:pt x="12" y="0"/>
                    </a:lnTo>
                    <a:lnTo>
                      <a:pt x="0" y="12"/>
                    </a:lnTo>
                    <a:lnTo>
                      <a:pt x="0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81" name="Freeform 2496"/>
              <p:cNvSpPr>
                <a:spLocks/>
              </p:cNvSpPr>
              <p:nvPr/>
            </p:nvSpPr>
            <p:spPr bwMode="auto">
              <a:xfrm>
                <a:off x="8428" y="3218"/>
                <a:ext cx="12" cy="12"/>
              </a:xfrm>
              <a:custGeom>
                <a:avLst/>
                <a:gdLst>
                  <a:gd name="T0" fmla="*/ 12 w 12"/>
                  <a:gd name="T1" fmla="*/ 12 h 12"/>
                  <a:gd name="T2" fmla="*/ 12 w 12"/>
                  <a:gd name="T3" fmla="*/ 10 h 12"/>
                  <a:gd name="T4" fmla="*/ 0 w 12"/>
                  <a:gd name="T5" fmla="*/ 0 h 12"/>
                  <a:gd name="T6" fmla="*/ 0 w 12"/>
                  <a:gd name="T7" fmla="*/ 0 h 12"/>
                  <a:gd name="T8" fmla="*/ 12 w 12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12" y="12"/>
                    </a:moveTo>
                    <a:lnTo>
                      <a:pt x="12" y="1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2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82" name="Freeform 2497"/>
              <p:cNvSpPr>
                <a:spLocks/>
              </p:cNvSpPr>
              <p:nvPr/>
            </p:nvSpPr>
            <p:spPr bwMode="auto">
              <a:xfrm>
                <a:off x="8428" y="3218"/>
                <a:ext cx="12" cy="12"/>
              </a:xfrm>
              <a:custGeom>
                <a:avLst/>
                <a:gdLst>
                  <a:gd name="T0" fmla="*/ 1 w 12"/>
                  <a:gd name="T1" fmla="*/ 12 h 12"/>
                  <a:gd name="T2" fmla="*/ 12 w 12"/>
                  <a:gd name="T3" fmla="*/ 0 h 12"/>
                  <a:gd name="T4" fmla="*/ 12 w 12"/>
                  <a:gd name="T5" fmla="*/ 0 h 12"/>
                  <a:gd name="T6" fmla="*/ 0 w 12"/>
                  <a:gd name="T7" fmla="*/ 10 h 12"/>
                  <a:gd name="T8" fmla="*/ 1 w 12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1" y="12"/>
                    </a:moveTo>
                    <a:lnTo>
                      <a:pt x="12" y="0"/>
                    </a:lnTo>
                    <a:lnTo>
                      <a:pt x="12" y="0"/>
                    </a:lnTo>
                    <a:lnTo>
                      <a:pt x="0" y="10"/>
                    </a:lnTo>
                    <a:lnTo>
                      <a:pt x="1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83" name="Freeform 2498"/>
              <p:cNvSpPr>
                <a:spLocks/>
              </p:cNvSpPr>
              <p:nvPr/>
            </p:nvSpPr>
            <p:spPr bwMode="auto">
              <a:xfrm>
                <a:off x="8411" y="3218"/>
                <a:ext cx="14" cy="12"/>
              </a:xfrm>
              <a:custGeom>
                <a:avLst/>
                <a:gdLst>
                  <a:gd name="T0" fmla="*/ 12 w 14"/>
                  <a:gd name="T1" fmla="*/ 12 h 12"/>
                  <a:gd name="T2" fmla="*/ 14 w 14"/>
                  <a:gd name="T3" fmla="*/ 12 h 12"/>
                  <a:gd name="T4" fmla="*/ 0 w 14"/>
                  <a:gd name="T5" fmla="*/ 0 h 12"/>
                  <a:gd name="T6" fmla="*/ 0 w 14"/>
                  <a:gd name="T7" fmla="*/ 0 h 12"/>
                  <a:gd name="T8" fmla="*/ 12 w 14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2">
                    <a:moveTo>
                      <a:pt x="12" y="12"/>
                    </a:moveTo>
                    <a:lnTo>
                      <a:pt x="14" y="1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2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84" name="Freeform 2499"/>
              <p:cNvSpPr>
                <a:spLocks/>
              </p:cNvSpPr>
              <p:nvPr/>
            </p:nvSpPr>
            <p:spPr bwMode="auto">
              <a:xfrm>
                <a:off x="8411" y="3218"/>
                <a:ext cx="14" cy="12"/>
              </a:xfrm>
              <a:custGeom>
                <a:avLst/>
                <a:gdLst>
                  <a:gd name="T0" fmla="*/ 0 w 14"/>
                  <a:gd name="T1" fmla="*/ 12 h 12"/>
                  <a:gd name="T2" fmla="*/ 14 w 14"/>
                  <a:gd name="T3" fmla="*/ 0 h 12"/>
                  <a:gd name="T4" fmla="*/ 12 w 14"/>
                  <a:gd name="T5" fmla="*/ 0 h 12"/>
                  <a:gd name="T6" fmla="*/ 0 w 14"/>
                  <a:gd name="T7" fmla="*/ 12 h 12"/>
                  <a:gd name="T8" fmla="*/ 0 w 14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2">
                    <a:moveTo>
                      <a:pt x="0" y="12"/>
                    </a:moveTo>
                    <a:lnTo>
                      <a:pt x="14" y="0"/>
                    </a:lnTo>
                    <a:lnTo>
                      <a:pt x="12" y="0"/>
                    </a:lnTo>
                    <a:lnTo>
                      <a:pt x="0" y="12"/>
                    </a:lnTo>
                    <a:lnTo>
                      <a:pt x="0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85" name="Freeform 2500"/>
              <p:cNvSpPr>
                <a:spLocks/>
              </p:cNvSpPr>
              <p:nvPr/>
            </p:nvSpPr>
            <p:spPr bwMode="auto">
              <a:xfrm>
                <a:off x="8428" y="3206"/>
                <a:ext cx="12" cy="12"/>
              </a:xfrm>
              <a:custGeom>
                <a:avLst/>
                <a:gdLst>
                  <a:gd name="T0" fmla="*/ 12 w 12"/>
                  <a:gd name="T1" fmla="*/ 12 h 12"/>
                  <a:gd name="T2" fmla="*/ 12 w 12"/>
                  <a:gd name="T3" fmla="*/ 12 h 12"/>
                  <a:gd name="T4" fmla="*/ 0 w 12"/>
                  <a:gd name="T5" fmla="*/ 0 h 12"/>
                  <a:gd name="T6" fmla="*/ 0 w 12"/>
                  <a:gd name="T7" fmla="*/ 1 h 12"/>
                  <a:gd name="T8" fmla="*/ 12 w 12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12" y="12"/>
                    </a:moveTo>
                    <a:lnTo>
                      <a:pt x="12" y="12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2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86" name="Freeform 2501"/>
              <p:cNvSpPr>
                <a:spLocks/>
              </p:cNvSpPr>
              <p:nvPr/>
            </p:nvSpPr>
            <p:spPr bwMode="auto">
              <a:xfrm>
                <a:off x="8428" y="3206"/>
                <a:ext cx="12" cy="12"/>
              </a:xfrm>
              <a:custGeom>
                <a:avLst/>
                <a:gdLst>
                  <a:gd name="T0" fmla="*/ 1 w 12"/>
                  <a:gd name="T1" fmla="*/ 12 h 12"/>
                  <a:gd name="T2" fmla="*/ 12 w 12"/>
                  <a:gd name="T3" fmla="*/ 1 h 12"/>
                  <a:gd name="T4" fmla="*/ 12 w 12"/>
                  <a:gd name="T5" fmla="*/ 0 h 12"/>
                  <a:gd name="T6" fmla="*/ 0 w 12"/>
                  <a:gd name="T7" fmla="*/ 12 h 12"/>
                  <a:gd name="T8" fmla="*/ 1 w 12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1" y="12"/>
                    </a:moveTo>
                    <a:lnTo>
                      <a:pt x="12" y="1"/>
                    </a:lnTo>
                    <a:lnTo>
                      <a:pt x="12" y="0"/>
                    </a:lnTo>
                    <a:lnTo>
                      <a:pt x="0" y="12"/>
                    </a:lnTo>
                    <a:lnTo>
                      <a:pt x="1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87" name="Freeform 2502"/>
              <p:cNvSpPr>
                <a:spLocks/>
              </p:cNvSpPr>
              <p:nvPr/>
            </p:nvSpPr>
            <p:spPr bwMode="auto">
              <a:xfrm>
                <a:off x="8411" y="3206"/>
                <a:ext cx="14" cy="13"/>
              </a:xfrm>
              <a:custGeom>
                <a:avLst/>
                <a:gdLst>
                  <a:gd name="T0" fmla="*/ 12 w 14"/>
                  <a:gd name="T1" fmla="*/ 13 h 13"/>
                  <a:gd name="T2" fmla="*/ 14 w 14"/>
                  <a:gd name="T3" fmla="*/ 12 h 13"/>
                  <a:gd name="T4" fmla="*/ 0 w 14"/>
                  <a:gd name="T5" fmla="*/ 0 h 13"/>
                  <a:gd name="T6" fmla="*/ 0 w 14"/>
                  <a:gd name="T7" fmla="*/ 1 h 13"/>
                  <a:gd name="T8" fmla="*/ 12 w 14"/>
                  <a:gd name="T9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3">
                    <a:moveTo>
                      <a:pt x="12" y="13"/>
                    </a:moveTo>
                    <a:lnTo>
                      <a:pt x="14" y="12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2" y="1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88" name="Freeform 2503"/>
              <p:cNvSpPr>
                <a:spLocks/>
              </p:cNvSpPr>
              <p:nvPr/>
            </p:nvSpPr>
            <p:spPr bwMode="auto">
              <a:xfrm>
                <a:off x="8411" y="3206"/>
                <a:ext cx="14" cy="13"/>
              </a:xfrm>
              <a:custGeom>
                <a:avLst/>
                <a:gdLst>
                  <a:gd name="T0" fmla="*/ 0 w 14"/>
                  <a:gd name="T1" fmla="*/ 13 h 13"/>
                  <a:gd name="T2" fmla="*/ 14 w 14"/>
                  <a:gd name="T3" fmla="*/ 1 h 13"/>
                  <a:gd name="T4" fmla="*/ 12 w 14"/>
                  <a:gd name="T5" fmla="*/ 0 h 13"/>
                  <a:gd name="T6" fmla="*/ 0 w 14"/>
                  <a:gd name="T7" fmla="*/ 12 h 13"/>
                  <a:gd name="T8" fmla="*/ 0 w 14"/>
                  <a:gd name="T9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3">
                    <a:moveTo>
                      <a:pt x="0" y="13"/>
                    </a:moveTo>
                    <a:lnTo>
                      <a:pt x="14" y="1"/>
                    </a:lnTo>
                    <a:lnTo>
                      <a:pt x="12" y="0"/>
                    </a:lnTo>
                    <a:lnTo>
                      <a:pt x="0" y="12"/>
                    </a:lnTo>
                    <a:lnTo>
                      <a:pt x="0" y="1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89" name="Freeform 2504"/>
              <p:cNvSpPr>
                <a:spLocks/>
              </p:cNvSpPr>
              <p:nvPr/>
            </p:nvSpPr>
            <p:spPr bwMode="auto">
              <a:xfrm>
                <a:off x="8428" y="3195"/>
                <a:ext cx="12" cy="12"/>
              </a:xfrm>
              <a:custGeom>
                <a:avLst/>
                <a:gdLst>
                  <a:gd name="T0" fmla="*/ 12 w 12"/>
                  <a:gd name="T1" fmla="*/ 12 h 12"/>
                  <a:gd name="T2" fmla="*/ 12 w 12"/>
                  <a:gd name="T3" fmla="*/ 12 h 12"/>
                  <a:gd name="T4" fmla="*/ 0 w 12"/>
                  <a:gd name="T5" fmla="*/ 0 h 12"/>
                  <a:gd name="T6" fmla="*/ 0 w 12"/>
                  <a:gd name="T7" fmla="*/ 0 h 12"/>
                  <a:gd name="T8" fmla="*/ 12 w 12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12" y="12"/>
                    </a:moveTo>
                    <a:lnTo>
                      <a:pt x="12" y="1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2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90" name="Freeform 2505"/>
              <p:cNvSpPr>
                <a:spLocks/>
              </p:cNvSpPr>
              <p:nvPr/>
            </p:nvSpPr>
            <p:spPr bwMode="auto">
              <a:xfrm>
                <a:off x="8428" y="3195"/>
                <a:ext cx="12" cy="12"/>
              </a:xfrm>
              <a:custGeom>
                <a:avLst/>
                <a:gdLst>
                  <a:gd name="T0" fmla="*/ 1 w 12"/>
                  <a:gd name="T1" fmla="*/ 12 h 12"/>
                  <a:gd name="T2" fmla="*/ 12 w 12"/>
                  <a:gd name="T3" fmla="*/ 0 h 12"/>
                  <a:gd name="T4" fmla="*/ 12 w 12"/>
                  <a:gd name="T5" fmla="*/ 0 h 12"/>
                  <a:gd name="T6" fmla="*/ 0 w 12"/>
                  <a:gd name="T7" fmla="*/ 12 h 12"/>
                  <a:gd name="T8" fmla="*/ 1 w 12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1" y="12"/>
                    </a:moveTo>
                    <a:lnTo>
                      <a:pt x="12" y="0"/>
                    </a:lnTo>
                    <a:lnTo>
                      <a:pt x="12" y="0"/>
                    </a:lnTo>
                    <a:lnTo>
                      <a:pt x="0" y="12"/>
                    </a:lnTo>
                    <a:lnTo>
                      <a:pt x="1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91" name="Freeform 2506"/>
              <p:cNvSpPr>
                <a:spLocks/>
              </p:cNvSpPr>
              <p:nvPr/>
            </p:nvSpPr>
            <p:spPr bwMode="auto">
              <a:xfrm>
                <a:off x="8411" y="3195"/>
                <a:ext cx="14" cy="12"/>
              </a:xfrm>
              <a:custGeom>
                <a:avLst/>
                <a:gdLst>
                  <a:gd name="T0" fmla="*/ 12 w 14"/>
                  <a:gd name="T1" fmla="*/ 12 h 12"/>
                  <a:gd name="T2" fmla="*/ 14 w 14"/>
                  <a:gd name="T3" fmla="*/ 12 h 12"/>
                  <a:gd name="T4" fmla="*/ 0 w 14"/>
                  <a:gd name="T5" fmla="*/ 0 h 12"/>
                  <a:gd name="T6" fmla="*/ 0 w 14"/>
                  <a:gd name="T7" fmla="*/ 0 h 12"/>
                  <a:gd name="T8" fmla="*/ 12 w 14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2">
                    <a:moveTo>
                      <a:pt x="12" y="12"/>
                    </a:moveTo>
                    <a:lnTo>
                      <a:pt x="14" y="1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2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92" name="Freeform 2507"/>
              <p:cNvSpPr>
                <a:spLocks/>
              </p:cNvSpPr>
              <p:nvPr/>
            </p:nvSpPr>
            <p:spPr bwMode="auto">
              <a:xfrm>
                <a:off x="8411" y="3195"/>
                <a:ext cx="14" cy="12"/>
              </a:xfrm>
              <a:custGeom>
                <a:avLst/>
                <a:gdLst>
                  <a:gd name="T0" fmla="*/ 0 w 14"/>
                  <a:gd name="T1" fmla="*/ 12 h 12"/>
                  <a:gd name="T2" fmla="*/ 14 w 14"/>
                  <a:gd name="T3" fmla="*/ 0 h 12"/>
                  <a:gd name="T4" fmla="*/ 12 w 14"/>
                  <a:gd name="T5" fmla="*/ 0 h 12"/>
                  <a:gd name="T6" fmla="*/ 0 w 14"/>
                  <a:gd name="T7" fmla="*/ 12 h 12"/>
                  <a:gd name="T8" fmla="*/ 0 w 14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2">
                    <a:moveTo>
                      <a:pt x="0" y="12"/>
                    </a:moveTo>
                    <a:lnTo>
                      <a:pt x="14" y="0"/>
                    </a:lnTo>
                    <a:lnTo>
                      <a:pt x="12" y="0"/>
                    </a:lnTo>
                    <a:lnTo>
                      <a:pt x="0" y="12"/>
                    </a:lnTo>
                    <a:lnTo>
                      <a:pt x="0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93" name="Freeform 2508"/>
              <p:cNvSpPr>
                <a:spLocks/>
              </p:cNvSpPr>
              <p:nvPr/>
            </p:nvSpPr>
            <p:spPr bwMode="auto">
              <a:xfrm>
                <a:off x="8428" y="3185"/>
                <a:ext cx="12" cy="12"/>
              </a:xfrm>
              <a:custGeom>
                <a:avLst/>
                <a:gdLst>
                  <a:gd name="T0" fmla="*/ 12 w 12"/>
                  <a:gd name="T1" fmla="*/ 12 h 12"/>
                  <a:gd name="T2" fmla="*/ 12 w 12"/>
                  <a:gd name="T3" fmla="*/ 10 h 12"/>
                  <a:gd name="T4" fmla="*/ 0 w 12"/>
                  <a:gd name="T5" fmla="*/ 0 h 12"/>
                  <a:gd name="T6" fmla="*/ 0 w 12"/>
                  <a:gd name="T7" fmla="*/ 0 h 12"/>
                  <a:gd name="T8" fmla="*/ 12 w 12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12" y="12"/>
                    </a:moveTo>
                    <a:lnTo>
                      <a:pt x="12" y="1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2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94" name="Freeform 2509"/>
              <p:cNvSpPr>
                <a:spLocks/>
              </p:cNvSpPr>
              <p:nvPr/>
            </p:nvSpPr>
            <p:spPr bwMode="auto">
              <a:xfrm>
                <a:off x="8428" y="3185"/>
                <a:ext cx="12" cy="12"/>
              </a:xfrm>
              <a:custGeom>
                <a:avLst/>
                <a:gdLst>
                  <a:gd name="T0" fmla="*/ 1 w 12"/>
                  <a:gd name="T1" fmla="*/ 12 h 12"/>
                  <a:gd name="T2" fmla="*/ 12 w 12"/>
                  <a:gd name="T3" fmla="*/ 0 h 12"/>
                  <a:gd name="T4" fmla="*/ 12 w 12"/>
                  <a:gd name="T5" fmla="*/ 0 h 12"/>
                  <a:gd name="T6" fmla="*/ 0 w 12"/>
                  <a:gd name="T7" fmla="*/ 10 h 12"/>
                  <a:gd name="T8" fmla="*/ 1 w 12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1" y="12"/>
                    </a:moveTo>
                    <a:lnTo>
                      <a:pt x="12" y="0"/>
                    </a:lnTo>
                    <a:lnTo>
                      <a:pt x="12" y="0"/>
                    </a:lnTo>
                    <a:lnTo>
                      <a:pt x="0" y="10"/>
                    </a:lnTo>
                    <a:lnTo>
                      <a:pt x="1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95" name="Freeform 2510"/>
              <p:cNvSpPr>
                <a:spLocks/>
              </p:cNvSpPr>
              <p:nvPr/>
            </p:nvSpPr>
            <p:spPr bwMode="auto">
              <a:xfrm>
                <a:off x="8411" y="3185"/>
                <a:ext cx="14" cy="12"/>
              </a:xfrm>
              <a:custGeom>
                <a:avLst/>
                <a:gdLst>
                  <a:gd name="T0" fmla="*/ 12 w 14"/>
                  <a:gd name="T1" fmla="*/ 12 h 12"/>
                  <a:gd name="T2" fmla="*/ 14 w 14"/>
                  <a:gd name="T3" fmla="*/ 12 h 12"/>
                  <a:gd name="T4" fmla="*/ 0 w 14"/>
                  <a:gd name="T5" fmla="*/ 0 h 12"/>
                  <a:gd name="T6" fmla="*/ 0 w 14"/>
                  <a:gd name="T7" fmla="*/ 0 h 12"/>
                  <a:gd name="T8" fmla="*/ 12 w 14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2">
                    <a:moveTo>
                      <a:pt x="12" y="12"/>
                    </a:moveTo>
                    <a:lnTo>
                      <a:pt x="14" y="1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2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96" name="Freeform 2511"/>
              <p:cNvSpPr>
                <a:spLocks/>
              </p:cNvSpPr>
              <p:nvPr/>
            </p:nvSpPr>
            <p:spPr bwMode="auto">
              <a:xfrm>
                <a:off x="8411" y="3185"/>
                <a:ext cx="14" cy="12"/>
              </a:xfrm>
              <a:custGeom>
                <a:avLst/>
                <a:gdLst>
                  <a:gd name="T0" fmla="*/ 0 w 14"/>
                  <a:gd name="T1" fmla="*/ 12 h 12"/>
                  <a:gd name="T2" fmla="*/ 14 w 14"/>
                  <a:gd name="T3" fmla="*/ 0 h 12"/>
                  <a:gd name="T4" fmla="*/ 12 w 14"/>
                  <a:gd name="T5" fmla="*/ 0 h 12"/>
                  <a:gd name="T6" fmla="*/ 0 w 14"/>
                  <a:gd name="T7" fmla="*/ 12 h 12"/>
                  <a:gd name="T8" fmla="*/ 0 w 14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2">
                    <a:moveTo>
                      <a:pt x="0" y="12"/>
                    </a:moveTo>
                    <a:lnTo>
                      <a:pt x="14" y="0"/>
                    </a:lnTo>
                    <a:lnTo>
                      <a:pt x="12" y="0"/>
                    </a:lnTo>
                    <a:lnTo>
                      <a:pt x="0" y="12"/>
                    </a:lnTo>
                    <a:lnTo>
                      <a:pt x="0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97" name="Freeform 2512"/>
              <p:cNvSpPr>
                <a:spLocks/>
              </p:cNvSpPr>
              <p:nvPr/>
            </p:nvSpPr>
            <p:spPr bwMode="auto">
              <a:xfrm>
                <a:off x="8428" y="3173"/>
                <a:ext cx="12" cy="12"/>
              </a:xfrm>
              <a:custGeom>
                <a:avLst/>
                <a:gdLst>
                  <a:gd name="T0" fmla="*/ 12 w 12"/>
                  <a:gd name="T1" fmla="*/ 12 h 12"/>
                  <a:gd name="T2" fmla="*/ 12 w 12"/>
                  <a:gd name="T3" fmla="*/ 12 h 12"/>
                  <a:gd name="T4" fmla="*/ 0 w 12"/>
                  <a:gd name="T5" fmla="*/ 0 h 12"/>
                  <a:gd name="T6" fmla="*/ 0 w 12"/>
                  <a:gd name="T7" fmla="*/ 1 h 12"/>
                  <a:gd name="T8" fmla="*/ 12 w 12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12" y="12"/>
                    </a:moveTo>
                    <a:lnTo>
                      <a:pt x="12" y="12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2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98" name="Freeform 2513"/>
              <p:cNvSpPr>
                <a:spLocks/>
              </p:cNvSpPr>
              <p:nvPr/>
            </p:nvSpPr>
            <p:spPr bwMode="auto">
              <a:xfrm>
                <a:off x="8428" y="3173"/>
                <a:ext cx="12" cy="12"/>
              </a:xfrm>
              <a:custGeom>
                <a:avLst/>
                <a:gdLst>
                  <a:gd name="T0" fmla="*/ 1 w 12"/>
                  <a:gd name="T1" fmla="*/ 12 h 12"/>
                  <a:gd name="T2" fmla="*/ 12 w 12"/>
                  <a:gd name="T3" fmla="*/ 1 h 12"/>
                  <a:gd name="T4" fmla="*/ 12 w 12"/>
                  <a:gd name="T5" fmla="*/ 0 h 12"/>
                  <a:gd name="T6" fmla="*/ 0 w 12"/>
                  <a:gd name="T7" fmla="*/ 12 h 12"/>
                  <a:gd name="T8" fmla="*/ 1 w 12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1" y="12"/>
                    </a:moveTo>
                    <a:lnTo>
                      <a:pt x="12" y="1"/>
                    </a:lnTo>
                    <a:lnTo>
                      <a:pt x="12" y="0"/>
                    </a:lnTo>
                    <a:lnTo>
                      <a:pt x="0" y="12"/>
                    </a:lnTo>
                    <a:lnTo>
                      <a:pt x="1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99" name="Freeform 2514"/>
              <p:cNvSpPr>
                <a:spLocks/>
              </p:cNvSpPr>
              <p:nvPr/>
            </p:nvSpPr>
            <p:spPr bwMode="auto">
              <a:xfrm>
                <a:off x="8411" y="3173"/>
                <a:ext cx="14" cy="13"/>
              </a:xfrm>
              <a:custGeom>
                <a:avLst/>
                <a:gdLst>
                  <a:gd name="T0" fmla="*/ 12 w 14"/>
                  <a:gd name="T1" fmla="*/ 13 h 13"/>
                  <a:gd name="T2" fmla="*/ 14 w 14"/>
                  <a:gd name="T3" fmla="*/ 12 h 13"/>
                  <a:gd name="T4" fmla="*/ 0 w 14"/>
                  <a:gd name="T5" fmla="*/ 0 h 13"/>
                  <a:gd name="T6" fmla="*/ 0 w 14"/>
                  <a:gd name="T7" fmla="*/ 1 h 13"/>
                  <a:gd name="T8" fmla="*/ 12 w 14"/>
                  <a:gd name="T9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3">
                    <a:moveTo>
                      <a:pt x="12" y="13"/>
                    </a:moveTo>
                    <a:lnTo>
                      <a:pt x="14" y="12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2" y="1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100" name="Freeform 2515"/>
              <p:cNvSpPr>
                <a:spLocks/>
              </p:cNvSpPr>
              <p:nvPr/>
            </p:nvSpPr>
            <p:spPr bwMode="auto">
              <a:xfrm>
                <a:off x="8411" y="3173"/>
                <a:ext cx="14" cy="13"/>
              </a:xfrm>
              <a:custGeom>
                <a:avLst/>
                <a:gdLst>
                  <a:gd name="T0" fmla="*/ 0 w 14"/>
                  <a:gd name="T1" fmla="*/ 13 h 13"/>
                  <a:gd name="T2" fmla="*/ 14 w 14"/>
                  <a:gd name="T3" fmla="*/ 1 h 13"/>
                  <a:gd name="T4" fmla="*/ 12 w 14"/>
                  <a:gd name="T5" fmla="*/ 0 h 13"/>
                  <a:gd name="T6" fmla="*/ 0 w 14"/>
                  <a:gd name="T7" fmla="*/ 12 h 13"/>
                  <a:gd name="T8" fmla="*/ 0 w 14"/>
                  <a:gd name="T9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3">
                    <a:moveTo>
                      <a:pt x="0" y="13"/>
                    </a:moveTo>
                    <a:lnTo>
                      <a:pt x="14" y="1"/>
                    </a:lnTo>
                    <a:lnTo>
                      <a:pt x="12" y="0"/>
                    </a:lnTo>
                    <a:lnTo>
                      <a:pt x="0" y="12"/>
                    </a:lnTo>
                    <a:lnTo>
                      <a:pt x="0" y="1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101" name="Freeform 2516"/>
              <p:cNvSpPr>
                <a:spLocks/>
              </p:cNvSpPr>
              <p:nvPr/>
            </p:nvSpPr>
            <p:spPr bwMode="auto">
              <a:xfrm>
                <a:off x="8428" y="3162"/>
                <a:ext cx="12" cy="12"/>
              </a:xfrm>
              <a:custGeom>
                <a:avLst/>
                <a:gdLst>
                  <a:gd name="T0" fmla="*/ 12 w 12"/>
                  <a:gd name="T1" fmla="*/ 12 h 12"/>
                  <a:gd name="T2" fmla="*/ 12 w 12"/>
                  <a:gd name="T3" fmla="*/ 12 h 12"/>
                  <a:gd name="T4" fmla="*/ 0 w 12"/>
                  <a:gd name="T5" fmla="*/ 0 h 12"/>
                  <a:gd name="T6" fmla="*/ 0 w 12"/>
                  <a:gd name="T7" fmla="*/ 0 h 12"/>
                  <a:gd name="T8" fmla="*/ 12 w 12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12" y="12"/>
                    </a:moveTo>
                    <a:lnTo>
                      <a:pt x="12" y="1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2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102" name="Freeform 2517"/>
              <p:cNvSpPr>
                <a:spLocks/>
              </p:cNvSpPr>
              <p:nvPr/>
            </p:nvSpPr>
            <p:spPr bwMode="auto">
              <a:xfrm>
                <a:off x="8428" y="3162"/>
                <a:ext cx="12" cy="12"/>
              </a:xfrm>
              <a:custGeom>
                <a:avLst/>
                <a:gdLst>
                  <a:gd name="T0" fmla="*/ 1 w 12"/>
                  <a:gd name="T1" fmla="*/ 12 h 12"/>
                  <a:gd name="T2" fmla="*/ 12 w 12"/>
                  <a:gd name="T3" fmla="*/ 0 h 12"/>
                  <a:gd name="T4" fmla="*/ 12 w 12"/>
                  <a:gd name="T5" fmla="*/ 0 h 12"/>
                  <a:gd name="T6" fmla="*/ 0 w 12"/>
                  <a:gd name="T7" fmla="*/ 12 h 12"/>
                  <a:gd name="T8" fmla="*/ 1 w 12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1" y="12"/>
                    </a:moveTo>
                    <a:lnTo>
                      <a:pt x="12" y="0"/>
                    </a:lnTo>
                    <a:lnTo>
                      <a:pt x="12" y="0"/>
                    </a:lnTo>
                    <a:lnTo>
                      <a:pt x="0" y="12"/>
                    </a:lnTo>
                    <a:lnTo>
                      <a:pt x="1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103" name="Freeform 2518"/>
              <p:cNvSpPr>
                <a:spLocks/>
              </p:cNvSpPr>
              <p:nvPr/>
            </p:nvSpPr>
            <p:spPr bwMode="auto">
              <a:xfrm>
                <a:off x="8411" y="3162"/>
                <a:ext cx="14" cy="12"/>
              </a:xfrm>
              <a:custGeom>
                <a:avLst/>
                <a:gdLst>
                  <a:gd name="T0" fmla="*/ 12 w 14"/>
                  <a:gd name="T1" fmla="*/ 12 h 12"/>
                  <a:gd name="T2" fmla="*/ 14 w 14"/>
                  <a:gd name="T3" fmla="*/ 12 h 12"/>
                  <a:gd name="T4" fmla="*/ 0 w 14"/>
                  <a:gd name="T5" fmla="*/ 0 h 12"/>
                  <a:gd name="T6" fmla="*/ 0 w 14"/>
                  <a:gd name="T7" fmla="*/ 0 h 12"/>
                  <a:gd name="T8" fmla="*/ 12 w 14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2">
                    <a:moveTo>
                      <a:pt x="12" y="12"/>
                    </a:moveTo>
                    <a:lnTo>
                      <a:pt x="14" y="1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2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104" name="Freeform 2519"/>
              <p:cNvSpPr>
                <a:spLocks/>
              </p:cNvSpPr>
              <p:nvPr/>
            </p:nvSpPr>
            <p:spPr bwMode="auto">
              <a:xfrm>
                <a:off x="8411" y="3162"/>
                <a:ext cx="14" cy="12"/>
              </a:xfrm>
              <a:custGeom>
                <a:avLst/>
                <a:gdLst>
                  <a:gd name="T0" fmla="*/ 0 w 14"/>
                  <a:gd name="T1" fmla="*/ 12 h 12"/>
                  <a:gd name="T2" fmla="*/ 14 w 14"/>
                  <a:gd name="T3" fmla="*/ 0 h 12"/>
                  <a:gd name="T4" fmla="*/ 12 w 14"/>
                  <a:gd name="T5" fmla="*/ 0 h 12"/>
                  <a:gd name="T6" fmla="*/ 0 w 14"/>
                  <a:gd name="T7" fmla="*/ 12 h 12"/>
                  <a:gd name="T8" fmla="*/ 0 w 14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2">
                    <a:moveTo>
                      <a:pt x="0" y="12"/>
                    </a:moveTo>
                    <a:lnTo>
                      <a:pt x="14" y="0"/>
                    </a:lnTo>
                    <a:lnTo>
                      <a:pt x="12" y="0"/>
                    </a:lnTo>
                    <a:lnTo>
                      <a:pt x="0" y="12"/>
                    </a:lnTo>
                    <a:lnTo>
                      <a:pt x="0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105" name="Freeform 2520"/>
              <p:cNvSpPr>
                <a:spLocks/>
              </p:cNvSpPr>
              <p:nvPr/>
            </p:nvSpPr>
            <p:spPr bwMode="auto">
              <a:xfrm>
                <a:off x="8428" y="3151"/>
                <a:ext cx="12" cy="12"/>
              </a:xfrm>
              <a:custGeom>
                <a:avLst/>
                <a:gdLst>
                  <a:gd name="T0" fmla="*/ 12 w 12"/>
                  <a:gd name="T1" fmla="*/ 12 h 12"/>
                  <a:gd name="T2" fmla="*/ 12 w 12"/>
                  <a:gd name="T3" fmla="*/ 11 h 12"/>
                  <a:gd name="T4" fmla="*/ 0 w 12"/>
                  <a:gd name="T5" fmla="*/ 0 h 12"/>
                  <a:gd name="T6" fmla="*/ 0 w 12"/>
                  <a:gd name="T7" fmla="*/ 0 h 12"/>
                  <a:gd name="T8" fmla="*/ 12 w 12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12" y="12"/>
                    </a:moveTo>
                    <a:lnTo>
                      <a:pt x="12" y="1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2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106" name="Freeform 2521"/>
              <p:cNvSpPr>
                <a:spLocks/>
              </p:cNvSpPr>
              <p:nvPr/>
            </p:nvSpPr>
            <p:spPr bwMode="auto">
              <a:xfrm>
                <a:off x="8428" y="3151"/>
                <a:ext cx="12" cy="12"/>
              </a:xfrm>
              <a:custGeom>
                <a:avLst/>
                <a:gdLst>
                  <a:gd name="T0" fmla="*/ 1 w 12"/>
                  <a:gd name="T1" fmla="*/ 12 h 12"/>
                  <a:gd name="T2" fmla="*/ 12 w 12"/>
                  <a:gd name="T3" fmla="*/ 0 h 12"/>
                  <a:gd name="T4" fmla="*/ 12 w 12"/>
                  <a:gd name="T5" fmla="*/ 0 h 12"/>
                  <a:gd name="T6" fmla="*/ 0 w 12"/>
                  <a:gd name="T7" fmla="*/ 11 h 12"/>
                  <a:gd name="T8" fmla="*/ 1 w 12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1" y="12"/>
                    </a:moveTo>
                    <a:lnTo>
                      <a:pt x="12" y="0"/>
                    </a:lnTo>
                    <a:lnTo>
                      <a:pt x="12" y="0"/>
                    </a:lnTo>
                    <a:lnTo>
                      <a:pt x="0" y="11"/>
                    </a:lnTo>
                    <a:lnTo>
                      <a:pt x="1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107" name="Freeform 2522"/>
              <p:cNvSpPr>
                <a:spLocks/>
              </p:cNvSpPr>
              <p:nvPr/>
            </p:nvSpPr>
            <p:spPr bwMode="auto">
              <a:xfrm>
                <a:off x="8411" y="3151"/>
                <a:ext cx="14" cy="12"/>
              </a:xfrm>
              <a:custGeom>
                <a:avLst/>
                <a:gdLst>
                  <a:gd name="T0" fmla="*/ 12 w 14"/>
                  <a:gd name="T1" fmla="*/ 12 h 12"/>
                  <a:gd name="T2" fmla="*/ 14 w 14"/>
                  <a:gd name="T3" fmla="*/ 12 h 12"/>
                  <a:gd name="T4" fmla="*/ 0 w 14"/>
                  <a:gd name="T5" fmla="*/ 0 h 12"/>
                  <a:gd name="T6" fmla="*/ 0 w 14"/>
                  <a:gd name="T7" fmla="*/ 0 h 12"/>
                  <a:gd name="T8" fmla="*/ 12 w 14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2">
                    <a:moveTo>
                      <a:pt x="12" y="12"/>
                    </a:moveTo>
                    <a:lnTo>
                      <a:pt x="14" y="1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2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108" name="Freeform 2523"/>
              <p:cNvSpPr>
                <a:spLocks/>
              </p:cNvSpPr>
              <p:nvPr/>
            </p:nvSpPr>
            <p:spPr bwMode="auto">
              <a:xfrm>
                <a:off x="8411" y="3151"/>
                <a:ext cx="14" cy="12"/>
              </a:xfrm>
              <a:custGeom>
                <a:avLst/>
                <a:gdLst>
                  <a:gd name="T0" fmla="*/ 0 w 14"/>
                  <a:gd name="T1" fmla="*/ 12 h 12"/>
                  <a:gd name="T2" fmla="*/ 14 w 14"/>
                  <a:gd name="T3" fmla="*/ 0 h 12"/>
                  <a:gd name="T4" fmla="*/ 12 w 14"/>
                  <a:gd name="T5" fmla="*/ 0 h 12"/>
                  <a:gd name="T6" fmla="*/ 0 w 14"/>
                  <a:gd name="T7" fmla="*/ 12 h 12"/>
                  <a:gd name="T8" fmla="*/ 0 w 14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2">
                    <a:moveTo>
                      <a:pt x="0" y="12"/>
                    </a:moveTo>
                    <a:lnTo>
                      <a:pt x="14" y="0"/>
                    </a:lnTo>
                    <a:lnTo>
                      <a:pt x="12" y="0"/>
                    </a:lnTo>
                    <a:lnTo>
                      <a:pt x="0" y="12"/>
                    </a:lnTo>
                    <a:lnTo>
                      <a:pt x="0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109" name="Freeform 2524"/>
              <p:cNvSpPr>
                <a:spLocks/>
              </p:cNvSpPr>
              <p:nvPr/>
            </p:nvSpPr>
            <p:spPr bwMode="auto">
              <a:xfrm>
                <a:off x="8428" y="3139"/>
                <a:ext cx="12" cy="14"/>
              </a:xfrm>
              <a:custGeom>
                <a:avLst/>
                <a:gdLst>
                  <a:gd name="T0" fmla="*/ 12 w 12"/>
                  <a:gd name="T1" fmla="*/ 14 h 14"/>
                  <a:gd name="T2" fmla="*/ 12 w 12"/>
                  <a:gd name="T3" fmla="*/ 12 h 14"/>
                  <a:gd name="T4" fmla="*/ 0 w 12"/>
                  <a:gd name="T5" fmla="*/ 0 h 14"/>
                  <a:gd name="T6" fmla="*/ 0 w 12"/>
                  <a:gd name="T7" fmla="*/ 2 h 14"/>
                  <a:gd name="T8" fmla="*/ 12 w 12"/>
                  <a:gd name="T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4">
                    <a:moveTo>
                      <a:pt x="12" y="14"/>
                    </a:moveTo>
                    <a:lnTo>
                      <a:pt x="12" y="1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12" y="1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110" name="Freeform 2525"/>
              <p:cNvSpPr>
                <a:spLocks/>
              </p:cNvSpPr>
              <p:nvPr/>
            </p:nvSpPr>
            <p:spPr bwMode="auto">
              <a:xfrm>
                <a:off x="8428" y="3139"/>
                <a:ext cx="12" cy="14"/>
              </a:xfrm>
              <a:custGeom>
                <a:avLst/>
                <a:gdLst>
                  <a:gd name="T0" fmla="*/ 1 w 12"/>
                  <a:gd name="T1" fmla="*/ 14 h 14"/>
                  <a:gd name="T2" fmla="*/ 12 w 12"/>
                  <a:gd name="T3" fmla="*/ 2 h 14"/>
                  <a:gd name="T4" fmla="*/ 12 w 12"/>
                  <a:gd name="T5" fmla="*/ 0 h 14"/>
                  <a:gd name="T6" fmla="*/ 0 w 12"/>
                  <a:gd name="T7" fmla="*/ 12 h 14"/>
                  <a:gd name="T8" fmla="*/ 1 w 12"/>
                  <a:gd name="T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4">
                    <a:moveTo>
                      <a:pt x="1" y="14"/>
                    </a:moveTo>
                    <a:lnTo>
                      <a:pt x="12" y="2"/>
                    </a:lnTo>
                    <a:lnTo>
                      <a:pt x="12" y="0"/>
                    </a:lnTo>
                    <a:lnTo>
                      <a:pt x="0" y="12"/>
                    </a:lnTo>
                    <a:lnTo>
                      <a:pt x="1" y="1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111" name="Freeform 2526"/>
              <p:cNvSpPr>
                <a:spLocks/>
              </p:cNvSpPr>
              <p:nvPr/>
            </p:nvSpPr>
            <p:spPr bwMode="auto">
              <a:xfrm>
                <a:off x="8411" y="3139"/>
                <a:ext cx="14" cy="14"/>
              </a:xfrm>
              <a:custGeom>
                <a:avLst/>
                <a:gdLst>
                  <a:gd name="T0" fmla="*/ 12 w 14"/>
                  <a:gd name="T1" fmla="*/ 14 h 14"/>
                  <a:gd name="T2" fmla="*/ 14 w 14"/>
                  <a:gd name="T3" fmla="*/ 12 h 14"/>
                  <a:gd name="T4" fmla="*/ 0 w 14"/>
                  <a:gd name="T5" fmla="*/ 0 h 14"/>
                  <a:gd name="T6" fmla="*/ 0 w 14"/>
                  <a:gd name="T7" fmla="*/ 2 h 14"/>
                  <a:gd name="T8" fmla="*/ 12 w 14"/>
                  <a:gd name="T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4">
                    <a:moveTo>
                      <a:pt x="12" y="14"/>
                    </a:moveTo>
                    <a:lnTo>
                      <a:pt x="14" y="1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12" y="1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112" name="Freeform 2527"/>
              <p:cNvSpPr>
                <a:spLocks/>
              </p:cNvSpPr>
              <p:nvPr/>
            </p:nvSpPr>
            <p:spPr bwMode="auto">
              <a:xfrm>
                <a:off x="8411" y="3139"/>
                <a:ext cx="14" cy="14"/>
              </a:xfrm>
              <a:custGeom>
                <a:avLst/>
                <a:gdLst>
                  <a:gd name="T0" fmla="*/ 0 w 14"/>
                  <a:gd name="T1" fmla="*/ 14 h 14"/>
                  <a:gd name="T2" fmla="*/ 14 w 14"/>
                  <a:gd name="T3" fmla="*/ 2 h 14"/>
                  <a:gd name="T4" fmla="*/ 12 w 14"/>
                  <a:gd name="T5" fmla="*/ 0 h 14"/>
                  <a:gd name="T6" fmla="*/ 0 w 14"/>
                  <a:gd name="T7" fmla="*/ 12 h 14"/>
                  <a:gd name="T8" fmla="*/ 0 w 14"/>
                  <a:gd name="T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4">
                    <a:moveTo>
                      <a:pt x="0" y="14"/>
                    </a:moveTo>
                    <a:lnTo>
                      <a:pt x="14" y="2"/>
                    </a:lnTo>
                    <a:lnTo>
                      <a:pt x="12" y="0"/>
                    </a:lnTo>
                    <a:lnTo>
                      <a:pt x="0" y="12"/>
                    </a:lnTo>
                    <a:lnTo>
                      <a:pt x="0" y="1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113" name="Freeform 2528"/>
              <p:cNvSpPr>
                <a:spLocks/>
              </p:cNvSpPr>
              <p:nvPr/>
            </p:nvSpPr>
            <p:spPr bwMode="auto">
              <a:xfrm>
                <a:off x="8428" y="3129"/>
                <a:ext cx="12" cy="12"/>
              </a:xfrm>
              <a:custGeom>
                <a:avLst/>
                <a:gdLst>
                  <a:gd name="T0" fmla="*/ 12 w 12"/>
                  <a:gd name="T1" fmla="*/ 12 h 12"/>
                  <a:gd name="T2" fmla="*/ 12 w 12"/>
                  <a:gd name="T3" fmla="*/ 12 h 12"/>
                  <a:gd name="T4" fmla="*/ 0 w 12"/>
                  <a:gd name="T5" fmla="*/ 0 h 12"/>
                  <a:gd name="T6" fmla="*/ 0 w 12"/>
                  <a:gd name="T7" fmla="*/ 1 h 12"/>
                  <a:gd name="T8" fmla="*/ 12 w 12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12" y="12"/>
                    </a:moveTo>
                    <a:lnTo>
                      <a:pt x="12" y="12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2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114" name="Freeform 2529"/>
              <p:cNvSpPr>
                <a:spLocks/>
              </p:cNvSpPr>
              <p:nvPr/>
            </p:nvSpPr>
            <p:spPr bwMode="auto">
              <a:xfrm>
                <a:off x="8428" y="3129"/>
                <a:ext cx="12" cy="12"/>
              </a:xfrm>
              <a:custGeom>
                <a:avLst/>
                <a:gdLst>
                  <a:gd name="T0" fmla="*/ 1 w 12"/>
                  <a:gd name="T1" fmla="*/ 12 h 12"/>
                  <a:gd name="T2" fmla="*/ 12 w 12"/>
                  <a:gd name="T3" fmla="*/ 1 h 12"/>
                  <a:gd name="T4" fmla="*/ 12 w 12"/>
                  <a:gd name="T5" fmla="*/ 0 h 12"/>
                  <a:gd name="T6" fmla="*/ 0 w 12"/>
                  <a:gd name="T7" fmla="*/ 12 h 12"/>
                  <a:gd name="T8" fmla="*/ 1 w 12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1" y="12"/>
                    </a:moveTo>
                    <a:lnTo>
                      <a:pt x="12" y="1"/>
                    </a:lnTo>
                    <a:lnTo>
                      <a:pt x="12" y="0"/>
                    </a:lnTo>
                    <a:lnTo>
                      <a:pt x="0" y="12"/>
                    </a:lnTo>
                    <a:lnTo>
                      <a:pt x="1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115" name="Freeform 2530"/>
              <p:cNvSpPr>
                <a:spLocks/>
              </p:cNvSpPr>
              <p:nvPr/>
            </p:nvSpPr>
            <p:spPr bwMode="auto">
              <a:xfrm>
                <a:off x="8411" y="3129"/>
                <a:ext cx="14" cy="12"/>
              </a:xfrm>
              <a:custGeom>
                <a:avLst/>
                <a:gdLst>
                  <a:gd name="T0" fmla="*/ 12 w 14"/>
                  <a:gd name="T1" fmla="*/ 12 h 12"/>
                  <a:gd name="T2" fmla="*/ 14 w 14"/>
                  <a:gd name="T3" fmla="*/ 12 h 12"/>
                  <a:gd name="T4" fmla="*/ 0 w 14"/>
                  <a:gd name="T5" fmla="*/ 0 h 12"/>
                  <a:gd name="T6" fmla="*/ 0 w 14"/>
                  <a:gd name="T7" fmla="*/ 1 h 12"/>
                  <a:gd name="T8" fmla="*/ 12 w 14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2">
                    <a:moveTo>
                      <a:pt x="12" y="12"/>
                    </a:moveTo>
                    <a:lnTo>
                      <a:pt x="14" y="12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2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116" name="Freeform 2531"/>
              <p:cNvSpPr>
                <a:spLocks/>
              </p:cNvSpPr>
              <p:nvPr/>
            </p:nvSpPr>
            <p:spPr bwMode="auto">
              <a:xfrm>
                <a:off x="8411" y="3129"/>
                <a:ext cx="14" cy="12"/>
              </a:xfrm>
              <a:custGeom>
                <a:avLst/>
                <a:gdLst>
                  <a:gd name="T0" fmla="*/ 0 w 14"/>
                  <a:gd name="T1" fmla="*/ 12 h 12"/>
                  <a:gd name="T2" fmla="*/ 14 w 14"/>
                  <a:gd name="T3" fmla="*/ 1 h 12"/>
                  <a:gd name="T4" fmla="*/ 12 w 14"/>
                  <a:gd name="T5" fmla="*/ 0 h 12"/>
                  <a:gd name="T6" fmla="*/ 0 w 14"/>
                  <a:gd name="T7" fmla="*/ 12 h 12"/>
                  <a:gd name="T8" fmla="*/ 0 w 14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2">
                    <a:moveTo>
                      <a:pt x="0" y="12"/>
                    </a:moveTo>
                    <a:lnTo>
                      <a:pt x="14" y="1"/>
                    </a:lnTo>
                    <a:lnTo>
                      <a:pt x="12" y="0"/>
                    </a:lnTo>
                    <a:lnTo>
                      <a:pt x="0" y="12"/>
                    </a:lnTo>
                    <a:lnTo>
                      <a:pt x="0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117" name="Freeform 2532"/>
              <p:cNvSpPr>
                <a:spLocks/>
              </p:cNvSpPr>
              <p:nvPr/>
            </p:nvSpPr>
            <p:spPr bwMode="auto">
              <a:xfrm>
                <a:off x="8428" y="3118"/>
                <a:ext cx="12" cy="12"/>
              </a:xfrm>
              <a:custGeom>
                <a:avLst/>
                <a:gdLst>
                  <a:gd name="T0" fmla="*/ 12 w 12"/>
                  <a:gd name="T1" fmla="*/ 12 h 12"/>
                  <a:gd name="T2" fmla="*/ 12 w 12"/>
                  <a:gd name="T3" fmla="*/ 11 h 12"/>
                  <a:gd name="T4" fmla="*/ 0 w 12"/>
                  <a:gd name="T5" fmla="*/ 0 h 12"/>
                  <a:gd name="T6" fmla="*/ 0 w 12"/>
                  <a:gd name="T7" fmla="*/ 0 h 12"/>
                  <a:gd name="T8" fmla="*/ 12 w 12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12" y="12"/>
                    </a:moveTo>
                    <a:lnTo>
                      <a:pt x="12" y="1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2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118" name="Freeform 2533"/>
              <p:cNvSpPr>
                <a:spLocks/>
              </p:cNvSpPr>
              <p:nvPr/>
            </p:nvSpPr>
            <p:spPr bwMode="auto">
              <a:xfrm>
                <a:off x="8428" y="3118"/>
                <a:ext cx="12" cy="12"/>
              </a:xfrm>
              <a:custGeom>
                <a:avLst/>
                <a:gdLst>
                  <a:gd name="T0" fmla="*/ 1 w 12"/>
                  <a:gd name="T1" fmla="*/ 12 h 12"/>
                  <a:gd name="T2" fmla="*/ 12 w 12"/>
                  <a:gd name="T3" fmla="*/ 0 h 12"/>
                  <a:gd name="T4" fmla="*/ 12 w 12"/>
                  <a:gd name="T5" fmla="*/ 0 h 12"/>
                  <a:gd name="T6" fmla="*/ 0 w 12"/>
                  <a:gd name="T7" fmla="*/ 11 h 12"/>
                  <a:gd name="T8" fmla="*/ 1 w 12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1" y="12"/>
                    </a:moveTo>
                    <a:lnTo>
                      <a:pt x="12" y="0"/>
                    </a:lnTo>
                    <a:lnTo>
                      <a:pt x="12" y="0"/>
                    </a:lnTo>
                    <a:lnTo>
                      <a:pt x="0" y="11"/>
                    </a:lnTo>
                    <a:lnTo>
                      <a:pt x="1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119" name="Freeform 2534"/>
              <p:cNvSpPr>
                <a:spLocks/>
              </p:cNvSpPr>
              <p:nvPr/>
            </p:nvSpPr>
            <p:spPr bwMode="auto">
              <a:xfrm>
                <a:off x="8411" y="3118"/>
                <a:ext cx="14" cy="12"/>
              </a:xfrm>
              <a:custGeom>
                <a:avLst/>
                <a:gdLst>
                  <a:gd name="T0" fmla="*/ 12 w 14"/>
                  <a:gd name="T1" fmla="*/ 12 h 12"/>
                  <a:gd name="T2" fmla="*/ 14 w 14"/>
                  <a:gd name="T3" fmla="*/ 12 h 12"/>
                  <a:gd name="T4" fmla="*/ 0 w 14"/>
                  <a:gd name="T5" fmla="*/ 0 h 12"/>
                  <a:gd name="T6" fmla="*/ 0 w 14"/>
                  <a:gd name="T7" fmla="*/ 0 h 12"/>
                  <a:gd name="T8" fmla="*/ 12 w 14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2">
                    <a:moveTo>
                      <a:pt x="12" y="12"/>
                    </a:moveTo>
                    <a:lnTo>
                      <a:pt x="14" y="1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2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120" name="Freeform 2535"/>
              <p:cNvSpPr>
                <a:spLocks/>
              </p:cNvSpPr>
              <p:nvPr/>
            </p:nvSpPr>
            <p:spPr bwMode="auto">
              <a:xfrm>
                <a:off x="8411" y="3118"/>
                <a:ext cx="14" cy="12"/>
              </a:xfrm>
              <a:custGeom>
                <a:avLst/>
                <a:gdLst>
                  <a:gd name="T0" fmla="*/ 0 w 14"/>
                  <a:gd name="T1" fmla="*/ 12 h 12"/>
                  <a:gd name="T2" fmla="*/ 14 w 14"/>
                  <a:gd name="T3" fmla="*/ 0 h 12"/>
                  <a:gd name="T4" fmla="*/ 12 w 14"/>
                  <a:gd name="T5" fmla="*/ 0 h 12"/>
                  <a:gd name="T6" fmla="*/ 0 w 14"/>
                  <a:gd name="T7" fmla="*/ 12 h 12"/>
                  <a:gd name="T8" fmla="*/ 0 w 14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2">
                    <a:moveTo>
                      <a:pt x="0" y="12"/>
                    </a:moveTo>
                    <a:lnTo>
                      <a:pt x="14" y="0"/>
                    </a:lnTo>
                    <a:lnTo>
                      <a:pt x="12" y="0"/>
                    </a:lnTo>
                    <a:lnTo>
                      <a:pt x="0" y="12"/>
                    </a:lnTo>
                    <a:lnTo>
                      <a:pt x="0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121" name="Freeform 2536"/>
              <p:cNvSpPr>
                <a:spLocks/>
              </p:cNvSpPr>
              <p:nvPr/>
            </p:nvSpPr>
            <p:spPr bwMode="auto">
              <a:xfrm>
                <a:off x="8428" y="3106"/>
                <a:ext cx="12" cy="14"/>
              </a:xfrm>
              <a:custGeom>
                <a:avLst/>
                <a:gdLst>
                  <a:gd name="T0" fmla="*/ 12 w 12"/>
                  <a:gd name="T1" fmla="*/ 14 h 14"/>
                  <a:gd name="T2" fmla="*/ 12 w 12"/>
                  <a:gd name="T3" fmla="*/ 12 h 14"/>
                  <a:gd name="T4" fmla="*/ 0 w 12"/>
                  <a:gd name="T5" fmla="*/ 0 h 14"/>
                  <a:gd name="T6" fmla="*/ 0 w 12"/>
                  <a:gd name="T7" fmla="*/ 2 h 14"/>
                  <a:gd name="T8" fmla="*/ 12 w 12"/>
                  <a:gd name="T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4">
                    <a:moveTo>
                      <a:pt x="12" y="14"/>
                    </a:moveTo>
                    <a:lnTo>
                      <a:pt x="12" y="1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12" y="1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122" name="Freeform 2537"/>
              <p:cNvSpPr>
                <a:spLocks/>
              </p:cNvSpPr>
              <p:nvPr/>
            </p:nvSpPr>
            <p:spPr bwMode="auto">
              <a:xfrm>
                <a:off x="8428" y="3106"/>
                <a:ext cx="12" cy="14"/>
              </a:xfrm>
              <a:custGeom>
                <a:avLst/>
                <a:gdLst>
                  <a:gd name="T0" fmla="*/ 1 w 12"/>
                  <a:gd name="T1" fmla="*/ 14 h 14"/>
                  <a:gd name="T2" fmla="*/ 12 w 12"/>
                  <a:gd name="T3" fmla="*/ 2 h 14"/>
                  <a:gd name="T4" fmla="*/ 12 w 12"/>
                  <a:gd name="T5" fmla="*/ 0 h 14"/>
                  <a:gd name="T6" fmla="*/ 0 w 12"/>
                  <a:gd name="T7" fmla="*/ 12 h 14"/>
                  <a:gd name="T8" fmla="*/ 1 w 12"/>
                  <a:gd name="T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4">
                    <a:moveTo>
                      <a:pt x="1" y="14"/>
                    </a:moveTo>
                    <a:lnTo>
                      <a:pt x="12" y="2"/>
                    </a:lnTo>
                    <a:lnTo>
                      <a:pt x="12" y="0"/>
                    </a:lnTo>
                    <a:lnTo>
                      <a:pt x="0" y="12"/>
                    </a:lnTo>
                    <a:lnTo>
                      <a:pt x="1" y="1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123" name="Freeform 2538"/>
              <p:cNvSpPr>
                <a:spLocks/>
              </p:cNvSpPr>
              <p:nvPr/>
            </p:nvSpPr>
            <p:spPr bwMode="auto">
              <a:xfrm>
                <a:off x="8411" y="3106"/>
                <a:ext cx="14" cy="14"/>
              </a:xfrm>
              <a:custGeom>
                <a:avLst/>
                <a:gdLst>
                  <a:gd name="T0" fmla="*/ 12 w 14"/>
                  <a:gd name="T1" fmla="*/ 14 h 14"/>
                  <a:gd name="T2" fmla="*/ 14 w 14"/>
                  <a:gd name="T3" fmla="*/ 12 h 14"/>
                  <a:gd name="T4" fmla="*/ 0 w 14"/>
                  <a:gd name="T5" fmla="*/ 0 h 14"/>
                  <a:gd name="T6" fmla="*/ 0 w 14"/>
                  <a:gd name="T7" fmla="*/ 2 h 14"/>
                  <a:gd name="T8" fmla="*/ 12 w 14"/>
                  <a:gd name="T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4">
                    <a:moveTo>
                      <a:pt x="12" y="14"/>
                    </a:moveTo>
                    <a:lnTo>
                      <a:pt x="14" y="1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12" y="1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124" name="Freeform 2539"/>
              <p:cNvSpPr>
                <a:spLocks/>
              </p:cNvSpPr>
              <p:nvPr/>
            </p:nvSpPr>
            <p:spPr bwMode="auto">
              <a:xfrm>
                <a:off x="8411" y="3106"/>
                <a:ext cx="14" cy="14"/>
              </a:xfrm>
              <a:custGeom>
                <a:avLst/>
                <a:gdLst>
                  <a:gd name="T0" fmla="*/ 0 w 14"/>
                  <a:gd name="T1" fmla="*/ 14 h 14"/>
                  <a:gd name="T2" fmla="*/ 14 w 14"/>
                  <a:gd name="T3" fmla="*/ 2 h 14"/>
                  <a:gd name="T4" fmla="*/ 12 w 14"/>
                  <a:gd name="T5" fmla="*/ 0 h 14"/>
                  <a:gd name="T6" fmla="*/ 0 w 14"/>
                  <a:gd name="T7" fmla="*/ 12 h 14"/>
                  <a:gd name="T8" fmla="*/ 0 w 14"/>
                  <a:gd name="T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4">
                    <a:moveTo>
                      <a:pt x="0" y="14"/>
                    </a:moveTo>
                    <a:lnTo>
                      <a:pt x="14" y="2"/>
                    </a:lnTo>
                    <a:lnTo>
                      <a:pt x="12" y="0"/>
                    </a:lnTo>
                    <a:lnTo>
                      <a:pt x="0" y="12"/>
                    </a:lnTo>
                    <a:lnTo>
                      <a:pt x="0" y="1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125" name="Freeform 2540"/>
              <p:cNvSpPr>
                <a:spLocks/>
              </p:cNvSpPr>
              <p:nvPr/>
            </p:nvSpPr>
            <p:spPr bwMode="auto">
              <a:xfrm>
                <a:off x="8428" y="3096"/>
                <a:ext cx="12" cy="12"/>
              </a:xfrm>
              <a:custGeom>
                <a:avLst/>
                <a:gdLst>
                  <a:gd name="T0" fmla="*/ 12 w 12"/>
                  <a:gd name="T1" fmla="*/ 12 h 12"/>
                  <a:gd name="T2" fmla="*/ 12 w 12"/>
                  <a:gd name="T3" fmla="*/ 12 h 12"/>
                  <a:gd name="T4" fmla="*/ 0 w 12"/>
                  <a:gd name="T5" fmla="*/ 0 h 12"/>
                  <a:gd name="T6" fmla="*/ 0 w 12"/>
                  <a:gd name="T7" fmla="*/ 1 h 12"/>
                  <a:gd name="T8" fmla="*/ 12 w 12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12" y="12"/>
                    </a:moveTo>
                    <a:lnTo>
                      <a:pt x="12" y="12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2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126" name="Freeform 2541"/>
              <p:cNvSpPr>
                <a:spLocks/>
              </p:cNvSpPr>
              <p:nvPr/>
            </p:nvSpPr>
            <p:spPr bwMode="auto">
              <a:xfrm>
                <a:off x="8428" y="3096"/>
                <a:ext cx="12" cy="12"/>
              </a:xfrm>
              <a:custGeom>
                <a:avLst/>
                <a:gdLst>
                  <a:gd name="T0" fmla="*/ 1 w 12"/>
                  <a:gd name="T1" fmla="*/ 12 h 12"/>
                  <a:gd name="T2" fmla="*/ 12 w 12"/>
                  <a:gd name="T3" fmla="*/ 1 h 12"/>
                  <a:gd name="T4" fmla="*/ 12 w 12"/>
                  <a:gd name="T5" fmla="*/ 0 h 12"/>
                  <a:gd name="T6" fmla="*/ 0 w 12"/>
                  <a:gd name="T7" fmla="*/ 12 h 12"/>
                  <a:gd name="T8" fmla="*/ 1 w 12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1" y="12"/>
                    </a:moveTo>
                    <a:lnTo>
                      <a:pt x="12" y="1"/>
                    </a:lnTo>
                    <a:lnTo>
                      <a:pt x="12" y="0"/>
                    </a:lnTo>
                    <a:lnTo>
                      <a:pt x="0" y="12"/>
                    </a:lnTo>
                    <a:lnTo>
                      <a:pt x="1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127" name="Freeform 2542"/>
              <p:cNvSpPr>
                <a:spLocks/>
              </p:cNvSpPr>
              <p:nvPr/>
            </p:nvSpPr>
            <p:spPr bwMode="auto">
              <a:xfrm>
                <a:off x="8411" y="3096"/>
                <a:ext cx="14" cy="13"/>
              </a:xfrm>
              <a:custGeom>
                <a:avLst/>
                <a:gdLst>
                  <a:gd name="T0" fmla="*/ 12 w 14"/>
                  <a:gd name="T1" fmla="*/ 13 h 13"/>
                  <a:gd name="T2" fmla="*/ 14 w 14"/>
                  <a:gd name="T3" fmla="*/ 12 h 13"/>
                  <a:gd name="T4" fmla="*/ 0 w 14"/>
                  <a:gd name="T5" fmla="*/ 0 h 13"/>
                  <a:gd name="T6" fmla="*/ 0 w 14"/>
                  <a:gd name="T7" fmla="*/ 1 h 13"/>
                  <a:gd name="T8" fmla="*/ 12 w 14"/>
                  <a:gd name="T9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3">
                    <a:moveTo>
                      <a:pt x="12" y="13"/>
                    </a:moveTo>
                    <a:lnTo>
                      <a:pt x="14" y="12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2" y="1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128" name="Freeform 2543"/>
              <p:cNvSpPr>
                <a:spLocks/>
              </p:cNvSpPr>
              <p:nvPr/>
            </p:nvSpPr>
            <p:spPr bwMode="auto">
              <a:xfrm>
                <a:off x="8411" y="3096"/>
                <a:ext cx="14" cy="13"/>
              </a:xfrm>
              <a:custGeom>
                <a:avLst/>
                <a:gdLst>
                  <a:gd name="T0" fmla="*/ 0 w 14"/>
                  <a:gd name="T1" fmla="*/ 13 h 13"/>
                  <a:gd name="T2" fmla="*/ 14 w 14"/>
                  <a:gd name="T3" fmla="*/ 1 h 13"/>
                  <a:gd name="T4" fmla="*/ 12 w 14"/>
                  <a:gd name="T5" fmla="*/ 0 h 13"/>
                  <a:gd name="T6" fmla="*/ 0 w 14"/>
                  <a:gd name="T7" fmla="*/ 12 h 13"/>
                  <a:gd name="T8" fmla="*/ 0 w 14"/>
                  <a:gd name="T9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3">
                    <a:moveTo>
                      <a:pt x="0" y="13"/>
                    </a:moveTo>
                    <a:lnTo>
                      <a:pt x="14" y="1"/>
                    </a:lnTo>
                    <a:lnTo>
                      <a:pt x="12" y="0"/>
                    </a:lnTo>
                    <a:lnTo>
                      <a:pt x="0" y="12"/>
                    </a:lnTo>
                    <a:lnTo>
                      <a:pt x="0" y="1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129" name="Freeform 2544"/>
              <p:cNvSpPr>
                <a:spLocks/>
              </p:cNvSpPr>
              <p:nvPr/>
            </p:nvSpPr>
            <p:spPr bwMode="auto">
              <a:xfrm>
                <a:off x="8428" y="3085"/>
                <a:ext cx="12" cy="12"/>
              </a:xfrm>
              <a:custGeom>
                <a:avLst/>
                <a:gdLst>
                  <a:gd name="T0" fmla="*/ 12 w 12"/>
                  <a:gd name="T1" fmla="*/ 12 h 12"/>
                  <a:gd name="T2" fmla="*/ 12 w 12"/>
                  <a:gd name="T3" fmla="*/ 12 h 12"/>
                  <a:gd name="T4" fmla="*/ 0 w 12"/>
                  <a:gd name="T5" fmla="*/ 0 h 12"/>
                  <a:gd name="T6" fmla="*/ 0 w 12"/>
                  <a:gd name="T7" fmla="*/ 0 h 12"/>
                  <a:gd name="T8" fmla="*/ 12 w 12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12" y="12"/>
                    </a:moveTo>
                    <a:lnTo>
                      <a:pt x="12" y="1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2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130" name="Freeform 2545"/>
              <p:cNvSpPr>
                <a:spLocks/>
              </p:cNvSpPr>
              <p:nvPr/>
            </p:nvSpPr>
            <p:spPr bwMode="auto">
              <a:xfrm>
                <a:off x="8428" y="3085"/>
                <a:ext cx="12" cy="12"/>
              </a:xfrm>
              <a:custGeom>
                <a:avLst/>
                <a:gdLst>
                  <a:gd name="T0" fmla="*/ 1 w 12"/>
                  <a:gd name="T1" fmla="*/ 12 h 12"/>
                  <a:gd name="T2" fmla="*/ 12 w 12"/>
                  <a:gd name="T3" fmla="*/ 0 h 12"/>
                  <a:gd name="T4" fmla="*/ 12 w 12"/>
                  <a:gd name="T5" fmla="*/ 0 h 12"/>
                  <a:gd name="T6" fmla="*/ 0 w 12"/>
                  <a:gd name="T7" fmla="*/ 12 h 12"/>
                  <a:gd name="T8" fmla="*/ 1 w 12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1" y="12"/>
                    </a:moveTo>
                    <a:lnTo>
                      <a:pt x="12" y="0"/>
                    </a:lnTo>
                    <a:lnTo>
                      <a:pt x="12" y="0"/>
                    </a:lnTo>
                    <a:lnTo>
                      <a:pt x="0" y="12"/>
                    </a:lnTo>
                    <a:lnTo>
                      <a:pt x="1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131" name="Freeform 2546"/>
              <p:cNvSpPr>
                <a:spLocks/>
              </p:cNvSpPr>
              <p:nvPr/>
            </p:nvSpPr>
            <p:spPr bwMode="auto">
              <a:xfrm>
                <a:off x="8411" y="3085"/>
                <a:ext cx="14" cy="12"/>
              </a:xfrm>
              <a:custGeom>
                <a:avLst/>
                <a:gdLst>
                  <a:gd name="T0" fmla="*/ 12 w 14"/>
                  <a:gd name="T1" fmla="*/ 12 h 12"/>
                  <a:gd name="T2" fmla="*/ 14 w 14"/>
                  <a:gd name="T3" fmla="*/ 12 h 12"/>
                  <a:gd name="T4" fmla="*/ 0 w 14"/>
                  <a:gd name="T5" fmla="*/ 0 h 12"/>
                  <a:gd name="T6" fmla="*/ 0 w 14"/>
                  <a:gd name="T7" fmla="*/ 0 h 12"/>
                  <a:gd name="T8" fmla="*/ 12 w 14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2">
                    <a:moveTo>
                      <a:pt x="12" y="12"/>
                    </a:moveTo>
                    <a:lnTo>
                      <a:pt x="14" y="1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2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132" name="Freeform 2547"/>
              <p:cNvSpPr>
                <a:spLocks/>
              </p:cNvSpPr>
              <p:nvPr/>
            </p:nvSpPr>
            <p:spPr bwMode="auto">
              <a:xfrm>
                <a:off x="8411" y="3085"/>
                <a:ext cx="14" cy="12"/>
              </a:xfrm>
              <a:custGeom>
                <a:avLst/>
                <a:gdLst>
                  <a:gd name="T0" fmla="*/ 0 w 14"/>
                  <a:gd name="T1" fmla="*/ 12 h 12"/>
                  <a:gd name="T2" fmla="*/ 14 w 14"/>
                  <a:gd name="T3" fmla="*/ 0 h 12"/>
                  <a:gd name="T4" fmla="*/ 12 w 14"/>
                  <a:gd name="T5" fmla="*/ 0 h 12"/>
                  <a:gd name="T6" fmla="*/ 0 w 14"/>
                  <a:gd name="T7" fmla="*/ 12 h 12"/>
                  <a:gd name="T8" fmla="*/ 0 w 14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2">
                    <a:moveTo>
                      <a:pt x="0" y="12"/>
                    </a:moveTo>
                    <a:lnTo>
                      <a:pt x="14" y="0"/>
                    </a:lnTo>
                    <a:lnTo>
                      <a:pt x="12" y="0"/>
                    </a:lnTo>
                    <a:lnTo>
                      <a:pt x="0" y="12"/>
                    </a:lnTo>
                    <a:lnTo>
                      <a:pt x="0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133" name="Freeform 2548"/>
              <p:cNvSpPr>
                <a:spLocks/>
              </p:cNvSpPr>
              <p:nvPr/>
            </p:nvSpPr>
            <p:spPr bwMode="auto">
              <a:xfrm>
                <a:off x="8428" y="3075"/>
                <a:ext cx="12" cy="12"/>
              </a:xfrm>
              <a:custGeom>
                <a:avLst/>
                <a:gdLst>
                  <a:gd name="T0" fmla="*/ 12 w 12"/>
                  <a:gd name="T1" fmla="*/ 12 h 12"/>
                  <a:gd name="T2" fmla="*/ 12 w 12"/>
                  <a:gd name="T3" fmla="*/ 10 h 12"/>
                  <a:gd name="T4" fmla="*/ 0 w 12"/>
                  <a:gd name="T5" fmla="*/ 0 h 12"/>
                  <a:gd name="T6" fmla="*/ 0 w 12"/>
                  <a:gd name="T7" fmla="*/ 0 h 12"/>
                  <a:gd name="T8" fmla="*/ 12 w 12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12" y="12"/>
                    </a:moveTo>
                    <a:lnTo>
                      <a:pt x="12" y="1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2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134" name="Freeform 2549"/>
              <p:cNvSpPr>
                <a:spLocks/>
              </p:cNvSpPr>
              <p:nvPr/>
            </p:nvSpPr>
            <p:spPr bwMode="auto">
              <a:xfrm>
                <a:off x="8428" y="3075"/>
                <a:ext cx="12" cy="12"/>
              </a:xfrm>
              <a:custGeom>
                <a:avLst/>
                <a:gdLst>
                  <a:gd name="T0" fmla="*/ 1 w 12"/>
                  <a:gd name="T1" fmla="*/ 12 h 12"/>
                  <a:gd name="T2" fmla="*/ 12 w 12"/>
                  <a:gd name="T3" fmla="*/ 0 h 12"/>
                  <a:gd name="T4" fmla="*/ 12 w 12"/>
                  <a:gd name="T5" fmla="*/ 0 h 12"/>
                  <a:gd name="T6" fmla="*/ 0 w 12"/>
                  <a:gd name="T7" fmla="*/ 10 h 12"/>
                  <a:gd name="T8" fmla="*/ 1 w 12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1" y="12"/>
                    </a:moveTo>
                    <a:lnTo>
                      <a:pt x="12" y="0"/>
                    </a:lnTo>
                    <a:lnTo>
                      <a:pt x="12" y="0"/>
                    </a:lnTo>
                    <a:lnTo>
                      <a:pt x="0" y="10"/>
                    </a:lnTo>
                    <a:lnTo>
                      <a:pt x="1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135" name="Freeform 2550"/>
              <p:cNvSpPr>
                <a:spLocks/>
              </p:cNvSpPr>
              <p:nvPr/>
            </p:nvSpPr>
            <p:spPr bwMode="auto">
              <a:xfrm>
                <a:off x="8411" y="3075"/>
                <a:ext cx="14" cy="12"/>
              </a:xfrm>
              <a:custGeom>
                <a:avLst/>
                <a:gdLst>
                  <a:gd name="T0" fmla="*/ 12 w 14"/>
                  <a:gd name="T1" fmla="*/ 12 h 12"/>
                  <a:gd name="T2" fmla="*/ 14 w 14"/>
                  <a:gd name="T3" fmla="*/ 10 h 12"/>
                  <a:gd name="T4" fmla="*/ 0 w 14"/>
                  <a:gd name="T5" fmla="*/ 0 h 12"/>
                  <a:gd name="T6" fmla="*/ 0 w 14"/>
                  <a:gd name="T7" fmla="*/ 0 h 12"/>
                  <a:gd name="T8" fmla="*/ 12 w 14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2">
                    <a:moveTo>
                      <a:pt x="12" y="12"/>
                    </a:moveTo>
                    <a:lnTo>
                      <a:pt x="14" y="1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2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136" name="Freeform 2551"/>
              <p:cNvSpPr>
                <a:spLocks/>
              </p:cNvSpPr>
              <p:nvPr/>
            </p:nvSpPr>
            <p:spPr bwMode="auto">
              <a:xfrm>
                <a:off x="8411" y="3075"/>
                <a:ext cx="14" cy="12"/>
              </a:xfrm>
              <a:custGeom>
                <a:avLst/>
                <a:gdLst>
                  <a:gd name="T0" fmla="*/ 0 w 14"/>
                  <a:gd name="T1" fmla="*/ 12 h 12"/>
                  <a:gd name="T2" fmla="*/ 14 w 14"/>
                  <a:gd name="T3" fmla="*/ 0 h 12"/>
                  <a:gd name="T4" fmla="*/ 12 w 14"/>
                  <a:gd name="T5" fmla="*/ 0 h 12"/>
                  <a:gd name="T6" fmla="*/ 0 w 14"/>
                  <a:gd name="T7" fmla="*/ 10 h 12"/>
                  <a:gd name="T8" fmla="*/ 0 w 14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2">
                    <a:moveTo>
                      <a:pt x="0" y="12"/>
                    </a:moveTo>
                    <a:lnTo>
                      <a:pt x="14" y="0"/>
                    </a:lnTo>
                    <a:lnTo>
                      <a:pt x="12" y="0"/>
                    </a:lnTo>
                    <a:lnTo>
                      <a:pt x="0" y="10"/>
                    </a:lnTo>
                    <a:lnTo>
                      <a:pt x="0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137" name="Freeform 2552"/>
              <p:cNvSpPr>
                <a:spLocks/>
              </p:cNvSpPr>
              <p:nvPr/>
            </p:nvSpPr>
            <p:spPr bwMode="auto">
              <a:xfrm>
                <a:off x="8428" y="3062"/>
                <a:ext cx="12" cy="13"/>
              </a:xfrm>
              <a:custGeom>
                <a:avLst/>
                <a:gdLst>
                  <a:gd name="T0" fmla="*/ 12 w 12"/>
                  <a:gd name="T1" fmla="*/ 13 h 13"/>
                  <a:gd name="T2" fmla="*/ 12 w 12"/>
                  <a:gd name="T3" fmla="*/ 13 h 13"/>
                  <a:gd name="T4" fmla="*/ 0 w 12"/>
                  <a:gd name="T5" fmla="*/ 0 h 13"/>
                  <a:gd name="T6" fmla="*/ 0 w 12"/>
                  <a:gd name="T7" fmla="*/ 2 h 13"/>
                  <a:gd name="T8" fmla="*/ 12 w 12"/>
                  <a:gd name="T9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3">
                    <a:moveTo>
                      <a:pt x="12" y="13"/>
                    </a:moveTo>
                    <a:lnTo>
                      <a:pt x="12" y="13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12" y="1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138" name="Freeform 2553"/>
              <p:cNvSpPr>
                <a:spLocks/>
              </p:cNvSpPr>
              <p:nvPr/>
            </p:nvSpPr>
            <p:spPr bwMode="auto">
              <a:xfrm>
                <a:off x="8428" y="3062"/>
                <a:ext cx="12" cy="13"/>
              </a:xfrm>
              <a:custGeom>
                <a:avLst/>
                <a:gdLst>
                  <a:gd name="T0" fmla="*/ 1 w 12"/>
                  <a:gd name="T1" fmla="*/ 13 h 13"/>
                  <a:gd name="T2" fmla="*/ 12 w 12"/>
                  <a:gd name="T3" fmla="*/ 2 h 13"/>
                  <a:gd name="T4" fmla="*/ 12 w 12"/>
                  <a:gd name="T5" fmla="*/ 0 h 13"/>
                  <a:gd name="T6" fmla="*/ 0 w 12"/>
                  <a:gd name="T7" fmla="*/ 13 h 13"/>
                  <a:gd name="T8" fmla="*/ 1 w 12"/>
                  <a:gd name="T9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3">
                    <a:moveTo>
                      <a:pt x="1" y="13"/>
                    </a:moveTo>
                    <a:lnTo>
                      <a:pt x="12" y="2"/>
                    </a:lnTo>
                    <a:lnTo>
                      <a:pt x="12" y="0"/>
                    </a:lnTo>
                    <a:lnTo>
                      <a:pt x="0" y="13"/>
                    </a:lnTo>
                    <a:lnTo>
                      <a:pt x="1" y="1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139" name="Freeform 2554"/>
              <p:cNvSpPr>
                <a:spLocks/>
              </p:cNvSpPr>
              <p:nvPr/>
            </p:nvSpPr>
            <p:spPr bwMode="auto">
              <a:xfrm>
                <a:off x="8411" y="3062"/>
                <a:ext cx="14" cy="14"/>
              </a:xfrm>
              <a:custGeom>
                <a:avLst/>
                <a:gdLst>
                  <a:gd name="T0" fmla="*/ 12 w 14"/>
                  <a:gd name="T1" fmla="*/ 14 h 14"/>
                  <a:gd name="T2" fmla="*/ 14 w 14"/>
                  <a:gd name="T3" fmla="*/ 13 h 14"/>
                  <a:gd name="T4" fmla="*/ 0 w 14"/>
                  <a:gd name="T5" fmla="*/ 0 h 14"/>
                  <a:gd name="T6" fmla="*/ 0 w 14"/>
                  <a:gd name="T7" fmla="*/ 2 h 14"/>
                  <a:gd name="T8" fmla="*/ 12 w 14"/>
                  <a:gd name="T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4">
                    <a:moveTo>
                      <a:pt x="12" y="14"/>
                    </a:moveTo>
                    <a:lnTo>
                      <a:pt x="14" y="13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12" y="1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140" name="Freeform 2555"/>
              <p:cNvSpPr>
                <a:spLocks/>
              </p:cNvSpPr>
              <p:nvPr/>
            </p:nvSpPr>
            <p:spPr bwMode="auto">
              <a:xfrm>
                <a:off x="8411" y="3062"/>
                <a:ext cx="14" cy="14"/>
              </a:xfrm>
              <a:custGeom>
                <a:avLst/>
                <a:gdLst>
                  <a:gd name="T0" fmla="*/ 0 w 14"/>
                  <a:gd name="T1" fmla="*/ 14 h 14"/>
                  <a:gd name="T2" fmla="*/ 14 w 14"/>
                  <a:gd name="T3" fmla="*/ 2 h 14"/>
                  <a:gd name="T4" fmla="*/ 12 w 14"/>
                  <a:gd name="T5" fmla="*/ 0 h 14"/>
                  <a:gd name="T6" fmla="*/ 0 w 14"/>
                  <a:gd name="T7" fmla="*/ 13 h 14"/>
                  <a:gd name="T8" fmla="*/ 0 w 14"/>
                  <a:gd name="T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4">
                    <a:moveTo>
                      <a:pt x="0" y="14"/>
                    </a:moveTo>
                    <a:lnTo>
                      <a:pt x="14" y="2"/>
                    </a:lnTo>
                    <a:lnTo>
                      <a:pt x="12" y="0"/>
                    </a:lnTo>
                    <a:lnTo>
                      <a:pt x="0" y="13"/>
                    </a:lnTo>
                    <a:lnTo>
                      <a:pt x="0" y="1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141" name="Freeform 2556"/>
              <p:cNvSpPr>
                <a:spLocks/>
              </p:cNvSpPr>
              <p:nvPr/>
            </p:nvSpPr>
            <p:spPr bwMode="auto">
              <a:xfrm>
                <a:off x="8428" y="3052"/>
                <a:ext cx="12" cy="12"/>
              </a:xfrm>
              <a:custGeom>
                <a:avLst/>
                <a:gdLst>
                  <a:gd name="T0" fmla="*/ 12 w 12"/>
                  <a:gd name="T1" fmla="*/ 12 h 12"/>
                  <a:gd name="T2" fmla="*/ 12 w 12"/>
                  <a:gd name="T3" fmla="*/ 12 h 12"/>
                  <a:gd name="T4" fmla="*/ 0 w 12"/>
                  <a:gd name="T5" fmla="*/ 0 h 12"/>
                  <a:gd name="T6" fmla="*/ 0 w 12"/>
                  <a:gd name="T7" fmla="*/ 0 h 12"/>
                  <a:gd name="T8" fmla="*/ 12 w 12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12" y="12"/>
                    </a:moveTo>
                    <a:lnTo>
                      <a:pt x="12" y="1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2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142" name="Freeform 2557"/>
              <p:cNvSpPr>
                <a:spLocks/>
              </p:cNvSpPr>
              <p:nvPr/>
            </p:nvSpPr>
            <p:spPr bwMode="auto">
              <a:xfrm>
                <a:off x="8428" y="3052"/>
                <a:ext cx="12" cy="12"/>
              </a:xfrm>
              <a:custGeom>
                <a:avLst/>
                <a:gdLst>
                  <a:gd name="T0" fmla="*/ 1 w 12"/>
                  <a:gd name="T1" fmla="*/ 12 h 12"/>
                  <a:gd name="T2" fmla="*/ 12 w 12"/>
                  <a:gd name="T3" fmla="*/ 0 h 12"/>
                  <a:gd name="T4" fmla="*/ 12 w 12"/>
                  <a:gd name="T5" fmla="*/ 0 h 12"/>
                  <a:gd name="T6" fmla="*/ 0 w 12"/>
                  <a:gd name="T7" fmla="*/ 12 h 12"/>
                  <a:gd name="T8" fmla="*/ 1 w 12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1" y="12"/>
                    </a:moveTo>
                    <a:lnTo>
                      <a:pt x="12" y="0"/>
                    </a:lnTo>
                    <a:lnTo>
                      <a:pt x="12" y="0"/>
                    </a:lnTo>
                    <a:lnTo>
                      <a:pt x="0" y="12"/>
                    </a:lnTo>
                    <a:lnTo>
                      <a:pt x="1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143" name="Freeform 2558"/>
              <p:cNvSpPr>
                <a:spLocks/>
              </p:cNvSpPr>
              <p:nvPr/>
            </p:nvSpPr>
            <p:spPr bwMode="auto">
              <a:xfrm>
                <a:off x="8411" y="3052"/>
                <a:ext cx="14" cy="12"/>
              </a:xfrm>
              <a:custGeom>
                <a:avLst/>
                <a:gdLst>
                  <a:gd name="T0" fmla="*/ 12 w 14"/>
                  <a:gd name="T1" fmla="*/ 12 h 12"/>
                  <a:gd name="T2" fmla="*/ 14 w 14"/>
                  <a:gd name="T3" fmla="*/ 12 h 12"/>
                  <a:gd name="T4" fmla="*/ 0 w 14"/>
                  <a:gd name="T5" fmla="*/ 0 h 12"/>
                  <a:gd name="T6" fmla="*/ 0 w 14"/>
                  <a:gd name="T7" fmla="*/ 0 h 12"/>
                  <a:gd name="T8" fmla="*/ 12 w 14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2">
                    <a:moveTo>
                      <a:pt x="12" y="12"/>
                    </a:moveTo>
                    <a:lnTo>
                      <a:pt x="14" y="1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2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144" name="Freeform 2559"/>
              <p:cNvSpPr>
                <a:spLocks/>
              </p:cNvSpPr>
              <p:nvPr/>
            </p:nvSpPr>
            <p:spPr bwMode="auto">
              <a:xfrm>
                <a:off x="8411" y="3052"/>
                <a:ext cx="14" cy="12"/>
              </a:xfrm>
              <a:custGeom>
                <a:avLst/>
                <a:gdLst>
                  <a:gd name="T0" fmla="*/ 0 w 14"/>
                  <a:gd name="T1" fmla="*/ 12 h 12"/>
                  <a:gd name="T2" fmla="*/ 14 w 14"/>
                  <a:gd name="T3" fmla="*/ 0 h 12"/>
                  <a:gd name="T4" fmla="*/ 12 w 14"/>
                  <a:gd name="T5" fmla="*/ 0 h 12"/>
                  <a:gd name="T6" fmla="*/ 0 w 14"/>
                  <a:gd name="T7" fmla="*/ 12 h 12"/>
                  <a:gd name="T8" fmla="*/ 0 w 14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2">
                    <a:moveTo>
                      <a:pt x="0" y="12"/>
                    </a:moveTo>
                    <a:lnTo>
                      <a:pt x="14" y="0"/>
                    </a:lnTo>
                    <a:lnTo>
                      <a:pt x="12" y="0"/>
                    </a:lnTo>
                    <a:lnTo>
                      <a:pt x="0" y="12"/>
                    </a:lnTo>
                    <a:lnTo>
                      <a:pt x="0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145" name="Freeform 2560"/>
              <p:cNvSpPr>
                <a:spLocks/>
              </p:cNvSpPr>
              <p:nvPr/>
            </p:nvSpPr>
            <p:spPr bwMode="auto">
              <a:xfrm>
                <a:off x="8428" y="3041"/>
                <a:ext cx="12" cy="12"/>
              </a:xfrm>
              <a:custGeom>
                <a:avLst/>
                <a:gdLst>
                  <a:gd name="T0" fmla="*/ 12 w 12"/>
                  <a:gd name="T1" fmla="*/ 12 h 12"/>
                  <a:gd name="T2" fmla="*/ 12 w 12"/>
                  <a:gd name="T3" fmla="*/ 11 h 12"/>
                  <a:gd name="T4" fmla="*/ 0 w 12"/>
                  <a:gd name="T5" fmla="*/ 0 h 12"/>
                  <a:gd name="T6" fmla="*/ 0 w 12"/>
                  <a:gd name="T7" fmla="*/ 0 h 12"/>
                  <a:gd name="T8" fmla="*/ 12 w 12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12" y="12"/>
                    </a:moveTo>
                    <a:lnTo>
                      <a:pt x="12" y="1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2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146" name="Freeform 2561"/>
              <p:cNvSpPr>
                <a:spLocks/>
              </p:cNvSpPr>
              <p:nvPr/>
            </p:nvSpPr>
            <p:spPr bwMode="auto">
              <a:xfrm>
                <a:off x="8428" y="3041"/>
                <a:ext cx="12" cy="12"/>
              </a:xfrm>
              <a:custGeom>
                <a:avLst/>
                <a:gdLst>
                  <a:gd name="T0" fmla="*/ 1 w 12"/>
                  <a:gd name="T1" fmla="*/ 12 h 12"/>
                  <a:gd name="T2" fmla="*/ 12 w 12"/>
                  <a:gd name="T3" fmla="*/ 0 h 12"/>
                  <a:gd name="T4" fmla="*/ 12 w 12"/>
                  <a:gd name="T5" fmla="*/ 0 h 12"/>
                  <a:gd name="T6" fmla="*/ 0 w 12"/>
                  <a:gd name="T7" fmla="*/ 11 h 12"/>
                  <a:gd name="T8" fmla="*/ 1 w 12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1" y="12"/>
                    </a:moveTo>
                    <a:lnTo>
                      <a:pt x="12" y="0"/>
                    </a:lnTo>
                    <a:lnTo>
                      <a:pt x="12" y="0"/>
                    </a:lnTo>
                    <a:lnTo>
                      <a:pt x="0" y="11"/>
                    </a:lnTo>
                    <a:lnTo>
                      <a:pt x="1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147" name="Freeform 2562"/>
              <p:cNvSpPr>
                <a:spLocks/>
              </p:cNvSpPr>
              <p:nvPr/>
            </p:nvSpPr>
            <p:spPr bwMode="auto">
              <a:xfrm>
                <a:off x="8411" y="3041"/>
                <a:ext cx="14" cy="12"/>
              </a:xfrm>
              <a:custGeom>
                <a:avLst/>
                <a:gdLst>
                  <a:gd name="T0" fmla="*/ 12 w 14"/>
                  <a:gd name="T1" fmla="*/ 12 h 12"/>
                  <a:gd name="T2" fmla="*/ 14 w 14"/>
                  <a:gd name="T3" fmla="*/ 12 h 12"/>
                  <a:gd name="T4" fmla="*/ 0 w 14"/>
                  <a:gd name="T5" fmla="*/ 0 h 12"/>
                  <a:gd name="T6" fmla="*/ 0 w 14"/>
                  <a:gd name="T7" fmla="*/ 0 h 12"/>
                  <a:gd name="T8" fmla="*/ 12 w 14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2">
                    <a:moveTo>
                      <a:pt x="12" y="12"/>
                    </a:moveTo>
                    <a:lnTo>
                      <a:pt x="14" y="1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2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148" name="Freeform 2563"/>
              <p:cNvSpPr>
                <a:spLocks/>
              </p:cNvSpPr>
              <p:nvPr/>
            </p:nvSpPr>
            <p:spPr bwMode="auto">
              <a:xfrm>
                <a:off x="8411" y="3041"/>
                <a:ext cx="14" cy="12"/>
              </a:xfrm>
              <a:custGeom>
                <a:avLst/>
                <a:gdLst>
                  <a:gd name="T0" fmla="*/ 0 w 14"/>
                  <a:gd name="T1" fmla="*/ 12 h 12"/>
                  <a:gd name="T2" fmla="*/ 14 w 14"/>
                  <a:gd name="T3" fmla="*/ 0 h 12"/>
                  <a:gd name="T4" fmla="*/ 12 w 14"/>
                  <a:gd name="T5" fmla="*/ 0 h 12"/>
                  <a:gd name="T6" fmla="*/ 0 w 14"/>
                  <a:gd name="T7" fmla="*/ 12 h 12"/>
                  <a:gd name="T8" fmla="*/ 0 w 14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2">
                    <a:moveTo>
                      <a:pt x="0" y="12"/>
                    </a:moveTo>
                    <a:lnTo>
                      <a:pt x="14" y="0"/>
                    </a:lnTo>
                    <a:lnTo>
                      <a:pt x="12" y="0"/>
                    </a:lnTo>
                    <a:lnTo>
                      <a:pt x="0" y="12"/>
                    </a:lnTo>
                    <a:lnTo>
                      <a:pt x="0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149" name="Freeform 2564"/>
              <p:cNvSpPr>
                <a:spLocks/>
              </p:cNvSpPr>
              <p:nvPr/>
            </p:nvSpPr>
            <p:spPr bwMode="auto">
              <a:xfrm>
                <a:off x="8428" y="3029"/>
                <a:ext cx="12" cy="12"/>
              </a:xfrm>
              <a:custGeom>
                <a:avLst/>
                <a:gdLst>
                  <a:gd name="T0" fmla="*/ 12 w 12"/>
                  <a:gd name="T1" fmla="*/ 12 h 12"/>
                  <a:gd name="T2" fmla="*/ 12 w 12"/>
                  <a:gd name="T3" fmla="*/ 12 h 12"/>
                  <a:gd name="T4" fmla="*/ 0 w 12"/>
                  <a:gd name="T5" fmla="*/ 0 h 12"/>
                  <a:gd name="T6" fmla="*/ 0 w 12"/>
                  <a:gd name="T7" fmla="*/ 2 h 12"/>
                  <a:gd name="T8" fmla="*/ 12 w 12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12" y="12"/>
                    </a:moveTo>
                    <a:lnTo>
                      <a:pt x="12" y="1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12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150" name="Freeform 2565"/>
              <p:cNvSpPr>
                <a:spLocks/>
              </p:cNvSpPr>
              <p:nvPr/>
            </p:nvSpPr>
            <p:spPr bwMode="auto">
              <a:xfrm>
                <a:off x="8428" y="3029"/>
                <a:ext cx="12" cy="12"/>
              </a:xfrm>
              <a:custGeom>
                <a:avLst/>
                <a:gdLst>
                  <a:gd name="T0" fmla="*/ 1 w 12"/>
                  <a:gd name="T1" fmla="*/ 12 h 12"/>
                  <a:gd name="T2" fmla="*/ 12 w 12"/>
                  <a:gd name="T3" fmla="*/ 2 h 12"/>
                  <a:gd name="T4" fmla="*/ 12 w 12"/>
                  <a:gd name="T5" fmla="*/ 0 h 12"/>
                  <a:gd name="T6" fmla="*/ 0 w 12"/>
                  <a:gd name="T7" fmla="*/ 12 h 12"/>
                  <a:gd name="T8" fmla="*/ 1 w 12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1" y="12"/>
                    </a:moveTo>
                    <a:lnTo>
                      <a:pt x="12" y="2"/>
                    </a:lnTo>
                    <a:lnTo>
                      <a:pt x="12" y="0"/>
                    </a:lnTo>
                    <a:lnTo>
                      <a:pt x="0" y="12"/>
                    </a:lnTo>
                    <a:lnTo>
                      <a:pt x="1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151" name="Freeform 2566"/>
              <p:cNvSpPr>
                <a:spLocks/>
              </p:cNvSpPr>
              <p:nvPr/>
            </p:nvSpPr>
            <p:spPr bwMode="auto">
              <a:xfrm>
                <a:off x="8411" y="3029"/>
                <a:ext cx="14" cy="14"/>
              </a:xfrm>
              <a:custGeom>
                <a:avLst/>
                <a:gdLst>
                  <a:gd name="T0" fmla="*/ 12 w 14"/>
                  <a:gd name="T1" fmla="*/ 14 h 14"/>
                  <a:gd name="T2" fmla="*/ 14 w 14"/>
                  <a:gd name="T3" fmla="*/ 12 h 14"/>
                  <a:gd name="T4" fmla="*/ 0 w 14"/>
                  <a:gd name="T5" fmla="*/ 0 h 14"/>
                  <a:gd name="T6" fmla="*/ 0 w 14"/>
                  <a:gd name="T7" fmla="*/ 2 h 14"/>
                  <a:gd name="T8" fmla="*/ 12 w 14"/>
                  <a:gd name="T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4">
                    <a:moveTo>
                      <a:pt x="12" y="14"/>
                    </a:moveTo>
                    <a:lnTo>
                      <a:pt x="14" y="1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12" y="1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152" name="Freeform 2567"/>
              <p:cNvSpPr>
                <a:spLocks/>
              </p:cNvSpPr>
              <p:nvPr/>
            </p:nvSpPr>
            <p:spPr bwMode="auto">
              <a:xfrm>
                <a:off x="8411" y="3029"/>
                <a:ext cx="14" cy="14"/>
              </a:xfrm>
              <a:custGeom>
                <a:avLst/>
                <a:gdLst>
                  <a:gd name="T0" fmla="*/ 0 w 14"/>
                  <a:gd name="T1" fmla="*/ 14 h 14"/>
                  <a:gd name="T2" fmla="*/ 14 w 14"/>
                  <a:gd name="T3" fmla="*/ 2 h 14"/>
                  <a:gd name="T4" fmla="*/ 12 w 14"/>
                  <a:gd name="T5" fmla="*/ 0 h 14"/>
                  <a:gd name="T6" fmla="*/ 0 w 14"/>
                  <a:gd name="T7" fmla="*/ 12 h 14"/>
                  <a:gd name="T8" fmla="*/ 0 w 14"/>
                  <a:gd name="T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4">
                    <a:moveTo>
                      <a:pt x="0" y="14"/>
                    </a:moveTo>
                    <a:lnTo>
                      <a:pt x="14" y="2"/>
                    </a:lnTo>
                    <a:lnTo>
                      <a:pt x="12" y="0"/>
                    </a:lnTo>
                    <a:lnTo>
                      <a:pt x="0" y="12"/>
                    </a:lnTo>
                    <a:lnTo>
                      <a:pt x="0" y="1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153" name="Freeform 2568"/>
              <p:cNvSpPr>
                <a:spLocks/>
              </p:cNvSpPr>
              <p:nvPr/>
            </p:nvSpPr>
            <p:spPr bwMode="auto">
              <a:xfrm>
                <a:off x="8428" y="3019"/>
                <a:ext cx="12" cy="12"/>
              </a:xfrm>
              <a:custGeom>
                <a:avLst/>
                <a:gdLst>
                  <a:gd name="T0" fmla="*/ 12 w 12"/>
                  <a:gd name="T1" fmla="*/ 12 h 12"/>
                  <a:gd name="T2" fmla="*/ 12 w 12"/>
                  <a:gd name="T3" fmla="*/ 12 h 12"/>
                  <a:gd name="T4" fmla="*/ 0 w 12"/>
                  <a:gd name="T5" fmla="*/ 0 h 12"/>
                  <a:gd name="T6" fmla="*/ 0 w 12"/>
                  <a:gd name="T7" fmla="*/ 0 h 12"/>
                  <a:gd name="T8" fmla="*/ 12 w 12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12" y="12"/>
                    </a:moveTo>
                    <a:lnTo>
                      <a:pt x="12" y="1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2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154" name="Freeform 2569"/>
              <p:cNvSpPr>
                <a:spLocks/>
              </p:cNvSpPr>
              <p:nvPr/>
            </p:nvSpPr>
            <p:spPr bwMode="auto">
              <a:xfrm>
                <a:off x="8428" y="3019"/>
                <a:ext cx="12" cy="12"/>
              </a:xfrm>
              <a:custGeom>
                <a:avLst/>
                <a:gdLst>
                  <a:gd name="T0" fmla="*/ 1 w 12"/>
                  <a:gd name="T1" fmla="*/ 12 h 12"/>
                  <a:gd name="T2" fmla="*/ 12 w 12"/>
                  <a:gd name="T3" fmla="*/ 0 h 12"/>
                  <a:gd name="T4" fmla="*/ 12 w 12"/>
                  <a:gd name="T5" fmla="*/ 0 h 12"/>
                  <a:gd name="T6" fmla="*/ 0 w 12"/>
                  <a:gd name="T7" fmla="*/ 12 h 12"/>
                  <a:gd name="T8" fmla="*/ 1 w 12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1" y="12"/>
                    </a:moveTo>
                    <a:lnTo>
                      <a:pt x="12" y="0"/>
                    </a:lnTo>
                    <a:lnTo>
                      <a:pt x="12" y="0"/>
                    </a:lnTo>
                    <a:lnTo>
                      <a:pt x="0" y="12"/>
                    </a:lnTo>
                    <a:lnTo>
                      <a:pt x="1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155" name="Freeform 2570"/>
              <p:cNvSpPr>
                <a:spLocks/>
              </p:cNvSpPr>
              <p:nvPr/>
            </p:nvSpPr>
            <p:spPr bwMode="auto">
              <a:xfrm>
                <a:off x="8411" y="3019"/>
                <a:ext cx="14" cy="12"/>
              </a:xfrm>
              <a:custGeom>
                <a:avLst/>
                <a:gdLst>
                  <a:gd name="T0" fmla="*/ 12 w 14"/>
                  <a:gd name="T1" fmla="*/ 12 h 12"/>
                  <a:gd name="T2" fmla="*/ 14 w 14"/>
                  <a:gd name="T3" fmla="*/ 12 h 12"/>
                  <a:gd name="T4" fmla="*/ 0 w 14"/>
                  <a:gd name="T5" fmla="*/ 0 h 12"/>
                  <a:gd name="T6" fmla="*/ 0 w 14"/>
                  <a:gd name="T7" fmla="*/ 0 h 12"/>
                  <a:gd name="T8" fmla="*/ 12 w 14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2">
                    <a:moveTo>
                      <a:pt x="12" y="12"/>
                    </a:moveTo>
                    <a:lnTo>
                      <a:pt x="14" y="1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2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156" name="Freeform 2571"/>
              <p:cNvSpPr>
                <a:spLocks/>
              </p:cNvSpPr>
              <p:nvPr/>
            </p:nvSpPr>
            <p:spPr bwMode="auto">
              <a:xfrm>
                <a:off x="8411" y="3019"/>
                <a:ext cx="14" cy="12"/>
              </a:xfrm>
              <a:custGeom>
                <a:avLst/>
                <a:gdLst>
                  <a:gd name="T0" fmla="*/ 0 w 14"/>
                  <a:gd name="T1" fmla="*/ 12 h 12"/>
                  <a:gd name="T2" fmla="*/ 14 w 14"/>
                  <a:gd name="T3" fmla="*/ 0 h 12"/>
                  <a:gd name="T4" fmla="*/ 12 w 14"/>
                  <a:gd name="T5" fmla="*/ 0 h 12"/>
                  <a:gd name="T6" fmla="*/ 0 w 14"/>
                  <a:gd name="T7" fmla="*/ 12 h 12"/>
                  <a:gd name="T8" fmla="*/ 0 w 14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2">
                    <a:moveTo>
                      <a:pt x="0" y="12"/>
                    </a:moveTo>
                    <a:lnTo>
                      <a:pt x="14" y="0"/>
                    </a:lnTo>
                    <a:lnTo>
                      <a:pt x="12" y="0"/>
                    </a:lnTo>
                    <a:lnTo>
                      <a:pt x="0" y="12"/>
                    </a:lnTo>
                    <a:lnTo>
                      <a:pt x="0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157" name="Freeform 2572"/>
              <p:cNvSpPr>
                <a:spLocks/>
              </p:cNvSpPr>
              <p:nvPr/>
            </p:nvSpPr>
            <p:spPr bwMode="auto">
              <a:xfrm>
                <a:off x="8428" y="3008"/>
                <a:ext cx="12" cy="12"/>
              </a:xfrm>
              <a:custGeom>
                <a:avLst/>
                <a:gdLst>
                  <a:gd name="T0" fmla="*/ 12 w 12"/>
                  <a:gd name="T1" fmla="*/ 12 h 12"/>
                  <a:gd name="T2" fmla="*/ 12 w 12"/>
                  <a:gd name="T3" fmla="*/ 11 h 12"/>
                  <a:gd name="T4" fmla="*/ 0 w 12"/>
                  <a:gd name="T5" fmla="*/ 0 h 12"/>
                  <a:gd name="T6" fmla="*/ 0 w 12"/>
                  <a:gd name="T7" fmla="*/ 0 h 12"/>
                  <a:gd name="T8" fmla="*/ 12 w 12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12" y="12"/>
                    </a:moveTo>
                    <a:lnTo>
                      <a:pt x="12" y="1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2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158" name="Freeform 2573"/>
              <p:cNvSpPr>
                <a:spLocks/>
              </p:cNvSpPr>
              <p:nvPr/>
            </p:nvSpPr>
            <p:spPr bwMode="auto">
              <a:xfrm>
                <a:off x="8428" y="3008"/>
                <a:ext cx="12" cy="12"/>
              </a:xfrm>
              <a:custGeom>
                <a:avLst/>
                <a:gdLst>
                  <a:gd name="T0" fmla="*/ 1 w 12"/>
                  <a:gd name="T1" fmla="*/ 12 h 12"/>
                  <a:gd name="T2" fmla="*/ 12 w 12"/>
                  <a:gd name="T3" fmla="*/ 0 h 12"/>
                  <a:gd name="T4" fmla="*/ 12 w 12"/>
                  <a:gd name="T5" fmla="*/ 0 h 12"/>
                  <a:gd name="T6" fmla="*/ 0 w 12"/>
                  <a:gd name="T7" fmla="*/ 11 h 12"/>
                  <a:gd name="T8" fmla="*/ 1 w 12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1" y="12"/>
                    </a:moveTo>
                    <a:lnTo>
                      <a:pt x="12" y="0"/>
                    </a:lnTo>
                    <a:lnTo>
                      <a:pt x="12" y="0"/>
                    </a:lnTo>
                    <a:lnTo>
                      <a:pt x="0" y="11"/>
                    </a:lnTo>
                    <a:lnTo>
                      <a:pt x="1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159" name="Freeform 2574"/>
              <p:cNvSpPr>
                <a:spLocks/>
              </p:cNvSpPr>
              <p:nvPr/>
            </p:nvSpPr>
            <p:spPr bwMode="auto">
              <a:xfrm>
                <a:off x="8411" y="3008"/>
                <a:ext cx="14" cy="12"/>
              </a:xfrm>
              <a:custGeom>
                <a:avLst/>
                <a:gdLst>
                  <a:gd name="T0" fmla="*/ 12 w 14"/>
                  <a:gd name="T1" fmla="*/ 12 h 12"/>
                  <a:gd name="T2" fmla="*/ 14 w 14"/>
                  <a:gd name="T3" fmla="*/ 12 h 12"/>
                  <a:gd name="T4" fmla="*/ 0 w 14"/>
                  <a:gd name="T5" fmla="*/ 0 h 12"/>
                  <a:gd name="T6" fmla="*/ 0 w 14"/>
                  <a:gd name="T7" fmla="*/ 0 h 12"/>
                  <a:gd name="T8" fmla="*/ 12 w 14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2">
                    <a:moveTo>
                      <a:pt x="12" y="12"/>
                    </a:moveTo>
                    <a:lnTo>
                      <a:pt x="14" y="1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2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160" name="Freeform 2575"/>
              <p:cNvSpPr>
                <a:spLocks/>
              </p:cNvSpPr>
              <p:nvPr/>
            </p:nvSpPr>
            <p:spPr bwMode="auto">
              <a:xfrm>
                <a:off x="8411" y="3008"/>
                <a:ext cx="14" cy="12"/>
              </a:xfrm>
              <a:custGeom>
                <a:avLst/>
                <a:gdLst>
                  <a:gd name="T0" fmla="*/ 0 w 14"/>
                  <a:gd name="T1" fmla="*/ 12 h 12"/>
                  <a:gd name="T2" fmla="*/ 14 w 14"/>
                  <a:gd name="T3" fmla="*/ 0 h 12"/>
                  <a:gd name="T4" fmla="*/ 12 w 14"/>
                  <a:gd name="T5" fmla="*/ 0 h 12"/>
                  <a:gd name="T6" fmla="*/ 0 w 14"/>
                  <a:gd name="T7" fmla="*/ 12 h 12"/>
                  <a:gd name="T8" fmla="*/ 0 w 14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2">
                    <a:moveTo>
                      <a:pt x="0" y="12"/>
                    </a:moveTo>
                    <a:lnTo>
                      <a:pt x="14" y="0"/>
                    </a:lnTo>
                    <a:lnTo>
                      <a:pt x="12" y="0"/>
                    </a:lnTo>
                    <a:lnTo>
                      <a:pt x="0" y="12"/>
                    </a:lnTo>
                    <a:lnTo>
                      <a:pt x="0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161" name="Freeform 2576"/>
              <p:cNvSpPr>
                <a:spLocks/>
              </p:cNvSpPr>
              <p:nvPr/>
            </p:nvSpPr>
            <p:spPr bwMode="auto">
              <a:xfrm>
                <a:off x="8428" y="2996"/>
                <a:ext cx="12" cy="14"/>
              </a:xfrm>
              <a:custGeom>
                <a:avLst/>
                <a:gdLst>
                  <a:gd name="T0" fmla="*/ 12 w 12"/>
                  <a:gd name="T1" fmla="*/ 14 h 14"/>
                  <a:gd name="T2" fmla="*/ 12 w 12"/>
                  <a:gd name="T3" fmla="*/ 12 h 14"/>
                  <a:gd name="T4" fmla="*/ 0 w 12"/>
                  <a:gd name="T5" fmla="*/ 0 h 14"/>
                  <a:gd name="T6" fmla="*/ 0 w 12"/>
                  <a:gd name="T7" fmla="*/ 2 h 14"/>
                  <a:gd name="T8" fmla="*/ 12 w 12"/>
                  <a:gd name="T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4">
                    <a:moveTo>
                      <a:pt x="12" y="14"/>
                    </a:moveTo>
                    <a:lnTo>
                      <a:pt x="12" y="1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12" y="1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162" name="Freeform 2577"/>
              <p:cNvSpPr>
                <a:spLocks/>
              </p:cNvSpPr>
              <p:nvPr/>
            </p:nvSpPr>
            <p:spPr bwMode="auto">
              <a:xfrm>
                <a:off x="8428" y="2996"/>
                <a:ext cx="12" cy="14"/>
              </a:xfrm>
              <a:custGeom>
                <a:avLst/>
                <a:gdLst>
                  <a:gd name="T0" fmla="*/ 1 w 12"/>
                  <a:gd name="T1" fmla="*/ 14 h 14"/>
                  <a:gd name="T2" fmla="*/ 12 w 12"/>
                  <a:gd name="T3" fmla="*/ 2 h 14"/>
                  <a:gd name="T4" fmla="*/ 12 w 12"/>
                  <a:gd name="T5" fmla="*/ 0 h 14"/>
                  <a:gd name="T6" fmla="*/ 0 w 12"/>
                  <a:gd name="T7" fmla="*/ 12 h 14"/>
                  <a:gd name="T8" fmla="*/ 1 w 12"/>
                  <a:gd name="T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4">
                    <a:moveTo>
                      <a:pt x="1" y="14"/>
                    </a:moveTo>
                    <a:lnTo>
                      <a:pt x="12" y="2"/>
                    </a:lnTo>
                    <a:lnTo>
                      <a:pt x="12" y="0"/>
                    </a:lnTo>
                    <a:lnTo>
                      <a:pt x="0" y="12"/>
                    </a:lnTo>
                    <a:lnTo>
                      <a:pt x="1" y="1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163" name="Freeform 2578"/>
              <p:cNvSpPr>
                <a:spLocks/>
              </p:cNvSpPr>
              <p:nvPr/>
            </p:nvSpPr>
            <p:spPr bwMode="auto">
              <a:xfrm>
                <a:off x="8411" y="2996"/>
                <a:ext cx="14" cy="14"/>
              </a:xfrm>
              <a:custGeom>
                <a:avLst/>
                <a:gdLst>
                  <a:gd name="T0" fmla="*/ 12 w 14"/>
                  <a:gd name="T1" fmla="*/ 14 h 14"/>
                  <a:gd name="T2" fmla="*/ 14 w 14"/>
                  <a:gd name="T3" fmla="*/ 12 h 14"/>
                  <a:gd name="T4" fmla="*/ 0 w 14"/>
                  <a:gd name="T5" fmla="*/ 0 h 14"/>
                  <a:gd name="T6" fmla="*/ 0 w 14"/>
                  <a:gd name="T7" fmla="*/ 2 h 14"/>
                  <a:gd name="T8" fmla="*/ 12 w 14"/>
                  <a:gd name="T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4">
                    <a:moveTo>
                      <a:pt x="12" y="14"/>
                    </a:moveTo>
                    <a:lnTo>
                      <a:pt x="14" y="1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12" y="1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164" name="Freeform 2579"/>
              <p:cNvSpPr>
                <a:spLocks/>
              </p:cNvSpPr>
              <p:nvPr/>
            </p:nvSpPr>
            <p:spPr bwMode="auto">
              <a:xfrm>
                <a:off x="8411" y="2996"/>
                <a:ext cx="14" cy="14"/>
              </a:xfrm>
              <a:custGeom>
                <a:avLst/>
                <a:gdLst>
                  <a:gd name="T0" fmla="*/ 0 w 14"/>
                  <a:gd name="T1" fmla="*/ 14 h 14"/>
                  <a:gd name="T2" fmla="*/ 14 w 14"/>
                  <a:gd name="T3" fmla="*/ 2 h 14"/>
                  <a:gd name="T4" fmla="*/ 12 w 14"/>
                  <a:gd name="T5" fmla="*/ 0 h 14"/>
                  <a:gd name="T6" fmla="*/ 0 w 14"/>
                  <a:gd name="T7" fmla="*/ 12 h 14"/>
                  <a:gd name="T8" fmla="*/ 0 w 14"/>
                  <a:gd name="T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4">
                    <a:moveTo>
                      <a:pt x="0" y="14"/>
                    </a:moveTo>
                    <a:lnTo>
                      <a:pt x="14" y="2"/>
                    </a:lnTo>
                    <a:lnTo>
                      <a:pt x="12" y="0"/>
                    </a:lnTo>
                    <a:lnTo>
                      <a:pt x="0" y="12"/>
                    </a:lnTo>
                    <a:lnTo>
                      <a:pt x="0" y="1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165" name="Freeform 2580"/>
              <p:cNvSpPr>
                <a:spLocks/>
              </p:cNvSpPr>
              <p:nvPr/>
            </p:nvSpPr>
            <p:spPr bwMode="auto">
              <a:xfrm>
                <a:off x="8428" y="2986"/>
                <a:ext cx="12" cy="12"/>
              </a:xfrm>
              <a:custGeom>
                <a:avLst/>
                <a:gdLst>
                  <a:gd name="T0" fmla="*/ 12 w 12"/>
                  <a:gd name="T1" fmla="*/ 12 h 12"/>
                  <a:gd name="T2" fmla="*/ 12 w 12"/>
                  <a:gd name="T3" fmla="*/ 12 h 12"/>
                  <a:gd name="T4" fmla="*/ 0 w 12"/>
                  <a:gd name="T5" fmla="*/ 0 h 12"/>
                  <a:gd name="T6" fmla="*/ 0 w 12"/>
                  <a:gd name="T7" fmla="*/ 1 h 12"/>
                  <a:gd name="T8" fmla="*/ 12 w 12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12" y="12"/>
                    </a:moveTo>
                    <a:lnTo>
                      <a:pt x="12" y="12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2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166" name="Freeform 2581"/>
              <p:cNvSpPr>
                <a:spLocks/>
              </p:cNvSpPr>
              <p:nvPr/>
            </p:nvSpPr>
            <p:spPr bwMode="auto">
              <a:xfrm>
                <a:off x="8428" y="2986"/>
                <a:ext cx="12" cy="12"/>
              </a:xfrm>
              <a:custGeom>
                <a:avLst/>
                <a:gdLst>
                  <a:gd name="T0" fmla="*/ 1 w 12"/>
                  <a:gd name="T1" fmla="*/ 12 h 12"/>
                  <a:gd name="T2" fmla="*/ 12 w 12"/>
                  <a:gd name="T3" fmla="*/ 0 h 12"/>
                  <a:gd name="T4" fmla="*/ 12 w 12"/>
                  <a:gd name="T5" fmla="*/ 0 h 12"/>
                  <a:gd name="T6" fmla="*/ 0 w 12"/>
                  <a:gd name="T7" fmla="*/ 12 h 12"/>
                  <a:gd name="T8" fmla="*/ 1 w 12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1" y="12"/>
                    </a:moveTo>
                    <a:lnTo>
                      <a:pt x="12" y="0"/>
                    </a:lnTo>
                    <a:lnTo>
                      <a:pt x="12" y="0"/>
                    </a:lnTo>
                    <a:lnTo>
                      <a:pt x="0" y="12"/>
                    </a:lnTo>
                    <a:lnTo>
                      <a:pt x="1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167" name="Freeform 2582"/>
              <p:cNvSpPr>
                <a:spLocks/>
              </p:cNvSpPr>
              <p:nvPr/>
            </p:nvSpPr>
            <p:spPr bwMode="auto">
              <a:xfrm>
                <a:off x="8411" y="2986"/>
                <a:ext cx="14" cy="12"/>
              </a:xfrm>
              <a:custGeom>
                <a:avLst/>
                <a:gdLst>
                  <a:gd name="T0" fmla="*/ 12 w 14"/>
                  <a:gd name="T1" fmla="*/ 12 h 12"/>
                  <a:gd name="T2" fmla="*/ 14 w 14"/>
                  <a:gd name="T3" fmla="*/ 12 h 12"/>
                  <a:gd name="T4" fmla="*/ 0 w 14"/>
                  <a:gd name="T5" fmla="*/ 0 h 12"/>
                  <a:gd name="T6" fmla="*/ 0 w 14"/>
                  <a:gd name="T7" fmla="*/ 1 h 12"/>
                  <a:gd name="T8" fmla="*/ 12 w 14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2">
                    <a:moveTo>
                      <a:pt x="12" y="12"/>
                    </a:moveTo>
                    <a:lnTo>
                      <a:pt x="14" y="12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2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168" name="Freeform 2583"/>
              <p:cNvSpPr>
                <a:spLocks/>
              </p:cNvSpPr>
              <p:nvPr/>
            </p:nvSpPr>
            <p:spPr bwMode="auto">
              <a:xfrm>
                <a:off x="8411" y="2986"/>
                <a:ext cx="14" cy="12"/>
              </a:xfrm>
              <a:custGeom>
                <a:avLst/>
                <a:gdLst>
                  <a:gd name="T0" fmla="*/ 0 w 14"/>
                  <a:gd name="T1" fmla="*/ 12 h 12"/>
                  <a:gd name="T2" fmla="*/ 14 w 14"/>
                  <a:gd name="T3" fmla="*/ 1 h 12"/>
                  <a:gd name="T4" fmla="*/ 12 w 14"/>
                  <a:gd name="T5" fmla="*/ 0 h 12"/>
                  <a:gd name="T6" fmla="*/ 0 w 14"/>
                  <a:gd name="T7" fmla="*/ 12 h 12"/>
                  <a:gd name="T8" fmla="*/ 0 w 14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2">
                    <a:moveTo>
                      <a:pt x="0" y="12"/>
                    </a:moveTo>
                    <a:lnTo>
                      <a:pt x="14" y="1"/>
                    </a:lnTo>
                    <a:lnTo>
                      <a:pt x="12" y="0"/>
                    </a:lnTo>
                    <a:lnTo>
                      <a:pt x="0" y="12"/>
                    </a:lnTo>
                    <a:lnTo>
                      <a:pt x="0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169" name="Freeform 2584"/>
              <p:cNvSpPr>
                <a:spLocks/>
              </p:cNvSpPr>
              <p:nvPr/>
            </p:nvSpPr>
            <p:spPr bwMode="auto">
              <a:xfrm>
                <a:off x="8428" y="2975"/>
                <a:ext cx="12" cy="12"/>
              </a:xfrm>
              <a:custGeom>
                <a:avLst/>
                <a:gdLst>
                  <a:gd name="T0" fmla="*/ 12 w 12"/>
                  <a:gd name="T1" fmla="*/ 12 h 12"/>
                  <a:gd name="T2" fmla="*/ 12 w 12"/>
                  <a:gd name="T3" fmla="*/ 11 h 12"/>
                  <a:gd name="T4" fmla="*/ 0 w 12"/>
                  <a:gd name="T5" fmla="*/ 0 h 12"/>
                  <a:gd name="T6" fmla="*/ 0 w 12"/>
                  <a:gd name="T7" fmla="*/ 0 h 12"/>
                  <a:gd name="T8" fmla="*/ 12 w 12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12" y="12"/>
                    </a:moveTo>
                    <a:lnTo>
                      <a:pt x="12" y="1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2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170" name="Freeform 2585"/>
              <p:cNvSpPr>
                <a:spLocks/>
              </p:cNvSpPr>
              <p:nvPr/>
            </p:nvSpPr>
            <p:spPr bwMode="auto">
              <a:xfrm>
                <a:off x="8428" y="2975"/>
                <a:ext cx="12" cy="12"/>
              </a:xfrm>
              <a:custGeom>
                <a:avLst/>
                <a:gdLst>
                  <a:gd name="T0" fmla="*/ 1 w 12"/>
                  <a:gd name="T1" fmla="*/ 12 h 12"/>
                  <a:gd name="T2" fmla="*/ 12 w 12"/>
                  <a:gd name="T3" fmla="*/ 0 h 12"/>
                  <a:gd name="T4" fmla="*/ 12 w 12"/>
                  <a:gd name="T5" fmla="*/ 0 h 12"/>
                  <a:gd name="T6" fmla="*/ 0 w 12"/>
                  <a:gd name="T7" fmla="*/ 11 h 12"/>
                  <a:gd name="T8" fmla="*/ 1 w 12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1" y="12"/>
                    </a:moveTo>
                    <a:lnTo>
                      <a:pt x="12" y="0"/>
                    </a:lnTo>
                    <a:lnTo>
                      <a:pt x="12" y="0"/>
                    </a:lnTo>
                    <a:lnTo>
                      <a:pt x="0" y="11"/>
                    </a:lnTo>
                    <a:lnTo>
                      <a:pt x="1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171" name="Freeform 2586"/>
              <p:cNvSpPr>
                <a:spLocks/>
              </p:cNvSpPr>
              <p:nvPr/>
            </p:nvSpPr>
            <p:spPr bwMode="auto">
              <a:xfrm>
                <a:off x="8411" y="2975"/>
                <a:ext cx="14" cy="12"/>
              </a:xfrm>
              <a:custGeom>
                <a:avLst/>
                <a:gdLst>
                  <a:gd name="T0" fmla="*/ 12 w 14"/>
                  <a:gd name="T1" fmla="*/ 12 h 12"/>
                  <a:gd name="T2" fmla="*/ 14 w 14"/>
                  <a:gd name="T3" fmla="*/ 12 h 12"/>
                  <a:gd name="T4" fmla="*/ 0 w 14"/>
                  <a:gd name="T5" fmla="*/ 0 h 12"/>
                  <a:gd name="T6" fmla="*/ 0 w 14"/>
                  <a:gd name="T7" fmla="*/ 0 h 12"/>
                  <a:gd name="T8" fmla="*/ 12 w 14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2">
                    <a:moveTo>
                      <a:pt x="12" y="12"/>
                    </a:moveTo>
                    <a:lnTo>
                      <a:pt x="14" y="1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2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172" name="Freeform 2587"/>
              <p:cNvSpPr>
                <a:spLocks/>
              </p:cNvSpPr>
              <p:nvPr/>
            </p:nvSpPr>
            <p:spPr bwMode="auto">
              <a:xfrm>
                <a:off x="8411" y="2975"/>
                <a:ext cx="14" cy="12"/>
              </a:xfrm>
              <a:custGeom>
                <a:avLst/>
                <a:gdLst>
                  <a:gd name="T0" fmla="*/ 0 w 14"/>
                  <a:gd name="T1" fmla="*/ 12 h 12"/>
                  <a:gd name="T2" fmla="*/ 14 w 14"/>
                  <a:gd name="T3" fmla="*/ 0 h 12"/>
                  <a:gd name="T4" fmla="*/ 12 w 14"/>
                  <a:gd name="T5" fmla="*/ 0 h 12"/>
                  <a:gd name="T6" fmla="*/ 0 w 14"/>
                  <a:gd name="T7" fmla="*/ 12 h 12"/>
                  <a:gd name="T8" fmla="*/ 0 w 14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2">
                    <a:moveTo>
                      <a:pt x="0" y="12"/>
                    </a:moveTo>
                    <a:lnTo>
                      <a:pt x="14" y="0"/>
                    </a:lnTo>
                    <a:lnTo>
                      <a:pt x="12" y="0"/>
                    </a:lnTo>
                    <a:lnTo>
                      <a:pt x="0" y="12"/>
                    </a:lnTo>
                    <a:lnTo>
                      <a:pt x="0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173" name="Freeform 2588"/>
              <p:cNvSpPr>
                <a:spLocks/>
              </p:cNvSpPr>
              <p:nvPr/>
            </p:nvSpPr>
            <p:spPr bwMode="auto">
              <a:xfrm>
                <a:off x="8428" y="2963"/>
                <a:ext cx="12" cy="14"/>
              </a:xfrm>
              <a:custGeom>
                <a:avLst/>
                <a:gdLst>
                  <a:gd name="T0" fmla="*/ 12 w 12"/>
                  <a:gd name="T1" fmla="*/ 14 h 14"/>
                  <a:gd name="T2" fmla="*/ 12 w 12"/>
                  <a:gd name="T3" fmla="*/ 12 h 14"/>
                  <a:gd name="T4" fmla="*/ 0 w 12"/>
                  <a:gd name="T5" fmla="*/ 0 h 14"/>
                  <a:gd name="T6" fmla="*/ 0 w 12"/>
                  <a:gd name="T7" fmla="*/ 1 h 14"/>
                  <a:gd name="T8" fmla="*/ 12 w 12"/>
                  <a:gd name="T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4">
                    <a:moveTo>
                      <a:pt x="12" y="14"/>
                    </a:moveTo>
                    <a:lnTo>
                      <a:pt x="12" y="12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2" y="1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174" name="Freeform 2589"/>
              <p:cNvSpPr>
                <a:spLocks/>
              </p:cNvSpPr>
              <p:nvPr/>
            </p:nvSpPr>
            <p:spPr bwMode="auto">
              <a:xfrm>
                <a:off x="8428" y="2963"/>
                <a:ext cx="12" cy="14"/>
              </a:xfrm>
              <a:custGeom>
                <a:avLst/>
                <a:gdLst>
                  <a:gd name="T0" fmla="*/ 1 w 12"/>
                  <a:gd name="T1" fmla="*/ 14 h 14"/>
                  <a:gd name="T2" fmla="*/ 12 w 12"/>
                  <a:gd name="T3" fmla="*/ 1 h 14"/>
                  <a:gd name="T4" fmla="*/ 12 w 12"/>
                  <a:gd name="T5" fmla="*/ 0 h 14"/>
                  <a:gd name="T6" fmla="*/ 0 w 12"/>
                  <a:gd name="T7" fmla="*/ 12 h 14"/>
                  <a:gd name="T8" fmla="*/ 1 w 12"/>
                  <a:gd name="T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4">
                    <a:moveTo>
                      <a:pt x="1" y="14"/>
                    </a:moveTo>
                    <a:lnTo>
                      <a:pt x="12" y="1"/>
                    </a:lnTo>
                    <a:lnTo>
                      <a:pt x="12" y="0"/>
                    </a:lnTo>
                    <a:lnTo>
                      <a:pt x="0" y="12"/>
                    </a:lnTo>
                    <a:lnTo>
                      <a:pt x="1" y="1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175" name="Freeform 2590"/>
              <p:cNvSpPr>
                <a:spLocks/>
              </p:cNvSpPr>
              <p:nvPr/>
            </p:nvSpPr>
            <p:spPr bwMode="auto">
              <a:xfrm>
                <a:off x="8411" y="2963"/>
                <a:ext cx="14" cy="14"/>
              </a:xfrm>
              <a:custGeom>
                <a:avLst/>
                <a:gdLst>
                  <a:gd name="T0" fmla="*/ 12 w 14"/>
                  <a:gd name="T1" fmla="*/ 14 h 14"/>
                  <a:gd name="T2" fmla="*/ 14 w 14"/>
                  <a:gd name="T3" fmla="*/ 12 h 14"/>
                  <a:gd name="T4" fmla="*/ 0 w 14"/>
                  <a:gd name="T5" fmla="*/ 0 h 14"/>
                  <a:gd name="T6" fmla="*/ 0 w 14"/>
                  <a:gd name="T7" fmla="*/ 1 h 14"/>
                  <a:gd name="T8" fmla="*/ 12 w 14"/>
                  <a:gd name="T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4">
                    <a:moveTo>
                      <a:pt x="12" y="14"/>
                    </a:moveTo>
                    <a:lnTo>
                      <a:pt x="14" y="12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2" y="1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176" name="Freeform 2591"/>
              <p:cNvSpPr>
                <a:spLocks/>
              </p:cNvSpPr>
              <p:nvPr/>
            </p:nvSpPr>
            <p:spPr bwMode="auto">
              <a:xfrm>
                <a:off x="8411" y="2963"/>
                <a:ext cx="14" cy="14"/>
              </a:xfrm>
              <a:custGeom>
                <a:avLst/>
                <a:gdLst>
                  <a:gd name="T0" fmla="*/ 0 w 14"/>
                  <a:gd name="T1" fmla="*/ 14 h 14"/>
                  <a:gd name="T2" fmla="*/ 14 w 14"/>
                  <a:gd name="T3" fmla="*/ 1 h 14"/>
                  <a:gd name="T4" fmla="*/ 12 w 14"/>
                  <a:gd name="T5" fmla="*/ 0 h 14"/>
                  <a:gd name="T6" fmla="*/ 0 w 14"/>
                  <a:gd name="T7" fmla="*/ 12 h 14"/>
                  <a:gd name="T8" fmla="*/ 0 w 14"/>
                  <a:gd name="T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4">
                    <a:moveTo>
                      <a:pt x="0" y="14"/>
                    </a:moveTo>
                    <a:lnTo>
                      <a:pt x="14" y="1"/>
                    </a:lnTo>
                    <a:lnTo>
                      <a:pt x="12" y="0"/>
                    </a:lnTo>
                    <a:lnTo>
                      <a:pt x="0" y="12"/>
                    </a:lnTo>
                    <a:lnTo>
                      <a:pt x="0" y="1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177" name="Freeform 2592"/>
              <p:cNvSpPr>
                <a:spLocks/>
              </p:cNvSpPr>
              <p:nvPr/>
            </p:nvSpPr>
            <p:spPr bwMode="auto">
              <a:xfrm>
                <a:off x="8428" y="2952"/>
                <a:ext cx="12" cy="12"/>
              </a:xfrm>
              <a:custGeom>
                <a:avLst/>
                <a:gdLst>
                  <a:gd name="T0" fmla="*/ 12 w 12"/>
                  <a:gd name="T1" fmla="*/ 12 h 12"/>
                  <a:gd name="T2" fmla="*/ 12 w 12"/>
                  <a:gd name="T3" fmla="*/ 12 h 12"/>
                  <a:gd name="T4" fmla="*/ 0 w 12"/>
                  <a:gd name="T5" fmla="*/ 0 h 12"/>
                  <a:gd name="T6" fmla="*/ 0 w 12"/>
                  <a:gd name="T7" fmla="*/ 2 h 12"/>
                  <a:gd name="T8" fmla="*/ 12 w 12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12" y="12"/>
                    </a:moveTo>
                    <a:lnTo>
                      <a:pt x="12" y="1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12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178" name="Freeform 2593"/>
              <p:cNvSpPr>
                <a:spLocks/>
              </p:cNvSpPr>
              <p:nvPr/>
            </p:nvSpPr>
            <p:spPr bwMode="auto">
              <a:xfrm>
                <a:off x="8428" y="2952"/>
                <a:ext cx="12" cy="12"/>
              </a:xfrm>
              <a:custGeom>
                <a:avLst/>
                <a:gdLst>
                  <a:gd name="T0" fmla="*/ 1 w 12"/>
                  <a:gd name="T1" fmla="*/ 12 h 12"/>
                  <a:gd name="T2" fmla="*/ 12 w 12"/>
                  <a:gd name="T3" fmla="*/ 2 h 12"/>
                  <a:gd name="T4" fmla="*/ 12 w 12"/>
                  <a:gd name="T5" fmla="*/ 0 h 12"/>
                  <a:gd name="T6" fmla="*/ 0 w 12"/>
                  <a:gd name="T7" fmla="*/ 12 h 12"/>
                  <a:gd name="T8" fmla="*/ 1 w 12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1" y="12"/>
                    </a:moveTo>
                    <a:lnTo>
                      <a:pt x="12" y="2"/>
                    </a:lnTo>
                    <a:lnTo>
                      <a:pt x="12" y="0"/>
                    </a:lnTo>
                    <a:lnTo>
                      <a:pt x="0" y="12"/>
                    </a:lnTo>
                    <a:lnTo>
                      <a:pt x="1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179" name="Freeform 2594"/>
              <p:cNvSpPr>
                <a:spLocks/>
              </p:cNvSpPr>
              <p:nvPr/>
            </p:nvSpPr>
            <p:spPr bwMode="auto">
              <a:xfrm>
                <a:off x="8411" y="2952"/>
                <a:ext cx="14" cy="12"/>
              </a:xfrm>
              <a:custGeom>
                <a:avLst/>
                <a:gdLst>
                  <a:gd name="T0" fmla="*/ 12 w 14"/>
                  <a:gd name="T1" fmla="*/ 12 h 12"/>
                  <a:gd name="T2" fmla="*/ 14 w 14"/>
                  <a:gd name="T3" fmla="*/ 12 h 12"/>
                  <a:gd name="T4" fmla="*/ 0 w 14"/>
                  <a:gd name="T5" fmla="*/ 0 h 12"/>
                  <a:gd name="T6" fmla="*/ 0 w 14"/>
                  <a:gd name="T7" fmla="*/ 2 h 12"/>
                  <a:gd name="T8" fmla="*/ 12 w 14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2">
                    <a:moveTo>
                      <a:pt x="12" y="12"/>
                    </a:moveTo>
                    <a:lnTo>
                      <a:pt x="14" y="1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12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180" name="Freeform 2595"/>
              <p:cNvSpPr>
                <a:spLocks/>
              </p:cNvSpPr>
              <p:nvPr/>
            </p:nvSpPr>
            <p:spPr bwMode="auto">
              <a:xfrm>
                <a:off x="8411" y="2952"/>
                <a:ext cx="14" cy="12"/>
              </a:xfrm>
              <a:custGeom>
                <a:avLst/>
                <a:gdLst>
                  <a:gd name="T0" fmla="*/ 0 w 14"/>
                  <a:gd name="T1" fmla="*/ 12 h 12"/>
                  <a:gd name="T2" fmla="*/ 14 w 14"/>
                  <a:gd name="T3" fmla="*/ 2 h 12"/>
                  <a:gd name="T4" fmla="*/ 12 w 14"/>
                  <a:gd name="T5" fmla="*/ 0 h 12"/>
                  <a:gd name="T6" fmla="*/ 0 w 14"/>
                  <a:gd name="T7" fmla="*/ 12 h 12"/>
                  <a:gd name="T8" fmla="*/ 0 w 14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2">
                    <a:moveTo>
                      <a:pt x="0" y="12"/>
                    </a:moveTo>
                    <a:lnTo>
                      <a:pt x="14" y="2"/>
                    </a:lnTo>
                    <a:lnTo>
                      <a:pt x="12" y="0"/>
                    </a:lnTo>
                    <a:lnTo>
                      <a:pt x="0" y="12"/>
                    </a:lnTo>
                    <a:lnTo>
                      <a:pt x="0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181" name="Freeform 2596"/>
              <p:cNvSpPr>
                <a:spLocks/>
              </p:cNvSpPr>
              <p:nvPr/>
            </p:nvSpPr>
            <p:spPr bwMode="auto">
              <a:xfrm>
                <a:off x="8428" y="2942"/>
                <a:ext cx="12" cy="12"/>
              </a:xfrm>
              <a:custGeom>
                <a:avLst/>
                <a:gdLst>
                  <a:gd name="T0" fmla="*/ 12 w 12"/>
                  <a:gd name="T1" fmla="*/ 12 h 12"/>
                  <a:gd name="T2" fmla="*/ 12 w 12"/>
                  <a:gd name="T3" fmla="*/ 12 h 12"/>
                  <a:gd name="T4" fmla="*/ 0 w 12"/>
                  <a:gd name="T5" fmla="*/ 0 h 12"/>
                  <a:gd name="T6" fmla="*/ 0 w 12"/>
                  <a:gd name="T7" fmla="*/ 0 h 12"/>
                  <a:gd name="T8" fmla="*/ 12 w 12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12" y="12"/>
                    </a:moveTo>
                    <a:lnTo>
                      <a:pt x="12" y="1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2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182" name="Freeform 2597"/>
              <p:cNvSpPr>
                <a:spLocks/>
              </p:cNvSpPr>
              <p:nvPr/>
            </p:nvSpPr>
            <p:spPr bwMode="auto">
              <a:xfrm>
                <a:off x="8428" y="2942"/>
                <a:ext cx="12" cy="12"/>
              </a:xfrm>
              <a:custGeom>
                <a:avLst/>
                <a:gdLst>
                  <a:gd name="T0" fmla="*/ 1 w 12"/>
                  <a:gd name="T1" fmla="*/ 12 h 12"/>
                  <a:gd name="T2" fmla="*/ 12 w 12"/>
                  <a:gd name="T3" fmla="*/ 0 h 12"/>
                  <a:gd name="T4" fmla="*/ 12 w 12"/>
                  <a:gd name="T5" fmla="*/ 0 h 12"/>
                  <a:gd name="T6" fmla="*/ 0 w 12"/>
                  <a:gd name="T7" fmla="*/ 12 h 12"/>
                  <a:gd name="T8" fmla="*/ 1 w 12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1" y="12"/>
                    </a:moveTo>
                    <a:lnTo>
                      <a:pt x="12" y="0"/>
                    </a:lnTo>
                    <a:lnTo>
                      <a:pt x="12" y="0"/>
                    </a:lnTo>
                    <a:lnTo>
                      <a:pt x="0" y="12"/>
                    </a:lnTo>
                    <a:lnTo>
                      <a:pt x="1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183" name="Freeform 2598"/>
              <p:cNvSpPr>
                <a:spLocks/>
              </p:cNvSpPr>
              <p:nvPr/>
            </p:nvSpPr>
            <p:spPr bwMode="auto">
              <a:xfrm>
                <a:off x="8411" y="2942"/>
                <a:ext cx="14" cy="12"/>
              </a:xfrm>
              <a:custGeom>
                <a:avLst/>
                <a:gdLst>
                  <a:gd name="T0" fmla="*/ 12 w 14"/>
                  <a:gd name="T1" fmla="*/ 12 h 12"/>
                  <a:gd name="T2" fmla="*/ 14 w 14"/>
                  <a:gd name="T3" fmla="*/ 12 h 12"/>
                  <a:gd name="T4" fmla="*/ 0 w 14"/>
                  <a:gd name="T5" fmla="*/ 0 h 12"/>
                  <a:gd name="T6" fmla="*/ 0 w 14"/>
                  <a:gd name="T7" fmla="*/ 0 h 12"/>
                  <a:gd name="T8" fmla="*/ 12 w 14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2">
                    <a:moveTo>
                      <a:pt x="12" y="12"/>
                    </a:moveTo>
                    <a:lnTo>
                      <a:pt x="14" y="1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2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184" name="Freeform 2599"/>
              <p:cNvSpPr>
                <a:spLocks/>
              </p:cNvSpPr>
              <p:nvPr/>
            </p:nvSpPr>
            <p:spPr bwMode="auto">
              <a:xfrm>
                <a:off x="8411" y="2942"/>
                <a:ext cx="14" cy="12"/>
              </a:xfrm>
              <a:custGeom>
                <a:avLst/>
                <a:gdLst>
                  <a:gd name="T0" fmla="*/ 0 w 14"/>
                  <a:gd name="T1" fmla="*/ 12 h 12"/>
                  <a:gd name="T2" fmla="*/ 14 w 14"/>
                  <a:gd name="T3" fmla="*/ 0 h 12"/>
                  <a:gd name="T4" fmla="*/ 12 w 14"/>
                  <a:gd name="T5" fmla="*/ 0 h 12"/>
                  <a:gd name="T6" fmla="*/ 0 w 14"/>
                  <a:gd name="T7" fmla="*/ 12 h 12"/>
                  <a:gd name="T8" fmla="*/ 0 w 14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2">
                    <a:moveTo>
                      <a:pt x="0" y="12"/>
                    </a:moveTo>
                    <a:lnTo>
                      <a:pt x="14" y="0"/>
                    </a:lnTo>
                    <a:lnTo>
                      <a:pt x="12" y="0"/>
                    </a:lnTo>
                    <a:lnTo>
                      <a:pt x="0" y="12"/>
                    </a:lnTo>
                    <a:lnTo>
                      <a:pt x="0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185" name="Freeform 2600"/>
              <p:cNvSpPr>
                <a:spLocks/>
              </p:cNvSpPr>
              <p:nvPr/>
            </p:nvSpPr>
            <p:spPr bwMode="auto">
              <a:xfrm>
                <a:off x="8428" y="2931"/>
                <a:ext cx="12" cy="12"/>
              </a:xfrm>
              <a:custGeom>
                <a:avLst/>
                <a:gdLst>
                  <a:gd name="T0" fmla="*/ 12 w 12"/>
                  <a:gd name="T1" fmla="*/ 12 h 12"/>
                  <a:gd name="T2" fmla="*/ 12 w 12"/>
                  <a:gd name="T3" fmla="*/ 11 h 12"/>
                  <a:gd name="T4" fmla="*/ 0 w 12"/>
                  <a:gd name="T5" fmla="*/ 0 h 12"/>
                  <a:gd name="T6" fmla="*/ 0 w 12"/>
                  <a:gd name="T7" fmla="*/ 0 h 12"/>
                  <a:gd name="T8" fmla="*/ 12 w 12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12" y="12"/>
                    </a:moveTo>
                    <a:lnTo>
                      <a:pt x="12" y="1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2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186" name="Freeform 2601"/>
              <p:cNvSpPr>
                <a:spLocks/>
              </p:cNvSpPr>
              <p:nvPr/>
            </p:nvSpPr>
            <p:spPr bwMode="auto">
              <a:xfrm>
                <a:off x="8428" y="2931"/>
                <a:ext cx="12" cy="12"/>
              </a:xfrm>
              <a:custGeom>
                <a:avLst/>
                <a:gdLst>
                  <a:gd name="T0" fmla="*/ 1 w 12"/>
                  <a:gd name="T1" fmla="*/ 12 h 12"/>
                  <a:gd name="T2" fmla="*/ 12 w 12"/>
                  <a:gd name="T3" fmla="*/ 0 h 12"/>
                  <a:gd name="T4" fmla="*/ 12 w 12"/>
                  <a:gd name="T5" fmla="*/ 0 h 12"/>
                  <a:gd name="T6" fmla="*/ 0 w 12"/>
                  <a:gd name="T7" fmla="*/ 11 h 12"/>
                  <a:gd name="T8" fmla="*/ 1 w 12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1" y="12"/>
                    </a:moveTo>
                    <a:lnTo>
                      <a:pt x="12" y="0"/>
                    </a:lnTo>
                    <a:lnTo>
                      <a:pt x="12" y="0"/>
                    </a:lnTo>
                    <a:lnTo>
                      <a:pt x="0" y="11"/>
                    </a:lnTo>
                    <a:lnTo>
                      <a:pt x="1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187" name="Freeform 2602"/>
              <p:cNvSpPr>
                <a:spLocks/>
              </p:cNvSpPr>
              <p:nvPr/>
            </p:nvSpPr>
            <p:spPr bwMode="auto">
              <a:xfrm>
                <a:off x="8411" y="2931"/>
                <a:ext cx="14" cy="12"/>
              </a:xfrm>
              <a:custGeom>
                <a:avLst/>
                <a:gdLst>
                  <a:gd name="T0" fmla="*/ 12 w 14"/>
                  <a:gd name="T1" fmla="*/ 12 h 12"/>
                  <a:gd name="T2" fmla="*/ 14 w 14"/>
                  <a:gd name="T3" fmla="*/ 11 h 12"/>
                  <a:gd name="T4" fmla="*/ 0 w 14"/>
                  <a:gd name="T5" fmla="*/ 0 h 12"/>
                  <a:gd name="T6" fmla="*/ 0 w 14"/>
                  <a:gd name="T7" fmla="*/ 0 h 12"/>
                  <a:gd name="T8" fmla="*/ 12 w 14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2">
                    <a:moveTo>
                      <a:pt x="12" y="12"/>
                    </a:moveTo>
                    <a:lnTo>
                      <a:pt x="14" y="1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2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188" name="Freeform 2603"/>
              <p:cNvSpPr>
                <a:spLocks/>
              </p:cNvSpPr>
              <p:nvPr/>
            </p:nvSpPr>
            <p:spPr bwMode="auto">
              <a:xfrm>
                <a:off x="8411" y="2931"/>
                <a:ext cx="14" cy="12"/>
              </a:xfrm>
              <a:custGeom>
                <a:avLst/>
                <a:gdLst>
                  <a:gd name="T0" fmla="*/ 0 w 14"/>
                  <a:gd name="T1" fmla="*/ 12 h 12"/>
                  <a:gd name="T2" fmla="*/ 14 w 14"/>
                  <a:gd name="T3" fmla="*/ 0 h 12"/>
                  <a:gd name="T4" fmla="*/ 12 w 14"/>
                  <a:gd name="T5" fmla="*/ 0 h 12"/>
                  <a:gd name="T6" fmla="*/ 0 w 14"/>
                  <a:gd name="T7" fmla="*/ 11 h 12"/>
                  <a:gd name="T8" fmla="*/ 0 w 14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2">
                    <a:moveTo>
                      <a:pt x="0" y="12"/>
                    </a:moveTo>
                    <a:lnTo>
                      <a:pt x="14" y="0"/>
                    </a:lnTo>
                    <a:lnTo>
                      <a:pt x="12" y="0"/>
                    </a:lnTo>
                    <a:lnTo>
                      <a:pt x="0" y="11"/>
                    </a:lnTo>
                    <a:lnTo>
                      <a:pt x="0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189" name="Freeform 2604"/>
              <p:cNvSpPr>
                <a:spLocks/>
              </p:cNvSpPr>
              <p:nvPr/>
            </p:nvSpPr>
            <p:spPr bwMode="auto">
              <a:xfrm>
                <a:off x="8428" y="2919"/>
                <a:ext cx="12" cy="12"/>
              </a:xfrm>
              <a:custGeom>
                <a:avLst/>
                <a:gdLst>
                  <a:gd name="T0" fmla="*/ 12 w 12"/>
                  <a:gd name="T1" fmla="*/ 12 h 12"/>
                  <a:gd name="T2" fmla="*/ 12 w 12"/>
                  <a:gd name="T3" fmla="*/ 12 h 12"/>
                  <a:gd name="T4" fmla="*/ 0 w 12"/>
                  <a:gd name="T5" fmla="*/ 0 h 12"/>
                  <a:gd name="T6" fmla="*/ 0 w 12"/>
                  <a:gd name="T7" fmla="*/ 2 h 12"/>
                  <a:gd name="T8" fmla="*/ 12 w 12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12" y="12"/>
                    </a:moveTo>
                    <a:lnTo>
                      <a:pt x="12" y="1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12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190" name="Freeform 2605"/>
              <p:cNvSpPr>
                <a:spLocks/>
              </p:cNvSpPr>
              <p:nvPr/>
            </p:nvSpPr>
            <p:spPr bwMode="auto">
              <a:xfrm>
                <a:off x="8428" y="2919"/>
                <a:ext cx="12" cy="12"/>
              </a:xfrm>
              <a:custGeom>
                <a:avLst/>
                <a:gdLst>
                  <a:gd name="T0" fmla="*/ 1 w 12"/>
                  <a:gd name="T1" fmla="*/ 12 h 12"/>
                  <a:gd name="T2" fmla="*/ 12 w 12"/>
                  <a:gd name="T3" fmla="*/ 2 h 12"/>
                  <a:gd name="T4" fmla="*/ 12 w 12"/>
                  <a:gd name="T5" fmla="*/ 0 h 12"/>
                  <a:gd name="T6" fmla="*/ 0 w 12"/>
                  <a:gd name="T7" fmla="*/ 12 h 12"/>
                  <a:gd name="T8" fmla="*/ 1 w 12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1" y="12"/>
                    </a:moveTo>
                    <a:lnTo>
                      <a:pt x="12" y="2"/>
                    </a:lnTo>
                    <a:lnTo>
                      <a:pt x="12" y="0"/>
                    </a:lnTo>
                    <a:lnTo>
                      <a:pt x="0" y="12"/>
                    </a:lnTo>
                    <a:lnTo>
                      <a:pt x="1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191" name="Freeform 2606"/>
              <p:cNvSpPr>
                <a:spLocks/>
              </p:cNvSpPr>
              <p:nvPr/>
            </p:nvSpPr>
            <p:spPr bwMode="auto">
              <a:xfrm>
                <a:off x="8411" y="2919"/>
                <a:ext cx="14" cy="14"/>
              </a:xfrm>
              <a:custGeom>
                <a:avLst/>
                <a:gdLst>
                  <a:gd name="T0" fmla="*/ 12 w 14"/>
                  <a:gd name="T1" fmla="*/ 14 h 14"/>
                  <a:gd name="T2" fmla="*/ 14 w 14"/>
                  <a:gd name="T3" fmla="*/ 12 h 14"/>
                  <a:gd name="T4" fmla="*/ 0 w 14"/>
                  <a:gd name="T5" fmla="*/ 0 h 14"/>
                  <a:gd name="T6" fmla="*/ 0 w 14"/>
                  <a:gd name="T7" fmla="*/ 2 h 14"/>
                  <a:gd name="T8" fmla="*/ 12 w 14"/>
                  <a:gd name="T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4">
                    <a:moveTo>
                      <a:pt x="12" y="14"/>
                    </a:moveTo>
                    <a:lnTo>
                      <a:pt x="14" y="1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12" y="1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192" name="Freeform 2607"/>
              <p:cNvSpPr>
                <a:spLocks/>
              </p:cNvSpPr>
              <p:nvPr/>
            </p:nvSpPr>
            <p:spPr bwMode="auto">
              <a:xfrm>
                <a:off x="8411" y="2919"/>
                <a:ext cx="14" cy="14"/>
              </a:xfrm>
              <a:custGeom>
                <a:avLst/>
                <a:gdLst>
                  <a:gd name="T0" fmla="*/ 0 w 14"/>
                  <a:gd name="T1" fmla="*/ 14 h 14"/>
                  <a:gd name="T2" fmla="*/ 14 w 14"/>
                  <a:gd name="T3" fmla="*/ 2 h 14"/>
                  <a:gd name="T4" fmla="*/ 12 w 14"/>
                  <a:gd name="T5" fmla="*/ 0 h 14"/>
                  <a:gd name="T6" fmla="*/ 0 w 14"/>
                  <a:gd name="T7" fmla="*/ 12 h 14"/>
                  <a:gd name="T8" fmla="*/ 0 w 14"/>
                  <a:gd name="T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4">
                    <a:moveTo>
                      <a:pt x="0" y="14"/>
                    </a:moveTo>
                    <a:lnTo>
                      <a:pt x="14" y="2"/>
                    </a:lnTo>
                    <a:lnTo>
                      <a:pt x="12" y="0"/>
                    </a:lnTo>
                    <a:lnTo>
                      <a:pt x="0" y="12"/>
                    </a:lnTo>
                    <a:lnTo>
                      <a:pt x="0" y="1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193" name="Freeform 2608"/>
              <p:cNvSpPr>
                <a:spLocks/>
              </p:cNvSpPr>
              <p:nvPr/>
            </p:nvSpPr>
            <p:spPr bwMode="auto">
              <a:xfrm>
                <a:off x="8428" y="2909"/>
                <a:ext cx="12" cy="12"/>
              </a:xfrm>
              <a:custGeom>
                <a:avLst/>
                <a:gdLst>
                  <a:gd name="T0" fmla="*/ 12 w 12"/>
                  <a:gd name="T1" fmla="*/ 12 h 12"/>
                  <a:gd name="T2" fmla="*/ 12 w 12"/>
                  <a:gd name="T3" fmla="*/ 12 h 12"/>
                  <a:gd name="T4" fmla="*/ 0 w 12"/>
                  <a:gd name="T5" fmla="*/ 0 h 12"/>
                  <a:gd name="T6" fmla="*/ 0 w 12"/>
                  <a:gd name="T7" fmla="*/ 0 h 12"/>
                  <a:gd name="T8" fmla="*/ 12 w 12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12" y="12"/>
                    </a:moveTo>
                    <a:lnTo>
                      <a:pt x="12" y="1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2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194" name="Freeform 2609"/>
              <p:cNvSpPr>
                <a:spLocks/>
              </p:cNvSpPr>
              <p:nvPr/>
            </p:nvSpPr>
            <p:spPr bwMode="auto">
              <a:xfrm>
                <a:off x="8428" y="2909"/>
                <a:ext cx="12" cy="12"/>
              </a:xfrm>
              <a:custGeom>
                <a:avLst/>
                <a:gdLst>
                  <a:gd name="T0" fmla="*/ 1 w 12"/>
                  <a:gd name="T1" fmla="*/ 12 h 12"/>
                  <a:gd name="T2" fmla="*/ 12 w 12"/>
                  <a:gd name="T3" fmla="*/ 0 h 12"/>
                  <a:gd name="T4" fmla="*/ 12 w 12"/>
                  <a:gd name="T5" fmla="*/ 0 h 12"/>
                  <a:gd name="T6" fmla="*/ 0 w 12"/>
                  <a:gd name="T7" fmla="*/ 12 h 12"/>
                  <a:gd name="T8" fmla="*/ 1 w 12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1" y="12"/>
                    </a:moveTo>
                    <a:lnTo>
                      <a:pt x="12" y="0"/>
                    </a:lnTo>
                    <a:lnTo>
                      <a:pt x="12" y="0"/>
                    </a:lnTo>
                    <a:lnTo>
                      <a:pt x="0" y="12"/>
                    </a:lnTo>
                    <a:lnTo>
                      <a:pt x="1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195" name="Freeform 2610"/>
              <p:cNvSpPr>
                <a:spLocks/>
              </p:cNvSpPr>
              <p:nvPr/>
            </p:nvSpPr>
            <p:spPr bwMode="auto">
              <a:xfrm>
                <a:off x="8411" y="2909"/>
                <a:ext cx="14" cy="12"/>
              </a:xfrm>
              <a:custGeom>
                <a:avLst/>
                <a:gdLst>
                  <a:gd name="T0" fmla="*/ 12 w 14"/>
                  <a:gd name="T1" fmla="*/ 12 h 12"/>
                  <a:gd name="T2" fmla="*/ 14 w 14"/>
                  <a:gd name="T3" fmla="*/ 12 h 12"/>
                  <a:gd name="T4" fmla="*/ 0 w 14"/>
                  <a:gd name="T5" fmla="*/ 0 h 12"/>
                  <a:gd name="T6" fmla="*/ 0 w 14"/>
                  <a:gd name="T7" fmla="*/ 0 h 12"/>
                  <a:gd name="T8" fmla="*/ 12 w 14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2">
                    <a:moveTo>
                      <a:pt x="12" y="12"/>
                    </a:moveTo>
                    <a:lnTo>
                      <a:pt x="14" y="1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2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196" name="Freeform 2611"/>
              <p:cNvSpPr>
                <a:spLocks/>
              </p:cNvSpPr>
              <p:nvPr/>
            </p:nvSpPr>
            <p:spPr bwMode="auto">
              <a:xfrm>
                <a:off x="8411" y="2909"/>
                <a:ext cx="14" cy="12"/>
              </a:xfrm>
              <a:custGeom>
                <a:avLst/>
                <a:gdLst>
                  <a:gd name="T0" fmla="*/ 0 w 14"/>
                  <a:gd name="T1" fmla="*/ 12 h 12"/>
                  <a:gd name="T2" fmla="*/ 14 w 14"/>
                  <a:gd name="T3" fmla="*/ 0 h 12"/>
                  <a:gd name="T4" fmla="*/ 12 w 14"/>
                  <a:gd name="T5" fmla="*/ 0 h 12"/>
                  <a:gd name="T6" fmla="*/ 0 w 14"/>
                  <a:gd name="T7" fmla="*/ 12 h 12"/>
                  <a:gd name="T8" fmla="*/ 0 w 14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2">
                    <a:moveTo>
                      <a:pt x="0" y="12"/>
                    </a:moveTo>
                    <a:lnTo>
                      <a:pt x="14" y="0"/>
                    </a:lnTo>
                    <a:lnTo>
                      <a:pt x="12" y="0"/>
                    </a:lnTo>
                    <a:lnTo>
                      <a:pt x="0" y="12"/>
                    </a:lnTo>
                    <a:lnTo>
                      <a:pt x="0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197" name="Freeform 2612"/>
              <p:cNvSpPr>
                <a:spLocks/>
              </p:cNvSpPr>
              <p:nvPr/>
            </p:nvSpPr>
            <p:spPr bwMode="auto">
              <a:xfrm>
                <a:off x="8428" y="2898"/>
                <a:ext cx="12" cy="12"/>
              </a:xfrm>
              <a:custGeom>
                <a:avLst/>
                <a:gdLst>
                  <a:gd name="T0" fmla="*/ 12 w 12"/>
                  <a:gd name="T1" fmla="*/ 12 h 12"/>
                  <a:gd name="T2" fmla="*/ 12 w 12"/>
                  <a:gd name="T3" fmla="*/ 11 h 12"/>
                  <a:gd name="T4" fmla="*/ 0 w 12"/>
                  <a:gd name="T5" fmla="*/ 0 h 12"/>
                  <a:gd name="T6" fmla="*/ 0 w 12"/>
                  <a:gd name="T7" fmla="*/ 0 h 12"/>
                  <a:gd name="T8" fmla="*/ 12 w 12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12" y="12"/>
                    </a:moveTo>
                    <a:lnTo>
                      <a:pt x="12" y="1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2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198" name="Freeform 2613"/>
              <p:cNvSpPr>
                <a:spLocks/>
              </p:cNvSpPr>
              <p:nvPr/>
            </p:nvSpPr>
            <p:spPr bwMode="auto">
              <a:xfrm>
                <a:off x="8428" y="2898"/>
                <a:ext cx="12" cy="12"/>
              </a:xfrm>
              <a:custGeom>
                <a:avLst/>
                <a:gdLst>
                  <a:gd name="T0" fmla="*/ 1 w 12"/>
                  <a:gd name="T1" fmla="*/ 12 h 12"/>
                  <a:gd name="T2" fmla="*/ 12 w 12"/>
                  <a:gd name="T3" fmla="*/ 0 h 12"/>
                  <a:gd name="T4" fmla="*/ 12 w 12"/>
                  <a:gd name="T5" fmla="*/ 0 h 12"/>
                  <a:gd name="T6" fmla="*/ 0 w 12"/>
                  <a:gd name="T7" fmla="*/ 11 h 12"/>
                  <a:gd name="T8" fmla="*/ 1 w 12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1" y="12"/>
                    </a:moveTo>
                    <a:lnTo>
                      <a:pt x="12" y="0"/>
                    </a:lnTo>
                    <a:lnTo>
                      <a:pt x="12" y="0"/>
                    </a:lnTo>
                    <a:lnTo>
                      <a:pt x="0" y="11"/>
                    </a:lnTo>
                    <a:lnTo>
                      <a:pt x="1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199" name="Freeform 2614"/>
              <p:cNvSpPr>
                <a:spLocks/>
              </p:cNvSpPr>
              <p:nvPr/>
            </p:nvSpPr>
            <p:spPr bwMode="auto">
              <a:xfrm>
                <a:off x="8411" y="2898"/>
                <a:ext cx="14" cy="12"/>
              </a:xfrm>
              <a:custGeom>
                <a:avLst/>
                <a:gdLst>
                  <a:gd name="T0" fmla="*/ 12 w 14"/>
                  <a:gd name="T1" fmla="*/ 12 h 12"/>
                  <a:gd name="T2" fmla="*/ 14 w 14"/>
                  <a:gd name="T3" fmla="*/ 11 h 12"/>
                  <a:gd name="T4" fmla="*/ 0 w 14"/>
                  <a:gd name="T5" fmla="*/ 0 h 12"/>
                  <a:gd name="T6" fmla="*/ 0 w 14"/>
                  <a:gd name="T7" fmla="*/ 0 h 12"/>
                  <a:gd name="T8" fmla="*/ 12 w 14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2">
                    <a:moveTo>
                      <a:pt x="12" y="12"/>
                    </a:moveTo>
                    <a:lnTo>
                      <a:pt x="14" y="1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2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200" name="Freeform 2615"/>
              <p:cNvSpPr>
                <a:spLocks/>
              </p:cNvSpPr>
              <p:nvPr/>
            </p:nvSpPr>
            <p:spPr bwMode="auto">
              <a:xfrm>
                <a:off x="8411" y="2898"/>
                <a:ext cx="14" cy="12"/>
              </a:xfrm>
              <a:custGeom>
                <a:avLst/>
                <a:gdLst>
                  <a:gd name="T0" fmla="*/ 0 w 14"/>
                  <a:gd name="T1" fmla="*/ 12 h 12"/>
                  <a:gd name="T2" fmla="*/ 14 w 14"/>
                  <a:gd name="T3" fmla="*/ 0 h 12"/>
                  <a:gd name="T4" fmla="*/ 12 w 14"/>
                  <a:gd name="T5" fmla="*/ 0 h 12"/>
                  <a:gd name="T6" fmla="*/ 0 w 14"/>
                  <a:gd name="T7" fmla="*/ 11 h 12"/>
                  <a:gd name="T8" fmla="*/ 0 w 14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2">
                    <a:moveTo>
                      <a:pt x="0" y="12"/>
                    </a:moveTo>
                    <a:lnTo>
                      <a:pt x="14" y="0"/>
                    </a:lnTo>
                    <a:lnTo>
                      <a:pt x="12" y="0"/>
                    </a:lnTo>
                    <a:lnTo>
                      <a:pt x="0" y="11"/>
                    </a:lnTo>
                    <a:lnTo>
                      <a:pt x="0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201" name="Freeform 2616"/>
              <p:cNvSpPr>
                <a:spLocks/>
              </p:cNvSpPr>
              <p:nvPr/>
            </p:nvSpPr>
            <p:spPr bwMode="auto">
              <a:xfrm>
                <a:off x="8428" y="2886"/>
                <a:ext cx="12" cy="12"/>
              </a:xfrm>
              <a:custGeom>
                <a:avLst/>
                <a:gdLst>
                  <a:gd name="T0" fmla="*/ 12 w 12"/>
                  <a:gd name="T1" fmla="*/ 12 h 12"/>
                  <a:gd name="T2" fmla="*/ 12 w 12"/>
                  <a:gd name="T3" fmla="*/ 12 h 12"/>
                  <a:gd name="T4" fmla="*/ 0 w 12"/>
                  <a:gd name="T5" fmla="*/ 0 h 12"/>
                  <a:gd name="T6" fmla="*/ 0 w 12"/>
                  <a:gd name="T7" fmla="*/ 2 h 12"/>
                  <a:gd name="T8" fmla="*/ 12 w 12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12" y="12"/>
                    </a:moveTo>
                    <a:lnTo>
                      <a:pt x="12" y="1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12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202" name="Freeform 2617"/>
              <p:cNvSpPr>
                <a:spLocks/>
              </p:cNvSpPr>
              <p:nvPr/>
            </p:nvSpPr>
            <p:spPr bwMode="auto">
              <a:xfrm>
                <a:off x="8428" y="2886"/>
                <a:ext cx="12" cy="12"/>
              </a:xfrm>
              <a:custGeom>
                <a:avLst/>
                <a:gdLst>
                  <a:gd name="T0" fmla="*/ 1 w 12"/>
                  <a:gd name="T1" fmla="*/ 12 h 12"/>
                  <a:gd name="T2" fmla="*/ 12 w 12"/>
                  <a:gd name="T3" fmla="*/ 2 h 12"/>
                  <a:gd name="T4" fmla="*/ 12 w 12"/>
                  <a:gd name="T5" fmla="*/ 0 h 12"/>
                  <a:gd name="T6" fmla="*/ 0 w 12"/>
                  <a:gd name="T7" fmla="*/ 12 h 12"/>
                  <a:gd name="T8" fmla="*/ 1 w 12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1" y="12"/>
                    </a:moveTo>
                    <a:lnTo>
                      <a:pt x="12" y="2"/>
                    </a:lnTo>
                    <a:lnTo>
                      <a:pt x="12" y="0"/>
                    </a:lnTo>
                    <a:lnTo>
                      <a:pt x="0" y="12"/>
                    </a:lnTo>
                    <a:lnTo>
                      <a:pt x="1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203" name="Freeform 2618"/>
              <p:cNvSpPr>
                <a:spLocks/>
              </p:cNvSpPr>
              <p:nvPr/>
            </p:nvSpPr>
            <p:spPr bwMode="auto">
              <a:xfrm>
                <a:off x="8411" y="2886"/>
                <a:ext cx="14" cy="14"/>
              </a:xfrm>
              <a:custGeom>
                <a:avLst/>
                <a:gdLst>
                  <a:gd name="T0" fmla="*/ 12 w 14"/>
                  <a:gd name="T1" fmla="*/ 14 h 14"/>
                  <a:gd name="T2" fmla="*/ 14 w 14"/>
                  <a:gd name="T3" fmla="*/ 12 h 14"/>
                  <a:gd name="T4" fmla="*/ 0 w 14"/>
                  <a:gd name="T5" fmla="*/ 0 h 14"/>
                  <a:gd name="T6" fmla="*/ 0 w 14"/>
                  <a:gd name="T7" fmla="*/ 2 h 14"/>
                  <a:gd name="T8" fmla="*/ 12 w 14"/>
                  <a:gd name="T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4">
                    <a:moveTo>
                      <a:pt x="12" y="14"/>
                    </a:moveTo>
                    <a:lnTo>
                      <a:pt x="14" y="1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12" y="1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204" name="Freeform 2619"/>
              <p:cNvSpPr>
                <a:spLocks/>
              </p:cNvSpPr>
              <p:nvPr/>
            </p:nvSpPr>
            <p:spPr bwMode="auto">
              <a:xfrm>
                <a:off x="8411" y="2886"/>
                <a:ext cx="14" cy="14"/>
              </a:xfrm>
              <a:custGeom>
                <a:avLst/>
                <a:gdLst>
                  <a:gd name="T0" fmla="*/ 0 w 14"/>
                  <a:gd name="T1" fmla="*/ 14 h 14"/>
                  <a:gd name="T2" fmla="*/ 14 w 14"/>
                  <a:gd name="T3" fmla="*/ 2 h 14"/>
                  <a:gd name="T4" fmla="*/ 12 w 14"/>
                  <a:gd name="T5" fmla="*/ 0 h 14"/>
                  <a:gd name="T6" fmla="*/ 0 w 14"/>
                  <a:gd name="T7" fmla="*/ 12 h 14"/>
                  <a:gd name="T8" fmla="*/ 0 w 14"/>
                  <a:gd name="T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4">
                    <a:moveTo>
                      <a:pt x="0" y="14"/>
                    </a:moveTo>
                    <a:lnTo>
                      <a:pt x="14" y="2"/>
                    </a:lnTo>
                    <a:lnTo>
                      <a:pt x="12" y="0"/>
                    </a:lnTo>
                    <a:lnTo>
                      <a:pt x="0" y="12"/>
                    </a:lnTo>
                    <a:lnTo>
                      <a:pt x="0" y="1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205" name="Freeform 2620"/>
              <p:cNvSpPr>
                <a:spLocks/>
              </p:cNvSpPr>
              <p:nvPr/>
            </p:nvSpPr>
            <p:spPr bwMode="auto">
              <a:xfrm>
                <a:off x="8428" y="2875"/>
                <a:ext cx="12" cy="13"/>
              </a:xfrm>
              <a:custGeom>
                <a:avLst/>
                <a:gdLst>
                  <a:gd name="T0" fmla="*/ 12 w 12"/>
                  <a:gd name="T1" fmla="*/ 13 h 13"/>
                  <a:gd name="T2" fmla="*/ 12 w 12"/>
                  <a:gd name="T3" fmla="*/ 13 h 13"/>
                  <a:gd name="T4" fmla="*/ 0 w 12"/>
                  <a:gd name="T5" fmla="*/ 0 h 13"/>
                  <a:gd name="T6" fmla="*/ 0 w 12"/>
                  <a:gd name="T7" fmla="*/ 0 h 13"/>
                  <a:gd name="T8" fmla="*/ 12 w 12"/>
                  <a:gd name="T9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3">
                    <a:moveTo>
                      <a:pt x="12" y="13"/>
                    </a:moveTo>
                    <a:lnTo>
                      <a:pt x="12" y="13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2" y="1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206" name="Freeform 2621"/>
              <p:cNvSpPr>
                <a:spLocks/>
              </p:cNvSpPr>
              <p:nvPr/>
            </p:nvSpPr>
            <p:spPr bwMode="auto">
              <a:xfrm>
                <a:off x="8428" y="2875"/>
                <a:ext cx="12" cy="13"/>
              </a:xfrm>
              <a:custGeom>
                <a:avLst/>
                <a:gdLst>
                  <a:gd name="T0" fmla="*/ 1 w 12"/>
                  <a:gd name="T1" fmla="*/ 13 h 13"/>
                  <a:gd name="T2" fmla="*/ 12 w 12"/>
                  <a:gd name="T3" fmla="*/ 0 h 13"/>
                  <a:gd name="T4" fmla="*/ 12 w 12"/>
                  <a:gd name="T5" fmla="*/ 0 h 13"/>
                  <a:gd name="T6" fmla="*/ 0 w 12"/>
                  <a:gd name="T7" fmla="*/ 13 h 13"/>
                  <a:gd name="T8" fmla="*/ 1 w 12"/>
                  <a:gd name="T9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3">
                    <a:moveTo>
                      <a:pt x="1" y="13"/>
                    </a:moveTo>
                    <a:lnTo>
                      <a:pt x="12" y="0"/>
                    </a:lnTo>
                    <a:lnTo>
                      <a:pt x="12" y="0"/>
                    </a:lnTo>
                    <a:lnTo>
                      <a:pt x="0" y="13"/>
                    </a:lnTo>
                    <a:lnTo>
                      <a:pt x="1" y="1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207" name="Freeform 2622"/>
              <p:cNvSpPr>
                <a:spLocks/>
              </p:cNvSpPr>
              <p:nvPr/>
            </p:nvSpPr>
            <p:spPr bwMode="auto">
              <a:xfrm>
                <a:off x="8411" y="2875"/>
                <a:ext cx="14" cy="13"/>
              </a:xfrm>
              <a:custGeom>
                <a:avLst/>
                <a:gdLst>
                  <a:gd name="T0" fmla="*/ 12 w 14"/>
                  <a:gd name="T1" fmla="*/ 13 h 13"/>
                  <a:gd name="T2" fmla="*/ 14 w 14"/>
                  <a:gd name="T3" fmla="*/ 13 h 13"/>
                  <a:gd name="T4" fmla="*/ 0 w 14"/>
                  <a:gd name="T5" fmla="*/ 0 h 13"/>
                  <a:gd name="T6" fmla="*/ 0 w 14"/>
                  <a:gd name="T7" fmla="*/ 0 h 13"/>
                  <a:gd name="T8" fmla="*/ 12 w 14"/>
                  <a:gd name="T9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3">
                    <a:moveTo>
                      <a:pt x="12" y="13"/>
                    </a:moveTo>
                    <a:lnTo>
                      <a:pt x="14" y="13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2" y="1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208" name="Freeform 2623"/>
              <p:cNvSpPr>
                <a:spLocks/>
              </p:cNvSpPr>
              <p:nvPr/>
            </p:nvSpPr>
            <p:spPr bwMode="auto">
              <a:xfrm>
                <a:off x="8411" y="2875"/>
                <a:ext cx="14" cy="13"/>
              </a:xfrm>
              <a:custGeom>
                <a:avLst/>
                <a:gdLst>
                  <a:gd name="T0" fmla="*/ 0 w 14"/>
                  <a:gd name="T1" fmla="*/ 13 h 13"/>
                  <a:gd name="T2" fmla="*/ 14 w 14"/>
                  <a:gd name="T3" fmla="*/ 0 h 13"/>
                  <a:gd name="T4" fmla="*/ 12 w 14"/>
                  <a:gd name="T5" fmla="*/ 0 h 13"/>
                  <a:gd name="T6" fmla="*/ 0 w 14"/>
                  <a:gd name="T7" fmla="*/ 13 h 13"/>
                  <a:gd name="T8" fmla="*/ 0 w 14"/>
                  <a:gd name="T9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3">
                    <a:moveTo>
                      <a:pt x="0" y="13"/>
                    </a:moveTo>
                    <a:lnTo>
                      <a:pt x="14" y="0"/>
                    </a:lnTo>
                    <a:lnTo>
                      <a:pt x="12" y="0"/>
                    </a:lnTo>
                    <a:lnTo>
                      <a:pt x="0" y="13"/>
                    </a:lnTo>
                    <a:lnTo>
                      <a:pt x="0" y="1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209" name="Freeform 2624"/>
              <p:cNvSpPr>
                <a:spLocks/>
              </p:cNvSpPr>
              <p:nvPr/>
            </p:nvSpPr>
            <p:spPr bwMode="auto">
              <a:xfrm>
                <a:off x="8428" y="2865"/>
                <a:ext cx="12" cy="12"/>
              </a:xfrm>
              <a:custGeom>
                <a:avLst/>
                <a:gdLst>
                  <a:gd name="T0" fmla="*/ 12 w 12"/>
                  <a:gd name="T1" fmla="*/ 12 h 12"/>
                  <a:gd name="T2" fmla="*/ 12 w 12"/>
                  <a:gd name="T3" fmla="*/ 10 h 12"/>
                  <a:gd name="T4" fmla="*/ 0 w 12"/>
                  <a:gd name="T5" fmla="*/ 0 h 12"/>
                  <a:gd name="T6" fmla="*/ 0 w 12"/>
                  <a:gd name="T7" fmla="*/ 0 h 12"/>
                  <a:gd name="T8" fmla="*/ 12 w 12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12" y="12"/>
                    </a:moveTo>
                    <a:lnTo>
                      <a:pt x="12" y="1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2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210" name="Freeform 2625"/>
              <p:cNvSpPr>
                <a:spLocks/>
              </p:cNvSpPr>
              <p:nvPr/>
            </p:nvSpPr>
            <p:spPr bwMode="auto">
              <a:xfrm>
                <a:off x="8428" y="2865"/>
                <a:ext cx="12" cy="12"/>
              </a:xfrm>
              <a:custGeom>
                <a:avLst/>
                <a:gdLst>
                  <a:gd name="T0" fmla="*/ 1 w 12"/>
                  <a:gd name="T1" fmla="*/ 12 h 12"/>
                  <a:gd name="T2" fmla="*/ 12 w 12"/>
                  <a:gd name="T3" fmla="*/ 0 h 12"/>
                  <a:gd name="T4" fmla="*/ 12 w 12"/>
                  <a:gd name="T5" fmla="*/ 0 h 12"/>
                  <a:gd name="T6" fmla="*/ 0 w 12"/>
                  <a:gd name="T7" fmla="*/ 10 h 12"/>
                  <a:gd name="T8" fmla="*/ 1 w 12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1" y="12"/>
                    </a:moveTo>
                    <a:lnTo>
                      <a:pt x="12" y="0"/>
                    </a:lnTo>
                    <a:lnTo>
                      <a:pt x="12" y="0"/>
                    </a:lnTo>
                    <a:lnTo>
                      <a:pt x="0" y="10"/>
                    </a:lnTo>
                    <a:lnTo>
                      <a:pt x="1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211" name="Freeform 2626"/>
              <p:cNvSpPr>
                <a:spLocks/>
              </p:cNvSpPr>
              <p:nvPr/>
            </p:nvSpPr>
            <p:spPr bwMode="auto">
              <a:xfrm>
                <a:off x="8411" y="2865"/>
                <a:ext cx="14" cy="12"/>
              </a:xfrm>
              <a:custGeom>
                <a:avLst/>
                <a:gdLst>
                  <a:gd name="T0" fmla="*/ 12 w 14"/>
                  <a:gd name="T1" fmla="*/ 12 h 12"/>
                  <a:gd name="T2" fmla="*/ 14 w 14"/>
                  <a:gd name="T3" fmla="*/ 12 h 12"/>
                  <a:gd name="T4" fmla="*/ 0 w 14"/>
                  <a:gd name="T5" fmla="*/ 0 h 12"/>
                  <a:gd name="T6" fmla="*/ 0 w 14"/>
                  <a:gd name="T7" fmla="*/ 0 h 12"/>
                  <a:gd name="T8" fmla="*/ 12 w 14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2">
                    <a:moveTo>
                      <a:pt x="12" y="12"/>
                    </a:moveTo>
                    <a:lnTo>
                      <a:pt x="14" y="1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2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212" name="Freeform 2627"/>
              <p:cNvSpPr>
                <a:spLocks/>
              </p:cNvSpPr>
              <p:nvPr/>
            </p:nvSpPr>
            <p:spPr bwMode="auto">
              <a:xfrm>
                <a:off x="8411" y="2865"/>
                <a:ext cx="14" cy="12"/>
              </a:xfrm>
              <a:custGeom>
                <a:avLst/>
                <a:gdLst>
                  <a:gd name="T0" fmla="*/ 0 w 14"/>
                  <a:gd name="T1" fmla="*/ 12 h 12"/>
                  <a:gd name="T2" fmla="*/ 14 w 14"/>
                  <a:gd name="T3" fmla="*/ 0 h 12"/>
                  <a:gd name="T4" fmla="*/ 12 w 14"/>
                  <a:gd name="T5" fmla="*/ 0 h 12"/>
                  <a:gd name="T6" fmla="*/ 0 w 14"/>
                  <a:gd name="T7" fmla="*/ 12 h 12"/>
                  <a:gd name="T8" fmla="*/ 0 w 14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2">
                    <a:moveTo>
                      <a:pt x="0" y="12"/>
                    </a:moveTo>
                    <a:lnTo>
                      <a:pt x="14" y="0"/>
                    </a:lnTo>
                    <a:lnTo>
                      <a:pt x="12" y="0"/>
                    </a:lnTo>
                    <a:lnTo>
                      <a:pt x="0" y="12"/>
                    </a:lnTo>
                    <a:lnTo>
                      <a:pt x="0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213" name="Freeform 2628"/>
              <p:cNvSpPr>
                <a:spLocks/>
              </p:cNvSpPr>
              <p:nvPr/>
            </p:nvSpPr>
            <p:spPr bwMode="auto">
              <a:xfrm>
                <a:off x="8428" y="2853"/>
                <a:ext cx="12" cy="12"/>
              </a:xfrm>
              <a:custGeom>
                <a:avLst/>
                <a:gdLst>
                  <a:gd name="T0" fmla="*/ 12 w 12"/>
                  <a:gd name="T1" fmla="*/ 12 h 12"/>
                  <a:gd name="T2" fmla="*/ 12 w 12"/>
                  <a:gd name="T3" fmla="*/ 12 h 12"/>
                  <a:gd name="T4" fmla="*/ 0 w 12"/>
                  <a:gd name="T5" fmla="*/ 0 h 12"/>
                  <a:gd name="T6" fmla="*/ 0 w 12"/>
                  <a:gd name="T7" fmla="*/ 1 h 12"/>
                  <a:gd name="T8" fmla="*/ 12 w 12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12" y="12"/>
                    </a:moveTo>
                    <a:lnTo>
                      <a:pt x="12" y="12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2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214" name="Freeform 2629"/>
              <p:cNvSpPr>
                <a:spLocks/>
              </p:cNvSpPr>
              <p:nvPr/>
            </p:nvSpPr>
            <p:spPr bwMode="auto">
              <a:xfrm>
                <a:off x="8428" y="2853"/>
                <a:ext cx="12" cy="12"/>
              </a:xfrm>
              <a:custGeom>
                <a:avLst/>
                <a:gdLst>
                  <a:gd name="T0" fmla="*/ 1 w 12"/>
                  <a:gd name="T1" fmla="*/ 12 h 12"/>
                  <a:gd name="T2" fmla="*/ 12 w 12"/>
                  <a:gd name="T3" fmla="*/ 1 h 12"/>
                  <a:gd name="T4" fmla="*/ 12 w 12"/>
                  <a:gd name="T5" fmla="*/ 0 h 12"/>
                  <a:gd name="T6" fmla="*/ 0 w 12"/>
                  <a:gd name="T7" fmla="*/ 12 h 12"/>
                  <a:gd name="T8" fmla="*/ 1 w 12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1" y="12"/>
                    </a:moveTo>
                    <a:lnTo>
                      <a:pt x="12" y="1"/>
                    </a:lnTo>
                    <a:lnTo>
                      <a:pt x="12" y="0"/>
                    </a:lnTo>
                    <a:lnTo>
                      <a:pt x="0" y="12"/>
                    </a:lnTo>
                    <a:lnTo>
                      <a:pt x="1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215" name="Freeform 2630"/>
              <p:cNvSpPr>
                <a:spLocks/>
              </p:cNvSpPr>
              <p:nvPr/>
            </p:nvSpPr>
            <p:spPr bwMode="auto">
              <a:xfrm>
                <a:off x="8411" y="2853"/>
                <a:ext cx="14" cy="13"/>
              </a:xfrm>
              <a:custGeom>
                <a:avLst/>
                <a:gdLst>
                  <a:gd name="T0" fmla="*/ 12 w 14"/>
                  <a:gd name="T1" fmla="*/ 13 h 13"/>
                  <a:gd name="T2" fmla="*/ 14 w 14"/>
                  <a:gd name="T3" fmla="*/ 12 h 13"/>
                  <a:gd name="T4" fmla="*/ 0 w 14"/>
                  <a:gd name="T5" fmla="*/ 0 h 13"/>
                  <a:gd name="T6" fmla="*/ 0 w 14"/>
                  <a:gd name="T7" fmla="*/ 1 h 13"/>
                  <a:gd name="T8" fmla="*/ 12 w 14"/>
                  <a:gd name="T9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3">
                    <a:moveTo>
                      <a:pt x="12" y="13"/>
                    </a:moveTo>
                    <a:lnTo>
                      <a:pt x="14" y="12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2" y="1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216" name="Freeform 2631"/>
              <p:cNvSpPr>
                <a:spLocks/>
              </p:cNvSpPr>
              <p:nvPr/>
            </p:nvSpPr>
            <p:spPr bwMode="auto">
              <a:xfrm>
                <a:off x="8411" y="2853"/>
                <a:ext cx="14" cy="13"/>
              </a:xfrm>
              <a:custGeom>
                <a:avLst/>
                <a:gdLst>
                  <a:gd name="T0" fmla="*/ 0 w 14"/>
                  <a:gd name="T1" fmla="*/ 13 h 13"/>
                  <a:gd name="T2" fmla="*/ 14 w 14"/>
                  <a:gd name="T3" fmla="*/ 1 h 13"/>
                  <a:gd name="T4" fmla="*/ 12 w 14"/>
                  <a:gd name="T5" fmla="*/ 0 h 13"/>
                  <a:gd name="T6" fmla="*/ 0 w 14"/>
                  <a:gd name="T7" fmla="*/ 12 h 13"/>
                  <a:gd name="T8" fmla="*/ 0 w 14"/>
                  <a:gd name="T9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3">
                    <a:moveTo>
                      <a:pt x="0" y="13"/>
                    </a:moveTo>
                    <a:lnTo>
                      <a:pt x="14" y="1"/>
                    </a:lnTo>
                    <a:lnTo>
                      <a:pt x="12" y="0"/>
                    </a:lnTo>
                    <a:lnTo>
                      <a:pt x="0" y="12"/>
                    </a:lnTo>
                    <a:lnTo>
                      <a:pt x="0" y="1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217" name="Freeform 2632"/>
              <p:cNvSpPr>
                <a:spLocks/>
              </p:cNvSpPr>
              <p:nvPr/>
            </p:nvSpPr>
            <p:spPr bwMode="auto">
              <a:xfrm>
                <a:off x="8428" y="2842"/>
                <a:ext cx="12" cy="12"/>
              </a:xfrm>
              <a:custGeom>
                <a:avLst/>
                <a:gdLst>
                  <a:gd name="T0" fmla="*/ 12 w 12"/>
                  <a:gd name="T1" fmla="*/ 12 h 12"/>
                  <a:gd name="T2" fmla="*/ 12 w 12"/>
                  <a:gd name="T3" fmla="*/ 12 h 12"/>
                  <a:gd name="T4" fmla="*/ 0 w 12"/>
                  <a:gd name="T5" fmla="*/ 0 h 12"/>
                  <a:gd name="T6" fmla="*/ 0 w 12"/>
                  <a:gd name="T7" fmla="*/ 0 h 12"/>
                  <a:gd name="T8" fmla="*/ 12 w 12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12" y="12"/>
                    </a:moveTo>
                    <a:lnTo>
                      <a:pt x="12" y="1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2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218" name="Freeform 2633"/>
              <p:cNvSpPr>
                <a:spLocks/>
              </p:cNvSpPr>
              <p:nvPr/>
            </p:nvSpPr>
            <p:spPr bwMode="auto">
              <a:xfrm>
                <a:off x="8428" y="2842"/>
                <a:ext cx="12" cy="12"/>
              </a:xfrm>
              <a:custGeom>
                <a:avLst/>
                <a:gdLst>
                  <a:gd name="T0" fmla="*/ 1 w 12"/>
                  <a:gd name="T1" fmla="*/ 12 h 12"/>
                  <a:gd name="T2" fmla="*/ 12 w 12"/>
                  <a:gd name="T3" fmla="*/ 0 h 12"/>
                  <a:gd name="T4" fmla="*/ 12 w 12"/>
                  <a:gd name="T5" fmla="*/ 0 h 12"/>
                  <a:gd name="T6" fmla="*/ 0 w 12"/>
                  <a:gd name="T7" fmla="*/ 12 h 12"/>
                  <a:gd name="T8" fmla="*/ 1 w 12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1" y="12"/>
                    </a:moveTo>
                    <a:lnTo>
                      <a:pt x="12" y="0"/>
                    </a:lnTo>
                    <a:lnTo>
                      <a:pt x="12" y="0"/>
                    </a:lnTo>
                    <a:lnTo>
                      <a:pt x="0" y="12"/>
                    </a:lnTo>
                    <a:lnTo>
                      <a:pt x="1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219" name="Freeform 2634"/>
              <p:cNvSpPr>
                <a:spLocks/>
              </p:cNvSpPr>
              <p:nvPr/>
            </p:nvSpPr>
            <p:spPr bwMode="auto">
              <a:xfrm>
                <a:off x="8411" y="2842"/>
                <a:ext cx="14" cy="12"/>
              </a:xfrm>
              <a:custGeom>
                <a:avLst/>
                <a:gdLst>
                  <a:gd name="T0" fmla="*/ 12 w 14"/>
                  <a:gd name="T1" fmla="*/ 12 h 12"/>
                  <a:gd name="T2" fmla="*/ 14 w 14"/>
                  <a:gd name="T3" fmla="*/ 12 h 12"/>
                  <a:gd name="T4" fmla="*/ 0 w 14"/>
                  <a:gd name="T5" fmla="*/ 0 h 12"/>
                  <a:gd name="T6" fmla="*/ 0 w 14"/>
                  <a:gd name="T7" fmla="*/ 0 h 12"/>
                  <a:gd name="T8" fmla="*/ 12 w 14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2">
                    <a:moveTo>
                      <a:pt x="12" y="12"/>
                    </a:moveTo>
                    <a:lnTo>
                      <a:pt x="14" y="1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2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220" name="Freeform 2635"/>
              <p:cNvSpPr>
                <a:spLocks/>
              </p:cNvSpPr>
              <p:nvPr/>
            </p:nvSpPr>
            <p:spPr bwMode="auto">
              <a:xfrm>
                <a:off x="8411" y="2842"/>
                <a:ext cx="14" cy="12"/>
              </a:xfrm>
              <a:custGeom>
                <a:avLst/>
                <a:gdLst>
                  <a:gd name="T0" fmla="*/ 0 w 14"/>
                  <a:gd name="T1" fmla="*/ 12 h 12"/>
                  <a:gd name="T2" fmla="*/ 14 w 14"/>
                  <a:gd name="T3" fmla="*/ 0 h 12"/>
                  <a:gd name="T4" fmla="*/ 12 w 14"/>
                  <a:gd name="T5" fmla="*/ 0 h 12"/>
                  <a:gd name="T6" fmla="*/ 0 w 14"/>
                  <a:gd name="T7" fmla="*/ 12 h 12"/>
                  <a:gd name="T8" fmla="*/ 0 w 14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2">
                    <a:moveTo>
                      <a:pt x="0" y="12"/>
                    </a:moveTo>
                    <a:lnTo>
                      <a:pt x="14" y="0"/>
                    </a:lnTo>
                    <a:lnTo>
                      <a:pt x="12" y="0"/>
                    </a:lnTo>
                    <a:lnTo>
                      <a:pt x="0" y="12"/>
                    </a:lnTo>
                    <a:lnTo>
                      <a:pt x="0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</p:grpSp>
        <p:grpSp>
          <p:nvGrpSpPr>
            <p:cNvPr id="663" name="Group 2837"/>
            <p:cNvGrpSpPr>
              <a:grpSpLocks/>
            </p:cNvGrpSpPr>
            <p:nvPr/>
          </p:nvGrpSpPr>
          <p:grpSpPr bwMode="auto">
            <a:xfrm>
              <a:off x="7194962" y="4024177"/>
              <a:ext cx="4881065" cy="2418339"/>
              <a:chOff x="7887" y="1923"/>
              <a:chExt cx="2969" cy="1471"/>
            </a:xfrm>
            <a:grpFill/>
          </p:grpSpPr>
          <p:sp>
            <p:nvSpPr>
              <p:cNvPr id="1821" name="Rectangle 2637"/>
              <p:cNvSpPr>
                <a:spLocks noChangeArrowheads="1"/>
              </p:cNvSpPr>
              <p:nvPr/>
            </p:nvSpPr>
            <p:spPr bwMode="auto">
              <a:xfrm>
                <a:off x="8402" y="3384"/>
                <a:ext cx="43" cy="10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22" name="Freeform 2638"/>
              <p:cNvSpPr>
                <a:spLocks/>
              </p:cNvSpPr>
              <p:nvPr/>
            </p:nvSpPr>
            <p:spPr bwMode="auto">
              <a:xfrm>
                <a:off x="8387" y="2856"/>
                <a:ext cx="47" cy="53"/>
              </a:xfrm>
              <a:custGeom>
                <a:avLst/>
                <a:gdLst>
                  <a:gd name="T0" fmla="*/ 9 w 47"/>
                  <a:gd name="T1" fmla="*/ 51 h 53"/>
                  <a:gd name="T2" fmla="*/ 47 w 47"/>
                  <a:gd name="T3" fmla="*/ 53 h 53"/>
                  <a:gd name="T4" fmla="*/ 47 w 47"/>
                  <a:gd name="T5" fmla="*/ 0 h 53"/>
                  <a:gd name="T6" fmla="*/ 0 w 47"/>
                  <a:gd name="T7" fmla="*/ 0 h 53"/>
                  <a:gd name="T8" fmla="*/ 9 w 47"/>
                  <a:gd name="T9" fmla="*/ 51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53">
                    <a:moveTo>
                      <a:pt x="9" y="51"/>
                    </a:moveTo>
                    <a:lnTo>
                      <a:pt x="47" y="53"/>
                    </a:lnTo>
                    <a:lnTo>
                      <a:pt x="47" y="0"/>
                    </a:lnTo>
                    <a:lnTo>
                      <a:pt x="0" y="0"/>
                    </a:lnTo>
                    <a:lnTo>
                      <a:pt x="9" y="5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23" name="Freeform 2639"/>
              <p:cNvSpPr>
                <a:spLocks/>
              </p:cNvSpPr>
              <p:nvPr/>
            </p:nvSpPr>
            <p:spPr bwMode="auto">
              <a:xfrm>
                <a:off x="8392" y="2859"/>
                <a:ext cx="21" cy="42"/>
              </a:xfrm>
              <a:custGeom>
                <a:avLst/>
                <a:gdLst>
                  <a:gd name="T0" fmla="*/ 7 w 21"/>
                  <a:gd name="T1" fmla="*/ 42 h 42"/>
                  <a:gd name="T2" fmla="*/ 21 w 21"/>
                  <a:gd name="T3" fmla="*/ 42 h 42"/>
                  <a:gd name="T4" fmla="*/ 21 w 21"/>
                  <a:gd name="T5" fmla="*/ 0 h 42"/>
                  <a:gd name="T6" fmla="*/ 0 w 21"/>
                  <a:gd name="T7" fmla="*/ 0 h 42"/>
                  <a:gd name="T8" fmla="*/ 7 w 21"/>
                  <a:gd name="T9" fmla="*/ 4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42">
                    <a:moveTo>
                      <a:pt x="7" y="42"/>
                    </a:moveTo>
                    <a:lnTo>
                      <a:pt x="21" y="42"/>
                    </a:lnTo>
                    <a:lnTo>
                      <a:pt x="21" y="0"/>
                    </a:lnTo>
                    <a:lnTo>
                      <a:pt x="0" y="0"/>
                    </a:lnTo>
                    <a:lnTo>
                      <a:pt x="7" y="4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24" name="Rectangle 2640"/>
              <p:cNvSpPr>
                <a:spLocks noChangeArrowheads="1"/>
              </p:cNvSpPr>
              <p:nvPr/>
            </p:nvSpPr>
            <p:spPr bwMode="auto">
              <a:xfrm>
                <a:off x="8404" y="2832"/>
                <a:ext cx="44" cy="22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25" name="Freeform 2641"/>
              <p:cNvSpPr>
                <a:spLocks noEditPoints="1"/>
              </p:cNvSpPr>
              <p:nvPr/>
            </p:nvSpPr>
            <p:spPr bwMode="auto">
              <a:xfrm>
                <a:off x="7887" y="2814"/>
                <a:ext cx="767" cy="30"/>
              </a:xfrm>
              <a:custGeom>
                <a:avLst/>
                <a:gdLst>
                  <a:gd name="T0" fmla="*/ 0 w 767"/>
                  <a:gd name="T1" fmla="*/ 28 h 30"/>
                  <a:gd name="T2" fmla="*/ 0 w 767"/>
                  <a:gd name="T3" fmla="*/ 30 h 30"/>
                  <a:gd name="T4" fmla="*/ 767 w 767"/>
                  <a:gd name="T5" fmla="*/ 30 h 30"/>
                  <a:gd name="T6" fmla="*/ 767 w 767"/>
                  <a:gd name="T7" fmla="*/ 28 h 30"/>
                  <a:gd name="T8" fmla="*/ 743 w 767"/>
                  <a:gd name="T9" fmla="*/ 0 h 30"/>
                  <a:gd name="T10" fmla="*/ 582 w 767"/>
                  <a:gd name="T11" fmla="*/ 0 h 30"/>
                  <a:gd name="T12" fmla="*/ 559 w 767"/>
                  <a:gd name="T13" fmla="*/ 27 h 30"/>
                  <a:gd name="T14" fmla="*/ 561 w 767"/>
                  <a:gd name="T15" fmla="*/ 28 h 30"/>
                  <a:gd name="T16" fmla="*/ 515 w 767"/>
                  <a:gd name="T17" fmla="*/ 28 h 30"/>
                  <a:gd name="T18" fmla="*/ 491 w 767"/>
                  <a:gd name="T19" fmla="*/ 0 h 30"/>
                  <a:gd name="T20" fmla="*/ 491 w 767"/>
                  <a:gd name="T21" fmla="*/ 0 h 30"/>
                  <a:gd name="T22" fmla="*/ 491 w 767"/>
                  <a:gd name="T23" fmla="*/ 0 h 30"/>
                  <a:gd name="T24" fmla="*/ 24 w 767"/>
                  <a:gd name="T25" fmla="*/ 0 h 30"/>
                  <a:gd name="T26" fmla="*/ 0 w 767"/>
                  <a:gd name="T27" fmla="*/ 28 h 30"/>
                  <a:gd name="T28" fmla="*/ 764 w 767"/>
                  <a:gd name="T29" fmla="*/ 28 h 30"/>
                  <a:gd name="T30" fmla="*/ 562 w 767"/>
                  <a:gd name="T31" fmla="*/ 28 h 30"/>
                  <a:gd name="T32" fmla="*/ 583 w 767"/>
                  <a:gd name="T33" fmla="*/ 1 h 30"/>
                  <a:gd name="T34" fmla="*/ 741 w 767"/>
                  <a:gd name="T35" fmla="*/ 1 h 30"/>
                  <a:gd name="T36" fmla="*/ 764 w 767"/>
                  <a:gd name="T37" fmla="*/ 28 h 30"/>
                  <a:gd name="T38" fmla="*/ 512 w 767"/>
                  <a:gd name="T39" fmla="*/ 28 h 30"/>
                  <a:gd name="T40" fmla="*/ 2 w 767"/>
                  <a:gd name="T41" fmla="*/ 28 h 30"/>
                  <a:gd name="T42" fmla="*/ 26 w 767"/>
                  <a:gd name="T43" fmla="*/ 1 h 30"/>
                  <a:gd name="T44" fmla="*/ 490 w 767"/>
                  <a:gd name="T45" fmla="*/ 1 h 30"/>
                  <a:gd name="T46" fmla="*/ 490 w 767"/>
                  <a:gd name="T47" fmla="*/ 1 h 30"/>
                  <a:gd name="T48" fmla="*/ 512 w 767"/>
                  <a:gd name="T49" fmla="*/ 2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767" h="30">
                    <a:moveTo>
                      <a:pt x="0" y="28"/>
                    </a:moveTo>
                    <a:lnTo>
                      <a:pt x="0" y="30"/>
                    </a:lnTo>
                    <a:lnTo>
                      <a:pt x="767" y="30"/>
                    </a:lnTo>
                    <a:lnTo>
                      <a:pt x="767" y="28"/>
                    </a:lnTo>
                    <a:lnTo>
                      <a:pt x="743" y="0"/>
                    </a:lnTo>
                    <a:lnTo>
                      <a:pt x="582" y="0"/>
                    </a:lnTo>
                    <a:lnTo>
                      <a:pt x="559" y="27"/>
                    </a:lnTo>
                    <a:lnTo>
                      <a:pt x="561" y="28"/>
                    </a:lnTo>
                    <a:lnTo>
                      <a:pt x="515" y="28"/>
                    </a:lnTo>
                    <a:lnTo>
                      <a:pt x="491" y="0"/>
                    </a:lnTo>
                    <a:lnTo>
                      <a:pt x="491" y="0"/>
                    </a:lnTo>
                    <a:lnTo>
                      <a:pt x="491" y="0"/>
                    </a:lnTo>
                    <a:lnTo>
                      <a:pt x="24" y="0"/>
                    </a:lnTo>
                    <a:lnTo>
                      <a:pt x="0" y="28"/>
                    </a:lnTo>
                    <a:close/>
                    <a:moveTo>
                      <a:pt x="764" y="28"/>
                    </a:moveTo>
                    <a:lnTo>
                      <a:pt x="562" y="28"/>
                    </a:lnTo>
                    <a:lnTo>
                      <a:pt x="583" y="1"/>
                    </a:lnTo>
                    <a:lnTo>
                      <a:pt x="741" y="1"/>
                    </a:lnTo>
                    <a:lnTo>
                      <a:pt x="764" y="28"/>
                    </a:lnTo>
                    <a:close/>
                    <a:moveTo>
                      <a:pt x="512" y="28"/>
                    </a:moveTo>
                    <a:lnTo>
                      <a:pt x="2" y="28"/>
                    </a:lnTo>
                    <a:lnTo>
                      <a:pt x="26" y="1"/>
                    </a:lnTo>
                    <a:lnTo>
                      <a:pt x="490" y="1"/>
                    </a:lnTo>
                    <a:lnTo>
                      <a:pt x="490" y="1"/>
                    </a:lnTo>
                    <a:lnTo>
                      <a:pt x="512" y="2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26" name="Rectangle 2642"/>
              <p:cNvSpPr>
                <a:spLocks noChangeArrowheads="1"/>
              </p:cNvSpPr>
              <p:nvPr/>
            </p:nvSpPr>
            <p:spPr bwMode="auto">
              <a:xfrm>
                <a:off x="7887" y="2845"/>
                <a:ext cx="767" cy="2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27" name="Rectangle 2643"/>
              <p:cNvSpPr>
                <a:spLocks noChangeArrowheads="1"/>
              </p:cNvSpPr>
              <p:nvPr/>
            </p:nvSpPr>
            <p:spPr bwMode="auto">
              <a:xfrm>
                <a:off x="8636" y="2841"/>
                <a:ext cx="13" cy="30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28" name="Rectangle 2644"/>
              <p:cNvSpPr>
                <a:spLocks noChangeArrowheads="1"/>
              </p:cNvSpPr>
              <p:nvPr/>
            </p:nvSpPr>
            <p:spPr bwMode="auto">
              <a:xfrm>
                <a:off x="8621" y="2841"/>
                <a:ext cx="13" cy="30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29" name="Rectangle 2645"/>
              <p:cNvSpPr>
                <a:spLocks noChangeArrowheads="1"/>
              </p:cNvSpPr>
              <p:nvPr/>
            </p:nvSpPr>
            <p:spPr bwMode="auto">
              <a:xfrm>
                <a:off x="8606" y="2841"/>
                <a:ext cx="13" cy="30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30" name="Rectangle 2646"/>
              <p:cNvSpPr>
                <a:spLocks noChangeArrowheads="1"/>
              </p:cNvSpPr>
              <p:nvPr/>
            </p:nvSpPr>
            <p:spPr bwMode="auto">
              <a:xfrm>
                <a:off x="8603" y="2839"/>
                <a:ext cx="48" cy="12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31" name="Rectangle 2647"/>
              <p:cNvSpPr>
                <a:spLocks noChangeArrowheads="1"/>
              </p:cNvSpPr>
              <p:nvPr/>
            </p:nvSpPr>
            <p:spPr bwMode="auto">
              <a:xfrm>
                <a:off x="8408" y="2907"/>
                <a:ext cx="2" cy="48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32" name="Rectangle 2648"/>
              <p:cNvSpPr>
                <a:spLocks noChangeArrowheads="1"/>
              </p:cNvSpPr>
              <p:nvPr/>
            </p:nvSpPr>
            <p:spPr bwMode="auto">
              <a:xfrm>
                <a:off x="8405" y="2907"/>
                <a:ext cx="1" cy="48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33" name="Rectangle 2649"/>
              <p:cNvSpPr>
                <a:spLocks noChangeArrowheads="1"/>
              </p:cNvSpPr>
              <p:nvPr/>
            </p:nvSpPr>
            <p:spPr bwMode="auto">
              <a:xfrm>
                <a:off x="8628" y="2814"/>
                <a:ext cx="2" cy="3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34" name="Rectangle 2650"/>
              <p:cNvSpPr>
                <a:spLocks noChangeArrowheads="1"/>
              </p:cNvSpPr>
              <p:nvPr/>
            </p:nvSpPr>
            <p:spPr bwMode="auto">
              <a:xfrm>
                <a:off x="8604" y="2815"/>
                <a:ext cx="3" cy="30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35" name="Freeform 2651"/>
              <p:cNvSpPr>
                <a:spLocks/>
              </p:cNvSpPr>
              <p:nvPr/>
            </p:nvSpPr>
            <p:spPr bwMode="auto">
              <a:xfrm>
                <a:off x="8606" y="2815"/>
                <a:ext cx="22" cy="30"/>
              </a:xfrm>
              <a:custGeom>
                <a:avLst/>
                <a:gdLst>
                  <a:gd name="T0" fmla="*/ 1 w 22"/>
                  <a:gd name="T1" fmla="*/ 30 h 30"/>
                  <a:gd name="T2" fmla="*/ 22 w 22"/>
                  <a:gd name="T3" fmla="*/ 2 h 30"/>
                  <a:gd name="T4" fmla="*/ 21 w 22"/>
                  <a:gd name="T5" fmla="*/ 0 h 30"/>
                  <a:gd name="T6" fmla="*/ 0 w 22"/>
                  <a:gd name="T7" fmla="*/ 29 h 30"/>
                  <a:gd name="T8" fmla="*/ 1 w 22"/>
                  <a:gd name="T9" fmla="*/ 3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30">
                    <a:moveTo>
                      <a:pt x="1" y="30"/>
                    </a:moveTo>
                    <a:lnTo>
                      <a:pt x="22" y="2"/>
                    </a:lnTo>
                    <a:lnTo>
                      <a:pt x="21" y="0"/>
                    </a:lnTo>
                    <a:lnTo>
                      <a:pt x="0" y="29"/>
                    </a:lnTo>
                    <a:lnTo>
                      <a:pt x="1" y="3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36" name="Freeform 2652"/>
              <p:cNvSpPr>
                <a:spLocks/>
              </p:cNvSpPr>
              <p:nvPr/>
            </p:nvSpPr>
            <p:spPr bwMode="auto">
              <a:xfrm>
                <a:off x="8606" y="2815"/>
                <a:ext cx="24" cy="30"/>
              </a:xfrm>
              <a:custGeom>
                <a:avLst/>
                <a:gdLst>
                  <a:gd name="T0" fmla="*/ 22 w 24"/>
                  <a:gd name="T1" fmla="*/ 30 h 30"/>
                  <a:gd name="T2" fmla="*/ 24 w 24"/>
                  <a:gd name="T3" fmla="*/ 30 h 30"/>
                  <a:gd name="T4" fmla="*/ 1 w 24"/>
                  <a:gd name="T5" fmla="*/ 0 h 30"/>
                  <a:gd name="T6" fmla="*/ 0 w 24"/>
                  <a:gd name="T7" fmla="*/ 2 h 30"/>
                  <a:gd name="T8" fmla="*/ 22 w 24"/>
                  <a:gd name="T9" fmla="*/ 3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30">
                    <a:moveTo>
                      <a:pt x="22" y="30"/>
                    </a:moveTo>
                    <a:lnTo>
                      <a:pt x="24" y="30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22" y="3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37" name="Rectangle 2653"/>
              <p:cNvSpPr>
                <a:spLocks noChangeArrowheads="1"/>
              </p:cNvSpPr>
              <p:nvPr/>
            </p:nvSpPr>
            <p:spPr bwMode="auto">
              <a:xfrm>
                <a:off x="8601" y="2814"/>
                <a:ext cx="2" cy="3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38" name="Rectangle 2654"/>
              <p:cNvSpPr>
                <a:spLocks noChangeArrowheads="1"/>
              </p:cNvSpPr>
              <p:nvPr/>
            </p:nvSpPr>
            <p:spPr bwMode="auto">
              <a:xfrm>
                <a:off x="8579" y="2815"/>
                <a:ext cx="1" cy="30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39" name="Freeform 2655"/>
              <p:cNvSpPr>
                <a:spLocks/>
              </p:cNvSpPr>
              <p:nvPr/>
            </p:nvSpPr>
            <p:spPr bwMode="auto">
              <a:xfrm>
                <a:off x="8579" y="2815"/>
                <a:ext cx="22" cy="30"/>
              </a:xfrm>
              <a:custGeom>
                <a:avLst/>
                <a:gdLst>
                  <a:gd name="T0" fmla="*/ 1 w 22"/>
                  <a:gd name="T1" fmla="*/ 30 h 30"/>
                  <a:gd name="T2" fmla="*/ 22 w 22"/>
                  <a:gd name="T3" fmla="*/ 2 h 30"/>
                  <a:gd name="T4" fmla="*/ 21 w 22"/>
                  <a:gd name="T5" fmla="*/ 0 h 30"/>
                  <a:gd name="T6" fmla="*/ 0 w 22"/>
                  <a:gd name="T7" fmla="*/ 29 h 30"/>
                  <a:gd name="T8" fmla="*/ 1 w 22"/>
                  <a:gd name="T9" fmla="*/ 3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30">
                    <a:moveTo>
                      <a:pt x="1" y="30"/>
                    </a:moveTo>
                    <a:lnTo>
                      <a:pt x="22" y="2"/>
                    </a:lnTo>
                    <a:lnTo>
                      <a:pt x="21" y="0"/>
                    </a:lnTo>
                    <a:lnTo>
                      <a:pt x="0" y="29"/>
                    </a:lnTo>
                    <a:lnTo>
                      <a:pt x="1" y="3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40" name="Freeform 2656"/>
              <p:cNvSpPr>
                <a:spLocks/>
              </p:cNvSpPr>
              <p:nvPr/>
            </p:nvSpPr>
            <p:spPr bwMode="auto">
              <a:xfrm>
                <a:off x="8579" y="2815"/>
                <a:ext cx="24" cy="30"/>
              </a:xfrm>
              <a:custGeom>
                <a:avLst/>
                <a:gdLst>
                  <a:gd name="T0" fmla="*/ 22 w 24"/>
                  <a:gd name="T1" fmla="*/ 30 h 30"/>
                  <a:gd name="T2" fmla="*/ 24 w 24"/>
                  <a:gd name="T3" fmla="*/ 30 h 30"/>
                  <a:gd name="T4" fmla="*/ 1 w 24"/>
                  <a:gd name="T5" fmla="*/ 0 h 30"/>
                  <a:gd name="T6" fmla="*/ 0 w 24"/>
                  <a:gd name="T7" fmla="*/ 2 h 30"/>
                  <a:gd name="T8" fmla="*/ 22 w 24"/>
                  <a:gd name="T9" fmla="*/ 3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30">
                    <a:moveTo>
                      <a:pt x="22" y="30"/>
                    </a:moveTo>
                    <a:lnTo>
                      <a:pt x="24" y="30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22" y="3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41" name="Rectangle 2657"/>
              <p:cNvSpPr>
                <a:spLocks noChangeArrowheads="1"/>
              </p:cNvSpPr>
              <p:nvPr/>
            </p:nvSpPr>
            <p:spPr bwMode="auto">
              <a:xfrm>
                <a:off x="8574" y="2814"/>
                <a:ext cx="2" cy="3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42" name="Rectangle 2658"/>
              <p:cNvSpPr>
                <a:spLocks noChangeArrowheads="1"/>
              </p:cNvSpPr>
              <p:nvPr/>
            </p:nvSpPr>
            <p:spPr bwMode="auto">
              <a:xfrm>
                <a:off x="8551" y="2815"/>
                <a:ext cx="2" cy="30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43" name="Freeform 2659"/>
              <p:cNvSpPr>
                <a:spLocks/>
              </p:cNvSpPr>
              <p:nvPr/>
            </p:nvSpPr>
            <p:spPr bwMode="auto">
              <a:xfrm>
                <a:off x="8551" y="2815"/>
                <a:ext cx="25" cy="30"/>
              </a:xfrm>
              <a:custGeom>
                <a:avLst/>
                <a:gdLst>
                  <a:gd name="T0" fmla="*/ 2 w 25"/>
                  <a:gd name="T1" fmla="*/ 30 h 30"/>
                  <a:gd name="T2" fmla="*/ 25 w 25"/>
                  <a:gd name="T3" fmla="*/ 2 h 30"/>
                  <a:gd name="T4" fmla="*/ 23 w 25"/>
                  <a:gd name="T5" fmla="*/ 0 h 30"/>
                  <a:gd name="T6" fmla="*/ 0 w 25"/>
                  <a:gd name="T7" fmla="*/ 29 h 30"/>
                  <a:gd name="T8" fmla="*/ 2 w 25"/>
                  <a:gd name="T9" fmla="*/ 3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30">
                    <a:moveTo>
                      <a:pt x="2" y="30"/>
                    </a:moveTo>
                    <a:lnTo>
                      <a:pt x="25" y="2"/>
                    </a:lnTo>
                    <a:lnTo>
                      <a:pt x="23" y="0"/>
                    </a:lnTo>
                    <a:lnTo>
                      <a:pt x="0" y="29"/>
                    </a:lnTo>
                    <a:lnTo>
                      <a:pt x="2" y="3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44" name="Freeform 2660"/>
              <p:cNvSpPr>
                <a:spLocks/>
              </p:cNvSpPr>
              <p:nvPr/>
            </p:nvSpPr>
            <p:spPr bwMode="auto">
              <a:xfrm>
                <a:off x="8551" y="2815"/>
                <a:ext cx="25" cy="30"/>
              </a:xfrm>
              <a:custGeom>
                <a:avLst/>
                <a:gdLst>
                  <a:gd name="T0" fmla="*/ 23 w 25"/>
                  <a:gd name="T1" fmla="*/ 30 h 30"/>
                  <a:gd name="T2" fmla="*/ 25 w 25"/>
                  <a:gd name="T3" fmla="*/ 30 h 30"/>
                  <a:gd name="T4" fmla="*/ 2 w 25"/>
                  <a:gd name="T5" fmla="*/ 0 h 30"/>
                  <a:gd name="T6" fmla="*/ 0 w 25"/>
                  <a:gd name="T7" fmla="*/ 2 h 30"/>
                  <a:gd name="T8" fmla="*/ 23 w 25"/>
                  <a:gd name="T9" fmla="*/ 3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30">
                    <a:moveTo>
                      <a:pt x="23" y="30"/>
                    </a:moveTo>
                    <a:lnTo>
                      <a:pt x="25" y="3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23" y="3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45" name="Rectangle 2661"/>
              <p:cNvSpPr>
                <a:spLocks noChangeArrowheads="1"/>
              </p:cNvSpPr>
              <p:nvPr/>
            </p:nvSpPr>
            <p:spPr bwMode="auto">
              <a:xfrm>
                <a:off x="8547" y="2814"/>
                <a:ext cx="1" cy="3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46" name="Rectangle 2662"/>
              <p:cNvSpPr>
                <a:spLocks noChangeArrowheads="1"/>
              </p:cNvSpPr>
              <p:nvPr/>
            </p:nvSpPr>
            <p:spPr bwMode="auto">
              <a:xfrm>
                <a:off x="8524" y="2815"/>
                <a:ext cx="2" cy="30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47" name="Freeform 2663"/>
              <p:cNvSpPr>
                <a:spLocks/>
              </p:cNvSpPr>
              <p:nvPr/>
            </p:nvSpPr>
            <p:spPr bwMode="auto">
              <a:xfrm>
                <a:off x="8524" y="2815"/>
                <a:ext cx="24" cy="30"/>
              </a:xfrm>
              <a:custGeom>
                <a:avLst/>
                <a:gdLst>
                  <a:gd name="T0" fmla="*/ 2 w 24"/>
                  <a:gd name="T1" fmla="*/ 30 h 30"/>
                  <a:gd name="T2" fmla="*/ 24 w 24"/>
                  <a:gd name="T3" fmla="*/ 2 h 30"/>
                  <a:gd name="T4" fmla="*/ 23 w 24"/>
                  <a:gd name="T5" fmla="*/ 0 h 30"/>
                  <a:gd name="T6" fmla="*/ 0 w 24"/>
                  <a:gd name="T7" fmla="*/ 29 h 30"/>
                  <a:gd name="T8" fmla="*/ 2 w 24"/>
                  <a:gd name="T9" fmla="*/ 3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30">
                    <a:moveTo>
                      <a:pt x="2" y="30"/>
                    </a:moveTo>
                    <a:lnTo>
                      <a:pt x="24" y="2"/>
                    </a:lnTo>
                    <a:lnTo>
                      <a:pt x="23" y="0"/>
                    </a:lnTo>
                    <a:lnTo>
                      <a:pt x="0" y="29"/>
                    </a:lnTo>
                    <a:lnTo>
                      <a:pt x="2" y="3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48" name="Freeform 2664"/>
              <p:cNvSpPr>
                <a:spLocks/>
              </p:cNvSpPr>
              <p:nvPr/>
            </p:nvSpPr>
            <p:spPr bwMode="auto">
              <a:xfrm>
                <a:off x="8524" y="2815"/>
                <a:ext cx="24" cy="30"/>
              </a:xfrm>
              <a:custGeom>
                <a:avLst/>
                <a:gdLst>
                  <a:gd name="T0" fmla="*/ 23 w 24"/>
                  <a:gd name="T1" fmla="*/ 30 h 30"/>
                  <a:gd name="T2" fmla="*/ 24 w 24"/>
                  <a:gd name="T3" fmla="*/ 30 h 30"/>
                  <a:gd name="T4" fmla="*/ 2 w 24"/>
                  <a:gd name="T5" fmla="*/ 0 h 30"/>
                  <a:gd name="T6" fmla="*/ 0 w 24"/>
                  <a:gd name="T7" fmla="*/ 2 h 30"/>
                  <a:gd name="T8" fmla="*/ 23 w 24"/>
                  <a:gd name="T9" fmla="*/ 3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30">
                    <a:moveTo>
                      <a:pt x="23" y="30"/>
                    </a:moveTo>
                    <a:lnTo>
                      <a:pt x="24" y="3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23" y="3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49" name="Rectangle 2665"/>
              <p:cNvSpPr>
                <a:spLocks noChangeArrowheads="1"/>
              </p:cNvSpPr>
              <p:nvPr/>
            </p:nvSpPr>
            <p:spPr bwMode="auto">
              <a:xfrm>
                <a:off x="8520" y="2814"/>
                <a:ext cx="1" cy="3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50" name="Rectangle 2666"/>
              <p:cNvSpPr>
                <a:spLocks noChangeArrowheads="1"/>
              </p:cNvSpPr>
              <p:nvPr/>
            </p:nvSpPr>
            <p:spPr bwMode="auto">
              <a:xfrm>
                <a:off x="8497" y="2815"/>
                <a:ext cx="2" cy="30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51" name="Freeform 2667"/>
              <p:cNvSpPr>
                <a:spLocks/>
              </p:cNvSpPr>
              <p:nvPr/>
            </p:nvSpPr>
            <p:spPr bwMode="auto">
              <a:xfrm>
                <a:off x="8497" y="2815"/>
                <a:ext cx="24" cy="30"/>
              </a:xfrm>
              <a:custGeom>
                <a:avLst/>
                <a:gdLst>
                  <a:gd name="T0" fmla="*/ 2 w 24"/>
                  <a:gd name="T1" fmla="*/ 30 h 30"/>
                  <a:gd name="T2" fmla="*/ 24 w 24"/>
                  <a:gd name="T3" fmla="*/ 2 h 30"/>
                  <a:gd name="T4" fmla="*/ 23 w 24"/>
                  <a:gd name="T5" fmla="*/ 0 h 30"/>
                  <a:gd name="T6" fmla="*/ 0 w 24"/>
                  <a:gd name="T7" fmla="*/ 29 h 30"/>
                  <a:gd name="T8" fmla="*/ 2 w 24"/>
                  <a:gd name="T9" fmla="*/ 3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30">
                    <a:moveTo>
                      <a:pt x="2" y="30"/>
                    </a:moveTo>
                    <a:lnTo>
                      <a:pt x="24" y="2"/>
                    </a:lnTo>
                    <a:lnTo>
                      <a:pt x="23" y="0"/>
                    </a:lnTo>
                    <a:lnTo>
                      <a:pt x="0" y="29"/>
                    </a:lnTo>
                    <a:lnTo>
                      <a:pt x="2" y="3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52" name="Freeform 2668"/>
              <p:cNvSpPr>
                <a:spLocks/>
              </p:cNvSpPr>
              <p:nvPr/>
            </p:nvSpPr>
            <p:spPr bwMode="auto">
              <a:xfrm>
                <a:off x="8497" y="2815"/>
                <a:ext cx="24" cy="30"/>
              </a:xfrm>
              <a:custGeom>
                <a:avLst/>
                <a:gdLst>
                  <a:gd name="T0" fmla="*/ 23 w 24"/>
                  <a:gd name="T1" fmla="*/ 30 h 30"/>
                  <a:gd name="T2" fmla="*/ 24 w 24"/>
                  <a:gd name="T3" fmla="*/ 30 h 30"/>
                  <a:gd name="T4" fmla="*/ 2 w 24"/>
                  <a:gd name="T5" fmla="*/ 0 h 30"/>
                  <a:gd name="T6" fmla="*/ 0 w 24"/>
                  <a:gd name="T7" fmla="*/ 2 h 30"/>
                  <a:gd name="T8" fmla="*/ 23 w 24"/>
                  <a:gd name="T9" fmla="*/ 3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30">
                    <a:moveTo>
                      <a:pt x="23" y="30"/>
                    </a:moveTo>
                    <a:lnTo>
                      <a:pt x="24" y="3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23" y="3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53" name="Rectangle 2669"/>
              <p:cNvSpPr>
                <a:spLocks noChangeArrowheads="1"/>
              </p:cNvSpPr>
              <p:nvPr/>
            </p:nvSpPr>
            <p:spPr bwMode="auto">
              <a:xfrm>
                <a:off x="8493" y="2814"/>
                <a:ext cx="1" cy="3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54" name="Rectangle 2670"/>
              <p:cNvSpPr>
                <a:spLocks noChangeArrowheads="1"/>
              </p:cNvSpPr>
              <p:nvPr/>
            </p:nvSpPr>
            <p:spPr bwMode="auto">
              <a:xfrm>
                <a:off x="8470" y="2815"/>
                <a:ext cx="2" cy="30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55" name="Freeform 2671"/>
              <p:cNvSpPr>
                <a:spLocks/>
              </p:cNvSpPr>
              <p:nvPr/>
            </p:nvSpPr>
            <p:spPr bwMode="auto">
              <a:xfrm>
                <a:off x="8470" y="2815"/>
                <a:ext cx="24" cy="30"/>
              </a:xfrm>
              <a:custGeom>
                <a:avLst/>
                <a:gdLst>
                  <a:gd name="T0" fmla="*/ 2 w 24"/>
                  <a:gd name="T1" fmla="*/ 30 h 30"/>
                  <a:gd name="T2" fmla="*/ 24 w 24"/>
                  <a:gd name="T3" fmla="*/ 2 h 30"/>
                  <a:gd name="T4" fmla="*/ 23 w 24"/>
                  <a:gd name="T5" fmla="*/ 0 h 30"/>
                  <a:gd name="T6" fmla="*/ 0 w 24"/>
                  <a:gd name="T7" fmla="*/ 29 h 30"/>
                  <a:gd name="T8" fmla="*/ 2 w 24"/>
                  <a:gd name="T9" fmla="*/ 3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30">
                    <a:moveTo>
                      <a:pt x="2" y="30"/>
                    </a:moveTo>
                    <a:lnTo>
                      <a:pt x="24" y="2"/>
                    </a:lnTo>
                    <a:lnTo>
                      <a:pt x="23" y="0"/>
                    </a:lnTo>
                    <a:lnTo>
                      <a:pt x="0" y="29"/>
                    </a:lnTo>
                    <a:lnTo>
                      <a:pt x="2" y="3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56" name="Freeform 2672"/>
              <p:cNvSpPr>
                <a:spLocks/>
              </p:cNvSpPr>
              <p:nvPr/>
            </p:nvSpPr>
            <p:spPr bwMode="auto">
              <a:xfrm>
                <a:off x="8470" y="2815"/>
                <a:ext cx="24" cy="30"/>
              </a:xfrm>
              <a:custGeom>
                <a:avLst/>
                <a:gdLst>
                  <a:gd name="T0" fmla="*/ 23 w 24"/>
                  <a:gd name="T1" fmla="*/ 30 h 30"/>
                  <a:gd name="T2" fmla="*/ 24 w 24"/>
                  <a:gd name="T3" fmla="*/ 30 h 30"/>
                  <a:gd name="T4" fmla="*/ 2 w 24"/>
                  <a:gd name="T5" fmla="*/ 0 h 30"/>
                  <a:gd name="T6" fmla="*/ 0 w 24"/>
                  <a:gd name="T7" fmla="*/ 2 h 30"/>
                  <a:gd name="T8" fmla="*/ 23 w 24"/>
                  <a:gd name="T9" fmla="*/ 3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30">
                    <a:moveTo>
                      <a:pt x="23" y="30"/>
                    </a:moveTo>
                    <a:lnTo>
                      <a:pt x="24" y="3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23" y="3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57" name="Rectangle 2673"/>
              <p:cNvSpPr>
                <a:spLocks noChangeArrowheads="1"/>
              </p:cNvSpPr>
              <p:nvPr/>
            </p:nvSpPr>
            <p:spPr bwMode="auto">
              <a:xfrm>
                <a:off x="8377" y="2814"/>
                <a:ext cx="1" cy="3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58" name="Rectangle 2674"/>
              <p:cNvSpPr>
                <a:spLocks noChangeArrowheads="1"/>
              </p:cNvSpPr>
              <p:nvPr/>
            </p:nvSpPr>
            <p:spPr bwMode="auto">
              <a:xfrm>
                <a:off x="8353" y="2815"/>
                <a:ext cx="3" cy="30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59" name="Freeform 2675"/>
              <p:cNvSpPr>
                <a:spLocks/>
              </p:cNvSpPr>
              <p:nvPr/>
            </p:nvSpPr>
            <p:spPr bwMode="auto">
              <a:xfrm>
                <a:off x="8353" y="2815"/>
                <a:ext cx="24" cy="30"/>
              </a:xfrm>
              <a:custGeom>
                <a:avLst/>
                <a:gdLst>
                  <a:gd name="T0" fmla="*/ 1 w 24"/>
                  <a:gd name="T1" fmla="*/ 30 h 30"/>
                  <a:gd name="T2" fmla="*/ 24 w 24"/>
                  <a:gd name="T3" fmla="*/ 2 h 30"/>
                  <a:gd name="T4" fmla="*/ 22 w 24"/>
                  <a:gd name="T5" fmla="*/ 0 h 30"/>
                  <a:gd name="T6" fmla="*/ 0 w 24"/>
                  <a:gd name="T7" fmla="*/ 29 h 30"/>
                  <a:gd name="T8" fmla="*/ 1 w 24"/>
                  <a:gd name="T9" fmla="*/ 3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30">
                    <a:moveTo>
                      <a:pt x="1" y="30"/>
                    </a:moveTo>
                    <a:lnTo>
                      <a:pt x="24" y="2"/>
                    </a:lnTo>
                    <a:lnTo>
                      <a:pt x="22" y="0"/>
                    </a:lnTo>
                    <a:lnTo>
                      <a:pt x="0" y="29"/>
                    </a:lnTo>
                    <a:lnTo>
                      <a:pt x="1" y="3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60" name="Freeform 2676"/>
              <p:cNvSpPr>
                <a:spLocks/>
              </p:cNvSpPr>
              <p:nvPr/>
            </p:nvSpPr>
            <p:spPr bwMode="auto">
              <a:xfrm>
                <a:off x="8353" y="2815"/>
                <a:ext cx="25" cy="30"/>
              </a:xfrm>
              <a:custGeom>
                <a:avLst/>
                <a:gdLst>
                  <a:gd name="T0" fmla="*/ 24 w 25"/>
                  <a:gd name="T1" fmla="*/ 30 h 30"/>
                  <a:gd name="T2" fmla="*/ 25 w 25"/>
                  <a:gd name="T3" fmla="*/ 30 h 30"/>
                  <a:gd name="T4" fmla="*/ 1 w 25"/>
                  <a:gd name="T5" fmla="*/ 0 h 30"/>
                  <a:gd name="T6" fmla="*/ 0 w 25"/>
                  <a:gd name="T7" fmla="*/ 2 h 30"/>
                  <a:gd name="T8" fmla="*/ 24 w 25"/>
                  <a:gd name="T9" fmla="*/ 3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30">
                    <a:moveTo>
                      <a:pt x="24" y="30"/>
                    </a:moveTo>
                    <a:lnTo>
                      <a:pt x="25" y="30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24" y="3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61" name="Rectangle 2677"/>
              <p:cNvSpPr>
                <a:spLocks noChangeArrowheads="1"/>
              </p:cNvSpPr>
              <p:nvPr/>
            </p:nvSpPr>
            <p:spPr bwMode="auto">
              <a:xfrm>
                <a:off x="8350" y="2814"/>
                <a:ext cx="3" cy="3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62" name="Rectangle 2678"/>
              <p:cNvSpPr>
                <a:spLocks noChangeArrowheads="1"/>
              </p:cNvSpPr>
              <p:nvPr/>
            </p:nvSpPr>
            <p:spPr bwMode="auto">
              <a:xfrm>
                <a:off x="8327" y="2815"/>
                <a:ext cx="2" cy="30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63" name="Freeform 2679"/>
              <p:cNvSpPr>
                <a:spLocks/>
              </p:cNvSpPr>
              <p:nvPr/>
            </p:nvSpPr>
            <p:spPr bwMode="auto">
              <a:xfrm>
                <a:off x="8327" y="2815"/>
                <a:ext cx="24" cy="30"/>
              </a:xfrm>
              <a:custGeom>
                <a:avLst/>
                <a:gdLst>
                  <a:gd name="T0" fmla="*/ 2 w 24"/>
                  <a:gd name="T1" fmla="*/ 30 h 30"/>
                  <a:gd name="T2" fmla="*/ 24 w 24"/>
                  <a:gd name="T3" fmla="*/ 2 h 30"/>
                  <a:gd name="T4" fmla="*/ 23 w 24"/>
                  <a:gd name="T5" fmla="*/ 0 h 30"/>
                  <a:gd name="T6" fmla="*/ 0 w 24"/>
                  <a:gd name="T7" fmla="*/ 29 h 30"/>
                  <a:gd name="T8" fmla="*/ 2 w 24"/>
                  <a:gd name="T9" fmla="*/ 3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30">
                    <a:moveTo>
                      <a:pt x="2" y="30"/>
                    </a:moveTo>
                    <a:lnTo>
                      <a:pt x="24" y="2"/>
                    </a:lnTo>
                    <a:lnTo>
                      <a:pt x="23" y="0"/>
                    </a:lnTo>
                    <a:lnTo>
                      <a:pt x="0" y="29"/>
                    </a:lnTo>
                    <a:lnTo>
                      <a:pt x="2" y="3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64" name="Freeform 2680"/>
              <p:cNvSpPr>
                <a:spLocks/>
              </p:cNvSpPr>
              <p:nvPr/>
            </p:nvSpPr>
            <p:spPr bwMode="auto">
              <a:xfrm>
                <a:off x="8327" y="2815"/>
                <a:ext cx="26" cy="30"/>
              </a:xfrm>
              <a:custGeom>
                <a:avLst/>
                <a:gdLst>
                  <a:gd name="T0" fmla="*/ 24 w 26"/>
                  <a:gd name="T1" fmla="*/ 30 h 30"/>
                  <a:gd name="T2" fmla="*/ 26 w 26"/>
                  <a:gd name="T3" fmla="*/ 30 h 30"/>
                  <a:gd name="T4" fmla="*/ 2 w 26"/>
                  <a:gd name="T5" fmla="*/ 0 h 30"/>
                  <a:gd name="T6" fmla="*/ 0 w 26"/>
                  <a:gd name="T7" fmla="*/ 2 h 30"/>
                  <a:gd name="T8" fmla="*/ 24 w 26"/>
                  <a:gd name="T9" fmla="*/ 3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30">
                    <a:moveTo>
                      <a:pt x="24" y="30"/>
                    </a:moveTo>
                    <a:lnTo>
                      <a:pt x="26" y="3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24" y="3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65" name="Rectangle 2681"/>
              <p:cNvSpPr>
                <a:spLocks noChangeArrowheads="1"/>
              </p:cNvSpPr>
              <p:nvPr/>
            </p:nvSpPr>
            <p:spPr bwMode="auto">
              <a:xfrm>
                <a:off x="8324" y="2814"/>
                <a:ext cx="2" cy="3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66" name="Rectangle 2682"/>
              <p:cNvSpPr>
                <a:spLocks noChangeArrowheads="1"/>
              </p:cNvSpPr>
              <p:nvPr/>
            </p:nvSpPr>
            <p:spPr bwMode="auto">
              <a:xfrm>
                <a:off x="8301" y="2815"/>
                <a:ext cx="2" cy="30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67" name="Freeform 2683"/>
              <p:cNvSpPr>
                <a:spLocks/>
              </p:cNvSpPr>
              <p:nvPr/>
            </p:nvSpPr>
            <p:spPr bwMode="auto">
              <a:xfrm>
                <a:off x="8301" y="2815"/>
                <a:ext cx="25" cy="30"/>
              </a:xfrm>
              <a:custGeom>
                <a:avLst/>
                <a:gdLst>
                  <a:gd name="T0" fmla="*/ 2 w 25"/>
                  <a:gd name="T1" fmla="*/ 30 h 30"/>
                  <a:gd name="T2" fmla="*/ 25 w 25"/>
                  <a:gd name="T3" fmla="*/ 2 h 30"/>
                  <a:gd name="T4" fmla="*/ 23 w 25"/>
                  <a:gd name="T5" fmla="*/ 0 h 30"/>
                  <a:gd name="T6" fmla="*/ 0 w 25"/>
                  <a:gd name="T7" fmla="*/ 29 h 30"/>
                  <a:gd name="T8" fmla="*/ 2 w 25"/>
                  <a:gd name="T9" fmla="*/ 3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30">
                    <a:moveTo>
                      <a:pt x="2" y="30"/>
                    </a:moveTo>
                    <a:lnTo>
                      <a:pt x="25" y="2"/>
                    </a:lnTo>
                    <a:lnTo>
                      <a:pt x="23" y="0"/>
                    </a:lnTo>
                    <a:lnTo>
                      <a:pt x="0" y="29"/>
                    </a:lnTo>
                    <a:lnTo>
                      <a:pt x="2" y="3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68" name="Freeform 2684"/>
              <p:cNvSpPr>
                <a:spLocks/>
              </p:cNvSpPr>
              <p:nvPr/>
            </p:nvSpPr>
            <p:spPr bwMode="auto">
              <a:xfrm>
                <a:off x="8301" y="2815"/>
                <a:ext cx="25" cy="30"/>
              </a:xfrm>
              <a:custGeom>
                <a:avLst/>
                <a:gdLst>
                  <a:gd name="T0" fmla="*/ 23 w 25"/>
                  <a:gd name="T1" fmla="*/ 30 h 30"/>
                  <a:gd name="T2" fmla="*/ 25 w 25"/>
                  <a:gd name="T3" fmla="*/ 30 h 30"/>
                  <a:gd name="T4" fmla="*/ 2 w 25"/>
                  <a:gd name="T5" fmla="*/ 0 h 30"/>
                  <a:gd name="T6" fmla="*/ 0 w 25"/>
                  <a:gd name="T7" fmla="*/ 2 h 30"/>
                  <a:gd name="T8" fmla="*/ 23 w 25"/>
                  <a:gd name="T9" fmla="*/ 3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30">
                    <a:moveTo>
                      <a:pt x="23" y="30"/>
                    </a:moveTo>
                    <a:lnTo>
                      <a:pt x="25" y="3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23" y="3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69" name="Rectangle 2685"/>
              <p:cNvSpPr>
                <a:spLocks noChangeArrowheads="1"/>
              </p:cNvSpPr>
              <p:nvPr/>
            </p:nvSpPr>
            <p:spPr bwMode="auto">
              <a:xfrm>
                <a:off x="8298" y="2814"/>
                <a:ext cx="2" cy="3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70" name="Rectangle 2686"/>
              <p:cNvSpPr>
                <a:spLocks noChangeArrowheads="1"/>
              </p:cNvSpPr>
              <p:nvPr/>
            </p:nvSpPr>
            <p:spPr bwMode="auto">
              <a:xfrm>
                <a:off x="8274" y="2815"/>
                <a:ext cx="3" cy="30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71" name="Freeform 2687"/>
              <p:cNvSpPr>
                <a:spLocks/>
              </p:cNvSpPr>
              <p:nvPr/>
            </p:nvSpPr>
            <p:spPr bwMode="auto">
              <a:xfrm>
                <a:off x="8276" y="2815"/>
                <a:ext cx="22" cy="30"/>
              </a:xfrm>
              <a:custGeom>
                <a:avLst/>
                <a:gdLst>
                  <a:gd name="T0" fmla="*/ 1 w 22"/>
                  <a:gd name="T1" fmla="*/ 30 h 30"/>
                  <a:gd name="T2" fmla="*/ 22 w 22"/>
                  <a:gd name="T3" fmla="*/ 2 h 30"/>
                  <a:gd name="T4" fmla="*/ 21 w 22"/>
                  <a:gd name="T5" fmla="*/ 0 h 30"/>
                  <a:gd name="T6" fmla="*/ 0 w 22"/>
                  <a:gd name="T7" fmla="*/ 29 h 30"/>
                  <a:gd name="T8" fmla="*/ 1 w 22"/>
                  <a:gd name="T9" fmla="*/ 3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30">
                    <a:moveTo>
                      <a:pt x="1" y="30"/>
                    </a:moveTo>
                    <a:lnTo>
                      <a:pt x="22" y="2"/>
                    </a:lnTo>
                    <a:lnTo>
                      <a:pt x="21" y="0"/>
                    </a:lnTo>
                    <a:lnTo>
                      <a:pt x="0" y="29"/>
                    </a:lnTo>
                    <a:lnTo>
                      <a:pt x="1" y="3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72" name="Freeform 2688"/>
              <p:cNvSpPr>
                <a:spLocks/>
              </p:cNvSpPr>
              <p:nvPr/>
            </p:nvSpPr>
            <p:spPr bwMode="auto">
              <a:xfrm>
                <a:off x="8276" y="2815"/>
                <a:ext cx="24" cy="30"/>
              </a:xfrm>
              <a:custGeom>
                <a:avLst/>
                <a:gdLst>
                  <a:gd name="T0" fmla="*/ 22 w 24"/>
                  <a:gd name="T1" fmla="*/ 30 h 30"/>
                  <a:gd name="T2" fmla="*/ 24 w 24"/>
                  <a:gd name="T3" fmla="*/ 30 h 30"/>
                  <a:gd name="T4" fmla="*/ 1 w 24"/>
                  <a:gd name="T5" fmla="*/ 0 h 30"/>
                  <a:gd name="T6" fmla="*/ 0 w 24"/>
                  <a:gd name="T7" fmla="*/ 2 h 30"/>
                  <a:gd name="T8" fmla="*/ 22 w 24"/>
                  <a:gd name="T9" fmla="*/ 3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30">
                    <a:moveTo>
                      <a:pt x="22" y="30"/>
                    </a:moveTo>
                    <a:lnTo>
                      <a:pt x="24" y="30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22" y="3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73" name="Rectangle 2689"/>
              <p:cNvSpPr>
                <a:spLocks noChangeArrowheads="1"/>
              </p:cNvSpPr>
              <p:nvPr/>
            </p:nvSpPr>
            <p:spPr bwMode="auto">
              <a:xfrm>
                <a:off x="8273" y="2814"/>
                <a:ext cx="1" cy="3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74" name="Rectangle 2690"/>
              <p:cNvSpPr>
                <a:spLocks noChangeArrowheads="1"/>
              </p:cNvSpPr>
              <p:nvPr/>
            </p:nvSpPr>
            <p:spPr bwMode="auto">
              <a:xfrm>
                <a:off x="8249" y="2815"/>
                <a:ext cx="1" cy="30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75" name="Freeform 2691"/>
              <p:cNvSpPr>
                <a:spLocks/>
              </p:cNvSpPr>
              <p:nvPr/>
            </p:nvSpPr>
            <p:spPr bwMode="auto">
              <a:xfrm>
                <a:off x="8249" y="2815"/>
                <a:ext cx="24" cy="30"/>
              </a:xfrm>
              <a:custGeom>
                <a:avLst/>
                <a:gdLst>
                  <a:gd name="T0" fmla="*/ 1 w 24"/>
                  <a:gd name="T1" fmla="*/ 30 h 30"/>
                  <a:gd name="T2" fmla="*/ 24 w 24"/>
                  <a:gd name="T3" fmla="*/ 2 h 30"/>
                  <a:gd name="T4" fmla="*/ 22 w 24"/>
                  <a:gd name="T5" fmla="*/ 0 h 30"/>
                  <a:gd name="T6" fmla="*/ 0 w 24"/>
                  <a:gd name="T7" fmla="*/ 29 h 30"/>
                  <a:gd name="T8" fmla="*/ 1 w 24"/>
                  <a:gd name="T9" fmla="*/ 3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30">
                    <a:moveTo>
                      <a:pt x="1" y="30"/>
                    </a:moveTo>
                    <a:lnTo>
                      <a:pt x="24" y="2"/>
                    </a:lnTo>
                    <a:lnTo>
                      <a:pt x="22" y="0"/>
                    </a:lnTo>
                    <a:lnTo>
                      <a:pt x="0" y="29"/>
                    </a:lnTo>
                    <a:lnTo>
                      <a:pt x="1" y="3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76" name="Freeform 2692"/>
              <p:cNvSpPr>
                <a:spLocks/>
              </p:cNvSpPr>
              <p:nvPr/>
            </p:nvSpPr>
            <p:spPr bwMode="auto">
              <a:xfrm>
                <a:off x="8249" y="2815"/>
                <a:ext cx="25" cy="30"/>
              </a:xfrm>
              <a:custGeom>
                <a:avLst/>
                <a:gdLst>
                  <a:gd name="T0" fmla="*/ 24 w 25"/>
                  <a:gd name="T1" fmla="*/ 30 h 30"/>
                  <a:gd name="T2" fmla="*/ 25 w 25"/>
                  <a:gd name="T3" fmla="*/ 30 h 30"/>
                  <a:gd name="T4" fmla="*/ 1 w 25"/>
                  <a:gd name="T5" fmla="*/ 0 h 30"/>
                  <a:gd name="T6" fmla="*/ 0 w 25"/>
                  <a:gd name="T7" fmla="*/ 2 h 30"/>
                  <a:gd name="T8" fmla="*/ 24 w 25"/>
                  <a:gd name="T9" fmla="*/ 3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30">
                    <a:moveTo>
                      <a:pt x="24" y="30"/>
                    </a:moveTo>
                    <a:lnTo>
                      <a:pt x="25" y="30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24" y="3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77" name="Rectangle 2693"/>
              <p:cNvSpPr>
                <a:spLocks noChangeArrowheads="1"/>
              </p:cNvSpPr>
              <p:nvPr/>
            </p:nvSpPr>
            <p:spPr bwMode="auto">
              <a:xfrm>
                <a:off x="8246" y="2814"/>
                <a:ext cx="3" cy="3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78" name="Rectangle 2694"/>
              <p:cNvSpPr>
                <a:spLocks noChangeArrowheads="1"/>
              </p:cNvSpPr>
              <p:nvPr/>
            </p:nvSpPr>
            <p:spPr bwMode="auto">
              <a:xfrm>
                <a:off x="8223" y="2815"/>
                <a:ext cx="2" cy="30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79" name="Freeform 2695"/>
              <p:cNvSpPr>
                <a:spLocks/>
              </p:cNvSpPr>
              <p:nvPr/>
            </p:nvSpPr>
            <p:spPr bwMode="auto">
              <a:xfrm>
                <a:off x="8223" y="2815"/>
                <a:ext cx="24" cy="30"/>
              </a:xfrm>
              <a:custGeom>
                <a:avLst/>
                <a:gdLst>
                  <a:gd name="T0" fmla="*/ 2 w 24"/>
                  <a:gd name="T1" fmla="*/ 30 h 30"/>
                  <a:gd name="T2" fmla="*/ 24 w 24"/>
                  <a:gd name="T3" fmla="*/ 2 h 30"/>
                  <a:gd name="T4" fmla="*/ 23 w 24"/>
                  <a:gd name="T5" fmla="*/ 0 h 30"/>
                  <a:gd name="T6" fmla="*/ 0 w 24"/>
                  <a:gd name="T7" fmla="*/ 29 h 30"/>
                  <a:gd name="T8" fmla="*/ 2 w 24"/>
                  <a:gd name="T9" fmla="*/ 3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30">
                    <a:moveTo>
                      <a:pt x="2" y="30"/>
                    </a:moveTo>
                    <a:lnTo>
                      <a:pt x="24" y="2"/>
                    </a:lnTo>
                    <a:lnTo>
                      <a:pt x="23" y="0"/>
                    </a:lnTo>
                    <a:lnTo>
                      <a:pt x="0" y="29"/>
                    </a:lnTo>
                    <a:lnTo>
                      <a:pt x="2" y="3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80" name="Freeform 2696"/>
              <p:cNvSpPr>
                <a:spLocks/>
              </p:cNvSpPr>
              <p:nvPr/>
            </p:nvSpPr>
            <p:spPr bwMode="auto">
              <a:xfrm>
                <a:off x="8223" y="2815"/>
                <a:ext cx="24" cy="30"/>
              </a:xfrm>
              <a:custGeom>
                <a:avLst/>
                <a:gdLst>
                  <a:gd name="T0" fmla="*/ 23 w 24"/>
                  <a:gd name="T1" fmla="*/ 30 h 30"/>
                  <a:gd name="T2" fmla="*/ 24 w 24"/>
                  <a:gd name="T3" fmla="*/ 30 h 30"/>
                  <a:gd name="T4" fmla="*/ 2 w 24"/>
                  <a:gd name="T5" fmla="*/ 0 h 30"/>
                  <a:gd name="T6" fmla="*/ 0 w 24"/>
                  <a:gd name="T7" fmla="*/ 2 h 30"/>
                  <a:gd name="T8" fmla="*/ 23 w 24"/>
                  <a:gd name="T9" fmla="*/ 3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30">
                    <a:moveTo>
                      <a:pt x="23" y="30"/>
                    </a:moveTo>
                    <a:lnTo>
                      <a:pt x="24" y="3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23" y="3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81" name="Rectangle 2697"/>
              <p:cNvSpPr>
                <a:spLocks noChangeArrowheads="1"/>
              </p:cNvSpPr>
              <p:nvPr/>
            </p:nvSpPr>
            <p:spPr bwMode="auto">
              <a:xfrm>
                <a:off x="8220" y="2814"/>
                <a:ext cx="2" cy="3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82" name="Rectangle 2698"/>
              <p:cNvSpPr>
                <a:spLocks noChangeArrowheads="1"/>
              </p:cNvSpPr>
              <p:nvPr/>
            </p:nvSpPr>
            <p:spPr bwMode="auto">
              <a:xfrm>
                <a:off x="8198" y="2815"/>
                <a:ext cx="1" cy="30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83" name="Freeform 2699"/>
              <p:cNvSpPr>
                <a:spLocks/>
              </p:cNvSpPr>
              <p:nvPr/>
            </p:nvSpPr>
            <p:spPr bwMode="auto">
              <a:xfrm>
                <a:off x="8198" y="2815"/>
                <a:ext cx="24" cy="30"/>
              </a:xfrm>
              <a:custGeom>
                <a:avLst/>
                <a:gdLst>
                  <a:gd name="T0" fmla="*/ 1 w 24"/>
                  <a:gd name="T1" fmla="*/ 30 h 30"/>
                  <a:gd name="T2" fmla="*/ 24 w 24"/>
                  <a:gd name="T3" fmla="*/ 2 h 30"/>
                  <a:gd name="T4" fmla="*/ 22 w 24"/>
                  <a:gd name="T5" fmla="*/ 0 h 30"/>
                  <a:gd name="T6" fmla="*/ 0 w 24"/>
                  <a:gd name="T7" fmla="*/ 29 h 30"/>
                  <a:gd name="T8" fmla="*/ 1 w 24"/>
                  <a:gd name="T9" fmla="*/ 3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30">
                    <a:moveTo>
                      <a:pt x="1" y="30"/>
                    </a:moveTo>
                    <a:lnTo>
                      <a:pt x="24" y="2"/>
                    </a:lnTo>
                    <a:lnTo>
                      <a:pt x="22" y="0"/>
                    </a:lnTo>
                    <a:lnTo>
                      <a:pt x="0" y="29"/>
                    </a:lnTo>
                    <a:lnTo>
                      <a:pt x="1" y="3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84" name="Freeform 2700"/>
              <p:cNvSpPr>
                <a:spLocks/>
              </p:cNvSpPr>
              <p:nvPr/>
            </p:nvSpPr>
            <p:spPr bwMode="auto">
              <a:xfrm>
                <a:off x="8198" y="2815"/>
                <a:ext cx="24" cy="30"/>
              </a:xfrm>
              <a:custGeom>
                <a:avLst/>
                <a:gdLst>
                  <a:gd name="T0" fmla="*/ 22 w 24"/>
                  <a:gd name="T1" fmla="*/ 30 h 30"/>
                  <a:gd name="T2" fmla="*/ 24 w 24"/>
                  <a:gd name="T3" fmla="*/ 30 h 30"/>
                  <a:gd name="T4" fmla="*/ 1 w 24"/>
                  <a:gd name="T5" fmla="*/ 0 h 30"/>
                  <a:gd name="T6" fmla="*/ 0 w 24"/>
                  <a:gd name="T7" fmla="*/ 2 h 30"/>
                  <a:gd name="T8" fmla="*/ 22 w 24"/>
                  <a:gd name="T9" fmla="*/ 3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30">
                    <a:moveTo>
                      <a:pt x="22" y="30"/>
                    </a:moveTo>
                    <a:lnTo>
                      <a:pt x="24" y="30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22" y="3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85" name="Rectangle 2701"/>
              <p:cNvSpPr>
                <a:spLocks noChangeArrowheads="1"/>
              </p:cNvSpPr>
              <p:nvPr/>
            </p:nvSpPr>
            <p:spPr bwMode="auto">
              <a:xfrm>
                <a:off x="8195" y="2814"/>
                <a:ext cx="1" cy="3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86" name="Rectangle 2702"/>
              <p:cNvSpPr>
                <a:spLocks noChangeArrowheads="1"/>
              </p:cNvSpPr>
              <p:nvPr/>
            </p:nvSpPr>
            <p:spPr bwMode="auto">
              <a:xfrm>
                <a:off x="8170" y="2815"/>
                <a:ext cx="3" cy="30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87" name="Freeform 2703"/>
              <p:cNvSpPr>
                <a:spLocks/>
              </p:cNvSpPr>
              <p:nvPr/>
            </p:nvSpPr>
            <p:spPr bwMode="auto">
              <a:xfrm>
                <a:off x="8170" y="2815"/>
                <a:ext cx="25" cy="30"/>
              </a:xfrm>
              <a:custGeom>
                <a:avLst/>
                <a:gdLst>
                  <a:gd name="T0" fmla="*/ 2 w 25"/>
                  <a:gd name="T1" fmla="*/ 30 h 30"/>
                  <a:gd name="T2" fmla="*/ 25 w 25"/>
                  <a:gd name="T3" fmla="*/ 2 h 30"/>
                  <a:gd name="T4" fmla="*/ 23 w 25"/>
                  <a:gd name="T5" fmla="*/ 0 h 30"/>
                  <a:gd name="T6" fmla="*/ 0 w 25"/>
                  <a:gd name="T7" fmla="*/ 29 h 30"/>
                  <a:gd name="T8" fmla="*/ 2 w 25"/>
                  <a:gd name="T9" fmla="*/ 3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30">
                    <a:moveTo>
                      <a:pt x="2" y="30"/>
                    </a:moveTo>
                    <a:lnTo>
                      <a:pt x="25" y="2"/>
                    </a:lnTo>
                    <a:lnTo>
                      <a:pt x="23" y="0"/>
                    </a:lnTo>
                    <a:lnTo>
                      <a:pt x="0" y="29"/>
                    </a:lnTo>
                    <a:lnTo>
                      <a:pt x="2" y="3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88" name="Freeform 2704"/>
              <p:cNvSpPr>
                <a:spLocks/>
              </p:cNvSpPr>
              <p:nvPr/>
            </p:nvSpPr>
            <p:spPr bwMode="auto">
              <a:xfrm>
                <a:off x="8170" y="2815"/>
                <a:ext cx="26" cy="30"/>
              </a:xfrm>
              <a:custGeom>
                <a:avLst/>
                <a:gdLst>
                  <a:gd name="T0" fmla="*/ 25 w 26"/>
                  <a:gd name="T1" fmla="*/ 30 h 30"/>
                  <a:gd name="T2" fmla="*/ 26 w 26"/>
                  <a:gd name="T3" fmla="*/ 30 h 30"/>
                  <a:gd name="T4" fmla="*/ 2 w 26"/>
                  <a:gd name="T5" fmla="*/ 0 h 30"/>
                  <a:gd name="T6" fmla="*/ 0 w 26"/>
                  <a:gd name="T7" fmla="*/ 2 h 30"/>
                  <a:gd name="T8" fmla="*/ 25 w 26"/>
                  <a:gd name="T9" fmla="*/ 3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30">
                    <a:moveTo>
                      <a:pt x="25" y="30"/>
                    </a:moveTo>
                    <a:lnTo>
                      <a:pt x="26" y="3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25" y="3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89" name="Rectangle 2705"/>
              <p:cNvSpPr>
                <a:spLocks noChangeArrowheads="1"/>
              </p:cNvSpPr>
              <p:nvPr/>
            </p:nvSpPr>
            <p:spPr bwMode="auto">
              <a:xfrm>
                <a:off x="8167" y="2814"/>
                <a:ext cx="3" cy="3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90" name="Rectangle 2706"/>
              <p:cNvSpPr>
                <a:spLocks noChangeArrowheads="1"/>
              </p:cNvSpPr>
              <p:nvPr/>
            </p:nvSpPr>
            <p:spPr bwMode="auto">
              <a:xfrm>
                <a:off x="8145" y="2815"/>
                <a:ext cx="1" cy="30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91" name="Freeform 2707"/>
              <p:cNvSpPr>
                <a:spLocks/>
              </p:cNvSpPr>
              <p:nvPr/>
            </p:nvSpPr>
            <p:spPr bwMode="auto">
              <a:xfrm>
                <a:off x="8145" y="2815"/>
                <a:ext cx="24" cy="30"/>
              </a:xfrm>
              <a:custGeom>
                <a:avLst/>
                <a:gdLst>
                  <a:gd name="T0" fmla="*/ 1 w 24"/>
                  <a:gd name="T1" fmla="*/ 30 h 30"/>
                  <a:gd name="T2" fmla="*/ 24 w 24"/>
                  <a:gd name="T3" fmla="*/ 2 h 30"/>
                  <a:gd name="T4" fmla="*/ 22 w 24"/>
                  <a:gd name="T5" fmla="*/ 0 h 30"/>
                  <a:gd name="T6" fmla="*/ 0 w 24"/>
                  <a:gd name="T7" fmla="*/ 29 h 30"/>
                  <a:gd name="T8" fmla="*/ 1 w 24"/>
                  <a:gd name="T9" fmla="*/ 3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30">
                    <a:moveTo>
                      <a:pt x="1" y="30"/>
                    </a:moveTo>
                    <a:lnTo>
                      <a:pt x="24" y="2"/>
                    </a:lnTo>
                    <a:lnTo>
                      <a:pt x="22" y="0"/>
                    </a:lnTo>
                    <a:lnTo>
                      <a:pt x="0" y="29"/>
                    </a:lnTo>
                    <a:lnTo>
                      <a:pt x="1" y="3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92" name="Freeform 2708"/>
              <p:cNvSpPr>
                <a:spLocks/>
              </p:cNvSpPr>
              <p:nvPr/>
            </p:nvSpPr>
            <p:spPr bwMode="auto">
              <a:xfrm>
                <a:off x="8145" y="2815"/>
                <a:ext cx="25" cy="30"/>
              </a:xfrm>
              <a:custGeom>
                <a:avLst/>
                <a:gdLst>
                  <a:gd name="T0" fmla="*/ 24 w 25"/>
                  <a:gd name="T1" fmla="*/ 30 h 30"/>
                  <a:gd name="T2" fmla="*/ 25 w 25"/>
                  <a:gd name="T3" fmla="*/ 30 h 30"/>
                  <a:gd name="T4" fmla="*/ 1 w 25"/>
                  <a:gd name="T5" fmla="*/ 0 h 30"/>
                  <a:gd name="T6" fmla="*/ 0 w 25"/>
                  <a:gd name="T7" fmla="*/ 2 h 30"/>
                  <a:gd name="T8" fmla="*/ 24 w 25"/>
                  <a:gd name="T9" fmla="*/ 3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30">
                    <a:moveTo>
                      <a:pt x="24" y="30"/>
                    </a:moveTo>
                    <a:lnTo>
                      <a:pt x="25" y="30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24" y="3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93" name="Rectangle 2709"/>
              <p:cNvSpPr>
                <a:spLocks noChangeArrowheads="1"/>
              </p:cNvSpPr>
              <p:nvPr/>
            </p:nvSpPr>
            <p:spPr bwMode="auto">
              <a:xfrm>
                <a:off x="8142" y="2814"/>
                <a:ext cx="1" cy="3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94" name="Rectangle 2710"/>
              <p:cNvSpPr>
                <a:spLocks noChangeArrowheads="1"/>
              </p:cNvSpPr>
              <p:nvPr/>
            </p:nvSpPr>
            <p:spPr bwMode="auto">
              <a:xfrm>
                <a:off x="8119" y="2815"/>
                <a:ext cx="2" cy="30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95" name="Freeform 2711"/>
              <p:cNvSpPr>
                <a:spLocks/>
              </p:cNvSpPr>
              <p:nvPr/>
            </p:nvSpPr>
            <p:spPr bwMode="auto">
              <a:xfrm>
                <a:off x="8119" y="2815"/>
                <a:ext cx="24" cy="30"/>
              </a:xfrm>
              <a:custGeom>
                <a:avLst/>
                <a:gdLst>
                  <a:gd name="T0" fmla="*/ 2 w 24"/>
                  <a:gd name="T1" fmla="*/ 30 h 30"/>
                  <a:gd name="T2" fmla="*/ 24 w 24"/>
                  <a:gd name="T3" fmla="*/ 2 h 30"/>
                  <a:gd name="T4" fmla="*/ 23 w 24"/>
                  <a:gd name="T5" fmla="*/ 0 h 30"/>
                  <a:gd name="T6" fmla="*/ 0 w 24"/>
                  <a:gd name="T7" fmla="*/ 29 h 30"/>
                  <a:gd name="T8" fmla="*/ 2 w 24"/>
                  <a:gd name="T9" fmla="*/ 3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30">
                    <a:moveTo>
                      <a:pt x="2" y="30"/>
                    </a:moveTo>
                    <a:lnTo>
                      <a:pt x="24" y="2"/>
                    </a:lnTo>
                    <a:lnTo>
                      <a:pt x="23" y="0"/>
                    </a:lnTo>
                    <a:lnTo>
                      <a:pt x="0" y="29"/>
                    </a:lnTo>
                    <a:lnTo>
                      <a:pt x="2" y="3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96" name="Freeform 2712"/>
              <p:cNvSpPr>
                <a:spLocks/>
              </p:cNvSpPr>
              <p:nvPr/>
            </p:nvSpPr>
            <p:spPr bwMode="auto">
              <a:xfrm>
                <a:off x="8119" y="2815"/>
                <a:ext cx="24" cy="30"/>
              </a:xfrm>
              <a:custGeom>
                <a:avLst/>
                <a:gdLst>
                  <a:gd name="T0" fmla="*/ 23 w 24"/>
                  <a:gd name="T1" fmla="*/ 30 h 30"/>
                  <a:gd name="T2" fmla="*/ 24 w 24"/>
                  <a:gd name="T3" fmla="*/ 30 h 30"/>
                  <a:gd name="T4" fmla="*/ 2 w 24"/>
                  <a:gd name="T5" fmla="*/ 0 h 30"/>
                  <a:gd name="T6" fmla="*/ 0 w 24"/>
                  <a:gd name="T7" fmla="*/ 2 h 30"/>
                  <a:gd name="T8" fmla="*/ 23 w 24"/>
                  <a:gd name="T9" fmla="*/ 3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30">
                    <a:moveTo>
                      <a:pt x="23" y="30"/>
                    </a:moveTo>
                    <a:lnTo>
                      <a:pt x="24" y="3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23" y="3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97" name="Rectangle 2713"/>
              <p:cNvSpPr>
                <a:spLocks noChangeArrowheads="1"/>
              </p:cNvSpPr>
              <p:nvPr/>
            </p:nvSpPr>
            <p:spPr bwMode="auto">
              <a:xfrm>
                <a:off x="8116" y="2814"/>
                <a:ext cx="2" cy="3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98" name="Rectangle 2714"/>
              <p:cNvSpPr>
                <a:spLocks noChangeArrowheads="1"/>
              </p:cNvSpPr>
              <p:nvPr/>
            </p:nvSpPr>
            <p:spPr bwMode="auto">
              <a:xfrm>
                <a:off x="8092" y="2815"/>
                <a:ext cx="3" cy="30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99" name="Freeform 2715"/>
              <p:cNvSpPr>
                <a:spLocks/>
              </p:cNvSpPr>
              <p:nvPr/>
            </p:nvSpPr>
            <p:spPr bwMode="auto">
              <a:xfrm>
                <a:off x="8094" y="2815"/>
                <a:ext cx="22" cy="30"/>
              </a:xfrm>
              <a:custGeom>
                <a:avLst/>
                <a:gdLst>
                  <a:gd name="T0" fmla="*/ 1 w 22"/>
                  <a:gd name="T1" fmla="*/ 30 h 30"/>
                  <a:gd name="T2" fmla="*/ 22 w 22"/>
                  <a:gd name="T3" fmla="*/ 2 h 30"/>
                  <a:gd name="T4" fmla="*/ 21 w 22"/>
                  <a:gd name="T5" fmla="*/ 0 h 30"/>
                  <a:gd name="T6" fmla="*/ 0 w 22"/>
                  <a:gd name="T7" fmla="*/ 29 h 30"/>
                  <a:gd name="T8" fmla="*/ 1 w 22"/>
                  <a:gd name="T9" fmla="*/ 3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30">
                    <a:moveTo>
                      <a:pt x="1" y="30"/>
                    </a:moveTo>
                    <a:lnTo>
                      <a:pt x="22" y="2"/>
                    </a:lnTo>
                    <a:lnTo>
                      <a:pt x="21" y="0"/>
                    </a:lnTo>
                    <a:lnTo>
                      <a:pt x="0" y="29"/>
                    </a:lnTo>
                    <a:lnTo>
                      <a:pt x="1" y="3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00" name="Freeform 2716"/>
              <p:cNvSpPr>
                <a:spLocks/>
              </p:cNvSpPr>
              <p:nvPr/>
            </p:nvSpPr>
            <p:spPr bwMode="auto">
              <a:xfrm>
                <a:off x="8094" y="2815"/>
                <a:ext cx="24" cy="30"/>
              </a:xfrm>
              <a:custGeom>
                <a:avLst/>
                <a:gdLst>
                  <a:gd name="T0" fmla="*/ 22 w 24"/>
                  <a:gd name="T1" fmla="*/ 30 h 30"/>
                  <a:gd name="T2" fmla="*/ 24 w 24"/>
                  <a:gd name="T3" fmla="*/ 30 h 30"/>
                  <a:gd name="T4" fmla="*/ 1 w 24"/>
                  <a:gd name="T5" fmla="*/ 0 h 30"/>
                  <a:gd name="T6" fmla="*/ 0 w 24"/>
                  <a:gd name="T7" fmla="*/ 2 h 30"/>
                  <a:gd name="T8" fmla="*/ 22 w 24"/>
                  <a:gd name="T9" fmla="*/ 3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30">
                    <a:moveTo>
                      <a:pt x="22" y="30"/>
                    </a:moveTo>
                    <a:lnTo>
                      <a:pt x="24" y="30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22" y="3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01" name="Rectangle 2717"/>
              <p:cNvSpPr>
                <a:spLocks noChangeArrowheads="1"/>
              </p:cNvSpPr>
              <p:nvPr/>
            </p:nvSpPr>
            <p:spPr bwMode="auto">
              <a:xfrm>
                <a:off x="8091" y="2814"/>
                <a:ext cx="1" cy="3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02" name="Rectangle 2718"/>
              <p:cNvSpPr>
                <a:spLocks noChangeArrowheads="1"/>
              </p:cNvSpPr>
              <p:nvPr/>
            </p:nvSpPr>
            <p:spPr bwMode="auto">
              <a:xfrm>
                <a:off x="8067" y="2815"/>
                <a:ext cx="1" cy="30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03" name="Freeform 2719"/>
              <p:cNvSpPr>
                <a:spLocks/>
              </p:cNvSpPr>
              <p:nvPr/>
            </p:nvSpPr>
            <p:spPr bwMode="auto">
              <a:xfrm>
                <a:off x="8067" y="2815"/>
                <a:ext cx="24" cy="30"/>
              </a:xfrm>
              <a:custGeom>
                <a:avLst/>
                <a:gdLst>
                  <a:gd name="T0" fmla="*/ 1 w 24"/>
                  <a:gd name="T1" fmla="*/ 30 h 30"/>
                  <a:gd name="T2" fmla="*/ 24 w 24"/>
                  <a:gd name="T3" fmla="*/ 2 h 30"/>
                  <a:gd name="T4" fmla="*/ 22 w 24"/>
                  <a:gd name="T5" fmla="*/ 0 h 30"/>
                  <a:gd name="T6" fmla="*/ 0 w 24"/>
                  <a:gd name="T7" fmla="*/ 29 h 30"/>
                  <a:gd name="T8" fmla="*/ 1 w 24"/>
                  <a:gd name="T9" fmla="*/ 3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30">
                    <a:moveTo>
                      <a:pt x="1" y="30"/>
                    </a:moveTo>
                    <a:lnTo>
                      <a:pt x="24" y="2"/>
                    </a:lnTo>
                    <a:lnTo>
                      <a:pt x="22" y="0"/>
                    </a:lnTo>
                    <a:lnTo>
                      <a:pt x="0" y="29"/>
                    </a:lnTo>
                    <a:lnTo>
                      <a:pt x="1" y="3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04" name="Freeform 2720"/>
              <p:cNvSpPr>
                <a:spLocks/>
              </p:cNvSpPr>
              <p:nvPr/>
            </p:nvSpPr>
            <p:spPr bwMode="auto">
              <a:xfrm>
                <a:off x="8067" y="2815"/>
                <a:ext cx="25" cy="30"/>
              </a:xfrm>
              <a:custGeom>
                <a:avLst/>
                <a:gdLst>
                  <a:gd name="T0" fmla="*/ 24 w 25"/>
                  <a:gd name="T1" fmla="*/ 30 h 30"/>
                  <a:gd name="T2" fmla="*/ 25 w 25"/>
                  <a:gd name="T3" fmla="*/ 30 h 30"/>
                  <a:gd name="T4" fmla="*/ 1 w 25"/>
                  <a:gd name="T5" fmla="*/ 0 h 30"/>
                  <a:gd name="T6" fmla="*/ 0 w 25"/>
                  <a:gd name="T7" fmla="*/ 2 h 30"/>
                  <a:gd name="T8" fmla="*/ 24 w 25"/>
                  <a:gd name="T9" fmla="*/ 3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30">
                    <a:moveTo>
                      <a:pt x="24" y="30"/>
                    </a:moveTo>
                    <a:lnTo>
                      <a:pt x="25" y="30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24" y="3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05" name="Rectangle 2721"/>
              <p:cNvSpPr>
                <a:spLocks noChangeArrowheads="1"/>
              </p:cNvSpPr>
              <p:nvPr/>
            </p:nvSpPr>
            <p:spPr bwMode="auto">
              <a:xfrm>
                <a:off x="8063" y="2814"/>
                <a:ext cx="4" cy="3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06" name="Rectangle 2722"/>
              <p:cNvSpPr>
                <a:spLocks noChangeArrowheads="1"/>
              </p:cNvSpPr>
              <p:nvPr/>
            </p:nvSpPr>
            <p:spPr bwMode="auto">
              <a:xfrm>
                <a:off x="8041" y="2815"/>
                <a:ext cx="1" cy="30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07" name="Freeform 2723"/>
              <p:cNvSpPr>
                <a:spLocks/>
              </p:cNvSpPr>
              <p:nvPr/>
            </p:nvSpPr>
            <p:spPr bwMode="auto">
              <a:xfrm>
                <a:off x="8041" y="2815"/>
                <a:ext cx="24" cy="30"/>
              </a:xfrm>
              <a:custGeom>
                <a:avLst/>
                <a:gdLst>
                  <a:gd name="T0" fmla="*/ 1 w 24"/>
                  <a:gd name="T1" fmla="*/ 30 h 30"/>
                  <a:gd name="T2" fmla="*/ 24 w 24"/>
                  <a:gd name="T3" fmla="*/ 2 h 30"/>
                  <a:gd name="T4" fmla="*/ 22 w 24"/>
                  <a:gd name="T5" fmla="*/ 0 h 30"/>
                  <a:gd name="T6" fmla="*/ 0 w 24"/>
                  <a:gd name="T7" fmla="*/ 29 h 30"/>
                  <a:gd name="T8" fmla="*/ 1 w 24"/>
                  <a:gd name="T9" fmla="*/ 3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30">
                    <a:moveTo>
                      <a:pt x="1" y="30"/>
                    </a:moveTo>
                    <a:lnTo>
                      <a:pt x="24" y="2"/>
                    </a:lnTo>
                    <a:lnTo>
                      <a:pt x="22" y="0"/>
                    </a:lnTo>
                    <a:lnTo>
                      <a:pt x="0" y="29"/>
                    </a:lnTo>
                    <a:lnTo>
                      <a:pt x="1" y="3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08" name="Freeform 2724"/>
              <p:cNvSpPr>
                <a:spLocks/>
              </p:cNvSpPr>
              <p:nvPr/>
            </p:nvSpPr>
            <p:spPr bwMode="auto">
              <a:xfrm>
                <a:off x="8041" y="2815"/>
                <a:ext cx="24" cy="30"/>
              </a:xfrm>
              <a:custGeom>
                <a:avLst/>
                <a:gdLst>
                  <a:gd name="T0" fmla="*/ 22 w 24"/>
                  <a:gd name="T1" fmla="*/ 30 h 30"/>
                  <a:gd name="T2" fmla="*/ 24 w 24"/>
                  <a:gd name="T3" fmla="*/ 30 h 30"/>
                  <a:gd name="T4" fmla="*/ 1 w 24"/>
                  <a:gd name="T5" fmla="*/ 0 h 30"/>
                  <a:gd name="T6" fmla="*/ 0 w 24"/>
                  <a:gd name="T7" fmla="*/ 2 h 30"/>
                  <a:gd name="T8" fmla="*/ 22 w 24"/>
                  <a:gd name="T9" fmla="*/ 3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30">
                    <a:moveTo>
                      <a:pt x="22" y="30"/>
                    </a:moveTo>
                    <a:lnTo>
                      <a:pt x="24" y="30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22" y="3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09" name="Rectangle 2725"/>
              <p:cNvSpPr>
                <a:spLocks noChangeArrowheads="1"/>
              </p:cNvSpPr>
              <p:nvPr/>
            </p:nvSpPr>
            <p:spPr bwMode="auto">
              <a:xfrm>
                <a:off x="8038" y="2814"/>
                <a:ext cx="1" cy="3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10" name="Rectangle 2726"/>
              <p:cNvSpPr>
                <a:spLocks noChangeArrowheads="1"/>
              </p:cNvSpPr>
              <p:nvPr/>
            </p:nvSpPr>
            <p:spPr bwMode="auto">
              <a:xfrm>
                <a:off x="8015" y="2815"/>
                <a:ext cx="2" cy="30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11" name="Freeform 2727"/>
              <p:cNvSpPr>
                <a:spLocks/>
              </p:cNvSpPr>
              <p:nvPr/>
            </p:nvSpPr>
            <p:spPr bwMode="auto">
              <a:xfrm>
                <a:off x="8015" y="2815"/>
                <a:ext cx="24" cy="30"/>
              </a:xfrm>
              <a:custGeom>
                <a:avLst/>
                <a:gdLst>
                  <a:gd name="T0" fmla="*/ 2 w 24"/>
                  <a:gd name="T1" fmla="*/ 30 h 30"/>
                  <a:gd name="T2" fmla="*/ 24 w 24"/>
                  <a:gd name="T3" fmla="*/ 2 h 30"/>
                  <a:gd name="T4" fmla="*/ 23 w 24"/>
                  <a:gd name="T5" fmla="*/ 0 h 30"/>
                  <a:gd name="T6" fmla="*/ 0 w 24"/>
                  <a:gd name="T7" fmla="*/ 29 h 30"/>
                  <a:gd name="T8" fmla="*/ 2 w 24"/>
                  <a:gd name="T9" fmla="*/ 3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30">
                    <a:moveTo>
                      <a:pt x="2" y="30"/>
                    </a:moveTo>
                    <a:lnTo>
                      <a:pt x="24" y="2"/>
                    </a:lnTo>
                    <a:lnTo>
                      <a:pt x="23" y="0"/>
                    </a:lnTo>
                    <a:lnTo>
                      <a:pt x="0" y="29"/>
                    </a:lnTo>
                    <a:lnTo>
                      <a:pt x="2" y="3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12" name="Freeform 2728"/>
              <p:cNvSpPr>
                <a:spLocks/>
              </p:cNvSpPr>
              <p:nvPr/>
            </p:nvSpPr>
            <p:spPr bwMode="auto">
              <a:xfrm>
                <a:off x="8015" y="2815"/>
                <a:ext cx="24" cy="30"/>
              </a:xfrm>
              <a:custGeom>
                <a:avLst/>
                <a:gdLst>
                  <a:gd name="T0" fmla="*/ 23 w 24"/>
                  <a:gd name="T1" fmla="*/ 30 h 30"/>
                  <a:gd name="T2" fmla="*/ 24 w 24"/>
                  <a:gd name="T3" fmla="*/ 30 h 30"/>
                  <a:gd name="T4" fmla="*/ 2 w 24"/>
                  <a:gd name="T5" fmla="*/ 0 h 30"/>
                  <a:gd name="T6" fmla="*/ 0 w 24"/>
                  <a:gd name="T7" fmla="*/ 2 h 30"/>
                  <a:gd name="T8" fmla="*/ 23 w 24"/>
                  <a:gd name="T9" fmla="*/ 3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30">
                    <a:moveTo>
                      <a:pt x="23" y="30"/>
                    </a:moveTo>
                    <a:lnTo>
                      <a:pt x="24" y="3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23" y="3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13" name="Rectangle 2729"/>
              <p:cNvSpPr>
                <a:spLocks noChangeArrowheads="1"/>
              </p:cNvSpPr>
              <p:nvPr/>
            </p:nvSpPr>
            <p:spPr bwMode="auto">
              <a:xfrm>
                <a:off x="8012" y="2814"/>
                <a:ext cx="2" cy="3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14" name="Rectangle 2730"/>
              <p:cNvSpPr>
                <a:spLocks noChangeArrowheads="1"/>
              </p:cNvSpPr>
              <p:nvPr/>
            </p:nvSpPr>
            <p:spPr bwMode="auto">
              <a:xfrm>
                <a:off x="7988" y="2815"/>
                <a:ext cx="3" cy="30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15" name="Freeform 2731"/>
              <p:cNvSpPr>
                <a:spLocks/>
              </p:cNvSpPr>
              <p:nvPr/>
            </p:nvSpPr>
            <p:spPr bwMode="auto">
              <a:xfrm>
                <a:off x="7988" y="2815"/>
                <a:ext cx="24" cy="30"/>
              </a:xfrm>
              <a:custGeom>
                <a:avLst/>
                <a:gdLst>
                  <a:gd name="T0" fmla="*/ 2 w 24"/>
                  <a:gd name="T1" fmla="*/ 30 h 30"/>
                  <a:gd name="T2" fmla="*/ 24 w 24"/>
                  <a:gd name="T3" fmla="*/ 2 h 30"/>
                  <a:gd name="T4" fmla="*/ 23 w 24"/>
                  <a:gd name="T5" fmla="*/ 0 h 30"/>
                  <a:gd name="T6" fmla="*/ 0 w 24"/>
                  <a:gd name="T7" fmla="*/ 29 h 30"/>
                  <a:gd name="T8" fmla="*/ 2 w 24"/>
                  <a:gd name="T9" fmla="*/ 3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30">
                    <a:moveTo>
                      <a:pt x="2" y="30"/>
                    </a:moveTo>
                    <a:lnTo>
                      <a:pt x="24" y="2"/>
                    </a:lnTo>
                    <a:lnTo>
                      <a:pt x="23" y="0"/>
                    </a:lnTo>
                    <a:lnTo>
                      <a:pt x="0" y="29"/>
                    </a:lnTo>
                    <a:lnTo>
                      <a:pt x="2" y="3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16" name="Freeform 2732"/>
              <p:cNvSpPr>
                <a:spLocks/>
              </p:cNvSpPr>
              <p:nvPr/>
            </p:nvSpPr>
            <p:spPr bwMode="auto">
              <a:xfrm>
                <a:off x="7988" y="2815"/>
                <a:ext cx="26" cy="30"/>
              </a:xfrm>
              <a:custGeom>
                <a:avLst/>
                <a:gdLst>
                  <a:gd name="T0" fmla="*/ 24 w 26"/>
                  <a:gd name="T1" fmla="*/ 30 h 30"/>
                  <a:gd name="T2" fmla="*/ 26 w 26"/>
                  <a:gd name="T3" fmla="*/ 30 h 30"/>
                  <a:gd name="T4" fmla="*/ 2 w 26"/>
                  <a:gd name="T5" fmla="*/ 0 h 30"/>
                  <a:gd name="T6" fmla="*/ 0 w 26"/>
                  <a:gd name="T7" fmla="*/ 2 h 30"/>
                  <a:gd name="T8" fmla="*/ 24 w 26"/>
                  <a:gd name="T9" fmla="*/ 3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30">
                    <a:moveTo>
                      <a:pt x="24" y="30"/>
                    </a:moveTo>
                    <a:lnTo>
                      <a:pt x="26" y="3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24" y="3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17" name="Rectangle 2733"/>
              <p:cNvSpPr>
                <a:spLocks noChangeArrowheads="1"/>
              </p:cNvSpPr>
              <p:nvPr/>
            </p:nvSpPr>
            <p:spPr bwMode="auto">
              <a:xfrm>
                <a:off x="7985" y="2814"/>
                <a:ext cx="3" cy="3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18" name="Rectangle 2734"/>
              <p:cNvSpPr>
                <a:spLocks noChangeArrowheads="1"/>
              </p:cNvSpPr>
              <p:nvPr/>
            </p:nvSpPr>
            <p:spPr bwMode="auto">
              <a:xfrm>
                <a:off x="7963" y="2815"/>
                <a:ext cx="1" cy="30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19" name="Freeform 2735"/>
              <p:cNvSpPr>
                <a:spLocks/>
              </p:cNvSpPr>
              <p:nvPr/>
            </p:nvSpPr>
            <p:spPr bwMode="auto">
              <a:xfrm>
                <a:off x="7963" y="2815"/>
                <a:ext cx="24" cy="30"/>
              </a:xfrm>
              <a:custGeom>
                <a:avLst/>
                <a:gdLst>
                  <a:gd name="T0" fmla="*/ 1 w 24"/>
                  <a:gd name="T1" fmla="*/ 30 h 30"/>
                  <a:gd name="T2" fmla="*/ 24 w 24"/>
                  <a:gd name="T3" fmla="*/ 2 h 30"/>
                  <a:gd name="T4" fmla="*/ 22 w 24"/>
                  <a:gd name="T5" fmla="*/ 0 h 30"/>
                  <a:gd name="T6" fmla="*/ 0 w 24"/>
                  <a:gd name="T7" fmla="*/ 29 h 30"/>
                  <a:gd name="T8" fmla="*/ 1 w 24"/>
                  <a:gd name="T9" fmla="*/ 3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30">
                    <a:moveTo>
                      <a:pt x="1" y="30"/>
                    </a:moveTo>
                    <a:lnTo>
                      <a:pt x="24" y="2"/>
                    </a:lnTo>
                    <a:lnTo>
                      <a:pt x="22" y="0"/>
                    </a:lnTo>
                    <a:lnTo>
                      <a:pt x="0" y="29"/>
                    </a:lnTo>
                    <a:lnTo>
                      <a:pt x="1" y="3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20" name="Freeform 2736"/>
              <p:cNvSpPr>
                <a:spLocks/>
              </p:cNvSpPr>
              <p:nvPr/>
            </p:nvSpPr>
            <p:spPr bwMode="auto">
              <a:xfrm>
                <a:off x="7963" y="2815"/>
                <a:ext cx="25" cy="30"/>
              </a:xfrm>
              <a:custGeom>
                <a:avLst/>
                <a:gdLst>
                  <a:gd name="T0" fmla="*/ 24 w 25"/>
                  <a:gd name="T1" fmla="*/ 30 h 30"/>
                  <a:gd name="T2" fmla="*/ 25 w 25"/>
                  <a:gd name="T3" fmla="*/ 30 h 30"/>
                  <a:gd name="T4" fmla="*/ 1 w 25"/>
                  <a:gd name="T5" fmla="*/ 0 h 30"/>
                  <a:gd name="T6" fmla="*/ 0 w 25"/>
                  <a:gd name="T7" fmla="*/ 2 h 30"/>
                  <a:gd name="T8" fmla="*/ 24 w 25"/>
                  <a:gd name="T9" fmla="*/ 3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30">
                    <a:moveTo>
                      <a:pt x="24" y="30"/>
                    </a:moveTo>
                    <a:lnTo>
                      <a:pt x="25" y="30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24" y="3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21" name="Rectangle 2737"/>
              <p:cNvSpPr>
                <a:spLocks noChangeArrowheads="1"/>
              </p:cNvSpPr>
              <p:nvPr/>
            </p:nvSpPr>
            <p:spPr bwMode="auto">
              <a:xfrm>
                <a:off x="7960" y="2814"/>
                <a:ext cx="1" cy="3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22" name="Rectangle 2738"/>
              <p:cNvSpPr>
                <a:spLocks noChangeArrowheads="1"/>
              </p:cNvSpPr>
              <p:nvPr/>
            </p:nvSpPr>
            <p:spPr bwMode="auto">
              <a:xfrm>
                <a:off x="7937" y="2815"/>
                <a:ext cx="1" cy="30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23" name="Freeform 2739"/>
              <p:cNvSpPr>
                <a:spLocks/>
              </p:cNvSpPr>
              <p:nvPr/>
            </p:nvSpPr>
            <p:spPr bwMode="auto">
              <a:xfrm>
                <a:off x="7937" y="2815"/>
                <a:ext cx="24" cy="30"/>
              </a:xfrm>
              <a:custGeom>
                <a:avLst/>
                <a:gdLst>
                  <a:gd name="T0" fmla="*/ 1 w 24"/>
                  <a:gd name="T1" fmla="*/ 30 h 30"/>
                  <a:gd name="T2" fmla="*/ 24 w 24"/>
                  <a:gd name="T3" fmla="*/ 2 h 30"/>
                  <a:gd name="T4" fmla="*/ 23 w 24"/>
                  <a:gd name="T5" fmla="*/ 0 h 30"/>
                  <a:gd name="T6" fmla="*/ 0 w 24"/>
                  <a:gd name="T7" fmla="*/ 29 h 30"/>
                  <a:gd name="T8" fmla="*/ 1 w 24"/>
                  <a:gd name="T9" fmla="*/ 3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30">
                    <a:moveTo>
                      <a:pt x="1" y="30"/>
                    </a:moveTo>
                    <a:lnTo>
                      <a:pt x="24" y="2"/>
                    </a:lnTo>
                    <a:lnTo>
                      <a:pt x="23" y="0"/>
                    </a:lnTo>
                    <a:lnTo>
                      <a:pt x="0" y="29"/>
                    </a:lnTo>
                    <a:lnTo>
                      <a:pt x="1" y="3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24" name="Freeform 2740"/>
              <p:cNvSpPr>
                <a:spLocks/>
              </p:cNvSpPr>
              <p:nvPr/>
            </p:nvSpPr>
            <p:spPr bwMode="auto">
              <a:xfrm>
                <a:off x="7937" y="2815"/>
                <a:ext cx="24" cy="30"/>
              </a:xfrm>
              <a:custGeom>
                <a:avLst/>
                <a:gdLst>
                  <a:gd name="T0" fmla="*/ 23 w 24"/>
                  <a:gd name="T1" fmla="*/ 30 h 30"/>
                  <a:gd name="T2" fmla="*/ 24 w 24"/>
                  <a:gd name="T3" fmla="*/ 30 h 30"/>
                  <a:gd name="T4" fmla="*/ 1 w 24"/>
                  <a:gd name="T5" fmla="*/ 0 h 30"/>
                  <a:gd name="T6" fmla="*/ 0 w 24"/>
                  <a:gd name="T7" fmla="*/ 2 h 30"/>
                  <a:gd name="T8" fmla="*/ 23 w 24"/>
                  <a:gd name="T9" fmla="*/ 3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30">
                    <a:moveTo>
                      <a:pt x="23" y="30"/>
                    </a:moveTo>
                    <a:lnTo>
                      <a:pt x="24" y="30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23" y="3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25" name="Rectangle 2741"/>
              <p:cNvSpPr>
                <a:spLocks noChangeArrowheads="1"/>
              </p:cNvSpPr>
              <p:nvPr/>
            </p:nvSpPr>
            <p:spPr bwMode="auto">
              <a:xfrm>
                <a:off x="7934" y="2814"/>
                <a:ext cx="1" cy="3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26" name="Rectangle 2742"/>
              <p:cNvSpPr>
                <a:spLocks noChangeArrowheads="1"/>
              </p:cNvSpPr>
              <p:nvPr/>
            </p:nvSpPr>
            <p:spPr bwMode="auto">
              <a:xfrm>
                <a:off x="7910" y="2815"/>
                <a:ext cx="3" cy="30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27" name="Freeform 2743"/>
              <p:cNvSpPr>
                <a:spLocks/>
              </p:cNvSpPr>
              <p:nvPr/>
            </p:nvSpPr>
            <p:spPr bwMode="auto">
              <a:xfrm>
                <a:off x="7911" y="2815"/>
                <a:ext cx="23" cy="30"/>
              </a:xfrm>
              <a:custGeom>
                <a:avLst/>
                <a:gdLst>
                  <a:gd name="T0" fmla="*/ 2 w 23"/>
                  <a:gd name="T1" fmla="*/ 30 h 30"/>
                  <a:gd name="T2" fmla="*/ 23 w 23"/>
                  <a:gd name="T3" fmla="*/ 2 h 30"/>
                  <a:gd name="T4" fmla="*/ 21 w 23"/>
                  <a:gd name="T5" fmla="*/ 0 h 30"/>
                  <a:gd name="T6" fmla="*/ 0 w 23"/>
                  <a:gd name="T7" fmla="*/ 29 h 30"/>
                  <a:gd name="T8" fmla="*/ 2 w 23"/>
                  <a:gd name="T9" fmla="*/ 3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30">
                    <a:moveTo>
                      <a:pt x="2" y="30"/>
                    </a:moveTo>
                    <a:lnTo>
                      <a:pt x="23" y="2"/>
                    </a:lnTo>
                    <a:lnTo>
                      <a:pt x="21" y="0"/>
                    </a:lnTo>
                    <a:lnTo>
                      <a:pt x="0" y="29"/>
                    </a:lnTo>
                    <a:lnTo>
                      <a:pt x="2" y="3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28" name="Freeform 2744"/>
              <p:cNvSpPr>
                <a:spLocks/>
              </p:cNvSpPr>
              <p:nvPr/>
            </p:nvSpPr>
            <p:spPr bwMode="auto">
              <a:xfrm>
                <a:off x="7911" y="2815"/>
                <a:ext cx="24" cy="30"/>
              </a:xfrm>
              <a:custGeom>
                <a:avLst/>
                <a:gdLst>
                  <a:gd name="T0" fmla="*/ 23 w 24"/>
                  <a:gd name="T1" fmla="*/ 30 h 30"/>
                  <a:gd name="T2" fmla="*/ 24 w 24"/>
                  <a:gd name="T3" fmla="*/ 30 h 30"/>
                  <a:gd name="T4" fmla="*/ 2 w 24"/>
                  <a:gd name="T5" fmla="*/ 0 h 30"/>
                  <a:gd name="T6" fmla="*/ 0 w 24"/>
                  <a:gd name="T7" fmla="*/ 2 h 30"/>
                  <a:gd name="T8" fmla="*/ 23 w 24"/>
                  <a:gd name="T9" fmla="*/ 3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30">
                    <a:moveTo>
                      <a:pt x="23" y="30"/>
                    </a:moveTo>
                    <a:lnTo>
                      <a:pt x="24" y="3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23" y="3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29" name="Freeform 2745"/>
              <p:cNvSpPr>
                <a:spLocks noEditPoints="1"/>
              </p:cNvSpPr>
              <p:nvPr/>
            </p:nvSpPr>
            <p:spPr bwMode="auto">
              <a:xfrm>
                <a:off x="8405" y="2734"/>
                <a:ext cx="41" cy="101"/>
              </a:xfrm>
              <a:custGeom>
                <a:avLst/>
                <a:gdLst>
                  <a:gd name="T0" fmla="*/ 38 w 41"/>
                  <a:gd name="T1" fmla="*/ 101 h 101"/>
                  <a:gd name="T2" fmla="*/ 29 w 41"/>
                  <a:gd name="T3" fmla="*/ 19 h 101"/>
                  <a:gd name="T4" fmla="*/ 31 w 41"/>
                  <a:gd name="T5" fmla="*/ 18 h 101"/>
                  <a:gd name="T6" fmla="*/ 26 w 41"/>
                  <a:gd name="T7" fmla="*/ 4 h 101"/>
                  <a:gd name="T8" fmla="*/ 12 w 41"/>
                  <a:gd name="T9" fmla="*/ 0 h 101"/>
                  <a:gd name="T10" fmla="*/ 14 w 41"/>
                  <a:gd name="T11" fmla="*/ 10 h 101"/>
                  <a:gd name="T12" fmla="*/ 12 w 41"/>
                  <a:gd name="T13" fmla="*/ 18 h 101"/>
                  <a:gd name="T14" fmla="*/ 2 w 41"/>
                  <a:gd name="T15" fmla="*/ 99 h 101"/>
                  <a:gd name="T16" fmla="*/ 3 w 41"/>
                  <a:gd name="T17" fmla="*/ 90 h 101"/>
                  <a:gd name="T18" fmla="*/ 3 w 41"/>
                  <a:gd name="T19" fmla="*/ 89 h 101"/>
                  <a:gd name="T20" fmla="*/ 3 w 41"/>
                  <a:gd name="T21" fmla="*/ 89 h 101"/>
                  <a:gd name="T22" fmla="*/ 5 w 41"/>
                  <a:gd name="T23" fmla="*/ 80 h 101"/>
                  <a:gd name="T24" fmla="*/ 21 w 41"/>
                  <a:gd name="T25" fmla="*/ 84 h 101"/>
                  <a:gd name="T26" fmla="*/ 21 w 41"/>
                  <a:gd name="T27" fmla="*/ 84 h 101"/>
                  <a:gd name="T28" fmla="*/ 8 w 41"/>
                  <a:gd name="T29" fmla="*/ 80 h 101"/>
                  <a:gd name="T30" fmla="*/ 20 w 41"/>
                  <a:gd name="T31" fmla="*/ 75 h 101"/>
                  <a:gd name="T32" fmla="*/ 5 w 41"/>
                  <a:gd name="T33" fmla="*/ 78 h 101"/>
                  <a:gd name="T34" fmla="*/ 18 w 41"/>
                  <a:gd name="T35" fmla="*/ 74 h 101"/>
                  <a:gd name="T36" fmla="*/ 20 w 41"/>
                  <a:gd name="T37" fmla="*/ 74 h 101"/>
                  <a:gd name="T38" fmla="*/ 8 w 41"/>
                  <a:gd name="T39" fmla="*/ 69 h 101"/>
                  <a:gd name="T40" fmla="*/ 8 w 41"/>
                  <a:gd name="T41" fmla="*/ 69 h 101"/>
                  <a:gd name="T42" fmla="*/ 8 w 41"/>
                  <a:gd name="T43" fmla="*/ 60 h 101"/>
                  <a:gd name="T44" fmla="*/ 32 w 41"/>
                  <a:gd name="T45" fmla="*/ 60 h 101"/>
                  <a:gd name="T46" fmla="*/ 32 w 41"/>
                  <a:gd name="T47" fmla="*/ 60 h 101"/>
                  <a:gd name="T48" fmla="*/ 32 w 41"/>
                  <a:gd name="T49" fmla="*/ 59 h 101"/>
                  <a:gd name="T50" fmla="*/ 9 w 41"/>
                  <a:gd name="T51" fmla="*/ 50 h 101"/>
                  <a:gd name="T52" fmla="*/ 31 w 41"/>
                  <a:gd name="T53" fmla="*/ 50 h 101"/>
                  <a:gd name="T54" fmla="*/ 31 w 41"/>
                  <a:gd name="T55" fmla="*/ 50 h 101"/>
                  <a:gd name="T56" fmla="*/ 31 w 41"/>
                  <a:gd name="T57" fmla="*/ 48 h 101"/>
                  <a:gd name="T58" fmla="*/ 11 w 41"/>
                  <a:gd name="T59" fmla="*/ 40 h 101"/>
                  <a:gd name="T60" fmla="*/ 29 w 41"/>
                  <a:gd name="T61" fmla="*/ 40 h 101"/>
                  <a:gd name="T62" fmla="*/ 29 w 41"/>
                  <a:gd name="T63" fmla="*/ 40 h 101"/>
                  <a:gd name="T64" fmla="*/ 29 w 41"/>
                  <a:gd name="T65" fmla="*/ 39 h 101"/>
                  <a:gd name="T66" fmla="*/ 12 w 41"/>
                  <a:gd name="T67" fmla="*/ 30 h 101"/>
                  <a:gd name="T68" fmla="*/ 12 w 41"/>
                  <a:gd name="T69" fmla="*/ 30 h 101"/>
                  <a:gd name="T70" fmla="*/ 12 w 41"/>
                  <a:gd name="T71" fmla="*/ 30 h 101"/>
                  <a:gd name="T72" fmla="*/ 12 w 41"/>
                  <a:gd name="T73" fmla="*/ 30 h 101"/>
                  <a:gd name="T74" fmla="*/ 20 w 41"/>
                  <a:gd name="T75" fmla="*/ 24 h 101"/>
                  <a:gd name="T76" fmla="*/ 12 w 41"/>
                  <a:gd name="T77" fmla="*/ 28 h 101"/>
                  <a:gd name="T78" fmla="*/ 20 w 41"/>
                  <a:gd name="T79" fmla="*/ 24 h 101"/>
                  <a:gd name="T80" fmla="*/ 26 w 41"/>
                  <a:gd name="T81" fmla="*/ 19 h 101"/>
                  <a:gd name="T82" fmla="*/ 28 w 41"/>
                  <a:gd name="T83" fmla="*/ 19 h 101"/>
                  <a:gd name="T84" fmla="*/ 28 w 41"/>
                  <a:gd name="T85" fmla="*/ 19 h 101"/>
                  <a:gd name="T86" fmla="*/ 29 w 41"/>
                  <a:gd name="T87" fmla="*/ 30 h 101"/>
                  <a:gd name="T88" fmla="*/ 21 w 41"/>
                  <a:gd name="T89" fmla="*/ 43 h 101"/>
                  <a:gd name="T90" fmla="*/ 32 w 41"/>
                  <a:gd name="T91" fmla="*/ 59 h 101"/>
                  <a:gd name="T92" fmla="*/ 32 w 41"/>
                  <a:gd name="T93" fmla="*/ 59 h 101"/>
                  <a:gd name="T94" fmla="*/ 34 w 41"/>
                  <a:gd name="T95" fmla="*/ 60 h 101"/>
                  <a:gd name="T96" fmla="*/ 35 w 41"/>
                  <a:gd name="T97" fmla="*/ 78 h 101"/>
                  <a:gd name="T98" fmla="*/ 35 w 41"/>
                  <a:gd name="T99" fmla="*/ 71 h 101"/>
                  <a:gd name="T100" fmla="*/ 37 w 41"/>
                  <a:gd name="T101" fmla="*/ 80 h 101"/>
                  <a:gd name="T102" fmla="*/ 23 w 41"/>
                  <a:gd name="T103" fmla="*/ 84 h 101"/>
                  <a:gd name="T104" fmla="*/ 35 w 41"/>
                  <a:gd name="T105" fmla="*/ 90 h 101"/>
                  <a:gd name="T106" fmla="*/ 35 w 41"/>
                  <a:gd name="T107" fmla="*/ 90 h 101"/>
                  <a:gd name="T108" fmla="*/ 14 w 41"/>
                  <a:gd name="T109" fmla="*/ 18 h 101"/>
                  <a:gd name="T110" fmla="*/ 23 w 41"/>
                  <a:gd name="T111" fmla="*/ 95 h 101"/>
                  <a:gd name="T112" fmla="*/ 23 w 41"/>
                  <a:gd name="T113" fmla="*/ 95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41" h="101">
                    <a:moveTo>
                      <a:pt x="20" y="95"/>
                    </a:moveTo>
                    <a:lnTo>
                      <a:pt x="38" y="99"/>
                    </a:lnTo>
                    <a:lnTo>
                      <a:pt x="38" y="101"/>
                    </a:lnTo>
                    <a:lnTo>
                      <a:pt x="41" y="99"/>
                    </a:lnTo>
                    <a:lnTo>
                      <a:pt x="29" y="19"/>
                    </a:lnTo>
                    <a:lnTo>
                      <a:pt x="29" y="19"/>
                    </a:lnTo>
                    <a:lnTo>
                      <a:pt x="29" y="19"/>
                    </a:lnTo>
                    <a:lnTo>
                      <a:pt x="29" y="18"/>
                    </a:lnTo>
                    <a:lnTo>
                      <a:pt x="31" y="18"/>
                    </a:lnTo>
                    <a:lnTo>
                      <a:pt x="31" y="10"/>
                    </a:lnTo>
                    <a:lnTo>
                      <a:pt x="26" y="10"/>
                    </a:lnTo>
                    <a:lnTo>
                      <a:pt x="26" y="4"/>
                    </a:lnTo>
                    <a:lnTo>
                      <a:pt x="28" y="4"/>
                    </a:lnTo>
                    <a:lnTo>
                      <a:pt x="28" y="0"/>
                    </a:lnTo>
                    <a:lnTo>
                      <a:pt x="12" y="0"/>
                    </a:lnTo>
                    <a:lnTo>
                      <a:pt x="12" y="4"/>
                    </a:lnTo>
                    <a:lnTo>
                      <a:pt x="14" y="4"/>
                    </a:lnTo>
                    <a:lnTo>
                      <a:pt x="14" y="10"/>
                    </a:lnTo>
                    <a:lnTo>
                      <a:pt x="11" y="10"/>
                    </a:lnTo>
                    <a:lnTo>
                      <a:pt x="11" y="18"/>
                    </a:lnTo>
                    <a:lnTo>
                      <a:pt x="12" y="18"/>
                    </a:lnTo>
                    <a:lnTo>
                      <a:pt x="0" y="99"/>
                    </a:lnTo>
                    <a:lnTo>
                      <a:pt x="2" y="101"/>
                    </a:lnTo>
                    <a:lnTo>
                      <a:pt x="2" y="99"/>
                    </a:lnTo>
                    <a:lnTo>
                      <a:pt x="20" y="95"/>
                    </a:lnTo>
                    <a:close/>
                    <a:moveTo>
                      <a:pt x="2" y="98"/>
                    </a:moveTo>
                    <a:lnTo>
                      <a:pt x="3" y="90"/>
                    </a:lnTo>
                    <a:lnTo>
                      <a:pt x="18" y="95"/>
                    </a:lnTo>
                    <a:lnTo>
                      <a:pt x="2" y="98"/>
                    </a:lnTo>
                    <a:close/>
                    <a:moveTo>
                      <a:pt x="3" y="89"/>
                    </a:moveTo>
                    <a:lnTo>
                      <a:pt x="3" y="89"/>
                    </a:lnTo>
                    <a:lnTo>
                      <a:pt x="3" y="89"/>
                    </a:lnTo>
                    <a:lnTo>
                      <a:pt x="3" y="89"/>
                    </a:lnTo>
                    <a:close/>
                    <a:moveTo>
                      <a:pt x="3" y="89"/>
                    </a:moveTo>
                    <a:lnTo>
                      <a:pt x="5" y="80"/>
                    </a:lnTo>
                    <a:lnTo>
                      <a:pt x="5" y="80"/>
                    </a:lnTo>
                    <a:lnTo>
                      <a:pt x="18" y="84"/>
                    </a:lnTo>
                    <a:lnTo>
                      <a:pt x="3" y="89"/>
                    </a:lnTo>
                    <a:close/>
                    <a:moveTo>
                      <a:pt x="21" y="84"/>
                    </a:moveTo>
                    <a:lnTo>
                      <a:pt x="35" y="89"/>
                    </a:lnTo>
                    <a:lnTo>
                      <a:pt x="5" y="89"/>
                    </a:lnTo>
                    <a:lnTo>
                      <a:pt x="21" y="84"/>
                    </a:lnTo>
                    <a:close/>
                    <a:moveTo>
                      <a:pt x="34" y="80"/>
                    </a:moveTo>
                    <a:lnTo>
                      <a:pt x="21" y="84"/>
                    </a:lnTo>
                    <a:lnTo>
                      <a:pt x="8" y="80"/>
                    </a:lnTo>
                    <a:lnTo>
                      <a:pt x="34" y="80"/>
                    </a:lnTo>
                    <a:close/>
                    <a:moveTo>
                      <a:pt x="8" y="78"/>
                    </a:moveTo>
                    <a:lnTo>
                      <a:pt x="20" y="75"/>
                    </a:lnTo>
                    <a:lnTo>
                      <a:pt x="34" y="78"/>
                    </a:lnTo>
                    <a:lnTo>
                      <a:pt x="8" y="78"/>
                    </a:lnTo>
                    <a:close/>
                    <a:moveTo>
                      <a:pt x="5" y="78"/>
                    </a:moveTo>
                    <a:lnTo>
                      <a:pt x="6" y="71"/>
                    </a:lnTo>
                    <a:lnTo>
                      <a:pt x="6" y="71"/>
                    </a:lnTo>
                    <a:lnTo>
                      <a:pt x="18" y="74"/>
                    </a:lnTo>
                    <a:lnTo>
                      <a:pt x="5" y="78"/>
                    </a:lnTo>
                    <a:close/>
                    <a:moveTo>
                      <a:pt x="29" y="71"/>
                    </a:moveTo>
                    <a:lnTo>
                      <a:pt x="20" y="74"/>
                    </a:lnTo>
                    <a:lnTo>
                      <a:pt x="9" y="71"/>
                    </a:lnTo>
                    <a:lnTo>
                      <a:pt x="29" y="71"/>
                    </a:lnTo>
                    <a:close/>
                    <a:moveTo>
                      <a:pt x="8" y="69"/>
                    </a:moveTo>
                    <a:lnTo>
                      <a:pt x="20" y="65"/>
                    </a:lnTo>
                    <a:lnTo>
                      <a:pt x="32" y="69"/>
                    </a:lnTo>
                    <a:lnTo>
                      <a:pt x="8" y="69"/>
                    </a:lnTo>
                    <a:close/>
                    <a:moveTo>
                      <a:pt x="6" y="68"/>
                    </a:moveTo>
                    <a:lnTo>
                      <a:pt x="8" y="60"/>
                    </a:lnTo>
                    <a:lnTo>
                      <a:pt x="8" y="60"/>
                    </a:lnTo>
                    <a:lnTo>
                      <a:pt x="18" y="65"/>
                    </a:lnTo>
                    <a:lnTo>
                      <a:pt x="6" y="68"/>
                    </a:lnTo>
                    <a:close/>
                    <a:moveTo>
                      <a:pt x="32" y="60"/>
                    </a:moveTo>
                    <a:lnTo>
                      <a:pt x="20" y="63"/>
                    </a:lnTo>
                    <a:lnTo>
                      <a:pt x="11" y="60"/>
                    </a:lnTo>
                    <a:lnTo>
                      <a:pt x="32" y="60"/>
                    </a:lnTo>
                    <a:close/>
                    <a:moveTo>
                      <a:pt x="9" y="59"/>
                    </a:moveTo>
                    <a:lnTo>
                      <a:pt x="20" y="54"/>
                    </a:lnTo>
                    <a:lnTo>
                      <a:pt x="32" y="59"/>
                    </a:lnTo>
                    <a:lnTo>
                      <a:pt x="9" y="59"/>
                    </a:lnTo>
                    <a:close/>
                    <a:moveTo>
                      <a:pt x="8" y="59"/>
                    </a:moveTo>
                    <a:lnTo>
                      <a:pt x="9" y="50"/>
                    </a:lnTo>
                    <a:lnTo>
                      <a:pt x="20" y="54"/>
                    </a:lnTo>
                    <a:lnTo>
                      <a:pt x="8" y="59"/>
                    </a:lnTo>
                    <a:close/>
                    <a:moveTo>
                      <a:pt x="31" y="50"/>
                    </a:moveTo>
                    <a:lnTo>
                      <a:pt x="20" y="54"/>
                    </a:lnTo>
                    <a:lnTo>
                      <a:pt x="12" y="50"/>
                    </a:lnTo>
                    <a:lnTo>
                      <a:pt x="31" y="50"/>
                    </a:lnTo>
                    <a:close/>
                    <a:moveTo>
                      <a:pt x="11" y="48"/>
                    </a:moveTo>
                    <a:lnTo>
                      <a:pt x="20" y="45"/>
                    </a:lnTo>
                    <a:lnTo>
                      <a:pt x="31" y="48"/>
                    </a:lnTo>
                    <a:lnTo>
                      <a:pt x="11" y="48"/>
                    </a:lnTo>
                    <a:close/>
                    <a:moveTo>
                      <a:pt x="9" y="48"/>
                    </a:moveTo>
                    <a:lnTo>
                      <a:pt x="11" y="40"/>
                    </a:lnTo>
                    <a:lnTo>
                      <a:pt x="18" y="43"/>
                    </a:lnTo>
                    <a:lnTo>
                      <a:pt x="9" y="48"/>
                    </a:lnTo>
                    <a:close/>
                    <a:moveTo>
                      <a:pt x="29" y="40"/>
                    </a:moveTo>
                    <a:lnTo>
                      <a:pt x="20" y="43"/>
                    </a:lnTo>
                    <a:lnTo>
                      <a:pt x="12" y="40"/>
                    </a:lnTo>
                    <a:lnTo>
                      <a:pt x="29" y="40"/>
                    </a:lnTo>
                    <a:close/>
                    <a:moveTo>
                      <a:pt x="11" y="39"/>
                    </a:moveTo>
                    <a:lnTo>
                      <a:pt x="20" y="34"/>
                    </a:lnTo>
                    <a:lnTo>
                      <a:pt x="29" y="39"/>
                    </a:lnTo>
                    <a:lnTo>
                      <a:pt x="11" y="39"/>
                    </a:lnTo>
                    <a:close/>
                    <a:moveTo>
                      <a:pt x="11" y="37"/>
                    </a:moveTo>
                    <a:lnTo>
                      <a:pt x="12" y="30"/>
                    </a:lnTo>
                    <a:lnTo>
                      <a:pt x="18" y="34"/>
                    </a:lnTo>
                    <a:lnTo>
                      <a:pt x="11" y="37"/>
                    </a:lnTo>
                    <a:close/>
                    <a:moveTo>
                      <a:pt x="12" y="30"/>
                    </a:moveTo>
                    <a:lnTo>
                      <a:pt x="12" y="30"/>
                    </a:lnTo>
                    <a:lnTo>
                      <a:pt x="12" y="30"/>
                    </a:lnTo>
                    <a:lnTo>
                      <a:pt x="12" y="30"/>
                    </a:lnTo>
                    <a:close/>
                    <a:moveTo>
                      <a:pt x="28" y="30"/>
                    </a:moveTo>
                    <a:lnTo>
                      <a:pt x="20" y="33"/>
                    </a:lnTo>
                    <a:lnTo>
                      <a:pt x="12" y="30"/>
                    </a:lnTo>
                    <a:lnTo>
                      <a:pt x="28" y="30"/>
                    </a:lnTo>
                    <a:close/>
                    <a:moveTo>
                      <a:pt x="12" y="28"/>
                    </a:moveTo>
                    <a:lnTo>
                      <a:pt x="20" y="24"/>
                    </a:lnTo>
                    <a:lnTo>
                      <a:pt x="28" y="28"/>
                    </a:lnTo>
                    <a:lnTo>
                      <a:pt x="12" y="28"/>
                    </a:lnTo>
                    <a:close/>
                    <a:moveTo>
                      <a:pt x="12" y="28"/>
                    </a:moveTo>
                    <a:lnTo>
                      <a:pt x="14" y="19"/>
                    </a:lnTo>
                    <a:lnTo>
                      <a:pt x="14" y="19"/>
                    </a:lnTo>
                    <a:lnTo>
                      <a:pt x="20" y="24"/>
                    </a:lnTo>
                    <a:lnTo>
                      <a:pt x="12" y="28"/>
                    </a:lnTo>
                    <a:close/>
                    <a:moveTo>
                      <a:pt x="15" y="19"/>
                    </a:moveTo>
                    <a:lnTo>
                      <a:pt x="26" y="19"/>
                    </a:lnTo>
                    <a:lnTo>
                      <a:pt x="20" y="24"/>
                    </a:lnTo>
                    <a:lnTo>
                      <a:pt x="15" y="19"/>
                    </a:lnTo>
                    <a:close/>
                    <a:moveTo>
                      <a:pt x="28" y="19"/>
                    </a:moveTo>
                    <a:lnTo>
                      <a:pt x="29" y="28"/>
                    </a:lnTo>
                    <a:lnTo>
                      <a:pt x="21" y="24"/>
                    </a:lnTo>
                    <a:lnTo>
                      <a:pt x="28" y="19"/>
                    </a:lnTo>
                    <a:close/>
                    <a:moveTo>
                      <a:pt x="31" y="39"/>
                    </a:moveTo>
                    <a:lnTo>
                      <a:pt x="21" y="34"/>
                    </a:lnTo>
                    <a:lnTo>
                      <a:pt x="29" y="30"/>
                    </a:lnTo>
                    <a:lnTo>
                      <a:pt x="31" y="39"/>
                    </a:lnTo>
                    <a:close/>
                    <a:moveTo>
                      <a:pt x="32" y="48"/>
                    </a:moveTo>
                    <a:lnTo>
                      <a:pt x="21" y="43"/>
                    </a:lnTo>
                    <a:lnTo>
                      <a:pt x="31" y="40"/>
                    </a:lnTo>
                    <a:lnTo>
                      <a:pt x="32" y="48"/>
                    </a:lnTo>
                    <a:close/>
                    <a:moveTo>
                      <a:pt x="32" y="59"/>
                    </a:moveTo>
                    <a:lnTo>
                      <a:pt x="21" y="54"/>
                    </a:lnTo>
                    <a:lnTo>
                      <a:pt x="32" y="51"/>
                    </a:lnTo>
                    <a:lnTo>
                      <a:pt x="32" y="59"/>
                    </a:lnTo>
                    <a:close/>
                    <a:moveTo>
                      <a:pt x="34" y="69"/>
                    </a:moveTo>
                    <a:lnTo>
                      <a:pt x="21" y="65"/>
                    </a:lnTo>
                    <a:lnTo>
                      <a:pt x="34" y="60"/>
                    </a:lnTo>
                    <a:lnTo>
                      <a:pt x="34" y="69"/>
                    </a:lnTo>
                    <a:close/>
                    <a:moveTo>
                      <a:pt x="35" y="71"/>
                    </a:moveTo>
                    <a:lnTo>
                      <a:pt x="35" y="78"/>
                    </a:lnTo>
                    <a:lnTo>
                      <a:pt x="21" y="74"/>
                    </a:lnTo>
                    <a:lnTo>
                      <a:pt x="32" y="71"/>
                    </a:lnTo>
                    <a:lnTo>
                      <a:pt x="35" y="71"/>
                    </a:lnTo>
                    <a:close/>
                    <a:moveTo>
                      <a:pt x="37" y="80"/>
                    </a:moveTo>
                    <a:lnTo>
                      <a:pt x="37" y="80"/>
                    </a:lnTo>
                    <a:lnTo>
                      <a:pt x="37" y="80"/>
                    </a:lnTo>
                    <a:lnTo>
                      <a:pt x="37" y="80"/>
                    </a:lnTo>
                    <a:close/>
                    <a:moveTo>
                      <a:pt x="37" y="89"/>
                    </a:moveTo>
                    <a:lnTo>
                      <a:pt x="23" y="84"/>
                    </a:lnTo>
                    <a:lnTo>
                      <a:pt x="37" y="81"/>
                    </a:lnTo>
                    <a:lnTo>
                      <a:pt x="37" y="89"/>
                    </a:lnTo>
                    <a:close/>
                    <a:moveTo>
                      <a:pt x="35" y="90"/>
                    </a:moveTo>
                    <a:lnTo>
                      <a:pt x="20" y="93"/>
                    </a:lnTo>
                    <a:lnTo>
                      <a:pt x="5" y="90"/>
                    </a:lnTo>
                    <a:lnTo>
                      <a:pt x="35" y="90"/>
                    </a:lnTo>
                    <a:close/>
                    <a:moveTo>
                      <a:pt x="28" y="19"/>
                    </a:moveTo>
                    <a:lnTo>
                      <a:pt x="14" y="19"/>
                    </a:lnTo>
                    <a:lnTo>
                      <a:pt x="14" y="18"/>
                    </a:lnTo>
                    <a:lnTo>
                      <a:pt x="28" y="18"/>
                    </a:lnTo>
                    <a:lnTo>
                      <a:pt x="28" y="19"/>
                    </a:lnTo>
                    <a:close/>
                    <a:moveTo>
                      <a:pt x="23" y="95"/>
                    </a:moveTo>
                    <a:lnTo>
                      <a:pt x="38" y="90"/>
                    </a:lnTo>
                    <a:lnTo>
                      <a:pt x="38" y="98"/>
                    </a:lnTo>
                    <a:lnTo>
                      <a:pt x="23" y="9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30" name="Rectangle 2746"/>
              <p:cNvSpPr>
                <a:spLocks noChangeArrowheads="1"/>
              </p:cNvSpPr>
              <p:nvPr/>
            </p:nvSpPr>
            <p:spPr bwMode="auto">
              <a:xfrm>
                <a:off x="8425" y="2708"/>
                <a:ext cx="1" cy="29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31" name="Rectangle 2747"/>
              <p:cNvSpPr>
                <a:spLocks noChangeArrowheads="1"/>
              </p:cNvSpPr>
              <p:nvPr/>
            </p:nvSpPr>
            <p:spPr bwMode="auto">
              <a:xfrm>
                <a:off x="8425" y="2705"/>
                <a:ext cx="1" cy="3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32" name="Freeform 2748"/>
              <p:cNvSpPr>
                <a:spLocks/>
              </p:cNvSpPr>
              <p:nvPr/>
            </p:nvSpPr>
            <p:spPr bwMode="auto">
              <a:xfrm>
                <a:off x="8425" y="2707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1 w 1"/>
                  <a:gd name="T5" fmla="*/ 0 h 3"/>
                  <a:gd name="T6" fmla="*/ 1 w 1"/>
                  <a:gd name="T7" fmla="*/ 0 h 3"/>
                  <a:gd name="T8" fmla="*/ 0 w 1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33" name="Freeform 2749"/>
              <p:cNvSpPr>
                <a:spLocks/>
              </p:cNvSpPr>
              <p:nvPr/>
            </p:nvSpPr>
            <p:spPr bwMode="auto">
              <a:xfrm>
                <a:off x="8425" y="2707"/>
                <a:ext cx="1" cy="3"/>
              </a:xfrm>
              <a:custGeom>
                <a:avLst/>
                <a:gdLst>
                  <a:gd name="T0" fmla="*/ 1 w 1"/>
                  <a:gd name="T1" fmla="*/ 3 h 3"/>
                  <a:gd name="T2" fmla="*/ 1 w 1"/>
                  <a:gd name="T3" fmla="*/ 3 h 3"/>
                  <a:gd name="T4" fmla="*/ 0 w 1"/>
                  <a:gd name="T5" fmla="*/ 0 h 3"/>
                  <a:gd name="T6" fmla="*/ 0 w 1"/>
                  <a:gd name="T7" fmla="*/ 0 h 3"/>
                  <a:gd name="T8" fmla="*/ 1 w 1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lnTo>
                      <a:pt x="1" y="3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34" name="Rectangle 2750"/>
              <p:cNvSpPr>
                <a:spLocks noChangeArrowheads="1"/>
              </p:cNvSpPr>
              <p:nvPr/>
            </p:nvSpPr>
            <p:spPr bwMode="auto">
              <a:xfrm>
                <a:off x="8615" y="2811"/>
                <a:ext cx="15" cy="4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35" name="Rectangle 2751"/>
              <p:cNvSpPr>
                <a:spLocks noChangeArrowheads="1"/>
              </p:cNvSpPr>
              <p:nvPr/>
            </p:nvSpPr>
            <p:spPr bwMode="auto">
              <a:xfrm>
                <a:off x="8490" y="2811"/>
                <a:ext cx="15" cy="4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36" name="Freeform 2752"/>
              <p:cNvSpPr>
                <a:spLocks/>
              </p:cNvSpPr>
              <p:nvPr/>
            </p:nvSpPr>
            <p:spPr bwMode="auto">
              <a:xfrm>
                <a:off x="8428" y="2741"/>
                <a:ext cx="190" cy="71"/>
              </a:xfrm>
              <a:custGeom>
                <a:avLst/>
                <a:gdLst>
                  <a:gd name="T0" fmla="*/ 190 w 190"/>
                  <a:gd name="T1" fmla="*/ 71 h 71"/>
                  <a:gd name="T2" fmla="*/ 0 w 190"/>
                  <a:gd name="T3" fmla="*/ 0 h 71"/>
                  <a:gd name="T4" fmla="*/ 190 w 190"/>
                  <a:gd name="T5" fmla="*/ 71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90" h="71">
                    <a:moveTo>
                      <a:pt x="190" y="71"/>
                    </a:moveTo>
                    <a:lnTo>
                      <a:pt x="0" y="0"/>
                    </a:lnTo>
                    <a:lnTo>
                      <a:pt x="190" y="7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37" name="Freeform 2753"/>
              <p:cNvSpPr>
                <a:spLocks/>
              </p:cNvSpPr>
              <p:nvPr/>
            </p:nvSpPr>
            <p:spPr bwMode="auto">
              <a:xfrm>
                <a:off x="8428" y="2740"/>
                <a:ext cx="190" cy="74"/>
              </a:xfrm>
              <a:custGeom>
                <a:avLst/>
                <a:gdLst>
                  <a:gd name="T0" fmla="*/ 188 w 190"/>
                  <a:gd name="T1" fmla="*/ 74 h 74"/>
                  <a:gd name="T2" fmla="*/ 190 w 190"/>
                  <a:gd name="T3" fmla="*/ 72 h 74"/>
                  <a:gd name="T4" fmla="*/ 0 w 190"/>
                  <a:gd name="T5" fmla="*/ 0 h 74"/>
                  <a:gd name="T6" fmla="*/ 0 w 190"/>
                  <a:gd name="T7" fmla="*/ 1 h 74"/>
                  <a:gd name="T8" fmla="*/ 188 w 190"/>
                  <a:gd name="T9" fmla="*/ 74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0" h="74">
                    <a:moveTo>
                      <a:pt x="188" y="74"/>
                    </a:moveTo>
                    <a:lnTo>
                      <a:pt x="190" y="72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88" y="7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38" name="Rectangle 2754"/>
              <p:cNvSpPr>
                <a:spLocks noChangeArrowheads="1"/>
              </p:cNvSpPr>
              <p:nvPr/>
            </p:nvSpPr>
            <p:spPr bwMode="auto">
              <a:xfrm>
                <a:off x="8130" y="2811"/>
                <a:ext cx="13" cy="3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39" name="Rectangle 2755"/>
              <p:cNvSpPr>
                <a:spLocks noChangeArrowheads="1"/>
              </p:cNvSpPr>
              <p:nvPr/>
            </p:nvSpPr>
            <p:spPr bwMode="auto">
              <a:xfrm>
                <a:off x="7913" y="2809"/>
                <a:ext cx="12" cy="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40" name="Freeform 2756"/>
              <p:cNvSpPr>
                <a:spLocks/>
              </p:cNvSpPr>
              <p:nvPr/>
            </p:nvSpPr>
            <p:spPr bwMode="auto">
              <a:xfrm>
                <a:off x="8143" y="2740"/>
                <a:ext cx="280" cy="72"/>
              </a:xfrm>
              <a:custGeom>
                <a:avLst/>
                <a:gdLst>
                  <a:gd name="T0" fmla="*/ 0 w 280"/>
                  <a:gd name="T1" fmla="*/ 72 h 72"/>
                  <a:gd name="T2" fmla="*/ 280 w 280"/>
                  <a:gd name="T3" fmla="*/ 1 h 72"/>
                  <a:gd name="T4" fmla="*/ 280 w 280"/>
                  <a:gd name="T5" fmla="*/ 0 h 72"/>
                  <a:gd name="T6" fmla="*/ 0 w 280"/>
                  <a:gd name="T7" fmla="*/ 72 h 72"/>
                  <a:gd name="T8" fmla="*/ 0 w 280"/>
                  <a:gd name="T9" fmla="*/ 72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0" h="72">
                    <a:moveTo>
                      <a:pt x="0" y="72"/>
                    </a:moveTo>
                    <a:lnTo>
                      <a:pt x="280" y="1"/>
                    </a:lnTo>
                    <a:lnTo>
                      <a:pt x="280" y="0"/>
                    </a:lnTo>
                    <a:lnTo>
                      <a:pt x="0" y="72"/>
                    </a:lnTo>
                    <a:lnTo>
                      <a:pt x="0" y="7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41" name="Freeform 2757"/>
              <p:cNvSpPr>
                <a:spLocks/>
              </p:cNvSpPr>
              <p:nvPr/>
            </p:nvSpPr>
            <p:spPr bwMode="auto">
              <a:xfrm>
                <a:off x="7925" y="2740"/>
                <a:ext cx="498" cy="72"/>
              </a:xfrm>
              <a:custGeom>
                <a:avLst/>
                <a:gdLst>
                  <a:gd name="T0" fmla="*/ 0 w 498"/>
                  <a:gd name="T1" fmla="*/ 72 h 72"/>
                  <a:gd name="T2" fmla="*/ 498 w 498"/>
                  <a:gd name="T3" fmla="*/ 1 h 72"/>
                  <a:gd name="T4" fmla="*/ 498 w 498"/>
                  <a:gd name="T5" fmla="*/ 0 h 72"/>
                  <a:gd name="T6" fmla="*/ 0 w 498"/>
                  <a:gd name="T7" fmla="*/ 71 h 72"/>
                  <a:gd name="T8" fmla="*/ 0 w 498"/>
                  <a:gd name="T9" fmla="*/ 72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8" h="72">
                    <a:moveTo>
                      <a:pt x="0" y="72"/>
                    </a:moveTo>
                    <a:lnTo>
                      <a:pt x="498" y="1"/>
                    </a:lnTo>
                    <a:lnTo>
                      <a:pt x="498" y="0"/>
                    </a:lnTo>
                    <a:lnTo>
                      <a:pt x="0" y="71"/>
                    </a:lnTo>
                    <a:lnTo>
                      <a:pt x="0" y="7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42" name="Freeform 2758"/>
              <p:cNvSpPr>
                <a:spLocks/>
              </p:cNvSpPr>
              <p:nvPr/>
            </p:nvSpPr>
            <p:spPr bwMode="auto">
              <a:xfrm>
                <a:off x="8429" y="2741"/>
                <a:ext cx="68" cy="73"/>
              </a:xfrm>
              <a:custGeom>
                <a:avLst/>
                <a:gdLst>
                  <a:gd name="T0" fmla="*/ 67 w 68"/>
                  <a:gd name="T1" fmla="*/ 73 h 73"/>
                  <a:gd name="T2" fmla="*/ 68 w 68"/>
                  <a:gd name="T3" fmla="*/ 71 h 73"/>
                  <a:gd name="T4" fmla="*/ 0 w 68"/>
                  <a:gd name="T5" fmla="*/ 0 h 73"/>
                  <a:gd name="T6" fmla="*/ 0 w 68"/>
                  <a:gd name="T7" fmla="*/ 0 h 73"/>
                  <a:gd name="T8" fmla="*/ 67 w 68"/>
                  <a:gd name="T9" fmla="*/ 73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8" h="73">
                    <a:moveTo>
                      <a:pt x="67" y="73"/>
                    </a:moveTo>
                    <a:lnTo>
                      <a:pt x="68" y="7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67" y="7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43" name="Rectangle 2759"/>
              <p:cNvSpPr>
                <a:spLocks noChangeArrowheads="1"/>
              </p:cNvSpPr>
              <p:nvPr/>
            </p:nvSpPr>
            <p:spPr bwMode="auto">
              <a:xfrm>
                <a:off x="8039" y="2847"/>
                <a:ext cx="50" cy="6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44" name="Rectangle 2760"/>
              <p:cNvSpPr>
                <a:spLocks noChangeArrowheads="1"/>
              </p:cNvSpPr>
              <p:nvPr/>
            </p:nvSpPr>
            <p:spPr bwMode="auto">
              <a:xfrm>
                <a:off x="8045" y="2851"/>
                <a:ext cx="38" cy="8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45" name="Oval 2761"/>
              <p:cNvSpPr>
                <a:spLocks noChangeArrowheads="1"/>
              </p:cNvSpPr>
              <p:nvPr/>
            </p:nvSpPr>
            <p:spPr bwMode="auto">
              <a:xfrm>
                <a:off x="8059" y="2912"/>
                <a:ext cx="14" cy="12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46" name="Freeform 2762"/>
              <p:cNvSpPr>
                <a:spLocks/>
              </p:cNvSpPr>
              <p:nvPr/>
            </p:nvSpPr>
            <p:spPr bwMode="auto">
              <a:xfrm>
                <a:off x="8063" y="2919"/>
                <a:ext cx="8" cy="14"/>
              </a:xfrm>
              <a:custGeom>
                <a:avLst/>
                <a:gdLst>
                  <a:gd name="T0" fmla="*/ 1 w 5"/>
                  <a:gd name="T1" fmla="*/ 2 h 9"/>
                  <a:gd name="T2" fmla="*/ 2 w 5"/>
                  <a:gd name="T3" fmla="*/ 7 h 9"/>
                  <a:gd name="T4" fmla="*/ 4 w 5"/>
                  <a:gd name="T5" fmla="*/ 5 h 9"/>
                  <a:gd name="T6" fmla="*/ 5 w 5"/>
                  <a:gd name="T7" fmla="*/ 5 h 9"/>
                  <a:gd name="T8" fmla="*/ 2 w 5"/>
                  <a:gd name="T9" fmla="*/ 9 h 9"/>
                  <a:gd name="T10" fmla="*/ 0 w 5"/>
                  <a:gd name="T11" fmla="*/ 2 h 9"/>
                  <a:gd name="T12" fmla="*/ 0 w 5"/>
                  <a:gd name="T13" fmla="*/ 0 h 9"/>
                  <a:gd name="T14" fmla="*/ 1 w 5"/>
                  <a:gd name="T15" fmla="*/ 0 h 9"/>
                  <a:gd name="T16" fmla="*/ 1 w 5"/>
                  <a:gd name="T17" fmla="*/ 2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9">
                    <a:moveTo>
                      <a:pt x="1" y="2"/>
                    </a:moveTo>
                    <a:cubicBezTo>
                      <a:pt x="1" y="5"/>
                      <a:pt x="1" y="7"/>
                      <a:pt x="2" y="7"/>
                    </a:cubicBezTo>
                    <a:cubicBezTo>
                      <a:pt x="3" y="7"/>
                      <a:pt x="3" y="6"/>
                      <a:pt x="4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4" y="7"/>
                      <a:pt x="3" y="9"/>
                      <a:pt x="2" y="9"/>
                    </a:cubicBezTo>
                    <a:cubicBezTo>
                      <a:pt x="1" y="9"/>
                      <a:pt x="0" y="6"/>
                      <a:pt x="0" y="2"/>
                    </a:cubicBezTo>
                    <a:cubicBezTo>
                      <a:pt x="0" y="2"/>
                      <a:pt x="0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47" name="Rectangle 2763"/>
              <p:cNvSpPr>
                <a:spLocks noChangeArrowheads="1"/>
              </p:cNvSpPr>
              <p:nvPr/>
            </p:nvSpPr>
            <p:spPr bwMode="auto">
              <a:xfrm>
                <a:off x="8062" y="2909"/>
                <a:ext cx="8" cy="3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48" name="Rectangle 2764"/>
              <p:cNvSpPr>
                <a:spLocks noChangeArrowheads="1"/>
              </p:cNvSpPr>
              <p:nvPr/>
            </p:nvSpPr>
            <p:spPr bwMode="auto">
              <a:xfrm>
                <a:off x="8071" y="2859"/>
                <a:ext cx="8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49" name="Rectangle 2765"/>
              <p:cNvSpPr>
                <a:spLocks noChangeArrowheads="1"/>
              </p:cNvSpPr>
              <p:nvPr/>
            </p:nvSpPr>
            <p:spPr bwMode="auto">
              <a:xfrm>
                <a:off x="8050" y="2859"/>
                <a:ext cx="7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50" name="Freeform 2766"/>
              <p:cNvSpPr>
                <a:spLocks/>
              </p:cNvSpPr>
              <p:nvPr/>
            </p:nvSpPr>
            <p:spPr bwMode="auto">
              <a:xfrm>
                <a:off x="8067" y="2859"/>
                <a:ext cx="7" cy="53"/>
              </a:xfrm>
              <a:custGeom>
                <a:avLst/>
                <a:gdLst>
                  <a:gd name="T0" fmla="*/ 7 w 7"/>
                  <a:gd name="T1" fmla="*/ 0 h 53"/>
                  <a:gd name="T2" fmla="*/ 0 w 7"/>
                  <a:gd name="T3" fmla="*/ 53 h 53"/>
                  <a:gd name="T4" fmla="*/ 7 w 7"/>
                  <a:gd name="T5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53">
                    <a:moveTo>
                      <a:pt x="7" y="0"/>
                    </a:moveTo>
                    <a:lnTo>
                      <a:pt x="0" y="53"/>
                    </a:lnTo>
                    <a:lnTo>
                      <a:pt x="7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51" name="Freeform 2767"/>
              <p:cNvSpPr>
                <a:spLocks/>
              </p:cNvSpPr>
              <p:nvPr/>
            </p:nvSpPr>
            <p:spPr bwMode="auto">
              <a:xfrm>
                <a:off x="8065" y="2859"/>
                <a:ext cx="11" cy="53"/>
              </a:xfrm>
              <a:custGeom>
                <a:avLst/>
                <a:gdLst>
                  <a:gd name="T0" fmla="*/ 2 w 11"/>
                  <a:gd name="T1" fmla="*/ 53 h 53"/>
                  <a:gd name="T2" fmla="*/ 11 w 11"/>
                  <a:gd name="T3" fmla="*/ 0 h 53"/>
                  <a:gd name="T4" fmla="*/ 9 w 11"/>
                  <a:gd name="T5" fmla="*/ 0 h 53"/>
                  <a:gd name="T6" fmla="*/ 0 w 11"/>
                  <a:gd name="T7" fmla="*/ 51 h 53"/>
                  <a:gd name="T8" fmla="*/ 2 w 11"/>
                  <a:gd name="T9" fmla="*/ 53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53">
                    <a:moveTo>
                      <a:pt x="2" y="53"/>
                    </a:moveTo>
                    <a:lnTo>
                      <a:pt x="11" y="0"/>
                    </a:lnTo>
                    <a:lnTo>
                      <a:pt x="9" y="0"/>
                    </a:lnTo>
                    <a:lnTo>
                      <a:pt x="0" y="51"/>
                    </a:lnTo>
                    <a:lnTo>
                      <a:pt x="2" y="5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52" name="Freeform 2768"/>
              <p:cNvSpPr>
                <a:spLocks/>
              </p:cNvSpPr>
              <p:nvPr/>
            </p:nvSpPr>
            <p:spPr bwMode="auto">
              <a:xfrm>
                <a:off x="8053" y="2859"/>
                <a:ext cx="14" cy="53"/>
              </a:xfrm>
              <a:custGeom>
                <a:avLst/>
                <a:gdLst>
                  <a:gd name="T0" fmla="*/ 0 w 14"/>
                  <a:gd name="T1" fmla="*/ 0 h 53"/>
                  <a:gd name="T2" fmla="*/ 14 w 14"/>
                  <a:gd name="T3" fmla="*/ 53 h 53"/>
                  <a:gd name="T4" fmla="*/ 0 w 14"/>
                  <a:gd name="T5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" h="53">
                    <a:moveTo>
                      <a:pt x="0" y="0"/>
                    </a:moveTo>
                    <a:lnTo>
                      <a:pt x="14" y="53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53" name="Freeform 2769"/>
              <p:cNvSpPr>
                <a:spLocks/>
              </p:cNvSpPr>
              <p:nvPr/>
            </p:nvSpPr>
            <p:spPr bwMode="auto">
              <a:xfrm>
                <a:off x="8051" y="2859"/>
                <a:ext cx="16" cy="53"/>
              </a:xfrm>
              <a:custGeom>
                <a:avLst/>
                <a:gdLst>
                  <a:gd name="T0" fmla="*/ 14 w 16"/>
                  <a:gd name="T1" fmla="*/ 53 h 53"/>
                  <a:gd name="T2" fmla="*/ 16 w 16"/>
                  <a:gd name="T3" fmla="*/ 51 h 53"/>
                  <a:gd name="T4" fmla="*/ 3 w 16"/>
                  <a:gd name="T5" fmla="*/ 0 h 53"/>
                  <a:gd name="T6" fmla="*/ 0 w 16"/>
                  <a:gd name="T7" fmla="*/ 0 h 53"/>
                  <a:gd name="T8" fmla="*/ 14 w 16"/>
                  <a:gd name="T9" fmla="*/ 53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53">
                    <a:moveTo>
                      <a:pt x="14" y="53"/>
                    </a:moveTo>
                    <a:lnTo>
                      <a:pt x="16" y="51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14" y="5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54" name="Rectangle 2770"/>
              <p:cNvSpPr>
                <a:spLocks noChangeArrowheads="1"/>
              </p:cNvSpPr>
              <p:nvPr/>
            </p:nvSpPr>
            <p:spPr bwMode="auto">
              <a:xfrm>
                <a:off x="8030" y="2939"/>
                <a:ext cx="71" cy="44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55" name="Rectangle 2771"/>
              <p:cNvSpPr>
                <a:spLocks noChangeArrowheads="1"/>
              </p:cNvSpPr>
              <p:nvPr/>
            </p:nvSpPr>
            <p:spPr bwMode="auto">
              <a:xfrm>
                <a:off x="8017" y="2980"/>
                <a:ext cx="98" cy="16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56" name="Freeform 2772"/>
              <p:cNvSpPr>
                <a:spLocks/>
              </p:cNvSpPr>
              <p:nvPr/>
            </p:nvSpPr>
            <p:spPr bwMode="auto">
              <a:xfrm>
                <a:off x="8032" y="2925"/>
                <a:ext cx="35" cy="15"/>
              </a:xfrm>
              <a:custGeom>
                <a:avLst/>
                <a:gdLst>
                  <a:gd name="T0" fmla="*/ 1 w 35"/>
                  <a:gd name="T1" fmla="*/ 15 h 15"/>
                  <a:gd name="T2" fmla="*/ 0 w 35"/>
                  <a:gd name="T3" fmla="*/ 14 h 15"/>
                  <a:gd name="T4" fmla="*/ 33 w 35"/>
                  <a:gd name="T5" fmla="*/ 0 h 15"/>
                  <a:gd name="T6" fmla="*/ 35 w 35"/>
                  <a:gd name="T7" fmla="*/ 2 h 15"/>
                  <a:gd name="T8" fmla="*/ 1 w 35"/>
                  <a:gd name="T9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15">
                    <a:moveTo>
                      <a:pt x="1" y="15"/>
                    </a:moveTo>
                    <a:lnTo>
                      <a:pt x="0" y="14"/>
                    </a:lnTo>
                    <a:lnTo>
                      <a:pt x="33" y="0"/>
                    </a:lnTo>
                    <a:lnTo>
                      <a:pt x="35" y="2"/>
                    </a:lnTo>
                    <a:lnTo>
                      <a:pt x="1" y="1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57" name="Freeform 2773"/>
              <p:cNvSpPr>
                <a:spLocks/>
              </p:cNvSpPr>
              <p:nvPr/>
            </p:nvSpPr>
            <p:spPr bwMode="auto">
              <a:xfrm>
                <a:off x="8065" y="2925"/>
                <a:ext cx="36" cy="15"/>
              </a:xfrm>
              <a:custGeom>
                <a:avLst/>
                <a:gdLst>
                  <a:gd name="T0" fmla="*/ 36 w 36"/>
                  <a:gd name="T1" fmla="*/ 15 h 15"/>
                  <a:gd name="T2" fmla="*/ 0 w 36"/>
                  <a:gd name="T3" fmla="*/ 2 h 15"/>
                  <a:gd name="T4" fmla="*/ 2 w 36"/>
                  <a:gd name="T5" fmla="*/ 0 h 15"/>
                  <a:gd name="T6" fmla="*/ 36 w 36"/>
                  <a:gd name="T7" fmla="*/ 14 h 15"/>
                  <a:gd name="T8" fmla="*/ 36 w 36"/>
                  <a:gd name="T9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6" h="15">
                    <a:moveTo>
                      <a:pt x="36" y="15"/>
                    </a:moveTo>
                    <a:lnTo>
                      <a:pt x="0" y="2"/>
                    </a:lnTo>
                    <a:lnTo>
                      <a:pt x="2" y="0"/>
                    </a:lnTo>
                    <a:lnTo>
                      <a:pt x="36" y="14"/>
                    </a:lnTo>
                    <a:lnTo>
                      <a:pt x="36" y="1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58" name="Freeform 2774"/>
              <p:cNvSpPr>
                <a:spLocks/>
              </p:cNvSpPr>
              <p:nvPr/>
            </p:nvSpPr>
            <p:spPr bwMode="auto">
              <a:xfrm>
                <a:off x="8018" y="2939"/>
                <a:ext cx="15" cy="41"/>
              </a:xfrm>
              <a:custGeom>
                <a:avLst/>
                <a:gdLst>
                  <a:gd name="T0" fmla="*/ 2 w 15"/>
                  <a:gd name="T1" fmla="*/ 41 h 41"/>
                  <a:gd name="T2" fmla="*/ 0 w 15"/>
                  <a:gd name="T3" fmla="*/ 41 h 41"/>
                  <a:gd name="T4" fmla="*/ 14 w 15"/>
                  <a:gd name="T5" fmla="*/ 0 h 41"/>
                  <a:gd name="T6" fmla="*/ 15 w 15"/>
                  <a:gd name="T7" fmla="*/ 0 h 41"/>
                  <a:gd name="T8" fmla="*/ 2 w 15"/>
                  <a:gd name="T9" fmla="*/ 4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41">
                    <a:moveTo>
                      <a:pt x="2" y="41"/>
                    </a:moveTo>
                    <a:lnTo>
                      <a:pt x="0" y="41"/>
                    </a:lnTo>
                    <a:lnTo>
                      <a:pt x="14" y="0"/>
                    </a:lnTo>
                    <a:lnTo>
                      <a:pt x="15" y="0"/>
                    </a:lnTo>
                    <a:lnTo>
                      <a:pt x="2" y="4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59" name="Freeform 2775"/>
              <p:cNvSpPr>
                <a:spLocks/>
              </p:cNvSpPr>
              <p:nvPr/>
            </p:nvSpPr>
            <p:spPr bwMode="auto">
              <a:xfrm>
                <a:off x="8100" y="2939"/>
                <a:ext cx="13" cy="42"/>
              </a:xfrm>
              <a:custGeom>
                <a:avLst/>
                <a:gdLst>
                  <a:gd name="T0" fmla="*/ 13 w 13"/>
                  <a:gd name="T1" fmla="*/ 42 h 42"/>
                  <a:gd name="T2" fmla="*/ 0 w 13"/>
                  <a:gd name="T3" fmla="*/ 0 h 42"/>
                  <a:gd name="T4" fmla="*/ 1 w 13"/>
                  <a:gd name="T5" fmla="*/ 0 h 42"/>
                  <a:gd name="T6" fmla="*/ 13 w 13"/>
                  <a:gd name="T7" fmla="*/ 42 h 42"/>
                  <a:gd name="T8" fmla="*/ 13 w 13"/>
                  <a:gd name="T9" fmla="*/ 4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42">
                    <a:moveTo>
                      <a:pt x="13" y="42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3" y="42"/>
                    </a:lnTo>
                    <a:lnTo>
                      <a:pt x="13" y="4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60" name="Rectangle 2776"/>
              <p:cNvSpPr>
                <a:spLocks noChangeArrowheads="1"/>
              </p:cNvSpPr>
              <p:nvPr/>
            </p:nvSpPr>
            <p:spPr bwMode="auto">
              <a:xfrm>
                <a:off x="8065" y="2925"/>
                <a:ext cx="2" cy="1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61" name="Rectangle 2777"/>
              <p:cNvSpPr>
                <a:spLocks noChangeArrowheads="1"/>
              </p:cNvSpPr>
              <p:nvPr/>
            </p:nvSpPr>
            <p:spPr bwMode="auto">
              <a:xfrm>
                <a:off x="8065" y="2940"/>
                <a:ext cx="2" cy="56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62" name="Rectangle 2778"/>
              <p:cNvSpPr>
                <a:spLocks noChangeArrowheads="1"/>
              </p:cNvSpPr>
              <p:nvPr/>
            </p:nvSpPr>
            <p:spPr bwMode="auto">
              <a:xfrm>
                <a:off x="8018" y="2989"/>
                <a:ext cx="97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63" name="Rectangle 2779"/>
              <p:cNvSpPr>
                <a:spLocks noChangeArrowheads="1"/>
              </p:cNvSpPr>
              <p:nvPr/>
            </p:nvSpPr>
            <p:spPr bwMode="auto">
              <a:xfrm>
                <a:off x="8030" y="2975"/>
                <a:ext cx="70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64" name="Rectangle 2780"/>
              <p:cNvSpPr>
                <a:spLocks noChangeArrowheads="1"/>
              </p:cNvSpPr>
              <p:nvPr/>
            </p:nvSpPr>
            <p:spPr bwMode="auto">
              <a:xfrm>
                <a:off x="8030" y="2954"/>
                <a:ext cx="70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65" name="Rectangle 2781"/>
              <p:cNvSpPr>
                <a:spLocks noChangeArrowheads="1"/>
              </p:cNvSpPr>
              <p:nvPr/>
            </p:nvSpPr>
            <p:spPr bwMode="auto">
              <a:xfrm>
                <a:off x="10406" y="2025"/>
                <a:ext cx="43" cy="54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66" name="Freeform 2782"/>
              <p:cNvSpPr>
                <a:spLocks/>
              </p:cNvSpPr>
              <p:nvPr/>
            </p:nvSpPr>
            <p:spPr bwMode="auto">
              <a:xfrm>
                <a:off x="10315" y="1966"/>
                <a:ext cx="100" cy="128"/>
              </a:xfrm>
              <a:custGeom>
                <a:avLst/>
                <a:gdLst>
                  <a:gd name="T0" fmla="*/ 25 w 66"/>
                  <a:gd name="T1" fmla="*/ 0 h 85"/>
                  <a:gd name="T2" fmla="*/ 7 w 66"/>
                  <a:gd name="T3" fmla="*/ 10 h 85"/>
                  <a:gd name="T4" fmla="*/ 2 w 66"/>
                  <a:gd name="T5" fmla="*/ 58 h 85"/>
                  <a:gd name="T6" fmla="*/ 13 w 66"/>
                  <a:gd name="T7" fmla="*/ 85 h 85"/>
                  <a:gd name="T8" fmla="*/ 62 w 66"/>
                  <a:gd name="T9" fmla="*/ 83 h 85"/>
                  <a:gd name="T10" fmla="*/ 66 w 66"/>
                  <a:gd name="T11" fmla="*/ 75 h 85"/>
                  <a:gd name="T12" fmla="*/ 66 w 66"/>
                  <a:gd name="T13" fmla="*/ 1 h 85"/>
                  <a:gd name="T14" fmla="*/ 25 w 66"/>
                  <a:gd name="T15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6" h="85">
                    <a:moveTo>
                      <a:pt x="25" y="0"/>
                    </a:moveTo>
                    <a:cubicBezTo>
                      <a:pt x="7" y="10"/>
                      <a:pt x="7" y="10"/>
                      <a:pt x="7" y="10"/>
                    </a:cubicBezTo>
                    <a:cubicBezTo>
                      <a:pt x="7" y="10"/>
                      <a:pt x="0" y="40"/>
                      <a:pt x="2" y="58"/>
                    </a:cubicBezTo>
                    <a:cubicBezTo>
                      <a:pt x="4" y="77"/>
                      <a:pt x="13" y="85"/>
                      <a:pt x="13" y="85"/>
                    </a:cubicBezTo>
                    <a:cubicBezTo>
                      <a:pt x="62" y="83"/>
                      <a:pt x="62" y="83"/>
                      <a:pt x="62" y="83"/>
                    </a:cubicBezTo>
                    <a:cubicBezTo>
                      <a:pt x="66" y="75"/>
                      <a:pt x="66" y="75"/>
                      <a:pt x="66" y="75"/>
                    </a:cubicBezTo>
                    <a:cubicBezTo>
                      <a:pt x="66" y="1"/>
                      <a:pt x="66" y="1"/>
                      <a:pt x="66" y="1"/>
                    </a:cubicBezTo>
                    <a:lnTo>
                      <a:pt x="25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67" name="Freeform 2783"/>
              <p:cNvSpPr>
                <a:spLocks/>
              </p:cNvSpPr>
              <p:nvPr/>
            </p:nvSpPr>
            <p:spPr bwMode="auto">
              <a:xfrm>
                <a:off x="10353" y="1966"/>
                <a:ext cx="62" cy="113"/>
              </a:xfrm>
              <a:custGeom>
                <a:avLst/>
                <a:gdLst>
                  <a:gd name="T0" fmla="*/ 41 w 41"/>
                  <a:gd name="T1" fmla="*/ 1 h 75"/>
                  <a:gd name="T2" fmla="*/ 41 w 41"/>
                  <a:gd name="T3" fmla="*/ 75 h 75"/>
                  <a:gd name="T4" fmla="*/ 1 w 41"/>
                  <a:gd name="T5" fmla="*/ 75 h 75"/>
                  <a:gd name="T6" fmla="*/ 0 w 41"/>
                  <a:gd name="T7" fmla="*/ 0 h 75"/>
                  <a:gd name="T8" fmla="*/ 41 w 41"/>
                  <a:gd name="T9" fmla="*/ 1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75">
                    <a:moveTo>
                      <a:pt x="41" y="1"/>
                    </a:moveTo>
                    <a:cubicBezTo>
                      <a:pt x="41" y="2"/>
                      <a:pt x="41" y="75"/>
                      <a:pt x="41" y="75"/>
                    </a:cubicBezTo>
                    <a:cubicBezTo>
                      <a:pt x="1" y="75"/>
                      <a:pt x="1" y="75"/>
                      <a:pt x="1" y="75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41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68" name="Rectangle 2784"/>
              <p:cNvSpPr>
                <a:spLocks noChangeArrowheads="1"/>
              </p:cNvSpPr>
              <p:nvPr/>
            </p:nvSpPr>
            <p:spPr bwMode="auto">
              <a:xfrm>
                <a:off x="10363" y="1978"/>
                <a:ext cx="25" cy="29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69" name="Freeform 2785"/>
              <p:cNvSpPr>
                <a:spLocks/>
              </p:cNvSpPr>
              <p:nvPr/>
            </p:nvSpPr>
            <p:spPr bwMode="auto">
              <a:xfrm>
                <a:off x="10321" y="1971"/>
                <a:ext cx="29" cy="48"/>
              </a:xfrm>
              <a:custGeom>
                <a:avLst/>
                <a:gdLst>
                  <a:gd name="T0" fmla="*/ 19 w 19"/>
                  <a:gd name="T1" fmla="*/ 0 h 32"/>
                  <a:gd name="T2" fmla="*/ 4 w 19"/>
                  <a:gd name="T3" fmla="*/ 8 h 32"/>
                  <a:gd name="T4" fmla="*/ 0 w 19"/>
                  <a:gd name="T5" fmla="*/ 32 h 32"/>
                  <a:gd name="T6" fmla="*/ 19 w 19"/>
                  <a:gd name="T7" fmla="*/ 26 h 32"/>
                  <a:gd name="T8" fmla="*/ 19 w 19"/>
                  <a:gd name="T9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32">
                    <a:moveTo>
                      <a:pt x="19" y="0"/>
                    </a:move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1" y="22"/>
                      <a:pt x="0" y="32"/>
                    </a:cubicBezTo>
                    <a:cubicBezTo>
                      <a:pt x="19" y="26"/>
                      <a:pt x="19" y="26"/>
                      <a:pt x="19" y="26"/>
                    </a:cubicBezTo>
                    <a:lnTo>
                      <a:pt x="1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70" name="Freeform 2786"/>
              <p:cNvSpPr>
                <a:spLocks/>
              </p:cNvSpPr>
              <p:nvPr/>
            </p:nvSpPr>
            <p:spPr bwMode="auto">
              <a:xfrm>
                <a:off x="9662" y="1923"/>
                <a:ext cx="1114" cy="505"/>
              </a:xfrm>
              <a:custGeom>
                <a:avLst/>
                <a:gdLst>
                  <a:gd name="T0" fmla="*/ 3 w 1114"/>
                  <a:gd name="T1" fmla="*/ 505 h 505"/>
                  <a:gd name="T2" fmla="*/ 1114 w 1114"/>
                  <a:gd name="T3" fmla="*/ 4 h 505"/>
                  <a:gd name="T4" fmla="*/ 1113 w 1114"/>
                  <a:gd name="T5" fmla="*/ 0 h 505"/>
                  <a:gd name="T6" fmla="*/ 0 w 1114"/>
                  <a:gd name="T7" fmla="*/ 500 h 505"/>
                  <a:gd name="T8" fmla="*/ 3 w 1114"/>
                  <a:gd name="T9" fmla="*/ 505 h 5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14" h="505">
                    <a:moveTo>
                      <a:pt x="3" y="505"/>
                    </a:moveTo>
                    <a:lnTo>
                      <a:pt x="1114" y="4"/>
                    </a:lnTo>
                    <a:lnTo>
                      <a:pt x="1113" y="0"/>
                    </a:lnTo>
                    <a:lnTo>
                      <a:pt x="0" y="500"/>
                    </a:lnTo>
                    <a:lnTo>
                      <a:pt x="3" y="50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71" name="Freeform 2787"/>
              <p:cNvSpPr>
                <a:spLocks/>
              </p:cNvSpPr>
              <p:nvPr/>
            </p:nvSpPr>
            <p:spPr bwMode="auto">
              <a:xfrm>
                <a:off x="9702" y="1939"/>
                <a:ext cx="1154" cy="492"/>
              </a:xfrm>
              <a:custGeom>
                <a:avLst/>
                <a:gdLst>
                  <a:gd name="T0" fmla="*/ 2 w 1154"/>
                  <a:gd name="T1" fmla="*/ 492 h 492"/>
                  <a:gd name="T2" fmla="*/ 1154 w 1154"/>
                  <a:gd name="T3" fmla="*/ 3 h 492"/>
                  <a:gd name="T4" fmla="*/ 1152 w 1154"/>
                  <a:gd name="T5" fmla="*/ 0 h 492"/>
                  <a:gd name="T6" fmla="*/ 0 w 1154"/>
                  <a:gd name="T7" fmla="*/ 489 h 492"/>
                  <a:gd name="T8" fmla="*/ 2 w 1154"/>
                  <a:gd name="T9" fmla="*/ 492 h 4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54" h="492">
                    <a:moveTo>
                      <a:pt x="2" y="492"/>
                    </a:moveTo>
                    <a:lnTo>
                      <a:pt x="1154" y="3"/>
                    </a:lnTo>
                    <a:lnTo>
                      <a:pt x="1152" y="0"/>
                    </a:lnTo>
                    <a:lnTo>
                      <a:pt x="0" y="489"/>
                    </a:lnTo>
                    <a:lnTo>
                      <a:pt x="2" y="49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72" name="Freeform 2788"/>
              <p:cNvSpPr>
                <a:spLocks/>
              </p:cNvSpPr>
              <p:nvPr/>
            </p:nvSpPr>
            <p:spPr bwMode="auto">
              <a:xfrm>
                <a:off x="10362" y="2096"/>
                <a:ext cx="199" cy="8"/>
              </a:xfrm>
              <a:custGeom>
                <a:avLst/>
                <a:gdLst>
                  <a:gd name="T0" fmla="*/ 0 w 199"/>
                  <a:gd name="T1" fmla="*/ 8 h 8"/>
                  <a:gd name="T2" fmla="*/ 199 w 199"/>
                  <a:gd name="T3" fmla="*/ 3 h 8"/>
                  <a:gd name="T4" fmla="*/ 199 w 199"/>
                  <a:gd name="T5" fmla="*/ 0 h 8"/>
                  <a:gd name="T6" fmla="*/ 0 w 199"/>
                  <a:gd name="T7" fmla="*/ 3 h 8"/>
                  <a:gd name="T8" fmla="*/ 0 w 199"/>
                  <a:gd name="T9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9" h="8">
                    <a:moveTo>
                      <a:pt x="0" y="8"/>
                    </a:moveTo>
                    <a:lnTo>
                      <a:pt x="199" y="3"/>
                    </a:lnTo>
                    <a:lnTo>
                      <a:pt x="199" y="0"/>
                    </a:lnTo>
                    <a:lnTo>
                      <a:pt x="0" y="3"/>
                    </a:lnTo>
                    <a:lnTo>
                      <a:pt x="0" y="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73" name="Freeform 2789"/>
              <p:cNvSpPr>
                <a:spLocks noEditPoints="1"/>
              </p:cNvSpPr>
              <p:nvPr/>
            </p:nvSpPr>
            <p:spPr bwMode="auto">
              <a:xfrm>
                <a:off x="9773" y="2318"/>
                <a:ext cx="57" cy="40"/>
              </a:xfrm>
              <a:custGeom>
                <a:avLst/>
                <a:gdLst>
                  <a:gd name="T0" fmla="*/ 26 w 38"/>
                  <a:gd name="T1" fmla="*/ 27 h 27"/>
                  <a:gd name="T2" fmla="*/ 1 w 38"/>
                  <a:gd name="T3" fmla="*/ 19 h 27"/>
                  <a:gd name="T4" fmla="*/ 0 w 38"/>
                  <a:gd name="T5" fmla="*/ 18 h 27"/>
                  <a:gd name="T6" fmla="*/ 0 w 38"/>
                  <a:gd name="T7" fmla="*/ 17 h 27"/>
                  <a:gd name="T8" fmla="*/ 1 w 38"/>
                  <a:gd name="T9" fmla="*/ 16 h 27"/>
                  <a:gd name="T10" fmla="*/ 36 w 38"/>
                  <a:gd name="T11" fmla="*/ 0 h 27"/>
                  <a:gd name="T12" fmla="*/ 37 w 38"/>
                  <a:gd name="T13" fmla="*/ 0 h 27"/>
                  <a:gd name="T14" fmla="*/ 37 w 38"/>
                  <a:gd name="T15" fmla="*/ 1 h 27"/>
                  <a:gd name="T16" fmla="*/ 38 w 38"/>
                  <a:gd name="T17" fmla="*/ 2 h 27"/>
                  <a:gd name="T18" fmla="*/ 28 w 38"/>
                  <a:gd name="T19" fmla="*/ 26 h 27"/>
                  <a:gd name="T20" fmla="*/ 27 w 38"/>
                  <a:gd name="T21" fmla="*/ 27 h 27"/>
                  <a:gd name="T22" fmla="*/ 27 w 38"/>
                  <a:gd name="T23" fmla="*/ 27 h 27"/>
                  <a:gd name="T24" fmla="*/ 26 w 38"/>
                  <a:gd name="T25" fmla="*/ 27 h 27"/>
                  <a:gd name="T26" fmla="*/ 5 w 38"/>
                  <a:gd name="T27" fmla="*/ 17 h 27"/>
                  <a:gd name="T28" fmla="*/ 26 w 38"/>
                  <a:gd name="T29" fmla="*/ 24 h 27"/>
                  <a:gd name="T30" fmla="*/ 34 w 38"/>
                  <a:gd name="T31" fmla="*/ 4 h 27"/>
                  <a:gd name="T32" fmla="*/ 5 w 38"/>
                  <a:gd name="T33" fmla="*/ 1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8" h="27">
                    <a:moveTo>
                      <a:pt x="26" y="27"/>
                    </a:moveTo>
                    <a:cubicBezTo>
                      <a:pt x="1" y="19"/>
                      <a:pt x="1" y="19"/>
                      <a:pt x="1" y="19"/>
                    </a:cubicBezTo>
                    <a:cubicBezTo>
                      <a:pt x="1" y="19"/>
                      <a:pt x="0" y="18"/>
                      <a:pt x="0" y="18"/>
                    </a:cubicBezTo>
                    <a:cubicBezTo>
                      <a:pt x="0" y="18"/>
                      <a:pt x="0" y="17"/>
                      <a:pt x="0" y="17"/>
                    </a:cubicBezTo>
                    <a:cubicBezTo>
                      <a:pt x="0" y="16"/>
                      <a:pt x="1" y="16"/>
                      <a:pt x="1" y="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36" y="0"/>
                      <a:pt x="36" y="0"/>
                      <a:pt x="37" y="0"/>
                    </a:cubicBezTo>
                    <a:cubicBezTo>
                      <a:pt x="37" y="0"/>
                      <a:pt x="37" y="0"/>
                      <a:pt x="37" y="1"/>
                    </a:cubicBezTo>
                    <a:cubicBezTo>
                      <a:pt x="38" y="1"/>
                      <a:pt x="38" y="1"/>
                      <a:pt x="38" y="2"/>
                    </a:cubicBezTo>
                    <a:cubicBezTo>
                      <a:pt x="28" y="26"/>
                      <a:pt x="28" y="26"/>
                      <a:pt x="28" y="26"/>
                    </a:cubicBezTo>
                    <a:cubicBezTo>
                      <a:pt x="28" y="26"/>
                      <a:pt x="28" y="27"/>
                      <a:pt x="27" y="27"/>
                    </a:cubicBezTo>
                    <a:cubicBezTo>
                      <a:pt x="27" y="27"/>
                      <a:pt x="27" y="27"/>
                      <a:pt x="27" y="27"/>
                    </a:cubicBezTo>
                    <a:cubicBezTo>
                      <a:pt x="27" y="27"/>
                      <a:pt x="27" y="27"/>
                      <a:pt x="26" y="27"/>
                    </a:cubicBezTo>
                    <a:close/>
                    <a:moveTo>
                      <a:pt x="5" y="17"/>
                    </a:moveTo>
                    <a:cubicBezTo>
                      <a:pt x="26" y="24"/>
                      <a:pt x="26" y="24"/>
                      <a:pt x="26" y="24"/>
                    </a:cubicBezTo>
                    <a:cubicBezTo>
                      <a:pt x="34" y="4"/>
                      <a:pt x="34" y="4"/>
                      <a:pt x="34" y="4"/>
                    </a:cubicBezTo>
                    <a:lnTo>
                      <a:pt x="5" y="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74" name="Freeform 2790"/>
              <p:cNvSpPr>
                <a:spLocks/>
              </p:cNvSpPr>
              <p:nvPr/>
            </p:nvSpPr>
            <p:spPr bwMode="auto">
              <a:xfrm>
                <a:off x="9826" y="2318"/>
                <a:ext cx="4" cy="4"/>
              </a:xfrm>
              <a:custGeom>
                <a:avLst/>
                <a:gdLst>
                  <a:gd name="T0" fmla="*/ 1 w 3"/>
                  <a:gd name="T1" fmla="*/ 3 h 3"/>
                  <a:gd name="T2" fmla="*/ 3 w 3"/>
                  <a:gd name="T3" fmla="*/ 2 h 3"/>
                  <a:gd name="T4" fmla="*/ 2 w 3"/>
                  <a:gd name="T5" fmla="*/ 0 h 3"/>
                  <a:gd name="T6" fmla="*/ 1 w 3"/>
                  <a:gd name="T7" fmla="*/ 0 h 3"/>
                  <a:gd name="T8" fmla="*/ 0 w 3"/>
                  <a:gd name="T9" fmla="*/ 1 h 3"/>
                  <a:gd name="T10" fmla="*/ 1 w 3"/>
                  <a:gd name="T11" fmla="*/ 3 h 3"/>
                  <a:gd name="T12" fmla="*/ 1 w 3"/>
                  <a:gd name="T13" fmla="*/ 3 h 3"/>
                  <a:gd name="T14" fmla="*/ 1 w 3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2" y="3"/>
                      <a:pt x="2" y="2"/>
                      <a:pt x="3" y="2"/>
                    </a:cubicBezTo>
                    <a:cubicBezTo>
                      <a:pt x="3" y="1"/>
                      <a:pt x="3" y="1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2"/>
                      <a:pt x="0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75" name="Freeform 2791"/>
              <p:cNvSpPr>
                <a:spLocks/>
              </p:cNvSpPr>
              <p:nvPr/>
            </p:nvSpPr>
            <p:spPr bwMode="auto">
              <a:xfrm>
                <a:off x="9773" y="2342"/>
                <a:ext cx="5" cy="4"/>
              </a:xfrm>
              <a:custGeom>
                <a:avLst/>
                <a:gdLst>
                  <a:gd name="T0" fmla="*/ 1 w 3"/>
                  <a:gd name="T1" fmla="*/ 3 h 3"/>
                  <a:gd name="T2" fmla="*/ 3 w 3"/>
                  <a:gd name="T3" fmla="*/ 2 h 3"/>
                  <a:gd name="T4" fmla="*/ 2 w 3"/>
                  <a:gd name="T5" fmla="*/ 0 h 3"/>
                  <a:gd name="T6" fmla="*/ 1 w 3"/>
                  <a:gd name="T7" fmla="*/ 0 h 3"/>
                  <a:gd name="T8" fmla="*/ 1 w 3"/>
                  <a:gd name="T9" fmla="*/ 0 h 3"/>
                  <a:gd name="T10" fmla="*/ 0 w 3"/>
                  <a:gd name="T11" fmla="*/ 2 h 3"/>
                  <a:gd name="T12" fmla="*/ 1 w 3"/>
                  <a:gd name="T13" fmla="*/ 3 h 3"/>
                  <a:gd name="T14" fmla="*/ 1 w 3"/>
                  <a:gd name="T15" fmla="*/ 3 h 3"/>
                  <a:gd name="T16" fmla="*/ 1 w 3"/>
                  <a:gd name="T1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2" y="3"/>
                      <a:pt x="2" y="3"/>
                      <a:pt x="3" y="2"/>
                    </a:cubicBezTo>
                    <a:cubicBezTo>
                      <a:pt x="3" y="2"/>
                      <a:pt x="3" y="1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76" name="Freeform 2792"/>
              <p:cNvSpPr>
                <a:spLocks noEditPoints="1"/>
              </p:cNvSpPr>
              <p:nvPr/>
            </p:nvSpPr>
            <p:spPr bwMode="auto">
              <a:xfrm>
                <a:off x="9660" y="2385"/>
                <a:ext cx="53" cy="40"/>
              </a:xfrm>
              <a:custGeom>
                <a:avLst/>
                <a:gdLst>
                  <a:gd name="T0" fmla="*/ 3 w 35"/>
                  <a:gd name="T1" fmla="*/ 26 h 26"/>
                  <a:gd name="T2" fmla="*/ 2 w 35"/>
                  <a:gd name="T3" fmla="*/ 26 h 26"/>
                  <a:gd name="T4" fmla="*/ 1 w 35"/>
                  <a:gd name="T5" fmla="*/ 26 h 26"/>
                  <a:gd name="T6" fmla="*/ 1 w 35"/>
                  <a:gd name="T7" fmla="*/ 24 h 26"/>
                  <a:gd name="T8" fmla="*/ 15 w 35"/>
                  <a:gd name="T9" fmla="*/ 0 h 26"/>
                  <a:gd name="T10" fmla="*/ 17 w 35"/>
                  <a:gd name="T11" fmla="*/ 0 h 26"/>
                  <a:gd name="T12" fmla="*/ 34 w 35"/>
                  <a:gd name="T13" fmla="*/ 10 h 26"/>
                  <a:gd name="T14" fmla="*/ 35 w 35"/>
                  <a:gd name="T15" fmla="*/ 12 h 26"/>
                  <a:gd name="T16" fmla="*/ 34 w 35"/>
                  <a:gd name="T17" fmla="*/ 12 h 26"/>
                  <a:gd name="T18" fmla="*/ 34 w 35"/>
                  <a:gd name="T19" fmla="*/ 13 h 26"/>
                  <a:gd name="T20" fmla="*/ 4 w 35"/>
                  <a:gd name="T21" fmla="*/ 26 h 26"/>
                  <a:gd name="T22" fmla="*/ 3 w 35"/>
                  <a:gd name="T23" fmla="*/ 26 h 26"/>
                  <a:gd name="T24" fmla="*/ 3 w 35"/>
                  <a:gd name="T25" fmla="*/ 26 h 26"/>
                  <a:gd name="T26" fmla="*/ 17 w 35"/>
                  <a:gd name="T27" fmla="*/ 3 h 26"/>
                  <a:gd name="T28" fmla="*/ 5 w 35"/>
                  <a:gd name="T29" fmla="*/ 23 h 26"/>
                  <a:gd name="T30" fmla="*/ 31 w 35"/>
                  <a:gd name="T31" fmla="*/ 11 h 26"/>
                  <a:gd name="T32" fmla="*/ 17 w 35"/>
                  <a:gd name="T33" fmla="*/ 3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5" h="26">
                    <a:moveTo>
                      <a:pt x="3" y="26"/>
                    </a:moveTo>
                    <a:cubicBezTo>
                      <a:pt x="2" y="26"/>
                      <a:pt x="2" y="26"/>
                      <a:pt x="2" y="26"/>
                    </a:cubicBezTo>
                    <a:cubicBezTo>
                      <a:pt x="1" y="26"/>
                      <a:pt x="1" y="26"/>
                      <a:pt x="1" y="26"/>
                    </a:cubicBezTo>
                    <a:cubicBezTo>
                      <a:pt x="0" y="25"/>
                      <a:pt x="0" y="25"/>
                      <a:pt x="1" y="2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6" y="0"/>
                      <a:pt x="16" y="0"/>
                      <a:pt x="17" y="0"/>
                    </a:cubicBezTo>
                    <a:cubicBezTo>
                      <a:pt x="34" y="10"/>
                      <a:pt x="34" y="10"/>
                      <a:pt x="34" y="10"/>
                    </a:cubicBezTo>
                    <a:cubicBezTo>
                      <a:pt x="35" y="10"/>
                      <a:pt x="35" y="11"/>
                      <a:pt x="35" y="12"/>
                    </a:cubicBezTo>
                    <a:cubicBezTo>
                      <a:pt x="34" y="12"/>
                      <a:pt x="34" y="12"/>
                      <a:pt x="34" y="12"/>
                    </a:cubicBezTo>
                    <a:cubicBezTo>
                      <a:pt x="34" y="12"/>
                      <a:pt x="34" y="13"/>
                      <a:pt x="34" y="13"/>
                    </a:cubicBezTo>
                    <a:cubicBezTo>
                      <a:pt x="4" y="26"/>
                      <a:pt x="4" y="26"/>
                      <a:pt x="4" y="26"/>
                    </a:cubicBezTo>
                    <a:cubicBezTo>
                      <a:pt x="3" y="26"/>
                      <a:pt x="3" y="26"/>
                      <a:pt x="3" y="26"/>
                    </a:cubicBezTo>
                    <a:cubicBezTo>
                      <a:pt x="3" y="26"/>
                      <a:pt x="3" y="26"/>
                      <a:pt x="3" y="26"/>
                    </a:cubicBezTo>
                    <a:close/>
                    <a:moveTo>
                      <a:pt x="17" y="3"/>
                    </a:moveTo>
                    <a:cubicBezTo>
                      <a:pt x="5" y="23"/>
                      <a:pt x="5" y="23"/>
                      <a:pt x="5" y="23"/>
                    </a:cubicBezTo>
                    <a:cubicBezTo>
                      <a:pt x="31" y="11"/>
                      <a:pt x="31" y="11"/>
                      <a:pt x="31" y="11"/>
                    </a:cubicBezTo>
                    <a:lnTo>
                      <a:pt x="17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77" name="Freeform 2793"/>
              <p:cNvSpPr>
                <a:spLocks noEditPoints="1"/>
              </p:cNvSpPr>
              <p:nvPr/>
            </p:nvSpPr>
            <p:spPr bwMode="auto">
              <a:xfrm>
                <a:off x="9826" y="2293"/>
                <a:ext cx="55" cy="41"/>
              </a:xfrm>
              <a:custGeom>
                <a:avLst/>
                <a:gdLst>
                  <a:gd name="T0" fmla="*/ 26 w 37"/>
                  <a:gd name="T1" fmla="*/ 27 h 27"/>
                  <a:gd name="T2" fmla="*/ 1 w 37"/>
                  <a:gd name="T3" fmla="*/ 19 h 27"/>
                  <a:gd name="T4" fmla="*/ 0 w 37"/>
                  <a:gd name="T5" fmla="*/ 18 h 27"/>
                  <a:gd name="T6" fmla="*/ 0 w 37"/>
                  <a:gd name="T7" fmla="*/ 17 h 27"/>
                  <a:gd name="T8" fmla="*/ 1 w 37"/>
                  <a:gd name="T9" fmla="*/ 16 h 27"/>
                  <a:gd name="T10" fmla="*/ 35 w 37"/>
                  <a:gd name="T11" fmla="*/ 0 h 27"/>
                  <a:gd name="T12" fmla="*/ 37 w 37"/>
                  <a:gd name="T13" fmla="*/ 0 h 27"/>
                  <a:gd name="T14" fmla="*/ 37 w 37"/>
                  <a:gd name="T15" fmla="*/ 2 h 27"/>
                  <a:gd name="T16" fmla="*/ 28 w 37"/>
                  <a:gd name="T17" fmla="*/ 27 h 27"/>
                  <a:gd name="T18" fmla="*/ 27 w 37"/>
                  <a:gd name="T19" fmla="*/ 27 h 27"/>
                  <a:gd name="T20" fmla="*/ 27 w 37"/>
                  <a:gd name="T21" fmla="*/ 27 h 27"/>
                  <a:gd name="T22" fmla="*/ 26 w 37"/>
                  <a:gd name="T23" fmla="*/ 27 h 27"/>
                  <a:gd name="T24" fmla="*/ 26 w 37"/>
                  <a:gd name="T25" fmla="*/ 27 h 27"/>
                  <a:gd name="T26" fmla="*/ 5 w 37"/>
                  <a:gd name="T27" fmla="*/ 17 h 27"/>
                  <a:gd name="T28" fmla="*/ 26 w 37"/>
                  <a:gd name="T29" fmla="*/ 24 h 27"/>
                  <a:gd name="T30" fmla="*/ 34 w 37"/>
                  <a:gd name="T31" fmla="*/ 4 h 27"/>
                  <a:gd name="T32" fmla="*/ 5 w 37"/>
                  <a:gd name="T33" fmla="*/ 1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7" h="27">
                    <a:moveTo>
                      <a:pt x="26" y="27"/>
                    </a:moveTo>
                    <a:cubicBezTo>
                      <a:pt x="1" y="19"/>
                      <a:pt x="1" y="19"/>
                      <a:pt x="1" y="19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6"/>
                      <a:pt x="0" y="16"/>
                      <a:pt x="1" y="16"/>
                    </a:cubicBezTo>
                    <a:cubicBezTo>
                      <a:pt x="35" y="0"/>
                      <a:pt x="35" y="0"/>
                      <a:pt x="35" y="0"/>
                    </a:cubicBezTo>
                    <a:cubicBezTo>
                      <a:pt x="36" y="0"/>
                      <a:pt x="37" y="0"/>
                      <a:pt x="37" y="0"/>
                    </a:cubicBezTo>
                    <a:cubicBezTo>
                      <a:pt x="37" y="0"/>
                      <a:pt x="37" y="1"/>
                      <a:pt x="37" y="2"/>
                    </a:cubicBezTo>
                    <a:cubicBezTo>
                      <a:pt x="28" y="27"/>
                      <a:pt x="28" y="27"/>
                      <a:pt x="28" y="27"/>
                    </a:cubicBezTo>
                    <a:cubicBezTo>
                      <a:pt x="27" y="27"/>
                      <a:pt x="27" y="27"/>
                      <a:pt x="27" y="27"/>
                    </a:cubicBezTo>
                    <a:cubicBezTo>
                      <a:pt x="27" y="27"/>
                      <a:pt x="27" y="27"/>
                      <a:pt x="27" y="27"/>
                    </a:cubicBezTo>
                    <a:cubicBezTo>
                      <a:pt x="27" y="27"/>
                      <a:pt x="26" y="27"/>
                      <a:pt x="26" y="27"/>
                    </a:cubicBezTo>
                    <a:cubicBezTo>
                      <a:pt x="26" y="27"/>
                      <a:pt x="26" y="27"/>
                      <a:pt x="26" y="27"/>
                    </a:cubicBezTo>
                    <a:close/>
                    <a:moveTo>
                      <a:pt x="5" y="17"/>
                    </a:moveTo>
                    <a:cubicBezTo>
                      <a:pt x="26" y="24"/>
                      <a:pt x="26" y="24"/>
                      <a:pt x="26" y="24"/>
                    </a:cubicBezTo>
                    <a:cubicBezTo>
                      <a:pt x="34" y="4"/>
                      <a:pt x="34" y="4"/>
                      <a:pt x="34" y="4"/>
                    </a:cubicBezTo>
                    <a:lnTo>
                      <a:pt x="5" y="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78" name="Freeform 2794"/>
              <p:cNvSpPr>
                <a:spLocks noEditPoints="1"/>
              </p:cNvSpPr>
              <p:nvPr/>
            </p:nvSpPr>
            <p:spPr bwMode="auto">
              <a:xfrm>
                <a:off x="9722" y="2342"/>
                <a:ext cx="56" cy="39"/>
              </a:xfrm>
              <a:custGeom>
                <a:avLst/>
                <a:gdLst>
                  <a:gd name="T0" fmla="*/ 25 w 37"/>
                  <a:gd name="T1" fmla="*/ 26 h 26"/>
                  <a:gd name="T2" fmla="*/ 1 w 37"/>
                  <a:gd name="T3" fmla="*/ 19 h 26"/>
                  <a:gd name="T4" fmla="*/ 0 w 37"/>
                  <a:gd name="T5" fmla="*/ 18 h 26"/>
                  <a:gd name="T6" fmla="*/ 0 w 37"/>
                  <a:gd name="T7" fmla="*/ 17 h 26"/>
                  <a:gd name="T8" fmla="*/ 1 w 37"/>
                  <a:gd name="T9" fmla="*/ 16 h 26"/>
                  <a:gd name="T10" fmla="*/ 35 w 37"/>
                  <a:gd name="T11" fmla="*/ 0 h 26"/>
                  <a:gd name="T12" fmla="*/ 36 w 37"/>
                  <a:gd name="T13" fmla="*/ 0 h 26"/>
                  <a:gd name="T14" fmla="*/ 37 w 37"/>
                  <a:gd name="T15" fmla="*/ 1 h 26"/>
                  <a:gd name="T16" fmla="*/ 37 w 37"/>
                  <a:gd name="T17" fmla="*/ 2 h 26"/>
                  <a:gd name="T18" fmla="*/ 27 w 37"/>
                  <a:gd name="T19" fmla="*/ 26 h 26"/>
                  <a:gd name="T20" fmla="*/ 25 w 37"/>
                  <a:gd name="T21" fmla="*/ 26 h 26"/>
                  <a:gd name="T22" fmla="*/ 25 w 37"/>
                  <a:gd name="T23" fmla="*/ 26 h 26"/>
                  <a:gd name="T24" fmla="*/ 5 w 37"/>
                  <a:gd name="T25" fmla="*/ 17 h 26"/>
                  <a:gd name="T26" fmla="*/ 25 w 37"/>
                  <a:gd name="T27" fmla="*/ 23 h 26"/>
                  <a:gd name="T28" fmla="*/ 33 w 37"/>
                  <a:gd name="T29" fmla="*/ 4 h 26"/>
                  <a:gd name="T30" fmla="*/ 5 w 37"/>
                  <a:gd name="T31" fmla="*/ 17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7" h="26">
                    <a:moveTo>
                      <a:pt x="25" y="26"/>
                    </a:moveTo>
                    <a:cubicBezTo>
                      <a:pt x="1" y="19"/>
                      <a:pt x="1" y="19"/>
                      <a:pt x="1" y="19"/>
                    </a:cubicBezTo>
                    <a:cubicBezTo>
                      <a:pt x="1" y="19"/>
                      <a:pt x="0" y="18"/>
                      <a:pt x="0" y="18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6"/>
                      <a:pt x="1" y="16"/>
                      <a:pt x="1" y="16"/>
                    </a:cubicBezTo>
                    <a:cubicBezTo>
                      <a:pt x="35" y="0"/>
                      <a:pt x="35" y="0"/>
                      <a:pt x="35" y="0"/>
                    </a:cubicBezTo>
                    <a:cubicBezTo>
                      <a:pt x="35" y="0"/>
                      <a:pt x="36" y="0"/>
                      <a:pt x="36" y="0"/>
                    </a:cubicBezTo>
                    <a:cubicBezTo>
                      <a:pt x="36" y="0"/>
                      <a:pt x="37" y="1"/>
                      <a:pt x="37" y="1"/>
                    </a:cubicBezTo>
                    <a:cubicBezTo>
                      <a:pt x="37" y="1"/>
                      <a:pt x="37" y="2"/>
                      <a:pt x="37" y="2"/>
                    </a:cubicBezTo>
                    <a:cubicBezTo>
                      <a:pt x="27" y="26"/>
                      <a:pt x="27" y="26"/>
                      <a:pt x="27" y="26"/>
                    </a:cubicBezTo>
                    <a:cubicBezTo>
                      <a:pt x="26" y="26"/>
                      <a:pt x="26" y="26"/>
                      <a:pt x="25" y="26"/>
                    </a:cubicBezTo>
                    <a:cubicBezTo>
                      <a:pt x="25" y="26"/>
                      <a:pt x="25" y="26"/>
                      <a:pt x="25" y="26"/>
                    </a:cubicBezTo>
                    <a:close/>
                    <a:moveTo>
                      <a:pt x="5" y="17"/>
                    </a:moveTo>
                    <a:cubicBezTo>
                      <a:pt x="25" y="23"/>
                      <a:pt x="25" y="23"/>
                      <a:pt x="25" y="23"/>
                    </a:cubicBezTo>
                    <a:cubicBezTo>
                      <a:pt x="33" y="4"/>
                      <a:pt x="33" y="4"/>
                      <a:pt x="33" y="4"/>
                    </a:cubicBezTo>
                    <a:lnTo>
                      <a:pt x="5" y="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79" name="Freeform 2795"/>
              <p:cNvSpPr>
                <a:spLocks noEditPoints="1"/>
              </p:cNvSpPr>
              <p:nvPr/>
            </p:nvSpPr>
            <p:spPr bwMode="auto">
              <a:xfrm>
                <a:off x="9683" y="2366"/>
                <a:ext cx="43" cy="38"/>
              </a:xfrm>
              <a:custGeom>
                <a:avLst/>
                <a:gdLst>
                  <a:gd name="T0" fmla="*/ 18 w 29"/>
                  <a:gd name="T1" fmla="*/ 25 h 25"/>
                  <a:gd name="T2" fmla="*/ 1 w 29"/>
                  <a:gd name="T3" fmla="*/ 15 h 25"/>
                  <a:gd name="T4" fmla="*/ 0 w 29"/>
                  <a:gd name="T5" fmla="*/ 14 h 25"/>
                  <a:gd name="T6" fmla="*/ 0 w 29"/>
                  <a:gd name="T7" fmla="*/ 13 h 25"/>
                  <a:gd name="T8" fmla="*/ 1 w 29"/>
                  <a:gd name="T9" fmla="*/ 12 h 25"/>
                  <a:gd name="T10" fmla="*/ 2 w 29"/>
                  <a:gd name="T11" fmla="*/ 12 h 25"/>
                  <a:gd name="T12" fmla="*/ 27 w 29"/>
                  <a:gd name="T13" fmla="*/ 0 h 25"/>
                  <a:gd name="T14" fmla="*/ 28 w 29"/>
                  <a:gd name="T15" fmla="*/ 0 h 25"/>
                  <a:gd name="T16" fmla="*/ 29 w 29"/>
                  <a:gd name="T17" fmla="*/ 1 h 25"/>
                  <a:gd name="T18" fmla="*/ 29 w 29"/>
                  <a:gd name="T19" fmla="*/ 2 h 25"/>
                  <a:gd name="T20" fmla="*/ 20 w 29"/>
                  <a:gd name="T21" fmla="*/ 25 h 25"/>
                  <a:gd name="T22" fmla="*/ 19 w 29"/>
                  <a:gd name="T23" fmla="*/ 25 h 25"/>
                  <a:gd name="T24" fmla="*/ 18 w 29"/>
                  <a:gd name="T25" fmla="*/ 25 h 25"/>
                  <a:gd name="T26" fmla="*/ 18 w 29"/>
                  <a:gd name="T27" fmla="*/ 25 h 25"/>
                  <a:gd name="T28" fmla="*/ 3 w 29"/>
                  <a:gd name="T29" fmla="*/ 14 h 25"/>
                  <a:gd name="T30" fmla="*/ 18 w 29"/>
                  <a:gd name="T31" fmla="*/ 22 h 25"/>
                  <a:gd name="T32" fmla="*/ 25 w 29"/>
                  <a:gd name="T33" fmla="*/ 4 h 25"/>
                  <a:gd name="T34" fmla="*/ 3 w 29"/>
                  <a:gd name="T35" fmla="*/ 1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9" h="25">
                    <a:moveTo>
                      <a:pt x="18" y="25"/>
                    </a:moveTo>
                    <a:cubicBezTo>
                      <a:pt x="1" y="15"/>
                      <a:pt x="1" y="15"/>
                      <a:pt x="1" y="15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4"/>
                      <a:pt x="0" y="14"/>
                      <a:pt x="0" y="13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1" y="12"/>
                      <a:pt x="2" y="12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7" y="0"/>
                      <a:pt x="27" y="0"/>
                      <a:pt x="28" y="0"/>
                    </a:cubicBezTo>
                    <a:cubicBezTo>
                      <a:pt x="28" y="0"/>
                      <a:pt x="28" y="0"/>
                      <a:pt x="29" y="1"/>
                    </a:cubicBezTo>
                    <a:cubicBezTo>
                      <a:pt x="29" y="1"/>
                      <a:pt x="29" y="1"/>
                      <a:pt x="29" y="2"/>
                    </a:cubicBezTo>
                    <a:cubicBezTo>
                      <a:pt x="20" y="25"/>
                      <a:pt x="20" y="25"/>
                      <a:pt x="20" y="25"/>
                    </a:cubicBezTo>
                    <a:cubicBezTo>
                      <a:pt x="19" y="25"/>
                      <a:pt x="19" y="25"/>
                      <a:pt x="19" y="25"/>
                    </a:cubicBezTo>
                    <a:cubicBezTo>
                      <a:pt x="19" y="25"/>
                      <a:pt x="18" y="25"/>
                      <a:pt x="18" y="25"/>
                    </a:cubicBezTo>
                    <a:cubicBezTo>
                      <a:pt x="18" y="25"/>
                      <a:pt x="18" y="25"/>
                      <a:pt x="18" y="25"/>
                    </a:cubicBezTo>
                    <a:close/>
                    <a:moveTo>
                      <a:pt x="3" y="14"/>
                    </a:moveTo>
                    <a:cubicBezTo>
                      <a:pt x="18" y="22"/>
                      <a:pt x="18" y="22"/>
                      <a:pt x="18" y="22"/>
                    </a:cubicBezTo>
                    <a:cubicBezTo>
                      <a:pt x="25" y="4"/>
                      <a:pt x="25" y="4"/>
                      <a:pt x="25" y="4"/>
                    </a:cubicBezTo>
                    <a:lnTo>
                      <a:pt x="3" y="1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80" name="Freeform 2796"/>
              <p:cNvSpPr>
                <a:spLocks/>
              </p:cNvSpPr>
              <p:nvPr/>
            </p:nvSpPr>
            <p:spPr bwMode="auto">
              <a:xfrm>
                <a:off x="9722" y="2366"/>
                <a:ext cx="4" cy="4"/>
              </a:xfrm>
              <a:custGeom>
                <a:avLst/>
                <a:gdLst>
                  <a:gd name="T0" fmla="*/ 1 w 3"/>
                  <a:gd name="T1" fmla="*/ 3 h 3"/>
                  <a:gd name="T2" fmla="*/ 3 w 3"/>
                  <a:gd name="T3" fmla="*/ 2 h 3"/>
                  <a:gd name="T4" fmla="*/ 2 w 3"/>
                  <a:gd name="T5" fmla="*/ 0 h 3"/>
                  <a:gd name="T6" fmla="*/ 1 w 3"/>
                  <a:gd name="T7" fmla="*/ 0 h 3"/>
                  <a:gd name="T8" fmla="*/ 0 w 3"/>
                  <a:gd name="T9" fmla="*/ 1 h 3"/>
                  <a:gd name="T10" fmla="*/ 1 w 3"/>
                  <a:gd name="T11" fmla="*/ 3 h 3"/>
                  <a:gd name="T12" fmla="*/ 1 w 3"/>
                  <a:gd name="T13" fmla="*/ 3 h 3"/>
                  <a:gd name="T14" fmla="*/ 1 w 3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2" y="3"/>
                      <a:pt x="2" y="2"/>
                      <a:pt x="3" y="2"/>
                    </a:cubicBezTo>
                    <a:cubicBezTo>
                      <a:pt x="3" y="1"/>
                      <a:pt x="3" y="1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2"/>
                      <a:pt x="0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81" name="Freeform 2797"/>
              <p:cNvSpPr>
                <a:spLocks/>
              </p:cNvSpPr>
              <p:nvPr/>
            </p:nvSpPr>
            <p:spPr bwMode="auto">
              <a:xfrm>
                <a:off x="10223" y="2168"/>
                <a:ext cx="5" cy="5"/>
              </a:xfrm>
              <a:custGeom>
                <a:avLst/>
                <a:gdLst>
                  <a:gd name="T0" fmla="*/ 1 w 3"/>
                  <a:gd name="T1" fmla="*/ 3 h 3"/>
                  <a:gd name="T2" fmla="*/ 2 w 3"/>
                  <a:gd name="T3" fmla="*/ 3 h 3"/>
                  <a:gd name="T4" fmla="*/ 3 w 3"/>
                  <a:gd name="T5" fmla="*/ 2 h 3"/>
                  <a:gd name="T6" fmla="*/ 2 w 3"/>
                  <a:gd name="T7" fmla="*/ 1 h 3"/>
                  <a:gd name="T8" fmla="*/ 2 w 3"/>
                  <a:gd name="T9" fmla="*/ 1 h 3"/>
                  <a:gd name="T10" fmla="*/ 1 w 3"/>
                  <a:gd name="T11" fmla="*/ 0 h 3"/>
                  <a:gd name="T12" fmla="*/ 0 w 3"/>
                  <a:gd name="T13" fmla="*/ 1 h 3"/>
                  <a:gd name="T14" fmla="*/ 0 w 3"/>
                  <a:gd name="T15" fmla="*/ 3 h 3"/>
                  <a:gd name="T16" fmla="*/ 1 w 3"/>
                  <a:gd name="T1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3" y="2"/>
                      <a:pt x="3" y="2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82" name="Freeform 2798"/>
              <p:cNvSpPr>
                <a:spLocks/>
              </p:cNvSpPr>
              <p:nvPr/>
            </p:nvSpPr>
            <p:spPr bwMode="auto">
              <a:xfrm>
                <a:off x="9972" y="2281"/>
                <a:ext cx="3" cy="5"/>
              </a:xfrm>
              <a:custGeom>
                <a:avLst/>
                <a:gdLst>
                  <a:gd name="T0" fmla="*/ 1 w 2"/>
                  <a:gd name="T1" fmla="*/ 3 h 3"/>
                  <a:gd name="T2" fmla="*/ 1 w 2"/>
                  <a:gd name="T3" fmla="*/ 3 h 3"/>
                  <a:gd name="T4" fmla="*/ 2 w 2"/>
                  <a:gd name="T5" fmla="*/ 2 h 3"/>
                  <a:gd name="T6" fmla="*/ 2 w 2"/>
                  <a:gd name="T7" fmla="*/ 1 h 3"/>
                  <a:gd name="T8" fmla="*/ 1 w 2"/>
                  <a:gd name="T9" fmla="*/ 1 h 3"/>
                  <a:gd name="T10" fmla="*/ 0 w 2"/>
                  <a:gd name="T11" fmla="*/ 1 h 3"/>
                  <a:gd name="T12" fmla="*/ 0 w 2"/>
                  <a:gd name="T13" fmla="*/ 3 h 3"/>
                  <a:gd name="T14" fmla="*/ 1 w 2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0" y="3"/>
                      <a:pt x="1" y="3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83" name="Freeform 2799"/>
              <p:cNvSpPr>
                <a:spLocks/>
              </p:cNvSpPr>
              <p:nvPr/>
            </p:nvSpPr>
            <p:spPr bwMode="auto">
              <a:xfrm>
                <a:off x="9708" y="2401"/>
                <a:ext cx="5" cy="4"/>
              </a:xfrm>
              <a:custGeom>
                <a:avLst/>
                <a:gdLst>
                  <a:gd name="T0" fmla="*/ 1 w 3"/>
                  <a:gd name="T1" fmla="*/ 3 h 3"/>
                  <a:gd name="T2" fmla="*/ 2 w 3"/>
                  <a:gd name="T3" fmla="*/ 3 h 3"/>
                  <a:gd name="T4" fmla="*/ 2 w 3"/>
                  <a:gd name="T5" fmla="*/ 2 h 3"/>
                  <a:gd name="T6" fmla="*/ 3 w 3"/>
                  <a:gd name="T7" fmla="*/ 1 h 3"/>
                  <a:gd name="T8" fmla="*/ 2 w 3"/>
                  <a:gd name="T9" fmla="*/ 0 h 3"/>
                  <a:gd name="T10" fmla="*/ 2 w 3"/>
                  <a:gd name="T11" fmla="*/ 0 h 3"/>
                  <a:gd name="T12" fmla="*/ 1 w 3"/>
                  <a:gd name="T13" fmla="*/ 0 h 3"/>
                  <a:gd name="T14" fmla="*/ 0 w 3"/>
                  <a:gd name="T15" fmla="*/ 1 h 3"/>
                  <a:gd name="T16" fmla="*/ 0 w 3"/>
                  <a:gd name="T17" fmla="*/ 1 h 3"/>
                  <a:gd name="T18" fmla="*/ 0 w 3"/>
                  <a:gd name="T19" fmla="*/ 2 h 3"/>
                  <a:gd name="T20" fmla="*/ 1 w 3"/>
                  <a:gd name="T21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1" y="3"/>
                      <a:pt x="1" y="3"/>
                      <a:pt x="2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2"/>
                      <a:pt x="3" y="2"/>
                      <a:pt x="3" y="1"/>
                    </a:cubicBezTo>
                    <a:cubicBezTo>
                      <a:pt x="3" y="1"/>
                      <a:pt x="3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84" name="Freeform 2800"/>
              <p:cNvSpPr>
                <a:spLocks noEditPoints="1"/>
              </p:cNvSpPr>
              <p:nvPr/>
            </p:nvSpPr>
            <p:spPr bwMode="auto">
              <a:xfrm>
                <a:off x="9863" y="2293"/>
                <a:ext cx="56" cy="41"/>
              </a:xfrm>
              <a:custGeom>
                <a:avLst/>
                <a:gdLst>
                  <a:gd name="T0" fmla="*/ 0 w 37"/>
                  <a:gd name="T1" fmla="*/ 27 h 27"/>
                  <a:gd name="T2" fmla="*/ 0 w 37"/>
                  <a:gd name="T3" fmla="*/ 26 h 27"/>
                  <a:gd name="T4" fmla="*/ 10 w 37"/>
                  <a:gd name="T5" fmla="*/ 1 h 27"/>
                  <a:gd name="T6" fmla="*/ 11 w 37"/>
                  <a:gd name="T7" fmla="*/ 0 h 27"/>
                  <a:gd name="T8" fmla="*/ 12 w 37"/>
                  <a:gd name="T9" fmla="*/ 0 h 27"/>
                  <a:gd name="T10" fmla="*/ 36 w 37"/>
                  <a:gd name="T11" fmla="*/ 10 h 27"/>
                  <a:gd name="T12" fmla="*/ 37 w 37"/>
                  <a:gd name="T13" fmla="*/ 10 h 27"/>
                  <a:gd name="T14" fmla="*/ 37 w 37"/>
                  <a:gd name="T15" fmla="*/ 11 h 27"/>
                  <a:gd name="T16" fmla="*/ 37 w 37"/>
                  <a:gd name="T17" fmla="*/ 11 h 27"/>
                  <a:gd name="T18" fmla="*/ 36 w 37"/>
                  <a:gd name="T19" fmla="*/ 12 h 27"/>
                  <a:gd name="T20" fmla="*/ 2 w 37"/>
                  <a:gd name="T21" fmla="*/ 27 h 27"/>
                  <a:gd name="T22" fmla="*/ 1 w 37"/>
                  <a:gd name="T23" fmla="*/ 27 h 27"/>
                  <a:gd name="T24" fmla="*/ 0 w 37"/>
                  <a:gd name="T25" fmla="*/ 27 h 27"/>
                  <a:gd name="T26" fmla="*/ 12 w 37"/>
                  <a:gd name="T27" fmla="*/ 3 h 27"/>
                  <a:gd name="T28" fmla="*/ 4 w 37"/>
                  <a:gd name="T29" fmla="*/ 24 h 27"/>
                  <a:gd name="T30" fmla="*/ 32 w 37"/>
                  <a:gd name="T31" fmla="*/ 11 h 27"/>
                  <a:gd name="T32" fmla="*/ 12 w 37"/>
                  <a:gd name="T33" fmla="*/ 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7" h="27">
                    <a:moveTo>
                      <a:pt x="0" y="27"/>
                    </a:moveTo>
                    <a:cubicBezTo>
                      <a:pt x="0" y="27"/>
                      <a:pt x="0" y="26"/>
                      <a:pt x="0" y="26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0"/>
                      <a:pt x="10" y="0"/>
                      <a:pt x="11" y="0"/>
                    </a:cubicBezTo>
                    <a:cubicBezTo>
                      <a:pt x="11" y="0"/>
                      <a:pt x="11" y="0"/>
                      <a:pt x="12" y="0"/>
                    </a:cubicBezTo>
                    <a:cubicBezTo>
                      <a:pt x="36" y="10"/>
                      <a:pt x="36" y="10"/>
                      <a:pt x="36" y="10"/>
                    </a:cubicBezTo>
                    <a:cubicBezTo>
                      <a:pt x="36" y="10"/>
                      <a:pt x="36" y="10"/>
                      <a:pt x="37" y="10"/>
                    </a:cubicBezTo>
                    <a:cubicBezTo>
                      <a:pt x="37" y="11"/>
                      <a:pt x="37" y="11"/>
                      <a:pt x="37" y="11"/>
                    </a:cubicBezTo>
                    <a:cubicBezTo>
                      <a:pt x="37" y="11"/>
                      <a:pt x="37" y="11"/>
                      <a:pt x="37" y="11"/>
                    </a:cubicBezTo>
                    <a:cubicBezTo>
                      <a:pt x="36" y="12"/>
                      <a:pt x="36" y="12"/>
                      <a:pt x="36" y="12"/>
                    </a:cubicBezTo>
                    <a:cubicBezTo>
                      <a:pt x="2" y="27"/>
                      <a:pt x="2" y="27"/>
                      <a:pt x="2" y="27"/>
                    </a:cubicBezTo>
                    <a:cubicBezTo>
                      <a:pt x="2" y="27"/>
                      <a:pt x="2" y="27"/>
                      <a:pt x="1" y="27"/>
                    </a:cubicBezTo>
                    <a:cubicBezTo>
                      <a:pt x="1" y="27"/>
                      <a:pt x="1" y="27"/>
                      <a:pt x="0" y="27"/>
                    </a:cubicBezTo>
                    <a:close/>
                    <a:moveTo>
                      <a:pt x="12" y="3"/>
                    </a:moveTo>
                    <a:cubicBezTo>
                      <a:pt x="4" y="24"/>
                      <a:pt x="4" y="24"/>
                      <a:pt x="4" y="24"/>
                    </a:cubicBezTo>
                    <a:cubicBezTo>
                      <a:pt x="32" y="11"/>
                      <a:pt x="32" y="11"/>
                      <a:pt x="32" y="11"/>
                    </a:cubicBezTo>
                    <a:lnTo>
                      <a:pt x="12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85" name="Freeform 2801"/>
              <p:cNvSpPr>
                <a:spLocks/>
              </p:cNvSpPr>
              <p:nvPr/>
            </p:nvSpPr>
            <p:spPr bwMode="auto">
              <a:xfrm>
                <a:off x="9915" y="2307"/>
                <a:ext cx="4" cy="5"/>
              </a:xfrm>
              <a:custGeom>
                <a:avLst/>
                <a:gdLst>
                  <a:gd name="T0" fmla="*/ 1 w 3"/>
                  <a:gd name="T1" fmla="*/ 3 h 3"/>
                  <a:gd name="T2" fmla="*/ 2 w 3"/>
                  <a:gd name="T3" fmla="*/ 3 h 3"/>
                  <a:gd name="T4" fmla="*/ 3 w 3"/>
                  <a:gd name="T5" fmla="*/ 2 h 3"/>
                  <a:gd name="T6" fmla="*/ 2 w 3"/>
                  <a:gd name="T7" fmla="*/ 1 h 3"/>
                  <a:gd name="T8" fmla="*/ 2 w 3"/>
                  <a:gd name="T9" fmla="*/ 1 h 3"/>
                  <a:gd name="T10" fmla="*/ 0 w 3"/>
                  <a:gd name="T11" fmla="*/ 1 h 3"/>
                  <a:gd name="T12" fmla="*/ 0 w 3"/>
                  <a:gd name="T13" fmla="*/ 3 h 3"/>
                  <a:gd name="T14" fmla="*/ 1 w 3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3" y="2"/>
                      <a:pt x="3" y="2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86" name="Freeform 2802"/>
              <p:cNvSpPr>
                <a:spLocks/>
              </p:cNvSpPr>
              <p:nvPr/>
            </p:nvSpPr>
            <p:spPr bwMode="auto">
              <a:xfrm>
                <a:off x="10172" y="2191"/>
                <a:ext cx="5" cy="4"/>
              </a:xfrm>
              <a:custGeom>
                <a:avLst/>
                <a:gdLst>
                  <a:gd name="T0" fmla="*/ 1 w 3"/>
                  <a:gd name="T1" fmla="*/ 3 h 3"/>
                  <a:gd name="T2" fmla="*/ 2 w 3"/>
                  <a:gd name="T3" fmla="*/ 3 h 3"/>
                  <a:gd name="T4" fmla="*/ 2 w 3"/>
                  <a:gd name="T5" fmla="*/ 3 h 3"/>
                  <a:gd name="T6" fmla="*/ 3 w 3"/>
                  <a:gd name="T7" fmla="*/ 2 h 3"/>
                  <a:gd name="T8" fmla="*/ 2 w 3"/>
                  <a:gd name="T9" fmla="*/ 1 h 3"/>
                  <a:gd name="T10" fmla="*/ 2 w 3"/>
                  <a:gd name="T11" fmla="*/ 1 h 3"/>
                  <a:gd name="T12" fmla="*/ 1 w 3"/>
                  <a:gd name="T13" fmla="*/ 0 h 3"/>
                  <a:gd name="T14" fmla="*/ 0 w 3"/>
                  <a:gd name="T15" fmla="*/ 1 h 3"/>
                  <a:gd name="T16" fmla="*/ 0 w 3"/>
                  <a:gd name="T17" fmla="*/ 3 h 3"/>
                  <a:gd name="T18" fmla="*/ 1 w 3"/>
                  <a:gd name="T1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3"/>
                      <a:pt x="3" y="2"/>
                      <a:pt x="3" y="2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87" name="Freeform 2803"/>
              <p:cNvSpPr>
                <a:spLocks/>
              </p:cNvSpPr>
              <p:nvPr/>
            </p:nvSpPr>
            <p:spPr bwMode="auto">
              <a:xfrm>
                <a:off x="10121" y="2214"/>
                <a:ext cx="4" cy="6"/>
              </a:xfrm>
              <a:custGeom>
                <a:avLst/>
                <a:gdLst>
                  <a:gd name="T0" fmla="*/ 1 w 3"/>
                  <a:gd name="T1" fmla="*/ 4 h 4"/>
                  <a:gd name="T2" fmla="*/ 2 w 3"/>
                  <a:gd name="T3" fmla="*/ 4 h 4"/>
                  <a:gd name="T4" fmla="*/ 2 w 3"/>
                  <a:gd name="T5" fmla="*/ 3 h 4"/>
                  <a:gd name="T6" fmla="*/ 3 w 3"/>
                  <a:gd name="T7" fmla="*/ 2 h 4"/>
                  <a:gd name="T8" fmla="*/ 2 w 3"/>
                  <a:gd name="T9" fmla="*/ 1 h 4"/>
                  <a:gd name="T10" fmla="*/ 2 w 3"/>
                  <a:gd name="T11" fmla="*/ 1 h 4"/>
                  <a:gd name="T12" fmla="*/ 1 w 3"/>
                  <a:gd name="T13" fmla="*/ 1 h 4"/>
                  <a:gd name="T14" fmla="*/ 0 w 3"/>
                  <a:gd name="T15" fmla="*/ 1 h 4"/>
                  <a:gd name="T16" fmla="*/ 0 w 3"/>
                  <a:gd name="T17" fmla="*/ 2 h 4"/>
                  <a:gd name="T18" fmla="*/ 0 w 3"/>
                  <a:gd name="T19" fmla="*/ 3 h 4"/>
                  <a:gd name="T20" fmla="*/ 1 w 3"/>
                  <a:gd name="T2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4">
                    <a:moveTo>
                      <a:pt x="1" y="4"/>
                    </a:moveTo>
                    <a:cubicBezTo>
                      <a:pt x="1" y="4"/>
                      <a:pt x="2" y="4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3"/>
                      <a:pt x="3" y="3"/>
                      <a:pt x="3" y="2"/>
                    </a:cubicBezTo>
                    <a:cubicBezTo>
                      <a:pt x="3" y="2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0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1" y="4"/>
                      <a:pt x="1" y="4"/>
                      <a:pt x="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88" name="Freeform 2804"/>
              <p:cNvSpPr>
                <a:spLocks/>
              </p:cNvSpPr>
              <p:nvPr/>
            </p:nvSpPr>
            <p:spPr bwMode="auto">
              <a:xfrm>
                <a:off x="10070" y="2236"/>
                <a:ext cx="6" cy="6"/>
              </a:xfrm>
              <a:custGeom>
                <a:avLst/>
                <a:gdLst>
                  <a:gd name="T0" fmla="*/ 1 w 4"/>
                  <a:gd name="T1" fmla="*/ 4 h 4"/>
                  <a:gd name="T2" fmla="*/ 2 w 4"/>
                  <a:gd name="T3" fmla="*/ 4 h 4"/>
                  <a:gd name="T4" fmla="*/ 3 w 4"/>
                  <a:gd name="T5" fmla="*/ 3 h 4"/>
                  <a:gd name="T6" fmla="*/ 4 w 4"/>
                  <a:gd name="T7" fmla="*/ 2 h 4"/>
                  <a:gd name="T8" fmla="*/ 3 w 4"/>
                  <a:gd name="T9" fmla="*/ 1 h 4"/>
                  <a:gd name="T10" fmla="*/ 2 w 4"/>
                  <a:gd name="T11" fmla="*/ 0 h 4"/>
                  <a:gd name="T12" fmla="*/ 1 w 4"/>
                  <a:gd name="T13" fmla="*/ 0 h 4"/>
                  <a:gd name="T14" fmla="*/ 0 w 4"/>
                  <a:gd name="T15" fmla="*/ 1 h 4"/>
                  <a:gd name="T16" fmla="*/ 0 w 4"/>
                  <a:gd name="T17" fmla="*/ 2 h 4"/>
                  <a:gd name="T18" fmla="*/ 0 w 4"/>
                  <a:gd name="T19" fmla="*/ 4 h 4"/>
                  <a:gd name="T20" fmla="*/ 1 w 4"/>
                  <a:gd name="T2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4">
                    <a:moveTo>
                      <a:pt x="1" y="4"/>
                    </a:moveTo>
                    <a:cubicBezTo>
                      <a:pt x="1" y="4"/>
                      <a:pt x="2" y="4"/>
                      <a:pt x="2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4" y="3"/>
                      <a:pt x="4" y="2"/>
                    </a:cubicBezTo>
                    <a:cubicBezTo>
                      <a:pt x="4" y="2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4"/>
                    </a:cubicBezTo>
                    <a:cubicBezTo>
                      <a:pt x="0" y="4"/>
                      <a:pt x="1" y="4"/>
                      <a:pt x="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89" name="Freeform 2805"/>
              <p:cNvSpPr>
                <a:spLocks noEditPoints="1"/>
              </p:cNvSpPr>
              <p:nvPr/>
            </p:nvSpPr>
            <p:spPr bwMode="auto">
              <a:xfrm>
                <a:off x="9812" y="2318"/>
                <a:ext cx="56" cy="40"/>
              </a:xfrm>
              <a:custGeom>
                <a:avLst/>
                <a:gdLst>
                  <a:gd name="T0" fmla="*/ 0 w 37"/>
                  <a:gd name="T1" fmla="*/ 27 h 27"/>
                  <a:gd name="T2" fmla="*/ 0 w 37"/>
                  <a:gd name="T3" fmla="*/ 25 h 27"/>
                  <a:gd name="T4" fmla="*/ 9 w 37"/>
                  <a:gd name="T5" fmla="*/ 1 h 27"/>
                  <a:gd name="T6" fmla="*/ 11 w 37"/>
                  <a:gd name="T7" fmla="*/ 0 h 27"/>
                  <a:gd name="T8" fmla="*/ 36 w 37"/>
                  <a:gd name="T9" fmla="*/ 9 h 27"/>
                  <a:gd name="T10" fmla="*/ 37 w 37"/>
                  <a:gd name="T11" fmla="*/ 10 h 27"/>
                  <a:gd name="T12" fmla="*/ 36 w 37"/>
                  <a:gd name="T13" fmla="*/ 11 h 27"/>
                  <a:gd name="T14" fmla="*/ 1 w 37"/>
                  <a:gd name="T15" fmla="*/ 27 h 27"/>
                  <a:gd name="T16" fmla="*/ 1 w 37"/>
                  <a:gd name="T17" fmla="*/ 27 h 27"/>
                  <a:gd name="T18" fmla="*/ 0 w 37"/>
                  <a:gd name="T19" fmla="*/ 27 h 27"/>
                  <a:gd name="T20" fmla="*/ 11 w 37"/>
                  <a:gd name="T21" fmla="*/ 3 h 27"/>
                  <a:gd name="T22" fmla="*/ 3 w 37"/>
                  <a:gd name="T23" fmla="*/ 23 h 27"/>
                  <a:gd name="T24" fmla="*/ 32 w 37"/>
                  <a:gd name="T25" fmla="*/ 10 h 27"/>
                  <a:gd name="T26" fmla="*/ 11 w 37"/>
                  <a:gd name="T27" fmla="*/ 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7" h="27">
                    <a:moveTo>
                      <a:pt x="0" y="27"/>
                    </a:moveTo>
                    <a:cubicBezTo>
                      <a:pt x="0" y="26"/>
                      <a:pt x="0" y="26"/>
                      <a:pt x="0" y="25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0"/>
                      <a:pt x="10" y="0"/>
                      <a:pt x="11" y="0"/>
                    </a:cubicBezTo>
                    <a:cubicBezTo>
                      <a:pt x="36" y="9"/>
                      <a:pt x="36" y="9"/>
                      <a:pt x="36" y="9"/>
                    </a:cubicBezTo>
                    <a:cubicBezTo>
                      <a:pt x="36" y="9"/>
                      <a:pt x="37" y="10"/>
                      <a:pt x="37" y="10"/>
                    </a:cubicBezTo>
                    <a:cubicBezTo>
                      <a:pt x="37" y="11"/>
                      <a:pt x="36" y="11"/>
                      <a:pt x="36" y="11"/>
                    </a:cubicBezTo>
                    <a:cubicBezTo>
                      <a:pt x="1" y="27"/>
                      <a:pt x="1" y="27"/>
                      <a:pt x="1" y="27"/>
                    </a:cubicBezTo>
                    <a:cubicBezTo>
                      <a:pt x="1" y="27"/>
                      <a:pt x="1" y="27"/>
                      <a:pt x="1" y="27"/>
                    </a:cubicBezTo>
                    <a:cubicBezTo>
                      <a:pt x="1" y="27"/>
                      <a:pt x="0" y="27"/>
                      <a:pt x="0" y="27"/>
                    </a:cubicBezTo>
                    <a:close/>
                    <a:moveTo>
                      <a:pt x="11" y="3"/>
                    </a:moveTo>
                    <a:cubicBezTo>
                      <a:pt x="3" y="23"/>
                      <a:pt x="3" y="23"/>
                      <a:pt x="3" y="23"/>
                    </a:cubicBezTo>
                    <a:cubicBezTo>
                      <a:pt x="32" y="10"/>
                      <a:pt x="32" y="10"/>
                      <a:pt x="32" y="10"/>
                    </a:cubicBezTo>
                    <a:lnTo>
                      <a:pt x="11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90" name="Freeform 2806"/>
              <p:cNvSpPr>
                <a:spLocks/>
              </p:cNvSpPr>
              <p:nvPr/>
            </p:nvSpPr>
            <p:spPr bwMode="auto">
              <a:xfrm>
                <a:off x="10293" y="2100"/>
                <a:ext cx="4" cy="5"/>
              </a:xfrm>
              <a:custGeom>
                <a:avLst/>
                <a:gdLst>
                  <a:gd name="T0" fmla="*/ 1 w 3"/>
                  <a:gd name="T1" fmla="*/ 3 h 3"/>
                  <a:gd name="T2" fmla="*/ 2 w 3"/>
                  <a:gd name="T3" fmla="*/ 3 h 3"/>
                  <a:gd name="T4" fmla="*/ 2 w 3"/>
                  <a:gd name="T5" fmla="*/ 2 h 3"/>
                  <a:gd name="T6" fmla="*/ 3 w 3"/>
                  <a:gd name="T7" fmla="*/ 1 h 3"/>
                  <a:gd name="T8" fmla="*/ 2 w 3"/>
                  <a:gd name="T9" fmla="*/ 0 h 3"/>
                  <a:gd name="T10" fmla="*/ 1 w 3"/>
                  <a:gd name="T11" fmla="*/ 0 h 3"/>
                  <a:gd name="T12" fmla="*/ 0 w 3"/>
                  <a:gd name="T13" fmla="*/ 1 h 3"/>
                  <a:gd name="T14" fmla="*/ 0 w 3"/>
                  <a:gd name="T15" fmla="*/ 1 h 3"/>
                  <a:gd name="T16" fmla="*/ 0 w 3"/>
                  <a:gd name="T17" fmla="*/ 2 h 3"/>
                  <a:gd name="T18" fmla="*/ 1 w 3"/>
                  <a:gd name="T1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1" y="3"/>
                      <a:pt x="2" y="3"/>
                      <a:pt x="2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2"/>
                      <a:pt x="3" y="2"/>
                      <a:pt x="3" y="1"/>
                    </a:cubicBezTo>
                    <a:cubicBezTo>
                      <a:pt x="3" y="1"/>
                      <a:pt x="3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91" name="Freeform 2807"/>
              <p:cNvSpPr>
                <a:spLocks/>
              </p:cNvSpPr>
              <p:nvPr/>
            </p:nvSpPr>
            <p:spPr bwMode="auto">
              <a:xfrm>
                <a:off x="10240" y="2125"/>
                <a:ext cx="4" cy="4"/>
              </a:xfrm>
              <a:custGeom>
                <a:avLst/>
                <a:gdLst>
                  <a:gd name="T0" fmla="*/ 2 w 3"/>
                  <a:gd name="T1" fmla="*/ 3 h 3"/>
                  <a:gd name="T2" fmla="*/ 2 w 3"/>
                  <a:gd name="T3" fmla="*/ 2 h 3"/>
                  <a:gd name="T4" fmla="*/ 3 w 3"/>
                  <a:gd name="T5" fmla="*/ 1 h 3"/>
                  <a:gd name="T6" fmla="*/ 3 w 3"/>
                  <a:gd name="T7" fmla="*/ 0 h 3"/>
                  <a:gd name="T8" fmla="*/ 2 w 3"/>
                  <a:gd name="T9" fmla="*/ 0 h 3"/>
                  <a:gd name="T10" fmla="*/ 1 w 3"/>
                  <a:gd name="T11" fmla="*/ 1 h 3"/>
                  <a:gd name="T12" fmla="*/ 1 w 3"/>
                  <a:gd name="T13" fmla="*/ 1 h 3"/>
                  <a:gd name="T14" fmla="*/ 1 w 3"/>
                  <a:gd name="T15" fmla="*/ 2 h 3"/>
                  <a:gd name="T16" fmla="*/ 2 w 3"/>
                  <a:gd name="T1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2" y="3"/>
                      <a:pt x="2" y="3"/>
                      <a:pt x="2" y="2"/>
                    </a:cubicBezTo>
                    <a:cubicBezTo>
                      <a:pt x="3" y="2"/>
                      <a:pt x="3" y="2"/>
                      <a:pt x="3" y="1"/>
                    </a:cubicBezTo>
                    <a:cubicBezTo>
                      <a:pt x="3" y="1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1" y="2"/>
                      <a:pt x="1" y="2"/>
                    </a:cubicBezTo>
                    <a:cubicBezTo>
                      <a:pt x="1" y="2"/>
                      <a:pt x="2" y="3"/>
                      <a:pt x="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92" name="Freeform 2808"/>
              <p:cNvSpPr>
                <a:spLocks noEditPoints="1"/>
              </p:cNvSpPr>
              <p:nvPr/>
            </p:nvSpPr>
            <p:spPr bwMode="auto">
              <a:xfrm>
                <a:off x="9878" y="2269"/>
                <a:ext cx="56" cy="43"/>
              </a:xfrm>
              <a:custGeom>
                <a:avLst/>
                <a:gdLst>
                  <a:gd name="T0" fmla="*/ 25 w 37"/>
                  <a:gd name="T1" fmla="*/ 28 h 28"/>
                  <a:gd name="T2" fmla="*/ 1 w 37"/>
                  <a:gd name="T3" fmla="*/ 18 h 28"/>
                  <a:gd name="T4" fmla="*/ 0 w 37"/>
                  <a:gd name="T5" fmla="*/ 17 h 28"/>
                  <a:gd name="T6" fmla="*/ 1 w 37"/>
                  <a:gd name="T7" fmla="*/ 16 h 28"/>
                  <a:gd name="T8" fmla="*/ 35 w 37"/>
                  <a:gd name="T9" fmla="*/ 0 h 28"/>
                  <a:gd name="T10" fmla="*/ 36 w 37"/>
                  <a:gd name="T11" fmla="*/ 0 h 28"/>
                  <a:gd name="T12" fmla="*/ 36 w 37"/>
                  <a:gd name="T13" fmla="*/ 2 h 28"/>
                  <a:gd name="T14" fmla="*/ 27 w 37"/>
                  <a:gd name="T15" fmla="*/ 27 h 28"/>
                  <a:gd name="T16" fmla="*/ 26 w 37"/>
                  <a:gd name="T17" fmla="*/ 28 h 28"/>
                  <a:gd name="T18" fmla="*/ 25 w 37"/>
                  <a:gd name="T19" fmla="*/ 28 h 28"/>
                  <a:gd name="T20" fmla="*/ 25 w 37"/>
                  <a:gd name="T21" fmla="*/ 28 h 28"/>
                  <a:gd name="T22" fmla="*/ 5 w 37"/>
                  <a:gd name="T23" fmla="*/ 17 h 28"/>
                  <a:gd name="T24" fmla="*/ 25 w 37"/>
                  <a:gd name="T25" fmla="*/ 25 h 28"/>
                  <a:gd name="T26" fmla="*/ 33 w 37"/>
                  <a:gd name="T27" fmla="*/ 4 h 28"/>
                  <a:gd name="T28" fmla="*/ 5 w 37"/>
                  <a:gd name="T29" fmla="*/ 17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7" h="28">
                    <a:moveTo>
                      <a:pt x="25" y="28"/>
                    </a:moveTo>
                    <a:cubicBezTo>
                      <a:pt x="1" y="18"/>
                      <a:pt x="1" y="18"/>
                      <a:pt x="1" y="18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16"/>
                      <a:pt x="0" y="16"/>
                      <a:pt x="1" y="16"/>
                    </a:cubicBezTo>
                    <a:cubicBezTo>
                      <a:pt x="35" y="0"/>
                      <a:pt x="35" y="0"/>
                      <a:pt x="35" y="0"/>
                    </a:cubicBezTo>
                    <a:cubicBezTo>
                      <a:pt x="35" y="0"/>
                      <a:pt x="36" y="0"/>
                      <a:pt x="36" y="0"/>
                    </a:cubicBezTo>
                    <a:cubicBezTo>
                      <a:pt x="37" y="1"/>
                      <a:pt x="37" y="1"/>
                      <a:pt x="36" y="2"/>
                    </a:cubicBezTo>
                    <a:cubicBezTo>
                      <a:pt x="27" y="27"/>
                      <a:pt x="27" y="27"/>
                      <a:pt x="27" y="27"/>
                    </a:cubicBezTo>
                    <a:cubicBezTo>
                      <a:pt x="27" y="28"/>
                      <a:pt x="26" y="28"/>
                      <a:pt x="26" y="28"/>
                    </a:cubicBezTo>
                    <a:cubicBezTo>
                      <a:pt x="26" y="28"/>
                      <a:pt x="26" y="28"/>
                      <a:pt x="25" y="28"/>
                    </a:cubicBezTo>
                    <a:cubicBezTo>
                      <a:pt x="25" y="28"/>
                      <a:pt x="25" y="28"/>
                      <a:pt x="25" y="28"/>
                    </a:cubicBezTo>
                    <a:close/>
                    <a:moveTo>
                      <a:pt x="5" y="17"/>
                    </a:moveTo>
                    <a:cubicBezTo>
                      <a:pt x="25" y="25"/>
                      <a:pt x="25" y="25"/>
                      <a:pt x="25" y="25"/>
                    </a:cubicBezTo>
                    <a:cubicBezTo>
                      <a:pt x="33" y="4"/>
                      <a:pt x="33" y="4"/>
                      <a:pt x="33" y="4"/>
                    </a:cubicBezTo>
                    <a:lnTo>
                      <a:pt x="5" y="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93" name="Freeform 2809"/>
              <p:cNvSpPr>
                <a:spLocks noEditPoints="1"/>
              </p:cNvSpPr>
              <p:nvPr/>
            </p:nvSpPr>
            <p:spPr bwMode="auto">
              <a:xfrm>
                <a:off x="9758" y="2342"/>
                <a:ext cx="57" cy="40"/>
              </a:xfrm>
              <a:custGeom>
                <a:avLst/>
                <a:gdLst>
                  <a:gd name="T0" fmla="*/ 2 w 38"/>
                  <a:gd name="T1" fmla="*/ 27 h 27"/>
                  <a:gd name="T2" fmla="*/ 1 w 38"/>
                  <a:gd name="T3" fmla="*/ 26 h 27"/>
                  <a:gd name="T4" fmla="*/ 0 w 38"/>
                  <a:gd name="T5" fmla="*/ 26 h 27"/>
                  <a:gd name="T6" fmla="*/ 0 w 38"/>
                  <a:gd name="T7" fmla="*/ 24 h 27"/>
                  <a:gd name="T8" fmla="*/ 10 w 38"/>
                  <a:gd name="T9" fmla="*/ 1 h 27"/>
                  <a:gd name="T10" fmla="*/ 12 w 38"/>
                  <a:gd name="T11" fmla="*/ 0 h 27"/>
                  <a:gd name="T12" fmla="*/ 37 w 38"/>
                  <a:gd name="T13" fmla="*/ 8 h 27"/>
                  <a:gd name="T14" fmla="*/ 38 w 38"/>
                  <a:gd name="T15" fmla="*/ 10 h 27"/>
                  <a:gd name="T16" fmla="*/ 37 w 38"/>
                  <a:gd name="T17" fmla="*/ 11 h 27"/>
                  <a:gd name="T18" fmla="*/ 3 w 38"/>
                  <a:gd name="T19" fmla="*/ 26 h 27"/>
                  <a:gd name="T20" fmla="*/ 2 w 38"/>
                  <a:gd name="T21" fmla="*/ 27 h 27"/>
                  <a:gd name="T22" fmla="*/ 2 w 38"/>
                  <a:gd name="T23" fmla="*/ 27 h 27"/>
                  <a:gd name="T24" fmla="*/ 12 w 38"/>
                  <a:gd name="T25" fmla="*/ 3 h 27"/>
                  <a:gd name="T26" fmla="*/ 4 w 38"/>
                  <a:gd name="T27" fmla="*/ 23 h 27"/>
                  <a:gd name="T28" fmla="*/ 33 w 38"/>
                  <a:gd name="T29" fmla="*/ 10 h 27"/>
                  <a:gd name="T30" fmla="*/ 12 w 38"/>
                  <a:gd name="T31" fmla="*/ 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8" h="27">
                    <a:moveTo>
                      <a:pt x="2" y="27"/>
                    </a:moveTo>
                    <a:cubicBezTo>
                      <a:pt x="1" y="26"/>
                      <a:pt x="1" y="26"/>
                      <a:pt x="1" y="26"/>
                    </a:cubicBezTo>
                    <a:cubicBezTo>
                      <a:pt x="1" y="26"/>
                      <a:pt x="0" y="26"/>
                      <a:pt x="0" y="26"/>
                    </a:cubicBezTo>
                    <a:cubicBezTo>
                      <a:pt x="0" y="25"/>
                      <a:pt x="0" y="25"/>
                      <a:pt x="0" y="24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1" y="0"/>
                      <a:pt x="11" y="0"/>
                      <a:pt x="12" y="0"/>
                    </a:cubicBezTo>
                    <a:cubicBezTo>
                      <a:pt x="37" y="8"/>
                      <a:pt x="37" y="8"/>
                      <a:pt x="37" y="8"/>
                    </a:cubicBezTo>
                    <a:cubicBezTo>
                      <a:pt x="38" y="9"/>
                      <a:pt x="38" y="9"/>
                      <a:pt x="38" y="10"/>
                    </a:cubicBezTo>
                    <a:cubicBezTo>
                      <a:pt x="38" y="10"/>
                      <a:pt x="38" y="11"/>
                      <a:pt x="37" y="11"/>
                    </a:cubicBezTo>
                    <a:cubicBezTo>
                      <a:pt x="3" y="26"/>
                      <a:pt x="3" y="26"/>
                      <a:pt x="3" y="26"/>
                    </a:cubicBezTo>
                    <a:cubicBezTo>
                      <a:pt x="2" y="27"/>
                      <a:pt x="2" y="27"/>
                      <a:pt x="2" y="27"/>
                    </a:cubicBezTo>
                    <a:cubicBezTo>
                      <a:pt x="2" y="27"/>
                      <a:pt x="2" y="27"/>
                      <a:pt x="2" y="27"/>
                    </a:cubicBezTo>
                    <a:close/>
                    <a:moveTo>
                      <a:pt x="12" y="3"/>
                    </a:moveTo>
                    <a:cubicBezTo>
                      <a:pt x="4" y="23"/>
                      <a:pt x="4" y="23"/>
                      <a:pt x="4" y="23"/>
                    </a:cubicBezTo>
                    <a:cubicBezTo>
                      <a:pt x="33" y="10"/>
                      <a:pt x="33" y="10"/>
                      <a:pt x="33" y="10"/>
                    </a:cubicBezTo>
                    <a:lnTo>
                      <a:pt x="12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94" name="Freeform 2810"/>
              <p:cNvSpPr>
                <a:spLocks/>
              </p:cNvSpPr>
              <p:nvPr/>
            </p:nvSpPr>
            <p:spPr bwMode="auto">
              <a:xfrm>
                <a:off x="9878" y="2293"/>
                <a:ext cx="5" cy="4"/>
              </a:xfrm>
              <a:custGeom>
                <a:avLst/>
                <a:gdLst>
                  <a:gd name="T0" fmla="*/ 1 w 3"/>
                  <a:gd name="T1" fmla="*/ 2 h 2"/>
                  <a:gd name="T2" fmla="*/ 2 w 3"/>
                  <a:gd name="T3" fmla="*/ 2 h 2"/>
                  <a:gd name="T4" fmla="*/ 2 w 3"/>
                  <a:gd name="T5" fmla="*/ 1 h 2"/>
                  <a:gd name="T6" fmla="*/ 2 w 3"/>
                  <a:gd name="T7" fmla="*/ 0 h 2"/>
                  <a:gd name="T8" fmla="*/ 1 w 3"/>
                  <a:gd name="T9" fmla="*/ 0 h 2"/>
                  <a:gd name="T10" fmla="*/ 0 w 3"/>
                  <a:gd name="T11" fmla="*/ 0 h 2"/>
                  <a:gd name="T12" fmla="*/ 0 w 3"/>
                  <a:gd name="T13" fmla="*/ 1 h 2"/>
                  <a:gd name="T14" fmla="*/ 0 w 3"/>
                  <a:gd name="T15" fmla="*/ 2 h 2"/>
                  <a:gd name="T16" fmla="*/ 1 w 3"/>
                  <a:gd name="T1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1" y="2"/>
                      <a:pt x="1" y="2"/>
                      <a:pt x="2" y="2"/>
                    </a:cubicBezTo>
                    <a:cubicBezTo>
                      <a:pt x="2" y="2"/>
                      <a:pt x="3" y="2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1" y="2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95" name="Freeform 2811"/>
              <p:cNvSpPr>
                <a:spLocks/>
              </p:cNvSpPr>
              <p:nvPr/>
            </p:nvSpPr>
            <p:spPr bwMode="auto">
              <a:xfrm>
                <a:off x="9758" y="2378"/>
                <a:ext cx="4" cy="4"/>
              </a:xfrm>
              <a:custGeom>
                <a:avLst/>
                <a:gdLst>
                  <a:gd name="T0" fmla="*/ 1 w 3"/>
                  <a:gd name="T1" fmla="*/ 3 h 3"/>
                  <a:gd name="T2" fmla="*/ 2 w 3"/>
                  <a:gd name="T3" fmla="*/ 3 h 3"/>
                  <a:gd name="T4" fmla="*/ 3 w 3"/>
                  <a:gd name="T5" fmla="*/ 2 h 3"/>
                  <a:gd name="T6" fmla="*/ 3 w 3"/>
                  <a:gd name="T7" fmla="*/ 1 h 3"/>
                  <a:gd name="T8" fmla="*/ 3 w 3"/>
                  <a:gd name="T9" fmla="*/ 0 h 3"/>
                  <a:gd name="T10" fmla="*/ 2 w 3"/>
                  <a:gd name="T11" fmla="*/ 0 h 3"/>
                  <a:gd name="T12" fmla="*/ 0 w 3"/>
                  <a:gd name="T13" fmla="*/ 0 h 3"/>
                  <a:gd name="T14" fmla="*/ 0 w 3"/>
                  <a:gd name="T15" fmla="*/ 1 h 3"/>
                  <a:gd name="T16" fmla="*/ 0 w 3"/>
                  <a:gd name="T17" fmla="*/ 3 h 3"/>
                  <a:gd name="T18" fmla="*/ 1 w 3"/>
                  <a:gd name="T1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1" y="3"/>
                      <a:pt x="1" y="3"/>
                      <a:pt x="2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1"/>
                    </a:cubicBezTo>
                    <a:cubicBezTo>
                      <a:pt x="3" y="1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0" y="3"/>
                      <a:pt x="1" y="3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96" name="Freeform 2812"/>
              <p:cNvSpPr>
                <a:spLocks/>
              </p:cNvSpPr>
              <p:nvPr/>
            </p:nvSpPr>
            <p:spPr bwMode="auto">
              <a:xfrm>
                <a:off x="9863" y="2331"/>
                <a:ext cx="5" cy="5"/>
              </a:xfrm>
              <a:custGeom>
                <a:avLst/>
                <a:gdLst>
                  <a:gd name="T0" fmla="*/ 1 w 3"/>
                  <a:gd name="T1" fmla="*/ 3 h 3"/>
                  <a:gd name="T2" fmla="*/ 3 w 3"/>
                  <a:gd name="T3" fmla="*/ 2 h 3"/>
                  <a:gd name="T4" fmla="*/ 3 w 3"/>
                  <a:gd name="T5" fmla="*/ 2 h 3"/>
                  <a:gd name="T6" fmla="*/ 2 w 3"/>
                  <a:gd name="T7" fmla="*/ 0 h 3"/>
                  <a:gd name="T8" fmla="*/ 1 w 3"/>
                  <a:gd name="T9" fmla="*/ 0 h 3"/>
                  <a:gd name="T10" fmla="*/ 0 w 3"/>
                  <a:gd name="T11" fmla="*/ 1 h 3"/>
                  <a:gd name="T12" fmla="*/ 1 w 3"/>
                  <a:gd name="T13" fmla="*/ 2 h 3"/>
                  <a:gd name="T14" fmla="*/ 1 w 3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2" y="3"/>
                      <a:pt x="2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1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97" name="Freeform 2813"/>
              <p:cNvSpPr>
                <a:spLocks noEditPoints="1"/>
              </p:cNvSpPr>
              <p:nvPr/>
            </p:nvSpPr>
            <p:spPr bwMode="auto">
              <a:xfrm>
                <a:off x="9708" y="2366"/>
                <a:ext cx="54" cy="39"/>
              </a:xfrm>
              <a:custGeom>
                <a:avLst/>
                <a:gdLst>
                  <a:gd name="T0" fmla="*/ 1 w 36"/>
                  <a:gd name="T1" fmla="*/ 25 h 26"/>
                  <a:gd name="T2" fmla="*/ 1 w 36"/>
                  <a:gd name="T3" fmla="*/ 25 h 26"/>
                  <a:gd name="T4" fmla="*/ 0 w 36"/>
                  <a:gd name="T5" fmla="*/ 24 h 26"/>
                  <a:gd name="T6" fmla="*/ 9 w 36"/>
                  <a:gd name="T7" fmla="*/ 1 h 26"/>
                  <a:gd name="T8" fmla="*/ 11 w 36"/>
                  <a:gd name="T9" fmla="*/ 0 h 26"/>
                  <a:gd name="T10" fmla="*/ 35 w 36"/>
                  <a:gd name="T11" fmla="*/ 8 h 26"/>
                  <a:gd name="T12" fmla="*/ 36 w 36"/>
                  <a:gd name="T13" fmla="*/ 8 h 26"/>
                  <a:gd name="T14" fmla="*/ 36 w 36"/>
                  <a:gd name="T15" fmla="*/ 10 h 26"/>
                  <a:gd name="T16" fmla="*/ 35 w 36"/>
                  <a:gd name="T17" fmla="*/ 10 h 26"/>
                  <a:gd name="T18" fmla="*/ 35 w 36"/>
                  <a:gd name="T19" fmla="*/ 11 h 26"/>
                  <a:gd name="T20" fmla="*/ 2 w 36"/>
                  <a:gd name="T21" fmla="*/ 25 h 26"/>
                  <a:gd name="T22" fmla="*/ 2 w 36"/>
                  <a:gd name="T23" fmla="*/ 26 h 26"/>
                  <a:gd name="T24" fmla="*/ 1 w 36"/>
                  <a:gd name="T25" fmla="*/ 25 h 26"/>
                  <a:gd name="T26" fmla="*/ 11 w 36"/>
                  <a:gd name="T27" fmla="*/ 3 h 26"/>
                  <a:gd name="T28" fmla="*/ 4 w 36"/>
                  <a:gd name="T29" fmla="*/ 22 h 26"/>
                  <a:gd name="T30" fmla="*/ 31 w 36"/>
                  <a:gd name="T31" fmla="*/ 9 h 26"/>
                  <a:gd name="T32" fmla="*/ 11 w 36"/>
                  <a:gd name="T33" fmla="*/ 3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6" h="26">
                    <a:moveTo>
                      <a:pt x="1" y="25"/>
                    </a:moveTo>
                    <a:cubicBezTo>
                      <a:pt x="1" y="25"/>
                      <a:pt x="1" y="25"/>
                      <a:pt x="1" y="25"/>
                    </a:cubicBezTo>
                    <a:cubicBezTo>
                      <a:pt x="0" y="25"/>
                      <a:pt x="0" y="24"/>
                      <a:pt x="0" y="24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0"/>
                      <a:pt x="10" y="0"/>
                      <a:pt x="11" y="0"/>
                    </a:cubicBezTo>
                    <a:cubicBezTo>
                      <a:pt x="35" y="8"/>
                      <a:pt x="35" y="8"/>
                      <a:pt x="35" y="8"/>
                    </a:cubicBezTo>
                    <a:cubicBezTo>
                      <a:pt x="35" y="8"/>
                      <a:pt x="35" y="8"/>
                      <a:pt x="36" y="8"/>
                    </a:cubicBezTo>
                    <a:cubicBezTo>
                      <a:pt x="36" y="9"/>
                      <a:pt x="36" y="9"/>
                      <a:pt x="36" y="10"/>
                    </a:cubicBezTo>
                    <a:cubicBezTo>
                      <a:pt x="35" y="10"/>
                      <a:pt x="35" y="10"/>
                      <a:pt x="35" y="10"/>
                    </a:cubicBezTo>
                    <a:cubicBezTo>
                      <a:pt x="35" y="11"/>
                      <a:pt x="35" y="11"/>
                      <a:pt x="35" y="11"/>
                    </a:cubicBezTo>
                    <a:cubicBezTo>
                      <a:pt x="2" y="25"/>
                      <a:pt x="2" y="25"/>
                      <a:pt x="2" y="25"/>
                    </a:cubicBezTo>
                    <a:cubicBezTo>
                      <a:pt x="2" y="26"/>
                      <a:pt x="2" y="26"/>
                      <a:pt x="2" y="26"/>
                    </a:cubicBezTo>
                    <a:cubicBezTo>
                      <a:pt x="1" y="26"/>
                      <a:pt x="1" y="26"/>
                      <a:pt x="1" y="25"/>
                    </a:cubicBezTo>
                    <a:close/>
                    <a:moveTo>
                      <a:pt x="11" y="3"/>
                    </a:moveTo>
                    <a:cubicBezTo>
                      <a:pt x="4" y="22"/>
                      <a:pt x="4" y="22"/>
                      <a:pt x="4" y="22"/>
                    </a:cubicBezTo>
                    <a:cubicBezTo>
                      <a:pt x="31" y="9"/>
                      <a:pt x="31" y="9"/>
                      <a:pt x="31" y="9"/>
                    </a:cubicBezTo>
                    <a:lnTo>
                      <a:pt x="11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98" name="Freeform 2814"/>
              <p:cNvSpPr>
                <a:spLocks/>
              </p:cNvSpPr>
              <p:nvPr/>
            </p:nvSpPr>
            <p:spPr bwMode="auto">
              <a:xfrm>
                <a:off x="9660" y="2422"/>
                <a:ext cx="6" cy="4"/>
              </a:xfrm>
              <a:custGeom>
                <a:avLst/>
                <a:gdLst>
                  <a:gd name="T0" fmla="*/ 1 w 4"/>
                  <a:gd name="T1" fmla="*/ 3 h 3"/>
                  <a:gd name="T2" fmla="*/ 2 w 4"/>
                  <a:gd name="T3" fmla="*/ 3 h 3"/>
                  <a:gd name="T4" fmla="*/ 4 w 4"/>
                  <a:gd name="T5" fmla="*/ 2 h 3"/>
                  <a:gd name="T6" fmla="*/ 4 w 4"/>
                  <a:gd name="T7" fmla="*/ 1 h 3"/>
                  <a:gd name="T8" fmla="*/ 3 w 4"/>
                  <a:gd name="T9" fmla="*/ 0 h 3"/>
                  <a:gd name="T10" fmla="*/ 2 w 4"/>
                  <a:gd name="T11" fmla="*/ 0 h 3"/>
                  <a:gd name="T12" fmla="*/ 1 w 4"/>
                  <a:gd name="T13" fmla="*/ 0 h 3"/>
                  <a:gd name="T14" fmla="*/ 0 w 4"/>
                  <a:gd name="T15" fmla="*/ 1 h 3"/>
                  <a:gd name="T16" fmla="*/ 0 w 4"/>
                  <a:gd name="T17" fmla="*/ 3 h 3"/>
                  <a:gd name="T18" fmla="*/ 1 w 4"/>
                  <a:gd name="T1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" h="3">
                    <a:moveTo>
                      <a:pt x="1" y="3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4" y="0"/>
                      <a:pt x="4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99" name="Freeform 2815"/>
              <p:cNvSpPr>
                <a:spLocks/>
              </p:cNvSpPr>
              <p:nvPr/>
            </p:nvSpPr>
            <p:spPr bwMode="auto">
              <a:xfrm>
                <a:off x="9811" y="2354"/>
                <a:ext cx="4" cy="4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2 h 3"/>
                  <a:gd name="T4" fmla="*/ 3 w 3"/>
                  <a:gd name="T5" fmla="*/ 2 h 3"/>
                  <a:gd name="T6" fmla="*/ 3 w 3"/>
                  <a:gd name="T7" fmla="*/ 1 h 3"/>
                  <a:gd name="T8" fmla="*/ 1 w 3"/>
                  <a:gd name="T9" fmla="*/ 0 h 3"/>
                  <a:gd name="T10" fmla="*/ 1 w 3"/>
                  <a:gd name="T11" fmla="*/ 2 h 3"/>
                  <a:gd name="T12" fmla="*/ 1 w 3"/>
                  <a:gd name="T13" fmla="*/ 3 h 3"/>
                  <a:gd name="T14" fmla="*/ 2 w 3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2" y="3"/>
                      <a:pt x="3" y="3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1"/>
                      <a:pt x="3" y="1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1"/>
                      <a:pt x="0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00" name="Freeform 2816"/>
              <p:cNvSpPr>
                <a:spLocks/>
              </p:cNvSpPr>
              <p:nvPr/>
            </p:nvSpPr>
            <p:spPr bwMode="auto">
              <a:xfrm>
                <a:off x="10380" y="2099"/>
                <a:ext cx="5" cy="3"/>
              </a:xfrm>
              <a:custGeom>
                <a:avLst/>
                <a:gdLst>
                  <a:gd name="T0" fmla="*/ 1 w 3"/>
                  <a:gd name="T1" fmla="*/ 2 h 2"/>
                  <a:gd name="T2" fmla="*/ 2 w 3"/>
                  <a:gd name="T3" fmla="*/ 2 h 2"/>
                  <a:gd name="T4" fmla="*/ 2 w 3"/>
                  <a:gd name="T5" fmla="*/ 2 h 2"/>
                  <a:gd name="T6" fmla="*/ 3 w 3"/>
                  <a:gd name="T7" fmla="*/ 1 h 2"/>
                  <a:gd name="T8" fmla="*/ 2 w 3"/>
                  <a:gd name="T9" fmla="*/ 0 h 2"/>
                  <a:gd name="T10" fmla="*/ 1 w 3"/>
                  <a:gd name="T11" fmla="*/ 0 h 2"/>
                  <a:gd name="T12" fmla="*/ 0 w 3"/>
                  <a:gd name="T13" fmla="*/ 0 h 2"/>
                  <a:gd name="T14" fmla="*/ 0 w 3"/>
                  <a:gd name="T15" fmla="*/ 2 h 2"/>
                  <a:gd name="T16" fmla="*/ 0 w 3"/>
                  <a:gd name="T17" fmla="*/ 2 h 2"/>
                  <a:gd name="T18" fmla="*/ 1 w 3"/>
                  <a:gd name="T1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1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2"/>
                      <a:pt x="3" y="1"/>
                      <a:pt x="3" y="1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01" name="Freeform 2817"/>
              <p:cNvSpPr>
                <a:spLocks noEditPoints="1"/>
              </p:cNvSpPr>
              <p:nvPr/>
            </p:nvSpPr>
            <p:spPr bwMode="auto">
              <a:xfrm>
                <a:off x="10324" y="2073"/>
                <a:ext cx="61" cy="55"/>
              </a:xfrm>
              <a:custGeom>
                <a:avLst/>
                <a:gdLst>
                  <a:gd name="T0" fmla="*/ 2 w 40"/>
                  <a:gd name="T1" fmla="*/ 35 h 36"/>
                  <a:gd name="T2" fmla="*/ 1 w 40"/>
                  <a:gd name="T3" fmla="*/ 34 h 36"/>
                  <a:gd name="T4" fmla="*/ 0 w 40"/>
                  <a:gd name="T5" fmla="*/ 33 h 36"/>
                  <a:gd name="T6" fmla="*/ 17 w 40"/>
                  <a:gd name="T7" fmla="*/ 1 h 36"/>
                  <a:gd name="T8" fmla="*/ 18 w 40"/>
                  <a:gd name="T9" fmla="*/ 0 h 36"/>
                  <a:gd name="T10" fmla="*/ 19 w 40"/>
                  <a:gd name="T11" fmla="*/ 1 h 36"/>
                  <a:gd name="T12" fmla="*/ 39 w 40"/>
                  <a:gd name="T13" fmla="*/ 17 h 36"/>
                  <a:gd name="T14" fmla="*/ 40 w 40"/>
                  <a:gd name="T15" fmla="*/ 18 h 36"/>
                  <a:gd name="T16" fmla="*/ 39 w 40"/>
                  <a:gd name="T17" fmla="*/ 19 h 36"/>
                  <a:gd name="T18" fmla="*/ 3 w 40"/>
                  <a:gd name="T19" fmla="*/ 35 h 36"/>
                  <a:gd name="T20" fmla="*/ 2 w 40"/>
                  <a:gd name="T21" fmla="*/ 36 h 36"/>
                  <a:gd name="T22" fmla="*/ 2 w 40"/>
                  <a:gd name="T23" fmla="*/ 35 h 36"/>
                  <a:gd name="T24" fmla="*/ 19 w 40"/>
                  <a:gd name="T25" fmla="*/ 4 h 36"/>
                  <a:gd name="T26" fmla="*/ 3 w 40"/>
                  <a:gd name="T27" fmla="*/ 32 h 36"/>
                  <a:gd name="T28" fmla="*/ 36 w 40"/>
                  <a:gd name="T29" fmla="*/ 18 h 36"/>
                  <a:gd name="T30" fmla="*/ 19 w 40"/>
                  <a:gd name="T31" fmla="*/ 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0" h="36">
                    <a:moveTo>
                      <a:pt x="2" y="35"/>
                    </a:moveTo>
                    <a:cubicBezTo>
                      <a:pt x="1" y="34"/>
                      <a:pt x="1" y="34"/>
                      <a:pt x="1" y="34"/>
                    </a:cubicBezTo>
                    <a:cubicBezTo>
                      <a:pt x="0" y="34"/>
                      <a:pt x="0" y="33"/>
                      <a:pt x="0" y="33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7" y="1"/>
                      <a:pt x="18" y="0"/>
                      <a:pt x="18" y="0"/>
                    </a:cubicBezTo>
                    <a:cubicBezTo>
                      <a:pt x="19" y="0"/>
                      <a:pt x="19" y="0"/>
                      <a:pt x="19" y="1"/>
                    </a:cubicBezTo>
                    <a:cubicBezTo>
                      <a:pt x="39" y="17"/>
                      <a:pt x="39" y="17"/>
                      <a:pt x="39" y="17"/>
                    </a:cubicBezTo>
                    <a:cubicBezTo>
                      <a:pt x="39" y="17"/>
                      <a:pt x="40" y="18"/>
                      <a:pt x="40" y="18"/>
                    </a:cubicBezTo>
                    <a:cubicBezTo>
                      <a:pt x="39" y="19"/>
                      <a:pt x="39" y="19"/>
                      <a:pt x="39" y="19"/>
                    </a:cubicBezTo>
                    <a:cubicBezTo>
                      <a:pt x="3" y="35"/>
                      <a:pt x="3" y="35"/>
                      <a:pt x="3" y="35"/>
                    </a:cubicBezTo>
                    <a:cubicBezTo>
                      <a:pt x="3" y="35"/>
                      <a:pt x="3" y="36"/>
                      <a:pt x="2" y="36"/>
                    </a:cubicBezTo>
                    <a:cubicBezTo>
                      <a:pt x="2" y="36"/>
                      <a:pt x="2" y="35"/>
                      <a:pt x="2" y="35"/>
                    </a:cubicBezTo>
                    <a:close/>
                    <a:moveTo>
                      <a:pt x="19" y="4"/>
                    </a:moveTo>
                    <a:cubicBezTo>
                      <a:pt x="3" y="32"/>
                      <a:pt x="3" y="32"/>
                      <a:pt x="3" y="32"/>
                    </a:cubicBezTo>
                    <a:cubicBezTo>
                      <a:pt x="36" y="18"/>
                      <a:pt x="36" y="18"/>
                      <a:pt x="36" y="18"/>
                    </a:cubicBezTo>
                    <a:lnTo>
                      <a:pt x="19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02" name="Freeform 2818"/>
              <p:cNvSpPr>
                <a:spLocks noEditPoints="1"/>
              </p:cNvSpPr>
              <p:nvPr/>
            </p:nvSpPr>
            <p:spPr bwMode="auto">
              <a:xfrm>
                <a:off x="9988" y="2221"/>
                <a:ext cx="50" cy="42"/>
              </a:xfrm>
              <a:custGeom>
                <a:avLst/>
                <a:gdLst>
                  <a:gd name="T0" fmla="*/ 21 w 33"/>
                  <a:gd name="T1" fmla="*/ 28 h 28"/>
                  <a:gd name="T2" fmla="*/ 1 w 33"/>
                  <a:gd name="T3" fmla="*/ 16 h 28"/>
                  <a:gd name="T4" fmla="*/ 0 w 33"/>
                  <a:gd name="T5" fmla="*/ 15 h 28"/>
                  <a:gd name="T6" fmla="*/ 1 w 33"/>
                  <a:gd name="T7" fmla="*/ 14 h 28"/>
                  <a:gd name="T8" fmla="*/ 31 w 33"/>
                  <a:gd name="T9" fmla="*/ 0 h 28"/>
                  <a:gd name="T10" fmla="*/ 32 w 33"/>
                  <a:gd name="T11" fmla="*/ 0 h 28"/>
                  <a:gd name="T12" fmla="*/ 33 w 33"/>
                  <a:gd name="T13" fmla="*/ 1 h 28"/>
                  <a:gd name="T14" fmla="*/ 23 w 33"/>
                  <a:gd name="T15" fmla="*/ 27 h 28"/>
                  <a:gd name="T16" fmla="*/ 22 w 33"/>
                  <a:gd name="T17" fmla="*/ 28 h 28"/>
                  <a:gd name="T18" fmla="*/ 22 w 33"/>
                  <a:gd name="T19" fmla="*/ 28 h 28"/>
                  <a:gd name="T20" fmla="*/ 21 w 33"/>
                  <a:gd name="T21" fmla="*/ 28 h 28"/>
                  <a:gd name="T22" fmla="*/ 4 w 33"/>
                  <a:gd name="T23" fmla="*/ 15 h 28"/>
                  <a:gd name="T24" fmla="*/ 21 w 33"/>
                  <a:gd name="T25" fmla="*/ 24 h 28"/>
                  <a:gd name="T26" fmla="*/ 29 w 33"/>
                  <a:gd name="T27" fmla="*/ 4 h 28"/>
                  <a:gd name="T28" fmla="*/ 4 w 33"/>
                  <a:gd name="T29" fmla="*/ 15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3" h="28">
                    <a:moveTo>
                      <a:pt x="21" y="28"/>
                    </a:moveTo>
                    <a:cubicBezTo>
                      <a:pt x="1" y="16"/>
                      <a:pt x="1" y="16"/>
                      <a:pt x="1" y="16"/>
                    </a:cubicBezTo>
                    <a:cubicBezTo>
                      <a:pt x="0" y="16"/>
                      <a:pt x="0" y="16"/>
                      <a:pt x="0" y="15"/>
                    </a:cubicBezTo>
                    <a:cubicBezTo>
                      <a:pt x="0" y="14"/>
                      <a:pt x="0" y="14"/>
                      <a:pt x="1" y="14"/>
                    </a:cubicBezTo>
                    <a:cubicBezTo>
                      <a:pt x="31" y="0"/>
                      <a:pt x="31" y="0"/>
                      <a:pt x="31" y="0"/>
                    </a:cubicBezTo>
                    <a:cubicBezTo>
                      <a:pt x="31" y="0"/>
                      <a:pt x="32" y="0"/>
                      <a:pt x="32" y="0"/>
                    </a:cubicBezTo>
                    <a:cubicBezTo>
                      <a:pt x="33" y="0"/>
                      <a:pt x="33" y="1"/>
                      <a:pt x="33" y="1"/>
                    </a:cubicBezTo>
                    <a:cubicBezTo>
                      <a:pt x="23" y="27"/>
                      <a:pt x="23" y="27"/>
                      <a:pt x="23" y="27"/>
                    </a:cubicBezTo>
                    <a:cubicBezTo>
                      <a:pt x="23" y="27"/>
                      <a:pt x="23" y="28"/>
                      <a:pt x="22" y="28"/>
                    </a:cubicBezTo>
                    <a:cubicBezTo>
                      <a:pt x="22" y="28"/>
                      <a:pt x="22" y="28"/>
                      <a:pt x="22" y="28"/>
                    </a:cubicBezTo>
                    <a:cubicBezTo>
                      <a:pt x="21" y="28"/>
                      <a:pt x="21" y="28"/>
                      <a:pt x="21" y="28"/>
                    </a:cubicBezTo>
                    <a:close/>
                    <a:moveTo>
                      <a:pt x="4" y="15"/>
                    </a:moveTo>
                    <a:cubicBezTo>
                      <a:pt x="21" y="24"/>
                      <a:pt x="21" y="24"/>
                      <a:pt x="21" y="24"/>
                    </a:cubicBezTo>
                    <a:cubicBezTo>
                      <a:pt x="29" y="4"/>
                      <a:pt x="29" y="4"/>
                      <a:pt x="29" y="4"/>
                    </a:cubicBezTo>
                    <a:lnTo>
                      <a:pt x="4" y="1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03" name="Freeform 2819"/>
              <p:cNvSpPr>
                <a:spLocks noEditPoints="1"/>
              </p:cNvSpPr>
              <p:nvPr/>
            </p:nvSpPr>
            <p:spPr bwMode="auto">
              <a:xfrm>
                <a:off x="10121" y="2173"/>
                <a:ext cx="56" cy="45"/>
              </a:xfrm>
              <a:custGeom>
                <a:avLst/>
                <a:gdLst>
                  <a:gd name="T0" fmla="*/ 1 w 37"/>
                  <a:gd name="T1" fmla="*/ 30 h 30"/>
                  <a:gd name="T2" fmla="*/ 1 w 37"/>
                  <a:gd name="T3" fmla="*/ 30 h 30"/>
                  <a:gd name="T4" fmla="*/ 0 w 37"/>
                  <a:gd name="T5" fmla="*/ 28 h 30"/>
                  <a:gd name="T6" fmla="*/ 11 w 37"/>
                  <a:gd name="T7" fmla="*/ 1 h 30"/>
                  <a:gd name="T8" fmla="*/ 12 w 37"/>
                  <a:gd name="T9" fmla="*/ 0 h 30"/>
                  <a:gd name="T10" fmla="*/ 13 w 37"/>
                  <a:gd name="T11" fmla="*/ 0 h 30"/>
                  <a:gd name="T12" fmla="*/ 36 w 37"/>
                  <a:gd name="T13" fmla="*/ 13 h 30"/>
                  <a:gd name="T14" fmla="*/ 37 w 37"/>
                  <a:gd name="T15" fmla="*/ 14 h 30"/>
                  <a:gd name="T16" fmla="*/ 37 w 37"/>
                  <a:gd name="T17" fmla="*/ 15 h 30"/>
                  <a:gd name="T18" fmla="*/ 36 w 37"/>
                  <a:gd name="T19" fmla="*/ 15 h 30"/>
                  <a:gd name="T20" fmla="*/ 2 w 37"/>
                  <a:gd name="T21" fmla="*/ 30 h 30"/>
                  <a:gd name="T22" fmla="*/ 2 w 37"/>
                  <a:gd name="T23" fmla="*/ 30 h 30"/>
                  <a:gd name="T24" fmla="*/ 1 w 37"/>
                  <a:gd name="T25" fmla="*/ 30 h 30"/>
                  <a:gd name="T26" fmla="*/ 13 w 37"/>
                  <a:gd name="T27" fmla="*/ 3 h 30"/>
                  <a:gd name="T28" fmla="*/ 4 w 37"/>
                  <a:gd name="T29" fmla="*/ 27 h 30"/>
                  <a:gd name="T30" fmla="*/ 33 w 37"/>
                  <a:gd name="T31" fmla="*/ 14 h 30"/>
                  <a:gd name="T32" fmla="*/ 13 w 37"/>
                  <a:gd name="T33" fmla="*/ 3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7" h="30">
                    <a:moveTo>
                      <a:pt x="1" y="30"/>
                    </a:moveTo>
                    <a:cubicBezTo>
                      <a:pt x="1" y="30"/>
                      <a:pt x="1" y="30"/>
                      <a:pt x="1" y="30"/>
                    </a:cubicBezTo>
                    <a:cubicBezTo>
                      <a:pt x="0" y="30"/>
                      <a:pt x="0" y="29"/>
                      <a:pt x="0" y="28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0"/>
                      <a:pt x="12" y="0"/>
                      <a:pt x="12" y="0"/>
                    </a:cubicBezTo>
                    <a:cubicBezTo>
                      <a:pt x="12" y="0"/>
                      <a:pt x="13" y="0"/>
                      <a:pt x="13" y="0"/>
                    </a:cubicBezTo>
                    <a:cubicBezTo>
                      <a:pt x="36" y="13"/>
                      <a:pt x="36" y="13"/>
                      <a:pt x="36" y="13"/>
                    </a:cubicBezTo>
                    <a:cubicBezTo>
                      <a:pt x="37" y="13"/>
                      <a:pt x="37" y="14"/>
                      <a:pt x="37" y="14"/>
                    </a:cubicBezTo>
                    <a:cubicBezTo>
                      <a:pt x="37" y="15"/>
                      <a:pt x="37" y="15"/>
                      <a:pt x="37" y="15"/>
                    </a:cubicBezTo>
                    <a:cubicBezTo>
                      <a:pt x="36" y="15"/>
                      <a:pt x="36" y="15"/>
                      <a:pt x="36" y="15"/>
                    </a:cubicBezTo>
                    <a:cubicBezTo>
                      <a:pt x="2" y="30"/>
                      <a:pt x="2" y="30"/>
                      <a:pt x="2" y="30"/>
                    </a:cubicBezTo>
                    <a:cubicBezTo>
                      <a:pt x="2" y="30"/>
                      <a:pt x="2" y="30"/>
                      <a:pt x="2" y="30"/>
                    </a:cubicBezTo>
                    <a:cubicBezTo>
                      <a:pt x="2" y="30"/>
                      <a:pt x="1" y="30"/>
                      <a:pt x="1" y="30"/>
                    </a:cubicBezTo>
                    <a:close/>
                    <a:moveTo>
                      <a:pt x="13" y="3"/>
                    </a:moveTo>
                    <a:cubicBezTo>
                      <a:pt x="4" y="27"/>
                      <a:pt x="4" y="27"/>
                      <a:pt x="4" y="27"/>
                    </a:cubicBezTo>
                    <a:cubicBezTo>
                      <a:pt x="33" y="14"/>
                      <a:pt x="33" y="14"/>
                      <a:pt x="33" y="14"/>
                    </a:cubicBezTo>
                    <a:lnTo>
                      <a:pt x="13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04" name="Freeform 2820"/>
              <p:cNvSpPr>
                <a:spLocks noEditPoints="1"/>
              </p:cNvSpPr>
              <p:nvPr/>
            </p:nvSpPr>
            <p:spPr bwMode="auto">
              <a:xfrm>
                <a:off x="10038" y="2197"/>
                <a:ext cx="51" cy="44"/>
              </a:xfrm>
              <a:custGeom>
                <a:avLst/>
                <a:gdLst>
                  <a:gd name="T0" fmla="*/ 22 w 34"/>
                  <a:gd name="T1" fmla="*/ 29 h 29"/>
                  <a:gd name="T2" fmla="*/ 1 w 34"/>
                  <a:gd name="T3" fmla="*/ 17 h 29"/>
                  <a:gd name="T4" fmla="*/ 0 w 34"/>
                  <a:gd name="T5" fmla="*/ 16 h 29"/>
                  <a:gd name="T6" fmla="*/ 1 w 34"/>
                  <a:gd name="T7" fmla="*/ 15 h 29"/>
                  <a:gd name="T8" fmla="*/ 32 w 34"/>
                  <a:gd name="T9" fmla="*/ 0 h 29"/>
                  <a:gd name="T10" fmla="*/ 34 w 34"/>
                  <a:gd name="T11" fmla="*/ 0 h 29"/>
                  <a:gd name="T12" fmla="*/ 34 w 34"/>
                  <a:gd name="T13" fmla="*/ 2 h 29"/>
                  <a:gd name="T14" fmla="*/ 24 w 34"/>
                  <a:gd name="T15" fmla="*/ 28 h 29"/>
                  <a:gd name="T16" fmla="*/ 23 w 34"/>
                  <a:gd name="T17" fmla="*/ 29 h 29"/>
                  <a:gd name="T18" fmla="*/ 23 w 34"/>
                  <a:gd name="T19" fmla="*/ 29 h 29"/>
                  <a:gd name="T20" fmla="*/ 22 w 34"/>
                  <a:gd name="T21" fmla="*/ 29 h 29"/>
                  <a:gd name="T22" fmla="*/ 4 w 34"/>
                  <a:gd name="T23" fmla="*/ 16 h 29"/>
                  <a:gd name="T24" fmla="*/ 22 w 34"/>
                  <a:gd name="T25" fmla="*/ 26 h 29"/>
                  <a:gd name="T26" fmla="*/ 30 w 34"/>
                  <a:gd name="T27" fmla="*/ 4 h 29"/>
                  <a:gd name="T28" fmla="*/ 4 w 34"/>
                  <a:gd name="T29" fmla="*/ 16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4" h="29">
                    <a:moveTo>
                      <a:pt x="22" y="29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1" y="15"/>
                    </a:cubicBezTo>
                    <a:cubicBezTo>
                      <a:pt x="32" y="0"/>
                      <a:pt x="32" y="0"/>
                      <a:pt x="32" y="0"/>
                    </a:cubicBezTo>
                    <a:cubicBezTo>
                      <a:pt x="33" y="0"/>
                      <a:pt x="33" y="0"/>
                      <a:pt x="34" y="0"/>
                    </a:cubicBezTo>
                    <a:cubicBezTo>
                      <a:pt x="34" y="0"/>
                      <a:pt x="34" y="1"/>
                      <a:pt x="34" y="2"/>
                    </a:cubicBezTo>
                    <a:cubicBezTo>
                      <a:pt x="24" y="28"/>
                      <a:pt x="24" y="28"/>
                      <a:pt x="24" y="28"/>
                    </a:cubicBezTo>
                    <a:cubicBezTo>
                      <a:pt x="24" y="29"/>
                      <a:pt x="23" y="29"/>
                      <a:pt x="23" y="29"/>
                    </a:cubicBezTo>
                    <a:cubicBezTo>
                      <a:pt x="23" y="29"/>
                      <a:pt x="23" y="29"/>
                      <a:pt x="23" y="29"/>
                    </a:cubicBezTo>
                    <a:cubicBezTo>
                      <a:pt x="22" y="29"/>
                      <a:pt x="22" y="29"/>
                      <a:pt x="22" y="29"/>
                    </a:cubicBezTo>
                    <a:close/>
                    <a:moveTo>
                      <a:pt x="4" y="16"/>
                    </a:moveTo>
                    <a:cubicBezTo>
                      <a:pt x="22" y="26"/>
                      <a:pt x="22" y="26"/>
                      <a:pt x="22" y="26"/>
                    </a:cubicBezTo>
                    <a:cubicBezTo>
                      <a:pt x="30" y="4"/>
                      <a:pt x="30" y="4"/>
                      <a:pt x="30" y="4"/>
                    </a:cubicBezTo>
                    <a:lnTo>
                      <a:pt x="4" y="1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05" name="Freeform 2821"/>
              <p:cNvSpPr>
                <a:spLocks noEditPoints="1"/>
              </p:cNvSpPr>
              <p:nvPr/>
            </p:nvSpPr>
            <p:spPr bwMode="auto">
              <a:xfrm>
                <a:off x="10088" y="2173"/>
                <a:ext cx="54" cy="45"/>
              </a:xfrm>
              <a:custGeom>
                <a:avLst/>
                <a:gdLst>
                  <a:gd name="T0" fmla="*/ 23 w 36"/>
                  <a:gd name="T1" fmla="*/ 30 h 30"/>
                  <a:gd name="T2" fmla="*/ 1 w 36"/>
                  <a:gd name="T3" fmla="*/ 18 h 30"/>
                  <a:gd name="T4" fmla="*/ 0 w 36"/>
                  <a:gd name="T5" fmla="*/ 16 h 30"/>
                  <a:gd name="T6" fmla="*/ 1 w 36"/>
                  <a:gd name="T7" fmla="*/ 15 h 30"/>
                  <a:gd name="T8" fmla="*/ 34 w 36"/>
                  <a:gd name="T9" fmla="*/ 0 h 30"/>
                  <a:gd name="T10" fmla="*/ 35 w 36"/>
                  <a:gd name="T11" fmla="*/ 0 h 30"/>
                  <a:gd name="T12" fmla="*/ 35 w 36"/>
                  <a:gd name="T13" fmla="*/ 2 h 30"/>
                  <a:gd name="T14" fmla="*/ 25 w 36"/>
                  <a:gd name="T15" fmla="*/ 29 h 30"/>
                  <a:gd name="T16" fmla="*/ 24 w 36"/>
                  <a:gd name="T17" fmla="*/ 30 h 30"/>
                  <a:gd name="T18" fmla="*/ 23 w 36"/>
                  <a:gd name="T19" fmla="*/ 30 h 30"/>
                  <a:gd name="T20" fmla="*/ 23 w 36"/>
                  <a:gd name="T21" fmla="*/ 30 h 30"/>
                  <a:gd name="T22" fmla="*/ 4 w 36"/>
                  <a:gd name="T23" fmla="*/ 17 h 30"/>
                  <a:gd name="T24" fmla="*/ 23 w 36"/>
                  <a:gd name="T25" fmla="*/ 27 h 30"/>
                  <a:gd name="T26" fmla="*/ 32 w 36"/>
                  <a:gd name="T27" fmla="*/ 4 h 30"/>
                  <a:gd name="T28" fmla="*/ 4 w 36"/>
                  <a:gd name="T29" fmla="*/ 17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6" h="30">
                    <a:moveTo>
                      <a:pt x="23" y="30"/>
                    </a:moveTo>
                    <a:cubicBezTo>
                      <a:pt x="1" y="18"/>
                      <a:pt x="1" y="18"/>
                      <a:pt x="1" y="18"/>
                    </a:cubicBezTo>
                    <a:cubicBezTo>
                      <a:pt x="0" y="17"/>
                      <a:pt x="0" y="17"/>
                      <a:pt x="0" y="16"/>
                    </a:cubicBezTo>
                    <a:cubicBezTo>
                      <a:pt x="0" y="16"/>
                      <a:pt x="0" y="15"/>
                      <a:pt x="1" y="15"/>
                    </a:cubicBezTo>
                    <a:cubicBezTo>
                      <a:pt x="34" y="0"/>
                      <a:pt x="34" y="0"/>
                      <a:pt x="34" y="0"/>
                    </a:cubicBezTo>
                    <a:cubicBezTo>
                      <a:pt x="34" y="0"/>
                      <a:pt x="35" y="0"/>
                      <a:pt x="35" y="0"/>
                    </a:cubicBezTo>
                    <a:cubicBezTo>
                      <a:pt x="36" y="1"/>
                      <a:pt x="36" y="1"/>
                      <a:pt x="35" y="2"/>
                    </a:cubicBezTo>
                    <a:cubicBezTo>
                      <a:pt x="25" y="29"/>
                      <a:pt x="25" y="29"/>
                      <a:pt x="25" y="29"/>
                    </a:cubicBezTo>
                    <a:cubicBezTo>
                      <a:pt x="25" y="30"/>
                      <a:pt x="24" y="30"/>
                      <a:pt x="24" y="30"/>
                    </a:cubicBezTo>
                    <a:cubicBezTo>
                      <a:pt x="24" y="30"/>
                      <a:pt x="24" y="30"/>
                      <a:pt x="23" y="30"/>
                    </a:cubicBezTo>
                    <a:cubicBezTo>
                      <a:pt x="23" y="30"/>
                      <a:pt x="23" y="30"/>
                      <a:pt x="23" y="30"/>
                    </a:cubicBezTo>
                    <a:close/>
                    <a:moveTo>
                      <a:pt x="4" y="17"/>
                    </a:moveTo>
                    <a:cubicBezTo>
                      <a:pt x="23" y="27"/>
                      <a:pt x="23" y="27"/>
                      <a:pt x="23" y="27"/>
                    </a:cubicBezTo>
                    <a:cubicBezTo>
                      <a:pt x="32" y="4"/>
                      <a:pt x="32" y="4"/>
                      <a:pt x="32" y="4"/>
                    </a:cubicBezTo>
                    <a:lnTo>
                      <a:pt x="4" y="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06" name="Freeform 2822"/>
              <p:cNvSpPr>
                <a:spLocks noEditPoints="1"/>
              </p:cNvSpPr>
              <p:nvPr/>
            </p:nvSpPr>
            <p:spPr bwMode="auto">
              <a:xfrm>
                <a:off x="10019" y="2218"/>
                <a:ext cx="55" cy="45"/>
              </a:xfrm>
              <a:custGeom>
                <a:avLst/>
                <a:gdLst>
                  <a:gd name="T0" fmla="*/ 2 w 37"/>
                  <a:gd name="T1" fmla="*/ 30 h 30"/>
                  <a:gd name="T2" fmla="*/ 1 w 37"/>
                  <a:gd name="T3" fmla="*/ 30 h 30"/>
                  <a:gd name="T4" fmla="*/ 0 w 37"/>
                  <a:gd name="T5" fmla="*/ 28 h 30"/>
                  <a:gd name="T6" fmla="*/ 10 w 37"/>
                  <a:gd name="T7" fmla="*/ 3 h 30"/>
                  <a:gd name="T8" fmla="*/ 11 w 37"/>
                  <a:gd name="T9" fmla="*/ 2 h 30"/>
                  <a:gd name="T10" fmla="*/ 14 w 37"/>
                  <a:gd name="T11" fmla="*/ 1 h 30"/>
                  <a:gd name="T12" fmla="*/ 15 w 37"/>
                  <a:gd name="T13" fmla="*/ 1 h 30"/>
                  <a:gd name="T14" fmla="*/ 36 w 37"/>
                  <a:gd name="T15" fmla="*/ 12 h 30"/>
                  <a:gd name="T16" fmla="*/ 37 w 37"/>
                  <a:gd name="T17" fmla="*/ 14 h 30"/>
                  <a:gd name="T18" fmla="*/ 36 w 37"/>
                  <a:gd name="T19" fmla="*/ 15 h 30"/>
                  <a:gd name="T20" fmla="*/ 36 w 37"/>
                  <a:gd name="T21" fmla="*/ 16 h 30"/>
                  <a:gd name="T22" fmla="*/ 4 w 37"/>
                  <a:gd name="T23" fmla="*/ 30 h 30"/>
                  <a:gd name="T24" fmla="*/ 3 w 37"/>
                  <a:gd name="T25" fmla="*/ 30 h 30"/>
                  <a:gd name="T26" fmla="*/ 2 w 37"/>
                  <a:gd name="T27" fmla="*/ 30 h 30"/>
                  <a:gd name="T28" fmla="*/ 14 w 37"/>
                  <a:gd name="T29" fmla="*/ 3 h 30"/>
                  <a:gd name="T30" fmla="*/ 13 w 37"/>
                  <a:gd name="T31" fmla="*/ 4 h 30"/>
                  <a:gd name="T32" fmla="*/ 4 w 37"/>
                  <a:gd name="T33" fmla="*/ 27 h 30"/>
                  <a:gd name="T34" fmla="*/ 33 w 37"/>
                  <a:gd name="T35" fmla="*/ 14 h 30"/>
                  <a:gd name="T36" fmla="*/ 14 w 37"/>
                  <a:gd name="T37" fmla="*/ 3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7" h="30">
                    <a:moveTo>
                      <a:pt x="2" y="30"/>
                    </a:moveTo>
                    <a:cubicBezTo>
                      <a:pt x="1" y="30"/>
                      <a:pt x="1" y="30"/>
                      <a:pt x="1" y="30"/>
                    </a:cubicBezTo>
                    <a:cubicBezTo>
                      <a:pt x="0" y="29"/>
                      <a:pt x="0" y="29"/>
                      <a:pt x="0" y="28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2"/>
                      <a:pt x="11" y="2"/>
                      <a:pt x="11" y="2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0"/>
                      <a:pt x="14" y="0"/>
                      <a:pt x="15" y="1"/>
                    </a:cubicBezTo>
                    <a:cubicBezTo>
                      <a:pt x="36" y="12"/>
                      <a:pt x="36" y="12"/>
                      <a:pt x="36" y="12"/>
                    </a:cubicBezTo>
                    <a:cubicBezTo>
                      <a:pt x="37" y="13"/>
                      <a:pt x="37" y="14"/>
                      <a:pt x="37" y="14"/>
                    </a:cubicBezTo>
                    <a:cubicBezTo>
                      <a:pt x="36" y="15"/>
                      <a:pt x="36" y="15"/>
                      <a:pt x="36" y="15"/>
                    </a:cubicBezTo>
                    <a:cubicBezTo>
                      <a:pt x="36" y="15"/>
                      <a:pt x="36" y="16"/>
                      <a:pt x="36" y="16"/>
                    </a:cubicBezTo>
                    <a:cubicBezTo>
                      <a:pt x="4" y="30"/>
                      <a:pt x="4" y="30"/>
                      <a:pt x="4" y="30"/>
                    </a:cubicBezTo>
                    <a:cubicBezTo>
                      <a:pt x="3" y="30"/>
                      <a:pt x="3" y="30"/>
                      <a:pt x="3" y="30"/>
                    </a:cubicBezTo>
                    <a:cubicBezTo>
                      <a:pt x="3" y="30"/>
                      <a:pt x="3" y="30"/>
                      <a:pt x="2" y="30"/>
                    </a:cubicBezTo>
                    <a:close/>
                    <a:moveTo>
                      <a:pt x="14" y="3"/>
                    </a:moveTo>
                    <a:cubicBezTo>
                      <a:pt x="13" y="4"/>
                      <a:pt x="13" y="4"/>
                      <a:pt x="13" y="4"/>
                    </a:cubicBezTo>
                    <a:cubicBezTo>
                      <a:pt x="4" y="27"/>
                      <a:pt x="4" y="27"/>
                      <a:pt x="4" y="27"/>
                    </a:cubicBezTo>
                    <a:cubicBezTo>
                      <a:pt x="33" y="14"/>
                      <a:pt x="33" y="14"/>
                      <a:pt x="33" y="14"/>
                    </a:cubicBezTo>
                    <a:lnTo>
                      <a:pt x="14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07" name="Freeform 2823"/>
              <p:cNvSpPr>
                <a:spLocks noEditPoints="1"/>
              </p:cNvSpPr>
              <p:nvPr/>
            </p:nvSpPr>
            <p:spPr bwMode="auto">
              <a:xfrm>
                <a:off x="10070" y="2195"/>
                <a:ext cx="55" cy="46"/>
              </a:xfrm>
              <a:custGeom>
                <a:avLst/>
                <a:gdLst>
                  <a:gd name="T0" fmla="*/ 2 w 37"/>
                  <a:gd name="T1" fmla="*/ 30 h 30"/>
                  <a:gd name="T2" fmla="*/ 1 w 37"/>
                  <a:gd name="T3" fmla="*/ 30 h 30"/>
                  <a:gd name="T4" fmla="*/ 0 w 37"/>
                  <a:gd name="T5" fmla="*/ 28 h 30"/>
                  <a:gd name="T6" fmla="*/ 11 w 37"/>
                  <a:gd name="T7" fmla="*/ 2 h 30"/>
                  <a:gd name="T8" fmla="*/ 11 w 37"/>
                  <a:gd name="T9" fmla="*/ 1 h 30"/>
                  <a:gd name="T10" fmla="*/ 13 w 37"/>
                  <a:gd name="T11" fmla="*/ 0 h 30"/>
                  <a:gd name="T12" fmla="*/ 14 w 37"/>
                  <a:gd name="T13" fmla="*/ 0 h 30"/>
                  <a:gd name="T14" fmla="*/ 36 w 37"/>
                  <a:gd name="T15" fmla="*/ 13 h 30"/>
                  <a:gd name="T16" fmla="*/ 37 w 37"/>
                  <a:gd name="T17" fmla="*/ 14 h 30"/>
                  <a:gd name="T18" fmla="*/ 36 w 37"/>
                  <a:gd name="T19" fmla="*/ 15 h 30"/>
                  <a:gd name="T20" fmla="*/ 36 w 37"/>
                  <a:gd name="T21" fmla="*/ 16 h 30"/>
                  <a:gd name="T22" fmla="*/ 3 w 37"/>
                  <a:gd name="T23" fmla="*/ 30 h 30"/>
                  <a:gd name="T24" fmla="*/ 2 w 37"/>
                  <a:gd name="T25" fmla="*/ 30 h 30"/>
                  <a:gd name="T26" fmla="*/ 2 w 37"/>
                  <a:gd name="T27" fmla="*/ 30 h 30"/>
                  <a:gd name="T28" fmla="*/ 13 w 37"/>
                  <a:gd name="T29" fmla="*/ 3 h 30"/>
                  <a:gd name="T30" fmla="*/ 4 w 37"/>
                  <a:gd name="T31" fmla="*/ 27 h 30"/>
                  <a:gd name="T32" fmla="*/ 33 w 37"/>
                  <a:gd name="T33" fmla="*/ 14 h 30"/>
                  <a:gd name="T34" fmla="*/ 13 w 37"/>
                  <a:gd name="T35" fmla="*/ 3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7" h="30">
                    <a:moveTo>
                      <a:pt x="2" y="30"/>
                    </a:moveTo>
                    <a:cubicBezTo>
                      <a:pt x="1" y="30"/>
                      <a:pt x="1" y="30"/>
                      <a:pt x="1" y="30"/>
                    </a:cubicBezTo>
                    <a:cubicBezTo>
                      <a:pt x="0" y="30"/>
                      <a:pt x="0" y="29"/>
                      <a:pt x="0" y="28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4" y="0"/>
                    </a:cubicBezTo>
                    <a:cubicBezTo>
                      <a:pt x="36" y="13"/>
                      <a:pt x="36" y="13"/>
                      <a:pt x="36" y="13"/>
                    </a:cubicBezTo>
                    <a:cubicBezTo>
                      <a:pt x="37" y="13"/>
                      <a:pt x="37" y="14"/>
                      <a:pt x="37" y="14"/>
                    </a:cubicBezTo>
                    <a:cubicBezTo>
                      <a:pt x="36" y="15"/>
                      <a:pt x="36" y="15"/>
                      <a:pt x="36" y="15"/>
                    </a:cubicBezTo>
                    <a:cubicBezTo>
                      <a:pt x="36" y="15"/>
                      <a:pt x="36" y="15"/>
                      <a:pt x="36" y="16"/>
                    </a:cubicBezTo>
                    <a:cubicBezTo>
                      <a:pt x="3" y="30"/>
                      <a:pt x="3" y="30"/>
                      <a:pt x="3" y="30"/>
                    </a:cubicBezTo>
                    <a:cubicBezTo>
                      <a:pt x="3" y="30"/>
                      <a:pt x="3" y="30"/>
                      <a:pt x="2" y="30"/>
                    </a:cubicBezTo>
                    <a:cubicBezTo>
                      <a:pt x="2" y="30"/>
                      <a:pt x="2" y="30"/>
                      <a:pt x="2" y="30"/>
                    </a:cubicBezTo>
                    <a:close/>
                    <a:moveTo>
                      <a:pt x="13" y="3"/>
                    </a:moveTo>
                    <a:cubicBezTo>
                      <a:pt x="4" y="27"/>
                      <a:pt x="4" y="27"/>
                      <a:pt x="4" y="27"/>
                    </a:cubicBezTo>
                    <a:cubicBezTo>
                      <a:pt x="33" y="14"/>
                      <a:pt x="33" y="14"/>
                      <a:pt x="33" y="14"/>
                    </a:cubicBezTo>
                    <a:lnTo>
                      <a:pt x="13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08" name="Freeform 2824"/>
              <p:cNvSpPr>
                <a:spLocks noEditPoints="1"/>
              </p:cNvSpPr>
              <p:nvPr/>
            </p:nvSpPr>
            <p:spPr bwMode="auto">
              <a:xfrm>
                <a:off x="9915" y="2266"/>
                <a:ext cx="60" cy="46"/>
              </a:xfrm>
              <a:custGeom>
                <a:avLst/>
                <a:gdLst>
                  <a:gd name="T0" fmla="*/ 1 w 40"/>
                  <a:gd name="T1" fmla="*/ 30 h 30"/>
                  <a:gd name="T2" fmla="*/ 0 w 40"/>
                  <a:gd name="T3" fmla="*/ 28 h 30"/>
                  <a:gd name="T4" fmla="*/ 10 w 40"/>
                  <a:gd name="T5" fmla="*/ 3 h 30"/>
                  <a:gd name="T6" fmla="*/ 11 w 40"/>
                  <a:gd name="T7" fmla="*/ 2 h 30"/>
                  <a:gd name="T8" fmla="*/ 14 w 40"/>
                  <a:gd name="T9" fmla="*/ 1 h 30"/>
                  <a:gd name="T10" fmla="*/ 15 w 40"/>
                  <a:gd name="T11" fmla="*/ 1 h 30"/>
                  <a:gd name="T12" fmla="*/ 39 w 40"/>
                  <a:gd name="T13" fmla="*/ 11 h 30"/>
                  <a:gd name="T14" fmla="*/ 40 w 40"/>
                  <a:gd name="T15" fmla="*/ 11 h 30"/>
                  <a:gd name="T16" fmla="*/ 40 w 40"/>
                  <a:gd name="T17" fmla="*/ 12 h 30"/>
                  <a:gd name="T18" fmla="*/ 40 w 40"/>
                  <a:gd name="T19" fmla="*/ 13 h 30"/>
                  <a:gd name="T20" fmla="*/ 39 w 40"/>
                  <a:gd name="T21" fmla="*/ 13 h 30"/>
                  <a:gd name="T22" fmla="*/ 2 w 40"/>
                  <a:gd name="T23" fmla="*/ 30 h 30"/>
                  <a:gd name="T24" fmla="*/ 2 w 40"/>
                  <a:gd name="T25" fmla="*/ 30 h 30"/>
                  <a:gd name="T26" fmla="*/ 1 w 40"/>
                  <a:gd name="T27" fmla="*/ 30 h 30"/>
                  <a:gd name="T28" fmla="*/ 14 w 40"/>
                  <a:gd name="T29" fmla="*/ 3 h 30"/>
                  <a:gd name="T30" fmla="*/ 12 w 40"/>
                  <a:gd name="T31" fmla="*/ 4 h 30"/>
                  <a:gd name="T32" fmla="*/ 4 w 40"/>
                  <a:gd name="T33" fmla="*/ 26 h 30"/>
                  <a:gd name="T34" fmla="*/ 36 w 40"/>
                  <a:gd name="T35" fmla="*/ 12 h 30"/>
                  <a:gd name="T36" fmla="*/ 14 w 40"/>
                  <a:gd name="T37" fmla="*/ 3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0" h="30">
                    <a:moveTo>
                      <a:pt x="1" y="30"/>
                    </a:moveTo>
                    <a:cubicBezTo>
                      <a:pt x="0" y="30"/>
                      <a:pt x="0" y="29"/>
                      <a:pt x="0" y="28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2"/>
                      <a:pt x="10" y="2"/>
                      <a:pt x="11" y="2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0"/>
                      <a:pt x="14" y="0"/>
                      <a:pt x="15" y="1"/>
                    </a:cubicBezTo>
                    <a:cubicBezTo>
                      <a:pt x="39" y="11"/>
                      <a:pt x="39" y="11"/>
                      <a:pt x="39" y="11"/>
                    </a:cubicBezTo>
                    <a:cubicBezTo>
                      <a:pt x="40" y="11"/>
                      <a:pt x="40" y="11"/>
                      <a:pt x="40" y="11"/>
                    </a:cubicBezTo>
                    <a:cubicBezTo>
                      <a:pt x="40" y="12"/>
                      <a:pt x="40" y="12"/>
                      <a:pt x="40" y="12"/>
                    </a:cubicBezTo>
                    <a:cubicBezTo>
                      <a:pt x="40" y="13"/>
                      <a:pt x="40" y="13"/>
                      <a:pt x="40" y="13"/>
                    </a:cubicBezTo>
                    <a:cubicBezTo>
                      <a:pt x="40" y="13"/>
                      <a:pt x="40" y="13"/>
                      <a:pt x="39" y="13"/>
                    </a:cubicBezTo>
                    <a:cubicBezTo>
                      <a:pt x="2" y="30"/>
                      <a:pt x="2" y="30"/>
                      <a:pt x="2" y="30"/>
                    </a:cubicBezTo>
                    <a:cubicBezTo>
                      <a:pt x="2" y="30"/>
                      <a:pt x="2" y="30"/>
                      <a:pt x="2" y="30"/>
                    </a:cubicBezTo>
                    <a:cubicBezTo>
                      <a:pt x="1" y="30"/>
                      <a:pt x="1" y="30"/>
                      <a:pt x="1" y="30"/>
                    </a:cubicBezTo>
                    <a:close/>
                    <a:moveTo>
                      <a:pt x="14" y="3"/>
                    </a:moveTo>
                    <a:cubicBezTo>
                      <a:pt x="12" y="4"/>
                      <a:pt x="12" y="4"/>
                      <a:pt x="12" y="4"/>
                    </a:cubicBezTo>
                    <a:cubicBezTo>
                      <a:pt x="4" y="26"/>
                      <a:pt x="4" y="26"/>
                      <a:pt x="4" y="26"/>
                    </a:cubicBezTo>
                    <a:cubicBezTo>
                      <a:pt x="36" y="12"/>
                      <a:pt x="36" y="12"/>
                      <a:pt x="36" y="12"/>
                    </a:cubicBezTo>
                    <a:lnTo>
                      <a:pt x="14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09" name="Freeform 2825"/>
              <p:cNvSpPr>
                <a:spLocks noEditPoints="1"/>
              </p:cNvSpPr>
              <p:nvPr/>
            </p:nvSpPr>
            <p:spPr bwMode="auto">
              <a:xfrm>
                <a:off x="9934" y="2242"/>
                <a:ext cx="57" cy="44"/>
              </a:xfrm>
              <a:custGeom>
                <a:avLst/>
                <a:gdLst>
                  <a:gd name="T0" fmla="*/ 25 w 38"/>
                  <a:gd name="T1" fmla="*/ 29 h 29"/>
                  <a:gd name="T2" fmla="*/ 1 w 38"/>
                  <a:gd name="T3" fmla="*/ 19 h 29"/>
                  <a:gd name="T4" fmla="*/ 0 w 38"/>
                  <a:gd name="T5" fmla="*/ 18 h 29"/>
                  <a:gd name="T6" fmla="*/ 1 w 38"/>
                  <a:gd name="T7" fmla="*/ 17 h 29"/>
                  <a:gd name="T8" fmla="*/ 36 w 38"/>
                  <a:gd name="T9" fmla="*/ 0 h 29"/>
                  <a:gd name="T10" fmla="*/ 38 w 38"/>
                  <a:gd name="T11" fmla="*/ 0 h 29"/>
                  <a:gd name="T12" fmla="*/ 38 w 38"/>
                  <a:gd name="T13" fmla="*/ 2 h 29"/>
                  <a:gd name="T14" fmla="*/ 27 w 38"/>
                  <a:gd name="T15" fmla="*/ 28 h 29"/>
                  <a:gd name="T16" fmla="*/ 26 w 38"/>
                  <a:gd name="T17" fmla="*/ 29 h 29"/>
                  <a:gd name="T18" fmla="*/ 25 w 38"/>
                  <a:gd name="T19" fmla="*/ 29 h 29"/>
                  <a:gd name="T20" fmla="*/ 5 w 38"/>
                  <a:gd name="T21" fmla="*/ 18 h 29"/>
                  <a:gd name="T22" fmla="*/ 25 w 38"/>
                  <a:gd name="T23" fmla="*/ 26 h 29"/>
                  <a:gd name="T24" fmla="*/ 34 w 38"/>
                  <a:gd name="T25" fmla="*/ 4 h 29"/>
                  <a:gd name="T26" fmla="*/ 5 w 38"/>
                  <a:gd name="T27" fmla="*/ 18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8" h="29">
                    <a:moveTo>
                      <a:pt x="25" y="29"/>
                    </a:moveTo>
                    <a:cubicBezTo>
                      <a:pt x="1" y="19"/>
                      <a:pt x="1" y="19"/>
                      <a:pt x="1" y="19"/>
                    </a:cubicBezTo>
                    <a:cubicBezTo>
                      <a:pt x="0" y="19"/>
                      <a:pt x="0" y="18"/>
                      <a:pt x="0" y="18"/>
                    </a:cubicBezTo>
                    <a:cubicBezTo>
                      <a:pt x="0" y="17"/>
                      <a:pt x="0" y="17"/>
                      <a:pt x="1" y="17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37" y="0"/>
                      <a:pt x="37" y="0"/>
                      <a:pt x="38" y="0"/>
                    </a:cubicBezTo>
                    <a:cubicBezTo>
                      <a:pt x="38" y="1"/>
                      <a:pt x="38" y="1"/>
                      <a:pt x="38" y="2"/>
                    </a:cubicBezTo>
                    <a:cubicBezTo>
                      <a:pt x="27" y="28"/>
                      <a:pt x="27" y="28"/>
                      <a:pt x="27" y="28"/>
                    </a:cubicBezTo>
                    <a:cubicBezTo>
                      <a:pt x="27" y="29"/>
                      <a:pt x="26" y="29"/>
                      <a:pt x="26" y="29"/>
                    </a:cubicBezTo>
                    <a:cubicBezTo>
                      <a:pt x="26" y="29"/>
                      <a:pt x="26" y="29"/>
                      <a:pt x="25" y="29"/>
                    </a:cubicBezTo>
                    <a:close/>
                    <a:moveTo>
                      <a:pt x="5" y="18"/>
                    </a:moveTo>
                    <a:cubicBezTo>
                      <a:pt x="25" y="26"/>
                      <a:pt x="25" y="26"/>
                      <a:pt x="25" y="26"/>
                    </a:cubicBezTo>
                    <a:cubicBezTo>
                      <a:pt x="34" y="4"/>
                      <a:pt x="34" y="4"/>
                      <a:pt x="34" y="4"/>
                    </a:cubicBezTo>
                    <a:lnTo>
                      <a:pt x="5" y="1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10" name="Freeform 2826"/>
              <p:cNvSpPr>
                <a:spLocks noEditPoints="1"/>
              </p:cNvSpPr>
              <p:nvPr/>
            </p:nvSpPr>
            <p:spPr bwMode="auto">
              <a:xfrm>
                <a:off x="9970" y="2242"/>
                <a:ext cx="53" cy="44"/>
              </a:xfrm>
              <a:custGeom>
                <a:avLst/>
                <a:gdLst>
                  <a:gd name="T0" fmla="*/ 1 w 35"/>
                  <a:gd name="T1" fmla="*/ 29 h 29"/>
                  <a:gd name="T2" fmla="*/ 1 w 35"/>
                  <a:gd name="T3" fmla="*/ 27 h 29"/>
                  <a:gd name="T4" fmla="*/ 12 w 35"/>
                  <a:gd name="T5" fmla="*/ 1 h 29"/>
                  <a:gd name="T6" fmla="*/ 12 w 35"/>
                  <a:gd name="T7" fmla="*/ 0 h 29"/>
                  <a:gd name="T8" fmla="*/ 13 w 35"/>
                  <a:gd name="T9" fmla="*/ 0 h 29"/>
                  <a:gd name="T10" fmla="*/ 14 w 35"/>
                  <a:gd name="T11" fmla="*/ 0 h 29"/>
                  <a:gd name="T12" fmla="*/ 34 w 35"/>
                  <a:gd name="T13" fmla="*/ 11 h 29"/>
                  <a:gd name="T14" fmla="*/ 35 w 35"/>
                  <a:gd name="T15" fmla="*/ 13 h 29"/>
                  <a:gd name="T16" fmla="*/ 34 w 35"/>
                  <a:gd name="T17" fmla="*/ 14 h 29"/>
                  <a:gd name="T18" fmla="*/ 34 w 35"/>
                  <a:gd name="T19" fmla="*/ 15 h 29"/>
                  <a:gd name="T20" fmla="*/ 3 w 35"/>
                  <a:gd name="T21" fmla="*/ 29 h 29"/>
                  <a:gd name="T22" fmla="*/ 2 w 35"/>
                  <a:gd name="T23" fmla="*/ 29 h 29"/>
                  <a:gd name="T24" fmla="*/ 1 w 35"/>
                  <a:gd name="T25" fmla="*/ 29 h 29"/>
                  <a:gd name="T26" fmla="*/ 14 w 35"/>
                  <a:gd name="T27" fmla="*/ 3 h 29"/>
                  <a:gd name="T28" fmla="*/ 4 w 35"/>
                  <a:gd name="T29" fmla="*/ 25 h 29"/>
                  <a:gd name="T30" fmla="*/ 32 w 35"/>
                  <a:gd name="T31" fmla="*/ 13 h 29"/>
                  <a:gd name="T32" fmla="*/ 14 w 35"/>
                  <a:gd name="T33" fmla="*/ 3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5" h="29">
                    <a:moveTo>
                      <a:pt x="1" y="29"/>
                    </a:moveTo>
                    <a:cubicBezTo>
                      <a:pt x="1" y="29"/>
                      <a:pt x="0" y="28"/>
                      <a:pt x="1" y="27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4" y="0"/>
                      <a:pt x="14" y="0"/>
                    </a:cubicBezTo>
                    <a:cubicBezTo>
                      <a:pt x="34" y="11"/>
                      <a:pt x="34" y="11"/>
                      <a:pt x="34" y="11"/>
                    </a:cubicBezTo>
                    <a:cubicBezTo>
                      <a:pt x="35" y="12"/>
                      <a:pt x="35" y="12"/>
                      <a:pt x="35" y="13"/>
                    </a:cubicBezTo>
                    <a:cubicBezTo>
                      <a:pt x="34" y="14"/>
                      <a:pt x="34" y="14"/>
                      <a:pt x="34" y="14"/>
                    </a:cubicBezTo>
                    <a:cubicBezTo>
                      <a:pt x="34" y="15"/>
                      <a:pt x="34" y="15"/>
                      <a:pt x="34" y="15"/>
                    </a:cubicBezTo>
                    <a:cubicBezTo>
                      <a:pt x="3" y="29"/>
                      <a:pt x="3" y="29"/>
                      <a:pt x="3" y="29"/>
                    </a:cubicBezTo>
                    <a:cubicBezTo>
                      <a:pt x="2" y="29"/>
                      <a:pt x="2" y="29"/>
                      <a:pt x="2" y="29"/>
                    </a:cubicBezTo>
                    <a:cubicBezTo>
                      <a:pt x="2" y="29"/>
                      <a:pt x="2" y="29"/>
                      <a:pt x="1" y="29"/>
                    </a:cubicBezTo>
                    <a:close/>
                    <a:moveTo>
                      <a:pt x="14" y="3"/>
                    </a:moveTo>
                    <a:cubicBezTo>
                      <a:pt x="4" y="25"/>
                      <a:pt x="4" y="25"/>
                      <a:pt x="4" y="25"/>
                    </a:cubicBezTo>
                    <a:cubicBezTo>
                      <a:pt x="32" y="13"/>
                      <a:pt x="32" y="13"/>
                      <a:pt x="32" y="13"/>
                    </a:cubicBezTo>
                    <a:lnTo>
                      <a:pt x="14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11" name="Freeform 2827"/>
              <p:cNvSpPr>
                <a:spLocks noEditPoints="1"/>
              </p:cNvSpPr>
              <p:nvPr/>
            </p:nvSpPr>
            <p:spPr bwMode="auto">
              <a:xfrm>
                <a:off x="10275" y="2100"/>
                <a:ext cx="54" cy="50"/>
              </a:xfrm>
              <a:custGeom>
                <a:avLst/>
                <a:gdLst>
                  <a:gd name="T0" fmla="*/ 1 w 36"/>
                  <a:gd name="T1" fmla="*/ 32 h 33"/>
                  <a:gd name="T2" fmla="*/ 0 w 36"/>
                  <a:gd name="T3" fmla="*/ 31 h 33"/>
                  <a:gd name="T4" fmla="*/ 12 w 36"/>
                  <a:gd name="T5" fmla="*/ 1 h 33"/>
                  <a:gd name="T6" fmla="*/ 13 w 36"/>
                  <a:gd name="T7" fmla="*/ 0 h 33"/>
                  <a:gd name="T8" fmla="*/ 13 w 36"/>
                  <a:gd name="T9" fmla="*/ 0 h 33"/>
                  <a:gd name="T10" fmla="*/ 14 w 36"/>
                  <a:gd name="T11" fmla="*/ 0 h 33"/>
                  <a:gd name="T12" fmla="*/ 35 w 36"/>
                  <a:gd name="T13" fmla="*/ 14 h 33"/>
                  <a:gd name="T14" fmla="*/ 36 w 36"/>
                  <a:gd name="T15" fmla="*/ 16 h 33"/>
                  <a:gd name="T16" fmla="*/ 35 w 36"/>
                  <a:gd name="T17" fmla="*/ 17 h 33"/>
                  <a:gd name="T18" fmla="*/ 34 w 36"/>
                  <a:gd name="T19" fmla="*/ 18 h 33"/>
                  <a:gd name="T20" fmla="*/ 2 w 36"/>
                  <a:gd name="T21" fmla="*/ 33 h 33"/>
                  <a:gd name="T22" fmla="*/ 1 w 36"/>
                  <a:gd name="T23" fmla="*/ 33 h 33"/>
                  <a:gd name="T24" fmla="*/ 1 w 36"/>
                  <a:gd name="T25" fmla="*/ 32 h 33"/>
                  <a:gd name="T26" fmla="*/ 33 w 36"/>
                  <a:gd name="T27" fmla="*/ 16 h 33"/>
                  <a:gd name="T28" fmla="*/ 14 w 36"/>
                  <a:gd name="T29" fmla="*/ 3 h 33"/>
                  <a:gd name="T30" fmla="*/ 4 w 36"/>
                  <a:gd name="T31" fmla="*/ 29 h 33"/>
                  <a:gd name="T32" fmla="*/ 33 w 36"/>
                  <a:gd name="T33" fmla="*/ 16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6" h="33">
                    <a:moveTo>
                      <a:pt x="1" y="32"/>
                    </a:moveTo>
                    <a:cubicBezTo>
                      <a:pt x="0" y="32"/>
                      <a:pt x="0" y="31"/>
                      <a:pt x="0" y="3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4" y="0"/>
                      <a:pt x="14" y="0"/>
                    </a:cubicBezTo>
                    <a:cubicBezTo>
                      <a:pt x="35" y="14"/>
                      <a:pt x="35" y="14"/>
                      <a:pt x="35" y="14"/>
                    </a:cubicBezTo>
                    <a:cubicBezTo>
                      <a:pt x="36" y="15"/>
                      <a:pt x="36" y="15"/>
                      <a:pt x="36" y="16"/>
                    </a:cubicBezTo>
                    <a:cubicBezTo>
                      <a:pt x="35" y="17"/>
                      <a:pt x="35" y="17"/>
                      <a:pt x="35" y="17"/>
                    </a:cubicBezTo>
                    <a:cubicBezTo>
                      <a:pt x="35" y="18"/>
                      <a:pt x="34" y="18"/>
                      <a:pt x="34" y="18"/>
                    </a:cubicBezTo>
                    <a:cubicBezTo>
                      <a:pt x="2" y="33"/>
                      <a:pt x="2" y="33"/>
                      <a:pt x="2" y="33"/>
                    </a:cubicBezTo>
                    <a:cubicBezTo>
                      <a:pt x="2" y="33"/>
                      <a:pt x="2" y="33"/>
                      <a:pt x="1" y="33"/>
                    </a:cubicBezTo>
                    <a:cubicBezTo>
                      <a:pt x="1" y="33"/>
                      <a:pt x="1" y="33"/>
                      <a:pt x="1" y="32"/>
                    </a:cubicBezTo>
                    <a:close/>
                    <a:moveTo>
                      <a:pt x="33" y="16"/>
                    </a:moveTo>
                    <a:cubicBezTo>
                      <a:pt x="14" y="3"/>
                      <a:pt x="14" y="3"/>
                      <a:pt x="14" y="3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33" y="16"/>
                      <a:pt x="33" y="16"/>
                      <a:pt x="33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12" name="Freeform 2828"/>
              <p:cNvSpPr>
                <a:spLocks/>
              </p:cNvSpPr>
              <p:nvPr/>
            </p:nvSpPr>
            <p:spPr bwMode="auto">
              <a:xfrm>
                <a:off x="10323" y="2122"/>
                <a:ext cx="7" cy="6"/>
              </a:xfrm>
              <a:custGeom>
                <a:avLst/>
                <a:gdLst>
                  <a:gd name="T0" fmla="*/ 2 w 5"/>
                  <a:gd name="T1" fmla="*/ 4 h 4"/>
                  <a:gd name="T2" fmla="*/ 2 w 5"/>
                  <a:gd name="T3" fmla="*/ 4 h 4"/>
                  <a:gd name="T4" fmla="*/ 4 w 5"/>
                  <a:gd name="T5" fmla="*/ 3 h 4"/>
                  <a:gd name="T6" fmla="*/ 5 w 5"/>
                  <a:gd name="T7" fmla="*/ 2 h 4"/>
                  <a:gd name="T8" fmla="*/ 4 w 5"/>
                  <a:gd name="T9" fmla="*/ 1 h 4"/>
                  <a:gd name="T10" fmla="*/ 3 w 5"/>
                  <a:gd name="T11" fmla="*/ 0 h 4"/>
                  <a:gd name="T12" fmla="*/ 2 w 5"/>
                  <a:gd name="T13" fmla="*/ 0 h 4"/>
                  <a:gd name="T14" fmla="*/ 1 w 5"/>
                  <a:gd name="T15" fmla="*/ 1 h 4"/>
                  <a:gd name="T16" fmla="*/ 0 w 5"/>
                  <a:gd name="T17" fmla="*/ 2 h 4"/>
                  <a:gd name="T18" fmla="*/ 1 w 5"/>
                  <a:gd name="T19" fmla="*/ 4 h 4"/>
                  <a:gd name="T20" fmla="*/ 2 w 5"/>
                  <a:gd name="T2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4">
                    <a:moveTo>
                      <a:pt x="2" y="4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5" y="3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4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13" name="Freeform 2829"/>
              <p:cNvSpPr>
                <a:spLocks noEditPoints="1"/>
              </p:cNvSpPr>
              <p:nvPr/>
            </p:nvSpPr>
            <p:spPr bwMode="auto">
              <a:xfrm>
                <a:off x="10241" y="2100"/>
                <a:ext cx="56" cy="50"/>
              </a:xfrm>
              <a:custGeom>
                <a:avLst/>
                <a:gdLst>
                  <a:gd name="T0" fmla="*/ 22 w 37"/>
                  <a:gd name="T1" fmla="*/ 33 h 33"/>
                  <a:gd name="T2" fmla="*/ 0 w 37"/>
                  <a:gd name="T3" fmla="*/ 18 h 33"/>
                  <a:gd name="T4" fmla="*/ 0 w 37"/>
                  <a:gd name="T5" fmla="*/ 17 h 33"/>
                  <a:gd name="T6" fmla="*/ 0 w 37"/>
                  <a:gd name="T7" fmla="*/ 16 h 33"/>
                  <a:gd name="T8" fmla="*/ 35 w 37"/>
                  <a:gd name="T9" fmla="*/ 0 h 33"/>
                  <a:gd name="T10" fmla="*/ 36 w 37"/>
                  <a:gd name="T11" fmla="*/ 0 h 33"/>
                  <a:gd name="T12" fmla="*/ 36 w 37"/>
                  <a:gd name="T13" fmla="*/ 2 h 33"/>
                  <a:gd name="T14" fmla="*/ 25 w 37"/>
                  <a:gd name="T15" fmla="*/ 32 h 33"/>
                  <a:gd name="T16" fmla="*/ 24 w 37"/>
                  <a:gd name="T17" fmla="*/ 33 h 33"/>
                  <a:gd name="T18" fmla="*/ 23 w 37"/>
                  <a:gd name="T19" fmla="*/ 33 h 33"/>
                  <a:gd name="T20" fmla="*/ 22 w 37"/>
                  <a:gd name="T21" fmla="*/ 33 h 33"/>
                  <a:gd name="T22" fmla="*/ 22 w 37"/>
                  <a:gd name="T23" fmla="*/ 33 h 33"/>
                  <a:gd name="T24" fmla="*/ 4 w 37"/>
                  <a:gd name="T25" fmla="*/ 17 h 33"/>
                  <a:gd name="T26" fmla="*/ 22 w 37"/>
                  <a:gd name="T27" fmla="*/ 30 h 33"/>
                  <a:gd name="T28" fmla="*/ 33 w 37"/>
                  <a:gd name="T29" fmla="*/ 4 h 33"/>
                  <a:gd name="T30" fmla="*/ 4 w 37"/>
                  <a:gd name="T31" fmla="*/ 17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7" h="33">
                    <a:moveTo>
                      <a:pt x="22" y="33"/>
                    </a:move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35" y="0"/>
                      <a:pt x="35" y="0"/>
                      <a:pt x="35" y="0"/>
                    </a:cubicBezTo>
                    <a:cubicBezTo>
                      <a:pt x="35" y="0"/>
                      <a:pt x="36" y="0"/>
                      <a:pt x="36" y="0"/>
                    </a:cubicBezTo>
                    <a:cubicBezTo>
                      <a:pt x="36" y="1"/>
                      <a:pt x="37" y="1"/>
                      <a:pt x="36" y="2"/>
                    </a:cubicBezTo>
                    <a:cubicBezTo>
                      <a:pt x="25" y="32"/>
                      <a:pt x="25" y="32"/>
                      <a:pt x="25" y="32"/>
                    </a:cubicBezTo>
                    <a:cubicBezTo>
                      <a:pt x="25" y="32"/>
                      <a:pt x="24" y="32"/>
                      <a:pt x="24" y="33"/>
                    </a:cubicBezTo>
                    <a:cubicBezTo>
                      <a:pt x="23" y="33"/>
                      <a:pt x="23" y="33"/>
                      <a:pt x="23" y="33"/>
                    </a:cubicBezTo>
                    <a:cubicBezTo>
                      <a:pt x="23" y="33"/>
                      <a:pt x="23" y="33"/>
                      <a:pt x="22" y="33"/>
                    </a:cubicBezTo>
                    <a:cubicBezTo>
                      <a:pt x="22" y="33"/>
                      <a:pt x="22" y="33"/>
                      <a:pt x="22" y="33"/>
                    </a:cubicBezTo>
                    <a:close/>
                    <a:moveTo>
                      <a:pt x="4" y="17"/>
                    </a:moveTo>
                    <a:cubicBezTo>
                      <a:pt x="22" y="30"/>
                      <a:pt x="22" y="30"/>
                      <a:pt x="22" y="30"/>
                    </a:cubicBezTo>
                    <a:cubicBezTo>
                      <a:pt x="33" y="4"/>
                      <a:pt x="33" y="4"/>
                      <a:pt x="33" y="4"/>
                    </a:cubicBezTo>
                    <a:lnTo>
                      <a:pt x="4" y="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14" name="Freeform 2830"/>
              <p:cNvSpPr>
                <a:spLocks noEditPoints="1"/>
              </p:cNvSpPr>
              <p:nvPr/>
            </p:nvSpPr>
            <p:spPr bwMode="auto">
              <a:xfrm>
                <a:off x="10137" y="2149"/>
                <a:ext cx="56" cy="46"/>
              </a:xfrm>
              <a:custGeom>
                <a:avLst/>
                <a:gdLst>
                  <a:gd name="T0" fmla="*/ 24 w 37"/>
                  <a:gd name="T1" fmla="*/ 31 h 31"/>
                  <a:gd name="T2" fmla="*/ 1 w 37"/>
                  <a:gd name="T3" fmla="*/ 18 h 31"/>
                  <a:gd name="T4" fmla="*/ 0 w 37"/>
                  <a:gd name="T5" fmla="*/ 17 h 31"/>
                  <a:gd name="T6" fmla="*/ 1 w 37"/>
                  <a:gd name="T7" fmla="*/ 16 h 31"/>
                  <a:gd name="T8" fmla="*/ 35 w 37"/>
                  <a:gd name="T9" fmla="*/ 0 h 31"/>
                  <a:gd name="T10" fmla="*/ 36 w 37"/>
                  <a:gd name="T11" fmla="*/ 0 h 31"/>
                  <a:gd name="T12" fmla="*/ 37 w 37"/>
                  <a:gd name="T13" fmla="*/ 2 h 31"/>
                  <a:gd name="T14" fmla="*/ 26 w 37"/>
                  <a:gd name="T15" fmla="*/ 30 h 31"/>
                  <a:gd name="T16" fmla="*/ 25 w 37"/>
                  <a:gd name="T17" fmla="*/ 31 h 31"/>
                  <a:gd name="T18" fmla="*/ 24 w 37"/>
                  <a:gd name="T19" fmla="*/ 31 h 31"/>
                  <a:gd name="T20" fmla="*/ 24 w 37"/>
                  <a:gd name="T21" fmla="*/ 31 h 31"/>
                  <a:gd name="T22" fmla="*/ 4 w 37"/>
                  <a:gd name="T23" fmla="*/ 17 h 31"/>
                  <a:gd name="T24" fmla="*/ 24 w 37"/>
                  <a:gd name="T25" fmla="*/ 28 h 31"/>
                  <a:gd name="T26" fmla="*/ 33 w 37"/>
                  <a:gd name="T27" fmla="*/ 4 h 31"/>
                  <a:gd name="T28" fmla="*/ 4 w 37"/>
                  <a:gd name="T29" fmla="*/ 17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7" h="31">
                    <a:moveTo>
                      <a:pt x="24" y="31"/>
                    </a:moveTo>
                    <a:cubicBezTo>
                      <a:pt x="1" y="18"/>
                      <a:pt x="1" y="18"/>
                      <a:pt x="1" y="18"/>
                    </a:cubicBezTo>
                    <a:cubicBezTo>
                      <a:pt x="0" y="18"/>
                      <a:pt x="0" y="17"/>
                      <a:pt x="0" y="17"/>
                    </a:cubicBezTo>
                    <a:cubicBezTo>
                      <a:pt x="0" y="16"/>
                      <a:pt x="0" y="16"/>
                      <a:pt x="1" y="16"/>
                    </a:cubicBezTo>
                    <a:cubicBezTo>
                      <a:pt x="35" y="0"/>
                      <a:pt x="35" y="0"/>
                      <a:pt x="35" y="0"/>
                    </a:cubicBezTo>
                    <a:cubicBezTo>
                      <a:pt x="35" y="0"/>
                      <a:pt x="36" y="0"/>
                      <a:pt x="36" y="0"/>
                    </a:cubicBezTo>
                    <a:cubicBezTo>
                      <a:pt x="37" y="1"/>
                      <a:pt x="37" y="1"/>
                      <a:pt x="37" y="2"/>
                    </a:cubicBezTo>
                    <a:cubicBezTo>
                      <a:pt x="26" y="30"/>
                      <a:pt x="26" y="30"/>
                      <a:pt x="26" y="30"/>
                    </a:cubicBezTo>
                    <a:cubicBezTo>
                      <a:pt x="26" y="31"/>
                      <a:pt x="25" y="31"/>
                      <a:pt x="25" y="31"/>
                    </a:cubicBezTo>
                    <a:cubicBezTo>
                      <a:pt x="25" y="31"/>
                      <a:pt x="25" y="31"/>
                      <a:pt x="24" y="31"/>
                    </a:cubicBezTo>
                    <a:cubicBezTo>
                      <a:pt x="24" y="31"/>
                      <a:pt x="24" y="31"/>
                      <a:pt x="24" y="31"/>
                    </a:cubicBezTo>
                    <a:close/>
                    <a:moveTo>
                      <a:pt x="4" y="17"/>
                    </a:moveTo>
                    <a:cubicBezTo>
                      <a:pt x="24" y="28"/>
                      <a:pt x="24" y="28"/>
                      <a:pt x="24" y="28"/>
                    </a:cubicBezTo>
                    <a:cubicBezTo>
                      <a:pt x="33" y="4"/>
                      <a:pt x="33" y="4"/>
                      <a:pt x="33" y="4"/>
                    </a:cubicBezTo>
                    <a:lnTo>
                      <a:pt x="4" y="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15" name="Freeform 2831"/>
              <p:cNvSpPr>
                <a:spLocks noEditPoints="1"/>
              </p:cNvSpPr>
              <p:nvPr/>
            </p:nvSpPr>
            <p:spPr bwMode="auto">
              <a:xfrm>
                <a:off x="10293" y="2073"/>
                <a:ext cx="61" cy="53"/>
              </a:xfrm>
              <a:custGeom>
                <a:avLst/>
                <a:gdLst>
                  <a:gd name="T0" fmla="*/ 22 w 41"/>
                  <a:gd name="T1" fmla="*/ 34 h 35"/>
                  <a:gd name="T2" fmla="*/ 1 w 41"/>
                  <a:gd name="T3" fmla="*/ 20 h 35"/>
                  <a:gd name="T4" fmla="*/ 0 w 41"/>
                  <a:gd name="T5" fmla="*/ 19 h 35"/>
                  <a:gd name="T6" fmla="*/ 1 w 41"/>
                  <a:gd name="T7" fmla="*/ 18 h 35"/>
                  <a:gd name="T8" fmla="*/ 39 w 41"/>
                  <a:gd name="T9" fmla="*/ 0 h 35"/>
                  <a:gd name="T10" fmla="*/ 40 w 41"/>
                  <a:gd name="T11" fmla="*/ 1 h 35"/>
                  <a:gd name="T12" fmla="*/ 41 w 41"/>
                  <a:gd name="T13" fmla="*/ 2 h 35"/>
                  <a:gd name="T14" fmla="*/ 23 w 41"/>
                  <a:gd name="T15" fmla="*/ 34 h 35"/>
                  <a:gd name="T16" fmla="*/ 23 w 41"/>
                  <a:gd name="T17" fmla="*/ 35 h 35"/>
                  <a:gd name="T18" fmla="*/ 22 w 41"/>
                  <a:gd name="T19" fmla="*/ 35 h 35"/>
                  <a:gd name="T20" fmla="*/ 22 w 41"/>
                  <a:gd name="T21" fmla="*/ 34 h 35"/>
                  <a:gd name="T22" fmla="*/ 4 w 41"/>
                  <a:gd name="T23" fmla="*/ 19 h 35"/>
                  <a:gd name="T24" fmla="*/ 22 w 41"/>
                  <a:gd name="T25" fmla="*/ 31 h 35"/>
                  <a:gd name="T26" fmla="*/ 36 w 41"/>
                  <a:gd name="T27" fmla="*/ 4 h 35"/>
                  <a:gd name="T28" fmla="*/ 4 w 41"/>
                  <a:gd name="T29" fmla="*/ 19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1" h="35">
                    <a:moveTo>
                      <a:pt x="22" y="34"/>
                    </a:move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19"/>
                    </a:cubicBezTo>
                    <a:cubicBezTo>
                      <a:pt x="0" y="19"/>
                      <a:pt x="1" y="18"/>
                      <a:pt x="1" y="18"/>
                    </a:cubicBezTo>
                    <a:cubicBezTo>
                      <a:pt x="39" y="0"/>
                      <a:pt x="39" y="0"/>
                      <a:pt x="39" y="0"/>
                    </a:cubicBezTo>
                    <a:cubicBezTo>
                      <a:pt x="39" y="0"/>
                      <a:pt x="40" y="0"/>
                      <a:pt x="40" y="1"/>
                    </a:cubicBezTo>
                    <a:cubicBezTo>
                      <a:pt x="41" y="1"/>
                      <a:pt x="41" y="2"/>
                      <a:pt x="41" y="2"/>
                    </a:cubicBezTo>
                    <a:cubicBezTo>
                      <a:pt x="23" y="34"/>
                      <a:pt x="23" y="34"/>
                      <a:pt x="23" y="34"/>
                    </a:cubicBezTo>
                    <a:cubicBezTo>
                      <a:pt x="23" y="34"/>
                      <a:pt x="23" y="35"/>
                      <a:pt x="23" y="35"/>
                    </a:cubicBezTo>
                    <a:cubicBezTo>
                      <a:pt x="22" y="35"/>
                      <a:pt x="22" y="35"/>
                      <a:pt x="22" y="35"/>
                    </a:cubicBezTo>
                    <a:cubicBezTo>
                      <a:pt x="22" y="35"/>
                      <a:pt x="22" y="35"/>
                      <a:pt x="22" y="34"/>
                    </a:cubicBezTo>
                    <a:close/>
                    <a:moveTo>
                      <a:pt x="4" y="19"/>
                    </a:moveTo>
                    <a:cubicBezTo>
                      <a:pt x="22" y="31"/>
                      <a:pt x="22" y="31"/>
                      <a:pt x="22" y="31"/>
                    </a:cubicBezTo>
                    <a:cubicBezTo>
                      <a:pt x="36" y="4"/>
                      <a:pt x="36" y="4"/>
                      <a:pt x="36" y="4"/>
                    </a:cubicBezTo>
                    <a:lnTo>
                      <a:pt x="4" y="1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16" name="Freeform 2832"/>
              <p:cNvSpPr>
                <a:spLocks noEditPoints="1"/>
              </p:cNvSpPr>
              <p:nvPr/>
            </p:nvSpPr>
            <p:spPr bwMode="auto">
              <a:xfrm>
                <a:off x="10172" y="2147"/>
                <a:ext cx="56" cy="48"/>
              </a:xfrm>
              <a:custGeom>
                <a:avLst/>
                <a:gdLst>
                  <a:gd name="T0" fmla="*/ 1 w 37"/>
                  <a:gd name="T1" fmla="*/ 32 h 32"/>
                  <a:gd name="T2" fmla="*/ 0 w 37"/>
                  <a:gd name="T3" fmla="*/ 30 h 32"/>
                  <a:gd name="T4" fmla="*/ 11 w 37"/>
                  <a:gd name="T5" fmla="*/ 2 h 32"/>
                  <a:gd name="T6" fmla="*/ 12 w 37"/>
                  <a:gd name="T7" fmla="*/ 1 h 32"/>
                  <a:gd name="T8" fmla="*/ 14 w 37"/>
                  <a:gd name="T9" fmla="*/ 0 h 32"/>
                  <a:gd name="T10" fmla="*/ 15 w 37"/>
                  <a:gd name="T11" fmla="*/ 0 h 32"/>
                  <a:gd name="T12" fmla="*/ 36 w 37"/>
                  <a:gd name="T13" fmla="*/ 15 h 32"/>
                  <a:gd name="T14" fmla="*/ 37 w 37"/>
                  <a:gd name="T15" fmla="*/ 16 h 32"/>
                  <a:gd name="T16" fmla="*/ 37 w 37"/>
                  <a:gd name="T17" fmla="*/ 16 h 32"/>
                  <a:gd name="T18" fmla="*/ 36 w 37"/>
                  <a:gd name="T19" fmla="*/ 17 h 32"/>
                  <a:gd name="T20" fmla="*/ 2 w 37"/>
                  <a:gd name="T21" fmla="*/ 32 h 32"/>
                  <a:gd name="T22" fmla="*/ 2 w 37"/>
                  <a:gd name="T23" fmla="*/ 32 h 32"/>
                  <a:gd name="T24" fmla="*/ 1 w 37"/>
                  <a:gd name="T25" fmla="*/ 32 h 32"/>
                  <a:gd name="T26" fmla="*/ 14 w 37"/>
                  <a:gd name="T27" fmla="*/ 3 h 32"/>
                  <a:gd name="T28" fmla="*/ 14 w 37"/>
                  <a:gd name="T29" fmla="*/ 3 h 32"/>
                  <a:gd name="T30" fmla="*/ 4 w 37"/>
                  <a:gd name="T31" fmla="*/ 28 h 32"/>
                  <a:gd name="T32" fmla="*/ 33 w 37"/>
                  <a:gd name="T33" fmla="*/ 15 h 32"/>
                  <a:gd name="T34" fmla="*/ 14 w 37"/>
                  <a:gd name="T35" fmla="*/ 3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7" h="32">
                    <a:moveTo>
                      <a:pt x="1" y="32"/>
                    </a:moveTo>
                    <a:cubicBezTo>
                      <a:pt x="0" y="32"/>
                      <a:pt x="0" y="31"/>
                      <a:pt x="0" y="30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1"/>
                      <a:pt x="12" y="1"/>
                      <a:pt x="12" y="1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0"/>
                      <a:pt x="15" y="0"/>
                      <a:pt x="15" y="0"/>
                    </a:cubicBezTo>
                    <a:cubicBezTo>
                      <a:pt x="36" y="15"/>
                      <a:pt x="36" y="15"/>
                      <a:pt x="36" y="15"/>
                    </a:cubicBezTo>
                    <a:cubicBezTo>
                      <a:pt x="37" y="15"/>
                      <a:pt x="37" y="16"/>
                      <a:pt x="37" y="16"/>
                    </a:cubicBezTo>
                    <a:cubicBezTo>
                      <a:pt x="37" y="16"/>
                      <a:pt x="37" y="16"/>
                      <a:pt x="37" y="16"/>
                    </a:cubicBezTo>
                    <a:cubicBezTo>
                      <a:pt x="37" y="17"/>
                      <a:pt x="36" y="17"/>
                      <a:pt x="36" y="17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1" y="32"/>
                      <a:pt x="1" y="32"/>
                      <a:pt x="1" y="32"/>
                    </a:cubicBezTo>
                    <a:close/>
                    <a:moveTo>
                      <a:pt x="14" y="3"/>
                    </a:moveTo>
                    <a:cubicBezTo>
                      <a:pt x="14" y="3"/>
                      <a:pt x="14" y="3"/>
                      <a:pt x="14" y="3"/>
                    </a:cubicBezTo>
                    <a:cubicBezTo>
                      <a:pt x="4" y="28"/>
                      <a:pt x="4" y="28"/>
                      <a:pt x="4" y="28"/>
                    </a:cubicBezTo>
                    <a:cubicBezTo>
                      <a:pt x="33" y="15"/>
                      <a:pt x="33" y="15"/>
                      <a:pt x="33" y="15"/>
                    </a:cubicBezTo>
                    <a:lnTo>
                      <a:pt x="14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17" name="Freeform 2833"/>
              <p:cNvSpPr>
                <a:spLocks noEditPoints="1"/>
              </p:cNvSpPr>
              <p:nvPr/>
            </p:nvSpPr>
            <p:spPr bwMode="auto">
              <a:xfrm>
                <a:off x="10223" y="2125"/>
                <a:ext cx="55" cy="48"/>
              </a:xfrm>
              <a:custGeom>
                <a:avLst/>
                <a:gdLst>
                  <a:gd name="T0" fmla="*/ 1 w 36"/>
                  <a:gd name="T1" fmla="*/ 32 h 32"/>
                  <a:gd name="T2" fmla="*/ 0 w 36"/>
                  <a:gd name="T3" fmla="*/ 30 h 32"/>
                  <a:gd name="T4" fmla="*/ 12 w 36"/>
                  <a:gd name="T5" fmla="*/ 1 h 32"/>
                  <a:gd name="T6" fmla="*/ 12 w 36"/>
                  <a:gd name="T7" fmla="*/ 0 h 32"/>
                  <a:gd name="T8" fmla="*/ 14 w 36"/>
                  <a:gd name="T9" fmla="*/ 0 h 32"/>
                  <a:gd name="T10" fmla="*/ 35 w 36"/>
                  <a:gd name="T11" fmla="*/ 15 h 32"/>
                  <a:gd name="T12" fmla="*/ 36 w 36"/>
                  <a:gd name="T13" fmla="*/ 16 h 32"/>
                  <a:gd name="T14" fmla="*/ 35 w 36"/>
                  <a:gd name="T15" fmla="*/ 17 h 32"/>
                  <a:gd name="T16" fmla="*/ 2 w 36"/>
                  <a:gd name="T17" fmla="*/ 32 h 32"/>
                  <a:gd name="T18" fmla="*/ 1 w 36"/>
                  <a:gd name="T19" fmla="*/ 32 h 32"/>
                  <a:gd name="T20" fmla="*/ 1 w 36"/>
                  <a:gd name="T21" fmla="*/ 32 h 32"/>
                  <a:gd name="T22" fmla="*/ 14 w 36"/>
                  <a:gd name="T23" fmla="*/ 3 h 32"/>
                  <a:gd name="T24" fmla="*/ 4 w 36"/>
                  <a:gd name="T25" fmla="*/ 28 h 32"/>
                  <a:gd name="T26" fmla="*/ 32 w 36"/>
                  <a:gd name="T27" fmla="*/ 16 h 32"/>
                  <a:gd name="T28" fmla="*/ 14 w 36"/>
                  <a:gd name="T29" fmla="*/ 3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6" h="32">
                    <a:moveTo>
                      <a:pt x="1" y="32"/>
                    </a:moveTo>
                    <a:cubicBezTo>
                      <a:pt x="0" y="31"/>
                      <a:pt x="0" y="31"/>
                      <a:pt x="0" y="3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3" y="0"/>
                      <a:pt x="13" y="0"/>
                      <a:pt x="14" y="0"/>
                    </a:cubicBezTo>
                    <a:cubicBezTo>
                      <a:pt x="35" y="15"/>
                      <a:pt x="35" y="15"/>
                      <a:pt x="35" y="15"/>
                    </a:cubicBezTo>
                    <a:cubicBezTo>
                      <a:pt x="35" y="15"/>
                      <a:pt x="36" y="16"/>
                      <a:pt x="36" y="16"/>
                    </a:cubicBezTo>
                    <a:cubicBezTo>
                      <a:pt x="36" y="17"/>
                      <a:pt x="35" y="17"/>
                      <a:pt x="35" y="17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2" y="32"/>
                      <a:pt x="2" y="32"/>
                      <a:pt x="1" y="32"/>
                    </a:cubicBezTo>
                    <a:cubicBezTo>
                      <a:pt x="1" y="32"/>
                      <a:pt x="1" y="32"/>
                      <a:pt x="1" y="32"/>
                    </a:cubicBezTo>
                    <a:close/>
                    <a:moveTo>
                      <a:pt x="14" y="3"/>
                    </a:moveTo>
                    <a:cubicBezTo>
                      <a:pt x="4" y="28"/>
                      <a:pt x="4" y="28"/>
                      <a:pt x="4" y="28"/>
                    </a:cubicBezTo>
                    <a:cubicBezTo>
                      <a:pt x="32" y="16"/>
                      <a:pt x="32" y="16"/>
                      <a:pt x="32" y="16"/>
                    </a:cubicBezTo>
                    <a:lnTo>
                      <a:pt x="14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18" name="Freeform 2834"/>
              <p:cNvSpPr>
                <a:spLocks noEditPoints="1"/>
              </p:cNvSpPr>
              <p:nvPr/>
            </p:nvSpPr>
            <p:spPr bwMode="auto">
              <a:xfrm>
                <a:off x="10192" y="2125"/>
                <a:ext cx="52" cy="48"/>
              </a:xfrm>
              <a:custGeom>
                <a:avLst/>
                <a:gdLst>
                  <a:gd name="T0" fmla="*/ 22 w 35"/>
                  <a:gd name="T1" fmla="*/ 32 h 32"/>
                  <a:gd name="T2" fmla="*/ 1 w 35"/>
                  <a:gd name="T3" fmla="*/ 17 h 32"/>
                  <a:gd name="T4" fmla="*/ 0 w 35"/>
                  <a:gd name="T5" fmla="*/ 16 h 32"/>
                  <a:gd name="T6" fmla="*/ 1 w 35"/>
                  <a:gd name="T7" fmla="*/ 15 h 32"/>
                  <a:gd name="T8" fmla="*/ 33 w 35"/>
                  <a:gd name="T9" fmla="*/ 0 h 32"/>
                  <a:gd name="T10" fmla="*/ 35 w 35"/>
                  <a:gd name="T11" fmla="*/ 0 h 32"/>
                  <a:gd name="T12" fmla="*/ 35 w 35"/>
                  <a:gd name="T13" fmla="*/ 2 h 32"/>
                  <a:gd name="T14" fmla="*/ 24 w 35"/>
                  <a:gd name="T15" fmla="*/ 31 h 32"/>
                  <a:gd name="T16" fmla="*/ 23 w 35"/>
                  <a:gd name="T17" fmla="*/ 32 h 32"/>
                  <a:gd name="T18" fmla="*/ 22 w 35"/>
                  <a:gd name="T19" fmla="*/ 32 h 32"/>
                  <a:gd name="T20" fmla="*/ 22 w 35"/>
                  <a:gd name="T21" fmla="*/ 32 h 32"/>
                  <a:gd name="T22" fmla="*/ 4 w 35"/>
                  <a:gd name="T23" fmla="*/ 17 h 32"/>
                  <a:gd name="T24" fmla="*/ 22 w 35"/>
                  <a:gd name="T25" fmla="*/ 29 h 32"/>
                  <a:gd name="T26" fmla="*/ 31 w 35"/>
                  <a:gd name="T27" fmla="*/ 4 h 32"/>
                  <a:gd name="T28" fmla="*/ 4 w 35"/>
                  <a:gd name="T29" fmla="*/ 1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5" h="32">
                    <a:moveTo>
                      <a:pt x="22" y="32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6"/>
                    </a:cubicBezTo>
                    <a:cubicBezTo>
                      <a:pt x="0" y="16"/>
                      <a:pt x="0" y="15"/>
                      <a:pt x="1" y="15"/>
                    </a:cubicBezTo>
                    <a:cubicBezTo>
                      <a:pt x="33" y="0"/>
                      <a:pt x="33" y="0"/>
                      <a:pt x="33" y="0"/>
                    </a:cubicBezTo>
                    <a:cubicBezTo>
                      <a:pt x="34" y="0"/>
                      <a:pt x="34" y="0"/>
                      <a:pt x="35" y="0"/>
                    </a:cubicBezTo>
                    <a:cubicBezTo>
                      <a:pt x="35" y="1"/>
                      <a:pt x="35" y="1"/>
                      <a:pt x="35" y="2"/>
                    </a:cubicBezTo>
                    <a:cubicBezTo>
                      <a:pt x="24" y="31"/>
                      <a:pt x="24" y="31"/>
                      <a:pt x="24" y="31"/>
                    </a:cubicBezTo>
                    <a:cubicBezTo>
                      <a:pt x="24" y="32"/>
                      <a:pt x="23" y="32"/>
                      <a:pt x="23" y="32"/>
                    </a:cubicBezTo>
                    <a:cubicBezTo>
                      <a:pt x="23" y="32"/>
                      <a:pt x="23" y="32"/>
                      <a:pt x="22" y="32"/>
                    </a:cubicBezTo>
                    <a:cubicBezTo>
                      <a:pt x="22" y="32"/>
                      <a:pt x="22" y="32"/>
                      <a:pt x="22" y="32"/>
                    </a:cubicBezTo>
                    <a:close/>
                    <a:moveTo>
                      <a:pt x="4" y="17"/>
                    </a:moveTo>
                    <a:cubicBezTo>
                      <a:pt x="22" y="29"/>
                      <a:pt x="22" y="29"/>
                      <a:pt x="22" y="29"/>
                    </a:cubicBezTo>
                    <a:cubicBezTo>
                      <a:pt x="31" y="4"/>
                      <a:pt x="31" y="4"/>
                      <a:pt x="31" y="4"/>
                    </a:cubicBezTo>
                    <a:lnTo>
                      <a:pt x="4" y="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19" name="Freeform 2835"/>
              <p:cNvSpPr>
                <a:spLocks/>
              </p:cNvSpPr>
              <p:nvPr/>
            </p:nvSpPr>
            <p:spPr bwMode="auto">
              <a:xfrm>
                <a:off x="10323" y="2125"/>
                <a:ext cx="72" cy="15"/>
              </a:xfrm>
              <a:custGeom>
                <a:avLst/>
                <a:gdLst>
                  <a:gd name="T0" fmla="*/ 46 w 48"/>
                  <a:gd name="T1" fmla="*/ 10 h 10"/>
                  <a:gd name="T2" fmla="*/ 48 w 48"/>
                  <a:gd name="T3" fmla="*/ 9 h 10"/>
                  <a:gd name="T4" fmla="*/ 46 w 48"/>
                  <a:gd name="T5" fmla="*/ 7 h 10"/>
                  <a:gd name="T6" fmla="*/ 2 w 48"/>
                  <a:gd name="T7" fmla="*/ 0 h 10"/>
                  <a:gd name="T8" fmla="*/ 0 w 48"/>
                  <a:gd name="T9" fmla="*/ 1 h 10"/>
                  <a:gd name="T10" fmla="*/ 1 w 48"/>
                  <a:gd name="T11" fmla="*/ 2 h 10"/>
                  <a:gd name="T12" fmla="*/ 46 w 48"/>
                  <a:gd name="T13" fmla="*/ 10 h 10"/>
                  <a:gd name="T14" fmla="*/ 46 w 48"/>
                  <a:gd name="T1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8" h="10">
                    <a:moveTo>
                      <a:pt x="46" y="10"/>
                    </a:moveTo>
                    <a:cubicBezTo>
                      <a:pt x="47" y="10"/>
                      <a:pt x="47" y="9"/>
                      <a:pt x="48" y="9"/>
                    </a:cubicBezTo>
                    <a:cubicBezTo>
                      <a:pt x="48" y="8"/>
                      <a:pt x="47" y="7"/>
                      <a:pt x="46" y="7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1" y="2"/>
                      <a:pt x="1" y="2"/>
                    </a:cubicBezTo>
                    <a:cubicBezTo>
                      <a:pt x="46" y="10"/>
                      <a:pt x="46" y="10"/>
                      <a:pt x="46" y="10"/>
                    </a:cubicBezTo>
                    <a:cubicBezTo>
                      <a:pt x="46" y="10"/>
                      <a:pt x="46" y="10"/>
                      <a:pt x="46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20" name="Freeform 2836"/>
              <p:cNvSpPr>
                <a:spLocks/>
              </p:cNvSpPr>
              <p:nvPr/>
            </p:nvSpPr>
            <p:spPr bwMode="auto">
              <a:xfrm>
                <a:off x="10380" y="2097"/>
                <a:ext cx="15" cy="43"/>
              </a:xfrm>
              <a:custGeom>
                <a:avLst/>
                <a:gdLst>
                  <a:gd name="T0" fmla="*/ 8 w 10"/>
                  <a:gd name="T1" fmla="*/ 28 h 28"/>
                  <a:gd name="T2" fmla="*/ 9 w 10"/>
                  <a:gd name="T3" fmla="*/ 28 h 28"/>
                  <a:gd name="T4" fmla="*/ 10 w 10"/>
                  <a:gd name="T5" fmla="*/ 26 h 28"/>
                  <a:gd name="T6" fmla="*/ 3 w 10"/>
                  <a:gd name="T7" fmla="*/ 2 h 28"/>
                  <a:gd name="T8" fmla="*/ 1 w 10"/>
                  <a:gd name="T9" fmla="*/ 1 h 28"/>
                  <a:gd name="T10" fmla="*/ 0 w 10"/>
                  <a:gd name="T11" fmla="*/ 2 h 28"/>
                  <a:gd name="T12" fmla="*/ 7 w 10"/>
                  <a:gd name="T13" fmla="*/ 27 h 28"/>
                  <a:gd name="T14" fmla="*/ 8 w 10"/>
                  <a:gd name="T15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" h="28">
                    <a:moveTo>
                      <a:pt x="8" y="28"/>
                    </a:moveTo>
                    <a:cubicBezTo>
                      <a:pt x="8" y="28"/>
                      <a:pt x="9" y="28"/>
                      <a:pt x="9" y="28"/>
                    </a:cubicBezTo>
                    <a:cubicBezTo>
                      <a:pt x="9" y="27"/>
                      <a:pt x="10" y="27"/>
                      <a:pt x="10" y="26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2" y="0"/>
                      <a:pt x="1" y="1"/>
                    </a:cubicBezTo>
                    <a:cubicBezTo>
                      <a:pt x="1" y="1"/>
                      <a:pt x="0" y="2"/>
                      <a:pt x="0" y="2"/>
                    </a:cubicBezTo>
                    <a:cubicBezTo>
                      <a:pt x="7" y="27"/>
                      <a:pt x="7" y="27"/>
                      <a:pt x="7" y="27"/>
                    </a:cubicBezTo>
                    <a:cubicBezTo>
                      <a:pt x="7" y="27"/>
                      <a:pt x="8" y="28"/>
                      <a:pt x="8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</p:grpSp>
        <p:grpSp>
          <p:nvGrpSpPr>
            <p:cNvPr id="664" name="Group 3038"/>
            <p:cNvGrpSpPr>
              <a:grpSpLocks/>
            </p:cNvGrpSpPr>
            <p:nvPr/>
          </p:nvGrpSpPr>
          <p:grpSpPr bwMode="auto">
            <a:xfrm>
              <a:off x="10109791" y="3917315"/>
              <a:ext cx="1967879" cy="2901678"/>
              <a:chOff x="9660" y="1858"/>
              <a:chExt cx="1197" cy="1765"/>
            </a:xfrm>
            <a:grpFill/>
          </p:grpSpPr>
          <p:sp>
            <p:nvSpPr>
              <p:cNvPr id="1621" name="Freeform 2838"/>
              <p:cNvSpPr>
                <a:spLocks/>
              </p:cNvSpPr>
              <p:nvPr/>
            </p:nvSpPr>
            <p:spPr bwMode="auto">
              <a:xfrm>
                <a:off x="10378" y="2097"/>
                <a:ext cx="107" cy="8"/>
              </a:xfrm>
              <a:custGeom>
                <a:avLst/>
                <a:gdLst>
                  <a:gd name="T0" fmla="*/ 2 w 71"/>
                  <a:gd name="T1" fmla="*/ 5 h 5"/>
                  <a:gd name="T2" fmla="*/ 2 w 71"/>
                  <a:gd name="T3" fmla="*/ 5 h 5"/>
                  <a:gd name="T4" fmla="*/ 70 w 71"/>
                  <a:gd name="T5" fmla="*/ 2 h 5"/>
                  <a:gd name="T6" fmla="*/ 71 w 71"/>
                  <a:gd name="T7" fmla="*/ 1 h 5"/>
                  <a:gd name="T8" fmla="*/ 69 w 71"/>
                  <a:gd name="T9" fmla="*/ 0 h 5"/>
                  <a:gd name="T10" fmla="*/ 2 w 71"/>
                  <a:gd name="T11" fmla="*/ 2 h 5"/>
                  <a:gd name="T12" fmla="*/ 0 w 71"/>
                  <a:gd name="T13" fmla="*/ 4 h 5"/>
                  <a:gd name="T14" fmla="*/ 2 w 71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1" h="5">
                    <a:moveTo>
                      <a:pt x="2" y="5"/>
                    </a:moveTo>
                    <a:cubicBezTo>
                      <a:pt x="2" y="5"/>
                      <a:pt x="2" y="5"/>
                      <a:pt x="2" y="5"/>
                    </a:cubicBezTo>
                    <a:cubicBezTo>
                      <a:pt x="70" y="2"/>
                      <a:pt x="70" y="2"/>
                      <a:pt x="70" y="2"/>
                    </a:cubicBezTo>
                    <a:cubicBezTo>
                      <a:pt x="70" y="2"/>
                      <a:pt x="71" y="2"/>
                      <a:pt x="71" y="1"/>
                    </a:cubicBezTo>
                    <a:cubicBezTo>
                      <a:pt x="71" y="0"/>
                      <a:pt x="70" y="0"/>
                      <a:pt x="69" y="0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0" y="3"/>
                      <a:pt x="0" y="4"/>
                    </a:cubicBezTo>
                    <a:cubicBezTo>
                      <a:pt x="0" y="4"/>
                      <a:pt x="1" y="5"/>
                      <a:pt x="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22" name="Freeform 2839"/>
              <p:cNvSpPr>
                <a:spLocks/>
              </p:cNvSpPr>
              <p:nvPr/>
            </p:nvSpPr>
            <p:spPr bwMode="auto">
              <a:xfrm>
                <a:off x="10312" y="2122"/>
                <a:ext cx="20" cy="51"/>
              </a:xfrm>
              <a:custGeom>
                <a:avLst/>
                <a:gdLst>
                  <a:gd name="T0" fmla="*/ 1 w 13"/>
                  <a:gd name="T1" fmla="*/ 34 h 34"/>
                  <a:gd name="T2" fmla="*/ 2 w 13"/>
                  <a:gd name="T3" fmla="*/ 33 h 34"/>
                  <a:gd name="T4" fmla="*/ 12 w 13"/>
                  <a:gd name="T5" fmla="*/ 2 h 34"/>
                  <a:gd name="T6" fmla="*/ 12 w 13"/>
                  <a:gd name="T7" fmla="*/ 0 h 34"/>
                  <a:gd name="T8" fmla="*/ 10 w 13"/>
                  <a:gd name="T9" fmla="*/ 1 h 34"/>
                  <a:gd name="T10" fmla="*/ 0 w 13"/>
                  <a:gd name="T11" fmla="*/ 33 h 34"/>
                  <a:gd name="T12" fmla="*/ 1 w 13"/>
                  <a:gd name="T13" fmla="*/ 34 h 34"/>
                  <a:gd name="T14" fmla="*/ 1 w 13"/>
                  <a:gd name="T15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" h="34">
                    <a:moveTo>
                      <a:pt x="1" y="34"/>
                    </a:moveTo>
                    <a:cubicBezTo>
                      <a:pt x="2" y="34"/>
                      <a:pt x="2" y="34"/>
                      <a:pt x="2" y="33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3" y="1"/>
                      <a:pt x="12" y="1"/>
                      <a:pt x="12" y="0"/>
                    </a:cubicBezTo>
                    <a:cubicBezTo>
                      <a:pt x="11" y="0"/>
                      <a:pt x="10" y="1"/>
                      <a:pt x="10" y="1"/>
                    </a:cubicBezTo>
                    <a:cubicBezTo>
                      <a:pt x="0" y="33"/>
                      <a:pt x="0" y="33"/>
                      <a:pt x="0" y="33"/>
                    </a:cubicBezTo>
                    <a:cubicBezTo>
                      <a:pt x="0" y="33"/>
                      <a:pt x="0" y="34"/>
                      <a:pt x="1" y="34"/>
                    </a:cubicBezTo>
                    <a:cubicBezTo>
                      <a:pt x="1" y="34"/>
                      <a:pt x="1" y="34"/>
                      <a:pt x="1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23" name="Freeform 2840"/>
              <p:cNvSpPr>
                <a:spLocks/>
              </p:cNvSpPr>
              <p:nvPr/>
            </p:nvSpPr>
            <p:spPr bwMode="auto">
              <a:xfrm>
                <a:off x="10272" y="2144"/>
                <a:ext cx="43" cy="29"/>
              </a:xfrm>
              <a:custGeom>
                <a:avLst/>
                <a:gdLst>
                  <a:gd name="T0" fmla="*/ 27 w 29"/>
                  <a:gd name="T1" fmla="*/ 19 h 19"/>
                  <a:gd name="T2" fmla="*/ 28 w 29"/>
                  <a:gd name="T3" fmla="*/ 18 h 19"/>
                  <a:gd name="T4" fmla="*/ 28 w 29"/>
                  <a:gd name="T5" fmla="*/ 17 h 19"/>
                  <a:gd name="T6" fmla="*/ 3 w 29"/>
                  <a:gd name="T7" fmla="*/ 0 h 19"/>
                  <a:gd name="T8" fmla="*/ 1 w 29"/>
                  <a:gd name="T9" fmla="*/ 1 h 19"/>
                  <a:gd name="T10" fmla="*/ 1 w 29"/>
                  <a:gd name="T11" fmla="*/ 2 h 19"/>
                  <a:gd name="T12" fmla="*/ 26 w 29"/>
                  <a:gd name="T13" fmla="*/ 19 h 19"/>
                  <a:gd name="T14" fmla="*/ 27 w 29"/>
                  <a:gd name="T15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19">
                    <a:moveTo>
                      <a:pt x="27" y="19"/>
                    </a:moveTo>
                    <a:cubicBezTo>
                      <a:pt x="28" y="19"/>
                      <a:pt x="28" y="19"/>
                      <a:pt x="28" y="18"/>
                    </a:cubicBezTo>
                    <a:cubicBezTo>
                      <a:pt x="29" y="18"/>
                      <a:pt x="28" y="17"/>
                      <a:pt x="28" y="17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1" y="0"/>
                      <a:pt x="1" y="1"/>
                    </a:cubicBezTo>
                    <a:cubicBezTo>
                      <a:pt x="0" y="1"/>
                      <a:pt x="1" y="2"/>
                      <a:pt x="1" y="2"/>
                    </a:cubicBezTo>
                    <a:cubicBezTo>
                      <a:pt x="26" y="19"/>
                      <a:pt x="26" y="19"/>
                      <a:pt x="26" y="19"/>
                    </a:cubicBezTo>
                    <a:cubicBezTo>
                      <a:pt x="27" y="19"/>
                      <a:pt x="27" y="19"/>
                      <a:pt x="27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24" name="Freeform 2841"/>
              <p:cNvSpPr>
                <a:spLocks/>
              </p:cNvSpPr>
              <p:nvPr/>
            </p:nvSpPr>
            <p:spPr bwMode="auto">
              <a:xfrm>
                <a:off x="10263" y="2147"/>
                <a:ext cx="16" cy="45"/>
              </a:xfrm>
              <a:custGeom>
                <a:avLst/>
                <a:gdLst>
                  <a:gd name="T0" fmla="*/ 2 w 11"/>
                  <a:gd name="T1" fmla="*/ 30 h 30"/>
                  <a:gd name="T2" fmla="*/ 3 w 11"/>
                  <a:gd name="T3" fmla="*/ 29 h 30"/>
                  <a:gd name="T4" fmla="*/ 10 w 11"/>
                  <a:gd name="T5" fmla="*/ 1 h 30"/>
                  <a:gd name="T6" fmla="*/ 9 w 11"/>
                  <a:gd name="T7" fmla="*/ 0 h 30"/>
                  <a:gd name="T8" fmla="*/ 8 w 11"/>
                  <a:gd name="T9" fmla="*/ 1 h 30"/>
                  <a:gd name="T10" fmla="*/ 0 w 11"/>
                  <a:gd name="T11" fmla="*/ 28 h 30"/>
                  <a:gd name="T12" fmla="*/ 1 w 11"/>
                  <a:gd name="T13" fmla="*/ 30 h 30"/>
                  <a:gd name="T14" fmla="*/ 2 w 11"/>
                  <a:gd name="T15" fmla="*/ 3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" h="30">
                    <a:moveTo>
                      <a:pt x="2" y="30"/>
                    </a:moveTo>
                    <a:cubicBezTo>
                      <a:pt x="2" y="30"/>
                      <a:pt x="3" y="30"/>
                      <a:pt x="3" y="29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1" y="1"/>
                      <a:pt x="10" y="0"/>
                      <a:pt x="9" y="0"/>
                    </a:cubicBezTo>
                    <a:cubicBezTo>
                      <a:pt x="9" y="0"/>
                      <a:pt x="8" y="0"/>
                      <a:pt x="8" y="1"/>
                    </a:cubicBezTo>
                    <a:cubicBezTo>
                      <a:pt x="0" y="28"/>
                      <a:pt x="0" y="28"/>
                      <a:pt x="0" y="28"/>
                    </a:cubicBezTo>
                    <a:cubicBezTo>
                      <a:pt x="0" y="29"/>
                      <a:pt x="1" y="30"/>
                      <a:pt x="1" y="30"/>
                    </a:cubicBezTo>
                    <a:cubicBezTo>
                      <a:pt x="2" y="30"/>
                      <a:pt x="2" y="30"/>
                      <a:pt x="2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25" name="Freeform 2842"/>
              <p:cNvSpPr>
                <a:spLocks/>
              </p:cNvSpPr>
              <p:nvPr/>
            </p:nvSpPr>
            <p:spPr bwMode="auto">
              <a:xfrm>
                <a:off x="10226" y="2170"/>
                <a:ext cx="41" cy="22"/>
              </a:xfrm>
              <a:custGeom>
                <a:avLst/>
                <a:gdLst>
                  <a:gd name="T0" fmla="*/ 26 w 27"/>
                  <a:gd name="T1" fmla="*/ 15 h 15"/>
                  <a:gd name="T2" fmla="*/ 27 w 27"/>
                  <a:gd name="T3" fmla="*/ 14 h 15"/>
                  <a:gd name="T4" fmla="*/ 26 w 27"/>
                  <a:gd name="T5" fmla="*/ 13 h 15"/>
                  <a:gd name="T6" fmla="*/ 2 w 27"/>
                  <a:gd name="T7" fmla="*/ 0 h 15"/>
                  <a:gd name="T8" fmla="*/ 0 w 27"/>
                  <a:gd name="T9" fmla="*/ 1 h 15"/>
                  <a:gd name="T10" fmla="*/ 1 w 27"/>
                  <a:gd name="T11" fmla="*/ 3 h 15"/>
                  <a:gd name="T12" fmla="*/ 25 w 27"/>
                  <a:gd name="T13" fmla="*/ 15 h 15"/>
                  <a:gd name="T14" fmla="*/ 26 w 27"/>
                  <a:gd name="T1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7" h="15">
                    <a:moveTo>
                      <a:pt x="26" y="15"/>
                    </a:moveTo>
                    <a:cubicBezTo>
                      <a:pt x="26" y="15"/>
                      <a:pt x="27" y="15"/>
                      <a:pt x="27" y="14"/>
                    </a:cubicBezTo>
                    <a:cubicBezTo>
                      <a:pt x="27" y="14"/>
                      <a:pt x="27" y="13"/>
                      <a:pt x="26" y="13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2"/>
                      <a:pt x="0" y="2"/>
                      <a:pt x="1" y="3"/>
                    </a:cubicBezTo>
                    <a:cubicBezTo>
                      <a:pt x="25" y="15"/>
                      <a:pt x="25" y="15"/>
                      <a:pt x="25" y="15"/>
                    </a:cubicBezTo>
                    <a:cubicBezTo>
                      <a:pt x="25" y="15"/>
                      <a:pt x="26" y="15"/>
                      <a:pt x="26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26" name="Freeform 2843"/>
              <p:cNvSpPr>
                <a:spLocks/>
              </p:cNvSpPr>
              <p:nvPr/>
            </p:nvSpPr>
            <p:spPr bwMode="auto">
              <a:xfrm>
                <a:off x="10214" y="2170"/>
                <a:ext cx="14" cy="44"/>
              </a:xfrm>
              <a:custGeom>
                <a:avLst/>
                <a:gdLst>
                  <a:gd name="T0" fmla="*/ 2 w 9"/>
                  <a:gd name="T1" fmla="*/ 29 h 29"/>
                  <a:gd name="T2" fmla="*/ 3 w 9"/>
                  <a:gd name="T3" fmla="*/ 28 h 29"/>
                  <a:gd name="T4" fmla="*/ 9 w 9"/>
                  <a:gd name="T5" fmla="*/ 2 h 29"/>
                  <a:gd name="T6" fmla="*/ 8 w 9"/>
                  <a:gd name="T7" fmla="*/ 1 h 29"/>
                  <a:gd name="T8" fmla="*/ 7 w 9"/>
                  <a:gd name="T9" fmla="*/ 2 h 29"/>
                  <a:gd name="T10" fmla="*/ 1 w 9"/>
                  <a:gd name="T11" fmla="*/ 27 h 29"/>
                  <a:gd name="T12" fmla="*/ 2 w 9"/>
                  <a:gd name="T13" fmla="*/ 29 h 29"/>
                  <a:gd name="T14" fmla="*/ 2 w 9"/>
                  <a:gd name="T15" fmla="*/ 2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" h="29">
                    <a:moveTo>
                      <a:pt x="2" y="29"/>
                    </a:moveTo>
                    <a:cubicBezTo>
                      <a:pt x="2" y="29"/>
                      <a:pt x="3" y="29"/>
                      <a:pt x="3" y="28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1"/>
                      <a:pt x="8" y="1"/>
                    </a:cubicBezTo>
                    <a:cubicBezTo>
                      <a:pt x="7" y="0"/>
                      <a:pt x="7" y="1"/>
                      <a:pt x="7" y="2"/>
                    </a:cubicBezTo>
                    <a:cubicBezTo>
                      <a:pt x="1" y="27"/>
                      <a:pt x="1" y="27"/>
                      <a:pt x="1" y="27"/>
                    </a:cubicBezTo>
                    <a:cubicBezTo>
                      <a:pt x="0" y="28"/>
                      <a:pt x="1" y="29"/>
                      <a:pt x="2" y="29"/>
                    </a:cubicBezTo>
                    <a:cubicBezTo>
                      <a:pt x="2" y="29"/>
                      <a:pt x="2" y="29"/>
                      <a:pt x="2" y="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27" name="Freeform 2844"/>
              <p:cNvSpPr>
                <a:spLocks/>
              </p:cNvSpPr>
              <p:nvPr/>
            </p:nvSpPr>
            <p:spPr bwMode="auto">
              <a:xfrm>
                <a:off x="10174" y="2191"/>
                <a:ext cx="45" cy="23"/>
              </a:xfrm>
              <a:custGeom>
                <a:avLst/>
                <a:gdLst>
                  <a:gd name="T0" fmla="*/ 29 w 30"/>
                  <a:gd name="T1" fmla="*/ 15 h 15"/>
                  <a:gd name="T2" fmla="*/ 30 w 30"/>
                  <a:gd name="T3" fmla="*/ 14 h 15"/>
                  <a:gd name="T4" fmla="*/ 29 w 30"/>
                  <a:gd name="T5" fmla="*/ 12 h 15"/>
                  <a:gd name="T6" fmla="*/ 2 w 30"/>
                  <a:gd name="T7" fmla="*/ 1 h 15"/>
                  <a:gd name="T8" fmla="*/ 0 w 30"/>
                  <a:gd name="T9" fmla="*/ 1 h 15"/>
                  <a:gd name="T10" fmla="*/ 1 w 30"/>
                  <a:gd name="T11" fmla="*/ 3 h 15"/>
                  <a:gd name="T12" fmla="*/ 28 w 30"/>
                  <a:gd name="T13" fmla="*/ 15 h 15"/>
                  <a:gd name="T14" fmla="*/ 29 w 30"/>
                  <a:gd name="T1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0" h="15">
                    <a:moveTo>
                      <a:pt x="29" y="15"/>
                    </a:moveTo>
                    <a:cubicBezTo>
                      <a:pt x="29" y="15"/>
                      <a:pt x="30" y="15"/>
                      <a:pt x="30" y="14"/>
                    </a:cubicBezTo>
                    <a:cubicBezTo>
                      <a:pt x="30" y="13"/>
                      <a:pt x="30" y="13"/>
                      <a:pt x="29" y="1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2"/>
                      <a:pt x="0" y="3"/>
                      <a:pt x="1" y="3"/>
                    </a:cubicBezTo>
                    <a:cubicBezTo>
                      <a:pt x="28" y="15"/>
                      <a:pt x="28" y="15"/>
                      <a:pt x="28" y="15"/>
                    </a:cubicBezTo>
                    <a:cubicBezTo>
                      <a:pt x="28" y="15"/>
                      <a:pt x="29" y="15"/>
                      <a:pt x="29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28" name="Freeform 2845"/>
              <p:cNvSpPr>
                <a:spLocks/>
              </p:cNvSpPr>
              <p:nvPr/>
            </p:nvSpPr>
            <p:spPr bwMode="auto">
              <a:xfrm>
                <a:off x="10165" y="2192"/>
                <a:ext cx="12" cy="43"/>
              </a:xfrm>
              <a:custGeom>
                <a:avLst/>
                <a:gdLst>
                  <a:gd name="T0" fmla="*/ 1 w 8"/>
                  <a:gd name="T1" fmla="*/ 28 h 28"/>
                  <a:gd name="T2" fmla="*/ 2 w 8"/>
                  <a:gd name="T3" fmla="*/ 27 h 28"/>
                  <a:gd name="T4" fmla="*/ 8 w 8"/>
                  <a:gd name="T5" fmla="*/ 1 h 28"/>
                  <a:gd name="T6" fmla="*/ 7 w 8"/>
                  <a:gd name="T7" fmla="*/ 0 h 28"/>
                  <a:gd name="T8" fmla="*/ 5 w 8"/>
                  <a:gd name="T9" fmla="*/ 1 h 28"/>
                  <a:gd name="T10" fmla="*/ 0 w 8"/>
                  <a:gd name="T11" fmla="*/ 26 h 28"/>
                  <a:gd name="T12" fmla="*/ 1 w 8"/>
                  <a:gd name="T13" fmla="*/ 28 h 28"/>
                  <a:gd name="T14" fmla="*/ 1 w 8"/>
                  <a:gd name="T15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28">
                    <a:moveTo>
                      <a:pt x="1" y="28"/>
                    </a:moveTo>
                    <a:cubicBezTo>
                      <a:pt x="2" y="28"/>
                      <a:pt x="2" y="27"/>
                      <a:pt x="2" y="27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7" y="0"/>
                      <a:pt x="7" y="0"/>
                    </a:cubicBezTo>
                    <a:cubicBezTo>
                      <a:pt x="6" y="0"/>
                      <a:pt x="5" y="0"/>
                      <a:pt x="5" y="1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0" y="27"/>
                      <a:pt x="0" y="28"/>
                      <a:pt x="1" y="28"/>
                    </a:cubicBezTo>
                    <a:cubicBezTo>
                      <a:pt x="1" y="28"/>
                      <a:pt x="1" y="28"/>
                      <a:pt x="1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29" name="Freeform 2846"/>
              <p:cNvSpPr>
                <a:spLocks/>
              </p:cNvSpPr>
              <p:nvPr/>
            </p:nvSpPr>
            <p:spPr bwMode="auto">
              <a:xfrm>
                <a:off x="10122" y="2217"/>
                <a:ext cx="47" cy="18"/>
              </a:xfrm>
              <a:custGeom>
                <a:avLst/>
                <a:gdLst>
                  <a:gd name="T0" fmla="*/ 29 w 31"/>
                  <a:gd name="T1" fmla="*/ 12 h 12"/>
                  <a:gd name="T2" fmla="*/ 30 w 31"/>
                  <a:gd name="T3" fmla="*/ 11 h 12"/>
                  <a:gd name="T4" fmla="*/ 30 w 31"/>
                  <a:gd name="T5" fmla="*/ 9 h 12"/>
                  <a:gd name="T6" fmla="*/ 1 w 31"/>
                  <a:gd name="T7" fmla="*/ 0 h 12"/>
                  <a:gd name="T8" fmla="*/ 0 w 31"/>
                  <a:gd name="T9" fmla="*/ 1 h 12"/>
                  <a:gd name="T10" fmla="*/ 1 w 31"/>
                  <a:gd name="T11" fmla="*/ 2 h 12"/>
                  <a:gd name="T12" fmla="*/ 29 w 31"/>
                  <a:gd name="T13" fmla="*/ 12 h 12"/>
                  <a:gd name="T14" fmla="*/ 29 w 31"/>
                  <a:gd name="T15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1" h="12">
                    <a:moveTo>
                      <a:pt x="29" y="12"/>
                    </a:moveTo>
                    <a:cubicBezTo>
                      <a:pt x="30" y="12"/>
                      <a:pt x="30" y="11"/>
                      <a:pt x="30" y="11"/>
                    </a:cubicBezTo>
                    <a:cubicBezTo>
                      <a:pt x="31" y="10"/>
                      <a:pt x="30" y="9"/>
                      <a:pt x="30" y="9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29" y="12"/>
                      <a:pt x="29" y="12"/>
                      <a:pt x="29" y="12"/>
                    </a:cubicBezTo>
                    <a:cubicBezTo>
                      <a:pt x="29" y="12"/>
                      <a:pt x="29" y="12"/>
                      <a:pt x="29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30" name="Freeform 2847"/>
              <p:cNvSpPr>
                <a:spLocks/>
              </p:cNvSpPr>
              <p:nvPr/>
            </p:nvSpPr>
            <p:spPr bwMode="auto">
              <a:xfrm>
                <a:off x="10107" y="2217"/>
                <a:ext cx="20" cy="43"/>
              </a:xfrm>
              <a:custGeom>
                <a:avLst/>
                <a:gdLst>
                  <a:gd name="T0" fmla="*/ 1 w 13"/>
                  <a:gd name="T1" fmla="*/ 29 h 29"/>
                  <a:gd name="T2" fmla="*/ 3 w 13"/>
                  <a:gd name="T3" fmla="*/ 28 h 29"/>
                  <a:gd name="T4" fmla="*/ 12 w 13"/>
                  <a:gd name="T5" fmla="*/ 2 h 29"/>
                  <a:gd name="T6" fmla="*/ 12 w 13"/>
                  <a:gd name="T7" fmla="*/ 0 h 29"/>
                  <a:gd name="T8" fmla="*/ 10 w 13"/>
                  <a:gd name="T9" fmla="*/ 1 h 29"/>
                  <a:gd name="T10" fmla="*/ 0 w 13"/>
                  <a:gd name="T11" fmla="*/ 27 h 29"/>
                  <a:gd name="T12" fmla="*/ 1 w 13"/>
                  <a:gd name="T13" fmla="*/ 28 h 29"/>
                  <a:gd name="T14" fmla="*/ 1 w 13"/>
                  <a:gd name="T15" fmla="*/ 2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" h="29">
                    <a:moveTo>
                      <a:pt x="1" y="29"/>
                    </a:moveTo>
                    <a:cubicBezTo>
                      <a:pt x="2" y="29"/>
                      <a:pt x="3" y="28"/>
                      <a:pt x="3" y="28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3" y="1"/>
                      <a:pt x="12" y="0"/>
                      <a:pt x="12" y="0"/>
                    </a:cubicBezTo>
                    <a:cubicBezTo>
                      <a:pt x="11" y="0"/>
                      <a:pt x="10" y="0"/>
                      <a:pt x="10" y="1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0" y="27"/>
                      <a:pt x="0" y="28"/>
                      <a:pt x="1" y="28"/>
                    </a:cubicBezTo>
                    <a:cubicBezTo>
                      <a:pt x="1" y="28"/>
                      <a:pt x="1" y="29"/>
                      <a:pt x="1" y="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31" name="Freeform 2848"/>
              <p:cNvSpPr>
                <a:spLocks/>
              </p:cNvSpPr>
              <p:nvPr/>
            </p:nvSpPr>
            <p:spPr bwMode="auto">
              <a:xfrm>
                <a:off x="10071" y="2238"/>
                <a:ext cx="41" cy="22"/>
              </a:xfrm>
              <a:custGeom>
                <a:avLst/>
                <a:gdLst>
                  <a:gd name="T0" fmla="*/ 25 w 27"/>
                  <a:gd name="T1" fmla="*/ 15 h 15"/>
                  <a:gd name="T2" fmla="*/ 27 w 27"/>
                  <a:gd name="T3" fmla="*/ 14 h 15"/>
                  <a:gd name="T4" fmla="*/ 26 w 27"/>
                  <a:gd name="T5" fmla="*/ 12 h 15"/>
                  <a:gd name="T6" fmla="*/ 2 w 27"/>
                  <a:gd name="T7" fmla="*/ 1 h 15"/>
                  <a:gd name="T8" fmla="*/ 0 w 27"/>
                  <a:gd name="T9" fmla="*/ 1 h 15"/>
                  <a:gd name="T10" fmla="*/ 1 w 27"/>
                  <a:gd name="T11" fmla="*/ 3 h 15"/>
                  <a:gd name="T12" fmla="*/ 25 w 27"/>
                  <a:gd name="T13" fmla="*/ 14 h 15"/>
                  <a:gd name="T14" fmla="*/ 25 w 27"/>
                  <a:gd name="T1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7" h="15">
                    <a:moveTo>
                      <a:pt x="25" y="15"/>
                    </a:moveTo>
                    <a:cubicBezTo>
                      <a:pt x="26" y="15"/>
                      <a:pt x="26" y="14"/>
                      <a:pt x="27" y="14"/>
                    </a:cubicBezTo>
                    <a:cubicBezTo>
                      <a:pt x="27" y="13"/>
                      <a:pt x="27" y="12"/>
                      <a:pt x="26" y="1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2"/>
                      <a:pt x="0" y="3"/>
                      <a:pt x="1" y="3"/>
                    </a:cubicBezTo>
                    <a:cubicBezTo>
                      <a:pt x="25" y="14"/>
                      <a:pt x="25" y="14"/>
                      <a:pt x="25" y="14"/>
                    </a:cubicBezTo>
                    <a:cubicBezTo>
                      <a:pt x="25" y="14"/>
                      <a:pt x="25" y="15"/>
                      <a:pt x="25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32" name="Freeform 2849"/>
              <p:cNvSpPr>
                <a:spLocks/>
              </p:cNvSpPr>
              <p:nvPr/>
            </p:nvSpPr>
            <p:spPr bwMode="auto">
              <a:xfrm>
                <a:off x="10058" y="2239"/>
                <a:ext cx="18" cy="42"/>
              </a:xfrm>
              <a:custGeom>
                <a:avLst/>
                <a:gdLst>
                  <a:gd name="T0" fmla="*/ 1 w 12"/>
                  <a:gd name="T1" fmla="*/ 28 h 28"/>
                  <a:gd name="T2" fmla="*/ 2 w 12"/>
                  <a:gd name="T3" fmla="*/ 27 h 28"/>
                  <a:gd name="T4" fmla="*/ 11 w 12"/>
                  <a:gd name="T5" fmla="*/ 2 h 28"/>
                  <a:gd name="T6" fmla="*/ 11 w 12"/>
                  <a:gd name="T7" fmla="*/ 0 h 28"/>
                  <a:gd name="T8" fmla="*/ 9 w 12"/>
                  <a:gd name="T9" fmla="*/ 1 h 28"/>
                  <a:gd name="T10" fmla="*/ 0 w 12"/>
                  <a:gd name="T11" fmla="*/ 26 h 28"/>
                  <a:gd name="T12" fmla="*/ 1 w 12"/>
                  <a:gd name="T13" fmla="*/ 28 h 28"/>
                  <a:gd name="T14" fmla="*/ 1 w 12"/>
                  <a:gd name="T15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28">
                    <a:moveTo>
                      <a:pt x="1" y="28"/>
                    </a:moveTo>
                    <a:cubicBezTo>
                      <a:pt x="2" y="28"/>
                      <a:pt x="2" y="27"/>
                      <a:pt x="2" y="27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2" y="1"/>
                      <a:pt x="11" y="1"/>
                      <a:pt x="11" y="0"/>
                    </a:cubicBezTo>
                    <a:cubicBezTo>
                      <a:pt x="10" y="0"/>
                      <a:pt x="9" y="1"/>
                      <a:pt x="9" y="1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0" y="27"/>
                      <a:pt x="0" y="27"/>
                      <a:pt x="1" y="28"/>
                    </a:cubicBezTo>
                    <a:cubicBezTo>
                      <a:pt x="1" y="28"/>
                      <a:pt x="1" y="28"/>
                      <a:pt x="1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33" name="Freeform 2850"/>
              <p:cNvSpPr>
                <a:spLocks/>
              </p:cNvSpPr>
              <p:nvPr/>
            </p:nvSpPr>
            <p:spPr bwMode="auto">
              <a:xfrm>
                <a:off x="10020" y="2262"/>
                <a:ext cx="42" cy="19"/>
              </a:xfrm>
              <a:custGeom>
                <a:avLst/>
                <a:gdLst>
                  <a:gd name="T0" fmla="*/ 27 w 28"/>
                  <a:gd name="T1" fmla="*/ 13 h 13"/>
                  <a:gd name="T2" fmla="*/ 28 w 28"/>
                  <a:gd name="T3" fmla="*/ 12 h 13"/>
                  <a:gd name="T4" fmla="*/ 27 w 28"/>
                  <a:gd name="T5" fmla="*/ 10 h 13"/>
                  <a:gd name="T6" fmla="*/ 2 w 28"/>
                  <a:gd name="T7" fmla="*/ 0 h 13"/>
                  <a:gd name="T8" fmla="*/ 0 w 28"/>
                  <a:gd name="T9" fmla="*/ 1 h 13"/>
                  <a:gd name="T10" fmla="*/ 1 w 28"/>
                  <a:gd name="T11" fmla="*/ 3 h 13"/>
                  <a:gd name="T12" fmla="*/ 26 w 28"/>
                  <a:gd name="T13" fmla="*/ 13 h 13"/>
                  <a:gd name="T14" fmla="*/ 27 w 28"/>
                  <a:gd name="T15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8" h="13">
                    <a:moveTo>
                      <a:pt x="27" y="13"/>
                    </a:moveTo>
                    <a:cubicBezTo>
                      <a:pt x="27" y="13"/>
                      <a:pt x="28" y="12"/>
                      <a:pt x="28" y="12"/>
                    </a:cubicBezTo>
                    <a:cubicBezTo>
                      <a:pt x="28" y="11"/>
                      <a:pt x="28" y="10"/>
                      <a:pt x="27" y="1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0" y="1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26" y="13"/>
                      <a:pt x="26" y="13"/>
                      <a:pt x="26" y="13"/>
                    </a:cubicBezTo>
                    <a:cubicBezTo>
                      <a:pt x="27" y="13"/>
                      <a:pt x="27" y="13"/>
                      <a:pt x="27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34" name="Freeform 2851"/>
              <p:cNvSpPr>
                <a:spLocks/>
              </p:cNvSpPr>
              <p:nvPr/>
            </p:nvSpPr>
            <p:spPr bwMode="auto">
              <a:xfrm>
                <a:off x="10009" y="2262"/>
                <a:ext cx="16" cy="39"/>
              </a:xfrm>
              <a:custGeom>
                <a:avLst/>
                <a:gdLst>
                  <a:gd name="T0" fmla="*/ 1 w 10"/>
                  <a:gd name="T1" fmla="*/ 26 h 26"/>
                  <a:gd name="T2" fmla="*/ 3 w 10"/>
                  <a:gd name="T3" fmla="*/ 25 h 26"/>
                  <a:gd name="T4" fmla="*/ 10 w 10"/>
                  <a:gd name="T5" fmla="*/ 2 h 26"/>
                  <a:gd name="T6" fmla="*/ 9 w 10"/>
                  <a:gd name="T7" fmla="*/ 0 h 26"/>
                  <a:gd name="T8" fmla="*/ 7 w 10"/>
                  <a:gd name="T9" fmla="*/ 1 h 26"/>
                  <a:gd name="T10" fmla="*/ 0 w 10"/>
                  <a:gd name="T11" fmla="*/ 24 h 26"/>
                  <a:gd name="T12" fmla="*/ 1 w 10"/>
                  <a:gd name="T13" fmla="*/ 26 h 26"/>
                  <a:gd name="T14" fmla="*/ 1 w 10"/>
                  <a:gd name="T15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" h="26">
                    <a:moveTo>
                      <a:pt x="1" y="26"/>
                    </a:moveTo>
                    <a:cubicBezTo>
                      <a:pt x="2" y="26"/>
                      <a:pt x="2" y="26"/>
                      <a:pt x="3" y="25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1"/>
                      <a:pt x="10" y="1"/>
                      <a:pt x="9" y="0"/>
                    </a:cubicBezTo>
                    <a:cubicBezTo>
                      <a:pt x="8" y="0"/>
                      <a:pt x="8" y="1"/>
                      <a:pt x="7" y="1"/>
                    </a:cubicBezTo>
                    <a:cubicBezTo>
                      <a:pt x="0" y="24"/>
                      <a:pt x="0" y="24"/>
                      <a:pt x="0" y="24"/>
                    </a:cubicBezTo>
                    <a:cubicBezTo>
                      <a:pt x="0" y="25"/>
                      <a:pt x="0" y="26"/>
                      <a:pt x="1" y="26"/>
                    </a:cubicBezTo>
                    <a:cubicBezTo>
                      <a:pt x="1" y="26"/>
                      <a:pt x="1" y="26"/>
                      <a:pt x="1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35" name="Freeform 2852"/>
              <p:cNvSpPr>
                <a:spLocks/>
              </p:cNvSpPr>
              <p:nvPr/>
            </p:nvSpPr>
            <p:spPr bwMode="auto">
              <a:xfrm>
                <a:off x="9970" y="2283"/>
                <a:ext cx="44" cy="18"/>
              </a:xfrm>
              <a:custGeom>
                <a:avLst/>
                <a:gdLst>
                  <a:gd name="T0" fmla="*/ 27 w 29"/>
                  <a:gd name="T1" fmla="*/ 12 h 12"/>
                  <a:gd name="T2" fmla="*/ 29 w 29"/>
                  <a:gd name="T3" fmla="*/ 11 h 12"/>
                  <a:gd name="T4" fmla="*/ 28 w 29"/>
                  <a:gd name="T5" fmla="*/ 10 h 12"/>
                  <a:gd name="T6" fmla="*/ 2 w 29"/>
                  <a:gd name="T7" fmla="*/ 0 h 12"/>
                  <a:gd name="T8" fmla="*/ 0 w 29"/>
                  <a:gd name="T9" fmla="*/ 1 h 12"/>
                  <a:gd name="T10" fmla="*/ 1 w 29"/>
                  <a:gd name="T11" fmla="*/ 3 h 12"/>
                  <a:gd name="T12" fmla="*/ 27 w 29"/>
                  <a:gd name="T13" fmla="*/ 12 h 12"/>
                  <a:gd name="T14" fmla="*/ 27 w 29"/>
                  <a:gd name="T15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12">
                    <a:moveTo>
                      <a:pt x="27" y="12"/>
                    </a:moveTo>
                    <a:cubicBezTo>
                      <a:pt x="28" y="12"/>
                      <a:pt x="28" y="12"/>
                      <a:pt x="29" y="11"/>
                    </a:cubicBezTo>
                    <a:cubicBezTo>
                      <a:pt x="29" y="11"/>
                      <a:pt x="28" y="10"/>
                      <a:pt x="28" y="1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1"/>
                      <a:pt x="0" y="1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27" y="12"/>
                      <a:pt x="27" y="12"/>
                      <a:pt x="27" y="12"/>
                    </a:cubicBezTo>
                    <a:cubicBezTo>
                      <a:pt x="27" y="12"/>
                      <a:pt x="27" y="12"/>
                      <a:pt x="27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36" name="Freeform 2853"/>
              <p:cNvSpPr>
                <a:spLocks/>
              </p:cNvSpPr>
              <p:nvPr/>
            </p:nvSpPr>
            <p:spPr bwMode="auto">
              <a:xfrm>
                <a:off x="9958" y="2283"/>
                <a:ext cx="17" cy="39"/>
              </a:xfrm>
              <a:custGeom>
                <a:avLst/>
                <a:gdLst>
                  <a:gd name="T0" fmla="*/ 2 w 11"/>
                  <a:gd name="T1" fmla="*/ 26 h 26"/>
                  <a:gd name="T2" fmla="*/ 3 w 11"/>
                  <a:gd name="T3" fmla="*/ 25 h 26"/>
                  <a:gd name="T4" fmla="*/ 11 w 11"/>
                  <a:gd name="T5" fmla="*/ 2 h 26"/>
                  <a:gd name="T6" fmla="*/ 10 w 11"/>
                  <a:gd name="T7" fmla="*/ 0 h 26"/>
                  <a:gd name="T8" fmla="*/ 8 w 11"/>
                  <a:gd name="T9" fmla="*/ 1 h 26"/>
                  <a:gd name="T10" fmla="*/ 0 w 11"/>
                  <a:gd name="T11" fmla="*/ 24 h 26"/>
                  <a:gd name="T12" fmla="*/ 1 w 11"/>
                  <a:gd name="T13" fmla="*/ 26 h 26"/>
                  <a:gd name="T14" fmla="*/ 2 w 11"/>
                  <a:gd name="T15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" h="26">
                    <a:moveTo>
                      <a:pt x="2" y="26"/>
                    </a:moveTo>
                    <a:cubicBezTo>
                      <a:pt x="2" y="26"/>
                      <a:pt x="3" y="26"/>
                      <a:pt x="3" y="25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1"/>
                      <a:pt x="11" y="1"/>
                      <a:pt x="10" y="0"/>
                    </a:cubicBezTo>
                    <a:cubicBezTo>
                      <a:pt x="9" y="0"/>
                      <a:pt x="9" y="1"/>
                      <a:pt x="8" y="1"/>
                    </a:cubicBezTo>
                    <a:cubicBezTo>
                      <a:pt x="0" y="24"/>
                      <a:pt x="0" y="24"/>
                      <a:pt x="0" y="24"/>
                    </a:cubicBezTo>
                    <a:cubicBezTo>
                      <a:pt x="0" y="25"/>
                      <a:pt x="1" y="26"/>
                      <a:pt x="1" y="26"/>
                    </a:cubicBezTo>
                    <a:cubicBezTo>
                      <a:pt x="1" y="26"/>
                      <a:pt x="2" y="26"/>
                      <a:pt x="2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37" name="Freeform 2854"/>
              <p:cNvSpPr>
                <a:spLocks/>
              </p:cNvSpPr>
              <p:nvPr/>
            </p:nvSpPr>
            <p:spPr bwMode="auto">
              <a:xfrm>
                <a:off x="9915" y="2309"/>
                <a:ext cx="48" cy="13"/>
              </a:xfrm>
              <a:custGeom>
                <a:avLst/>
                <a:gdLst>
                  <a:gd name="T0" fmla="*/ 31 w 32"/>
                  <a:gd name="T1" fmla="*/ 9 h 9"/>
                  <a:gd name="T2" fmla="*/ 32 w 32"/>
                  <a:gd name="T3" fmla="*/ 8 h 9"/>
                  <a:gd name="T4" fmla="*/ 31 w 32"/>
                  <a:gd name="T5" fmla="*/ 6 h 9"/>
                  <a:gd name="T6" fmla="*/ 2 w 32"/>
                  <a:gd name="T7" fmla="*/ 0 h 9"/>
                  <a:gd name="T8" fmla="*/ 0 w 32"/>
                  <a:gd name="T9" fmla="*/ 1 h 9"/>
                  <a:gd name="T10" fmla="*/ 1 w 32"/>
                  <a:gd name="T11" fmla="*/ 3 h 9"/>
                  <a:gd name="T12" fmla="*/ 30 w 32"/>
                  <a:gd name="T13" fmla="*/ 9 h 9"/>
                  <a:gd name="T14" fmla="*/ 31 w 32"/>
                  <a:gd name="T15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" h="9">
                    <a:moveTo>
                      <a:pt x="31" y="9"/>
                    </a:moveTo>
                    <a:cubicBezTo>
                      <a:pt x="31" y="9"/>
                      <a:pt x="32" y="9"/>
                      <a:pt x="32" y="8"/>
                    </a:cubicBezTo>
                    <a:cubicBezTo>
                      <a:pt x="32" y="7"/>
                      <a:pt x="32" y="7"/>
                      <a:pt x="31" y="6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0" y="1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30" y="9"/>
                      <a:pt x="30" y="9"/>
                      <a:pt x="30" y="9"/>
                    </a:cubicBezTo>
                    <a:cubicBezTo>
                      <a:pt x="30" y="9"/>
                      <a:pt x="31" y="9"/>
                      <a:pt x="3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38" name="Freeform 2855"/>
              <p:cNvSpPr>
                <a:spLocks/>
              </p:cNvSpPr>
              <p:nvPr/>
            </p:nvSpPr>
            <p:spPr bwMode="auto">
              <a:xfrm>
                <a:off x="9903" y="2309"/>
                <a:ext cx="18" cy="36"/>
              </a:xfrm>
              <a:custGeom>
                <a:avLst/>
                <a:gdLst>
                  <a:gd name="T0" fmla="*/ 2 w 12"/>
                  <a:gd name="T1" fmla="*/ 24 h 24"/>
                  <a:gd name="T2" fmla="*/ 3 w 12"/>
                  <a:gd name="T3" fmla="*/ 23 h 24"/>
                  <a:gd name="T4" fmla="*/ 11 w 12"/>
                  <a:gd name="T5" fmla="*/ 2 h 24"/>
                  <a:gd name="T6" fmla="*/ 11 w 12"/>
                  <a:gd name="T7" fmla="*/ 1 h 24"/>
                  <a:gd name="T8" fmla="*/ 9 w 12"/>
                  <a:gd name="T9" fmla="*/ 1 h 24"/>
                  <a:gd name="T10" fmla="*/ 1 w 12"/>
                  <a:gd name="T11" fmla="*/ 22 h 24"/>
                  <a:gd name="T12" fmla="*/ 1 w 12"/>
                  <a:gd name="T13" fmla="*/ 24 h 24"/>
                  <a:gd name="T14" fmla="*/ 2 w 12"/>
                  <a:gd name="T15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24">
                    <a:moveTo>
                      <a:pt x="2" y="24"/>
                    </a:moveTo>
                    <a:cubicBezTo>
                      <a:pt x="2" y="24"/>
                      <a:pt x="3" y="24"/>
                      <a:pt x="3" y="23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2" y="2"/>
                      <a:pt x="11" y="1"/>
                      <a:pt x="11" y="1"/>
                    </a:cubicBezTo>
                    <a:cubicBezTo>
                      <a:pt x="10" y="0"/>
                      <a:pt x="9" y="1"/>
                      <a:pt x="9" y="1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0" y="23"/>
                      <a:pt x="1" y="24"/>
                      <a:pt x="1" y="24"/>
                    </a:cubicBezTo>
                    <a:cubicBezTo>
                      <a:pt x="2" y="24"/>
                      <a:pt x="2" y="24"/>
                      <a:pt x="2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39" name="Freeform 2856"/>
              <p:cNvSpPr>
                <a:spLocks/>
              </p:cNvSpPr>
              <p:nvPr/>
            </p:nvSpPr>
            <p:spPr bwMode="auto">
              <a:xfrm>
                <a:off x="9863" y="2331"/>
                <a:ext cx="44" cy="14"/>
              </a:xfrm>
              <a:custGeom>
                <a:avLst/>
                <a:gdLst>
                  <a:gd name="T0" fmla="*/ 28 w 29"/>
                  <a:gd name="T1" fmla="*/ 9 h 9"/>
                  <a:gd name="T2" fmla="*/ 29 w 29"/>
                  <a:gd name="T3" fmla="*/ 8 h 9"/>
                  <a:gd name="T4" fmla="*/ 28 w 29"/>
                  <a:gd name="T5" fmla="*/ 6 h 9"/>
                  <a:gd name="T6" fmla="*/ 2 w 29"/>
                  <a:gd name="T7" fmla="*/ 0 h 9"/>
                  <a:gd name="T8" fmla="*/ 0 w 29"/>
                  <a:gd name="T9" fmla="*/ 1 h 9"/>
                  <a:gd name="T10" fmla="*/ 1 w 29"/>
                  <a:gd name="T11" fmla="*/ 2 h 9"/>
                  <a:gd name="T12" fmla="*/ 28 w 29"/>
                  <a:gd name="T13" fmla="*/ 9 h 9"/>
                  <a:gd name="T14" fmla="*/ 28 w 29"/>
                  <a:gd name="T15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9">
                    <a:moveTo>
                      <a:pt x="28" y="9"/>
                    </a:moveTo>
                    <a:cubicBezTo>
                      <a:pt x="28" y="9"/>
                      <a:pt x="29" y="9"/>
                      <a:pt x="29" y="8"/>
                    </a:cubicBezTo>
                    <a:cubicBezTo>
                      <a:pt x="29" y="7"/>
                      <a:pt x="29" y="6"/>
                      <a:pt x="28" y="6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28" y="9"/>
                      <a:pt x="28" y="9"/>
                      <a:pt x="28" y="9"/>
                    </a:cubicBezTo>
                    <a:cubicBezTo>
                      <a:pt x="28" y="9"/>
                      <a:pt x="28" y="9"/>
                      <a:pt x="28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40" name="Freeform 2857"/>
              <p:cNvSpPr>
                <a:spLocks/>
              </p:cNvSpPr>
              <p:nvPr/>
            </p:nvSpPr>
            <p:spPr bwMode="auto">
              <a:xfrm>
                <a:off x="9850" y="2331"/>
                <a:ext cx="18" cy="38"/>
              </a:xfrm>
              <a:custGeom>
                <a:avLst/>
                <a:gdLst>
                  <a:gd name="T0" fmla="*/ 2 w 12"/>
                  <a:gd name="T1" fmla="*/ 25 h 25"/>
                  <a:gd name="T2" fmla="*/ 3 w 12"/>
                  <a:gd name="T3" fmla="*/ 24 h 25"/>
                  <a:gd name="T4" fmla="*/ 12 w 12"/>
                  <a:gd name="T5" fmla="*/ 2 h 25"/>
                  <a:gd name="T6" fmla="*/ 11 w 12"/>
                  <a:gd name="T7" fmla="*/ 0 h 25"/>
                  <a:gd name="T8" fmla="*/ 9 w 12"/>
                  <a:gd name="T9" fmla="*/ 1 h 25"/>
                  <a:gd name="T10" fmla="*/ 1 w 12"/>
                  <a:gd name="T11" fmla="*/ 23 h 25"/>
                  <a:gd name="T12" fmla="*/ 1 w 12"/>
                  <a:gd name="T13" fmla="*/ 24 h 25"/>
                  <a:gd name="T14" fmla="*/ 2 w 12"/>
                  <a:gd name="T15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25">
                    <a:moveTo>
                      <a:pt x="2" y="25"/>
                    </a:moveTo>
                    <a:cubicBezTo>
                      <a:pt x="2" y="25"/>
                      <a:pt x="3" y="24"/>
                      <a:pt x="3" y="24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1"/>
                      <a:pt x="11" y="0"/>
                      <a:pt x="11" y="0"/>
                    </a:cubicBezTo>
                    <a:cubicBezTo>
                      <a:pt x="10" y="0"/>
                      <a:pt x="9" y="0"/>
                      <a:pt x="9" y="1"/>
                    </a:cubicBezTo>
                    <a:cubicBezTo>
                      <a:pt x="1" y="23"/>
                      <a:pt x="1" y="23"/>
                      <a:pt x="1" y="23"/>
                    </a:cubicBezTo>
                    <a:cubicBezTo>
                      <a:pt x="0" y="23"/>
                      <a:pt x="1" y="24"/>
                      <a:pt x="1" y="24"/>
                    </a:cubicBezTo>
                    <a:cubicBezTo>
                      <a:pt x="2" y="25"/>
                      <a:pt x="2" y="25"/>
                      <a:pt x="2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41" name="Freeform 2858"/>
              <p:cNvSpPr>
                <a:spLocks/>
              </p:cNvSpPr>
              <p:nvPr/>
            </p:nvSpPr>
            <p:spPr bwMode="auto">
              <a:xfrm>
                <a:off x="9814" y="2354"/>
                <a:ext cx="40" cy="15"/>
              </a:xfrm>
              <a:custGeom>
                <a:avLst/>
                <a:gdLst>
                  <a:gd name="T0" fmla="*/ 26 w 27"/>
                  <a:gd name="T1" fmla="*/ 10 h 10"/>
                  <a:gd name="T2" fmla="*/ 27 w 27"/>
                  <a:gd name="T3" fmla="*/ 9 h 10"/>
                  <a:gd name="T4" fmla="*/ 26 w 27"/>
                  <a:gd name="T5" fmla="*/ 7 h 10"/>
                  <a:gd name="T6" fmla="*/ 2 w 27"/>
                  <a:gd name="T7" fmla="*/ 1 h 10"/>
                  <a:gd name="T8" fmla="*/ 0 w 27"/>
                  <a:gd name="T9" fmla="*/ 2 h 10"/>
                  <a:gd name="T10" fmla="*/ 1 w 27"/>
                  <a:gd name="T11" fmla="*/ 3 h 10"/>
                  <a:gd name="T12" fmla="*/ 26 w 27"/>
                  <a:gd name="T13" fmla="*/ 10 h 10"/>
                  <a:gd name="T14" fmla="*/ 26 w 27"/>
                  <a:gd name="T1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7" h="10">
                    <a:moveTo>
                      <a:pt x="26" y="10"/>
                    </a:moveTo>
                    <a:cubicBezTo>
                      <a:pt x="26" y="10"/>
                      <a:pt x="27" y="9"/>
                      <a:pt x="27" y="9"/>
                    </a:cubicBezTo>
                    <a:cubicBezTo>
                      <a:pt x="27" y="8"/>
                      <a:pt x="27" y="7"/>
                      <a:pt x="26" y="7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2"/>
                      <a:pt x="0" y="3"/>
                      <a:pt x="1" y="3"/>
                    </a:cubicBezTo>
                    <a:cubicBezTo>
                      <a:pt x="26" y="10"/>
                      <a:pt x="26" y="10"/>
                      <a:pt x="26" y="10"/>
                    </a:cubicBezTo>
                    <a:cubicBezTo>
                      <a:pt x="26" y="10"/>
                      <a:pt x="26" y="10"/>
                      <a:pt x="26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42" name="Freeform 2859"/>
              <p:cNvSpPr>
                <a:spLocks/>
              </p:cNvSpPr>
              <p:nvPr/>
            </p:nvSpPr>
            <p:spPr bwMode="auto">
              <a:xfrm>
                <a:off x="9794" y="2355"/>
                <a:ext cx="21" cy="36"/>
              </a:xfrm>
              <a:custGeom>
                <a:avLst/>
                <a:gdLst>
                  <a:gd name="T0" fmla="*/ 1 w 14"/>
                  <a:gd name="T1" fmla="*/ 24 h 24"/>
                  <a:gd name="T2" fmla="*/ 3 w 14"/>
                  <a:gd name="T3" fmla="*/ 23 h 24"/>
                  <a:gd name="T4" fmla="*/ 14 w 14"/>
                  <a:gd name="T5" fmla="*/ 2 h 24"/>
                  <a:gd name="T6" fmla="*/ 14 w 14"/>
                  <a:gd name="T7" fmla="*/ 0 h 24"/>
                  <a:gd name="T8" fmla="*/ 12 w 14"/>
                  <a:gd name="T9" fmla="*/ 1 h 24"/>
                  <a:gd name="T10" fmla="*/ 0 w 14"/>
                  <a:gd name="T11" fmla="*/ 22 h 24"/>
                  <a:gd name="T12" fmla="*/ 1 w 14"/>
                  <a:gd name="T13" fmla="*/ 23 h 24"/>
                  <a:gd name="T14" fmla="*/ 1 w 14"/>
                  <a:gd name="T15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" h="24">
                    <a:moveTo>
                      <a:pt x="1" y="24"/>
                    </a:moveTo>
                    <a:cubicBezTo>
                      <a:pt x="2" y="24"/>
                      <a:pt x="2" y="23"/>
                      <a:pt x="3" y="23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1"/>
                      <a:pt x="14" y="1"/>
                      <a:pt x="14" y="0"/>
                    </a:cubicBezTo>
                    <a:cubicBezTo>
                      <a:pt x="13" y="0"/>
                      <a:pt x="12" y="0"/>
                      <a:pt x="12" y="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2"/>
                      <a:pt x="0" y="23"/>
                      <a:pt x="1" y="23"/>
                    </a:cubicBezTo>
                    <a:cubicBezTo>
                      <a:pt x="1" y="23"/>
                      <a:pt x="1" y="24"/>
                      <a:pt x="1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43" name="Freeform 2860"/>
              <p:cNvSpPr>
                <a:spLocks/>
              </p:cNvSpPr>
              <p:nvPr/>
            </p:nvSpPr>
            <p:spPr bwMode="auto">
              <a:xfrm>
                <a:off x="9759" y="2381"/>
                <a:ext cx="40" cy="10"/>
              </a:xfrm>
              <a:custGeom>
                <a:avLst/>
                <a:gdLst>
                  <a:gd name="T0" fmla="*/ 24 w 26"/>
                  <a:gd name="T1" fmla="*/ 7 h 7"/>
                  <a:gd name="T2" fmla="*/ 26 w 26"/>
                  <a:gd name="T3" fmla="*/ 6 h 7"/>
                  <a:gd name="T4" fmla="*/ 25 w 26"/>
                  <a:gd name="T5" fmla="*/ 4 h 7"/>
                  <a:gd name="T6" fmla="*/ 2 w 26"/>
                  <a:gd name="T7" fmla="*/ 0 h 7"/>
                  <a:gd name="T8" fmla="*/ 0 w 26"/>
                  <a:gd name="T9" fmla="*/ 1 h 7"/>
                  <a:gd name="T10" fmla="*/ 1 w 26"/>
                  <a:gd name="T11" fmla="*/ 2 h 7"/>
                  <a:gd name="T12" fmla="*/ 24 w 26"/>
                  <a:gd name="T13" fmla="*/ 7 h 7"/>
                  <a:gd name="T14" fmla="*/ 24 w 26"/>
                  <a:gd name="T15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6" h="7">
                    <a:moveTo>
                      <a:pt x="24" y="7"/>
                    </a:moveTo>
                    <a:cubicBezTo>
                      <a:pt x="25" y="7"/>
                      <a:pt x="26" y="7"/>
                      <a:pt x="26" y="6"/>
                    </a:cubicBezTo>
                    <a:cubicBezTo>
                      <a:pt x="26" y="5"/>
                      <a:pt x="25" y="4"/>
                      <a:pt x="25" y="4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4" y="7"/>
                      <a:pt x="24" y="7"/>
                      <a:pt x="24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44" name="Freeform 2861"/>
              <p:cNvSpPr>
                <a:spLocks/>
              </p:cNvSpPr>
              <p:nvPr/>
            </p:nvSpPr>
            <p:spPr bwMode="auto">
              <a:xfrm>
                <a:off x="9753" y="2379"/>
                <a:ext cx="9" cy="31"/>
              </a:xfrm>
              <a:custGeom>
                <a:avLst/>
                <a:gdLst>
                  <a:gd name="T0" fmla="*/ 2 w 6"/>
                  <a:gd name="T1" fmla="*/ 20 h 20"/>
                  <a:gd name="T2" fmla="*/ 3 w 6"/>
                  <a:gd name="T3" fmla="*/ 19 h 20"/>
                  <a:gd name="T4" fmla="*/ 6 w 6"/>
                  <a:gd name="T5" fmla="*/ 2 h 20"/>
                  <a:gd name="T6" fmla="*/ 5 w 6"/>
                  <a:gd name="T7" fmla="*/ 1 h 20"/>
                  <a:gd name="T8" fmla="*/ 3 w 6"/>
                  <a:gd name="T9" fmla="*/ 2 h 20"/>
                  <a:gd name="T10" fmla="*/ 0 w 6"/>
                  <a:gd name="T11" fmla="*/ 18 h 20"/>
                  <a:gd name="T12" fmla="*/ 1 w 6"/>
                  <a:gd name="T13" fmla="*/ 20 h 20"/>
                  <a:gd name="T14" fmla="*/ 2 w 6"/>
                  <a:gd name="T1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20">
                    <a:moveTo>
                      <a:pt x="2" y="20"/>
                    </a:moveTo>
                    <a:cubicBezTo>
                      <a:pt x="2" y="20"/>
                      <a:pt x="3" y="20"/>
                      <a:pt x="3" y="19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1"/>
                      <a:pt x="5" y="1"/>
                      <a:pt x="5" y="1"/>
                    </a:cubicBezTo>
                    <a:cubicBezTo>
                      <a:pt x="4" y="0"/>
                      <a:pt x="3" y="1"/>
                      <a:pt x="3" y="2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9"/>
                      <a:pt x="1" y="20"/>
                      <a:pt x="1" y="20"/>
                    </a:cubicBezTo>
                    <a:cubicBezTo>
                      <a:pt x="1" y="20"/>
                      <a:pt x="2" y="20"/>
                      <a:pt x="2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45" name="Freeform 2862"/>
              <p:cNvSpPr>
                <a:spLocks/>
              </p:cNvSpPr>
              <p:nvPr/>
            </p:nvSpPr>
            <p:spPr bwMode="auto">
              <a:xfrm>
                <a:off x="9711" y="2401"/>
                <a:ext cx="47" cy="9"/>
              </a:xfrm>
              <a:custGeom>
                <a:avLst/>
                <a:gdLst>
                  <a:gd name="T0" fmla="*/ 30 w 31"/>
                  <a:gd name="T1" fmla="*/ 6 h 6"/>
                  <a:gd name="T2" fmla="*/ 31 w 31"/>
                  <a:gd name="T3" fmla="*/ 5 h 6"/>
                  <a:gd name="T4" fmla="*/ 30 w 31"/>
                  <a:gd name="T5" fmla="*/ 3 h 6"/>
                  <a:gd name="T6" fmla="*/ 1 w 31"/>
                  <a:gd name="T7" fmla="*/ 0 h 6"/>
                  <a:gd name="T8" fmla="*/ 0 w 31"/>
                  <a:gd name="T9" fmla="*/ 1 h 6"/>
                  <a:gd name="T10" fmla="*/ 1 w 31"/>
                  <a:gd name="T11" fmla="*/ 3 h 6"/>
                  <a:gd name="T12" fmla="*/ 29 w 31"/>
                  <a:gd name="T13" fmla="*/ 6 h 6"/>
                  <a:gd name="T14" fmla="*/ 30 w 31"/>
                  <a:gd name="T15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1" h="6">
                    <a:moveTo>
                      <a:pt x="30" y="6"/>
                    </a:moveTo>
                    <a:cubicBezTo>
                      <a:pt x="30" y="6"/>
                      <a:pt x="31" y="5"/>
                      <a:pt x="31" y="5"/>
                    </a:cubicBezTo>
                    <a:cubicBezTo>
                      <a:pt x="31" y="4"/>
                      <a:pt x="30" y="3"/>
                      <a:pt x="30" y="3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2"/>
                      <a:pt x="0" y="3"/>
                      <a:pt x="1" y="3"/>
                    </a:cubicBezTo>
                    <a:cubicBezTo>
                      <a:pt x="29" y="6"/>
                      <a:pt x="29" y="6"/>
                      <a:pt x="29" y="6"/>
                    </a:cubicBezTo>
                    <a:cubicBezTo>
                      <a:pt x="30" y="6"/>
                      <a:pt x="30" y="6"/>
                      <a:pt x="3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46" name="Freeform 2863"/>
              <p:cNvSpPr>
                <a:spLocks/>
              </p:cNvSpPr>
              <p:nvPr/>
            </p:nvSpPr>
            <p:spPr bwMode="auto">
              <a:xfrm>
                <a:off x="9704" y="2401"/>
                <a:ext cx="12" cy="30"/>
              </a:xfrm>
              <a:custGeom>
                <a:avLst/>
                <a:gdLst>
                  <a:gd name="T0" fmla="*/ 2 w 8"/>
                  <a:gd name="T1" fmla="*/ 20 h 20"/>
                  <a:gd name="T2" fmla="*/ 3 w 8"/>
                  <a:gd name="T3" fmla="*/ 19 h 20"/>
                  <a:gd name="T4" fmla="*/ 8 w 8"/>
                  <a:gd name="T5" fmla="*/ 2 h 20"/>
                  <a:gd name="T6" fmla="*/ 7 w 8"/>
                  <a:gd name="T7" fmla="*/ 0 h 20"/>
                  <a:gd name="T8" fmla="*/ 5 w 8"/>
                  <a:gd name="T9" fmla="*/ 1 h 20"/>
                  <a:gd name="T10" fmla="*/ 0 w 8"/>
                  <a:gd name="T11" fmla="*/ 18 h 20"/>
                  <a:gd name="T12" fmla="*/ 1 w 8"/>
                  <a:gd name="T13" fmla="*/ 20 h 20"/>
                  <a:gd name="T14" fmla="*/ 2 w 8"/>
                  <a:gd name="T1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20">
                    <a:moveTo>
                      <a:pt x="2" y="20"/>
                    </a:moveTo>
                    <a:cubicBezTo>
                      <a:pt x="2" y="20"/>
                      <a:pt x="3" y="20"/>
                      <a:pt x="3" y="19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7" y="0"/>
                      <a:pt x="7" y="0"/>
                    </a:cubicBezTo>
                    <a:cubicBezTo>
                      <a:pt x="6" y="0"/>
                      <a:pt x="5" y="0"/>
                      <a:pt x="5" y="1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2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47" name="Freeform 2864"/>
              <p:cNvSpPr>
                <a:spLocks/>
              </p:cNvSpPr>
              <p:nvPr/>
            </p:nvSpPr>
            <p:spPr bwMode="auto">
              <a:xfrm>
                <a:off x="9660" y="2423"/>
                <a:ext cx="48" cy="9"/>
              </a:xfrm>
              <a:custGeom>
                <a:avLst/>
                <a:gdLst>
                  <a:gd name="T0" fmla="*/ 31 w 32"/>
                  <a:gd name="T1" fmla="*/ 6 h 6"/>
                  <a:gd name="T2" fmla="*/ 32 w 32"/>
                  <a:gd name="T3" fmla="*/ 5 h 6"/>
                  <a:gd name="T4" fmla="*/ 31 w 32"/>
                  <a:gd name="T5" fmla="*/ 3 h 6"/>
                  <a:gd name="T6" fmla="*/ 1 w 32"/>
                  <a:gd name="T7" fmla="*/ 0 h 6"/>
                  <a:gd name="T8" fmla="*/ 0 w 32"/>
                  <a:gd name="T9" fmla="*/ 2 h 6"/>
                  <a:gd name="T10" fmla="*/ 1 w 32"/>
                  <a:gd name="T11" fmla="*/ 3 h 6"/>
                  <a:gd name="T12" fmla="*/ 31 w 32"/>
                  <a:gd name="T13" fmla="*/ 6 h 6"/>
                  <a:gd name="T14" fmla="*/ 31 w 32"/>
                  <a:gd name="T15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" h="6">
                    <a:moveTo>
                      <a:pt x="31" y="6"/>
                    </a:moveTo>
                    <a:cubicBezTo>
                      <a:pt x="31" y="6"/>
                      <a:pt x="32" y="6"/>
                      <a:pt x="32" y="5"/>
                    </a:cubicBezTo>
                    <a:cubicBezTo>
                      <a:pt x="32" y="4"/>
                      <a:pt x="32" y="4"/>
                      <a:pt x="31" y="3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2"/>
                      <a:pt x="0" y="3"/>
                      <a:pt x="1" y="3"/>
                    </a:cubicBezTo>
                    <a:cubicBezTo>
                      <a:pt x="31" y="6"/>
                      <a:pt x="31" y="6"/>
                      <a:pt x="31" y="6"/>
                    </a:cubicBezTo>
                    <a:cubicBezTo>
                      <a:pt x="31" y="6"/>
                      <a:pt x="31" y="6"/>
                      <a:pt x="31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48" name="Freeform 2865"/>
              <p:cNvSpPr>
                <a:spLocks/>
              </p:cNvSpPr>
              <p:nvPr/>
            </p:nvSpPr>
            <p:spPr bwMode="auto">
              <a:xfrm>
                <a:off x="9702" y="2097"/>
                <a:ext cx="785" cy="337"/>
              </a:xfrm>
              <a:custGeom>
                <a:avLst/>
                <a:gdLst>
                  <a:gd name="T0" fmla="*/ 2 w 521"/>
                  <a:gd name="T1" fmla="*/ 223 h 223"/>
                  <a:gd name="T2" fmla="*/ 2 w 521"/>
                  <a:gd name="T3" fmla="*/ 223 h 223"/>
                  <a:gd name="T4" fmla="*/ 520 w 521"/>
                  <a:gd name="T5" fmla="*/ 2 h 223"/>
                  <a:gd name="T6" fmla="*/ 521 w 521"/>
                  <a:gd name="T7" fmla="*/ 1 h 223"/>
                  <a:gd name="T8" fmla="*/ 519 w 521"/>
                  <a:gd name="T9" fmla="*/ 0 h 223"/>
                  <a:gd name="T10" fmla="*/ 1 w 521"/>
                  <a:gd name="T11" fmla="*/ 221 h 223"/>
                  <a:gd name="T12" fmla="*/ 1 w 521"/>
                  <a:gd name="T13" fmla="*/ 223 h 223"/>
                  <a:gd name="T14" fmla="*/ 2 w 521"/>
                  <a:gd name="T15" fmla="*/ 223 h 2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21" h="223">
                    <a:moveTo>
                      <a:pt x="2" y="223"/>
                    </a:moveTo>
                    <a:cubicBezTo>
                      <a:pt x="2" y="223"/>
                      <a:pt x="2" y="223"/>
                      <a:pt x="2" y="223"/>
                    </a:cubicBezTo>
                    <a:cubicBezTo>
                      <a:pt x="520" y="2"/>
                      <a:pt x="520" y="2"/>
                      <a:pt x="520" y="2"/>
                    </a:cubicBezTo>
                    <a:cubicBezTo>
                      <a:pt x="521" y="2"/>
                      <a:pt x="521" y="1"/>
                      <a:pt x="521" y="1"/>
                    </a:cubicBezTo>
                    <a:cubicBezTo>
                      <a:pt x="521" y="0"/>
                      <a:pt x="520" y="0"/>
                      <a:pt x="519" y="0"/>
                    </a:cubicBezTo>
                    <a:cubicBezTo>
                      <a:pt x="1" y="221"/>
                      <a:pt x="1" y="221"/>
                      <a:pt x="1" y="221"/>
                    </a:cubicBezTo>
                    <a:cubicBezTo>
                      <a:pt x="1" y="221"/>
                      <a:pt x="0" y="222"/>
                      <a:pt x="1" y="223"/>
                    </a:cubicBezTo>
                    <a:cubicBezTo>
                      <a:pt x="1" y="223"/>
                      <a:pt x="1" y="223"/>
                      <a:pt x="2" y="2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49" name="Rectangle 2866"/>
              <p:cNvSpPr>
                <a:spLocks noChangeArrowheads="1"/>
              </p:cNvSpPr>
              <p:nvPr/>
            </p:nvSpPr>
            <p:spPr bwMode="auto">
              <a:xfrm>
                <a:off x="10385" y="2078"/>
                <a:ext cx="60" cy="10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50" name="Freeform 2867"/>
              <p:cNvSpPr>
                <a:spLocks/>
              </p:cNvSpPr>
              <p:nvPr/>
            </p:nvSpPr>
            <p:spPr bwMode="auto">
              <a:xfrm>
                <a:off x="10362" y="2078"/>
                <a:ext cx="23" cy="21"/>
              </a:xfrm>
              <a:custGeom>
                <a:avLst/>
                <a:gdLst>
                  <a:gd name="T0" fmla="*/ 0 w 23"/>
                  <a:gd name="T1" fmla="*/ 21 h 21"/>
                  <a:gd name="T2" fmla="*/ 23 w 23"/>
                  <a:gd name="T3" fmla="*/ 10 h 21"/>
                  <a:gd name="T4" fmla="*/ 23 w 23"/>
                  <a:gd name="T5" fmla="*/ 0 h 21"/>
                  <a:gd name="T6" fmla="*/ 0 w 23"/>
                  <a:gd name="T7" fmla="*/ 12 h 21"/>
                  <a:gd name="T8" fmla="*/ 0 w 23"/>
                  <a:gd name="T9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1">
                    <a:moveTo>
                      <a:pt x="0" y="21"/>
                    </a:moveTo>
                    <a:lnTo>
                      <a:pt x="23" y="10"/>
                    </a:lnTo>
                    <a:lnTo>
                      <a:pt x="23" y="0"/>
                    </a:lnTo>
                    <a:lnTo>
                      <a:pt x="0" y="12"/>
                    </a:lnTo>
                    <a:lnTo>
                      <a:pt x="0" y="2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51" name="Freeform 2868"/>
              <p:cNvSpPr>
                <a:spLocks/>
              </p:cNvSpPr>
              <p:nvPr/>
            </p:nvSpPr>
            <p:spPr bwMode="auto">
              <a:xfrm>
                <a:off x="10383" y="2027"/>
                <a:ext cx="5" cy="55"/>
              </a:xfrm>
              <a:custGeom>
                <a:avLst/>
                <a:gdLst>
                  <a:gd name="T0" fmla="*/ 1 w 3"/>
                  <a:gd name="T1" fmla="*/ 37 h 37"/>
                  <a:gd name="T2" fmla="*/ 3 w 3"/>
                  <a:gd name="T3" fmla="*/ 36 h 37"/>
                  <a:gd name="T4" fmla="*/ 3 w 3"/>
                  <a:gd name="T5" fmla="*/ 2 h 37"/>
                  <a:gd name="T6" fmla="*/ 1 w 3"/>
                  <a:gd name="T7" fmla="*/ 0 h 37"/>
                  <a:gd name="T8" fmla="*/ 0 w 3"/>
                  <a:gd name="T9" fmla="*/ 2 h 37"/>
                  <a:gd name="T10" fmla="*/ 0 w 3"/>
                  <a:gd name="T11" fmla="*/ 36 h 37"/>
                  <a:gd name="T12" fmla="*/ 1 w 3"/>
                  <a:gd name="T13" fmla="*/ 3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37">
                    <a:moveTo>
                      <a:pt x="1" y="37"/>
                    </a:moveTo>
                    <a:cubicBezTo>
                      <a:pt x="2" y="37"/>
                      <a:pt x="3" y="37"/>
                      <a:pt x="3" y="36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36"/>
                      <a:pt x="0" y="36"/>
                      <a:pt x="0" y="36"/>
                    </a:cubicBezTo>
                    <a:cubicBezTo>
                      <a:pt x="0" y="37"/>
                      <a:pt x="1" y="37"/>
                      <a:pt x="1" y="3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52" name="Freeform 2869"/>
              <p:cNvSpPr>
                <a:spLocks/>
              </p:cNvSpPr>
              <p:nvPr/>
            </p:nvSpPr>
            <p:spPr bwMode="auto">
              <a:xfrm>
                <a:off x="10353" y="2027"/>
                <a:ext cx="35" cy="21"/>
              </a:xfrm>
              <a:custGeom>
                <a:avLst/>
                <a:gdLst>
                  <a:gd name="T0" fmla="*/ 2 w 23"/>
                  <a:gd name="T1" fmla="*/ 14 h 14"/>
                  <a:gd name="T2" fmla="*/ 2 w 23"/>
                  <a:gd name="T3" fmla="*/ 14 h 14"/>
                  <a:gd name="T4" fmla="*/ 22 w 23"/>
                  <a:gd name="T5" fmla="*/ 3 h 14"/>
                  <a:gd name="T6" fmla="*/ 23 w 23"/>
                  <a:gd name="T7" fmla="*/ 1 h 14"/>
                  <a:gd name="T8" fmla="*/ 21 w 23"/>
                  <a:gd name="T9" fmla="*/ 1 h 14"/>
                  <a:gd name="T10" fmla="*/ 1 w 23"/>
                  <a:gd name="T11" fmla="*/ 11 h 14"/>
                  <a:gd name="T12" fmla="*/ 1 w 23"/>
                  <a:gd name="T13" fmla="*/ 13 h 14"/>
                  <a:gd name="T14" fmla="*/ 2 w 23"/>
                  <a:gd name="T15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3" h="14">
                    <a:moveTo>
                      <a:pt x="2" y="14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3" y="3"/>
                      <a:pt x="23" y="2"/>
                      <a:pt x="23" y="1"/>
                    </a:cubicBezTo>
                    <a:cubicBezTo>
                      <a:pt x="22" y="0"/>
                      <a:pt x="21" y="0"/>
                      <a:pt x="21" y="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0" y="12"/>
                      <a:pt x="0" y="12"/>
                      <a:pt x="1" y="13"/>
                    </a:cubicBezTo>
                    <a:cubicBezTo>
                      <a:pt x="1" y="14"/>
                      <a:pt x="1" y="14"/>
                      <a:pt x="2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53" name="Freeform 2870"/>
              <p:cNvSpPr>
                <a:spLocks/>
              </p:cNvSpPr>
              <p:nvPr/>
            </p:nvSpPr>
            <p:spPr bwMode="auto">
              <a:xfrm>
                <a:off x="10353" y="2043"/>
                <a:ext cx="12" cy="48"/>
              </a:xfrm>
              <a:custGeom>
                <a:avLst/>
                <a:gdLst>
                  <a:gd name="T0" fmla="*/ 6 w 8"/>
                  <a:gd name="T1" fmla="*/ 32 h 32"/>
                  <a:gd name="T2" fmla="*/ 6 w 8"/>
                  <a:gd name="T3" fmla="*/ 32 h 32"/>
                  <a:gd name="T4" fmla="*/ 8 w 8"/>
                  <a:gd name="T5" fmla="*/ 31 h 32"/>
                  <a:gd name="T6" fmla="*/ 3 w 8"/>
                  <a:gd name="T7" fmla="*/ 1 h 32"/>
                  <a:gd name="T8" fmla="*/ 1 w 8"/>
                  <a:gd name="T9" fmla="*/ 0 h 32"/>
                  <a:gd name="T10" fmla="*/ 0 w 8"/>
                  <a:gd name="T11" fmla="*/ 1 h 32"/>
                  <a:gd name="T12" fmla="*/ 5 w 8"/>
                  <a:gd name="T13" fmla="*/ 31 h 32"/>
                  <a:gd name="T14" fmla="*/ 6 w 8"/>
                  <a:gd name="T15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32">
                    <a:moveTo>
                      <a:pt x="6" y="32"/>
                    </a:moveTo>
                    <a:cubicBezTo>
                      <a:pt x="6" y="32"/>
                      <a:pt x="6" y="32"/>
                      <a:pt x="6" y="32"/>
                    </a:cubicBezTo>
                    <a:cubicBezTo>
                      <a:pt x="7" y="32"/>
                      <a:pt x="8" y="32"/>
                      <a:pt x="8" y="3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5" y="31"/>
                      <a:pt x="5" y="31"/>
                      <a:pt x="5" y="31"/>
                    </a:cubicBezTo>
                    <a:cubicBezTo>
                      <a:pt x="5" y="32"/>
                      <a:pt x="6" y="32"/>
                      <a:pt x="6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54" name="Freeform 2871"/>
              <p:cNvSpPr>
                <a:spLocks/>
              </p:cNvSpPr>
              <p:nvPr/>
            </p:nvSpPr>
            <p:spPr bwMode="auto">
              <a:xfrm>
                <a:off x="10357" y="2052"/>
                <a:ext cx="31" cy="21"/>
              </a:xfrm>
              <a:custGeom>
                <a:avLst/>
                <a:gdLst>
                  <a:gd name="T0" fmla="*/ 1 w 20"/>
                  <a:gd name="T1" fmla="*/ 14 h 14"/>
                  <a:gd name="T2" fmla="*/ 2 w 20"/>
                  <a:gd name="T3" fmla="*/ 13 h 14"/>
                  <a:gd name="T4" fmla="*/ 19 w 20"/>
                  <a:gd name="T5" fmla="*/ 2 h 14"/>
                  <a:gd name="T6" fmla="*/ 20 w 20"/>
                  <a:gd name="T7" fmla="*/ 0 h 14"/>
                  <a:gd name="T8" fmla="*/ 18 w 20"/>
                  <a:gd name="T9" fmla="*/ 0 h 14"/>
                  <a:gd name="T10" fmla="*/ 0 w 20"/>
                  <a:gd name="T11" fmla="*/ 11 h 14"/>
                  <a:gd name="T12" fmla="*/ 0 w 20"/>
                  <a:gd name="T13" fmla="*/ 13 h 14"/>
                  <a:gd name="T14" fmla="*/ 1 w 20"/>
                  <a:gd name="T15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" h="14">
                    <a:moveTo>
                      <a:pt x="1" y="14"/>
                    </a:moveTo>
                    <a:cubicBezTo>
                      <a:pt x="1" y="14"/>
                      <a:pt x="2" y="13"/>
                      <a:pt x="2" y="13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20" y="2"/>
                      <a:pt x="20" y="1"/>
                      <a:pt x="20" y="0"/>
                    </a:cubicBezTo>
                    <a:cubicBezTo>
                      <a:pt x="19" y="0"/>
                      <a:pt x="18" y="0"/>
                      <a:pt x="18" y="0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2"/>
                      <a:pt x="0" y="13"/>
                    </a:cubicBezTo>
                    <a:cubicBezTo>
                      <a:pt x="0" y="13"/>
                      <a:pt x="1" y="14"/>
                      <a:pt x="1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55" name="Freeform 2872"/>
              <p:cNvSpPr>
                <a:spLocks/>
              </p:cNvSpPr>
              <p:nvPr/>
            </p:nvSpPr>
            <p:spPr bwMode="auto">
              <a:xfrm>
                <a:off x="10385" y="2052"/>
                <a:ext cx="61" cy="8"/>
              </a:xfrm>
              <a:custGeom>
                <a:avLst/>
                <a:gdLst>
                  <a:gd name="T0" fmla="*/ 40 w 41"/>
                  <a:gd name="T1" fmla="*/ 5 h 5"/>
                  <a:gd name="T2" fmla="*/ 41 w 41"/>
                  <a:gd name="T3" fmla="*/ 3 h 5"/>
                  <a:gd name="T4" fmla="*/ 40 w 41"/>
                  <a:gd name="T5" fmla="*/ 2 h 5"/>
                  <a:gd name="T6" fmla="*/ 1 w 41"/>
                  <a:gd name="T7" fmla="*/ 0 h 5"/>
                  <a:gd name="T8" fmla="*/ 0 w 41"/>
                  <a:gd name="T9" fmla="*/ 1 h 5"/>
                  <a:gd name="T10" fmla="*/ 1 w 41"/>
                  <a:gd name="T11" fmla="*/ 3 h 5"/>
                  <a:gd name="T12" fmla="*/ 40 w 41"/>
                  <a:gd name="T13" fmla="*/ 5 h 5"/>
                  <a:gd name="T14" fmla="*/ 40 w 41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1" h="5">
                    <a:moveTo>
                      <a:pt x="40" y="5"/>
                    </a:moveTo>
                    <a:cubicBezTo>
                      <a:pt x="40" y="5"/>
                      <a:pt x="41" y="4"/>
                      <a:pt x="41" y="3"/>
                    </a:cubicBezTo>
                    <a:cubicBezTo>
                      <a:pt x="41" y="3"/>
                      <a:pt x="41" y="2"/>
                      <a:pt x="40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2"/>
                      <a:pt x="0" y="3"/>
                      <a:pt x="1" y="3"/>
                    </a:cubicBezTo>
                    <a:cubicBezTo>
                      <a:pt x="40" y="5"/>
                      <a:pt x="40" y="5"/>
                      <a:pt x="40" y="5"/>
                    </a:cubicBezTo>
                    <a:cubicBezTo>
                      <a:pt x="40" y="5"/>
                      <a:pt x="40" y="5"/>
                      <a:pt x="40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56" name="Freeform 2873"/>
              <p:cNvSpPr>
                <a:spLocks/>
              </p:cNvSpPr>
              <p:nvPr/>
            </p:nvSpPr>
            <p:spPr bwMode="auto">
              <a:xfrm>
                <a:off x="10442" y="2025"/>
                <a:ext cx="6" cy="54"/>
              </a:xfrm>
              <a:custGeom>
                <a:avLst/>
                <a:gdLst>
                  <a:gd name="T0" fmla="*/ 1 w 4"/>
                  <a:gd name="T1" fmla="*/ 36 h 36"/>
                  <a:gd name="T2" fmla="*/ 3 w 4"/>
                  <a:gd name="T3" fmla="*/ 35 h 36"/>
                  <a:gd name="T4" fmla="*/ 4 w 4"/>
                  <a:gd name="T5" fmla="*/ 1 h 36"/>
                  <a:gd name="T6" fmla="*/ 3 w 4"/>
                  <a:gd name="T7" fmla="*/ 0 h 36"/>
                  <a:gd name="T8" fmla="*/ 1 w 4"/>
                  <a:gd name="T9" fmla="*/ 1 h 36"/>
                  <a:gd name="T10" fmla="*/ 0 w 4"/>
                  <a:gd name="T11" fmla="*/ 35 h 36"/>
                  <a:gd name="T12" fmla="*/ 1 w 4"/>
                  <a:gd name="T13" fmla="*/ 36 h 36"/>
                  <a:gd name="T14" fmla="*/ 1 w 4"/>
                  <a:gd name="T15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36">
                    <a:moveTo>
                      <a:pt x="1" y="36"/>
                    </a:moveTo>
                    <a:cubicBezTo>
                      <a:pt x="2" y="36"/>
                      <a:pt x="3" y="36"/>
                      <a:pt x="3" y="35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2" y="0"/>
                      <a:pt x="1" y="0"/>
                      <a:pt x="1" y="1"/>
                    </a:cubicBezTo>
                    <a:cubicBezTo>
                      <a:pt x="0" y="35"/>
                      <a:pt x="0" y="35"/>
                      <a:pt x="0" y="35"/>
                    </a:cubicBezTo>
                    <a:cubicBezTo>
                      <a:pt x="0" y="36"/>
                      <a:pt x="0" y="36"/>
                      <a:pt x="1" y="36"/>
                    </a:cubicBezTo>
                    <a:cubicBezTo>
                      <a:pt x="1" y="36"/>
                      <a:pt x="1" y="36"/>
                      <a:pt x="1" y="3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57" name="Freeform 2874"/>
              <p:cNvSpPr>
                <a:spLocks/>
              </p:cNvSpPr>
              <p:nvPr/>
            </p:nvSpPr>
            <p:spPr bwMode="auto">
              <a:xfrm>
                <a:off x="10383" y="2025"/>
                <a:ext cx="66" cy="6"/>
              </a:xfrm>
              <a:custGeom>
                <a:avLst/>
                <a:gdLst>
                  <a:gd name="T0" fmla="*/ 1 w 44"/>
                  <a:gd name="T1" fmla="*/ 4 h 4"/>
                  <a:gd name="T2" fmla="*/ 1 w 44"/>
                  <a:gd name="T3" fmla="*/ 4 h 4"/>
                  <a:gd name="T4" fmla="*/ 42 w 44"/>
                  <a:gd name="T5" fmla="*/ 3 h 4"/>
                  <a:gd name="T6" fmla="*/ 44 w 44"/>
                  <a:gd name="T7" fmla="*/ 1 h 4"/>
                  <a:gd name="T8" fmla="*/ 42 w 44"/>
                  <a:gd name="T9" fmla="*/ 0 h 4"/>
                  <a:gd name="T10" fmla="*/ 1 w 44"/>
                  <a:gd name="T11" fmla="*/ 1 h 4"/>
                  <a:gd name="T12" fmla="*/ 0 w 44"/>
                  <a:gd name="T13" fmla="*/ 3 h 4"/>
                  <a:gd name="T14" fmla="*/ 1 w 44"/>
                  <a:gd name="T1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4" h="4">
                    <a:moveTo>
                      <a:pt x="1" y="4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42" y="3"/>
                      <a:pt x="42" y="3"/>
                      <a:pt x="42" y="3"/>
                    </a:cubicBezTo>
                    <a:cubicBezTo>
                      <a:pt x="43" y="3"/>
                      <a:pt x="44" y="2"/>
                      <a:pt x="44" y="1"/>
                    </a:cubicBezTo>
                    <a:cubicBezTo>
                      <a:pt x="44" y="0"/>
                      <a:pt x="43" y="0"/>
                      <a:pt x="4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2"/>
                      <a:pt x="0" y="3"/>
                    </a:cubicBezTo>
                    <a:cubicBezTo>
                      <a:pt x="0" y="4"/>
                      <a:pt x="1" y="4"/>
                      <a:pt x="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58" name="Freeform 2875"/>
              <p:cNvSpPr>
                <a:spLocks/>
              </p:cNvSpPr>
              <p:nvPr/>
            </p:nvSpPr>
            <p:spPr bwMode="auto">
              <a:xfrm>
                <a:off x="10362" y="2088"/>
                <a:ext cx="83" cy="11"/>
              </a:xfrm>
              <a:custGeom>
                <a:avLst/>
                <a:gdLst>
                  <a:gd name="T0" fmla="*/ 0 w 83"/>
                  <a:gd name="T1" fmla="*/ 11 h 11"/>
                  <a:gd name="T2" fmla="*/ 60 w 83"/>
                  <a:gd name="T3" fmla="*/ 11 h 11"/>
                  <a:gd name="T4" fmla="*/ 83 w 83"/>
                  <a:gd name="T5" fmla="*/ 0 h 11"/>
                  <a:gd name="T6" fmla="*/ 23 w 83"/>
                  <a:gd name="T7" fmla="*/ 0 h 11"/>
                  <a:gd name="T8" fmla="*/ 0 w 83"/>
                  <a:gd name="T9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3" h="11">
                    <a:moveTo>
                      <a:pt x="0" y="11"/>
                    </a:moveTo>
                    <a:lnTo>
                      <a:pt x="60" y="11"/>
                    </a:lnTo>
                    <a:lnTo>
                      <a:pt x="83" y="0"/>
                    </a:lnTo>
                    <a:lnTo>
                      <a:pt x="23" y="0"/>
                    </a:lnTo>
                    <a:lnTo>
                      <a:pt x="0" y="1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59" name="Rectangle 2876"/>
              <p:cNvSpPr>
                <a:spLocks noChangeArrowheads="1"/>
              </p:cNvSpPr>
              <p:nvPr/>
            </p:nvSpPr>
            <p:spPr bwMode="auto">
              <a:xfrm>
                <a:off x="10425" y="2091"/>
                <a:ext cx="133" cy="8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60" name="Freeform 2877"/>
              <p:cNvSpPr>
                <a:spLocks noEditPoints="1"/>
              </p:cNvSpPr>
              <p:nvPr/>
            </p:nvSpPr>
            <p:spPr bwMode="auto">
              <a:xfrm>
                <a:off x="10436" y="1959"/>
                <a:ext cx="272" cy="134"/>
              </a:xfrm>
              <a:custGeom>
                <a:avLst/>
                <a:gdLst>
                  <a:gd name="T0" fmla="*/ 0 w 181"/>
                  <a:gd name="T1" fmla="*/ 89 h 89"/>
                  <a:gd name="T2" fmla="*/ 59 w 181"/>
                  <a:gd name="T3" fmla="*/ 88 h 89"/>
                  <a:gd name="T4" fmla="*/ 59 w 181"/>
                  <a:gd name="T5" fmla="*/ 83 h 89"/>
                  <a:gd name="T6" fmla="*/ 181 w 181"/>
                  <a:gd name="T7" fmla="*/ 31 h 89"/>
                  <a:gd name="T8" fmla="*/ 180 w 181"/>
                  <a:gd name="T9" fmla="*/ 0 h 89"/>
                  <a:gd name="T10" fmla="*/ 1 w 181"/>
                  <a:gd name="T11" fmla="*/ 82 h 89"/>
                  <a:gd name="T12" fmla="*/ 0 w 181"/>
                  <a:gd name="T13" fmla="*/ 89 h 89"/>
                  <a:gd name="T14" fmla="*/ 135 w 181"/>
                  <a:gd name="T15" fmla="*/ 36 h 89"/>
                  <a:gd name="T16" fmla="*/ 127 w 181"/>
                  <a:gd name="T17" fmla="*/ 29 h 89"/>
                  <a:gd name="T18" fmla="*/ 155 w 181"/>
                  <a:gd name="T19" fmla="*/ 15 h 89"/>
                  <a:gd name="T20" fmla="*/ 166 w 181"/>
                  <a:gd name="T21" fmla="*/ 21 h 89"/>
                  <a:gd name="T22" fmla="*/ 135 w 181"/>
                  <a:gd name="T23" fmla="*/ 36 h 89"/>
                  <a:gd name="T24" fmla="*/ 114 w 181"/>
                  <a:gd name="T25" fmla="*/ 35 h 89"/>
                  <a:gd name="T26" fmla="*/ 125 w 181"/>
                  <a:gd name="T27" fmla="*/ 31 h 89"/>
                  <a:gd name="T28" fmla="*/ 135 w 181"/>
                  <a:gd name="T29" fmla="*/ 38 h 89"/>
                  <a:gd name="T30" fmla="*/ 131 w 181"/>
                  <a:gd name="T31" fmla="*/ 42 h 89"/>
                  <a:gd name="T32" fmla="*/ 130 w 181"/>
                  <a:gd name="T33" fmla="*/ 41 h 89"/>
                  <a:gd name="T34" fmla="*/ 119 w 181"/>
                  <a:gd name="T35" fmla="*/ 41 h 89"/>
                  <a:gd name="T36" fmla="*/ 114 w 181"/>
                  <a:gd name="T37" fmla="*/ 35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81" h="89">
                    <a:moveTo>
                      <a:pt x="0" y="89"/>
                    </a:moveTo>
                    <a:cubicBezTo>
                      <a:pt x="0" y="89"/>
                      <a:pt x="59" y="88"/>
                      <a:pt x="59" y="88"/>
                    </a:cubicBezTo>
                    <a:cubicBezTo>
                      <a:pt x="59" y="83"/>
                      <a:pt x="59" y="83"/>
                      <a:pt x="59" y="83"/>
                    </a:cubicBezTo>
                    <a:cubicBezTo>
                      <a:pt x="181" y="31"/>
                      <a:pt x="181" y="31"/>
                      <a:pt x="181" y="31"/>
                    </a:cubicBezTo>
                    <a:cubicBezTo>
                      <a:pt x="180" y="0"/>
                      <a:pt x="180" y="0"/>
                      <a:pt x="180" y="0"/>
                    </a:cubicBezTo>
                    <a:cubicBezTo>
                      <a:pt x="1" y="82"/>
                      <a:pt x="1" y="82"/>
                      <a:pt x="1" y="82"/>
                    </a:cubicBezTo>
                    <a:cubicBezTo>
                      <a:pt x="1" y="82"/>
                      <a:pt x="0" y="88"/>
                      <a:pt x="0" y="89"/>
                    </a:cubicBezTo>
                    <a:close/>
                    <a:moveTo>
                      <a:pt x="135" y="36"/>
                    </a:moveTo>
                    <a:cubicBezTo>
                      <a:pt x="127" y="29"/>
                      <a:pt x="127" y="29"/>
                      <a:pt x="127" y="29"/>
                    </a:cubicBezTo>
                    <a:cubicBezTo>
                      <a:pt x="155" y="15"/>
                      <a:pt x="155" y="15"/>
                      <a:pt x="155" y="15"/>
                    </a:cubicBezTo>
                    <a:cubicBezTo>
                      <a:pt x="166" y="21"/>
                      <a:pt x="166" y="21"/>
                      <a:pt x="166" y="21"/>
                    </a:cubicBezTo>
                    <a:lnTo>
                      <a:pt x="135" y="36"/>
                    </a:lnTo>
                    <a:close/>
                    <a:moveTo>
                      <a:pt x="114" y="35"/>
                    </a:moveTo>
                    <a:cubicBezTo>
                      <a:pt x="125" y="31"/>
                      <a:pt x="125" y="31"/>
                      <a:pt x="125" y="31"/>
                    </a:cubicBezTo>
                    <a:cubicBezTo>
                      <a:pt x="135" y="38"/>
                      <a:pt x="135" y="38"/>
                      <a:pt x="135" y="38"/>
                    </a:cubicBezTo>
                    <a:cubicBezTo>
                      <a:pt x="131" y="42"/>
                      <a:pt x="131" y="42"/>
                      <a:pt x="131" y="42"/>
                    </a:cubicBezTo>
                    <a:cubicBezTo>
                      <a:pt x="130" y="41"/>
                      <a:pt x="130" y="41"/>
                      <a:pt x="130" y="41"/>
                    </a:cubicBezTo>
                    <a:cubicBezTo>
                      <a:pt x="119" y="41"/>
                      <a:pt x="119" y="41"/>
                      <a:pt x="119" y="41"/>
                    </a:cubicBezTo>
                    <a:lnTo>
                      <a:pt x="114" y="3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61" name="Freeform 2878"/>
              <p:cNvSpPr>
                <a:spLocks/>
              </p:cNvSpPr>
              <p:nvPr/>
            </p:nvSpPr>
            <p:spPr bwMode="auto">
              <a:xfrm>
                <a:off x="10680" y="1936"/>
                <a:ext cx="176" cy="70"/>
              </a:xfrm>
              <a:custGeom>
                <a:avLst/>
                <a:gdLst>
                  <a:gd name="T0" fmla="*/ 176 w 176"/>
                  <a:gd name="T1" fmla="*/ 5 h 70"/>
                  <a:gd name="T2" fmla="*/ 28 w 176"/>
                  <a:gd name="T3" fmla="*/ 70 h 70"/>
                  <a:gd name="T4" fmla="*/ 0 w 176"/>
                  <a:gd name="T5" fmla="*/ 35 h 70"/>
                  <a:gd name="T6" fmla="*/ 71 w 176"/>
                  <a:gd name="T7" fmla="*/ 0 h 70"/>
                  <a:gd name="T8" fmla="*/ 176 w 176"/>
                  <a:gd name="T9" fmla="*/ 5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6" h="70">
                    <a:moveTo>
                      <a:pt x="176" y="5"/>
                    </a:moveTo>
                    <a:lnTo>
                      <a:pt x="28" y="70"/>
                    </a:lnTo>
                    <a:lnTo>
                      <a:pt x="0" y="35"/>
                    </a:lnTo>
                    <a:lnTo>
                      <a:pt x="71" y="0"/>
                    </a:lnTo>
                    <a:lnTo>
                      <a:pt x="176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62" name="Freeform 2879"/>
              <p:cNvSpPr>
                <a:spLocks/>
              </p:cNvSpPr>
              <p:nvPr/>
            </p:nvSpPr>
            <p:spPr bwMode="auto">
              <a:xfrm>
                <a:off x="10446" y="1926"/>
                <a:ext cx="303" cy="156"/>
              </a:xfrm>
              <a:custGeom>
                <a:avLst/>
                <a:gdLst>
                  <a:gd name="T0" fmla="*/ 0 w 303"/>
                  <a:gd name="T1" fmla="*/ 156 h 156"/>
                  <a:gd name="T2" fmla="*/ 303 w 303"/>
                  <a:gd name="T3" fmla="*/ 13 h 156"/>
                  <a:gd name="T4" fmla="*/ 303 w 303"/>
                  <a:gd name="T5" fmla="*/ 0 h 156"/>
                  <a:gd name="T6" fmla="*/ 0 w 303"/>
                  <a:gd name="T7" fmla="*/ 149 h 156"/>
                  <a:gd name="T8" fmla="*/ 0 w 303"/>
                  <a:gd name="T9" fmla="*/ 156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3" h="156">
                    <a:moveTo>
                      <a:pt x="0" y="156"/>
                    </a:moveTo>
                    <a:lnTo>
                      <a:pt x="303" y="13"/>
                    </a:lnTo>
                    <a:lnTo>
                      <a:pt x="303" y="0"/>
                    </a:lnTo>
                    <a:lnTo>
                      <a:pt x="0" y="149"/>
                    </a:lnTo>
                    <a:lnTo>
                      <a:pt x="0" y="15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63" name="Freeform 2880"/>
              <p:cNvSpPr>
                <a:spLocks/>
              </p:cNvSpPr>
              <p:nvPr/>
            </p:nvSpPr>
            <p:spPr bwMode="auto">
              <a:xfrm>
                <a:off x="10749" y="1926"/>
                <a:ext cx="107" cy="15"/>
              </a:xfrm>
              <a:custGeom>
                <a:avLst/>
                <a:gdLst>
                  <a:gd name="T0" fmla="*/ 0 w 107"/>
                  <a:gd name="T1" fmla="*/ 13 h 15"/>
                  <a:gd name="T2" fmla="*/ 107 w 107"/>
                  <a:gd name="T3" fmla="*/ 15 h 15"/>
                  <a:gd name="T4" fmla="*/ 107 w 107"/>
                  <a:gd name="T5" fmla="*/ 1 h 15"/>
                  <a:gd name="T6" fmla="*/ 0 w 107"/>
                  <a:gd name="T7" fmla="*/ 0 h 15"/>
                  <a:gd name="T8" fmla="*/ 0 w 107"/>
                  <a:gd name="T9" fmla="*/ 13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7" h="15">
                    <a:moveTo>
                      <a:pt x="0" y="13"/>
                    </a:moveTo>
                    <a:lnTo>
                      <a:pt x="107" y="15"/>
                    </a:lnTo>
                    <a:lnTo>
                      <a:pt x="107" y="1"/>
                    </a:lnTo>
                    <a:lnTo>
                      <a:pt x="0" y="0"/>
                    </a:lnTo>
                    <a:lnTo>
                      <a:pt x="0" y="1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64" name="Freeform 2881"/>
              <p:cNvSpPr>
                <a:spLocks/>
              </p:cNvSpPr>
              <p:nvPr/>
            </p:nvSpPr>
            <p:spPr bwMode="auto">
              <a:xfrm>
                <a:off x="10707" y="1944"/>
                <a:ext cx="51" cy="134"/>
              </a:xfrm>
              <a:custGeom>
                <a:avLst/>
                <a:gdLst>
                  <a:gd name="T0" fmla="*/ 48 w 51"/>
                  <a:gd name="T1" fmla="*/ 0 h 134"/>
                  <a:gd name="T2" fmla="*/ 51 w 51"/>
                  <a:gd name="T3" fmla="*/ 113 h 134"/>
                  <a:gd name="T4" fmla="*/ 3 w 51"/>
                  <a:gd name="T5" fmla="*/ 134 h 134"/>
                  <a:gd name="T6" fmla="*/ 0 w 51"/>
                  <a:gd name="T7" fmla="*/ 25 h 134"/>
                  <a:gd name="T8" fmla="*/ 48 w 51"/>
                  <a:gd name="T9" fmla="*/ 0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134">
                    <a:moveTo>
                      <a:pt x="48" y="0"/>
                    </a:moveTo>
                    <a:lnTo>
                      <a:pt x="51" y="113"/>
                    </a:lnTo>
                    <a:lnTo>
                      <a:pt x="3" y="134"/>
                    </a:lnTo>
                    <a:lnTo>
                      <a:pt x="0" y="25"/>
                    </a:lnTo>
                    <a:lnTo>
                      <a:pt x="48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65" name="Freeform 2882"/>
              <p:cNvSpPr>
                <a:spLocks/>
              </p:cNvSpPr>
              <p:nvPr/>
            </p:nvSpPr>
            <p:spPr bwMode="auto">
              <a:xfrm>
                <a:off x="10755" y="1944"/>
                <a:ext cx="68" cy="113"/>
              </a:xfrm>
              <a:custGeom>
                <a:avLst/>
                <a:gdLst>
                  <a:gd name="T0" fmla="*/ 68 w 68"/>
                  <a:gd name="T1" fmla="*/ 0 h 113"/>
                  <a:gd name="T2" fmla="*/ 0 w 68"/>
                  <a:gd name="T3" fmla="*/ 0 h 113"/>
                  <a:gd name="T4" fmla="*/ 3 w 68"/>
                  <a:gd name="T5" fmla="*/ 113 h 113"/>
                  <a:gd name="T6" fmla="*/ 66 w 68"/>
                  <a:gd name="T7" fmla="*/ 113 h 113"/>
                  <a:gd name="T8" fmla="*/ 68 w 68"/>
                  <a:gd name="T9" fmla="*/ 113 h 113"/>
                  <a:gd name="T10" fmla="*/ 68 w 68"/>
                  <a:gd name="T11" fmla="*/ 0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8" h="113">
                    <a:moveTo>
                      <a:pt x="68" y="0"/>
                    </a:moveTo>
                    <a:lnTo>
                      <a:pt x="0" y="0"/>
                    </a:lnTo>
                    <a:lnTo>
                      <a:pt x="3" y="113"/>
                    </a:lnTo>
                    <a:lnTo>
                      <a:pt x="66" y="113"/>
                    </a:lnTo>
                    <a:lnTo>
                      <a:pt x="68" y="113"/>
                    </a:lnTo>
                    <a:lnTo>
                      <a:pt x="68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66" name="Freeform 2883"/>
              <p:cNvSpPr>
                <a:spLocks/>
              </p:cNvSpPr>
              <p:nvPr/>
            </p:nvSpPr>
            <p:spPr bwMode="auto">
              <a:xfrm>
                <a:off x="10710" y="2057"/>
                <a:ext cx="113" cy="24"/>
              </a:xfrm>
              <a:custGeom>
                <a:avLst/>
                <a:gdLst>
                  <a:gd name="T0" fmla="*/ 63 w 113"/>
                  <a:gd name="T1" fmla="*/ 24 h 24"/>
                  <a:gd name="T2" fmla="*/ 113 w 113"/>
                  <a:gd name="T3" fmla="*/ 0 h 24"/>
                  <a:gd name="T4" fmla="*/ 48 w 113"/>
                  <a:gd name="T5" fmla="*/ 0 h 24"/>
                  <a:gd name="T6" fmla="*/ 0 w 113"/>
                  <a:gd name="T7" fmla="*/ 21 h 24"/>
                  <a:gd name="T8" fmla="*/ 63 w 113"/>
                  <a:gd name="T9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3" h="24">
                    <a:moveTo>
                      <a:pt x="63" y="24"/>
                    </a:moveTo>
                    <a:lnTo>
                      <a:pt x="113" y="0"/>
                    </a:lnTo>
                    <a:lnTo>
                      <a:pt x="48" y="0"/>
                    </a:lnTo>
                    <a:lnTo>
                      <a:pt x="0" y="21"/>
                    </a:lnTo>
                    <a:lnTo>
                      <a:pt x="63" y="2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67" name="Freeform 2884"/>
              <p:cNvSpPr>
                <a:spLocks/>
              </p:cNvSpPr>
              <p:nvPr/>
            </p:nvSpPr>
            <p:spPr bwMode="auto">
              <a:xfrm>
                <a:off x="10854" y="1868"/>
                <a:ext cx="3" cy="61"/>
              </a:xfrm>
              <a:custGeom>
                <a:avLst/>
                <a:gdLst>
                  <a:gd name="T0" fmla="*/ 1 w 2"/>
                  <a:gd name="T1" fmla="*/ 40 h 40"/>
                  <a:gd name="T2" fmla="*/ 2 w 2"/>
                  <a:gd name="T3" fmla="*/ 39 h 40"/>
                  <a:gd name="T4" fmla="*/ 1 w 2"/>
                  <a:gd name="T5" fmla="*/ 1 h 40"/>
                  <a:gd name="T6" fmla="*/ 0 w 2"/>
                  <a:gd name="T7" fmla="*/ 0 h 40"/>
                  <a:gd name="T8" fmla="*/ 0 w 2"/>
                  <a:gd name="T9" fmla="*/ 1 h 40"/>
                  <a:gd name="T10" fmla="*/ 0 w 2"/>
                  <a:gd name="T11" fmla="*/ 39 h 40"/>
                  <a:gd name="T12" fmla="*/ 1 w 2"/>
                  <a:gd name="T13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40">
                    <a:moveTo>
                      <a:pt x="1" y="40"/>
                    </a:moveTo>
                    <a:cubicBezTo>
                      <a:pt x="1" y="40"/>
                      <a:pt x="2" y="39"/>
                      <a:pt x="2" y="39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39"/>
                      <a:pt x="0" y="39"/>
                      <a:pt x="0" y="39"/>
                    </a:cubicBezTo>
                    <a:cubicBezTo>
                      <a:pt x="0" y="39"/>
                      <a:pt x="1" y="40"/>
                      <a:pt x="1" y="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68" name="Freeform 2885"/>
              <p:cNvSpPr>
                <a:spLocks/>
              </p:cNvSpPr>
              <p:nvPr/>
            </p:nvSpPr>
            <p:spPr bwMode="auto">
              <a:xfrm>
                <a:off x="10749" y="1858"/>
                <a:ext cx="5" cy="71"/>
              </a:xfrm>
              <a:custGeom>
                <a:avLst/>
                <a:gdLst>
                  <a:gd name="T0" fmla="*/ 2 w 3"/>
                  <a:gd name="T1" fmla="*/ 47 h 47"/>
                  <a:gd name="T2" fmla="*/ 2 w 3"/>
                  <a:gd name="T3" fmla="*/ 47 h 47"/>
                  <a:gd name="T4" fmla="*/ 2 w 3"/>
                  <a:gd name="T5" fmla="*/ 46 h 47"/>
                  <a:gd name="T6" fmla="*/ 1 w 3"/>
                  <a:gd name="T7" fmla="*/ 1 h 47"/>
                  <a:gd name="T8" fmla="*/ 0 w 3"/>
                  <a:gd name="T9" fmla="*/ 0 h 47"/>
                  <a:gd name="T10" fmla="*/ 0 w 3"/>
                  <a:gd name="T11" fmla="*/ 0 h 47"/>
                  <a:gd name="T12" fmla="*/ 0 w 3"/>
                  <a:gd name="T13" fmla="*/ 1 h 47"/>
                  <a:gd name="T14" fmla="*/ 1 w 3"/>
                  <a:gd name="T15" fmla="*/ 46 h 47"/>
                  <a:gd name="T16" fmla="*/ 2 w 3"/>
                  <a:gd name="T17" fmla="*/ 47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47">
                    <a:moveTo>
                      <a:pt x="2" y="47"/>
                    </a:moveTo>
                    <a:cubicBezTo>
                      <a:pt x="2" y="47"/>
                      <a:pt x="2" y="47"/>
                      <a:pt x="2" y="47"/>
                    </a:cubicBezTo>
                    <a:cubicBezTo>
                      <a:pt x="2" y="47"/>
                      <a:pt x="3" y="46"/>
                      <a:pt x="2" y="46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1" y="46"/>
                      <a:pt x="1" y="46"/>
                      <a:pt x="1" y="46"/>
                    </a:cubicBezTo>
                    <a:cubicBezTo>
                      <a:pt x="1" y="47"/>
                      <a:pt x="1" y="47"/>
                      <a:pt x="2" y="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69" name="Freeform 2886"/>
              <p:cNvSpPr>
                <a:spLocks/>
              </p:cNvSpPr>
              <p:nvPr/>
            </p:nvSpPr>
            <p:spPr bwMode="auto">
              <a:xfrm>
                <a:off x="10749" y="1858"/>
                <a:ext cx="107" cy="13"/>
              </a:xfrm>
              <a:custGeom>
                <a:avLst/>
                <a:gdLst>
                  <a:gd name="T0" fmla="*/ 70 w 71"/>
                  <a:gd name="T1" fmla="*/ 9 h 9"/>
                  <a:gd name="T2" fmla="*/ 71 w 71"/>
                  <a:gd name="T3" fmla="*/ 8 h 9"/>
                  <a:gd name="T4" fmla="*/ 70 w 71"/>
                  <a:gd name="T5" fmla="*/ 7 h 9"/>
                  <a:gd name="T6" fmla="*/ 1 w 71"/>
                  <a:gd name="T7" fmla="*/ 0 h 9"/>
                  <a:gd name="T8" fmla="*/ 0 w 71"/>
                  <a:gd name="T9" fmla="*/ 1 h 9"/>
                  <a:gd name="T10" fmla="*/ 0 w 71"/>
                  <a:gd name="T11" fmla="*/ 2 h 9"/>
                  <a:gd name="T12" fmla="*/ 70 w 71"/>
                  <a:gd name="T13" fmla="*/ 9 h 9"/>
                  <a:gd name="T14" fmla="*/ 70 w 71"/>
                  <a:gd name="T15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1" h="9">
                    <a:moveTo>
                      <a:pt x="70" y="9"/>
                    </a:moveTo>
                    <a:cubicBezTo>
                      <a:pt x="71" y="9"/>
                      <a:pt x="71" y="8"/>
                      <a:pt x="71" y="8"/>
                    </a:cubicBezTo>
                    <a:cubicBezTo>
                      <a:pt x="71" y="8"/>
                      <a:pt x="71" y="7"/>
                      <a:pt x="70" y="7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70" y="9"/>
                      <a:pt x="70" y="9"/>
                      <a:pt x="70" y="9"/>
                    </a:cubicBezTo>
                    <a:cubicBezTo>
                      <a:pt x="70" y="9"/>
                      <a:pt x="70" y="9"/>
                      <a:pt x="70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70" name="Freeform 2887"/>
              <p:cNvSpPr>
                <a:spLocks/>
              </p:cNvSpPr>
              <p:nvPr/>
            </p:nvSpPr>
            <p:spPr bwMode="auto">
              <a:xfrm>
                <a:off x="10461" y="1858"/>
                <a:ext cx="290" cy="154"/>
              </a:xfrm>
              <a:custGeom>
                <a:avLst/>
                <a:gdLst>
                  <a:gd name="T0" fmla="*/ 1 w 192"/>
                  <a:gd name="T1" fmla="*/ 102 h 102"/>
                  <a:gd name="T2" fmla="*/ 1 w 192"/>
                  <a:gd name="T3" fmla="*/ 102 h 102"/>
                  <a:gd name="T4" fmla="*/ 192 w 192"/>
                  <a:gd name="T5" fmla="*/ 2 h 102"/>
                  <a:gd name="T6" fmla="*/ 192 w 192"/>
                  <a:gd name="T7" fmla="*/ 1 h 102"/>
                  <a:gd name="T8" fmla="*/ 191 w 192"/>
                  <a:gd name="T9" fmla="*/ 1 h 102"/>
                  <a:gd name="T10" fmla="*/ 1 w 192"/>
                  <a:gd name="T11" fmla="*/ 101 h 102"/>
                  <a:gd name="T12" fmla="*/ 0 w 192"/>
                  <a:gd name="T13" fmla="*/ 102 h 102"/>
                  <a:gd name="T14" fmla="*/ 1 w 192"/>
                  <a:gd name="T15" fmla="*/ 102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2" h="102">
                    <a:moveTo>
                      <a:pt x="1" y="102"/>
                    </a:moveTo>
                    <a:cubicBezTo>
                      <a:pt x="1" y="102"/>
                      <a:pt x="1" y="102"/>
                      <a:pt x="1" y="102"/>
                    </a:cubicBezTo>
                    <a:cubicBezTo>
                      <a:pt x="192" y="2"/>
                      <a:pt x="192" y="2"/>
                      <a:pt x="192" y="2"/>
                    </a:cubicBezTo>
                    <a:cubicBezTo>
                      <a:pt x="192" y="2"/>
                      <a:pt x="192" y="1"/>
                      <a:pt x="192" y="1"/>
                    </a:cubicBezTo>
                    <a:cubicBezTo>
                      <a:pt x="192" y="1"/>
                      <a:pt x="192" y="0"/>
                      <a:pt x="191" y="1"/>
                    </a:cubicBezTo>
                    <a:cubicBezTo>
                      <a:pt x="1" y="101"/>
                      <a:pt x="1" y="101"/>
                      <a:pt x="1" y="101"/>
                    </a:cubicBezTo>
                    <a:cubicBezTo>
                      <a:pt x="0" y="101"/>
                      <a:pt x="0" y="101"/>
                      <a:pt x="0" y="102"/>
                    </a:cubicBezTo>
                    <a:cubicBezTo>
                      <a:pt x="0" y="102"/>
                      <a:pt x="1" y="102"/>
                      <a:pt x="1" y="10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71" name="Freeform 2888"/>
              <p:cNvSpPr>
                <a:spLocks/>
              </p:cNvSpPr>
              <p:nvPr/>
            </p:nvSpPr>
            <p:spPr bwMode="auto">
              <a:xfrm>
                <a:off x="10461" y="2010"/>
                <a:ext cx="3" cy="59"/>
              </a:xfrm>
              <a:custGeom>
                <a:avLst/>
                <a:gdLst>
                  <a:gd name="T0" fmla="*/ 1 w 2"/>
                  <a:gd name="T1" fmla="*/ 39 h 39"/>
                  <a:gd name="T2" fmla="*/ 1 w 2"/>
                  <a:gd name="T3" fmla="*/ 39 h 39"/>
                  <a:gd name="T4" fmla="*/ 2 w 2"/>
                  <a:gd name="T5" fmla="*/ 38 h 39"/>
                  <a:gd name="T6" fmla="*/ 2 w 2"/>
                  <a:gd name="T7" fmla="*/ 0 h 39"/>
                  <a:gd name="T8" fmla="*/ 1 w 2"/>
                  <a:gd name="T9" fmla="*/ 0 h 39"/>
                  <a:gd name="T10" fmla="*/ 1 w 2"/>
                  <a:gd name="T11" fmla="*/ 0 h 39"/>
                  <a:gd name="T12" fmla="*/ 0 w 2"/>
                  <a:gd name="T13" fmla="*/ 0 h 39"/>
                  <a:gd name="T14" fmla="*/ 0 w 2"/>
                  <a:gd name="T15" fmla="*/ 38 h 39"/>
                  <a:gd name="T16" fmla="*/ 1 w 2"/>
                  <a:gd name="T17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" h="39">
                    <a:moveTo>
                      <a:pt x="1" y="39"/>
                    </a:moveTo>
                    <a:cubicBezTo>
                      <a:pt x="1" y="39"/>
                      <a:pt x="1" y="39"/>
                      <a:pt x="1" y="39"/>
                    </a:cubicBezTo>
                    <a:cubicBezTo>
                      <a:pt x="1" y="39"/>
                      <a:pt x="2" y="39"/>
                      <a:pt x="2" y="38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9"/>
                      <a:pt x="1" y="39"/>
                      <a:pt x="1" y="3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72" name="Freeform 2889"/>
              <p:cNvSpPr>
                <a:spLocks/>
              </p:cNvSpPr>
              <p:nvPr/>
            </p:nvSpPr>
            <p:spPr bwMode="auto">
              <a:xfrm>
                <a:off x="10505" y="1987"/>
                <a:ext cx="3" cy="62"/>
              </a:xfrm>
              <a:custGeom>
                <a:avLst/>
                <a:gdLst>
                  <a:gd name="T0" fmla="*/ 1 w 2"/>
                  <a:gd name="T1" fmla="*/ 41 h 41"/>
                  <a:gd name="T2" fmla="*/ 2 w 2"/>
                  <a:gd name="T3" fmla="*/ 40 h 41"/>
                  <a:gd name="T4" fmla="*/ 2 w 2"/>
                  <a:gd name="T5" fmla="*/ 1 h 41"/>
                  <a:gd name="T6" fmla="*/ 1 w 2"/>
                  <a:gd name="T7" fmla="*/ 0 h 41"/>
                  <a:gd name="T8" fmla="*/ 0 w 2"/>
                  <a:gd name="T9" fmla="*/ 1 h 41"/>
                  <a:gd name="T10" fmla="*/ 0 w 2"/>
                  <a:gd name="T11" fmla="*/ 40 h 41"/>
                  <a:gd name="T12" fmla="*/ 1 w 2"/>
                  <a:gd name="T13" fmla="*/ 4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41">
                    <a:moveTo>
                      <a:pt x="1" y="41"/>
                    </a:moveTo>
                    <a:cubicBezTo>
                      <a:pt x="1" y="41"/>
                      <a:pt x="2" y="40"/>
                      <a:pt x="2" y="4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40"/>
                      <a:pt x="0" y="40"/>
                      <a:pt x="0" y="40"/>
                    </a:cubicBezTo>
                    <a:cubicBezTo>
                      <a:pt x="0" y="40"/>
                      <a:pt x="1" y="41"/>
                      <a:pt x="1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73" name="Freeform 2890"/>
              <p:cNvSpPr>
                <a:spLocks/>
              </p:cNvSpPr>
              <p:nvPr/>
            </p:nvSpPr>
            <p:spPr bwMode="auto">
              <a:xfrm>
                <a:off x="10556" y="1959"/>
                <a:ext cx="3" cy="68"/>
              </a:xfrm>
              <a:custGeom>
                <a:avLst/>
                <a:gdLst>
                  <a:gd name="T0" fmla="*/ 1 w 2"/>
                  <a:gd name="T1" fmla="*/ 45 h 45"/>
                  <a:gd name="T2" fmla="*/ 2 w 2"/>
                  <a:gd name="T3" fmla="*/ 44 h 45"/>
                  <a:gd name="T4" fmla="*/ 2 w 2"/>
                  <a:gd name="T5" fmla="*/ 1 h 45"/>
                  <a:gd name="T6" fmla="*/ 1 w 2"/>
                  <a:gd name="T7" fmla="*/ 0 h 45"/>
                  <a:gd name="T8" fmla="*/ 0 w 2"/>
                  <a:gd name="T9" fmla="*/ 1 h 45"/>
                  <a:gd name="T10" fmla="*/ 0 w 2"/>
                  <a:gd name="T11" fmla="*/ 44 h 45"/>
                  <a:gd name="T12" fmla="*/ 1 w 2"/>
                  <a:gd name="T13" fmla="*/ 4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45">
                    <a:moveTo>
                      <a:pt x="1" y="45"/>
                    </a:moveTo>
                    <a:cubicBezTo>
                      <a:pt x="1" y="45"/>
                      <a:pt x="2" y="45"/>
                      <a:pt x="2" y="44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5"/>
                      <a:pt x="1" y="45"/>
                      <a:pt x="1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74" name="Freeform 2891"/>
              <p:cNvSpPr>
                <a:spLocks/>
              </p:cNvSpPr>
              <p:nvPr/>
            </p:nvSpPr>
            <p:spPr bwMode="auto">
              <a:xfrm>
                <a:off x="10606" y="1933"/>
                <a:ext cx="3" cy="65"/>
              </a:xfrm>
              <a:custGeom>
                <a:avLst/>
                <a:gdLst>
                  <a:gd name="T0" fmla="*/ 1 w 2"/>
                  <a:gd name="T1" fmla="*/ 43 h 43"/>
                  <a:gd name="T2" fmla="*/ 2 w 2"/>
                  <a:gd name="T3" fmla="*/ 42 h 43"/>
                  <a:gd name="T4" fmla="*/ 2 w 2"/>
                  <a:gd name="T5" fmla="*/ 0 h 43"/>
                  <a:gd name="T6" fmla="*/ 1 w 2"/>
                  <a:gd name="T7" fmla="*/ 0 h 43"/>
                  <a:gd name="T8" fmla="*/ 0 w 2"/>
                  <a:gd name="T9" fmla="*/ 0 h 43"/>
                  <a:gd name="T10" fmla="*/ 0 w 2"/>
                  <a:gd name="T11" fmla="*/ 42 h 43"/>
                  <a:gd name="T12" fmla="*/ 1 w 2"/>
                  <a:gd name="T13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43">
                    <a:moveTo>
                      <a:pt x="1" y="43"/>
                    </a:moveTo>
                    <a:cubicBezTo>
                      <a:pt x="2" y="43"/>
                      <a:pt x="2" y="42"/>
                      <a:pt x="2" y="42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42"/>
                      <a:pt x="0" y="42"/>
                      <a:pt x="0" y="42"/>
                    </a:cubicBezTo>
                    <a:cubicBezTo>
                      <a:pt x="0" y="42"/>
                      <a:pt x="1" y="43"/>
                      <a:pt x="1" y="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75" name="Freeform 2892"/>
              <p:cNvSpPr>
                <a:spLocks/>
              </p:cNvSpPr>
              <p:nvPr/>
            </p:nvSpPr>
            <p:spPr bwMode="auto">
              <a:xfrm>
                <a:off x="10665" y="1903"/>
                <a:ext cx="1" cy="69"/>
              </a:xfrm>
              <a:custGeom>
                <a:avLst/>
                <a:gdLst>
                  <a:gd name="T0" fmla="*/ 1 w 1"/>
                  <a:gd name="T1" fmla="*/ 46 h 46"/>
                  <a:gd name="T2" fmla="*/ 1 w 1"/>
                  <a:gd name="T3" fmla="*/ 45 h 46"/>
                  <a:gd name="T4" fmla="*/ 1 w 1"/>
                  <a:gd name="T5" fmla="*/ 0 h 46"/>
                  <a:gd name="T6" fmla="*/ 1 w 1"/>
                  <a:gd name="T7" fmla="*/ 0 h 46"/>
                  <a:gd name="T8" fmla="*/ 0 w 1"/>
                  <a:gd name="T9" fmla="*/ 0 h 46"/>
                  <a:gd name="T10" fmla="*/ 0 w 1"/>
                  <a:gd name="T11" fmla="*/ 45 h 46"/>
                  <a:gd name="T12" fmla="*/ 1 w 1"/>
                  <a:gd name="T13" fmla="*/ 4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6">
                    <a:moveTo>
                      <a:pt x="1" y="46"/>
                    </a:moveTo>
                    <a:cubicBezTo>
                      <a:pt x="1" y="46"/>
                      <a:pt x="1" y="45"/>
                      <a:pt x="1" y="45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0" y="45"/>
                      <a:pt x="0" y="46"/>
                      <a:pt x="1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76" name="Freeform 2893"/>
              <p:cNvSpPr>
                <a:spLocks/>
              </p:cNvSpPr>
              <p:nvPr/>
            </p:nvSpPr>
            <p:spPr bwMode="auto">
              <a:xfrm>
                <a:off x="10463" y="1894"/>
                <a:ext cx="289" cy="145"/>
              </a:xfrm>
              <a:custGeom>
                <a:avLst/>
                <a:gdLst>
                  <a:gd name="T0" fmla="*/ 1 w 192"/>
                  <a:gd name="T1" fmla="*/ 96 h 96"/>
                  <a:gd name="T2" fmla="*/ 1 w 192"/>
                  <a:gd name="T3" fmla="*/ 96 h 96"/>
                  <a:gd name="T4" fmla="*/ 191 w 192"/>
                  <a:gd name="T5" fmla="*/ 1 h 96"/>
                  <a:gd name="T6" fmla="*/ 191 w 192"/>
                  <a:gd name="T7" fmla="*/ 0 h 96"/>
                  <a:gd name="T8" fmla="*/ 191 w 192"/>
                  <a:gd name="T9" fmla="*/ 0 h 96"/>
                  <a:gd name="T10" fmla="*/ 0 w 192"/>
                  <a:gd name="T11" fmla="*/ 94 h 96"/>
                  <a:gd name="T12" fmla="*/ 0 w 192"/>
                  <a:gd name="T13" fmla="*/ 95 h 96"/>
                  <a:gd name="T14" fmla="*/ 1 w 192"/>
                  <a:gd name="T15" fmla="*/ 96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2" h="96">
                    <a:moveTo>
                      <a:pt x="1" y="96"/>
                    </a:moveTo>
                    <a:cubicBezTo>
                      <a:pt x="1" y="96"/>
                      <a:pt x="1" y="96"/>
                      <a:pt x="1" y="96"/>
                    </a:cubicBezTo>
                    <a:cubicBezTo>
                      <a:pt x="191" y="1"/>
                      <a:pt x="191" y="1"/>
                      <a:pt x="191" y="1"/>
                    </a:cubicBezTo>
                    <a:cubicBezTo>
                      <a:pt x="191" y="1"/>
                      <a:pt x="192" y="1"/>
                      <a:pt x="191" y="0"/>
                    </a:cubicBezTo>
                    <a:cubicBezTo>
                      <a:pt x="191" y="0"/>
                      <a:pt x="191" y="0"/>
                      <a:pt x="191" y="0"/>
                    </a:cubicBezTo>
                    <a:cubicBezTo>
                      <a:pt x="0" y="94"/>
                      <a:pt x="0" y="94"/>
                      <a:pt x="0" y="94"/>
                    </a:cubicBezTo>
                    <a:cubicBezTo>
                      <a:pt x="0" y="95"/>
                      <a:pt x="0" y="95"/>
                      <a:pt x="0" y="95"/>
                    </a:cubicBezTo>
                    <a:cubicBezTo>
                      <a:pt x="0" y="96"/>
                      <a:pt x="1" y="96"/>
                      <a:pt x="1" y="9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77" name="Freeform 2894"/>
              <p:cNvSpPr>
                <a:spLocks/>
              </p:cNvSpPr>
              <p:nvPr/>
            </p:nvSpPr>
            <p:spPr bwMode="auto">
              <a:xfrm>
                <a:off x="10749" y="1892"/>
                <a:ext cx="107" cy="8"/>
              </a:xfrm>
              <a:custGeom>
                <a:avLst/>
                <a:gdLst>
                  <a:gd name="T0" fmla="*/ 70 w 71"/>
                  <a:gd name="T1" fmla="*/ 5 h 5"/>
                  <a:gd name="T2" fmla="*/ 71 w 71"/>
                  <a:gd name="T3" fmla="*/ 4 h 5"/>
                  <a:gd name="T4" fmla="*/ 70 w 71"/>
                  <a:gd name="T5" fmla="*/ 3 h 5"/>
                  <a:gd name="T6" fmla="*/ 1 w 71"/>
                  <a:gd name="T7" fmla="*/ 0 h 5"/>
                  <a:gd name="T8" fmla="*/ 1 w 71"/>
                  <a:gd name="T9" fmla="*/ 0 h 5"/>
                  <a:gd name="T10" fmla="*/ 0 w 71"/>
                  <a:gd name="T11" fmla="*/ 1 h 5"/>
                  <a:gd name="T12" fmla="*/ 1 w 71"/>
                  <a:gd name="T13" fmla="*/ 2 h 5"/>
                  <a:gd name="T14" fmla="*/ 70 w 71"/>
                  <a:gd name="T15" fmla="*/ 5 h 5"/>
                  <a:gd name="T16" fmla="*/ 70 w 71"/>
                  <a:gd name="T1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1" h="5">
                    <a:moveTo>
                      <a:pt x="70" y="5"/>
                    </a:moveTo>
                    <a:cubicBezTo>
                      <a:pt x="71" y="5"/>
                      <a:pt x="71" y="4"/>
                      <a:pt x="71" y="4"/>
                    </a:cubicBezTo>
                    <a:cubicBezTo>
                      <a:pt x="71" y="4"/>
                      <a:pt x="71" y="3"/>
                      <a:pt x="70" y="3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1" y="2"/>
                      <a:pt x="1" y="2"/>
                    </a:cubicBezTo>
                    <a:cubicBezTo>
                      <a:pt x="70" y="5"/>
                      <a:pt x="70" y="5"/>
                      <a:pt x="70" y="5"/>
                    </a:cubicBezTo>
                    <a:cubicBezTo>
                      <a:pt x="70" y="5"/>
                      <a:pt x="70" y="5"/>
                      <a:pt x="70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78" name="Freeform 2895"/>
              <p:cNvSpPr>
                <a:spLocks/>
              </p:cNvSpPr>
              <p:nvPr/>
            </p:nvSpPr>
            <p:spPr bwMode="auto">
              <a:xfrm>
                <a:off x="10805" y="1864"/>
                <a:ext cx="4" cy="66"/>
              </a:xfrm>
              <a:custGeom>
                <a:avLst/>
                <a:gdLst>
                  <a:gd name="T0" fmla="*/ 2 w 3"/>
                  <a:gd name="T1" fmla="*/ 44 h 44"/>
                  <a:gd name="T2" fmla="*/ 2 w 3"/>
                  <a:gd name="T3" fmla="*/ 44 h 44"/>
                  <a:gd name="T4" fmla="*/ 3 w 3"/>
                  <a:gd name="T5" fmla="*/ 44 h 44"/>
                  <a:gd name="T6" fmla="*/ 2 w 3"/>
                  <a:gd name="T7" fmla="*/ 1 h 44"/>
                  <a:gd name="T8" fmla="*/ 1 w 3"/>
                  <a:gd name="T9" fmla="*/ 0 h 44"/>
                  <a:gd name="T10" fmla="*/ 1 w 3"/>
                  <a:gd name="T11" fmla="*/ 0 h 44"/>
                  <a:gd name="T12" fmla="*/ 0 w 3"/>
                  <a:gd name="T13" fmla="*/ 1 h 44"/>
                  <a:gd name="T14" fmla="*/ 1 w 3"/>
                  <a:gd name="T15" fmla="*/ 44 h 44"/>
                  <a:gd name="T16" fmla="*/ 2 w 3"/>
                  <a:gd name="T17" fmla="*/ 4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44">
                    <a:moveTo>
                      <a:pt x="2" y="44"/>
                    </a:moveTo>
                    <a:cubicBezTo>
                      <a:pt x="2" y="44"/>
                      <a:pt x="2" y="44"/>
                      <a:pt x="2" y="44"/>
                    </a:cubicBezTo>
                    <a:cubicBezTo>
                      <a:pt x="2" y="44"/>
                      <a:pt x="3" y="44"/>
                      <a:pt x="3" y="44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1" y="44"/>
                      <a:pt x="1" y="44"/>
                      <a:pt x="1" y="44"/>
                    </a:cubicBezTo>
                    <a:cubicBezTo>
                      <a:pt x="1" y="44"/>
                      <a:pt x="2" y="44"/>
                      <a:pt x="2" y="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79" name="Freeform 2896"/>
              <p:cNvSpPr>
                <a:spLocks/>
              </p:cNvSpPr>
              <p:nvPr/>
            </p:nvSpPr>
            <p:spPr bwMode="auto">
              <a:xfrm>
                <a:off x="10797" y="1864"/>
                <a:ext cx="11" cy="65"/>
              </a:xfrm>
              <a:custGeom>
                <a:avLst/>
                <a:gdLst>
                  <a:gd name="T0" fmla="*/ 6 w 7"/>
                  <a:gd name="T1" fmla="*/ 43 h 43"/>
                  <a:gd name="T2" fmla="*/ 6 w 7"/>
                  <a:gd name="T3" fmla="*/ 43 h 43"/>
                  <a:gd name="T4" fmla="*/ 7 w 7"/>
                  <a:gd name="T5" fmla="*/ 43 h 43"/>
                  <a:gd name="T6" fmla="*/ 1 w 7"/>
                  <a:gd name="T7" fmla="*/ 1 h 43"/>
                  <a:gd name="T8" fmla="*/ 1 w 7"/>
                  <a:gd name="T9" fmla="*/ 0 h 43"/>
                  <a:gd name="T10" fmla="*/ 0 w 7"/>
                  <a:gd name="T11" fmla="*/ 1 h 43"/>
                  <a:gd name="T12" fmla="*/ 6 w 7"/>
                  <a:gd name="T13" fmla="*/ 43 h 43"/>
                  <a:gd name="T14" fmla="*/ 6 w 7"/>
                  <a:gd name="T15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43">
                    <a:moveTo>
                      <a:pt x="6" y="43"/>
                    </a:moveTo>
                    <a:cubicBezTo>
                      <a:pt x="6" y="43"/>
                      <a:pt x="6" y="43"/>
                      <a:pt x="6" y="43"/>
                    </a:cubicBezTo>
                    <a:cubicBezTo>
                      <a:pt x="7" y="43"/>
                      <a:pt x="7" y="43"/>
                      <a:pt x="7" y="43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6" y="43"/>
                      <a:pt x="6" y="43"/>
                      <a:pt x="6" y="43"/>
                    </a:cubicBezTo>
                    <a:cubicBezTo>
                      <a:pt x="6" y="43"/>
                      <a:pt x="6" y="43"/>
                      <a:pt x="6" y="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80" name="Freeform 2897"/>
              <p:cNvSpPr>
                <a:spLocks/>
              </p:cNvSpPr>
              <p:nvPr/>
            </p:nvSpPr>
            <p:spPr bwMode="auto">
              <a:xfrm>
                <a:off x="10583" y="1947"/>
                <a:ext cx="21" cy="62"/>
              </a:xfrm>
              <a:custGeom>
                <a:avLst/>
                <a:gdLst>
                  <a:gd name="T0" fmla="*/ 21 w 21"/>
                  <a:gd name="T1" fmla="*/ 0 h 62"/>
                  <a:gd name="T2" fmla="*/ 21 w 21"/>
                  <a:gd name="T3" fmla="*/ 49 h 62"/>
                  <a:gd name="T4" fmla="*/ 0 w 21"/>
                  <a:gd name="T5" fmla="*/ 62 h 62"/>
                  <a:gd name="T6" fmla="*/ 0 w 21"/>
                  <a:gd name="T7" fmla="*/ 9 h 62"/>
                  <a:gd name="T8" fmla="*/ 21 w 21"/>
                  <a:gd name="T9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62">
                    <a:moveTo>
                      <a:pt x="21" y="0"/>
                    </a:moveTo>
                    <a:lnTo>
                      <a:pt x="21" y="49"/>
                    </a:lnTo>
                    <a:lnTo>
                      <a:pt x="0" y="62"/>
                    </a:lnTo>
                    <a:lnTo>
                      <a:pt x="0" y="9"/>
                    </a:lnTo>
                    <a:lnTo>
                      <a:pt x="2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81" name="Freeform 2898"/>
              <p:cNvSpPr>
                <a:spLocks/>
              </p:cNvSpPr>
              <p:nvPr/>
            </p:nvSpPr>
            <p:spPr bwMode="auto">
              <a:xfrm>
                <a:off x="10604" y="1947"/>
                <a:ext cx="58" cy="51"/>
              </a:xfrm>
              <a:custGeom>
                <a:avLst/>
                <a:gdLst>
                  <a:gd name="T0" fmla="*/ 55 w 58"/>
                  <a:gd name="T1" fmla="*/ 4 h 51"/>
                  <a:gd name="T2" fmla="*/ 0 w 58"/>
                  <a:gd name="T3" fmla="*/ 0 h 51"/>
                  <a:gd name="T4" fmla="*/ 2 w 58"/>
                  <a:gd name="T5" fmla="*/ 51 h 51"/>
                  <a:gd name="T6" fmla="*/ 35 w 58"/>
                  <a:gd name="T7" fmla="*/ 48 h 51"/>
                  <a:gd name="T8" fmla="*/ 58 w 58"/>
                  <a:gd name="T9" fmla="*/ 34 h 51"/>
                  <a:gd name="T10" fmla="*/ 55 w 58"/>
                  <a:gd name="T11" fmla="*/ 4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8" h="51">
                    <a:moveTo>
                      <a:pt x="55" y="4"/>
                    </a:moveTo>
                    <a:lnTo>
                      <a:pt x="0" y="0"/>
                    </a:lnTo>
                    <a:lnTo>
                      <a:pt x="2" y="51"/>
                    </a:lnTo>
                    <a:lnTo>
                      <a:pt x="35" y="48"/>
                    </a:lnTo>
                    <a:lnTo>
                      <a:pt x="58" y="34"/>
                    </a:lnTo>
                    <a:lnTo>
                      <a:pt x="55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82" name="Freeform 2899"/>
              <p:cNvSpPr>
                <a:spLocks/>
              </p:cNvSpPr>
              <p:nvPr/>
            </p:nvSpPr>
            <p:spPr bwMode="auto">
              <a:xfrm>
                <a:off x="10541" y="1972"/>
                <a:ext cx="39" cy="58"/>
              </a:xfrm>
              <a:custGeom>
                <a:avLst/>
                <a:gdLst>
                  <a:gd name="T0" fmla="*/ 39 w 39"/>
                  <a:gd name="T1" fmla="*/ 3 h 58"/>
                  <a:gd name="T2" fmla="*/ 15 w 39"/>
                  <a:gd name="T3" fmla="*/ 0 h 58"/>
                  <a:gd name="T4" fmla="*/ 0 w 39"/>
                  <a:gd name="T5" fmla="*/ 8 h 58"/>
                  <a:gd name="T6" fmla="*/ 0 w 39"/>
                  <a:gd name="T7" fmla="*/ 58 h 58"/>
                  <a:gd name="T8" fmla="*/ 38 w 39"/>
                  <a:gd name="T9" fmla="*/ 50 h 58"/>
                  <a:gd name="T10" fmla="*/ 39 w 39"/>
                  <a:gd name="T11" fmla="*/ 3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58">
                    <a:moveTo>
                      <a:pt x="39" y="3"/>
                    </a:moveTo>
                    <a:lnTo>
                      <a:pt x="15" y="0"/>
                    </a:lnTo>
                    <a:lnTo>
                      <a:pt x="0" y="8"/>
                    </a:lnTo>
                    <a:lnTo>
                      <a:pt x="0" y="58"/>
                    </a:lnTo>
                    <a:lnTo>
                      <a:pt x="38" y="50"/>
                    </a:lnTo>
                    <a:lnTo>
                      <a:pt x="39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83" name="Freeform 2900"/>
              <p:cNvSpPr>
                <a:spLocks/>
              </p:cNvSpPr>
              <p:nvPr/>
            </p:nvSpPr>
            <p:spPr bwMode="auto">
              <a:xfrm>
                <a:off x="10672" y="1876"/>
                <a:ext cx="148" cy="89"/>
              </a:xfrm>
              <a:custGeom>
                <a:avLst/>
                <a:gdLst>
                  <a:gd name="T0" fmla="*/ 148 w 148"/>
                  <a:gd name="T1" fmla="*/ 7 h 89"/>
                  <a:gd name="T2" fmla="*/ 148 w 148"/>
                  <a:gd name="T3" fmla="*/ 54 h 89"/>
                  <a:gd name="T4" fmla="*/ 0 w 148"/>
                  <a:gd name="T5" fmla="*/ 89 h 89"/>
                  <a:gd name="T6" fmla="*/ 0 w 148"/>
                  <a:gd name="T7" fmla="*/ 62 h 89"/>
                  <a:gd name="T8" fmla="*/ 12 w 148"/>
                  <a:gd name="T9" fmla="*/ 57 h 89"/>
                  <a:gd name="T10" fmla="*/ 14 w 148"/>
                  <a:gd name="T11" fmla="*/ 31 h 89"/>
                  <a:gd name="T12" fmla="*/ 35 w 148"/>
                  <a:gd name="T13" fmla="*/ 25 h 89"/>
                  <a:gd name="T14" fmla="*/ 38 w 148"/>
                  <a:gd name="T15" fmla="*/ 45 h 89"/>
                  <a:gd name="T16" fmla="*/ 44 w 148"/>
                  <a:gd name="T17" fmla="*/ 44 h 89"/>
                  <a:gd name="T18" fmla="*/ 42 w 148"/>
                  <a:gd name="T19" fmla="*/ 16 h 89"/>
                  <a:gd name="T20" fmla="*/ 74 w 148"/>
                  <a:gd name="T21" fmla="*/ 0 h 89"/>
                  <a:gd name="T22" fmla="*/ 148 w 148"/>
                  <a:gd name="T23" fmla="*/ 7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8" h="89">
                    <a:moveTo>
                      <a:pt x="148" y="7"/>
                    </a:moveTo>
                    <a:lnTo>
                      <a:pt x="148" y="54"/>
                    </a:lnTo>
                    <a:lnTo>
                      <a:pt x="0" y="89"/>
                    </a:lnTo>
                    <a:lnTo>
                      <a:pt x="0" y="62"/>
                    </a:lnTo>
                    <a:lnTo>
                      <a:pt x="12" y="57"/>
                    </a:lnTo>
                    <a:lnTo>
                      <a:pt x="14" y="31"/>
                    </a:lnTo>
                    <a:lnTo>
                      <a:pt x="35" y="25"/>
                    </a:lnTo>
                    <a:lnTo>
                      <a:pt x="38" y="45"/>
                    </a:lnTo>
                    <a:lnTo>
                      <a:pt x="44" y="44"/>
                    </a:lnTo>
                    <a:lnTo>
                      <a:pt x="42" y="16"/>
                    </a:lnTo>
                    <a:lnTo>
                      <a:pt x="74" y="0"/>
                    </a:lnTo>
                    <a:lnTo>
                      <a:pt x="148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84" name="Freeform 2901"/>
              <p:cNvSpPr>
                <a:spLocks/>
              </p:cNvSpPr>
              <p:nvPr/>
            </p:nvSpPr>
            <p:spPr bwMode="auto">
              <a:xfrm>
                <a:off x="10406" y="2094"/>
                <a:ext cx="128" cy="62"/>
              </a:xfrm>
              <a:custGeom>
                <a:avLst/>
                <a:gdLst>
                  <a:gd name="T0" fmla="*/ 13 w 85"/>
                  <a:gd name="T1" fmla="*/ 3 h 41"/>
                  <a:gd name="T2" fmla="*/ 13 w 85"/>
                  <a:gd name="T3" fmla="*/ 0 h 41"/>
                  <a:gd name="T4" fmla="*/ 77 w 85"/>
                  <a:gd name="T5" fmla="*/ 0 h 41"/>
                  <a:gd name="T6" fmla="*/ 77 w 85"/>
                  <a:gd name="T7" fmla="*/ 10 h 41"/>
                  <a:gd name="T8" fmla="*/ 85 w 85"/>
                  <a:gd name="T9" fmla="*/ 23 h 41"/>
                  <a:gd name="T10" fmla="*/ 85 w 85"/>
                  <a:gd name="T11" fmla="*/ 35 h 41"/>
                  <a:gd name="T12" fmla="*/ 63 w 85"/>
                  <a:gd name="T13" fmla="*/ 35 h 41"/>
                  <a:gd name="T14" fmla="*/ 58 w 85"/>
                  <a:gd name="T15" fmla="*/ 26 h 41"/>
                  <a:gd name="T16" fmla="*/ 27 w 85"/>
                  <a:gd name="T17" fmla="*/ 26 h 41"/>
                  <a:gd name="T18" fmla="*/ 19 w 85"/>
                  <a:gd name="T19" fmla="*/ 40 h 41"/>
                  <a:gd name="T20" fmla="*/ 0 w 85"/>
                  <a:gd name="T21" fmla="*/ 41 h 41"/>
                  <a:gd name="T22" fmla="*/ 0 w 85"/>
                  <a:gd name="T23" fmla="*/ 37 h 41"/>
                  <a:gd name="T24" fmla="*/ 13 w 85"/>
                  <a:gd name="T25" fmla="*/ 3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5" h="41">
                    <a:moveTo>
                      <a:pt x="13" y="3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77" y="0"/>
                      <a:pt x="77" y="0"/>
                      <a:pt x="77" y="0"/>
                    </a:cubicBezTo>
                    <a:cubicBezTo>
                      <a:pt x="77" y="10"/>
                      <a:pt x="77" y="10"/>
                      <a:pt x="77" y="10"/>
                    </a:cubicBezTo>
                    <a:cubicBezTo>
                      <a:pt x="85" y="23"/>
                      <a:pt x="85" y="23"/>
                      <a:pt x="85" y="23"/>
                    </a:cubicBezTo>
                    <a:cubicBezTo>
                      <a:pt x="85" y="35"/>
                      <a:pt x="85" y="35"/>
                      <a:pt x="85" y="35"/>
                    </a:cubicBezTo>
                    <a:cubicBezTo>
                      <a:pt x="63" y="35"/>
                      <a:pt x="63" y="35"/>
                      <a:pt x="63" y="35"/>
                    </a:cubicBezTo>
                    <a:cubicBezTo>
                      <a:pt x="58" y="26"/>
                      <a:pt x="58" y="26"/>
                      <a:pt x="58" y="26"/>
                    </a:cubicBezTo>
                    <a:cubicBezTo>
                      <a:pt x="27" y="26"/>
                      <a:pt x="27" y="26"/>
                      <a:pt x="27" y="26"/>
                    </a:cubicBezTo>
                    <a:cubicBezTo>
                      <a:pt x="19" y="40"/>
                      <a:pt x="19" y="40"/>
                      <a:pt x="19" y="40"/>
                    </a:cubicBezTo>
                    <a:cubicBezTo>
                      <a:pt x="0" y="41"/>
                      <a:pt x="0" y="41"/>
                      <a:pt x="0" y="41"/>
                    </a:cubicBezTo>
                    <a:cubicBezTo>
                      <a:pt x="0" y="37"/>
                      <a:pt x="0" y="37"/>
                      <a:pt x="0" y="37"/>
                    </a:cubicBezTo>
                    <a:cubicBezTo>
                      <a:pt x="0" y="37"/>
                      <a:pt x="3" y="11"/>
                      <a:pt x="1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85" name="Freeform 2902"/>
              <p:cNvSpPr>
                <a:spLocks/>
              </p:cNvSpPr>
              <p:nvPr/>
            </p:nvSpPr>
            <p:spPr bwMode="auto">
              <a:xfrm>
                <a:off x="10523" y="2140"/>
                <a:ext cx="8" cy="1483"/>
              </a:xfrm>
              <a:custGeom>
                <a:avLst/>
                <a:gdLst>
                  <a:gd name="T0" fmla="*/ 2 w 5"/>
                  <a:gd name="T1" fmla="*/ 984 h 984"/>
                  <a:gd name="T2" fmla="*/ 5 w 5"/>
                  <a:gd name="T3" fmla="*/ 981 h 984"/>
                  <a:gd name="T4" fmla="*/ 5 w 5"/>
                  <a:gd name="T5" fmla="*/ 3 h 984"/>
                  <a:gd name="T6" fmla="*/ 2 w 5"/>
                  <a:gd name="T7" fmla="*/ 0 h 984"/>
                  <a:gd name="T8" fmla="*/ 0 w 5"/>
                  <a:gd name="T9" fmla="*/ 3 h 984"/>
                  <a:gd name="T10" fmla="*/ 0 w 5"/>
                  <a:gd name="T11" fmla="*/ 981 h 984"/>
                  <a:gd name="T12" fmla="*/ 2 w 5"/>
                  <a:gd name="T13" fmla="*/ 984 h 9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984">
                    <a:moveTo>
                      <a:pt x="2" y="984"/>
                    </a:moveTo>
                    <a:cubicBezTo>
                      <a:pt x="4" y="984"/>
                      <a:pt x="5" y="982"/>
                      <a:pt x="5" y="981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2"/>
                      <a:pt x="4" y="0"/>
                      <a:pt x="2" y="0"/>
                    </a:cubicBezTo>
                    <a:cubicBezTo>
                      <a:pt x="1" y="0"/>
                      <a:pt x="0" y="2"/>
                      <a:pt x="0" y="3"/>
                    </a:cubicBezTo>
                    <a:cubicBezTo>
                      <a:pt x="0" y="981"/>
                      <a:pt x="0" y="981"/>
                      <a:pt x="0" y="981"/>
                    </a:cubicBezTo>
                    <a:cubicBezTo>
                      <a:pt x="0" y="982"/>
                      <a:pt x="1" y="984"/>
                      <a:pt x="2" y="98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86" name="Freeform 2903"/>
              <p:cNvSpPr>
                <a:spLocks/>
              </p:cNvSpPr>
              <p:nvPr/>
            </p:nvSpPr>
            <p:spPr bwMode="auto">
              <a:xfrm>
                <a:off x="10503" y="2140"/>
                <a:ext cx="8" cy="1483"/>
              </a:xfrm>
              <a:custGeom>
                <a:avLst/>
                <a:gdLst>
                  <a:gd name="T0" fmla="*/ 3 w 5"/>
                  <a:gd name="T1" fmla="*/ 984 h 984"/>
                  <a:gd name="T2" fmla="*/ 5 w 5"/>
                  <a:gd name="T3" fmla="*/ 981 h 984"/>
                  <a:gd name="T4" fmla="*/ 5 w 5"/>
                  <a:gd name="T5" fmla="*/ 3 h 984"/>
                  <a:gd name="T6" fmla="*/ 3 w 5"/>
                  <a:gd name="T7" fmla="*/ 0 h 984"/>
                  <a:gd name="T8" fmla="*/ 0 w 5"/>
                  <a:gd name="T9" fmla="*/ 3 h 984"/>
                  <a:gd name="T10" fmla="*/ 0 w 5"/>
                  <a:gd name="T11" fmla="*/ 981 h 984"/>
                  <a:gd name="T12" fmla="*/ 3 w 5"/>
                  <a:gd name="T13" fmla="*/ 984 h 9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984">
                    <a:moveTo>
                      <a:pt x="3" y="984"/>
                    </a:moveTo>
                    <a:cubicBezTo>
                      <a:pt x="4" y="984"/>
                      <a:pt x="5" y="982"/>
                      <a:pt x="5" y="981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2"/>
                      <a:pt x="4" y="0"/>
                      <a:pt x="3" y="0"/>
                    </a:cubicBezTo>
                    <a:cubicBezTo>
                      <a:pt x="1" y="0"/>
                      <a:pt x="0" y="2"/>
                      <a:pt x="0" y="3"/>
                    </a:cubicBezTo>
                    <a:cubicBezTo>
                      <a:pt x="0" y="981"/>
                      <a:pt x="0" y="981"/>
                      <a:pt x="0" y="981"/>
                    </a:cubicBezTo>
                    <a:cubicBezTo>
                      <a:pt x="0" y="982"/>
                      <a:pt x="1" y="984"/>
                      <a:pt x="3" y="98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87" name="Freeform 2904"/>
              <p:cNvSpPr>
                <a:spLocks/>
              </p:cNvSpPr>
              <p:nvPr/>
            </p:nvSpPr>
            <p:spPr bwMode="auto">
              <a:xfrm>
                <a:off x="10419" y="2140"/>
                <a:ext cx="8" cy="1483"/>
              </a:xfrm>
              <a:custGeom>
                <a:avLst/>
                <a:gdLst>
                  <a:gd name="T0" fmla="*/ 3 w 5"/>
                  <a:gd name="T1" fmla="*/ 984 h 984"/>
                  <a:gd name="T2" fmla="*/ 5 w 5"/>
                  <a:gd name="T3" fmla="*/ 981 h 984"/>
                  <a:gd name="T4" fmla="*/ 5 w 5"/>
                  <a:gd name="T5" fmla="*/ 3 h 984"/>
                  <a:gd name="T6" fmla="*/ 3 w 5"/>
                  <a:gd name="T7" fmla="*/ 0 h 984"/>
                  <a:gd name="T8" fmla="*/ 0 w 5"/>
                  <a:gd name="T9" fmla="*/ 3 h 984"/>
                  <a:gd name="T10" fmla="*/ 0 w 5"/>
                  <a:gd name="T11" fmla="*/ 981 h 984"/>
                  <a:gd name="T12" fmla="*/ 3 w 5"/>
                  <a:gd name="T13" fmla="*/ 984 h 9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984">
                    <a:moveTo>
                      <a:pt x="3" y="984"/>
                    </a:moveTo>
                    <a:cubicBezTo>
                      <a:pt x="4" y="984"/>
                      <a:pt x="5" y="982"/>
                      <a:pt x="5" y="981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2"/>
                      <a:pt x="4" y="0"/>
                      <a:pt x="3" y="0"/>
                    </a:cubicBezTo>
                    <a:cubicBezTo>
                      <a:pt x="1" y="0"/>
                      <a:pt x="0" y="2"/>
                      <a:pt x="0" y="3"/>
                    </a:cubicBezTo>
                    <a:cubicBezTo>
                      <a:pt x="0" y="981"/>
                      <a:pt x="0" y="981"/>
                      <a:pt x="0" y="981"/>
                    </a:cubicBezTo>
                    <a:cubicBezTo>
                      <a:pt x="0" y="982"/>
                      <a:pt x="1" y="984"/>
                      <a:pt x="3" y="98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88" name="Freeform 2905"/>
              <p:cNvSpPr>
                <a:spLocks/>
              </p:cNvSpPr>
              <p:nvPr/>
            </p:nvSpPr>
            <p:spPr bwMode="auto">
              <a:xfrm>
                <a:off x="10407" y="2140"/>
                <a:ext cx="9" cy="1483"/>
              </a:xfrm>
              <a:custGeom>
                <a:avLst/>
                <a:gdLst>
                  <a:gd name="T0" fmla="*/ 3 w 6"/>
                  <a:gd name="T1" fmla="*/ 984 h 984"/>
                  <a:gd name="T2" fmla="*/ 6 w 6"/>
                  <a:gd name="T3" fmla="*/ 981 h 984"/>
                  <a:gd name="T4" fmla="*/ 6 w 6"/>
                  <a:gd name="T5" fmla="*/ 3 h 984"/>
                  <a:gd name="T6" fmla="*/ 3 w 6"/>
                  <a:gd name="T7" fmla="*/ 0 h 984"/>
                  <a:gd name="T8" fmla="*/ 0 w 6"/>
                  <a:gd name="T9" fmla="*/ 3 h 984"/>
                  <a:gd name="T10" fmla="*/ 0 w 6"/>
                  <a:gd name="T11" fmla="*/ 981 h 984"/>
                  <a:gd name="T12" fmla="*/ 3 w 6"/>
                  <a:gd name="T13" fmla="*/ 984 h 9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984">
                    <a:moveTo>
                      <a:pt x="3" y="984"/>
                    </a:moveTo>
                    <a:cubicBezTo>
                      <a:pt x="5" y="984"/>
                      <a:pt x="6" y="982"/>
                      <a:pt x="6" y="981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5" y="0"/>
                      <a:pt x="3" y="0"/>
                    </a:cubicBezTo>
                    <a:cubicBezTo>
                      <a:pt x="2" y="0"/>
                      <a:pt x="0" y="2"/>
                      <a:pt x="0" y="3"/>
                    </a:cubicBezTo>
                    <a:cubicBezTo>
                      <a:pt x="0" y="981"/>
                      <a:pt x="0" y="981"/>
                      <a:pt x="0" y="981"/>
                    </a:cubicBezTo>
                    <a:cubicBezTo>
                      <a:pt x="0" y="982"/>
                      <a:pt x="2" y="984"/>
                      <a:pt x="3" y="98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89" name="Rectangle 2906"/>
              <p:cNvSpPr>
                <a:spLocks noChangeArrowheads="1"/>
              </p:cNvSpPr>
              <p:nvPr/>
            </p:nvSpPr>
            <p:spPr bwMode="auto">
              <a:xfrm>
                <a:off x="10422" y="3100"/>
                <a:ext cx="103" cy="6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90" name="Rectangle 2907"/>
              <p:cNvSpPr>
                <a:spLocks noChangeArrowheads="1"/>
              </p:cNvSpPr>
              <p:nvPr/>
            </p:nvSpPr>
            <p:spPr bwMode="auto">
              <a:xfrm>
                <a:off x="10410" y="3097"/>
                <a:ext cx="100" cy="6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91" name="Rectangle 2908"/>
              <p:cNvSpPr>
                <a:spLocks noChangeArrowheads="1"/>
              </p:cNvSpPr>
              <p:nvPr/>
            </p:nvSpPr>
            <p:spPr bwMode="auto">
              <a:xfrm>
                <a:off x="10422" y="2993"/>
                <a:ext cx="103" cy="6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92" name="Rectangle 2909"/>
              <p:cNvSpPr>
                <a:spLocks noChangeArrowheads="1"/>
              </p:cNvSpPr>
              <p:nvPr/>
            </p:nvSpPr>
            <p:spPr bwMode="auto">
              <a:xfrm>
                <a:off x="10413" y="2996"/>
                <a:ext cx="94" cy="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93" name="Freeform 2910"/>
              <p:cNvSpPr>
                <a:spLocks/>
              </p:cNvSpPr>
              <p:nvPr/>
            </p:nvSpPr>
            <p:spPr bwMode="auto">
              <a:xfrm>
                <a:off x="10422" y="2993"/>
                <a:ext cx="106" cy="112"/>
              </a:xfrm>
              <a:custGeom>
                <a:avLst/>
                <a:gdLst>
                  <a:gd name="T0" fmla="*/ 1 w 70"/>
                  <a:gd name="T1" fmla="*/ 74 h 74"/>
                  <a:gd name="T2" fmla="*/ 2 w 70"/>
                  <a:gd name="T3" fmla="*/ 74 h 74"/>
                  <a:gd name="T4" fmla="*/ 70 w 70"/>
                  <a:gd name="T5" fmla="*/ 1 h 74"/>
                  <a:gd name="T6" fmla="*/ 70 w 70"/>
                  <a:gd name="T7" fmla="*/ 0 h 74"/>
                  <a:gd name="T8" fmla="*/ 69 w 70"/>
                  <a:gd name="T9" fmla="*/ 0 h 74"/>
                  <a:gd name="T10" fmla="*/ 1 w 70"/>
                  <a:gd name="T11" fmla="*/ 73 h 74"/>
                  <a:gd name="T12" fmla="*/ 1 w 70"/>
                  <a:gd name="T13" fmla="*/ 74 h 74"/>
                  <a:gd name="T14" fmla="*/ 1 w 70"/>
                  <a:gd name="T15" fmla="*/ 74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0" h="74">
                    <a:moveTo>
                      <a:pt x="1" y="74"/>
                    </a:moveTo>
                    <a:cubicBezTo>
                      <a:pt x="1" y="74"/>
                      <a:pt x="1" y="74"/>
                      <a:pt x="2" y="74"/>
                    </a:cubicBezTo>
                    <a:cubicBezTo>
                      <a:pt x="70" y="1"/>
                      <a:pt x="70" y="1"/>
                      <a:pt x="70" y="1"/>
                    </a:cubicBezTo>
                    <a:cubicBezTo>
                      <a:pt x="70" y="1"/>
                      <a:pt x="70" y="0"/>
                      <a:pt x="70" y="0"/>
                    </a:cubicBezTo>
                    <a:cubicBezTo>
                      <a:pt x="70" y="0"/>
                      <a:pt x="69" y="0"/>
                      <a:pt x="69" y="0"/>
                    </a:cubicBezTo>
                    <a:cubicBezTo>
                      <a:pt x="1" y="73"/>
                      <a:pt x="1" y="73"/>
                      <a:pt x="1" y="73"/>
                    </a:cubicBezTo>
                    <a:cubicBezTo>
                      <a:pt x="0" y="73"/>
                      <a:pt x="0" y="74"/>
                      <a:pt x="1" y="74"/>
                    </a:cubicBezTo>
                    <a:cubicBezTo>
                      <a:pt x="1" y="74"/>
                      <a:pt x="1" y="74"/>
                      <a:pt x="1" y="7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94" name="Freeform 2911"/>
              <p:cNvSpPr>
                <a:spLocks/>
              </p:cNvSpPr>
              <p:nvPr/>
            </p:nvSpPr>
            <p:spPr bwMode="auto">
              <a:xfrm>
                <a:off x="10422" y="2996"/>
                <a:ext cx="101" cy="106"/>
              </a:xfrm>
              <a:custGeom>
                <a:avLst/>
                <a:gdLst>
                  <a:gd name="T0" fmla="*/ 67 w 67"/>
                  <a:gd name="T1" fmla="*/ 70 h 70"/>
                  <a:gd name="T2" fmla="*/ 67 w 67"/>
                  <a:gd name="T3" fmla="*/ 70 h 70"/>
                  <a:gd name="T4" fmla="*/ 67 w 67"/>
                  <a:gd name="T5" fmla="*/ 69 h 70"/>
                  <a:gd name="T6" fmla="*/ 2 w 67"/>
                  <a:gd name="T7" fmla="*/ 0 h 70"/>
                  <a:gd name="T8" fmla="*/ 1 w 67"/>
                  <a:gd name="T9" fmla="*/ 0 h 70"/>
                  <a:gd name="T10" fmla="*/ 1 w 67"/>
                  <a:gd name="T11" fmla="*/ 1 h 70"/>
                  <a:gd name="T12" fmla="*/ 66 w 67"/>
                  <a:gd name="T13" fmla="*/ 70 h 70"/>
                  <a:gd name="T14" fmla="*/ 67 w 67"/>
                  <a:gd name="T15" fmla="*/ 7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7" h="70">
                    <a:moveTo>
                      <a:pt x="67" y="70"/>
                    </a:moveTo>
                    <a:cubicBezTo>
                      <a:pt x="67" y="70"/>
                      <a:pt x="67" y="70"/>
                      <a:pt x="67" y="70"/>
                    </a:cubicBezTo>
                    <a:cubicBezTo>
                      <a:pt x="67" y="70"/>
                      <a:pt x="67" y="69"/>
                      <a:pt x="67" y="69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66" y="70"/>
                      <a:pt x="66" y="70"/>
                      <a:pt x="66" y="70"/>
                    </a:cubicBezTo>
                    <a:cubicBezTo>
                      <a:pt x="66" y="70"/>
                      <a:pt x="67" y="70"/>
                      <a:pt x="67" y="7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95" name="Freeform 2912"/>
              <p:cNvSpPr>
                <a:spLocks/>
              </p:cNvSpPr>
              <p:nvPr/>
            </p:nvSpPr>
            <p:spPr bwMode="auto">
              <a:xfrm>
                <a:off x="10409" y="2996"/>
                <a:ext cx="99" cy="112"/>
              </a:xfrm>
              <a:custGeom>
                <a:avLst/>
                <a:gdLst>
                  <a:gd name="T0" fmla="*/ 0 w 66"/>
                  <a:gd name="T1" fmla="*/ 74 h 74"/>
                  <a:gd name="T2" fmla="*/ 1 w 66"/>
                  <a:gd name="T3" fmla="*/ 74 h 74"/>
                  <a:gd name="T4" fmla="*/ 65 w 66"/>
                  <a:gd name="T5" fmla="*/ 1 h 74"/>
                  <a:gd name="T6" fmla="*/ 65 w 66"/>
                  <a:gd name="T7" fmla="*/ 0 h 74"/>
                  <a:gd name="T8" fmla="*/ 64 w 66"/>
                  <a:gd name="T9" fmla="*/ 0 h 74"/>
                  <a:gd name="T10" fmla="*/ 0 w 66"/>
                  <a:gd name="T11" fmla="*/ 73 h 74"/>
                  <a:gd name="T12" fmla="*/ 0 w 66"/>
                  <a:gd name="T13" fmla="*/ 74 h 74"/>
                  <a:gd name="T14" fmla="*/ 0 w 66"/>
                  <a:gd name="T15" fmla="*/ 74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6" h="74">
                    <a:moveTo>
                      <a:pt x="0" y="74"/>
                    </a:moveTo>
                    <a:cubicBezTo>
                      <a:pt x="1" y="74"/>
                      <a:pt x="1" y="74"/>
                      <a:pt x="1" y="74"/>
                    </a:cubicBezTo>
                    <a:cubicBezTo>
                      <a:pt x="65" y="1"/>
                      <a:pt x="65" y="1"/>
                      <a:pt x="65" y="1"/>
                    </a:cubicBezTo>
                    <a:cubicBezTo>
                      <a:pt x="66" y="1"/>
                      <a:pt x="66" y="0"/>
                      <a:pt x="65" y="0"/>
                    </a:cubicBezTo>
                    <a:cubicBezTo>
                      <a:pt x="65" y="0"/>
                      <a:pt x="65" y="0"/>
                      <a:pt x="64" y="0"/>
                    </a:cubicBezTo>
                    <a:cubicBezTo>
                      <a:pt x="0" y="73"/>
                      <a:pt x="0" y="73"/>
                      <a:pt x="0" y="73"/>
                    </a:cubicBezTo>
                    <a:cubicBezTo>
                      <a:pt x="0" y="73"/>
                      <a:pt x="0" y="73"/>
                      <a:pt x="0" y="74"/>
                    </a:cubicBezTo>
                    <a:cubicBezTo>
                      <a:pt x="0" y="74"/>
                      <a:pt x="0" y="74"/>
                      <a:pt x="0" y="7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96" name="Freeform 2913"/>
              <p:cNvSpPr>
                <a:spLocks/>
              </p:cNvSpPr>
              <p:nvPr/>
            </p:nvSpPr>
            <p:spPr bwMode="auto">
              <a:xfrm>
                <a:off x="10412" y="2998"/>
                <a:ext cx="95" cy="102"/>
              </a:xfrm>
              <a:custGeom>
                <a:avLst/>
                <a:gdLst>
                  <a:gd name="T0" fmla="*/ 62 w 63"/>
                  <a:gd name="T1" fmla="*/ 68 h 68"/>
                  <a:gd name="T2" fmla="*/ 62 w 63"/>
                  <a:gd name="T3" fmla="*/ 68 h 68"/>
                  <a:gd name="T4" fmla="*/ 62 w 63"/>
                  <a:gd name="T5" fmla="*/ 67 h 68"/>
                  <a:gd name="T6" fmla="*/ 1 w 63"/>
                  <a:gd name="T7" fmla="*/ 0 h 68"/>
                  <a:gd name="T8" fmla="*/ 0 w 63"/>
                  <a:gd name="T9" fmla="*/ 0 h 68"/>
                  <a:gd name="T10" fmla="*/ 0 w 63"/>
                  <a:gd name="T11" fmla="*/ 1 h 68"/>
                  <a:gd name="T12" fmla="*/ 61 w 63"/>
                  <a:gd name="T13" fmla="*/ 68 h 68"/>
                  <a:gd name="T14" fmla="*/ 62 w 63"/>
                  <a:gd name="T15" fmla="*/ 68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3" h="68">
                    <a:moveTo>
                      <a:pt x="62" y="68"/>
                    </a:moveTo>
                    <a:cubicBezTo>
                      <a:pt x="62" y="68"/>
                      <a:pt x="62" y="68"/>
                      <a:pt x="62" y="68"/>
                    </a:cubicBezTo>
                    <a:cubicBezTo>
                      <a:pt x="63" y="68"/>
                      <a:pt x="63" y="67"/>
                      <a:pt x="62" y="67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61" y="68"/>
                      <a:pt x="61" y="68"/>
                      <a:pt x="61" y="68"/>
                    </a:cubicBezTo>
                    <a:cubicBezTo>
                      <a:pt x="62" y="68"/>
                      <a:pt x="62" y="68"/>
                      <a:pt x="62" y="6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97" name="Freeform 2914"/>
              <p:cNvSpPr>
                <a:spLocks/>
              </p:cNvSpPr>
              <p:nvPr/>
            </p:nvSpPr>
            <p:spPr bwMode="auto">
              <a:xfrm>
                <a:off x="10510" y="2995"/>
                <a:ext cx="16" cy="7"/>
              </a:xfrm>
              <a:custGeom>
                <a:avLst/>
                <a:gdLst>
                  <a:gd name="T0" fmla="*/ 0 w 16"/>
                  <a:gd name="T1" fmla="*/ 7 h 7"/>
                  <a:gd name="T2" fmla="*/ 16 w 16"/>
                  <a:gd name="T3" fmla="*/ 3 h 7"/>
                  <a:gd name="T4" fmla="*/ 16 w 16"/>
                  <a:gd name="T5" fmla="*/ 0 h 7"/>
                  <a:gd name="T6" fmla="*/ 0 w 16"/>
                  <a:gd name="T7" fmla="*/ 4 h 7"/>
                  <a:gd name="T8" fmla="*/ 0 w 16"/>
                  <a:gd name="T9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7">
                    <a:moveTo>
                      <a:pt x="0" y="7"/>
                    </a:moveTo>
                    <a:lnTo>
                      <a:pt x="16" y="3"/>
                    </a:lnTo>
                    <a:lnTo>
                      <a:pt x="16" y="0"/>
                    </a:lnTo>
                    <a:lnTo>
                      <a:pt x="0" y="4"/>
                    </a:lnTo>
                    <a:lnTo>
                      <a:pt x="0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98" name="Freeform 2915"/>
              <p:cNvSpPr>
                <a:spLocks/>
              </p:cNvSpPr>
              <p:nvPr/>
            </p:nvSpPr>
            <p:spPr bwMode="auto">
              <a:xfrm>
                <a:off x="10409" y="2993"/>
                <a:ext cx="16" cy="6"/>
              </a:xfrm>
              <a:custGeom>
                <a:avLst/>
                <a:gdLst>
                  <a:gd name="T0" fmla="*/ 0 w 16"/>
                  <a:gd name="T1" fmla="*/ 6 h 6"/>
                  <a:gd name="T2" fmla="*/ 16 w 16"/>
                  <a:gd name="T3" fmla="*/ 3 h 6"/>
                  <a:gd name="T4" fmla="*/ 16 w 16"/>
                  <a:gd name="T5" fmla="*/ 0 h 6"/>
                  <a:gd name="T6" fmla="*/ 0 w 16"/>
                  <a:gd name="T7" fmla="*/ 3 h 6"/>
                  <a:gd name="T8" fmla="*/ 0 w 16"/>
                  <a:gd name="T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6">
                    <a:moveTo>
                      <a:pt x="0" y="6"/>
                    </a:moveTo>
                    <a:lnTo>
                      <a:pt x="16" y="3"/>
                    </a:lnTo>
                    <a:lnTo>
                      <a:pt x="16" y="0"/>
                    </a:lnTo>
                    <a:lnTo>
                      <a:pt x="0" y="3"/>
                    </a:lnTo>
                    <a:lnTo>
                      <a:pt x="0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99" name="Freeform 2916"/>
              <p:cNvSpPr>
                <a:spLocks/>
              </p:cNvSpPr>
              <p:nvPr/>
            </p:nvSpPr>
            <p:spPr bwMode="auto">
              <a:xfrm>
                <a:off x="10412" y="3099"/>
                <a:ext cx="15" cy="7"/>
              </a:xfrm>
              <a:custGeom>
                <a:avLst/>
                <a:gdLst>
                  <a:gd name="T0" fmla="*/ 0 w 15"/>
                  <a:gd name="T1" fmla="*/ 6 h 7"/>
                  <a:gd name="T2" fmla="*/ 13 w 15"/>
                  <a:gd name="T3" fmla="*/ 7 h 7"/>
                  <a:gd name="T4" fmla="*/ 15 w 15"/>
                  <a:gd name="T5" fmla="*/ 0 h 7"/>
                  <a:gd name="T6" fmla="*/ 0 w 15"/>
                  <a:gd name="T7" fmla="*/ 3 h 7"/>
                  <a:gd name="T8" fmla="*/ 0 w 15"/>
                  <a:gd name="T9" fmla="*/ 6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7">
                    <a:moveTo>
                      <a:pt x="0" y="6"/>
                    </a:moveTo>
                    <a:lnTo>
                      <a:pt x="13" y="7"/>
                    </a:lnTo>
                    <a:lnTo>
                      <a:pt x="15" y="0"/>
                    </a:lnTo>
                    <a:lnTo>
                      <a:pt x="0" y="3"/>
                    </a:lnTo>
                    <a:lnTo>
                      <a:pt x="0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00" name="Freeform 2917"/>
              <p:cNvSpPr>
                <a:spLocks/>
              </p:cNvSpPr>
              <p:nvPr/>
            </p:nvSpPr>
            <p:spPr bwMode="auto">
              <a:xfrm>
                <a:off x="10510" y="3097"/>
                <a:ext cx="13" cy="5"/>
              </a:xfrm>
              <a:custGeom>
                <a:avLst/>
                <a:gdLst>
                  <a:gd name="T0" fmla="*/ 0 w 13"/>
                  <a:gd name="T1" fmla="*/ 3 h 5"/>
                  <a:gd name="T2" fmla="*/ 13 w 13"/>
                  <a:gd name="T3" fmla="*/ 5 h 5"/>
                  <a:gd name="T4" fmla="*/ 13 w 13"/>
                  <a:gd name="T5" fmla="*/ 2 h 5"/>
                  <a:gd name="T6" fmla="*/ 0 w 13"/>
                  <a:gd name="T7" fmla="*/ 0 h 5"/>
                  <a:gd name="T8" fmla="*/ 0 w 13"/>
                  <a:gd name="T9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5">
                    <a:moveTo>
                      <a:pt x="0" y="3"/>
                    </a:moveTo>
                    <a:lnTo>
                      <a:pt x="13" y="5"/>
                    </a:lnTo>
                    <a:lnTo>
                      <a:pt x="13" y="2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01" name="Freeform 2918"/>
              <p:cNvSpPr>
                <a:spLocks/>
              </p:cNvSpPr>
              <p:nvPr/>
            </p:nvSpPr>
            <p:spPr bwMode="auto">
              <a:xfrm>
                <a:off x="10415" y="2998"/>
                <a:ext cx="6" cy="104"/>
              </a:xfrm>
              <a:custGeom>
                <a:avLst/>
                <a:gdLst>
                  <a:gd name="T0" fmla="*/ 0 w 4"/>
                  <a:gd name="T1" fmla="*/ 69 h 69"/>
                  <a:gd name="T2" fmla="*/ 1 w 4"/>
                  <a:gd name="T3" fmla="*/ 68 h 69"/>
                  <a:gd name="T4" fmla="*/ 4 w 4"/>
                  <a:gd name="T5" fmla="*/ 0 h 69"/>
                  <a:gd name="T6" fmla="*/ 4 w 4"/>
                  <a:gd name="T7" fmla="*/ 0 h 69"/>
                  <a:gd name="T8" fmla="*/ 3 w 4"/>
                  <a:gd name="T9" fmla="*/ 0 h 69"/>
                  <a:gd name="T10" fmla="*/ 0 w 4"/>
                  <a:gd name="T11" fmla="*/ 68 h 69"/>
                  <a:gd name="T12" fmla="*/ 0 w 4"/>
                  <a:gd name="T13" fmla="*/ 69 h 69"/>
                  <a:gd name="T14" fmla="*/ 0 w 4"/>
                  <a:gd name="T15" fmla="*/ 69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69">
                    <a:moveTo>
                      <a:pt x="0" y="69"/>
                    </a:moveTo>
                    <a:cubicBezTo>
                      <a:pt x="1" y="69"/>
                      <a:pt x="1" y="69"/>
                      <a:pt x="1" y="68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0" y="68"/>
                      <a:pt x="0" y="68"/>
                      <a:pt x="0" y="68"/>
                    </a:cubicBezTo>
                    <a:cubicBezTo>
                      <a:pt x="0" y="69"/>
                      <a:pt x="0" y="69"/>
                      <a:pt x="0" y="69"/>
                    </a:cubicBezTo>
                    <a:cubicBezTo>
                      <a:pt x="0" y="69"/>
                      <a:pt x="0" y="69"/>
                      <a:pt x="0" y="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02" name="Freeform 2919"/>
              <p:cNvSpPr>
                <a:spLocks/>
              </p:cNvSpPr>
              <p:nvPr/>
            </p:nvSpPr>
            <p:spPr bwMode="auto">
              <a:xfrm>
                <a:off x="10412" y="2998"/>
                <a:ext cx="9" cy="104"/>
              </a:xfrm>
              <a:custGeom>
                <a:avLst/>
                <a:gdLst>
                  <a:gd name="T0" fmla="*/ 6 w 6"/>
                  <a:gd name="T1" fmla="*/ 69 h 69"/>
                  <a:gd name="T2" fmla="*/ 6 w 6"/>
                  <a:gd name="T3" fmla="*/ 69 h 69"/>
                  <a:gd name="T4" fmla="*/ 6 w 6"/>
                  <a:gd name="T5" fmla="*/ 68 h 69"/>
                  <a:gd name="T6" fmla="*/ 2 w 6"/>
                  <a:gd name="T7" fmla="*/ 0 h 69"/>
                  <a:gd name="T8" fmla="*/ 1 w 6"/>
                  <a:gd name="T9" fmla="*/ 0 h 69"/>
                  <a:gd name="T10" fmla="*/ 1 w 6"/>
                  <a:gd name="T11" fmla="*/ 0 h 69"/>
                  <a:gd name="T12" fmla="*/ 0 w 6"/>
                  <a:gd name="T13" fmla="*/ 0 h 69"/>
                  <a:gd name="T14" fmla="*/ 5 w 6"/>
                  <a:gd name="T15" fmla="*/ 68 h 69"/>
                  <a:gd name="T16" fmla="*/ 6 w 6"/>
                  <a:gd name="T17" fmla="*/ 69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9">
                    <a:moveTo>
                      <a:pt x="6" y="69"/>
                    </a:moveTo>
                    <a:cubicBezTo>
                      <a:pt x="6" y="69"/>
                      <a:pt x="6" y="69"/>
                      <a:pt x="6" y="69"/>
                    </a:cubicBezTo>
                    <a:cubicBezTo>
                      <a:pt x="6" y="69"/>
                      <a:pt x="6" y="69"/>
                      <a:pt x="6" y="68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5" y="68"/>
                      <a:pt x="5" y="68"/>
                      <a:pt x="5" y="68"/>
                    </a:cubicBezTo>
                    <a:cubicBezTo>
                      <a:pt x="5" y="69"/>
                      <a:pt x="5" y="69"/>
                      <a:pt x="6" y="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03" name="Freeform 2920"/>
              <p:cNvSpPr>
                <a:spLocks/>
              </p:cNvSpPr>
              <p:nvPr/>
            </p:nvSpPr>
            <p:spPr bwMode="auto">
              <a:xfrm>
                <a:off x="10507" y="2996"/>
                <a:ext cx="21" cy="103"/>
              </a:xfrm>
              <a:custGeom>
                <a:avLst/>
                <a:gdLst>
                  <a:gd name="T0" fmla="*/ 1 w 14"/>
                  <a:gd name="T1" fmla="*/ 68 h 68"/>
                  <a:gd name="T2" fmla="*/ 2 w 14"/>
                  <a:gd name="T3" fmla="*/ 68 h 68"/>
                  <a:gd name="T4" fmla="*/ 14 w 14"/>
                  <a:gd name="T5" fmla="*/ 1 h 68"/>
                  <a:gd name="T6" fmla="*/ 13 w 14"/>
                  <a:gd name="T7" fmla="*/ 0 h 68"/>
                  <a:gd name="T8" fmla="*/ 12 w 14"/>
                  <a:gd name="T9" fmla="*/ 1 h 68"/>
                  <a:gd name="T10" fmla="*/ 0 w 14"/>
                  <a:gd name="T11" fmla="*/ 67 h 68"/>
                  <a:gd name="T12" fmla="*/ 1 w 14"/>
                  <a:gd name="T13" fmla="*/ 68 h 68"/>
                  <a:gd name="T14" fmla="*/ 1 w 14"/>
                  <a:gd name="T15" fmla="*/ 68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" h="68">
                    <a:moveTo>
                      <a:pt x="1" y="68"/>
                    </a:moveTo>
                    <a:cubicBezTo>
                      <a:pt x="1" y="68"/>
                      <a:pt x="2" y="68"/>
                      <a:pt x="2" y="68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0"/>
                      <a:pt x="13" y="0"/>
                    </a:cubicBezTo>
                    <a:cubicBezTo>
                      <a:pt x="13" y="0"/>
                      <a:pt x="12" y="0"/>
                      <a:pt x="12" y="1"/>
                    </a:cubicBezTo>
                    <a:cubicBezTo>
                      <a:pt x="0" y="67"/>
                      <a:pt x="0" y="67"/>
                      <a:pt x="0" y="67"/>
                    </a:cubicBezTo>
                    <a:cubicBezTo>
                      <a:pt x="0" y="68"/>
                      <a:pt x="1" y="68"/>
                      <a:pt x="1" y="68"/>
                    </a:cubicBezTo>
                    <a:cubicBezTo>
                      <a:pt x="1" y="68"/>
                      <a:pt x="1" y="68"/>
                      <a:pt x="1" y="6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04" name="Freeform 2921"/>
              <p:cNvSpPr>
                <a:spLocks/>
              </p:cNvSpPr>
              <p:nvPr/>
            </p:nvSpPr>
            <p:spPr bwMode="auto">
              <a:xfrm>
                <a:off x="10510" y="2998"/>
                <a:ext cx="13" cy="104"/>
              </a:xfrm>
              <a:custGeom>
                <a:avLst/>
                <a:gdLst>
                  <a:gd name="T0" fmla="*/ 8 w 9"/>
                  <a:gd name="T1" fmla="*/ 69 h 69"/>
                  <a:gd name="T2" fmla="*/ 8 w 9"/>
                  <a:gd name="T3" fmla="*/ 69 h 69"/>
                  <a:gd name="T4" fmla="*/ 9 w 9"/>
                  <a:gd name="T5" fmla="*/ 68 h 69"/>
                  <a:gd name="T6" fmla="*/ 1 w 9"/>
                  <a:gd name="T7" fmla="*/ 1 h 69"/>
                  <a:gd name="T8" fmla="*/ 1 w 9"/>
                  <a:gd name="T9" fmla="*/ 1 h 69"/>
                  <a:gd name="T10" fmla="*/ 0 w 9"/>
                  <a:gd name="T11" fmla="*/ 1 h 69"/>
                  <a:gd name="T12" fmla="*/ 8 w 9"/>
                  <a:gd name="T13" fmla="*/ 68 h 69"/>
                  <a:gd name="T14" fmla="*/ 8 w 9"/>
                  <a:gd name="T15" fmla="*/ 69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" h="69">
                    <a:moveTo>
                      <a:pt x="8" y="69"/>
                    </a:moveTo>
                    <a:cubicBezTo>
                      <a:pt x="8" y="69"/>
                      <a:pt x="8" y="69"/>
                      <a:pt x="8" y="69"/>
                    </a:cubicBezTo>
                    <a:cubicBezTo>
                      <a:pt x="9" y="69"/>
                      <a:pt x="9" y="69"/>
                      <a:pt x="9" y="68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8" y="68"/>
                      <a:pt x="8" y="68"/>
                      <a:pt x="8" y="68"/>
                    </a:cubicBezTo>
                    <a:cubicBezTo>
                      <a:pt x="8" y="69"/>
                      <a:pt x="8" y="69"/>
                      <a:pt x="8" y="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05" name="Rectangle 2922"/>
              <p:cNvSpPr>
                <a:spLocks noChangeArrowheads="1"/>
              </p:cNvSpPr>
              <p:nvPr/>
            </p:nvSpPr>
            <p:spPr bwMode="auto">
              <a:xfrm>
                <a:off x="10422" y="2888"/>
                <a:ext cx="103" cy="6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06" name="Rectangle 2923"/>
              <p:cNvSpPr>
                <a:spLocks noChangeArrowheads="1"/>
              </p:cNvSpPr>
              <p:nvPr/>
            </p:nvSpPr>
            <p:spPr bwMode="auto">
              <a:xfrm>
                <a:off x="10413" y="2891"/>
                <a:ext cx="94" cy="6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07" name="Freeform 2924"/>
              <p:cNvSpPr>
                <a:spLocks/>
              </p:cNvSpPr>
              <p:nvPr/>
            </p:nvSpPr>
            <p:spPr bwMode="auto">
              <a:xfrm>
                <a:off x="10422" y="2888"/>
                <a:ext cx="106" cy="113"/>
              </a:xfrm>
              <a:custGeom>
                <a:avLst/>
                <a:gdLst>
                  <a:gd name="T0" fmla="*/ 1 w 70"/>
                  <a:gd name="T1" fmla="*/ 75 h 75"/>
                  <a:gd name="T2" fmla="*/ 2 w 70"/>
                  <a:gd name="T3" fmla="*/ 74 h 75"/>
                  <a:gd name="T4" fmla="*/ 70 w 70"/>
                  <a:gd name="T5" fmla="*/ 2 h 75"/>
                  <a:gd name="T6" fmla="*/ 70 w 70"/>
                  <a:gd name="T7" fmla="*/ 1 h 75"/>
                  <a:gd name="T8" fmla="*/ 69 w 70"/>
                  <a:gd name="T9" fmla="*/ 1 h 75"/>
                  <a:gd name="T10" fmla="*/ 1 w 70"/>
                  <a:gd name="T11" fmla="*/ 74 h 75"/>
                  <a:gd name="T12" fmla="*/ 1 w 70"/>
                  <a:gd name="T13" fmla="*/ 74 h 75"/>
                  <a:gd name="T14" fmla="*/ 1 w 70"/>
                  <a:gd name="T15" fmla="*/ 75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0" h="75">
                    <a:moveTo>
                      <a:pt x="1" y="75"/>
                    </a:moveTo>
                    <a:cubicBezTo>
                      <a:pt x="1" y="75"/>
                      <a:pt x="1" y="75"/>
                      <a:pt x="2" y="74"/>
                    </a:cubicBezTo>
                    <a:cubicBezTo>
                      <a:pt x="70" y="2"/>
                      <a:pt x="70" y="2"/>
                      <a:pt x="70" y="2"/>
                    </a:cubicBezTo>
                    <a:cubicBezTo>
                      <a:pt x="70" y="1"/>
                      <a:pt x="70" y="1"/>
                      <a:pt x="70" y="1"/>
                    </a:cubicBezTo>
                    <a:cubicBezTo>
                      <a:pt x="70" y="0"/>
                      <a:pt x="69" y="0"/>
                      <a:pt x="69" y="1"/>
                    </a:cubicBezTo>
                    <a:cubicBezTo>
                      <a:pt x="1" y="74"/>
                      <a:pt x="1" y="74"/>
                      <a:pt x="1" y="74"/>
                    </a:cubicBezTo>
                    <a:cubicBezTo>
                      <a:pt x="0" y="74"/>
                      <a:pt x="0" y="74"/>
                      <a:pt x="1" y="74"/>
                    </a:cubicBezTo>
                    <a:cubicBezTo>
                      <a:pt x="1" y="75"/>
                      <a:pt x="1" y="75"/>
                      <a:pt x="1" y="7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08" name="Freeform 2925"/>
              <p:cNvSpPr>
                <a:spLocks/>
              </p:cNvSpPr>
              <p:nvPr/>
            </p:nvSpPr>
            <p:spPr bwMode="auto">
              <a:xfrm>
                <a:off x="10422" y="2891"/>
                <a:ext cx="101" cy="107"/>
              </a:xfrm>
              <a:custGeom>
                <a:avLst/>
                <a:gdLst>
                  <a:gd name="T0" fmla="*/ 67 w 67"/>
                  <a:gd name="T1" fmla="*/ 71 h 71"/>
                  <a:gd name="T2" fmla="*/ 67 w 67"/>
                  <a:gd name="T3" fmla="*/ 70 h 71"/>
                  <a:gd name="T4" fmla="*/ 67 w 67"/>
                  <a:gd name="T5" fmla="*/ 70 h 71"/>
                  <a:gd name="T6" fmla="*/ 2 w 67"/>
                  <a:gd name="T7" fmla="*/ 1 h 71"/>
                  <a:gd name="T8" fmla="*/ 1 w 67"/>
                  <a:gd name="T9" fmla="*/ 1 h 71"/>
                  <a:gd name="T10" fmla="*/ 1 w 67"/>
                  <a:gd name="T11" fmla="*/ 2 h 71"/>
                  <a:gd name="T12" fmla="*/ 66 w 67"/>
                  <a:gd name="T13" fmla="*/ 70 h 71"/>
                  <a:gd name="T14" fmla="*/ 67 w 67"/>
                  <a:gd name="T15" fmla="*/ 71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7" h="71">
                    <a:moveTo>
                      <a:pt x="67" y="71"/>
                    </a:moveTo>
                    <a:cubicBezTo>
                      <a:pt x="67" y="71"/>
                      <a:pt x="67" y="71"/>
                      <a:pt x="67" y="70"/>
                    </a:cubicBezTo>
                    <a:cubicBezTo>
                      <a:pt x="67" y="70"/>
                      <a:pt x="67" y="70"/>
                      <a:pt x="67" y="7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66" y="70"/>
                      <a:pt x="66" y="70"/>
                      <a:pt x="66" y="70"/>
                    </a:cubicBezTo>
                    <a:cubicBezTo>
                      <a:pt x="66" y="71"/>
                      <a:pt x="67" y="71"/>
                      <a:pt x="67" y="7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09" name="Freeform 2926"/>
              <p:cNvSpPr>
                <a:spLocks/>
              </p:cNvSpPr>
              <p:nvPr/>
            </p:nvSpPr>
            <p:spPr bwMode="auto">
              <a:xfrm>
                <a:off x="10409" y="2891"/>
                <a:ext cx="99" cy="111"/>
              </a:xfrm>
              <a:custGeom>
                <a:avLst/>
                <a:gdLst>
                  <a:gd name="T0" fmla="*/ 0 w 66"/>
                  <a:gd name="T1" fmla="*/ 74 h 74"/>
                  <a:gd name="T2" fmla="*/ 1 w 66"/>
                  <a:gd name="T3" fmla="*/ 74 h 74"/>
                  <a:gd name="T4" fmla="*/ 65 w 66"/>
                  <a:gd name="T5" fmla="*/ 1 h 74"/>
                  <a:gd name="T6" fmla="*/ 65 w 66"/>
                  <a:gd name="T7" fmla="*/ 0 h 74"/>
                  <a:gd name="T8" fmla="*/ 64 w 66"/>
                  <a:gd name="T9" fmla="*/ 0 h 74"/>
                  <a:gd name="T10" fmla="*/ 0 w 66"/>
                  <a:gd name="T11" fmla="*/ 73 h 74"/>
                  <a:gd name="T12" fmla="*/ 0 w 66"/>
                  <a:gd name="T13" fmla="*/ 74 h 74"/>
                  <a:gd name="T14" fmla="*/ 0 w 66"/>
                  <a:gd name="T15" fmla="*/ 74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6" h="74">
                    <a:moveTo>
                      <a:pt x="0" y="74"/>
                    </a:moveTo>
                    <a:cubicBezTo>
                      <a:pt x="1" y="74"/>
                      <a:pt x="1" y="74"/>
                      <a:pt x="1" y="74"/>
                    </a:cubicBezTo>
                    <a:cubicBezTo>
                      <a:pt x="65" y="1"/>
                      <a:pt x="65" y="1"/>
                      <a:pt x="65" y="1"/>
                    </a:cubicBezTo>
                    <a:cubicBezTo>
                      <a:pt x="66" y="1"/>
                      <a:pt x="66" y="1"/>
                      <a:pt x="65" y="0"/>
                    </a:cubicBezTo>
                    <a:cubicBezTo>
                      <a:pt x="65" y="0"/>
                      <a:pt x="65" y="0"/>
                      <a:pt x="64" y="0"/>
                    </a:cubicBezTo>
                    <a:cubicBezTo>
                      <a:pt x="0" y="73"/>
                      <a:pt x="0" y="73"/>
                      <a:pt x="0" y="73"/>
                    </a:cubicBezTo>
                    <a:cubicBezTo>
                      <a:pt x="0" y="73"/>
                      <a:pt x="0" y="74"/>
                      <a:pt x="0" y="74"/>
                    </a:cubicBezTo>
                    <a:cubicBezTo>
                      <a:pt x="0" y="74"/>
                      <a:pt x="0" y="74"/>
                      <a:pt x="0" y="7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10" name="Freeform 2927"/>
              <p:cNvSpPr>
                <a:spLocks/>
              </p:cNvSpPr>
              <p:nvPr/>
            </p:nvSpPr>
            <p:spPr bwMode="auto">
              <a:xfrm>
                <a:off x="10412" y="2892"/>
                <a:ext cx="95" cy="104"/>
              </a:xfrm>
              <a:custGeom>
                <a:avLst/>
                <a:gdLst>
                  <a:gd name="T0" fmla="*/ 62 w 63"/>
                  <a:gd name="T1" fmla="*/ 69 h 69"/>
                  <a:gd name="T2" fmla="*/ 62 w 63"/>
                  <a:gd name="T3" fmla="*/ 68 h 69"/>
                  <a:gd name="T4" fmla="*/ 62 w 63"/>
                  <a:gd name="T5" fmla="*/ 67 h 69"/>
                  <a:gd name="T6" fmla="*/ 1 w 63"/>
                  <a:gd name="T7" fmla="*/ 1 h 69"/>
                  <a:gd name="T8" fmla="*/ 0 w 63"/>
                  <a:gd name="T9" fmla="*/ 1 h 69"/>
                  <a:gd name="T10" fmla="*/ 0 w 63"/>
                  <a:gd name="T11" fmla="*/ 2 h 69"/>
                  <a:gd name="T12" fmla="*/ 61 w 63"/>
                  <a:gd name="T13" fmla="*/ 68 h 69"/>
                  <a:gd name="T14" fmla="*/ 62 w 63"/>
                  <a:gd name="T15" fmla="*/ 69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3" h="69">
                    <a:moveTo>
                      <a:pt x="62" y="69"/>
                    </a:moveTo>
                    <a:cubicBezTo>
                      <a:pt x="62" y="69"/>
                      <a:pt x="62" y="69"/>
                      <a:pt x="62" y="68"/>
                    </a:cubicBezTo>
                    <a:cubicBezTo>
                      <a:pt x="63" y="68"/>
                      <a:pt x="63" y="68"/>
                      <a:pt x="62" y="67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61" y="68"/>
                      <a:pt x="61" y="68"/>
                      <a:pt x="61" y="68"/>
                    </a:cubicBezTo>
                    <a:cubicBezTo>
                      <a:pt x="62" y="69"/>
                      <a:pt x="62" y="69"/>
                      <a:pt x="62" y="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11" name="Freeform 2928"/>
              <p:cNvSpPr>
                <a:spLocks/>
              </p:cNvSpPr>
              <p:nvPr/>
            </p:nvSpPr>
            <p:spPr bwMode="auto">
              <a:xfrm>
                <a:off x="10510" y="2891"/>
                <a:ext cx="16" cy="6"/>
              </a:xfrm>
              <a:custGeom>
                <a:avLst/>
                <a:gdLst>
                  <a:gd name="T0" fmla="*/ 0 w 16"/>
                  <a:gd name="T1" fmla="*/ 6 h 6"/>
                  <a:gd name="T2" fmla="*/ 16 w 16"/>
                  <a:gd name="T3" fmla="*/ 3 h 6"/>
                  <a:gd name="T4" fmla="*/ 16 w 16"/>
                  <a:gd name="T5" fmla="*/ 0 h 6"/>
                  <a:gd name="T6" fmla="*/ 0 w 16"/>
                  <a:gd name="T7" fmla="*/ 3 h 6"/>
                  <a:gd name="T8" fmla="*/ 0 w 16"/>
                  <a:gd name="T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6">
                    <a:moveTo>
                      <a:pt x="0" y="6"/>
                    </a:moveTo>
                    <a:lnTo>
                      <a:pt x="16" y="3"/>
                    </a:lnTo>
                    <a:lnTo>
                      <a:pt x="16" y="0"/>
                    </a:lnTo>
                    <a:lnTo>
                      <a:pt x="0" y="3"/>
                    </a:lnTo>
                    <a:lnTo>
                      <a:pt x="0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12" name="Freeform 2929"/>
              <p:cNvSpPr>
                <a:spLocks/>
              </p:cNvSpPr>
              <p:nvPr/>
            </p:nvSpPr>
            <p:spPr bwMode="auto">
              <a:xfrm>
                <a:off x="10409" y="2888"/>
                <a:ext cx="16" cy="6"/>
              </a:xfrm>
              <a:custGeom>
                <a:avLst/>
                <a:gdLst>
                  <a:gd name="T0" fmla="*/ 0 w 16"/>
                  <a:gd name="T1" fmla="*/ 6 h 6"/>
                  <a:gd name="T2" fmla="*/ 16 w 16"/>
                  <a:gd name="T3" fmla="*/ 3 h 6"/>
                  <a:gd name="T4" fmla="*/ 16 w 16"/>
                  <a:gd name="T5" fmla="*/ 0 h 6"/>
                  <a:gd name="T6" fmla="*/ 0 w 16"/>
                  <a:gd name="T7" fmla="*/ 3 h 6"/>
                  <a:gd name="T8" fmla="*/ 0 w 16"/>
                  <a:gd name="T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6">
                    <a:moveTo>
                      <a:pt x="0" y="6"/>
                    </a:moveTo>
                    <a:lnTo>
                      <a:pt x="16" y="3"/>
                    </a:lnTo>
                    <a:lnTo>
                      <a:pt x="16" y="0"/>
                    </a:lnTo>
                    <a:lnTo>
                      <a:pt x="0" y="3"/>
                    </a:lnTo>
                    <a:lnTo>
                      <a:pt x="0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13" name="Freeform 2930"/>
              <p:cNvSpPr>
                <a:spLocks/>
              </p:cNvSpPr>
              <p:nvPr/>
            </p:nvSpPr>
            <p:spPr bwMode="auto">
              <a:xfrm>
                <a:off x="10415" y="2892"/>
                <a:ext cx="6" cy="104"/>
              </a:xfrm>
              <a:custGeom>
                <a:avLst/>
                <a:gdLst>
                  <a:gd name="T0" fmla="*/ 0 w 4"/>
                  <a:gd name="T1" fmla="*/ 69 h 69"/>
                  <a:gd name="T2" fmla="*/ 1 w 4"/>
                  <a:gd name="T3" fmla="*/ 69 h 69"/>
                  <a:gd name="T4" fmla="*/ 4 w 4"/>
                  <a:gd name="T5" fmla="*/ 1 h 69"/>
                  <a:gd name="T6" fmla="*/ 4 w 4"/>
                  <a:gd name="T7" fmla="*/ 0 h 69"/>
                  <a:gd name="T8" fmla="*/ 3 w 4"/>
                  <a:gd name="T9" fmla="*/ 1 h 69"/>
                  <a:gd name="T10" fmla="*/ 0 w 4"/>
                  <a:gd name="T11" fmla="*/ 69 h 69"/>
                  <a:gd name="T12" fmla="*/ 0 w 4"/>
                  <a:gd name="T13" fmla="*/ 69 h 69"/>
                  <a:gd name="T14" fmla="*/ 0 w 4"/>
                  <a:gd name="T15" fmla="*/ 69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69">
                    <a:moveTo>
                      <a:pt x="0" y="69"/>
                    </a:moveTo>
                    <a:cubicBezTo>
                      <a:pt x="1" y="69"/>
                      <a:pt x="1" y="69"/>
                      <a:pt x="1" y="69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3" y="0"/>
                      <a:pt x="3" y="1"/>
                    </a:cubicBezTo>
                    <a:cubicBezTo>
                      <a:pt x="0" y="69"/>
                      <a:pt x="0" y="69"/>
                      <a:pt x="0" y="69"/>
                    </a:cubicBezTo>
                    <a:cubicBezTo>
                      <a:pt x="0" y="69"/>
                      <a:pt x="0" y="69"/>
                      <a:pt x="0" y="69"/>
                    </a:cubicBezTo>
                    <a:cubicBezTo>
                      <a:pt x="0" y="69"/>
                      <a:pt x="0" y="69"/>
                      <a:pt x="0" y="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14" name="Freeform 2931"/>
              <p:cNvSpPr>
                <a:spLocks/>
              </p:cNvSpPr>
              <p:nvPr/>
            </p:nvSpPr>
            <p:spPr bwMode="auto">
              <a:xfrm>
                <a:off x="10412" y="2892"/>
                <a:ext cx="9" cy="104"/>
              </a:xfrm>
              <a:custGeom>
                <a:avLst/>
                <a:gdLst>
                  <a:gd name="T0" fmla="*/ 6 w 6"/>
                  <a:gd name="T1" fmla="*/ 69 h 69"/>
                  <a:gd name="T2" fmla="*/ 6 w 6"/>
                  <a:gd name="T3" fmla="*/ 69 h 69"/>
                  <a:gd name="T4" fmla="*/ 6 w 6"/>
                  <a:gd name="T5" fmla="*/ 69 h 69"/>
                  <a:gd name="T6" fmla="*/ 2 w 6"/>
                  <a:gd name="T7" fmla="*/ 1 h 69"/>
                  <a:gd name="T8" fmla="*/ 1 w 6"/>
                  <a:gd name="T9" fmla="*/ 0 h 69"/>
                  <a:gd name="T10" fmla="*/ 1 w 6"/>
                  <a:gd name="T11" fmla="*/ 0 h 69"/>
                  <a:gd name="T12" fmla="*/ 0 w 6"/>
                  <a:gd name="T13" fmla="*/ 1 h 69"/>
                  <a:gd name="T14" fmla="*/ 5 w 6"/>
                  <a:gd name="T15" fmla="*/ 69 h 69"/>
                  <a:gd name="T16" fmla="*/ 6 w 6"/>
                  <a:gd name="T17" fmla="*/ 69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9">
                    <a:moveTo>
                      <a:pt x="6" y="69"/>
                    </a:moveTo>
                    <a:cubicBezTo>
                      <a:pt x="6" y="69"/>
                      <a:pt x="6" y="69"/>
                      <a:pt x="6" y="69"/>
                    </a:cubicBezTo>
                    <a:cubicBezTo>
                      <a:pt x="6" y="69"/>
                      <a:pt x="6" y="69"/>
                      <a:pt x="6" y="69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5" y="69"/>
                      <a:pt x="5" y="69"/>
                      <a:pt x="5" y="69"/>
                    </a:cubicBezTo>
                    <a:cubicBezTo>
                      <a:pt x="5" y="69"/>
                      <a:pt x="5" y="69"/>
                      <a:pt x="6" y="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15" name="Freeform 2932"/>
              <p:cNvSpPr>
                <a:spLocks/>
              </p:cNvSpPr>
              <p:nvPr/>
            </p:nvSpPr>
            <p:spPr bwMode="auto">
              <a:xfrm>
                <a:off x="10507" y="2891"/>
                <a:ext cx="21" cy="104"/>
              </a:xfrm>
              <a:custGeom>
                <a:avLst/>
                <a:gdLst>
                  <a:gd name="T0" fmla="*/ 1 w 14"/>
                  <a:gd name="T1" fmla="*/ 69 h 69"/>
                  <a:gd name="T2" fmla="*/ 2 w 14"/>
                  <a:gd name="T3" fmla="*/ 68 h 69"/>
                  <a:gd name="T4" fmla="*/ 14 w 14"/>
                  <a:gd name="T5" fmla="*/ 1 h 69"/>
                  <a:gd name="T6" fmla="*/ 13 w 14"/>
                  <a:gd name="T7" fmla="*/ 1 h 69"/>
                  <a:gd name="T8" fmla="*/ 12 w 14"/>
                  <a:gd name="T9" fmla="*/ 1 h 69"/>
                  <a:gd name="T10" fmla="*/ 0 w 14"/>
                  <a:gd name="T11" fmla="*/ 68 h 69"/>
                  <a:gd name="T12" fmla="*/ 1 w 14"/>
                  <a:gd name="T13" fmla="*/ 69 h 69"/>
                  <a:gd name="T14" fmla="*/ 1 w 14"/>
                  <a:gd name="T15" fmla="*/ 69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" h="69">
                    <a:moveTo>
                      <a:pt x="1" y="69"/>
                    </a:moveTo>
                    <a:cubicBezTo>
                      <a:pt x="1" y="69"/>
                      <a:pt x="2" y="68"/>
                      <a:pt x="2" y="68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1"/>
                      <a:pt x="13" y="1"/>
                    </a:cubicBezTo>
                    <a:cubicBezTo>
                      <a:pt x="13" y="0"/>
                      <a:pt x="12" y="1"/>
                      <a:pt x="12" y="1"/>
                    </a:cubicBezTo>
                    <a:cubicBezTo>
                      <a:pt x="0" y="68"/>
                      <a:pt x="0" y="68"/>
                      <a:pt x="0" y="68"/>
                    </a:cubicBezTo>
                    <a:cubicBezTo>
                      <a:pt x="0" y="68"/>
                      <a:pt x="1" y="69"/>
                      <a:pt x="1" y="69"/>
                    </a:cubicBezTo>
                    <a:cubicBezTo>
                      <a:pt x="1" y="69"/>
                      <a:pt x="1" y="69"/>
                      <a:pt x="1" y="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16" name="Freeform 2933"/>
              <p:cNvSpPr>
                <a:spLocks/>
              </p:cNvSpPr>
              <p:nvPr/>
            </p:nvSpPr>
            <p:spPr bwMode="auto">
              <a:xfrm>
                <a:off x="10510" y="2894"/>
                <a:ext cx="13" cy="102"/>
              </a:xfrm>
              <a:custGeom>
                <a:avLst/>
                <a:gdLst>
                  <a:gd name="T0" fmla="*/ 8 w 9"/>
                  <a:gd name="T1" fmla="*/ 68 h 68"/>
                  <a:gd name="T2" fmla="*/ 8 w 9"/>
                  <a:gd name="T3" fmla="*/ 68 h 68"/>
                  <a:gd name="T4" fmla="*/ 9 w 9"/>
                  <a:gd name="T5" fmla="*/ 68 h 68"/>
                  <a:gd name="T6" fmla="*/ 1 w 9"/>
                  <a:gd name="T7" fmla="*/ 1 h 68"/>
                  <a:gd name="T8" fmla="*/ 1 w 9"/>
                  <a:gd name="T9" fmla="*/ 0 h 68"/>
                  <a:gd name="T10" fmla="*/ 0 w 9"/>
                  <a:gd name="T11" fmla="*/ 1 h 68"/>
                  <a:gd name="T12" fmla="*/ 8 w 9"/>
                  <a:gd name="T13" fmla="*/ 68 h 68"/>
                  <a:gd name="T14" fmla="*/ 8 w 9"/>
                  <a:gd name="T15" fmla="*/ 68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" h="68">
                    <a:moveTo>
                      <a:pt x="8" y="68"/>
                    </a:moveTo>
                    <a:cubicBezTo>
                      <a:pt x="8" y="68"/>
                      <a:pt x="8" y="68"/>
                      <a:pt x="8" y="68"/>
                    </a:cubicBezTo>
                    <a:cubicBezTo>
                      <a:pt x="9" y="68"/>
                      <a:pt x="9" y="68"/>
                      <a:pt x="9" y="68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8" y="68"/>
                      <a:pt x="8" y="68"/>
                      <a:pt x="8" y="68"/>
                    </a:cubicBezTo>
                    <a:cubicBezTo>
                      <a:pt x="8" y="68"/>
                      <a:pt x="8" y="68"/>
                      <a:pt x="8" y="6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17" name="Rectangle 2934"/>
              <p:cNvSpPr>
                <a:spLocks noChangeArrowheads="1"/>
              </p:cNvSpPr>
              <p:nvPr/>
            </p:nvSpPr>
            <p:spPr bwMode="auto">
              <a:xfrm>
                <a:off x="10422" y="2785"/>
                <a:ext cx="103" cy="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18" name="Rectangle 2935"/>
              <p:cNvSpPr>
                <a:spLocks noChangeArrowheads="1"/>
              </p:cNvSpPr>
              <p:nvPr/>
            </p:nvSpPr>
            <p:spPr bwMode="auto">
              <a:xfrm>
                <a:off x="10413" y="2788"/>
                <a:ext cx="94" cy="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19" name="Freeform 2936"/>
              <p:cNvSpPr>
                <a:spLocks/>
              </p:cNvSpPr>
              <p:nvPr/>
            </p:nvSpPr>
            <p:spPr bwMode="auto">
              <a:xfrm>
                <a:off x="10422" y="2785"/>
                <a:ext cx="106" cy="112"/>
              </a:xfrm>
              <a:custGeom>
                <a:avLst/>
                <a:gdLst>
                  <a:gd name="T0" fmla="*/ 1 w 70"/>
                  <a:gd name="T1" fmla="*/ 74 h 74"/>
                  <a:gd name="T2" fmla="*/ 2 w 70"/>
                  <a:gd name="T3" fmla="*/ 74 h 74"/>
                  <a:gd name="T4" fmla="*/ 70 w 70"/>
                  <a:gd name="T5" fmla="*/ 1 h 74"/>
                  <a:gd name="T6" fmla="*/ 70 w 70"/>
                  <a:gd name="T7" fmla="*/ 0 h 74"/>
                  <a:gd name="T8" fmla="*/ 69 w 70"/>
                  <a:gd name="T9" fmla="*/ 0 h 74"/>
                  <a:gd name="T10" fmla="*/ 1 w 70"/>
                  <a:gd name="T11" fmla="*/ 73 h 74"/>
                  <a:gd name="T12" fmla="*/ 1 w 70"/>
                  <a:gd name="T13" fmla="*/ 74 h 74"/>
                  <a:gd name="T14" fmla="*/ 1 w 70"/>
                  <a:gd name="T15" fmla="*/ 74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0" h="74">
                    <a:moveTo>
                      <a:pt x="1" y="74"/>
                    </a:moveTo>
                    <a:cubicBezTo>
                      <a:pt x="1" y="74"/>
                      <a:pt x="1" y="74"/>
                      <a:pt x="2" y="74"/>
                    </a:cubicBezTo>
                    <a:cubicBezTo>
                      <a:pt x="70" y="1"/>
                      <a:pt x="70" y="1"/>
                      <a:pt x="70" y="1"/>
                    </a:cubicBezTo>
                    <a:cubicBezTo>
                      <a:pt x="70" y="1"/>
                      <a:pt x="70" y="0"/>
                      <a:pt x="70" y="0"/>
                    </a:cubicBezTo>
                    <a:cubicBezTo>
                      <a:pt x="70" y="0"/>
                      <a:pt x="69" y="0"/>
                      <a:pt x="69" y="0"/>
                    </a:cubicBezTo>
                    <a:cubicBezTo>
                      <a:pt x="1" y="73"/>
                      <a:pt x="1" y="73"/>
                      <a:pt x="1" y="73"/>
                    </a:cubicBezTo>
                    <a:cubicBezTo>
                      <a:pt x="0" y="73"/>
                      <a:pt x="0" y="74"/>
                      <a:pt x="1" y="74"/>
                    </a:cubicBezTo>
                    <a:cubicBezTo>
                      <a:pt x="1" y="74"/>
                      <a:pt x="1" y="74"/>
                      <a:pt x="1" y="7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20" name="Freeform 2937"/>
              <p:cNvSpPr>
                <a:spLocks/>
              </p:cNvSpPr>
              <p:nvPr/>
            </p:nvSpPr>
            <p:spPr bwMode="auto">
              <a:xfrm>
                <a:off x="10422" y="2788"/>
                <a:ext cx="101" cy="106"/>
              </a:xfrm>
              <a:custGeom>
                <a:avLst/>
                <a:gdLst>
                  <a:gd name="T0" fmla="*/ 67 w 67"/>
                  <a:gd name="T1" fmla="*/ 70 h 70"/>
                  <a:gd name="T2" fmla="*/ 67 w 67"/>
                  <a:gd name="T3" fmla="*/ 70 h 70"/>
                  <a:gd name="T4" fmla="*/ 67 w 67"/>
                  <a:gd name="T5" fmla="*/ 69 h 70"/>
                  <a:gd name="T6" fmla="*/ 2 w 67"/>
                  <a:gd name="T7" fmla="*/ 0 h 70"/>
                  <a:gd name="T8" fmla="*/ 1 w 67"/>
                  <a:gd name="T9" fmla="*/ 0 h 70"/>
                  <a:gd name="T10" fmla="*/ 1 w 67"/>
                  <a:gd name="T11" fmla="*/ 1 h 70"/>
                  <a:gd name="T12" fmla="*/ 66 w 67"/>
                  <a:gd name="T13" fmla="*/ 70 h 70"/>
                  <a:gd name="T14" fmla="*/ 67 w 67"/>
                  <a:gd name="T15" fmla="*/ 7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7" h="70">
                    <a:moveTo>
                      <a:pt x="67" y="70"/>
                    </a:moveTo>
                    <a:cubicBezTo>
                      <a:pt x="67" y="70"/>
                      <a:pt x="67" y="70"/>
                      <a:pt x="67" y="70"/>
                    </a:cubicBezTo>
                    <a:cubicBezTo>
                      <a:pt x="67" y="70"/>
                      <a:pt x="67" y="69"/>
                      <a:pt x="67" y="69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1" y="1"/>
                    </a:cubicBezTo>
                    <a:cubicBezTo>
                      <a:pt x="66" y="70"/>
                      <a:pt x="66" y="70"/>
                      <a:pt x="66" y="70"/>
                    </a:cubicBezTo>
                    <a:cubicBezTo>
                      <a:pt x="66" y="70"/>
                      <a:pt x="67" y="70"/>
                      <a:pt x="67" y="7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21" name="Freeform 2938"/>
              <p:cNvSpPr>
                <a:spLocks/>
              </p:cNvSpPr>
              <p:nvPr/>
            </p:nvSpPr>
            <p:spPr bwMode="auto">
              <a:xfrm>
                <a:off x="10409" y="2788"/>
                <a:ext cx="99" cy="112"/>
              </a:xfrm>
              <a:custGeom>
                <a:avLst/>
                <a:gdLst>
                  <a:gd name="T0" fmla="*/ 0 w 66"/>
                  <a:gd name="T1" fmla="*/ 74 h 74"/>
                  <a:gd name="T2" fmla="*/ 1 w 66"/>
                  <a:gd name="T3" fmla="*/ 73 h 74"/>
                  <a:gd name="T4" fmla="*/ 65 w 66"/>
                  <a:gd name="T5" fmla="*/ 1 h 74"/>
                  <a:gd name="T6" fmla="*/ 65 w 66"/>
                  <a:gd name="T7" fmla="*/ 0 h 74"/>
                  <a:gd name="T8" fmla="*/ 64 w 66"/>
                  <a:gd name="T9" fmla="*/ 0 h 74"/>
                  <a:gd name="T10" fmla="*/ 0 w 66"/>
                  <a:gd name="T11" fmla="*/ 73 h 74"/>
                  <a:gd name="T12" fmla="*/ 0 w 66"/>
                  <a:gd name="T13" fmla="*/ 73 h 74"/>
                  <a:gd name="T14" fmla="*/ 0 w 66"/>
                  <a:gd name="T15" fmla="*/ 74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6" h="74">
                    <a:moveTo>
                      <a:pt x="0" y="74"/>
                    </a:moveTo>
                    <a:cubicBezTo>
                      <a:pt x="1" y="74"/>
                      <a:pt x="1" y="74"/>
                      <a:pt x="1" y="73"/>
                    </a:cubicBezTo>
                    <a:cubicBezTo>
                      <a:pt x="65" y="1"/>
                      <a:pt x="65" y="1"/>
                      <a:pt x="65" y="1"/>
                    </a:cubicBezTo>
                    <a:cubicBezTo>
                      <a:pt x="66" y="0"/>
                      <a:pt x="66" y="0"/>
                      <a:pt x="65" y="0"/>
                    </a:cubicBezTo>
                    <a:cubicBezTo>
                      <a:pt x="65" y="0"/>
                      <a:pt x="65" y="0"/>
                      <a:pt x="64" y="0"/>
                    </a:cubicBezTo>
                    <a:cubicBezTo>
                      <a:pt x="0" y="73"/>
                      <a:pt x="0" y="73"/>
                      <a:pt x="0" y="73"/>
                    </a:cubicBezTo>
                    <a:cubicBezTo>
                      <a:pt x="0" y="73"/>
                      <a:pt x="0" y="73"/>
                      <a:pt x="0" y="73"/>
                    </a:cubicBezTo>
                    <a:cubicBezTo>
                      <a:pt x="0" y="74"/>
                      <a:pt x="0" y="74"/>
                      <a:pt x="0" y="7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22" name="Freeform 2939"/>
              <p:cNvSpPr>
                <a:spLocks/>
              </p:cNvSpPr>
              <p:nvPr/>
            </p:nvSpPr>
            <p:spPr bwMode="auto">
              <a:xfrm>
                <a:off x="10412" y="2790"/>
                <a:ext cx="95" cy="102"/>
              </a:xfrm>
              <a:custGeom>
                <a:avLst/>
                <a:gdLst>
                  <a:gd name="T0" fmla="*/ 62 w 63"/>
                  <a:gd name="T1" fmla="*/ 68 h 68"/>
                  <a:gd name="T2" fmla="*/ 62 w 63"/>
                  <a:gd name="T3" fmla="*/ 68 h 68"/>
                  <a:gd name="T4" fmla="*/ 62 w 63"/>
                  <a:gd name="T5" fmla="*/ 67 h 68"/>
                  <a:gd name="T6" fmla="*/ 1 w 63"/>
                  <a:gd name="T7" fmla="*/ 0 h 68"/>
                  <a:gd name="T8" fmla="*/ 0 w 63"/>
                  <a:gd name="T9" fmla="*/ 0 h 68"/>
                  <a:gd name="T10" fmla="*/ 0 w 63"/>
                  <a:gd name="T11" fmla="*/ 1 h 68"/>
                  <a:gd name="T12" fmla="*/ 61 w 63"/>
                  <a:gd name="T13" fmla="*/ 68 h 68"/>
                  <a:gd name="T14" fmla="*/ 62 w 63"/>
                  <a:gd name="T15" fmla="*/ 68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3" h="68">
                    <a:moveTo>
                      <a:pt x="62" y="68"/>
                    </a:moveTo>
                    <a:cubicBezTo>
                      <a:pt x="62" y="68"/>
                      <a:pt x="62" y="68"/>
                      <a:pt x="62" y="68"/>
                    </a:cubicBezTo>
                    <a:cubicBezTo>
                      <a:pt x="63" y="68"/>
                      <a:pt x="63" y="67"/>
                      <a:pt x="62" y="67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61" y="68"/>
                      <a:pt x="61" y="68"/>
                      <a:pt x="61" y="68"/>
                    </a:cubicBezTo>
                    <a:cubicBezTo>
                      <a:pt x="62" y="68"/>
                      <a:pt x="62" y="68"/>
                      <a:pt x="62" y="6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23" name="Freeform 2940"/>
              <p:cNvSpPr>
                <a:spLocks/>
              </p:cNvSpPr>
              <p:nvPr/>
            </p:nvSpPr>
            <p:spPr bwMode="auto">
              <a:xfrm>
                <a:off x="10510" y="2787"/>
                <a:ext cx="16" cy="6"/>
              </a:xfrm>
              <a:custGeom>
                <a:avLst/>
                <a:gdLst>
                  <a:gd name="T0" fmla="*/ 0 w 16"/>
                  <a:gd name="T1" fmla="*/ 6 h 6"/>
                  <a:gd name="T2" fmla="*/ 16 w 16"/>
                  <a:gd name="T3" fmla="*/ 3 h 6"/>
                  <a:gd name="T4" fmla="*/ 16 w 16"/>
                  <a:gd name="T5" fmla="*/ 0 h 6"/>
                  <a:gd name="T6" fmla="*/ 0 w 16"/>
                  <a:gd name="T7" fmla="*/ 3 h 6"/>
                  <a:gd name="T8" fmla="*/ 0 w 16"/>
                  <a:gd name="T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6">
                    <a:moveTo>
                      <a:pt x="0" y="6"/>
                    </a:moveTo>
                    <a:lnTo>
                      <a:pt x="16" y="3"/>
                    </a:lnTo>
                    <a:lnTo>
                      <a:pt x="16" y="0"/>
                    </a:lnTo>
                    <a:lnTo>
                      <a:pt x="0" y="3"/>
                    </a:lnTo>
                    <a:lnTo>
                      <a:pt x="0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24" name="Freeform 2941"/>
              <p:cNvSpPr>
                <a:spLocks/>
              </p:cNvSpPr>
              <p:nvPr/>
            </p:nvSpPr>
            <p:spPr bwMode="auto">
              <a:xfrm>
                <a:off x="10409" y="2784"/>
                <a:ext cx="16" cy="7"/>
              </a:xfrm>
              <a:custGeom>
                <a:avLst/>
                <a:gdLst>
                  <a:gd name="T0" fmla="*/ 0 w 16"/>
                  <a:gd name="T1" fmla="*/ 7 h 7"/>
                  <a:gd name="T2" fmla="*/ 16 w 16"/>
                  <a:gd name="T3" fmla="*/ 3 h 7"/>
                  <a:gd name="T4" fmla="*/ 16 w 16"/>
                  <a:gd name="T5" fmla="*/ 0 h 7"/>
                  <a:gd name="T6" fmla="*/ 0 w 16"/>
                  <a:gd name="T7" fmla="*/ 4 h 7"/>
                  <a:gd name="T8" fmla="*/ 0 w 16"/>
                  <a:gd name="T9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7">
                    <a:moveTo>
                      <a:pt x="0" y="7"/>
                    </a:moveTo>
                    <a:lnTo>
                      <a:pt x="16" y="3"/>
                    </a:lnTo>
                    <a:lnTo>
                      <a:pt x="16" y="0"/>
                    </a:lnTo>
                    <a:lnTo>
                      <a:pt x="0" y="4"/>
                    </a:lnTo>
                    <a:lnTo>
                      <a:pt x="0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25" name="Freeform 2942"/>
              <p:cNvSpPr>
                <a:spLocks/>
              </p:cNvSpPr>
              <p:nvPr/>
            </p:nvSpPr>
            <p:spPr bwMode="auto">
              <a:xfrm>
                <a:off x="10415" y="2788"/>
                <a:ext cx="6" cy="106"/>
              </a:xfrm>
              <a:custGeom>
                <a:avLst/>
                <a:gdLst>
                  <a:gd name="T0" fmla="*/ 0 w 4"/>
                  <a:gd name="T1" fmla="*/ 70 h 70"/>
                  <a:gd name="T2" fmla="*/ 1 w 4"/>
                  <a:gd name="T3" fmla="*/ 69 h 70"/>
                  <a:gd name="T4" fmla="*/ 4 w 4"/>
                  <a:gd name="T5" fmla="*/ 1 h 70"/>
                  <a:gd name="T6" fmla="*/ 4 w 4"/>
                  <a:gd name="T7" fmla="*/ 0 h 70"/>
                  <a:gd name="T8" fmla="*/ 3 w 4"/>
                  <a:gd name="T9" fmla="*/ 1 h 70"/>
                  <a:gd name="T10" fmla="*/ 0 w 4"/>
                  <a:gd name="T11" fmla="*/ 69 h 70"/>
                  <a:gd name="T12" fmla="*/ 0 w 4"/>
                  <a:gd name="T13" fmla="*/ 70 h 70"/>
                  <a:gd name="T14" fmla="*/ 0 w 4"/>
                  <a:gd name="T15" fmla="*/ 7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70">
                    <a:moveTo>
                      <a:pt x="0" y="70"/>
                    </a:moveTo>
                    <a:cubicBezTo>
                      <a:pt x="1" y="70"/>
                      <a:pt x="1" y="69"/>
                      <a:pt x="1" y="69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0"/>
                      <a:pt x="4" y="0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0" y="69"/>
                      <a:pt x="0" y="69"/>
                      <a:pt x="0" y="69"/>
                    </a:cubicBezTo>
                    <a:cubicBezTo>
                      <a:pt x="0" y="69"/>
                      <a:pt x="0" y="70"/>
                      <a:pt x="0" y="70"/>
                    </a:cubicBezTo>
                    <a:cubicBezTo>
                      <a:pt x="0" y="70"/>
                      <a:pt x="0" y="70"/>
                      <a:pt x="0" y="7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26" name="Freeform 2943"/>
              <p:cNvSpPr>
                <a:spLocks/>
              </p:cNvSpPr>
              <p:nvPr/>
            </p:nvSpPr>
            <p:spPr bwMode="auto">
              <a:xfrm>
                <a:off x="10412" y="2788"/>
                <a:ext cx="9" cy="106"/>
              </a:xfrm>
              <a:custGeom>
                <a:avLst/>
                <a:gdLst>
                  <a:gd name="T0" fmla="*/ 6 w 6"/>
                  <a:gd name="T1" fmla="*/ 70 h 70"/>
                  <a:gd name="T2" fmla="*/ 6 w 6"/>
                  <a:gd name="T3" fmla="*/ 70 h 70"/>
                  <a:gd name="T4" fmla="*/ 6 w 6"/>
                  <a:gd name="T5" fmla="*/ 69 h 70"/>
                  <a:gd name="T6" fmla="*/ 2 w 6"/>
                  <a:gd name="T7" fmla="*/ 1 h 70"/>
                  <a:gd name="T8" fmla="*/ 1 w 6"/>
                  <a:gd name="T9" fmla="*/ 0 h 70"/>
                  <a:gd name="T10" fmla="*/ 1 w 6"/>
                  <a:gd name="T11" fmla="*/ 0 h 70"/>
                  <a:gd name="T12" fmla="*/ 0 w 6"/>
                  <a:gd name="T13" fmla="*/ 1 h 70"/>
                  <a:gd name="T14" fmla="*/ 5 w 6"/>
                  <a:gd name="T15" fmla="*/ 69 h 70"/>
                  <a:gd name="T16" fmla="*/ 6 w 6"/>
                  <a:gd name="T17" fmla="*/ 7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70">
                    <a:moveTo>
                      <a:pt x="6" y="70"/>
                    </a:moveTo>
                    <a:cubicBezTo>
                      <a:pt x="6" y="70"/>
                      <a:pt x="6" y="70"/>
                      <a:pt x="6" y="70"/>
                    </a:cubicBezTo>
                    <a:cubicBezTo>
                      <a:pt x="6" y="70"/>
                      <a:pt x="6" y="69"/>
                      <a:pt x="6" y="69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5" y="69"/>
                      <a:pt x="5" y="69"/>
                      <a:pt x="5" y="69"/>
                    </a:cubicBezTo>
                    <a:cubicBezTo>
                      <a:pt x="5" y="70"/>
                      <a:pt x="5" y="70"/>
                      <a:pt x="6" y="7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27" name="Freeform 2944"/>
              <p:cNvSpPr>
                <a:spLocks/>
              </p:cNvSpPr>
              <p:nvPr/>
            </p:nvSpPr>
            <p:spPr bwMode="auto">
              <a:xfrm>
                <a:off x="10507" y="2788"/>
                <a:ext cx="21" cy="103"/>
              </a:xfrm>
              <a:custGeom>
                <a:avLst/>
                <a:gdLst>
                  <a:gd name="T0" fmla="*/ 1 w 14"/>
                  <a:gd name="T1" fmla="*/ 68 h 68"/>
                  <a:gd name="T2" fmla="*/ 2 w 14"/>
                  <a:gd name="T3" fmla="*/ 67 h 68"/>
                  <a:gd name="T4" fmla="*/ 14 w 14"/>
                  <a:gd name="T5" fmla="*/ 1 h 68"/>
                  <a:gd name="T6" fmla="*/ 13 w 14"/>
                  <a:gd name="T7" fmla="*/ 0 h 68"/>
                  <a:gd name="T8" fmla="*/ 12 w 14"/>
                  <a:gd name="T9" fmla="*/ 0 h 68"/>
                  <a:gd name="T10" fmla="*/ 0 w 14"/>
                  <a:gd name="T11" fmla="*/ 67 h 68"/>
                  <a:gd name="T12" fmla="*/ 1 w 14"/>
                  <a:gd name="T13" fmla="*/ 68 h 68"/>
                  <a:gd name="T14" fmla="*/ 1 w 14"/>
                  <a:gd name="T15" fmla="*/ 68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" h="68">
                    <a:moveTo>
                      <a:pt x="1" y="68"/>
                    </a:moveTo>
                    <a:cubicBezTo>
                      <a:pt x="1" y="68"/>
                      <a:pt x="2" y="68"/>
                      <a:pt x="2" y="67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0"/>
                      <a:pt x="14" y="0"/>
                      <a:pt x="13" y="0"/>
                    </a:cubicBezTo>
                    <a:cubicBezTo>
                      <a:pt x="13" y="0"/>
                      <a:pt x="12" y="0"/>
                      <a:pt x="12" y="0"/>
                    </a:cubicBezTo>
                    <a:cubicBezTo>
                      <a:pt x="0" y="67"/>
                      <a:pt x="0" y="67"/>
                      <a:pt x="0" y="67"/>
                    </a:cubicBezTo>
                    <a:cubicBezTo>
                      <a:pt x="0" y="68"/>
                      <a:pt x="1" y="68"/>
                      <a:pt x="1" y="68"/>
                    </a:cubicBezTo>
                    <a:cubicBezTo>
                      <a:pt x="1" y="68"/>
                      <a:pt x="1" y="68"/>
                      <a:pt x="1" y="6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28" name="Freeform 2945"/>
              <p:cNvSpPr>
                <a:spLocks/>
              </p:cNvSpPr>
              <p:nvPr/>
            </p:nvSpPr>
            <p:spPr bwMode="auto">
              <a:xfrm>
                <a:off x="10510" y="2790"/>
                <a:ext cx="13" cy="104"/>
              </a:xfrm>
              <a:custGeom>
                <a:avLst/>
                <a:gdLst>
                  <a:gd name="T0" fmla="*/ 8 w 9"/>
                  <a:gd name="T1" fmla="*/ 69 h 69"/>
                  <a:gd name="T2" fmla="*/ 8 w 9"/>
                  <a:gd name="T3" fmla="*/ 69 h 69"/>
                  <a:gd name="T4" fmla="*/ 9 w 9"/>
                  <a:gd name="T5" fmla="*/ 68 h 69"/>
                  <a:gd name="T6" fmla="*/ 1 w 9"/>
                  <a:gd name="T7" fmla="*/ 1 h 69"/>
                  <a:gd name="T8" fmla="*/ 1 w 9"/>
                  <a:gd name="T9" fmla="*/ 0 h 69"/>
                  <a:gd name="T10" fmla="*/ 0 w 9"/>
                  <a:gd name="T11" fmla="*/ 1 h 69"/>
                  <a:gd name="T12" fmla="*/ 8 w 9"/>
                  <a:gd name="T13" fmla="*/ 68 h 69"/>
                  <a:gd name="T14" fmla="*/ 8 w 9"/>
                  <a:gd name="T15" fmla="*/ 69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" h="69">
                    <a:moveTo>
                      <a:pt x="8" y="69"/>
                    </a:moveTo>
                    <a:cubicBezTo>
                      <a:pt x="8" y="69"/>
                      <a:pt x="8" y="69"/>
                      <a:pt x="8" y="69"/>
                    </a:cubicBezTo>
                    <a:cubicBezTo>
                      <a:pt x="9" y="69"/>
                      <a:pt x="9" y="68"/>
                      <a:pt x="9" y="68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8" y="68"/>
                      <a:pt x="8" y="68"/>
                      <a:pt x="8" y="68"/>
                    </a:cubicBezTo>
                    <a:cubicBezTo>
                      <a:pt x="8" y="69"/>
                      <a:pt x="8" y="69"/>
                      <a:pt x="8" y="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29" name="Rectangle 2946"/>
              <p:cNvSpPr>
                <a:spLocks noChangeArrowheads="1"/>
              </p:cNvSpPr>
              <p:nvPr/>
            </p:nvSpPr>
            <p:spPr bwMode="auto">
              <a:xfrm>
                <a:off x="10422" y="3097"/>
                <a:ext cx="103" cy="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30" name="Rectangle 2947"/>
              <p:cNvSpPr>
                <a:spLocks noChangeArrowheads="1"/>
              </p:cNvSpPr>
              <p:nvPr/>
            </p:nvSpPr>
            <p:spPr bwMode="auto">
              <a:xfrm>
                <a:off x="10413" y="3100"/>
                <a:ext cx="94" cy="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31" name="Freeform 2948"/>
              <p:cNvSpPr>
                <a:spLocks/>
              </p:cNvSpPr>
              <p:nvPr/>
            </p:nvSpPr>
            <p:spPr bwMode="auto">
              <a:xfrm>
                <a:off x="10422" y="3097"/>
                <a:ext cx="106" cy="112"/>
              </a:xfrm>
              <a:custGeom>
                <a:avLst/>
                <a:gdLst>
                  <a:gd name="T0" fmla="*/ 1 w 70"/>
                  <a:gd name="T1" fmla="*/ 74 h 74"/>
                  <a:gd name="T2" fmla="*/ 2 w 70"/>
                  <a:gd name="T3" fmla="*/ 74 h 74"/>
                  <a:gd name="T4" fmla="*/ 70 w 70"/>
                  <a:gd name="T5" fmla="*/ 1 h 74"/>
                  <a:gd name="T6" fmla="*/ 70 w 70"/>
                  <a:gd name="T7" fmla="*/ 0 h 74"/>
                  <a:gd name="T8" fmla="*/ 69 w 70"/>
                  <a:gd name="T9" fmla="*/ 0 h 74"/>
                  <a:gd name="T10" fmla="*/ 1 w 70"/>
                  <a:gd name="T11" fmla="*/ 73 h 74"/>
                  <a:gd name="T12" fmla="*/ 1 w 70"/>
                  <a:gd name="T13" fmla="*/ 74 h 74"/>
                  <a:gd name="T14" fmla="*/ 1 w 70"/>
                  <a:gd name="T15" fmla="*/ 74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0" h="74">
                    <a:moveTo>
                      <a:pt x="1" y="74"/>
                    </a:moveTo>
                    <a:cubicBezTo>
                      <a:pt x="1" y="74"/>
                      <a:pt x="1" y="74"/>
                      <a:pt x="2" y="74"/>
                    </a:cubicBezTo>
                    <a:cubicBezTo>
                      <a:pt x="70" y="1"/>
                      <a:pt x="70" y="1"/>
                      <a:pt x="70" y="1"/>
                    </a:cubicBezTo>
                    <a:cubicBezTo>
                      <a:pt x="70" y="0"/>
                      <a:pt x="70" y="0"/>
                      <a:pt x="70" y="0"/>
                    </a:cubicBezTo>
                    <a:cubicBezTo>
                      <a:pt x="70" y="0"/>
                      <a:pt x="69" y="0"/>
                      <a:pt x="69" y="0"/>
                    </a:cubicBezTo>
                    <a:cubicBezTo>
                      <a:pt x="1" y="73"/>
                      <a:pt x="1" y="73"/>
                      <a:pt x="1" y="73"/>
                    </a:cubicBezTo>
                    <a:cubicBezTo>
                      <a:pt x="0" y="73"/>
                      <a:pt x="0" y="73"/>
                      <a:pt x="1" y="74"/>
                    </a:cubicBezTo>
                    <a:cubicBezTo>
                      <a:pt x="1" y="74"/>
                      <a:pt x="1" y="74"/>
                      <a:pt x="1" y="7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32" name="Freeform 2949"/>
              <p:cNvSpPr>
                <a:spLocks/>
              </p:cNvSpPr>
              <p:nvPr/>
            </p:nvSpPr>
            <p:spPr bwMode="auto">
              <a:xfrm>
                <a:off x="10422" y="3100"/>
                <a:ext cx="101" cy="106"/>
              </a:xfrm>
              <a:custGeom>
                <a:avLst/>
                <a:gdLst>
                  <a:gd name="T0" fmla="*/ 67 w 67"/>
                  <a:gd name="T1" fmla="*/ 70 h 70"/>
                  <a:gd name="T2" fmla="*/ 67 w 67"/>
                  <a:gd name="T3" fmla="*/ 70 h 70"/>
                  <a:gd name="T4" fmla="*/ 67 w 67"/>
                  <a:gd name="T5" fmla="*/ 69 h 70"/>
                  <a:gd name="T6" fmla="*/ 2 w 67"/>
                  <a:gd name="T7" fmla="*/ 0 h 70"/>
                  <a:gd name="T8" fmla="*/ 1 w 67"/>
                  <a:gd name="T9" fmla="*/ 0 h 70"/>
                  <a:gd name="T10" fmla="*/ 1 w 67"/>
                  <a:gd name="T11" fmla="*/ 1 h 70"/>
                  <a:gd name="T12" fmla="*/ 66 w 67"/>
                  <a:gd name="T13" fmla="*/ 70 h 70"/>
                  <a:gd name="T14" fmla="*/ 67 w 67"/>
                  <a:gd name="T15" fmla="*/ 7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7" h="70">
                    <a:moveTo>
                      <a:pt x="67" y="70"/>
                    </a:moveTo>
                    <a:cubicBezTo>
                      <a:pt x="67" y="70"/>
                      <a:pt x="67" y="70"/>
                      <a:pt x="67" y="70"/>
                    </a:cubicBezTo>
                    <a:cubicBezTo>
                      <a:pt x="67" y="69"/>
                      <a:pt x="67" y="69"/>
                      <a:pt x="67" y="69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1" y="1"/>
                    </a:cubicBezTo>
                    <a:cubicBezTo>
                      <a:pt x="66" y="70"/>
                      <a:pt x="66" y="70"/>
                      <a:pt x="66" y="70"/>
                    </a:cubicBezTo>
                    <a:cubicBezTo>
                      <a:pt x="66" y="70"/>
                      <a:pt x="67" y="70"/>
                      <a:pt x="67" y="7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33" name="Freeform 2950"/>
              <p:cNvSpPr>
                <a:spLocks/>
              </p:cNvSpPr>
              <p:nvPr/>
            </p:nvSpPr>
            <p:spPr bwMode="auto">
              <a:xfrm>
                <a:off x="10409" y="3099"/>
                <a:ext cx="99" cy="111"/>
              </a:xfrm>
              <a:custGeom>
                <a:avLst/>
                <a:gdLst>
                  <a:gd name="T0" fmla="*/ 0 w 66"/>
                  <a:gd name="T1" fmla="*/ 74 h 74"/>
                  <a:gd name="T2" fmla="*/ 1 w 66"/>
                  <a:gd name="T3" fmla="*/ 74 h 74"/>
                  <a:gd name="T4" fmla="*/ 65 w 66"/>
                  <a:gd name="T5" fmla="*/ 2 h 74"/>
                  <a:gd name="T6" fmla="*/ 65 w 66"/>
                  <a:gd name="T7" fmla="*/ 1 h 74"/>
                  <a:gd name="T8" fmla="*/ 64 w 66"/>
                  <a:gd name="T9" fmla="*/ 1 h 74"/>
                  <a:gd name="T10" fmla="*/ 0 w 66"/>
                  <a:gd name="T11" fmla="*/ 73 h 74"/>
                  <a:gd name="T12" fmla="*/ 0 w 66"/>
                  <a:gd name="T13" fmla="*/ 74 h 74"/>
                  <a:gd name="T14" fmla="*/ 0 w 66"/>
                  <a:gd name="T15" fmla="*/ 74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6" h="74">
                    <a:moveTo>
                      <a:pt x="0" y="74"/>
                    </a:moveTo>
                    <a:cubicBezTo>
                      <a:pt x="1" y="74"/>
                      <a:pt x="1" y="74"/>
                      <a:pt x="1" y="74"/>
                    </a:cubicBezTo>
                    <a:cubicBezTo>
                      <a:pt x="65" y="2"/>
                      <a:pt x="65" y="2"/>
                      <a:pt x="65" y="2"/>
                    </a:cubicBezTo>
                    <a:cubicBezTo>
                      <a:pt x="66" y="1"/>
                      <a:pt x="66" y="1"/>
                      <a:pt x="65" y="1"/>
                    </a:cubicBezTo>
                    <a:cubicBezTo>
                      <a:pt x="65" y="0"/>
                      <a:pt x="65" y="0"/>
                      <a:pt x="64" y="1"/>
                    </a:cubicBezTo>
                    <a:cubicBezTo>
                      <a:pt x="0" y="73"/>
                      <a:pt x="0" y="73"/>
                      <a:pt x="0" y="73"/>
                    </a:cubicBezTo>
                    <a:cubicBezTo>
                      <a:pt x="0" y="74"/>
                      <a:pt x="0" y="74"/>
                      <a:pt x="0" y="74"/>
                    </a:cubicBezTo>
                    <a:cubicBezTo>
                      <a:pt x="0" y="74"/>
                      <a:pt x="0" y="74"/>
                      <a:pt x="0" y="7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34" name="Freeform 2951"/>
              <p:cNvSpPr>
                <a:spLocks/>
              </p:cNvSpPr>
              <p:nvPr/>
            </p:nvSpPr>
            <p:spPr bwMode="auto">
              <a:xfrm>
                <a:off x="10412" y="3102"/>
                <a:ext cx="95" cy="102"/>
              </a:xfrm>
              <a:custGeom>
                <a:avLst/>
                <a:gdLst>
                  <a:gd name="T0" fmla="*/ 62 w 63"/>
                  <a:gd name="T1" fmla="*/ 68 h 68"/>
                  <a:gd name="T2" fmla="*/ 62 w 63"/>
                  <a:gd name="T3" fmla="*/ 68 h 68"/>
                  <a:gd name="T4" fmla="*/ 62 w 63"/>
                  <a:gd name="T5" fmla="*/ 67 h 68"/>
                  <a:gd name="T6" fmla="*/ 1 w 63"/>
                  <a:gd name="T7" fmla="*/ 0 h 68"/>
                  <a:gd name="T8" fmla="*/ 0 w 63"/>
                  <a:gd name="T9" fmla="*/ 0 h 68"/>
                  <a:gd name="T10" fmla="*/ 0 w 63"/>
                  <a:gd name="T11" fmla="*/ 1 h 68"/>
                  <a:gd name="T12" fmla="*/ 61 w 63"/>
                  <a:gd name="T13" fmla="*/ 68 h 68"/>
                  <a:gd name="T14" fmla="*/ 62 w 63"/>
                  <a:gd name="T15" fmla="*/ 68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3" h="68">
                    <a:moveTo>
                      <a:pt x="62" y="68"/>
                    </a:moveTo>
                    <a:cubicBezTo>
                      <a:pt x="62" y="68"/>
                      <a:pt x="62" y="68"/>
                      <a:pt x="62" y="68"/>
                    </a:cubicBezTo>
                    <a:cubicBezTo>
                      <a:pt x="63" y="67"/>
                      <a:pt x="63" y="67"/>
                      <a:pt x="62" y="67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61" y="68"/>
                      <a:pt x="61" y="68"/>
                      <a:pt x="61" y="68"/>
                    </a:cubicBezTo>
                    <a:cubicBezTo>
                      <a:pt x="62" y="68"/>
                      <a:pt x="62" y="68"/>
                      <a:pt x="62" y="6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35" name="Freeform 2952"/>
              <p:cNvSpPr>
                <a:spLocks/>
              </p:cNvSpPr>
              <p:nvPr/>
            </p:nvSpPr>
            <p:spPr bwMode="auto">
              <a:xfrm>
                <a:off x="10510" y="3099"/>
                <a:ext cx="16" cy="6"/>
              </a:xfrm>
              <a:custGeom>
                <a:avLst/>
                <a:gdLst>
                  <a:gd name="T0" fmla="*/ 0 w 16"/>
                  <a:gd name="T1" fmla="*/ 6 h 6"/>
                  <a:gd name="T2" fmla="*/ 16 w 16"/>
                  <a:gd name="T3" fmla="*/ 3 h 6"/>
                  <a:gd name="T4" fmla="*/ 16 w 16"/>
                  <a:gd name="T5" fmla="*/ 0 h 6"/>
                  <a:gd name="T6" fmla="*/ 0 w 16"/>
                  <a:gd name="T7" fmla="*/ 3 h 6"/>
                  <a:gd name="T8" fmla="*/ 0 w 16"/>
                  <a:gd name="T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6">
                    <a:moveTo>
                      <a:pt x="0" y="6"/>
                    </a:moveTo>
                    <a:lnTo>
                      <a:pt x="16" y="3"/>
                    </a:lnTo>
                    <a:lnTo>
                      <a:pt x="16" y="0"/>
                    </a:lnTo>
                    <a:lnTo>
                      <a:pt x="0" y="3"/>
                    </a:lnTo>
                    <a:lnTo>
                      <a:pt x="0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36" name="Freeform 2953"/>
              <p:cNvSpPr>
                <a:spLocks/>
              </p:cNvSpPr>
              <p:nvPr/>
            </p:nvSpPr>
            <p:spPr bwMode="auto">
              <a:xfrm>
                <a:off x="10409" y="3096"/>
                <a:ext cx="16" cy="6"/>
              </a:xfrm>
              <a:custGeom>
                <a:avLst/>
                <a:gdLst>
                  <a:gd name="T0" fmla="*/ 0 w 16"/>
                  <a:gd name="T1" fmla="*/ 6 h 6"/>
                  <a:gd name="T2" fmla="*/ 16 w 16"/>
                  <a:gd name="T3" fmla="*/ 3 h 6"/>
                  <a:gd name="T4" fmla="*/ 16 w 16"/>
                  <a:gd name="T5" fmla="*/ 0 h 6"/>
                  <a:gd name="T6" fmla="*/ 0 w 16"/>
                  <a:gd name="T7" fmla="*/ 3 h 6"/>
                  <a:gd name="T8" fmla="*/ 0 w 16"/>
                  <a:gd name="T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6">
                    <a:moveTo>
                      <a:pt x="0" y="6"/>
                    </a:moveTo>
                    <a:lnTo>
                      <a:pt x="16" y="3"/>
                    </a:lnTo>
                    <a:lnTo>
                      <a:pt x="16" y="0"/>
                    </a:lnTo>
                    <a:lnTo>
                      <a:pt x="0" y="3"/>
                    </a:lnTo>
                    <a:lnTo>
                      <a:pt x="0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37" name="Freeform 2954"/>
              <p:cNvSpPr>
                <a:spLocks/>
              </p:cNvSpPr>
              <p:nvPr/>
            </p:nvSpPr>
            <p:spPr bwMode="auto">
              <a:xfrm>
                <a:off x="10415" y="3100"/>
                <a:ext cx="6" cy="104"/>
              </a:xfrm>
              <a:custGeom>
                <a:avLst/>
                <a:gdLst>
                  <a:gd name="T0" fmla="*/ 0 w 4"/>
                  <a:gd name="T1" fmla="*/ 69 h 69"/>
                  <a:gd name="T2" fmla="*/ 1 w 4"/>
                  <a:gd name="T3" fmla="*/ 69 h 69"/>
                  <a:gd name="T4" fmla="*/ 4 w 4"/>
                  <a:gd name="T5" fmla="*/ 1 h 69"/>
                  <a:gd name="T6" fmla="*/ 4 w 4"/>
                  <a:gd name="T7" fmla="*/ 0 h 69"/>
                  <a:gd name="T8" fmla="*/ 3 w 4"/>
                  <a:gd name="T9" fmla="*/ 1 h 69"/>
                  <a:gd name="T10" fmla="*/ 0 w 4"/>
                  <a:gd name="T11" fmla="*/ 69 h 69"/>
                  <a:gd name="T12" fmla="*/ 0 w 4"/>
                  <a:gd name="T13" fmla="*/ 69 h 69"/>
                  <a:gd name="T14" fmla="*/ 0 w 4"/>
                  <a:gd name="T15" fmla="*/ 69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69">
                    <a:moveTo>
                      <a:pt x="0" y="69"/>
                    </a:moveTo>
                    <a:cubicBezTo>
                      <a:pt x="1" y="69"/>
                      <a:pt x="1" y="69"/>
                      <a:pt x="1" y="69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0"/>
                      <a:pt x="4" y="0"/>
                    </a:cubicBezTo>
                    <a:cubicBezTo>
                      <a:pt x="3" y="0"/>
                      <a:pt x="3" y="0"/>
                      <a:pt x="3" y="1"/>
                    </a:cubicBezTo>
                    <a:cubicBezTo>
                      <a:pt x="0" y="69"/>
                      <a:pt x="0" y="69"/>
                      <a:pt x="0" y="69"/>
                    </a:cubicBezTo>
                    <a:cubicBezTo>
                      <a:pt x="0" y="69"/>
                      <a:pt x="0" y="69"/>
                      <a:pt x="0" y="69"/>
                    </a:cubicBezTo>
                    <a:cubicBezTo>
                      <a:pt x="0" y="69"/>
                      <a:pt x="0" y="69"/>
                      <a:pt x="0" y="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38" name="Freeform 2955"/>
              <p:cNvSpPr>
                <a:spLocks/>
              </p:cNvSpPr>
              <p:nvPr/>
            </p:nvSpPr>
            <p:spPr bwMode="auto">
              <a:xfrm>
                <a:off x="10412" y="3100"/>
                <a:ext cx="9" cy="106"/>
              </a:xfrm>
              <a:custGeom>
                <a:avLst/>
                <a:gdLst>
                  <a:gd name="T0" fmla="*/ 6 w 6"/>
                  <a:gd name="T1" fmla="*/ 70 h 70"/>
                  <a:gd name="T2" fmla="*/ 6 w 6"/>
                  <a:gd name="T3" fmla="*/ 70 h 70"/>
                  <a:gd name="T4" fmla="*/ 6 w 6"/>
                  <a:gd name="T5" fmla="*/ 69 h 70"/>
                  <a:gd name="T6" fmla="*/ 2 w 6"/>
                  <a:gd name="T7" fmla="*/ 1 h 70"/>
                  <a:gd name="T8" fmla="*/ 1 w 6"/>
                  <a:gd name="T9" fmla="*/ 0 h 70"/>
                  <a:gd name="T10" fmla="*/ 1 w 6"/>
                  <a:gd name="T11" fmla="*/ 0 h 70"/>
                  <a:gd name="T12" fmla="*/ 0 w 6"/>
                  <a:gd name="T13" fmla="*/ 1 h 70"/>
                  <a:gd name="T14" fmla="*/ 5 w 6"/>
                  <a:gd name="T15" fmla="*/ 69 h 70"/>
                  <a:gd name="T16" fmla="*/ 6 w 6"/>
                  <a:gd name="T17" fmla="*/ 7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70">
                    <a:moveTo>
                      <a:pt x="6" y="70"/>
                    </a:moveTo>
                    <a:cubicBezTo>
                      <a:pt x="6" y="70"/>
                      <a:pt x="6" y="70"/>
                      <a:pt x="6" y="70"/>
                    </a:cubicBezTo>
                    <a:cubicBezTo>
                      <a:pt x="6" y="70"/>
                      <a:pt x="6" y="69"/>
                      <a:pt x="6" y="69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5" y="69"/>
                      <a:pt x="5" y="69"/>
                      <a:pt x="5" y="69"/>
                    </a:cubicBezTo>
                    <a:cubicBezTo>
                      <a:pt x="5" y="69"/>
                      <a:pt x="5" y="70"/>
                      <a:pt x="6" y="7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39" name="Freeform 2956"/>
              <p:cNvSpPr>
                <a:spLocks/>
              </p:cNvSpPr>
              <p:nvPr/>
            </p:nvSpPr>
            <p:spPr bwMode="auto">
              <a:xfrm>
                <a:off x="10507" y="3100"/>
                <a:ext cx="21" cy="103"/>
              </a:xfrm>
              <a:custGeom>
                <a:avLst/>
                <a:gdLst>
                  <a:gd name="T0" fmla="*/ 1 w 14"/>
                  <a:gd name="T1" fmla="*/ 68 h 68"/>
                  <a:gd name="T2" fmla="*/ 2 w 14"/>
                  <a:gd name="T3" fmla="*/ 67 h 68"/>
                  <a:gd name="T4" fmla="*/ 14 w 14"/>
                  <a:gd name="T5" fmla="*/ 1 h 68"/>
                  <a:gd name="T6" fmla="*/ 13 w 14"/>
                  <a:gd name="T7" fmla="*/ 0 h 68"/>
                  <a:gd name="T8" fmla="*/ 12 w 14"/>
                  <a:gd name="T9" fmla="*/ 0 h 68"/>
                  <a:gd name="T10" fmla="*/ 0 w 14"/>
                  <a:gd name="T11" fmla="*/ 67 h 68"/>
                  <a:gd name="T12" fmla="*/ 1 w 14"/>
                  <a:gd name="T13" fmla="*/ 68 h 68"/>
                  <a:gd name="T14" fmla="*/ 1 w 14"/>
                  <a:gd name="T15" fmla="*/ 68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" h="68">
                    <a:moveTo>
                      <a:pt x="1" y="68"/>
                    </a:moveTo>
                    <a:cubicBezTo>
                      <a:pt x="1" y="68"/>
                      <a:pt x="2" y="68"/>
                      <a:pt x="2" y="67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0"/>
                      <a:pt x="14" y="0"/>
                      <a:pt x="13" y="0"/>
                    </a:cubicBezTo>
                    <a:cubicBezTo>
                      <a:pt x="13" y="0"/>
                      <a:pt x="12" y="0"/>
                      <a:pt x="12" y="0"/>
                    </a:cubicBezTo>
                    <a:cubicBezTo>
                      <a:pt x="0" y="67"/>
                      <a:pt x="0" y="67"/>
                      <a:pt x="0" y="67"/>
                    </a:cubicBezTo>
                    <a:cubicBezTo>
                      <a:pt x="0" y="67"/>
                      <a:pt x="1" y="68"/>
                      <a:pt x="1" y="68"/>
                    </a:cubicBezTo>
                    <a:cubicBezTo>
                      <a:pt x="1" y="68"/>
                      <a:pt x="1" y="68"/>
                      <a:pt x="1" y="6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40" name="Freeform 2957"/>
              <p:cNvSpPr>
                <a:spLocks/>
              </p:cNvSpPr>
              <p:nvPr/>
            </p:nvSpPr>
            <p:spPr bwMode="auto">
              <a:xfrm>
                <a:off x="10510" y="3102"/>
                <a:ext cx="13" cy="104"/>
              </a:xfrm>
              <a:custGeom>
                <a:avLst/>
                <a:gdLst>
                  <a:gd name="T0" fmla="*/ 8 w 9"/>
                  <a:gd name="T1" fmla="*/ 69 h 69"/>
                  <a:gd name="T2" fmla="*/ 8 w 9"/>
                  <a:gd name="T3" fmla="*/ 69 h 69"/>
                  <a:gd name="T4" fmla="*/ 9 w 9"/>
                  <a:gd name="T5" fmla="*/ 68 h 69"/>
                  <a:gd name="T6" fmla="*/ 1 w 9"/>
                  <a:gd name="T7" fmla="*/ 1 h 69"/>
                  <a:gd name="T8" fmla="*/ 1 w 9"/>
                  <a:gd name="T9" fmla="*/ 0 h 69"/>
                  <a:gd name="T10" fmla="*/ 0 w 9"/>
                  <a:gd name="T11" fmla="*/ 1 h 69"/>
                  <a:gd name="T12" fmla="*/ 8 w 9"/>
                  <a:gd name="T13" fmla="*/ 68 h 69"/>
                  <a:gd name="T14" fmla="*/ 8 w 9"/>
                  <a:gd name="T15" fmla="*/ 69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" h="69">
                    <a:moveTo>
                      <a:pt x="8" y="69"/>
                    </a:moveTo>
                    <a:cubicBezTo>
                      <a:pt x="8" y="69"/>
                      <a:pt x="8" y="69"/>
                      <a:pt x="8" y="69"/>
                    </a:cubicBezTo>
                    <a:cubicBezTo>
                      <a:pt x="9" y="69"/>
                      <a:pt x="9" y="68"/>
                      <a:pt x="9" y="68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8" y="68"/>
                      <a:pt x="8" y="68"/>
                      <a:pt x="8" y="68"/>
                    </a:cubicBezTo>
                    <a:cubicBezTo>
                      <a:pt x="8" y="68"/>
                      <a:pt x="8" y="69"/>
                      <a:pt x="8" y="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41" name="Rectangle 2958"/>
              <p:cNvSpPr>
                <a:spLocks noChangeArrowheads="1"/>
              </p:cNvSpPr>
              <p:nvPr/>
            </p:nvSpPr>
            <p:spPr bwMode="auto">
              <a:xfrm>
                <a:off x="10422" y="3194"/>
                <a:ext cx="103" cy="6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42" name="Rectangle 2959"/>
              <p:cNvSpPr>
                <a:spLocks noChangeArrowheads="1"/>
              </p:cNvSpPr>
              <p:nvPr/>
            </p:nvSpPr>
            <p:spPr bwMode="auto">
              <a:xfrm>
                <a:off x="10413" y="3197"/>
                <a:ext cx="94" cy="4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43" name="Freeform 2960"/>
              <p:cNvSpPr>
                <a:spLocks/>
              </p:cNvSpPr>
              <p:nvPr/>
            </p:nvSpPr>
            <p:spPr bwMode="auto">
              <a:xfrm>
                <a:off x="10422" y="3194"/>
                <a:ext cx="106" cy="111"/>
              </a:xfrm>
              <a:custGeom>
                <a:avLst/>
                <a:gdLst>
                  <a:gd name="T0" fmla="*/ 1 w 70"/>
                  <a:gd name="T1" fmla="*/ 74 h 74"/>
                  <a:gd name="T2" fmla="*/ 2 w 70"/>
                  <a:gd name="T3" fmla="*/ 74 h 74"/>
                  <a:gd name="T4" fmla="*/ 70 w 70"/>
                  <a:gd name="T5" fmla="*/ 1 h 74"/>
                  <a:gd name="T6" fmla="*/ 70 w 70"/>
                  <a:gd name="T7" fmla="*/ 0 h 74"/>
                  <a:gd name="T8" fmla="*/ 69 w 70"/>
                  <a:gd name="T9" fmla="*/ 0 h 74"/>
                  <a:gd name="T10" fmla="*/ 1 w 70"/>
                  <a:gd name="T11" fmla="*/ 73 h 74"/>
                  <a:gd name="T12" fmla="*/ 1 w 70"/>
                  <a:gd name="T13" fmla="*/ 74 h 74"/>
                  <a:gd name="T14" fmla="*/ 1 w 70"/>
                  <a:gd name="T15" fmla="*/ 74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0" h="74">
                    <a:moveTo>
                      <a:pt x="1" y="74"/>
                    </a:moveTo>
                    <a:cubicBezTo>
                      <a:pt x="1" y="74"/>
                      <a:pt x="1" y="74"/>
                      <a:pt x="2" y="74"/>
                    </a:cubicBezTo>
                    <a:cubicBezTo>
                      <a:pt x="70" y="1"/>
                      <a:pt x="70" y="1"/>
                      <a:pt x="70" y="1"/>
                    </a:cubicBezTo>
                    <a:cubicBezTo>
                      <a:pt x="70" y="1"/>
                      <a:pt x="70" y="0"/>
                      <a:pt x="70" y="0"/>
                    </a:cubicBezTo>
                    <a:cubicBezTo>
                      <a:pt x="70" y="0"/>
                      <a:pt x="69" y="0"/>
                      <a:pt x="69" y="0"/>
                    </a:cubicBezTo>
                    <a:cubicBezTo>
                      <a:pt x="1" y="73"/>
                      <a:pt x="1" y="73"/>
                      <a:pt x="1" y="73"/>
                    </a:cubicBezTo>
                    <a:cubicBezTo>
                      <a:pt x="0" y="73"/>
                      <a:pt x="0" y="74"/>
                      <a:pt x="1" y="74"/>
                    </a:cubicBezTo>
                    <a:cubicBezTo>
                      <a:pt x="1" y="74"/>
                      <a:pt x="1" y="74"/>
                      <a:pt x="1" y="7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44" name="Freeform 2961"/>
              <p:cNvSpPr>
                <a:spLocks/>
              </p:cNvSpPr>
              <p:nvPr/>
            </p:nvSpPr>
            <p:spPr bwMode="auto">
              <a:xfrm>
                <a:off x="10422" y="3197"/>
                <a:ext cx="101" cy="105"/>
              </a:xfrm>
              <a:custGeom>
                <a:avLst/>
                <a:gdLst>
                  <a:gd name="T0" fmla="*/ 67 w 67"/>
                  <a:gd name="T1" fmla="*/ 70 h 70"/>
                  <a:gd name="T2" fmla="*/ 67 w 67"/>
                  <a:gd name="T3" fmla="*/ 70 h 70"/>
                  <a:gd name="T4" fmla="*/ 67 w 67"/>
                  <a:gd name="T5" fmla="*/ 69 h 70"/>
                  <a:gd name="T6" fmla="*/ 2 w 67"/>
                  <a:gd name="T7" fmla="*/ 0 h 70"/>
                  <a:gd name="T8" fmla="*/ 1 w 67"/>
                  <a:gd name="T9" fmla="*/ 0 h 70"/>
                  <a:gd name="T10" fmla="*/ 1 w 67"/>
                  <a:gd name="T11" fmla="*/ 1 h 70"/>
                  <a:gd name="T12" fmla="*/ 66 w 67"/>
                  <a:gd name="T13" fmla="*/ 70 h 70"/>
                  <a:gd name="T14" fmla="*/ 67 w 67"/>
                  <a:gd name="T15" fmla="*/ 7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7" h="70">
                    <a:moveTo>
                      <a:pt x="67" y="70"/>
                    </a:moveTo>
                    <a:cubicBezTo>
                      <a:pt x="67" y="70"/>
                      <a:pt x="67" y="70"/>
                      <a:pt x="67" y="70"/>
                    </a:cubicBezTo>
                    <a:cubicBezTo>
                      <a:pt x="67" y="70"/>
                      <a:pt x="67" y="69"/>
                      <a:pt x="67" y="69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66" y="70"/>
                      <a:pt x="66" y="70"/>
                      <a:pt x="66" y="70"/>
                    </a:cubicBezTo>
                    <a:cubicBezTo>
                      <a:pt x="66" y="70"/>
                      <a:pt x="67" y="70"/>
                      <a:pt x="67" y="7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45" name="Freeform 2962"/>
              <p:cNvSpPr>
                <a:spLocks/>
              </p:cNvSpPr>
              <p:nvPr/>
            </p:nvSpPr>
            <p:spPr bwMode="auto">
              <a:xfrm>
                <a:off x="10409" y="3197"/>
                <a:ext cx="99" cy="111"/>
              </a:xfrm>
              <a:custGeom>
                <a:avLst/>
                <a:gdLst>
                  <a:gd name="T0" fmla="*/ 0 w 66"/>
                  <a:gd name="T1" fmla="*/ 74 h 74"/>
                  <a:gd name="T2" fmla="*/ 1 w 66"/>
                  <a:gd name="T3" fmla="*/ 74 h 74"/>
                  <a:gd name="T4" fmla="*/ 65 w 66"/>
                  <a:gd name="T5" fmla="*/ 1 h 74"/>
                  <a:gd name="T6" fmla="*/ 65 w 66"/>
                  <a:gd name="T7" fmla="*/ 0 h 74"/>
                  <a:gd name="T8" fmla="*/ 64 w 66"/>
                  <a:gd name="T9" fmla="*/ 0 h 74"/>
                  <a:gd name="T10" fmla="*/ 0 w 66"/>
                  <a:gd name="T11" fmla="*/ 73 h 74"/>
                  <a:gd name="T12" fmla="*/ 0 w 66"/>
                  <a:gd name="T13" fmla="*/ 74 h 74"/>
                  <a:gd name="T14" fmla="*/ 0 w 66"/>
                  <a:gd name="T15" fmla="*/ 74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6" h="74">
                    <a:moveTo>
                      <a:pt x="0" y="74"/>
                    </a:moveTo>
                    <a:cubicBezTo>
                      <a:pt x="1" y="74"/>
                      <a:pt x="1" y="74"/>
                      <a:pt x="1" y="74"/>
                    </a:cubicBezTo>
                    <a:cubicBezTo>
                      <a:pt x="65" y="1"/>
                      <a:pt x="65" y="1"/>
                      <a:pt x="65" y="1"/>
                    </a:cubicBezTo>
                    <a:cubicBezTo>
                      <a:pt x="66" y="1"/>
                      <a:pt x="66" y="0"/>
                      <a:pt x="65" y="0"/>
                    </a:cubicBezTo>
                    <a:cubicBezTo>
                      <a:pt x="65" y="0"/>
                      <a:pt x="65" y="0"/>
                      <a:pt x="64" y="0"/>
                    </a:cubicBezTo>
                    <a:cubicBezTo>
                      <a:pt x="0" y="73"/>
                      <a:pt x="0" y="73"/>
                      <a:pt x="0" y="73"/>
                    </a:cubicBezTo>
                    <a:cubicBezTo>
                      <a:pt x="0" y="73"/>
                      <a:pt x="0" y="73"/>
                      <a:pt x="0" y="74"/>
                    </a:cubicBezTo>
                    <a:cubicBezTo>
                      <a:pt x="0" y="74"/>
                      <a:pt x="0" y="74"/>
                      <a:pt x="0" y="7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46" name="Freeform 2963"/>
              <p:cNvSpPr>
                <a:spLocks/>
              </p:cNvSpPr>
              <p:nvPr/>
            </p:nvSpPr>
            <p:spPr bwMode="auto">
              <a:xfrm>
                <a:off x="10412" y="3198"/>
                <a:ext cx="95" cy="103"/>
              </a:xfrm>
              <a:custGeom>
                <a:avLst/>
                <a:gdLst>
                  <a:gd name="T0" fmla="*/ 62 w 63"/>
                  <a:gd name="T1" fmla="*/ 68 h 68"/>
                  <a:gd name="T2" fmla="*/ 62 w 63"/>
                  <a:gd name="T3" fmla="*/ 68 h 68"/>
                  <a:gd name="T4" fmla="*/ 62 w 63"/>
                  <a:gd name="T5" fmla="*/ 67 h 68"/>
                  <a:gd name="T6" fmla="*/ 1 w 63"/>
                  <a:gd name="T7" fmla="*/ 0 h 68"/>
                  <a:gd name="T8" fmla="*/ 0 w 63"/>
                  <a:gd name="T9" fmla="*/ 0 h 68"/>
                  <a:gd name="T10" fmla="*/ 0 w 63"/>
                  <a:gd name="T11" fmla="*/ 1 h 68"/>
                  <a:gd name="T12" fmla="*/ 61 w 63"/>
                  <a:gd name="T13" fmla="*/ 68 h 68"/>
                  <a:gd name="T14" fmla="*/ 62 w 63"/>
                  <a:gd name="T15" fmla="*/ 68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3" h="68">
                    <a:moveTo>
                      <a:pt x="62" y="68"/>
                    </a:moveTo>
                    <a:cubicBezTo>
                      <a:pt x="62" y="68"/>
                      <a:pt x="62" y="68"/>
                      <a:pt x="62" y="68"/>
                    </a:cubicBezTo>
                    <a:cubicBezTo>
                      <a:pt x="63" y="68"/>
                      <a:pt x="63" y="67"/>
                      <a:pt x="62" y="67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61" y="68"/>
                      <a:pt x="61" y="68"/>
                      <a:pt x="61" y="68"/>
                    </a:cubicBezTo>
                    <a:cubicBezTo>
                      <a:pt x="62" y="68"/>
                      <a:pt x="62" y="68"/>
                      <a:pt x="62" y="6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47" name="Freeform 2964"/>
              <p:cNvSpPr>
                <a:spLocks/>
              </p:cNvSpPr>
              <p:nvPr/>
            </p:nvSpPr>
            <p:spPr bwMode="auto">
              <a:xfrm>
                <a:off x="10510" y="3195"/>
                <a:ext cx="16" cy="8"/>
              </a:xfrm>
              <a:custGeom>
                <a:avLst/>
                <a:gdLst>
                  <a:gd name="T0" fmla="*/ 0 w 16"/>
                  <a:gd name="T1" fmla="*/ 8 h 8"/>
                  <a:gd name="T2" fmla="*/ 16 w 16"/>
                  <a:gd name="T3" fmla="*/ 3 h 8"/>
                  <a:gd name="T4" fmla="*/ 16 w 16"/>
                  <a:gd name="T5" fmla="*/ 0 h 8"/>
                  <a:gd name="T6" fmla="*/ 0 w 16"/>
                  <a:gd name="T7" fmla="*/ 5 h 8"/>
                  <a:gd name="T8" fmla="*/ 0 w 16"/>
                  <a:gd name="T9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8">
                    <a:moveTo>
                      <a:pt x="0" y="8"/>
                    </a:moveTo>
                    <a:lnTo>
                      <a:pt x="16" y="3"/>
                    </a:lnTo>
                    <a:lnTo>
                      <a:pt x="16" y="0"/>
                    </a:lnTo>
                    <a:lnTo>
                      <a:pt x="0" y="5"/>
                    </a:lnTo>
                    <a:lnTo>
                      <a:pt x="0" y="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48" name="Freeform 2965"/>
              <p:cNvSpPr>
                <a:spLocks/>
              </p:cNvSpPr>
              <p:nvPr/>
            </p:nvSpPr>
            <p:spPr bwMode="auto">
              <a:xfrm>
                <a:off x="10409" y="3194"/>
                <a:ext cx="16" cy="6"/>
              </a:xfrm>
              <a:custGeom>
                <a:avLst/>
                <a:gdLst>
                  <a:gd name="T0" fmla="*/ 0 w 16"/>
                  <a:gd name="T1" fmla="*/ 6 h 6"/>
                  <a:gd name="T2" fmla="*/ 16 w 16"/>
                  <a:gd name="T3" fmla="*/ 3 h 6"/>
                  <a:gd name="T4" fmla="*/ 16 w 16"/>
                  <a:gd name="T5" fmla="*/ 0 h 6"/>
                  <a:gd name="T6" fmla="*/ 0 w 16"/>
                  <a:gd name="T7" fmla="*/ 3 h 6"/>
                  <a:gd name="T8" fmla="*/ 0 w 16"/>
                  <a:gd name="T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6">
                    <a:moveTo>
                      <a:pt x="0" y="6"/>
                    </a:moveTo>
                    <a:lnTo>
                      <a:pt x="16" y="3"/>
                    </a:lnTo>
                    <a:lnTo>
                      <a:pt x="16" y="0"/>
                    </a:lnTo>
                    <a:lnTo>
                      <a:pt x="0" y="3"/>
                    </a:lnTo>
                    <a:lnTo>
                      <a:pt x="0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49" name="Freeform 2966"/>
              <p:cNvSpPr>
                <a:spLocks/>
              </p:cNvSpPr>
              <p:nvPr/>
            </p:nvSpPr>
            <p:spPr bwMode="auto">
              <a:xfrm>
                <a:off x="10415" y="3198"/>
                <a:ext cx="6" cy="104"/>
              </a:xfrm>
              <a:custGeom>
                <a:avLst/>
                <a:gdLst>
                  <a:gd name="T0" fmla="*/ 0 w 4"/>
                  <a:gd name="T1" fmla="*/ 69 h 69"/>
                  <a:gd name="T2" fmla="*/ 1 w 4"/>
                  <a:gd name="T3" fmla="*/ 68 h 69"/>
                  <a:gd name="T4" fmla="*/ 4 w 4"/>
                  <a:gd name="T5" fmla="*/ 0 h 69"/>
                  <a:gd name="T6" fmla="*/ 4 w 4"/>
                  <a:gd name="T7" fmla="*/ 0 h 69"/>
                  <a:gd name="T8" fmla="*/ 3 w 4"/>
                  <a:gd name="T9" fmla="*/ 0 h 69"/>
                  <a:gd name="T10" fmla="*/ 0 w 4"/>
                  <a:gd name="T11" fmla="*/ 68 h 69"/>
                  <a:gd name="T12" fmla="*/ 0 w 4"/>
                  <a:gd name="T13" fmla="*/ 69 h 69"/>
                  <a:gd name="T14" fmla="*/ 0 w 4"/>
                  <a:gd name="T15" fmla="*/ 69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69">
                    <a:moveTo>
                      <a:pt x="0" y="69"/>
                    </a:moveTo>
                    <a:cubicBezTo>
                      <a:pt x="1" y="69"/>
                      <a:pt x="1" y="69"/>
                      <a:pt x="1" y="68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0" y="68"/>
                      <a:pt x="0" y="68"/>
                      <a:pt x="0" y="68"/>
                    </a:cubicBezTo>
                    <a:cubicBezTo>
                      <a:pt x="0" y="69"/>
                      <a:pt x="0" y="69"/>
                      <a:pt x="0" y="69"/>
                    </a:cubicBezTo>
                    <a:cubicBezTo>
                      <a:pt x="0" y="69"/>
                      <a:pt x="0" y="69"/>
                      <a:pt x="0" y="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50" name="Freeform 2967"/>
              <p:cNvSpPr>
                <a:spLocks/>
              </p:cNvSpPr>
              <p:nvPr/>
            </p:nvSpPr>
            <p:spPr bwMode="auto">
              <a:xfrm>
                <a:off x="10412" y="3198"/>
                <a:ext cx="9" cy="104"/>
              </a:xfrm>
              <a:custGeom>
                <a:avLst/>
                <a:gdLst>
                  <a:gd name="T0" fmla="*/ 6 w 6"/>
                  <a:gd name="T1" fmla="*/ 69 h 69"/>
                  <a:gd name="T2" fmla="*/ 6 w 6"/>
                  <a:gd name="T3" fmla="*/ 69 h 69"/>
                  <a:gd name="T4" fmla="*/ 6 w 6"/>
                  <a:gd name="T5" fmla="*/ 68 h 69"/>
                  <a:gd name="T6" fmla="*/ 2 w 6"/>
                  <a:gd name="T7" fmla="*/ 0 h 69"/>
                  <a:gd name="T8" fmla="*/ 1 w 6"/>
                  <a:gd name="T9" fmla="*/ 0 h 69"/>
                  <a:gd name="T10" fmla="*/ 1 w 6"/>
                  <a:gd name="T11" fmla="*/ 0 h 69"/>
                  <a:gd name="T12" fmla="*/ 0 w 6"/>
                  <a:gd name="T13" fmla="*/ 0 h 69"/>
                  <a:gd name="T14" fmla="*/ 5 w 6"/>
                  <a:gd name="T15" fmla="*/ 68 h 69"/>
                  <a:gd name="T16" fmla="*/ 6 w 6"/>
                  <a:gd name="T17" fmla="*/ 69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9">
                    <a:moveTo>
                      <a:pt x="6" y="69"/>
                    </a:moveTo>
                    <a:cubicBezTo>
                      <a:pt x="6" y="69"/>
                      <a:pt x="6" y="69"/>
                      <a:pt x="6" y="69"/>
                    </a:cubicBezTo>
                    <a:cubicBezTo>
                      <a:pt x="6" y="69"/>
                      <a:pt x="6" y="69"/>
                      <a:pt x="6" y="68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5" y="68"/>
                      <a:pt x="5" y="68"/>
                      <a:pt x="5" y="68"/>
                    </a:cubicBezTo>
                    <a:cubicBezTo>
                      <a:pt x="5" y="69"/>
                      <a:pt x="5" y="69"/>
                      <a:pt x="6" y="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51" name="Freeform 2968"/>
              <p:cNvSpPr>
                <a:spLocks/>
              </p:cNvSpPr>
              <p:nvPr/>
            </p:nvSpPr>
            <p:spPr bwMode="auto">
              <a:xfrm>
                <a:off x="10507" y="3197"/>
                <a:ext cx="21" cy="102"/>
              </a:xfrm>
              <a:custGeom>
                <a:avLst/>
                <a:gdLst>
                  <a:gd name="T0" fmla="*/ 1 w 14"/>
                  <a:gd name="T1" fmla="*/ 68 h 68"/>
                  <a:gd name="T2" fmla="*/ 2 w 14"/>
                  <a:gd name="T3" fmla="*/ 68 h 68"/>
                  <a:gd name="T4" fmla="*/ 14 w 14"/>
                  <a:gd name="T5" fmla="*/ 1 h 68"/>
                  <a:gd name="T6" fmla="*/ 13 w 14"/>
                  <a:gd name="T7" fmla="*/ 0 h 68"/>
                  <a:gd name="T8" fmla="*/ 12 w 14"/>
                  <a:gd name="T9" fmla="*/ 1 h 68"/>
                  <a:gd name="T10" fmla="*/ 0 w 14"/>
                  <a:gd name="T11" fmla="*/ 67 h 68"/>
                  <a:gd name="T12" fmla="*/ 1 w 14"/>
                  <a:gd name="T13" fmla="*/ 68 h 68"/>
                  <a:gd name="T14" fmla="*/ 1 w 14"/>
                  <a:gd name="T15" fmla="*/ 68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" h="68">
                    <a:moveTo>
                      <a:pt x="1" y="68"/>
                    </a:moveTo>
                    <a:cubicBezTo>
                      <a:pt x="1" y="68"/>
                      <a:pt x="2" y="68"/>
                      <a:pt x="2" y="68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0"/>
                      <a:pt x="13" y="0"/>
                    </a:cubicBezTo>
                    <a:cubicBezTo>
                      <a:pt x="13" y="0"/>
                      <a:pt x="12" y="0"/>
                      <a:pt x="12" y="1"/>
                    </a:cubicBezTo>
                    <a:cubicBezTo>
                      <a:pt x="0" y="67"/>
                      <a:pt x="0" y="67"/>
                      <a:pt x="0" y="67"/>
                    </a:cubicBezTo>
                    <a:cubicBezTo>
                      <a:pt x="0" y="68"/>
                      <a:pt x="1" y="68"/>
                      <a:pt x="1" y="68"/>
                    </a:cubicBezTo>
                    <a:cubicBezTo>
                      <a:pt x="1" y="68"/>
                      <a:pt x="1" y="68"/>
                      <a:pt x="1" y="6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52" name="Freeform 2969"/>
              <p:cNvSpPr>
                <a:spLocks/>
              </p:cNvSpPr>
              <p:nvPr/>
            </p:nvSpPr>
            <p:spPr bwMode="auto">
              <a:xfrm>
                <a:off x="10510" y="3200"/>
                <a:ext cx="13" cy="102"/>
              </a:xfrm>
              <a:custGeom>
                <a:avLst/>
                <a:gdLst>
                  <a:gd name="T0" fmla="*/ 8 w 9"/>
                  <a:gd name="T1" fmla="*/ 68 h 68"/>
                  <a:gd name="T2" fmla="*/ 8 w 9"/>
                  <a:gd name="T3" fmla="*/ 68 h 68"/>
                  <a:gd name="T4" fmla="*/ 9 w 9"/>
                  <a:gd name="T5" fmla="*/ 67 h 68"/>
                  <a:gd name="T6" fmla="*/ 1 w 9"/>
                  <a:gd name="T7" fmla="*/ 0 h 68"/>
                  <a:gd name="T8" fmla="*/ 1 w 9"/>
                  <a:gd name="T9" fmla="*/ 0 h 68"/>
                  <a:gd name="T10" fmla="*/ 0 w 9"/>
                  <a:gd name="T11" fmla="*/ 0 h 68"/>
                  <a:gd name="T12" fmla="*/ 8 w 9"/>
                  <a:gd name="T13" fmla="*/ 67 h 68"/>
                  <a:gd name="T14" fmla="*/ 8 w 9"/>
                  <a:gd name="T15" fmla="*/ 68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" h="68">
                    <a:moveTo>
                      <a:pt x="8" y="68"/>
                    </a:moveTo>
                    <a:cubicBezTo>
                      <a:pt x="8" y="68"/>
                      <a:pt x="8" y="68"/>
                      <a:pt x="8" y="68"/>
                    </a:cubicBezTo>
                    <a:cubicBezTo>
                      <a:pt x="9" y="68"/>
                      <a:pt x="9" y="68"/>
                      <a:pt x="9" y="67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67"/>
                      <a:pt x="8" y="67"/>
                      <a:pt x="8" y="67"/>
                    </a:cubicBezTo>
                    <a:cubicBezTo>
                      <a:pt x="8" y="68"/>
                      <a:pt x="8" y="68"/>
                      <a:pt x="8" y="6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53" name="Rectangle 2970"/>
              <p:cNvSpPr>
                <a:spLocks noChangeArrowheads="1"/>
              </p:cNvSpPr>
              <p:nvPr/>
            </p:nvSpPr>
            <p:spPr bwMode="auto">
              <a:xfrm>
                <a:off x="10422" y="3298"/>
                <a:ext cx="103" cy="4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54" name="Rectangle 2971"/>
              <p:cNvSpPr>
                <a:spLocks noChangeArrowheads="1"/>
              </p:cNvSpPr>
              <p:nvPr/>
            </p:nvSpPr>
            <p:spPr bwMode="auto">
              <a:xfrm>
                <a:off x="10413" y="3299"/>
                <a:ext cx="94" cy="6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55" name="Freeform 2972"/>
              <p:cNvSpPr>
                <a:spLocks/>
              </p:cNvSpPr>
              <p:nvPr/>
            </p:nvSpPr>
            <p:spPr bwMode="auto">
              <a:xfrm>
                <a:off x="10422" y="3296"/>
                <a:ext cx="106" cy="113"/>
              </a:xfrm>
              <a:custGeom>
                <a:avLst/>
                <a:gdLst>
                  <a:gd name="T0" fmla="*/ 1 w 70"/>
                  <a:gd name="T1" fmla="*/ 75 h 75"/>
                  <a:gd name="T2" fmla="*/ 2 w 70"/>
                  <a:gd name="T3" fmla="*/ 75 h 75"/>
                  <a:gd name="T4" fmla="*/ 70 w 70"/>
                  <a:gd name="T5" fmla="*/ 2 h 75"/>
                  <a:gd name="T6" fmla="*/ 70 w 70"/>
                  <a:gd name="T7" fmla="*/ 1 h 75"/>
                  <a:gd name="T8" fmla="*/ 69 w 70"/>
                  <a:gd name="T9" fmla="*/ 1 h 75"/>
                  <a:gd name="T10" fmla="*/ 1 w 70"/>
                  <a:gd name="T11" fmla="*/ 74 h 75"/>
                  <a:gd name="T12" fmla="*/ 1 w 70"/>
                  <a:gd name="T13" fmla="*/ 75 h 75"/>
                  <a:gd name="T14" fmla="*/ 1 w 70"/>
                  <a:gd name="T15" fmla="*/ 75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0" h="75">
                    <a:moveTo>
                      <a:pt x="1" y="75"/>
                    </a:moveTo>
                    <a:cubicBezTo>
                      <a:pt x="1" y="75"/>
                      <a:pt x="1" y="75"/>
                      <a:pt x="2" y="75"/>
                    </a:cubicBezTo>
                    <a:cubicBezTo>
                      <a:pt x="70" y="2"/>
                      <a:pt x="70" y="2"/>
                      <a:pt x="70" y="2"/>
                    </a:cubicBezTo>
                    <a:cubicBezTo>
                      <a:pt x="70" y="1"/>
                      <a:pt x="70" y="1"/>
                      <a:pt x="70" y="1"/>
                    </a:cubicBezTo>
                    <a:cubicBezTo>
                      <a:pt x="70" y="0"/>
                      <a:pt x="69" y="0"/>
                      <a:pt x="69" y="1"/>
                    </a:cubicBezTo>
                    <a:cubicBezTo>
                      <a:pt x="1" y="74"/>
                      <a:pt x="1" y="74"/>
                      <a:pt x="1" y="74"/>
                    </a:cubicBezTo>
                    <a:cubicBezTo>
                      <a:pt x="0" y="74"/>
                      <a:pt x="0" y="74"/>
                      <a:pt x="1" y="75"/>
                    </a:cubicBezTo>
                    <a:cubicBezTo>
                      <a:pt x="1" y="75"/>
                      <a:pt x="1" y="75"/>
                      <a:pt x="1" y="7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56" name="Freeform 2973"/>
              <p:cNvSpPr>
                <a:spLocks/>
              </p:cNvSpPr>
              <p:nvPr/>
            </p:nvSpPr>
            <p:spPr bwMode="auto">
              <a:xfrm>
                <a:off x="10422" y="3301"/>
                <a:ext cx="101" cy="105"/>
              </a:xfrm>
              <a:custGeom>
                <a:avLst/>
                <a:gdLst>
                  <a:gd name="T0" fmla="*/ 67 w 67"/>
                  <a:gd name="T1" fmla="*/ 70 h 70"/>
                  <a:gd name="T2" fmla="*/ 67 w 67"/>
                  <a:gd name="T3" fmla="*/ 70 h 70"/>
                  <a:gd name="T4" fmla="*/ 67 w 67"/>
                  <a:gd name="T5" fmla="*/ 69 h 70"/>
                  <a:gd name="T6" fmla="*/ 2 w 67"/>
                  <a:gd name="T7" fmla="*/ 0 h 70"/>
                  <a:gd name="T8" fmla="*/ 1 w 67"/>
                  <a:gd name="T9" fmla="*/ 0 h 70"/>
                  <a:gd name="T10" fmla="*/ 1 w 67"/>
                  <a:gd name="T11" fmla="*/ 1 h 70"/>
                  <a:gd name="T12" fmla="*/ 66 w 67"/>
                  <a:gd name="T13" fmla="*/ 70 h 70"/>
                  <a:gd name="T14" fmla="*/ 67 w 67"/>
                  <a:gd name="T15" fmla="*/ 7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7" h="70">
                    <a:moveTo>
                      <a:pt x="67" y="70"/>
                    </a:moveTo>
                    <a:cubicBezTo>
                      <a:pt x="67" y="70"/>
                      <a:pt x="67" y="70"/>
                      <a:pt x="67" y="70"/>
                    </a:cubicBezTo>
                    <a:cubicBezTo>
                      <a:pt x="67" y="69"/>
                      <a:pt x="67" y="69"/>
                      <a:pt x="67" y="69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1" y="1"/>
                    </a:cubicBezTo>
                    <a:cubicBezTo>
                      <a:pt x="66" y="70"/>
                      <a:pt x="66" y="70"/>
                      <a:pt x="66" y="70"/>
                    </a:cubicBezTo>
                    <a:cubicBezTo>
                      <a:pt x="66" y="70"/>
                      <a:pt x="67" y="70"/>
                      <a:pt x="67" y="7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57" name="Freeform 2974"/>
              <p:cNvSpPr>
                <a:spLocks/>
              </p:cNvSpPr>
              <p:nvPr/>
            </p:nvSpPr>
            <p:spPr bwMode="auto">
              <a:xfrm>
                <a:off x="10409" y="3299"/>
                <a:ext cx="99" cy="112"/>
              </a:xfrm>
              <a:custGeom>
                <a:avLst/>
                <a:gdLst>
                  <a:gd name="T0" fmla="*/ 0 w 66"/>
                  <a:gd name="T1" fmla="*/ 74 h 74"/>
                  <a:gd name="T2" fmla="*/ 1 w 66"/>
                  <a:gd name="T3" fmla="*/ 74 h 74"/>
                  <a:gd name="T4" fmla="*/ 65 w 66"/>
                  <a:gd name="T5" fmla="*/ 1 h 74"/>
                  <a:gd name="T6" fmla="*/ 65 w 66"/>
                  <a:gd name="T7" fmla="*/ 0 h 74"/>
                  <a:gd name="T8" fmla="*/ 64 w 66"/>
                  <a:gd name="T9" fmla="*/ 1 h 74"/>
                  <a:gd name="T10" fmla="*/ 0 w 66"/>
                  <a:gd name="T11" fmla="*/ 73 h 74"/>
                  <a:gd name="T12" fmla="*/ 0 w 66"/>
                  <a:gd name="T13" fmla="*/ 74 h 74"/>
                  <a:gd name="T14" fmla="*/ 0 w 66"/>
                  <a:gd name="T15" fmla="*/ 74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6" h="74">
                    <a:moveTo>
                      <a:pt x="0" y="74"/>
                    </a:moveTo>
                    <a:cubicBezTo>
                      <a:pt x="1" y="74"/>
                      <a:pt x="1" y="74"/>
                      <a:pt x="1" y="74"/>
                    </a:cubicBezTo>
                    <a:cubicBezTo>
                      <a:pt x="65" y="1"/>
                      <a:pt x="65" y="1"/>
                      <a:pt x="65" y="1"/>
                    </a:cubicBezTo>
                    <a:cubicBezTo>
                      <a:pt x="66" y="1"/>
                      <a:pt x="66" y="1"/>
                      <a:pt x="65" y="0"/>
                    </a:cubicBezTo>
                    <a:cubicBezTo>
                      <a:pt x="65" y="0"/>
                      <a:pt x="65" y="0"/>
                      <a:pt x="64" y="1"/>
                    </a:cubicBezTo>
                    <a:cubicBezTo>
                      <a:pt x="0" y="73"/>
                      <a:pt x="0" y="73"/>
                      <a:pt x="0" y="73"/>
                    </a:cubicBezTo>
                    <a:cubicBezTo>
                      <a:pt x="0" y="74"/>
                      <a:pt x="0" y="74"/>
                      <a:pt x="0" y="74"/>
                    </a:cubicBezTo>
                    <a:cubicBezTo>
                      <a:pt x="0" y="74"/>
                      <a:pt x="0" y="74"/>
                      <a:pt x="0" y="7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58" name="Freeform 2975"/>
              <p:cNvSpPr>
                <a:spLocks/>
              </p:cNvSpPr>
              <p:nvPr/>
            </p:nvSpPr>
            <p:spPr bwMode="auto">
              <a:xfrm>
                <a:off x="10412" y="3301"/>
                <a:ext cx="95" cy="104"/>
              </a:xfrm>
              <a:custGeom>
                <a:avLst/>
                <a:gdLst>
                  <a:gd name="T0" fmla="*/ 62 w 63"/>
                  <a:gd name="T1" fmla="*/ 69 h 69"/>
                  <a:gd name="T2" fmla="*/ 62 w 63"/>
                  <a:gd name="T3" fmla="*/ 69 h 69"/>
                  <a:gd name="T4" fmla="*/ 62 w 63"/>
                  <a:gd name="T5" fmla="*/ 68 h 69"/>
                  <a:gd name="T6" fmla="*/ 1 w 63"/>
                  <a:gd name="T7" fmla="*/ 1 h 69"/>
                  <a:gd name="T8" fmla="*/ 0 w 63"/>
                  <a:gd name="T9" fmla="*/ 1 h 69"/>
                  <a:gd name="T10" fmla="*/ 0 w 63"/>
                  <a:gd name="T11" fmla="*/ 2 h 69"/>
                  <a:gd name="T12" fmla="*/ 61 w 63"/>
                  <a:gd name="T13" fmla="*/ 69 h 69"/>
                  <a:gd name="T14" fmla="*/ 62 w 63"/>
                  <a:gd name="T15" fmla="*/ 69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3" h="69">
                    <a:moveTo>
                      <a:pt x="62" y="69"/>
                    </a:moveTo>
                    <a:cubicBezTo>
                      <a:pt x="62" y="69"/>
                      <a:pt x="62" y="69"/>
                      <a:pt x="62" y="69"/>
                    </a:cubicBezTo>
                    <a:cubicBezTo>
                      <a:pt x="63" y="68"/>
                      <a:pt x="63" y="68"/>
                      <a:pt x="62" y="68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61" y="69"/>
                      <a:pt x="61" y="69"/>
                      <a:pt x="61" y="69"/>
                    </a:cubicBezTo>
                    <a:cubicBezTo>
                      <a:pt x="62" y="69"/>
                      <a:pt x="62" y="69"/>
                      <a:pt x="62" y="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59" name="Freeform 2976"/>
              <p:cNvSpPr>
                <a:spLocks/>
              </p:cNvSpPr>
              <p:nvPr/>
            </p:nvSpPr>
            <p:spPr bwMode="auto">
              <a:xfrm>
                <a:off x="10510" y="3299"/>
                <a:ext cx="16" cy="6"/>
              </a:xfrm>
              <a:custGeom>
                <a:avLst/>
                <a:gdLst>
                  <a:gd name="T0" fmla="*/ 0 w 16"/>
                  <a:gd name="T1" fmla="*/ 6 h 6"/>
                  <a:gd name="T2" fmla="*/ 16 w 16"/>
                  <a:gd name="T3" fmla="*/ 3 h 6"/>
                  <a:gd name="T4" fmla="*/ 16 w 16"/>
                  <a:gd name="T5" fmla="*/ 0 h 6"/>
                  <a:gd name="T6" fmla="*/ 0 w 16"/>
                  <a:gd name="T7" fmla="*/ 3 h 6"/>
                  <a:gd name="T8" fmla="*/ 0 w 16"/>
                  <a:gd name="T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6">
                    <a:moveTo>
                      <a:pt x="0" y="6"/>
                    </a:moveTo>
                    <a:lnTo>
                      <a:pt x="16" y="3"/>
                    </a:lnTo>
                    <a:lnTo>
                      <a:pt x="16" y="0"/>
                    </a:lnTo>
                    <a:lnTo>
                      <a:pt x="0" y="3"/>
                    </a:lnTo>
                    <a:lnTo>
                      <a:pt x="0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60" name="Freeform 2977"/>
              <p:cNvSpPr>
                <a:spLocks/>
              </p:cNvSpPr>
              <p:nvPr/>
            </p:nvSpPr>
            <p:spPr bwMode="auto">
              <a:xfrm>
                <a:off x="10409" y="3296"/>
                <a:ext cx="16" cy="6"/>
              </a:xfrm>
              <a:custGeom>
                <a:avLst/>
                <a:gdLst>
                  <a:gd name="T0" fmla="*/ 0 w 16"/>
                  <a:gd name="T1" fmla="*/ 6 h 6"/>
                  <a:gd name="T2" fmla="*/ 16 w 16"/>
                  <a:gd name="T3" fmla="*/ 3 h 6"/>
                  <a:gd name="T4" fmla="*/ 16 w 16"/>
                  <a:gd name="T5" fmla="*/ 0 h 6"/>
                  <a:gd name="T6" fmla="*/ 0 w 16"/>
                  <a:gd name="T7" fmla="*/ 3 h 6"/>
                  <a:gd name="T8" fmla="*/ 0 w 16"/>
                  <a:gd name="T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6">
                    <a:moveTo>
                      <a:pt x="0" y="6"/>
                    </a:moveTo>
                    <a:lnTo>
                      <a:pt x="16" y="3"/>
                    </a:lnTo>
                    <a:lnTo>
                      <a:pt x="16" y="0"/>
                    </a:lnTo>
                    <a:lnTo>
                      <a:pt x="0" y="3"/>
                    </a:lnTo>
                    <a:lnTo>
                      <a:pt x="0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61" name="Freeform 2978"/>
              <p:cNvSpPr>
                <a:spLocks/>
              </p:cNvSpPr>
              <p:nvPr/>
            </p:nvSpPr>
            <p:spPr bwMode="auto">
              <a:xfrm>
                <a:off x="10415" y="3301"/>
                <a:ext cx="6" cy="104"/>
              </a:xfrm>
              <a:custGeom>
                <a:avLst/>
                <a:gdLst>
                  <a:gd name="T0" fmla="*/ 0 w 4"/>
                  <a:gd name="T1" fmla="*/ 69 h 69"/>
                  <a:gd name="T2" fmla="*/ 1 w 4"/>
                  <a:gd name="T3" fmla="*/ 69 h 69"/>
                  <a:gd name="T4" fmla="*/ 4 w 4"/>
                  <a:gd name="T5" fmla="*/ 1 h 69"/>
                  <a:gd name="T6" fmla="*/ 4 w 4"/>
                  <a:gd name="T7" fmla="*/ 0 h 69"/>
                  <a:gd name="T8" fmla="*/ 3 w 4"/>
                  <a:gd name="T9" fmla="*/ 1 h 69"/>
                  <a:gd name="T10" fmla="*/ 0 w 4"/>
                  <a:gd name="T11" fmla="*/ 69 h 69"/>
                  <a:gd name="T12" fmla="*/ 0 w 4"/>
                  <a:gd name="T13" fmla="*/ 69 h 69"/>
                  <a:gd name="T14" fmla="*/ 0 w 4"/>
                  <a:gd name="T15" fmla="*/ 69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69">
                    <a:moveTo>
                      <a:pt x="0" y="69"/>
                    </a:moveTo>
                    <a:cubicBezTo>
                      <a:pt x="1" y="69"/>
                      <a:pt x="1" y="69"/>
                      <a:pt x="1" y="69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3" y="0"/>
                      <a:pt x="3" y="1"/>
                    </a:cubicBezTo>
                    <a:cubicBezTo>
                      <a:pt x="0" y="69"/>
                      <a:pt x="0" y="69"/>
                      <a:pt x="0" y="69"/>
                    </a:cubicBezTo>
                    <a:cubicBezTo>
                      <a:pt x="0" y="69"/>
                      <a:pt x="0" y="69"/>
                      <a:pt x="0" y="69"/>
                    </a:cubicBezTo>
                    <a:cubicBezTo>
                      <a:pt x="0" y="69"/>
                      <a:pt x="0" y="69"/>
                      <a:pt x="0" y="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62" name="Freeform 2979"/>
              <p:cNvSpPr>
                <a:spLocks/>
              </p:cNvSpPr>
              <p:nvPr/>
            </p:nvSpPr>
            <p:spPr bwMode="auto">
              <a:xfrm>
                <a:off x="10412" y="3301"/>
                <a:ext cx="9" cy="105"/>
              </a:xfrm>
              <a:custGeom>
                <a:avLst/>
                <a:gdLst>
                  <a:gd name="T0" fmla="*/ 6 w 6"/>
                  <a:gd name="T1" fmla="*/ 70 h 70"/>
                  <a:gd name="T2" fmla="*/ 6 w 6"/>
                  <a:gd name="T3" fmla="*/ 70 h 70"/>
                  <a:gd name="T4" fmla="*/ 6 w 6"/>
                  <a:gd name="T5" fmla="*/ 69 h 70"/>
                  <a:gd name="T6" fmla="*/ 2 w 6"/>
                  <a:gd name="T7" fmla="*/ 1 h 70"/>
                  <a:gd name="T8" fmla="*/ 1 w 6"/>
                  <a:gd name="T9" fmla="*/ 0 h 70"/>
                  <a:gd name="T10" fmla="*/ 1 w 6"/>
                  <a:gd name="T11" fmla="*/ 0 h 70"/>
                  <a:gd name="T12" fmla="*/ 0 w 6"/>
                  <a:gd name="T13" fmla="*/ 1 h 70"/>
                  <a:gd name="T14" fmla="*/ 5 w 6"/>
                  <a:gd name="T15" fmla="*/ 69 h 70"/>
                  <a:gd name="T16" fmla="*/ 6 w 6"/>
                  <a:gd name="T17" fmla="*/ 7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70">
                    <a:moveTo>
                      <a:pt x="6" y="70"/>
                    </a:moveTo>
                    <a:cubicBezTo>
                      <a:pt x="6" y="70"/>
                      <a:pt x="6" y="70"/>
                      <a:pt x="6" y="70"/>
                    </a:cubicBezTo>
                    <a:cubicBezTo>
                      <a:pt x="6" y="70"/>
                      <a:pt x="6" y="69"/>
                      <a:pt x="6" y="69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5" y="69"/>
                      <a:pt x="5" y="69"/>
                      <a:pt x="5" y="69"/>
                    </a:cubicBezTo>
                    <a:cubicBezTo>
                      <a:pt x="5" y="69"/>
                      <a:pt x="5" y="70"/>
                      <a:pt x="6" y="7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63" name="Freeform 2980"/>
              <p:cNvSpPr>
                <a:spLocks/>
              </p:cNvSpPr>
              <p:nvPr/>
            </p:nvSpPr>
            <p:spPr bwMode="auto">
              <a:xfrm>
                <a:off x="10507" y="3301"/>
                <a:ext cx="21" cy="102"/>
              </a:xfrm>
              <a:custGeom>
                <a:avLst/>
                <a:gdLst>
                  <a:gd name="T0" fmla="*/ 1 w 14"/>
                  <a:gd name="T1" fmla="*/ 68 h 68"/>
                  <a:gd name="T2" fmla="*/ 2 w 14"/>
                  <a:gd name="T3" fmla="*/ 67 h 68"/>
                  <a:gd name="T4" fmla="*/ 14 w 14"/>
                  <a:gd name="T5" fmla="*/ 0 h 68"/>
                  <a:gd name="T6" fmla="*/ 13 w 14"/>
                  <a:gd name="T7" fmla="*/ 0 h 68"/>
                  <a:gd name="T8" fmla="*/ 12 w 14"/>
                  <a:gd name="T9" fmla="*/ 0 h 68"/>
                  <a:gd name="T10" fmla="*/ 0 w 14"/>
                  <a:gd name="T11" fmla="*/ 67 h 68"/>
                  <a:gd name="T12" fmla="*/ 1 w 14"/>
                  <a:gd name="T13" fmla="*/ 68 h 68"/>
                  <a:gd name="T14" fmla="*/ 1 w 14"/>
                  <a:gd name="T15" fmla="*/ 68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" h="68">
                    <a:moveTo>
                      <a:pt x="1" y="68"/>
                    </a:moveTo>
                    <a:cubicBezTo>
                      <a:pt x="1" y="68"/>
                      <a:pt x="2" y="67"/>
                      <a:pt x="2" y="67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0"/>
                      <a:pt x="14" y="0"/>
                      <a:pt x="13" y="0"/>
                    </a:cubicBezTo>
                    <a:cubicBezTo>
                      <a:pt x="13" y="0"/>
                      <a:pt x="12" y="0"/>
                      <a:pt x="12" y="0"/>
                    </a:cubicBezTo>
                    <a:cubicBezTo>
                      <a:pt x="0" y="67"/>
                      <a:pt x="0" y="67"/>
                      <a:pt x="0" y="67"/>
                    </a:cubicBezTo>
                    <a:cubicBezTo>
                      <a:pt x="0" y="67"/>
                      <a:pt x="1" y="68"/>
                      <a:pt x="1" y="68"/>
                    </a:cubicBezTo>
                    <a:cubicBezTo>
                      <a:pt x="1" y="68"/>
                      <a:pt x="1" y="68"/>
                      <a:pt x="1" y="6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64" name="Freeform 2981"/>
              <p:cNvSpPr>
                <a:spLocks/>
              </p:cNvSpPr>
              <p:nvPr/>
            </p:nvSpPr>
            <p:spPr bwMode="auto">
              <a:xfrm>
                <a:off x="10510" y="3302"/>
                <a:ext cx="13" cy="104"/>
              </a:xfrm>
              <a:custGeom>
                <a:avLst/>
                <a:gdLst>
                  <a:gd name="T0" fmla="*/ 8 w 9"/>
                  <a:gd name="T1" fmla="*/ 69 h 69"/>
                  <a:gd name="T2" fmla="*/ 8 w 9"/>
                  <a:gd name="T3" fmla="*/ 69 h 69"/>
                  <a:gd name="T4" fmla="*/ 9 w 9"/>
                  <a:gd name="T5" fmla="*/ 68 h 69"/>
                  <a:gd name="T6" fmla="*/ 1 w 9"/>
                  <a:gd name="T7" fmla="*/ 1 h 69"/>
                  <a:gd name="T8" fmla="*/ 1 w 9"/>
                  <a:gd name="T9" fmla="*/ 0 h 69"/>
                  <a:gd name="T10" fmla="*/ 0 w 9"/>
                  <a:gd name="T11" fmla="*/ 1 h 69"/>
                  <a:gd name="T12" fmla="*/ 8 w 9"/>
                  <a:gd name="T13" fmla="*/ 68 h 69"/>
                  <a:gd name="T14" fmla="*/ 8 w 9"/>
                  <a:gd name="T15" fmla="*/ 69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" h="69">
                    <a:moveTo>
                      <a:pt x="8" y="69"/>
                    </a:moveTo>
                    <a:cubicBezTo>
                      <a:pt x="8" y="69"/>
                      <a:pt x="8" y="69"/>
                      <a:pt x="8" y="69"/>
                    </a:cubicBezTo>
                    <a:cubicBezTo>
                      <a:pt x="9" y="69"/>
                      <a:pt x="9" y="68"/>
                      <a:pt x="9" y="68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8" y="68"/>
                      <a:pt x="8" y="68"/>
                      <a:pt x="8" y="68"/>
                    </a:cubicBezTo>
                    <a:cubicBezTo>
                      <a:pt x="8" y="68"/>
                      <a:pt x="8" y="69"/>
                      <a:pt x="8" y="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65" name="Rectangle 2982"/>
              <p:cNvSpPr>
                <a:spLocks noChangeArrowheads="1"/>
              </p:cNvSpPr>
              <p:nvPr/>
            </p:nvSpPr>
            <p:spPr bwMode="auto">
              <a:xfrm>
                <a:off x="10422" y="3400"/>
                <a:ext cx="103" cy="6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66" name="Rectangle 2983"/>
              <p:cNvSpPr>
                <a:spLocks noChangeArrowheads="1"/>
              </p:cNvSpPr>
              <p:nvPr/>
            </p:nvSpPr>
            <p:spPr bwMode="auto">
              <a:xfrm>
                <a:off x="10413" y="3403"/>
                <a:ext cx="94" cy="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67" name="Freeform 2984"/>
              <p:cNvSpPr>
                <a:spLocks/>
              </p:cNvSpPr>
              <p:nvPr/>
            </p:nvSpPr>
            <p:spPr bwMode="auto">
              <a:xfrm>
                <a:off x="10422" y="3400"/>
                <a:ext cx="106" cy="112"/>
              </a:xfrm>
              <a:custGeom>
                <a:avLst/>
                <a:gdLst>
                  <a:gd name="T0" fmla="*/ 1 w 70"/>
                  <a:gd name="T1" fmla="*/ 74 h 74"/>
                  <a:gd name="T2" fmla="*/ 2 w 70"/>
                  <a:gd name="T3" fmla="*/ 74 h 74"/>
                  <a:gd name="T4" fmla="*/ 70 w 70"/>
                  <a:gd name="T5" fmla="*/ 1 h 74"/>
                  <a:gd name="T6" fmla="*/ 70 w 70"/>
                  <a:gd name="T7" fmla="*/ 0 h 74"/>
                  <a:gd name="T8" fmla="*/ 69 w 70"/>
                  <a:gd name="T9" fmla="*/ 0 h 74"/>
                  <a:gd name="T10" fmla="*/ 1 w 70"/>
                  <a:gd name="T11" fmla="*/ 73 h 74"/>
                  <a:gd name="T12" fmla="*/ 1 w 70"/>
                  <a:gd name="T13" fmla="*/ 74 h 74"/>
                  <a:gd name="T14" fmla="*/ 1 w 70"/>
                  <a:gd name="T15" fmla="*/ 74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0" h="74">
                    <a:moveTo>
                      <a:pt x="1" y="74"/>
                    </a:moveTo>
                    <a:cubicBezTo>
                      <a:pt x="1" y="74"/>
                      <a:pt x="1" y="74"/>
                      <a:pt x="2" y="74"/>
                    </a:cubicBezTo>
                    <a:cubicBezTo>
                      <a:pt x="70" y="1"/>
                      <a:pt x="70" y="1"/>
                      <a:pt x="70" y="1"/>
                    </a:cubicBezTo>
                    <a:cubicBezTo>
                      <a:pt x="70" y="1"/>
                      <a:pt x="70" y="0"/>
                      <a:pt x="70" y="0"/>
                    </a:cubicBezTo>
                    <a:cubicBezTo>
                      <a:pt x="70" y="0"/>
                      <a:pt x="69" y="0"/>
                      <a:pt x="69" y="0"/>
                    </a:cubicBezTo>
                    <a:cubicBezTo>
                      <a:pt x="1" y="73"/>
                      <a:pt x="1" y="73"/>
                      <a:pt x="1" y="73"/>
                    </a:cubicBezTo>
                    <a:cubicBezTo>
                      <a:pt x="0" y="73"/>
                      <a:pt x="0" y="74"/>
                      <a:pt x="1" y="74"/>
                    </a:cubicBezTo>
                    <a:cubicBezTo>
                      <a:pt x="1" y="74"/>
                      <a:pt x="1" y="74"/>
                      <a:pt x="1" y="7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68" name="Freeform 2985"/>
              <p:cNvSpPr>
                <a:spLocks/>
              </p:cNvSpPr>
              <p:nvPr/>
            </p:nvSpPr>
            <p:spPr bwMode="auto">
              <a:xfrm>
                <a:off x="10422" y="3403"/>
                <a:ext cx="101" cy="106"/>
              </a:xfrm>
              <a:custGeom>
                <a:avLst/>
                <a:gdLst>
                  <a:gd name="T0" fmla="*/ 67 w 67"/>
                  <a:gd name="T1" fmla="*/ 70 h 70"/>
                  <a:gd name="T2" fmla="*/ 67 w 67"/>
                  <a:gd name="T3" fmla="*/ 70 h 70"/>
                  <a:gd name="T4" fmla="*/ 67 w 67"/>
                  <a:gd name="T5" fmla="*/ 69 h 70"/>
                  <a:gd name="T6" fmla="*/ 2 w 67"/>
                  <a:gd name="T7" fmla="*/ 0 h 70"/>
                  <a:gd name="T8" fmla="*/ 1 w 67"/>
                  <a:gd name="T9" fmla="*/ 0 h 70"/>
                  <a:gd name="T10" fmla="*/ 1 w 67"/>
                  <a:gd name="T11" fmla="*/ 1 h 70"/>
                  <a:gd name="T12" fmla="*/ 66 w 67"/>
                  <a:gd name="T13" fmla="*/ 70 h 70"/>
                  <a:gd name="T14" fmla="*/ 67 w 67"/>
                  <a:gd name="T15" fmla="*/ 7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7" h="70">
                    <a:moveTo>
                      <a:pt x="67" y="70"/>
                    </a:moveTo>
                    <a:cubicBezTo>
                      <a:pt x="67" y="70"/>
                      <a:pt x="67" y="70"/>
                      <a:pt x="67" y="70"/>
                    </a:cubicBezTo>
                    <a:cubicBezTo>
                      <a:pt x="67" y="70"/>
                      <a:pt x="67" y="69"/>
                      <a:pt x="67" y="69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66" y="70"/>
                      <a:pt x="66" y="70"/>
                      <a:pt x="66" y="70"/>
                    </a:cubicBezTo>
                    <a:cubicBezTo>
                      <a:pt x="66" y="70"/>
                      <a:pt x="67" y="70"/>
                      <a:pt x="67" y="7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69" name="Freeform 2986"/>
              <p:cNvSpPr>
                <a:spLocks/>
              </p:cNvSpPr>
              <p:nvPr/>
            </p:nvSpPr>
            <p:spPr bwMode="auto">
              <a:xfrm>
                <a:off x="10409" y="3403"/>
                <a:ext cx="99" cy="112"/>
              </a:xfrm>
              <a:custGeom>
                <a:avLst/>
                <a:gdLst>
                  <a:gd name="T0" fmla="*/ 0 w 66"/>
                  <a:gd name="T1" fmla="*/ 74 h 74"/>
                  <a:gd name="T2" fmla="*/ 1 w 66"/>
                  <a:gd name="T3" fmla="*/ 74 h 74"/>
                  <a:gd name="T4" fmla="*/ 65 w 66"/>
                  <a:gd name="T5" fmla="*/ 1 h 74"/>
                  <a:gd name="T6" fmla="*/ 65 w 66"/>
                  <a:gd name="T7" fmla="*/ 0 h 74"/>
                  <a:gd name="T8" fmla="*/ 64 w 66"/>
                  <a:gd name="T9" fmla="*/ 0 h 74"/>
                  <a:gd name="T10" fmla="*/ 0 w 66"/>
                  <a:gd name="T11" fmla="*/ 73 h 74"/>
                  <a:gd name="T12" fmla="*/ 0 w 66"/>
                  <a:gd name="T13" fmla="*/ 74 h 74"/>
                  <a:gd name="T14" fmla="*/ 0 w 66"/>
                  <a:gd name="T15" fmla="*/ 74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6" h="74">
                    <a:moveTo>
                      <a:pt x="0" y="74"/>
                    </a:moveTo>
                    <a:cubicBezTo>
                      <a:pt x="1" y="74"/>
                      <a:pt x="1" y="74"/>
                      <a:pt x="1" y="74"/>
                    </a:cubicBezTo>
                    <a:cubicBezTo>
                      <a:pt x="65" y="1"/>
                      <a:pt x="65" y="1"/>
                      <a:pt x="65" y="1"/>
                    </a:cubicBezTo>
                    <a:cubicBezTo>
                      <a:pt x="66" y="1"/>
                      <a:pt x="66" y="0"/>
                      <a:pt x="65" y="0"/>
                    </a:cubicBezTo>
                    <a:cubicBezTo>
                      <a:pt x="65" y="0"/>
                      <a:pt x="65" y="0"/>
                      <a:pt x="64" y="0"/>
                    </a:cubicBezTo>
                    <a:cubicBezTo>
                      <a:pt x="0" y="73"/>
                      <a:pt x="0" y="73"/>
                      <a:pt x="0" y="73"/>
                    </a:cubicBezTo>
                    <a:cubicBezTo>
                      <a:pt x="0" y="73"/>
                      <a:pt x="0" y="73"/>
                      <a:pt x="0" y="74"/>
                    </a:cubicBezTo>
                    <a:cubicBezTo>
                      <a:pt x="0" y="74"/>
                      <a:pt x="0" y="74"/>
                      <a:pt x="0" y="7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70" name="Freeform 2987"/>
              <p:cNvSpPr>
                <a:spLocks/>
              </p:cNvSpPr>
              <p:nvPr/>
            </p:nvSpPr>
            <p:spPr bwMode="auto">
              <a:xfrm>
                <a:off x="10412" y="3405"/>
                <a:ext cx="95" cy="102"/>
              </a:xfrm>
              <a:custGeom>
                <a:avLst/>
                <a:gdLst>
                  <a:gd name="T0" fmla="*/ 62 w 63"/>
                  <a:gd name="T1" fmla="*/ 68 h 68"/>
                  <a:gd name="T2" fmla="*/ 62 w 63"/>
                  <a:gd name="T3" fmla="*/ 68 h 68"/>
                  <a:gd name="T4" fmla="*/ 62 w 63"/>
                  <a:gd name="T5" fmla="*/ 67 h 68"/>
                  <a:gd name="T6" fmla="*/ 1 w 63"/>
                  <a:gd name="T7" fmla="*/ 0 h 68"/>
                  <a:gd name="T8" fmla="*/ 0 w 63"/>
                  <a:gd name="T9" fmla="*/ 0 h 68"/>
                  <a:gd name="T10" fmla="*/ 0 w 63"/>
                  <a:gd name="T11" fmla="*/ 1 h 68"/>
                  <a:gd name="T12" fmla="*/ 61 w 63"/>
                  <a:gd name="T13" fmla="*/ 68 h 68"/>
                  <a:gd name="T14" fmla="*/ 62 w 63"/>
                  <a:gd name="T15" fmla="*/ 68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3" h="68">
                    <a:moveTo>
                      <a:pt x="62" y="68"/>
                    </a:moveTo>
                    <a:cubicBezTo>
                      <a:pt x="62" y="68"/>
                      <a:pt x="62" y="68"/>
                      <a:pt x="62" y="68"/>
                    </a:cubicBezTo>
                    <a:cubicBezTo>
                      <a:pt x="63" y="68"/>
                      <a:pt x="63" y="67"/>
                      <a:pt x="62" y="67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61" y="68"/>
                      <a:pt x="61" y="68"/>
                      <a:pt x="61" y="68"/>
                    </a:cubicBezTo>
                    <a:cubicBezTo>
                      <a:pt x="62" y="68"/>
                      <a:pt x="62" y="68"/>
                      <a:pt x="62" y="6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71" name="Freeform 2988"/>
              <p:cNvSpPr>
                <a:spLocks/>
              </p:cNvSpPr>
              <p:nvPr/>
            </p:nvSpPr>
            <p:spPr bwMode="auto">
              <a:xfrm>
                <a:off x="10510" y="3402"/>
                <a:ext cx="16" cy="7"/>
              </a:xfrm>
              <a:custGeom>
                <a:avLst/>
                <a:gdLst>
                  <a:gd name="T0" fmla="*/ 0 w 16"/>
                  <a:gd name="T1" fmla="*/ 7 h 7"/>
                  <a:gd name="T2" fmla="*/ 16 w 16"/>
                  <a:gd name="T3" fmla="*/ 3 h 7"/>
                  <a:gd name="T4" fmla="*/ 16 w 16"/>
                  <a:gd name="T5" fmla="*/ 0 h 7"/>
                  <a:gd name="T6" fmla="*/ 0 w 16"/>
                  <a:gd name="T7" fmla="*/ 4 h 7"/>
                  <a:gd name="T8" fmla="*/ 0 w 16"/>
                  <a:gd name="T9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7">
                    <a:moveTo>
                      <a:pt x="0" y="7"/>
                    </a:moveTo>
                    <a:lnTo>
                      <a:pt x="16" y="3"/>
                    </a:lnTo>
                    <a:lnTo>
                      <a:pt x="16" y="0"/>
                    </a:lnTo>
                    <a:lnTo>
                      <a:pt x="0" y="4"/>
                    </a:lnTo>
                    <a:lnTo>
                      <a:pt x="0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72" name="Freeform 2989"/>
              <p:cNvSpPr>
                <a:spLocks/>
              </p:cNvSpPr>
              <p:nvPr/>
            </p:nvSpPr>
            <p:spPr bwMode="auto">
              <a:xfrm>
                <a:off x="10409" y="3400"/>
                <a:ext cx="16" cy="6"/>
              </a:xfrm>
              <a:custGeom>
                <a:avLst/>
                <a:gdLst>
                  <a:gd name="T0" fmla="*/ 0 w 16"/>
                  <a:gd name="T1" fmla="*/ 6 h 6"/>
                  <a:gd name="T2" fmla="*/ 16 w 16"/>
                  <a:gd name="T3" fmla="*/ 3 h 6"/>
                  <a:gd name="T4" fmla="*/ 16 w 16"/>
                  <a:gd name="T5" fmla="*/ 0 h 6"/>
                  <a:gd name="T6" fmla="*/ 0 w 16"/>
                  <a:gd name="T7" fmla="*/ 3 h 6"/>
                  <a:gd name="T8" fmla="*/ 0 w 16"/>
                  <a:gd name="T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6">
                    <a:moveTo>
                      <a:pt x="0" y="6"/>
                    </a:moveTo>
                    <a:lnTo>
                      <a:pt x="16" y="3"/>
                    </a:lnTo>
                    <a:lnTo>
                      <a:pt x="16" y="0"/>
                    </a:lnTo>
                    <a:lnTo>
                      <a:pt x="0" y="3"/>
                    </a:lnTo>
                    <a:lnTo>
                      <a:pt x="0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73" name="Freeform 2990"/>
              <p:cNvSpPr>
                <a:spLocks/>
              </p:cNvSpPr>
              <p:nvPr/>
            </p:nvSpPr>
            <p:spPr bwMode="auto">
              <a:xfrm>
                <a:off x="10415" y="3405"/>
                <a:ext cx="6" cy="104"/>
              </a:xfrm>
              <a:custGeom>
                <a:avLst/>
                <a:gdLst>
                  <a:gd name="T0" fmla="*/ 0 w 4"/>
                  <a:gd name="T1" fmla="*/ 69 h 69"/>
                  <a:gd name="T2" fmla="*/ 1 w 4"/>
                  <a:gd name="T3" fmla="*/ 68 h 69"/>
                  <a:gd name="T4" fmla="*/ 4 w 4"/>
                  <a:gd name="T5" fmla="*/ 0 h 69"/>
                  <a:gd name="T6" fmla="*/ 4 w 4"/>
                  <a:gd name="T7" fmla="*/ 0 h 69"/>
                  <a:gd name="T8" fmla="*/ 3 w 4"/>
                  <a:gd name="T9" fmla="*/ 0 h 69"/>
                  <a:gd name="T10" fmla="*/ 0 w 4"/>
                  <a:gd name="T11" fmla="*/ 68 h 69"/>
                  <a:gd name="T12" fmla="*/ 0 w 4"/>
                  <a:gd name="T13" fmla="*/ 69 h 69"/>
                  <a:gd name="T14" fmla="*/ 0 w 4"/>
                  <a:gd name="T15" fmla="*/ 69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69">
                    <a:moveTo>
                      <a:pt x="0" y="69"/>
                    </a:moveTo>
                    <a:cubicBezTo>
                      <a:pt x="1" y="69"/>
                      <a:pt x="1" y="69"/>
                      <a:pt x="1" y="68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0" y="68"/>
                      <a:pt x="0" y="68"/>
                      <a:pt x="0" y="68"/>
                    </a:cubicBezTo>
                    <a:cubicBezTo>
                      <a:pt x="0" y="69"/>
                      <a:pt x="0" y="69"/>
                      <a:pt x="0" y="69"/>
                    </a:cubicBezTo>
                    <a:cubicBezTo>
                      <a:pt x="0" y="69"/>
                      <a:pt x="0" y="69"/>
                      <a:pt x="0" y="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74" name="Freeform 2991"/>
              <p:cNvSpPr>
                <a:spLocks/>
              </p:cNvSpPr>
              <p:nvPr/>
            </p:nvSpPr>
            <p:spPr bwMode="auto">
              <a:xfrm>
                <a:off x="10412" y="3405"/>
                <a:ext cx="9" cy="104"/>
              </a:xfrm>
              <a:custGeom>
                <a:avLst/>
                <a:gdLst>
                  <a:gd name="T0" fmla="*/ 6 w 6"/>
                  <a:gd name="T1" fmla="*/ 69 h 69"/>
                  <a:gd name="T2" fmla="*/ 6 w 6"/>
                  <a:gd name="T3" fmla="*/ 69 h 69"/>
                  <a:gd name="T4" fmla="*/ 6 w 6"/>
                  <a:gd name="T5" fmla="*/ 68 h 69"/>
                  <a:gd name="T6" fmla="*/ 2 w 6"/>
                  <a:gd name="T7" fmla="*/ 0 h 69"/>
                  <a:gd name="T8" fmla="*/ 1 w 6"/>
                  <a:gd name="T9" fmla="*/ 0 h 69"/>
                  <a:gd name="T10" fmla="*/ 1 w 6"/>
                  <a:gd name="T11" fmla="*/ 0 h 69"/>
                  <a:gd name="T12" fmla="*/ 0 w 6"/>
                  <a:gd name="T13" fmla="*/ 0 h 69"/>
                  <a:gd name="T14" fmla="*/ 5 w 6"/>
                  <a:gd name="T15" fmla="*/ 68 h 69"/>
                  <a:gd name="T16" fmla="*/ 6 w 6"/>
                  <a:gd name="T17" fmla="*/ 69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9">
                    <a:moveTo>
                      <a:pt x="6" y="69"/>
                    </a:moveTo>
                    <a:cubicBezTo>
                      <a:pt x="6" y="69"/>
                      <a:pt x="6" y="69"/>
                      <a:pt x="6" y="69"/>
                    </a:cubicBezTo>
                    <a:cubicBezTo>
                      <a:pt x="6" y="69"/>
                      <a:pt x="6" y="69"/>
                      <a:pt x="6" y="68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5" y="68"/>
                      <a:pt x="5" y="68"/>
                      <a:pt x="5" y="68"/>
                    </a:cubicBezTo>
                    <a:cubicBezTo>
                      <a:pt x="5" y="69"/>
                      <a:pt x="5" y="69"/>
                      <a:pt x="6" y="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75" name="Freeform 2992"/>
              <p:cNvSpPr>
                <a:spLocks/>
              </p:cNvSpPr>
              <p:nvPr/>
            </p:nvSpPr>
            <p:spPr bwMode="auto">
              <a:xfrm>
                <a:off x="10507" y="3403"/>
                <a:ext cx="21" cy="103"/>
              </a:xfrm>
              <a:custGeom>
                <a:avLst/>
                <a:gdLst>
                  <a:gd name="T0" fmla="*/ 1 w 14"/>
                  <a:gd name="T1" fmla="*/ 68 h 68"/>
                  <a:gd name="T2" fmla="*/ 2 w 14"/>
                  <a:gd name="T3" fmla="*/ 68 h 68"/>
                  <a:gd name="T4" fmla="*/ 14 w 14"/>
                  <a:gd name="T5" fmla="*/ 1 h 68"/>
                  <a:gd name="T6" fmla="*/ 13 w 14"/>
                  <a:gd name="T7" fmla="*/ 0 h 68"/>
                  <a:gd name="T8" fmla="*/ 12 w 14"/>
                  <a:gd name="T9" fmla="*/ 1 h 68"/>
                  <a:gd name="T10" fmla="*/ 0 w 14"/>
                  <a:gd name="T11" fmla="*/ 67 h 68"/>
                  <a:gd name="T12" fmla="*/ 1 w 14"/>
                  <a:gd name="T13" fmla="*/ 68 h 68"/>
                  <a:gd name="T14" fmla="*/ 1 w 14"/>
                  <a:gd name="T15" fmla="*/ 68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" h="68">
                    <a:moveTo>
                      <a:pt x="1" y="68"/>
                    </a:moveTo>
                    <a:cubicBezTo>
                      <a:pt x="1" y="68"/>
                      <a:pt x="2" y="68"/>
                      <a:pt x="2" y="68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0"/>
                      <a:pt x="13" y="0"/>
                    </a:cubicBezTo>
                    <a:cubicBezTo>
                      <a:pt x="13" y="0"/>
                      <a:pt x="12" y="0"/>
                      <a:pt x="12" y="1"/>
                    </a:cubicBezTo>
                    <a:cubicBezTo>
                      <a:pt x="0" y="67"/>
                      <a:pt x="0" y="67"/>
                      <a:pt x="0" y="67"/>
                    </a:cubicBezTo>
                    <a:cubicBezTo>
                      <a:pt x="0" y="68"/>
                      <a:pt x="1" y="68"/>
                      <a:pt x="1" y="68"/>
                    </a:cubicBezTo>
                    <a:cubicBezTo>
                      <a:pt x="1" y="68"/>
                      <a:pt x="1" y="68"/>
                      <a:pt x="1" y="6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76" name="Freeform 2993"/>
              <p:cNvSpPr>
                <a:spLocks/>
              </p:cNvSpPr>
              <p:nvPr/>
            </p:nvSpPr>
            <p:spPr bwMode="auto">
              <a:xfrm>
                <a:off x="10510" y="3406"/>
                <a:ext cx="13" cy="103"/>
              </a:xfrm>
              <a:custGeom>
                <a:avLst/>
                <a:gdLst>
                  <a:gd name="T0" fmla="*/ 8 w 9"/>
                  <a:gd name="T1" fmla="*/ 68 h 68"/>
                  <a:gd name="T2" fmla="*/ 8 w 9"/>
                  <a:gd name="T3" fmla="*/ 68 h 68"/>
                  <a:gd name="T4" fmla="*/ 9 w 9"/>
                  <a:gd name="T5" fmla="*/ 67 h 68"/>
                  <a:gd name="T6" fmla="*/ 1 w 9"/>
                  <a:gd name="T7" fmla="*/ 0 h 68"/>
                  <a:gd name="T8" fmla="*/ 1 w 9"/>
                  <a:gd name="T9" fmla="*/ 0 h 68"/>
                  <a:gd name="T10" fmla="*/ 0 w 9"/>
                  <a:gd name="T11" fmla="*/ 0 h 68"/>
                  <a:gd name="T12" fmla="*/ 8 w 9"/>
                  <a:gd name="T13" fmla="*/ 67 h 68"/>
                  <a:gd name="T14" fmla="*/ 8 w 9"/>
                  <a:gd name="T15" fmla="*/ 68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" h="68">
                    <a:moveTo>
                      <a:pt x="8" y="68"/>
                    </a:moveTo>
                    <a:cubicBezTo>
                      <a:pt x="8" y="68"/>
                      <a:pt x="8" y="68"/>
                      <a:pt x="8" y="68"/>
                    </a:cubicBezTo>
                    <a:cubicBezTo>
                      <a:pt x="9" y="68"/>
                      <a:pt x="9" y="68"/>
                      <a:pt x="9" y="67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67"/>
                      <a:pt x="8" y="67"/>
                      <a:pt x="8" y="67"/>
                    </a:cubicBezTo>
                    <a:cubicBezTo>
                      <a:pt x="8" y="68"/>
                      <a:pt x="8" y="68"/>
                      <a:pt x="8" y="6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77" name="Rectangle 2994"/>
              <p:cNvSpPr>
                <a:spLocks noChangeArrowheads="1"/>
              </p:cNvSpPr>
              <p:nvPr/>
            </p:nvSpPr>
            <p:spPr bwMode="auto">
              <a:xfrm>
                <a:off x="10422" y="3504"/>
                <a:ext cx="103" cy="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78" name="Rectangle 2995"/>
              <p:cNvSpPr>
                <a:spLocks noChangeArrowheads="1"/>
              </p:cNvSpPr>
              <p:nvPr/>
            </p:nvSpPr>
            <p:spPr bwMode="auto">
              <a:xfrm>
                <a:off x="10413" y="3506"/>
                <a:ext cx="94" cy="6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79" name="Freeform 2996"/>
              <p:cNvSpPr>
                <a:spLocks/>
              </p:cNvSpPr>
              <p:nvPr/>
            </p:nvSpPr>
            <p:spPr bwMode="auto">
              <a:xfrm>
                <a:off x="10422" y="3503"/>
                <a:ext cx="106" cy="113"/>
              </a:xfrm>
              <a:custGeom>
                <a:avLst/>
                <a:gdLst>
                  <a:gd name="T0" fmla="*/ 1 w 70"/>
                  <a:gd name="T1" fmla="*/ 75 h 75"/>
                  <a:gd name="T2" fmla="*/ 2 w 70"/>
                  <a:gd name="T3" fmla="*/ 75 h 75"/>
                  <a:gd name="T4" fmla="*/ 70 w 70"/>
                  <a:gd name="T5" fmla="*/ 2 h 75"/>
                  <a:gd name="T6" fmla="*/ 70 w 70"/>
                  <a:gd name="T7" fmla="*/ 1 h 75"/>
                  <a:gd name="T8" fmla="*/ 69 w 70"/>
                  <a:gd name="T9" fmla="*/ 1 h 75"/>
                  <a:gd name="T10" fmla="*/ 1 w 70"/>
                  <a:gd name="T11" fmla="*/ 74 h 75"/>
                  <a:gd name="T12" fmla="*/ 1 w 70"/>
                  <a:gd name="T13" fmla="*/ 75 h 75"/>
                  <a:gd name="T14" fmla="*/ 1 w 70"/>
                  <a:gd name="T15" fmla="*/ 75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0" h="75">
                    <a:moveTo>
                      <a:pt x="1" y="75"/>
                    </a:moveTo>
                    <a:cubicBezTo>
                      <a:pt x="1" y="75"/>
                      <a:pt x="1" y="75"/>
                      <a:pt x="2" y="75"/>
                    </a:cubicBezTo>
                    <a:cubicBezTo>
                      <a:pt x="70" y="2"/>
                      <a:pt x="70" y="2"/>
                      <a:pt x="70" y="2"/>
                    </a:cubicBezTo>
                    <a:cubicBezTo>
                      <a:pt x="70" y="1"/>
                      <a:pt x="70" y="1"/>
                      <a:pt x="70" y="1"/>
                    </a:cubicBezTo>
                    <a:cubicBezTo>
                      <a:pt x="70" y="0"/>
                      <a:pt x="69" y="0"/>
                      <a:pt x="69" y="1"/>
                    </a:cubicBezTo>
                    <a:cubicBezTo>
                      <a:pt x="1" y="74"/>
                      <a:pt x="1" y="74"/>
                      <a:pt x="1" y="74"/>
                    </a:cubicBezTo>
                    <a:cubicBezTo>
                      <a:pt x="0" y="74"/>
                      <a:pt x="0" y="74"/>
                      <a:pt x="1" y="75"/>
                    </a:cubicBezTo>
                    <a:cubicBezTo>
                      <a:pt x="1" y="75"/>
                      <a:pt x="1" y="75"/>
                      <a:pt x="1" y="7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80" name="Freeform 2997"/>
              <p:cNvSpPr>
                <a:spLocks/>
              </p:cNvSpPr>
              <p:nvPr/>
            </p:nvSpPr>
            <p:spPr bwMode="auto">
              <a:xfrm>
                <a:off x="10422" y="3507"/>
                <a:ext cx="101" cy="106"/>
              </a:xfrm>
              <a:custGeom>
                <a:avLst/>
                <a:gdLst>
                  <a:gd name="T0" fmla="*/ 67 w 67"/>
                  <a:gd name="T1" fmla="*/ 70 h 70"/>
                  <a:gd name="T2" fmla="*/ 67 w 67"/>
                  <a:gd name="T3" fmla="*/ 70 h 70"/>
                  <a:gd name="T4" fmla="*/ 67 w 67"/>
                  <a:gd name="T5" fmla="*/ 69 h 70"/>
                  <a:gd name="T6" fmla="*/ 2 w 67"/>
                  <a:gd name="T7" fmla="*/ 0 h 70"/>
                  <a:gd name="T8" fmla="*/ 1 w 67"/>
                  <a:gd name="T9" fmla="*/ 0 h 70"/>
                  <a:gd name="T10" fmla="*/ 1 w 67"/>
                  <a:gd name="T11" fmla="*/ 1 h 70"/>
                  <a:gd name="T12" fmla="*/ 66 w 67"/>
                  <a:gd name="T13" fmla="*/ 70 h 70"/>
                  <a:gd name="T14" fmla="*/ 67 w 67"/>
                  <a:gd name="T15" fmla="*/ 7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7" h="70">
                    <a:moveTo>
                      <a:pt x="67" y="70"/>
                    </a:moveTo>
                    <a:cubicBezTo>
                      <a:pt x="67" y="70"/>
                      <a:pt x="67" y="70"/>
                      <a:pt x="67" y="70"/>
                    </a:cubicBezTo>
                    <a:cubicBezTo>
                      <a:pt x="67" y="69"/>
                      <a:pt x="67" y="69"/>
                      <a:pt x="67" y="69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1"/>
                    </a:cubicBezTo>
                    <a:cubicBezTo>
                      <a:pt x="66" y="70"/>
                      <a:pt x="66" y="70"/>
                      <a:pt x="66" y="70"/>
                    </a:cubicBezTo>
                    <a:cubicBezTo>
                      <a:pt x="66" y="70"/>
                      <a:pt x="67" y="70"/>
                      <a:pt x="67" y="7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81" name="Freeform 2998"/>
              <p:cNvSpPr>
                <a:spLocks/>
              </p:cNvSpPr>
              <p:nvPr/>
            </p:nvSpPr>
            <p:spPr bwMode="auto">
              <a:xfrm>
                <a:off x="10409" y="3506"/>
                <a:ext cx="99" cy="111"/>
              </a:xfrm>
              <a:custGeom>
                <a:avLst/>
                <a:gdLst>
                  <a:gd name="T0" fmla="*/ 0 w 66"/>
                  <a:gd name="T1" fmla="*/ 74 h 74"/>
                  <a:gd name="T2" fmla="*/ 1 w 66"/>
                  <a:gd name="T3" fmla="*/ 74 h 74"/>
                  <a:gd name="T4" fmla="*/ 65 w 66"/>
                  <a:gd name="T5" fmla="*/ 1 h 74"/>
                  <a:gd name="T6" fmla="*/ 65 w 66"/>
                  <a:gd name="T7" fmla="*/ 0 h 74"/>
                  <a:gd name="T8" fmla="*/ 64 w 66"/>
                  <a:gd name="T9" fmla="*/ 0 h 74"/>
                  <a:gd name="T10" fmla="*/ 0 w 66"/>
                  <a:gd name="T11" fmla="*/ 73 h 74"/>
                  <a:gd name="T12" fmla="*/ 0 w 66"/>
                  <a:gd name="T13" fmla="*/ 74 h 74"/>
                  <a:gd name="T14" fmla="*/ 0 w 66"/>
                  <a:gd name="T15" fmla="*/ 74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6" h="74">
                    <a:moveTo>
                      <a:pt x="0" y="74"/>
                    </a:moveTo>
                    <a:cubicBezTo>
                      <a:pt x="1" y="74"/>
                      <a:pt x="1" y="74"/>
                      <a:pt x="1" y="74"/>
                    </a:cubicBezTo>
                    <a:cubicBezTo>
                      <a:pt x="65" y="1"/>
                      <a:pt x="65" y="1"/>
                      <a:pt x="65" y="1"/>
                    </a:cubicBezTo>
                    <a:cubicBezTo>
                      <a:pt x="66" y="1"/>
                      <a:pt x="66" y="1"/>
                      <a:pt x="65" y="0"/>
                    </a:cubicBezTo>
                    <a:cubicBezTo>
                      <a:pt x="65" y="0"/>
                      <a:pt x="65" y="0"/>
                      <a:pt x="64" y="0"/>
                    </a:cubicBezTo>
                    <a:cubicBezTo>
                      <a:pt x="0" y="73"/>
                      <a:pt x="0" y="73"/>
                      <a:pt x="0" y="73"/>
                    </a:cubicBezTo>
                    <a:cubicBezTo>
                      <a:pt x="0" y="73"/>
                      <a:pt x="0" y="74"/>
                      <a:pt x="0" y="74"/>
                    </a:cubicBezTo>
                    <a:cubicBezTo>
                      <a:pt x="0" y="74"/>
                      <a:pt x="0" y="74"/>
                      <a:pt x="0" y="7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82" name="Freeform 2999"/>
              <p:cNvSpPr>
                <a:spLocks/>
              </p:cNvSpPr>
              <p:nvPr/>
            </p:nvSpPr>
            <p:spPr bwMode="auto">
              <a:xfrm>
                <a:off x="10412" y="3507"/>
                <a:ext cx="95" cy="104"/>
              </a:xfrm>
              <a:custGeom>
                <a:avLst/>
                <a:gdLst>
                  <a:gd name="T0" fmla="*/ 62 w 63"/>
                  <a:gd name="T1" fmla="*/ 69 h 69"/>
                  <a:gd name="T2" fmla="*/ 62 w 63"/>
                  <a:gd name="T3" fmla="*/ 69 h 69"/>
                  <a:gd name="T4" fmla="*/ 62 w 63"/>
                  <a:gd name="T5" fmla="*/ 68 h 69"/>
                  <a:gd name="T6" fmla="*/ 1 w 63"/>
                  <a:gd name="T7" fmla="*/ 1 h 69"/>
                  <a:gd name="T8" fmla="*/ 0 w 63"/>
                  <a:gd name="T9" fmla="*/ 1 h 69"/>
                  <a:gd name="T10" fmla="*/ 0 w 63"/>
                  <a:gd name="T11" fmla="*/ 2 h 69"/>
                  <a:gd name="T12" fmla="*/ 61 w 63"/>
                  <a:gd name="T13" fmla="*/ 68 h 69"/>
                  <a:gd name="T14" fmla="*/ 62 w 63"/>
                  <a:gd name="T15" fmla="*/ 69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3" h="69">
                    <a:moveTo>
                      <a:pt x="62" y="69"/>
                    </a:moveTo>
                    <a:cubicBezTo>
                      <a:pt x="62" y="69"/>
                      <a:pt x="62" y="69"/>
                      <a:pt x="62" y="69"/>
                    </a:cubicBezTo>
                    <a:cubicBezTo>
                      <a:pt x="63" y="68"/>
                      <a:pt x="63" y="68"/>
                      <a:pt x="62" y="68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61" y="68"/>
                      <a:pt x="61" y="68"/>
                      <a:pt x="61" y="68"/>
                    </a:cubicBezTo>
                    <a:cubicBezTo>
                      <a:pt x="62" y="69"/>
                      <a:pt x="62" y="69"/>
                      <a:pt x="62" y="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83" name="Freeform 3000"/>
              <p:cNvSpPr>
                <a:spLocks/>
              </p:cNvSpPr>
              <p:nvPr/>
            </p:nvSpPr>
            <p:spPr bwMode="auto">
              <a:xfrm>
                <a:off x="10510" y="3506"/>
                <a:ext cx="16" cy="6"/>
              </a:xfrm>
              <a:custGeom>
                <a:avLst/>
                <a:gdLst>
                  <a:gd name="T0" fmla="*/ 0 w 16"/>
                  <a:gd name="T1" fmla="*/ 6 h 6"/>
                  <a:gd name="T2" fmla="*/ 16 w 16"/>
                  <a:gd name="T3" fmla="*/ 3 h 6"/>
                  <a:gd name="T4" fmla="*/ 16 w 16"/>
                  <a:gd name="T5" fmla="*/ 0 h 6"/>
                  <a:gd name="T6" fmla="*/ 0 w 16"/>
                  <a:gd name="T7" fmla="*/ 3 h 6"/>
                  <a:gd name="T8" fmla="*/ 0 w 16"/>
                  <a:gd name="T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6">
                    <a:moveTo>
                      <a:pt x="0" y="6"/>
                    </a:moveTo>
                    <a:lnTo>
                      <a:pt x="16" y="3"/>
                    </a:lnTo>
                    <a:lnTo>
                      <a:pt x="16" y="0"/>
                    </a:lnTo>
                    <a:lnTo>
                      <a:pt x="0" y="3"/>
                    </a:lnTo>
                    <a:lnTo>
                      <a:pt x="0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84" name="Freeform 3001"/>
              <p:cNvSpPr>
                <a:spLocks/>
              </p:cNvSpPr>
              <p:nvPr/>
            </p:nvSpPr>
            <p:spPr bwMode="auto">
              <a:xfrm>
                <a:off x="10409" y="3503"/>
                <a:ext cx="16" cy="6"/>
              </a:xfrm>
              <a:custGeom>
                <a:avLst/>
                <a:gdLst>
                  <a:gd name="T0" fmla="*/ 0 w 16"/>
                  <a:gd name="T1" fmla="*/ 6 h 6"/>
                  <a:gd name="T2" fmla="*/ 16 w 16"/>
                  <a:gd name="T3" fmla="*/ 3 h 6"/>
                  <a:gd name="T4" fmla="*/ 16 w 16"/>
                  <a:gd name="T5" fmla="*/ 0 h 6"/>
                  <a:gd name="T6" fmla="*/ 0 w 16"/>
                  <a:gd name="T7" fmla="*/ 3 h 6"/>
                  <a:gd name="T8" fmla="*/ 0 w 16"/>
                  <a:gd name="T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6">
                    <a:moveTo>
                      <a:pt x="0" y="6"/>
                    </a:moveTo>
                    <a:lnTo>
                      <a:pt x="16" y="3"/>
                    </a:lnTo>
                    <a:lnTo>
                      <a:pt x="16" y="0"/>
                    </a:lnTo>
                    <a:lnTo>
                      <a:pt x="0" y="3"/>
                    </a:lnTo>
                    <a:lnTo>
                      <a:pt x="0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85" name="Freeform 3002"/>
              <p:cNvSpPr>
                <a:spLocks/>
              </p:cNvSpPr>
              <p:nvPr/>
            </p:nvSpPr>
            <p:spPr bwMode="auto">
              <a:xfrm>
                <a:off x="10415" y="3507"/>
                <a:ext cx="6" cy="104"/>
              </a:xfrm>
              <a:custGeom>
                <a:avLst/>
                <a:gdLst>
                  <a:gd name="T0" fmla="*/ 0 w 4"/>
                  <a:gd name="T1" fmla="*/ 69 h 69"/>
                  <a:gd name="T2" fmla="*/ 1 w 4"/>
                  <a:gd name="T3" fmla="*/ 69 h 69"/>
                  <a:gd name="T4" fmla="*/ 4 w 4"/>
                  <a:gd name="T5" fmla="*/ 1 h 69"/>
                  <a:gd name="T6" fmla="*/ 4 w 4"/>
                  <a:gd name="T7" fmla="*/ 0 h 69"/>
                  <a:gd name="T8" fmla="*/ 3 w 4"/>
                  <a:gd name="T9" fmla="*/ 1 h 69"/>
                  <a:gd name="T10" fmla="*/ 0 w 4"/>
                  <a:gd name="T11" fmla="*/ 69 h 69"/>
                  <a:gd name="T12" fmla="*/ 0 w 4"/>
                  <a:gd name="T13" fmla="*/ 69 h 69"/>
                  <a:gd name="T14" fmla="*/ 0 w 4"/>
                  <a:gd name="T15" fmla="*/ 69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69">
                    <a:moveTo>
                      <a:pt x="0" y="69"/>
                    </a:moveTo>
                    <a:cubicBezTo>
                      <a:pt x="1" y="69"/>
                      <a:pt x="1" y="69"/>
                      <a:pt x="1" y="69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3" y="0"/>
                      <a:pt x="3" y="1"/>
                    </a:cubicBezTo>
                    <a:cubicBezTo>
                      <a:pt x="0" y="69"/>
                      <a:pt x="0" y="69"/>
                      <a:pt x="0" y="69"/>
                    </a:cubicBezTo>
                    <a:cubicBezTo>
                      <a:pt x="0" y="69"/>
                      <a:pt x="0" y="69"/>
                      <a:pt x="0" y="69"/>
                    </a:cubicBezTo>
                    <a:cubicBezTo>
                      <a:pt x="0" y="69"/>
                      <a:pt x="0" y="69"/>
                      <a:pt x="0" y="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86" name="Freeform 3003"/>
              <p:cNvSpPr>
                <a:spLocks/>
              </p:cNvSpPr>
              <p:nvPr/>
            </p:nvSpPr>
            <p:spPr bwMode="auto">
              <a:xfrm>
                <a:off x="10412" y="3507"/>
                <a:ext cx="9" cy="106"/>
              </a:xfrm>
              <a:custGeom>
                <a:avLst/>
                <a:gdLst>
                  <a:gd name="T0" fmla="*/ 6 w 6"/>
                  <a:gd name="T1" fmla="*/ 70 h 70"/>
                  <a:gd name="T2" fmla="*/ 6 w 6"/>
                  <a:gd name="T3" fmla="*/ 70 h 70"/>
                  <a:gd name="T4" fmla="*/ 6 w 6"/>
                  <a:gd name="T5" fmla="*/ 69 h 70"/>
                  <a:gd name="T6" fmla="*/ 2 w 6"/>
                  <a:gd name="T7" fmla="*/ 1 h 70"/>
                  <a:gd name="T8" fmla="*/ 1 w 6"/>
                  <a:gd name="T9" fmla="*/ 0 h 70"/>
                  <a:gd name="T10" fmla="*/ 1 w 6"/>
                  <a:gd name="T11" fmla="*/ 0 h 70"/>
                  <a:gd name="T12" fmla="*/ 0 w 6"/>
                  <a:gd name="T13" fmla="*/ 1 h 70"/>
                  <a:gd name="T14" fmla="*/ 5 w 6"/>
                  <a:gd name="T15" fmla="*/ 69 h 70"/>
                  <a:gd name="T16" fmla="*/ 6 w 6"/>
                  <a:gd name="T17" fmla="*/ 7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70">
                    <a:moveTo>
                      <a:pt x="6" y="70"/>
                    </a:moveTo>
                    <a:cubicBezTo>
                      <a:pt x="6" y="70"/>
                      <a:pt x="6" y="70"/>
                      <a:pt x="6" y="70"/>
                    </a:cubicBezTo>
                    <a:cubicBezTo>
                      <a:pt x="6" y="70"/>
                      <a:pt x="6" y="69"/>
                      <a:pt x="6" y="69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5" y="69"/>
                      <a:pt x="5" y="69"/>
                      <a:pt x="5" y="69"/>
                    </a:cubicBezTo>
                    <a:cubicBezTo>
                      <a:pt x="5" y="69"/>
                      <a:pt x="5" y="70"/>
                      <a:pt x="6" y="7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87" name="Freeform 3004"/>
              <p:cNvSpPr>
                <a:spLocks/>
              </p:cNvSpPr>
              <p:nvPr/>
            </p:nvSpPr>
            <p:spPr bwMode="auto">
              <a:xfrm>
                <a:off x="10507" y="3507"/>
                <a:ext cx="21" cy="103"/>
              </a:xfrm>
              <a:custGeom>
                <a:avLst/>
                <a:gdLst>
                  <a:gd name="T0" fmla="*/ 1 w 14"/>
                  <a:gd name="T1" fmla="*/ 68 h 68"/>
                  <a:gd name="T2" fmla="*/ 2 w 14"/>
                  <a:gd name="T3" fmla="*/ 67 h 68"/>
                  <a:gd name="T4" fmla="*/ 14 w 14"/>
                  <a:gd name="T5" fmla="*/ 0 h 68"/>
                  <a:gd name="T6" fmla="*/ 13 w 14"/>
                  <a:gd name="T7" fmla="*/ 0 h 68"/>
                  <a:gd name="T8" fmla="*/ 12 w 14"/>
                  <a:gd name="T9" fmla="*/ 0 h 68"/>
                  <a:gd name="T10" fmla="*/ 0 w 14"/>
                  <a:gd name="T11" fmla="*/ 67 h 68"/>
                  <a:gd name="T12" fmla="*/ 1 w 14"/>
                  <a:gd name="T13" fmla="*/ 68 h 68"/>
                  <a:gd name="T14" fmla="*/ 1 w 14"/>
                  <a:gd name="T15" fmla="*/ 68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" h="68">
                    <a:moveTo>
                      <a:pt x="1" y="68"/>
                    </a:moveTo>
                    <a:cubicBezTo>
                      <a:pt x="1" y="68"/>
                      <a:pt x="2" y="67"/>
                      <a:pt x="2" y="67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0"/>
                      <a:pt x="14" y="0"/>
                      <a:pt x="13" y="0"/>
                    </a:cubicBezTo>
                    <a:cubicBezTo>
                      <a:pt x="13" y="0"/>
                      <a:pt x="12" y="0"/>
                      <a:pt x="12" y="0"/>
                    </a:cubicBezTo>
                    <a:cubicBezTo>
                      <a:pt x="0" y="67"/>
                      <a:pt x="0" y="67"/>
                      <a:pt x="0" y="67"/>
                    </a:cubicBezTo>
                    <a:cubicBezTo>
                      <a:pt x="0" y="67"/>
                      <a:pt x="1" y="68"/>
                      <a:pt x="1" y="68"/>
                    </a:cubicBezTo>
                    <a:cubicBezTo>
                      <a:pt x="1" y="68"/>
                      <a:pt x="1" y="68"/>
                      <a:pt x="1" y="6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88" name="Freeform 3005"/>
              <p:cNvSpPr>
                <a:spLocks/>
              </p:cNvSpPr>
              <p:nvPr/>
            </p:nvSpPr>
            <p:spPr bwMode="auto">
              <a:xfrm>
                <a:off x="10510" y="3509"/>
                <a:ext cx="13" cy="104"/>
              </a:xfrm>
              <a:custGeom>
                <a:avLst/>
                <a:gdLst>
                  <a:gd name="T0" fmla="*/ 8 w 9"/>
                  <a:gd name="T1" fmla="*/ 69 h 69"/>
                  <a:gd name="T2" fmla="*/ 8 w 9"/>
                  <a:gd name="T3" fmla="*/ 69 h 69"/>
                  <a:gd name="T4" fmla="*/ 9 w 9"/>
                  <a:gd name="T5" fmla="*/ 68 h 69"/>
                  <a:gd name="T6" fmla="*/ 1 w 9"/>
                  <a:gd name="T7" fmla="*/ 1 h 69"/>
                  <a:gd name="T8" fmla="*/ 1 w 9"/>
                  <a:gd name="T9" fmla="*/ 0 h 69"/>
                  <a:gd name="T10" fmla="*/ 0 w 9"/>
                  <a:gd name="T11" fmla="*/ 1 h 69"/>
                  <a:gd name="T12" fmla="*/ 8 w 9"/>
                  <a:gd name="T13" fmla="*/ 68 h 69"/>
                  <a:gd name="T14" fmla="*/ 8 w 9"/>
                  <a:gd name="T15" fmla="*/ 69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" h="69">
                    <a:moveTo>
                      <a:pt x="8" y="69"/>
                    </a:moveTo>
                    <a:cubicBezTo>
                      <a:pt x="8" y="69"/>
                      <a:pt x="8" y="69"/>
                      <a:pt x="8" y="69"/>
                    </a:cubicBezTo>
                    <a:cubicBezTo>
                      <a:pt x="9" y="68"/>
                      <a:pt x="9" y="68"/>
                      <a:pt x="9" y="68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8" y="68"/>
                      <a:pt x="8" y="68"/>
                      <a:pt x="8" y="68"/>
                    </a:cubicBezTo>
                    <a:cubicBezTo>
                      <a:pt x="8" y="68"/>
                      <a:pt x="8" y="69"/>
                      <a:pt x="8" y="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89" name="Rectangle 3006"/>
              <p:cNvSpPr>
                <a:spLocks noChangeArrowheads="1"/>
              </p:cNvSpPr>
              <p:nvPr/>
            </p:nvSpPr>
            <p:spPr bwMode="auto">
              <a:xfrm>
                <a:off x="10422" y="2681"/>
                <a:ext cx="103" cy="6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90" name="Rectangle 3007"/>
              <p:cNvSpPr>
                <a:spLocks noChangeArrowheads="1"/>
              </p:cNvSpPr>
              <p:nvPr/>
            </p:nvSpPr>
            <p:spPr bwMode="auto">
              <a:xfrm>
                <a:off x="10413" y="2684"/>
                <a:ext cx="94" cy="6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91" name="Freeform 3008"/>
              <p:cNvSpPr>
                <a:spLocks/>
              </p:cNvSpPr>
              <p:nvPr/>
            </p:nvSpPr>
            <p:spPr bwMode="auto">
              <a:xfrm>
                <a:off x="10422" y="2681"/>
                <a:ext cx="106" cy="112"/>
              </a:xfrm>
              <a:custGeom>
                <a:avLst/>
                <a:gdLst>
                  <a:gd name="T0" fmla="*/ 1 w 70"/>
                  <a:gd name="T1" fmla="*/ 74 h 74"/>
                  <a:gd name="T2" fmla="*/ 2 w 70"/>
                  <a:gd name="T3" fmla="*/ 74 h 74"/>
                  <a:gd name="T4" fmla="*/ 70 w 70"/>
                  <a:gd name="T5" fmla="*/ 1 h 74"/>
                  <a:gd name="T6" fmla="*/ 70 w 70"/>
                  <a:gd name="T7" fmla="*/ 0 h 74"/>
                  <a:gd name="T8" fmla="*/ 69 w 70"/>
                  <a:gd name="T9" fmla="*/ 0 h 74"/>
                  <a:gd name="T10" fmla="*/ 1 w 70"/>
                  <a:gd name="T11" fmla="*/ 73 h 74"/>
                  <a:gd name="T12" fmla="*/ 1 w 70"/>
                  <a:gd name="T13" fmla="*/ 74 h 74"/>
                  <a:gd name="T14" fmla="*/ 1 w 70"/>
                  <a:gd name="T15" fmla="*/ 74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0" h="74">
                    <a:moveTo>
                      <a:pt x="1" y="74"/>
                    </a:moveTo>
                    <a:cubicBezTo>
                      <a:pt x="1" y="74"/>
                      <a:pt x="1" y="74"/>
                      <a:pt x="2" y="74"/>
                    </a:cubicBezTo>
                    <a:cubicBezTo>
                      <a:pt x="70" y="1"/>
                      <a:pt x="70" y="1"/>
                      <a:pt x="70" y="1"/>
                    </a:cubicBezTo>
                    <a:cubicBezTo>
                      <a:pt x="70" y="1"/>
                      <a:pt x="70" y="1"/>
                      <a:pt x="70" y="0"/>
                    </a:cubicBezTo>
                    <a:cubicBezTo>
                      <a:pt x="70" y="0"/>
                      <a:pt x="69" y="0"/>
                      <a:pt x="69" y="0"/>
                    </a:cubicBezTo>
                    <a:cubicBezTo>
                      <a:pt x="1" y="73"/>
                      <a:pt x="1" y="73"/>
                      <a:pt x="1" y="73"/>
                    </a:cubicBezTo>
                    <a:cubicBezTo>
                      <a:pt x="0" y="74"/>
                      <a:pt x="0" y="74"/>
                      <a:pt x="1" y="74"/>
                    </a:cubicBezTo>
                    <a:cubicBezTo>
                      <a:pt x="1" y="74"/>
                      <a:pt x="1" y="74"/>
                      <a:pt x="1" y="7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92" name="Freeform 3009"/>
              <p:cNvSpPr>
                <a:spLocks/>
              </p:cNvSpPr>
              <p:nvPr/>
            </p:nvSpPr>
            <p:spPr bwMode="auto">
              <a:xfrm>
                <a:off x="10422" y="2684"/>
                <a:ext cx="101" cy="107"/>
              </a:xfrm>
              <a:custGeom>
                <a:avLst/>
                <a:gdLst>
                  <a:gd name="T0" fmla="*/ 67 w 67"/>
                  <a:gd name="T1" fmla="*/ 71 h 71"/>
                  <a:gd name="T2" fmla="*/ 67 w 67"/>
                  <a:gd name="T3" fmla="*/ 70 h 71"/>
                  <a:gd name="T4" fmla="*/ 67 w 67"/>
                  <a:gd name="T5" fmla="*/ 69 h 71"/>
                  <a:gd name="T6" fmla="*/ 2 w 67"/>
                  <a:gd name="T7" fmla="*/ 1 h 71"/>
                  <a:gd name="T8" fmla="*/ 1 w 67"/>
                  <a:gd name="T9" fmla="*/ 1 h 71"/>
                  <a:gd name="T10" fmla="*/ 1 w 67"/>
                  <a:gd name="T11" fmla="*/ 1 h 71"/>
                  <a:gd name="T12" fmla="*/ 66 w 67"/>
                  <a:gd name="T13" fmla="*/ 70 h 71"/>
                  <a:gd name="T14" fmla="*/ 67 w 67"/>
                  <a:gd name="T15" fmla="*/ 71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7" h="71">
                    <a:moveTo>
                      <a:pt x="67" y="71"/>
                    </a:moveTo>
                    <a:cubicBezTo>
                      <a:pt x="67" y="71"/>
                      <a:pt x="67" y="70"/>
                      <a:pt x="67" y="70"/>
                    </a:cubicBezTo>
                    <a:cubicBezTo>
                      <a:pt x="67" y="70"/>
                      <a:pt x="67" y="70"/>
                      <a:pt x="67" y="69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66" y="70"/>
                      <a:pt x="66" y="70"/>
                      <a:pt x="66" y="70"/>
                    </a:cubicBezTo>
                    <a:cubicBezTo>
                      <a:pt x="66" y="70"/>
                      <a:pt x="67" y="71"/>
                      <a:pt x="67" y="7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93" name="Freeform 3010"/>
              <p:cNvSpPr>
                <a:spLocks/>
              </p:cNvSpPr>
              <p:nvPr/>
            </p:nvSpPr>
            <p:spPr bwMode="auto">
              <a:xfrm>
                <a:off x="10409" y="2684"/>
                <a:ext cx="99" cy="112"/>
              </a:xfrm>
              <a:custGeom>
                <a:avLst/>
                <a:gdLst>
                  <a:gd name="T0" fmla="*/ 0 w 66"/>
                  <a:gd name="T1" fmla="*/ 74 h 74"/>
                  <a:gd name="T2" fmla="*/ 1 w 66"/>
                  <a:gd name="T3" fmla="*/ 74 h 74"/>
                  <a:gd name="T4" fmla="*/ 65 w 66"/>
                  <a:gd name="T5" fmla="*/ 1 h 74"/>
                  <a:gd name="T6" fmla="*/ 65 w 66"/>
                  <a:gd name="T7" fmla="*/ 0 h 74"/>
                  <a:gd name="T8" fmla="*/ 64 w 66"/>
                  <a:gd name="T9" fmla="*/ 0 h 74"/>
                  <a:gd name="T10" fmla="*/ 0 w 66"/>
                  <a:gd name="T11" fmla="*/ 73 h 74"/>
                  <a:gd name="T12" fmla="*/ 0 w 66"/>
                  <a:gd name="T13" fmla="*/ 74 h 74"/>
                  <a:gd name="T14" fmla="*/ 0 w 66"/>
                  <a:gd name="T15" fmla="*/ 74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6" h="74">
                    <a:moveTo>
                      <a:pt x="0" y="74"/>
                    </a:moveTo>
                    <a:cubicBezTo>
                      <a:pt x="1" y="74"/>
                      <a:pt x="1" y="74"/>
                      <a:pt x="1" y="74"/>
                    </a:cubicBezTo>
                    <a:cubicBezTo>
                      <a:pt x="65" y="1"/>
                      <a:pt x="65" y="1"/>
                      <a:pt x="65" y="1"/>
                    </a:cubicBezTo>
                    <a:cubicBezTo>
                      <a:pt x="66" y="1"/>
                      <a:pt x="66" y="0"/>
                      <a:pt x="65" y="0"/>
                    </a:cubicBezTo>
                    <a:cubicBezTo>
                      <a:pt x="65" y="0"/>
                      <a:pt x="65" y="0"/>
                      <a:pt x="64" y="0"/>
                    </a:cubicBezTo>
                    <a:cubicBezTo>
                      <a:pt x="0" y="73"/>
                      <a:pt x="0" y="73"/>
                      <a:pt x="0" y="73"/>
                    </a:cubicBezTo>
                    <a:cubicBezTo>
                      <a:pt x="0" y="73"/>
                      <a:pt x="0" y="74"/>
                      <a:pt x="0" y="74"/>
                    </a:cubicBezTo>
                    <a:cubicBezTo>
                      <a:pt x="0" y="74"/>
                      <a:pt x="0" y="74"/>
                      <a:pt x="0" y="7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94" name="Freeform 3011"/>
              <p:cNvSpPr>
                <a:spLocks/>
              </p:cNvSpPr>
              <p:nvPr/>
            </p:nvSpPr>
            <p:spPr bwMode="auto">
              <a:xfrm>
                <a:off x="10412" y="2686"/>
                <a:ext cx="95" cy="102"/>
              </a:xfrm>
              <a:custGeom>
                <a:avLst/>
                <a:gdLst>
                  <a:gd name="T0" fmla="*/ 62 w 63"/>
                  <a:gd name="T1" fmla="*/ 68 h 68"/>
                  <a:gd name="T2" fmla="*/ 62 w 63"/>
                  <a:gd name="T3" fmla="*/ 68 h 68"/>
                  <a:gd name="T4" fmla="*/ 62 w 63"/>
                  <a:gd name="T5" fmla="*/ 67 h 68"/>
                  <a:gd name="T6" fmla="*/ 1 w 63"/>
                  <a:gd name="T7" fmla="*/ 0 h 68"/>
                  <a:gd name="T8" fmla="*/ 0 w 63"/>
                  <a:gd name="T9" fmla="*/ 0 h 68"/>
                  <a:gd name="T10" fmla="*/ 0 w 63"/>
                  <a:gd name="T11" fmla="*/ 1 h 68"/>
                  <a:gd name="T12" fmla="*/ 61 w 63"/>
                  <a:gd name="T13" fmla="*/ 68 h 68"/>
                  <a:gd name="T14" fmla="*/ 62 w 63"/>
                  <a:gd name="T15" fmla="*/ 68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3" h="68">
                    <a:moveTo>
                      <a:pt x="62" y="68"/>
                    </a:moveTo>
                    <a:cubicBezTo>
                      <a:pt x="62" y="68"/>
                      <a:pt x="62" y="68"/>
                      <a:pt x="62" y="68"/>
                    </a:cubicBezTo>
                    <a:cubicBezTo>
                      <a:pt x="63" y="68"/>
                      <a:pt x="63" y="68"/>
                      <a:pt x="62" y="67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61" y="68"/>
                      <a:pt x="61" y="68"/>
                      <a:pt x="61" y="68"/>
                    </a:cubicBezTo>
                    <a:cubicBezTo>
                      <a:pt x="62" y="68"/>
                      <a:pt x="62" y="68"/>
                      <a:pt x="62" y="6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95" name="Freeform 3012"/>
              <p:cNvSpPr>
                <a:spLocks/>
              </p:cNvSpPr>
              <p:nvPr/>
            </p:nvSpPr>
            <p:spPr bwMode="auto">
              <a:xfrm>
                <a:off x="10510" y="2684"/>
                <a:ext cx="16" cy="6"/>
              </a:xfrm>
              <a:custGeom>
                <a:avLst/>
                <a:gdLst>
                  <a:gd name="T0" fmla="*/ 0 w 16"/>
                  <a:gd name="T1" fmla="*/ 6 h 6"/>
                  <a:gd name="T2" fmla="*/ 16 w 16"/>
                  <a:gd name="T3" fmla="*/ 3 h 6"/>
                  <a:gd name="T4" fmla="*/ 16 w 16"/>
                  <a:gd name="T5" fmla="*/ 0 h 6"/>
                  <a:gd name="T6" fmla="*/ 0 w 16"/>
                  <a:gd name="T7" fmla="*/ 3 h 6"/>
                  <a:gd name="T8" fmla="*/ 0 w 16"/>
                  <a:gd name="T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6">
                    <a:moveTo>
                      <a:pt x="0" y="6"/>
                    </a:moveTo>
                    <a:lnTo>
                      <a:pt x="16" y="3"/>
                    </a:lnTo>
                    <a:lnTo>
                      <a:pt x="16" y="0"/>
                    </a:lnTo>
                    <a:lnTo>
                      <a:pt x="0" y="3"/>
                    </a:lnTo>
                    <a:lnTo>
                      <a:pt x="0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96" name="Freeform 3013"/>
              <p:cNvSpPr>
                <a:spLocks/>
              </p:cNvSpPr>
              <p:nvPr/>
            </p:nvSpPr>
            <p:spPr bwMode="auto">
              <a:xfrm>
                <a:off x="10409" y="2681"/>
                <a:ext cx="16" cy="6"/>
              </a:xfrm>
              <a:custGeom>
                <a:avLst/>
                <a:gdLst>
                  <a:gd name="T0" fmla="*/ 0 w 16"/>
                  <a:gd name="T1" fmla="*/ 6 h 6"/>
                  <a:gd name="T2" fmla="*/ 16 w 16"/>
                  <a:gd name="T3" fmla="*/ 3 h 6"/>
                  <a:gd name="T4" fmla="*/ 16 w 16"/>
                  <a:gd name="T5" fmla="*/ 0 h 6"/>
                  <a:gd name="T6" fmla="*/ 0 w 16"/>
                  <a:gd name="T7" fmla="*/ 3 h 6"/>
                  <a:gd name="T8" fmla="*/ 0 w 16"/>
                  <a:gd name="T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6">
                    <a:moveTo>
                      <a:pt x="0" y="6"/>
                    </a:moveTo>
                    <a:lnTo>
                      <a:pt x="16" y="3"/>
                    </a:lnTo>
                    <a:lnTo>
                      <a:pt x="16" y="0"/>
                    </a:lnTo>
                    <a:lnTo>
                      <a:pt x="0" y="3"/>
                    </a:lnTo>
                    <a:lnTo>
                      <a:pt x="0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97" name="Freeform 3014"/>
              <p:cNvSpPr>
                <a:spLocks/>
              </p:cNvSpPr>
              <p:nvPr/>
            </p:nvSpPr>
            <p:spPr bwMode="auto">
              <a:xfrm>
                <a:off x="10415" y="2686"/>
                <a:ext cx="6" cy="104"/>
              </a:xfrm>
              <a:custGeom>
                <a:avLst/>
                <a:gdLst>
                  <a:gd name="T0" fmla="*/ 0 w 4"/>
                  <a:gd name="T1" fmla="*/ 69 h 69"/>
                  <a:gd name="T2" fmla="*/ 1 w 4"/>
                  <a:gd name="T3" fmla="*/ 68 h 69"/>
                  <a:gd name="T4" fmla="*/ 4 w 4"/>
                  <a:gd name="T5" fmla="*/ 1 h 69"/>
                  <a:gd name="T6" fmla="*/ 4 w 4"/>
                  <a:gd name="T7" fmla="*/ 0 h 69"/>
                  <a:gd name="T8" fmla="*/ 3 w 4"/>
                  <a:gd name="T9" fmla="*/ 0 h 69"/>
                  <a:gd name="T10" fmla="*/ 0 w 4"/>
                  <a:gd name="T11" fmla="*/ 68 h 69"/>
                  <a:gd name="T12" fmla="*/ 0 w 4"/>
                  <a:gd name="T13" fmla="*/ 69 h 69"/>
                  <a:gd name="T14" fmla="*/ 0 w 4"/>
                  <a:gd name="T15" fmla="*/ 69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69">
                    <a:moveTo>
                      <a:pt x="0" y="69"/>
                    </a:moveTo>
                    <a:cubicBezTo>
                      <a:pt x="1" y="69"/>
                      <a:pt x="1" y="69"/>
                      <a:pt x="1" y="68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0" y="68"/>
                      <a:pt x="0" y="68"/>
                      <a:pt x="0" y="68"/>
                    </a:cubicBezTo>
                    <a:cubicBezTo>
                      <a:pt x="0" y="69"/>
                      <a:pt x="0" y="69"/>
                      <a:pt x="0" y="69"/>
                    </a:cubicBezTo>
                    <a:cubicBezTo>
                      <a:pt x="0" y="69"/>
                      <a:pt x="0" y="69"/>
                      <a:pt x="0" y="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98" name="Freeform 3015"/>
              <p:cNvSpPr>
                <a:spLocks/>
              </p:cNvSpPr>
              <p:nvPr/>
            </p:nvSpPr>
            <p:spPr bwMode="auto">
              <a:xfrm>
                <a:off x="10412" y="2686"/>
                <a:ext cx="9" cy="104"/>
              </a:xfrm>
              <a:custGeom>
                <a:avLst/>
                <a:gdLst>
                  <a:gd name="T0" fmla="*/ 6 w 6"/>
                  <a:gd name="T1" fmla="*/ 69 h 69"/>
                  <a:gd name="T2" fmla="*/ 6 w 6"/>
                  <a:gd name="T3" fmla="*/ 69 h 69"/>
                  <a:gd name="T4" fmla="*/ 6 w 6"/>
                  <a:gd name="T5" fmla="*/ 69 h 69"/>
                  <a:gd name="T6" fmla="*/ 2 w 6"/>
                  <a:gd name="T7" fmla="*/ 0 h 69"/>
                  <a:gd name="T8" fmla="*/ 1 w 6"/>
                  <a:gd name="T9" fmla="*/ 0 h 69"/>
                  <a:gd name="T10" fmla="*/ 1 w 6"/>
                  <a:gd name="T11" fmla="*/ 0 h 69"/>
                  <a:gd name="T12" fmla="*/ 0 w 6"/>
                  <a:gd name="T13" fmla="*/ 1 h 69"/>
                  <a:gd name="T14" fmla="*/ 5 w 6"/>
                  <a:gd name="T15" fmla="*/ 69 h 69"/>
                  <a:gd name="T16" fmla="*/ 6 w 6"/>
                  <a:gd name="T17" fmla="*/ 69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9">
                    <a:moveTo>
                      <a:pt x="6" y="69"/>
                    </a:moveTo>
                    <a:cubicBezTo>
                      <a:pt x="6" y="69"/>
                      <a:pt x="6" y="69"/>
                      <a:pt x="6" y="69"/>
                    </a:cubicBezTo>
                    <a:cubicBezTo>
                      <a:pt x="6" y="69"/>
                      <a:pt x="6" y="69"/>
                      <a:pt x="6" y="69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5" y="69"/>
                      <a:pt x="5" y="69"/>
                      <a:pt x="5" y="69"/>
                    </a:cubicBezTo>
                    <a:cubicBezTo>
                      <a:pt x="5" y="69"/>
                      <a:pt x="5" y="69"/>
                      <a:pt x="6" y="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99" name="Freeform 3016"/>
              <p:cNvSpPr>
                <a:spLocks/>
              </p:cNvSpPr>
              <p:nvPr/>
            </p:nvSpPr>
            <p:spPr bwMode="auto">
              <a:xfrm>
                <a:off x="10507" y="2684"/>
                <a:ext cx="21" cy="103"/>
              </a:xfrm>
              <a:custGeom>
                <a:avLst/>
                <a:gdLst>
                  <a:gd name="T0" fmla="*/ 1 w 14"/>
                  <a:gd name="T1" fmla="*/ 68 h 68"/>
                  <a:gd name="T2" fmla="*/ 2 w 14"/>
                  <a:gd name="T3" fmla="*/ 68 h 68"/>
                  <a:gd name="T4" fmla="*/ 14 w 14"/>
                  <a:gd name="T5" fmla="*/ 1 h 68"/>
                  <a:gd name="T6" fmla="*/ 13 w 14"/>
                  <a:gd name="T7" fmla="*/ 0 h 68"/>
                  <a:gd name="T8" fmla="*/ 12 w 14"/>
                  <a:gd name="T9" fmla="*/ 1 h 68"/>
                  <a:gd name="T10" fmla="*/ 0 w 14"/>
                  <a:gd name="T11" fmla="*/ 68 h 68"/>
                  <a:gd name="T12" fmla="*/ 1 w 14"/>
                  <a:gd name="T13" fmla="*/ 68 h 68"/>
                  <a:gd name="T14" fmla="*/ 1 w 14"/>
                  <a:gd name="T15" fmla="*/ 68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" h="68">
                    <a:moveTo>
                      <a:pt x="1" y="68"/>
                    </a:moveTo>
                    <a:cubicBezTo>
                      <a:pt x="1" y="68"/>
                      <a:pt x="2" y="68"/>
                      <a:pt x="2" y="68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0"/>
                      <a:pt x="13" y="0"/>
                    </a:cubicBezTo>
                    <a:cubicBezTo>
                      <a:pt x="13" y="0"/>
                      <a:pt x="12" y="1"/>
                      <a:pt x="12" y="1"/>
                    </a:cubicBezTo>
                    <a:cubicBezTo>
                      <a:pt x="0" y="68"/>
                      <a:pt x="0" y="68"/>
                      <a:pt x="0" y="68"/>
                    </a:cubicBezTo>
                    <a:cubicBezTo>
                      <a:pt x="0" y="68"/>
                      <a:pt x="1" y="68"/>
                      <a:pt x="1" y="68"/>
                    </a:cubicBezTo>
                    <a:cubicBezTo>
                      <a:pt x="1" y="68"/>
                      <a:pt x="1" y="68"/>
                      <a:pt x="1" y="6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00" name="Freeform 3017"/>
              <p:cNvSpPr>
                <a:spLocks/>
              </p:cNvSpPr>
              <p:nvPr/>
            </p:nvSpPr>
            <p:spPr bwMode="auto">
              <a:xfrm>
                <a:off x="10510" y="2687"/>
                <a:ext cx="13" cy="103"/>
              </a:xfrm>
              <a:custGeom>
                <a:avLst/>
                <a:gdLst>
                  <a:gd name="T0" fmla="*/ 8 w 9"/>
                  <a:gd name="T1" fmla="*/ 68 h 68"/>
                  <a:gd name="T2" fmla="*/ 8 w 9"/>
                  <a:gd name="T3" fmla="*/ 68 h 68"/>
                  <a:gd name="T4" fmla="*/ 9 w 9"/>
                  <a:gd name="T5" fmla="*/ 68 h 68"/>
                  <a:gd name="T6" fmla="*/ 1 w 9"/>
                  <a:gd name="T7" fmla="*/ 0 h 68"/>
                  <a:gd name="T8" fmla="*/ 1 w 9"/>
                  <a:gd name="T9" fmla="*/ 0 h 68"/>
                  <a:gd name="T10" fmla="*/ 0 w 9"/>
                  <a:gd name="T11" fmla="*/ 0 h 68"/>
                  <a:gd name="T12" fmla="*/ 8 w 9"/>
                  <a:gd name="T13" fmla="*/ 68 h 68"/>
                  <a:gd name="T14" fmla="*/ 8 w 9"/>
                  <a:gd name="T15" fmla="*/ 68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" h="68">
                    <a:moveTo>
                      <a:pt x="8" y="68"/>
                    </a:moveTo>
                    <a:cubicBezTo>
                      <a:pt x="8" y="68"/>
                      <a:pt x="8" y="68"/>
                      <a:pt x="8" y="68"/>
                    </a:cubicBezTo>
                    <a:cubicBezTo>
                      <a:pt x="9" y="68"/>
                      <a:pt x="9" y="68"/>
                      <a:pt x="9" y="68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68"/>
                      <a:pt x="8" y="68"/>
                      <a:pt x="8" y="68"/>
                    </a:cubicBezTo>
                    <a:cubicBezTo>
                      <a:pt x="8" y="68"/>
                      <a:pt x="8" y="68"/>
                      <a:pt x="8" y="6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01" name="Rectangle 3018"/>
              <p:cNvSpPr>
                <a:spLocks noChangeArrowheads="1"/>
              </p:cNvSpPr>
              <p:nvPr/>
            </p:nvSpPr>
            <p:spPr bwMode="auto">
              <a:xfrm>
                <a:off x="10422" y="2578"/>
                <a:ext cx="103" cy="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02" name="Rectangle 3019"/>
              <p:cNvSpPr>
                <a:spLocks noChangeArrowheads="1"/>
              </p:cNvSpPr>
              <p:nvPr/>
            </p:nvSpPr>
            <p:spPr bwMode="auto">
              <a:xfrm>
                <a:off x="10413" y="2581"/>
                <a:ext cx="94" cy="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03" name="Freeform 3020"/>
              <p:cNvSpPr>
                <a:spLocks/>
              </p:cNvSpPr>
              <p:nvPr/>
            </p:nvSpPr>
            <p:spPr bwMode="auto">
              <a:xfrm>
                <a:off x="10422" y="2578"/>
                <a:ext cx="106" cy="112"/>
              </a:xfrm>
              <a:custGeom>
                <a:avLst/>
                <a:gdLst>
                  <a:gd name="T0" fmla="*/ 1 w 70"/>
                  <a:gd name="T1" fmla="*/ 74 h 74"/>
                  <a:gd name="T2" fmla="*/ 2 w 70"/>
                  <a:gd name="T3" fmla="*/ 74 h 74"/>
                  <a:gd name="T4" fmla="*/ 70 w 70"/>
                  <a:gd name="T5" fmla="*/ 1 h 74"/>
                  <a:gd name="T6" fmla="*/ 70 w 70"/>
                  <a:gd name="T7" fmla="*/ 0 h 74"/>
                  <a:gd name="T8" fmla="*/ 69 w 70"/>
                  <a:gd name="T9" fmla="*/ 0 h 74"/>
                  <a:gd name="T10" fmla="*/ 1 w 70"/>
                  <a:gd name="T11" fmla="*/ 73 h 74"/>
                  <a:gd name="T12" fmla="*/ 1 w 70"/>
                  <a:gd name="T13" fmla="*/ 74 h 74"/>
                  <a:gd name="T14" fmla="*/ 1 w 70"/>
                  <a:gd name="T15" fmla="*/ 74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0" h="74">
                    <a:moveTo>
                      <a:pt x="1" y="74"/>
                    </a:moveTo>
                    <a:cubicBezTo>
                      <a:pt x="1" y="74"/>
                      <a:pt x="1" y="74"/>
                      <a:pt x="2" y="74"/>
                    </a:cubicBezTo>
                    <a:cubicBezTo>
                      <a:pt x="70" y="1"/>
                      <a:pt x="70" y="1"/>
                      <a:pt x="70" y="1"/>
                    </a:cubicBezTo>
                    <a:cubicBezTo>
                      <a:pt x="70" y="0"/>
                      <a:pt x="70" y="0"/>
                      <a:pt x="70" y="0"/>
                    </a:cubicBezTo>
                    <a:cubicBezTo>
                      <a:pt x="70" y="0"/>
                      <a:pt x="69" y="0"/>
                      <a:pt x="69" y="0"/>
                    </a:cubicBezTo>
                    <a:cubicBezTo>
                      <a:pt x="1" y="73"/>
                      <a:pt x="1" y="73"/>
                      <a:pt x="1" y="73"/>
                    </a:cubicBezTo>
                    <a:cubicBezTo>
                      <a:pt x="0" y="73"/>
                      <a:pt x="0" y="73"/>
                      <a:pt x="1" y="74"/>
                    </a:cubicBezTo>
                    <a:cubicBezTo>
                      <a:pt x="1" y="74"/>
                      <a:pt x="1" y="74"/>
                      <a:pt x="1" y="7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04" name="Freeform 3021"/>
              <p:cNvSpPr>
                <a:spLocks/>
              </p:cNvSpPr>
              <p:nvPr/>
            </p:nvSpPr>
            <p:spPr bwMode="auto">
              <a:xfrm>
                <a:off x="10422" y="2581"/>
                <a:ext cx="101" cy="106"/>
              </a:xfrm>
              <a:custGeom>
                <a:avLst/>
                <a:gdLst>
                  <a:gd name="T0" fmla="*/ 67 w 67"/>
                  <a:gd name="T1" fmla="*/ 70 h 70"/>
                  <a:gd name="T2" fmla="*/ 67 w 67"/>
                  <a:gd name="T3" fmla="*/ 70 h 70"/>
                  <a:gd name="T4" fmla="*/ 67 w 67"/>
                  <a:gd name="T5" fmla="*/ 69 h 70"/>
                  <a:gd name="T6" fmla="*/ 2 w 67"/>
                  <a:gd name="T7" fmla="*/ 0 h 70"/>
                  <a:gd name="T8" fmla="*/ 1 w 67"/>
                  <a:gd name="T9" fmla="*/ 0 h 70"/>
                  <a:gd name="T10" fmla="*/ 1 w 67"/>
                  <a:gd name="T11" fmla="*/ 1 h 70"/>
                  <a:gd name="T12" fmla="*/ 66 w 67"/>
                  <a:gd name="T13" fmla="*/ 70 h 70"/>
                  <a:gd name="T14" fmla="*/ 67 w 67"/>
                  <a:gd name="T15" fmla="*/ 7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7" h="70">
                    <a:moveTo>
                      <a:pt x="67" y="70"/>
                    </a:moveTo>
                    <a:cubicBezTo>
                      <a:pt x="67" y="70"/>
                      <a:pt x="67" y="70"/>
                      <a:pt x="67" y="70"/>
                    </a:cubicBezTo>
                    <a:cubicBezTo>
                      <a:pt x="67" y="69"/>
                      <a:pt x="67" y="69"/>
                      <a:pt x="67" y="69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1" y="1"/>
                    </a:cubicBezTo>
                    <a:cubicBezTo>
                      <a:pt x="66" y="70"/>
                      <a:pt x="66" y="70"/>
                      <a:pt x="66" y="70"/>
                    </a:cubicBezTo>
                    <a:cubicBezTo>
                      <a:pt x="66" y="70"/>
                      <a:pt x="67" y="70"/>
                      <a:pt x="67" y="7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05" name="Freeform 3022"/>
              <p:cNvSpPr>
                <a:spLocks/>
              </p:cNvSpPr>
              <p:nvPr/>
            </p:nvSpPr>
            <p:spPr bwMode="auto">
              <a:xfrm>
                <a:off x="10409" y="2580"/>
                <a:ext cx="99" cy="112"/>
              </a:xfrm>
              <a:custGeom>
                <a:avLst/>
                <a:gdLst>
                  <a:gd name="T0" fmla="*/ 0 w 66"/>
                  <a:gd name="T1" fmla="*/ 74 h 74"/>
                  <a:gd name="T2" fmla="*/ 1 w 66"/>
                  <a:gd name="T3" fmla="*/ 74 h 74"/>
                  <a:gd name="T4" fmla="*/ 65 w 66"/>
                  <a:gd name="T5" fmla="*/ 2 h 74"/>
                  <a:gd name="T6" fmla="*/ 65 w 66"/>
                  <a:gd name="T7" fmla="*/ 1 h 74"/>
                  <a:gd name="T8" fmla="*/ 64 w 66"/>
                  <a:gd name="T9" fmla="*/ 1 h 74"/>
                  <a:gd name="T10" fmla="*/ 0 w 66"/>
                  <a:gd name="T11" fmla="*/ 73 h 74"/>
                  <a:gd name="T12" fmla="*/ 0 w 66"/>
                  <a:gd name="T13" fmla="*/ 74 h 74"/>
                  <a:gd name="T14" fmla="*/ 0 w 66"/>
                  <a:gd name="T15" fmla="*/ 74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6" h="74">
                    <a:moveTo>
                      <a:pt x="0" y="74"/>
                    </a:moveTo>
                    <a:cubicBezTo>
                      <a:pt x="1" y="74"/>
                      <a:pt x="1" y="74"/>
                      <a:pt x="1" y="74"/>
                    </a:cubicBezTo>
                    <a:cubicBezTo>
                      <a:pt x="65" y="2"/>
                      <a:pt x="65" y="2"/>
                      <a:pt x="65" y="2"/>
                    </a:cubicBezTo>
                    <a:cubicBezTo>
                      <a:pt x="66" y="1"/>
                      <a:pt x="66" y="1"/>
                      <a:pt x="65" y="1"/>
                    </a:cubicBezTo>
                    <a:cubicBezTo>
                      <a:pt x="65" y="0"/>
                      <a:pt x="65" y="0"/>
                      <a:pt x="64" y="1"/>
                    </a:cubicBezTo>
                    <a:cubicBezTo>
                      <a:pt x="0" y="73"/>
                      <a:pt x="0" y="73"/>
                      <a:pt x="0" y="73"/>
                    </a:cubicBezTo>
                    <a:cubicBezTo>
                      <a:pt x="0" y="74"/>
                      <a:pt x="0" y="74"/>
                      <a:pt x="0" y="74"/>
                    </a:cubicBezTo>
                    <a:cubicBezTo>
                      <a:pt x="0" y="74"/>
                      <a:pt x="0" y="74"/>
                      <a:pt x="0" y="7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06" name="Freeform 3023"/>
              <p:cNvSpPr>
                <a:spLocks/>
              </p:cNvSpPr>
              <p:nvPr/>
            </p:nvSpPr>
            <p:spPr bwMode="auto">
              <a:xfrm>
                <a:off x="10412" y="2583"/>
                <a:ext cx="95" cy="103"/>
              </a:xfrm>
              <a:custGeom>
                <a:avLst/>
                <a:gdLst>
                  <a:gd name="T0" fmla="*/ 62 w 63"/>
                  <a:gd name="T1" fmla="*/ 68 h 68"/>
                  <a:gd name="T2" fmla="*/ 62 w 63"/>
                  <a:gd name="T3" fmla="*/ 68 h 68"/>
                  <a:gd name="T4" fmla="*/ 62 w 63"/>
                  <a:gd name="T5" fmla="*/ 67 h 68"/>
                  <a:gd name="T6" fmla="*/ 1 w 63"/>
                  <a:gd name="T7" fmla="*/ 0 h 68"/>
                  <a:gd name="T8" fmla="*/ 0 w 63"/>
                  <a:gd name="T9" fmla="*/ 0 h 68"/>
                  <a:gd name="T10" fmla="*/ 0 w 63"/>
                  <a:gd name="T11" fmla="*/ 1 h 68"/>
                  <a:gd name="T12" fmla="*/ 61 w 63"/>
                  <a:gd name="T13" fmla="*/ 68 h 68"/>
                  <a:gd name="T14" fmla="*/ 62 w 63"/>
                  <a:gd name="T15" fmla="*/ 68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3" h="68">
                    <a:moveTo>
                      <a:pt x="62" y="68"/>
                    </a:moveTo>
                    <a:cubicBezTo>
                      <a:pt x="62" y="68"/>
                      <a:pt x="62" y="68"/>
                      <a:pt x="62" y="68"/>
                    </a:cubicBezTo>
                    <a:cubicBezTo>
                      <a:pt x="63" y="67"/>
                      <a:pt x="63" y="67"/>
                      <a:pt x="62" y="67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61" y="68"/>
                      <a:pt x="61" y="68"/>
                      <a:pt x="61" y="68"/>
                    </a:cubicBezTo>
                    <a:cubicBezTo>
                      <a:pt x="62" y="68"/>
                      <a:pt x="62" y="68"/>
                      <a:pt x="62" y="6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07" name="Freeform 3024"/>
              <p:cNvSpPr>
                <a:spLocks/>
              </p:cNvSpPr>
              <p:nvPr/>
            </p:nvSpPr>
            <p:spPr bwMode="auto">
              <a:xfrm>
                <a:off x="10510" y="2580"/>
                <a:ext cx="16" cy="6"/>
              </a:xfrm>
              <a:custGeom>
                <a:avLst/>
                <a:gdLst>
                  <a:gd name="T0" fmla="*/ 0 w 16"/>
                  <a:gd name="T1" fmla="*/ 6 h 6"/>
                  <a:gd name="T2" fmla="*/ 16 w 16"/>
                  <a:gd name="T3" fmla="*/ 3 h 6"/>
                  <a:gd name="T4" fmla="*/ 16 w 16"/>
                  <a:gd name="T5" fmla="*/ 0 h 6"/>
                  <a:gd name="T6" fmla="*/ 0 w 16"/>
                  <a:gd name="T7" fmla="*/ 3 h 6"/>
                  <a:gd name="T8" fmla="*/ 0 w 16"/>
                  <a:gd name="T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6">
                    <a:moveTo>
                      <a:pt x="0" y="6"/>
                    </a:moveTo>
                    <a:lnTo>
                      <a:pt x="16" y="3"/>
                    </a:lnTo>
                    <a:lnTo>
                      <a:pt x="16" y="0"/>
                    </a:lnTo>
                    <a:lnTo>
                      <a:pt x="0" y="3"/>
                    </a:lnTo>
                    <a:lnTo>
                      <a:pt x="0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08" name="Freeform 3025"/>
              <p:cNvSpPr>
                <a:spLocks/>
              </p:cNvSpPr>
              <p:nvPr/>
            </p:nvSpPr>
            <p:spPr bwMode="auto">
              <a:xfrm>
                <a:off x="10409" y="2577"/>
                <a:ext cx="16" cy="6"/>
              </a:xfrm>
              <a:custGeom>
                <a:avLst/>
                <a:gdLst>
                  <a:gd name="T0" fmla="*/ 0 w 16"/>
                  <a:gd name="T1" fmla="*/ 6 h 6"/>
                  <a:gd name="T2" fmla="*/ 16 w 16"/>
                  <a:gd name="T3" fmla="*/ 3 h 6"/>
                  <a:gd name="T4" fmla="*/ 16 w 16"/>
                  <a:gd name="T5" fmla="*/ 0 h 6"/>
                  <a:gd name="T6" fmla="*/ 0 w 16"/>
                  <a:gd name="T7" fmla="*/ 3 h 6"/>
                  <a:gd name="T8" fmla="*/ 0 w 16"/>
                  <a:gd name="T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6">
                    <a:moveTo>
                      <a:pt x="0" y="6"/>
                    </a:moveTo>
                    <a:lnTo>
                      <a:pt x="16" y="3"/>
                    </a:lnTo>
                    <a:lnTo>
                      <a:pt x="16" y="0"/>
                    </a:lnTo>
                    <a:lnTo>
                      <a:pt x="0" y="3"/>
                    </a:lnTo>
                    <a:lnTo>
                      <a:pt x="0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09" name="Freeform 3026"/>
              <p:cNvSpPr>
                <a:spLocks/>
              </p:cNvSpPr>
              <p:nvPr/>
            </p:nvSpPr>
            <p:spPr bwMode="auto">
              <a:xfrm>
                <a:off x="10415" y="2581"/>
                <a:ext cx="6" cy="106"/>
              </a:xfrm>
              <a:custGeom>
                <a:avLst/>
                <a:gdLst>
                  <a:gd name="T0" fmla="*/ 0 w 4"/>
                  <a:gd name="T1" fmla="*/ 70 h 70"/>
                  <a:gd name="T2" fmla="*/ 1 w 4"/>
                  <a:gd name="T3" fmla="*/ 69 h 70"/>
                  <a:gd name="T4" fmla="*/ 4 w 4"/>
                  <a:gd name="T5" fmla="*/ 1 h 70"/>
                  <a:gd name="T6" fmla="*/ 4 w 4"/>
                  <a:gd name="T7" fmla="*/ 0 h 70"/>
                  <a:gd name="T8" fmla="*/ 3 w 4"/>
                  <a:gd name="T9" fmla="*/ 1 h 70"/>
                  <a:gd name="T10" fmla="*/ 0 w 4"/>
                  <a:gd name="T11" fmla="*/ 69 h 70"/>
                  <a:gd name="T12" fmla="*/ 0 w 4"/>
                  <a:gd name="T13" fmla="*/ 70 h 70"/>
                  <a:gd name="T14" fmla="*/ 0 w 4"/>
                  <a:gd name="T15" fmla="*/ 7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70">
                    <a:moveTo>
                      <a:pt x="0" y="70"/>
                    </a:moveTo>
                    <a:cubicBezTo>
                      <a:pt x="1" y="70"/>
                      <a:pt x="1" y="69"/>
                      <a:pt x="1" y="69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0"/>
                      <a:pt x="4" y="0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0" y="69"/>
                      <a:pt x="0" y="69"/>
                      <a:pt x="0" y="69"/>
                    </a:cubicBezTo>
                    <a:cubicBezTo>
                      <a:pt x="0" y="69"/>
                      <a:pt x="0" y="69"/>
                      <a:pt x="0" y="70"/>
                    </a:cubicBezTo>
                    <a:cubicBezTo>
                      <a:pt x="0" y="70"/>
                      <a:pt x="0" y="70"/>
                      <a:pt x="0" y="7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10" name="Freeform 3027"/>
              <p:cNvSpPr>
                <a:spLocks/>
              </p:cNvSpPr>
              <p:nvPr/>
            </p:nvSpPr>
            <p:spPr bwMode="auto">
              <a:xfrm>
                <a:off x="10412" y="2581"/>
                <a:ext cx="9" cy="106"/>
              </a:xfrm>
              <a:custGeom>
                <a:avLst/>
                <a:gdLst>
                  <a:gd name="T0" fmla="*/ 6 w 6"/>
                  <a:gd name="T1" fmla="*/ 70 h 70"/>
                  <a:gd name="T2" fmla="*/ 6 w 6"/>
                  <a:gd name="T3" fmla="*/ 70 h 70"/>
                  <a:gd name="T4" fmla="*/ 6 w 6"/>
                  <a:gd name="T5" fmla="*/ 69 h 70"/>
                  <a:gd name="T6" fmla="*/ 2 w 6"/>
                  <a:gd name="T7" fmla="*/ 1 h 70"/>
                  <a:gd name="T8" fmla="*/ 1 w 6"/>
                  <a:gd name="T9" fmla="*/ 0 h 70"/>
                  <a:gd name="T10" fmla="*/ 1 w 6"/>
                  <a:gd name="T11" fmla="*/ 0 h 70"/>
                  <a:gd name="T12" fmla="*/ 0 w 6"/>
                  <a:gd name="T13" fmla="*/ 1 h 70"/>
                  <a:gd name="T14" fmla="*/ 5 w 6"/>
                  <a:gd name="T15" fmla="*/ 69 h 70"/>
                  <a:gd name="T16" fmla="*/ 6 w 6"/>
                  <a:gd name="T17" fmla="*/ 7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70">
                    <a:moveTo>
                      <a:pt x="6" y="70"/>
                    </a:moveTo>
                    <a:cubicBezTo>
                      <a:pt x="6" y="70"/>
                      <a:pt x="6" y="70"/>
                      <a:pt x="6" y="70"/>
                    </a:cubicBezTo>
                    <a:cubicBezTo>
                      <a:pt x="6" y="70"/>
                      <a:pt x="6" y="69"/>
                      <a:pt x="6" y="69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5" y="69"/>
                      <a:pt x="5" y="69"/>
                      <a:pt x="5" y="69"/>
                    </a:cubicBezTo>
                    <a:cubicBezTo>
                      <a:pt x="5" y="69"/>
                      <a:pt x="5" y="70"/>
                      <a:pt x="6" y="7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11" name="Freeform 3028"/>
              <p:cNvSpPr>
                <a:spLocks/>
              </p:cNvSpPr>
              <p:nvPr/>
            </p:nvSpPr>
            <p:spPr bwMode="auto">
              <a:xfrm>
                <a:off x="10507" y="2581"/>
                <a:ext cx="21" cy="103"/>
              </a:xfrm>
              <a:custGeom>
                <a:avLst/>
                <a:gdLst>
                  <a:gd name="T0" fmla="*/ 1 w 14"/>
                  <a:gd name="T1" fmla="*/ 68 h 68"/>
                  <a:gd name="T2" fmla="*/ 2 w 14"/>
                  <a:gd name="T3" fmla="*/ 67 h 68"/>
                  <a:gd name="T4" fmla="*/ 14 w 14"/>
                  <a:gd name="T5" fmla="*/ 1 h 68"/>
                  <a:gd name="T6" fmla="*/ 13 w 14"/>
                  <a:gd name="T7" fmla="*/ 0 h 68"/>
                  <a:gd name="T8" fmla="*/ 12 w 14"/>
                  <a:gd name="T9" fmla="*/ 0 h 68"/>
                  <a:gd name="T10" fmla="*/ 0 w 14"/>
                  <a:gd name="T11" fmla="*/ 67 h 68"/>
                  <a:gd name="T12" fmla="*/ 1 w 14"/>
                  <a:gd name="T13" fmla="*/ 68 h 68"/>
                  <a:gd name="T14" fmla="*/ 1 w 14"/>
                  <a:gd name="T15" fmla="*/ 68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" h="68">
                    <a:moveTo>
                      <a:pt x="1" y="68"/>
                    </a:moveTo>
                    <a:cubicBezTo>
                      <a:pt x="1" y="68"/>
                      <a:pt x="2" y="68"/>
                      <a:pt x="2" y="67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0"/>
                      <a:pt x="14" y="0"/>
                      <a:pt x="13" y="0"/>
                    </a:cubicBezTo>
                    <a:cubicBezTo>
                      <a:pt x="13" y="0"/>
                      <a:pt x="12" y="0"/>
                      <a:pt x="12" y="0"/>
                    </a:cubicBezTo>
                    <a:cubicBezTo>
                      <a:pt x="0" y="67"/>
                      <a:pt x="0" y="67"/>
                      <a:pt x="0" y="67"/>
                    </a:cubicBezTo>
                    <a:cubicBezTo>
                      <a:pt x="0" y="67"/>
                      <a:pt x="1" y="68"/>
                      <a:pt x="1" y="68"/>
                    </a:cubicBezTo>
                    <a:cubicBezTo>
                      <a:pt x="1" y="68"/>
                      <a:pt x="1" y="68"/>
                      <a:pt x="1" y="6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12" name="Freeform 3029"/>
              <p:cNvSpPr>
                <a:spLocks/>
              </p:cNvSpPr>
              <p:nvPr/>
            </p:nvSpPr>
            <p:spPr bwMode="auto">
              <a:xfrm>
                <a:off x="10510" y="2583"/>
                <a:ext cx="13" cy="104"/>
              </a:xfrm>
              <a:custGeom>
                <a:avLst/>
                <a:gdLst>
                  <a:gd name="T0" fmla="*/ 8 w 9"/>
                  <a:gd name="T1" fmla="*/ 69 h 69"/>
                  <a:gd name="T2" fmla="*/ 8 w 9"/>
                  <a:gd name="T3" fmla="*/ 69 h 69"/>
                  <a:gd name="T4" fmla="*/ 9 w 9"/>
                  <a:gd name="T5" fmla="*/ 68 h 69"/>
                  <a:gd name="T6" fmla="*/ 1 w 9"/>
                  <a:gd name="T7" fmla="*/ 1 h 69"/>
                  <a:gd name="T8" fmla="*/ 1 w 9"/>
                  <a:gd name="T9" fmla="*/ 0 h 69"/>
                  <a:gd name="T10" fmla="*/ 0 w 9"/>
                  <a:gd name="T11" fmla="*/ 1 h 69"/>
                  <a:gd name="T12" fmla="*/ 8 w 9"/>
                  <a:gd name="T13" fmla="*/ 68 h 69"/>
                  <a:gd name="T14" fmla="*/ 8 w 9"/>
                  <a:gd name="T15" fmla="*/ 69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" h="69">
                    <a:moveTo>
                      <a:pt x="8" y="69"/>
                    </a:moveTo>
                    <a:cubicBezTo>
                      <a:pt x="8" y="69"/>
                      <a:pt x="8" y="69"/>
                      <a:pt x="8" y="69"/>
                    </a:cubicBezTo>
                    <a:cubicBezTo>
                      <a:pt x="9" y="69"/>
                      <a:pt x="9" y="68"/>
                      <a:pt x="9" y="68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8" y="68"/>
                      <a:pt x="8" y="68"/>
                      <a:pt x="8" y="68"/>
                    </a:cubicBezTo>
                    <a:cubicBezTo>
                      <a:pt x="8" y="68"/>
                      <a:pt x="8" y="69"/>
                      <a:pt x="8" y="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13" name="Rectangle 3030"/>
              <p:cNvSpPr>
                <a:spLocks noChangeArrowheads="1"/>
              </p:cNvSpPr>
              <p:nvPr/>
            </p:nvSpPr>
            <p:spPr bwMode="auto">
              <a:xfrm>
                <a:off x="10422" y="2474"/>
                <a:ext cx="103" cy="6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14" name="Rectangle 3031"/>
              <p:cNvSpPr>
                <a:spLocks noChangeArrowheads="1"/>
              </p:cNvSpPr>
              <p:nvPr/>
            </p:nvSpPr>
            <p:spPr bwMode="auto">
              <a:xfrm>
                <a:off x="10413" y="2477"/>
                <a:ext cx="94" cy="6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15" name="Freeform 3032"/>
              <p:cNvSpPr>
                <a:spLocks/>
              </p:cNvSpPr>
              <p:nvPr/>
            </p:nvSpPr>
            <p:spPr bwMode="auto">
              <a:xfrm>
                <a:off x="10422" y="2474"/>
                <a:ext cx="106" cy="112"/>
              </a:xfrm>
              <a:custGeom>
                <a:avLst/>
                <a:gdLst>
                  <a:gd name="T0" fmla="*/ 1 w 70"/>
                  <a:gd name="T1" fmla="*/ 74 h 74"/>
                  <a:gd name="T2" fmla="*/ 2 w 70"/>
                  <a:gd name="T3" fmla="*/ 74 h 74"/>
                  <a:gd name="T4" fmla="*/ 70 w 70"/>
                  <a:gd name="T5" fmla="*/ 1 h 74"/>
                  <a:gd name="T6" fmla="*/ 70 w 70"/>
                  <a:gd name="T7" fmla="*/ 0 h 74"/>
                  <a:gd name="T8" fmla="*/ 69 w 70"/>
                  <a:gd name="T9" fmla="*/ 0 h 74"/>
                  <a:gd name="T10" fmla="*/ 1 w 70"/>
                  <a:gd name="T11" fmla="*/ 73 h 74"/>
                  <a:gd name="T12" fmla="*/ 1 w 70"/>
                  <a:gd name="T13" fmla="*/ 74 h 74"/>
                  <a:gd name="T14" fmla="*/ 1 w 70"/>
                  <a:gd name="T15" fmla="*/ 74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0" h="74">
                    <a:moveTo>
                      <a:pt x="1" y="74"/>
                    </a:moveTo>
                    <a:cubicBezTo>
                      <a:pt x="1" y="74"/>
                      <a:pt x="1" y="74"/>
                      <a:pt x="2" y="74"/>
                    </a:cubicBezTo>
                    <a:cubicBezTo>
                      <a:pt x="70" y="1"/>
                      <a:pt x="70" y="1"/>
                      <a:pt x="70" y="1"/>
                    </a:cubicBezTo>
                    <a:cubicBezTo>
                      <a:pt x="70" y="1"/>
                      <a:pt x="70" y="0"/>
                      <a:pt x="70" y="0"/>
                    </a:cubicBezTo>
                    <a:cubicBezTo>
                      <a:pt x="70" y="0"/>
                      <a:pt x="69" y="0"/>
                      <a:pt x="69" y="0"/>
                    </a:cubicBezTo>
                    <a:cubicBezTo>
                      <a:pt x="1" y="73"/>
                      <a:pt x="1" y="73"/>
                      <a:pt x="1" y="73"/>
                    </a:cubicBezTo>
                    <a:cubicBezTo>
                      <a:pt x="0" y="73"/>
                      <a:pt x="0" y="74"/>
                      <a:pt x="1" y="74"/>
                    </a:cubicBezTo>
                    <a:cubicBezTo>
                      <a:pt x="1" y="74"/>
                      <a:pt x="1" y="74"/>
                      <a:pt x="1" y="7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16" name="Freeform 3033"/>
              <p:cNvSpPr>
                <a:spLocks/>
              </p:cNvSpPr>
              <p:nvPr/>
            </p:nvSpPr>
            <p:spPr bwMode="auto">
              <a:xfrm>
                <a:off x="10422" y="2477"/>
                <a:ext cx="101" cy="106"/>
              </a:xfrm>
              <a:custGeom>
                <a:avLst/>
                <a:gdLst>
                  <a:gd name="T0" fmla="*/ 67 w 67"/>
                  <a:gd name="T1" fmla="*/ 70 h 70"/>
                  <a:gd name="T2" fmla="*/ 67 w 67"/>
                  <a:gd name="T3" fmla="*/ 70 h 70"/>
                  <a:gd name="T4" fmla="*/ 67 w 67"/>
                  <a:gd name="T5" fmla="*/ 69 h 70"/>
                  <a:gd name="T6" fmla="*/ 2 w 67"/>
                  <a:gd name="T7" fmla="*/ 0 h 70"/>
                  <a:gd name="T8" fmla="*/ 1 w 67"/>
                  <a:gd name="T9" fmla="*/ 0 h 70"/>
                  <a:gd name="T10" fmla="*/ 1 w 67"/>
                  <a:gd name="T11" fmla="*/ 1 h 70"/>
                  <a:gd name="T12" fmla="*/ 66 w 67"/>
                  <a:gd name="T13" fmla="*/ 70 h 70"/>
                  <a:gd name="T14" fmla="*/ 67 w 67"/>
                  <a:gd name="T15" fmla="*/ 7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7" h="70">
                    <a:moveTo>
                      <a:pt x="67" y="70"/>
                    </a:moveTo>
                    <a:cubicBezTo>
                      <a:pt x="67" y="70"/>
                      <a:pt x="67" y="70"/>
                      <a:pt x="67" y="70"/>
                    </a:cubicBezTo>
                    <a:cubicBezTo>
                      <a:pt x="67" y="70"/>
                      <a:pt x="67" y="69"/>
                      <a:pt x="67" y="69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66" y="70"/>
                      <a:pt x="66" y="70"/>
                      <a:pt x="66" y="70"/>
                    </a:cubicBezTo>
                    <a:cubicBezTo>
                      <a:pt x="66" y="70"/>
                      <a:pt x="67" y="70"/>
                      <a:pt x="67" y="7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17" name="Freeform 3034"/>
              <p:cNvSpPr>
                <a:spLocks/>
              </p:cNvSpPr>
              <p:nvPr/>
            </p:nvSpPr>
            <p:spPr bwMode="auto">
              <a:xfrm>
                <a:off x="10409" y="2477"/>
                <a:ext cx="99" cy="112"/>
              </a:xfrm>
              <a:custGeom>
                <a:avLst/>
                <a:gdLst>
                  <a:gd name="T0" fmla="*/ 0 w 66"/>
                  <a:gd name="T1" fmla="*/ 74 h 74"/>
                  <a:gd name="T2" fmla="*/ 1 w 66"/>
                  <a:gd name="T3" fmla="*/ 74 h 74"/>
                  <a:gd name="T4" fmla="*/ 65 w 66"/>
                  <a:gd name="T5" fmla="*/ 1 h 74"/>
                  <a:gd name="T6" fmla="*/ 65 w 66"/>
                  <a:gd name="T7" fmla="*/ 0 h 74"/>
                  <a:gd name="T8" fmla="*/ 64 w 66"/>
                  <a:gd name="T9" fmla="*/ 0 h 74"/>
                  <a:gd name="T10" fmla="*/ 0 w 66"/>
                  <a:gd name="T11" fmla="*/ 73 h 74"/>
                  <a:gd name="T12" fmla="*/ 0 w 66"/>
                  <a:gd name="T13" fmla="*/ 74 h 74"/>
                  <a:gd name="T14" fmla="*/ 0 w 66"/>
                  <a:gd name="T15" fmla="*/ 74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6" h="74">
                    <a:moveTo>
                      <a:pt x="0" y="74"/>
                    </a:moveTo>
                    <a:cubicBezTo>
                      <a:pt x="1" y="74"/>
                      <a:pt x="1" y="74"/>
                      <a:pt x="1" y="74"/>
                    </a:cubicBezTo>
                    <a:cubicBezTo>
                      <a:pt x="65" y="1"/>
                      <a:pt x="65" y="1"/>
                      <a:pt x="65" y="1"/>
                    </a:cubicBezTo>
                    <a:cubicBezTo>
                      <a:pt x="66" y="1"/>
                      <a:pt x="66" y="0"/>
                      <a:pt x="65" y="0"/>
                    </a:cubicBezTo>
                    <a:cubicBezTo>
                      <a:pt x="65" y="0"/>
                      <a:pt x="65" y="0"/>
                      <a:pt x="64" y="0"/>
                    </a:cubicBezTo>
                    <a:cubicBezTo>
                      <a:pt x="0" y="73"/>
                      <a:pt x="0" y="73"/>
                      <a:pt x="0" y="73"/>
                    </a:cubicBezTo>
                    <a:cubicBezTo>
                      <a:pt x="0" y="73"/>
                      <a:pt x="0" y="73"/>
                      <a:pt x="0" y="74"/>
                    </a:cubicBezTo>
                    <a:cubicBezTo>
                      <a:pt x="0" y="74"/>
                      <a:pt x="0" y="74"/>
                      <a:pt x="0" y="7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18" name="Freeform 3035"/>
              <p:cNvSpPr>
                <a:spLocks/>
              </p:cNvSpPr>
              <p:nvPr/>
            </p:nvSpPr>
            <p:spPr bwMode="auto">
              <a:xfrm>
                <a:off x="10412" y="2479"/>
                <a:ext cx="95" cy="102"/>
              </a:xfrm>
              <a:custGeom>
                <a:avLst/>
                <a:gdLst>
                  <a:gd name="T0" fmla="*/ 62 w 63"/>
                  <a:gd name="T1" fmla="*/ 68 h 68"/>
                  <a:gd name="T2" fmla="*/ 62 w 63"/>
                  <a:gd name="T3" fmla="*/ 68 h 68"/>
                  <a:gd name="T4" fmla="*/ 62 w 63"/>
                  <a:gd name="T5" fmla="*/ 67 h 68"/>
                  <a:gd name="T6" fmla="*/ 1 w 63"/>
                  <a:gd name="T7" fmla="*/ 0 h 68"/>
                  <a:gd name="T8" fmla="*/ 0 w 63"/>
                  <a:gd name="T9" fmla="*/ 0 h 68"/>
                  <a:gd name="T10" fmla="*/ 0 w 63"/>
                  <a:gd name="T11" fmla="*/ 1 h 68"/>
                  <a:gd name="T12" fmla="*/ 61 w 63"/>
                  <a:gd name="T13" fmla="*/ 68 h 68"/>
                  <a:gd name="T14" fmla="*/ 62 w 63"/>
                  <a:gd name="T15" fmla="*/ 68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3" h="68">
                    <a:moveTo>
                      <a:pt x="62" y="68"/>
                    </a:moveTo>
                    <a:cubicBezTo>
                      <a:pt x="62" y="68"/>
                      <a:pt x="62" y="68"/>
                      <a:pt x="62" y="68"/>
                    </a:cubicBezTo>
                    <a:cubicBezTo>
                      <a:pt x="63" y="68"/>
                      <a:pt x="63" y="67"/>
                      <a:pt x="62" y="67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61" y="68"/>
                      <a:pt x="61" y="68"/>
                      <a:pt x="61" y="68"/>
                    </a:cubicBezTo>
                    <a:cubicBezTo>
                      <a:pt x="62" y="68"/>
                      <a:pt x="62" y="68"/>
                      <a:pt x="62" y="6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19" name="Freeform 3036"/>
              <p:cNvSpPr>
                <a:spLocks/>
              </p:cNvSpPr>
              <p:nvPr/>
            </p:nvSpPr>
            <p:spPr bwMode="auto">
              <a:xfrm>
                <a:off x="10510" y="2476"/>
                <a:ext cx="16" cy="7"/>
              </a:xfrm>
              <a:custGeom>
                <a:avLst/>
                <a:gdLst>
                  <a:gd name="T0" fmla="*/ 0 w 16"/>
                  <a:gd name="T1" fmla="*/ 7 h 7"/>
                  <a:gd name="T2" fmla="*/ 16 w 16"/>
                  <a:gd name="T3" fmla="*/ 3 h 7"/>
                  <a:gd name="T4" fmla="*/ 16 w 16"/>
                  <a:gd name="T5" fmla="*/ 0 h 7"/>
                  <a:gd name="T6" fmla="*/ 0 w 16"/>
                  <a:gd name="T7" fmla="*/ 4 h 7"/>
                  <a:gd name="T8" fmla="*/ 0 w 16"/>
                  <a:gd name="T9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7">
                    <a:moveTo>
                      <a:pt x="0" y="7"/>
                    </a:moveTo>
                    <a:lnTo>
                      <a:pt x="16" y="3"/>
                    </a:lnTo>
                    <a:lnTo>
                      <a:pt x="16" y="0"/>
                    </a:lnTo>
                    <a:lnTo>
                      <a:pt x="0" y="4"/>
                    </a:lnTo>
                    <a:lnTo>
                      <a:pt x="0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20" name="Freeform 3037"/>
              <p:cNvSpPr>
                <a:spLocks/>
              </p:cNvSpPr>
              <p:nvPr/>
            </p:nvSpPr>
            <p:spPr bwMode="auto">
              <a:xfrm>
                <a:off x="10409" y="2474"/>
                <a:ext cx="16" cy="6"/>
              </a:xfrm>
              <a:custGeom>
                <a:avLst/>
                <a:gdLst>
                  <a:gd name="T0" fmla="*/ 0 w 16"/>
                  <a:gd name="T1" fmla="*/ 6 h 6"/>
                  <a:gd name="T2" fmla="*/ 16 w 16"/>
                  <a:gd name="T3" fmla="*/ 3 h 6"/>
                  <a:gd name="T4" fmla="*/ 16 w 16"/>
                  <a:gd name="T5" fmla="*/ 0 h 6"/>
                  <a:gd name="T6" fmla="*/ 0 w 16"/>
                  <a:gd name="T7" fmla="*/ 3 h 6"/>
                  <a:gd name="T8" fmla="*/ 0 w 16"/>
                  <a:gd name="T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6">
                    <a:moveTo>
                      <a:pt x="0" y="6"/>
                    </a:moveTo>
                    <a:lnTo>
                      <a:pt x="16" y="3"/>
                    </a:lnTo>
                    <a:lnTo>
                      <a:pt x="16" y="0"/>
                    </a:lnTo>
                    <a:lnTo>
                      <a:pt x="0" y="3"/>
                    </a:lnTo>
                    <a:lnTo>
                      <a:pt x="0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</p:grpSp>
        <p:grpSp>
          <p:nvGrpSpPr>
            <p:cNvPr id="665" name="Group 3239"/>
            <p:cNvGrpSpPr>
              <a:grpSpLocks/>
            </p:cNvGrpSpPr>
            <p:nvPr/>
          </p:nvGrpSpPr>
          <p:grpSpPr bwMode="auto">
            <a:xfrm>
              <a:off x="10119655" y="3687154"/>
              <a:ext cx="1717990" cy="3164720"/>
              <a:chOff x="9666" y="1718"/>
              <a:chExt cx="1045" cy="1925"/>
            </a:xfrm>
            <a:grpFill/>
          </p:grpSpPr>
          <p:sp>
            <p:nvSpPr>
              <p:cNvPr id="1421" name="Freeform 3039"/>
              <p:cNvSpPr>
                <a:spLocks/>
              </p:cNvSpPr>
              <p:nvPr/>
            </p:nvSpPr>
            <p:spPr bwMode="auto">
              <a:xfrm>
                <a:off x="10415" y="2479"/>
                <a:ext cx="6" cy="104"/>
              </a:xfrm>
              <a:custGeom>
                <a:avLst/>
                <a:gdLst>
                  <a:gd name="T0" fmla="*/ 0 w 4"/>
                  <a:gd name="T1" fmla="*/ 69 h 69"/>
                  <a:gd name="T2" fmla="*/ 1 w 4"/>
                  <a:gd name="T3" fmla="*/ 68 h 69"/>
                  <a:gd name="T4" fmla="*/ 4 w 4"/>
                  <a:gd name="T5" fmla="*/ 0 h 69"/>
                  <a:gd name="T6" fmla="*/ 4 w 4"/>
                  <a:gd name="T7" fmla="*/ 0 h 69"/>
                  <a:gd name="T8" fmla="*/ 3 w 4"/>
                  <a:gd name="T9" fmla="*/ 0 h 69"/>
                  <a:gd name="T10" fmla="*/ 0 w 4"/>
                  <a:gd name="T11" fmla="*/ 68 h 69"/>
                  <a:gd name="T12" fmla="*/ 0 w 4"/>
                  <a:gd name="T13" fmla="*/ 69 h 69"/>
                  <a:gd name="T14" fmla="*/ 0 w 4"/>
                  <a:gd name="T15" fmla="*/ 69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69">
                    <a:moveTo>
                      <a:pt x="0" y="69"/>
                    </a:moveTo>
                    <a:cubicBezTo>
                      <a:pt x="1" y="69"/>
                      <a:pt x="1" y="69"/>
                      <a:pt x="1" y="68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0" y="68"/>
                      <a:pt x="0" y="68"/>
                      <a:pt x="0" y="68"/>
                    </a:cubicBezTo>
                    <a:cubicBezTo>
                      <a:pt x="0" y="69"/>
                      <a:pt x="0" y="69"/>
                      <a:pt x="0" y="69"/>
                    </a:cubicBezTo>
                    <a:cubicBezTo>
                      <a:pt x="0" y="69"/>
                      <a:pt x="0" y="69"/>
                      <a:pt x="0" y="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22" name="Freeform 3040"/>
              <p:cNvSpPr>
                <a:spLocks/>
              </p:cNvSpPr>
              <p:nvPr/>
            </p:nvSpPr>
            <p:spPr bwMode="auto">
              <a:xfrm>
                <a:off x="10412" y="2479"/>
                <a:ext cx="9" cy="104"/>
              </a:xfrm>
              <a:custGeom>
                <a:avLst/>
                <a:gdLst>
                  <a:gd name="T0" fmla="*/ 6 w 6"/>
                  <a:gd name="T1" fmla="*/ 69 h 69"/>
                  <a:gd name="T2" fmla="*/ 6 w 6"/>
                  <a:gd name="T3" fmla="*/ 69 h 69"/>
                  <a:gd name="T4" fmla="*/ 6 w 6"/>
                  <a:gd name="T5" fmla="*/ 68 h 69"/>
                  <a:gd name="T6" fmla="*/ 2 w 6"/>
                  <a:gd name="T7" fmla="*/ 0 h 69"/>
                  <a:gd name="T8" fmla="*/ 1 w 6"/>
                  <a:gd name="T9" fmla="*/ 0 h 69"/>
                  <a:gd name="T10" fmla="*/ 1 w 6"/>
                  <a:gd name="T11" fmla="*/ 0 h 69"/>
                  <a:gd name="T12" fmla="*/ 0 w 6"/>
                  <a:gd name="T13" fmla="*/ 0 h 69"/>
                  <a:gd name="T14" fmla="*/ 5 w 6"/>
                  <a:gd name="T15" fmla="*/ 68 h 69"/>
                  <a:gd name="T16" fmla="*/ 6 w 6"/>
                  <a:gd name="T17" fmla="*/ 69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9">
                    <a:moveTo>
                      <a:pt x="6" y="69"/>
                    </a:moveTo>
                    <a:cubicBezTo>
                      <a:pt x="6" y="69"/>
                      <a:pt x="6" y="69"/>
                      <a:pt x="6" y="69"/>
                    </a:cubicBezTo>
                    <a:cubicBezTo>
                      <a:pt x="6" y="69"/>
                      <a:pt x="6" y="69"/>
                      <a:pt x="6" y="68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5" y="68"/>
                      <a:pt x="5" y="68"/>
                      <a:pt x="5" y="68"/>
                    </a:cubicBezTo>
                    <a:cubicBezTo>
                      <a:pt x="5" y="69"/>
                      <a:pt x="5" y="69"/>
                      <a:pt x="6" y="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23" name="Freeform 3041"/>
              <p:cNvSpPr>
                <a:spLocks/>
              </p:cNvSpPr>
              <p:nvPr/>
            </p:nvSpPr>
            <p:spPr bwMode="auto">
              <a:xfrm>
                <a:off x="10507" y="2477"/>
                <a:ext cx="21" cy="103"/>
              </a:xfrm>
              <a:custGeom>
                <a:avLst/>
                <a:gdLst>
                  <a:gd name="T0" fmla="*/ 1 w 14"/>
                  <a:gd name="T1" fmla="*/ 68 h 68"/>
                  <a:gd name="T2" fmla="*/ 2 w 14"/>
                  <a:gd name="T3" fmla="*/ 68 h 68"/>
                  <a:gd name="T4" fmla="*/ 14 w 14"/>
                  <a:gd name="T5" fmla="*/ 1 h 68"/>
                  <a:gd name="T6" fmla="*/ 13 w 14"/>
                  <a:gd name="T7" fmla="*/ 0 h 68"/>
                  <a:gd name="T8" fmla="*/ 12 w 14"/>
                  <a:gd name="T9" fmla="*/ 1 h 68"/>
                  <a:gd name="T10" fmla="*/ 0 w 14"/>
                  <a:gd name="T11" fmla="*/ 67 h 68"/>
                  <a:gd name="T12" fmla="*/ 1 w 14"/>
                  <a:gd name="T13" fmla="*/ 68 h 68"/>
                  <a:gd name="T14" fmla="*/ 1 w 14"/>
                  <a:gd name="T15" fmla="*/ 68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" h="68">
                    <a:moveTo>
                      <a:pt x="1" y="68"/>
                    </a:moveTo>
                    <a:cubicBezTo>
                      <a:pt x="1" y="68"/>
                      <a:pt x="2" y="68"/>
                      <a:pt x="2" y="68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0"/>
                      <a:pt x="13" y="0"/>
                    </a:cubicBezTo>
                    <a:cubicBezTo>
                      <a:pt x="13" y="0"/>
                      <a:pt x="12" y="0"/>
                      <a:pt x="12" y="1"/>
                    </a:cubicBezTo>
                    <a:cubicBezTo>
                      <a:pt x="0" y="67"/>
                      <a:pt x="0" y="67"/>
                      <a:pt x="0" y="67"/>
                    </a:cubicBezTo>
                    <a:cubicBezTo>
                      <a:pt x="0" y="68"/>
                      <a:pt x="1" y="68"/>
                      <a:pt x="1" y="68"/>
                    </a:cubicBezTo>
                    <a:cubicBezTo>
                      <a:pt x="1" y="68"/>
                      <a:pt x="1" y="68"/>
                      <a:pt x="1" y="6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24" name="Freeform 3042"/>
              <p:cNvSpPr>
                <a:spLocks/>
              </p:cNvSpPr>
              <p:nvPr/>
            </p:nvSpPr>
            <p:spPr bwMode="auto">
              <a:xfrm>
                <a:off x="10510" y="2480"/>
                <a:ext cx="13" cy="103"/>
              </a:xfrm>
              <a:custGeom>
                <a:avLst/>
                <a:gdLst>
                  <a:gd name="T0" fmla="*/ 8 w 9"/>
                  <a:gd name="T1" fmla="*/ 68 h 68"/>
                  <a:gd name="T2" fmla="*/ 8 w 9"/>
                  <a:gd name="T3" fmla="*/ 68 h 68"/>
                  <a:gd name="T4" fmla="*/ 9 w 9"/>
                  <a:gd name="T5" fmla="*/ 67 h 68"/>
                  <a:gd name="T6" fmla="*/ 1 w 9"/>
                  <a:gd name="T7" fmla="*/ 0 h 68"/>
                  <a:gd name="T8" fmla="*/ 1 w 9"/>
                  <a:gd name="T9" fmla="*/ 0 h 68"/>
                  <a:gd name="T10" fmla="*/ 0 w 9"/>
                  <a:gd name="T11" fmla="*/ 0 h 68"/>
                  <a:gd name="T12" fmla="*/ 8 w 9"/>
                  <a:gd name="T13" fmla="*/ 67 h 68"/>
                  <a:gd name="T14" fmla="*/ 8 w 9"/>
                  <a:gd name="T15" fmla="*/ 68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" h="68">
                    <a:moveTo>
                      <a:pt x="8" y="68"/>
                    </a:moveTo>
                    <a:cubicBezTo>
                      <a:pt x="8" y="68"/>
                      <a:pt x="8" y="68"/>
                      <a:pt x="8" y="68"/>
                    </a:cubicBezTo>
                    <a:cubicBezTo>
                      <a:pt x="9" y="68"/>
                      <a:pt x="9" y="68"/>
                      <a:pt x="9" y="67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67"/>
                      <a:pt x="8" y="67"/>
                      <a:pt x="8" y="67"/>
                    </a:cubicBezTo>
                    <a:cubicBezTo>
                      <a:pt x="8" y="68"/>
                      <a:pt x="8" y="68"/>
                      <a:pt x="8" y="6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25" name="Rectangle 3043"/>
              <p:cNvSpPr>
                <a:spLocks noChangeArrowheads="1"/>
              </p:cNvSpPr>
              <p:nvPr/>
            </p:nvSpPr>
            <p:spPr bwMode="auto">
              <a:xfrm>
                <a:off x="10422" y="2372"/>
                <a:ext cx="103" cy="4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26" name="Rectangle 3044"/>
              <p:cNvSpPr>
                <a:spLocks noChangeArrowheads="1"/>
              </p:cNvSpPr>
              <p:nvPr/>
            </p:nvSpPr>
            <p:spPr bwMode="auto">
              <a:xfrm>
                <a:off x="10413" y="2373"/>
                <a:ext cx="94" cy="6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27" name="Freeform 3045"/>
              <p:cNvSpPr>
                <a:spLocks/>
              </p:cNvSpPr>
              <p:nvPr/>
            </p:nvSpPr>
            <p:spPr bwMode="auto">
              <a:xfrm>
                <a:off x="10422" y="2370"/>
                <a:ext cx="106" cy="113"/>
              </a:xfrm>
              <a:custGeom>
                <a:avLst/>
                <a:gdLst>
                  <a:gd name="T0" fmla="*/ 1 w 70"/>
                  <a:gd name="T1" fmla="*/ 75 h 75"/>
                  <a:gd name="T2" fmla="*/ 2 w 70"/>
                  <a:gd name="T3" fmla="*/ 75 h 75"/>
                  <a:gd name="T4" fmla="*/ 70 w 70"/>
                  <a:gd name="T5" fmla="*/ 2 h 75"/>
                  <a:gd name="T6" fmla="*/ 70 w 70"/>
                  <a:gd name="T7" fmla="*/ 1 h 75"/>
                  <a:gd name="T8" fmla="*/ 69 w 70"/>
                  <a:gd name="T9" fmla="*/ 1 h 75"/>
                  <a:gd name="T10" fmla="*/ 1 w 70"/>
                  <a:gd name="T11" fmla="*/ 74 h 75"/>
                  <a:gd name="T12" fmla="*/ 1 w 70"/>
                  <a:gd name="T13" fmla="*/ 75 h 75"/>
                  <a:gd name="T14" fmla="*/ 1 w 70"/>
                  <a:gd name="T15" fmla="*/ 75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0" h="75">
                    <a:moveTo>
                      <a:pt x="1" y="75"/>
                    </a:moveTo>
                    <a:cubicBezTo>
                      <a:pt x="1" y="75"/>
                      <a:pt x="1" y="75"/>
                      <a:pt x="2" y="75"/>
                    </a:cubicBezTo>
                    <a:cubicBezTo>
                      <a:pt x="70" y="2"/>
                      <a:pt x="70" y="2"/>
                      <a:pt x="70" y="2"/>
                    </a:cubicBezTo>
                    <a:cubicBezTo>
                      <a:pt x="70" y="1"/>
                      <a:pt x="70" y="1"/>
                      <a:pt x="70" y="1"/>
                    </a:cubicBezTo>
                    <a:cubicBezTo>
                      <a:pt x="70" y="0"/>
                      <a:pt x="69" y="0"/>
                      <a:pt x="69" y="1"/>
                    </a:cubicBezTo>
                    <a:cubicBezTo>
                      <a:pt x="1" y="74"/>
                      <a:pt x="1" y="74"/>
                      <a:pt x="1" y="74"/>
                    </a:cubicBezTo>
                    <a:cubicBezTo>
                      <a:pt x="0" y="74"/>
                      <a:pt x="0" y="74"/>
                      <a:pt x="1" y="75"/>
                    </a:cubicBezTo>
                    <a:cubicBezTo>
                      <a:pt x="1" y="75"/>
                      <a:pt x="1" y="75"/>
                      <a:pt x="1" y="7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28" name="Freeform 3046"/>
              <p:cNvSpPr>
                <a:spLocks/>
              </p:cNvSpPr>
              <p:nvPr/>
            </p:nvSpPr>
            <p:spPr bwMode="auto">
              <a:xfrm>
                <a:off x="10422" y="2375"/>
                <a:ext cx="101" cy="105"/>
              </a:xfrm>
              <a:custGeom>
                <a:avLst/>
                <a:gdLst>
                  <a:gd name="T0" fmla="*/ 67 w 67"/>
                  <a:gd name="T1" fmla="*/ 70 h 70"/>
                  <a:gd name="T2" fmla="*/ 67 w 67"/>
                  <a:gd name="T3" fmla="*/ 70 h 70"/>
                  <a:gd name="T4" fmla="*/ 67 w 67"/>
                  <a:gd name="T5" fmla="*/ 69 h 70"/>
                  <a:gd name="T6" fmla="*/ 2 w 67"/>
                  <a:gd name="T7" fmla="*/ 0 h 70"/>
                  <a:gd name="T8" fmla="*/ 1 w 67"/>
                  <a:gd name="T9" fmla="*/ 0 h 70"/>
                  <a:gd name="T10" fmla="*/ 1 w 67"/>
                  <a:gd name="T11" fmla="*/ 1 h 70"/>
                  <a:gd name="T12" fmla="*/ 66 w 67"/>
                  <a:gd name="T13" fmla="*/ 70 h 70"/>
                  <a:gd name="T14" fmla="*/ 67 w 67"/>
                  <a:gd name="T15" fmla="*/ 7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7" h="70">
                    <a:moveTo>
                      <a:pt x="67" y="70"/>
                    </a:moveTo>
                    <a:cubicBezTo>
                      <a:pt x="67" y="70"/>
                      <a:pt x="67" y="70"/>
                      <a:pt x="67" y="70"/>
                    </a:cubicBezTo>
                    <a:cubicBezTo>
                      <a:pt x="67" y="69"/>
                      <a:pt x="67" y="69"/>
                      <a:pt x="67" y="69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1"/>
                    </a:cubicBezTo>
                    <a:cubicBezTo>
                      <a:pt x="66" y="70"/>
                      <a:pt x="66" y="70"/>
                      <a:pt x="66" y="70"/>
                    </a:cubicBezTo>
                    <a:cubicBezTo>
                      <a:pt x="66" y="70"/>
                      <a:pt x="67" y="70"/>
                      <a:pt x="67" y="7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29" name="Freeform 3047"/>
              <p:cNvSpPr>
                <a:spLocks/>
              </p:cNvSpPr>
              <p:nvPr/>
            </p:nvSpPr>
            <p:spPr bwMode="auto">
              <a:xfrm>
                <a:off x="10409" y="2373"/>
                <a:ext cx="99" cy="112"/>
              </a:xfrm>
              <a:custGeom>
                <a:avLst/>
                <a:gdLst>
                  <a:gd name="T0" fmla="*/ 0 w 66"/>
                  <a:gd name="T1" fmla="*/ 74 h 74"/>
                  <a:gd name="T2" fmla="*/ 1 w 66"/>
                  <a:gd name="T3" fmla="*/ 74 h 74"/>
                  <a:gd name="T4" fmla="*/ 65 w 66"/>
                  <a:gd name="T5" fmla="*/ 1 h 74"/>
                  <a:gd name="T6" fmla="*/ 65 w 66"/>
                  <a:gd name="T7" fmla="*/ 0 h 74"/>
                  <a:gd name="T8" fmla="*/ 64 w 66"/>
                  <a:gd name="T9" fmla="*/ 0 h 74"/>
                  <a:gd name="T10" fmla="*/ 0 w 66"/>
                  <a:gd name="T11" fmla="*/ 73 h 74"/>
                  <a:gd name="T12" fmla="*/ 0 w 66"/>
                  <a:gd name="T13" fmla="*/ 74 h 74"/>
                  <a:gd name="T14" fmla="*/ 0 w 66"/>
                  <a:gd name="T15" fmla="*/ 74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6" h="74">
                    <a:moveTo>
                      <a:pt x="0" y="74"/>
                    </a:moveTo>
                    <a:cubicBezTo>
                      <a:pt x="1" y="74"/>
                      <a:pt x="1" y="74"/>
                      <a:pt x="1" y="74"/>
                    </a:cubicBezTo>
                    <a:cubicBezTo>
                      <a:pt x="65" y="1"/>
                      <a:pt x="65" y="1"/>
                      <a:pt x="65" y="1"/>
                    </a:cubicBezTo>
                    <a:cubicBezTo>
                      <a:pt x="66" y="1"/>
                      <a:pt x="66" y="1"/>
                      <a:pt x="65" y="0"/>
                    </a:cubicBezTo>
                    <a:cubicBezTo>
                      <a:pt x="65" y="0"/>
                      <a:pt x="65" y="0"/>
                      <a:pt x="64" y="0"/>
                    </a:cubicBezTo>
                    <a:cubicBezTo>
                      <a:pt x="0" y="73"/>
                      <a:pt x="0" y="73"/>
                      <a:pt x="0" y="73"/>
                    </a:cubicBezTo>
                    <a:cubicBezTo>
                      <a:pt x="0" y="73"/>
                      <a:pt x="0" y="74"/>
                      <a:pt x="0" y="74"/>
                    </a:cubicBezTo>
                    <a:cubicBezTo>
                      <a:pt x="0" y="74"/>
                      <a:pt x="0" y="74"/>
                      <a:pt x="0" y="7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30" name="Freeform 3048"/>
              <p:cNvSpPr>
                <a:spLocks/>
              </p:cNvSpPr>
              <p:nvPr/>
            </p:nvSpPr>
            <p:spPr bwMode="auto">
              <a:xfrm>
                <a:off x="10412" y="2375"/>
                <a:ext cx="95" cy="104"/>
              </a:xfrm>
              <a:custGeom>
                <a:avLst/>
                <a:gdLst>
                  <a:gd name="T0" fmla="*/ 62 w 63"/>
                  <a:gd name="T1" fmla="*/ 69 h 69"/>
                  <a:gd name="T2" fmla="*/ 62 w 63"/>
                  <a:gd name="T3" fmla="*/ 68 h 69"/>
                  <a:gd name="T4" fmla="*/ 62 w 63"/>
                  <a:gd name="T5" fmla="*/ 68 h 69"/>
                  <a:gd name="T6" fmla="*/ 1 w 63"/>
                  <a:gd name="T7" fmla="*/ 1 h 69"/>
                  <a:gd name="T8" fmla="*/ 0 w 63"/>
                  <a:gd name="T9" fmla="*/ 1 h 69"/>
                  <a:gd name="T10" fmla="*/ 0 w 63"/>
                  <a:gd name="T11" fmla="*/ 2 h 69"/>
                  <a:gd name="T12" fmla="*/ 61 w 63"/>
                  <a:gd name="T13" fmla="*/ 68 h 69"/>
                  <a:gd name="T14" fmla="*/ 62 w 63"/>
                  <a:gd name="T15" fmla="*/ 69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3" h="69">
                    <a:moveTo>
                      <a:pt x="62" y="69"/>
                    </a:moveTo>
                    <a:cubicBezTo>
                      <a:pt x="62" y="69"/>
                      <a:pt x="62" y="69"/>
                      <a:pt x="62" y="68"/>
                    </a:cubicBezTo>
                    <a:cubicBezTo>
                      <a:pt x="63" y="68"/>
                      <a:pt x="63" y="68"/>
                      <a:pt x="62" y="68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61" y="68"/>
                      <a:pt x="61" y="68"/>
                      <a:pt x="61" y="68"/>
                    </a:cubicBezTo>
                    <a:cubicBezTo>
                      <a:pt x="62" y="69"/>
                      <a:pt x="62" y="69"/>
                      <a:pt x="62" y="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31" name="Freeform 3049"/>
              <p:cNvSpPr>
                <a:spLocks/>
              </p:cNvSpPr>
              <p:nvPr/>
            </p:nvSpPr>
            <p:spPr bwMode="auto">
              <a:xfrm>
                <a:off x="10510" y="2373"/>
                <a:ext cx="16" cy="6"/>
              </a:xfrm>
              <a:custGeom>
                <a:avLst/>
                <a:gdLst>
                  <a:gd name="T0" fmla="*/ 0 w 16"/>
                  <a:gd name="T1" fmla="*/ 6 h 6"/>
                  <a:gd name="T2" fmla="*/ 16 w 16"/>
                  <a:gd name="T3" fmla="*/ 3 h 6"/>
                  <a:gd name="T4" fmla="*/ 16 w 16"/>
                  <a:gd name="T5" fmla="*/ 0 h 6"/>
                  <a:gd name="T6" fmla="*/ 0 w 16"/>
                  <a:gd name="T7" fmla="*/ 3 h 6"/>
                  <a:gd name="T8" fmla="*/ 0 w 16"/>
                  <a:gd name="T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6">
                    <a:moveTo>
                      <a:pt x="0" y="6"/>
                    </a:moveTo>
                    <a:lnTo>
                      <a:pt x="16" y="3"/>
                    </a:lnTo>
                    <a:lnTo>
                      <a:pt x="16" y="0"/>
                    </a:lnTo>
                    <a:lnTo>
                      <a:pt x="0" y="3"/>
                    </a:lnTo>
                    <a:lnTo>
                      <a:pt x="0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32" name="Freeform 3050"/>
              <p:cNvSpPr>
                <a:spLocks/>
              </p:cNvSpPr>
              <p:nvPr/>
            </p:nvSpPr>
            <p:spPr bwMode="auto">
              <a:xfrm>
                <a:off x="10409" y="2370"/>
                <a:ext cx="16" cy="6"/>
              </a:xfrm>
              <a:custGeom>
                <a:avLst/>
                <a:gdLst>
                  <a:gd name="T0" fmla="*/ 0 w 16"/>
                  <a:gd name="T1" fmla="*/ 6 h 6"/>
                  <a:gd name="T2" fmla="*/ 16 w 16"/>
                  <a:gd name="T3" fmla="*/ 3 h 6"/>
                  <a:gd name="T4" fmla="*/ 16 w 16"/>
                  <a:gd name="T5" fmla="*/ 0 h 6"/>
                  <a:gd name="T6" fmla="*/ 0 w 16"/>
                  <a:gd name="T7" fmla="*/ 3 h 6"/>
                  <a:gd name="T8" fmla="*/ 0 w 16"/>
                  <a:gd name="T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6">
                    <a:moveTo>
                      <a:pt x="0" y="6"/>
                    </a:moveTo>
                    <a:lnTo>
                      <a:pt x="16" y="3"/>
                    </a:lnTo>
                    <a:lnTo>
                      <a:pt x="16" y="0"/>
                    </a:lnTo>
                    <a:lnTo>
                      <a:pt x="0" y="3"/>
                    </a:lnTo>
                    <a:lnTo>
                      <a:pt x="0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33" name="Freeform 3051"/>
              <p:cNvSpPr>
                <a:spLocks/>
              </p:cNvSpPr>
              <p:nvPr/>
            </p:nvSpPr>
            <p:spPr bwMode="auto">
              <a:xfrm>
                <a:off x="10415" y="2375"/>
                <a:ext cx="6" cy="104"/>
              </a:xfrm>
              <a:custGeom>
                <a:avLst/>
                <a:gdLst>
                  <a:gd name="T0" fmla="*/ 0 w 4"/>
                  <a:gd name="T1" fmla="*/ 69 h 69"/>
                  <a:gd name="T2" fmla="*/ 1 w 4"/>
                  <a:gd name="T3" fmla="*/ 69 h 69"/>
                  <a:gd name="T4" fmla="*/ 4 w 4"/>
                  <a:gd name="T5" fmla="*/ 1 h 69"/>
                  <a:gd name="T6" fmla="*/ 4 w 4"/>
                  <a:gd name="T7" fmla="*/ 0 h 69"/>
                  <a:gd name="T8" fmla="*/ 3 w 4"/>
                  <a:gd name="T9" fmla="*/ 1 h 69"/>
                  <a:gd name="T10" fmla="*/ 0 w 4"/>
                  <a:gd name="T11" fmla="*/ 69 h 69"/>
                  <a:gd name="T12" fmla="*/ 0 w 4"/>
                  <a:gd name="T13" fmla="*/ 69 h 69"/>
                  <a:gd name="T14" fmla="*/ 0 w 4"/>
                  <a:gd name="T15" fmla="*/ 69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69">
                    <a:moveTo>
                      <a:pt x="0" y="69"/>
                    </a:moveTo>
                    <a:cubicBezTo>
                      <a:pt x="1" y="69"/>
                      <a:pt x="1" y="69"/>
                      <a:pt x="1" y="69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3" y="0"/>
                      <a:pt x="3" y="1"/>
                    </a:cubicBezTo>
                    <a:cubicBezTo>
                      <a:pt x="0" y="69"/>
                      <a:pt x="0" y="69"/>
                      <a:pt x="0" y="69"/>
                    </a:cubicBezTo>
                    <a:cubicBezTo>
                      <a:pt x="0" y="69"/>
                      <a:pt x="0" y="69"/>
                      <a:pt x="0" y="69"/>
                    </a:cubicBezTo>
                    <a:cubicBezTo>
                      <a:pt x="0" y="69"/>
                      <a:pt x="0" y="69"/>
                      <a:pt x="0" y="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34" name="Freeform 3052"/>
              <p:cNvSpPr>
                <a:spLocks/>
              </p:cNvSpPr>
              <p:nvPr/>
            </p:nvSpPr>
            <p:spPr bwMode="auto">
              <a:xfrm>
                <a:off x="10412" y="2375"/>
                <a:ext cx="9" cy="104"/>
              </a:xfrm>
              <a:custGeom>
                <a:avLst/>
                <a:gdLst>
                  <a:gd name="T0" fmla="*/ 6 w 6"/>
                  <a:gd name="T1" fmla="*/ 69 h 69"/>
                  <a:gd name="T2" fmla="*/ 6 w 6"/>
                  <a:gd name="T3" fmla="*/ 69 h 69"/>
                  <a:gd name="T4" fmla="*/ 6 w 6"/>
                  <a:gd name="T5" fmla="*/ 69 h 69"/>
                  <a:gd name="T6" fmla="*/ 2 w 6"/>
                  <a:gd name="T7" fmla="*/ 1 h 69"/>
                  <a:gd name="T8" fmla="*/ 1 w 6"/>
                  <a:gd name="T9" fmla="*/ 0 h 69"/>
                  <a:gd name="T10" fmla="*/ 1 w 6"/>
                  <a:gd name="T11" fmla="*/ 0 h 69"/>
                  <a:gd name="T12" fmla="*/ 0 w 6"/>
                  <a:gd name="T13" fmla="*/ 1 h 69"/>
                  <a:gd name="T14" fmla="*/ 5 w 6"/>
                  <a:gd name="T15" fmla="*/ 69 h 69"/>
                  <a:gd name="T16" fmla="*/ 6 w 6"/>
                  <a:gd name="T17" fmla="*/ 69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9">
                    <a:moveTo>
                      <a:pt x="6" y="69"/>
                    </a:moveTo>
                    <a:cubicBezTo>
                      <a:pt x="6" y="69"/>
                      <a:pt x="6" y="69"/>
                      <a:pt x="6" y="69"/>
                    </a:cubicBezTo>
                    <a:cubicBezTo>
                      <a:pt x="6" y="69"/>
                      <a:pt x="6" y="69"/>
                      <a:pt x="6" y="69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5" y="69"/>
                      <a:pt x="5" y="69"/>
                      <a:pt x="5" y="69"/>
                    </a:cubicBezTo>
                    <a:cubicBezTo>
                      <a:pt x="5" y="69"/>
                      <a:pt x="5" y="69"/>
                      <a:pt x="6" y="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35" name="Freeform 3053"/>
              <p:cNvSpPr>
                <a:spLocks/>
              </p:cNvSpPr>
              <p:nvPr/>
            </p:nvSpPr>
            <p:spPr bwMode="auto">
              <a:xfrm>
                <a:off x="10507" y="2373"/>
                <a:ext cx="21" cy="104"/>
              </a:xfrm>
              <a:custGeom>
                <a:avLst/>
                <a:gdLst>
                  <a:gd name="T0" fmla="*/ 1 w 14"/>
                  <a:gd name="T1" fmla="*/ 69 h 69"/>
                  <a:gd name="T2" fmla="*/ 2 w 14"/>
                  <a:gd name="T3" fmla="*/ 68 h 69"/>
                  <a:gd name="T4" fmla="*/ 14 w 14"/>
                  <a:gd name="T5" fmla="*/ 1 h 69"/>
                  <a:gd name="T6" fmla="*/ 13 w 14"/>
                  <a:gd name="T7" fmla="*/ 1 h 69"/>
                  <a:gd name="T8" fmla="*/ 12 w 14"/>
                  <a:gd name="T9" fmla="*/ 1 h 69"/>
                  <a:gd name="T10" fmla="*/ 0 w 14"/>
                  <a:gd name="T11" fmla="*/ 68 h 69"/>
                  <a:gd name="T12" fmla="*/ 1 w 14"/>
                  <a:gd name="T13" fmla="*/ 69 h 69"/>
                  <a:gd name="T14" fmla="*/ 1 w 14"/>
                  <a:gd name="T15" fmla="*/ 69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" h="69">
                    <a:moveTo>
                      <a:pt x="1" y="69"/>
                    </a:moveTo>
                    <a:cubicBezTo>
                      <a:pt x="1" y="69"/>
                      <a:pt x="2" y="68"/>
                      <a:pt x="2" y="68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1"/>
                      <a:pt x="13" y="1"/>
                    </a:cubicBezTo>
                    <a:cubicBezTo>
                      <a:pt x="13" y="0"/>
                      <a:pt x="12" y="1"/>
                      <a:pt x="12" y="1"/>
                    </a:cubicBezTo>
                    <a:cubicBezTo>
                      <a:pt x="0" y="68"/>
                      <a:pt x="0" y="68"/>
                      <a:pt x="0" y="68"/>
                    </a:cubicBezTo>
                    <a:cubicBezTo>
                      <a:pt x="0" y="68"/>
                      <a:pt x="1" y="69"/>
                      <a:pt x="1" y="69"/>
                    </a:cubicBezTo>
                    <a:cubicBezTo>
                      <a:pt x="1" y="69"/>
                      <a:pt x="1" y="69"/>
                      <a:pt x="1" y="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36" name="Freeform 3054"/>
              <p:cNvSpPr>
                <a:spLocks/>
              </p:cNvSpPr>
              <p:nvPr/>
            </p:nvSpPr>
            <p:spPr bwMode="auto">
              <a:xfrm>
                <a:off x="10510" y="2376"/>
                <a:ext cx="13" cy="103"/>
              </a:xfrm>
              <a:custGeom>
                <a:avLst/>
                <a:gdLst>
                  <a:gd name="T0" fmla="*/ 8 w 9"/>
                  <a:gd name="T1" fmla="*/ 68 h 68"/>
                  <a:gd name="T2" fmla="*/ 8 w 9"/>
                  <a:gd name="T3" fmla="*/ 68 h 68"/>
                  <a:gd name="T4" fmla="*/ 9 w 9"/>
                  <a:gd name="T5" fmla="*/ 68 h 68"/>
                  <a:gd name="T6" fmla="*/ 1 w 9"/>
                  <a:gd name="T7" fmla="*/ 1 h 68"/>
                  <a:gd name="T8" fmla="*/ 1 w 9"/>
                  <a:gd name="T9" fmla="*/ 0 h 68"/>
                  <a:gd name="T10" fmla="*/ 0 w 9"/>
                  <a:gd name="T11" fmla="*/ 1 h 68"/>
                  <a:gd name="T12" fmla="*/ 8 w 9"/>
                  <a:gd name="T13" fmla="*/ 68 h 68"/>
                  <a:gd name="T14" fmla="*/ 8 w 9"/>
                  <a:gd name="T15" fmla="*/ 68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" h="68">
                    <a:moveTo>
                      <a:pt x="8" y="68"/>
                    </a:moveTo>
                    <a:cubicBezTo>
                      <a:pt x="8" y="68"/>
                      <a:pt x="8" y="68"/>
                      <a:pt x="8" y="68"/>
                    </a:cubicBezTo>
                    <a:cubicBezTo>
                      <a:pt x="9" y="68"/>
                      <a:pt x="9" y="68"/>
                      <a:pt x="9" y="68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8" y="68"/>
                      <a:pt x="8" y="68"/>
                      <a:pt x="8" y="68"/>
                    </a:cubicBezTo>
                    <a:cubicBezTo>
                      <a:pt x="8" y="68"/>
                      <a:pt x="8" y="68"/>
                      <a:pt x="8" y="6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37" name="Rectangle 3055"/>
              <p:cNvSpPr>
                <a:spLocks noChangeArrowheads="1"/>
              </p:cNvSpPr>
              <p:nvPr/>
            </p:nvSpPr>
            <p:spPr bwMode="auto">
              <a:xfrm>
                <a:off x="10422" y="2268"/>
                <a:ext cx="103" cy="6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38" name="Rectangle 3056"/>
              <p:cNvSpPr>
                <a:spLocks noChangeArrowheads="1"/>
              </p:cNvSpPr>
              <p:nvPr/>
            </p:nvSpPr>
            <p:spPr bwMode="auto">
              <a:xfrm>
                <a:off x="10413" y="2271"/>
                <a:ext cx="94" cy="4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39" name="Freeform 3057"/>
              <p:cNvSpPr>
                <a:spLocks/>
              </p:cNvSpPr>
              <p:nvPr/>
            </p:nvSpPr>
            <p:spPr bwMode="auto">
              <a:xfrm>
                <a:off x="10422" y="2268"/>
                <a:ext cx="106" cy="111"/>
              </a:xfrm>
              <a:custGeom>
                <a:avLst/>
                <a:gdLst>
                  <a:gd name="T0" fmla="*/ 1 w 70"/>
                  <a:gd name="T1" fmla="*/ 74 h 74"/>
                  <a:gd name="T2" fmla="*/ 2 w 70"/>
                  <a:gd name="T3" fmla="*/ 74 h 74"/>
                  <a:gd name="T4" fmla="*/ 70 w 70"/>
                  <a:gd name="T5" fmla="*/ 1 h 74"/>
                  <a:gd name="T6" fmla="*/ 70 w 70"/>
                  <a:gd name="T7" fmla="*/ 0 h 74"/>
                  <a:gd name="T8" fmla="*/ 69 w 70"/>
                  <a:gd name="T9" fmla="*/ 0 h 74"/>
                  <a:gd name="T10" fmla="*/ 1 w 70"/>
                  <a:gd name="T11" fmla="*/ 73 h 74"/>
                  <a:gd name="T12" fmla="*/ 1 w 70"/>
                  <a:gd name="T13" fmla="*/ 74 h 74"/>
                  <a:gd name="T14" fmla="*/ 1 w 70"/>
                  <a:gd name="T15" fmla="*/ 74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0" h="74">
                    <a:moveTo>
                      <a:pt x="1" y="74"/>
                    </a:moveTo>
                    <a:cubicBezTo>
                      <a:pt x="1" y="74"/>
                      <a:pt x="1" y="74"/>
                      <a:pt x="2" y="74"/>
                    </a:cubicBezTo>
                    <a:cubicBezTo>
                      <a:pt x="70" y="1"/>
                      <a:pt x="70" y="1"/>
                      <a:pt x="70" y="1"/>
                    </a:cubicBezTo>
                    <a:cubicBezTo>
                      <a:pt x="70" y="1"/>
                      <a:pt x="70" y="0"/>
                      <a:pt x="70" y="0"/>
                    </a:cubicBezTo>
                    <a:cubicBezTo>
                      <a:pt x="70" y="0"/>
                      <a:pt x="69" y="0"/>
                      <a:pt x="69" y="0"/>
                    </a:cubicBezTo>
                    <a:cubicBezTo>
                      <a:pt x="1" y="73"/>
                      <a:pt x="1" y="73"/>
                      <a:pt x="1" y="73"/>
                    </a:cubicBezTo>
                    <a:cubicBezTo>
                      <a:pt x="0" y="73"/>
                      <a:pt x="0" y="74"/>
                      <a:pt x="1" y="74"/>
                    </a:cubicBezTo>
                    <a:cubicBezTo>
                      <a:pt x="1" y="74"/>
                      <a:pt x="1" y="74"/>
                      <a:pt x="1" y="7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40" name="Freeform 3058"/>
              <p:cNvSpPr>
                <a:spLocks/>
              </p:cNvSpPr>
              <p:nvPr/>
            </p:nvSpPr>
            <p:spPr bwMode="auto">
              <a:xfrm>
                <a:off x="10422" y="2271"/>
                <a:ext cx="101" cy="105"/>
              </a:xfrm>
              <a:custGeom>
                <a:avLst/>
                <a:gdLst>
                  <a:gd name="T0" fmla="*/ 67 w 67"/>
                  <a:gd name="T1" fmla="*/ 70 h 70"/>
                  <a:gd name="T2" fmla="*/ 67 w 67"/>
                  <a:gd name="T3" fmla="*/ 70 h 70"/>
                  <a:gd name="T4" fmla="*/ 67 w 67"/>
                  <a:gd name="T5" fmla="*/ 69 h 70"/>
                  <a:gd name="T6" fmla="*/ 2 w 67"/>
                  <a:gd name="T7" fmla="*/ 0 h 70"/>
                  <a:gd name="T8" fmla="*/ 1 w 67"/>
                  <a:gd name="T9" fmla="*/ 0 h 70"/>
                  <a:gd name="T10" fmla="*/ 1 w 67"/>
                  <a:gd name="T11" fmla="*/ 1 h 70"/>
                  <a:gd name="T12" fmla="*/ 66 w 67"/>
                  <a:gd name="T13" fmla="*/ 70 h 70"/>
                  <a:gd name="T14" fmla="*/ 67 w 67"/>
                  <a:gd name="T15" fmla="*/ 7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7" h="70">
                    <a:moveTo>
                      <a:pt x="67" y="70"/>
                    </a:moveTo>
                    <a:cubicBezTo>
                      <a:pt x="67" y="70"/>
                      <a:pt x="67" y="70"/>
                      <a:pt x="67" y="70"/>
                    </a:cubicBezTo>
                    <a:cubicBezTo>
                      <a:pt x="67" y="70"/>
                      <a:pt x="67" y="69"/>
                      <a:pt x="67" y="69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1" y="1"/>
                    </a:cubicBezTo>
                    <a:cubicBezTo>
                      <a:pt x="66" y="70"/>
                      <a:pt x="66" y="70"/>
                      <a:pt x="66" y="70"/>
                    </a:cubicBezTo>
                    <a:cubicBezTo>
                      <a:pt x="66" y="70"/>
                      <a:pt x="67" y="70"/>
                      <a:pt x="67" y="7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41" name="Freeform 3059"/>
              <p:cNvSpPr>
                <a:spLocks/>
              </p:cNvSpPr>
              <p:nvPr/>
            </p:nvSpPr>
            <p:spPr bwMode="auto">
              <a:xfrm>
                <a:off x="10409" y="2271"/>
                <a:ext cx="99" cy="111"/>
              </a:xfrm>
              <a:custGeom>
                <a:avLst/>
                <a:gdLst>
                  <a:gd name="T0" fmla="*/ 0 w 66"/>
                  <a:gd name="T1" fmla="*/ 74 h 74"/>
                  <a:gd name="T2" fmla="*/ 1 w 66"/>
                  <a:gd name="T3" fmla="*/ 73 h 74"/>
                  <a:gd name="T4" fmla="*/ 65 w 66"/>
                  <a:gd name="T5" fmla="*/ 1 h 74"/>
                  <a:gd name="T6" fmla="*/ 65 w 66"/>
                  <a:gd name="T7" fmla="*/ 0 h 74"/>
                  <a:gd name="T8" fmla="*/ 64 w 66"/>
                  <a:gd name="T9" fmla="*/ 0 h 74"/>
                  <a:gd name="T10" fmla="*/ 0 w 66"/>
                  <a:gd name="T11" fmla="*/ 73 h 74"/>
                  <a:gd name="T12" fmla="*/ 0 w 66"/>
                  <a:gd name="T13" fmla="*/ 74 h 74"/>
                  <a:gd name="T14" fmla="*/ 0 w 66"/>
                  <a:gd name="T15" fmla="*/ 74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6" h="74">
                    <a:moveTo>
                      <a:pt x="0" y="74"/>
                    </a:moveTo>
                    <a:cubicBezTo>
                      <a:pt x="1" y="74"/>
                      <a:pt x="1" y="74"/>
                      <a:pt x="1" y="73"/>
                    </a:cubicBezTo>
                    <a:cubicBezTo>
                      <a:pt x="65" y="1"/>
                      <a:pt x="65" y="1"/>
                      <a:pt x="65" y="1"/>
                    </a:cubicBezTo>
                    <a:cubicBezTo>
                      <a:pt x="66" y="0"/>
                      <a:pt x="66" y="0"/>
                      <a:pt x="65" y="0"/>
                    </a:cubicBezTo>
                    <a:cubicBezTo>
                      <a:pt x="65" y="0"/>
                      <a:pt x="65" y="0"/>
                      <a:pt x="64" y="0"/>
                    </a:cubicBezTo>
                    <a:cubicBezTo>
                      <a:pt x="0" y="73"/>
                      <a:pt x="0" y="73"/>
                      <a:pt x="0" y="73"/>
                    </a:cubicBezTo>
                    <a:cubicBezTo>
                      <a:pt x="0" y="73"/>
                      <a:pt x="0" y="73"/>
                      <a:pt x="0" y="74"/>
                    </a:cubicBezTo>
                    <a:cubicBezTo>
                      <a:pt x="0" y="74"/>
                      <a:pt x="0" y="74"/>
                      <a:pt x="0" y="7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42" name="Freeform 3060"/>
              <p:cNvSpPr>
                <a:spLocks/>
              </p:cNvSpPr>
              <p:nvPr/>
            </p:nvSpPr>
            <p:spPr bwMode="auto">
              <a:xfrm>
                <a:off x="10412" y="2272"/>
                <a:ext cx="95" cy="103"/>
              </a:xfrm>
              <a:custGeom>
                <a:avLst/>
                <a:gdLst>
                  <a:gd name="T0" fmla="*/ 62 w 63"/>
                  <a:gd name="T1" fmla="*/ 68 h 68"/>
                  <a:gd name="T2" fmla="*/ 62 w 63"/>
                  <a:gd name="T3" fmla="*/ 68 h 68"/>
                  <a:gd name="T4" fmla="*/ 62 w 63"/>
                  <a:gd name="T5" fmla="*/ 67 h 68"/>
                  <a:gd name="T6" fmla="*/ 1 w 63"/>
                  <a:gd name="T7" fmla="*/ 0 h 68"/>
                  <a:gd name="T8" fmla="*/ 0 w 63"/>
                  <a:gd name="T9" fmla="*/ 0 h 68"/>
                  <a:gd name="T10" fmla="*/ 0 w 63"/>
                  <a:gd name="T11" fmla="*/ 1 h 68"/>
                  <a:gd name="T12" fmla="*/ 61 w 63"/>
                  <a:gd name="T13" fmla="*/ 68 h 68"/>
                  <a:gd name="T14" fmla="*/ 62 w 63"/>
                  <a:gd name="T15" fmla="*/ 68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3" h="68">
                    <a:moveTo>
                      <a:pt x="62" y="68"/>
                    </a:moveTo>
                    <a:cubicBezTo>
                      <a:pt x="62" y="68"/>
                      <a:pt x="62" y="68"/>
                      <a:pt x="62" y="68"/>
                    </a:cubicBezTo>
                    <a:cubicBezTo>
                      <a:pt x="63" y="68"/>
                      <a:pt x="63" y="67"/>
                      <a:pt x="62" y="67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61" y="68"/>
                      <a:pt x="61" y="68"/>
                      <a:pt x="61" y="68"/>
                    </a:cubicBezTo>
                    <a:cubicBezTo>
                      <a:pt x="62" y="68"/>
                      <a:pt x="62" y="68"/>
                      <a:pt x="62" y="6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43" name="Freeform 3061"/>
              <p:cNvSpPr>
                <a:spLocks/>
              </p:cNvSpPr>
              <p:nvPr/>
            </p:nvSpPr>
            <p:spPr bwMode="auto">
              <a:xfrm>
                <a:off x="10510" y="2269"/>
                <a:ext cx="16" cy="6"/>
              </a:xfrm>
              <a:custGeom>
                <a:avLst/>
                <a:gdLst>
                  <a:gd name="T0" fmla="*/ 0 w 16"/>
                  <a:gd name="T1" fmla="*/ 6 h 6"/>
                  <a:gd name="T2" fmla="*/ 16 w 16"/>
                  <a:gd name="T3" fmla="*/ 3 h 6"/>
                  <a:gd name="T4" fmla="*/ 16 w 16"/>
                  <a:gd name="T5" fmla="*/ 0 h 6"/>
                  <a:gd name="T6" fmla="*/ 0 w 16"/>
                  <a:gd name="T7" fmla="*/ 3 h 6"/>
                  <a:gd name="T8" fmla="*/ 0 w 16"/>
                  <a:gd name="T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6">
                    <a:moveTo>
                      <a:pt x="0" y="6"/>
                    </a:moveTo>
                    <a:lnTo>
                      <a:pt x="16" y="3"/>
                    </a:lnTo>
                    <a:lnTo>
                      <a:pt x="16" y="0"/>
                    </a:lnTo>
                    <a:lnTo>
                      <a:pt x="0" y="3"/>
                    </a:lnTo>
                    <a:lnTo>
                      <a:pt x="0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44" name="Freeform 3062"/>
              <p:cNvSpPr>
                <a:spLocks/>
              </p:cNvSpPr>
              <p:nvPr/>
            </p:nvSpPr>
            <p:spPr bwMode="auto">
              <a:xfrm>
                <a:off x="10409" y="2268"/>
                <a:ext cx="16" cy="6"/>
              </a:xfrm>
              <a:custGeom>
                <a:avLst/>
                <a:gdLst>
                  <a:gd name="T0" fmla="*/ 0 w 16"/>
                  <a:gd name="T1" fmla="*/ 6 h 6"/>
                  <a:gd name="T2" fmla="*/ 16 w 16"/>
                  <a:gd name="T3" fmla="*/ 3 h 6"/>
                  <a:gd name="T4" fmla="*/ 16 w 16"/>
                  <a:gd name="T5" fmla="*/ 0 h 6"/>
                  <a:gd name="T6" fmla="*/ 0 w 16"/>
                  <a:gd name="T7" fmla="*/ 3 h 6"/>
                  <a:gd name="T8" fmla="*/ 0 w 16"/>
                  <a:gd name="T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6">
                    <a:moveTo>
                      <a:pt x="0" y="6"/>
                    </a:moveTo>
                    <a:lnTo>
                      <a:pt x="16" y="3"/>
                    </a:lnTo>
                    <a:lnTo>
                      <a:pt x="16" y="0"/>
                    </a:lnTo>
                    <a:lnTo>
                      <a:pt x="0" y="3"/>
                    </a:lnTo>
                    <a:lnTo>
                      <a:pt x="0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45" name="Freeform 3063"/>
              <p:cNvSpPr>
                <a:spLocks/>
              </p:cNvSpPr>
              <p:nvPr/>
            </p:nvSpPr>
            <p:spPr bwMode="auto">
              <a:xfrm>
                <a:off x="10415" y="2271"/>
                <a:ext cx="6" cy="105"/>
              </a:xfrm>
              <a:custGeom>
                <a:avLst/>
                <a:gdLst>
                  <a:gd name="T0" fmla="*/ 0 w 4"/>
                  <a:gd name="T1" fmla="*/ 70 h 70"/>
                  <a:gd name="T2" fmla="*/ 1 w 4"/>
                  <a:gd name="T3" fmla="*/ 69 h 70"/>
                  <a:gd name="T4" fmla="*/ 4 w 4"/>
                  <a:gd name="T5" fmla="*/ 1 h 70"/>
                  <a:gd name="T6" fmla="*/ 4 w 4"/>
                  <a:gd name="T7" fmla="*/ 0 h 70"/>
                  <a:gd name="T8" fmla="*/ 3 w 4"/>
                  <a:gd name="T9" fmla="*/ 1 h 70"/>
                  <a:gd name="T10" fmla="*/ 0 w 4"/>
                  <a:gd name="T11" fmla="*/ 69 h 70"/>
                  <a:gd name="T12" fmla="*/ 0 w 4"/>
                  <a:gd name="T13" fmla="*/ 70 h 70"/>
                  <a:gd name="T14" fmla="*/ 0 w 4"/>
                  <a:gd name="T15" fmla="*/ 7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70">
                    <a:moveTo>
                      <a:pt x="0" y="70"/>
                    </a:moveTo>
                    <a:cubicBezTo>
                      <a:pt x="1" y="70"/>
                      <a:pt x="1" y="69"/>
                      <a:pt x="1" y="69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0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0" y="69"/>
                      <a:pt x="0" y="69"/>
                      <a:pt x="0" y="69"/>
                    </a:cubicBezTo>
                    <a:cubicBezTo>
                      <a:pt x="0" y="69"/>
                      <a:pt x="0" y="70"/>
                      <a:pt x="0" y="70"/>
                    </a:cubicBezTo>
                    <a:cubicBezTo>
                      <a:pt x="0" y="70"/>
                      <a:pt x="0" y="70"/>
                      <a:pt x="0" y="7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46" name="Freeform 3064"/>
              <p:cNvSpPr>
                <a:spLocks/>
              </p:cNvSpPr>
              <p:nvPr/>
            </p:nvSpPr>
            <p:spPr bwMode="auto">
              <a:xfrm>
                <a:off x="10412" y="2271"/>
                <a:ext cx="9" cy="105"/>
              </a:xfrm>
              <a:custGeom>
                <a:avLst/>
                <a:gdLst>
                  <a:gd name="T0" fmla="*/ 6 w 6"/>
                  <a:gd name="T1" fmla="*/ 70 h 70"/>
                  <a:gd name="T2" fmla="*/ 6 w 6"/>
                  <a:gd name="T3" fmla="*/ 70 h 70"/>
                  <a:gd name="T4" fmla="*/ 6 w 6"/>
                  <a:gd name="T5" fmla="*/ 69 h 70"/>
                  <a:gd name="T6" fmla="*/ 2 w 6"/>
                  <a:gd name="T7" fmla="*/ 1 h 70"/>
                  <a:gd name="T8" fmla="*/ 1 w 6"/>
                  <a:gd name="T9" fmla="*/ 0 h 70"/>
                  <a:gd name="T10" fmla="*/ 1 w 6"/>
                  <a:gd name="T11" fmla="*/ 0 h 70"/>
                  <a:gd name="T12" fmla="*/ 0 w 6"/>
                  <a:gd name="T13" fmla="*/ 1 h 70"/>
                  <a:gd name="T14" fmla="*/ 5 w 6"/>
                  <a:gd name="T15" fmla="*/ 69 h 70"/>
                  <a:gd name="T16" fmla="*/ 6 w 6"/>
                  <a:gd name="T17" fmla="*/ 7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70">
                    <a:moveTo>
                      <a:pt x="6" y="70"/>
                    </a:moveTo>
                    <a:cubicBezTo>
                      <a:pt x="6" y="70"/>
                      <a:pt x="6" y="70"/>
                      <a:pt x="6" y="70"/>
                    </a:cubicBezTo>
                    <a:cubicBezTo>
                      <a:pt x="6" y="70"/>
                      <a:pt x="6" y="70"/>
                      <a:pt x="6" y="69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5" y="69"/>
                      <a:pt x="5" y="69"/>
                      <a:pt x="5" y="69"/>
                    </a:cubicBezTo>
                    <a:cubicBezTo>
                      <a:pt x="5" y="70"/>
                      <a:pt x="5" y="70"/>
                      <a:pt x="6" y="7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47" name="Freeform 3065"/>
              <p:cNvSpPr>
                <a:spLocks/>
              </p:cNvSpPr>
              <p:nvPr/>
            </p:nvSpPr>
            <p:spPr bwMode="auto">
              <a:xfrm>
                <a:off x="10507" y="2271"/>
                <a:ext cx="21" cy="102"/>
              </a:xfrm>
              <a:custGeom>
                <a:avLst/>
                <a:gdLst>
                  <a:gd name="T0" fmla="*/ 1 w 14"/>
                  <a:gd name="T1" fmla="*/ 68 h 68"/>
                  <a:gd name="T2" fmla="*/ 2 w 14"/>
                  <a:gd name="T3" fmla="*/ 68 h 68"/>
                  <a:gd name="T4" fmla="*/ 14 w 14"/>
                  <a:gd name="T5" fmla="*/ 1 h 68"/>
                  <a:gd name="T6" fmla="*/ 13 w 14"/>
                  <a:gd name="T7" fmla="*/ 0 h 68"/>
                  <a:gd name="T8" fmla="*/ 12 w 14"/>
                  <a:gd name="T9" fmla="*/ 1 h 68"/>
                  <a:gd name="T10" fmla="*/ 0 w 14"/>
                  <a:gd name="T11" fmla="*/ 67 h 68"/>
                  <a:gd name="T12" fmla="*/ 1 w 14"/>
                  <a:gd name="T13" fmla="*/ 68 h 68"/>
                  <a:gd name="T14" fmla="*/ 1 w 14"/>
                  <a:gd name="T15" fmla="*/ 68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" h="68">
                    <a:moveTo>
                      <a:pt x="1" y="68"/>
                    </a:moveTo>
                    <a:cubicBezTo>
                      <a:pt x="1" y="68"/>
                      <a:pt x="2" y="68"/>
                      <a:pt x="2" y="68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0"/>
                      <a:pt x="14" y="0"/>
                      <a:pt x="13" y="0"/>
                    </a:cubicBezTo>
                    <a:cubicBezTo>
                      <a:pt x="13" y="0"/>
                      <a:pt x="12" y="0"/>
                      <a:pt x="12" y="1"/>
                    </a:cubicBezTo>
                    <a:cubicBezTo>
                      <a:pt x="0" y="67"/>
                      <a:pt x="0" y="67"/>
                      <a:pt x="0" y="67"/>
                    </a:cubicBezTo>
                    <a:cubicBezTo>
                      <a:pt x="0" y="68"/>
                      <a:pt x="1" y="68"/>
                      <a:pt x="1" y="68"/>
                    </a:cubicBezTo>
                    <a:cubicBezTo>
                      <a:pt x="1" y="68"/>
                      <a:pt x="1" y="68"/>
                      <a:pt x="1" y="6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48" name="Freeform 3066"/>
              <p:cNvSpPr>
                <a:spLocks/>
              </p:cNvSpPr>
              <p:nvPr/>
            </p:nvSpPr>
            <p:spPr bwMode="auto">
              <a:xfrm>
                <a:off x="10510" y="2272"/>
                <a:ext cx="13" cy="104"/>
              </a:xfrm>
              <a:custGeom>
                <a:avLst/>
                <a:gdLst>
                  <a:gd name="T0" fmla="*/ 8 w 9"/>
                  <a:gd name="T1" fmla="*/ 69 h 69"/>
                  <a:gd name="T2" fmla="*/ 8 w 9"/>
                  <a:gd name="T3" fmla="*/ 69 h 69"/>
                  <a:gd name="T4" fmla="*/ 9 w 9"/>
                  <a:gd name="T5" fmla="*/ 68 h 69"/>
                  <a:gd name="T6" fmla="*/ 1 w 9"/>
                  <a:gd name="T7" fmla="*/ 1 h 69"/>
                  <a:gd name="T8" fmla="*/ 1 w 9"/>
                  <a:gd name="T9" fmla="*/ 0 h 69"/>
                  <a:gd name="T10" fmla="*/ 0 w 9"/>
                  <a:gd name="T11" fmla="*/ 1 h 69"/>
                  <a:gd name="T12" fmla="*/ 8 w 9"/>
                  <a:gd name="T13" fmla="*/ 68 h 69"/>
                  <a:gd name="T14" fmla="*/ 8 w 9"/>
                  <a:gd name="T15" fmla="*/ 69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" h="69">
                    <a:moveTo>
                      <a:pt x="8" y="69"/>
                    </a:moveTo>
                    <a:cubicBezTo>
                      <a:pt x="8" y="69"/>
                      <a:pt x="8" y="69"/>
                      <a:pt x="8" y="69"/>
                    </a:cubicBezTo>
                    <a:cubicBezTo>
                      <a:pt x="9" y="69"/>
                      <a:pt x="9" y="69"/>
                      <a:pt x="9" y="68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8" y="68"/>
                      <a:pt x="8" y="68"/>
                      <a:pt x="8" y="68"/>
                    </a:cubicBezTo>
                    <a:cubicBezTo>
                      <a:pt x="8" y="69"/>
                      <a:pt x="8" y="69"/>
                      <a:pt x="8" y="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49" name="Rectangle 3067"/>
              <p:cNvSpPr>
                <a:spLocks noChangeArrowheads="1"/>
              </p:cNvSpPr>
              <p:nvPr/>
            </p:nvSpPr>
            <p:spPr bwMode="auto">
              <a:xfrm>
                <a:off x="10422" y="2164"/>
                <a:ext cx="103" cy="6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50" name="Rectangle 3068"/>
              <p:cNvSpPr>
                <a:spLocks noChangeArrowheads="1"/>
              </p:cNvSpPr>
              <p:nvPr/>
            </p:nvSpPr>
            <p:spPr bwMode="auto">
              <a:xfrm>
                <a:off x="10413" y="2167"/>
                <a:ext cx="94" cy="6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51" name="Freeform 3069"/>
              <p:cNvSpPr>
                <a:spLocks/>
              </p:cNvSpPr>
              <p:nvPr/>
            </p:nvSpPr>
            <p:spPr bwMode="auto">
              <a:xfrm>
                <a:off x="10422" y="2164"/>
                <a:ext cx="106" cy="113"/>
              </a:xfrm>
              <a:custGeom>
                <a:avLst/>
                <a:gdLst>
                  <a:gd name="T0" fmla="*/ 1 w 70"/>
                  <a:gd name="T1" fmla="*/ 75 h 75"/>
                  <a:gd name="T2" fmla="*/ 2 w 70"/>
                  <a:gd name="T3" fmla="*/ 74 h 75"/>
                  <a:gd name="T4" fmla="*/ 70 w 70"/>
                  <a:gd name="T5" fmla="*/ 1 h 75"/>
                  <a:gd name="T6" fmla="*/ 70 w 70"/>
                  <a:gd name="T7" fmla="*/ 0 h 75"/>
                  <a:gd name="T8" fmla="*/ 69 w 70"/>
                  <a:gd name="T9" fmla="*/ 0 h 75"/>
                  <a:gd name="T10" fmla="*/ 1 w 70"/>
                  <a:gd name="T11" fmla="*/ 73 h 75"/>
                  <a:gd name="T12" fmla="*/ 1 w 70"/>
                  <a:gd name="T13" fmla="*/ 74 h 75"/>
                  <a:gd name="T14" fmla="*/ 1 w 70"/>
                  <a:gd name="T15" fmla="*/ 75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0" h="75">
                    <a:moveTo>
                      <a:pt x="1" y="75"/>
                    </a:moveTo>
                    <a:cubicBezTo>
                      <a:pt x="1" y="75"/>
                      <a:pt x="1" y="74"/>
                      <a:pt x="2" y="74"/>
                    </a:cubicBezTo>
                    <a:cubicBezTo>
                      <a:pt x="70" y="1"/>
                      <a:pt x="70" y="1"/>
                      <a:pt x="70" y="1"/>
                    </a:cubicBezTo>
                    <a:cubicBezTo>
                      <a:pt x="70" y="1"/>
                      <a:pt x="70" y="1"/>
                      <a:pt x="70" y="0"/>
                    </a:cubicBezTo>
                    <a:cubicBezTo>
                      <a:pt x="70" y="0"/>
                      <a:pt x="69" y="0"/>
                      <a:pt x="69" y="0"/>
                    </a:cubicBezTo>
                    <a:cubicBezTo>
                      <a:pt x="1" y="73"/>
                      <a:pt x="1" y="73"/>
                      <a:pt x="1" y="73"/>
                    </a:cubicBezTo>
                    <a:cubicBezTo>
                      <a:pt x="0" y="74"/>
                      <a:pt x="0" y="74"/>
                      <a:pt x="1" y="74"/>
                    </a:cubicBezTo>
                    <a:cubicBezTo>
                      <a:pt x="1" y="74"/>
                      <a:pt x="1" y="75"/>
                      <a:pt x="1" y="7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52" name="Freeform 3070"/>
              <p:cNvSpPr>
                <a:spLocks/>
              </p:cNvSpPr>
              <p:nvPr/>
            </p:nvSpPr>
            <p:spPr bwMode="auto">
              <a:xfrm>
                <a:off x="10422" y="2167"/>
                <a:ext cx="101" cy="107"/>
              </a:xfrm>
              <a:custGeom>
                <a:avLst/>
                <a:gdLst>
                  <a:gd name="T0" fmla="*/ 67 w 67"/>
                  <a:gd name="T1" fmla="*/ 71 h 71"/>
                  <a:gd name="T2" fmla="*/ 67 w 67"/>
                  <a:gd name="T3" fmla="*/ 70 h 71"/>
                  <a:gd name="T4" fmla="*/ 67 w 67"/>
                  <a:gd name="T5" fmla="*/ 69 h 71"/>
                  <a:gd name="T6" fmla="*/ 2 w 67"/>
                  <a:gd name="T7" fmla="*/ 1 h 71"/>
                  <a:gd name="T8" fmla="*/ 1 w 67"/>
                  <a:gd name="T9" fmla="*/ 1 h 71"/>
                  <a:gd name="T10" fmla="*/ 1 w 67"/>
                  <a:gd name="T11" fmla="*/ 2 h 71"/>
                  <a:gd name="T12" fmla="*/ 66 w 67"/>
                  <a:gd name="T13" fmla="*/ 70 h 71"/>
                  <a:gd name="T14" fmla="*/ 67 w 67"/>
                  <a:gd name="T15" fmla="*/ 71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7" h="71">
                    <a:moveTo>
                      <a:pt x="67" y="71"/>
                    </a:moveTo>
                    <a:cubicBezTo>
                      <a:pt x="67" y="71"/>
                      <a:pt x="67" y="71"/>
                      <a:pt x="67" y="70"/>
                    </a:cubicBezTo>
                    <a:cubicBezTo>
                      <a:pt x="67" y="70"/>
                      <a:pt x="67" y="70"/>
                      <a:pt x="67" y="69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66" y="70"/>
                      <a:pt x="66" y="70"/>
                      <a:pt x="66" y="70"/>
                    </a:cubicBezTo>
                    <a:cubicBezTo>
                      <a:pt x="66" y="71"/>
                      <a:pt x="67" y="71"/>
                      <a:pt x="67" y="7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53" name="Freeform 3071"/>
              <p:cNvSpPr>
                <a:spLocks/>
              </p:cNvSpPr>
              <p:nvPr/>
            </p:nvSpPr>
            <p:spPr bwMode="auto">
              <a:xfrm>
                <a:off x="10409" y="2167"/>
                <a:ext cx="99" cy="111"/>
              </a:xfrm>
              <a:custGeom>
                <a:avLst/>
                <a:gdLst>
                  <a:gd name="T0" fmla="*/ 0 w 66"/>
                  <a:gd name="T1" fmla="*/ 74 h 74"/>
                  <a:gd name="T2" fmla="*/ 1 w 66"/>
                  <a:gd name="T3" fmla="*/ 74 h 74"/>
                  <a:gd name="T4" fmla="*/ 65 w 66"/>
                  <a:gd name="T5" fmla="*/ 1 h 74"/>
                  <a:gd name="T6" fmla="*/ 65 w 66"/>
                  <a:gd name="T7" fmla="*/ 0 h 74"/>
                  <a:gd name="T8" fmla="*/ 64 w 66"/>
                  <a:gd name="T9" fmla="*/ 0 h 74"/>
                  <a:gd name="T10" fmla="*/ 0 w 66"/>
                  <a:gd name="T11" fmla="*/ 73 h 74"/>
                  <a:gd name="T12" fmla="*/ 0 w 66"/>
                  <a:gd name="T13" fmla="*/ 74 h 74"/>
                  <a:gd name="T14" fmla="*/ 0 w 66"/>
                  <a:gd name="T15" fmla="*/ 74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6" h="74">
                    <a:moveTo>
                      <a:pt x="0" y="74"/>
                    </a:moveTo>
                    <a:cubicBezTo>
                      <a:pt x="1" y="74"/>
                      <a:pt x="1" y="74"/>
                      <a:pt x="1" y="74"/>
                    </a:cubicBezTo>
                    <a:cubicBezTo>
                      <a:pt x="65" y="1"/>
                      <a:pt x="65" y="1"/>
                      <a:pt x="65" y="1"/>
                    </a:cubicBezTo>
                    <a:cubicBezTo>
                      <a:pt x="66" y="1"/>
                      <a:pt x="66" y="0"/>
                      <a:pt x="65" y="0"/>
                    </a:cubicBezTo>
                    <a:cubicBezTo>
                      <a:pt x="65" y="0"/>
                      <a:pt x="65" y="0"/>
                      <a:pt x="64" y="0"/>
                    </a:cubicBezTo>
                    <a:cubicBezTo>
                      <a:pt x="0" y="73"/>
                      <a:pt x="0" y="73"/>
                      <a:pt x="0" y="73"/>
                    </a:cubicBezTo>
                    <a:cubicBezTo>
                      <a:pt x="0" y="73"/>
                      <a:pt x="0" y="74"/>
                      <a:pt x="0" y="74"/>
                    </a:cubicBezTo>
                    <a:cubicBezTo>
                      <a:pt x="0" y="74"/>
                      <a:pt x="0" y="74"/>
                      <a:pt x="0" y="7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54" name="Freeform 3072"/>
              <p:cNvSpPr>
                <a:spLocks/>
              </p:cNvSpPr>
              <p:nvPr/>
            </p:nvSpPr>
            <p:spPr bwMode="auto">
              <a:xfrm>
                <a:off x="10412" y="2168"/>
                <a:ext cx="95" cy="103"/>
              </a:xfrm>
              <a:custGeom>
                <a:avLst/>
                <a:gdLst>
                  <a:gd name="T0" fmla="*/ 62 w 63"/>
                  <a:gd name="T1" fmla="*/ 68 h 68"/>
                  <a:gd name="T2" fmla="*/ 62 w 63"/>
                  <a:gd name="T3" fmla="*/ 68 h 68"/>
                  <a:gd name="T4" fmla="*/ 62 w 63"/>
                  <a:gd name="T5" fmla="*/ 67 h 68"/>
                  <a:gd name="T6" fmla="*/ 1 w 63"/>
                  <a:gd name="T7" fmla="*/ 1 h 68"/>
                  <a:gd name="T8" fmla="*/ 0 w 63"/>
                  <a:gd name="T9" fmla="*/ 0 h 68"/>
                  <a:gd name="T10" fmla="*/ 0 w 63"/>
                  <a:gd name="T11" fmla="*/ 1 h 68"/>
                  <a:gd name="T12" fmla="*/ 61 w 63"/>
                  <a:gd name="T13" fmla="*/ 68 h 68"/>
                  <a:gd name="T14" fmla="*/ 62 w 63"/>
                  <a:gd name="T15" fmla="*/ 68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3" h="68">
                    <a:moveTo>
                      <a:pt x="62" y="68"/>
                    </a:moveTo>
                    <a:cubicBezTo>
                      <a:pt x="62" y="68"/>
                      <a:pt x="62" y="68"/>
                      <a:pt x="62" y="68"/>
                    </a:cubicBezTo>
                    <a:cubicBezTo>
                      <a:pt x="63" y="68"/>
                      <a:pt x="63" y="68"/>
                      <a:pt x="62" y="67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61" y="68"/>
                      <a:pt x="61" y="68"/>
                      <a:pt x="61" y="68"/>
                    </a:cubicBezTo>
                    <a:cubicBezTo>
                      <a:pt x="62" y="68"/>
                      <a:pt x="62" y="68"/>
                      <a:pt x="62" y="6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55" name="Freeform 3073"/>
              <p:cNvSpPr>
                <a:spLocks/>
              </p:cNvSpPr>
              <p:nvPr/>
            </p:nvSpPr>
            <p:spPr bwMode="auto">
              <a:xfrm>
                <a:off x="10510" y="2167"/>
                <a:ext cx="16" cy="6"/>
              </a:xfrm>
              <a:custGeom>
                <a:avLst/>
                <a:gdLst>
                  <a:gd name="T0" fmla="*/ 0 w 16"/>
                  <a:gd name="T1" fmla="*/ 6 h 6"/>
                  <a:gd name="T2" fmla="*/ 16 w 16"/>
                  <a:gd name="T3" fmla="*/ 3 h 6"/>
                  <a:gd name="T4" fmla="*/ 16 w 16"/>
                  <a:gd name="T5" fmla="*/ 0 h 6"/>
                  <a:gd name="T6" fmla="*/ 0 w 16"/>
                  <a:gd name="T7" fmla="*/ 3 h 6"/>
                  <a:gd name="T8" fmla="*/ 0 w 16"/>
                  <a:gd name="T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6">
                    <a:moveTo>
                      <a:pt x="0" y="6"/>
                    </a:moveTo>
                    <a:lnTo>
                      <a:pt x="16" y="3"/>
                    </a:lnTo>
                    <a:lnTo>
                      <a:pt x="16" y="0"/>
                    </a:lnTo>
                    <a:lnTo>
                      <a:pt x="0" y="3"/>
                    </a:lnTo>
                    <a:lnTo>
                      <a:pt x="0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56" name="Freeform 3074"/>
              <p:cNvSpPr>
                <a:spLocks/>
              </p:cNvSpPr>
              <p:nvPr/>
            </p:nvSpPr>
            <p:spPr bwMode="auto">
              <a:xfrm>
                <a:off x="10409" y="2164"/>
                <a:ext cx="16" cy="6"/>
              </a:xfrm>
              <a:custGeom>
                <a:avLst/>
                <a:gdLst>
                  <a:gd name="T0" fmla="*/ 0 w 16"/>
                  <a:gd name="T1" fmla="*/ 6 h 6"/>
                  <a:gd name="T2" fmla="*/ 16 w 16"/>
                  <a:gd name="T3" fmla="*/ 3 h 6"/>
                  <a:gd name="T4" fmla="*/ 16 w 16"/>
                  <a:gd name="T5" fmla="*/ 0 h 6"/>
                  <a:gd name="T6" fmla="*/ 0 w 16"/>
                  <a:gd name="T7" fmla="*/ 3 h 6"/>
                  <a:gd name="T8" fmla="*/ 0 w 16"/>
                  <a:gd name="T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6">
                    <a:moveTo>
                      <a:pt x="0" y="6"/>
                    </a:moveTo>
                    <a:lnTo>
                      <a:pt x="16" y="3"/>
                    </a:lnTo>
                    <a:lnTo>
                      <a:pt x="16" y="0"/>
                    </a:lnTo>
                    <a:lnTo>
                      <a:pt x="0" y="3"/>
                    </a:lnTo>
                    <a:lnTo>
                      <a:pt x="0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57" name="Freeform 3075"/>
              <p:cNvSpPr>
                <a:spLocks/>
              </p:cNvSpPr>
              <p:nvPr/>
            </p:nvSpPr>
            <p:spPr bwMode="auto">
              <a:xfrm>
                <a:off x="10415" y="2168"/>
                <a:ext cx="6" cy="104"/>
              </a:xfrm>
              <a:custGeom>
                <a:avLst/>
                <a:gdLst>
                  <a:gd name="T0" fmla="*/ 0 w 4"/>
                  <a:gd name="T1" fmla="*/ 69 h 69"/>
                  <a:gd name="T2" fmla="*/ 1 w 4"/>
                  <a:gd name="T3" fmla="*/ 69 h 69"/>
                  <a:gd name="T4" fmla="*/ 4 w 4"/>
                  <a:gd name="T5" fmla="*/ 1 h 69"/>
                  <a:gd name="T6" fmla="*/ 4 w 4"/>
                  <a:gd name="T7" fmla="*/ 0 h 69"/>
                  <a:gd name="T8" fmla="*/ 3 w 4"/>
                  <a:gd name="T9" fmla="*/ 1 h 69"/>
                  <a:gd name="T10" fmla="*/ 0 w 4"/>
                  <a:gd name="T11" fmla="*/ 68 h 69"/>
                  <a:gd name="T12" fmla="*/ 0 w 4"/>
                  <a:gd name="T13" fmla="*/ 69 h 69"/>
                  <a:gd name="T14" fmla="*/ 0 w 4"/>
                  <a:gd name="T15" fmla="*/ 69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69">
                    <a:moveTo>
                      <a:pt x="0" y="69"/>
                    </a:moveTo>
                    <a:cubicBezTo>
                      <a:pt x="1" y="69"/>
                      <a:pt x="1" y="69"/>
                      <a:pt x="1" y="69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3" y="0"/>
                      <a:pt x="3" y="1"/>
                    </a:cubicBezTo>
                    <a:cubicBezTo>
                      <a:pt x="0" y="68"/>
                      <a:pt x="0" y="68"/>
                      <a:pt x="0" y="68"/>
                    </a:cubicBezTo>
                    <a:cubicBezTo>
                      <a:pt x="0" y="69"/>
                      <a:pt x="0" y="69"/>
                      <a:pt x="0" y="69"/>
                    </a:cubicBezTo>
                    <a:cubicBezTo>
                      <a:pt x="0" y="69"/>
                      <a:pt x="0" y="69"/>
                      <a:pt x="0" y="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58" name="Freeform 3076"/>
              <p:cNvSpPr>
                <a:spLocks/>
              </p:cNvSpPr>
              <p:nvPr/>
            </p:nvSpPr>
            <p:spPr bwMode="auto">
              <a:xfrm>
                <a:off x="10412" y="2168"/>
                <a:ext cx="9" cy="104"/>
              </a:xfrm>
              <a:custGeom>
                <a:avLst/>
                <a:gdLst>
                  <a:gd name="T0" fmla="*/ 6 w 6"/>
                  <a:gd name="T1" fmla="*/ 69 h 69"/>
                  <a:gd name="T2" fmla="*/ 6 w 6"/>
                  <a:gd name="T3" fmla="*/ 69 h 69"/>
                  <a:gd name="T4" fmla="*/ 6 w 6"/>
                  <a:gd name="T5" fmla="*/ 69 h 69"/>
                  <a:gd name="T6" fmla="*/ 2 w 6"/>
                  <a:gd name="T7" fmla="*/ 1 h 69"/>
                  <a:gd name="T8" fmla="*/ 1 w 6"/>
                  <a:gd name="T9" fmla="*/ 0 h 69"/>
                  <a:gd name="T10" fmla="*/ 1 w 6"/>
                  <a:gd name="T11" fmla="*/ 0 h 69"/>
                  <a:gd name="T12" fmla="*/ 0 w 6"/>
                  <a:gd name="T13" fmla="*/ 1 h 69"/>
                  <a:gd name="T14" fmla="*/ 5 w 6"/>
                  <a:gd name="T15" fmla="*/ 69 h 69"/>
                  <a:gd name="T16" fmla="*/ 6 w 6"/>
                  <a:gd name="T17" fmla="*/ 69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9">
                    <a:moveTo>
                      <a:pt x="6" y="69"/>
                    </a:moveTo>
                    <a:cubicBezTo>
                      <a:pt x="6" y="69"/>
                      <a:pt x="6" y="69"/>
                      <a:pt x="6" y="69"/>
                    </a:cubicBezTo>
                    <a:cubicBezTo>
                      <a:pt x="6" y="69"/>
                      <a:pt x="6" y="69"/>
                      <a:pt x="6" y="69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5" y="69"/>
                      <a:pt x="5" y="69"/>
                      <a:pt x="5" y="69"/>
                    </a:cubicBezTo>
                    <a:cubicBezTo>
                      <a:pt x="5" y="69"/>
                      <a:pt x="5" y="69"/>
                      <a:pt x="6" y="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59" name="Freeform 3077"/>
              <p:cNvSpPr>
                <a:spLocks/>
              </p:cNvSpPr>
              <p:nvPr/>
            </p:nvSpPr>
            <p:spPr bwMode="auto">
              <a:xfrm>
                <a:off x="10507" y="2167"/>
                <a:ext cx="21" cy="102"/>
              </a:xfrm>
              <a:custGeom>
                <a:avLst/>
                <a:gdLst>
                  <a:gd name="T0" fmla="*/ 1 w 14"/>
                  <a:gd name="T1" fmla="*/ 68 h 68"/>
                  <a:gd name="T2" fmla="*/ 2 w 14"/>
                  <a:gd name="T3" fmla="*/ 68 h 68"/>
                  <a:gd name="T4" fmla="*/ 14 w 14"/>
                  <a:gd name="T5" fmla="*/ 1 h 68"/>
                  <a:gd name="T6" fmla="*/ 13 w 14"/>
                  <a:gd name="T7" fmla="*/ 0 h 68"/>
                  <a:gd name="T8" fmla="*/ 12 w 14"/>
                  <a:gd name="T9" fmla="*/ 1 h 68"/>
                  <a:gd name="T10" fmla="*/ 0 w 14"/>
                  <a:gd name="T11" fmla="*/ 68 h 68"/>
                  <a:gd name="T12" fmla="*/ 1 w 14"/>
                  <a:gd name="T13" fmla="*/ 68 h 68"/>
                  <a:gd name="T14" fmla="*/ 1 w 14"/>
                  <a:gd name="T15" fmla="*/ 68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" h="68">
                    <a:moveTo>
                      <a:pt x="1" y="68"/>
                    </a:moveTo>
                    <a:cubicBezTo>
                      <a:pt x="1" y="68"/>
                      <a:pt x="2" y="68"/>
                      <a:pt x="2" y="68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0"/>
                      <a:pt x="13" y="0"/>
                    </a:cubicBezTo>
                    <a:cubicBezTo>
                      <a:pt x="13" y="0"/>
                      <a:pt x="12" y="1"/>
                      <a:pt x="12" y="1"/>
                    </a:cubicBezTo>
                    <a:cubicBezTo>
                      <a:pt x="0" y="68"/>
                      <a:pt x="0" y="68"/>
                      <a:pt x="0" y="68"/>
                    </a:cubicBezTo>
                    <a:cubicBezTo>
                      <a:pt x="0" y="68"/>
                      <a:pt x="1" y="68"/>
                      <a:pt x="1" y="68"/>
                    </a:cubicBezTo>
                    <a:cubicBezTo>
                      <a:pt x="1" y="68"/>
                      <a:pt x="1" y="68"/>
                      <a:pt x="1" y="6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60" name="Freeform 3078"/>
              <p:cNvSpPr>
                <a:spLocks/>
              </p:cNvSpPr>
              <p:nvPr/>
            </p:nvSpPr>
            <p:spPr bwMode="auto">
              <a:xfrm>
                <a:off x="10510" y="2170"/>
                <a:ext cx="13" cy="102"/>
              </a:xfrm>
              <a:custGeom>
                <a:avLst/>
                <a:gdLst>
                  <a:gd name="T0" fmla="*/ 8 w 9"/>
                  <a:gd name="T1" fmla="*/ 68 h 68"/>
                  <a:gd name="T2" fmla="*/ 8 w 9"/>
                  <a:gd name="T3" fmla="*/ 68 h 68"/>
                  <a:gd name="T4" fmla="*/ 9 w 9"/>
                  <a:gd name="T5" fmla="*/ 68 h 68"/>
                  <a:gd name="T6" fmla="*/ 1 w 9"/>
                  <a:gd name="T7" fmla="*/ 0 h 68"/>
                  <a:gd name="T8" fmla="*/ 1 w 9"/>
                  <a:gd name="T9" fmla="*/ 0 h 68"/>
                  <a:gd name="T10" fmla="*/ 0 w 9"/>
                  <a:gd name="T11" fmla="*/ 1 h 68"/>
                  <a:gd name="T12" fmla="*/ 8 w 9"/>
                  <a:gd name="T13" fmla="*/ 68 h 68"/>
                  <a:gd name="T14" fmla="*/ 8 w 9"/>
                  <a:gd name="T15" fmla="*/ 68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" h="68">
                    <a:moveTo>
                      <a:pt x="8" y="68"/>
                    </a:moveTo>
                    <a:cubicBezTo>
                      <a:pt x="8" y="68"/>
                      <a:pt x="8" y="68"/>
                      <a:pt x="8" y="68"/>
                    </a:cubicBezTo>
                    <a:cubicBezTo>
                      <a:pt x="9" y="68"/>
                      <a:pt x="9" y="68"/>
                      <a:pt x="9" y="68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8" y="68"/>
                      <a:pt x="8" y="68"/>
                      <a:pt x="8" y="68"/>
                    </a:cubicBezTo>
                    <a:cubicBezTo>
                      <a:pt x="8" y="68"/>
                      <a:pt x="8" y="68"/>
                      <a:pt x="8" y="6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61" name="Rectangle 3079"/>
              <p:cNvSpPr>
                <a:spLocks noChangeArrowheads="1"/>
              </p:cNvSpPr>
              <p:nvPr/>
            </p:nvSpPr>
            <p:spPr bwMode="auto">
              <a:xfrm>
                <a:off x="10425" y="2123"/>
                <a:ext cx="100" cy="2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62" name="Rectangle 3080"/>
              <p:cNvSpPr>
                <a:spLocks noChangeArrowheads="1"/>
              </p:cNvSpPr>
              <p:nvPr/>
            </p:nvSpPr>
            <p:spPr bwMode="auto">
              <a:xfrm>
                <a:off x="10416" y="2123"/>
                <a:ext cx="91" cy="3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63" name="Freeform 3081"/>
              <p:cNvSpPr>
                <a:spLocks/>
              </p:cNvSpPr>
              <p:nvPr/>
            </p:nvSpPr>
            <p:spPr bwMode="auto">
              <a:xfrm>
                <a:off x="10425" y="2122"/>
                <a:ext cx="103" cy="52"/>
              </a:xfrm>
              <a:custGeom>
                <a:avLst/>
                <a:gdLst>
                  <a:gd name="T0" fmla="*/ 1 w 68"/>
                  <a:gd name="T1" fmla="*/ 35 h 35"/>
                  <a:gd name="T2" fmla="*/ 1 w 68"/>
                  <a:gd name="T3" fmla="*/ 35 h 35"/>
                  <a:gd name="T4" fmla="*/ 68 w 68"/>
                  <a:gd name="T5" fmla="*/ 1 h 35"/>
                  <a:gd name="T6" fmla="*/ 68 w 68"/>
                  <a:gd name="T7" fmla="*/ 1 h 35"/>
                  <a:gd name="T8" fmla="*/ 67 w 68"/>
                  <a:gd name="T9" fmla="*/ 0 h 35"/>
                  <a:gd name="T10" fmla="*/ 1 w 68"/>
                  <a:gd name="T11" fmla="*/ 34 h 35"/>
                  <a:gd name="T12" fmla="*/ 0 w 68"/>
                  <a:gd name="T13" fmla="*/ 34 h 35"/>
                  <a:gd name="T14" fmla="*/ 1 w 68"/>
                  <a:gd name="T15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8" h="35">
                    <a:moveTo>
                      <a:pt x="1" y="35"/>
                    </a:moveTo>
                    <a:cubicBezTo>
                      <a:pt x="1" y="35"/>
                      <a:pt x="1" y="35"/>
                      <a:pt x="1" y="35"/>
                    </a:cubicBezTo>
                    <a:cubicBezTo>
                      <a:pt x="68" y="1"/>
                      <a:pt x="68" y="1"/>
                      <a:pt x="68" y="1"/>
                    </a:cubicBezTo>
                    <a:cubicBezTo>
                      <a:pt x="68" y="1"/>
                      <a:pt x="68" y="1"/>
                      <a:pt x="68" y="1"/>
                    </a:cubicBezTo>
                    <a:cubicBezTo>
                      <a:pt x="68" y="0"/>
                      <a:pt x="68" y="0"/>
                      <a:pt x="67" y="0"/>
                    </a:cubicBezTo>
                    <a:cubicBezTo>
                      <a:pt x="1" y="34"/>
                      <a:pt x="1" y="34"/>
                      <a:pt x="1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0" y="35"/>
                      <a:pt x="1" y="35"/>
                      <a:pt x="1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64" name="Freeform 3082"/>
              <p:cNvSpPr>
                <a:spLocks/>
              </p:cNvSpPr>
              <p:nvPr/>
            </p:nvSpPr>
            <p:spPr bwMode="auto">
              <a:xfrm>
                <a:off x="10425" y="2123"/>
                <a:ext cx="100" cy="50"/>
              </a:xfrm>
              <a:custGeom>
                <a:avLst/>
                <a:gdLst>
                  <a:gd name="T0" fmla="*/ 65 w 66"/>
                  <a:gd name="T1" fmla="*/ 33 h 33"/>
                  <a:gd name="T2" fmla="*/ 65 w 66"/>
                  <a:gd name="T3" fmla="*/ 33 h 33"/>
                  <a:gd name="T4" fmla="*/ 65 w 66"/>
                  <a:gd name="T5" fmla="*/ 32 h 33"/>
                  <a:gd name="T6" fmla="*/ 1 w 66"/>
                  <a:gd name="T7" fmla="*/ 0 h 33"/>
                  <a:gd name="T8" fmla="*/ 0 w 66"/>
                  <a:gd name="T9" fmla="*/ 1 h 33"/>
                  <a:gd name="T10" fmla="*/ 1 w 66"/>
                  <a:gd name="T11" fmla="*/ 1 h 33"/>
                  <a:gd name="T12" fmla="*/ 65 w 66"/>
                  <a:gd name="T13" fmla="*/ 33 h 33"/>
                  <a:gd name="T14" fmla="*/ 65 w 66"/>
                  <a:gd name="T15" fmla="*/ 3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6" h="33">
                    <a:moveTo>
                      <a:pt x="65" y="33"/>
                    </a:moveTo>
                    <a:cubicBezTo>
                      <a:pt x="65" y="33"/>
                      <a:pt x="65" y="33"/>
                      <a:pt x="65" y="33"/>
                    </a:cubicBezTo>
                    <a:cubicBezTo>
                      <a:pt x="66" y="32"/>
                      <a:pt x="65" y="32"/>
                      <a:pt x="65" y="3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65" y="33"/>
                      <a:pt x="65" y="33"/>
                      <a:pt x="65" y="33"/>
                    </a:cubicBezTo>
                    <a:cubicBezTo>
                      <a:pt x="65" y="33"/>
                      <a:pt x="65" y="33"/>
                      <a:pt x="65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65" name="Freeform 3083"/>
              <p:cNvSpPr>
                <a:spLocks/>
              </p:cNvSpPr>
              <p:nvPr/>
            </p:nvSpPr>
            <p:spPr bwMode="auto">
              <a:xfrm>
                <a:off x="10412" y="2123"/>
                <a:ext cx="96" cy="53"/>
              </a:xfrm>
              <a:custGeom>
                <a:avLst/>
                <a:gdLst>
                  <a:gd name="T0" fmla="*/ 1 w 64"/>
                  <a:gd name="T1" fmla="*/ 35 h 35"/>
                  <a:gd name="T2" fmla="*/ 1 w 64"/>
                  <a:gd name="T3" fmla="*/ 34 h 35"/>
                  <a:gd name="T4" fmla="*/ 64 w 64"/>
                  <a:gd name="T5" fmla="*/ 1 h 35"/>
                  <a:gd name="T6" fmla="*/ 64 w 64"/>
                  <a:gd name="T7" fmla="*/ 0 h 35"/>
                  <a:gd name="T8" fmla="*/ 63 w 64"/>
                  <a:gd name="T9" fmla="*/ 0 h 35"/>
                  <a:gd name="T10" fmla="*/ 0 w 64"/>
                  <a:gd name="T11" fmla="*/ 33 h 35"/>
                  <a:gd name="T12" fmla="*/ 0 w 64"/>
                  <a:gd name="T13" fmla="*/ 34 h 35"/>
                  <a:gd name="T14" fmla="*/ 1 w 64"/>
                  <a:gd name="T15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4" h="35">
                    <a:moveTo>
                      <a:pt x="1" y="35"/>
                    </a:moveTo>
                    <a:cubicBezTo>
                      <a:pt x="1" y="35"/>
                      <a:pt x="1" y="35"/>
                      <a:pt x="1" y="34"/>
                    </a:cubicBezTo>
                    <a:cubicBezTo>
                      <a:pt x="64" y="1"/>
                      <a:pt x="64" y="1"/>
                      <a:pt x="64" y="1"/>
                    </a:cubicBezTo>
                    <a:cubicBezTo>
                      <a:pt x="64" y="1"/>
                      <a:pt x="64" y="1"/>
                      <a:pt x="64" y="0"/>
                    </a:cubicBezTo>
                    <a:cubicBezTo>
                      <a:pt x="64" y="0"/>
                      <a:pt x="63" y="0"/>
                      <a:pt x="63" y="0"/>
                    </a:cubicBezTo>
                    <a:cubicBezTo>
                      <a:pt x="0" y="33"/>
                      <a:pt x="0" y="33"/>
                      <a:pt x="0" y="33"/>
                    </a:cubicBezTo>
                    <a:cubicBezTo>
                      <a:pt x="0" y="33"/>
                      <a:pt x="0" y="34"/>
                      <a:pt x="0" y="34"/>
                    </a:cubicBezTo>
                    <a:cubicBezTo>
                      <a:pt x="0" y="34"/>
                      <a:pt x="0" y="35"/>
                      <a:pt x="1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66" name="Freeform 3084"/>
              <p:cNvSpPr>
                <a:spLocks/>
              </p:cNvSpPr>
              <p:nvPr/>
            </p:nvSpPr>
            <p:spPr bwMode="auto">
              <a:xfrm>
                <a:off x="10415" y="2123"/>
                <a:ext cx="92" cy="48"/>
              </a:xfrm>
              <a:custGeom>
                <a:avLst/>
                <a:gdLst>
                  <a:gd name="T0" fmla="*/ 60 w 61"/>
                  <a:gd name="T1" fmla="*/ 32 h 32"/>
                  <a:gd name="T2" fmla="*/ 61 w 61"/>
                  <a:gd name="T3" fmla="*/ 32 h 32"/>
                  <a:gd name="T4" fmla="*/ 61 w 61"/>
                  <a:gd name="T5" fmla="*/ 31 h 32"/>
                  <a:gd name="T6" fmla="*/ 1 w 61"/>
                  <a:gd name="T7" fmla="*/ 1 h 32"/>
                  <a:gd name="T8" fmla="*/ 0 w 61"/>
                  <a:gd name="T9" fmla="*/ 1 h 32"/>
                  <a:gd name="T10" fmla="*/ 0 w 61"/>
                  <a:gd name="T11" fmla="*/ 2 h 32"/>
                  <a:gd name="T12" fmla="*/ 60 w 61"/>
                  <a:gd name="T13" fmla="*/ 32 h 32"/>
                  <a:gd name="T14" fmla="*/ 60 w 61"/>
                  <a:gd name="T15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1" h="32">
                    <a:moveTo>
                      <a:pt x="60" y="32"/>
                    </a:moveTo>
                    <a:cubicBezTo>
                      <a:pt x="61" y="32"/>
                      <a:pt x="61" y="32"/>
                      <a:pt x="61" y="32"/>
                    </a:cubicBezTo>
                    <a:cubicBezTo>
                      <a:pt x="61" y="32"/>
                      <a:pt x="61" y="31"/>
                      <a:pt x="61" y="3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60" y="32"/>
                      <a:pt x="60" y="32"/>
                      <a:pt x="60" y="32"/>
                    </a:cubicBezTo>
                    <a:cubicBezTo>
                      <a:pt x="60" y="32"/>
                      <a:pt x="60" y="32"/>
                      <a:pt x="60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67" name="Freeform 3085"/>
              <p:cNvSpPr>
                <a:spLocks/>
              </p:cNvSpPr>
              <p:nvPr/>
            </p:nvSpPr>
            <p:spPr bwMode="auto">
              <a:xfrm>
                <a:off x="10511" y="2123"/>
                <a:ext cx="15" cy="3"/>
              </a:xfrm>
              <a:custGeom>
                <a:avLst/>
                <a:gdLst>
                  <a:gd name="T0" fmla="*/ 0 w 15"/>
                  <a:gd name="T1" fmla="*/ 3 h 3"/>
                  <a:gd name="T2" fmla="*/ 15 w 15"/>
                  <a:gd name="T3" fmla="*/ 2 h 3"/>
                  <a:gd name="T4" fmla="*/ 15 w 15"/>
                  <a:gd name="T5" fmla="*/ 0 h 3"/>
                  <a:gd name="T6" fmla="*/ 0 w 15"/>
                  <a:gd name="T7" fmla="*/ 2 h 3"/>
                  <a:gd name="T8" fmla="*/ 0 w 15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3">
                    <a:moveTo>
                      <a:pt x="0" y="3"/>
                    </a:moveTo>
                    <a:lnTo>
                      <a:pt x="15" y="2"/>
                    </a:lnTo>
                    <a:lnTo>
                      <a:pt x="15" y="0"/>
                    </a:lnTo>
                    <a:lnTo>
                      <a:pt x="0" y="2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68" name="Freeform 3086"/>
              <p:cNvSpPr>
                <a:spLocks/>
              </p:cNvSpPr>
              <p:nvPr/>
            </p:nvSpPr>
            <p:spPr bwMode="auto">
              <a:xfrm>
                <a:off x="10412" y="2122"/>
                <a:ext cx="16" cy="3"/>
              </a:xfrm>
              <a:custGeom>
                <a:avLst/>
                <a:gdLst>
                  <a:gd name="T0" fmla="*/ 0 w 16"/>
                  <a:gd name="T1" fmla="*/ 3 h 3"/>
                  <a:gd name="T2" fmla="*/ 16 w 16"/>
                  <a:gd name="T3" fmla="*/ 1 h 3"/>
                  <a:gd name="T4" fmla="*/ 16 w 16"/>
                  <a:gd name="T5" fmla="*/ 0 h 3"/>
                  <a:gd name="T6" fmla="*/ 0 w 16"/>
                  <a:gd name="T7" fmla="*/ 1 h 3"/>
                  <a:gd name="T8" fmla="*/ 0 w 16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3">
                    <a:moveTo>
                      <a:pt x="0" y="3"/>
                    </a:moveTo>
                    <a:lnTo>
                      <a:pt x="16" y="1"/>
                    </a:lnTo>
                    <a:lnTo>
                      <a:pt x="16" y="0"/>
                    </a:lnTo>
                    <a:lnTo>
                      <a:pt x="0" y="1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69" name="Freeform 3087"/>
              <p:cNvSpPr>
                <a:spLocks/>
              </p:cNvSpPr>
              <p:nvPr/>
            </p:nvSpPr>
            <p:spPr bwMode="auto">
              <a:xfrm>
                <a:off x="10418" y="2123"/>
                <a:ext cx="6" cy="50"/>
              </a:xfrm>
              <a:custGeom>
                <a:avLst/>
                <a:gdLst>
                  <a:gd name="T0" fmla="*/ 0 w 4"/>
                  <a:gd name="T1" fmla="*/ 33 h 33"/>
                  <a:gd name="T2" fmla="*/ 1 w 4"/>
                  <a:gd name="T3" fmla="*/ 32 h 33"/>
                  <a:gd name="T4" fmla="*/ 4 w 4"/>
                  <a:gd name="T5" fmla="*/ 1 h 33"/>
                  <a:gd name="T6" fmla="*/ 4 w 4"/>
                  <a:gd name="T7" fmla="*/ 0 h 33"/>
                  <a:gd name="T8" fmla="*/ 3 w 4"/>
                  <a:gd name="T9" fmla="*/ 1 h 33"/>
                  <a:gd name="T10" fmla="*/ 0 w 4"/>
                  <a:gd name="T11" fmla="*/ 32 h 33"/>
                  <a:gd name="T12" fmla="*/ 0 w 4"/>
                  <a:gd name="T13" fmla="*/ 33 h 33"/>
                  <a:gd name="T14" fmla="*/ 0 w 4"/>
                  <a:gd name="T15" fmla="*/ 3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33">
                    <a:moveTo>
                      <a:pt x="0" y="33"/>
                    </a:moveTo>
                    <a:cubicBezTo>
                      <a:pt x="1" y="33"/>
                      <a:pt x="1" y="32"/>
                      <a:pt x="1" y="3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0"/>
                      <a:pt x="4" y="0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0" y="32"/>
                      <a:pt x="0" y="32"/>
                      <a:pt x="0" y="32"/>
                    </a:cubicBezTo>
                    <a:cubicBezTo>
                      <a:pt x="0" y="32"/>
                      <a:pt x="0" y="33"/>
                      <a:pt x="0" y="33"/>
                    </a:cubicBezTo>
                    <a:cubicBezTo>
                      <a:pt x="0" y="33"/>
                      <a:pt x="0" y="33"/>
                      <a:pt x="0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70" name="Freeform 3088"/>
              <p:cNvSpPr>
                <a:spLocks/>
              </p:cNvSpPr>
              <p:nvPr/>
            </p:nvSpPr>
            <p:spPr bwMode="auto">
              <a:xfrm>
                <a:off x="10415" y="2123"/>
                <a:ext cx="9" cy="50"/>
              </a:xfrm>
              <a:custGeom>
                <a:avLst/>
                <a:gdLst>
                  <a:gd name="T0" fmla="*/ 6 w 6"/>
                  <a:gd name="T1" fmla="*/ 33 h 33"/>
                  <a:gd name="T2" fmla="*/ 6 w 6"/>
                  <a:gd name="T3" fmla="*/ 33 h 33"/>
                  <a:gd name="T4" fmla="*/ 6 w 6"/>
                  <a:gd name="T5" fmla="*/ 32 h 33"/>
                  <a:gd name="T6" fmla="*/ 2 w 6"/>
                  <a:gd name="T7" fmla="*/ 1 h 33"/>
                  <a:gd name="T8" fmla="*/ 1 w 6"/>
                  <a:gd name="T9" fmla="*/ 0 h 33"/>
                  <a:gd name="T10" fmla="*/ 0 w 6"/>
                  <a:gd name="T11" fmla="*/ 1 h 33"/>
                  <a:gd name="T12" fmla="*/ 5 w 6"/>
                  <a:gd name="T13" fmla="*/ 32 h 33"/>
                  <a:gd name="T14" fmla="*/ 6 w 6"/>
                  <a:gd name="T15" fmla="*/ 3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33">
                    <a:moveTo>
                      <a:pt x="6" y="33"/>
                    </a:moveTo>
                    <a:cubicBezTo>
                      <a:pt x="6" y="33"/>
                      <a:pt x="6" y="33"/>
                      <a:pt x="6" y="33"/>
                    </a:cubicBezTo>
                    <a:cubicBezTo>
                      <a:pt x="6" y="33"/>
                      <a:pt x="6" y="32"/>
                      <a:pt x="6" y="3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5" y="32"/>
                      <a:pt x="5" y="32"/>
                      <a:pt x="5" y="32"/>
                    </a:cubicBezTo>
                    <a:cubicBezTo>
                      <a:pt x="5" y="33"/>
                      <a:pt x="5" y="33"/>
                      <a:pt x="6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71" name="Freeform 3089"/>
              <p:cNvSpPr>
                <a:spLocks/>
              </p:cNvSpPr>
              <p:nvPr/>
            </p:nvSpPr>
            <p:spPr bwMode="auto">
              <a:xfrm>
                <a:off x="10508" y="2123"/>
                <a:ext cx="20" cy="48"/>
              </a:xfrm>
              <a:custGeom>
                <a:avLst/>
                <a:gdLst>
                  <a:gd name="T0" fmla="*/ 0 w 13"/>
                  <a:gd name="T1" fmla="*/ 32 h 32"/>
                  <a:gd name="T2" fmla="*/ 1 w 13"/>
                  <a:gd name="T3" fmla="*/ 32 h 32"/>
                  <a:gd name="T4" fmla="*/ 13 w 13"/>
                  <a:gd name="T5" fmla="*/ 1 h 32"/>
                  <a:gd name="T6" fmla="*/ 12 w 13"/>
                  <a:gd name="T7" fmla="*/ 0 h 32"/>
                  <a:gd name="T8" fmla="*/ 11 w 13"/>
                  <a:gd name="T9" fmla="*/ 1 h 32"/>
                  <a:gd name="T10" fmla="*/ 0 w 13"/>
                  <a:gd name="T11" fmla="*/ 31 h 32"/>
                  <a:gd name="T12" fmla="*/ 0 w 13"/>
                  <a:gd name="T13" fmla="*/ 32 h 32"/>
                  <a:gd name="T14" fmla="*/ 0 w 13"/>
                  <a:gd name="T15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" h="32">
                    <a:moveTo>
                      <a:pt x="0" y="32"/>
                    </a:moveTo>
                    <a:cubicBezTo>
                      <a:pt x="1" y="32"/>
                      <a:pt x="1" y="32"/>
                      <a:pt x="1" y="32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0"/>
                      <a:pt x="12" y="0"/>
                    </a:cubicBezTo>
                    <a:cubicBezTo>
                      <a:pt x="12" y="0"/>
                      <a:pt x="12" y="0"/>
                      <a:pt x="11" y="1"/>
                    </a:cubicBezTo>
                    <a:cubicBezTo>
                      <a:pt x="0" y="31"/>
                      <a:pt x="0" y="31"/>
                      <a:pt x="0" y="31"/>
                    </a:cubicBezTo>
                    <a:cubicBezTo>
                      <a:pt x="0" y="31"/>
                      <a:pt x="0" y="32"/>
                      <a:pt x="0" y="32"/>
                    </a:cubicBezTo>
                    <a:cubicBezTo>
                      <a:pt x="0" y="32"/>
                      <a:pt x="0" y="32"/>
                      <a:pt x="0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72" name="Freeform 3090"/>
              <p:cNvSpPr>
                <a:spLocks/>
              </p:cNvSpPr>
              <p:nvPr/>
            </p:nvSpPr>
            <p:spPr bwMode="auto">
              <a:xfrm>
                <a:off x="10510" y="2125"/>
                <a:ext cx="13" cy="48"/>
              </a:xfrm>
              <a:custGeom>
                <a:avLst/>
                <a:gdLst>
                  <a:gd name="T0" fmla="*/ 8 w 9"/>
                  <a:gd name="T1" fmla="*/ 32 h 32"/>
                  <a:gd name="T2" fmla="*/ 9 w 9"/>
                  <a:gd name="T3" fmla="*/ 32 h 32"/>
                  <a:gd name="T4" fmla="*/ 9 w 9"/>
                  <a:gd name="T5" fmla="*/ 31 h 32"/>
                  <a:gd name="T6" fmla="*/ 2 w 9"/>
                  <a:gd name="T7" fmla="*/ 0 h 32"/>
                  <a:gd name="T8" fmla="*/ 1 w 9"/>
                  <a:gd name="T9" fmla="*/ 0 h 32"/>
                  <a:gd name="T10" fmla="*/ 0 w 9"/>
                  <a:gd name="T11" fmla="*/ 1 h 32"/>
                  <a:gd name="T12" fmla="*/ 8 w 9"/>
                  <a:gd name="T13" fmla="*/ 31 h 32"/>
                  <a:gd name="T14" fmla="*/ 8 w 9"/>
                  <a:gd name="T15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" h="32">
                    <a:moveTo>
                      <a:pt x="8" y="32"/>
                    </a:moveTo>
                    <a:cubicBezTo>
                      <a:pt x="8" y="32"/>
                      <a:pt x="8" y="32"/>
                      <a:pt x="9" y="32"/>
                    </a:cubicBezTo>
                    <a:cubicBezTo>
                      <a:pt x="9" y="32"/>
                      <a:pt x="9" y="31"/>
                      <a:pt x="9" y="3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8" y="31"/>
                      <a:pt x="8" y="31"/>
                      <a:pt x="8" y="31"/>
                    </a:cubicBezTo>
                    <a:cubicBezTo>
                      <a:pt x="8" y="32"/>
                      <a:pt x="8" y="32"/>
                      <a:pt x="8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73" name="Rectangle 3091"/>
              <p:cNvSpPr>
                <a:spLocks noChangeArrowheads="1"/>
              </p:cNvSpPr>
              <p:nvPr/>
            </p:nvSpPr>
            <p:spPr bwMode="auto">
              <a:xfrm>
                <a:off x="10457" y="2122"/>
                <a:ext cx="13" cy="1506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74" name="Rectangle 3092"/>
              <p:cNvSpPr>
                <a:spLocks noChangeArrowheads="1"/>
              </p:cNvSpPr>
              <p:nvPr/>
            </p:nvSpPr>
            <p:spPr bwMode="auto">
              <a:xfrm>
                <a:off x="10464" y="2179"/>
                <a:ext cx="26" cy="4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75" name="Rectangle 3093"/>
              <p:cNvSpPr>
                <a:spLocks noChangeArrowheads="1"/>
              </p:cNvSpPr>
              <p:nvPr/>
            </p:nvSpPr>
            <p:spPr bwMode="auto">
              <a:xfrm>
                <a:off x="10464" y="2214"/>
                <a:ext cx="26" cy="4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76" name="Rectangle 3094"/>
              <p:cNvSpPr>
                <a:spLocks noChangeArrowheads="1"/>
              </p:cNvSpPr>
              <p:nvPr/>
            </p:nvSpPr>
            <p:spPr bwMode="auto">
              <a:xfrm>
                <a:off x="10464" y="2250"/>
                <a:ext cx="26" cy="3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77" name="Rectangle 3095"/>
              <p:cNvSpPr>
                <a:spLocks noChangeArrowheads="1"/>
              </p:cNvSpPr>
              <p:nvPr/>
            </p:nvSpPr>
            <p:spPr bwMode="auto">
              <a:xfrm>
                <a:off x="10464" y="2284"/>
                <a:ext cx="26" cy="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78" name="Rectangle 3096"/>
              <p:cNvSpPr>
                <a:spLocks noChangeArrowheads="1"/>
              </p:cNvSpPr>
              <p:nvPr/>
            </p:nvSpPr>
            <p:spPr bwMode="auto">
              <a:xfrm>
                <a:off x="10464" y="2319"/>
                <a:ext cx="26" cy="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79" name="Rectangle 3097"/>
              <p:cNvSpPr>
                <a:spLocks noChangeArrowheads="1"/>
              </p:cNvSpPr>
              <p:nvPr/>
            </p:nvSpPr>
            <p:spPr bwMode="auto">
              <a:xfrm>
                <a:off x="10464" y="2354"/>
                <a:ext cx="26" cy="4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80" name="Rectangle 3098"/>
              <p:cNvSpPr>
                <a:spLocks noChangeArrowheads="1"/>
              </p:cNvSpPr>
              <p:nvPr/>
            </p:nvSpPr>
            <p:spPr bwMode="auto">
              <a:xfrm>
                <a:off x="10464" y="2390"/>
                <a:ext cx="26" cy="3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81" name="Rectangle 3099"/>
              <p:cNvSpPr>
                <a:spLocks noChangeArrowheads="1"/>
              </p:cNvSpPr>
              <p:nvPr/>
            </p:nvSpPr>
            <p:spPr bwMode="auto">
              <a:xfrm>
                <a:off x="10464" y="2425"/>
                <a:ext cx="26" cy="4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82" name="Rectangle 3100"/>
              <p:cNvSpPr>
                <a:spLocks noChangeArrowheads="1"/>
              </p:cNvSpPr>
              <p:nvPr/>
            </p:nvSpPr>
            <p:spPr bwMode="auto">
              <a:xfrm>
                <a:off x="10464" y="2459"/>
                <a:ext cx="26" cy="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83" name="Rectangle 3101"/>
              <p:cNvSpPr>
                <a:spLocks noChangeArrowheads="1"/>
              </p:cNvSpPr>
              <p:nvPr/>
            </p:nvSpPr>
            <p:spPr bwMode="auto">
              <a:xfrm>
                <a:off x="10464" y="2494"/>
                <a:ext cx="26" cy="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84" name="Rectangle 3102"/>
              <p:cNvSpPr>
                <a:spLocks noChangeArrowheads="1"/>
              </p:cNvSpPr>
              <p:nvPr/>
            </p:nvSpPr>
            <p:spPr bwMode="auto">
              <a:xfrm>
                <a:off x="10464" y="2530"/>
                <a:ext cx="26" cy="3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85" name="Rectangle 3103"/>
              <p:cNvSpPr>
                <a:spLocks noChangeArrowheads="1"/>
              </p:cNvSpPr>
              <p:nvPr/>
            </p:nvSpPr>
            <p:spPr bwMode="auto">
              <a:xfrm>
                <a:off x="10464" y="2565"/>
                <a:ext cx="26" cy="4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86" name="Rectangle 3104"/>
              <p:cNvSpPr>
                <a:spLocks noChangeArrowheads="1"/>
              </p:cNvSpPr>
              <p:nvPr/>
            </p:nvSpPr>
            <p:spPr bwMode="auto">
              <a:xfrm>
                <a:off x="10464" y="2600"/>
                <a:ext cx="26" cy="4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87" name="Rectangle 3105"/>
              <p:cNvSpPr>
                <a:spLocks noChangeArrowheads="1"/>
              </p:cNvSpPr>
              <p:nvPr/>
            </p:nvSpPr>
            <p:spPr bwMode="auto">
              <a:xfrm>
                <a:off x="10464" y="2634"/>
                <a:ext cx="26" cy="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88" name="Rectangle 3106"/>
              <p:cNvSpPr>
                <a:spLocks noChangeArrowheads="1"/>
              </p:cNvSpPr>
              <p:nvPr/>
            </p:nvSpPr>
            <p:spPr bwMode="auto">
              <a:xfrm>
                <a:off x="10464" y="2670"/>
                <a:ext cx="26" cy="3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89" name="Rectangle 3107"/>
              <p:cNvSpPr>
                <a:spLocks noChangeArrowheads="1"/>
              </p:cNvSpPr>
              <p:nvPr/>
            </p:nvSpPr>
            <p:spPr bwMode="auto">
              <a:xfrm>
                <a:off x="10464" y="2705"/>
                <a:ext cx="26" cy="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90" name="Rectangle 3108"/>
              <p:cNvSpPr>
                <a:spLocks noChangeArrowheads="1"/>
              </p:cNvSpPr>
              <p:nvPr/>
            </p:nvSpPr>
            <p:spPr bwMode="auto">
              <a:xfrm>
                <a:off x="10464" y="2740"/>
                <a:ext cx="26" cy="4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91" name="Rectangle 3109"/>
              <p:cNvSpPr>
                <a:spLocks noChangeArrowheads="1"/>
              </p:cNvSpPr>
              <p:nvPr/>
            </p:nvSpPr>
            <p:spPr bwMode="auto">
              <a:xfrm>
                <a:off x="10464" y="2774"/>
                <a:ext cx="26" cy="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92" name="Rectangle 3110"/>
              <p:cNvSpPr>
                <a:spLocks noChangeArrowheads="1"/>
              </p:cNvSpPr>
              <p:nvPr/>
            </p:nvSpPr>
            <p:spPr bwMode="auto">
              <a:xfrm>
                <a:off x="10464" y="2811"/>
                <a:ext cx="26" cy="3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93" name="Rectangle 3111"/>
              <p:cNvSpPr>
                <a:spLocks noChangeArrowheads="1"/>
              </p:cNvSpPr>
              <p:nvPr/>
            </p:nvSpPr>
            <p:spPr bwMode="auto">
              <a:xfrm>
                <a:off x="10464" y="2845"/>
                <a:ext cx="26" cy="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94" name="Rectangle 3112"/>
              <p:cNvSpPr>
                <a:spLocks noChangeArrowheads="1"/>
              </p:cNvSpPr>
              <p:nvPr/>
            </p:nvSpPr>
            <p:spPr bwMode="auto">
              <a:xfrm>
                <a:off x="10464" y="2880"/>
                <a:ext cx="26" cy="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95" name="Rectangle 3113"/>
              <p:cNvSpPr>
                <a:spLocks noChangeArrowheads="1"/>
              </p:cNvSpPr>
              <p:nvPr/>
            </p:nvSpPr>
            <p:spPr bwMode="auto">
              <a:xfrm>
                <a:off x="10464" y="2915"/>
                <a:ext cx="26" cy="4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96" name="Rectangle 3114"/>
              <p:cNvSpPr>
                <a:spLocks noChangeArrowheads="1"/>
              </p:cNvSpPr>
              <p:nvPr/>
            </p:nvSpPr>
            <p:spPr bwMode="auto">
              <a:xfrm>
                <a:off x="10464" y="2951"/>
                <a:ext cx="26" cy="3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97" name="Rectangle 3115"/>
              <p:cNvSpPr>
                <a:spLocks noChangeArrowheads="1"/>
              </p:cNvSpPr>
              <p:nvPr/>
            </p:nvSpPr>
            <p:spPr bwMode="auto">
              <a:xfrm>
                <a:off x="10464" y="2986"/>
                <a:ext cx="26" cy="4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98" name="Rectangle 3116"/>
              <p:cNvSpPr>
                <a:spLocks noChangeArrowheads="1"/>
              </p:cNvSpPr>
              <p:nvPr/>
            </p:nvSpPr>
            <p:spPr bwMode="auto">
              <a:xfrm>
                <a:off x="10464" y="3020"/>
                <a:ext cx="26" cy="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99" name="Rectangle 3117"/>
              <p:cNvSpPr>
                <a:spLocks noChangeArrowheads="1"/>
              </p:cNvSpPr>
              <p:nvPr/>
            </p:nvSpPr>
            <p:spPr bwMode="auto">
              <a:xfrm>
                <a:off x="10464" y="3055"/>
                <a:ext cx="26" cy="4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00" name="Rectangle 3118"/>
              <p:cNvSpPr>
                <a:spLocks noChangeArrowheads="1"/>
              </p:cNvSpPr>
              <p:nvPr/>
            </p:nvSpPr>
            <p:spPr bwMode="auto">
              <a:xfrm>
                <a:off x="10464" y="3091"/>
                <a:ext cx="26" cy="3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01" name="Rectangle 3119"/>
              <p:cNvSpPr>
                <a:spLocks noChangeArrowheads="1"/>
              </p:cNvSpPr>
              <p:nvPr/>
            </p:nvSpPr>
            <p:spPr bwMode="auto">
              <a:xfrm>
                <a:off x="10464" y="3138"/>
                <a:ext cx="26" cy="4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02" name="Rectangle 3120"/>
              <p:cNvSpPr>
                <a:spLocks noChangeArrowheads="1"/>
              </p:cNvSpPr>
              <p:nvPr/>
            </p:nvSpPr>
            <p:spPr bwMode="auto">
              <a:xfrm>
                <a:off x="10464" y="3185"/>
                <a:ext cx="26" cy="4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03" name="Rectangle 3121"/>
              <p:cNvSpPr>
                <a:spLocks noChangeArrowheads="1"/>
              </p:cNvSpPr>
              <p:nvPr/>
            </p:nvSpPr>
            <p:spPr bwMode="auto">
              <a:xfrm>
                <a:off x="10464" y="3231"/>
                <a:ext cx="26" cy="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04" name="Rectangle 3122"/>
              <p:cNvSpPr>
                <a:spLocks noChangeArrowheads="1"/>
              </p:cNvSpPr>
              <p:nvPr/>
            </p:nvSpPr>
            <p:spPr bwMode="auto">
              <a:xfrm>
                <a:off x="10464" y="3278"/>
                <a:ext cx="26" cy="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05" name="Rectangle 3123"/>
              <p:cNvSpPr>
                <a:spLocks noChangeArrowheads="1"/>
              </p:cNvSpPr>
              <p:nvPr/>
            </p:nvSpPr>
            <p:spPr bwMode="auto">
              <a:xfrm>
                <a:off x="10464" y="3326"/>
                <a:ext cx="26" cy="3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06" name="Rectangle 3124"/>
              <p:cNvSpPr>
                <a:spLocks noChangeArrowheads="1"/>
              </p:cNvSpPr>
              <p:nvPr/>
            </p:nvSpPr>
            <p:spPr bwMode="auto">
              <a:xfrm>
                <a:off x="10464" y="3373"/>
                <a:ext cx="26" cy="3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07" name="Rectangle 3125"/>
              <p:cNvSpPr>
                <a:spLocks noChangeArrowheads="1"/>
              </p:cNvSpPr>
              <p:nvPr/>
            </p:nvSpPr>
            <p:spPr bwMode="auto">
              <a:xfrm>
                <a:off x="10464" y="3420"/>
                <a:ext cx="26" cy="4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08" name="Rectangle 3126"/>
              <p:cNvSpPr>
                <a:spLocks noChangeArrowheads="1"/>
              </p:cNvSpPr>
              <p:nvPr/>
            </p:nvSpPr>
            <p:spPr bwMode="auto">
              <a:xfrm>
                <a:off x="10464" y="3467"/>
                <a:ext cx="26" cy="4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09" name="Rectangle 3127"/>
              <p:cNvSpPr>
                <a:spLocks noChangeArrowheads="1"/>
              </p:cNvSpPr>
              <p:nvPr/>
            </p:nvSpPr>
            <p:spPr bwMode="auto">
              <a:xfrm>
                <a:off x="10464" y="3513"/>
                <a:ext cx="26" cy="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10" name="Rectangle 3128"/>
              <p:cNvSpPr>
                <a:spLocks noChangeArrowheads="1"/>
              </p:cNvSpPr>
              <p:nvPr/>
            </p:nvSpPr>
            <p:spPr bwMode="auto">
              <a:xfrm>
                <a:off x="10464" y="3560"/>
                <a:ext cx="26" cy="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11" name="Rectangle 3129"/>
              <p:cNvSpPr>
                <a:spLocks noChangeArrowheads="1"/>
              </p:cNvSpPr>
              <p:nvPr/>
            </p:nvSpPr>
            <p:spPr bwMode="auto">
              <a:xfrm>
                <a:off x="10464" y="3608"/>
                <a:ext cx="26" cy="3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12" name="Rectangle 3130"/>
              <p:cNvSpPr>
                <a:spLocks noChangeArrowheads="1"/>
              </p:cNvSpPr>
              <p:nvPr/>
            </p:nvSpPr>
            <p:spPr bwMode="auto">
              <a:xfrm>
                <a:off x="10394" y="3604"/>
                <a:ext cx="152" cy="39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13" name="Rectangle 3131"/>
              <p:cNvSpPr>
                <a:spLocks noChangeArrowheads="1"/>
              </p:cNvSpPr>
              <p:nvPr/>
            </p:nvSpPr>
            <p:spPr bwMode="auto">
              <a:xfrm>
                <a:off x="10488" y="2137"/>
                <a:ext cx="2" cy="1482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14" name="Freeform 3132"/>
              <p:cNvSpPr>
                <a:spLocks/>
              </p:cNvSpPr>
              <p:nvPr/>
            </p:nvSpPr>
            <p:spPr bwMode="auto">
              <a:xfrm>
                <a:off x="10440" y="1727"/>
                <a:ext cx="23" cy="361"/>
              </a:xfrm>
              <a:custGeom>
                <a:avLst/>
                <a:gdLst>
                  <a:gd name="T0" fmla="*/ 2 w 15"/>
                  <a:gd name="T1" fmla="*/ 240 h 240"/>
                  <a:gd name="T2" fmla="*/ 4 w 15"/>
                  <a:gd name="T3" fmla="*/ 238 h 240"/>
                  <a:gd name="T4" fmla="*/ 15 w 15"/>
                  <a:gd name="T5" fmla="*/ 2 h 240"/>
                  <a:gd name="T6" fmla="*/ 13 w 15"/>
                  <a:gd name="T7" fmla="*/ 0 h 240"/>
                  <a:gd name="T8" fmla="*/ 11 w 15"/>
                  <a:gd name="T9" fmla="*/ 2 h 240"/>
                  <a:gd name="T10" fmla="*/ 0 w 15"/>
                  <a:gd name="T11" fmla="*/ 237 h 240"/>
                  <a:gd name="T12" fmla="*/ 2 w 15"/>
                  <a:gd name="T13" fmla="*/ 240 h 240"/>
                  <a:gd name="T14" fmla="*/ 2 w 15"/>
                  <a:gd name="T15" fmla="*/ 240 h 2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240">
                    <a:moveTo>
                      <a:pt x="2" y="240"/>
                    </a:moveTo>
                    <a:cubicBezTo>
                      <a:pt x="3" y="240"/>
                      <a:pt x="4" y="239"/>
                      <a:pt x="4" y="238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1"/>
                      <a:pt x="14" y="0"/>
                      <a:pt x="13" y="0"/>
                    </a:cubicBezTo>
                    <a:cubicBezTo>
                      <a:pt x="12" y="0"/>
                      <a:pt x="11" y="1"/>
                      <a:pt x="11" y="2"/>
                    </a:cubicBezTo>
                    <a:cubicBezTo>
                      <a:pt x="0" y="237"/>
                      <a:pt x="0" y="237"/>
                      <a:pt x="0" y="237"/>
                    </a:cubicBezTo>
                    <a:cubicBezTo>
                      <a:pt x="0" y="239"/>
                      <a:pt x="1" y="239"/>
                      <a:pt x="2" y="240"/>
                    </a:cubicBezTo>
                    <a:cubicBezTo>
                      <a:pt x="2" y="240"/>
                      <a:pt x="2" y="240"/>
                      <a:pt x="2" y="2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15" name="Freeform 3133"/>
              <p:cNvSpPr>
                <a:spLocks/>
              </p:cNvSpPr>
              <p:nvPr/>
            </p:nvSpPr>
            <p:spPr bwMode="auto">
              <a:xfrm>
                <a:off x="10422" y="1727"/>
                <a:ext cx="41" cy="357"/>
              </a:xfrm>
              <a:custGeom>
                <a:avLst/>
                <a:gdLst>
                  <a:gd name="T0" fmla="*/ 2 w 27"/>
                  <a:gd name="T1" fmla="*/ 237 h 237"/>
                  <a:gd name="T2" fmla="*/ 4 w 27"/>
                  <a:gd name="T3" fmla="*/ 235 h 237"/>
                  <a:gd name="T4" fmla="*/ 27 w 27"/>
                  <a:gd name="T5" fmla="*/ 2 h 237"/>
                  <a:gd name="T6" fmla="*/ 25 w 27"/>
                  <a:gd name="T7" fmla="*/ 0 h 237"/>
                  <a:gd name="T8" fmla="*/ 23 w 27"/>
                  <a:gd name="T9" fmla="*/ 2 h 237"/>
                  <a:gd name="T10" fmla="*/ 0 w 27"/>
                  <a:gd name="T11" fmla="*/ 235 h 237"/>
                  <a:gd name="T12" fmla="*/ 1 w 27"/>
                  <a:gd name="T13" fmla="*/ 237 h 237"/>
                  <a:gd name="T14" fmla="*/ 2 w 27"/>
                  <a:gd name="T15" fmla="*/ 237 h 2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7" h="237">
                    <a:moveTo>
                      <a:pt x="2" y="237"/>
                    </a:moveTo>
                    <a:cubicBezTo>
                      <a:pt x="3" y="237"/>
                      <a:pt x="4" y="236"/>
                      <a:pt x="4" y="235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1"/>
                      <a:pt x="26" y="0"/>
                      <a:pt x="25" y="0"/>
                    </a:cubicBezTo>
                    <a:cubicBezTo>
                      <a:pt x="24" y="0"/>
                      <a:pt x="23" y="1"/>
                      <a:pt x="23" y="2"/>
                    </a:cubicBezTo>
                    <a:cubicBezTo>
                      <a:pt x="0" y="235"/>
                      <a:pt x="0" y="235"/>
                      <a:pt x="0" y="235"/>
                    </a:cubicBezTo>
                    <a:cubicBezTo>
                      <a:pt x="0" y="236"/>
                      <a:pt x="0" y="237"/>
                      <a:pt x="1" y="237"/>
                    </a:cubicBezTo>
                    <a:cubicBezTo>
                      <a:pt x="2" y="237"/>
                      <a:pt x="2" y="237"/>
                      <a:pt x="2" y="23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16" name="Freeform 3134"/>
              <p:cNvSpPr>
                <a:spLocks/>
              </p:cNvSpPr>
              <p:nvPr/>
            </p:nvSpPr>
            <p:spPr bwMode="auto">
              <a:xfrm>
                <a:off x="10457" y="1727"/>
                <a:ext cx="60" cy="325"/>
              </a:xfrm>
              <a:custGeom>
                <a:avLst/>
                <a:gdLst>
                  <a:gd name="T0" fmla="*/ 38 w 40"/>
                  <a:gd name="T1" fmla="*/ 216 h 216"/>
                  <a:gd name="T2" fmla="*/ 38 w 40"/>
                  <a:gd name="T3" fmla="*/ 216 h 216"/>
                  <a:gd name="T4" fmla="*/ 40 w 40"/>
                  <a:gd name="T5" fmla="*/ 214 h 216"/>
                  <a:gd name="T6" fmla="*/ 4 w 40"/>
                  <a:gd name="T7" fmla="*/ 2 h 216"/>
                  <a:gd name="T8" fmla="*/ 2 w 40"/>
                  <a:gd name="T9" fmla="*/ 0 h 216"/>
                  <a:gd name="T10" fmla="*/ 0 w 40"/>
                  <a:gd name="T11" fmla="*/ 2 h 216"/>
                  <a:gd name="T12" fmla="*/ 36 w 40"/>
                  <a:gd name="T13" fmla="*/ 214 h 216"/>
                  <a:gd name="T14" fmla="*/ 38 w 40"/>
                  <a:gd name="T15" fmla="*/ 216 h 2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0" h="216">
                    <a:moveTo>
                      <a:pt x="38" y="216"/>
                    </a:moveTo>
                    <a:cubicBezTo>
                      <a:pt x="38" y="216"/>
                      <a:pt x="38" y="216"/>
                      <a:pt x="38" y="216"/>
                    </a:cubicBezTo>
                    <a:cubicBezTo>
                      <a:pt x="39" y="216"/>
                      <a:pt x="40" y="215"/>
                      <a:pt x="40" y="214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3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36" y="214"/>
                      <a:pt x="36" y="214"/>
                      <a:pt x="36" y="214"/>
                    </a:cubicBezTo>
                    <a:cubicBezTo>
                      <a:pt x="36" y="215"/>
                      <a:pt x="37" y="216"/>
                      <a:pt x="38" y="2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17" name="Freeform 3135"/>
              <p:cNvSpPr>
                <a:spLocks/>
              </p:cNvSpPr>
              <p:nvPr/>
            </p:nvSpPr>
            <p:spPr bwMode="auto">
              <a:xfrm>
                <a:off x="10457" y="1727"/>
                <a:ext cx="30" cy="339"/>
              </a:xfrm>
              <a:custGeom>
                <a:avLst/>
                <a:gdLst>
                  <a:gd name="T0" fmla="*/ 18 w 20"/>
                  <a:gd name="T1" fmla="*/ 225 h 225"/>
                  <a:gd name="T2" fmla="*/ 18 w 20"/>
                  <a:gd name="T3" fmla="*/ 225 h 225"/>
                  <a:gd name="T4" fmla="*/ 20 w 20"/>
                  <a:gd name="T5" fmla="*/ 223 h 225"/>
                  <a:gd name="T6" fmla="*/ 4 w 20"/>
                  <a:gd name="T7" fmla="*/ 2 h 225"/>
                  <a:gd name="T8" fmla="*/ 2 w 20"/>
                  <a:gd name="T9" fmla="*/ 0 h 225"/>
                  <a:gd name="T10" fmla="*/ 0 w 20"/>
                  <a:gd name="T11" fmla="*/ 2 h 225"/>
                  <a:gd name="T12" fmla="*/ 16 w 20"/>
                  <a:gd name="T13" fmla="*/ 224 h 225"/>
                  <a:gd name="T14" fmla="*/ 18 w 20"/>
                  <a:gd name="T15" fmla="*/ 225 h 2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" h="225">
                    <a:moveTo>
                      <a:pt x="18" y="225"/>
                    </a:moveTo>
                    <a:cubicBezTo>
                      <a:pt x="18" y="225"/>
                      <a:pt x="18" y="225"/>
                      <a:pt x="18" y="225"/>
                    </a:cubicBezTo>
                    <a:cubicBezTo>
                      <a:pt x="19" y="225"/>
                      <a:pt x="20" y="224"/>
                      <a:pt x="20" y="22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3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16" y="224"/>
                      <a:pt x="16" y="224"/>
                      <a:pt x="16" y="224"/>
                    </a:cubicBezTo>
                    <a:cubicBezTo>
                      <a:pt x="16" y="225"/>
                      <a:pt x="17" y="225"/>
                      <a:pt x="18" y="2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18" name="Rectangle 3136"/>
              <p:cNvSpPr>
                <a:spLocks noChangeArrowheads="1"/>
              </p:cNvSpPr>
              <p:nvPr/>
            </p:nvSpPr>
            <p:spPr bwMode="auto">
              <a:xfrm>
                <a:off x="10449" y="1727"/>
                <a:ext cx="23" cy="27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19" name="Rectangle 3137"/>
              <p:cNvSpPr>
                <a:spLocks noChangeArrowheads="1"/>
              </p:cNvSpPr>
              <p:nvPr/>
            </p:nvSpPr>
            <p:spPr bwMode="auto">
              <a:xfrm>
                <a:off x="10461" y="1718"/>
                <a:ext cx="11" cy="2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20" name="Rectangle 3138"/>
              <p:cNvSpPr>
                <a:spLocks noChangeArrowheads="1"/>
              </p:cNvSpPr>
              <p:nvPr/>
            </p:nvSpPr>
            <p:spPr bwMode="auto">
              <a:xfrm>
                <a:off x="10452" y="1722"/>
                <a:ext cx="9" cy="27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21" name="Freeform 3139"/>
              <p:cNvSpPr>
                <a:spLocks noEditPoints="1"/>
              </p:cNvSpPr>
              <p:nvPr/>
            </p:nvSpPr>
            <p:spPr bwMode="auto">
              <a:xfrm>
                <a:off x="10445" y="1796"/>
                <a:ext cx="72" cy="282"/>
              </a:xfrm>
              <a:custGeom>
                <a:avLst/>
                <a:gdLst>
                  <a:gd name="T0" fmla="*/ 0 w 48"/>
                  <a:gd name="T1" fmla="*/ 185 h 187"/>
                  <a:gd name="T2" fmla="*/ 2 w 48"/>
                  <a:gd name="T3" fmla="*/ 153 h 187"/>
                  <a:gd name="T4" fmla="*/ 2 w 48"/>
                  <a:gd name="T5" fmla="*/ 152 h 187"/>
                  <a:gd name="T6" fmla="*/ 3 w 48"/>
                  <a:gd name="T7" fmla="*/ 115 h 187"/>
                  <a:gd name="T8" fmla="*/ 3 w 48"/>
                  <a:gd name="T9" fmla="*/ 114 h 187"/>
                  <a:gd name="T10" fmla="*/ 4 w 48"/>
                  <a:gd name="T11" fmla="*/ 86 h 187"/>
                  <a:gd name="T12" fmla="*/ 4 w 48"/>
                  <a:gd name="T13" fmla="*/ 85 h 187"/>
                  <a:gd name="T14" fmla="*/ 6 w 48"/>
                  <a:gd name="T15" fmla="*/ 63 h 187"/>
                  <a:gd name="T16" fmla="*/ 16 w 48"/>
                  <a:gd name="T17" fmla="*/ 51 h 187"/>
                  <a:gd name="T18" fmla="*/ 7 w 48"/>
                  <a:gd name="T19" fmla="*/ 41 h 187"/>
                  <a:gd name="T20" fmla="*/ 8 w 48"/>
                  <a:gd name="T21" fmla="*/ 19 h 187"/>
                  <a:gd name="T22" fmla="*/ 13 w 48"/>
                  <a:gd name="T23" fmla="*/ 8 h 187"/>
                  <a:gd name="T24" fmla="*/ 9 w 48"/>
                  <a:gd name="T25" fmla="*/ 2 h 187"/>
                  <a:gd name="T26" fmla="*/ 18 w 48"/>
                  <a:gd name="T27" fmla="*/ 0 h 187"/>
                  <a:gd name="T28" fmla="*/ 19 w 48"/>
                  <a:gd name="T29" fmla="*/ 1 h 187"/>
                  <a:gd name="T30" fmla="*/ 22 w 48"/>
                  <a:gd name="T31" fmla="*/ 19 h 187"/>
                  <a:gd name="T32" fmla="*/ 16 w 48"/>
                  <a:gd name="T33" fmla="*/ 29 h 187"/>
                  <a:gd name="T34" fmla="*/ 25 w 48"/>
                  <a:gd name="T35" fmla="*/ 43 h 187"/>
                  <a:gd name="T36" fmla="*/ 28 w 48"/>
                  <a:gd name="T37" fmla="*/ 62 h 187"/>
                  <a:gd name="T38" fmla="*/ 18 w 48"/>
                  <a:gd name="T39" fmla="*/ 73 h 187"/>
                  <a:gd name="T40" fmla="*/ 32 w 48"/>
                  <a:gd name="T41" fmla="*/ 87 h 187"/>
                  <a:gd name="T42" fmla="*/ 21 w 48"/>
                  <a:gd name="T43" fmla="*/ 99 h 187"/>
                  <a:gd name="T44" fmla="*/ 37 w 48"/>
                  <a:gd name="T45" fmla="*/ 113 h 187"/>
                  <a:gd name="T46" fmla="*/ 22 w 48"/>
                  <a:gd name="T47" fmla="*/ 130 h 187"/>
                  <a:gd name="T48" fmla="*/ 43 w 48"/>
                  <a:gd name="T49" fmla="*/ 149 h 187"/>
                  <a:gd name="T50" fmla="*/ 24 w 48"/>
                  <a:gd name="T51" fmla="*/ 165 h 187"/>
                  <a:gd name="T52" fmla="*/ 47 w 48"/>
                  <a:gd name="T53" fmla="*/ 180 h 187"/>
                  <a:gd name="T54" fmla="*/ 23 w 48"/>
                  <a:gd name="T55" fmla="*/ 166 h 187"/>
                  <a:gd name="T56" fmla="*/ 0 w 48"/>
                  <a:gd name="T57" fmla="*/ 187 h 187"/>
                  <a:gd name="T58" fmla="*/ 21 w 48"/>
                  <a:gd name="T59" fmla="*/ 132 h 187"/>
                  <a:gd name="T60" fmla="*/ 23 w 48"/>
                  <a:gd name="T61" fmla="*/ 165 h 187"/>
                  <a:gd name="T62" fmla="*/ 21 w 48"/>
                  <a:gd name="T63" fmla="*/ 132 h 187"/>
                  <a:gd name="T64" fmla="*/ 5 w 48"/>
                  <a:gd name="T65" fmla="*/ 115 h 187"/>
                  <a:gd name="T66" fmla="*/ 36 w 48"/>
                  <a:gd name="T67" fmla="*/ 113 h 187"/>
                  <a:gd name="T68" fmla="*/ 17 w 48"/>
                  <a:gd name="T69" fmla="*/ 74 h 187"/>
                  <a:gd name="T70" fmla="*/ 20 w 48"/>
                  <a:gd name="T71" fmla="*/ 98 h 187"/>
                  <a:gd name="T72" fmla="*/ 17 w 48"/>
                  <a:gd name="T73" fmla="*/ 74 h 187"/>
                  <a:gd name="T74" fmla="*/ 7 w 48"/>
                  <a:gd name="T75" fmla="*/ 63 h 187"/>
                  <a:gd name="T76" fmla="*/ 27 w 48"/>
                  <a:gd name="T77" fmla="*/ 62 h 187"/>
                  <a:gd name="T78" fmla="*/ 15 w 48"/>
                  <a:gd name="T79" fmla="*/ 30 h 187"/>
                  <a:gd name="T80" fmla="*/ 17 w 48"/>
                  <a:gd name="T81" fmla="*/ 50 h 187"/>
                  <a:gd name="T82" fmla="*/ 15 w 48"/>
                  <a:gd name="T83" fmla="*/ 30 h 187"/>
                  <a:gd name="T84" fmla="*/ 9 w 48"/>
                  <a:gd name="T85" fmla="*/ 19 h 187"/>
                  <a:gd name="T86" fmla="*/ 20 w 48"/>
                  <a:gd name="T87" fmla="*/ 19 h 187"/>
                  <a:gd name="T88" fmla="*/ 11 w 48"/>
                  <a:gd name="T89" fmla="*/ 2 h 187"/>
                  <a:gd name="T90" fmla="*/ 17 w 48"/>
                  <a:gd name="T91" fmla="*/ 1 h 1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48" h="187">
                    <a:moveTo>
                      <a:pt x="0" y="186"/>
                    </a:moveTo>
                    <a:cubicBezTo>
                      <a:pt x="0" y="186"/>
                      <a:pt x="0" y="186"/>
                      <a:pt x="0" y="185"/>
                    </a:cubicBezTo>
                    <a:cubicBezTo>
                      <a:pt x="22" y="166"/>
                      <a:pt x="22" y="166"/>
                      <a:pt x="22" y="166"/>
                    </a:cubicBezTo>
                    <a:cubicBezTo>
                      <a:pt x="2" y="153"/>
                      <a:pt x="2" y="153"/>
                      <a:pt x="2" y="153"/>
                    </a:cubicBezTo>
                    <a:cubicBezTo>
                      <a:pt x="2" y="153"/>
                      <a:pt x="1" y="153"/>
                      <a:pt x="1" y="153"/>
                    </a:cubicBezTo>
                    <a:cubicBezTo>
                      <a:pt x="1" y="153"/>
                      <a:pt x="1" y="152"/>
                      <a:pt x="2" y="152"/>
                    </a:cubicBezTo>
                    <a:cubicBezTo>
                      <a:pt x="20" y="131"/>
                      <a:pt x="20" y="131"/>
                      <a:pt x="20" y="131"/>
                    </a:cubicBezTo>
                    <a:cubicBezTo>
                      <a:pt x="3" y="115"/>
                      <a:pt x="3" y="115"/>
                      <a:pt x="3" y="115"/>
                    </a:cubicBezTo>
                    <a:cubicBezTo>
                      <a:pt x="3" y="115"/>
                      <a:pt x="3" y="115"/>
                      <a:pt x="3" y="115"/>
                    </a:cubicBezTo>
                    <a:cubicBezTo>
                      <a:pt x="3" y="114"/>
                      <a:pt x="3" y="114"/>
                      <a:pt x="3" y="114"/>
                    </a:cubicBezTo>
                    <a:cubicBezTo>
                      <a:pt x="19" y="99"/>
                      <a:pt x="19" y="99"/>
                      <a:pt x="19" y="99"/>
                    </a:cubicBezTo>
                    <a:cubicBezTo>
                      <a:pt x="4" y="86"/>
                      <a:pt x="4" y="86"/>
                      <a:pt x="4" y="86"/>
                    </a:cubicBezTo>
                    <a:cubicBezTo>
                      <a:pt x="4" y="86"/>
                      <a:pt x="4" y="86"/>
                      <a:pt x="4" y="86"/>
                    </a:cubicBezTo>
                    <a:cubicBezTo>
                      <a:pt x="4" y="86"/>
                      <a:pt x="4" y="85"/>
                      <a:pt x="4" y="85"/>
                    </a:cubicBezTo>
                    <a:cubicBezTo>
                      <a:pt x="16" y="73"/>
                      <a:pt x="16" y="73"/>
                      <a:pt x="16" y="73"/>
                    </a:cubicBezTo>
                    <a:cubicBezTo>
                      <a:pt x="6" y="63"/>
                      <a:pt x="6" y="63"/>
                      <a:pt x="6" y="63"/>
                    </a:cubicBezTo>
                    <a:cubicBezTo>
                      <a:pt x="5" y="63"/>
                      <a:pt x="5" y="63"/>
                      <a:pt x="6" y="62"/>
                    </a:cubicBezTo>
                    <a:cubicBezTo>
                      <a:pt x="16" y="51"/>
                      <a:pt x="16" y="51"/>
                      <a:pt x="16" y="51"/>
                    </a:cubicBezTo>
                    <a:cubicBezTo>
                      <a:pt x="7" y="42"/>
                      <a:pt x="7" y="42"/>
                      <a:pt x="7" y="42"/>
                    </a:cubicBezTo>
                    <a:cubicBezTo>
                      <a:pt x="7" y="42"/>
                      <a:pt x="7" y="41"/>
                      <a:pt x="7" y="41"/>
                    </a:cubicBezTo>
                    <a:cubicBezTo>
                      <a:pt x="14" y="29"/>
                      <a:pt x="14" y="29"/>
                      <a:pt x="14" y="29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7" y="19"/>
                      <a:pt x="7" y="18"/>
                      <a:pt x="8" y="18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8" y="0"/>
                      <a:pt x="19" y="0"/>
                      <a:pt x="19" y="0"/>
                    </a:cubicBezTo>
                    <a:cubicBezTo>
                      <a:pt x="19" y="0"/>
                      <a:pt x="19" y="1"/>
                      <a:pt x="19" y="1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22" y="19"/>
                      <a:pt x="22" y="19"/>
                      <a:pt x="22" y="19"/>
                    </a:cubicBezTo>
                    <a:cubicBezTo>
                      <a:pt x="22" y="19"/>
                      <a:pt x="22" y="19"/>
                      <a:pt x="22" y="20"/>
                    </a:cubicBezTo>
                    <a:cubicBezTo>
                      <a:pt x="16" y="29"/>
                      <a:pt x="16" y="29"/>
                      <a:pt x="16" y="29"/>
                    </a:cubicBezTo>
                    <a:cubicBezTo>
                      <a:pt x="25" y="42"/>
                      <a:pt x="25" y="42"/>
                      <a:pt x="25" y="42"/>
                    </a:cubicBezTo>
                    <a:cubicBezTo>
                      <a:pt x="25" y="42"/>
                      <a:pt x="25" y="43"/>
                      <a:pt x="25" y="43"/>
                    </a:cubicBezTo>
                    <a:cubicBezTo>
                      <a:pt x="18" y="51"/>
                      <a:pt x="18" y="51"/>
                      <a:pt x="18" y="51"/>
                    </a:cubicBezTo>
                    <a:cubicBezTo>
                      <a:pt x="28" y="62"/>
                      <a:pt x="28" y="62"/>
                      <a:pt x="28" y="62"/>
                    </a:cubicBezTo>
                    <a:cubicBezTo>
                      <a:pt x="29" y="62"/>
                      <a:pt x="29" y="63"/>
                      <a:pt x="28" y="63"/>
                    </a:cubicBezTo>
                    <a:cubicBezTo>
                      <a:pt x="18" y="73"/>
                      <a:pt x="18" y="73"/>
                      <a:pt x="18" y="73"/>
                    </a:cubicBezTo>
                    <a:cubicBezTo>
                      <a:pt x="32" y="87"/>
                      <a:pt x="32" y="87"/>
                      <a:pt x="32" y="87"/>
                    </a:cubicBezTo>
                    <a:cubicBezTo>
                      <a:pt x="32" y="87"/>
                      <a:pt x="32" y="87"/>
                      <a:pt x="32" y="87"/>
                    </a:cubicBezTo>
                    <a:cubicBezTo>
                      <a:pt x="32" y="88"/>
                      <a:pt x="32" y="88"/>
                      <a:pt x="32" y="88"/>
                    </a:cubicBezTo>
                    <a:cubicBezTo>
                      <a:pt x="21" y="99"/>
                      <a:pt x="21" y="99"/>
                      <a:pt x="21" y="99"/>
                    </a:cubicBezTo>
                    <a:cubicBezTo>
                      <a:pt x="37" y="113"/>
                      <a:pt x="37" y="113"/>
                      <a:pt x="37" y="113"/>
                    </a:cubicBezTo>
                    <a:cubicBezTo>
                      <a:pt x="37" y="113"/>
                      <a:pt x="37" y="113"/>
                      <a:pt x="37" y="113"/>
                    </a:cubicBezTo>
                    <a:cubicBezTo>
                      <a:pt x="37" y="113"/>
                      <a:pt x="37" y="114"/>
                      <a:pt x="37" y="114"/>
                    </a:cubicBezTo>
                    <a:cubicBezTo>
                      <a:pt x="22" y="130"/>
                      <a:pt x="22" y="130"/>
                      <a:pt x="22" y="130"/>
                    </a:cubicBezTo>
                    <a:cubicBezTo>
                      <a:pt x="42" y="149"/>
                      <a:pt x="42" y="149"/>
                      <a:pt x="42" y="149"/>
                    </a:cubicBezTo>
                    <a:cubicBezTo>
                      <a:pt x="42" y="149"/>
                      <a:pt x="43" y="149"/>
                      <a:pt x="43" y="149"/>
                    </a:cubicBezTo>
                    <a:cubicBezTo>
                      <a:pt x="43" y="149"/>
                      <a:pt x="42" y="149"/>
                      <a:pt x="42" y="150"/>
                    </a:cubicBezTo>
                    <a:cubicBezTo>
                      <a:pt x="24" y="165"/>
                      <a:pt x="24" y="165"/>
                      <a:pt x="24" y="165"/>
                    </a:cubicBezTo>
                    <a:cubicBezTo>
                      <a:pt x="47" y="179"/>
                      <a:pt x="47" y="179"/>
                      <a:pt x="47" y="179"/>
                    </a:cubicBezTo>
                    <a:cubicBezTo>
                      <a:pt x="48" y="179"/>
                      <a:pt x="48" y="180"/>
                      <a:pt x="47" y="180"/>
                    </a:cubicBezTo>
                    <a:cubicBezTo>
                      <a:pt x="47" y="180"/>
                      <a:pt x="47" y="181"/>
                      <a:pt x="47" y="180"/>
                    </a:cubicBezTo>
                    <a:cubicBezTo>
                      <a:pt x="23" y="166"/>
                      <a:pt x="23" y="166"/>
                      <a:pt x="23" y="166"/>
                    </a:cubicBezTo>
                    <a:cubicBezTo>
                      <a:pt x="1" y="186"/>
                      <a:pt x="1" y="186"/>
                      <a:pt x="1" y="186"/>
                    </a:cubicBezTo>
                    <a:cubicBezTo>
                      <a:pt x="1" y="186"/>
                      <a:pt x="1" y="187"/>
                      <a:pt x="0" y="187"/>
                    </a:cubicBezTo>
                    <a:cubicBezTo>
                      <a:pt x="0" y="187"/>
                      <a:pt x="0" y="186"/>
                      <a:pt x="0" y="186"/>
                    </a:cubicBezTo>
                    <a:close/>
                    <a:moveTo>
                      <a:pt x="21" y="132"/>
                    </a:moveTo>
                    <a:cubicBezTo>
                      <a:pt x="3" y="153"/>
                      <a:pt x="3" y="153"/>
                      <a:pt x="3" y="153"/>
                    </a:cubicBezTo>
                    <a:cubicBezTo>
                      <a:pt x="23" y="165"/>
                      <a:pt x="23" y="165"/>
                      <a:pt x="23" y="165"/>
                    </a:cubicBezTo>
                    <a:cubicBezTo>
                      <a:pt x="41" y="149"/>
                      <a:pt x="41" y="149"/>
                      <a:pt x="41" y="149"/>
                    </a:cubicBezTo>
                    <a:lnTo>
                      <a:pt x="21" y="132"/>
                    </a:lnTo>
                    <a:close/>
                    <a:moveTo>
                      <a:pt x="20" y="100"/>
                    </a:moveTo>
                    <a:cubicBezTo>
                      <a:pt x="5" y="115"/>
                      <a:pt x="5" y="115"/>
                      <a:pt x="5" y="115"/>
                    </a:cubicBezTo>
                    <a:cubicBezTo>
                      <a:pt x="21" y="130"/>
                      <a:pt x="21" y="130"/>
                      <a:pt x="21" y="130"/>
                    </a:cubicBezTo>
                    <a:cubicBezTo>
                      <a:pt x="36" y="113"/>
                      <a:pt x="36" y="113"/>
                      <a:pt x="36" y="113"/>
                    </a:cubicBezTo>
                    <a:lnTo>
                      <a:pt x="20" y="100"/>
                    </a:lnTo>
                    <a:close/>
                    <a:moveTo>
                      <a:pt x="17" y="74"/>
                    </a:moveTo>
                    <a:cubicBezTo>
                      <a:pt x="6" y="86"/>
                      <a:pt x="6" y="86"/>
                      <a:pt x="6" y="86"/>
                    </a:cubicBezTo>
                    <a:cubicBezTo>
                      <a:pt x="20" y="98"/>
                      <a:pt x="20" y="98"/>
                      <a:pt x="20" y="98"/>
                    </a:cubicBezTo>
                    <a:cubicBezTo>
                      <a:pt x="31" y="87"/>
                      <a:pt x="31" y="87"/>
                      <a:pt x="31" y="87"/>
                    </a:cubicBezTo>
                    <a:lnTo>
                      <a:pt x="17" y="74"/>
                    </a:lnTo>
                    <a:close/>
                    <a:moveTo>
                      <a:pt x="17" y="52"/>
                    </a:moveTo>
                    <a:cubicBezTo>
                      <a:pt x="7" y="63"/>
                      <a:pt x="7" y="63"/>
                      <a:pt x="7" y="63"/>
                    </a:cubicBezTo>
                    <a:cubicBezTo>
                      <a:pt x="17" y="72"/>
                      <a:pt x="17" y="72"/>
                      <a:pt x="17" y="72"/>
                    </a:cubicBezTo>
                    <a:cubicBezTo>
                      <a:pt x="27" y="62"/>
                      <a:pt x="27" y="62"/>
                      <a:pt x="27" y="62"/>
                    </a:cubicBezTo>
                    <a:lnTo>
                      <a:pt x="17" y="52"/>
                    </a:lnTo>
                    <a:close/>
                    <a:moveTo>
                      <a:pt x="15" y="30"/>
                    </a:moveTo>
                    <a:cubicBezTo>
                      <a:pt x="8" y="41"/>
                      <a:pt x="8" y="41"/>
                      <a:pt x="8" y="41"/>
                    </a:cubicBezTo>
                    <a:cubicBezTo>
                      <a:pt x="17" y="50"/>
                      <a:pt x="17" y="50"/>
                      <a:pt x="17" y="50"/>
                    </a:cubicBezTo>
                    <a:cubicBezTo>
                      <a:pt x="23" y="42"/>
                      <a:pt x="23" y="42"/>
                      <a:pt x="23" y="42"/>
                    </a:cubicBezTo>
                    <a:lnTo>
                      <a:pt x="15" y="30"/>
                    </a:lnTo>
                    <a:close/>
                    <a:moveTo>
                      <a:pt x="14" y="10"/>
                    </a:moveTo>
                    <a:cubicBezTo>
                      <a:pt x="9" y="19"/>
                      <a:pt x="9" y="19"/>
                      <a:pt x="9" y="19"/>
                    </a:cubicBezTo>
                    <a:cubicBezTo>
                      <a:pt x="15" y="28"/>
                      <a:pt x="15" y="28"/>
                      <a:pt x="15" y="28"/>
                    </a:cubicBezTo>
                    <a:cubicBezTo>
                      <a:pt x="20" y="19"/>
                      <a:pt x="20" y="19"/>
                      <a:pt x="20" y="19"/>
                    </a:cubicBezTo>
                    <a:lnTo>
                      <a:pt x="14" y="10"/>
                    </a:lnTo>
                    <a:close/>
                    <a:moveTo>
                      <a:pt x="11" y="2"/>
                    </a:moveTo>
                    <a:cubicBezTo>
                      <a:pt x="14" y="7"/>
                      <a:pt x="14" y="7"/>
                      <a:pt x="14" y="7"/>
                    </a:cubicBezTo>
                    <a:cubicBezTo>
                      <a:pt x="17" y="1"/>
                      <a:pt x="17" y="1"/>
                      <a:pt x="17" y="1"/>
                    </a:cubicBezTo>
                    <a:lnTo>
                      <a:pt x="11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22" name="Freeform 3140"/>
              <p:cNvSpPr>
                <a:spLocks noEditPoints="1"/>
              </p:cNvSpPr>
              <p:nvPr/>
            </p:nvSpPr>
            <p:spPr bwMode="auto">
              <a:xfrm>
                <a:off x="10427" y="1831"/>
                <a:ext cx="60" cy="248"/>
              </a:xfrm>
              <a:custGeom>
                <a:avLst/>
                <a:gdLst>
                  <a:gd name="T0" fmla="*/ 3 w 40"/>
                  <a:gd name="T1" fmla="*/ 130 h 165"/>
                  <a:gd name="T2" fmla="*/ 5 w 40"/>
                  <a:gd name="T3" fmla="*/ 109 h 165"/>
                  <a:gd name="T4" fmla="*/ 6 w 40"/>
                  <a:gd name="T5" fmla="*/ 91 h 165"/>
                  <a:gd name="T6" fmla="*/ 7 w 40"/>
                  <a:gd name="T7" fmla="*/ 82 h 165"/>
                  <a:gd name="T8" fmla="*/ 9 w 40"/>
                  <a:gd name="T9" fmla="*/ 62 h 165"/>
                  <a:gd name="T10" fmla="*/ 10 w 40"/>
                  <a:gd name="T11" fmla="*/ 43 h 165"/>
                  <a:gd name="T12" fmla="*/ 11 w 40"/>
                  <a:gd name="T13" fmla="*/ 39 h 165"/>
                  <a:gd name="T14" fmla="*/ 14 w 40"/>
                  <a:gd name="T15" fmla="*/ 27 h 165"/>
                  <a:gd name="T16" fmla="*/ 18 w 40"/>
                  <a:gd name="T17" fmla="*/ 18 h 165"/>
                  <a:gd name="T18" fmla="*/ 18 w 40"/>
                  <a:gd name="T19" fmla="*/ 7 h 165"/>
                  <a:gd name="T20" fmla="*/ 22 w 40"/>
                  <a:gd name="T21" fmla="*/ 13 h 165"/>
                  <a:gd name="T22" fmla="*/ 30 w 40"/>
                  <a:gd name="T23" fmla="*/ 45 h 165"/>
                  <a:gd name="T24" fmla="*/ 31 w 40"/>
                  <a:gd name="T25" fmla="*/ 63 h 165"/>
                  <a:gd name="T26" fmla="*/ 32 w 40"/>
                  <a:gd name="T27" fmla="*/ 84 h 165"/>
                  <a:gd name="T28" fmla="*/ 34 w 40"/>
                  <a:gd name="T29" fmla="*/ 108 h 165"/>
                  <a:gd name="T30" fmla="*/ 36 w 40"/>
                  <a:gd name="T31" fmla="*/ 133 h 165"/>
                  <a:gd name="T32" fmla="*/ 40 w 40"/>
                  <a:gd name="T33" fmla="*/ 162 h 165"/>
                  <a:gd name="T34" fmla="*/ 9 w 40"/>
                  <a:gd name="T35" fmla="*/ 164 h 165"/>
                  <a:gd name="T36" fmla="*/ 8 w 40"/>
                  <a:gd name="T37" fmla="*/ 159 h 165"/>
                  <a:gd name="T38" fmla="*/ 22 w 40"/>
                  <a:gd name="T39" fmla="*/ 146 h 165"/>
                  <a:gd name="T40" fmla="*/ 22 w 40"/>
                  <a:gd name="T41" fmla="*/ 146 h 165"/>
                  <a:gd name="T42" fmla="*/ 6 w 40"/>
                  <a:gd name="T43" fmla="*/ 149 h 165"/>
                  <a:gd name="T44" fmla="*/ 21 w 40"/>
                  <a:gd name="T45" fmla="*/ 145 h 165"/>
                  <a:gd name="T46" fmla="*/ 12 w 40"/>
                  <a:gd name="T47" fmla="*/ 130 h 165"/>
                  <a:gd name="T48" fmla="*/ 34 w 40"/>
                  <a:gd name="T49" fmla="*/ 133 h 165"/>
                  <a:gd name="T50" fmla="*/ 5 w 40"/>
                  <a:gd name="T51" fmla="*/ 130 h 165"/>
                  <a:gd name="T52" fmla="*/ 7 w 40"/>
                  <a:gd name="T53" fmla="*/ 144 h 165"/>
                  <a:gd name="T54" fmla="*/ 6 w 40"/>
                  <a:gd name="T55" fmla="*/ 131 h 165"/>
                  <a:gd name="T56" fmla="*/ 10 w 40"/>
                  <a:gd name="T57" fmla="*/ 114 h 165"/>
                  <a:gd name="T58" fmla="*/ 21 w 40"/>
                  <a:gd name="T59" fmla="*/ 96 h 165"/>
                  <a:gd name="T60" fmla="*/ 19 w 40"/>
                  <a:gd name="T61" fmla="*/ 119 h 165"/>
                  <a:gd name="T62" fmla="*/ 13 w 40"/>
                  <a:gd name="T63" fmla="*/ 89 h 165"/>
                  <a:gd name="T64" fmla="*/ 9 w 40"/>
                  <a:gd name="T65" fmla="*/ 105 h 165"/>
                  <a:gd name="T66" fmla="*/ 15 w 40"/>
                  <a:gd name="T67" fmla="*/ 91 h 165"/>
                  <a:gd name="T68" fmla="*/ 20 w 40"/>
                  <a:gd name="T69" fmla="*/ 73 h 165"/>
                  <a:gd name="T70" fmla="*/ 31 w 40"/>
                  <a:gd name="T71" fmla="*/ 84 h 165"/>
                  <a:gd name="T72" fmla="*/ 13 w 40"/>
                  <a:gd name="T73" fmla="*/ 86 h 165"/>
                  <a:gd name="T74" fmla="*/ 12 w 40"/>
                  <a:gd name="T75" fmla="*/ 74 h 165"/>
                  <a:gd name="T76" fmla="*/ 11 w 40"/>
                  <a:gd name="T77" fmla="*/ 63 h 165"/>
                  <a:gd name="T78" fmla="*/ 20 w 40"/>
                  <a:gd name="T79" fmla="*/ 54 h 165"/>
                  <a:gd name="T80" fmla="*/ 15 w 40"/>
                  <a:gd name="T81" fmla="*/ 66 h 165"/>
                  <a:gd name="T82" fmla="*/ 14 w 40"/>
                  <a:gd name="T83" fmla="*/ 60 h 165"/>
                  <a:gd name="T84" fmla="*/ 14 w 40"/>
                  <a:gd name="T85" fmla="*/ 60 h 165"/>
                  <a:gd name="T86" fmla="*/ 13 w 40"/>
                  <a:gd name="T87" fmla="*/ 54 h 165"/>
                  <a:gd name="T88" fmla="*/ 19 w 40"/>
                  <a:gd name="T89" fmla="*/ 53 h 165"/>
                  <a:gd name="T90" fmla="*/ 17 w 40"/>
                  <a:gd name="T91" fmla="*/ 39 h 165"/>
                  <a:gd name="T92" fmla="*/ 28 w 40"/>
                  <a:gd name="T93" fmla="*/ 45 h 165"/>
                  <a:gd name="T94" fmla="*/ 14 w 40"/>
                  <a:gd name="T95" fmla="*/ 46 h 165"/>
                  <a:gd name="T96" fmla="*/ 14 w 40"/>
                  <a:gd name="T97" fmla="*/ 33 h 165"/>
                  <a:gd name="T98" fmla="*/ 15 w 40"/>
                  <a:gd name="T99" fmla="*/ 34 h 165"/>
                  <a:gd name="T100" fmla="*/ 17 w 40"/>
                  <a:gd name="T101" fmla="*/ 33 h 165"/>
                  <a:gd name="T102" fmla="*/ 17 w 40"/>
                  <a:gd name="T103" fmla="*/ 19 h 165"/>
                  <a:gd name="T104" fmla="*/ 17 w 40"/>
                  <a:gd name="T105" fmla="*/ 19 h 165"/>
                  <a:gd name="T106" fmla="*/ 20 w 40"/>
                  <a:gd name="T107" fmla="*/ 8 h 1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40" h="165">
                    <a:moveTo>
                      <a:pt x="0" y="164"/>
                    </a:moveTo>
                    <a:cubicBezTo>
                      <a:pt x="0" y="164"/>
                      <a:pt x="0" y="164"/>
                      <a:pt x="0" y="164"/>
                    </a:cubicBezTo>
                    <a:cubicBezTo>
                      <a:pt x="6" y="147"/>
                      <a:pt x="6" y="147"/>
                      <a:pt x="6" y="147"/>
                    </a:cubicBezTo>
                    <a:cubicBezTo>
                      <a:pt x="3" y="130"/>
                      <a:pt x="3" y="130"/>
                      <a:pt x="3" y="130"/>
                    </a:cubicBezTo>
                    <a:cubicBezTo>
                      <a:pt x="3" y="130"/>
                      <a:pt x="3" y="130"/>
                      <a:pt x="3" y="130"/>
                    </a:cubicBezTo>
                    <a:cubicBezTo>
                      <a:pt x="8" y="112"/>
                      <a:pt x="8" y="112"/>
                      <a:pt x="8" y="112"/>
                    </a:cubicBezTo>
                    <a:cubicBezTo>
                      <a:pt x="6" y="110"/>
                      <a:pt x="6" y="110"/>
                      <a:pt x="6" y="110"/>
                    </a:cubicBezTo>
                    <a:cubicBezTo>
                      <a:pt x="5" y="110"/>
                      <a:pt x="5" y="110"/>
                      <a:pt x="5" y="109"/>
                    </a:cubicBezTo>
                    <a:cubicBezTo>
                      <a:pt x="5" y="109"/>
                      <a:pt x="5" y="109"/>
                      <a:pt x="6" y="109"/>
                    </a:cubicBezTo>
                    <a:cubicBezTo>
                      <a:pt x="8" y="107"/>
                      <a:pt x="8" y="107"/>
                      <a:pt x="8" y="107"/>
                    </a:cubicBezTo>
                    <a:cubicBezTo>
                      <a:pt x="6" y="92"/>
                      <a:pt x="6" y="92"/>
                      <a:pt x="6" y="92"/>
                    </a:cubicBezTo>
                    <a:cubicBezTo>
                      <a:pt x="6" y="92"/>
                      <a:pt x="6" y="91"/>
                      <a:pt x="6" y="91"/>
                    </a:cubicBezTo>
                    <a:cubicBezTo>
                      <a:pt x="8" y="84"/>
                      <a:pt x="8" y="84"/>
                      <a:pt x="8" y="84"/>
                    </a:cubicBezTo>
                    <a:cubicBezTo>
                      <a:pt x="7" y="83"/>
                      <a:pt x="7" y="83"/>
                      <a:pt x="7" y="83"/>
                    </a:cubicBezTo>
                    <a:cubicBezTo>
                      <a:pt x="7" y="83"/>
                      <a:pt x="7" y="82"/>
                      <a:pt x="7" y="82"/>
                    </a:cubicBezTo>
                    <a:cubicBezTo>
                      <a:pt x="7" y="82"/>
                      <a:pt x="7" y="82"/>
                      <a:pt x="7" y="82"/>
                    </a:cubicBezTo>
                    <a:cubicBezTo>
                      <a:pt x="9" y="80"/>
                      <a:pt x="9" y="80"/>
                      <a:pt x="9" y="80"/>
                    </a:cubicBezTo>
                    <a:cubicBezTo>
                      <a:pt x="11" y="74"/>
                      <a:pt x="11" y="74"/>
                      <a:pt x="11" y="74"/>
                    </a:cubicBezTo>
                    <a:cubicBezTo>
                      <a:pt x="9" y="62"/>
                      <a:pt x="9" y="62"/>
                      <a:pt x="9" y="62"/>
                    </a:cubicBezTo>
                    <a:cubicBezTo>
                      <a:pt x="9" y="62"/>
                      <a:pt x="9" y="62"/>
                      <a:pt x="9" y="62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2" y="46"/>
                      <a:pt x="12" y="46"/>
                      <a:pt x="12" y="46"/>
                    </a:cubicBezTo>
                    <a:cubicBezTo>
                      <a:pt x="10" y="44"/>
                      <a:pt x="10" y="44"/>
                      <a:pt x="10" y="44"/>
                    </a:cubicBezTo>
                    <a:cubicBezTo>
                      <a:pt x="10" y="43"/>
                      <a:pt x="10" y="43"/>
                      <a:pt x="10" y="43"/>
                    </a:cubicBezTo>
                    <a:cubicBezTo>
                      <a:pt x="10" y="43"/>
                      <a:pt x="10" y="43"/>
                      <a:pt x="10" y="43"/>
                    </a:cubicBezTo>
                    <a:cubicBezTo>
                      <a:pt x="12" y="41"/>
                      <a:pt x="12" y="41"/>
                      <a:pt x="12" y="41"/>
                    </a:cubicBezTo>
                    <a:cubicBezTo>
                      <a:pt x="11" y="39"/>
                      <a:pt x="11" y="39"/>
                      <a:pt x="11" y="39"/>
                    </a:cubicBezTo>
                    <a:cubicBezTo>
                      <a:pt x="11" y="39"/>
                      <a:pt x="11" y="39"/>
                      <a:pt x="11" y="39"/>
                    </a:cubicBezTo>
                    <a:cubicBezTo>
                      <a:pt x="13" y="32"/>
                      <a:pt x="13" y="32"/>
                      <a:pt x="13" y="32"/>
                    </a:cubicBezTo>
                    <a:cubicBezTo>
                      <a:pt x="12" y="32"/>
                      <a:pt x="12" y="32"/>
                      <a:pt x="12" y="32"/>
                    </a:cubicBezTo>
                    <a:cubicBezTo>
                      <a:pt x="12" y="31"/>
                      <a:pt x="12" y="31"/>
                      <a:pt x="12" y="31"/>
                    </a:cubicBezTo>
                    <a:cubicBezTo>
                      <a:pt x="14" y="27"/>
                      <a:pt x="14" y="27"/>
                      <a:pt x="14" y="2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20" y="13"/>
                      <a:pt x="20" y="13"/>
                      <a:pt x="20" y="13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8" y="8"/>
                      <a:pt x="18" y="8"/>
                      <a:pt x="18" y="7"/>
                    </a:cubicBezTo>
                    <a:cubicBezTo>
                      <a:pt x="26" y="0"/>
                      <a:pt x="26" y="0"/>
                      <a:pt x="26" y="0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7" y="0"/>
                      <a:pt x="28" y="1"/>
                      <a:pt x="27" y="1"/>
                    </a:cubicBezTo>
                    <a:cubicBezTo>
                      <a:pt x="22" y="13"/>
                      <a:pt x="22" y="13"/>
                      <a:pt x="22" y="13"/>
                    </a:cubicBezTo>
                    <a:cubicBezTo>
                      <a:pt x="29" y="29"/>
                      <a:pt x="29" y="29"/>
                      <a:pt x="29" y="29"/>
                    </a:cubicBezTo>
                    <a:cubicBezTo>
                      <a:pt x="29" y="29"/>
                      <a:pt x="29" y="29"/>
                      <a:pt x="29" y="30"/>
                    </a:cubicBezTo>
                    <a:cubicBezTo>
                      <a:pt x="20" y="36"/>
                      <a:pt x="20" y="36"/>
                      <a:pt x="20" y="36"/>
                    </a:cubicBezTo>
                    <a:cubicBezTo>
                      <a:pt x="30" y="45"/>
                      <a:pt x="30" y="45"/>
                      <a:pt x="30" y="45"/>
                    </a:cubicBezTo>
                    <a:cubicBezTo>
                      <a:pt x="30" y="45"/>
                      <a:pt x="30" y="45"/>
                      <a:pt x="30" y="45"/>
                    </a:cubicBezTo>
                    <a:cubicBezTo>
                      <a:pt x="30" y="46"/>
                      <a:pt x="30" y="46"/>
                      <a:pt x="30" y="46"/>
                    </a:cubicBezTo>
                    <a:cubicBezTo>
                      <a:pt x="21" y="53"/>
                      <a:pt x="21" y="53"/>
                      <a:pt x="21" y="53"/>
                    </a:cubicBezTo>
                    <a:cubicBezTo>
                      <a:pt x="31" y="63"/>
                      <a:pt x="31" y="63"/>
                      <a:pt x="31" y="63"/>
                    </a:cubicBezTo>
                    <a:cubicBezTo>
                      <a:pt x="31" y="63"/>
                      <a:pt x="31" y="63"/>
                      <a:pt x="31" y="63"/>
                    </a:cubicBezTo>
                    <a:cubicBezTo>
                      <a:pt x="31" y="63"/>
                      <a:pt x="31" y="64"/>
                      <a:pt x="31" y="64"/>
                    </a:cubicBezTo>
                    <a:cubicBezTo>
                      <a:pt x="21" y="72"/>
                      <a:pt x="21" y="72"/>
                      <a:pt x="21" y="72"/>
                    </a:cubicBezTo>
                    <a:cubicBezTo>
                      <a:pt x="32" y="84"/>
                      <a:pt x="32" y="84"/>
                      <a:pt x="32" y="84"/>
                    </a:cubicBezTo>
                    <a:cubicBezTo>
                      <a:pt x="33" y="84"/>
                      <a:pt x="33" y="85"/>
                      <a:pt x="32" y="85"/>
                    </a:cubicBezTo>
                    <a:cubicBezTo>
                      <a:pt x="22" y="95"/>
                      <a:pt x="22" y="95"/>
                      <a:pt x="22" y="95"/>
                    </a:cubicBezTo>
                    <a:cubicBezTo>
                      <a:pt x="34" y="107"/>
                      <a:pt x="34" y="107"/>
                      <a:pt x="34" y="107"/>
                    </a:cubicBezTo>
                    <a:cubicBezTo>
                      <a:pt x="34" y="107"/>
                      <a:pt x="34" y="107"/>
                      <a:pt x="34" y="108"/>
                    </a:cubicBezTo>
                    <a:cubicBezTo>
                      <a:pt x="34" y="108"/>
                      <a:pt x="34" y="108"/>
                      <a:pt x="34" y="108"/>
                    </a:cubicBezTo>
                    <a:cubicBezTo>
                      <a:pt x="20" y="120"/>
                      <a:pt x="20" y="120"/>
                      <a:pt x="20" y="120"/>
                    </a:cubicBezTo>
                    <a:cubicBezTo>
                      <a:pt x="36" y="133"/>
                      <a:pt x="36" y="133"/>
                      <a:pt x="36" y="133"/>
                    </a:cubicBezTo>
                    <a:cubicBezTo>
                      <a:pt x="36" y="133"/>
                      <a:pt x="36" y="133"/>
                      <a:pt x="36" y="133"/>
                    </a:cubicBezTo>
                    <a:cubicBezTo>
                      <a:pt x="36" y="133"/>
                      <a:pt x="36" y="133"/>
                      <a:pt x="36" y="134"/>
                    </a:cubicBezTo>
                    <a:cubicBezTo>
                      <a:pt x="23" y="145"/>
                      <a:pt x="23" y="145"/>
                      <a:pt x="23" y="145"/>
                    </a:cubicBezTo>
                    <a:cubicBezTo>
                      <a:pt x="40" y="161"/>
                      <a:pt x="40" y="161"/>
                      <a:pt x="40" y="161"/>
                    </a:cubicBezTo>
                    <a:cubicBezTo>
                      <a:pt x="40" y="161"/>
                      <a:pt x="40" y="161"/>
                      <a:pt x="40" y="162"/>
                    </a:cubicBezTo>
                    <a:cubicBezTo>
                      <a:pt x="40" y="162"/>
                      <a:pt x="39" y="162"/>
                      <a:pt x="39" y="162"/>
                    </a:cubicBezTo>
                    <a:cubicBezTo>
                      <a:pt x="10" y="164"/>
                      <a:pt x="10" y="164"/>
                      <a:pt x="10" y="164"/>
                    </a:cubicBezTo>
                    <a:cubicBezTo>
                      <a:pt x="10" y="164"/>
                      <a:pt x="10" y="164"/>
                      <a:pt x="10" y="164"/>
                    </a:cubicBezTo>
                    <a:cubicBezTo>
                      <a:pt x="9" y="164"/>
                      <a:pt x="9" y="164"/>
                      <a:pt x="9" y="164"/>
                    </a:cubicBezTo>
                    <a:cubicBezTo>
                      <a:pt x="1" y="165"/>
                      <a:pt x="1" y="165"/>
                      <a:pt x="1" y="165"/>
                    </a:cubicBezTo>
                    <a:cubicBezTo>
                      <a:pt x="1" y="165"/>
                      <a:pt x="1" y="165"/>
                      <a:pt x="1" y="165"/>
                    </a:cubicBezTo>
                    <a:cubicBezTo>
                      <a:pt x="0" y="165"/>
                      <a:pt x="0" y="164"/>
                      <a:pt x="0" y="164"/>
                    </a:cubicBezTo>
                    <a:close/>
                    <a:moveTo>
                      <a:pt x="8" y="159"/>
                    </a:moveTo>
                    <a:cubicBezTo>
                      <a:pt x="3" y="163"/>
                      <a:pt x="3" y="163"/>
                      <a:pt x="3" y="163"/>
                    </a:cubicBezTo>
                    <a:cubicBezTo>
                      <a:pt x="9" y="163"/>
                      <a:pt x="9" y="163"/>
                      <a:pt x="9" y="163"/>
                    </a:cubicBezTo>
                    <a:lnTo>
                      <a:pt x="8" y="159"/>
                    </a:lnTo>
                    <a:close/>
                    <a:moveTo>
                      <a:pt x="22" y="146"/>
                    </a:moveTo>
                    <a:cubicBezTo>
                      <a:pt x="9" y="157"/>
                      <a:pt x="9" y="157"/>
                      <a:pt x="9" y="157"/>
                    </a:cubicBezTo>
                    <a:cubicBezTo>
                      <a:pt x="10" y="163"/>
                      <a:pt x="10" y="163"/>
                      <a:pt x="10" y="163"/>
                    </a:cubicBezTo>
                    <a:cubicBezTo>
                      <a:pt x="38" y="161"/>
                      <a:pt x="38" y="161"/>
                      <a:pt x="38" y="161"/>
                    </a:cubicBezTo>
                    <a:lnTo>
                      <a:pt x="22" y="146"/>
                    </a:lnTo>
                    <a:close/>
                    <a:moveTo>
                      <a:pt x="6" y="149"/>
                    </a:moveTo>
                    <a:cubicBezTo>
                      <a:pt x="2" y="162"/>
                      <a:pt x="2" y="162"/>
                      <a:pt x="2" y="162"/>
                    </a:cubicBezTo>
                    <a:cubicBezTo>
                      <a:pt x="8" y="157"/>
                      <a:pt x="8" y="157"/>
                      <a:pt x="8" y="157"/>
                    </a:cubicBezTo>
                    <a:lnTo>
                      <a:pt x="6" y="149"/>
                    </a:lnTo>
                    <a:close/>
                    <a:moveTo>
                      <a:pt x="10" y="136"/>
                    </a:moveTo>
                    <a:cubicBezTo>
                      <a:pt x="7" y="147"/>
                      <a:pt x="7" y="147"/>
                      <a:pt x="7" y="147"/>
                    </a:cubicBezTo>
                    <a:cubicBezTo>
                      <a:pt x="9" y="156"/>
                      <a:pt x="9" y="156"/>
                      <a:pt x="9" y="156"/>
                    </a:cubicBezTo>
                    <a:cubicBezTo>
                      <a:pt x="21" y="145"/>
                      <a:pt x="21" y="145"/>
                      <a:pt x="21" y="145"/>
                    </a:cubicBezTo>
                    <a:lnTo>
                      <a:pt x="10" y="136"/>
                    </a:lnTo>
                    <a:close/>
                    <a:moveTo>
                      <a:pt x="19" y="120"/>
                    </a:moveTo>
                    <a:cubicBezTo>
                      <a:pt x="12" y="126"/>
                      <a:pt x="12" y="126"/>
                      <a:pt x="12" y="126"/>
                    </a:cubicBezTo>
                    <a:cubicBezTo>
                      <a:pt x="12" y="130"/>
                      <a:pt x="12" y="130"/>
                      <a:pt x="12" y="130"/>
                    </a:cubicBezTo>
                    <a:cubicBezTo>
                      <a:pt x="12" y="130"/>
                      <a:pt x="12" y="130"/>
                      <a:pt x="12" y="130"/>
                    </a:cubicBezTo>
                    <a:cubicBezTo>
                      <a:pt x="11" y="135"/>
                      <a:pt x="11" y="135"/>
                      <a:pt x="11" y="135"/>
                    </a:cubicBezTo>
                    <a:cubicBezTo>
                      <a:pt x="22" y="145"/>
                      <a:pt x="22" y="145"/>
                      <a:pt x="22" y="145"/>
                    </a:cubicBezTo>
                    <a:cubicBezTo>
                      <a:pt x="34" y="133"/>
                      <a:pt x="34" y="133"/>
                      <a:pt x="34" y="133"/>
                    </a:cubicBezTo>
                    <a:lnTo>
                      <a:pt x="19" y="120"/>
                    </a:lnTo>
                    <a:close/>
                    <a:moveTo>
                      <a:pt x="5" y="131"/>
                    </a:moveTo>
                    <a:cubicBezTo>
                      <a:pt x="5" y="131"/>
                      <a:pt x="5" y="131"/>
                      <a:pt x="5" y="131"/>
                    </a:cubicBezTo>
                    <a:cubicBezTo>
                      <a:pt x="5" y="131"/>
                      <a:pt x="5" y="130"/>
                      <a:pt x="5" y="130"/>
                    </a:cubicBezTo>
                    <a:cubicBezTo>
                      <a:pt x="10" y="126"/>
                      <a:pt x="10" y="126"/>
                      <a:pt x="10" y="126"/>
                    </a:cubicBezTo>
                    <a:cubicBezTo>
                      <a:pt x="9" y="113"/>
                      <a:pt x="9" y="113"/>
                      <a:pt x="9" y="113"/>
                    </a:cubicBezTo>
                    <a:cubicBezTo>
                      <a:pt x="4" y="130"/>
                      <a:pt x="4" y="130"/>
                      <a:pt x="4" y="130"/>
                    </a:cubicBezTo>
                    <a:cubicBezTo>
                      <a:pt x="7" y="144"/>
                      <a:pt x="7" y="144"/>
                      <a:pt x="7" y="144"/>
                    </a:cubicBezTo>
                    <a:cubicBezTo>
                      <a:pt x="9" y="135"/>
                      <a:pt x="9" y="135"/>
                      <a:pt x="9" y="135"/>
                    </a:cubicBezTo>
                    <a:lnTo>
                      <a:pt x="5" y="131"/>
                    </a:lnTo>
                    <a:close/>
                    <a:moveTo>
                      <a:pt x="11" y="127"/>
                    </a:moveTo>
                    <a:cubicBezTo>
                      <a:pt x="6" y="131"/>
                      <a:pt x="6" y="131"/>
                      <a:pt x="6" y="131"/>
                    </a:cubicBezTo>
                    <a:cubicBezTo>
                      <a:pt x="10" y="134"/>
                      <a:pt x="10" y="134"/>
                      <a:pt x="10" y="134"/>
                    </a:cubicBezTo>
                    <a:cubicBezTo>
                      <a:pt x="11" y="130"/>
                      <a:pt x="11" y="130"/>
                      <a:pt x="11" y="130"/>
                    </a:cubicBezTo>
                    <a:lnTo>
                      <a:pt x="11" y="127"/>
                    </a:lnTo>
                    <a:close/>
                    <a:moveTo>
                      <a:pt x="10" y="114"/>
                    </a:moveTo>
                    <a:cubicBezTo>
                      <a:pt x="12" y="125"/>
                      <a:pt x="12" y="125"/>
                      <a:pt x="12" y="125"/>
                    </a:cubicBezTo>
                    <a:cubicBezTo>
                      <a:pt x="18" y="120"/>
                      <a:pt x="18" y="120"/>
                      <a:pt x="18" y="120"/>
                    </a:cubicBezTo>
                    <a:lnTo>
                      <a:pt x="10" y="114"/>
                    </a:lnTo>
                    <a:close/>
                    <a:moveTo>
                      <a:pt x="21" y="96"/>
                    </a:moveTo>
                    <a:cubicBezTo>
                      <a:pt x="11" y="106"/>
                      <a:pt x="11" y="106"/>
                      <a:pt x="11" y="106"/>
                    </a:cubicBezTo>
                    <a:cubicBezTo>
                      <a:pt x="10" y="109"/>
                      <a:pt x="10" y="109"/>
                      <a:pt x="10" y="109"/>
                    </a:cubicBezTo>
                    <a:cubicBezTo>
                      <a:pt x="10" y="112"/>
                      <a:pt x="10" y="112"/>
                      <a:pt x="10" y="112"/>
                    </a:cubicBezTo>
                    <a:cubicBezTo>
                      <a:pt x="19" y="119"/>
                      <a:pt x="19" y="119"/>
                      <a:pt x="19" y="119"/>
                    </a:cubicBezTo>
                    <a:cubicBezTo>
                      <a:pt x="32" y="108"/>
                      <a:pt x="32" y="108"/>
                      <a:pt x="32" y="108"/>
                    </a:cubicBezTo>
                    <a:lnTo>
                      <a:pt x="21" y="96"/>
                    </a:lnTo>
                    <a:close/>
                    <a:moveTo>
                      <a:pt x="13" y="91"/>
                    </a:moveTo>
                    <a:cubicBezTo>
                      <a:pt x="13" y="89"/>
                      <a:pt x="13" y="89"/>
                      <a:pt x="13" y="89"/>
                    </a:cubicBezTo>
                    <a:cubicBezTo>
                      <a:pt x="9" y="85"/>
                      <a:pt x="9" y="85"/>
                      <a:pt x="9" y="85"/>
                    </a:cubicBezTo>
                    <a:cubicBezTo>
                      <a:pt x="7" y="92"/>
                      <a:pt x="7" y="92"/>
                      <a:pt x="7" y="92"/>
                    </a:cubicBezTo>
                    <a:cubicBezTo>
                      <a:pt x="9" y="105"/>
                      <a:pt x="9" y="105"/>
                      <a:pt x="9" y="105"/>
                    </a:cubicBezTo>
                    <a:cubicBezTo>
                      <a:pt x="9" y="105"/>
                      <a:pt x="9" y="105"/>
                      <a:pt x="9" y="105"/>
                    </a:cubicBezTo>
                    <a:lnTo>
                      <a:pt x="13" y="91"/>
                    </a:lnTo>
                    <a:close/>
                    <a:moveTo>
                      <a:pt x="15" y="90"/>
                    </a:moveTo>
                    <a:cubicBezTo>
                      <a:pt x="15" y="91"/>
                      <a:pt x="15" y="91"/>
                      <a:pt x="15" y="91"/>
                    </a:cubicBezTo>
                    <a:cubicBezTo>
                      <a:pt x="15" y="91"/>
                      <a:pt x="15" y="91"/>
                      <a:pt x="15" y="91"/>
                    </a:cubicBezTo>
                    <a:cubicBezTo>
                      <a:pt x="11" y="103"/>
                      <a:pt x="11" y="103"/>
                      <a:pt x="11" y="103"/>
                    </a:cubicBezTo>
                    <a:cubicBezTo>
                      <a:pt x="20" y="95"/>
                      <a:pt x="20" y="95"/>
                      <a:pt x="20" y="95"/>
                    </a:cubicBezTo>
                    <a:lnTo>
                      <a:pt x="15" y="90"/>
                    </a:lnTo>
                    <a:close/>
                    <a:moveTo>
                      <a:pt x="20" y="73"/>
                    </a:moveTo>
                    <a:cubicBezTo>
                      <a:pt x="13" y="79"/>
                      <a:pt x="13" y="79"/>
                      <a:pt x="13" y="79"/>
                    </a:cubicBezTo>
                    <a:cubicBezTo>
                      <a:pt x="14" y="88"/>
                      <a:pt x="14" y="88"/>
                      <a:pt x="14" y="88"/>
                    </a:cubicBezTo>
                    <a:cubicBezTo>
                      <a:pt x="21" y="94"/>
                      <a:pt x="21" y="94"/>
                      <a:pt x="21" y="94"/>
                    </a:cubicBezTo>
                    <a:cubicBezTo>
                      <a:pt x="31" y="84"/>
                      <a:pt x="31" y="84"/>
                      <a:pt x="31" y="84"/>
                    </a:cubicBezTo>
                    <a:lnTo>
                      <a:pt x="20" y="73"/>
                    </a:lnTo>
                    <a:close/>
                    <a:moveTo>
                      <a:pt x="11" y="81"/>
                    </a:moveTo>
                    <a:cubicBezTo>
                      <a:pt x="10" y="83"/>
                      <a:pt x="10" y="83"/>
                      <a:pt x="10" y="83"/>
                    </a:cubicBezTo>
                    <a:cubicBezTo>
                      <a:pt x="13" y="86"/>
                      <a:pt x="13" y="86"/>
                      <a:pt x="13" y="86"/>
                    </a:cubicBezTo>
                    <a:cubicBezTo>
                      <a:pt x="12" y="80"/>
                      <a:pt x="12" y="80"/>
                      <a:pt x="12" y="80"/>
                    </a:cubicBezTo>
                    <a:lnTo>
                      <a:pt x="11" y="81"/>
                    </a:lnTo>
                    <a:close/>
                    <a:moveTo>
                      <a:pt x="14" y="67"/>
                    </a:moveTo>
                    <a:cubicBezTo>
                      <a:pt x="12" y="74"/>
                      <a:pt x="12" y="74"/>
                      <a:pt x="12" y="74"/>
                    </a:cubicBezTo>
                    <a:cubicBezTo>
                      <a:pt x="13" y="77"/>
                      <a:pt x="13" y="77"/>
                      <a:pt x="13" y="77"/>
                    </a:cubicBezTo>
                    <a:cubicBezTo>
                      <a:pt x="19" y="72"/>
                      <a:pt x="19" y="72"/>
                      <a:pt x="19" y="72"/>
                    </a:cubicBezTo>
                    <a:lnTo>
                      <a:pt x="14" y="67"/>
                    </a:lnTo>
                    <a:close/>
                    <a:moveTo>
                      <a:pt x="11" y="63"/>
                    </a:moveTo>
                    <a:cubicBezTo>
                      <a:pt x="12" y="71"/>
                      <a:pt x="12" y="71"/>
                      <a:pt x="12" y="71"/>
                    </a:cubicBezTo>
                    <a:cubicBezTo>
                      <a:pt x="13" y="66"/>
                      <a:pt x="13" y="66"/>
                      <a:pt x="13" y="66"/>
                    </a:cubicBezTo>
                    <a:lnTo>
                      <a:pt x="11" y="63"/>
                    </a:lnTo>
                    <a:close/>
                    <a:moveTo>
                      <a:pt x="20" y="54"/>
                    </a:moveTo>
                    <a:cubicBezTo>
                      <a:pt x="15" y="59"/>
                      <a:pt x="15" y="59"/>
                      <a:pt x="15" y="59"/>
                    </a:cubicBezTo>
                    <a:cubicBezTo>
                      <a:pt x="16" y="62"/>
                      <a:pt x="16" y="62"/>
                      <a:pt x="16" y="62"/>
                    </a:cubicBezTo>
                    <a:cubicBezTo>
                      <a:pt x="16" y="62"/>
                      <a:pt x="16" y="63"/>
                      <a:pt x="16" y="63"/>
                    </a:cubicBezTo>
                    <a:cubicBezTo>
                      <a:pt x="15" y="66"/>
                      <a:pt x="15" y="66"/>
                      <a:pt x="15" y="66"/>
                    </a:cubicBezTo>
                    <a:cubicBezTo>
                      <a:pt x="20" y="71"/>
                      <a:pt x="20" y="71"/>
                      <a:pt x="20" y="71"/>
                    </a:cubicBezTo>
                    <a:cubicBezTo>
                      <a:pt x="29" y="63"/>
                      <a:pt x="29" y="63"/>
                      <a:pt x="29" y="63"/>
                    </a:cubicBezTo>
                    <a:lnTo>
                      <a:pt x="20" y="54"/>
                    </a:lnTo>
                    <a:close/>
                    <a:moveTo>
                      <a:pt x="14" y="60"/>
                    </a:moveTo>
                    <a:cubicBezTo>
                      <a:pt x="12" y="62"/>
                      <a:pt x="12" y="62"/>
                      <a:pt x="12" y="62"/>
                    </a:cubicBezTo>
                    <a:cubicBezTo>
                      <a:pt x="14" y="64"/>
                      <a:pt x="14" y="64"/>
                      <a:pt x="14" y="64"/>
                    </a:cubicBezTo>
                    <a:cubicBezTo>
                      <a:pt x="14" y="62"/>
                      <a:pt x="14" y="62"/>
                      <a:pt x="14" y="62"/>
                    </a:cubicBezTo>
                    <a:lnTo>
                      <a:pt x="14" y="60"/>
                    </a:lnTo>
                    <a:close/>
                    <a:moveTo>
                      <a:pt x="13" y="54"/>
                    </a:moveTo>
                    <a:cubicBezTo>
                      <a:pt x="11" y="60"/>
                      <a:pt x="11" y="60"/>
                      <a:pt x="11" y="60"/>
                    </a:cubicBezTo>
                    <a:cubicBezTo>
                      <a:pt x="14" y="58"/>
                      <a:pt x="14" y="58"/>
                      <a:pt x="14" y="58"/>
                    </a:cubicBezTo>
                    <a:lnTo>
                      <a:pt x="13" y="54"/>
                    </a:lnTo>
                    <a:close/>
                    <a:moveTo>
                      <a:pt x="15" y="48"/>
                    </a:moveTo>
                    <a:cubicBezTo>
                      <a:pt x="14" y="50"/>
                      <a:pt x="14" y="50"/>
                      <a:pt x="14" y="50"/>
                    </a:cubicBezTo>
                    <a:cubicBezTo>
                      <a:pt x="15" y="57"/>
                      <a:pt x="15" y="57"/>
                      <a:pt x="15" y="57"/>
                    </a:cubicBezTo>
                    <a:cubicBezTo>
                      <a:pt x="19" y="53"/>
                      <a:pt x="19" y="53"/>
                      <a:pt x="19" y="53"/>
                    </a:cubicBezTo>
                    <a:lnTo>
                      <a:pt x="15" y="48"/>
                    </a:lnTo>
                    <a:close/>
                    <a:moveTo>
                      <a:pt x="19" y="37"/>
                    </a:moveTo>
                    <a:cubicBezTo>
                      <a:pt x="17" y="39"/>
                      <a:pt x="17" y="39"/>
                      <a:pt x="17" y="39"/>
                    </a:cubicBezTo>
                    <a:cubicBezTo>
                      <a:pt x="17" y="39"/>
                      <a:pt x="17" y="39"/>
                      <a:pt x="17" y="39"/>
                    </a:cubicBezTo>
                    <a:cubicBezTo>
                      <a:pt x="17" y="39"/>
                      <a:pt x="17" y="39"/>
                      <a:pt x="17" y="40"/>
                    </a:cubicBezTo>
                    <a:cubicBezTo>
                      <a:pt x="15" y="47"/>
                      <a:pt x="15" y="47"/>
                      <a:pt x="15" y="47"/>
                    </a:cubicBezTo>
                    <a:cubicBezTo>
                      <a:pt x="20" y="52"/>
                      <a:pt x="20" y="52"/>
                      <a:pt x="20" y="52"/>
                    </a:cubicBezTo>
                    <a:cubicBezTo>
                      <a:pt x="28" y="45"/>
                      <a:pt x="28" y="45"/>
                      <a:pt x="28" y="45"/>
                    </a:cubicBezTo>
                    <a:lnTo>
                      <a:pt x="19" y="37"/>
                    </a:lnTo>
                    <a:close/>
                    <a:moveTo>
                      <a:pt x="13" y="42"/>
                    </a:moveTo>
                    <a:cubicBezTo>
                      <a:pt x="14" y="45"/>
                      <a:pt x="14" y="45"/>
                      <a:pt x="14" y="45"/>
                    </a:cubicBezTo>
                    <a:cubicBezTo>
                      <a:pt x="14" y="46"/>
                      <a:pt x="14" y="46"/>
                      <a:pt x="14" y="46"/>
                    </a:cubicBezTo>
                    <a:cubicBezTo>
                      <a:pt x="16" y="40"/>
                      <a:pt x="16" y="40"/>
                      <a:pt x="16" y="40"/>
                    </a:cubicBezTo>
                    <a:lnTo>
                      <a:pt x="13" y="42"/>
                    </a:lnTo>
                    <a:close/>
                    <a:moveTo>
                      <a:pt x="15" y="34"/>
                    </a:moveTo>
                    <a:cubicBezTo>
                      <a:pt x="14" y="33"/>
                      <a:pt x="14" y="33"/>
                      <a:pt x="14" y="33"/>
                    </a:cubicBezTo>
                    <a:cubicBezTo>
                      <a:pt x="13" y="39"/>
                      <a:pt x="13" y="39"/>
                      <a:pt x="13" y="39"/>
                    </a:cubicBezTo>
                    <a:cubicBezTo>
                      <a:pt x="13" y="40"/>
                      <a:pt x="13" y="40"/>
                      <a:pt x="13" y="40"/>
                    </a:cubicBezTo>
                    <a:cubicBezTo>
                      <a:pt x="16" y="38"/>
                      <a:pt x="16" y="38"/>
                      <a:pt x="16" y="38"/>
                    </a:cubicBezTo>
                    <a:lnTo>
                      <a:pt x="15" y="34"/>
                    </a:lnTo>
                    <a:close/>
                    <a:moveTo>
                      <a:pt x="21" y="15"/>
                    </a:moveTo>
                    <a:cubicBezTo>
                      <a:pt x="18" y="21"/>
                      <a:pt x="18" y="21"/>
                      <a:pt x="18" y="21"/>
                    </a:cubicBezTo>
                    <a:cubicBezTo>
                      <a:pt x="16" y="29"/>
                      <a:pt x="16" y="29"/>
                      <a:pt x="16" y="29"/>
                    </a:cubicBezTo>
                    <a:cubicBezTo>
                      <a:pt x="17" y="33"/>
                      <a:pt x="17" y="33"/>
                      <a:pt x="17" y="33"/>
                    </a:cubicBezTo>
                    <a:cubicBezTo>
                      <a:pt x="19" y="36"/>
                      <a:pt x="19" y="36"/>
                      <a:pt x="19" y="36"/>
                    </a:cubicBezTo>
                    <a:cubicBezTo>
                      <a:pt x="28" y="29"/>
                      <a:pt x="28" y="29"/>
                      <a:pt x="28" y="29"/>
                    </a:cubicBezTo>
                    <a:lnTo>
                      <a:pt x="21" y="15"/>
                    </a:lnTo>
                    <a:close/>
                    <a:moveTo>
                      <a:pt x="17" y="19"/>
                    </a:moveTo>
                    <a:cubicBezTo>
                      <a:pt x="14" y="19"/>
                      <a:pt x="14" y="19"/>
                      <a:pt x="14" y="19"/>
                    </a:cubicBezTo>
                    <a:cubicBezTo>
                      <a:pt x="15" y="24"/>
                      <a:pt x="15" y="24"/>
                      <a:pt x="15" y="24"/>
                    </a:cubicBezTo>
                    <a:cubicBezTo>
                      <a:pt x="17" y="21"/>
                      <a:pt x="17" y="21"/>
                      <a:pt x="17" y="21"/>
                    </a:cubicBezTo>
                    <a:lnTo>
                      <a:pt x="17" y="19"/>
                    </a:lnTo>
                    <a:close/>
                    <a:moveTo>
                      <a:pt x="20" y="8"/>
                    </a:moveTo>
                    <a:cubicBezTo>
                      <a:pt x="21" y="11"/>
                      <a:pt x="21" y="11"/>
                      <a:pt x="21" y="11"/>
                    </a:cubicBezTo>
                    <a:cubicBezTo>
                      <a:pt x="25" y="3"/>
                      <a:pt x="25" y="3"/>
                      <a:pt x="25" y="3"/>
                    </a:cubicBezTo>
                    <a:lnTo>
                      <a:pt x="20" y="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23" name="Rectangle 3141"/>
              <p:cNvSpPr>
                <a:spLocks noChangeArrowheads="1"/>
              </p:cNvSpPr>
              <p:nvPr/>
            </p:nvSpPr>
            <p:spPr bwMode="auto">
              <a:xfrm>
                <a:off x="10428" y="1823"/>
                <a:ext cx="72" cy="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24" name="Freeform 3142"/>
              <p:cNvSpPr>
                <a:spLocks/>
              </p:cNvSpPr>
              <p:nvPr/>
            </p:nvSpPr>
            <p:spPr bwMode="auto">
              <a:xfrm>
                <a:off x="10410" y="1823"/>
                <a:ext cx="21" cy="12"/>
              </a:xfrm>
              <a:custGeom>
                <a:avLst/>
                <a:gdLst>
                  <a:gd name="T0" fmla="*/ 0 w 21"/>
                  <a:gd name="T1" fmla="*/ 12 h 12"/>
                  <a:gd name="T2" fmla="*/ 21 w 21"/>
                  <a:gd name="T3" fmla="*/ 5 h 12"/>
                  <a:gd name="T4" fmla="*/ 21 w 21"/>
                  <a:gd name="T5" fmla="*/ 0 h 12"/>
                  <a:gd name="T6" fmla="*/ 0 w 21"/>
                  <a:gd name="T7" fmla="*/ 3 h 12"/>
                  <a:gd name="T8" fmla="*/ 0 w 21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12">
                    <a:moveTo>
                      <a:pt x="0" y="12"/>
                    </a:moveTo>
                    <a:lnTo>
                      <a:pt x="21" y="5"/>
                    </a:lnTo>
                    <a:lnTo>
                      <a:pt x="21" y="0"/>
                    </a:lnTo>
                    <a:lnTo>
                      <a:pt x="0" y="3"/>
                    </a:lnTo>
                    <a:lnTo>
                      <a:pt x="0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25" name="Freeform 3143"/>
              <p:cNvSpPr>
                <a:spLocks/>
              </p:cNvSpPr>
              <p:nvPr/>
            </p:nvSpPr>
            <p:spPr bwMode="auto">
              <a:xfrm>
                <a:off x="10428" y="1788"/>
                <a:ext cx="6" cy="37"/>
              </a:xfrm>
              <a:custGeom>
                <a:avLst/>
                <a:gdLst>
                  <a:gd name="T0" fmla="*/ 1 w 4"/>
                  <a:gd name="T1" fmla="*/ 24 h 24"/>
                  <a:gd name="T2" fmla="*/ 2 w 4"/>
                  <a:gd name="T3" fmla="*/ 24 h 24"/>
                  <a:gd name="T4" fmla="*/ 4 w 4"/>
                  <a:gd name="T5" fmla="*/ 1 h 24"/>
                  <a:gd name="T6" fmla="*/ 3 w 4"/>
                  <a:gd name="T7" fmla="*/ 0 h 24"/>
                  <a:gd name="T8" fmla="*/ 3 w 4"/>
                  <a:gd name="T9" fmla="*/ 1 h 24"/>
                  <a:gd name="T10" fmla="*/ 0 w 4"/>
                  <a:gd name="T11" fmla="*/ 24 h 24"/>
                  <a:gd name="T12" fmla="*/ 1 w 4"/>
                  <a:gd name="T13" fmla="*/ 24 h 24"/>
                  <a:gd name="T14" fmla="*/ 1 w 4"/>
                  <a:gd name="T15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24">
                    <a:moveTo>
                      <a:pt x="1" y="24"/>
                    </a:moveTo>
                    <a:cubicBezTo>
                      <a:pt x="1" y="24"/>
                      <a:pt x="2" y="24"/>
                      <a:pt x="2" y="24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3" y="0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0" y="24"/>
                      <a:pt x="0" y="24"/>
                      <a:pt x="0" y="24"/>
                    </a:cubicBezTo>
                    <a:cubicBezTo>
                      <a:pt x="0" y="24"/>
                      <a:pt x="1" y="24"/>
                      <a:pt x="1" y="24"/>
                    </a:cubicBezTo>
                    <a:cubicBezTo>
                      <a:pt x="1" y="24"/>
                      <a:pt x="1" y="24"/>
                      <a:pt x="1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26" name="Freeform 3144"/>
              <p:cNvSpPr>
                <a:spLocks/>
              </p:cNvSpPr>
              <p:nvPr/>
            </p:nvSpPr>
            <p:spPr bwMode="auto">
              <a:xfrm>
                <a:off x="10409" y="1788"/>
                <a:ext cx="25" cy="17"/>
              </a:xfrm>
              <a:custGeom>
                <a:avLst/>
                <a:gdLst>
                  <a:gd name="T0" fmla="*/ 1 w 17"/>
                  <a:gd name="T1" fmla="*/ 11 h 11"/>
                  <a:gd name="T2" fmla="*/ 1 w 17"/>
                  <a:gd name="T3" fmla="*/ 11 h 11"/>
                  <a:gd name="T4" fmla="*/ 17 w 17"/>
                  <a:gd name="T5" fmla="*/ 2 h 11"/>
                  <a:gd name="T6" fmla="*/ 17 w 17"/>
                  <a:gd name="T7" fmla="*/ 1 h 11"/>
                  <a:gd name="T8" fmla="*/ 16 w 17"/>
                  <a:gd name="T9" fmla="*/ 1 h 11"/>
                  <a:gd name="T10" fmla="*/ 1 w 17"/>
                  <a:gd name="T11" fmla="*/ 10 h 11"/>
                  <a:gd name="T12" fmla="*/ 0 w 17"/>
                  <a:gd name="T13" fmla="*/ 11 h 11"/>
                  <a:gd name="T14" fmla="*/ 1 w 17"/>
                  <a:gd name="T15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" h="11">
                    <a:moveTo>
                      <a:pt x="1" y="11"/>
                    </a:moveTo>
                    <a:cubicBezTo>
                      <a:pt x="1" y="11"/>
                      <a:pt x="1" y="11"/>
                      <a:pt x="1" y="11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2"/>
                      <a:pt x="17" y="1"/>
                      <a:pt x="17" y="1"/>
                    </a:cubicBezTo>
                    <a:cubicBezTo>
                      <a:pt x="17" y="0"/>
                      <a:pt x="16" y="0"/>
                      <a:pt x="16" y="1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0" y="10"/>
                      <a:pt x="0" y="11"/>
                      <a:pt x="0" y="11"/>
                    </a:cubicBezTo>
                    <a:cubicBezTo>
                      <a:pt x="1" y="11"/>
                      <a:pt x="1" y="11"/>
                      <a:pt x="1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27" name="Freeform 3145"/>
              <p:cNvSpPr>
                <a:spLocks/>
              </p:cNvSpPr>
              <p:nvPr/>
            </p:nvSpPr>
            <p:spPr bwMode="auto">
              <a:xfrm>
                <a:off x="10409" y="1803"/>
                <a:ext cx="3" cy="23"/>
              </a:xfrm>
              <a:custGeom>
                <a:avLst/>
                <a:gdLst>
                  <a:gd name="T0" fmla="*/ 1 w 2"/>
                  <a:gd name="T1" fmla="*/ 15 h 15"/>
                  <a:gd name="T2" fmla="*/ 1 w 2"/>
                  <a:gd name="T3" fmla="*/ 15 h 15"/>
                  <a:gd name="T4" fmla="*/ 2 w 2"/>
                  <a:gd name="T5" fmla="*/ 15 h 15"/>
                  <a:gd name="T6" fmla="*/ 2 w 2"/>
                  <a:gd name="T7" fmla="*/ 1 h 15"/>
                  <a:gd name="T8" fmla="*/ 1 w 2"/>
                  <a:gd name="T9" fmla="*/ 0 h 15"/>
                  <a:gd name="T10" fmla="*/ 1 w 2"/>
                  <a:gd name="T11" fmla="*/ 0 h 15"/>
                  <a:gd name="T12" fmla="*/ 0 w 2"/>
                  <a:gd name="T13" fmla="*/ 1 h 15"/>
                  <a:gd name="T14" fmla="*/ 1 w 2"/>
                  <a:gd name="T15" fmla="*/ 15 h 15"/>
                  <a:gd name="T16" fmla="*/ 1 w 2"/>
                  <a:gd name="T17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" h="15">
                    <a:moveTo>
                      <a:pt x="1" y="15"/>
                    </a:moveTo>
                    <a:cubicBezTo>
                      <a:pt x="1" y="15"/>
                      <a:pt x="1" y="15"/>
                      <a:pt x="1" y="15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28" name="Freeform 3146"/>
              <p:cNvSpPr>
                <a:spLocks/>
              </p:cNvSpPr>
              <p:nvPr/>
            </p:nvSpPr>
            <p:spPr bwMode="auto">
              <a:xfrm>
                <a:off x="10499" y="1790"/>
                <a:ext cx="3" cy="35"/>
              </a:xfrm>
              <a:custGeom>
                <a:avLst/>
                <a:gdLst>
                  <a:gd name="T0" fmla="*/ 1 w 2"/>
                  <a:gd name="T1" fmla="*/ 23 h 23"/>
                  <a:gd name="T2" fmla="*/ 1 w 2"/>
                  <a:gd name="T3" fmla="*/ 22 h 23"/>
                  <a:gd name="T4" fmla="*/ 2 w 2"/>
                  <a:gd name="T5" fmla="*/ 1 h 23"/>
                  <a:gd name="T6" fmla="*/ 2 w 2"/>
                  <a:gd name="T7" fmla="*/ 0 h 23"/>
                  <a:gd name="T8" fmla="*/ 1 w 2"/>
                  <a:gd name="T9" fmla="*/ 1 h 23"/>
                  <a:gd name="T10" fmla="*/ 0 w 2"/>
                  <a:gd name="T11" fmla="*/ 22 h 23"/>
                  <a:gd name="T12" fmla="*/ 1 w 2"/>
                  <a:gd name="T13" fmla="*/ 23 h 23"/>
                  <a:gd name="T14" fmla="*/ 1 w 2"/>
                  <a:gd name="T15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23">
                    <a:moveTo>
                      <a:pt x="1" y="23"/>
                    </a:moveTo>
                    <a:cubicBezTo>
                      <a:pt x="1" y="23"/>
                      <a:pt x="1" y="22"/>
                      <a:pt x="1" y="2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2"/>
                      <a:pt x="0" y="23"/>
                      <a:pt x="1" y="23"/>
                    </a:cubicBezTo>
                    <a:cubicBezTo>
                      <a:pt x="1" y="23"/>
                      <a:pt x="1" y="23"/>
                      <a:pt x="1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29" name="Freeform 3147"/>
              <p:cNvSpPr>
                <a:spLocks/>
              </p:cNvSpPr>
              <p:nvPr/>
            </p:nvSpPr>
            <p:spPr bwMode="auto">
              <a:xfrm>
                <a:off x="10478" y="1790"/>
                <a:ext cx="24" cy="10"/>
              </a:xfrm>
              <a:custGeom>
                <a:avLst/>
                <a:gdLst>
                  <a:gd name="T0" fmla="*/ 1 w 16"/>
                  <a:gd name="T1" fmla="*/ 7 h 7"/>
                  <a:gd name="T2" fmla="*/ 1 w 16"/>
                  <a:gd name="T3" fmla="*/ 7 h 7"/>
                  <a:gd name="T4" fmla="*/ 16 w 16"/>
                  <a:gd name="T5" fmla="*/ 2 h 7"/>
                  <a:gd name="T6" fmla="*/ 16 w 16"/>
                  <a:gd name="T7" fmla="*/ 1 h 7"/>
                  <a:gd name="T8" fmla="*/ 15 w 16"/>
                  <a:gd name="T9" fmla="*/ 0 h 7"/>
                  <a:gd name="T10" fmla="*/ 1 w 16"/>
                  <a:gd name="T11" fmla="*/ 6 h 7"/>
                  <a:gd name="T12" fmla="*/ 0 w 16"/>
                  <a:gd name="T13" fmla="*/ 7 h 7"/>
                  <a:gd name="T14" fmla="*/ 1 w 16"/>
                  <a:gd name="T15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7">
                    <a:moveTo>
                      <a:pt x="1" y="7"/>
                    </a:moveTo>
                    <a:cubicBezTo>
                      <a:pt x="1" y="7"/>
                      <a:pt x="1" y="7"/>
                      <a:pt x="1" y="7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6" y="2"/>
                      <a:pt x="16" y="1"/>
                      <a:pt x="16" y="1"/>
                    </a:cubicBezTo>
                    <a:cubicBezTo>
                      <a:pt x="16" y="0"/>
                      <a:pt x="16" y="0"/>
                      <a:pt x="15" y="0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0" y="6"/>
                      <a:pt x="0" y="6"/>
                      <a:pt x="0" y="7"/>
                    </a:cubicBezTo>
                    <a:cubicBezTo>
                      <a:pt x="0" y="7"/>
                      <a:pt x="1" y="7"/>
                      <a:pt x="1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30" name="Freeform 3148"/>
              <p:cNvSpPr>
                <a:spLocks/>
              </p:cNvSpPr>
              <p:nvPr/>
            </p:nvSpPr>
            <p:spPr bwMode="auto">
              <a:xfrm>
                <a:off x="10478" y="1797"/>
                <a:ext cx="3" cy="28"/>
              </a:xfrm>
              <a:custGeom>
                <a:avLst/>
                <a:gdLst>
                  <a:gd name="T0" fmla="*/ 1 w 2"/>
                  <a:gd name="T1" fmla="*/ 18 h 18"/>
                  <a:gd name="T2" fmla="*/ 1 w 2"/>
                  <a:gd name="T3" fmla="*/ 18 h 18"/>
                  <a:gd name="T4" fmla="*/ 2 w 2"/>
                  <a:gd name="T5" fmla="*/ 1 h 18"/>
                  <a:gd name="T6" fmla="*/ 1 w 2"/>
                  <a:gd name="T7" fmla="*/ 0 h 18"/>
                  <a:gd name="T8" fmla="*/ 1 w 2"/>
                  <a:gd name="T9" fmla="*/ 0 h 18"/>
                  <a:gd name="T10" fmla="*/ 0 w 2"/>
                  <a:gd name="T11" fmla="*/ 1 h 18"/>
                  <a:gd name="T12" fmla="*/ 0 w 2"/>
                  <a:gd name="T13" fmla="*/ 18 h 18"/>
                  <a:gd name="T14" fmla="*/ 1 w 2"/>
                  <a:gd name="T15" fmla="*/ 18 h 18"/>
                  <a:gd name="T16" fmla="*/ 1 w 2"/>
                  <a:gd name="T17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" h="18">
                    <a:moveTo>
                      <a:pt x="1" y="18"/>
                    </a:moveTo>
                    <a:cubicBezTo>
                      <a:pt x="1" y="18"/>
                      <a:pt x="1" y="18"/>
                      <a:pt x="1" y="18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1" y="18"/>
                    </a:cubicBezTo>
                    <a:cubicBezTo>
                      <a:pt x="1" y="18"/>
                      <a:pt x="1" y="18"/>
                      <a:pt x="1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31" name="Freeform 3149"/>
              <p:cNvSpPr>
                <a:spLocks/>
              </p:cNvSpPr>
              <p:nvPr/>
            </p:nvSpPr>
            <p:spPr bwMode="auto">
              <a:xfrm>
                <a:off x="10410" y="1828"/>
                <a:ext cx="90" cy="9"/>
              </a:xfrm>
              <a:custGeom>
                <a:avLst/>
                <a:gdLst>
                  <a:gd name="T0" fmla="*/ 90 w 90"/>
                  <a:gd name="T1" fmla="*/ 0 h 9"/>
                  <a:gd name="T2" fmla="*/ 65 w 90"/>
                  <a:gd name="T3" fmla="*/ 9 h 9"/>
                  <a:gd name="T4" fmla="*/ 0 w 90"/>
                  <a:gd name="T5" fmla="*/ 7 h 9"/>
                  <a:gd name="T6" fmla="*/ 21 w 90"/>
                  <a:gd name="T7" fmla="*/ 0 h 9"/>
                  <a:gd name="T8" fmla="*/ 90 w 90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0" h="9">
                    <a:moveTo>
                      <a:pt x="90" y="0"/>
                    </a:moveTo>
                    <a:lnTo>
                      <a:pt x="65" y="9"/>
                    </a:lnTo>
                    <a:lnTo>
                      <a:pt x="0" y="7"/>
                    </a:lnTo>
                    <a:lnTo>
                      <a:pt x="21" y="0"/>
                    </a:lnTo>
                    <a:lnTo>
                      <a:pt x="9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32" name="Freeform 3150"/>
              <p:cNvSpPr>
                <a:spLocks/>
              </p:cNvSpPr>
              <p:nvPr/>
            </p:nvSpPr>
            <p:spPr bwMode="auto">
              <a:xfrm>
                <a:off x="10431" y="1790"/>
                <a:ext cx="72" cy="3"/>
              </a:xfrm>
              <a:custGeom>
                <a:avLst/>
                <a:gdLst>
                  <a:gd name="T0" fmla="*/ 47 w 48"/>
                  <a:gd name="T1" fmla="*/ 2 h 2"/>
                  <a:gd name="T2" fmla="*/ 48 w 48"/>
                  <a:gd name="T3" fmla="*/ 1 h 2"/>
                  <a:gd name="T4" fmla="*/ 47 w 48"/>
                  <a:gd name="T5" fmla="*/ 0 h 2"/>
                  <a:gd name="T6" fmla="*/ 1 w 48"/>
                  <a:gd name="T7" fmla="*/ 0 h 2"/>
                  <a:gd name="T8" fmla="*/ 1 w 48"/>
                  <a:gd name="T9" fmla="*/ 0 h 2"/>
                  <a:gd name="T10" fmla="*/ 0 w 48"/>
                  <a:gd name="T11" fmla="*/ 1 h 2"/>
                  <a:gd name="T12" fmla="*/ 1 w 48"/>
                  <a:gd name="T13" fmla="*/ 1 h 2"/>
                  <a:gd name="T14" fmla="*/ 47 w 48"/>
                  <a:gd name="T15" fmla="*/ 2 h 2"/>
                  <a:gd name="T16" fmla="*/ 47 w 48"/>
                  <a:gd name="T1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8" h="2">
                    <a:moveTo>
                      <a:pt x="47" y="2"/>
                    </a:moveTo>
                    <a:cubicBezTo>
                      <a:pt x="48" y="2"/>
                      <a:pt x="48" y="2"/>
                      <a:pt x="48" y="1"/>
                    </a:cubicBezTo>
                    <a:cubicBezTo>
                      <a:pt x="48" y="1"/>
                      <a:pt x="48" y="0"/>
                      <a:pt x="47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47" y="2"/>
                      <a:pt x="47" y="2"/>
                      <a:pt x="47" y="2"/>
                    </a:cubicBezTo>
                    <a:cubicBezTo>
                      <a:pt x="47" y="2"/>
                      <a:pt x="47" y="2"/>
                      <a:pt x="47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33" name="Freeform 3151"/>
              <p:cNvSpPr>
                <a:spLocks/>
              </p:cNvSpPr>
              <p:nvPr/>
            </p:nvSpPr>
            <p:spPr bwMode="auto">
              <a:xfrm>
                <a:off x="10464" y="1790"/>
                <a:ext cx="3" cy="35"/>
              </a:xfrm>
              <a:custGeom>
                <a:avLst/>
                <a:gdLst>
                  <a:gd name="T0" fmla="*/ 1 w 2"/>
                  <a:gd name="T1" fmla="*/ 23 h 23"/>
                  <a:gd name="T2" fmla="*/ 2 w 2"/>
                  <a:gd name="T3" fmla="*/ 22 h 23"/>
                  <a:gd name="T4" fmla="*/ 2 w 2"/>
                  <a:gd name="T5" fmla="*/ 1 h 23"/>
                  <a:gd name="T6" fmla="*/ 1 w 2"/>
                  <a:gd name="T7" fmla="*/ 0 h 23"/>
                  <a:gd name="T8" fmla="*/ 0 w 2"/>
                  <a:gd name="T9" fmla="*/ 1 h 23"/>
                  <a:gd name="T10" fmla="*/ 0 w 2"/>
                  <a:gd name="T11" fmla="*/ 22 h 23"/>
                  <a:gd name="T12" fmla="*/ 1 w 2"/>
                  <a:gd name="T13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23">
                    <a:moveTo>
                      <a:pt x="1" y="23"/>
                    </a:moveTo>
                    <a:cubicBezTo>
                      <a:pt x="1" y="23"/>
                      <a:pt x="2" y="23"/>
                      <a:pt x="2" y="2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34" name="Freeform 3152"/>
              <p:cNvSpPr>
                <a:spLocks/>
              </p:cNvSpPr>
              <p:nvPr/>
            </p:nvSpPr>
            <p:spPr bwMode="auto">
              <a:xfrm>
                <a:off x="10431" y="1805"/>
                <a:ext cx="71" cy="4"/>
              </a:xfrm>
              <a:custGeom>
                <a:avLst/>
                <a:gdLst>
                  <a:gd name="T0" fmla="*/ 46 w 47"/>
                  <a:gd name="T1" fmla="*/ 3 h 3"/>
                  <a:gd name="T2" fmla="*/ 47 w 47"/>
                  <a:gd name="T3" fmla="*/ 2 h 3"/>
                  <a:gd name="T4" fmla="*/ 46 w 47"/>
                  <a:gd name="T5" fmla="*/ 2 h 3"/>
                  <a:gd name="T6" fmla="*/ 0 w 47"/>
                  <a:gd name="T7" fmla="*/ 0 h 3"/>
                  <a:gd name="T8" fmla="*/ 0 w 47"/>
                  <a:gd name="T9" fmla="*/ 1 h 3"/>
                  <a:gd name="T10" fmla="*/ 0 w 47"/>
                  <a:gd name="T11" fmla="*/ 2 h 3"/>
                  <a:gd name="T12" fmla="*/ 46 w 47"/>
                  <a:gd name="T13" fmla="*/ 3 h 3"/>
                  <a:gd name="T14" fmla="*/ 46 w 47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7" h="3">
                    <a:moveTo>
                      <a:pt x="46" y="3"/>
                    </a:moveTo>
                    <a:cubicBezTo>
                      <a:pt x="47" y="3"/>
                      <a:pt x="47" y="3"/>
                      <a:pt x="47" y="2"/>
                    </a:cubicBezTo>
                    <a:cubicBezTo>
                      <a:pt x="47" y="2"/>
                      <a:pt x="47" y="2"/>
                      <a:pt x="46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46" y="3"/>
                      <a:pt x="46" y="3"/>
                      <a:pt x="46" y="3"/>
                    </a:cubicBezTo>
                    <a:cubicBezTo>
                      <a:pt x="46" y="3"/>
                      <a:pt x="46" y="3"/>
                      <a:pt x="46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35" name="Freeform 3153"/>
              <p:cNvSpPr>
                <a:spLocks/>
              </p:cNvSpPr>
              <p:nvPr/>
            </p:nvSpPr>
            <p:spPr bwMode="auto">
              <a:xfrm>
                <a:off x="10410" y="1805"/>
                <a:ext cx="23" cy="12"/>
              </a:xfrm>
              <a:custGeom>
                <a:avLst/>
                <a:gdLst>
                  <a:gd name="T0" fmla="*/ 0 w 15"/>
                  <a:gd name="T1" fmla="*/ 8 h 8"/>
                  <a:gd name="T2" fmla="*/ 1 w 15"/>
                  <a:gd name="T3" fmla="*/ 7 h 8"/>
                  <a:gd name="T4" fmla="*/ 15 w 15"/>
                  <a:gd name="T5" fmla="*/ 2 h 8"/>
                  <a:gd name="T6" fmla="*/ 15 w 15"/>
                  <a:gd name="T7" fmla="*/ 1 h 8"/>
                  <a:gd name="T8" fmla="*/ 14 w 15"/>
                  <a:gd name="T9" fmla="*/ 0 h 8"/>
                  <a:gd name="T10" fmla="*/ 0 w 15"/>
                  <a:gd name="T11" fmla="*/ 6 h 8"/>
                  <a:gd name="T12" fmla="*/ 0 w 15"/>
                  <a:gd name="T13" fmla="*/ 7 h 8"/>
                  <a:gd name="T14" fmla="*/ 0 w 15"/>
                  <a:gd name="T15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8">
                    <a:moveTo>
                      <a:pt x="0" y="8"/>
                    </a:moveTo>
                    <a:cubicBezTo>
                      <a:pt x="0" y="8"/>
                      <a:pt x="0" y="8"/>
                      <a:pt x="1" y="7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0"/>
                      <a:pt x="14" y="0"/>
                      <a:pt x="14" y="0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7"/>
                      <a:pt x="0" y="7"/>
                    </a:cubicBezTo>
                    <a:cubicBezTo>
                      <a:pt x="0" y="7"/>
                      <a:pt x="0" y="8"/>
                      <a:pt x="0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36" name="Freeform 3154"/>
              <p:cNvSpPr>
                <a:spLocks/>
              </p:cNvSpPr>
              <p:nvPr/>
            </p:nvSpPr>
            <p:spPr bwMode="auto">
              <a:xfrm>
                <a:off x="10410" y="1790"/>
                <a:ext cx="24" cy="38"/>
              </a:xfrm>
              <a:custGeom>
                <a:avLst/>
                <a:gdLst>
                  <a:gd name="T0" fmla="*/ 1 w 16"/>
                  <a:gd name="T1" fmla="*/ 25 h 25"/>
                  <a:gd name="T2" fmla="*/ 2 w 16"/>
                  <a:gd name="T3" fmla="*/ 24 h 25"/>
                  <a:gd name="T4" fmla="*/ 16 w 16"/>
                  <a:gd name="T5" fmla="*/ 1 h 25"/>
                  <a:gd name="T6" fmla="*/ 15 w 16"/>
                  <a:gd name="T7" fmla="*/ 0 h 25"/>
                  <a:gd name="T8" fmla="*/ 14 w 16"/>
                  <a:gd name="T9" fmla="*/ 0 h 25"/>
                  <a:gd name="T10" fmla="*/ 0 w 16"/>
                  <a:gd name="T11" fmla="*/ 24 h 25"/>
                  <a:gd name="T12" fmla="*/ 1 w 16"/>
                  <a:gd name="T13" fmla="*/ 25 h 25"/>
                  <a:gd name="T14" fmla="*/ 1 w 16"/>
                  <a:gd name="T15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25">
                    <a:moveTo>
                      <a:pt x="1" y="25"/>
                    </a:moveTo>
                    <a:cubicBezTo>
                      <a:pt x="1" y="25"/>
                      <a:pt x="1" y="25"/>
                      <a:pt x="2" y="24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1"/>
                      <a:pt x="16" y="0"/>
                      <a:pt x="15" y="0"/>
                    </a:cubicBezTo>
                    <a:cubicBezTo>
                      <a:pt x="15" y="0"/>
                      <a:pt x="15" y="0"/>
                      <a:pt x="14" y="0"/>
                    </a:cubicBezTo>
                    <a:cubicBezTo>
                      <a:pt x="0" y="24"/>
                      <a:pt x="0" y="24"/>
                      <a:pt x="0" y="24"/>
                    </a:cubicBezTo>
                    <a:cubicBezTo>
                      <a:pt x="0" y="24"/>
                      <a:pt x="0" y="24"/>
                      <a:pt x="1" y="25"/>
                    </a:cubicBezTo>
                    <a:cubicBezTo>
                      <a:pt x="1" y="25"/>
                      <a:pt x="1" y="25"/>
                      <a:pt x="1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37" name="Freeform 3155"/>
              <p:cNvSpPr>
                <a:spLocks/>
              </p:cNvSpPr>
              <p:nvPr/>
            </p:nvSpPr>
            <p:spPr bwMode="auto">
              <a:xfrm>
                <a:off x="10409" y="1803"/>
                <a:ext cx="21" cy="20"/>
              </a:xfrm>
              <a:custGeom>
                <a:avLst/>
                <a:gdLst>
                  <a:gd name="T0" fmla="*/ 14 w 14"/>
                  <a:gd name="T1" fmla="*/ 13 h 13"/>
                  <a:gd name="T2" fmla="*/ 14 w 14"/>
                  <a:gd name="T3" fmla="*/ 13 h 13"/>
                  <a:gd name="T4" fmla="*/ 14 w 14"/>
                  <a:gd name="T5" fmla="*/ 12 h 13"/>
                  <a:gd name="T6" fmla="*/ 1 w 14"/>
                  <a:gd name="T7" fmla="*/ 0 h 13"/>
                  <a:gd name="T8" fmla="*/ 1 w 14"/>
                  <a:gd name="T9" fmla="*/ 0 h 13"/>
                  <a:gd name="T10" fmla="*/ 1 w 14"/>
                  <a:gd name="T11" fmla="*/ 1 h 13"/>
                  <a:gd name="T12" fmla="*/ 13 w 14"/>
                  <a:gd name="T13" fmla="*/ 13 h 13"/>
                  <a:gd name="T14" fmla="*/ 14 w 14"/>
                  <a:gd name="T15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" h="13">
                    <a:moveTo>
                      <a:pt x="14" y="13"/>
                    </a:move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2"/>
                      <a:pt x="14" y="1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3"/>
                      <a:pt x="13" y="13"/>
                      <a:pt x="14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38" name="Freeform 3156"/>
              <p:cNvSpPr>
                <a:spLocks/>
              </p:cNvSpPr>
              <p:nvPr/>
            </p:nvSpPr>
            <p:spPr bwMode="auto">
              <a:xfrm>
                <a:off x="10478" y="1791"/>
                <a:ext cx="24" cy="34"/>
              </a:xfrm>
              <a:custGeom>
                <a:avLst/>
                <a:gdLst>
                  <a:gd name="T0" fmla="*/ 1 w 16"/>
                  <a:gd name="T1" fmla="*/ 22 h 22"/>
                  <a:gd name="T2" fmla="*/ 1 w 16"/>
                  <a:gd name="T3" fmla="*/ 22 h 22"/>
                  <a:gd name="T4" fmla="*/ 16 w 16"/>
                  <a:gd name="T5" fmla="*/ 1 h 22"/>
                  <a:gd name="T6" fmla="*/ 16 w 16"/>
                  <a:gd name="T7" fmla="*/ 0 h 22"/>
                  <a:gd name="T8" fmla="*/ 15 w 16"/>
                  <a:gd name="T9" fmla="*/ 0 h 22"/>
                  <a:gd name="T10" fmla="*/ 0 w 16"/>
                  <a:gd name="T11" fmla="*/ 21 h 22"/>
                  <a:gd name="T12" fmla="*/ 0 w 16"/>
                  <a:gd name="T13" fmla="*/ 22 h 22"/>
                  <a:gd name="T14" fmla="*/ 1 w 16"/>
                  <a:gd name="T15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22">
                    <a:moveTo>
                      <a:pt x="1" y="22"/>
                    </a:moveTo>
                    <a:cubicBezTo>
                      <a:pt x="1" y="22"/>
                      <a:pt x="1" y="22"/>
                      <a:pt x="1" y="22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1"/>
                      <a:pt x="16" y="0"/>
                      <a:pt x="16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39" name="Freeform 3157"/>
              <p:cNvSpPr>
                <a:spLocks/>
              </p:cNvSpPr>
              <p:nvPr/>
            </p:nvSpPr>
            <p:spPr bwMode="auto">
              <a:xfrm>
                <a:off x="10478" y="1797"/>
                <a:ext cx="21" cy="28"/>
              </a:xfrm>
              <a:custGeom>
                <a:avLst/>
                <a:gdLst>
                  <a:gd name="T0" fmla="*/ 13 w 14"/>
                  <a:gd name="T1" fmla="*/ 18 h 18"/>
                  <a:gd name="T2" fmla="*/ 13 w 14"/>
                  <a:gd name="T3" fmla="*/ 18 h 18"/>
                  <a:gd name="T4" fmla="*/ 14 w 14"/>
                  <a:gd name="T5" fmla="*/ 17 h 18"/>
                  <a:gd name="T6" fmla="*/ 2 w 14"/>
                  <a:gd name="T7" fmla="*/ 1 h 18"/>
                  <a:gd name="T8" fmla="*/ 1 w 14"/>
                  <a:gd name="T9" fmla="*/ 0 h 18"/>
                  <a:gd name="T10" fmla="*/ 1 w 14"/>
                  <a:gd name="T11" fmla="*/ 1 h 18"/>
                  <a:gd name="T12" fmla="*/ 13 w 14"/>
                  <a:gd name="T13" fmla="*/ 18 h 18"/>
                  <a:gd name="T14" fmla="*/ 13 w 14"/>
                  <a:gd name="T15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" h="18">
                    <a:moveTo>
                      <a:pt x="13" y="18"/>
                    </a:moveTo>
                    <a:cubicBezTo>
                      <a:pt x="13" y="18"/>
                      <a:pt x="13" y="18"/>
                      <a:pt x="13" y="18"/>
                    </a:cubicBezTo>
                    <a:cubicBezTo>
                      <a:pt x="14" y="18"/>
                      <a:pt x="14" y="17"/>
                      <a:pt x="14" y="17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40" name="Freeform 3158"/>
              <p:cNvSpPr>
                <a:spLocks/>
              </p:cNvSpPr>
              <p:nvPr/>
            </p:nvSpPr>
            <p:spPr bwMode="auto">
              <a:xfrm>
                <a:off x="10479" y="1808"/>
                <a:ext cx="23" cy="3"/>
              </a:xfrm>
              <a:custGeom>
                <a:avLst/>
                <a:gdLst>
                  <a:gd name="T0" fmla="*/ 0 w 15"/>
                  <a:gd name="T1" fmla="*/ 2 h 2"/>
                  <a:gd name="T2" fmla="*/ 0 w 15"/>
                  <a:gd name="T3" fmla="*/ 2 h 2"/>
                  <a:gd name="T4" fmla="*/ 14 w 15"/>
                  <a:gd name="T5" fmla="*/ 1 h 2"/>
                  <a:gd name="T6" fmla="*/ 15 w 15"/>
                  <a:gd name="T7" fmla="*/ 1 h 2"/>
                  <a:gd name="T8" fmla="*/ 14 w 15"/>
                  <a:gd name="T9" fmla="*/ 0 h 2"/>
                  <a:gd name="T10" fmla="*/ 0 w 15"/>
                  <a:gd name="T11" fmla="*/ 1 h 2"/>
                  <a:gd name="T12" fmla="*/ 0 w 15"/>
                  <a:gd name="T13" fmla="*/ 1 h 2"/>
                  <a:gd name="T14" fmla="*/ 0 w 15"/>
                  <a:gd name="T1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2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5" y="1"/>
                      <a:pt x="15" y="1"/>
                    </a:cubicBezTo>
                    <a:cubicBezTo>
                      <a:pt x="15" y="0"/>
                      <a:pt x="14" y="0"/>
                      <a:pt x="14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41" name="Freeform 3159"/>
              <p:cNvSpPr>
                <a:spLocks/>
              </p:cNvSpPr>
              <p:nvPr/>
            </p:nvSpPr>
            <p:spPr bwMode="auto">
              <a:xfrm>
                <a:off x="10430" y="1791"/>
                <a:ext cx="72" cy="34"/>
              </a:xfrm>
              <a:custGeom>
                <a:avLst/>
                <a:gdLst>
                  <a:gd name="T0" fmla="*/ 1 w 48"/>
                  <a:gd name="T1" fmla="*/ 22 h 22"/>
                  <a:gd name="T2" fmla="*/ 1 w 48"/>
                  <a:gd name="T3" fmla="*/ 21 h 22"/>
                  <a:gd name="T4" fmla="*/ 48 w 48"/>
                  <a:gd name="T5" fmla="*/ 1 h 22"/>
                  <a:gd name="T6" fmla="*/ 48 w 48"/>
                  <a:gd name="T7" fmla="*/ 0 h 22"/>
                  <a:gd name="T8" fmla="*/ 47 w 48"/>
                  <a:gd name="T9" fmla="*/ 0 h 22"/>
                  <a:gd name="T10" fmla="*/ 1 w 48"/>
                  <a:gd name="T11" fmla="*/ 20 h 22"/>
                  <a:gd name="T12" fmla="*/ 0 w 48"/>
                  <a:gd name="T13" fmla="*/ 21 h 22"/>
                  <a:gd name="T14" fmla="*/ 1 w 48"/>
                  <a:gd name="T15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8" h="22">
                    <a:moveTo>
                      <a:pt x="1" y="22"/>
                    </a:moveTo>
                    <a:cubicBezTo>
                      <a:pt x="1" y="22"/>
                      <a:pt x="1" y="21"/>
                      <a:pt x="1" y="21"/>
                    </a:cubicBezTo>
                    <a:cubicBezTo>
                      <a:pt x="48" y="1"/>
                      <a:pt x="48" y="1"/>
                      <a:pt x="48" y="1"/>
                    </a:cubicBezTo>
                    <a:cubicBezTo>
                      <a:pt x="48" y="1"/>
                      <a:pt x="48" y="1"/>
                      <a:pt x="48" y="0"/>
                    </a:cubicBezTo>
                    <a:cubicBezTo>
                      <a:pt x="48" y="0"/>
                      <a:pt x="47" y="0"/>
                      <a:pt x="47" y="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1"/>
                      <a:pt x="0" y="21"/>
                    </a:cubicBezTo>
                    <a:cubicBezTo>
                      <a:pt x="0" y="21"/>
                      <a:pt x="1" y="22"/>
                      <a:pt x="1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42" name="Freeform 3160"/>
              <p:cNvSpPr>
                <a:spLocks/>
              </p:cNvSpPr>
              <p:nvPr/>
            </p:nvSpPr>
            <p:spPr bwMode="auto">
              <a:xfrm>
                <a:off x="10431" y="1790"/>
                <a:ext cx="69" cy="35"/>
              </a:xfrm>
              <a:custGeom>
                <a:avLst/>
                <a:gdLst>
                  <a:gd name="T0" fmla="*/ 46 w 46"/>
                  <a:gd name="T1" fmla="*/ 23 h 23"/>
                  <a:gd name="T2" fmla="*/ 46 w 46"/>
                  <a:gd name="T3" fmla="*/ 22 h 23"/>
                  <a:gd name="T4" fmla="*/ 46 w 46"/>
                  <a:gd name="T5" fmla="*/ 21 h 23"/>
                  <a:gd name="T6" fmla="*/ 1 w 46"/>
                  <a:gd name="T7" fmla="*/ 0 h 23"/>
                  <a:gd name="T8" fmla="*/ 0 w 46"/>
                  <a:gd name="T9" fmla="*/ 0 h 23"/>
                  <a:gd name="T10" fmla="*/ 1 w 46"/>
                  <a:gd name="T11" fmla="*/ 1 h 23"/>
                  <a:gd name="T12" fmla="*/ 45 w 46"/>
                  <a:gd name="T13" fmla="*/ 23 h 23"/>
                  <a:gd name="T14" fmla="*/ 46 w 46"/>
                  <a:gd name="T15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6" h="23">
                    <a:moveTo>
                      <a:pt x="46" y="23"/>
                    </a:moveTo>
                    <a:cubicBezTo>
                      <a:pt x="46" y="23"/>
                      <a:pt x="46" y="23"/>
                      <a:pt x="46" y="22"/>
                    </a:cubicBezTo>
                    <a:cubicBezTo>
                      <a:pt x="46" y="22"/>
                      <a:pt x="46" y="22"/>
                      <a:pt x="46" y="2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45" y="23"/>
                      <a:pt x="45" y="23"/>
                      <a:pt x="45" y="23"/>
                    </a:cubicBezTo>
                    <a:cubicBezTo>
                      <a:pt x="45" y="23"/>
                      <a:pt x="45" y="23"/>
                      <a:pt x="46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43" name="Freeform 3161"/>
              <p:cNvSpPr>
                <a:spLocks/>
              </p:cNvSpPr>
              <p:nvPr/>
            </p:nvSpPr>
            <p:spPr bwMode="auto">
              <a:xfrm>
                <a:off x="10460" y="1832"/>
                <a:ext cx="15" cy="238"/>
              </a:xfrm>
              <a:custGeom>
                <a:avLst/>
                <a:gdLst>
                  <a:gd name="T0" fmla="*/ 15 w 15"/>
                  <a:gd name="T1" fmla="*/ 235 h 238"/>
                  <a:gd name="T2" fmla="*/ 3 w 15"/>
                  <a:gd name="T3" fmla="*/ 0 h 238"/>
                  <a:gd name="T4" fmla="*/ 0 w 15"/>
                  <a:gd name="T5" fmla="*/ 0 h 238"/>
                  <a:gd name="T6" fmla="*/ 6 w 15"/>
                  <a:gd name="T7" fmla="*/ 238 h 238"/>
                  <a:gd name="T8" fmla="*/ 15 w 15"/>
                  <a:gd name="T9" fmla="*/ 235 h 2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238">
                    <a:moveTo>
                      <a:pt x="15" y="235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6" y="238"/>
                    </a:lnTo>
                    <a:lnTo>
                      <a:pt x="15" y="23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44" name="Freeform 3162"/>
              <p:cNvSpPr>
                <a:spLocks/>
              </p:cNvSpPr>
              <p:nvPr/>
            </p:nvSpPr>
            <p:spPr bwMode="auto">
              <a:xfrm>
                <a:off x="10454" y="1968"/>
                <a:ext cx="12" cy="36"/>
              </a:xfrm>
              <a:custGeom>
                <a:avLst/>
                <a:gdLst>
                  <a:gd name="T0" fmla="*/ 12 w 12"/>
                  <a:gd name="T1" fmla="*/ 0 h 36"/>
                  <a:gd name="T2" fmla="*/ 0 w 12"/>
                  <a:gd name="T3" fmla="*/ 3 h 36"/>
                  <a:gd name="T4" fmla="*/ 1 w 12"/>
                  <a:gd name="T5" fmla="*/ 36 h 36"/>
                  <a:gd name="T6" fmla="*/ 12 w 12"/>
                  <a:gd name="T7" fmla="*/ 34 h 36"/>
                  <a:gd name="T8" fmla="*/ 12 w 12"/>
                  <a:gd name="T9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36">
                    <a:moveTo>
                      <a:pt x="12" y="0"/>
                    </a:moveTo>
                    <a:lnTo>
                      <a:pt x="0" y="3"/>
                    </a:lnTo>
                    <a:lnTo>
                      <a:pt x="1" y="36"/>
                    </a:lnTo>
                    <a:lnTo>
                      <a:pt x="12" y="34"/>
                    </a:lnTo>
                    <a:lnTo>
                      <a:pt x="1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45" name="Freeform 3163"/>
              <p:cNvSpPr>
                <a:spLocks/>
              </p:cNvSpPr>
              <p:nvPr/>
            </p:nvSpPr>
            <p:spPr bwMode="auto">
              <a:xfrm>
                <a:off x="10440" y="2001"/>
                <a:ext cx="112" cy="54"/>
              </a:xfrm>
              <a:custGeom>
                <a:avLst/>
                <a:gdLst>
                  <a:gd name="T0" fmla="*/ 1 w 74"/>
                  <a:gd name="T1" fmla="*/ 36 h 36"/>
                  <a:gd name="T2" fmla="*/ 2 w 74"/>
                  <a:gd name="T3" fmla="*/ 36 h 36"/>
                  <a:gd name="T4" fmla="*/ 73 w 74"/>
                  <a:gd name="T5" fmla="*/ 3 h 36"/>
                  <a:gd name="T6" fmla="*/ 73 w 74"/>
                  <a:gd name="T7" fmla="*/ 1 h 36"/>
                  <a:gd name="T8" fmla="*/ 71 w 74"/>
                  <a:gd name="T9" fmla="*/ 1 h 36"/>
                  <a:gd name="T10" fmla="*/ 1 w 74"/>
                  <a:gd name="T11" fmla="*/ 33 h 36"/>
                  <a:gd name="T12" fmla="*/ 0 w 74"/>
                  <a:gd name="T13" fmla="*/ 35 h 36"/>
                  <a:gd name="T14" fmla="*/ 1 w 74"/>
                  <a:gd name="T15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4" h="36">
                    <a:moveTo>
                      <a:pt x="1" y="36"/>
                    </a:moveTo>
                    <a:cubicBezTo>
                      <a:pt x="1" y="36"/>
                      <a:pt x="1" y="36"/>
                      <a:pt x="2" y="36"/>
                    </a:cubicBezTo>
                    <a:cubicBezTo>
                      <a:pt x="73" y="3"/>
                      <a:pt x="73" y="3"/>
                      <a:pt x="73" y="3"/>
                    </a:cubicBezTo>
                    <a:cubicBezTo>
                      <a:pt x="73" y="3"/>
                      <a:pt x="74" y="2"/>
                      <a:pt x="73" y="1"/>
                    </a:cubicBezTo>
                    <a:cubicBezTo>
                      <a:pt x="73" y="1"/>
                      <a:pt x="72" y="0"/>
                      <a:pt x="71" y="1"/>
                    </a:cubicBezTo>
                    <a:cubicBezTo>
                      <a:pt x="1" y="33"/>
                      <a:pt x="1" y="33"/>
                      <a:pt x="1" y="33"/>
                    </a:cubicBezTo>
                    <a:cubicBezTo>
                      <a:pt x="0" y="33"/>
                      <a:pt x="0" y="34"/>
                      <a:pt x="0" y="35"/>
                    </a:cubicBezTo>
                    <a:cubicBezTo>
                      <a:pt x="0" y="35"/>
                      <a:pt x="1" y="36"/>
                      <a:pt x="1" y="3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46" name="Freeform 3164"/>
              <p:cNvSpPr>
                <a:spLocks/>
              </p:cNvSpPr>
              <p:nvPr/>
            </p:nvSpPr>
            <p:spPr bwMode="auto">
              <a:xfrm>
                <a:off x="10537" y="2150"/>
                <a:ext cx="1" cy="50"/>
              </a:xfrm>
              <a:custGeom>
                <a:avLst/>
                <a:gdLst>
                  <a:gd name="T0" fmla="*/ 1 w 1"/>
                  <a:gd name="T1" fmla="*/ 33 h 33"/>
                  <a:gd name="T2" fmla="*/ 1 w 1"/>
                  <a:gd name="T3" fmla="*/ 33 h 33"/>
                  <a:gd name="T4" fmla="*/ 1 w 1"/>
                  <a:gd name="T5" fmla="*/ 1 h 33"/>
                  <a:gd name="T6" fmla="*/ 1 w 1"/>
                  <a:gd name="T7" fmla="*/ 0 h 33"/>
                  <a:gd name="T8" fmla="*/ 0 w 1"/>
                  <a:gd name="T9" fmla="*/ 1 h 33"/>
                  <a:gd name="T10" fmla="*/ 0 w 1"/>
                  <a:gd name="T11" fmla="*/ 33 h 33"/>
                  <a:gd name="T12" fmla="*/ 1 w 1"/>
                  <a:gd name="T13" fmla="*/ 3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33">
                    <a:moveTo>
                      <a:pt x="1" y="33"/>
                    </a:moveTo>
                    <a:cubicBezTo>
                      <a:pt x="1" y="33"/>
                      <a:pt x="1" y="33"/>
                      <a:pt x="1" y="33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33"/>
                      <a:pt x="0" y="33"/>
                      <a:pt x="0" y="33"/>
                    </a:cubicBezTo>
                    <a:cubicBezTo>
                      <a:pt x="0" y="33"/>
                      <a:pt x="0" y="33"/>
                      <a:pt x="1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47" name="Freeform 3165"/>
              <p:cNvSpPr>
                <a:spLocks/>
              </p:cNvSpPr>
              <p:nvPr/>
            </p:nvSpPr>
            <p:spPr bwMode="auto">
              <a:xfrm>
                <a:off x="10531" y="2200"/>
                <a:ext cx="45" cy="24"/>
              </a:xfrm>
              <a:custGeom>
                <a:avLst/>
                <a:gdLst>
                  <a:gd name="T0" fmla="*/ 30 w 30"/>
                  <a:gd name="T1" fmla="*/ 0 h 16"/>
                  <a:gd name="T2" fmla="*/ 0 w 30"/>
                  <a:gd name="T3" fmla="*/ 0 h 16"/>
                  <a:gd name="T4" fmla="*/ 0 w 30"/>
                  <a:gd name="T5" fmla="*/ 16 h 16"/>
                  <a:gd name="T6" fmla="*/ 11 w 30"/>
                  <a:gd name="T7" fmla="*/ 16 h 16"/>
                  <a:gd name="T8" fmla="*/ 30 w 30"/>
                  <a:gd name="T9" fmla="*/ 0 h 16"/>
                  <a:gd name="T10" fmla="*/ 30 w 30"/>
                  <a:gd name="T11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0" h="16">
                    <a:moveTo>
                      <a:pt x="3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30" y="0"/>
                      <a:pt x="30" y="0"/>
                      <a:pt x="30" y="0"/>
                    </a:cubicBezTo>
                    <a:cubicBezTo>
                      <a:pt x="30" y="0"/>
                      <a:pt x="30" y="0"/>
                      <a:pt x="3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48" name="Freeform 3166"/>
              <p:cNvSpPr>
                <a:spLocks/>
              </p:cNvSpPr>
              <p:nvPr/>
            </p:nvSpPr>
            <p:spPr bwMode="auto">
              <a:xfrm>
                <a:off x="10574" y="2149"/>
                <a:ext cx="3" cy="51"/>
              </a:xfrm>
              <a:custGeom>
                <a:avLst/>
                <a:gdLst>
                  <a:gd name="T0" fmla="*/ 1 w 2"/>
                  <a:gd name="T1" fmla="*/ 34 h 34"/>
                  <a:gd name="T2" fmla="*/ 2 w 2"/>
                  <a:gd name="T3" fmla="*/ 34 h 34"/>
                  <a:gd name="T4" fmla="*/ 2 w 2"/>
                  <a:gd name="T5" fmla="*/ 0 h 34"/>
                  <a:gd name="T6" fmla="*/ 1 w 2"/>
                  <a:gd name="T7" fmla="*/ 0 h 34"/>
                  <a:gd name="T8" fmla="*/ 0 w 2"/>
                  <a:gd name="T9" fmla="*/ 0 h 34"/>
                  <a:gd name="T10" fmla="*/ 0 w 2"/>
                  <a:gd name="T11" fmla="*/ 34 h 34"/>
                  <a:gd name="T12" fmla="*/ 1 w 2"/>
                  <a:gd name="T13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34">
                    <a:moveTo>
                      <a:pt x="1" y="34"/>
                    </a:moveTo>
                    <a:cubicBezTo>
                      <a:pt x="1" y="34"/>
                      <a:pt x="2" y="34"/>
                      <a:pt x="2" y="34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0" y="34"/>
                      <a:pt x="1" y="34"/>
                      <a:pt x="1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49" name="Freeform 3167"/>
              <p:cNvSpPr>
                <a:spLocks/>
              </p:cNvSpPr>
              <p:nvPr/>
            </p:nvSpPr>
            <p:spPr bwMode="auto">
              <a:xfrm>
                <a:off x="10407" y="2150"/>
                <a:ext cx="179" cy="2"/>
              </a:xfrm>
              <a:custGeom>
                <a:avLst/>
                <a:gdLst>
                  <a:gd name="T0" fmla="*/ 1 w 119"/>
                  <a:gd name="T1" fmla="*/ 1 h 1"/>
                  <a:gd name="T2" fmla="*/ 118 w 119"/>
                  <a:gd name="T3" fmla="*/ 1 h 1"/>
                  <a:gd name="T4" fmla="*/ 119 w 119"/>
                  <a:gd name="T5" fmla="*/ 0 h 1"/>
                  <a:gd name="T6" fmla="*/ 118 w 119"/>
                  <a:gd name="T7" fmla="*/ 0 h 1"/>
                  <a:gd name="T8" fmla="*/ 1 w 119"/>
                  <a:gd name="T9" fmla="*/ 0 h 1"/>
                  <a:gd name="T10" fmla="*/ 0 w 119"/>
                  <a:gd name="T11" fmla="*/ 0 h 1"/>
                  <a:gd name="T12" fmla="*/ 1 w 119"/>
                  <a:gd name="T13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9" h="1">
                    <a:moveTo>
                      <a:pt x="1" y="1"/>
                    </a:moveTo>
                    <a:cubicBezTo>
                      <a:pt x="118" y="1"/>
                      <a:pt x="118" y="1"/>
                      <a:pt x="118" y="1"/>
                    </a:cubicBezTo>
                    <a:cubicBezTo>
                      <a:pt x="119" y="1"/>
                      <a:pt x="119" y="1"/>
                      <a:pt x="119" y="0"/>
                    </a:cubicBezTo>
                    <a:cubicBezTo>
                      <a:pt x="119" y="0"/>
                      <a:pt x="119" y="0"/>
                      <a:pt x="118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50" name="Freeform 3168"/>
              <p:cNvSpPr>
                <a:spLocks/>
              </p:cNvSpPr>
              <p:nvPr/>
            </p:nvSpPr>
            <p:spPr bwMode="auto">
              <a:xfrm>
                <a:off x="10407" y="2174"/>
                <a:ext cx="181" cy="2"/>
              </a:xfrm>
              <a:custGeom>
                <a:avLst/>
                <a:gdLst>
                  <a:gd name="T0" fmla="*/ 119 w 120"/>
                  <a:gd name="T1" fmla="*/ 1 h 1"/>
                  <a:gd name="T2" fmla="*/ 120 w 120"/>
                  <a:gd name="T3" fmla="*/ 0 h 1"/>
                  <a:gd name="T4" fmla="*/ 119 w 120"/>
                  <a:gd name="T5" fmla="*/ 0 h 1"/>
                  <a:gd name="T6" fmla="*/ 1 w 120"/>
                  <a:gd name="T7" fmla="*/ 0 h 1"/>
                  <a:gd name="T8" fmla="*/ 1 w 120"/>
                  <a:gd name="T9" fmla="*/ 0 h 1"/>
                  <a:gd name="T10" fmla="*/ 0 w 120"/>
                  <a:gd name="T11" fmla="*/ 0 h 1"/>
                  <a:gd name="T12" fmla="*/ 1 w 120"/>
                  <a:gd name="T13" fmla="*/ 1 h 1"/>
                  <a:gd name="T14" fmla="*/ 119 w 120"/>
                  <a:gd name="T1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0" h="1">
                    <a:moveTo>
                      <a:pt x="119" y="1"/>
                    </a:moveTo>
                    <a:cubicBezTo>
                      <a:pt x="120" y="1"/>
                      <a:pt x="120" y="1"/>
                      <a:pt x="120" y="0"/>
                    </a:cubicBezTo>
                    <a:cubicBezTo>
                      <a:pt x="120" y="0"/>
                      <a:pt x="120" y="0"/>
                      <a:pt x="119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19" y="1"/>
                      <a:pt x="119" y="1"/>
                      <a:pt x="119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51" name="Freeform 3169"/>
              <p:cNvSpPr>
                <a:spLocks/>
              </p:cNvSpPr>
              <p:nvPr/>
            </p:nvSpPr>
            <p:spPr bwMode="auto">
              <a:xfrm>
                <a:off x="10550" y="2150"/>
                <a:ext cx="36" cy="30"/>
              </a:xfrm>
              <a:custGeom>
                <a:avLst/>
                <a:gdLst>
                  <a:gd name="T0" fmla="*/ 0 w 24"/>
                  <a:gd name="T1" fmla="*/ 20 h 20"/>
                  <a:gd name="T2" fmla="*/ 1 w 24"/>
                  <a:gd name="T3" fmla="*/ 20 h 20"/>
                  <a:gd name="T4" fmla="*/ 24 w 24"/>
                  <a:gd name="T5" fmla="*/ 1 h 20"/>
                  <a:gd name="T6" fmla="*/ 24 w 24"/>
                  <a:gd name="T7" fmla="*/ 0 h 20"/>
                  <a:gd name="T8" fmla="*/ 23 w 24"/>
                  <a:gd name="T9" fmla="*/ 0 h 20"/>
                  <a:gd name="T10" fmla="*/ 0 w 24"/>
                  <a:gd name="T11" fmla="*/ 19 h 20"/>
                  <a:gd name="T12" fmla="*/ 0 w 24"/>
                  <a:gd name="T13" fmla="*/ 20 h 20"/>
                  <a:gd name="T14" fmla="*/ 0 w 24"/>
                  <a:gd name="T1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4" h="20">
                    <a:moveTo>
                      <a:pt x="0" y="20"/>
                    </a:moveTo>
                    <a:cubicBezTo>
                      <a:pt x="1" y="20"/>
                      <a:pt x="1" y="20"/>
                      <a:pt x="1" y="20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4" y="0"/>
                      <a:pt x="24" y="0"/>
                    </a:cubicBezTo>
                    <a:cubicBezTo>
                      <a:pt x="24" y="0"/>
                      <a:pt x="23" y="0"/>
                      <a:pt x="23" y="0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19"/>
                      <a:pt x="0" y="19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52" name="Freeform 3170"/>
              <p:cNvSpPr>
                <a:spLocks/>
              </p:cNvSpPr>
              <p:nvPr/>
            </p:nvSpPr>
            <p:spPr bwMode="auto">
              <a:xfrm>
                <a:off x="10549" y="2174"/>
                <a:ext cx="39" cy="28"/>
              </a:xfrm>
              <a:custGeom>
                <a:avLst/>
                <a:gdLst>
                  <a:gd name="T0" fmla="*/ 1 w 26"/>
                  <a:gd name="T1" fmla="*/ 18 h 18"/>
                  <a:gd name="T2" fmla="*/ 1 w 26"/>
                  <a:gd name="T3" fmla="*/ 17 h 18"/>
                  <a:gd name="T4" fmla="*/ 26 w 26"/>
                  <a:gd name="T5" fmla="*/ 1 h 18"/>
                  <a:gd name="T6" fmla="*/ 26 w 26"/>
                  <a:gd name="T7" fmla="*/ 0 h 18"/>
                  <a:gd name="T8" fmla="*/ 25 w 26"/>
                  <a:gd name="T9" fmla="*/ 0 h 18"/>
                  <a:gd name="T10" fmla="*/ 0 w 26"/>
                  <a:gd name="T11" fmla="*/ 16 h 18"/>
                  <a:gd name="T12" fmla="*/ 0 w 26"/>
                  <a:gd name="T13" fmla="*/ 17 h 18"/>
                  <a:gd name="T14" fmla="*/ 1 w 26"/>
                  <a:gd name="T15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6" h="18">
                    <a:moveTo>
                      <a:pt x="1" y="18"/>
                    </a:moveTo>
                    <a:cubicBezTo>
                      <a:pt x="1" y="18"/>
                      <a:pt x="1" y="18"/>
                      <a:pt x="1" y="17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6" y="1"/>
                      <a:pt x="26" y="0"/>
                      <a:pt x="26" y="0"/>
                    </a:cubicBezTo>
                    <a:cubicBezTo>
                      <a:pt x="26" y="0"/>
                      <a:pt x="25" y="0"/>
                      <a:pt x="25" y="0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8"/>
                      <a:pt x="1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53" name="Freeform 3171"/>
              <p:cNvSpPr>
                <a:spLocks/>
              </p:cNvSpPr>
              <p:nvPr/>
            </p:nvSpPr>
            <p:spPr bwMode="auto">
              <a:xfrm>
                <a:off x="10550" y="2177"/>
                <a:ext cx="2" cy="25"/>
              </a:xfrm>
              <a:custGeom>
                <a:avLst/>
                <a:gdLst>
                  <a:gd name="T0" fmla="*/ 0 w 1"/>
                  <a:gd name="T1" fmla="*/ 16 h 16"/>
                  <a:gd name="T2" fmla="*/ 1 w 1"/>
                  <a:gd name="T3" fmla="*/ 15 h 16"/>
                  <a:gd name="T4" fmla="*/ 1 w 1"/>
                  <a:gd name="T5" fmla="*/ 1 h 16"/>
                  <a:gd name="T6" fmla="*/ 0 w 1"/>
                  <a:gd name="T7" fmla="*/ 0 h 16"/>
                  <a:gd name="T8" fmla="*/ 0 w 1"/>
                  <a:gd name="T9" fmla="*/ 1 h 16"/>
                  <a:gd name="T10" fmla="*/ 0 w 1"/>
                  <a:gd name="T11" fmla="*/ 15 h 16"/>
                  <a:gd name="T12" fmla="*/ 0 w 1"/>
                  <a:gd name="T13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16">
                    <a:moveTo>
                      <a:pt x="0" y="16"/>
                    </a:moveTo>
                    <a:cubicBezTo>
                      <a:pt x="1" y="16"/>
                      <a:pt x="1" y="16"/>
                      <a:pt x="1" y="15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16"/>
                      <a:pt x="0" y="16"/>
                      <a:pt x="0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54" name="Freeform 3172"/>
              <p:cNvSpPr>
                <a:spLocks/>
              </p:cNvSpPr>
              <p:nvPr/>
            </p:nvSpPr>
            <p:spPr bwMode="auto">
              <a:xfrm>
                <a:off x="10409" y="2179"/>
                <a:ext cx="143" cy="1"/>
              </a:xfrm>
              <a:custGeom>
                <a:avLst/>
                <a:gdLst>
                  <a:gd name="T0" fmla="*/ 0 w 95"/>
                  <a:gd name="T1" fmla="*/ 1 h 1"/>
                  <a:gd name="T2" fmla="*/ 95 w 95"/>
                  <a:gd name="T3" fmla="*/ 1 h 1"/>
                  <a:gd name="T4" fmla="*/ 95 w 95"/>
                  <a:gd name="T5" fmla="*/ 0 h 1"/>
                  <a:gd name="T6" fmla="*/ 95 w 95"/>
                  <a:gd name="T7" fmla="*/ 0 h 1"/>
                  <a:gd name="T8" fmla="*/ 0 w 95"/>
                  <a:gd name="T9" fmla="*/ 0 h 1"/>
                  <a:gd name="T10" fmla="*/ 0 w 95"/>
                  <a:gd name="T11" fmla="*/ 0 h 1"/>
                  <a:gd name="T12" fmla="*/ 0 w 95"/>
                  <a:gd name="T13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5" h="1">
                    <a:moveTo>
                      <a:pt x="0" y="1"/>
                    </a:moveTo>
                    <a:cubicBezTo>
                      <a:pt x="95" y="1"/>
                      <a:pt x="95" y="1"/>
                      <a:pt x="95" y="1"/>
                    </a:cubicBezTo>
                    <a:cubicBezTo>
                      <a:pt x="95" y="1"/>
                      <a:pt x="95" y="1"/>
                      <a:pt x="95" y="0"/>
                    </a:cubicBezTo>
                    <a:cubicBezTo>
                      <a:pt x="95" y="0"/>
                      <a:pt x="95" y="0"/>
                      <a:pt x="95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55" name="Rectangle 3173"/>
              <p:cNvSpPr>
                <a:spLocks noChangeArrowheads="1"/>
              </p:cNvSpPr>
              <p:nvPr/>
            </p:nvSpPr>
            <p:spPr bwMode="auto">
              <a:xfrm>
                <a:off x="10528" y="2197"/>
                <a:ext cx="54" cy="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56" name="Freeform 3174"/>
              <p:cNvSpPr>
                <a:spLocks/>
              </p:cNvSpPr>
              <p:nvPr/>
            </p:nvSpPr>
            <p:spPr bwMode="auto">
              <a:xfrm>
                <a:off x="10362" y="2200"/>
                <a:ext cx="47" cy="24"/>
              </a:xfrm>
              <a:custGeom>
                <a:avLst/>
                <a:gdLst>
                  <a:gd name="T0" fmla="*/ 0 w 31"/>
                  <a:gd name="T1" fmla="*/ 0 h 16"/>
                  <a:gd name="T2" fmla="*/ 31 w 31"/>
                  <a:gd name="T3" fmla="*/ 0 h 16"/>
                  <a:gd name="T4" fmla="*/ 31 w 31"/>
                  <a:gd name="T5" fmla="*/ 16 h 16"/>
                  <a:gd name="T6" fmla="*/ 19 w 31"/>
                  <a:gd name="T7" fmla="*/ 16 h 16"/>
                  <a:gd name="T8" fmla="*/ 0 w 31"/>
                  <a:gd name="T9" fmla="*/ 0 h 16"/>
                  <a:gd name="T10" fmla="*/ 0 w 31"/>
                  <a:gd name="T11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1" h="16">
                    <a:moveTo>
                      <a:pt x="0" y="0"/>
                    </a:moveTo>
                    <a:cubicBezTo>
                      <a:pt x="31" y="0"/>
                      <a:pt x="31" y="0"/>
                      <a:pt x="31" y="0"/>
                    </a:cubicBezTo>
                    <a:cubicBezTo>
                      <a:pt x="31" y="16"/>
                      <a:pt x="31" y="16"/>
                      <a:pt x="31" y="16"/>
                    </a:cubicBezTo>
                    <a:cubicBezTo>
                      <a:pt x="19" y="16"/>
                      <a:pt x="19" y="16"/>
                      <a:pt x="19" y="1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57" name="Freeform 3175"/>
              <p:cNvSpPr>
                <a:spLocks/>
              </p:cNvSpPr>
              <p:nvPr/>
            </p:nvSpPr>
            <p:spPr bwMode="auto">
              <a:xfrm>
                <a:off x="10362" y="2149"/>
                <a:ext cx="1" cy="51"/>
              </a:xfrm>
              <a:custGeom>
                <a:avLst/>
                <a:gdLst>
                  <a:gd name="T0" fmla="*/ 0 w 1"/>
                  <a:gd name="T1" fmla="*/ 34 h 34"/>
                  <a:gd name="T2" fmla="*/ 1 w 1"/>
                  <a:gd name="T3" fmla="*/ 34 h 34"/>
                  <a:gd name="T4" fmla="*/ 1 w 1"/>
                  <a:gd name="T5" fmla="*/ 0 h 34"/>
                  <a:gd name="T6" fmla="*/ 0 w 1"/>
                  <a:gd name="T7" fmla="*/ 0 h 34"/>
                  <a:gd name="T8" fmla="*/ 0 w 1"/>
                  <a:gd name="T9" fmla="*/ 0 h 34"/>
                  <a:gd name="T10" fmla="*/ 0 w 1"/>
                  <a:gd name="T11" fmla="*/ 34 h 34"/>
                  <a:gd name="T12" fmla="*/ 0 w 1"/>
                  <a:gd name="T13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34">
                    <a:moveTo>
                      <a:pt x="0" y="34"/>
                    </a:moveTo>
                    <a:cubicBezTo>
                      <a:pt x="1" y="34"/>
                      <a:pt x="1" y="34"/>
                      <a:pt x="1" y="34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0" y="34"/>
                      <a:pt x="0" y="34"/>
                      <a:pt x="0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58" name="Freeform 3176"/>
              <p:cNvSpPr>
                <a:spLocks/>
              </p:cNvSpPr>
              <p:nvPr/>
            </p:nvSpPr>
            <p:spPr bwMode="auto">
              <a:xfrm>
                <a:off x="10351" y="2150"/>
                <a:ext cx="59" cy="2"/>
              </a:xfrm>
              <a:custGeom>
                <a:avLst/>
                <a:gdLst>
                  <a:gd name="T0" fmla="*/ 1 w 39"/>
                  <a:gd name="T1" fmla="*/ 1 h 1"/>
                  <a:gd name="T2" fmla="*/ 39 w 39"/>
                  <a:gd name="T3" fmla="*/ 1 h 1"/>
                  <a:gd name="T4" fmla="*/ 39 w 39"/>
                  <a:gd name="T5" fmla="*/ 0 h 1"/>
                  <a:gd name="T6" fmla="*/ 39 w 39"/>
                  <a:gd name="T7" fmla="*/ 0 h 1"/>
                  <a:gd name="T8" fmla="*/ 1 w 39"/>
                  <a:gd name="T9" fmla="*/ 0 h 1"/>
                  <a:gd name="T10" fmla="*/ 0 w 39"/>
                  <a:gd name="T11" fmla="*/ 0 h 1"/>
                  <a:gd name="T12" fmla="*/ 1 w 39"/>
                  <a:gd name="T13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1">
                    <a:moveTo>
                      <a:pt x="1" y="1"/>
                    </a:moveTo>
                    <a:cubicBezTo>
                      <a:pt x="39" y="1"/>
                      <a:pt x="39" y="1"/>
                      <a:pt x="39" y="1"/>
                    </a:cubicBezTo>
                    <a:cubicBezTo>
                      <a:pt x="39" y="1"/>
                      <a:pt x="39" y="1"/>
                      <a:pt x="39" y="0"/>
                    </a:cubicBezTo>
                    <a:cubicBezTo>
                      <a:pt x="39" y="0"/>
                      <a:pt x="39" y="0"/>
                      <a:pt x="39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59" name="Freeform 3177"/>
              <p:cNvSpPr>
                <a:spLocks/>
              </p:cNvSpPr>
              <p:nvPr/>
            </p:nvSpPr>
            <p:spPr bwMode="auto">
              <a:xfrm>
                <a:off x="10350" y="2174"/>
                <a:ext cx="60" cy="2"/>
              </a:xfrm>
              <a:custGeom>
                <a:avLst/>
                <a:gdLst>
                  <a:gd name="T0" fmla="*/ 1 w 40"/>
                  <a:gd name="T1" fmla="*/ 1 h 1"/>
                  <a:gd name="T2" fmla="*/ 1 w 40"/>
                  <a:gd name="T3" fmla="*/ 1 h 1"/>
                  <a:gd name="T4" fmla="*/ 40 w 40"/>
                  <a:gd name="T5" fmla="*/ 1 h 1"/>
                  <a:gd name="T6" fmla="*/ 40 w 40"/>
                  <a:gd name="T7" fmla="*/ 0 h 1"/>
                  <a:gd name="T8" fmla="*/ 40 w 40"/>
                  <a:gd name="T9" fmla="*/ 0 h 1"/>
                  <a:gd name="T10" fmla="*/ 40 w 40"/>
                  <a:gd name="T11" fmla="*/ 0 h 1"/>
                  <a:gd name="T12" fmla="*/ 1 w 40"/>
                  <a:gd name="T13" fmla="*/ 0 h 1"/>
                  <a:gd name="T14" fmla="*/ 0 w 40"/>
                  <a:gd name="T15" fmla="*/ 0 h 1"/>
                  <a:gd name="T16" fmla="*/ 1 w 40"/>
                  <a:gd name="T1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0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40" y="1"/>
                      <a:pt x="40" y="1"/>
                      <a:pt x="40" y="1"/>
                    </a:cubicBezTo>
                    <a:cubicBezTo>
                      <a:pt x="40" y="1"/>
                      <a:pt x="40" y="1"/>
                      <a:pt x="40" y="0"/>
                    </a:cubicBezTo>
                    <a:cubicBezTo>
                      <a:pt x="40" y="0"/>
                      <a:pt x="40" y="0"/>
                      <a:pt x="40" y="0"/>
                    </a:cubicBezTo>
                    <a:cubicBezTo>
                      <a:pt x="40" y="0"/>
                      <a:pt x="40" y="0"/>
                      <a:pt x="4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60" name="Freeform 3178"/>
              <p:cNvSpPr>
                <a:spLocks/>
              </p:cNvSpPr>
              <p:nvPr/>
            </p:nvSpPr>
            <p:spPr bwMode="auto">
              <a:xfrm>
                <a:off x="10351" y="2150"/>
                <a:ext cx="38" cy="30"/>
              </a:xfrm>
              <a:custGeom>
                <a:avLst/>
                <a:gdLst>
                  <a:gd name="T0" fmla="*/ 24 w 25"/>
                  <a:gd name="T1" fmla="*/ 20 h 20"/>
                  <a:gd name="T2" fmla="*/ 24 w 25"/>
                  <a:gd name="T3" fmla="*/ 20 h 20"/>
                  <a:gd name="T4" fmla="*/ 24 w 25"/>
                  <a:gd name="T5" fmla="*/ 19 h 20"/>
                  <a:gd name="T6" fmla="*/ 1 w 25"/>
                  <a:gd name="T7" fmla="*/ 0 h 20"/>
                  <a:gd name="T8" fmla="*/ 1 w 25"/>
                  <a:gd name="T9" fmla="*/ 0 h 20"/>
                  <a:gd name="T10" fmla="*/ 1 w 25"/>
                  <a:gd name="T11" fmla="*/ 1 h 20"/>
                  <a:gd name="T12" fmla="*/ 24 w 25"/>
                  <a:gd name="T13" fmla="*/ 20 h 20"/>
                  <a:gd name="T14" fmla="*/ 24 w 25"/>
                  <a:gd name="T1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5" h="20">
                    <a:moveTo>
                      <a:pt x="24" y="20"/>
                    </a:moveTo>
                    <a:cubicBezTo>
                      <a:pt x="24" y="20"/>
                      <a:pt x="24" y="20"/>
                      <a:pt x="24" y="20"/>
                    </a:cubicBezTo>
                    <a:cubicBezTo>
                      <a:pt x="25" y="19"/>
                      <a:pt x="25" y="19"/>
                      <a:pt x="24" y="19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1" y="1"/>
                    </a:cubicBezTo>
                    <a:cubicBezTo>
                      <a:pt x="24" y="20"/>
                      <a:pt x="24" y="20"/>
                      <a:pt x="24" y="20"/>
                    </a:cubicBezTo>
                    <a:cubicBezTo>
                      <a:pt x="24" y="20"/>
                      <a:pt x="24" y="20"/>
                      <a:pt x="2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61" name="Freeform 3179"/>
              <p:cNvSpPr>
                <a:spLocks/>
              </p:cNvSpPr>
              <p:nvPr/>
            </p:nvSpPr>
            <p:spPr bwMode="auto">
              <a:xfrm>
                <a:off x="10350" y="2174"/>
                <a:ext cx="39" cy="28"/>
              </a:xfrm>
              <a:custGeom>
                <a:avLst/>
                <a:gdLst>
                  <a:gd name="T0" fmla="*/ 26 w 26"/>
                  <a:gd name="T1" fmla="*/ 18 h 18"/>
                  <a:gd name="T2" fmla="*/ 26 w 26"/>
                  <a:gd name="T3" fmla="*/ 17 h 18"/>
                  <a:gd name="T4" fmla="*/ 26 w 26"/>
                  <a:gd name="T5" fmla="*/ 16 h 18"/>
                  <a:gd name="T6" fmla="*/ 1 w 26"/>
                  <a:gd name="T7" fmla="*/ 0 h 18"/>
                  <a:gd name="T8" fmla="*/ 1 w 26"/>
                  <a:gd name="T9" fmla="*/ 0 h 18"/>
                  <a:gd name="T10" fmla="*/ 1 w 26"/>
                  <a:gd name="T11" fmla="*/ 1 h 18"/>
                  <a:gd name="T12" fmla="*/ 25 w 26"/>
                  <a:gd name="T13" fmla="*/ 17 h 18"/>
                  <a:gd name="T14" fmla="*/ 26 w 26"/>
                  <a:gd name="T15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6" h="18">
                    <a:moveTo>
                      <a:pt x="26" y="18"/>
                    </a:moveTo>
                    <a:cubicBezTo>
                      <a:pt x="26" y="18"/>
                      <a:pt x="26" y="17"/>
                      <a:pt x="26" y="17"/>
                    </a:cubicBezTo>
                    <a:cubicBezTo>
                      <a:pt x="26" y="17"/>
                      <a:pt x="26" y="17"/>
                      <a:pt x="26" y="16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1" y="1"/>
                    </a:cubicBezTo>
                    <a:cubicBezTo>
                      <a:pt x="25" y="17"/>
                      <a:pt x="25" y="17"/>
                      <a:pt x="25" y="17"/>
                    </a:cubicBezTo>
                    <a:cubicBezTo>
                      <a:pt x="25" y="18"/>
                      <a:pt x="26" y="18"/>
                      <a:pt x="26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62" name="Freeform 3180"/>
              <p:cNvSpPr>
                <a:spLocks/>
              </p:cNvSpPr>
              <p:nvPr/>
            </p:nvSpPr>
            <p:spPr bwMode="auto">
              <a:xfrm>
                <a:off x="10386" y="2177"/>
                <a:ext cx="3" cy="25"/>
              </a:xfrm>
              <a:custGeom>
                <a:avLst/>
                <a:gdLst>
                  <a:gd name="T0" fmla="*/ 1 w 2"/>
                  <a:gd name="T1" fmla="*/ 16 h 16"/>
                  <a:gd name="T2" fmla="*/ 2 w 2"/>
                  <a:gd name="T3" fmla="*/ 15 h 16"/>
                  <a:gd name="T4" fmla="*/ 2 w 2"/>
                  <a:gd name="T5" fmla="*/ 1 h 16"/>
                  <a:gd name="T6" fmla="*/ 1 w 2"/>
                  <a:gd name="T7" fmla="*/ 0 h 16"/>
                  <a:gd name="T8" fmla="*/ 0 w 2"/>
                  <a:gd name="T9" fmla="*/ 1 h 16"/>
                  <a:gd name="T10" fmla="*/ 0 w 2"/>
                  <a:gd name="T11" fmla="*/ 15 h 16"/>
                  <a:gd name="T12" fmla="*/ 1 w 2"/>
                  <a:gd name="T13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16">
                    <a:moveTo>
                      <a:pt x="1" y="16"/>
                    </a:moveTo>
                    <a:cubicBezTo>
                      <a:pt x="1" y="16"/>
                      <a:pt x="2" y="16"/>
                      <a:pt x="2" y="15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16"/>
                      <a:pt x="1" y="16"/>
                      <a:pt x="1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63" name="Freeform 3181"/>
              <p:cNvSpPr>
                <a:spLocks/>
              </p:cNvSpPr>
              <p:nvPr/>
            </p:nvSpPr>
            <p:spPr bwMode="auto">
              <a:xfrm>
                <a:off x="10386" y="2179"/>
                <a:ext cx="24" cy="1"/>
              </a:xfrm>
              <a:custGeom>
                <a:avLst/>
                <a:gdLst>
                  <a:gd name="T0" fmla="*/ 1 w 16"/>
                  <a:gd name="T1" fmla="*/ 1 h 1"/>
                  <a:gd name="T2" fmla="*/ 15 w 16"/>
                  <a:gd name="T3" fmla="*/ 1 h 1"/>
                  <a:gd name="T4" fmla="*/ 16 w 16"/>
                  <a:gd name="T5" fmla="*/ 0 h 1"/>
                  <a:gd name="T6" fmla="*/ 15 w 16"/>
                  <a:gd name="T7" fmla="*/ 0 h 1"/>
                  <a:gd name="T8" fmla="*/ 1 w 16"/>
                  <a:gd name="T9" fmla="*/ 0 h 1"/>
                  <a:gd name="T10" fmla="*/ 0 w 16"/>
                  <a:gd name="T11" fmla="*/ 0 h 1"/>
                  <a:gd name="T12" fmla="*/ 1 w 16"/>
                  <a:gd name="T13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1">
                    <a:moveTo>
                      <a:pt x="1" y="1"/>
                    </a:moveTo>
                    <a:cubicBezTo>
                      <a:pt x="15" y="1"/>
                      <a:pt x="15" y="1"/>
                      <a:pt x="15" y="1"/>
                    </a:cubicBezTo>
                    <a:cubicBezTo>
                      <a:pt x="16" y="1"/>
                      <a:pt x="16" y="1"/>
                      <a:pt x="16" y="0"/>
                    </a:cubicBezTo>
                    <a:cubicBezTo>
                      <a:pt x="16" y="0"/>
                      <a:pt x="16" y="0"/>
                      <a:pt x="15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64" name="Rectangle 3182"/>
              <p:cNvSpPr>
                <a:spLocks noChangeArrowheads="1"/>
              </p:cNvSpPr>
              <p:nvPr/>
            </p:nvSpPr>
            <p:spPr bwMode="auto">
              <a:xfrm>
                <a:off x="10357" y="2197"/>
                <a:ext cx="53" cy="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65" name="Freeform 3183"/>
              <p:cNvSpPr>
                <a:spLocks/>
              </p:cNvSpPr>
              <p:nvPr/>
            </p:nvSpPr>
            <p:spPr bwMode="auto">
              <a:xfrm>
                <a:off x="10531" y="2376"/>
                <a:ext cx="45" cy="25"/>
              </a:xfrm>
              <a:custGeom>
                <a:avLst/>
                <a:gdLst>
                  <a:gd name="T0" fmla="*/ 30 w 30"/>
                  <a:gd name="T1" fmla="*/ 0 h 16"/>
                  <a:gd name="T2" fmla="*/ 0 w 30"/>
                  <a:gd name="T3" fmla="*/ 0 h 16"/>
                  <a:gd name="T4" fmla="*/ 0 w 30"/>
                  <a:gd name="T5" fmla="*/ 16 h 16"/>
                  <a:gd name="T6" fmla="*/ 11 w 30"/>
                  <a:gd name="T7" fmla="*/ 16 h 16"/>
                  <a:gd name="T8" fmla="*/ 30 w 30"/>
                  <a:gd name="T9" fmla="*/ 0 h 16"/>
                  <a:gd name="T10" fmla="*/ 30 w 30"/>
                  <a:gd name="T11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0" h="16">
                    <a:moveTo>
                      <a:pt x="3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30" y="0"/>
                      <a:pt x="30" y="0"/>
                      <a:pt x="30" y="0"/>
                    </a:cubicBezTo>
                    <a:cubicBezTo>
                      <a:pt x="30" y="0"/>
                      <a:pt x="30" y="0"/>
                      <a:pt x="3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66" name="Freeform 3184"/>
              <p:cNvSpPr>
                <a:spLocks/>
              </p:cNvSpPr>
              <p:nvPr/>
            </p:nvSpPr>
            <p:spPr bwMode="auto">
              <a:xfrm>
                <a:off x="10574" y="2325"/>
                <a:ext cx="3" cy="51"/>
              </a:xfrm>
              <a:custGeom>
                <a:avLst/>
                <a:gdLst>
                  <a:gd name="T0" fmla="*/ 1 w 2"/>
                  <a:gd name="T1" fmla="*/ 34 h 34"/>
                  <a:gd name="T2" fmla="*/ 2 w 2"/>
                  <a:gd name="T3" fmla="*/ 34 h 34"/>
                  <a:gd name="T4" fmla="*/ 2 w 2"/>
                  <a:gd name="T5" fmla="*/ 1 h 34"/>
                  <a:gd name="T6" fmla="*/ 1 w 2"/>
                  <a:gd name="T7" fmla="*/ 0 h 34"/>
                  <a:gd name="T8" fmla="*/ 0 w 2"/>
                  <a:gd name="T9" fmla="*/ 1 h 34"/>
                  <a:gd name="T10" fmla="*/ 0 w 2"/>
                  <a:gd name="T11" fmla="*/ 34 h 34"/>
                  <a:gd name="T12" fmla="*/ 1 w 2"/>
                  <a:gd name="T13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34">
                    <a:moveTo>
                      <a:pt x="1" y="34"/>
                    </a:moveTo>
                    <a:cubicBezTo>
                      <a:pt x="1" y="34"/>
                      <a:pt x="2" y="34"/>
                      <a:pt x="2" y="34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0" y="34"/>
                      <a:pt x="1" y="34"/>
                      <a:pt x="1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67" name="Freeform 3185"/>
              <p:cNvSpPr>
                <a:spLocks/>
              </p:cNvSpPr>
              <p:nvPr/>
            </p:nvSpPr>
            <p:spPr bwMode="auto">
              <a:xfrm>
                <a:off x="10406" y="2327"/>
                <a:ext cx="180" cy="1"/>
              </a:xfrm>
              <a:custGeom>
                <a:avLst/>
                <a:gdLst>
                  <a:gd name="T0" fmla="*/ 1 w 120"/>
                  <a:gd name="T1" fmla="*/ 1 h 1"/>
                  <a:gd name="T2" fmla="*/ 119 w 120"/>
                  <a:gd name="T3" fmla="*/ 1 h 1"/>
                  <a:gd name="T4" fmla="*/ 120 w 120"/>
                  <a:gd name="T5" fmla="*/ 1 h 1"/>
                  <a:gd name="T6" fmla="*/ 119 w 120"/>
                  <a:gd name="T7" fmla="*/ 0 h 1"/>
                  <a:gd name="T8" fmla="*/ 1 w 120"/>
                  <a:gd name="T9" fmla="*/ 0 h 1"/>
                  <a:gd name="T10" fmla="*/ 0 w 120"/>
                  <a:gd name="T11" fmla="*/ 1 h 1"/>
                  <a:gd name="T12" fmla="*/ 1 w 120"/>
                  <a:gd name="T13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0" h="1">
                    <a:moveTo>
                      <a:pt x="1" y="1"/>
                    </a:moveTo>
                    <a:cubicBezTo>
                      <a:pt x="119" y="1"/>
                      <a:pt x="119" y="1"/>
                      <a:pt x="119" y="1"/>
                    </a:cubicBezTo>
                    <a:cubicBezTo>
                      <a:pt x="120" y="1"/>
                      <a:pt x="120" y="1"/>
                      <a:pt x="120" y="1"/>
                    </a:cubicBezTo>
                    <a:cubicBezTo>
                      <a:pt x="120" y="0"/>
                      <a:pt x="120" y="0"/>
                      <a:pt x="119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68" name="Freeform 3186"/>
              <p:cNvSpPr>
                <a:spLocks/>
              </p:cNvSpPr>
              <p:nvPr/>
            </p:nvSpPr>
            <p:spPr bwMode="auto">
              <a:xfrm>
                <a:off x="10407" y="2351"/>
                <a:ext cx="181" cy="1"/>
              </a:xfrm>
              <a:custGeom>
                <a:avLst/>
                <a:gdLst>
                  <a:gd name="T0" fmla="*/ 119 w 120"/>
                  <a:gd name="T1" fmla="*/ 1 h 1"/>
                  <a:gd name="T2" fmla="*/ 120 w 120"/>
                  <a:gd name="T3" fmla="*/ 0 h 1"/>
                  <a:gd name="T4" fmla="*/ 119 w 120"/>
                  <a:gd name="T5" fmla="*/ 0 h 1"/>
                  <a:gd name="T6" fmla="*/ 1 w 120"/>
                  <a:gd name="T7" fmla="*/ 0 h 1"/>
                  <a:gd name="T8" fmla="*/ 1 w 120"/>
                  <a:gd name="T9" fmla="*/ 0 h 1"/>
                  <a:gd name="T10" fmla="*/ 0 w 120"/>
                  <a:gd name="T11" fmla="*/ 0 h 1"/>
                  <a:gd name="T12" fmla="*/ 1 w 120"/>
                  <a:gd name="T13" fmla="*/ 1 h 1"/>
                  <a:gd name="T14" fmla="*/ 119 w 120"/>
                  <a:gd name="T1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0" h="1">
                    <a:moveTo>
                      <a:pt x="119" y="1"/>
                    </a:moveTo>
                    <a:cubicBezTo>
                      <a:pt x="120" y="1"/>
                      <a:pt x="120" y="1"/>
                      <a:pt x="120" y="0"/>
                    </a:cubicBezTo>
                    <a:cubicBezTo>
                      <a:pt x="120" y="0"/>
                      <a:pt x="120" y="0"/>
                      <a:pt x="119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19" y="1"/>
                      <a:pt x="119" y="1"/>
                      <a:pt x="119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69" name="Freeform 3187"/>
              <p:cNvSpPr>
                <a:spLocks/>
              </p:cNvSpPr>
              <p:nvPr/>
            </p:nvSpPr>
            <p:spPr bwMode="auto">
              <a:xfrm>
                <a:off x="10550" y="2327"/>
                <a:ext cx="36" cy="30"/>
              </a:xfrm>
              <a:custGeom>
                <a:avLst/>
                <a:gdLst>
                  <a:gd name="T0" fmla="*/ 0 w 24"/>
                  <a:gd name="T1" fmla="*/ 20 h 20"/>
                  <a:gd name="T2" fmla="*/ 1 w 24"/>
                  <a:gd name="T3" fmla="*/ 20 h 20"/>
                  <a:gd name="T4" fmla="*/ 24 w 24"/>
                  <a:gd name="T5" fmla="*/ 1 h 20"/>
                  <a:gd name="T6" fmla="*/ 24 w 24"/>
                  <a:gd name="T7" fmla="*/ 0 h 20"/>
                  <a:gd name="T8" fmla="*/ 23 w 24"/>
                  <a:gd name="T9" fmla="*/ 0 h 20"/>
                  <a:gd name="T10" fmla="*/ 0 w 24"/>
                  <a:gd name="T11" fmla="*/ 19 h 20"/>
                  <a:gd name="T12" fmla="*/ 0 w 24"/>
                  <a:gd name="T13" fmla="*/ 20 h 20"/>
                  <a:gd name="T14" fmla="*/ 0 w 24"/>
                  <a:gd name="T1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4" h="20">
                    <a:moveTo>
                      <a:pt x="0" y="20"/>
                    </a:moveTo>
                    <a:cubicBezTo>
                      <a:pt x="1" y="20"/>
                      <a:pt x="1" y="20"/>
                      <a:pt x="1" y="20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4" y="0"/>
                      <a:pt x="24" y="0"/>
                    </a:cubicBezTo>
                    <a:cubicBezTo>
                      <a:pt x="24" y="0"/>
                      <a:pt x="23" y="0"/>
                      <a:pt x="23" y="0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19"/>
                      <a:pt x="0" y="19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70" name="Freeform 3188"/>
              <p:cNvSpPr>
                <a:spLocks/>
              </p:cNvSpPr>
              <p:nvPr/>
            </p:nvSpPr>
            <p:spPr bwMode="auto">
              <a:xfrm>
                <a:off x="10549" y="2351"/>
                <a:ext cx="39" cy="27"/>
              </a:xfrm>
              <a:custGeom>
                <a:avLst/>
                <a:gdLst>
                  <a:gd name="T0" fmla="*/ 1 w 26"/>
                  <a:gd name="T1" fmla="*/ 18 h 18"/>
                  <a:gd name="T2" fmla="*/ 1 w 26"/>
                  <a:gd name="T3" fmla="*/ 18 h 18"/>
                  <a:gd name="T4" fmla="*/ 26 w 26"/>
                  <a:gd name="T5" fmla="*/ 1 h 18"/>
                  <a:gd name="T6" fmla="*/ 26 w 26"/>
                  <a:gd name="T7" fmla="*/ 0 h 18"/>
                  <a:gd name="T8" fmla="*/ 25 w 26"/>
                  <a:gd name="T9" fmla="*/ 0 h 18"/>
                  <a:gd name="T10" fmla="*/ 0 w 26"/>
                  <a:gd name="T11" fmla="*/ 16 h 18"/>
                  <a:gd name="T12" fmla="*/ 0 w 26"/>
                  <a:gd name="T13" fmla="*/ 17 h 18"/>
                  <a:gd name="T14" fmla="*/ 1 w 26"/>
                  <a:gd name="T15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6" h="18">
                    <a:moveTo>
                      <a:pt x="1" y="18"/>
                    </a:moveTo>
                    <a:cubicBezTo>
                      <a:pt x="1" y="18"/>
                      <a:pt x="1" y="18"/>
                      <a:pt x="1" y="18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6" y="1"/>
                      <a:pt x="26" y="0"/>
                      <a:pt x="26" y="0"/>
                    </a:cubicBezTo>
                    <a:cubicBezTo>
                      <a:pt x="26" y="0"/>
                      <a:pt x="25" y="0"/>
                      <a:pt x="25" y="0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8"/>
                      <a:pt x="0" y="18"/>
                      <a:pt x="1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71" name="Freeform 3189"/>
              <p:cNvSpPr>
                <a:spLocks/>
              </p:cNvSpPr>
              <p:nvPr/>
            </p:nvSpPr>
            <p:spPr bwMode="auto">
              <a:xfrm>
                <a:off x="10550" y="2354"/>
                <a:ext cx="2" cy="24"/>
              </a:xfrm>
              <a:custGeom>
                <a:avLst/>
                <a:gdLst>
                  <a:gd name="T0" fmla="*/ 0 w 1"/>
                  <a:gd name="T1" fmla="*/ 16 h 16"/>
                  <a:gd name="T2" fmla="*/ 1 w 1"/>
                  <a:gd name="T3" fmla="*/ 16 h 16"/>
                  <a:gd name="T4" fmla="*/ 1 w 1"/>
                  <a:gd name="T5" fmla="*/ 1 h 16"/>
                  <a:gd name="T6" fmla="*/ 0 w 1"/>
                  <a:gd name="T7" fmla="*/ 0 h 16"/>
                  <a:gd name="T8" fmla="*/ 0 w 1"/>
                  <a:gd name="T9" fmla="*/ 1 h 16"/>
                  <a:gd name="T10" fmla="*/ 0 w 1"/>
                  <a:gd name="T11" fmla="*/ 16 h 16"/>
                  <a:gd name="T12" fmla="*/ 0 w 1"/>
                  <a:gd name="T13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16">
                    <a:moveTo>
                      <a:pt x="0" y="16"/>
                    </a:moveTo>
                    <a:cubicBezTo>
                      <a:pt x="1" y="16"/>
                      <a:pt x="1" y="16"/>
                      <a:pt x="1" y="16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72" name="Freeform 3190"/>
              <p:cNvSpPr>
                <a:spLocks/>
              </p:cNvSpPr>
              <p:nvPr/>
            </p:nvSpPr>
            <p:spPr bwMode="auto">
              <a:xfrm>
                <a:off x="10407" y="2355"/>
                <a:ext cx="145" cy="2"/>
              </a:xfrm>
              <a:custGeom>
                <a:avLst/>
                <a:gdLst>
                  <a:gd name="T0" fmla="*/ 1 w 96"/>
                  <a:gd name="T1" fmla="*/ 1 h 1"/>
                  <a:gd name="T2" fmla="*/ 96 w 96"/>
                  <a:gd name="T3" fmla="*/ 1 h 1"/>
                  <a:gd name="T4" fmla="*/ 96 w 96"/>
                  <a:gd name="T5" fmla="*/ 0 h 1"/>
                  <a:gd name="T6" fmla="*/ 96 w 96"/>
                  <a:gd name="T7" fmla="*/ 0 h 1"/>
                  <a:gd name="T8" fmla="*/ 1 w 96"/>
                  <a:gd name="T9" fmla="*/ 0 h 1"/>
                  <a:gd name="T10" fmla="*/ 0 w 96"/>
                  <a:gd name="T11" fmla="*/ 0 h 1"/>
                  <a:gd name="T12" fmla="*/ 1 w 96"/>
                  <a:gd name="T13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1">
                    <a:moveTo>
                      <a:pt x="1" y="1"/>
                    </a:moveTo>
                    <a:cubicBezTo>
                      <a:pt x="96" y="1"/>
                      <a:pt x="96" y="1"/>
                      <a:pt x="96" y="1"/>
                    </a:cubicBezTo>
                    <a:cubicBezTo>
                      <a:pt x="96" y="1"/>
                      <a:pt x="96" y="1"/>
                      <a:pt x="96" y="0"/>
                    </a:cubicBezTo>
                    <a:cubicBezTo>
                      <a:pt x="96" y="0"/>
                      <a:pt x="96" y="0"/>
                      <a:pt x="96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73" name="Rectangle 3191"/>
              <p:cNvSpPr>
                <a:spLocks noChangeArrowheads="1"/>
              </p:cNvSpPr>
              <p:nvPr/>
            </p:nvSpPr>
            <p:spPr bwMode="auto">
              <a:xfrm>
                <a:off x="10528" y="2375"/>
                <a:ext cx="54" cy="3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74" name="Freeform 3192"/>
              <p:cNvSpPr>
                <a:spLocks/>
              </p:cNvSpPr>
              <p:nvPr/>
            </p:nvSpPr>
            <p:spPr bwMode="auto">
              <a:xfrm>
                <a:off x="10362" y="2376"/>
                <a:ext cx="47" cy="25"/>
              </a:xfrm>
              <a:custGeom>
                <a:avLst/>
                <a:gdLst>
                  <a:gd name="T0" fmla="*/ 0 w 31"/>
                  <a:gd name="T1" fmla="*/ 0 h 16"/>
                  <a:gd name="T2" fmla="*/ 31 w 31"/>
                  <a:gd name="T3" fmla="*/ 0 h 16"/>
                  <a:gd name="T4" fmla="*/ 31 w 31"/>
                  <a:gd name="T5" fmla="*/ 16 h 16"/>
                  <a:gd name="T6" fmla="*/ 19 w 31"/>
                  <a:gd name="T7" fmla="*/ 16 h 16"/>
                  <a:gd name="T8" fmla="*/ 0 w 31"/>
                  <a:gd name="T9" fmla="*/ 0 h 16"/>
                  <a:gd name="T10" fmla="*/ 0 w 31"/>
                  <a:gd name="T11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1" h="16">
                    <a:moveTo>
                      <a:pt x="0" y="0"/>
                    </a:moveTo>
                    <a:cubicBezTo>
                      <a:pt x="31" y="0"/>
                      <a:pt x="31" y="0"/>
                      <a:pt x="31" y="0"/>
                    </a:cubicBezTo>
                    <a:cubicBezTo>
                      <a:pt x="31" y="16"/>
                      <a:pt x="31" y="16"/>
                      <a:pt x="31" y="16"/>
                    </a:cubicBezTo>
                    <a:cubicBezTo>
                      <a:pt x="19" y="16"/>
                      <a:pt x="19" y="16"/>
                      <a:pt x="19" y="1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75" name="Freeform 3193"/>
              <p:cNvSpPr>
                <a:spLocks/>
              </p:cNvSpPr>
              <p:nvPr/>
            </p:nvSpPr>
            <p:spPr bwMode="auto">
              <a:xfrm>
                <a:off x="10362" y="2325"/>
                <a:ext cx="1" cy="51"/>
              </a:xfrm>
              <a:custGeom>
                <a:avLst/>
                <a:gdLst>
                  <a:gd name="T0" fmla="*/ 0 w 1"/>
                  <a:gd name="T1" fmla="*/ 34 h 34"/>
                  <a:gd name="T2" fmla="*/ 1 w 1"/>
                  <a:gd name="T3" fmla="*/ 34 h 34"/>
                  <a:gd name="T4" fmla="*/ 1 w 1"/>
                  <a:gd name="T5" fmla="*/ 1 h 34"/>
                  <a:gd name="T6" fmla="*/ 0 w 1"/>
                  <a:gd name="T7" fmla="*/ 0 h 34"/>
                  <a:gd name="T8" fmla="*/ 0 w 1"/>
                  <a:gd name="T9" fmla="*/ 1 h 34"/>
                  <a:gd name="T10" fmla="*/ 0 w 1"/>
                  <a:gd name="T11" fmla="*/ 34 h 34"/>
                  <a:gd name="T12" fmla="*/ 0 w 1"/>
                  <a:gd name="T13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34">
                    <a:moveTo>
                      <a:pt x="0" y="34"/>
                    </a:moveTo>
                    <a:cubicBezTo>
                      <a:pt x="1" y="34"/>
                      <a:pt x="1" y="34"/>
                      <a:pt x="1" y="34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0" y="34"/>
                      <a:pt x="0" y="34"/>
                      <a:pt x="0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76" name="Freeform 3194"/>
              <p:cNvSpPr>
                <a:spLocks/>
              </p:cNvSpPr>
              <p:nvPr/>
            </p:nvSpPr>
            <p:spPr bwMode="auto">
              <a:xfrm>
                <a:off x="10351" y="2327"/>
                <a:ext cx="59" cy="1"/>
              </a:xfrm>
              <a:custGeom>
                <a:avLst/>
                <a:gdLst>
                  <a:gd name="T0" fmla="*/ 1 w 39"/>
                  <a:gd name="T1" fmla="*/ 1 h 1"/>
                  <a:gd name="T2" fmla="*/ 39 w 39"/>
                  <a:gd name="T3" fmla="*/ 1 h 1"/>
                  <a:gd name="T4" fmla="*/ 39 w 39"/>
                  <a:gd name="T5" fmla="*/ 1 h 1"/>
                  <a:gd name="T6" fmla="*/ 39 w 39"/>
                  <a:gd name="T7" fmla="*/ 0 h 1"/>
                  <a:gd name="T8" fmla="*/ 1 w 39"/>
                  <a:gd name="T9" fmla="*/ 0 h 1"/>
                  <a:gd name="T10" fmla="*/ 0 w 39"/>
                  <a:gd name="T11" fmla="*/ 1 h 1"/>
                  <a:gd name="T12" fmla="*/ 1 w 39"/>
                  <a:gd name="T13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1">
                    <a:moveTo>
                      <a:pt x="1" y="1"/>
                    </a:moveTo>
                    <a:cubicBezTo>
                      <a:pt x="39" y="1"/>
                      <a:pt x="39" y="1"/>
                      <a:pt x="39" y="1"/>
                    </a:cubicBezTo>
                    <a:cubicBezTo>
                      <a:pt x="39" y="1"/>
                      <a:pt x="39" y="1"/>
                      <a:pt x="39" y="1"/>
                    </a:cubicBezTo>
                    <a:cubicBezTo>
                      <a:pt x="39" y="0"/>
                      <a:pt x="39" y="0"/>
                      <a:pt x="39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77" name="Freeform 3195"/>
              <p:cNvSpPr>
                <a:spLocks/>
              </p:cNvSpPr>
              <p:nvPr/>
            </p:nvSpPr>
            <p:spPr bwMode="auto">
              <a:xfrm>
                <a:off x="10350" y="2351"/>
                <a:ext cx="60" cy="1"/>
              </a:xfrm>
              <a:custGeom>
                <a:avLst/>
                <a:gdLst>
                  <a:gd name="T0" fmla="*/ 1 w 40"/>
                  <a:gd name="T1" fmla="*/ 1 h 1"/>
                  <a:gd name="T2" fmla="*/ 1 w 40"/>
                  <a:gd name="T3" fmla="*/ 1 h 1"/>
                  <a:gd name="T4" fmla="*/ 40 w 40"/>
                  <a:gd name="T5" fmla="*/ 1 h 1"/>
                  <a:gd name="T6" fmla="*/ 40 w 40"/>
                  <a:gd name="T7" fmla="*/ 0 h 1"/>
                  <a:gd name="T8" fmla="*/ 40 w 40"/>
                  <a:gd name="T9" fmla="*/ 0 h 1"/>
                  <a:gd name="T10" fmla="*/ 40 w 40"/>
                  <a:gd name="T11" fmla="*/ 0 h 1"/>
                  <a:gd name="T12" fmla="*/ 1 w 40"/>
                  <a:gd name="T13" fmla="*/ 0 h 1"/>
                  <a:gd name="T14" fmla="*/ 0 w 40"/>
                  <a:gd name="T15" fmla="*/ 0 h 1"/>
                  <a:gd name="T16" fmla="*/ 1 w 40"/>
                  <a:gd name="T1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0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40" y="1"/>
                      <a:pt x="40" y="1"/>
                      <a:pt x="40" y="1"/>
                    </a:cubicBezTo>
                    <a:cubicBezTo>
                      <a:pt x="40" y="1"/>
                      <a:pt x="40" y="1"/>
                      <a:pt x="40" y="0"/>
                    </a:cubicBezTo>
                    <a:cubicBezTo>
                      <a:pt x="40" y="0"/>
                      <a:pt x="40" y="0"/>
                      <a:pt x="40" y="0"/>
                    </a:cubicBezTo>
                    <a:cubicBezTo>
                      <a:pt x="40" y="0"/>
                      <a:pt x="40" y="0"/>
                      <a:pt x="4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78" name="Freeform 3196"/>
              <p:cNvSpPr>
                <a:spLocks/>
              </p:cNvSpPr>
              <p:nvPr/>
            </p:nvSpPr>
            <p:spPr bwMode="auto">
              <a:xfrm>
                <a:off x="10351" y="2327"/>
                <a:ext cx="38" cy="30"/>
              </a:xfrm>
              <a:custGeom>
                <a:avLst/>
                <a:gdLst>
                  <a:gd name="T0" fmla="*/ 24 w 25"/>
                  <a:gd name="T1" fmla="*/ 20 h 20"/>
                  <a:gd name="T2" fmla="*/ 24 w 25"/>
                  <a:gd name="T3" fmla="*/ 20 h 20"/>
                  <a:gd name="T4" fmla="*/ 24 w 25"/>
                  <a:gd name="T5" fmla="*/ 19 h 20"/>
                  <a:gd name="T6" fmla="*/ 1 w 25"/>
                  <a:gd name="T7" fmla="*/ 0 h 20"/>
                  <a:gd name="T8" fmla="*/ 1 w 25"/>
                  <a:gd name="T9" fmla="*/ 0 h 20"/>
                  <a:gd name="T10" fmla="*/ 1 w 25"/>
                  <a:gd name="T11" fmla="*/ 1 h 20"/>
                  <a:gd name="T12" fmla="*/ 24 w 25"/>
                  <a:gd name="T13" fmla="*/ 20 h 20"/>
                  <a:gd name="T14" fmla="*/ 24 w 25"/>
                  <a:gd name="T1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5" h="20">
                    <a:moveTo>
                      <a:pt x="24" y="20"/>
                    </a:moveTo>
                    <a:cubicBezTo>
                      <a:pt x="24" y="20"/>
                      <a:pt x="24" y="20"/>
                      <a:pt x="24" y="20"/>
                    </a:cubicBezTo>
                    <a:cubicBezTo>
                      <a:pt x="25" y="19"/>
                      <a:pt x="25" y="19"/>
                      <a:pt x="24" y="19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1" y="1"/>
                    </a:cubicBezTo>
                    <a:cubicBezTo>
                      <a:pt x="24" y="20"/>
                      <a:pt x="24" y="20"/>
                      <a:pt x="24" y="20"/>
                    </a:cubicBezTo>
                    <a:cubicBezTo>
                      <a:pt x="24" y="20"/>
                      <a:pt x="24" y="20"/>
                      <a:pt x="2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79" name="Freeform 3197"/>
              <p:cNvSpPr>
                <a:spLocks/>
              </p:cNvSpPr>
              <p:nvPr/>
            </p:nvSpPr>
            <p:spPr bwMode="auto">
              <a:xfrm>
                <a:off x="10350" y="2351"/>
                <a:ext cx="39" cy="27"/>
              </a:xfrm>
              <a:custGeom>
                <a:avLst/>
                <a:gdLst>
                  <a:gd name="T0" fmla="*/ 26 w 26"/>
                  <a:gd name="T1" fmla="*/ 18 h 18"/>
                  <a:gd name="T2" fmla="*/ 26 w 26"/>
                  <a:gd name="T3" fmla="*/ 17 h 18"/>
                  <a:gd name="T4" fmla="*/ 26 w 26"/>
                  <a:gd name="T5" fmla="*/ 16 h 18"/>
                  <a:gd name="T6" fmla="*/ 1 w 26"/>
                  <a:gd name="T7" fmla="*/ 0 h 18"/>
                  <a:gd name="T8" fmla="*/ 1 w 26"/>
                  <a:gd name="T9" fmla="*/ 0 h 18"/>
                  <a:gd name="T10" fmla="*/ 1 w 26"/>
                  <a:gd name="T11" fmla="*/ 1 h 18"/>
                  <a:gd name="T12" fmla="*/ 25 w 26"/>
                  <a:gd name="T13" fmla="*/ 18 h 18"/>
                  <a:gd name="T14" fmla="*/ 26 w 26"/>
                  <a:gd name="T15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6" h="18">
                    <a:moveTo>
                      <a:pt x="26" y="18"/>
                    </a:moveTo>
                    <a:cubicBezTo>
                      <a:pt x="26" y="18"/>
                      <a:pt x="26" y="18"/>
                      <a:pt x="26" y="17"/>
                    </a:cubicBezTo>
                    <a:cubicBezTo>
                      <a:pt x="26" y="17"/>
                      <a:pt x="26" y="17"/>
                      <a:pt x="26" y="16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1" y="1"/>
                    </a:cubicBezTo>
                    <a:cubicBezTo>
                      <a:pt x="25" y="18"/>
                      <a:pt x="25" y="18"/>
                      <a:pt x="25" y="18"/>
                    </a:cubicBezTo>
                    <a:cubicBezTo>
                      <a:pt x="25" y="18"/>
                      <a:pt x="26" y="18"/>
                      <a:pt x="26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80" name="Freeform 3198"/>
              <p:cNvSpPr>
                <a:spLocks/>
              </p:cNvSpPr>
              <p:nvPr/>
            </p:nvSpPr>
            <p:spPr bwMode="auto">
              <a:xfrm>
                <a:off x="10386" y="2354"/>
                <a:ext cx="3" cy="24"/>
              </a:xfrm>
              <a:custGeom>
                <a:avLst/>
                <a:gdLst>
                  <a:gd name="T0" fmla="*/ 1 w 2"/>
                  <a:gd name="T1" fmla="*/ 16 h 16"/>
                  <a:gd name="T2" fmla="*/ 2 w 2"/>
                  <a:gd name="T3" fmla="*/ 16 h 16"/>
                  <a:gd name="T4" fmla="*/ 2 w 2"/>
                  <a:gd name="T5" fmla="*/ 1 h 16"/>
                  <a:gd name="T6" fmla="*/ 1 w 2"/>
                  <a:gd name="T7" fmla="*/ 0 h 16"/>
                  <a:gd name="T8" fmla="*/ 0 w 2"/>
                  <a:gd name="T9" fmla="*/ 1 h 16"/>
                  <a:gd name="T10" fmla="*/ 0 w 2"/>
                  <a:gd name="T11" fmla="*/ 16 h 16"/>
                  <a:gd name="T12" fmla="*/ 1 w 2"/>
                  <a:gd name="T13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16">
                    <a:moveTo>
                      <a:pt x="1" y="16"/>
                    </a:moveTo>
                    <a:cubicBezTo>
                      <a:pt x="1" y="16"/>
                      <a:pt x="2" y="16"/>
                      <a:pt x="2" y="16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1" y="16"/>
                      <a:pt x="1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81" name="Freeform 3199"/>
              <p:cNvSpPr>
                <a:spLocks/>
              </p:cNvSpPr>
              <p:nvPr/>
            </p:nvSpPr>
            <p:spPr bwMode="auto">
              <a:xfrm>
                <a:off x="10386" y="2355"/>
                <a:ext cx="24" cy="2"/>
              </a:xfrm>
              <a:custGeom>
                <a:avLst/>
                <a:gdLst>
                  <a:gd name="T0" fmla="*/ 1 w 16"/>
                  <a:gd name="T1" fmla="*/ 1 h 1"/>
                  <a:gd name="T2" fmla="*/ 15 w 16"/>
                  <a:gd name="T3" fmla="*/ 1 h 1"/>
                  <a:gd name="T4" fmla="*/ 16 w 16"/>
                  <a:gd name="T5" fmla="*/ 0 h 1"/>
                  <a:gd name="T6" fmla="*/ 15 w 16"/>
                  <a:gd name="T7" fmla="*/ 0 h 1"/>
                  <a:gd name="T8" fmla="*/ 1 w 16"/>
                  <a:gd name="T9" fmla="*/ 0 h 1"/>
                  <a:gd name="T10" fmla="*/ 0 w 16"/>
                  <a:gd name="T11" fmla="*/ 0 h 1"/>
                  <a:gd name="T12" fmla="*/ 1 w 16"/>
                  <a:gd name="T13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1">
                    <a:moveTo>
                      <a:pt x="1" y="1"/>
                    </a:moveTo>
                    <a:cubicBezTo>
                      <a:pt x="15" y="1"/>
                      <a:pt x="15" y="1"/>
                      <a:pt x="15" y="1"/>
                    </a:cubicBezTo>
                    <a:cubicBezTo>
                      <a:pt x="16" y="1"/>
                      <a:pt x="16" y="1"/>
                      <a:pt x="16" y="0"/>
                    </a:cubicBezTo>
                    <a:cubicBezTo>
                      <a:pt x="16" y="0"/>
                      <a:pt x="16" y="0"/>
                      <a:pt x="15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82" name="Rectangle 3200"/>
              <p:cNvSpPr>
                <a:spLocks noChangeArrowheads="1"/>
              </p:cNvSpPr>
              <p:nvPr/>
            </p:nvSpPr>
            <p:spPr bwMode="auto">
              <a:xfrm>
                <a:off x="10357" y="2375"/>
                <a:ext cx="53" cy="3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83" name="Freeform 3201"/>
              <p:cNvSpPr>
                <a:spLocks/>
              </p:cNvSpPr>
              <p:nvPr/>
            </p:nvSpPr>
            <p:spPr bwMode="auto">
              <a:xfrm>
                <a:off x="10464" y="1734"/>
                <a:ext cx="247" cy="180"/>
              </a:xfrm>
              <a:custGeom>
                <a:avLst/>
                <a:gdLst>
                  <a:gd name="T0" fmla="*/ 162 w 164"/>
                  <a:gd name="T1" fmla="*/ 119 h 119"/>
                  <a:gd name="T2" fmla="*/ 163 w 164"/>
                  <a:gd name="T3" fmla="*/ 119 h 119"/>
                  <a:gd name="T4" fmla="*/ 163 w 164"/>
                  <a:gd name="T5" fmla="*/ 116 h 119"/>
                  <a:gd name="T6" fmla="*/ 3 w 164"/>
                  <a:gd name="T7" fmla="*/ 1 h 119"/>
                  <a:gd name="T8" fmla="*/ 0 w 164"/>
                  <a:gd name="T9" fmla="*/ 1 h 119"/>
                  <a:gd name="T10" fmla="*/ 1 w 164"/>
                  <a:gd name="T11" fmla="*/ 4 h 119"/>
                  <a:gd name="T12" fmla="*/ 161 w 164"/>
                  <a:gd name="T13" fmla="*/ 119 h 119"/>
                  <a:gd name="T14" fmla="*/ 162 w 164"/>
                  <a:gd name="T15" fmla="*/ 119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4" h="119">
                    <a:moveTo>
                      <a:pt x="162" y="119"/>
                    </a:moveTo>
                    <a:cubicBezTo>
                      <a:pt x="162" y="119"/>
                      <a:pt x="163" y="119"/>
                      <a:pt x="163" y="119"/>
                    </a:cubicBezTo>
                    <a:cubicBezTo>
                      <a:pt x="164" y="118"/>
                      <a:pt x="164" y="116"/>
                      <a:pt x="163" y="116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0" y="2"/>
                      <a:pt x="0" y="3"/>
                      <a:pt x="1" y="4"/>
                    </a:cubicBezTo>
                    <a:cubicBezTo>
                      <a:pt x="161" y="119"/>
                      <a:pt x="161" y="119"/>
                      <a:pt x="161" y="119"/>
                    </a:cubicBezTo>
                    <a:cubicBezTo>
                      <a:pt x="161" y="119"/>
                      <a:pt x="161" y="119"/>
                      <a:pt x="162" y="1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84" name="Freeform 3202"/>
              <p:cNvSpPr>
                <a:spLocks/>
              </p:cNvSpPr>
              <p:nvPr/>
            </p:nvSpPr>
            <p:spPr bwMode="auto">
              <a:xfrm>
                <a:off x="10457" y="1737"/>
                <a:ext cx="230" cy="199"/>
              </a:xfrm>
              <a:custGeom>
                <a:avLst/>
                <a:gdLst>
                  <a:gd name="T0" fmla="*/ 151 w 153"/>
                  <a:gd name="T1" fmla="*/ 132 h 132"/>
                  <a:gd name="T2" fmla="*/ 153 w 153"/>
                  <a:gd name="T3" fmla="*/ 131 h 132"/>
                  <a:gd name="T4" fmla="*/ 152 w 153"/>
                  <a:gd name="T5" fmla="*/ 129 h 132"/>
                  <a:gd name="T6" fmla="*/ 4 w 153"/>
                  <a:gd name="T7" fmla="*/ 1 h 132"/>
                  <a:gd name="T8" fmla="*/ 1 w 153"/>
                  <a:gd name="T9" fmla="*/ 1 h 132"/>
                  <a:gd name="T10" fmla="*/ 1 w 153"/>
                  <a:gd name="T11" fmla="*/ 4 h 132"/>
                  <a:gd name="T12" fmla="*/ 150 w 153"/>
                  <a:gd name="T13" fmla="*/ 132 h 132"/>
                  <a:gd name="T14" fmla="*/ 151 w 153"/>
                  <a:gd name="T15" fmla="*/ 132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3" h="132">
                    <a:moveTo>
                      <a:pt x="151" y="132"/>
                    </a:moveTo>
                    <a:cubicBezTo>
                      <a:pt x="152" y="132"/>
                      <a:pt x="152" y="132"/>
                      <a:pt x="153" y="131"/>
                    </a:cubicBezTo>
                    <a:cubicBezTo>
                      <a:pt x="153" y="131"/>
                      <a:pt x="153" y="129"/>
                      <a:pt x="152" y="129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0"/>
                      <a:pt x="2" y="0"/>
                      <a:pt x="1" y="1"/>
                    </a:cubicBezTo>
                    <a:cubicBezTo>
                      <a:pt x="0" y="2"/>
                      <a:pt x="0" y="3"/>
                      <a:pt x="1" y="4"/>
                    </a:cubicBezTo>
                    <a:cubicBezTo>
                      <a:pt x="150" y="132"/>
                      <a:pt x="150" y="132"/>
                      <a:pt x="150" y="132"/>
                    </a:cubicBezTo>
                    <a:cubicBezTo>
                      <a:pt x="150" y="132"/>
                      <a:pt x="151" y="132"/>
                      <a:pt x="151" y="1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85" name="Freeform 3203"/>
              <p:cNvSpPr>
                <a:spLocks/>
              </p:cNvSpPr>
              <p:nvPr/>
            </p:nvSpPr>
            <p:spPr bwMode="auto">
              <a:xfrm>
                <a:off x="10237" y="1739"/>
                <a:ext cx="223" cy="390"/>
              </a:xfrm>
              <a:custGeom>
                <a:avLst/>
                <a:gdLst>
                  <a:gd name="T0" fmla="*/ 2 w 148"/>
                  <a:gd name="T1" fmla="*/ 259 h 259"/>
                  <a:gd name="T2" fmla="*/ 4 w 148"/>
                  <a:gd name="T3" fmla="*/ 258 h 259"/>
                  <a:gd name="T4" fmla="*/ 147 w 148"/>
                  <a:gd name="T5" fmla="*/ 3 h 259"/>
                  <a:gd name="T6" fmla="*/ 146 w 148"/>
                  <a:gd name="T7" fmla="*/ 0 h 259"/>
                  <a:gd name="T8" fmla="*/ 144 w 148"/>
                  <a:gd name="T9" fmla="*/ 1 h 259"/>
                  <a:gd name="T10" fmla="*/ 0 w 148"/>
                  <a:gd name="T11" fmla="*/ 256 h 259"/>
                  <a:gd name="T12" fmla="*/ 1 w 148"/>
                  <a:gd name="T13" fmla="*/ 259 h 259"/>
                  <a:gd name="T14" fmla="*/ 2 w 148"/>
                  <a:gd name="T15" fmla="*/ 259 h 2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8" h="259">
                    <a:moveTo>
                      <a:pt x="2" y="259"/>
                    </a:moveTo>
                    <a:cubicBezTo>
                      <a:pt x="3" y="259"/>
                      <a:pt x="3" y="259"/>
                      <a:pt x="4" y="258"/>
                    </a:cubicBezTo>
                    <a:cubicBezTo>
                      <a:pt x="147" y="3"/>
                      <a:pt x="147" y="3"/>
                      <a:pt x="147" y="3"/>
                    </a:cubicBezTo>
                    <a:cubicBezTo>
                      <a:pt x="148" y="2"/>
                      <a:pt x="147" y="1"/>
                      <a:pt x="146" y="0"/>
                    </a:cubicBezTo>
                    <a:cubicBezTo>
                      <a:pt x="145" y="0"/>
                      <a:pt x="144" y="0"/>
                      <a:pt x="144" y="1"/>
                    </a:cubicBezTo>
                    <a:cubicBezTo>
                      <a:pt x="0" y="256"/>
                      <a:pt x="0" y="256"/>
                      <a:pt x="0" y="256"/>
                    </a:cubicBezTo>
                    <a:cubicBezTo>
                      <a:pt x="0" y="257"/>
                      <a:pt x="0" y="258"/>
                      <a:pt x="1" y="259"/>
                    </a:cubicBezTo>
                    <a:cubicBezTo>
                      <a:pt x="1" y="259"/>
                      <a:pt x="2" y="259"/>
                      <a:pt x="2" y="2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86" name="Freeform 3204"/>
              <p:cNvSpPr>
                <a:spLocks/>
              </p:cNvSpPr>
              <p:nvPr/>
            </p:nvSpPr>
            <p:spPr bwMode="auto">
              <a:xfrm>
                <a:off x="9826" y="1742"/>
                <a:ext cx="635" cy="577"/>
              </a:xfrm>
              <a:custGeom>
                <a:avLst/>
                <a:gdLst>
                  <a:gd name="T0" fmla="*/ 3 w 422"/>
                  <a:gd name="T1" fmla="*/ 383 h 383"/>
                  <a:gd name="T2" fmla="*/ 4 w 422"/>
                  <a:gd name="T3" fmla="*/ 383 h 383"/>
                  <a:gd name="T4" fmla="*/ 421 w 422"/>
                  <a:gd name="T5" fmla="*/ 4 h 383"/>
                  <a:gd name="T6" fmla="*/ 421 w 422"/>
                  <a:gd name="T7" fmla="*/ 1 h 383"/>
                  <a:gd name="T8" fmla="*/ 418 w 422"/>
                  <a:gd name="T9" fmla="*/ 1 h 383"/>
                  <a:gd name="T10" fmla="*/ 1 w 422"/>
                  <a:gd name="T11" fmla="*/ 380 h 383"/>
                  <a:gd name="T12" fmla="*/ 1 w 422"/>
                  <a:gd name="T13" fmla="*/ 383 h 383"/>
                  <a:gd name="T14" fmla="*/ 3 w 422"/>
                  <a:gd name="T15" fmla="*/ 383 h 3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22" h="383">
                    <a:moveTo>
                      <a:pt x="3" y="383"/>
                    </a:moveTo>
                    <a:cubicBezTo>
                      <a:pt x="3" y="383"/>
                      <a:pt x="4" y="383"/>
                      <a:pt x="4" y="383"/>
                    </a:cubicBezTo>
                    <a:cubicBezTo>
                      <a:pt x="421" y="4"/>
                      <a:pt x="421" y="4"/>
                      <a:pt x="421" y="4"/>
                    </a:cubicBezTo>
                    <a:cubicBezTo>
                      <a:pt x="421" y="3"/>
                      <a:pt x="422" y="2"/>
                      <a:pt x="421" y="1"/>
                    </a:cubicBezTo>
                    <a:cubicBezTo>
                      <a:pt x="420" y="0"/>
                      <a:pt x="419" y="0"/>
                      <a:pt x="418" y="1"/>
                    </a:cubicBezTo>
                    <a:cubicBezTo>
                      <a:pt x="1" y="380"/>
                      <a:pt x="1" y="380"/>
                      <a:pt x="1" y="380"/>
                    </a:cubicBezTo>
                    <a:cubicBezTo>
                      <a:pt x="1" y="380"/>
                      <a:pt x="0" y="382"/>
                      <a:pt x="1" y="383"/>
                    </a:cubicBezTo>
                    <a:cubicBezTo>
                      <a:pt x="2" y="383"/>
                      <a:pt x="2" y="383"/>
                      <a:pt x="3" y="38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87" name="Freeform 3205"/>
              <p:cNvSpPr>
                <a:spLocks/>
              </p:cNvSpPr>
              <p:nvPr/>
            </p:nvSpPr>
            <p:spPr bwMode="auto">
              <a:xfrm>
                <a:off x="10231" y="2090"/>
                <a:ext cx="33" cy="42"/>
              </a:xfrm>
              <a:custGeom>
                <a:avLst/>
                <a:gdLst>
                  <a:gd name="T0" fmla="*/ 33 w 33"/>
                  <a:gd name="T1" fmla="*/ 4 h 42"/>
                  <a:gd name="T2" fmla="*/ 18 w 33"/>
                  <a:gd name="T3" fmla="*/ 0 h 42"/>
                  <a:gd name="T4" fmla="*/ 0 w 33"/>
                  <a:gd name="T5" fmla="*/ 42 h 42"/>
                  <a:gd name="T6" fmla="*/ 16 w 33"/>
                  <a:gd name="T7" fmla="*/ 35 h 42"/>
                  <a:gd name="T8" fmla="*/ 33 w 33"/>
                  <a:gd name="T9" fmla="*/ 4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42">
                    <a:moveTo>
                      <a:pt x="33" y="4"/>
                    </a:moveTo>
                    <a:lnTo>
                      <a:pt x="18" y="0"/>
                    </a:lnTo>
                    <a:lnTo>
                      <a:pt x="0" y="42"/>
                    </a:lnTo>
                    <a:lnTo>
                      <a:pt x="16" y="35"/>
                    </a:lnTo>
                    <a:lnTo>
                      <a:pt x="33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88" name="Freeform 3206"/>
              <p:cNvSpPr>
                <a:spLocks/>
              </p:cNvSpPr>
              <p:nvPr/>
            </p:nvSpPr>
            <p:spPr bwMode="auto">
              <a:xfrm>
                <a:off x="10401" y="1736"/>
                <a:ext cx="57" cy="63"/>
              </a:xfrm>
              <a:custGeom>
                <a:avLst/>
                <a:gdLst>
                  <a:gd name="T0" fmla="*/ 57 w 57"/>
                  <a:gd name="T1" fmla="*/ 15 h 63"/>
                  <a:gd name="T2" fmla="*/ 33 w 57"/>
                  <a:gd name="T3" fmla="*/ 58 h 63"/>
                  <a:gd name="T4" fmla="*/ 20 w 57"/>
                  <a:gd name="T5" fmla="*/ 52 h 63"/>
                  <a:gd name="T6" fmla="*/ 11 w 57"/>
                  <a:gd name="T7" fmla="*/ 63 h 63"/>
                  <a:gd name="T8" fmla="*/ 0 w 57"/>
                  <a:gd name="T9" fmla="*/ 52 h 63"/>
                  <a:gd name="T10" fmla="*/ 56 w 57"/>
                  <a:gd name="T11" fmla="*/ 0 h 63"/>
                  <a:gd name="T12" fmla="*/ 57 w 57"/>
                  <a:gd name="T13" fmla="*/ 15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7" h="63">
                    <a:moveTo>
                      <a:pt x="57" y="15"/>
                    </a:moveTo>
                    <a:lnTo>
                      <a:pt x="33" y="58"/>
                    </a:lnTo>
                    <a:lnTo>
                      <a:pt x="20" y="52"/>
                    </a:lnTo>
                    <a:lnTo>
                      <a:pt x="11" y="63"/>
                    </a:lnTo>
                    <a:lnTo>
                      <a:pt x="0" y="52"/>
                    </a:lnTo>
                    <a:lnTo>
                      <a:pt x="56" y="0"/>
                    </a:lnTo>
                    <a:lnTo>
                      <a:pt x="57" y="1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89" name="Freeform 3207"/>
              <p:cNvSpPr>
                <a:spLocks/>
              </p:cNvSpPr>
              <p:nvPr/>
            </p:nvSpPr>
            <p:spPr bwMode="auto">
              <a:xfrm>
                <a:off x="10463" y="1731"/>
                <a:ext cx="56" cy="47"/>
              </a:xfrm>
              <a:custGeom>
                <a:avLst/>
                <a:gdLst>
                  <a:gd name="T0" fmla="*/ 0 w 56"/>
                  <a:gd name="T1" fmla="*/ 6 h 47"/>
                  <a:gd name="T2" fmla="*/ 0 w 56"/>
                  <a:gd name="T3" fmla="*/ 23 h 47"/>
                  <a:gd name="T4" fmla="*/ 27 w 56"/>
                  <a:gd name="T5" fmla="*/ 47 h 47"/>
                  <a:gd name="T6" fmla="*/ 36 w 56"/>
                  <a:gd name="T7" fmla="*/ 35 h 47"/>
                  <a:gd name="T8" fmla="*/ 48 w 56"/>
                  <a:gd name="T9" fmla="*/ 45 h 47"/>
                  <a:gd name="T10" fmla="*/ 56 w 56"/>
                  <a:gd name="T11" fmla="*/ 33 h 47"/>
                  <a:gd name="T12" fmla="*/ 4 w 56"/>
                  <a:gd name="T13" fmla="*/ 0 h 47"/>
                  <a:gd name="T14" fmla="*/ 0 w 56"/>
                  <a:gd name="T15" fmla="*/ 6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6" h="47">
                    <a:moveTo>
                      <a:pt x="0" y="6"/>
                    </a:moveTo>
                    <a:lnTo>
                      <a:pt x="0" y="23"/>
                    </a:lnTo>
                    <a:lnTo>
                      <a:pt x="27" y="47"/>
                    </a:lnTo>
                    <a:lnTo>
                      <a:pt x="36" y="35"/>
                    </a:lnTo>
                    <a:lnTo>
                      <a:pt x="48" y="45"/>
                    </a:lnTo>
                    <a:lnTo>
                      <a:pt x="56" y="33"/>
                    </a:lnTo>
                    <a:lnTo>
                      <a:pt x="4" y="0"/>
                    </a:lnTo>
                    <a:lnTo>
                      <a:pt x="0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90" name="Freeform 3208"/>
              <p:cNvSpPr>
                <a:spLocks/>
              </p:cNvSpPr>
              <p:nvPr/>
            </p:nvSpPr>
            <p:spPr bwMode="auto">
              <a:xfrm>
                <a:off x="10312" y="1960"/>
                <a:ext cx="24" cy="33"/>
              </a:xfrm>
              <a:custGeom>
                <a:avLst/>
                <a:gdLst>
                  <a:gd name="T0" fmla="*/ 24 w 24"/>
                  <a:gd name="T1" fmla="*/ 6 h 33"/>
                  <a:gd name="T2" fmla="*/ 9 w 24"/>
                  <a:gd name="T3" fmla="*/ 33 h 33"/>
                  <a:gd name="T4" fmla="*/ 0 w 24"/>
                  <a:gd name="T5" fmla="*/ 27 h 33"/>
                  <a:gd name="T6" fmla="*/ 15 w 24"/>
                  <a:gd name="T7" fmla="*/ 0 h 33"/>
                  <a:gd name="T8" fmla="*/ 24 w 24"/>
                  <a:gd name="T9" fmla="*/ 6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33">
                    <a:moveTo>
                      <a:pt x="24" y="6"/>
                    </a:moveTo>
                    <a:lnTo>
                      <a:pt x="9" y="33"/>
                    </a:lnTo>
                    <a:lnTo>
                      <a:pt x="0" y="27"/>
                    </a:lnTo>
                    <a:lnTo>
                      <a:pt x="15" y="0"/>
                    </a:lnTo>
                    <a:lnTo>
                      <a:pt x="24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91" name="Freeform 3209"/>
              <p:cNvSpPr>
                <a:spLocks/>
              </p:cNvSpPr>
              <p:nvPr/>
            </p:nvSpPr>
            <p:spPr bwMode="auto">
              <a:xfrm>
                <a:off x="10205" y="1950"/>
                <a:ext cx="27" cy="25"/>
              </a:xfrm>
              <a:custGeom>
                <a:avLst/>
                <a:gdLst>
                  <a:gd name="T0" fmla="*/ 20 w 27"/>
                  <a:gd name="T1" fmla="*/ 0 h 25"/>
                  <a:gd name="T2" fmla="*/ 27 w 27"/>
                  <a:gd name="T3" fmla="*/ 7 h 25"/>
                  <a:gd name="T4" fmla="*/ 6 w 27"/>
                  <a:gd name="T5" fmla="*/ 25 h 25"/>
                  <a:gd name="T6" fmla="*/ 0 w 27"/>
                  <a:gd name="T7" fmla="*/ 18 h 25"/>
                  <a:gd name="T8" fmla="*/ 20 w 27"/>
                  <a:gd name="T9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5">
                    <a:moveTo>
                      <a:pt x="20" y="0"/>
                    </a:moveTo>
                    <a:lnTo>
                      <a:pt x="27" y="7"/>
                    </a:lnTo>
                    <a:lnTo>
                      <a:pt x="6" y="25"/>
                    </a:lnTo>
                    <a:lnTo>
                      <a:pt x="0" y="18"/>
                    </a:lnTo>
                    <a:lnTo>
                      <a:pt x="2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92" name="Freeform 3210"/>
              <p:cNvSpPr>
                <a:spLocks/>
              </p:cNvSpPr>
              <p:nvPr/>
            </p:nvSpPr>
            <p:spPr bwMode="auto">
              <a:xfrm>
                <a:off x="10125" y="2025"/>
                <a:ext cx="22" cy="23"/>
              </a:xfrm>
              <a:custGeom>
                <a:avLst/>
                <a:gdLst>
                  <a:gd name="T0" fmla="*/ 14 w 14"/>
                  <a:gd name="T1" fmla="*/ 1 h 15"/>
                  <a:gd name="T2" fmla="*/ 9 w 14"/>
                  <a:gd name="T3" fmla="*/ 11 h 15"/>
                  <a:gd name="T4" fmla="*/ 2 w 14"/>
                  <a:gd name="T5" fmla="*/ 14 h 15"/>
                  <a:gd name="T6" fmla="*/ 1 w 14"/>
                  <a:gd name="T7" fmla="*/ 7 h 15"/>
                  <a:gd name="T8" fmla="*/ 12 w 14"/>
                  <a:gd name="T9" fmla="*/ 0 h 15"/>
                  <a:gd name="T10" fmla="*/ 14 w 14"/>
                  <a:gd name="T11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5">
                    <a:moveTo>
                      <a:pt x="14" y="1"/>
                    </a:moveTo>
                    <a:cubicBezTo>
                      <a:pt x="14" y="3"/>
                      <a:pt x="12" y="9"/>
                      <a:pt x="9" y="11"/>
                    </a:cubicBezTo>
                    <a:cubicBezTo>
                      <a:pt x="6" y="14"/>
                      <a:pt x="2" y="15"/>
                      <a:pt x="2" y="14"/>
                    </a:cubicBezTo>
                    <a:cubicBezTo>
                      <a:pt x="1" y="13"/>
                      <a:pt x="0" y="9"/>
                      <a:pt x="1" y="7"/>
                    </a:cubicBezTo>
                    <a:cubicBezTo>
                      <a:pt x="3" y="6"/>
                      <a:pt x="12" y="0"/>
                      <a:pt x="12" y="0"/>
                    </a:cubicBezTo>
                    <a:lnTo>
                      <a:pt x="14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93" name="Freeform 3211"/>
              <p:cNvSpPr>
                <a:spLocks/>
              </p:cNvSpPr>
              <p:nvPr/>
            </p:nvSpPr>
            <p:spPr bwMode="auto">
              <a:xfrm>
                <a:off x="9961" y="2159"/>
                <a:ext cx="39" cy="35"/>
              </a:xfrm>
              <a:custGeom>
                <a:avLst/>
                <a:gdLst>
                  <a:gd name="T0" fmla="*/ 23 w 26"/>
                  <a:gd name="T1" fmla="*/ 5 h 23"/>
                  <a:gd name="T2" fmla="*/ 22 w 26"/>
                  <a:gd name="T3" fmla="*/ 6 h 23"/>
                  <a:gd name="T4" fmla="*/ 22 w 26"/>
                  <a:gd name="T5" fmla="*/ 9 h 23"/>
                  <a:gd name="T6" fmla="*/ 14 w 26"/>
                  <a:gd name="T7" fmla="*/ 17 h 23"/>
                  <a:gd name="T8" fmla="*/ 12 w 26"/>
                  <a:gd name="T9" fmla="*/ 20 h 23"/>
                  <a:gd name="T10" fmla="*/ 4 w 26"/>
                  <a:gd name="T11" fmla="*/ 22 h 23"/>
                  <a:gd name="T12" fmla="*/ 1 w 26"/>
                  <a:gd name="T13" fmla="*/ 18 h 23"/>
                  <a:gd name="T14" fmla="*/ 7 w 26"/>
                  <a:gd name="T15" fmla="*/ 11 h 23"/>
                  <a:gd name="T16" fmla="*/ 13 w 26"/>
                  <a:gd name="T17" fmla="*/ 8 h 23"/>
                  <a:gd name="T18" fmla="*/ 20 w 26"/>
                  <a:gd name="T19" fmla="*/ 2 h 23"/>
                  <a:gd name="T20" fmla="*/ 23 w 26"/>
                  <a:gd name="T21" fmla="*/ 5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6" h="23">
                    <a:moveTo>
                      <a:pt x="23" y="5"/>
                    </a:moveTo>
                    <a:cubicBezTo>
                      <a:pt x="22" y="6"/>
                      <a:pt x="22" y="0"/>
                      <a:pt x="22" y="6"/>
                    </a:cubicBezTo>
                    <a:cubicBezTo>
                      <a:pt x="22" y="12"/>
                      <a:pt x="26" y="6"/>
                      <a:pt x="22" y="9"/>
                    </a:cubicBezTo>
                    <a:cubicBezTo>
                      <a:pt x="18" y="12"/>
                      <a:pt x="14" y="17"/>
                      <a:pt x="14" y="17"/>
                    </a:cubicBezTo>
                    <a:cubicBezTo>
                      <a:pt x="14" y="17"/>
                      <a:pt x="16" y="18"/>
                      <a:pt x="12" y="20"/>
                    </a:cubicBezTo>
                    <a:cubicBezTo>
                      <a:pt x="8" y="22"/>
                      <a:pt x="6" y="23"/>
                      <a:pt x="4" y="22"/>
                    </a:cubicBezTo>
                    <a:cubicBezTo>
                      <a:pt x="3" y="22"/>
                      <a:pt x="0" y="19"/>
                      <a:pt x="1" y="18"/>
                    </a:cubicBezTo>
                    <a:cubicBezTo>
                      <a:pt x="2" y="17"/>
                      <a:pt x="7" y="11"/>
                      <a:pt x="7" y="11"/>
                    </a:cubicBezTo>
                    <a:cubicBezTo>
                      <a:pt x="7" y="11"/>
                      <a:pt x="11" y="8"/>
                      <a:pt x="13" y="8"/>
                    </a:cubicBezTo>
                    <a:cubicBezTo>
                      <a:pt x="16" y="7"/>
                      <a:pt x="20" y="2"/>
                      <a:pt x="20" y="2"/>
                    </a:cubicBezTo>
                    <a:lnTo>
                      <a:pt x="23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94" name="Freeform 3212"/>
              <p:cNvSpPr>
                <a:spLocks/>
              </p:cNvSpPr>
              <p:nvPr/>
            </p:nvSpPr>
            <p:spPr bwMode="auto">
              <a:xfrm>
                <a:off x="9823" y="2281"/>
                <a:ext cx="40" cy="38"/>
              </a:xfrm>
              <a:custGeom>
                <a:avLst/>
                <a:gdLst>
                  <a:gd name="T0" fmla="*/ 27 w 27"/>
                  <a:gd name="T1" fmla="*/ 8 h 25"/>
                  <a:gd name="T2" fmla="*/ 20 w 27"/>
                  <a:gd name="T3" fmla="*/ 3 h 25"/>
                  <a:gd name="T4" fmla="*/ 9 w 27"/>
                  <a:gd name="T5" fmla="*/ 14 h 25"/>
                  <a:gd name="T6" fmla="*/ 3 w 27"/>
                  <a:gd name="T7" fmla="*/ 21 h 25"/>
                  <a:gd name="T8" fmla="*/ 0 w 27"/>
                  <a:gd name="T9" fmla="*/ 25 h 25"/>
                  <a:gd name="T10" fmla="*/ 3 w 27"/>
                  <a:gd name="T11" fmla="*/ 25 h 25"/>
                  <a:gd name="T12" fmla="*/ 10 w 27"/>
                  <a:gd name="T13" fmla="*/ 22 h 25"/>
                  <a:gd name="T14" fmla="*/ 27 w 27"/>
                  <a:gd name="T15" fmla="*/ 8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7" h="25">
                    <a:moveTo>
                      <a:pt x="27" y="8"/>
                    </a:moveTo>
                    <a:cubicBezTo>
                      <a:pt x="27" y="8"/>
                      <a:pt x="23" y="0"/>
                      <a:pt x="20" y="3"/>
                    </a:cubicBezTo>
                    <a:cubicBezTo>
                      <a:pt x="17" y="6"/>
                      <a:pt x="12" y="10"/>
                      <a:pt x="9" y="14"/>
                    </a:cubicBezTo>
                    <a:cubicBezTo>
                      <a:pt x="7" y="17"/>
                      <a:pt x="4" y="20"/>
                      <a:pt x="3" y="21"/>
                    </a:cubicBezTo>
                    <a:cubicBezTo>
                      <a:pt x="3" y="22"/>
                      <a:pt x="0" y="25"/>
                      <a:pt x="0" y="25"/>
                    </a:cubicBezTo>
                    <a:cubicBezTo>
                      <a:pt x="3" y="25"/>
                      <a:pt x="3" y="25"/>
                      <a:pt x="3" y="25"/>
                    </a:cubicBezTo>
                    <a:cubicBezTo>
                      <a:pt x="3" y="25"/>
                      <a:pt x="9" y="22"/>
                      <a:pt x="10" y="22"/>
                    </a:cubicBezTo>
                    <a:cubicBezTo>
                      <a:pt x="11" y="21"/>
                      <a:pt x="27" y="8"/>
                      <a:pt x="27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95" name="Freeform 3213"/>
              <p:cNvSpPr>
                <a:spLocks/>
              </p:cNvSpPr>
              <p:nvPr/>
            </p:nvSpPr>
            <p:spPr bwMode="auto">
              <a:xfrm>
                <a:off x="9666" y="2104"/>
                <a:ext cx="726" cy="321"/>
              </a:xfrm>
              <a:custGeom>
                <a:avLst/>
                <a:gdLst>
                  <a:gd name="T0" fmla="*/ 726 w 726"/>
                  <a:gd name="T1" fmla="*/ 0 h 321"/>
                  <a:gd name="T2" fmla="*/ 712 w 726"/>
                  <a:gd name="T3" fmla="*/ 0 h 321"/>
                  <a:gd name="T4" fmla="*/ 0 w 726"/>
                  <a:gd name="T5" fmla="*/ 321 h 321"/>
                  <a:gd name="T6" fmla="*/ 5 w 726"/>
                  <a:gd name="T7" fmla="*/ 321 h 321"/>
                  <a:gd name="T8" fmla="*/ 726 w 726"/>
                  <a:gd name="T9" fmla="*/ 0 h 3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26" h="321">
                    <a:moveTo>
                      <a:pt x="726" y="0"/>
                    </a:moveTo>
                    <a:lnTo>
                      <a:pt x="712" y="0"/>
                    </a:lnTo>
                    <a:lnTo>
                      <a:pt x="0" y="321"/>
                    </a:lnTo>
                    <a:lnTo>
                      <a:pt x="5" y="321"/>
                    </a:lnTo>
                    <a:lnTo>
                      <a:pt x="726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96" name="Freeform 3214"/>
              <p:cNvSpPr>
                <a:spLocks/>
              </p:cNvSpPr>
              <p:nvPr/>
            </p:nvSpPr>
            <p:spPr bwMode="auto">
              <a:xfrm>
                <a:off x="10350" y="2117"/>
                <a:ext cx="63" cy="11"/>
              </a:xfrm>
              <a:custGeom>
                <a:avLst/>
                <a:gdLst>
                  <a:gd name="T0" fmla="*/ 41 w 42"/>
                  <a:gd name="T1" fmla="*/ 7 h 7"/>
                  <a:gd name="T2" fmla="*/ 42 w 42"/>
                  <a:gd name="T3" fmla="*/ 7 h 7"/>
                  <a:gd name="T4" fmla="*/ 41 w 42"/>
                  <a:gd name="T5" fmla="*/ 6 h 7"/>
                  <a:gd name="T6" fmla="*/ 1 w 42"/>
                  <a:gd name="T7" fmla="*/ 0 h 7"/>
                  <a:gd name="T8" fmla="*/ 0 w 42"/>
                  <a:gd name="T9" fmla="*/ 0 h 7"/>
                  <a:gd name="T10" fmla="*/ 1 w 42"/>
                  <a:gd name="T11" fmla="*/ 1 h 7"/>
                  <a:gd name="T12" fmla="*/ 41 w 42"/>
                  <a:gd name="T13" fmla="*/ 7 h 7"/>
                  <a:gd name="T14" fmla="*/ 41 w 42"/>
                  <a:gd name="T15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2" h="7">
                    <a:moveTo>
                      <a:pt x="41" y="7"/>
                    </a:moveTo>
                    <a:cubicBezTo>
                      <a:pt x="42" y="7"/>
                      <a:pt x="42" y="7"/>
                      <a:pt x="42" y="7"/>
                    </a:cubicBezTo>
                    <a:cubicBezTo>
                      <a:pt x="42" y="6"/>
                      <a:pt x="42" y="6"/>
                      <a:pt x="41" y="6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41" y="7"/>
                      <a:pt x="41" y="7"/>
                      <a:pt x="41" y="7"/>
                    </a:cubicBezTo>
                    <a:cubicBezTo>
                      <a:pt x="41" y="7"/>
                      <a:pt x="41" y="7"/>
                      <a:pt x="41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97" name="Freeform 3215"/>
              <p:cNvSpPr>
                <a:spLocks/>
              </p:cNvSpPr>
              <p:nvPr/>
            </p:nvSpPr>
            <p:spPr bwMode="auto">
              <a:xfrm>
                <a:off x="10347" y="2084"/>
                <a:ext cx="27" cy="63"/>
              </a:xfrm>
              <a:custGeom>
                <a:avLst/>
                <a:gdLst>
                  <a:gd name="T0" fmla="*/ 17 w 18"/>
                  <a:gd name="T1" fmla="*/ 42 h 42"/>
                  <a:gd name="T2" fmla="*/ 17 w 18"/>
                  <a:gd name="T3" fmla="*/ 42 h 42"/>
                  <a:gd name="T4" fmla="*/ 18 w 18"/>
                  <a:gd name="T5" fmla="*/ 41 h 42"/>
                  <a:gd name="T6" fmla="*/ 1 w 18"/>
                  <a:gd name="T7" fmla="*/ 0 h 42"/>
                  <a:gd name="T8" fmla="*/ 1 w 18"/>
                  <a:gd name="T9" fmla="*/ 0 h 42"/>
                  <a:gd name="T10" fmla="*/ 0 w 18"/>
                  <a:gd name="T11" fmla="*/ 1 h 42"/>
                  <a:gd name="T12" fmla="*/ 17 w 18"/>
                  <a:gd name="T13" fmla="*/ 42 h 42"/>
                  <a:gd name="T14" fmla="*/ 17 w 18"/>
                  <a:gd name="T15" fmla="*/ 4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" h="42">
                    <a:moveTo>
                      <a:pt x="17" y="42"/>
                    </a:moveTo>
                    <a:cubicBezTo>
                      <a:pt x="17" y="42"/>
                      <a:pt x="17" y="42"/>
                      <a:pt x="17" y="42"/>
                    </a:cubicBezTo>
                    <a:cubicBezTo>
                      <a:pt x="18" y="42"/>
                      <a:pt x="18" y="41"/>
                      <a:pt x="18" y="4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17" y="42"/>
                      <a:pt x="17" y="42"/>
                      <a:pt x="17" y="42"/>
                    </a:cubicBezTo>
                    <a:cubicBezTo>
                      <a:pt x="17" y="42"/>
                      <a:pt x="17" y="42"/>
                      <a:pt x="17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98" name="Freeform 3216"/>
              <p:cNvSpPr>
                <a:spLocks/>
              </p:cNvSpPr>
              <p:nvPr/>
            </p:nvSpPr>
            <p:spPr bwMode="auto">
              <a:xfrm>
                <a:off x="10293" y="2102"/>
                <a:ext cx="45" cy="62"/>
              </a:xfrm>
              <a:custGeom>
                <a:avLst/>
                <a:gdLst>
                  <a:gd name="T0" fmla="*/ 29 w 30"/>
                  <a:gd name="T1" fmla="*/ 41 h 41"/>
                  <a:gd name="T2" fmla="*/ 29 w 30"/>
                  <a:gd name="T3" fmla="*/ 41 h 41"/>
                  <a:gd name="T4" fmla="*/ 29 w 30"/>
                  <a:gd name="T5" fmla="*/ 40 h 41"/>
                  <a:gd name="T6" fmla="*/ 2 w 30"/>
                  <a:gd name="T7" fmla="*/ 0 h 41"/>
                  <a:gd name="T8" fmla="*/ 1 w 30"/>
                  <a:gd name="T9" fmla="*/ 0 h 41"/>
                  <a:gd name="T10" fmla="*/ 1 w 30"/>
                  <a:gd name="T11" fmla="*/ 1 h 41"/>
                  <a:gd name="T12" fmla="*/ 28 w 30"/>
                  <a:gd name="T13" fmla="*/ 40 h 41"/>
                  <a:gd name="T14" fmla="*/ 29 w 30"/>
                  <a:gd name="T15" fmla="*/ 4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0" h="41">
                    <a:moveTo>
                      <a:pt x="29" y="41"/>
                    </a:moveTo>
                    <a:cubicBezTo>
                      <a:pt x="29" y="41"/>
                      <a:pt x="29" y="41"/>
                      <a:pt x="29" y="41"/>
                    </a:cubicBezTo>
                    <a:cubicBezTo>
                      <a:pt x="29" y="40"/>
                      <a:pt x="30" y="40"/>
                      <a:pt x="29" y="4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1"/>
                    </a:cubicBezTo>
                    <a:cubicBezTo>
                      <a:pt x="28" y="40"/>
                      <a:pt x="28" y="40"/>
                      <a:pt x="28" y="40"/>
                    </a:cubicBezTo>
                    <a:cubicBezTo>
                      <a:pt x="28" y="41"/>
                      <a:pt x="29" y="41"/>
                      <a:pt x="29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99" name="Freeform 3217"/>
              <p:cNvSpPr>
                <a:spLocks/>
              </p:cNvSpPr>
              <p:nvPr/>
            </p:nvSpPr>
            <p:spPr bwMode="auto">
              <a:xfrm>
                <a:off x="10235" y="2170"/>
                <a:ext cx="62" cy="10"/>
              </a:xfrm>
              <a:custGeom>
                <a:avLst/>
                <a:gdLst>
                  <a:gd name="T0" fmla="*/ 41 w 41"/>
                  <a:gd name="T1" fmla="*/ 7 h 7"/>
                  <a:gd name="T2" fmla="*/ 41 w 41"/>
                  <a:gd name="T3" fmla="*/ 7 h 7"/>
                  <a:gd name="T4" fmla="*/ 41 w 41"/>
                  <a:gd name="T5" fmla="*/ 6 h 7"/>
                  <a:gd name="T6" fmla="*/ 0 w 41"/>
                  <a:gd name="T7" fmla="*/ 0 h 7"/>
                  <a:gd name="T8" fmla="*/ 0 w 41"/>
                  <a:gd name="T9" fmla="*/ 0 h 7"/>
                  <a:gd name="T10" fmla="*/ 0 w 41"/>
                  <a:gd name="T11" fmla="*/ 1 h 7"/>
                  <a:gd name="T12" fmla="*/ 41 w 41"/>
                  <a:gd name="T13" fmla="*/ 7 h 7"/>
                  <a:gd name="T14" fmla="*/ 41 w 41"/>
                  <a:gd name="T15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1" h="7">
                    <a:moveTo>
                      <a:pt x="41" y="7"/>
                    </a:moveTo>
                    <a:cubicBezTo>
                      <a:pt x="41" y="7"/>
                      <a:pt x="41" y="7"/>
                      <a:pt x="41" y="7"/>
                    </a:cubicBezTo>
                    <a:cubicBezTo>
                      <a:pt x="41" y="7"/>
                      <a:pt x="41" y="6"/>
                      <a:pt x="41" y="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41" y="7"/>
                      <a:pt x="41" y="7"/>
                      <a:pt x="41" y="7"/>
                    </a:cubicBezTo>
                    <a:cubicBezTo>
                      <a:pt x="41" y="7"/>
                      <a:pt x="41" y="7"/>
                      <a:pt x="41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00" name="Freeform 3218"/>
              <p:cNvSpPr>
                <a:spLocks/>
              </p:cNvSpPr>
              <p:nvPr/>
            </p:nvSpPr>
            <p:spPr bwMode="auto">
              <a:xfrm>
                <a:off x="10293" y="2104"/>
                <a:ext cx="6" cy="76"/>
              </a:xfrm>
              <a:custGeom>
                <a:avLst/>
                <a:gdLst>
                  <a:gd name="T0" fmla="*/ 1 w 4"/>
                  <a:gd name="T1" fmla="*/ 51 h 51"/>
                  <a:gd name="T2" fmla="*/ 1 w 4"/>
                  <a:gd name="T3" fmla="*/ 51 h 51"/>
                  <a:gd name="T4" fmla="*/ 4 w 4"/>
                  <a:gd name="T5" fmla="*/ 0 h 51"/>
                  <a:gd name="T6" fmla="*/ 3 w 4"/>
                  <a:gd name="T7" fmla="*/ 0 h 51"/>
                  <a:gd name="T8" fmla="*/ 2 w 4"/>
                  <a:gd name="T9" fmla="*/ 0 h 51"/>
                  <a:gd name="T10" fmla="*/ 0 w 4"/>
                  <a:gd name="T11" fmla="*/ 51 h 51"/>
                  <a:gd name="T12" fmla="*/ 1 w 4"/>
                  <a:gd name="T13" fmla="*/ 51 h 51"/>
                  <a:gd name="T14" fmla="*/ 1 w 4"/>
                  <a:gd name="T15" fmla="*/ 51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51">
                    <a:moveTo>
                      <a:pt x="1" y="51"/>
                    </a:moveTo>
                    <a:cubicBezTo>
                      <a:pt x="1" y="51"/>
                      <a:pt x="1" y="51"/>
                      <a:pt x="1" y="51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0" y="51"/>
                      <a:pt x="0" y="51"/>
                      <a:pt x="0" y="51"/>
                    </a:cubicBezTo>
                    <a:cubicBezTo>
                      <a:pt x="0" y="51"/>
                      <a:pt x="0" y="51"/>
                      <a:pt x="1" y="51"/>
                    </a:cubicBezTo>
                    <a:cubicBezTo>
                      <a:pt x="1" y="51"/>
                      <a:pt x="1" y="51"/>
                      <a:pt x="1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01" name="Freeform 3219"/>
              <p:cNvSpPr>
                <a:spLocks/>
              </p:cNvSpPr>
              <p:nvPr/>
            </p:nvSpPr>
            <p:spPr bwMode="auto">
              <a:xfrm>
                <a:off x="10243" y="2128"/>
                <a:ext cx="51" cy="52"/>
              </a:xfrm>
              <a:custGeom>
                <a:avLst/>
                <a:gdLst>
                  <a:gd name="T0" fmla="*/ 33 w 34"/>
                  <a:gd name="T1" fmla="*/ 35 h 35"/>
                  <a:gd name="T2" fmla="*/ 33 w 34"/>
                  <a:gd name="T3" fmla="*/ 35 h 35"/>
                  <a:gd name="T4" fmla="*/ 34 w 34"/>
                  <a:gd name="T5" fmla="*/ 34 h 35"/>
                  <a:gd name="T6" fmla="*/ 1 w 34"/>
                  <a:gd name="T7" fmla="*/ 0 h 35"/>
                  <a:gd name="T8" fmla="*/ 0 w 34"/>
                  <a:gd name="T9" fmla="*/ 0 h 35"/>
                  <a:gd name="T10" fmla="*/ 0 w 34"/>
                  <a:gd name="T11" fmla="*/ 1 h 35"/>
                  <a:gd name="T12" fmla="*/ 33 w 34"/>
                  <a:gd name="T13" fmla="*/ 35 h 35"/>
                  <a:gd name="T14" fmla="*/ 33 w 34"/>
                  <a:gd name="T15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4" h="35">
                    <a:moveTo>
                      <a:pt x="33" y="35"/>
                    </a:moveTo>
                    <a:cubicBezTo>
                      <a:pt x="33" y="35"/>
                      <a:pt x="33" y="35"/>
                      <a:pt x="33" y="35"/>
                    </a:cubicBezTo>
                    <a:cubicBezTo>
                      <a:pt x="34" y="35"/>
                      <a:pt x="34" y="34"/>
                      <a:pt x="34" y="34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33" y="35"/>
                      <a:pt x="33" y="35"/>
                      <a:pt x="33" y="35"/>
                    </a:cubicBezTo>
                    <a:cubicBezTo>
                      <a:pt x="33" y="35"/>
                      <a:pt x="33" y="35"/>
                      <a:pt x="33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02" name="Freeform 3220"/>
              <p:cNvSpPr>
                <a:spLocks/>
              </p:cNvSpPr>
              <p:nvPr/>
            </p:nvSpPr>
            <p:spPr bwMode="auto">
              <a:xfrm>
                <a:off x="10240" y="2128"/>
                <a:ext cx="4" cy="75"/>
              </a:xfrm>
              <a:custGeom>
                <a:avLst/>
                <a:gdLst>
                  <a:gd name="T0" fmla="*/ 1 w 3"/>
                  <a:gd name="T1" fmla="*/ 50 h 50"/>
                  <a:gd name="T2" fmla="*/ 2 w 3"/>
                  <a:gd name="T3" fmla="*/ 49 h 50"/>
                  <a:gd name="T4" fmla="*/ 3 w 3"/>
                  <a:gd name="T5" fmla="*/ 1 h 50"/>
                  <a:gd name="T6" fmla="*/ 3 w 3"/>
                  <a:gd name="T7" fmla="*/ 0 h 50"/>
                  <a:gd name="T8" fmla="*/ 3 w 3"/>
                  <a:gd name="T9" fmla="*/ 0 h 50"/>
                  <a:gd name="T10" fmla="*/ 2 w 3"/>
                  <a:gd name="T11" fmla="*/ 1 h 50"/>
                  <a:gd name="T12" fmla="*/ 0 w 3"/>
                  <a:gd name="T13" fmla="*/ 49 h 50"/>
                  <a:gd name="T14" fmla="*/ 1 w 3"/>
                  <a:gd name="T15" fmla="*/ 5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0">
                    <a:moveTo>
                      <a:pt x="1" y="50"/>
                    </a:moveTo>
                    <a:cubicBezTo>
                      <a:pt x="1" y="50"/>
                      <a:pt x="2" y="49"/>
                      <a:pt x="2" y="49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0" y="49"/>
                      <a:pt x="0" y="49"/>
                      <a:pt x="0" y="49"/>
                    </a:cubicBezTo>
                    <a:cubicBezTo>
                      <a:pt x="0" y="49"/>
                      <a:pt x="1" y="50"/>
                      <a:pt x="1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03" name="Freeform 3221"/>
              <p:cNvSpPr>
                <a:spLocks/>
              </p:cNvSpPr>
              <p:nvPr/>
            </p:nvSpPr>
            <p:spPr bwMode="auto">
              <a:xfrm>
                <a:off x="10193" y="2188"/>
                <a:ext cx="51" cy="17"/>
              </a:xfrm>
              <a:custGeom>
                <a:avLst/>
                <a:gdLst>
                  <a:gd name="T0" fmla="*/ 33 w 34"/>
                  <a:gd name="T1" fmla="*/ 11 h 11"/>
                  <a:gd name="T2" fmla="*/ 33 w 34"/>
                  <a:gd name="T3" fmla="*/ 10 h 11"/>
                  <a:gd name="T4" fmla="*/ 33 w 34"/>
                  <a:gd name="T5" fmla="*/ 10 h 11"/>
                  <a:gd name="T6" fmla="*/ 1 w 34"/>
                  <a:gd name="T7" fmla="*/ 0 h 11"/>
                  <a:gd name="T8" fmla="*/ 0 w 34"/>
                  <a:gd name="T9" fmla="*/ 1 h 11"/>
                  <a:gd name="T10" fmla="*/ 0 w 34"/>
                  <a:gd name="T11" fmla="*/ 2 h 11"/>
                  <a:gd name="T12" fmla="*/ 33 w 34"/>
                  <a:gd name="T13" fmla="*/ 11 h 11"/>
                  <a:gd name="T14" fmla="*/ 33 w 34"/>
                  <a:gd name="T15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4" h="11">
                    <a:moveTo>
                      <a:pt x="33" y="11"/>
                    </a:moveTo>
                    <a:cubicBezTo>
                      <a:pt x="33" y="11"/>
                      <a:pt x="33" y="11"/>
                      <a:pt x="33" y="10"/>
                    </a:cubicBezTo>
                    <a:cubicBezTo>
                      <a:pt x="34" y="10"/>
                      <a:pt x="33" y="10"/>
                      <a:pt x="33" y="1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33" y="11"/>
                      <a:pt x="33" y="11"/>
                      <a:pt x="33" y="11"/>
                    </a:cubicBezTo>
                    <a:cubicBezTo>
                      <a:pt x="33" y="11"/>
                      <a:pt x="33" y="11"/>
                      <a:pt x="33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04" name="Freeform 3222"/>
              <p:cNvSpPr>
                <a:spLocks/>
              </p:cNvSpPr>
              <p:nvPr/>
            </p:nvSpPr>
            <p:spPr bwMode="auto">
              <a:xfrm>
                <a:off x="10192" y="2150"/>
                <a:ext cx="49" cy="53"/>
              </a:xfrm>
              <a:custGeom>
                <a:avLst/>
                <a:gdLst>
                  <a:gd name="T0" fmla="*/ 32 w 33"/>
                  <a:gd name="T1" fmla="*/ 35 h 35"/>
                  <a:gd name="T2" fmla="*/ 33 w 33"/>
                  <a:gd name="T3" fmla="*/ 35 h 35"/>
                  <a:gd name="T4" fmla="*/ 33 w 33"/>
                  <a:gd name="T5" fmla="*/ 34 h 35"/>
                  <a:gd name="T6" fmla="*/ 1 w 33"/>
                  <a:gd name="T7" fmla="*/ 0 h 35"/>
                  <a:gd name="T8" fmla="*/ 0 w 33"/>
                  <a:gd name="T9" fmla="*/ 0 h 35"/>
                  <a:gd name="T10" fmla="*/ 0 w 33"/>
                  <a:gd name="T11" fmla="*/ 1 h 35"/>
                  <a:gd name="T12" fmla="*/ 32 w 33"/>
                  <a:gd name="T13" fmla="*/ 35 h 35"/>
                  <a:gd name="T14" fmla="*/ 32 w 33"/>
                  <a:gd name="T15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" h="35">
                    <a:moveTo>
                      <a:pt x="32" y="35"/>
                    </a:moveTo>
                    <a:cubicBezTo>
                      <a:pt x="32" y="35"/>
                      <a:pt x="33" y="35"/>
                      <a:pt x="33" y="35"/>
                    </a:cubicBezTo>
                    <a:cubicBezTo>
                      <a:pt x="33" y="35"/>
                      <a:pt x="33" y="34"/>
                      <a:pt x="33" y="34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32" y="35"/>
                      <a:pt x="32" y="35"/>
                      <a:pt x="32" y="35"/>
                    </a:cubicBezTo>
                    <a:cubicBezTo>
                      <a:pt x="32" y="35"/>
                      <a:pt x="32" y="35"/>
                      <a:pt x="32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05" name="Freeform 3223"/>
              <p:cNvSpPr>
                <a:spLocks/>
              </p:cNvSpPr>
              <p:nvPr/>
            </p:nvSpPr>
            <p:spPr bwMode="auto">
              <a:xfrm>
                <a:off x="10190" y="2150"/>
                <a:ext cx="3" cy="74"/>
              </a:xfrm>
              <a:custGeom>
                <a:avLst/>
                <a:gdLst>
                  <a:gd name="T0" fmla="*/ 0 w 2"/>
                  <a:gd name="T1" fmla="*/ 49 h 49"/>
                  <a:gd name="T2" fmla="*/ 1 w 2"/>
                  <a:gd name="T3" fmla="*/ 48 h 49"/>
                  <a:gd name="T4" fmla="*/ 2 w 2"/>
                  <a:gd name="T5" fmla="*/ 0 h 49"/>
                  <a:gd name="T6" fmla="*/ 2 w 2"/>
                  <a:gd name="T7" fmla="*/ 0 h 49"/>
                  <a:gd name="T8" fmla="*/ 1 w 2"/>
                  <a:gd name="T9" fmla="*/ 0 h 49"/>
                  <a:gd name="T10" fmla="*/ 0 w 2"/>
                  <a:gd name="T11" fmla="*/ 48 h 49"/>
                  <a:gd name="T12" fmla="*/ 0 w 2"/>
                  <a:gd name="T13" fmla="*/ 4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49">
                    <a:moveTo>
                      <a:pt x="0" y="49"/>
                    </a:moveTo>
                    <a:cubicBezTo>
                      <a:pt x="1" y="49"/>
                      <a:pt x="1" y="49"/>
                      <a:pt x="1" y="48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0" y="49"/>
                      <a:pt x="0" y="49"/>
                      <a:pt x="0" y="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06" name="Freeform 3224"/>
              <p:cNvSpPr>
                <a:spLocks/>
              </p:cNvSpPr>
              <p:nvPr/>
            </p:nvSpPr>
            <p:spPr bwMode="auto">
              <a:xfrm>
                <a:off x="10139" y="2174"/>
                <a:ext cx="51" cy="52"/>
              </a:xfrm>
              <a:custGeom>
                <a:avLst/>
                <a:gdLst>
                  <a:gd name="T0" fmla="*/ 34 w 34"/>
                  <a:gd name="T1" fmla="*/ 34 h 34"/>
                  <a:gd name="T2" fmla="*/ 34 w 34"/>
                  <a:gd name="T3" fmla="*/ 33 h 34"/>
                  <a:gd name="T4" fmla="*/ 34 w 34"/>
                  <a:gd name="T5" fmla="*/ 32 h 34"/>
                  <a:gd name="T6" fmla="*/ 2 w 34"/>
                  <a:gd name="T7" fmla="*/ 1 h 34"/>
                  <a:gd name="T8" fmla="*/ 1 w 34"/>
                  <a:gd name="T9" fmla="*/ 1 h 34"/>
                  <a:gd name="T10" fmla="*/ 1 w 34"/>
                  <a:gd name="T11" fmla="*/ 2 h 34"/>
                  <a:gd name="T12" fmla="*/ 33 w 34"/>
                  <a:gd name="T13" fmla="*/ 33 h 34"/>
                  <a:gd name="T14" fmla="*/ 34 w 34"/>
                  <a:gd name="T15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4" h="34">
                    <a:moveTo>
                      <a:pt x="34" y="34"/>
                    </a:moveTo>
                    <a:cubicBezTo>
                      <a:pt x="34" y="34"/>
                      <a:pt x="34" y="33"/>
                      <a:pt x="34" y="33"/>
                    </a:cubicBezTo>
                    <a:cubicBezTo>
                      <a:pt x="34" y="33"/>
                      <a:pt x="34" y="33"/>
                      <a:pt x="34" y="3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33" y="33"/>
                      <a:pt x="33" y="33"/>
                      <a:pt x="33" y="33"/>
                    </a:cubicBezTo>
                    <a:cubicBezTo>
                      <a:pt x="33" y="33"/>
                      <a:pt x="33" y="34"/>
                      <a:pt x="34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07" name="Freeform 3225"/>
              <p:cNvSpPr>
                <a:spLocks/>
              </p:cNvSpPr>
              <p:nvPr/>
            </p:nvSpPr>
            <p:spPr bwMode="auto">
              <a:xfrm>
                <a:off x="10136" y="2176"/>
                <a:ext cx="6" cy="71"/>
              </a:xfrm>
              <a:custGeom>
                <a:avLst/>
                <a:gdLst>
                  <a:gd name="T0" fmla="*/ 1 w 4"/>
                  <a:gd name="T1" fmla="*/ 47 h 47"/>
                  <a:gd name="T2" fmla="*/ 2 w 4"/>
                  <a:gd name="T3" fmla="*/ 46 h 47"/>
                  <a:gd name="T4" fmla="*/ 4 w 4"/>
                  <a:gd name="T5" fmla="*/ 0 h 47"/>
                  <a:gd name="T6" fmla="*/ 3 w 4"/>
                  <a:gd name="T7" fmla="*/ 0 h 47"/>
                  <a:gd name="T8" fmla="*/ 3 w 4"/>
                  <a:gd name="T9" fmla="*/ 0 h 47"/>
                  <a:gd name="T10" fmla="*/ 0 w 4"/>
                  <a:gd name="T11" fmla="*/ 46 h 47"/>
                  <a:gd name="T12" fmla="*/ 1 w 4"/>
                  <a:gd name="T13" fmla="*/ 47 h 47"/>
                  <a:gd name="T14" fmla="*/ 1 w 4"/>
                  <a:gd name="T15" fmla="*/ 47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47">
                    <a:moveTo>
                      <a:pt x="1" y="47"/>
                    </a:moveTo>
                    <a:cubicBezTo>
                      <a:pt x="1" y="47"/>
                      <a:pt x="2" y="47"/>
                      <a:pt x="2" y="46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0" y="46"/>
                      <a:pt x="0" y="46"/>
                      <a:pt x="0" y="46"/>
                    </a:cubicBezTo>
                    <a:cubicBezTo>
                      <a:pt x="0" y="46"/>
                      <a:pt x="1" y="47"/>
                      <a:pt x="1" y="47"/>
                    </a:cubicBezTo>
                    <a:cubicBezTo>
                      <a:pt x="1" y="47"/>
                      <a:pt x="1" y="47"/>
                      <a:pt x="1" y="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08" name="Freeform 3226"/>
              <p:cNvSpPr>
                <a:spLocks/>
              </p:cNvSpPr>
              <p:nvPr/>
            </p:nvSpPr>
            <p:spPr bwMode="auto">
              <a:xfrm>
                <a:off x="10088" y="2198"/>
                <a:ext cx="51" cy="49"/>
              </a:xfrm>
              <a:custGeom>
                <a:avLst/>
                <a:gdLst>
                  <a:gd name="T0" fmla="*/ 33 w 34"/>
                  <a:gd name="T1" fmla="*/ 32 h 32"/>
                  <a:gd name="T2" fmla="*/ 33 w 34"/>
                  <a:gd name="T3" fmla="*/ 32 h 32"/>
                  <a:gd name="T4" fmla="*/ 33 w 34"/>
                  <a:gd name="T5" fmla="*/ 31 h 32"/>
                  <a:gd name="T6" fmla="*/ 1 w 34"/>
                  <a:gd name="T7" fmla="*/ 0 h 32"/>
                  <a:gd name="T8" fmla="*/ 0 w 34"/>
                  <a:gd name="T9" fmla="*/ 0 h 32"/>
                  <a:gd name="T10" fmla="*/ 0 w 34"/>
                  <a:gd name="T11" fmla="*/ 1 h 32"/>
                  <a:gd name="T12" fmla="*/ 33 w 34"/>
                  <a:gd name="T13" fmla="*/ 32 h 32"/>
                  <a:gd name="T14" fmla="*/ 33 w 34"/>
                  <a:gd name="T15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4" h="32">
                    <a:moveTo>
                      <a:pt x="33" y="32"/>
                    </a:moveTo>
                    <a:cubicBezTo>
                      <a:pt x="33" y="32"/>
                      <a:pt x="33" y="32"/>
                      <a:pt x="33" y="32"/>
                    </a:cubicBezTo>
                    <a:cubicBezTo>
                      <a:pt x="34" y="31"/>
                      <a:pt x="34" y="31"/>
                      <a:pt x="33" y="3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33" y="32"/>
                      <a:pt x="33" y="32"/>
                      <a:pt x="33" y="32"/>
                    </a:cubicBezTo>
                    <a:cubicBezTo>
                      <a:pt x="33" y="32"/>
                      <a:pt x="33" y="32"/>
                      <a:pt x="33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09" name="Freeform 3227"/>
              <p:cNvSpPr>
                <a:spLocks/>
              </p:cNvSpPr>
              <p:nvPr/>
            </p:nvSpPr>
            <p:spPr bwMode="auto">
              <a:xfrm>
                <a:off x="10082" y="2198"/>
                <a:ext cx="7" cy="73"/>
              </a:xfrm>
              <a:custGeom>
                <a:avLst/>
                <a:gdLst>
                  <a:gd name="T0" fmla="*/ 1 w 5"/>
                  <a:gd name="T1" fmla="*/ 48 h 48"/>
                  <a:gd name="T2" fmla="*/ 2 w 5"/>
                  <a:gd name="T3" fmla="*/ 47 h 48"/>
                  <a:gd name="T4" fmla="*/ 5 w 5"/>
                  <a:gd name="T5" fmla="*/ 0 h 48"/>
                  <a:gd name="T6" fmla="*/ 5 w 5"/>
                  <a:gd name="T7" fmla="*/ 0 h 48"/>
                  <a:gd name="T8" fmla="*/ 5 w 5"/>
                  <a:gd name="T9" fmla="*/ 0 h 48"/>
                  <a:gd name="T10" fmla="*/ 4 w 5"/>
                  <a:gd name="T11" fmla="*/ 0 h 48"/>
                  <a:gd name="T12" fmla="*/ 0 w 5"/>
                  <a:gd name="T13" fmla="*/ 47 h 48"/>
                  <a:gd name="T14" fmla="*/ 1 w 5"/>
                  <a:gd name="T15" fmla="*/ 48 h 48"/>
                  <a:gd name="T16" fmla="*/ 1 w 5"/>
                  <a:gd name="T17" fmla="*/ 48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48">
                    <a:moveTo>
                      <a:pt x="1" y="48"/>
                    </a:moveTo>
                    <a:cubicBezTo>
                      <a:pt x="1" y="48"/>
                      <a:pt x="2" y="48"/>
                      <a:pt x="2" y="47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0" y="47"/>
                      <a:pt x="0" y="47"/>
                      <a:pt x="0" y="47"/>
                    </a:cubicBezTo>
                    <a:cubicBezTo>
                      <a:pt x="0" y="48"/>
                      <a:pt x="1" y="48"/>
                      <a:pt x="1" y="48"/>
                    </a:cubicBezTo>
                    <a:cubicBezTo>
                      <a:pt x="1" y="48"/>
                      <a:pt x="1" y="48"/>
                      <a:pt x="1" y="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10" name="Freeform 3228"/>
              <p:cNvSpPr>
                <a:spLocks/>
              </p:cNvSpPr>
              <p:nvPr/>
            </p:nvSpPr>
            <p:spPr bwMode="auto">
              <a:xfrm>
                <a:off x="10037" y="2221"/>
                <a:ext cx="48" cy="50"/>
              </a:xfrm>
              <a:custGeom>
                <a:avLst/>
                <a:gdLst>
                  <a:gd name="T0" fmla="*/ 31 w 32"/>
                  <a:gd name="T1" fmla="*/ 33 h 33"/>
                  <a:gd name="T2" fmla="*/ 32 w 32"/>
                  <a:gd name="T3" fmla="*/ 33 h 33"/>
                  <a:gd name="T4" fmla="*/ 32 w 32"/>
                  <a:gd name="T5" fmla="*/ 32 h 33"/>
                  <a:gd name="T6" fmla="*/ 2 w 32"/>
                  <a:gd name="T7" fmla="*/ 0 h 33"/>
                  <a:gd name="T8" fmla="*/ 1 w 32"/>
                  <a:gd name="T9" fmla="*/ 0 h 33"/>
                  <a:gd name="T10" fmla="*/ 1 w 32"/>
                  <a:gd name="T11" fmla="*/ 1 h 33"/>
                  <a:gd name="T12" fmla="*/ 31 w 32"/>
                  <a:gd name="T13" fmla="*/ 33 h 33"/>
                  <a:gd name="T14" fmla="*/ 31 w 32"/>
                  <a:gd name="T15" fmla="*/ 3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" h="33">
                    <a:moveTo>
                      <a:pt x="31" y="33"/>
                    </a:moveTo>
                    <a:cubicBezTo>
                      <a:pt x="31" y="33"/>
                      <a:pt x="31" y="33"/>
                      <a:pt x="32" y="33"/>
                    </a:cubicBezTo>
                    <a:cubicBezTo>
                      <a:pt x="32" y="33"/>
                      <a:pt x="32" y="32"/>
                      <a:pt x="32" y="32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31" y="33"/>
                      <a:pt x="31" y="33"/>
                      <a:pt x="31" y="33"/>
                    </a:cubicBezTo>
                    <a:cubicBezTo>
                      <a:pt x="31" y="33"/>
                      <a:pt x="31" y="33"/>
                      <a:pt x="31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11" name="Freeform 3229"/>
              <p:cNvSpPr>
                <a:spLocks/>
              </p:cNvSpPr>
              <p:nvPr/>
            </p:nvSpPr>
            <p:spPr bwMode="auto">
              <a:xfrm>
                <a:off x="10034" y="2221"/>
                <a:ext cx="6" cy="71"/>
              </a:xfrm>
              <a:custGeom>
                <a:avLst/>
                <a:gdLst>
                  <a:gd name="T0" fmla="*/ 0 w 4"/>
                  <a:gd name="T1" fmla="*/ 47 h 47"/>
                  <a:gd name="T2" fmla="*/ 1 w 4"/>
                  <a:gd name="T3" fmla="*/ 46 h 47"/>
                  <a:gd name="T4" fmla="*/ 4 w 4"/>
                  <a:gd name="T5" fmla="*/ 1 h 47"/>
                  <a:gd name="T6" fmla="*/ 3 w 4"/>
                  <a:gd name="T7" fmla="*/ 0 h 47"/>
                  <a:gd name="T8" fmla="*/ 3 w 4"/>
                  <a:gd name="T9" fmla="*/ 1 h 47"/>
                  <a:gd name="T10" fmla="*/ 0 w 4"/>
                  <a:gd name="T11" fmla="*/ 46 h 47"/>
                  <a:gd name="T12" fmla="*/ 0 w 4"/>
                  <a:gd name="T13" fmla="*/ 47 h 47"/>
                  <a:gd name="T14" fmla="*/ 0 w 4"/>
                  <a:gd name="T15" fmla="*/ 47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47">
                    <a:moveTo>
                      <a:pt x="0" y="47"/>
                    </a:moveTo>
                    <a:cubicBezTo>
                      <a:pt x="1" y="47"/>
                      <a:pt x="1" y="47"/>
                      <a:pt x="1" y="46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0"/>
                      <a:pt x="4" y="0"/>
                      <a:pt x="3" y="0"/>
                    </a:cubicBezTo>
                    <a:cubicBezTo>
                      <a:pt x="3" y="0"/>
                      <a:pt x="3" y="0"/>
                      <a:pt x="3" y="1"/>
                    </a:cubicBezTo>
                    <a:cubicBezTo>
                      <a:pt x="0" y="46"/>
                      <a:pt x="0" y="46"/>
                      <a:pt x="0" y="46"/>
                    </a:cubicBezTo>
                    <a:cubicBezTo>
                      <a:pt x="0" y="47"/>
                      <a:pt x="0" y="47"/>
                      <a:pt x="0" y="47"/>
                    </a:cubicBezTo>
                    <a:cubicBezTo>
                      <a:pt x="0" y="47"/>
                      <a:pt x="0" y="47"/>
                      <a:pt x="0" y="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12" name="Freeform 3230"/>
              <p:cNvSpPr>
                <a:spLocks/>
              </p:cNvSpPr>
              <p:nvPr/>
            </p:nvSpPr>
            <p:spPr bwMode="auto">
              <a:xfrm>
                <a:off x="9990" y="2244"/>
                <a:ext cx="44" cy="48"/>
              </a:xfrm>
              <a:custGeom>
                <a:avLst/>
                <a:gdLst>
                  <a:gd name="T0" fmla="*/ 28 w 29"/>
                  <a:gd name="T1" fmla="*/ 32 h 32"/>
                  <a:gd name="T2" fmla="*/ 29 w 29"/>
                  <a:gd name="T3" fmla="*/ 32 h 32"/>
                  <a:gd name="T4" fmla="*/ 29 w 29"/>
                  <a:gd name="T5" fmla="*/ 31 h 32"/>
                  <a:gd name="T6" fmla="*/ 2 w 29"/>
                  <a:gd name="T7" fmla="*/ 0 h 32"/>
                  <a:gd name="T8" fmla="*/ 1 w 29"/>
                  <a:gd name="T9" fmla="*/ 0 h 32"/>
                  <a:gd name="T10" fmla="*/ 1 w 29"/>
                  <a:gd name="T11" fmla="*/ 1 h 32"/>
                  <a:gd name="T12" fmla="*/ 28 w 29"/>
                  <a:gd name="T13" fmla="*/ 32 h 32"/>
                  <a:gd name="T14" fmla="*/ 28 w 29"/>
                  <a:gd name="T15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32">
                    <a:moveTo>
                      <a:pt x="28" y="32"/>
                    </a:moveTo>
                    <a:cubicBezTo>
                      <a:pt x="28" y="32"/>
                      <a:pt x="28" y="32"/>
                      <a:pt x="29" y="32"/>
                    </a:cubicBezTo>
                    <a:cubicBezTo>
                      <a:pt x="29" y="32"/>
                      <a:pt x="29" y="31"/>
                      <a:pt x="29" y="3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1" y="1"/>
                    </a:cubicBezTo>
                    <a:cubicBezTo>
                      <a:pt x="28" y="32"/>
                      <a:pt x="28" y="32"/>
                      <a:pt x="28" y="32"/>
                    </a:cubicBezTo>
                    <a:cubicBezTo>
                      <a:pt x="28" y="32"/>
                      <a:pt x="28" y="32"/>
                      <a:pt x="28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13" name="Freeform 3231"/>
              <p:cNvSpPr>
                <a:spLocks/>
              </p:cNvSpPr>
              <p:nvPr/>
            </p:nvSpPr>
            <p:spPr bwMode="auto">
              <a:xfrm>
                <a:off x="9985" y="2244"/>
                <a:ext cx="8" cy="68"/>
              </a:xfrm>
              <a:custGeom>
                <a:avLst/>
                <a:gdLst>
                  <a:gd name="T0" fmla="*/ 1 w 5"/>
                  <a:gd name="T1" fmla="*/ 45 h 45"/>
                  <a:gd name="T2" fmla="*/ 2 w 5"/>
                  <a:gd name="T3" fmla="*/ 44 h 45"/>
                  <a:gd name="T4" fmla="*/ 5 w 5"/>
                  <a:gd name="T5" fmla="*/ 1 h 45"/>
                  <a:gd name="T6" fmla="*/ 4 w 5"/>
                  <a:gd name="T7" fmla="*/ 0 h 45"/>
                  <a:gd name="T8" fmla="*/ 4 w 5"/>
                  <a:gd name="T9" fmla="*/ 0 h 45"/>
                  <a:gd name="T10" fmla="*/ 4 w 5"/>
                  <a:gd name="T11" fmla="*/ 1 h 45"/>
                  <a:gd name="T12" fmla="*/ 0 w 5"/>
                  <a:gd name="T13" fmla="*/ 44 h 45"/>
                  <a:gd name="T14" fmla="*/ 1 w 5"/>
                  <a:gd name="T15" fmla="*/ 45 h 45"/>
                  <a:gd name="T16" fmla="*/ 1 w 5"/>
                  <a:gd name="T17" fmla="*/ 4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45">
                    <a:moveTo>
                      <a:pt x="1" y="45"/>
                    </a:moveTo>
                    <a:cubicBezTo>
                      <a:pt x="1" y="45"/>
                      <a:pt x="1" y="45"/>
                      <a:pt x="2" y="44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0"/>
                      <a:pt x="5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1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5"/>
                      <a:pt x="0" y="45"/>
                      <a:pt x="1" y="45"/>
                    </a:cubicBezTo>
                    <a:cubicBezTo>
                      <a:pt x="1" y="45"/>
                      <a:pt x="1" y="45"/>
                      <a:pt x="1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14" name="Freeform 3232"/>
              <p:cNvSpPr>
                <a:spLocks/>
              </p:cNvSpPr>
              <p:nvPr/>
            </p:nvSpPr>
            <p:spPr bwMode="auto">
              <a:xfrm>
                <a:off x="9934" y="2271"/>
                <a:ext cx="54" cy="39"/>
              </a:xfrm>
              <a:custGeom>
                <a:avLst/>
                <a:gdLst>
                  <a:gd name="T0" fmla="*/ 35 w 36"/>
                  <a:gd name="T1" fmla="*/ 26 h 26"/>
                  <a:gd name="T2" fmla="*/ 36 w 36"/>
                  <a:gd name="T3" fmla="*/ 26 h 26"/>
                  <a:gd name="T4" fmla="*/ 35 w 36"/>
                  <a:gd name="T5" fmla="*/ 25 h 26"/>
                  <a:gd name="T6" fmla="*/ 1 w 36"/>
                  <a:gd name="T7" fmla="*/ 0 h 26"/>
                  <a:gd name="T8" fmla="*/ 0 w 36"/>
                  <a:gd name="T9" fmla="*/ 0 h 26"/>
                  <a:gd name="T10" fmla="*/ 1 w 36"/>
                  <a:gd name="T11" fmla="*/ 1 h 26"/>
                  <a:gd name="T12" fmla="*/ 35 w 36"/>
                  <a:gd name="T13" fmla="*/ 26 h 26"/>
                  <a:gd name="T14" fmla="*/ 35 w 36"/>
                  <a:gd name="T15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6" h="26">
                    <a:moveTo>
                      <a:pt x="35" y="26"/>
                    </a:moveTo>
                    <a:cubicBezTo>
                      <a:pt x="35" y="26"/>
                      <a:pt x="35" y="26"/>
                      <a:pt x="36" y="26"/>
                    </a:cubicBezTo>
                    <a:cubicBezTo>
                      <a:pt x="36" y="26"/>
                      <a:pt x="36" y="25"/>
                      <a:pt x="35" y="25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ubicBezTo>
                      <a:pt x="35" y="26"/>
                      <a:pt x="35" y="26"/>
                      <a:pt x="35" y="26"/>
                    </a:cubicBezTo>
                    <a:cubicBezTo>
                      <a:pt x="35" y="26"/>
                      <a:pt x="35" y="26"/>
                      <a:pt x="35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15" name="Freeform 3233"/>
              <p:cNvSpPr>
                <a:spLocks/>
              </p:cNvSpPr>
              <p:nvPr/>
            </p:nvSpPr>
            <p:spPr bwMode="auto">
              <a:xfrm>
                <a:off x="9931" y="2271"/>
                <a:ext cx="6" cy="65"/>
              </a:xfrm>
              <a:custGeom>
                <a:avLst/>
                <a:gdLst>
                  <a:gd name="T0" fmla="*/ 0 w 4"/>
                  <a:gd name="T1" fmla="*/ 43 h 43"/>
                  <a:gd name="T2" fmla="*/ 1 w 4"/>
                  <a:gd name="T3" fmla="*/ 42 h 43"/>
                  <a:gd name="T4" fmla="*/ 4 w 4"/>
                  <a:gd name="T5" fmla="*/ 0 h 43"/>
                  <a:gd name="T6" fmla="*/ 3 w 4"/>
                  <a:gd name="T7" fmla="*/ 0 h 43"/>
                  <a:gd name="T8" fmla="*/ 3 w 4"/>
                  <a:gd name="T9" fmla="*/ 0 h 43"/>
                  <a:gd name="T10" fmla="*/ 2 w 4"/>
                  <a:gd name="T11" fmla="*/ 0 h 43"/>
                  <a:gd name="T12" fmla="*/ 0 w 4"/>
                  <a:gd name="T13" fmla="*/ 42 h 43"/>
                  <a:gd name="T14" fmla="*/ 0 w 4"/>
                  <a:gd name="T15" fmla="*/ 43 h 43"/>
                  <a:gd name="T16" fmla="*/ 0 w 4"/>
                  <a:gd name="T1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43">
                    <a:moveTo>
                      <a:pt x="0" y="43"/>
                    </a:moveTo>
                    <a:cubicBezTo>
                      <a:pt x="1" y="43"/>
                      <a:pt x="1" y="42"/>
                      <a:pt x="1" y="42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0" y="42"/>
                      <a:pt x="0" y="42"/>
                      <a:pt x="0" y="42"/>
                    </a:cubicBezTo>
                    <a:cubicBezTo>
                      <a:pt x="0" y="42"/>
                      <a:pt x="0" y="43"/>
                      <a:pt x="0" y="43"/>
                    </a:cubicBezTo>
                    <a:cubicBezTo>
                      <a:pt x="0" y="43"/>
                      <a:pt x="0" y="43"/>
                      <a:pt x="0" y="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16" name="Freeform 3234"/>
              <p:cNvSpPr>
                <a:spLocks/>
              </p:cNvSpPr>
              <p:nvPr/>
            </p:nvSpPr>
            <p:spPr bwMode="auto">
              <a:xfrm>
                <a:off x="9880" y="2297"/>
                <a:ext cx="53" cy="39"/>
              </a:xfrm>
              <a:custGeom>
                <a:avLst/>
                <a:gdLst>
                  <a:gd name="T0" fmla="*/ 34 w 35"/>
                  <a:gd name="T1" fmla="*/ 26 h 26"/>
                  <a:gd name="T2" fmla="*/ 35 w 35"/>
                  <a:gd name="T3" fmla="*/ 25 h 26"/>
                  <a:gd name="T4" fmla="*/ 35 w 35"/>
                  <a:gd name="T5" fmla="*/ 24 h 26"/>
                  <a:gd name="T6" fmla="*/ 1 w 35"/>
                  <a:gd name="T7" fmla="*/ 0 h 26"/>
                  <a:gd name="T8" fmla="*/ 0 w 35"/>
                  <a:gd name="T9" fmla="*/ 0 h 26"/>
                  <a:gd name="T10" fmla="*/ 0 w 35"/>
                  <a:gd name="T11" fmla="*/ 1 h 26"/>
                  <a:gd name="T12" fmla="*/ 34 w 35"/>
                  <a:gd name="T13" fmla="*/ 26 h 26"/>
                  <a:gd name="T14" fmla="*/ 34 w 35"/>
                  <a:gd name="T15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5" h="26">
                    <a:moveTo>
                      <a:pt x="34" y="26"/>
                    </a:moveTo>
                    <a:cubicBezTo>
                      <a:pt x="35" y="26"/>
                      <a:pt x="35" y="26"/>
                      <a:pt x="35" y="25"/>
                    </a:cubicBezTo>
                    <a:cubicBezTo>
                      <a:pt x="35" y="25"/>
                      <a:pt x="35" y="25"/>
                      <a:pt x="35" y="24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34" y="26"/>
                      <a:pt x="34" y="26"/>
                      <a:pt x="34" y="26"/>
                    </a:cubicBezTo>
                    <a:cubicBezTo>
                      <a:pt x="34" y="26"/>
                      <a:pt x="34" y="26"/>
                      <a:pt x="34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17" name="Freeform 3235"/>
              <p:cNvSpPr>
                <a:spLocks/>
              </p:cNvSpPr>
              <p:nvPr/>
            </p:nvSpPr>
            <p:spPr bwMode="auto">
              <a:xfrm>
                <a:off x="9874" y="2297"/>
                <a:ext cx="9" cy="63"/>
              </a:xfrm>
              <a:custGeom>
                <a:avLst/>
                <a:gdLst>
                  <a:gd name="T0" fmla="*/ 0 w 6"/>
                  <a:gd name="T1" fmla="*/ 42 h 42"/>
                  <a:gd name="T2" fmla="*/ 1 w 6"/>
                  <a:gd name="T3" fmla="*/ 41 h 42"/>
                  <a:gd name="T4" fmla="*/ 5 w 6"/>
                  <a:gd name="T5" fmla="*/ 0 h 42"/>
                  <a:gd name="T6" fmla="*/ 5 w 6"/>
                  <a:gd name="T7" fmla="*/ 0 h 42"/>
                  <a:gd name="T8" fmla="*/ 4 w 6"/>
                  <a:gd name="T9" fmla="*/ 0 h 42"/>
                  <a:gd name="T10" fmla="*/ 0 w 6"/>
                  <a:gd name="T11" fmla="*/ 41 h 42"/>
                  <a:gd name="T12" fmla="*/ 0 w 6"/>
                  <a:gd name="T13" fmla="*/ 42 h 42"/>
                  <a:gd name="T14" fmla="*/ 0 w 6"/>
                  <a:gd name="T15" fmla="*/ 4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42">
                    <a:moveTo>
                      <a:pt x="0" y="42"/>
                    </a:moveTo>
                    <a:cubicBezTo>
                      <a:pt x="1" y="42"/>
                      <a:pt x="1" y="42"/>
                      <a:pt x="1" y="4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5" y="0"/>
                      <a:pt x="5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0" y="41"/>
                      <a:pt x="0" y="41"/>
                      <a:pt x="0" y="41"/>
                    </a:cubicBezTo>
                    <a:cubicBezTo>
                      <a:pt x="0" y="41"/>
                      <a:pt x="0" y="42"/>
                      <a:pt x="0" y="42"/>
                    </a:cubicBezTo>
                    <a:cubicBezTo>
                      <a:pt x="0" y="42"/>
                      <a:pt x="0" y="42"/>
                      <a:pt x="0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18" name="Freeform 3236"/>
              <p:cNvSpPr>
                <a:spLocks/>
              </p:cNvSpPr>
              <p:nvPr/>
            </p:nvSpPr>
            <p:spPr bwMode="auto">
              <a:xfrm>
                <a:off x="9826" y="2321"/>
                <a:ext cx="49" cy="39"/>
              </a:xfrm>
              <a:custGeom>
                <a:avLst/>
                <a:gdLst>
                  <a:gd name="T0" fmla="*/ 32 w 33"/>
                  <a:gd name="T1" fmla="*/ 26 h 26"/>
                  <a:gd name="T2" fmla="*/ 33 w 33"/>
                  <a:gd name="T3" fmla="*/ 26 h 26"/>
                  <a:gd name="T4" fmla="*/ 33 w 33"/>
                  <a:gd name="T5" fmla="*/ 25 h 26"/>
                  <a:gd name="T6" fmla="*/ 2 w 33"/>
                  <a:gd name="T7" fmla="*/ 0 h 26"/>
                  <a:gd name="T8" fmla="*/ 1 w 33"/>
                  <a:gd name="T9" fmla="*/ 0 h 26"/>
                  <a:gd name="T10" fmla="*/ 1 w 33"/>
                  <a:gd name="T11" fmla="*/ 1 h 26"/>
                  <a:gd name="T12" fmla="*/ 32 w 33"/>
                  <a:gd name="T13" fmla="*/ 26 h 26"/>
                  <a:gd name="T14" fmla="*/ 32 w 33"/>
                  <a:gd name="T15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" h="26">
                    <a:moveTo>
                      <a:pt x="32" y="26"/>
                    </a:moveTo>
                    <a:cubicBezTo>
                      <a:pt x="33" y="26"/>
                      <a:pt x="33" y="26"/>
                      <a:pt x="33" y="26"/>
                    </a:cubicBezTo>
                    <a:cubicBezTo>
                      <a:pt x="33" y="25"/>
                      <a:pt x="33" y="25"/>
                      <a:pt x="33" y="25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32" y="26"/>
                      <a:pt x="32" y="26"/>
                      <a:pt x="32" y="26"/>
                    </a:cubicBezTo>
                    <a:cubicBezTo>
                      <a:pt x="32" y="26"/>
                      <a:pt x="32" y="26"/>
                      <a:pt x="32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19" name="Freeform 3237"/>
              <p:cNvSpPr>
                <a:spLocks/>
              </p:cNvSpPr>
              <p:nvPr/>
            </p:nvSpPr>
            <p:spPr bwMode="auto">
              <a:xfrm>
                <a:off x="9826" y="2322"/>
                <a:ext cx="4" cy="59"/>
              </a:xfrm>
              <a:custGeom>
                <a:avLst/>
                <a:gdLst>
                  <a:gd name="T0" fmla="*/ 0 w 3"/>
                  <a:gd name="T1" fmla="*/ 39 h 39"/>
                  <a:gd name="T2" fmla="*/ 1 w 3"/>
                  <a:gd name="T3" fmla="*/ 38 h 39"/>
                  <a:gd name="T4" fmla="*/ 3 w 3"/>
                  <a:gd name="T5" fmla="*/ 0 h 39"/>
                  <a:gd name="T6" fmla="*/ 2 w 3"/>
                  <a:gd name="T7" fmla="*/ 0 h 39"/>
                  <a:gd name="T8" fmla="*/ 2 w 3"/>
                  <a:gd name="T9" fmla="*/ 0 h 39"/>
                  <a:gd name="T10" fmla="*/ 2 w 3"/>
                  <a:gd name="T11" fmla="*/ 0 h 39"/>
                  <a:gd name="T12" fmla="*/ 0 w 3"/>
                  <a:gd name="T13" fmla="*/ 38 h 39"/>
                  <a:gd name="T14" fmla="*/ 0 w 3"/>
                  <a:gd name="T15" fmla="*/ 39 h 39"/>
                  <a:gd name="T16" fmla="*/ 0 w 3"/>
                  <a:gd name="T17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39">
                    <a:moveTo>
                      <a:pt x="0" y="39"/>
                    </a:moveTo>
                    <a:cubicBezTo>
                      <a:pt x="1" y="39"/>
                      <a:pt x="1" y="38"/>
                      <a:pt x="1" y="38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8"/>
                      <a:pt x="0" y="39"/>
                      <a:pt x="0" y="39"/>
                    </a:cubicBezTo>
                    <a:cubicBezTo>
                      <a:pt x="0" y="39"/>
                      <a:pt x="0" y="39"/>
                      <a:pt x="0" y="3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20" name="Freeform 3238"/>
              <p:cNvSpPr>
                <a:spLocks/>
              </p:cNvSpPr>
              <p:nvPr/>
            </p:nvSpPr>
            <p:spPr bwMode="auto">
              <a:xfrm>
                <a:off x="9775" y="2346"/>
                <a:ext cx="51" cy="35"/>
              </a:xfrm>
              <a:custGeom>
                <a:avLst/>
                <a:gdLst>
                  <a:gd name="T0" fmla="*/ 34 w 34"/>
                  <a:gd name="T1" fmla="*/ 23 h 23"/>
                  <a:gd name="T2" fmla="*/ 34 w 34"/>
                  <a:gd name="T3" fmla="*/ 23 h 23"/>
                  <a:gd name="T4" fmla="*/ 34 w 34"/>
                  <a:gd name="T5" fmla="*/ 22 h 23"/>
                  <a:gd name="T6" fmla="*/ 2 w 34"/>
                  <a:gd name="T7" fmla="*/ 0 h 23"/>
                  <a:gd name="T8" fmla="*/ 1 w 34"/>
                  <a:gd name="T9" fmla="*/ 0 h 23"/>
                  <a:gd name="T10" fmla="*/ 1 w 34"/>
                  <a:gd name="T11" fmla="*/ 1 h 23"/>
                  <a:gd name="T12" fmla="*/ 33 w 34"/>
                  <a:gd name="T13" fmla="*/ 23 h 23"/>
                  <a:gd name="T14" fmla="*/ 34 w 34"/>
                  <a:gd name="T15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4" h="23">
                    <a:moveTo>
                      <a:pt x="34" y="23"/>
                    </a:moveTo>
                    <a:cubicBezTo>
                      <a:pt x="34" y="23"/>
                      <a:pt x="34" y="23"/>
                      <a:pt x="34" y="23"/>
                    </a:cubicBezTo>
                    <a:cubicBezTo>
                      <a:pt x="34" y="22"/>
                      <a:pt x="34" y="22"/>
                      <a:pt x="34" y="22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1"/>
                      <a:pt x="1" y="1"/>
                    </a:cubicBezTo>
                    <a:cubicBezTo>
                      <a:pt x="33" y="23"/>
                      <a:pt x="33" y="23"/>
                      <a:pt x="33" y="23"/>
                    </a:cubicBezTo>
                    <a:cubicBezTo>
                      <a:pt x="33" y="23"/>
                      <a:pt x="33" y="23"/>
                      <a:pt x="34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</p:grpSp>
        <p:grpSp>
          <p:nvGrpSpPr>
            <p:cNvPr id="666" name="Group 3440"/>
            <p:cNvGrpSpPr>
              <a:grpSpLocks/>
            </p:cNvGrpSpPr>
            <p:nvPr/>
          </p:nvGrpSpPr>
          <p:grpSpPr bwMode="auto">
            <a:xfrm>
              <a:off x="7464579" y="4479567"/>
              <a:ext cx="4072212" cy="2239142"/>
              <a:chOff x="8051" y="2200"/>
              <a:chExt cx="2477" cy="1362"/>
            </a:xfrm>
            <a:grpFill/>
          </p:grpSpPr>
          <p:sp>
            <p:nvSpPr>
              <p:cNvPr id="1221" name="Freeform 3240"/>
              <p:cNvSpPr>
                <a:spLocks/>
              </p:cNvSpPr>
              <p:nvPr/>
            </p:nvSpPr>
            <p:spPr bwMode="auto">
              <a:xfrm>
                <a:off x="10137" y="2215"/>
                <a:ext cx="56" cy="9"/>
              </a:xfrm>
              <a:custGeom>
                <a:avLst/>
                <a:gdLst>
                  <a:gd name="T0" fmla="*/ 36 w 37"/>
                  <a:gd name="T1" fmla="*/ 6 h 6"/>
                  <a:gd name="T2" fmla="*/ 37 w 37"/>
                  <a:gd name="T3" fmla="*/ 6 h 6"/>
                  <a:gd name="T4" fmla="*/ 36 w 37"/>
                  <a:gd name="T5" fmla="*/ 5 h 6"/>
                  <a:gd name="T6" fmla="*/ 1 w 37"/>
                  <a:gd name="T7" fmla="*/ 0 h 6"/>
                  <a:gd name="T8" fmla="*/ 0 w 37"/>
                  <a:gd name="T9" fmla="*/ 1 h 6"/>
                  <a:gd name="T10" fmla="*/ 1 w 37"/>
                  <a:gd name="T11" fmla="*/ 2 h 6"/>
                  <a:gd name="T12" fmla="*/ 36 w 37"/>
                  <a:gd name="T13" fmla="*/ 6 h 6"/>
                  <a:gd name="T14" fmla="*/ 36 w 37"/>
                  <a:gd name="T15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7" h="6">
                    <a:moveTo>
                      <a:pt x="36" y="6"/>
                    </a:moveTo>
                    <a:cubicBezTo>
                      <a:pt x="36" y="6"/>
                      <a:pt x="37" y="6"/>
                      <a:pt x="37" y="6"/>
                    </a:cubicBezTo>
                    <a:cubicBezTo>
                      <a:pt x="37" y="5"/>
                      <a:pt x="37" y="5"/>
                      <a:pt x="36" y="5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36" y="6"/>
                      <a:pt x="36" y="6"/>
                      <a:pt x="36" y="6"/>
                    </a:cubicBezTo>
                    <a:cubicBezTo>
                      <a:pt x="36" y="6"/>
                      <a:pt x="36" y="6"/>
                      <a:pt x="36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22" name="Freeform 3241"/>
              <p:cNvSpPr>
                <a:spLocks/>
              </p:cNvSpPr>
              <p:nvPr/>
            </p:nvSpPr>
            <p:spPr bwMode="auto">
              <a:xfrm>
                <a:off x="10073" y="2238"/>
                <a:ext cx="63" cy="9"/>
              </a:xfrm>
              <a:custGeom>
                <a:avLst/>
                <a:gdLst>
                  <a:gd name="T0" fmla="*/ 42 w 42"/>
                  <a:gd name="T1" fmla="*/ 6 h 6"/>
                  <a:gd name="T2" fmla="*/ 42 w 42"/>
                  <a:gd name="T3" fmla="*/ 5 h 6"/>
                  <a:gd name="T4" fmla="*/ 42 w 42"/>
                  <a:gd name="T5" fmla="*/ 5 h 6"/>
                  <a:gd name="T6" fmla="*/ 1 w 42"/>
                  <a:gd name="T7" fmla="*/ 0 h 6"/>
                  <a:gd name="T8" fmla="*/ 0 w 42"/>
                  <a:gd name="T9" fmla="*/ 1 h 6"/>
                  <a:gd name="T10" fmla="*/ 1 w 42"/>
                  <a:gd name="T11" fmla="*/ 2 h 6"/>
                  <a:gd name="T12" fmla="*/ 42 w 42"/>
                  <a:gd name="T13" fmla="*/ 6 h 6"/>
                  <a:gd name="T14" fmla="*/ 42 w 42"/>
                  <a:gd name="T15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2" h="6">
                    <a:moveTo>
                      <a:pt x="42" y="6"/>
                    </a:moveTo>
                    <a:cubicBezTo>
                      <a:pt x="42" y="6"/>
                      <a:pt x="42" y="6"/>
                      <a:pt x="42" y="5"/>
                    </a:cubicBezTo>
                    <a:cubicBezTo>
                      <a:pt x="42" y="5"/>
                      <a:pt x="42" y="5"/>
                      <a:pt x="42" y="5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42" y="6"/>
                      <a:pt x="42" y="6"/>
                      <a:pt x="42" y="6"/>
                    </a:cubicBezTo>
                    <a:cubicBezTo>
                      <a:pt x="42" y="6"/>
                      <a:pt x="42" y="6"/>
                      <a:pt x="42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23" name="Freeform 3242"/>
              <p:cNvSpPr>
                <a:spLocks/>
              </p:cNvSpPr>
              <p:nvPr/>
            </p:nvSpPr>
            <p:spPr bwMode="auto">
              <a:xfrm>
                <a:off x="10022" y="2263"/>
                <a:ext cx="61" cy="8"/>
              </a:xfrm>
              <a:custGeom>
                <a:avLst/>
                <a:gdLst>
                  <a:gd name="T0" fmla="*/ 40 w 41"/>
                  <a:gd name="T1" fmla="*/ 5 h 5"/>
                  <a:gd name="T2" fmla="*/ 41 w 41"/>
                  <a:gd name="T3" fmla="*/ 4 h 5"/>
                  <a:gd name="T4" fmla="*/ 40 w 41"/>
                  <a:gd name="T5" fmla="*/ 4 h 5"/>
                  <a:gd name="T6" fmla="*/ 1 w 41"/>
                  <a:gd name="T7" fmla="*/ 0 h 5"/>
                  <a:gd name="T8" fmla="*/ 0 w 41"/>
                  <a:gd name="T9" fmla="*/ 1 h 5"/>
                  <a:gd name="T10" fmla="*/ 1 w 41"/>
                  <a:gd name="T11" fmla="*/ 2 h 5"/>
                  <a:gd name="T12" fmla="*/ 40 w 41"/>
                  <a:gd name="T13" fmla="*/ 5 h 5"/>
                  <a:gd name="T14" fmla="*/ 40 w 41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1" h="5">
                    <a:moveTo>
                      <a:pt x="40" y="5"/>
                    </a:moveTo>
                    <a:cubicBezTo>
                      <a:pt x="40" y="5"/>
                      <a:pt x="41" y="5"/>
                      <a:pt x="41" y="4"/>
                    </a:cubicBezTo>
                    <a:cubicBezTo>
                      <a:pt x="41" y="4"/>
                      <a:pt x="40" y="4"/>
                      <a:pt x="40" y="4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ubicBezTo>
                      <a:pt x="0" y="1"/>
                      <a:pt x="1" y="2"/>
                      <a:pt x="1" y="2"/>
                    </a:cubicBezTo>
                    <a:cubicBezTo>
                      <a:pt x="40" y="5"/>
                      <a:pt x="40" y="5"/>
                      <a:pt x="40" y="5"/>
                    </a:cubicBezTo>
                    <a:cubicBezTo>
                      <a:pt x="40" y="5"/>
                      <a:pt x="40" y="5"/>
                      <a:pt x="40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24" name="Freeform 3243"/>
              <p:cNvSpPr>
                <a:spLocks/>
              </p:cNvSpPr>
              <p:nvPr/>
            </p:nvSpPr>
            <p:spPr bwMode="auto">
              <a:xfrm>
                <a:off x="9973" y="2286"/>
                <a:ext cx="61" cy="6"/>
              </a:xfrm>
              <a:custGeom>
                <a:avLst/>
                <a:gdLst>
                  <a:gd name="T0" fmla="*/ 40 w 40"/>
                  <a:gd name="T1" fmla="*/ 4 h 4"/>
                  <a:gd name="T2" fmla="*/ 40 w 40"/>
                  <a:gd name="T3" fmla="*/ 4 h 4"/>
                  <a:gd name="T4" fmla="*/ 40 w 40"/>
                  <a:gd name="T5" fmla="*/ 3 h 4"/>
                  <a:gd name="T6" fmla="*/ 0 w 40"/>
                  <a:gd name="T7" fmla="*/ 0 h 4"/>
                  <a:gd name="T8" fmla="*/ 0 w 40"/>
                  <a:gd name="T9" fmla="*/ 1 h 4"/>
                  <a:gd name="T10" fmla="*/ 0 w 40"/>
                  <a:gd name="T11" fmla="*/ 1 h 4"/>
                  <a:gd name="T12" fmla="*/ 40 w 40"/>
                  <a:gd name="T13" fmla="*/ 4 h 4"/>
                  <a:gd name="T14" fmla="*/ 40 w 40"/>
                  <a:gd name="T1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0" h="4">
                    <a:moveTo>
                      <a:pt x="40" y="4"/>
                    </a:moveTo>
                    <a:cubicBezTo>
                      <a:pt x="40" y="4"/>
                      <a:pt x="40" y="4"/>
                      <a:pt x="40" y="4"/>
                    </a:cubicBezTo>
                    <a:cubicBezTo>
                      <a:pt x="40" y="3"/>
                      <a:pt x="40" y="3"/>
                      <a:pt x="40" y="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40" y="4"/>
                      <a:pt x="40" y="4"/>
                      <a:pt x="40" y="4"/>
                    </a:cubicBezTo>
                    <a:cubicBezTo>
                      <a:pt x="40" y="4"/>
                      <a:pt x="40" y="4"/>
                      <a:pt x="4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25" name="Freeform 3244"/>
              <p:cNvSpPr>
                <a:spLocks/>
              </p:cNvSpPr>
              <p:nvPr/>
            </p:nvSpPr>
            <p:spPr bwMode="auto">
              <a:xfrm>
                <a:off x="9842" y="2336"/>
                <a:ext cx="71" cy="3"/>
              </a:xfrm>
              <a:custGeom>
                <a:avLst/>
                <a:gdLst>
                  <a:gd name="T0" fmla="*/ 47 w 47"/>
                  <a:gd name="T1" fmla="*/ 2 h 2"/>
                  <a:gd name="T2" fmla="*/ 47 w 47"/>
                  <a:gd name="T3" fmla="*/ 1 h 2"/>
                  <a:gd name="T4" fmla="*/ 47 w 47"/>
                  <a:gd name="T5" fmla="*/ 1 h 2"/>
                  <a:gd name="T6" fmla="*/ 0 w 47"/>
                  <a:gd name="T7" fmla="*/ 0 h 2"/>
                  <a:gd name="T8" fmla="*/ 0 w 47"/>
                  <a:gd name="T9" fmla="*/ 0 h 2"/>
                  <a:gd name="T10" fmla="*/ 0 w 47"/>
                  <a:gd name="T11" fmla="*/ 0 h 2"/>
                  <a:gd name="T12" fmla="*/ 0 w 47"/>
                  <a:gd name="T13" fmla="*/ 1 h 2"/>
                  <a:gd name="T14" fmla="*/ 47 w 47"/>
                  <a:gd name="T15" fmla="*/ 2 h 2"/>
                  <a:gd name="T16" fmla="*/ 47 w 47"/>
                  <a:gd name="T1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7" h="2">
                    <a:moveTo>
                      <a:pt x="47" y="2"/>
                    </a:moveTo>
                    <a:cubicBezTo>
                      <a:pt x="47" y="2"/>
                      <a:pt x="47" y="2"/>
                      <a:pt x="47" y="1"/>
                    </a:cubicBezTo>
                    <a:cubicBezTo>
                      <a:pt x="47" y="1"/>
                      <a:pt x="47" y="1"/>
                      <a:pt x="47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47" y="2"/>
                      <a:pt x="47" y="2"/>
                      <a:pt x="47" y="2"/>
                    </a:cubicBezTo>
                    <a:cubicBezTo>
                      <a:pt x="47" y="2"/>
                      <a:pt x="47" y="2"/>
                      <a:pt x="47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26" name="Freeform 3245"/>
              <p:cNvSpPr>
                <a:spLocks/>
              </p:cNvSpPr>
              <p:nvPr/>
            </p:nvSpPr>
            <p:spPr bwMode="auto">
              <a:xfrm>
                <a:off x="9863" y="2334"/>
                <a:ext cx="68" cy="2"/>
              </a:xfrm>
              <a:custGeom>
                <a:avLst/>
                <a:gdLst>
                  <a:gd name="T0" fmla="*/ 1 w 45"/>
                  <a:gd name="T1" fmla="*/ 1 h 1"/>
                  <a:gd name="T2" fmla="*/ 1 w 45"/>
                  <a:gd name="T3" fmla="*/ 1 h 1"/>
                  <a:gd name="T4" fmla="*/ 45 w 45"/>
                  <a:gd name="T5" fmla="*/ 1 h 1"/>
                  <a:gd name="T6" fmla="*/ 45 w 45"/>
                  <a:gd name="T7" fmla="*/ 0 h 1"/>
                  <a:gd name="T8" fmla="*/ 45 w 45"/>
                  <a:gd name="T9" fmla="*/ 0 h 1"/>
                  <a:gd name="T10" fmla="*/ 45 w 45"/>
                  <a:gd name="T11" fmla="*/ 0 h 1"/>
                  <a:gd name="T12" fmla="*/ 1 w 45"/>
                  <a:gd name="T13" fmla="*/ 0 h 1"/>
                  <a:gd name="T14" fmla="*/ 0 w 45"/>
                  <a:gd name="T15" fmla="*/ 1 h 1"/>
                  <a:gd name="T16" fmla="*/ 1 w 45"/>
                  <a:gd name="T1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5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45" y="1"/>
                      <a:pt x="45" y="1"/>
                      <a:pt x="45" y="1"/>
                    </a:cubicBezTo>
                    <a:cubicBezTo>
                      <a:pt x="45" y="1"/>
                      <a:pt x="45" y="1"/>
                      <a:pt x="45" y="0"/>
                    </a:cubicBezTo>
                    <a:cubicBezTo>
                      <a:pt x="45" y="0"/>
                      <a:pt x="45" y="0"/>
                      <a:pt x="45" y="0"/>
                    </a:cubicBezTo>
                    <a:cubicBezTo>
                      <a:pt x="45" y="0"/>
                      <a:pt x="45" y="0"/>
                      <a:pt x="45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27" name="Freeform 3246"/>
              <p:cNvSpPr>
                <a:spLocks/>
              </p:cNvSpPr>
              <p:nvPr/>
            </p:nvSpPr>
            <p:spPr bwMode="auto">
              <a:xfrm>
                <a:off x="9812" y="2357"/>
                <a:ext cx="60" cy="3"/>
              </a:xfrm>
              <a:custGeom>
                <a:avLst/>
                <a:gdLst>
                  <a:gd name="T0" fmla="*/ 40 w 40"/>
                  <a:gd name="T1" fmla="*/ 2 h 2"/>
                  <a:gd name="T2" fmla="*/ 40 w 40"/>
                  <a:gd name="T3" fmla="*/ 1 h 2"/>
                  <a:gd name="T4" fmla="*/ 40 w 40"/>
                  <a:gd name="T5" fmla="*/ 1 h 2"/>
                  <a:gd name="T6" fmla="*/ 1 w 40"/>
                  <a:gd name="T7" fmla="*/ 0 h 2"/>
                  <a:gd name="T8" fmla="*/ 1 w 40"/>
                  <a:gd name="T9" fmla="*/ 0 h 2"/>
                  <a:gd name="T10" fmla="*/ 0 w 40"/>
                  <a:gd name="T11" fmla="*/ 1 h 2"/>
                  <a:gd name="T12" fmla="*/ 1 w 40"/>
                  <a:gd name="T13" fmla="*/ 2 h 2"/>
                  <a:gd name="T14" fmla="*/ 40 w 40"/>
                  <a:gd name="T1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0" h="2">
                    <a:moveTo>
                      <a:pt x="40" y="2"/>
                    </a:moveTo>
                    <a:cubicBezTo>
                      <a:pt x="40" y="2"/>
                      <a:pt x="40" y="2"/>
                      <a:pt x="40" y="1"/>
                    </a:cubicBezTo>
                    <a:cubicBezTo>
                      <a:pt x="40" y="1"/>
                      <a:pt x="40" y="1"/>
                      <a:pt x="4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1" y="2"/>
                      <a:pt x="1" y="2"/>
                    </a:cubicBezTo>
                    <a:cubicBezTo>
                      <a:pt x="40" y="2"/>
                      <a:pt x="40" y="2"/>
                      <a:pt x="4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28" name="Freeform 3247"/>
              <p:cNvSpPr>
                <a:spLocks/>
              </p:cNvSpPr>
              <p:nvPr/>
            </p:nvSpPr>
            <p:spPr bwMode="auto">
              <a:xfrm>
                <a:off x="9758" y="2379"/>
                <a:ext cx="71" cy="3"/>
              </a:xfrm>
              <a:custGeom>
                <a:avLst/>
                <a:gdLst>
                  <a:gd name="T0" fmla="*/ 1 w 47"/>
                  <a:gd name="T1" fmla="*/ 2 h 2"/>
                  <a:gd name="T2" fmla="*/ 1 w 47"/>
                  <a:gd name="T3" fmla="*/ 2 h 2"/>
                  <a:gd name="T4" fmla="*/ 46 w 47"/>
                  <a:gd name="T5" fmla="*/ 1 h 2"/>
                  <a:gd name="T6" fmla="*/ 47 w 47"/>
                  <a:gd name="T7" fmla="*/ 1 h 2"/>
                  <a:gd name="T8" fmla="*/ 46 w 47"/>
                  <a:gd name="T9" fmla="*/ 0 h 2"/>
                  <a:gd name="T10" fmla="*/ 46 w 47"/>
                  <a:gd name="T11" fmla="*/ 0 h 2"/>
                  <a:gd name="T12" fmla="*/ 1 w 47"/>
                  <a:gd name="T13" fmla="*/ 1 h 2"/>
                  <a:gd name="T14" fmla="*/ 0 w 47"/>
                  <a:gd name="T15" fmla="*/ 1 h 2"/>
                  <a:gd name="T16" fmla="*/ 1 w 47"/>
                  <a:gd name="T1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7" h="2">
                    <a:moveTo>
                      <a:pt x="1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46" y="1"/>
                      <a:pt x="46" y="1"/>
                      <a:pt x="46" y="1"/>
                    </a:cubicBezTo>
                    <a:cubicBezTo>
                      <a:pt x="46" y="1"/>
                      <a:pt x="47" y="1"/>
                      <a:pt x="47" y="1"/>
                    </a:cubicBezTo>
                    <a:cubicBezTo>
                      <a:pt x="47" y="0"/>
                      <a:pt x="46" y="0"/>
                      <a:pt x="46" y="0"/>
                    </a:cubicBezTo>
                    <a:cubicBezTo>
                      <a:pt x="46" y="0"/>
                      <a:pt x="46" y="0"/>
                      <a:pt x="46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29" name="Freeform 3248"/>
              <p:cNvSpPr>
                <a:spLocks/>
              </p:cNvSpPr>
              <p:nvPr/>
            </p:nvSpPr>
            <p:spPr bwMode="auto">
              <a:xfrm>
                <a:off x="9853" y="2352"/>
                <a:ext cx="69" cy="11"/>
              </a:xfrm>
              <a:custGeom>
                <a:avLst/>
                <a:gdLst>
                  <a:gd name="T0" fmla="*/ 0 w 69"/>
                  <a:gd name="T1" fmla="*/ 11 h 11"/>
                  <a:gd name="T2" fmla="*/ 53 w 69"/>
                  <a:gd name="T3" fmla="*/ 11 h 11"/>
                  <a:gd name="T4" fmla="*/ 69 w 69"/>
                  <a:gd name="T5" fmla="*/ 0 h 11"/>
                  <a:gd name="T6" fmla="*/ 18 w 69"/>
                  <a:gd name="T7" fmla="*/ 2 h 11"/>
                  <a:gd name="T8" fmla="*/ 0 w 69"/>
                  <a:gd name="T9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9" h="11">
                    <a:moveTo>
                      <a:pt x="0" y="11"/>
                    </a:moveTo>
                    <a:lnTo>
                      <a:pt x="53" y="11"/>
                    </a:lnTo>
                    <a:lnTo>
                      <a:pt x="69" y="0"/>
                    </a:lnTo>
                    <a:lnTo>
                      <a:pt x="18" y="2"/>
                    </a:lnTo>
                    <a:lnTo>
                      <a:pt x="0" y="1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30" name="Freeform 3249"/>
              <p:cNvSpPr>
                <a:spLocks/>
              </p:cNvSpPr>
              <p:nvPr/>
            </p:nvSpPr>
            <p:spPr bwMode="auto">
              <a:xfrm>
                <a:off x="9919" y="2324"/>
                <a:ext cx="5" cy="30"/>
              </a:xfrm>
              <a:custGeom>
                <a:avLst/>
                <a:gdLst>
                  <a:gd name="T0" fmla="*/ 1 w 3"/>
                  <a:gd name="T1" fmla="*/ 20 h 20"/>
                  <a:gd name="T2" fmla="*/ 2 w 3"/>
                  <a:gd name="T3" fmla="*/ 19 h 20"/>
                  <a:gd name="T4" fmla="*/ 3 w 3"/>
                  <a:gd name="T5" fmla="*/ 1 h 20"/>
                  <a:gd name="T6" fmla="*/ 2 w 3"/>
                  <a:gd name="T7" fmla="*/ 0 h 20"/>
                  <a:gd name="T8" fmla="*/ 2 w 3"/>
                  <a:gd name="T9" fmla="*/ 0 h 20"/>
                  <a:gd name="T10" fmla="*/ 1 w 3"/>
                  <a:gd name="T11" fmla="*/ 1 h 20"/>
                  <a:gd name="T12" fmla="*/ 1 w 3"/>
                  <a:gd name="T13" fmla="*/ 19 h 20"/>
                  <a:gd name="T14" fmla="*/ 1 w 3"/>
                  <a:gd name="T15" fmla="*/ 20 h 20"/>
                  <a:gd name="T16" fmla="*/ 1 w 3"/>
                  <a:gd name="T17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20">
                    <a:moveTo>
                      <a:pt x="1" y="20"/>
                    </a:moveTo>
                    <a:cubicBezTo>
                      <a:pt x="2" y="20"/>
                      <a:pt x="2" y="19"/>
                      <a:pt x="2" y="19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0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31" name="Freeform 3250"/>
              <p:cNvSpPr>
                <a:spLocks/>
              </p:cNvSpPr>
              <p:nvPr/>
            </p:nvSpPr>
            <p:spPr bwMode="auto">
              <a:xfrm>
                <a:off x="9871" y="2324"/>
                <a:ext cx="54" cy="4"/>
              </a:xfrm>
              <a:custGeom>
                <a:avLst/>
                <a:gdLst>
                  <a:gd name="T0" fmla="*/ 1 w 36"/>
                  <a:gd name="T1" fmla="*/ 3 h 3"/>
                  <a:gd name="T2" fmla="*/ 1 w 36"/>
                  <a:gd name="T3" fmla="*/ 3 h 3"/>
                  <a:gd name="T4" fmla="*/ 35 w 36"/>
                  <a:gd name="T5" fmla="*/ 1 h 3"/>
                  <a:gd name="T6" fmla="*/ 36 w 36"/>
                  <a:gd name="T7" fmla="*/ 1 h 3"/>
                  <a:gd name="T8" fmla="*/ 35 w 36"/>
                  <a:gd name="T9" fmla="*/ 0 h 3"/>
                  <a:gd name="T10" fmla="*/ 35 w 36"/>
                  <a:gd name="T11" fmla="*/ 0 h 3"/>
                  <a:gd name="T12" fmla="*/ 1 w 36"/>
                  <a:gd name="T13" fmla="*/ 2 h 3"/>
                  <a:gd name="T14" fmla="*/ 0 w 36"/>
                  <a:gd name="T15" fmla="*/ 3 h 3"/>
                  <a:gd name="T16" fmla="*/ 1 w 36"/>
                  <a:gd name="T1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6" h="3">
                    <a:moveTo>
                      <a:pt x="1" y="3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35" y="1"/>
                      <a:pt x="35" y="1"/>
                      <a:pt x="35" y="1"/>
                    </a:cubicBezTo>
                    <a:cubicBezTo>
                      <a:pt x="36" y="1"/>
                      <a:pt x="36" y="1"/>
                      <a:pt x="36" y="1"/>
                    </a:cubicBezTo>
                    <a:cubicBezTo>
                      <a:pt x="36" y="0"/>
                      <a:pt x="36" y="0"/>
                      <a:pt x="35" y="0"/>
                    </a:cubicBezTo>
                    <a:cubicBezTo>
                      <a:pt x="35" y="0"/>
                      <a:pt x="35" y="0"/>
                      <a:pt x="35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0" y="3"/>
                      <a:pt x="0" y="3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32" name="Freeform 3251"/>
              <p:cNvSpPr>
                <a:spLocks/>
              </p:cNvSpPr>
              <p:nvPr/>
            </p:nvSpPr>
            <p:spPr bwMode="auto">
              <a:xfrm>
                <a:off x="9869" y="2325"/>
                <a:ext cx="3" cy="29"/>
              </a:xfrm>
              <a:custGeom>
                <a:avLst/>
                <a:gdLst>
                  <a:gd name="T0" fmla="*/ 1 w 2"/>
                  <a:gd name="T1" fmla="*/ 19 h 19"/>
                  <a:gd name="T2" fmla="*/ 2 w 2"/>
                  <a:gd name="T3" fmla="*/ 19 h 19"/>
                  <a:gd name="T4" fmla="*/ 2 w 2"/>
                  <a:gd name="T5" fmla="*/ 1 h 19"/>
                  <a:gd name="T6" fmla="*/ 2 w 2"/>
                  <a:gd name="T7" fmla="*/ 0 h 19"/>
                  <a:gd name="T8" fmla="*/ 1 w 2"/>
                  <a:gd name="T9" fmla="*/ 1 h 19"/>
                  <a:gd name="T10" fmla="*/ 0 w 2"/>
                  <a:gd name="T11" fmla="*/ 19 h 19"/>
                  <a:gd name="T12" fmla="*/ 1 w 2"/>
                  <a:gd name="T13" fmla="*/ 19 h 19"/>
                  <a:gd name="T14" fmla="*/ 1 w 2"/>
                  <a:gd name="T15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19">
                    <a:moveTo>
                      <a:pt x="1" y="19"/>
                    </a:moveTo>
                    <a:cubicBezTo>
                      <a:pt x="1" y="19"/>
                      <a:pt x="2" y="19"/>
                      <a:pt x="2" y="19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19"/>
                      <a:pt x="1" y="19"/>
                      <a:pt x="1" y="19"/>
                    </a:cubicBezTo>
                    <a:cubicBezTo>
                      <a:pt x="1" y="19"/>
                      <a:pt x="1" y="19"/>
                      <a:pt x="1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33" name="Freeform 3252"/>
              <p:cNvSpPr>
                <a:spLocks/>
              </p:cNvSpPr>
              <p:nvPr/>
            </p:nvSpPr>
            <p:spPr bwMode="auto">
              <a:xfrm>
                <a:off x="9871" y="2340"/>
                <a:ext cx="51" cy="3"/>
              </a:xfrm>
              <a:custGeom>
                <a:avLst/>
                <a:gdLst>
                  <a:gd name="T0" fmla="*/ 33 w 34"/>
                  <a:gd name="T1" fmla="*/ 2 h 2"/>
                  <a:gd name="T2" fmla="*/ 34 w 34"/>
                  <a:gd name="T3" fmla="*/ 2 h 2"/>
                  <a:gd name="T4" fmla="*/ 33 w 34"/>
                  <a:gd name="T5" fmla="*/ 1 h 2"/>
                  <a:gd name="T6" fmla="*/ 0 w 34"/>
                  <a:gd name="T7" fmla="*/ 0 h 2"/>
                  <a:gd name="T8" fmla="*/ 0 w 34"/>
                  <a:gd name="T9" fmla="*/ 1 h 2"/>
                  <a:gd name="T10" fmla="*/ 0 w 34"/>
                  <a:gd name="T11" fmla="*/ 2 h 2"/>
                  <a:gd name="T12" fmla="*/ 33 w 34"/>
                  <a:gd name="T13" fmla="*/ 2 h 2"/>
                  <a:gd name="T14" fmla="*/ 33 w 34"/>
                  <a:gd name="T1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4" h="2">
                    <a:moveTo>
                      <a:pt x="33" y="2"/>
                    </a:moveTo>
                    <a:cubicBezTo>
                      <a:pt x="33" y="2"/>
                      <a:pt x="34" y="2"/>
                      <a:pt x="34" y="2"/>
                    </a:cubicBezTo>
                    <a:cubicBezTo>
                      <a:pt x="34" y="1"/>
                      <a:pt x="33" y="1"/>
                      <a:pt x="33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33" y="2"/>
                      <a:pt x="33" y="2"/>
                      <a:pt x="33" y="2"/>
                    </a:cubicBezTo>
                    <a:cubicBezTo>
                      <a:pt x="33" y="2"/>
                      <a:pt x="33" y="2"/>
                      <a:pt x="3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34" name="Freeform 3253"/>
              <p:cNvSpPr>
                <a:spLocks/>
              </p:cNvSpPr>
              <p:nvPr/>
            </p:nvSpPr>
            <p:spPr bwMode="auto">
              <a:xfrm>
                <a:off x="9900" y="2342"/>
                <a:ext cx="22" cy="10"/>
              </a:xfrm>
              <a:custGeom>
                <a:avLst/>
                <a:gdLst>
                  <a:gd name="T0" fmla="*/ 1 w 15"/>
                  <a:gd name="T1" fmla="*/ 7 h 7"/>
                  <a:gd name="T2" fmla="*/ 2 w 15"/>
                  <a:gd name="T3" fmla="*/ 7 h 7"/>
                  <a:gd name="T4" fmla="*/ 14 w 15"/>
                  <a:gd name="T5" fmla="*/ 1 h 7"/>
                  <a:gd name="T6" fmla="*/ 15 w 15"/>
                  <a:gd name="T7" fmla="*/ 0 h 7"/>
                  <a:gd name="T8" fmla="*/ 14 w 15"/>
                  <a:gd name="T9" fmla="*/ 0 h 7"/>
                  <a:gd name="T10" fmla="*/ 1 w 15"/>
                  <a:gd name="T11" fmla="*/ 6 h 7"/>
                  <a:gd name="T12" fmla="*/ 1 w 15"/>
                  <a:gd name="T13" fmla="*/ 7 h 7"/>
                  <a:gd name="T14" fmla="*/ 1 w 15"/>
                  <a:gd name="T15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7">
                    <a:moveTo>
                      <a:pt x="1" y="7"/>
                    </a:moveTo>
                    <a:cubicBezTo>
                      <a:pt x="1" y="7"/>
                      <a:pt x="1" y="7"/>
                      <a:pt x="2" y="7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5" y="1"/>
                      <a:pt x="15" y="1"/>
                      <a:pt x="15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0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35" name="Freeform 3254"/>
              <p:cNvSpPr>
                <a:spLocks/>
              </p:cNvSpPr>
              <p:nvPr/>
            </p:nvSpPr>
            <p:spPr bwMode="auto">
              <a:xfrm>
                <a:off x="9901" y="2325"/>
                <a:ext cx="2" cy="30"/>
              </a:xfrm>
              <a:custGeom>
                <a:avLst/>
                <a:gdLst>
                  <a:gd name="T0" fmla="*/ 0 w 1"/>
                  <a:gd name="T1" fmla="*/ 20 h 20"/>
                  <a:gd name="T2" fmla="*/ 1 w 1"/>
                  <a:gd name="T3" fmla="*/ 20 h 20"/>
                  <a:gd name="T4" fmla="*/ 1 w 1"/>
                  <a:gd name="T5" fmla="*/ 1 h 20"/>
                  <a:gd name="T6" fmla="*/ 0 w 1"/>
                  <a:gd name="T7" fmla="*/ 0 h 20"/>
                  <a:gd name="T8" fmla="*/ 0 w 1"/>
                  <a:gd name="T9" fmla="*/ 1 h 20"/>
                  <a:gd name="T10" fmla="*/ 0 w 1"/>
                  <a:gd name="T11" fmla="*/ 20 h 20"/>
                  <a:gd name="T12" fmla="*/ 0 w 1"/>
                  <a:gd name="T13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20">
                    <a:moveTo>
                      <a:pt x="0" y="20"/>
                    </a:moveTo>
                    <a:cubicBezTo>
                      <a:pt x="1" y="20"/>
                      <a:pt x="1" y="20"/>
                      <a:pt x="1" y="2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36" name="Freeform 3255"/>
              <p:cNvSpPr>
                <a:spLocks/>
              </p:cNvSpPr>
              <p:nvPr/>
            </p:nvSpPr>
            <p:spPr bwMode="auto">
              <a:xfrm>
                <a:off x="9898" y="2324"/>
                <a:ext cx="26" cy="15"/>
              </a:xfrm>
              <a:custGeom>
                <a:avLst/>
                <a:gdLst>
                  <a:gd name="T0" fmla="*/ 0 w 17"/>
                  <a:gd name="T1" fmla="*/ 10 h 10"/>
                  <a:gd name="T2" fmla="*/ 1 w 17"/>
                  <a:gd name="T3" fmla="*/ 10 h 10"/>
                  <a:gd name="T4" fmla="*/ 17 w 17"/>
                  <a:gd name="T5" fmla="*/ 2 h 10"/>
                  <a:gd name="T6" fmla="*/ 17 w 17"/>
                  <a:gd name="T7" fmla="*/ 1 h 10"/>
                  <a:gd name="T8" fmla="*/ 16 w 17"/>
                  <a:gd name="T9" fmla="*/ 1 h 10"/>
                  <a:gd name="T10" fmla="*/ 0 w 17"/>
                  <a:gd name="T11" fmla="*/ 9 h 10"/>
                  <a:gd name="T12" fmla="*/ 0 w 17"/>
                  <a:gd name="T13" fmla="*/ 10 h 10"/>
                  <a:gd name="T14" fmla="*/ 0 w 17"/>
                  <a:gd name="T1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" h="10">
                    <a:moveTo>
                      <a:pt x="0" y="10"/>
                    </a:moveTo>
                    <a:cubicBezTo>
                      <a:pt x="1" y="10"/>
                      <a:pt x="1" y="10"/>
                      <a:pt x="1" y="10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2"/>
                      <a:pt x="17" y="1"/>
                      <a:pt x="17" y="1"/>
                    </a:cubicBezTo>
                    <a:cubicBezTo>
                      <a:pt x="17" y="1"/>
                      <a:pt x="17" y="0"/>
                      <a:pt x="16" y="1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37" name="Freeform 3256"/>
              <p:cNvSpPr>
                <a:spLocks/>
              </p:cNvSpPr>
              <p:nvPr/>
            </p:nvSpPr>
            <p:spPr bwMode="auto">
              <a:xfrm>
                <a:off x="9856" y="2340"/>
                <a:ext cx="16" cy="11"/>
              </a:xfrm>
              <a:custGeom>
                <a:avLst/>
                <a:gdLst>
                  <a:gd name="T0" fmla="*/ 1 w 11"/>
                  <a:gd name="T1" fmla="*/ 7 h 7"/>
                  <a:gd name="T2" fmla="*/ 1 w 11"/>
                  <a:gd name="T3" fmla="*/ 7 h 7"/>
                  <a:gd name="T4" fmla="*/ 11 w 11"/>
                  <a:gd name="T5" fmla="*/ 1 h 7"/>
                  <a:gd name="T6" fmla="*/ 11 w 11"/>
                  <a:gd name="T7" fmla="*/ 1 h 7"/>
                  <a:gd name="T8" fmla="*/ 10 w 11"/>
                  <a:gd name="T9" fmla="*/ 0 h 7"/>
                  <a:gd name="T10" fmla="*/ 1 w 11"/>
                  <a:gd name="T11" fmla="*/ 5 h 7"/>
                  <a:gd name="T12" fmla="*/ 0 w 11"/>
                  <a:gd name="T13" fmla="*/ 6 h 7"/>
                  <a:gd name="T14" fmla="*/ 1 w 11"/>
                  <a:gd name="T15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" h="7">
                    <a:moveTo>
                      <a:pt x="1" y="7"/>
                    </a:moveTo>
                    <a:cubicBezTo>
                      <a:pt x="1" y="7"/>
                      <a:pt x="1" y="7"/>
                      <a:pt x="1" y="7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0"/>
                      <a:pt x="10" y="0"/>
                      <a:pt x="10" y="0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7"/>
                      <a:pt x="1" y="7"/>
                      <a:pt x="1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38" name="Freeform 3257"/>
              <p:cNvSpPr>
                <a:spLocks/>
              </p:cNvSpPr>
              <p:nvPr/>
            </p:nvSpPr>
            <p:spPr bwMode="auto">
              <a:xfrm>
                <a:off x="9933" y="2298"/>
                <a:ext cx="15" cy="12"/>
              </a:xfrm>
              <a:custGeom>
                <a:avLst/>
                <a:gdLst>
                  <a:gd name="T0" fmla="*/ 0 w 10"/>
                  <a:gd name="T1" fmla="*/ 8 h 8"/>
                  <a:gd name="T2" fmla="*/ 1 w 10"/>
                  <a:gd name="T3" fmla="*/ 7 h 8"/>
                  <a:gd name="T4" fmla="*/ 9 w 10"/>
                  <a:gd name="T5" fmla="*/ 2 h 8"/>
                  <a:gd name="T6" fmla="*/ 9 w 10"/>
                  <a:gd name="T7" fmla="*/ 1 h 8"/>
                  <a:gd name="T8" fmla="*/ 8 w 10"/>
                  <a:gd name="T9" fmla="*/ 1 h 8"/>
                  <a:gd name="T10" fmla="*/ 0 w 10"/>
                  <a:gd name="T11" fmla="*/ 6 h 8"/>
                  <a:gd name="T12" fmla="*/ 0 w 10"/>
                  <a:gd name="T13" fmla="*/ 7 h 8"/>
                  <a:gd name="T14" fmla="*/ 0 w 10"/>
                  <a:gd name="T15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" h="8">
                    <a:moveTo>
                      <a:pt x="0" y="8"/>
                    </a:moveTo>
                    <a:cubicBezTo>
                      <a:pt x="1" y="8"/>
                      <a:pt x="1" y="7"/>
                      <a:pt x="1" y="7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10" y="1"/>
                      <a:pt x="10" y="1"/>
                      <a:pt x="9" y="1"/>
                    </a:cubicBezTo>
                    <a:cubicBezTo>
                      <a:pt x="9" y="0"/>
                      <a:pt x="9" y="0"/>
                      <a:pt x="8" y="1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8"/>
                      <a:pt x="0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39" name="Freeform 3258"/>
              <p:cNvSpPr>
                <a:spLocks/>
              </p:cNvSpPr>
              <p:nvPr/>
            </p:nvSpPr>
            <p:spPr bwMode="auto">
              <a:xfrm>
                <a:off x="9869" y="2351"/>
                <a:ext cx="53" cy="3"/>
              </a:xfrm>
              <a:custGeom>
                <a:avLst/>
                <a:gdLst>
                  <a:gd name="T0" fmla="*/ 1 w 35"/>
                  <a:gd name="T1" fmla="*/ 2 h 2"/>
                  <a:gd name="T2" fmla="*/ 1 w 35"/>
                  <a:gd name="T3" fmla="*/ 2 h 2"/>
                  <a:gd name="T4" fmla="*/ 34 w 35"/>
                  <a:gd name="T5" fmla="*/ 1 h 2"/>
                  <a:gd name="T6" fmla="*/ 35 w 35"/>
                  <a:gd name="T7" fmla="*/ 0 h 2"/>
                  <a:gd name="T8" fmla="*/ 34 w 35"/>
                  <a:gd name="T9" fmla="*/ 0 h 2"/>
                  <a:gd name="T10" fmla="*/ 1 w 35"/>
                  <a:gd name="T11" fmla="*/ 0 h 2"/>
                  <a:gd name="T12" fmla="*/ 0 w 35"/>
                  <a:gd name="T13" fmla="*/ 1 h 2"/>
                  <a:gd name="T14" fmla="*/ 1 w 35"/>
                  <a:gd name="T1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5" h="2">
                    <a:moveTo>
                      <a:pt x="1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34" y="1"/>
                      <a:pt x="34" y="1"/>
                      <a:pt x="34" y="1"/>
                    </a:cubicBezTo>
                    <a:cubicBezTo>
                      <a:pt x="34" y="1"/>
                      <a:pt x="35" y="1"/>
                      <a:pt x="35" y="0"/>
                    </a:cubicBezTo>
                    <a:cubicBezTo>
                      <a:pt x="35" y="0"/>
                      <a:pt x="34" y="0"/>
                      <a:pt x="3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40" name="Freeform 3259"/>
              <p:cNvSpPr>
                <a:spLocks/>
              </p:cNvSpPr>
              <p:nvPr/>
            </p:nvSpPr>
            <p:spPr bwMode="auto">
              <a:xfrm>
                <a:off x="9856" y="2351"/>
                <a:ext cx="15" cy="9"/>
              </a:xfrm>
              <a:custGeom>
                <a:avLst/>
                <a:gdLst>
                  <a:gd name="T0" fmla="*/ 1 w 10"/>
                  <a:gd name="T1" fmla="*/ 6 h 6"/>
                  <a:gd name="T2" fmla="*/ 2 w 10"/>
                  <a:gd name="T3" fmla="*/ 6 h 6"/>
                  <a:gd name="T4" fmla="*/ 10 w 10"/>
                  <a:gd name="T5" fmla="*/ 2 h 6"/>
                  <a:gd name="T6" fmla="*/ 10 w 10"/>
                  <a:gd name="T7" fmla="*/ 1 h 6"/>
                  <a:gd name="T8" fmla="*/ 9 w 10"/>
                  <a:gd name="T9" fmla="*/ 0 h 6"/>
                  <a:gd name="T10" fmla="*/ 1 w 10"/>
                  <a:gd name="T11" fmla="*/ 5 h 6"/>
                  <a:gd name="T12" fmla="*/ 1 w 10"/>
                  <a:gd name="T13" fmla="*/ 6 h 6"/>
                  <a:gd name="T14" fmla="*/ 1 w 10"/>
                  <a:gd name="T15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" h="6">
                    <a:moveTo>
                      <a:pt x="1" y="6"/>
                    </a:moveTo>
                    <a:cubicBezTo>
                      <a:pt x="1" y="6"/>
                      <a:pt x="1" y="6"/>
                      <a:pt x="2" y="6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0"/>
                      <a:pt x="10" y="0"/>
                      <a:pt x="9" y="0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0" y="5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41" name="Rectangle 3260"/>
              <p:cNvSpPr>
                <a:spLocks noChangeArrowheads="1"/>
              </p:cNvSpPr>
              <p:nvPr/>
            </p:nvSpPr>
            <p:spPr bwMode="auto">
              <a:xfrm>
                <a:off x="9877" y="2360"/>
                <a:ext cx="15" cy="4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42" name="Freeform 3261"/>
              <p:cNvSpPr>
                <a:spLocks/>
              </p:cNvSpPr>
              <p:nvPr/>
            </p:nvSpPr>
            <p:spPr bwMode="auto">
              <a:xfrm>
                <a:off x="9877" y="2524"/>
                <a:ext cx="16" cy="23"/>
              </a:xfrm>
              <a:custGeom>
                <a:avLst/>
                <a:gdLst>
                  <a:gd name="T0" fmla="*/ 16 w 16"/>
                  <a:gd name="T1" fmla="*/ 0 h 23"/>
                  <a:gd name="T2" fmla="*/ 6 w 16"/>
                  <a:gd name="T3" fmla="*/ 0 h 23"/>
                  <a:gd name="T4" fmla="*/ 0 w 16"/>
                  <a:gd name="T5" fmla="*/ 8 h 23"/>
                  <a:gd name="T6" fmla="*/ 0 w 16"/>
                  <a:gd name="T7" fmla="*/ 18 h 23"/>
                  <a:gd name="T8" fmla="*/ 9 w 16"/>
                  <a:gd name="T9" fmla="*/ 23 h 23"/>
                  <a:gd name="T10" fmla="*/ 16 w 16"/>
                  <a:gd name="T11" fmla="*/ 12 h 23"/>
                  <a:gd name="T12" fmla="*/ 16 w 16"/>
                  <a:gd name="T13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23">
                    <a:moveTo>
                      <a:pt x="16" y="0"/>
                    </a:moveTo>
                    <a:lnTo>
                      <a:pt x="6" y="0"/>
                    </a:lnTo>
                    <a:lnTo>
                      <a:pt x="0" y="8"/>
                    </a:lnTo>
                    <a:lnTo>
                      <a:pt x="0" y="18"/>
                    </a:lnTo>
                    <a:lnTo>
                      <a:pt x="9" y="23"/>
                    </a:lnTo>
                    <a:lnTo>
                      <a:pt x="16" y="12"/>
                    </a:lnTo>
                    <a:lnTo>
                      <a:pt x="16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43" name="Freeform 3262"/>
              <p:cNvSpPr>
                <a:spLocks/>
              </p:cNvSpPr>
              <p:nvPr/>
            </p:nvSpPr>
            <p:spPr bwMode="auto">
              <a:xfrm>
                <a:off x="9881" y="2512"/>
                <a:ext cx="8" cy="18"/>
              </a:xfrm>
              <a:custGeom>
                <a:avLst/>
                <a:gdLst>
                  <a:gd name="T0" fmla="*/ 5 w 5"/>
                  <a:gd name="T1" fmla="*/ 1 h 12"/>
                  <a:gd name="T2" fmla="*/ 5 w 5"/>
                  <a:gd name="T3" fmla="*/ 9 h 12"/>
                  <a:gd name="T4" fmla="*/ 0 w 5"/>
                  <a:gd name="T5" fmla="*/ 12 h 12"/>
                  <a:gd name="T6" fmla="*/ 1 w 5"/>
                  <a:gd name="T7" fmla="*/ 2 h 12"/>
                  <a:gd name="T8" fmla="*/ 5 w 5"/>
                  <a:gd name="T9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12">
                    <a:moveTo>
                      <a:pt x="5" y="1"/>
                    </a:moveTo>
                    <a:cubicBezTo>
                      <a:pt x="5" y="2"/>
                      <a:pt x="5" y="9"/>
                      <a:pt x="5" y="9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4" y="0"/>
                      <a:pt x="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44" name="Freeform 3263"/>
              <p:cNvSpPr>
                <a:spLocks/>
              </p:cNvSpPr>
              <p:nvPr/>
            </p:nvSpPr>
            <p:spPr bwMode="auto">
              <a:xfrm>
                <a:off x="9877" y="2544"/>
                <a:ext cx="16" cy="16"/>
              </a:xfrm>
              <a:custGeom>
                <a:avLst/>
                <a:gdLst>
                  <a:gd name="T0" fmla="*/ 7 w 11"/>
                  <a:gd name="T1" fmla="*/ 1 h 11"/>
                  <a:gd name="T2" fmla="*/ 6 w 11"/>
                  <a:gd name="T3" fmla="*/ 3 h 11"/>
                  <a:gd name="T4" fmla="*/ 8 w 11"/>
                  <a:gd name="T5" fmla="*/ 8 h 11"/>
                  <a:gd name="T6" fmla="*/ 2 w 11"/>
                  <a:gd name="T7" fmla="*/ 6 h 11"/>
                  <a:gd name="T8" fmla="*/ 3 w 11"/>
                  <a:gd name="T9" fmla="*/ 7 h 11"/>
                  <a:gd name="T10" fmla="*/ 6 w 11"/>
                  <a:gd name="T11" fmla="*/ 6 h 11"/>
                  <a:gd name="T12" fmla="*/ 3 w 11"/>
                  <a:gd name="T13" fmla="*/ 4 h 11"/>
                  <a:gd name="T14" fmla="*/ 3 w 11"/>
                  <a:gd name="T15" fmla="*/ 0 h 11"/>
                  <a:gd name="T16" fmla="*/ 7 w 11"/>
                  <a:gd name="T17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" h="11">
                    <a:moveTo>
                      <a:pt x="7" y="1"/>
                    </a:move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11" y="5"/>
                      <a:pt x="8" y="8"/>
                    </a:cubicBezTo>
                    <a:cubicBezTo>
                      <a:pt x="6" y="11"/>
                      <a:pt x="0" y="8"/>
                      <a:pt x="2" y="6"/>
                    </a:cubicBezTo>
                    <a:cubicBezTo>
                      <a:pt x="4" y="4"/>
                      <a:pt x="2" y="7"/>
                      <a:pt x="3" y="7"/>
                    </a:cubicBezTo>
                    <a:cubicBezTo>
                      <a:pt x="4" y="7"/>
                      <a:pt x="7" y="8"/>
                      <a:pt x="6" y="6"/>
                    </a:cubicBezTo>
                    <a:cubicBezTo>
                      <a:pt x="5" y="4"/>
                      <a:pt x="3" y="4"/>
                      <a:pt x="3" y="4"/>
                    </a:cubicBezTo>
                    <a:cubicBezTo>
                      <a:pt x="3" y="0"/>
                      <a:pt x="3" y="0"/>
                      <a:pt x="3" y="0"/>
                    </a:cubicBezTo>
                    <a:lnTo>
                      <a:pt x="7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45" name="Freeform 3264"/>
              <p:cNvSpPr>
                <a:spLocks/>
              </p:cNvSpPr>
              <p:nvPr/>
            </p:nvSpPr>
            <p:spPr bwMode="auto">
              <a:xfrm>
                <a:off x="9710" y="2637"/>
                <a:ext cx="343" cy="131"/>
              </a:xfrm>
              <a:custGeom>
                <a:avLst/>
                <a:gdLst>
                  <a:gd name="T0" fmla="*/ 336 w 343"/>
                  <a:gd name="T1" fmla="*/ 131 h 131"/>
                  <a:gd name="T2" fmla="*/ 343 w 343"/>
                  <a:gd name="T3" fmla="*/ 118 h 131"/>
                  <a:gd name="T4" fmla="*/ 9 w 343"/>
                  <a:gd name="T5" fmla="*/ 0 h 131"/>
                  <a:gd name="T6" fmla="*/ 0 w 343"/>
                  <a:gd name="T7" fmla="*/ 15 h 131"/>
                  <a:gd name="T8" fmla="*/ 336 w 343"/>
                  <a:gd name="T9" fmla="*/ 131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3" h="131">
                    <a:moveTo>
                      <a:pt x="336" y="131"/>
                    </a:moveTo>
                    <a:lnTo>
                      <a:pt x="343" y="118"/>
                    </a:lnTo>
                    <a:lnTo>
                      <a:pt x="9" y="0"/>
                    </a:lnTo>
                    <a:lnTo>
                      <a:pt x="0" y="15"/>
                    </a:lnTo>
                    <a:lnTo>
                      <a:pt x="336" y="13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46" name="Freeform 3265"/>
              <p:cNvSpPr>
                <a:spLocks/>
              </p:cNvSpPr>
              <p:nvPr/>
            </p:nvSpPr>
            <p:spPr bwMode="auto">
              <a:xfrm>
                <a:off x="9711" y="2649"/>
                <a:ext cx="347" cy="133"/>
              </a:xfrm>
              <a:custGeom>
                <a:avLst/>
                <a:gdLst>
                  <a:gd name="T0" fmla="*/ 339 w 347"/>
                  <a:gd name="T1" fmla="*/ 133 h 133"/>
                  <a:gd name="T2" fmla="*/ 347 w 347"/>
                  <a:gd name="T3" fmla="*/ 119 h 133"/>
                  <a:gd name="T4" fmla="*/ 8 w 347"/>
                  <a:gd name="T5" fmla="*/ 0 h 133"/>
                  <a:gd name="T6" fmla="*/ 0 w 347"/>
                  <a:gd name="T7" fmla="*/ 14 h 133"/>
                  <a:gd name="T8" fmla="*/ 339 w 347"/>
                  <a:gd name="T9" fmla="*/ 133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7" h="133">
                    <a:moveTo>
                      <a:pt x="339" y="133"/>
                    </a:moveTo>
                    <a:lnTo>
                      <a:pt x="347" y="119"/>
                    </a:lnTo>
                    <a:lnTo>
                      <a:pt x="8" y="0"/>
                    </a:lnTo>
                    <a:lnTo>
                      <a:pt x="0" y="14"/>
                    </a:lnTo>
                    <a:lnTo>
                      <a:pt x="339" y="13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47" name="Freeform 3266"/>
              <p:cNvSpPr>
                <a:spLocks/>
              </p:cNvSpPr>
              <p:nvPr/>
            </p:nvSpPr>
            <p:spPr bwMode="auto">
              <a:xfrm>
                <a:off x="9696" y="2649"/>
                <a:ext cx="383" cy="151"/>
              </a:xfrm>
              <a:custGeom>
                <a:avLst/>
                <a:gdLst>
                  <a:gd name="T0" fmla="*/ 375 w 383"/>
                  <a:gd name="T1" fmla="*/ 151 h 151"/>
                  <a:gd name="T2" fmla="*/ 383 w 383"/>
                  <a:gd name="T3" fmla="*/ 138 h 151"/>
                  <a:gd name="T4" fmla="*/ 8 w 383"/>
                  <a:gd name="T5" fmla="*/ 0 h 151"/>
                  <a:gd name="T6" fmla="*/ 0 w 383"/>
                  <a:gd name="T7" fmla="*/ 14 h 151"/>
                  <a:gd name="T8" fmla="*/ 375 w 383"/>
                  <a:gd name="T9" fmla="*/ 151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3" h="151">
                    <a:moveTo>
                      <a:pt x="375" y="151"/>
                    </a:moveTo>
                    <a:lnTo>
                      <a:pt x="383" y="138"/>
                    </a:lnTo>
                    <a:lnTo>
                      <a:pt x="8" y="0"/>
                    </a:lnTo>
                    <a:lnTo>
                      <a:pt x="0" y="14"/>
                    </a:lnTo>
                    <a:lnTo>
                      <a:pt x="375" y="15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48" name="Freeform 3267"/>
              <p:cNvSpPr>
                <a:spLocks/>
              </p:cNvSpPr>
              <p:nvPr/>
            </p:nvSpPr>
            <p:spPr bwMode="auto">
              <a:xfrm>
                <a:off x="9716" y="2643"/>
                <a:ext cx="373" cy="142"/>
              </a:xfrm>
              <a:custGeom>
                <a:avLst/>
                <a:gdLst>
                  <a:gd name="T0" fmla="*/ 364 w 373"/>
                  <a:gd name="T1" fmla="*/ 142 h 142"/>
                  <a:gd name="T2" fmla="*/ 373 w 373"/>
                  <a:gd name="T3" fmla="*/ 128 h 142"/>
                  <a:gd name="T4" fmla="*/ 7 w 373"/>
                  <a:gd name="T5" fmla="*/ 0 h 142"/>
                  <a:gd name="T6" fmla="*/ 0 w 373"/>
                  <a:gd name="T7" fmla="*/ 14 h 142"/>
                  <a:gd name="T8" fmla="*/ 364 w 373"/>
                  <a:gd name="T9" fmla="*/ 142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3" h="142">
                    <a:moveTo>
                      <a:pt x="364" y="142"/>
                    </a:moveTo>
                    <a:lnTo>
                      <a:pt x="373" y="128"/>
                    </a:lnTo>
                    <a:lnTo>
                      <a:pt x="7" y="0"/>
                    </a:lnTo>
                    <a:lnTo>
                      <a:pt x="0" y="14"/>
                    </a:lnTo>
                    <a:lnTo>
                      <a:pt x="364" y="14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49" name="Freeform 3268"/>
              <p:cNvSpPr>
                <a:spLocks/>
              </p:cNvSpPr>
              <p:nvPr/>
            </p:nvSpPr>
            <p:spPr bwMode="auto">
              <a:xfrm>
                <a:off x="9719" y="2636"/>
                <a:ext cx="327" cy="120"/>
              </a:xfrm>
              <a:custGeom>
                <a:avLst/>
                <a:gdLst>
                  <a:gd name="T0" fmla="*/ 319 w 327"/>
                  <a:gd name="T1" fmla="*/ 120 h 120"/>
                  <a:gd name="T2" fmla="*/ 327 w 327"/>
                  <a:gd name="T3" fmla="*/ 107 h 120"/>
                  <a:gd name="T4" fmla="*/ 7 w 327"/>
                  <a:gd name="T5" fmla="*/ 0 h 120"/>
                  <a:gd name="T6" fmla="*/ 0 w 327"/>
                  <a:gd name="T7" fmla="*/ 13 h 120"/>
                  <a:gd name="T8" fmla="*/ 319 w 327"/>
                  <a:gd name="T9" fmla="*/ 120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7" h="120">
                    <a:moveTo>
                      <a:pt x="319" y="120"/>
                    </a:moveTo>
                    <a:lnTo>
                      <a:pt x="327" y="107"/>
                    </a:lnTo>
                    <a:lnTo>
                      <a:pt x="7" y="0"/>
                    </a:lnTo>
                    <a:lnTo>
                      <a:pt x="0" y="13"/>
                    </a:lnTo>
                    <a:lnTo>
                      <a:pt x="319" y="12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50" name="Freeform 3269"/>
              <p:cNvSpPr>
                <a:spLocks/>
              </p:cNvSpPr>
              <p:nvPr/>
            </p:nvSpPr>
            <p:spPr bwMode="auto">
              <a:xfrm>
                <a:off x="9704" y="2669"/>
                <a:ext cx="327" cy="124"/>
              </a:xfrm>
              <a:custGeom>
                <a:avLst/>
                <a:gdLst>
                  <a:gd name="T0" fmla="*/ 319 w 327"/>
                  <a:gd name="T1" fmla="*/ 124 h 124"/>
                  <a:gd name="T2" fmla="*/ 327 w 327"/>
                  <a:gd name="T3" fmla="*/ 110 h 124"/>
                  <a:gd name="T4" fmla="*/ 7 w 327"/>
                  <a:gd name="T5" fmla="*/ 0 h 124"/>
                  <a:gd name="T6" fmla="*/ 0 w 327"/>
                  <a:gd name="T7" fmla="*/ 13 h 124"/>
                  <a:gd name="T8" fmla="*/ 319 w 327"/>
                  <a:gd name="T9" fmla="*/ 124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7" h="124">
                    <a:moveTo>
                      <a:pt x="319" y="124"/>
                    </a:moveTo>
                    <a:lnTo>
                      <a:pt x="327" y="110"/>
                    </a:lnTo>
                    <a:lnTo>
                      <a:pt x="7" y="0"/>
                    </a:lnTo>
                    <a:lnTo>
                      <a:pt x="0" y="13"/>
                    </a:lnTo>
                    <a:lnTo>
                      <a:pt x="319" y="12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51" name="Freeform 3270"/>
              <p:cNvSpPr>
                <a:spLocks/>
              </p:cNvSpPr>
              <p:nvPr/>
            </p:nvSpPr>
            <p:spPr bwMode="auto">
              <a:xfrm>
                <a:off x="9696" y="2649"/>
                <a:ext cx="344" cy="127"/>
              </a:xfrm>
              <a:custGeom>
                <a:avLst/>
                <a:gdLst>
                  <a:gd name="T0" fmla="*/ 336 w 344"/>
                  <a:gd name="T1" fmla="*/ 127 h 127"/>
                  <a:gd name="T2" fmla="*/ 344 w 344"/>
                  <a:gd name="T3" fmla="*/ 113 h 127"/>
                  <a:gd name="T4" fmla="*/ 8 w 344"/>
                  <a:gd name="T5" fmla="*/ 0 h 127"/>
                  <a:gd name="T6" fmla="*/ 0 w 344"/>
                  <a:gd name="T7" fmla="*/ 14 h 127"/>
                  <a:gd name="T8" fmla="*/ 336 w 344"/>
                  <a:gd name="T9" fmla="*/ 127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4" h="127">
                    <a:moveTo>
                      <a:pt x="336" y="127"/>
                    </a:moveTo>
                    <a:lnTo>
                      <a:pt x="344" y="113"/>
                    </a:lnTo>
                    <a:lnTo>
                      <a:pt x="8" y="0"/>
                    </a:lnTo>
                    <a:lnTo>
                      <a:pt x="0" y="14"/>
                    </a:lnTo>
                    <a:lnTo>
                      <a:pt x="336" y="12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52" name="Freeform 3271"/>
              <p:cNvSpPr>
                <a:spLocks/>
              </p:cNvSpPr>
              <p:nvPr/>
            </p:nvSpPr>
            <p:spPr bwMode="auto">
              <a:xfrm>
                <a:off x="9710" y="2645"/>
                <a:ext cx="331" cy="123"/>
              </a:xfrm>
              <a:custGeom>
                <a:avLst/>
                <a:gdLst>
                  <a:gd name="T0" fmla="*/ 324 w 331"/>
                  <a:gd name="T1" fmla="*/ 123 h 123"/>
                  <a:gd name="T2" fmla="*/ 331 w 331"/>
                  <a:gd name="T3" fmla="*/ 110 h 123"/>
                  <a:gd name="T4" fmla="*/ 7 w 331"/>
                  <a:gd name="T5" fmla="*/ 0 h 123"/>
                  <a:gd name="T6" fmla="*/ 0 w 331"/>
                  <a:gd name="T7" fmla="*/ 15 h 123"/>
                  <a:gd name="T8" fmla="*/ 324 w 331"/>
                  <a:gd name="T9" fmla="*/ 123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1" h="123">
                    <a:moveTo>
                      <a:pt x="324" y="123"/>
                    </a:moveTo>
                    <a:lnTo>
                      <a:pt x="331" y="110"/>
                    </a:lnTo>
                    <a:lnTo>
                      <a:pt x="7" y="0"/>
                    </a:lnTo>
                    <a:lnTo>
                      <a:pt x="0" y="15"/>
                    </a:lnTo>
                    <a:lnTo>
                      <a:pt x="324" y="12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53" name="Freeform 3272"/>
              <p:cNvSpPr>
                <a:spLocks/>
              </p:cNvSpPr>
              <p:nvPr/>
            </p:nvSpPr>
            <p:spPr bwMode="auto">
              <a:xfrm>
                <a:off x="9883" y="2554"/>
                <a:ext cx="53" cy="169"/>
              </a:xfrm>
              <a:custGeom>
                <a:avLst/>
                <a:gdLst>
                  <a:gd name="T0" fmla="*/ 51 w 53"/>
                  <a:gd name="T1" fmla="*/ 169 h 169"/>
                  <a:gd name="T2" fmla="*/ 53 w 53"/>
                  <a:gd name="T3" fmla="*/ 169 h 169"/>
                  <a:gd name="T4" fmla="*/ 3 w 53"/>
                  <a:gd name="T5" fmla="*/ 0 h 169"/>
                  <a:gd name="T6" fmla="*/ 0 w 53"/>
                  <a:gd name="T7" fmla="*/ 0 h 169"/>
                  <a:gd name="T8" fmla="*/ 51 w 53"/>
                  <a:gd name="T9" fmla="*/ 169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3" h="169">
                    <a:moveTo>
                      <a:pt x="51" y="169"/>
                    </a:moveTo>
                    <a:lnTo>
                      <a:pt x="53" y="169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51" y="16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54" name="Freeform 3273"/>
              <p:cNvSpPr>
                <a:spLocks/>
              </p:cNvSpPr>
              <p:nvPr/>
            </p:nvSpPr>
            <p:spPr bwMode="auto">
              <a:xfrm>
                <a:off x="9841" y="2554"/>
                <a:ext cx="45" cy="135"/>
              </a:xfrm>
              <a:custGeom>
                <a:avLst/>
                <a:gdLst>
                  <a:gd name="T0" fmla="*/ 1 w 45"/>
                  <a:gd name="T1" fmla="*/ 135 h 135"/>
                  <a:gd name="T2" fmla="*/ 45 w 45"/>
                  <a:gd name="T3" fmla="*/ 0 h 135"/>
                  <a:gd name="T4" fmla="*/ 42 w 45"/>
                  <a:gd name="T5" fmla="*/ 0 h 135"/>
                  <a:gd name="T6" fmla="*/ 0 w 45"/>
                  <a:gd name="T7" fmla="*/ 135 h 135"/>
                  <a:gd name="T8" fmla="*/ 1 w 45"/>
                  <a:gd name="T9" fmla="*/ 135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135">
                    <a:moveTo>
                      <a:pt x="1" y="135"/>
                    </a:moveTo>
                    <a:lnTo>
                      <a:pt x="45" y="0"/>
                    </a:lnTo>
                    <a:lnTo>
                      <a:pt x="42" y="0"/>
                    </a:lnTo>
                    <a:lnTo>
                      <a:pt x="0" y="135"/>
                    </a:lnTo>
                    <a:lnTo>
                      <a:pt x="1" y="13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55" name="Freeform 3274"/>
              <p:cNvSpPr>
                <a:spLocks/>
              </p:cNvSpPr>
              <p:nvPr/>
            </p:nvSpPr>
            <p:spPr bwMode="auto">
              <a:xfrm>
                <a:off x="9881" y="2361"/>
                <a:ext cx="6" cy="159"/>
              </a:xfrm>
              <a:custGeom>
                <a:avLst/>
                <a:gdLst>
                  <a:gd name="T0" fmla="*/ 2 w 6"/>
                  <a:gd name="T1" fmla="*/ 159 h 159"/>
                  <a:gd name="T2" fmla="*/ 6 w 6"/>
                  <a:gd name="T3" fmla="*/ 159 h 159"/>
                  <a:gd name="T4" fmla="*/ 5 w 6"/>
                  <a:gd name="T5" fmla="*/ 0 h 159"/>
                  <a:gd name="T6" fmla="*/ 0 w 6"/>
                  <a:gd name="T7" fmla="*/ 0 h 159"/>
                  <a:gd name="T8" fmla="*/ 2 w 6"/>
                  <a:gd name="T9" fmla="*/ 159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159">
                    <a:moveTo>
                      <a:pt x="2" y="159"/>
                    </a:moveTo>
                    <a:lnTo>
                      <a:pt x="6" y="159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2" y="15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56" name="Rectangle 3275"/>
              <p:cNvSpPr>
                <a:spLocks noChangeArrowheads="1"/>
              </p:cNvSpPr>
              <p:nvPr/>
            </p:nvSpPr>
            <p:spPr bwMode="auto">
              <a:xfrm>
                <a:off x="10410" y="2376"/>
                <a:ext cx="115" cy="14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57" name="Rectangle 3276"/>
              <p:cNvSpPr>
                <a:spLocks noChangeArrowheads="1"/>
              </p:cNvSpPr>
              <p:nvPr/>
            </p:nvSpPr>
            <p:spPr bwMode="auto">
              <a:xfrm>
                <a:off x="10409" y="2200"/>
                <a:ext cx="119" cy="14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58" name="Rectangle 3277"/>
              <p:cNvSpPr>
                <a:spLocks noChangeArrowheads="1"/>
              </p:cNvSpPr>
              <p:nvPr/>
            </p:nvSpPr>
            <p:spPr bwMode="auto">
              <a:xfrm>
                <a:off x="8142" y="3203"/>
                <a:ext cx="10" cy="12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59" name="Freeform 3278"/>
              <p:cNvSpPr>
                <a:spLocks/>
              </p:cNvSpPr>
              <p:nvPr/>
            </p:nvSpPr>
            <p:spPr bwMode="auto">
              <a:xfrm>
                <a:off x="8151" y="3189"/>
                <a:ext cx="21" cy="29"/>
              </a:xfrm>
              <a:custGeom>
                <a:avLst/>
                <a:gdLst>
                  <a:gd name="T0" fmla="*/ 9 w 14"/>
                  <a:gd name="T1" fmla="*/ 0 h 19"/>
                  <a:gd name="T2" fmla="*/ 13 w 14"/>
                  <a:gd name="T3" fmla="*/ 2 h 19"/>
                  <a:gd name="T4" fmla="*/ 14 w 14"/>
                  <a:gd name="T5" fmla="*/ 13 h 19"/>
                  <a:gd name="T6" fmla="*/ 11 w 14"/>
                  <a:gd name="T7" fmla="*/ 19 h 19"/>
                  <a:gd name="T8" fmla="*/ 0 w 14"/>
                  <a:gd name="T9" fmla="*/ 19 h 19"/>
                  <a:gd name="T10" fmla="*/ 0 w 14"/>
                  <a:gd name="T11" fmla="*/ 17 h 19"/>
                  <a:gd name="T12" fmla="*/ 0 w 14"/>
                  <a:gd name="T13" fmla="*/ 0 h 19"/>
                  <a:gd name="T14" fmla="*/ 9 w 14"/>
                  <a:gd name="T15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" h="19">
                    <a:moveTo>
                      <a:pt x="9" y="0"/>
                    </a:move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4" y="9"/>
                      <a:pt x="14" y="13"/>
                    </a:cubicBezTo>
                    <a:cubicBezTo>
                      <a:pt x="13" y="17"/>
                      <a:pt x="11" y="19"/>
                      <a:pt x="11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60" name="Freeform 3279"/>
              <p:cNvSpPr>
                <a:spLocks/>
              </p:cNvSpPr>
              <p:nvPr/>
            </p:nvSpPr>
            <p:spPr bwMode="auto">
              <a:xfrm>
                <a:off x="8151" y="3189"/>
                <a:ext cx="13" cy="26"/>
              </a:xfrm>
              <a:custGeom>
                <a:avLst/>
                <a:gdLst>
                  <a:gd name="T0" fmla="*/ 0 w 9"/>
                  <a:gd name="T1" fmla="*/ 0 h 17"/>
                  <a:gd name="T2" fmla="*/ 0 w 9"/>
                  <a:gd name="T3" fmla="*/ 17 h 17"/>
                  <a:gd name="T4" fmla="*/ 9 w 9"/>
                  <a:gd name="T5" fmla="*/ 17 h 17"/>
                  <a:gd name="T6" fmla="*/ 9 w 9"/>
                  <a:gd name="T7" fmla="*/ 0 h 17"/>
                  <a:gd name="T8" fmla="*/ 0 w 9"/>
                  <a:gd name="T9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7">
                    <a:moveTo>
                      <a:pt x="0" y="0"/>
                    </a:moveTo>
                    <a:cubicBezTo>
                      <a:pt x="0" y="0"/>
                      <a:pt x="0" y="17"/>
                      <a:pt x="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0"/>
                      <a:pt x="9" y="0"/>
                      <a:pt x="9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61" name="Rectangle 3280"/>
              <p:cNvSpPr>
                <a:spLocks noChangeArrowheads="1"/>
              </p:cNvSpPr>
              <p:nvPr/>
            </p:nvSpPr>
            <p:spPr bwMode="auto">
              <a:xfrm>
                <a:off x="8157" y="3192"/>
                <a:ext cx="4" cy="6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62" name="Freeform 3281"/>
              <p:cNvSpPr>
                <a:spLocks/>
              </p:cNvSpPr>
              <p:nvPr/>
            </p:nvSpPr>
            <p:spPr bwMode="auto">
              <a:xfrm>
                <a:off x="8164" y="3191"/>
                <a:ext cx="6" cy="10"/>
              </a:xfrm>
              <a:custGeom>
                <a:avLst/>
                <a:gdLst>
                  <a:gd name="T0" fmla="*/ 0 w 4"/>
                  <a:gd name="T1" fmla="*/ 0 h 7"/>
                  <a:gd name="T2" fmla="*/ 4 w 4"/>
                  <a:gd name="T3" fmla="*/ 1 h 7"/>
                  <a:gd name="T4" fmla="*/ 4 w 4"/>
                  <a:gd name="T5" fmla="*/ 7 h 7"/>
                  <a:gd name="T6" fmla="*/ 0 w 4"/>
                  <a:gd name="T7" fmla="*/ 5 h 7"/>
                  <a:gd name="T8" fmla="*/ 0 w 4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7">
                    <a:moveTo>
                      <a:pt x="0" y="0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4"/>
                      <a:pt x="4" y="7"/>
                    </a:cubicBezTo>
                    <a:cubicBezTo>
                      <a:pt x="0" y="5"/>
                      <a:pt x="0" y="5"/>
                      <a:pt x="0" y="5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63" name="Freeform 3282"/>
              <p:cNvSpPr>
                <a:spLocks/>
              </p:cNvSpPr>
              <p:nvPr/>
            </p:nvSpPr>
            <p:spPr bwMode="auto">
              <a:xfrm>
                <a:off x="8070" y="3179"/>
                <a:ext cx="250" cy="114"/>
              </a:xfrm>
              <a:custGeom>
                <a:avLst/>
                <a:gdLst>
                  <a:gd name="T0" fmla="*/ 250 w 250"/>
                  <a:gd name="T1" fmla="*/ 114 h 114"/>
                  <a:gd name="T2" fmla="*/ 0 w 250"/>
                  <a:gd name="T3" fmla="*/ 1 h 114"/>
                  <a:gd name="T4" fmla="*/ 0 w 250"/>
                  <a:gd name="T5" fmla="*/ 0 h 114"/>
                  <a:gd name="T6" fmla="*/ 250 w 250"/>
                  <a:gd name="T7" fmla="*/ 113 h 114"/>
                  <a:gd name="T8" fmla="*/ 250 w 250"/>
                  <a:gd name="T9" fmla="*/ 114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0" h="114">
                    <a:moveTo>
                      <a:pt x="250" y="114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250" y="113"/>
                    </a:lnTo>
                    <a:lnTo>
                      <a:pt x="250" y="11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64" name="Freeform 3283"/>
              <p:cNvSpPr>
                <a:spLocks/>
              </p:cNvSpPr>
              <p:nvPr/>
            </p:nvSpPr>
            <p:spPr bwMode="auto">
              <a:xfrm>
                <a:off x="8051" y="3183"/>
                <a:ext cx="260" cy="110"/>
              </a:xfrm>
              <a:custGeom>
                <a:avLst/>
                <a:gdLst>
                  <a:gd name="T0" fmla="*/ 260 w 260"/>
                  <a:gd name="T1" fmla="*/ 110 h 110"/>
                  <a:gd name="T2" fmla="*/ 0 w 260"/>
                  <a:gd name="T3" fmla="*/ 0 h 110"/>
                  <a:gd name="T4" fmla="*/ 0 w 260"/>
                  <a:gd name="T5" fmla="*/ 0 h 110"/>
                  <a:gd name="T6" fmla="*/ 260 w 260"/>
                  <a:gd name="T7" fmla="*/ 110 h 110"/>
                  <a:gd name="T8" fmla="*/ 260 w 260"/>
                  <a:gd name="T9" fmla="*/ 11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0" h="110">
                    <a:moveTo>
                      <a:pt x="260" y="11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60" y="110"/>
                    </a:lnTo>
                    <a:lnTo>
                      <a:pt x="260" y="11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65" name="Freeform 3284"/>
              <p:cNvSpPr>
                <a:spLocks/>
              </p:cNvSpPr>
              <p:nvPr/>
            </p:nvSpPr>
            <p:spPr bwMode="auto">
              <a:xfrm>
                <a:off x="8118" y="3218"/>
                <a:ext cx="43" cy="1"/>
              </a:xfrm>
              <a:custGeom>
                <a:avLst/>
                <a:gdLst>
                  <a:gd name="T0" fmla="*/ 43 w 43"/>
                  <a:gd name="T1" fmla="*/ 1 h 1"/>
                  <a:gd name="T2" fmla="*/ 0 w 43"/>
                  <a:gd name="T3" fmla="*/ 1 h 1"/>
                  <a:gd name="T4" fmla="*/ 0 w 43"/>
                  <a:gd name="T5" fmla="*/ 0 h 1"/>
                  <a:gd name="T6" fmla="*/ 43 w 43"/>
                  <a:gd name="T7" fmla="*/ 1 h 1"/>
                  <a:gd name="T8" fmla="*/ 43 w 43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" h="1">
                    <a:moveTo>
                      <a:pt x="43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43" y="1"/>
                    </a:lnTo>
                    <a:lnTo>
                      <a:pt x="43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66" name="Freeform 3285"/>
              <p:cNvSpPr>
                <a:spLocks noEditPoints="1"/>
              </p:cNvSpPr>
              <p:nvPr/>
            </p:nvSpPr>
            <p:spPr bwMode="auto">
              <a:xfrm>
                <a:off x="8282" y="3268"/>
                <a:ext cx="12" cy="9"/>
              </a:xfrm>
              <a:custGeom>
                <a:avLst/>
                <a:gdLst>
                  <a:gd name="T0" fmla="*/ 2 w 8"/>
                  <a:gd name="T1" fmla="*/ 6 h 6"/>
                  <a:gd name="T2" fmla="*/ 2 w 8"/>
                  <a:gd name="T3" fmla="*/ 6 h 6"/>
                  <a:gd name="T4" fmla="*/ 2 w 8"/>
                  <a:gd name="T5" fmla="*/ 6 h 6"/>
                  <a:gd name="T6" fmla="*/ 0 w 8"/>
                  <a:gd name="T7" fmla="*/ 1 h 6"/>
                  <a:gd name="T8" fmla="*/ 0 w 8"/>
                  <a:gd name="T9" fmla="*/ 0 h 6"/>
                  <a:gd name="T10" fmla="*/ 0 w 8"/>
                  <a:gd name="T11" fmla="*/ 0 h 6"/>
                  <a:gd name="T12" fmla="*/ 0 w 8"/>
                  <a:gd name="T13" fmla="*/ 0 h 6"/>
                  <a:gd name="T14" fmla="*/ 8 w 8"/>
                  <a:gd name="T15" fmla="*/ 4 h 6"/>
                  <a:gd name="T16" fmla="*/ 8 w 8"/>
                  <a:gd name="T17" fmla="*/ 4 h 6"/>
                  <a:gd name="T18" fmla="*/ 8 w 8"/>
                  <a:gd name="T19" fmla="*/ 4 h 6"/>
                  <a:gd name="T20" fmla="*/ 8 w 8"/>
                  <a:gd name="T21" fmla="*/ 5 h 6"/>
                  <a:gd name="T22" fmla="*/ 3 w 8"/>
                  <a:gd name="T23" fmla="*/ 6 h 6"/>
                  <a:gd name="T24" fmla="*/ 2 w 8"/>
                  <a:gd name="T25" fmla="*/ 6 h 6"/>
                  <a:gd name="T26" fmla="*/ 1 w 8"/>
                  <a:gd name="T27" fmla="*/ 1 h 6"/>
                  <a:gd name="T28" fmla="*/ 3 w 8"/>
                  <a:gd name="T29" fmla="*/ 6 h 6"/>
                  <a:gd name="T30" fmla="*/ 7 w 8"/>
                  <a:gd name="T31" fmla="*/ 4 h 6"/>
                  <a:gd name="T32" fmla="*/ 1 w 8"/>
                  <a:gd name="T33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" h="6">
                    <a:moveTo>
                      <a:pt x="2" y="6"/>
                    </a:move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8" y="5"/>
                      <a:pt x="8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2" y="6"/>
                      <a:pt x="2" y="6"/>
                    </a:cubicBezTo>
                    <a:close/>
                    <a:moveTo>
                      <a:pt x="1" y="1"/>
                    </a:moveTo>
                    <a:cubicBezTo>
                      <a:pt x="3" y="6"/>
                      <a:pt x="3" y="6"/>
                      <a:pt x="3" y="6"/>
                    </a:cubicBezTo>
                    <a:cubicBezTo>
                      <a:pt x="7" y="4"/>
                      <a:pt x="7" y="4"/>
                      <a:pt x="7" y="4"/>
                    </a:cubicBezTo>
                    <a:lnTo>
                      <a:pt x="1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67" name="Freeform 3286"/>
              <p:cNvSpPr>
                <a:spLocks/>
              </p:cNvSpPr>
              <p:nvPr/>
            </p:nvSpPr>
            <p:spPr bwMode="auto">
              <a:xfrm>
                <a:off x="8282" y="3268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0 h 1"/>
                  <a:gd name="T6" fmla="*/ 0 w 1"/>
                  <a:gd name="T7" fmla="*/ 0 h 1"/>
                  <a:gd name="T8" fmla="*/ 1 w 1"/>
                  <a:gd name="T9" fmla="*/ 1 h 1"/>
                  <a:gd name="T10" fmla="*/ 0 w 1"/>
                  <a:gd name="T11" fmla="*/ 1 h 1"/>
                  <a:gd name="T12" fmla="*/ 0 w 1"/>
                  <a:gd name="T13" fmla="*/ 1 h 1"/>
                  <a:gd name="T14" fmla="*/ 0 w 1"/>
                  <a:gd name="T1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68" name="Freeform 3287"/>
              <p:cNvSpPr>
                <a:spLocks/>
              </p:cNvSpPr>
              <p:nvPr/>
            </p:nvSpPr>
            <p:spPr bwMode="auto">
              <a:xfrm>
                <a:off x="8294" y="3274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0 w 1"/>
                  <a:gd name="T9" fmla="*/ 0 h 1"/>
                  <a:gd name="T10" fmla="*/ 0 w 1"/>
                  <a:gd name="T11" fmla="*/ 0 h 1"/>
                  <a:gd name="T12" fmla="*/ 0 w 1"/>
                  <a:gd name="T13" fmla="*/ 1 h 1"/>
                  <a:gd name="T14" fmla="*/ 0 w 1"/>
                  <a:gd name="T15" fmla="*/ 1 h 1"/>
                  <a:gd name="T16" fmla="*/ 0 w 1"/>
                  <a:gd name="T1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69" name="Freeform 3288"/>
              <p:cNvSpPr>
                <a:spLocks noEditPoints="1"/>
              </p:cNvSpPr>
              <p:nvPr/>
            </p:nvSpPr>
            <p:spPr bwMode="auto">
              <a:xfrm>
                <a:off x="8309" y="3283"/>
                <a:ext cx="11" cy="9"/>
              </a:xfrm>
              <a:custGeom>
                <a:avLst/>
                <a:gdLst>
                  <a:gd name="T0" fmla="*/ 7 w 7"/>
                  <a:gd name="T1" fmla="*/ 6 h 6"/>
                  <a:gd name="T2" fmla="*/ 7 w 7"/>
                  <a:gd name="T3" fmla="*/ 6 h 6"/>
                  <a:gd name="T4" fmla="*/ 0 w 7"/>
                  <a:gd name="T5" fmla="*/ 3 h 6"/>
                  <a:gd name="T6" fmla="*/ 0 w 7"/>
                  <a:gd name="T7" fmla="*/ 3 h 6"/>
                  <a:gd name="T8" fmla="*/ 0 w 7"/>
                  <a:gd name="T9" fmla="*/ 3 h 6"/>
                  <a:gd name="T10" fmla="*/ 0 w 7"/>
                  <a:gd name="T11" fmla="*/ 3 h 6"/>
                  <a:gd name="T12" fmla="*/ 4 w 7"/>
                  <a:gd name="T13" fmla="*/ 0 h 6"/>
                  <a:gd name="T14" fmla="*/ 4 w 7"/>
                  <a:gd name="T15" fmla="*/ 1 h 6"/>
                  <a:gd name="T16" fmla="*/ 7 w 7"/>
                  <a:gd name="T17" fmla="*/ 6 h 6"/>
                  <a:gd name="T18" fmla="*/ 7 w 7"/>
                  <a:gd name="T19" fmla="*/ 6 h 6"/>
                  <a:gd name="T20" fmla="*/ 7 w 7"/>
                  <a:gd name="T21" fmla="*/ 6 h 6"/>
                  <a:gd name="T22" fmla="*/ 7 w 7"/>
                  <a:gd name="T23" fmla="*/ 6 h 6"/>
                  <a:gd name="T24" fmla="*/ 7 w 7"/>
                  <a:gd name="T25" fmla="*/ 6 h 6"/>
                  <a:gd name="T26" fmla="*/ 0 w 7"/>
                  <a:gd name="T27" fmla="*/ 3 h 6"/>
                  <a:gd name="T28" fmla="*/ 6 w 7"/>
                  <a:gd name="T29" fmla="*/ 6 h 6"/>
                  <a:gd name="T30" fmla="*/ 4 w 7"/>
                  <a:gd name="T31" fmla="*/ 1 h 6"/>
                  <a:gd name="T32" fmla="*/ 0 w 7"/>
                  <a:gd name="T33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7" h="6">
                    <a:moveTo>
                      <a:pt x="7" y="6"/>
                    </a:moveTo>
                    <a:cubicBezTo>
                      <a:pt x="7" y="6"/>
                      <a:pt x="7" y="6"/>
                      <a:pt x="7" y="6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1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lose/>
                    <a:moveTo>
                      <a:pt x="0" y="3"/>
                    </a:moveTo>
                    <a:cubicBezTo>
                      <a:pt x="6" y="6"/>
                      <a:pt x="6" y="6"/>
                      <a:pt x="6" y="6"/>
                    </a:cubicBezTo>
                    <a:cubicBezTo>
                      <a:pt x="4" y="1"/>
                      <a:pt x="4" y="1"/>
                      <a:pt x="4" y="1"/>
                    </a:cubicBezTo>
                    <a:lnTo>
                      <a:pt x="0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70" name="Freeform 3289"/>
              <p:cNvSpPr>
                <a:spLocks noEditPoints="1"/>
              </p:cNvSpPr>
              <p:nvPr/>
            </p:nvSpPr>
            <p:spPr bwMode="auto">
              <a:xfrm>
                <a:off x="8270" y="3263"/>
                <a:ext cx="13" cy="9"/>
              </a:xfrm>
              <a:custGeom>
                <a:avLst/>
                <a:gdLst>
                  <a:gd name="T0" fmla="*/ 3 w 9"/>
                  <a:gd name="T1" fmla="*/ 6 h 6"/>
                  <a:gd name="T2" fmla="*/ 3 w 9"/>
                  <a:gd name="T3" fmla="*/ 6 h 6"/>
                  <a:gd name="T4" fmla="*/ 3 w 9"/>
                  <a:gd name="T5" fmla="*/ 6 h 6"/>
                  <a:gd name="T6" fmla="*/ 2 w 9"/>
                  <a:gd name="T7" fmla="*/ 6 h 6"/>
                  <a:gd name="T8" fmla="*/ 0 w 9"/>
                  <a:gd name="T9" fmla="*/ 0 h 6"/>
                  <a:gd name="T10" fmla="*/ 0 w 9"/>
                  <a:gd name="T11" fmla="*/ 0 h 6"/>
                  <a:gd name="T12" fmla="*/ 1 w 9"/>
                  <a:gd name="T13" fmla="*/ 0 h 6"/>
                  <a:gd name="T14" fmla="*/ 8 w 9"/>
                  <a:gd name="T15" fmla="*/ 3 h 6"/>
                  <a:gd name="T16" fmla="*/ 9 w 9"/>
                  <a:gd name="T17" fmla="*/ 3 h 6"/>
                  <a:gd name="T18" fmla="*/ 9 w 9"/>
                  <a:gd name="T19" fmla="*/ 4 h 6"/>
                  <a:gd name="T20" fmla="*/ 8 w 9"/>
                  <a:gd name="T21" fmla="*/ 4 h 6"/>
                  <a:gd name="T22" fmla="*/ 3 w 9"/>
                  <a:gd name="T23" fmla="*/ 6 h 6"/>
                  <a:gd name="T24" fmla="*/ 3 w 9"/>
                  <a:gd name="T25" fmla="*/ 6 h 6"/>
                  <a:gd name="T26" fmla="*/ 1 w 9"/>
                  <a:gd name="T27" fmla="*/ 1 h 6"/>
                  <a:gd name="T28" fmla="*/ 3 w 9"/>
                  <a:gd name="T29" fmla="*/ 5 h 6"/>
                  <a:gd name="T30" fmla="*/ 8 w 9"/>
                  <a:gd name="T31" fmla="*/ 4 h 6"/>
                  <a:gd name="T32" fmla="*/ 1 w 9"/>
                  <a:gd name="T33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9" h="6">
                    <a:moveTo>
                      <a:pt x="3" y="6"/>
                    </a:move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9" y="3"/>
                      <a:pt x="9" y="3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8" y="4"/>
                      <a:pt x="8" y="4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lose/>
                    <a:moveTo>
                      <a:pt x="1" y="1"/>
                    </a:moveTo>
                    <a:cubicBezTo>
                      <a:pt x="3" y="5"/>
                      <a:pt x="3" y="5"/>
                      <a:pt x="3" y="5"/>
                    </a:cubicBezTo>
                    <a:cubicBezTo>
                      <a:pt x="8" y="4"/>
                      <a:pt x="8" y="4"/>
                      <a:pt x="8" y="4"/>
                    </a:cubicBezTo>
                    <a:lnTo>
                      <a:pt x="1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71" name="Freeform 3290"/>
              <p:cNvSpPr>
                <a:spLocks noEditPoints="1"/>
              </p:cNvSpPr>
              <p:nvPr/>
            </p:nvSpPr>
            <p:spPr bwMode="auto">
              <a:xfrm>
                <a:off x="8294" y="3274"/>
                <a:ext cx="12" cy="9"/>
              </a:xfrm>
              <a:custGeom>
                <a:avLst/>
                <a:gdLst>
                  <a:gd name="T0" fmla="*/ 2 w 8"/>
                  <a:gd name="T1" fmla="*/ 6 h 6"/>
                  <a:gd name="T2" fmla="*/ 2 w 8"/>
                  <a:gd name="T3" fmla="*/ 6 h 6"/>
                  <a:gd name="T4" fmla="*/ 0 w 8"/>
                  <a:gd name="T5" fmla="*/ 0 h 6"/>
                  <a:gd name="T6" fmla="*/ 0 w 8"/>
                  <a:gd name="T7" fmla="*/ 0 h 6"/>
                  <a:gd name="T8" fmla="*/ 0 w 8"/>
                  <a:gd name="T9" fmla="*/ 0 h 6"/>
                  <a:gd name="T10" fmla="*/ 0 w 8"/>
                  <a:gd name="T11" fmla="*/ 0 h 6"/>
                  <a:gd name="T12" fmla="*/ 8 w 8"/>
                  <a:gd name="T13" fmla="*/ 4 h 6"/>
                  <a:gd name="T14" fmla="*/ 8 w 8"/>
                  <a:gd name="T15" fmla="*/ 4 h 6"/>
                  <a:gd name="T16" fmla="*/ 8 w 8"/>
                  <a:gd name="T17" fmla="*/ 4 h 6"/>
                  <a:gd name="T18" fmla="*/ 8 w 8"/>
                  <a:gd name="T19" fmla="*/ 4 h 6"/>
                  <a:gd name="T20" fmla="*/ 2 w 8"/>
                  <a:gd name="T21" fmla="*/ 6 h 6"/>
                  <a:gd name="T22" fmla="*/ 2 w 8"/>
                  <a:gd name="T23" fmla="*/ 6 h 6"/>
                  <a:gd name="T24" fmla="*/ 1 w 8"/>
                  <a:gd name="T25" fmla="*/ 1 h 6"/>
                  <a:gd name="T26" fmla="*/ 3 w 8"/>
                  <a:gd name="T27" fmla="*/ 5 h 6"/>
                  <a:gd name="T28" fmla="*/ 7 w 8"/>
                  <a:gd name="T29" fmla="*/ 4 h 6"/>
                  <a:gd name="T30" fmla="*/ 1 w 8"/>
                  <a:gd name="T31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8" h="6">
                    <a:moveTo>
                      <a:pt x="2" y="6"/>
                    </a:moveTo>
                    <a:cubicBezTo>
                      <a:pt x="2" y="6"/>
                      <a:pt x="2" y="6"/>
                      <a:pt x="2" y="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lose/>
                    <a:moveTo>
                      <a:pt x="1" y="1"/>
                    </a:moveTo>
                    <a:cubicBezTo>
                      <a:pt x="3" y="5"/>
                      <a:pt x="3" y="5"/>
                      <a:pt x="3" y="5"/>
                    </a:cubicBezTo>
                    <a:cubicBezTo>
                      <a:pt x="7" y="4"/>
                      <a:pt x="7" y="4"/>
                      <a:pt x="7" y="4"/>
                    </a:cubicBezTo>
                    <a:lnTo>
                      <a:pt x="1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72" name="Freeform 3291"/>
              <p:cNvSpPr>
                <a:spLocks noEditPoints="1"/>
              </p:cNvSpPr>
              <p:nvPr/>
            </p:nvSpPr>
            <p:spPr bwMode="auto">
              <a:xfrm>
                <a:off x="8304" y="3280"/>
                <a:ext cx="11" cy="7"/>
              </a:xfrm>
              <a:custGeom>
                <a:avLst/>
                <a:gdLst>
                  <a:gd name="T0" fmla="*/ 3 w 7"/>
                  <a:gd name="T1" fmla="*/ 5 h 5"/>
                  <a:gd name="T2" fmla="*/ 3 w 7"/>
                  <a:gd name="T3" fmla="*/ 5 h 5"/>
                  <a:gd name="T4" fmla="*/ 3 w 7"/>
                  <a:gd name="T5" fmla="*/ 5 h 5"/>
                  <a:gd name="T6" fmla="*/ 1 w 7"/>
                  <a:gd name="T7" fmla="*/ 0 h 5"/>
                  <a:gd name="T8" fmla="*/ 1 w 7"/>
                  <a:gd name="T9" fmla="*/ 0 h 5"/>
                  <a:gd name="T10" fmla="*/ 1 w 7"/>
                  <a:gd name="T11" fmla="*/ 0 h 5"/>
                  <a:gd name="T12" fmla="*/ 1 w 7"/>
                  <a:gd name="T13" fmla="*/ 0 h 5"/>
                  <a:gd name="T14" fmla="*/ 7 w 7"/>
                  <a:gd name="T15" fmla="*/ 2 h 5"/>
                  <a:gd name="T16" fmla="*/ 7 w 7"/>
                  <a:gd name="T17" fmla="*/ 2 h 5"/>
                  <a:gd name="T18" fmla="*/ 7 w 7"/>
                  <a:gd name="T19" fmla="*/ 3 h 5"/>
                  <a:gd name="T20" fmla="*/ 7 w 7"/>
                  <a:gd name="T21" fmla="*/ 3 h 5"/>
                  <a:gd name="T22" fmla="*/ 7 w 7"/>
                  <a:gd name="T23" fmla="*/ 3 h 5"/>
                  <a:gd name="T24" fmla="*/ 3 w 7"/>
                  <a:gd name="T25" fmla="*/ 5 h 5"/>
                  <a:gd name="T26" fmla="*/ 3 w 7"/>
                  <a:gd name="T27" fmla="*/ 5 h 5"/>
                  <a:gd name="T28" fmla="*/ 1 w 7"/>
                  <a:gd name="T29" fmla="*/ 0 h 5"/>
                  <a:gd name="T30" fmla="*/ 3 w 7"/>
                  <a:gd name="T31" fmla="*/ 5 h 5"/>
                  <a:gd name="T32" fmla="*/ 6 w 7"/>
                  <a:gd name="T33" fmla="*/ 3 h 5"/>
                  <a:gd name="T34" fmla="*/ 1 w 7"/>
                  <a:gd name="T3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7" h="5">
                    <a:moveTo>
                      <a:pt x="3" y="5"/>
                    </a:move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lose/>
                    <a:moveTo>
                      <a:pt x="1" y="0"/>
                    </a:moveTo>
                    <a:cubicBezTo>
                      <a:pt x="3" y="5"/>
                      <a:pt x="3" y="5"/>
                      <a:pt x="3" y="5"/>
                    </a:cubicBezTo>
                    <a:cubicBezTo>
                      <a:pt x="6" y="3"/>
                      <a:pt x="6" y="3"/>
                      <a:pt x="6" y="3"/>
                    </a:cubicBezTo>
                    <a:lnTo>
                      <a:pt x="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73" name="Freeform 3292"/>
              <p:cNvSpPr>
                <a:spLocks/>
              </p:cNvSpPr>
              <p:nvPr/>
            </p:nvSpPr>
            <p:spPr bwMode="auto">
              <a:xfrm>
                <a:off x="8304" y="3278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  <a:gd name="T6" fmla="*/ 1 w 1"/>
                  <a:gd name="T7" fmla="*/ 1 h 1"/>
                  <a:gd name="T8" fmla="*/ 1 w 1"/>
                  <a:gd name="T9" fmla="*/ 1 h 1"/>
                  <a:gd name="T10" fmla="*/ 1 w 1"/>
                  <a:gd name="T11" fmla="*/ 1 h 1"/>
                  <a:gd name="T12" fmla="*/ 1 w 1"/>
                  <a:gd name="T13" fmla="*/ 1 h 1"/>
                  <a:gd name="T14" fmla="*/ 1 w 1"/>
                  <a:gd name="T1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74" name="Freeform 3293"/>
              <p:cNvSpPr>
                <a:spLocks/>
              </p:cNvSpPr>
              <p:nvPr/>
            </p:nvSpPr>
            <p:spPr bwMode="auto">
              <a:xfrm>
                <a:off x="8193" y="3234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0 h 1"/>
                  <a:gd name="T4" fmla="*/ 0 h 1"/>
                  <a:gd name="T5" fmla="*/ 0 h 1"/>
                  <a:gd name="T6" fmla="*/ 0 h 1"/>
                  <a:gd name="T7" fmla="*/ 1 h 1"/>
                  <a:gd name="T8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  <a:cxn ang="0">
                    <a:pos x="0" y="T8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75" name="Freeform 3294"/>
              <p:cNvSpPr>
                <a:spLocks/>
              </p:cNvSpPr>
              <p:nvPr/>
            </p:nvSpPr>
            <p:spPr bwMode="auto">
              <a:xfrm>
                <a:off x="8249" y="3260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0 w 1"/>
                  <a:gd name="T5" fmla="*/ 0 h 1"/>
                  <a:gd name="T6" fmla="*/ 0 w 1"/>
                  <a:gd name="T7" fmla="*/ 0 h 1"/>
                  <a:gd name="T8" fmla="*/ 0 w 1"/>
                  <a:gd name="T9" fmla="*/ 0 h 1"/>
                  <a:gd name="T10" fmla="*/ 1 w 1"/>
                  <a:gd name="T11" fmla="*/ 0 h 1"/>
                  <a:gd name="T12" fmla="*/ 1 w 1"/>
                  <a:gd name="T13" fmla="*/ 1 h 1"/>
                  <a:gd name="T14" fmla="*/ 1 w 1"/>
                  <a:gd name="T1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76" name="Freeform 3295"/>
              <p:cNvSpPr>
                <a:spLocks/>
              </p:cNvSpPr>
              <p:nvPr/>
            </p:nvSpPr>
            <p:spPr bwMode="auto">
              <a:xfrm>
                <a:off x="8307" y="3287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  <a:gd name="T3" fmla="*/ 0 w 1"/>
                  <a:gd name="T4" fmla="*/ 1 w 1"/>
                  <a:gd name="T5" fmla="*/ 1 w 1"/>
                  <a:gd name="T6" fmla="*/ 1 w 1"/>
                  <a:gd name="T7" fmla="*/ 1 w 1"/>
                  <a:gd name="T8" fmla="*/ 1 w 1"/>
                  <a:gd name="T9" fmla="*/ 1 w 1"/>
                  <a:gd name="T10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77" name="Freeform 3296"/>
              <p:cNvSpPr>
                <a:spLocks noEditPoints="1"/>
              </p:cNvSpPr>
              <p:nvPr/>
            </p:nvSpPr>
            <p:spPr bwMode="auto">
              <a:xfrm>
                <a:off x="8262" y="3263"/>
                <a:ext cx="12" cy="9"/>
              </a:xfrm>
              <a:custGeom>
                <a:avLst/>
                <a:gdLst>
                  <a:gd name="T0" fmla="*/ 8 w 8"/>
                  <a:gd name="T1" fmla="*/ 6 h 6"/>
                  <a:gd name="T2" fmla="*/ 8 w 8"/>
                  <a:gd name="T3" fmla="*/ 6 h 6"/>
                  <a:gd name="T4" fmla="*/ 0 w 8"/>
                  <a:gd name="T5" fmla="*/ 2 h 6"/>
                  <a:gd name="T6" fmla="*/ 0 w 8"/>
                  <a:gd name="T7" fmla="*/ 2 h 6"/>
                  <a:gd name="T8" fmla="*/ 0 w 8"/>
                  <a:gd name="T9" fmla="*/ 2 h 6"/>
                  <a:gd name="T10" fmla="*/ 0 w 8"/>
                  <a:gd name="T11" fmla="*/ 2 h 6"/>
                  <a:gd name="T12" fmla="*/ 0 w 8"/>
                  <a:gd name="T13" fmla="*/ 2 h 6"/>
                  <a:gd name="T14" fmla="*/ 5 w 8"/>
                  <a:gd name="T15" fmla="*/ 0 h 6"/>
                  <a:gd name="T16" fmla="*/ 6 w 8"/>
                  <a:gd name="T17" fmla="*/ 0 h 6"/>
                  <a:gd name="T18" fmla="*/ 6 w 8"/>
                  <a:gd name="T19" fmla="*/ 0 h 6"/>
                  <a:gd name="T20" fmla="*/ 8 w 8"/>
                  <a:gd name="T21" fmla="*/ 6 h 6"/>
                  <a:gd name="T22" fmla="*/ 8 w 8"/>
                  <a:gd name="T23" fmla="*/ 6 h 6"/>
                  <a:gd name="T24" fmla="*/ 8 w 8"/>
                  <a:gd name="T25" fmla="*/ 6 h 6"/>
                  <a:gd name="T26" fmla="*/ 1 w 8"/>
                  <a:gd name="T27" fmla="*/ 2 h 6"/>
                  <a:gd name="T28" fmla="*/ 7 w 8"/>
                  <a:gd name="T29" fmla="*/ 5 h 6"/>
                  <a:gd name="T30" fmla="*/ 5 w 8"/>
                  <a:gd name="T31" fmla="*/ 0 h 6"/>
                  <a:gd name="T32" fmla="*/ 1 w 8"/>
                  <a:gd name="T33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" h="6">
                    <a:moveTo>
                      <a:pt x="8" y="6"/>
                    </a:moveTo>
                    <a:cubicBezTo>
                      <a:pt x="8" y="6"/>
                      <a:pt x="8" y="6"/>
                      <a:pt x="8" y="6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lose/>
                    <a:moveTo>
                      <a:pt x="1" y="2"/>
                    </a:moveTo>
                    <a:cubicBezTo>
                      <a:pt x="7" y="5"/>
                      <a:pt x="7" y="5"/>
                      <a:pt x="7" y="5"/>
                    </a:cubicBezTo>
                    <a:cubicBezTo>
                      <a:pt x="5" y="0"/>
                      <a:pt x="5" y="0"/>
                      <a:pt x="5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78" name="Freeform 3297"/>
              <p:cNvSpPr>
                <a:spLocks/>
              </p:cNvSpPr>
              <p:nvPr/>
            </p:nvSpPr>
            <p:spPr bwMode="auto">
              <a:xfrm>
                <a:off x="8262" y="326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79" name="Freeform 3298"/>
              <p:cNvSpPr>
                <a:spLocks/>
              </p:cNvSpPr>
              <p:nvPr/>
            </p:nvSpPr>
            <p:spPr bwMode="auto">
              <a:xfrm>
                <a:off x="8204" y="3240"/>
                <a:ext cx="1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  <a:gd name="T3" fmla="*/ 0 w 1"/>
                  <a:gd name="T4" fmla="*/ 0 w 1"/>
                  <a:gd name="T5" fmla="*/ 0 w 1"/>
                  <a:gd name="T6" fmla="*/ 1 w 1"/>
                  <a:gd name="T7" fmla="*/ 1 w 1"/>
                  <a:gd name="T8" fmla="*/ 1 w 1"/>
                  <a:gd name="T9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80" name="Freeform 3299"/>
              <p:cNvSpPr>
                <a:spLocks/>
              </p:cNvSpPr>
              <p:nvPr/>
            </p:nvSpPr>
            <p:spPr bwMode="auto">
              <a:xfrm>
                <a:off x="8216" y="3245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  <a:gd name="T6" fmla="*/ 0 w 1"/>
                  <a:gd name="T7" fmla="*/ 0 h 1"/>
                  <a:gd name="T8" fmla="*/ 0 w 1"/>
                  <a:gd name="T9" fmla="*/ 0 h 1"/>
                  <a:gd name="T10" fmla="*/ 0 w 1"/>
                  <a:gd name="T11" fmla="*/ 0 h 1"/>
                  <a:gd name="T12" fmla="*/ 0 w 1"/>
                  <a:gd name="T13" fmla="*/ 0 h 1"/>
                  <a:gd name="T14" fmla="*/ 0 w 1"/>
                  <a:gd name="T15" fmla="*/ 0 h 1"/>
                  <a:gd name="T16" fmla="*/ 0 w 1"/>
                  <a:gd name="T17" fmla="*/ 0 h 1"/>
                  <a:gd name="T18" fmla="*/ 0 w 1"/>
                  <a:gd name="T19" fmla="*/ 1 h 1"/>
                  <a:gd name="T20" fmla="*/ 0 w 1"/>
                  <a:gd name="T2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81" name="Freeform 3300"/>
              <p:cNvSpPr>
                <a:spLocks/>
              </p:cNvSpPr>
              <p:nvPr/>
            </p:nvSpPr>
            <p:spPr bwMode="auto">
              <a:xfrm>
                <a:off x="8226" y="3249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  <a:gd name="T6" fmla="*/ 0 w 1"/>
                  <a:gd name="T7" fmla="*/ 1 h 1"/>
                  <a:gd name="T8" fmla="*/ 0 w 1"/>
                  <a:gd name="T9" fmla="*/ 0 h 1"/>
                  <a:gd name="T10" fmla="*/ 1 w 1"/>
                  <a:gd name="T11" fmla="*/ 0 h 1"/>
                  <a:gd name="T12" fmla="*/ 1 w 1"/>
                  <a:gd name="T13" fmla="*/ 0 h 1"/>
                  <a:gd name="T14" fmla="*/ 1 w 1"/>
                  <a:gd name="T15" fmla="*/ 0 h 1"/>
                  <a:gd name="T16" fmla="*/ 1 w 1"/>
                  <a:gd name="T17" fmla="*/ 1 h 1"/>
                  <a:gd name="T18" fmla="*/ 1 w 1"/>
                  <a:gd name="T19" fmla="*/ 1 h 1"/>
                  <a:gd name="T20" fmla="*/ 1 w 1"/>
                  <a:gd name="T2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82" name="Freeform 3301"/>
              <p:cNvSpPr>
                <a:spLocks noEditPoints="1"/>
              </p:cNvSpPr>
              <p:nvPr/>
            </p:nvSpPr>
            <p:spPr bwMode="auto">
              <a:xfrm>
                <a:off x="8273" y="3268"/>
                <a:ext cx="13" cy="9"/>
              </a:xfrm>
              <a:custGeom>
                <a:avLst/>
                <a:gdLst>
                  <a:gd name="T0" fmla="*/ 8 w 9"/>
                  <a:gd name="T1" fmla="*/ 6 h 6"/>
                  <a:gd name="T2" fmla="*/ 8 w 9"/>
                  <a:gd name="T3" fmla="*/ 6 h 6"/>
                  <a:gd name="T4" fmla="*/ 1 w 9"/>
                  <a:gd name="T5" fmla="*/ 3 h 6"/>
                  <a:gd name="T6" fmla="*/ 0 w 9"/>
                  <a:gd name="T7" fmla="*/ 3 h 6"/>
                  <a:gd name="T8" fmla="*/ 1 w 9"/>
                  <a:gd name="T9" fmla="*/ 2 h 6"/>
                  <a:gd name="T10" fmla="*/ 6 w 9"/>
                  <a:gd name="T11" fmla="*/ 0 h 6"/>
                  <a:gd name="T12" fmla="*/ 7 w 9"/>
                  <a:gd name="T13" fmla="*/ 1 h 6"/>
                  <a:gd name="T14" fmla="*/ 9 w 9"/>
                  <a:gd name="T15" fmla="*/ 6 h 6"/>
                  <a:gd name="T16" fmla="*/ 9 w 9"/>
                  <a:gd name="T17" fmla="*/ 6 h 6"/>
                  <a:gd name="T18" fmla="*/ 8 w 9"/>
                  <a:gd name="T19" fmla="*/ 6 h 6"/>
                  <a:gd name="T20" fmla="*/ 1 w 9"/>
                  <a:gd name="T21" fmla="*/ 3 h 6"/>
                  <a:gd name="T22" fmla="*/ 8 w 9"/>
                  <a:gd name="T23" fmla="*/ 6 h 6"/>
                  <a:gd name="T24" fmla="*/ 6 w 9"/>
                  <a:gd name="T25" fmla="*/ 1 h 6"/>
                  <a:gd name="T26" fmla="*/ 1 w 9"/>
                  <a:gd name="T2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" h="6">
                    <a:moveTo>
                      <a:pt x="8" y="6"/>
                    </a:moveTo>
                    <a:cubicBezTo>
                      <a:pt x="8" y="6"/>
                      <a:pt x="8" y="6"/>
                      <a:pt x="8" y="6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7" y="0"/>
                      <a:pt x="7" y="1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8" y="6"/>
                      <a:pt x="8" y="6"/>
                    </a:cubicBezTo>
                    <a:close/>
                    <a:moveTo>
                      <a:pt x="1" y="3"/>
                    </a:moveTo>
                    <a:cubicBezTo>
                      <a:pt x="8" y="6"/>
                      <a:pt x="8" y="6"/>
                      <a:pt x="8" y="6"/>
                    </a:cubicBezTo>
                    <a:cubicBezTo>
                      <a:pt x="6" y="1"/>
                      <a:pt x="6" y="1"/>
                      <a:pt x="6" y="1"/>
                    </a:cubicBezTo>
                    <a:lnTo>
                      <a:pt x="1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83" name="Freeform 3302"/>
              <p:cNvSpPr>
                <a:spLocks/>
              </p:cNvSpPr>
              <p:nvPr/>
            </p:nvSpPr>
            <p:spPr bwMode="auto">
              <a:xfrm>
                <a:off x="8176" y="3219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0 w 1"/>
                  <a:gd name="T9" fmla="*/ 0 h 1"/>
                  <a:gd name="T10" fmla="*/ 1 w 1"/>
                  <a:gd name="T11" fmla="*/ 0 h 1"/>
                  <a:gd name="T12" fmla="*/ 1 w 1"/>
                  <a:gd name="T13" fmla="*/ 0 h 1"/>
                  <a:gd name="T14" fmla="*/ 1 w 1"/>
                  <a:gd name="T15" fmla="*/ 0 h 1"/>
                  <a:gd name="T16" fmla="*/ 1 w 1"/>
                  <a:gd name="T17" fmla="*/ 0 h 1"/>
                  <a:gd name="T18" fmla="*/ 1 w 1"/>
                  <a:gd name="T1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84" name="Freeform 3303"/>
              <p:cNvSpPr>
                <a:spLocks/>
              </p:cNvSpPr>
              <p:nvPr/>
            </p:nvSpPr>
            <p:spPr bwMode="auto">
              <a:xfrm>
                <a:off x="8189" y="3224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  <a:gd name="T6" fmla="*/ 0 w 1"/>
                  <a:gd name="T7" fmla="*/ 1 h 1"/>
                  <a:gd name="T8" fmla="*/ 0 w 1"/>
                  <a:gd name="T9" fmla="*/ 1 h 1"/>
                  <a:gd name="T10" fmla="*/ 1 w 1"/>
                  <a:gd name="T11" fmla="*/ 1 h 1"/>
                  <a:gd name="T12" fmla="*/ 1 w 1"/>
                  <a:gd name="T13" fmla="*/ 1 h 1"/>
                  <a:gd name="T14" fmla="*/ 0 w 1"/>
                  <a:gd name="T15" fmla="*/ 1 h 1"/>
                  <a:gd name="T16" fmla="*/ 0 w 1"/>
                  <a:gd name="T1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85" name="Freeform 3304"/>
              <p:cNvSpPr>
                <a:spLocks noEditPoints="1"/>
              </p:cNvSpPr>
              <p:nvPr/>
            </p:nvSpPr>
            <p:spPr bwMode="auto">
              <a:xfrm>
                <a:off x="8258" y="3257"/>
                <a:ext cx="13" cy="9"/>
              </a:xfrm>
              <a:custGeom>
                <a:avLst/>
                <a:gdLst>
                  <a:gd name="T0" fmla="*/ 3 w 9"/>
                  <a:gd name="T1" fmla="*/ 6 h 6"/>
                  <a:gd name="T2" fmla="*/ 3 w 9"/>
                  <a:gd name="T3" fmla="*/ 6 h 6"/>
                  <a:gd name="T4" fmla="*/ 3 w 9"/>
                  <a:gd name="T5" fmla="*/ 6 h 6"/>
                  <a:gd name="T6" fmla="*/ 1 w 9"/>
                  <a:gd name="T7" fmla="*/ 1 h 6"/>
                  <a:gd name="T8" fmla="*/ 1 w 9"/>
                  <a:gd name="T9" fmla="*/ 0 h 6"/>
                  <a:gd name="T10" fmla="*/ 1 w 9"/>
                  <a:gd name="T11" fmla="*/ 0 h 6"/>
                  <a:gd name="T12" fmla="*/ 9 w 9"/>
                  <a:gd name="T13" fmla="*/ 4 h 6"/>
                  <a:gd name="T14" fmla="*/ 9 w 9"/>
                  <a:gd name="T15" fmla="*/ 4 h 6"/>
                  <a:gd name="T16" fmla="*/ 9 w 9"/>
                  <a:gd name="T17" fmla="*/ 4 h 6"/>
                  <a:gd name="T18" fmla="*/ 3 w 9"/>
                  <a:gd name="T19" fmla="*/ 6 h 6"/>
                  <a:gd name="T20" fmla="*/ 3 w 9"/>
                  <a:gd name="T21" fmla="*/ 6 h 6"/>
                  <a:gd name="T22" fmla="*/ 1 w 9"/>
                  <a:gd name="T23" fmla="*/ 1 h 6"/>
                  <a:gd name="T24" fmla="*/ 3 w 9"/>
                  <a:gd name="T25" fmla="*/ 6 h 6"/>
                  <a:gd name="T26" fmla="*/ 8 w 9"/>
                  <a:gd name="T27" fmla="*/ 4 h 6"/>
                  <a:gd name="T28" fmla="*/ 1 w 9"/>
                  <a:gd name="T2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9" h="6">
                    <a:moveTo>
                      <a:pt x="3" y="6"/>
                    </a:move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lose/>
                    <a:moveTo>
                      <a:pt x="1" y="1"/>
                    </a:moveTo>
                    <a:cubicBezTo>
                      <a:pt x="3" y="6"/>
                      <a:pt x="3" y="6"/>
                      <a:pt x="3" y="6"/>
                    </a:cubicBezTo>
                    <a:cubicBezTo>
                      <a:pt x="8" y="4"/>
                      <a:pt x="8" y="4"/>
                      <a:pt x="8" y="4"/>
                    </a:cubicBezTo>
                    <a:lnTo>
                      <a:pt x="1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86" name="Freeform 3305"/>
              <p:cNvSpPr>
                <a:spLocks noEditPoints="1"/>
              </p:cNvSpPr>
              <p:nvPr/>
            </p:nvSpPr>
            <p:spPr bwMode="auto">
              <a:xfrm>
                <a:off x="8285" y="3274"/>
                <a:ext cx="13" cy="9"/>
              </a:xfrm>
              <a:custGeom>
                <a:avLst/>
                <a:gdLst>
                  <a:gd name="T0" fmla="*/ 8 w 9"/>
                  <a:gd name="T1" fmla="*/ 6 h 6"/>
                  <a:gd name="T2" fmla="*/ 8 w 9"/>
                  <a:gd name="T3" fmla="*/ 6 h 6"/>
                  <a:gd name="T4" fmla="*/ 0 w 9"/>
                  <a:gd name="T5" fmla="*/ 2 h 6"/>
                  <a:gd name="T6" fmla="*/ 0 w 9"/>
                  <a:gd name="T7" fmla="*/ 2 h 6"/>
                  <a:gd name="T8" fmla="*/ 0 w 9"/>
                  <a:gd name="T9" fmla="*/ 2 h 6"/>
                  <a:gd name="T10" fmla="*/ 6 w 9"/>
                  <a:gd name="T11" fmla="*/ 0 h 6"/>
                  <a:gd name="T12" fmla="*/ 6 w 9"/>
                  <a:gd name="T13" fmla="*/ 0 h 6"/>
                  <a:gd name="T14" fmla="*/ 9 w 9"/>
                  <a:gd name="T15" fmla="*/ 5 h 6"/>
                  <a:gd name="T16" fmla="*/ 9 w 9"/>
                  <a:gd name="T17" fmla="*/ 6 h 6"/>
                  <a:gd name="T18" fmla="*/ 8 w 9"/>
                  <a:gd name="T19" fmla="*/ 6 h 6"/>
                  <a:gd name="T20" fmla="*/ 8 w 9"/>
                  <a:gd name="T21" fmla="*/ 6 h 6"/>
                  <a:gd name="T22" fmla="*/ 8 w 9"/>
                  <a:gd name="T23" fmla="*/ 6 h 6"/>
                  <a:gd name="T24" fmla="*/ 1 w 9"/>
                  <a:gd name="T25" fmla="*/ 2 h 6"/>
                  <a:gd name="T26" fmla="*/ 8 w 9"/>
                  <a:gd name="T27" fmla="*/ 5 h 6"/>
                  <a:gd name="T28" fmla="*/ 6 w 9"/>
                  <a:gd name="T29" fmla="*/ 1 h 6"/>
                  <a:gd name="T30" fmla="*/ 1 w 9"/>
                  <a:gd name="T31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9" h="6">
                    <a:moveTo>
                      <a:pt x="8" y="6"/>
                    </a:moveTo>
                    <a:cubicBezTo>
                      <a:pt x="8" y="6"/>
                      <a:pt x="8" y="6"/>
                      <a:pt x="8" y="6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9" y="6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lose/>
                    <a:moveTo>
                      <a:pt x="1" y="2"/>
                    </a:moveTo>
                    <a:cubicBezTo>
                      <a:pt x="8" y="5"/>
                      <a:pt x="8" y="5"/>
                      <a:pt x="8" y="5"/>
                    </a:cubicBezTo>
                    <a:cubicBezTo>
                      <a:pt x="6" y="1"/>
                      <a:pt x="6" y="1"/>
                      <a:pt x="6" y="1"/>
                    </a:cubicBezTo>
                    <a:lnTo>
                      <a:pt x="1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87" name="Freeform 3306"/>
              <p:cNvSpPr>
                <a:spLocks/>
              </p:cNvSpPr>
              <p:nvPr/>
            </p:nvSpPr>
            <p:spPr bwMode="auto">
              <a:xfrm>
                <a:off x="8270" y="3263"/>
                <a:ext cx="1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  <a:gd name="T3" fmla="*/ 0 w 1"/>
                  <a:gd name="T4" fmla="*/ 1 w 1"/>
                  <a:gd name="T5" fmla="*/ 1 w 1"/>
                  <a:gd name="T6" fmla="*/ 1 w 1"/>
                  <a:gd name="T7" fmla="*/ 1 w 1"/>
                  <a:gd name="T8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88" name="Freeform 3307"/>
              <p:cNvSpPr>
                <a:spLocks/>
              </p:cNvSpPr>
              <p:nvPr/>
            </p:nvSpPr>
            <p:spPr bwMode="auto">
              <a:xfrm>
                <a:off x="8297" y="3281"/>
                <a:ext cx="1" cy="2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  <a:gd name="T6" fmla="*/ 0 w 1"/>
                  <a:gd name="T7" fmla="*/ 1 h 1"/>
                  <a:gd name="T8" fmla="*/ 0 w 1"/>
                  <a:gd name="T9" fmla="*/ 0 h 1"/>
                  <a:gd name="T10" fmla="*/ 0 w 1"/>
                  <a:gd name="T11" fmla="*/ 0 h 1"/>
                  <a:gd name="T12" fmla="*/ 1 w 1"/>
                  <a:gd name="T13" fmla="*/ 0 h 1"/>
                  <a:gd name="T14" fmla="*/ 1 w 1"/>
                  <a:gd name="T15" fmla="*/ 1 h 1"/>
                  <a:gd name="T16" fmla="*/ 1 w 1"/>
                  <a:gd name="T17" fmla="*/ 1 h 1"/>
                  <a:gd name="T18" fmla="*/ 0 w 1"/>
                  <a:gd name="T1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89" name="Freeform 3308"/>
              <p:cNvSpPr>
                <a:spLocks/>
              </p:cNvSpPr>
              <p:nvPr/>
            </p:nvSpPr>
            <p:spPr bwMode="auto">
              <a:xfrm>
                <a:off x="8273" y="3271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  <a:gd name="T6" fmla="*/ 0 w 1"/>
                  <a:gd name="T7" fmla="*/ 0 h 1"/>
                  <a:gd name="T8" fmla="*/ 1 w 1"/>
                  <a:gd name="T9" fmla="*/ 0 h 1"/>
                  <a:gd name="T10" fmla="*/ 1 w 1"/>
                  <a:gd name="T11" fmla="*/ 1 h 1"/>
                  <a:gd name="T12" fmla="*/ 1 w 1"/>
                  <a:gd name="T13" fmla="*/ 1 h 1"/>
                  <a:gd name="T14" fmla="*/ 1 w 1"/>
                  <a:gd name="T1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90" name="Freeform 3309"/>
              <p:cNvSpPr>
                <a:spLocks noEditPoints="1"/>
              </p:cNvSpPr>
              <p:nvPr/>
            </p:nvSpPr>
            <p:spPr bwMode="auto">
              <a:xfrm>
                <a:off x="8297" y="3280"/>
                <a:ext cx="12" cy="7"/>
              </a:xfrm>
              <a:custGeom>
                <a:avLst/>
                <a:gdLst>
                  <a:gd name="T0" fmla="*/ 8 w 8"/>
                  <a:gd name="T1" fmla="*/ 5 h 5"/>
                  <a:gd name="T2" fmla="*/ 8 w 8"/>
                  <a:gd name="T3" fmla="*/ 5 h 5"/>
                  <a:gd name="T4" fmla="*/ 0 w 8"/>
                  <a:gd name="T5" fmla="*/ 2 h 5"/>
                  <a:gd name="T6" fmla="*/ 0 w 8"/>
                  <a:gd name="T7" fmla="*/ 2 h 5"/>
                  <a:gd name="T8" fmla="*/ 0 w 8"/>
                  <a:gd name="T9" fmla="*/ 2 h 5"/>
                  <a:gd name="T10" fmla="*/ 0 w 8"/>
                  <a:gd name="T11" fmla="*/ 1 h 5"/>
                  <a:gd name="T12" fmla="*/ 0 w 8"/>
                  <a:gd name="T13" fmla="*/ 1 h 5"/>
                  <a:gd name="T14" fmla="*/ 6 w 8"/>
                  <a:gd name="T15" fmla="*/ 0 h 5"/>
                  <a:gd name="T16" fmla="*/ 6 w 8"/>
                  <a:gd name="T17" fmla="*/ 0 h 5"/>
                  <a:gd name="T18" fmla="*/ 8 w 8"/>
                  <a:gd name="T19" fmla="*/ 5 h 5"/>
                  <a:gd name="T20" fmla="*/ 8 w 8"/>
                  <a:gd name="T21" fmla="*/ 5 h 5"/>
                  <a:gd name="T22" fmla="*/ 8 w 8"/>
                  <a:gd name="T23" fmla="*/ 5 h 5"/>
                  <a:gd name="T24" fmla="*/ 8 w 8"/>
                  <a:gd name="T25" fmla="*/ 5 h 5"/>
                  <a:gd name="T26" fmla="*/ 1 w 8"/>
                  <a:gd name="T27" fmla="*/ 2 h 5"/>
                  <a:gd name="T28" fmla="*/ 7 w 8"/>
                  <a:gd name="T29" fmla="*/ 4 h 5"/>
                  <a:gd name="T30" fmla="*/ 6 w 8"/>
                  <a:gd name="T31" fmla="*/ 0 h 5"/>
                  <a:gd name="T32" fmla="*/ 1 w 8"/>
                  <a:gd name="T3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" h="5">
                    <a:moveTo>
                      <a:pt x="8" y="5"/>
                    </a:moveTo>
                    <a:cubicBezTo>
                      <a:pt x="8" y="5"/>
                      <a:pt x="8" y="5"/>
                      <a:pt x="8" y="5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lose/>
                    <a:moveTo>
                      <a:pt x="1" y="2"/>
                    </a:moveTo>
                    <a:cubicBezTo>
                      <a:pt x="7" y="4"/>
                      <a:pt x="7" y="4"/>
                      <a:pt x="7" y="4"/>
                    </a:cubicBezTo>
                    <a:cubicBezTo>
                      <a:pt x="6" y="0"/>
                      <a:pt x="6" y="0"/>
                      <a:pt x="6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91" name="Freeform 3310"/>
              <p:cNvSpPr>
                <a:spLocks/>
              </p:cNvSpPr>
              <p:nvPr/>
            </p:nvSpPr>
            <p:spPr bwMode="auto">
              <a:xfrm>
                <a:off x="8318" y="3292"/>
                <a:ext cx="2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  <a:gd name="T8" fmla="*/ 1 w 1"/>
                  <a:gd name="T9" fmla="*/ 0 h 1"/>
                  <a:gd name="T10" fmla="*/ 1 w 1"/>
                  <a:gd name="T11" fmla="*/ 0 h 1"/>
                  <a:gd name="T12" fmla="*/ 1 w 1"/>
                  <a:gd name="T13" fmla="*/ 0 h 1"/>
                  <a:gd name="T14" fmla="*/ 1 w 1"/>
                  <a:gd name="T15" fmla="*/ 0 h 1"/>
                  <a:gd name="T16" fmla="*/ 1 w 1"/>
                  <a:gd name="T17" fmla="*/ 0 h 1"/>
                  <a:gd name="T18" fmla="*/ 1 w 1"/>
                  <a:gd name="T1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92" name="Freeform 3311"/>
              <p:cNvSpPr>
                <a:spLocks/>
              </p:cNvSpPr>
              <p:nvPr/>
            </p:nvSpPr>
            <p:spPr bwMode="auto">
              <a:xfrm>
                <a:off x="8285" y="3277"/>
                <a:ext cx="1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  <a:gd name="T3" fmla="*/ 0 w 1"/>
                  <a:gd name="T4" fmla="*/ 1 w 1"/>
                  <a:gd name="T5" fmla="*/ 1 w 1"/>
                  <a:gd name="T6" fmla="*/ 1 w 1"/>
                  <a:gd name="T7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93" name="Freeform 3312"/>
              <p:cNvSpPr>
                <a:spLocks/>
              </p:cNvSpPr>
              <p:nvPr/>
            </p:nvSpPr>
            <p:spPr bwMode="auto">
              <a:xfrm>
                <a:off x="8157" y="3219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0 w 1"/>
                  <a:gd name="T4" fmla="*/ 0 w 1"/>
                  <a:gd name="T5" fmla="*/ 1 w 1"/>
                  <a:gd name="T6" fmla="*/ 1 w 1"/>
                  <a:gd name="T7" fmla="*/ 1 w 1"/>
                  <a:gd name="T8" fmla="*/ 1 w 1"/>
                  <a:gd name="T9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94" name="Freeform 3313"/>
              <p:cNvSpPr>
                <a:spLocks noEditPoints="1"/>
              </p:cNvSpPr>
              <p:nvPr/>
            </p:nvSpPr>
            <p:spPr bwMode="auto">
              <a:xfrm>
                <a:off x="8157" y="3213"/>
                <a:ext cx="13" cy="12"/>
              </a:xfrm>
              <a:custGeom>
                <a:avLst/>
                <a:gdLst>
                  <a:gd name="T0" fmla="*/ 9 w 9"/>
                  <a:gd name="T1" fmla="*/ 8 h 8"/>
                  <a:gd name="T2" fmla="*/ 8 w 9"/>
                  <a:gd name="T3" fmla="*/ 8 h 8"/>
                  <a:gd name="T4" fmla="*/ 0 w 9"/>
                  <a:gd name="T5" fmla="*/ 4 h 8"/>
                  <a:gd name="T6" fmla="*/ 0 w 9"/>
                  <a:gd name="T7" fmla="*/ 4 h 8"/>
                  <a:gd name="T8" fmla="*/ 0 w 9"/>
                  <a:gd name="T9" fmla="*/ 4 h 8"/>
                  <a:gd name="T10" fmla="*/ 5 w 9"/>
                  <a:gd name="T11" fmla="*/ 0 h 8"/>
                  <a:gd name="T12" fmla="*/ 5 w 9"/>
                  <a:gd name="T13" fmla="*/ 0 h 8"/>
                  <a:gd name="T14" fmla="*/ 5 w 9"/>
                  <a:gd name="T15" fmla="*/ 0 h 8"/>
                  <a:gd name="T16" fmla="*/ 9 w 9"/>
                  <a:gd name="T17" fmla="*/ 7 h 8"/>
                  <a:gd name="T18" fmla="*/ 9 w 9"/>
                  <a:gd name="T19" fmla="*/ 8 h 8"/>
                  <a:gd name="T20" fmla="*/ 9 w 9"/>
                  <a:gd name="T21" fmla="*/ 8 h 8"/>
                  <a:gd name="T22" fmla="*/ 9 w 9"/>
                  <a:gd name="T23" fmla="*/ 8 h 8"/>
                  <a:gd name="T24" fmla="*/ 1 w 9"/>
                  <a:gd name="T25" fmla="*/ 4 h 8"/>
                  <a:gd name="T26" fmla="*/ 8 w 9"/>
                  <a:gd name="T27" fmla="*/ 7 h 8"/>
                  <a:gd name="T28" fmla="*/ 5 w 9"/>
                  <a:gd name="T29" fmla="*/ 1 h 8"/>
                  <a:gd name="T30" fmla="*/ 1 w 9"/>
                  <a:gd name="T31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9" h="8">
                    <a:moveTo>
                      <a:pt x="9" y="8"/>
                    </a:moveTo>
                    <a:cubicBezTo>
                      <a:pt x="9" y="8"/>
                      <a:pt x="8" y="8"/>
                      <a:pt x="8" y="8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9" y="8"/>
                      <a:pt x="9" y="8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8"/>
                      <a:pt x="9" y="8"/>
                      <a:pt x="9" y="8"/>
                    </a:cubicBezTo>
                    <a:close/>
                    <a:moveTo>
                      <a:pt x="1" y="4"/>
                    </a:moveTo>
                    <a:cubicBezTo>
                      <a:pt x="8" y="7"/>
                      <a:pt x="8" y="7"/>
                      <a:pt x="8" y="7"/>
                    </a:cubicBezTo>
                    <a:cubicBezTo>
                      <a:pt x="5" y="1"/>
                      <a:pt x="5" y="1"/>
                      <a:pt x="5" y="1"/>
                    </a:cubicBezTo>
                    <a:lnTo>
                      <a:pt x="1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95" name="Freeform 3314"/>
              <p:cNvSpPr>
                <a:spLocks noEditPoints="1"/>
              </p:cNvSpPr>
              <p:nvPr/>
            </p:nvSpPr>
            <p:spPr bwMode="auto">
              <a:xfrm>
                <a:off x="8235" y="3246"/>
                <a:ext cx="11" cy="9"/>
              </a:xfrm>
              <a:custGeom>
                <a:avLst/>
                <a:gdLst>
                  <a:gd name="T0" fmla="*/ 2 w 7"/>
                  <a:gd name="T1" fmla="*/ 6 h 6"/>
                  <a:gd name="T2" fmla="*/ 2 w 7"/>
                  <a:gd name="T3" fmla="*/ 6 h 6"/>
                  <a:gd name="T4" fmla="*/ 2 w 7"/>
                  <a:gd name="T5" fmla="*/ 6 h 6"/>
                  <a:gd name="T6" fmla="*/ 0 w 7"/>
                  <a:gd name="T7" fmla="*/ 0 h 6"/>
                  <a:gd name="T8" fmla="*/ 0 w 7"/>
                  <a:gd name="T9" fmla="*/ 0 h 6"/>
                  <a:gd name="T10" fmla="*/ 0 w 7"/>
                  <a:gd name="T11" fmla="*/ 0 h 6"/>
                  <a:gd name="T12" fmla="*/ 7 w 7"/>
                  <a:gd name="T13" fmla="*/ 3 h 6"/>
                  <a:gd name="T14" fmla="*/ 7 w 7"/>
                  <a:gd name="T15" fmla="*/ 3 h 6"/>
                  <a:gd name="T16" fmla="*/ 7 w 7"/>
                  <a:gd name="T17" fmla="*/ 4 h 6"/>
                  <a:gd name="T18" fmla="*/ 3 w 7"/>
                  <a:gd name="T19" fmla="*/ 6 h 6"/>
                  <a:gd name="T20" fmla="*/ 2 w 7"/>
                  <a:gd name="T21" fmla="*/ 6 h 6"/>
                  <a:gd name="T22" fmla="*/ 1 w 7"/>
                  <a:gd name="T23" fmla="*/ 1 h 6"/>
                  <a:gd name="T24" fmla="*/ 3 w 7"/>
                  <a:gd name="T25" fmla="*/ 5 h 6"/>
                  <a:gd name="T26" fmla="*/ 6 w 7"/>
                  <a:gd name="T27" fmla="*/ 3 h 6"/>
                  <a:gd name="T28" fmla="*/ 1 w 7"/>
                  <a:gd name="T2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6">
                    <a:moveTo>
                      <a:pt x="2" y="6"/>
                    </a:move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4"/>
                      <a:pt x="7" y="4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2" y="6"/>
                      <a:pt x="2" y="6"/>
                    </a:cubicBezTo>
                    <a:close/>
                    <a:moveTo>
                      <a:pt x="1" y="1"/>
                    </a:moveTo>
                    <a:cubicBezTo>
                      <a:pt x="3" y="5"/>
                      <a:pt x="3" y="5"/>
                      <a:pt x="3" y="5"/>
                    </a:cubicBezTo>
                    <a:cubicBezTo>
                      <a:pt x="6" y="3"/>
                      <a:pt x="6" y="3"/>
                      <a:pt x="6" y="3"/>
                    </a:cubicBezTo>
                    <a:lnTo>
                      <a:pt x="1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96" name="Freeform 3315"/>
              <p:cNvSpPr>
                <a:spLocks noEditPoints="1"/>
              </p:cNvSpPr>
              <p:nvPr/>
            </p:nvSpPr>
            <p:spPr bwMode="auto">
              <a:xfrm>
                <a:off x="8204" y="3236"/>
                <a:ext cx="12" cy="10"/>
              </a:xfrm>
              <a:custGeom>
                <a:avLst/>
                <a:gdLst>
                  <a:gd name="T0" fmla="*/ 8 w 8"/>
                  <a:gd name="T1" fmla="*/ 7 h 7"/>
                  <a:gd name="T2" fmla="*/ 8 w 8"/>
                  <a:gd name="T3" fmla="*/ 7 h 7"/>
                  <a:gd name="T4" fmla="*/ 0 w 8"/>
                  <a:gd name="T5" fmla="*/ 3 h 7"/>
                  <a:gd name="T6" fmla="*/ 0 w 8"/>
                  <a:gd name="T7" fmla="*/ 3 h 7"/>
                  <a:gd name="T8" fmla="*/ 0 w 8"/>
                  <a:gd name="T9" fmla="*/ 3 h 7"/>
                  <a:gd name="T10" fmla="*/ 0 w 8"/>
                  <a:gd name="T11" fmla="*/ 3 h 7"/>
                  <a:gd name="T12" fmla="*/ 6 w 8"/>
                  <a:gd name="T13" fmla="*/ 0 h 7"/>
                  <a:gd name="T14" fmla="*/ 6 w 8"/>
                  <a:gd name="T15" fmla="*/ 0 h 7"/>
                  <a:gd name="T16" fmla="*/ 6 w 8"/>
                  <a:gd name="T17" fmla="*/ 0 h 7"/>
                  <a:gd name="T18" fmla="*/ 8 w 8"/>
                  <a:gd name="T19" fmla="*/ 6 h 7"/>
                  <a:gd name="T20" fmla="*/ 8 w 8"/>
                  <a:gd name="T21" fmla="*/ 6 h 7"/>
                  <a:gd name="T22" fmla="*/ 8 w 8"/>
                  <a:gd name="T23" fmla="*/ 7 h 7"/>
                  <a:gd name="T24" fmla="*/ 8 w 8"/>
                  <a:gd name="T25" fmla="*/ 7 h 7"/>
                  <a:gd name="T26" fmla="*/ 1 w 8"/>
                  <a:gd name="T27" fmla="*/ 3 h 7"/>
                  <a:gd name="T28" fmla="*/ 8 w 8"/>
                  <a:gd name="T29" fmla="*/ 6 h 7"/>
                  <a:gd name="T30" fmla="*/ 6 w 8"/>
                  <a:gd name="T31" fmla="*/ 0 h 7"/>
                  <a:gd name="T32" fmla="*/ 1 w 8"/>
                  <a:gd name="T33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" h="7">
                    <a:moveTo>
                      <a:pt x="8" y="7"/>
                    </a:moveTo>
                    <a:cubicBezTo>
                      <a:pt x="8" y="7"/>
                      <a:pt x="8" y="7"/>
                      <a:pt x="8" y="7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8" y="7"/>
                      <a:pt x="8" y="7"/>
                    </a:cubicBezTo>
                    <a:close/>
                    <a:moveTo>
                      <a:pt x="1" y="3"/>
                    </a:moveTo>
                    <a:cubicBezTo>
                      <a:pt x="8" y="6"/>
                      <a:pt x="8" y="6"/>
                      <a:pt x="8" y="6"/>
                    </a:cubicBezTo>
                    <a:cubicBezTo>
                      <a:pt x="6" y="0"/>
                      <a:pt x="6" y="0"/>
                      <a:pt x="6" y="0"/>
                    </a:cubicBezTo>
                    <a:lnTo>
                      <a:pt x="1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97" name="Freeform 3316"/>
              <p:cNvSpPr>
                <a:spLocks noEditPoints="1"/>
              </p:cNvSpPr>
              <p:nvPr/>
            </p:nvSpPr>
            <p:spPr bwMode="auto">
              <a:xfrm>
                <a:off x="8223" y="3240"/>
                <a:ext cx="12" cy="11"/>
              </a:xfrm>
              <a:custGeom>
                <a:avLst/>
                <a:gdLst>
                  <a:gd name="T0" fmla="*/ 3 w 8"/>
                  <a:gd name="T1" fmla="*/ 7 h 7"/>
                  <a:gd name="T2" fmla="*/ 3 w 8"/>
                  <a:gd name="T3" fmla="*/ 7 h 7"/>
                  <a:gd name="T4" fmla="*/ 3 w 8"/>
                  <a:gd name="T5" fmla="*/ 7 h 7"/>
                  <a:gd name="T6" fmla="*/ 0 w 8"/>
                  <a:gd name="T7" fmla="*/ 1 h 7"/>
                  <a:gd name="T8" fmla="*/ 0 w 8"/>
                  <a:gd name="T9" fmla="*/ 0 h 7"/>
                  <a:gd name="T10" fmla="*/ 1 w 8"/>
                  <a:gd name="T11" fmla="*/ 0 h 7"/>
                  <a:gd name="T12" fmla="*/ 8 w 8"/>
                  <a:gd name="T13" fmla="*/ 4 h 7"/>
                  <a:gd name="T14" fmla="*/ 8 w 8"/>
                  <a:gd name="T15" fmla="*/ 4 h 7"/>
                  <a:gd name="T16" fmla="*/ 8 w 8"/>
                  <a:gd name="T17" fmla="*/ 4 h 7"/>
                  <a:gd name="T18" fmla="*/ 3 w 8"/>
                  <a:gd name="T19" fmla="*/ 7 h 7"/>
                  <a:gd name="T20" fmla="*/ 3 w 8"/>
                  <a:gd name="T21" fmla="*/ 7 h 7"/>
                  <a:gd name="T22" fmla="*/ 1 w 8"/>
                  <a:gd name="T23" fmla="*/ 1 h 7"/>
                  <a:gd name="T24" fmla="*/ 3 w 8"/>
                  <a:gd name="T25" fmla="*/ 6 h 7"/>
                  <a:gd name="T26" fmla="*/ 7 w 8"/>
                  <a:gd name="T27" fmla="*/ 4 h 7"/>
                  <a:gd name="T28" fmla="*/ 1 w 8"/>
                  <a:gd name="T29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8" h="7">
                    <a:moveTo>
                      <a:pt x="3" y="7"/>
                    </a:move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lose/>
                    <a:moveTo>
                      <a:pt x="1" y="1"/>
                    </a:moveTo>
                    <a:cubicBezTo>
                      <a:pt x="3" y="6"/>
                      <a:pt x="3" y="6"/>
                      <a:pt x="3" y="6"/>
                    </a:cubicBezTo>
                    <a:cubicBezTo>
                      <a:pt x="7" y="4"/>
                      <a:pt x="7" y="4"/>
                      <a:pt x="7" y="4"/>
                    </a:cubicBezTo>
                    <a:lnTo>
                      <a:pt x="1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98" name="Freeform 3317"/>
              <p:cNvSpPr>
                <a:spLocks noEditPoints="1"/>
              </p:cNvSpPr>
              <p:nvPr/>
            </p:nvSpPr>
            <p:spPr bwMode="auto">
              <a:xfrm>
                <a:off x="8211" y="3236"/>
                <a:ext cx="12" cy="10"/>
              </a:xfrm>
              <a:custGeom>
                <a:avLst/>
                <a:gdLst>
                  <a:gd name="T0" fmla="*/ 3 w 8"/>
                  <a:gd name="T1" fmla="*/ 7 h 7"/>
                  <a:gd name="T2" fmla="*/ 3 w 8"/>
                  <a:gd name="T3" fmla="*/ 7 h 7"/>
                  <a:gd name="T4" fmla="*/ 3 w 8"/>
                  <a:gd name="T5" fmla="*/ 6 h 7"/>
                  <a:gd name="T6" fmla="*/ 0 w 8"/>
                  <a:gd name="T7" fmla="*/ 0 h 7"/>
                  <a:gd name="T8" fmla="*/ 1 w 8"/>
                  <a:gd name="T9" fmla="*/ 0 h 7"/>
                  <a:gd name="T10" fmla="*/ 1 w 8"/>
                  <a:gd name="T11" fmla="*/ 0 h 7"/>
                  <a:gd name="T12" fmla="*/ 8 w 8"/>
                  <a:gd name="T13" fmla="*/ 3 h 7"/>
                  <a:gd name="T14" fmla="*/ 8 w 8"/>
                  <a:gd name="T15" fmla="*/ 3 h 7"/>
                  <a:gd name="T16" fmla="*/ 8 w 8"/>
                  <a:gd name="T17" fmla="*/ 4 h 7"/>
                  <a:gd name="T18" fmla="*/ 3 w 8"/>
                  <a:gd name="T19" fmla="*/ 6 h 7"/>
                  <a:gd name="T20" fmla="*/ 3 w 8"/>
                  <a:gd name="T21" fmla="*/ 7 h 7"/>
                  <a:gd name="T22" fmla="*/ 1 w 8"/>
                  <a:gd name="T23" fmla="*/ 1 h 7"/>
                  <a:gd name="T24" fmla="*/ 3 w 8"/>
                  <a:gd name="T25" fmla="*/ 6 h 7"/>
                  <a:gd name="T26" fmla="*/ 8 w 8"/>
                  <a:gd name="T27" fmla="*/ 3 h 7"/>
                  <a:gd name="T28" fmla="*/ 1 w 8"/>
                  <a:gd name="T29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8" h="7">
                    <a:moveTo>
                      <a:pt x="3" y="7"/>
                    </a:moveTo>
                    <a:cubicBezTo>
                      <a:pt x="3" y="7"/>
                      <a:pt x="3" y="7"/>
                      <a:pt x="3" y="7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7"/>
                      <a:pt x="3" y="7"/>
                      <a:pt x="3" y="7"/>
                    </a:cubicBezTo>
                    <a:close/>
                    <a:moveTo>
                      <a:pt x="1" y="1"/>
                    </a:moveTo>
                    <a:cubicBezTo>
                      <a:pt x="3" y="6"/>
                      <a:pt x="3" y="6"/>
                      <a:pt x="3" y="6"/>
                    </a:cubicBezTo>
                    <a:cubicBezTo>
                      <a:pt x="8" y="3"/>
                      <a:pt x="8" y="3"/>
                      <a:pt x="8" y="3"/>
                    </a:cubicBezTo>
                    <a:lnTo>
                      <a:pt x="1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99" name="Freeform 3318"/>
              <p:cNvSpPr>
                <a:spLocks noEditPoints="1"/>
              </p:cNvSpPr>
              <p:nvPr/>
            </p:nvSpPr>
            <p:spPr bwMode="auto">
              <a:xfrm>
                <a:off x="8226" y="3246"/>
                <a:ext cx="14" cy="9"/>
              </a:xfrm>
              <a:custGeom>
                <a:avLst/>
                <a:gdLst>
                  <a:gd name="T0" fmla="*/ 8 w 9"/>
                  <a:gd name="T1" fmla="*/ 6 h 6"/>
                  <a:gd name="T2" fmla="*/ 8 w 9"/>
                  <a:gd name="T3" fmla="*/ 6 h 6"/>
                  <a:gd name="T4" fmla="*/ 1 w 9"/>
                  <a:gd name="T5" fmla="*/ 3 h 6"/>
                  <a:gd name="T6" fmla="*/ 1 w 9"/>
                  <a:gd name="T7" fmla="*/ 3 h 6"/>
                  <a:gd name="T8" fmla="*/ 1 w 9"/>
                  <a:gd name="T9" fmla="*/ 3 h 6"/>
                  <a:gd name="T10" fmla="*/ 1 w 9"/>
                  <a:gd name="T11" fmla="*/ 2 h 6"/>
                  <a:gd name="T12" fmla="*/ 5 w 9"/>
                  <a:gd name="T13" fmla="*/ 0 h 6"/>
                  <a:gd name="T14" fmla="*/ 6 w 9"/>
                  <a:gd name="T15" fmla="*/ 0 h 6"/>
                  <a:gd name="T16" fmla="*/ 6 w 9"/>
                  <a:gd name="T17" fmla="*/ 0 h 6"/>
                  <a:gd name="T18" fmla="*/ 6 w 9"/>
                  <a:gd name="T19" fmla="*/ 0 h 6"/>
                  <a:gd name="T20" fmla="*/ 9 w 9"/>
                  <a:gd name="T21" fmla="*/ 6 h 6"/>
                  <a:gd name="T22" fmla="*/ 9 w 9"/>
                  <a:gd name="T23" fmla="*/ 6 h 6"/>
                  <a:gd name="T24" fmla="*/ 8 w 9"/>
                  <a:gd name="T25" fmla="*/ 6 h 6"/>
                  <a:gd name="T26" fmla="*/ 8 w 9"/>
                  <a:gd name="T27" fmla="*/ 6 h 6"/>
                  <a:gd name="T28" fmla="*/ 1 w 9"/>
                  <a:gd name="T29" fmla="*/ 3 h 6"/>
                  <a:gd name="T30" fmla="*/ 8 w 9"/>
                  <a:gd name="T31" fmla="*/ 6 h 6"/>
                  <a:gd name="T32" fmla="*/ 6 w 9"/>
                  <a:gd name="T33" fmla="*/ 0 h 6"/>
                  <a:gd name="T34" fmla="*/ 6 w 9"/>
                  <a:gd name="T35" fmla="*/ 0 h 6"/>
                  <a:gd name="T36" fmla="*/ 1 w 9"/>
                  <a:gd name="T3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" h="6">
                    <a:moveTo>
                      <a:pt x="8" y="6"/>
                    </a:moveTo>
                    <a:cubicBezTo>
                      <a:pt x="8" y="6"/>
                      <a:pt x="8" y="6"/>
                      <a:pt x="8" y="6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3"/>
                      <a:pt x="1" y="2"/>
                      <a:pt x="1" y="2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lose/>
                    <a:moveTo>
                      <a:pt x="1" y="3"/>
                    </a:moveTo>
                    <a:cubicBezTo>
                      <a:pt x="8" y="6"/>
                      <a:pt x="8" y="6"/>
                      <a:pt x="8" y="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lnTo>
                      <a:pt x="1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00" name="Freeform 3319"/>
              <p:cNvSpPr>
                <a:spLocks noEditPoints="1"/>
              </p:cNvSpPr>
              <p:nvPr/>
            </p:nvSpPr>
            <p:spPr bwMode="auto">
              <a:xfrm>
                <a:off x="8216" y="3240"/>
                <a:ext cx="12" cy="11"/>
              </a:xfrm>
              <a:custGeom>
                <a:avLst/>
                <a:gdLst>
                  <a:gd name="T0" fmla="*/ 8 w 8"/>
                  <a:gd name="T1" fmla="*/ 7 h 7"/>
                  <a:gd name="T2" fmla="*/ 7 w 8"/>
                  <a:gd name="T3" fmla="*/ 7 h 7"/>
                  <a:gd name="T4" fmla="*/ 0 w 8"/>
                  <a:gd name="T5" fmla="*/ 4 h 7"/>
                  <a:gd name="T6" fmla="*/ 0 w 8"/>
                  <a:gd name="T7" fmla="*/ 3 h 7"/>
                  <a:gd name="T8" fmla="*/ 0 w 8"/>
                  <a:gd name="T9" fmla="*/ 3 h 7"/>
                  <a:gd name="T10" fmla="*/ 0 w 8"/>
                  <a:gd name="T11" fmla="*/ 3 h 7"/>
                  <a:gd name="T12" fmla="*/ 5 w 8"/>
                  <a:gd name="T13" fmla="*/ 0 h 7"/>
                  <a:gd name="T14" fmla="*/ 5 w 8"/>
                  <a:gd name="T15" fmla="*/ 0 h 7"/>
                  <a:gd name="T16" fmla="*/ 6 w 8"/>
                  <a:gd name="T17" fmla="*/ 0 h 7"/>
                  <a:gd name="T18" fmla="*/ 6 w 8"/>
                  <a:gd name="T19" fmla="*/ 0 h 7"/>
                  <a:gd name="T20" fmla="*/ 8 w 8"/>
                  <a:gd name="T21" fmla="*/ 6 h 7"/>
                  <a:gd name="T22" fmla="*/ 8 w 8"/>
                  <a:gd name="T23" fmla="*/ 7 h 7"/>
                  <a:gd name="T24" fmla="*/ 8 w 8"/>
                  <a:gd name="T25" fmla="*/ 7 h 7"/>
                  <a:gd name="T26" fmla="*/ 8 w 8"/>
                  <a:gd name="T27" fmla="*/ 7 h 7"/>
                  <a:gd name="T28" fmla="*/ 1 w 8"/>
                  <a:gd name="T29" fmla="*/ 3 h 7"/>
                  <a:gd name="T30" fmla="*/ 7 w 8"/>
                  <a:gd name="T31" fmla="*/ 6 h 7"/>
                  <a:gd name="T32" fmla="*/ 5 w 8"/>
                  <a:gd name="T33" fmla="*/ 1 h 7"/>
                  <a:gd name="T34" fmla="*/ 1 w 8"/>
                  <a:gd name="T35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8" h="7">
                    <a:moveTo>
                      <a:pt x="8" y="7"/>
                    </a:moveTo>
                    <a:cubicBezTo>
                      <a:pt x="8" y="7"/>
                      <a:pt x="8" y="7"/>
                      <a:pt x="7" y="7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8" y="7"/>
                      <a:pt x="8" y="7"/>
                    </a:cubicBezTo>
                    <a:close/>
                    <a:moveTo>
                      <a:pt x="1" y="3"/>
                    </a:moveTo>
                    <a:cubicBezTo>
                      <a:pt x="7" y="6"/>
                      <a:pt x="7" y="6"/>
                      <a:pt x="7" y="6"/>
                    </a:cubicBezTo>
                    <a:cubicBezTo>
                      <a:pt x="5" y="1"/>
                      <a:pt x="5" y="1"/>
                      <a:pt x="5" y="1"/>
                    </a:cubicBezTo>
                    <a:lnTo>
                      <a:pt x="1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01" name="Freeform 3320"/>
              <p:cNvSpPr>
                <a:spLocks noEditPoints="1"/>
              </p:cNvSpPr>
              <p:nvPr/>
            </p:nvSpPr>
            <p:spPr bwMode="auto">
              <a:xfrm>
                <a:off x="8249" y="3257"/>
                <a:ext cx="13" cy="9"/>
              </a:xfrm>
              <a:custGeom>
                <a:avLst/>
                <a:gdLst>
                  <a:gd name="T0" fmla="*/ 9 w 9"/>
                  <a:gd name="T1" fmla="*/ 6 h 6"/>
                  <a:gd name="T2" fmla="*/ 9 w 9"/>
                  <a:gd name="T3" fmla="*/ 6 h 6"/>
                  <a:gd name="T4" fmla="*/ 0 w 9"/>
                  <a:gd name="T5" fmla="*/ 3 h 6"/>
                  <a:gd name="T6" fmla="*/ 0 w 9"/>
                  <a:gd name="T7" fmla="*/ 2 h 6"/>
                  <a:gd name="T8" fmla="*/ 0 w 9"/>
                  <a:gd name="T9" fmla="*/ 2 h 6"/>
                  <a:gd name="T10" fmla="*/ 0 w 9"/>
                  <a:gd name="T11" fmla="*/ 2 h 6"/>
                  <a:gd name="T12" fmla="*/ 0 w 9"/>
                  <a:gd name="T13" fmla="*/ 2 h 6"/>
                  <a:gd name="T14" fmla="*/ 6 w 9"/>
                  <a:gd name="T15" fmla="*/ 0 h 6"/>
                  <a:gd name="T16" fmla="*/ 6 w 9"/>
                  <a:gd name="T17" fmla="*/ 0 h 6"/>
                  <a:gd name="T18" fmla="*/ 7 w 9"/>
                  <a:gd name="T19" fmla="*/ 0 h 6"/>
                  <a:gd name="T20" fmla="*/ 7 w 9"/>
                  <a:gd name="T21" fmla="*/ 0 h 6"/>
                  <a:gd name="T22" fmla="*/ 9 w 9"/>
                  <a:gd name="T23" fmla="*/ 6 h 6"/>
                  <a:gd name="T24" fmla="*/ 9 w 9"/>
                  <a:gd name="T25" fmla="*/ 6 h 6"/>
                  <a:gd name="T26" fmla="*/ 9 w 9"/>
                  <a:gd name="T27" fmla="*/ 6 h 6"/>
                  <a:gd name="T28" fmla="*/ 1 w 9"/>
                  <a:gd name="T29" fmla="*/ 2 h 6"/>
                  <a:gd name="T30" fmla="*/ 8 w 9"/>
                  <a:gd name="T31" fmla="*/ 6 h 6"/>
                  <a:gd name="T32" fmla="*/ 7 w 9"/>
                  <a:gd name="T33" fmla="*/ 1 h 6"/>
                  <a:gd name="T34" fmla="*/ 6 w 9"/>
                  <a:gd name="T35" fmla="*/ 0 h 6"/>
                  <a:gd name="T36" fmla="*/ 1 w 9"/>
                  <a:gd name="T37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" h="6">
                    <a:moveTo>
                      <a:pt x="9" y="6"/>
                    </a:moveTo>
                    <a:cubicBezTo>
                      <a:pt x="9" y="6"/>
                      <a:pt x="9" y="6"/>
                      <a:pt x="9" y="6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9" y="6"/>
                      <a:pt x="9" y="6"/>
                    </a:cubicBezTo>
                    <a:close/>
                    <a:moveTo>
                      <a:pt x="1" y="2"/>
                    </a:moveTo>
                    <a:cubicBezTo>
                      <a:pt x="8" y="6"/>
                      <a:pt x="8" y="6"/>
                      <a:pt x="8" y="6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0"/>
                      <a:pt x="6" y="0"/>
                      <a:pt x="6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02" name="Freeform 3321"/>
              <p:cNvSpPr>
                <a:spLocks noEditPoints="1"/>
              </p:cNvSpPr>
              <p:nvPr/>
            </p:nvSpPr>
            <p:spPr bwMode="auto">
              <a:xfrm>
                <a:off x="8246" y="3251"/>
                <a:ext cx="12" cy="10"/>
              </a:xfrm>
              <a:custGeom>
                <a:avLst/>
                <a:gdLst>
                  <a:gd name="T0" fmla="*/ 3 w 8"/>
                  <a:gd name="T1" fmla="*/ 7 h 7"/>
                  <a:gd name="T2" fmla="*/ 2 w 8"/>
                  <a:gd name="T3" fmla="*/ 6 h 7"/>
                  <a:gd name="T4" fmla="*/ 0 w 8"/>
                  <a:gd name="T5" fmla="*/ 0 h 7"/>
                  <a:gd name="T6" fmla="*/ 0 w 8"/>
                  <a:gd name="T7" fmla="*/ 0 h 7"/>
                  <a:gd name="T8" fmla="*/ 0 w 8"/>
                  <a:gd name="T9" fmla="*/ 0 h 7"/>
                  <a:gd name="T10" fmla="*/ 8 w 8"/>
                  <a:gd name="T11" fmla="*/ 4 h 7"/>
                  <a:gd name="T12" fmla="*/ 8 w 8"/>
                  <a:gd name="T13" fmla="*/ 4 h 7"/>
                  <a:gd name="T14" fmla="*/ 8 w 8"/>
                  <a:gd name="T15" fmla="*/ 4 h 7"/>
                  <a:gd name="T16" fmla="*/ 3 w 8"/>
                  <a:gd name="T17" fmla="*/ 7 h 7"/>
                  <a:gd name="T18" fmla="*/ 3 w 8"/>
                  <a:gd name="T19" fmla="*/ 7 h 7"/>
                  <a:gd name="T20" fmla="*/ 1 w 8"/>
                  <a:gd name="T21" fmla="*/ 1 h 7"/>
                  <a:gd name="T22" fmla="*/ 3 w 8"/>
                  <a:gd name="T23" fmla="*/ 6 h 7"/>
                  <a:gd name="T24" fmla="*/ 7 w 8"/>
                  <a:gd name="T25" fmla="*/ 4 h 7"/>
                  <a:gd name="T26" fmla="*/ 1 w 8"/>
                  <a:gd name="T27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8" h="7">
                    <a:moveTo>
                      <a:pt x="3" y="7"/>
                    </a:moveTo>
                    <a:cubicBezTo>
                      <a:pt x="2" y="7"/>
                      <a:pt x="2" y="7"/>
                      <a:pt x="2" y="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lose/>
                    <a:moveTo>
                      <a:pt x="1" y="1"/>
                    </a:moveTo>
                    <a:cubicBezTo>
                      <a:pt x="3" y="6"/>
                      <a:pt x="3" y="6"/>
                      <a:pt x="3" y="6"/>
                    </a:cubicBezTo>
                    <a:cubicBezTo>
                      <a:pt x="7" y="4"/>
                      <a:pt x="7" y="4"/>
                      <a:pt x="7" y="4"/>
                    </a:cubicBezTo>
                    <a:lnTo>
                      <a:pt x="1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03" name="Freeform 3322"/>
              <p:cNvSpPr>
                <a:spLocks noEditPoints="1"/>
              </p:cNvSpPr>
              <p:nvPr/>
            </p:nvSpPr>
            <p:spPr bwMode="auto">
              <a:xfrm>
                <a:off x="8238" y="3251"/>
                <a:ext cx="12" cy="10"/>
              </a:xfrm>
              <a:custGeom>
                <a:avLst/>
                <a:gdLst>
                  <a:gd name="T0" fmla="*/ 8 w 8"/>
                  <a:gd name="T1" fmla="*/ 7 h 7"/>
                  <a:gd name="T2" fmla="*/ 7 w 8"/>
                  <a:gd name="T3" fmla="*/ 7 h 7"/>
                  <a:gd name="T4" fmla="*/ 0 w 8"/>
                  <a:gd name="T5" fmla="*/ 3 h 7"/>
                  <a:gd name="T6" fmla="*/ 0 w 8"/>
                  <a:gd name="T7" fmla="*/ 3 h 7"/>
                  <a:gd name="T8" fmla="*/ 0 w 8"/>
                  <a:gd name="T9" fmla="*/ 3 h 7"/>
                  <a:gd name="T10" fmla="*/ 0 w 8"/>
                  <a:gd name="T11" fmla="*/ 3 h 7"/>
                  <a:gd name="T12" fmla="*/ 5 w 8"/>
                  <a:gd name="T13" fmla="*/ 0 h 7"/>
                  <a:gd name="T14" fmla="*/ 5 w 8"/>
                  <a:gd name="T15" fmla="*/ 0 h 7"/>
                  <a:gd name="T16" fmla="*/ 5 w 8"/>
                  <a:gd name="T17" fmla="*/ 0 h 7"/>
                  <a:gd name="T18" fmla="*/ 5 w 8"/>
                  <a:gd name="T19" fmla="*/ 0 h 7"/>
                  <a:gd name="T20" fmla="*/ 8 w 8"/>
                  <a:gd name="T21" fmla="*/ 6 h 7"/>
                  <a:gd name="T22" fmla="*/ 8 w 8"/>
                  <a:gd name="T23" fmla="*/ 7 h 7"/>
                  <a:gd name="T24" fmla="*/ 8 w 8"/>
                  <a:gd name="T25" fmla="*/ 7 h 7"/>
                  <a:gd name="T26" fmla="*/ 1 w 8"/>
                  <a:gd name="T27" fmla="*/ 3 h 7"/>
                  <a:gd name="T28" fmla="*/ 7 w 8"/>
                  <a:gd name="T29" fmla="*/ 6 h 7"/>
                  <a:gd name="T30" fmla="*/ 5 w 8"/>
                  <a:gd name="T31" fmla="*/ 1 h 7"/>
                  <a:gd name="T32" fmla="*/ 1 w 8"/>
                  <a:gd name="T33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" h="7">
                    <a:moveTo>
                      <a:pt x="8" y="7"/>
                    </a:moveTo>
                    <a:cubicBezTo>
                      <a:pt x="7" y="7"/>
                      <a:pt x="7" y="7"/>
                      <a:pt x="7" y="7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6"/>
                      <a:pt x="8" y="7"/>
                      <a:pt x="8" y="7"/>
                    </a:cubicBezTo>
                    <a:cubicBezTo>
                      <a:pt x="8" y="7"/>
                      <a:pt x="8" y="7"/>
                      <a:pt x="8" y="7"/>
                    </a:cubicBezTo>
                    <a:close/>
                    <a:moveTo>
                      <a:pt x="1" y="3"/>
                    </a:moveTo>
                    <a:cubicBezTo>
                      <a:pt x="7" y="6"/>
                      <a:pt x="7" y="6"/>
                      <a:pt x="7" y="6"/>
                    </a:cubicBezTo>
                    <a:cubicBezTo>
                      <a:pt x="5" y="1"/>
                      <a:pt x="5" y="1"/>
                      <a:pt x="5" y="1"/>
                    </a:cubicBezTo>
                    <a:lnTo>
                      <a:pt x="1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04" name="Freeform 3323"/>
              <p:cNvSpPr>
                <a:spLocks noEditPoints="1"/>
              </p:cNvSpPr>
              <p:nvPr/>
            </p:nvSpPr>
            <p:spPr bwMode="auto">
              <a:xfrm>
                <a:off x="8169" y="3219"/>
                <a:ext cx="13" cy="11"/>
              </a:xfrm>
              <a:custGeom>
                <a:avLst/>
                <a:gdLst>
                  <a:gd name="T0" fmla="*/ 8 w 9"/>
                  <a:gd name="T1" fmla="*/ 7 h 7"/>
                  <a:gd name="T2" fmla="*/ 8 w 9"/>
                  <a:gd name="T3" fmla="*/ 7 h 7"/>
                  <a:gd name="T4" fmla="*/ 1 w 9"/>
                  <a:gd name="T5" fmla="*/ 4 h 7"/>
                  <a:gd name="T6" fmla="*/ 1 w 9"/>
                  <a:gd name="T7" fmla="*/ 4 h 7"/>
                  <a:gd name="T8" fmla="*/ 1 w 9"/>
                  <a:gd name="T9" fmla="*/ 4 h 7"/>
                  <a:gd name="T10" fmla="*/ 1 w 9"/>
                  <a:gd name="T11" fmla="*/ 3 h 7"/>
                  <a:gd name="T12" fmla="*/ 5 w 9"/>
                  <a:gd name="T13" fmla="*/ 0 h 7"/>
                  <a:gd name="T14" fmla="*/ 6 w 9"/>
                  <a:gd name="T15" fmla="*/ 0 h 7"/>
                  <a:gd name="T16" fmla="*/ 6 w 9"/>
                  <a:gd name="T17" fmla="*/ 0 h 7"/>
                  <a:gd name="T18" fmla="*/ 6 w 9"/>
                  <a:gd name="T19" fmla="*/ 0 h 7"/>
                  <a:gd name="T20" fmla="*/ 8 w 9"/>
                  <a:gd name="T21" fmla="*/ 7 h 7"/>
                  <a:gd name="T22" fmla="*/ 8 w 9"/>
                  <a:gd name="T23" fmla="*/ 7 h 7"/>
                  <a:gd name="T24" fmla="*/ 8 w 9"/>
                  <a:gd name="T25" fmla="*/ 7 h 7"/>
                  <a:gd name="T26" fmla="*/ 1 w 9"/>
                  <a:gd name="T27" fmla="*/ 4 h 7"/>
                  <a:gd name="T28" fmla="*/ 8 w 9"/>
                  <a:gd name="T29" fmla="*/ 6 h 7"/>
                  <a:gd name="T30" fmla="*/ 5 w 9"/>
                  <a:gd name="T31" fmla="*/ 1 h 7"/>
                  <a:gd name="T32" fmla="*/ 1 w 9"/>
                  <a:gd name="T33" fmla="*/ 3 h 7"/>
                  <a:gd name="T34" fmla="*/ 1 w 9"/>
                  <a:gd name="T35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9" h="7">
                    <a:moveTo>
                      <a:pt x="8" y="7"/>
                    </a:moveTo>
                    <a:cubicBezTo>
                      <a:pt x="8" y="7"/>
                      <a:pt x="8" y="7"/>
                      <a:pt x="8" y="7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3"/>
                      <a:pt x="1" y="3"/>
                      <a:pt x="1" y="3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9" y="7"/>
                      <a:pt x="8" y="7"/>
                      <a:pt x="8" y="7"/>
                    </a:cubicBezTo>
                    <a:cubicBezTo>
                      <a:pt x="8" y="7"/>
                      <a:pt x="8" y="7"/>
                      <a:pt x="8" y="7"/>
                    </a:cubicBezTo>
                    <a:close/>
                    <a:moveTo>
                      <a:pt x="1" y="4"/>
                    </a:moveTo>
                    <a:cubicBezTo>
                      <a:pt x="8" y="6"/>
                      <a:pt x="8" y="6"/>
                      <a:pt x="8" y="6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1" y="3"/>
                      <a:pt x="1" y="3"/>
                      <a:pt x="1" y="3"/>
                    </a:cubicBezTo>
                    <a:lnTo>
                      <a:pt x="1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05" name="Freeform 3324"/>
              <p:cNvSpPr>
                <a:spLocks/>
              </p:cNvSpPr>
              <p:nvPr/>
            </p:nvSpPr>
            <p:spPr bwMode="auto">
              <a:xfrm>
                <a:off x="8169" y="3224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  <a:gd name="T6" fmla="*/ 0 w 1"/>
                  <a:gd name="T7" fmla="*/ 1 h 1"/>
                  <a:gd name="T8" fmla="*/ 0 w 1"/>
                  <a:gd name="T9" fmla="*/ 0 h 1"/>
                  <a:gd name="T10" fmla="*/ 1 w 1"/>
                  <a:gd name="T11" fmla="*/ 0 h 1"/>
                  <a:gd name="T12" fmla="*/ 1 w 1"/>
                  <a:gd name="T13" fmla="*/ 0 h 1"/>
                  <a:gd name="T14" fmla="*/ 1 w 1"/>
                  <a:gd name="T15" fmla="*/ 0 h 1"/>
                  <a:gd name="T16" fmla="*/ 1 w 1"/>
                  <a:gd name="T17" fmla="*/ 1 h 1"/>
                  <a:gd name="T18" fmla="*/ 1 w 1"/>
                  <a:gd name="T19" fmla="*/ 1 h 1"/>
                  <a:gd name="T20" fmla="*/ 1 w 1"/>
                  <a:gd name="T2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06" name="Freeform 3325"/>
              <p:cNvSpPr>
                <a:spLocks noEditPoints="1"/>
              </p:cNvSpPr>
              <p:nvPr/>
            </p:nvSpPr>
            <p:spPr bwMode="auto">
              <a:xfrm>
                <a:off x="8176" y="3219"/>
                <a:ext cx="14" cy="11"/>
              </a:xfrm>
              <a:custGeom>
                <a:avLst/>
                <a:gdLst>
                  <a:gd name="T0" fmla="*/ 3 w 9"/>
                  <a:gd name="T1" fmla="*/ 7 h 7"/>
                  <a:gd name="T2" fmla="*/ 3 w 9"/>
                  <a:gd name="T3" fmla="*/ 7 h 7"/>
                  <a:gd name="T4" fmla="*/ 3 w 9"/>
                  <a:gd name="T5" fmla="*/ 7 h 7"/>
                  <a:gd name="T6" fmla="*/ 3 w 9"/>
                  <a:gd name="T7" fmla="*/ 7 h 7"/>
                  <a:gd name="T8" fmla="*/ 0 w 9"/>
                  <a:gd name="T9" fmla="*/ 0 h 7"/>
                  <a:gd name="T10" fmla="*/ 0 w 9"/>
                  <a:gd name="T11" fmla="*/ 0 h 7"/>
                  <a:gd name="T12" fmla="*/ 1 w 9"/>
                  <a:gd name="T13" fmla="*/ 0 h 7"/>
                  <a:gd name="T14" fmla="*/ 8 w 9"/>
                  <a:gd name="T15" fmla="*/ 4 h 7"/>
                  <a:gd name="T16" fmla="*/ 9 w 9"/>
                  <a:gd name="T17" fmla="*/ 4 h 7"/>
                  <a:gd name="T18" fmla="*/ 8 w 9"/>
                  <a:gd name="T19" fmla="*/ 4 h 7"/>
                  <a:gd name="T20" fmla="*/ 4 w 9"/>
                  <a:gd name="T21" fmla="*/ 7 h 7"/>
                  <a:gd name="T22" fmla="*/ 3 w 9"/>
                  <a:gd name="T23" fmla="*/ 7 h 7"/>
                  <a:gd name="T24" fmla="*/ 1 w 9"/>
                  <a:gd name="T25" fmla="*/ 1 h 7"/>
                  <a:gd name="T26" fmla="*/ 3 w 9"/>
                  <a:gd name="T27" fmla="*/ 7 h 7"/>
                  <a:gd name="T28" fmla="*/ 8 w 9"/>
                  <a:gd name="T29" fmla="*/ 4 h 7"/>
                  <a:gd name="T30" fmla="*/ 1 w 9"/>
                  <a:gd name="T31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9" h="7">
                    <a:moveTo>
                      <a:pt x="3" y="7"/>
                    </a:move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9" y="4"/>
                      <a:pt x="9" y="4"/>
                    </a:cubicBezTo>
                    <a:cubicBezTo>
                      <a:pt x="9" y="4"/>
                      <a:pt x="9" y="4"/>
                      <a:pt x="8" y="4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7"/>
                      <a:pt x="3" y="7"/>
                    </a:cubicBezTo>
                    <a:close/>
                    <a:moveTo>
                      <a:pt x="1" y="1"/>
                    </a:moveTo>
                    <a:cubicBezTo>
                      <a:pt x="3" y="7"/>
                      <a:pt x="3" y="7"/>
                      <a:pt x="3" y="7"/>
                    </a:cubicBezTo>
                    <a:cubicBezTo>
                      <a:pt x="8" y="4"/>
                      <a:pt x="8" y="4"/>
                      <a:pt x="8" y="4"/>
                    </a:cubicBezTo>
                    <a:lnTo>
                      <a:pt x="1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07" name="Freeform 3326"/>
              <p:cNvSpPr>
                <a:spLocks noEditPoints="1"/>
              </p:cNvSpPr>
              <p:nvPr/>
            </p:nvSpPr>
            <p:spPr bwMode="auto">
              <a:xfrm>
                <a:off x="8201" y="3230"/>
                <a:ext cx="12" cy="10"/>
              </a:xfrm>
              <a:custGeom>
                <a:avLst/>
                <a:gdLst>
                  <a:gd name="T0" fmla="*/ 3 w 8"/>
                  <a:gd name="T1" fmla="*/ 7 h 7"/>
                  <a:gd name="T2" fmla="*/ 2 w 8"/>
                  <a:gd name="T3" fmla="*/ 7 h 7"/>
                  <a:gd name="T4" fmla="*/ 2 w 8"/>
                  <a:gd name="T5" fmla="*/ 7 h 7"/>
                  <a:gd name="T6" fmla="*/ 0 w 8"/>
                  <a:gd name="T7" fmla="*/ 1 h 7"/>
                  <a:gd name="T8" fmla="*/ 0 w 8"/>
                  <a:gd name="T9" fmla="*/ 0 h 7"/>
                  <a:gd name="T10" fmla="*/ 0 w 8"/>
                  <a:gd name="T11" fmla="*/ 0 h 7"/>
                  <a:gd name="T12" fmla="*/ 8 w 8"/>
                  <a:gd name="T13" fmla="*/ 4 h 7"/>
                  <a:gd name="T14" fmla="*/ 8 w 8"/>
                  <a:gd name="T15" fmla="*/ 4 h 7"/>
                  <a:gd name="T16" fmla="*/ 8 w 8"/>
                  <a:gd name="T17" fmla="*/ 4 h 7"/>
                  <a:gd name="T18" fmla="*/ 3 w 8"/>
                  <a:gd name="T19" fmla="*/ 7 h 7"/>
                  <a:gd name="T20" fmla="*/ 3 w 8"/>
                  <a:gd name="T21" fmla="*/ 7 h 7"/>
                  <a:gd name="T22" fmla="*/ 1 w 8"/>
                  <a:gd name="T23" fmla="*/ 1 h 7"/>
                  <a:gd name="T24" fmla="*/ 3 w 8"/>
                  <a:gd name="T25" fmla="*/ 6 h 7"/>
                  <a:gd name="T26" fmla="*/ 7 w 8"/>
                  <a:gd name="T27" fmla="*/ 4 h 7"/>
                  <a:gd name="T28" fmla="*/ 1 w 8"/>
                  <a:gd name="T29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8" h="7">
                    <a:moveTo>
                      <a:pt x="3" y="7"/>
                    </a:move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lose/>
                    <a:moveTo>
                      <a:pt x="1" y="1"/>
                    </a:moveTo>
                    <a:cubicBezTo>
                      <a:pt x="3" y="6"/>
                      <a:pt x="3" y="6"/>
                      <a:pt x="3" y="6"/>
                    </a:cubicBezTo>
                    <a:cubicBezTo>
                      <a:pt x="7" y="4"/>
                      <a:pt x="7" y="4"/>
                      <a:pt x="7" y="4"/>
                    </a:cubicBezTo>
                    <a:lnTo>
                      <a:pt x="1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08" name="Freeform 3327"/>
              <p:cNvSpPr>
                <a:spLocks noEditPoints="1"/>
              </p:cNvSpPr>
              <p:nvPr/>
            </p:nvSpPr>
            <p:spPr bwMode="auto">
              <a:xfrm>
                <a:off x="8164" y="3213"/>
                <a:ext cx="14" cy="12"/>
              </a:xfrm>
              <a:custGeom>
                <a:avLst/>
                <a:gdLst>
                  <a:gd name="T0" fmla="*/ 4 w 9"/>
                  <a:gd name="T1" fmla="*/ 8 h 8"/>
                  <a:gd name="T2" fmla="*/ 4 w 9"/>
                  <a:gd name="T3" fmla="*/ 8 h 8"/>
                  <a:gd name="T4" fmla="*/ 4 w 9"/>
                  <a:gd name="T5" fmla="*/ 8 h 8"/>
                  <a:gd name="T6" fmla="*/ 0 w 9"/>
                  <a:gd name="T7" fmla="*/ 0 h 8"/>
                  <a:gd name="T8" fmla="*/ 0 w 9"/>
                  <a:gd name="T9" fmla="*/ 0 h 8"/>
                  <a:gd name="T10" fmla="*/ 0 w 9"/>
                  <a:gd name="T11" fmla="*/ 0 h 8"/>
                  <a:gd name="T12" fmla="*/ 9 w 9"/>
                  <a:gd name="T13" fmla="*/ 4 h 8"/>
                  <a:gd name="T14" fmla="*/ 9 w 9"/>
                  <a:gd name="T15" fmla="*/ 4 h 8"/>
                  <a:gd name="T16" fmla="*/ 9 w 9"/>
                  <a:gd name="T17" fmla="*/ 4 h 8"/>
                  <a:gd name="T18" fmla="*/ 4 w 9"/>
                  <a:gd name="T19" fmla="*/ 8 h 8"/>
                  <a:gd name="T20" fmla="*/ 4 w 9"/>
                  <a:gd name="T21" fmla="*/ 8 h 8"/>
                  <a:gd name="T22" fmla="*/ 1 w 9"/>
                  <a:gd name="T23" fmla="*/ 1 h 8"/>
                  <a:gd name="T24" fmla="*/ 4 w 9"/>
                  <a:gd name="T25" fmla="*/ 7 h 8"/>
                  <a:gd name="T26" fmla="*/ 8 w 9"/>
                  <a:gd name="T27" fmla="*/ 4 h 8"/>
                  <a:gd name="T28" fmla="*/ 1 w 9"/>
                  <a:gd name="T29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9" h="8">
                    <a:moveTo>
                      <a:pt x="4" y="8"/>
                    </a:move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lose/>
                    <a:moveTo>
                      <a:pt x="1" y="1"/>
                    </a:moveTo>
                    <a:cubicBezTo>
                      <a:pt x="4" y="7"/>
                      <a:pt x="4" y="7"/>
                      <a:pt x="4" y="7"/>
                    </a:cubicBezTo>
                    <a:cubicBezTo>
                      <a:pt x="8" y="4"/>
                      <a:pt x="8" y="4"/>
                      <a:pt x="8" y="4"/>
                    </a:cubicBezTo>
                    <a:lnTo>
                      <a:pt x="1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09" name="Freeform 3328"/>
              <p:cNvSpPr>
                <a:spLocks noEditPoints="1"/>
              </p:cNvSpPr>
              <p:nvPr/>
            </p:nvSpPr>
            <p:spPr bwMode="auto">
              <a:xfrm>
                <a:off x="8193" y="3230"/>
                <a:ext cx="12" cy="10"/>
              </a:xfrm>
              <a:custGeom>
                <a:avLst/>
                <a:gdLst>
                  <a:gd name="T0" fmla="*/ 7 w 8"/>
                  <a:gd name="T1" fmla="*/ 7 h 7"/>
                  <a:gd name="T2" fmla="*/ 7 w 8"/>
                  <a:gd name="T3" fmla="*/ 7 h 7"/>
                  <a:gd name="T4" fmla="*/ 0 w 8"/>
                  <a:gd name="T5" fmla="*/ 4 h 7"/>
                  <a:gd name="T6" fmla="*/ 0 w 8"/>
                  <a:gd name="T7" fmla="*/ 4 h 7"/>
                  <a:gd name="T8" fmla="*/ 0 w 8"/>
                  <a:gd name="T9" fmla="*/ 4 h 7"/>
                  <a:gd name="T10" fmla="*/ 0 w 8"/>
                  <a:gd name="T11" fmla="*/ 3 h 7"/>
                  <a:gd name="T12" fmla="*/ 4 w 8"/>
                  <a:gd name="T13" fmla="*/ 0 h 7"/>
                  <a:gd name="T14" fmla="*/ 5 w 8"/>
                  <a:gd name="T15" fmla="*/ 0 h 7"/>
                  <a:gd name="T16" fmla="*/ 5 w 8"/>
                  <a:gd name="T17" fmla="*/ 0 h 7"/>
                  <a:gd name="T18" fmla="*/ 5 w 8"/>
                  <a:gd name="T19" fmla="*/ 0 h 7"/>
                  <a:gd name="T20" fmla="*/ 8 w 8"/>
                  <a:gd name="T21" fmla="*/ 7 h 7"/>
                  <a:gd name="T22" fmla="*/ 8 w 8"/>
                  <a:gd name="T23" fmla="*/ 7 h 7"/>
                  <a:gd name="T24" fmla="*/ 7 w 8"/>
                  <a:gd name="T25" fmla="*/ 7 h 7"/>
                  <a:gd name="T26" fmla="*/ 0 w 8"/>
                  <a:gd name="T27" fmla="*/ 3 h 7"/>
                  <a:gd name="T28" fmla="*/ 7 w 8"/>
                  <a:gd name="T29" fmla="*/ 6 h 7"/>
                  <a:gd name="T30" fmla="*/ 5 w 8"/>
                  <a:gd name="T31" fmla="*/ 1 h 7"/>
                  <a:gd name="T32" fmla="*/ 5 w 8"/>
                  <a:gd name="T33" fmla="*/ 1 h 7"/>
                  <a:gd name="T34" fmla="*/ 0 w 8"/>
                  <a:gd name="T35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8" h="7">
                    <a:moveTo>
                      <a:pt x="7" y="7"/>
                    </a:moveTo>
                    <a:cubicBezTo>
                      <a:pt x="7" y="7"/>
                      <a:pt x="7" y="7"/>
                      <a:pt x="7" y="7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8" y="7"/>
                      <a:pt x="7" y="7"/>
                    </a:cubicBezTo>
                    <a:close/>
                    <a:moveTo>
                      <a:pt x="0" y="3"/>
                    </a:moveTo>
                    <a:cubicBezTo>
                      <a:pt x="7" y="6"/>
                      <a:pt x="7" y="6"/>
                      <a:pt x="7" y="6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lnTo>
                      <a:pt x="0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10" name="Freeform 3329"/>
              <p:cNvSpPr>
                <a:spLocks noEditPoints="1"/>
              </p:cNvSpPr>
              <p:nvPr/>
            </p:nvSpPr>
            <p:spPr bwMode="auto">
              <a:xfrm>
                <a:off x="8181" y="3224"/>
                <a:ext cx="12" cy="12"/>
              </a:xfrm>
              <a:custGeom>
                <a:avLst/>
                <a:gdLst>
                  <a:gd name="T0" fmla="*/ 8 w 8"/>
                  <a:gd name="T1" fmla="*/ 8 h 8"/>
                  <a:gd name="T2" fmla="*/ 8 w 8"/>
                  <a:gd name="T3" fmla="*/ 8 h 8"/>
                  <a:gd name="T4" fmla="*/ 0 w 8"/>
                  <a:gd name="T5" fmla="*/ 4 h 8"/>
                  <a:gd name="T6" fmla="*/ 0 w 8"/>
                  <a:gd name="T7" fmla="*/ 4 h 8"/>
                  <a:gd name="T8" fmla="*/ 0 w 8"/>
                  <a:gd name="T9" fmla="*/ 4 h 8"/>
                  <a:gd name="T10" fmla="*/ 5 w 8"/>
                  <a:gd name="T11" fmla="*/ 1 h 8"/>
                  <a:gd name="T12" fmla="*/ 5 w 8"/>
                  <a:gd name="T13" fmla="*/ 1 h 8"/>
                  <a:gd name="T14" fmla="*/ 6 w 8"/>
                  <a:gd name="T15" fmla="*/ 1 h 8"/>
                  <a:gd name="T16" fmla="*/ 8 w 8"/>
                  <a:gd name="T17" fmla="*/ 7 h 8"/>
                  <a:gd name="T18" fmla="*/ 8 w 8"/>
                  <a:gd name="T19" fmla="*/ 8 h 8"/>
                  <a:gd name="T20" fmla="*/ 8 w 8"/>
                  <a:gd name="T21" fmla="*/ 8 h 8"/>
                  <a:gd name="T22" fmla="*/ 1 w 8"/>
                  <a:gd name="T23" fmla="*/ 4 h 8"/>
                  <a:gd name="T24" fmla="*/ 7 w 8"/>
                  <a:gd name="T25" fmla="*/ 7 h 8"/>
                  <a:gd name="T26" fmla="*/ 5 w 8"/>
                  <a:gd name="T27" fmla="*/ 1 h 8"/>
                  <a:gd name="T28" fmla="*/ 1 w 8"/>
                  <a:gd name="T29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8" h="8">
                    <a:moveTo>
                      <a:pt x="8" y="8"/>
                    </a:moveTo>
                    <a:cubicBezTo>
                      <a:pt x="8" y="8"/>
                      <a:pt x="8" y="8"/>
                      <a:pt x="8" y="8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0"/>
                      <a:pt x="5" y="0"/>
                      <a:pt x="5" y="1"/>
                    </a:cubicBezTo>
                    <a:cubicBezTo>
                      <a:pt x="5" y="1"/>
                      <a:pt x="6" y="1"/>
                      <a:pt x="6" y="1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lose/>
                    <a:moveTo>
                      <a:pt x="1" y="4"/>
                    </a:moveTo>
                    <a:cubicBezTo>
                      <a:pt x="7" y="7"/>
                      <a:pt x="7" y="7"/>
                      <a:pt x="7" y="7"/>
                    </a:cubicBezTo>
                    <a:cubicBezTo>
                      <a:pt x="5" y="1"/>
                      <a:pt x="5" y="1"/>
                      <a:pt x="5" y="1"/>
                    </a:cubicBezTo>
                    <a:lnTo>
                      <a:pt x="1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11" name="Freeform 3330"/>
              <p:cNvSpPr>
                <a:spLocks noEditPoints="1"/>
              </p:cNvSpPr>
              <p:nvPr/>
            </p:nvSpPr>
            <p:spPr bwMode="auto">
              <a:xfrm>
                <a:off x="8189" y="3224"/>
                <a:ext cx="12" cy="12"/>
              </a:xfrm>
              <a:custGeom>
                <a:avLst/>
                <a:gdLst>
                  <a:gd name="T0" fmla="*/ 3 w 8"/>
                  <a:gd name="T1" fmla="*/ 8 h 8"/>
                  <a:gd name="T2" fmla="*/ 3 w 8"/>
                  <a:gd name="T3" fmla="*/ 8 h 8"/>
                  <a:gd name="T4" fmla="*/ 3 w 8"/>
                  <a:gd name="T5" fmla="*/ 8 h 8"/>
                  <a:gd name="T6" fmla="*/ 0 w 8"/>
                  <a:gd name="T7" fmla="*/ 1 h 8"/>
                  <a:gd name="T8" fmla="*/ 0 w 8"/>
                  <a:gd name="T9" fmla="*/ 1 h 8"/>
                  <a:gd name="T10" fmla="*/ 0 w 8"/>
                  <a:gd name="T11" fmla="*/ 1 h 8"/>
                  <a:gd name="T12" fmla="*/ 8 w 8"/>
                  <a:gd name="T13" fmla="*/ 4 h 8"/>
                  <a:gd name="T14" fmla="*/ 8 w 8"/>
                  <a:gd name="T15" fmla="*/ 4 h 8"/>
                  <a:gd name="T16" fmla="*/ 8 w 8"/>
                  <a:gd name="T17" fmla="*/ 4 h 8"/>
                  <a:gd name="T18" fmla="*/ 3 w 8"/>
                  <a:gd name="T19" fmla="*/ 8 h 8"/>
                  <a:gd name="T20" fmla="*/ 3 w 8"/>
                  <a:gd name="T21" fmla="*/ 8 h 8"/>
                  <a:gd name="T22" fmla="*/ 1 w 8"/>
                  <a:gd name="T23" fmla="*/ 1 h 8"/>
                  <a:gd name="T24" fmla="*/ 3 w 8"/>
                  <a:gd name="T25" fmla="*/ 7 h 8"/>
                  <a:gd name="T26" fmla="*/ 7 w 8"/>
                  <a:gd name="T27" fmla="*/ 4 h 8"/>
                  <a:gd name="T28" fmla="*/ 1 w 8"/>
                  <a:gd name="T29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8" h="8">
                    <a:moveTo>
                      <a:pt x="3" y="8"/>
                    </a:move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1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lose/>
                    <a:moveTo>
                      <a:pt x="1" y="1"/>
                    </a:moveTo>
                    <a:cubicBezTo>
                      <a:pt x="3" y="7"/>
                      <a:pt x="3" y="7"/>
                      <a:pt x="3" y="7"/>
                    </a:cubicBezTo>
                    <a:cubicBezTo>
                      <a:pt x="7" y="4"/>
                      <a:pt x="7" y="4"/>
                      <a:pt x="7" y="4"/>
                    </a:cubicBezTo>
                    <a:lnTo>
                      <a:pt x="1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12" name="Freeform 3331"/>
              <p:cNvSpPr>
                <a:spLocks/>
              </p:cNvSpPr>
              <p:nvPr/>
            </p:nvSpPr>
            <p:spPr bwMode="auto">
              <a:xfrm>
                <a:off x="8155" y="3224"/>
                <a:ext cx="15" cy="4"/>
              </a:xfrm>
              <a:custGeom>
                <a:avLst/>
                <a:gdLst>
                  <a:gd name="T0" fmla="*/ 0 w 10"/>
                  <a:gd name="T1" fmla="*/ 3 h 3"/>
                  <a:gd name="T2" fmla="*/ 0 w 10"/>
                  <a:gd name="T3" fmla="*/ 2 h 3"/>
                  <a:gd name="T4" fmla="*/ 0 w 10"/>
                  <a:gd name="T5" fmla="*/ 2 h 3"/>
                  <a:gd name="T6" fmla="*/ 10 w 10"/>
                  <a:gd name="T7" fmla="*/ 0 h 3"/>
                  <a:gd name="T8" fmla="*/ 10 w 10"/>
                  <a:gd name="T9" fmla="*/ 1 h 3"/>
                  <a:gd name="T10" fmla="*/ 10 w 10"/>
                  <a:gd name="T11" fmla="*/ 1 h 3"/>
                  <a:gd name="T12" fmla="*/ 0 w 10"/>
                  <a:gd name="T13" fmla="*/ 3 h 3"/>
                  <a:gd name="T14" fmla="*/ 0 w 10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" h="3">
                    <a:moveTo>
                      <a:pt x="0" y="3"/>
                    </a:moveTo>
                    <a:cubicBezTo>
                      <a:pt x="0" y="3"/>
                      <a:pt x="0" y="3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13" name="Freeform 3332"/>
              <p:cNvSpPr>
                <a:spLocks/>
              </p:cNvSpPr>
              <p:nvPr/>
            </p:nvSpPr>
            <p:spPr bwMode="auto">
              <a:xfrm>
                <a:off x="8155" y="3219"/>
                <a:ext cx="3" cy="9"/>
              </a:xfrm>
              <a:custGeom>
                <a:avLst/>
                <a:gdLst>
                  <a:gd name="T0" fmla="*/ 0 w 2"/>
                  <a:gd name="T1" fmla="*/ 6 h 6"/>
                  <a:gd name="T2" fmla="*/ 0 w 2"/>
                  <a:gd name="T3" fmla="*/ 6 h 6"/>
                  <a:gd name="T4" fmla="*/ 0 w 2"/>
                  <a:gd name="T5" fmla="*/ 5 h 6"/>
                  <a:gd name="T6" fmla="*/ 1 w 2"/>
                  <a:gd name="T7" fmla="*/ 0 h 6"/>
                  <a:gd name="T8" fmla="*/ 1 w 2"/>
                  <a:gd name="T9" fmla="*/ 0 h 6"/>
                  <a:gd name="T10" fmla="*/ 2 w 2"/>
                  <a:gd name="T11" fmla="*/ 0 h 6"/>
                  <a:gd name="T12" fmla="*/ 0 w 2"/>
                  <a:gd name="T13" fmla="*/ 5 h 6"/>
                  <a:gd name="T14" fmla="*/ 0 w 2"/>
                  <a:gd name="T15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6">
                    <a:moveTo>
                      <a:pt x="0" y="6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5"/>
                      <a:pt x="0" y="5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6"/>
                      <a:pt x="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14" name="Freeform 3333"/>
              <p:cNvSpPr>
                <a:spLocks/>
              </p:cNvSpPr>
              <p:nvPr/>
            </p:nvSpPr>
            <p:spPr bwMode="auto">
              <a:xfrm>
                <a:off x="8134" y="3218"/>
                <a:ext cx="24" cy="3"/>
              </a:xfrm>
              <a:custGeom>
                <a:avLst/>
                <a:gdLst>
                  <a:gd name="T0" fmla="*/ 16 w 16"/>
                  <a:gd name="T1" fmla="*/ 2 h 2"/>
                  <a:gd name="T2" fmla="*/ 16 w 16"/>
                  <a:gd name="T3" fmla="*/ 2 h 2"/>
                  <a:gd name="T4" fmla="*/ 0 w 16"/>
                  <a:gd name="T5" fmla="*/ 1 h 2"/>
                  <a:gd name="T6" fmla="*/ 0 w 16"/>
                  <a:gd name="T7" fmla="*/ 1 h 2"/>
                  <a:gd name="T8" fmla="*/ 0 w 16"/>
                  <a:gd name="T9" fmla="*/ 0 h 2"/>
                  <a:gd name="T10" fmla="*/ 16 w 16"/>
                  <a:gd name="T11" fmla="*/ 1 h 2"/>
                  <a:gd name="T12" fmla="*/ 16 w 16"/>
                  <a:gd name="T13" fmla="*/ 1 h 2"/>
                  <a:gd name="T14" fmla="*/ 16 w 16"/>
                  <a:gd name="T1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2">
                    <a:moveTo>
                      <a:pt x="16" y="2"/>
                    </a:moveTo>
                    <a:cubicBezTo>
                      <a:pt x="16" y="2"/>
                      <a:pt x="16" y="2"/>
                      <a:pt x="16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1"/>
                      <a:pt x="16" y="2"/>
                      <a:pt x="1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15" name="Freeform 3334"/>
              <p:cNvSpPr>
                <a:spLocks/>
              </p:cNvSpPr>
              <p:nvPr/>
            </p:nvSpPr>
            <p:spPr bwMode="auto">
              <a:xfrm>
                <a:off x="8169" y="3224"/>
                <a:ext cx="4" cy="12"/>
              </a:xfrm>
              <a:custGeom>
                <a:avLst/>
                <a:gdLst>
                  <a:gd name="T0" fmla="*/ 3 w 3"/>
                  <a:gd name="T1" fmla="*/ 8 h 8"/>
                  <a:gd name="T2" fmla="*/ 2 w 3"/>
                  <a:gd name="T3" fmla="*/ 8 h 8"/>
                  <a:gd name="T4" fmla="*/ 0 w 3"/>
                  <a:gd name="T5" fmla="*/ 1 h 8"/>
                  <a:gd name="T6" fmla="*/ 0 w 3"/>
                  <a:gd name="T7" fmla="*/ 0 h 8"/>
                  <a:gd name="T8" fmla="*/ 1 w 3"/>
                  <a:gd name="T9" fmla="*/ 0 h 8"/>
                  <a:gd name="T10" fmla="*/ 3 w 3"/>
                  <a:gd name="T11" fmla="*/ 7 h 8"/>
                  <a:gd name="T12" fmla="*/ 3 w 3"/>
                  <a:gd name="T13" fmla="*/ 8 h 8"/>
                  <a:gd name="T14" fmla="*/ 3 w 3"/>
                  <a:gd name="T15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8">
                    <a:moveTo>
                      <a:pt x="3" y="8"/>
                    </a:moveTo>
                    <a:cubicBezTo>
                      <a:pt x="3" y="8"/>
                      <a:pt x="2" y="8"/>
                      <a:pt x="2" y="8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16" name="Freeform 3335"/>
              <p:cNvSpPr>
                <a:spLocks/>
              </p:cNvSpPr>
              <p:nvPr/>
            </p:nvSpPr>
            <p:spPr bwMode="auto">
              <a:xfrm>
                <a:off x="8173" y="3228"/>
                <a:ext cx="9" cy="8"/>
              </a:xfrm>
              <a:custGeom>
                <a:avLst/>
                <a:gdLst>
                  <a:gd name="T0" fmla="*/ 0 w 6"/>
                  <a:gd name="T1" fmla="*/ 5 h 5"/>
                  <a:gd name="T2" fmla="*/ 0 w 6"/>
                  <a:gd name="T3" fmla="*/ 5 h 5"/>
                  <a:gd name="T4" fmla="*/ 0 w 6"/>
                  <a:gd name="T5" fmla="*/ 4 h 5"/>
                  <a:gd name="T6" fmla="*/ 5 w 6"/>
                  <a:gd name="T7" fmla="*/ 1 h 5"/>
                  <a:gd name="T8" fmla="*/ 6 w 6"/>
                  <a:gd name="T9" fmla="*/ 1 h 5"/>
                  <a:gd name="T10" fmla="*/ 6 w 6"/>
                  <a:gd name="T11" fmla="*/ 1 h 5"/>
                  <a:gd name="T12" fmla="*/ 0 w 6"/>
                  <a:gd name="T13" fmla="*/ 5 h 5"/>
                  <a:gd name="T14" fmla="*/ 0 w 6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5">
                    <a:moveTo>
                      <a:pt x="0" y="5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0"/>
                      <a:pt x="6" y="0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17" name="Freeform 3336"/>
              <p:cNvSpPr>
                <a:spLocks/>
              </p:cNvSpPr>
              <p:nvPr/>
            </p:nvSpPr>
            <p:spPr bwMode="auto">
              <a:xfrm>
                <a:off x="8181" y="3230"/>
                <a:ext cx="3" cy="10"/>
              </a:xfrm>
              <a:custGeom>
                <a:avLst/>
                <a:gdLst>
                  <a:gd name="T0" fmla="*/ 2 w 2"/>
                  <a:gd name="T1" fmla="*/ 7 h 7"/>
                  <a:gd name="T2" fmla="*/ 2 w 2"/>
                  <a:gd name="T3" fmla="*/ 6 h 7"/>
                  <a:gd name="T4" fmla="*/ 0 w 2"/>
                  <a:gd name="T5" fmla="*/ 0 h 7"/>
                  <a:gd name="T6" fmla="*/ 0 w 2"/>
                  <a:gd name="T7" fmla="*/ 0 h 7"/>
                  <a:gd name="T8" fmla="*/ 1 w 2"/>
                  <a:gd name="T9" fmla="*/ 0 h 7"/>
                  <a:gd name="T10" fmla="*/ 2 w 2"/>
                  <a:gd name="T11" fmla="*/ 6 h 7"/>
                  <a:gd name="T12" fmla="*/ 2 w 2"/>
                  <a:gd name="T13" fmla="*/ 7 h 7"/>
                  <a:gd name="T14" fmla="*/ 2 w 2"/>
                  <a:gd name="T15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7">
                    <a:moveTo>
                      <a:pt x="2" y="7"/>
                    </a:moveTo>
                    <a:cubicBezTo>
                      <a:pt x="2" y="7"/>
                      <a:pt x="2" y="7"/>
                      <a:pt x="2" y="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18" name="Freeform 3337"/>
              <p:cNvSpPr>
                <a:spLocks/>
              </p:cNvSpPr>
              <p:nvPr/>
            </p:nvSpPr>
            <p:spPr bwMode="auto">
              <a:xfrm>
                <a:off x="8184" y="3234"/>
                <a:ext cx="9" cy="6"/>
              </a:xfrm>
              <a:custGeom>
                <a:avLst/>
                <a:gdLst>
                  <a:gd name="T0" fmla="*/ 0 w 6"/>
                  <a:gd name="T1" fmla="*/ 4 h 4"/>
                  <a:gd name="T2" fmla="*/ 0 w 6"/>
                  <a:gd name="T3" fmla="*/ 4 h 4"/>
                  <a:gd name="T4" fmla="*/ 0 w 6"/>
                  <a:gd name="T5" fmla="*/ 3 h 4"/>
                  <a:gd name="T6" fmla="*/ 5 w 6"/>
                  <a:gd name="T7" fmla="*/ 0 h 4"/>
                  <a:gd name="T8" fmla="*/ 6 w 6"/>
                  <a:gd name="T9" fmla="*/ 0 h 4"/>
                  <a:gd name="T10" fmla="*/ 6 w 6"/>
                  <a:gd name="T11" fmla="*/ 1 h 4"/>
                  <a:gd name="T12" fmla="*/ 0 w 6"/>
                  <a:gd name="T13" fmla="*/ 4 h 4"/>
                  <a:gd name="T14" fmla="*/ 0 w 6"/>
                  <a:gd name="T1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4">
                    <a:moveTo>
                      <a:pt x="0" y="4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19" name="Freeform 3338"/>
              <p:cNvSpPr>
                <a:spLocks/>
              </p:cNvSpPr>
              <p:nvPr/>
            </p:nvSpPr>
            <p:spPr bwMode="auto">
              <a:xfrm>
                <a:off x="8192" y="3234"/>
                <a:ext cx="3" cy="11"/>
              </a:xfrm>
              <a:custGeom>
                <a:avLst/>
                <a:gdLst>
                  <a:gd name="T0" fmla="*/ 2 w 2"/>
                  <a:gd name="T1" fmla="*/ 7 h 7"/>
                  <a:gd name="T2" fmla="*/ 2 w 2"/>
                  <a:gd name="T3" fmla="*/ 7 h 7"/>
                  <a:gd name="T4" fmla="*/ 0 w 2"/>
                  <a:gd name="T5" fmla="*/ 1 h 7"/>
                  <a:gd name="T6" fmla="*/ 1 w 2"/>
                  <a:gd name="T7" fmla="*/ 0 h 7"/>
                  <a:gd name="T8" fmla="*/ 1 w 2"/>
                  <a:gd name="T9" fmla="*/ 1 h 7"/>
                  <a:gd name="T10" fmla="*/ 2 w 2"/>
                  <a:gd name="T11" fmla="*/ 6 h 7"/>
                  <a:gd name="T12" fmla="*/ 2 w 2"/>
                  <a:gd name="T13" fmla="*/ 7 h 7"/>
                  <a:gd name="T14" fmla="*/ 2 w 2"/>
                  <a:gd name="T15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7">
                    <a:moveTo>
                      <a:pt x="2" y="7"/>
                    </a:moveTo>
                    <a:cubicBezTo>
                      <a:pt x="2" y="7"/>
                      <a:pt x="2" y="7"/>
                      <a:pt x="2" y="7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20" name="Freeform 3339"/>
              <p:cNvSpPr>
                <a:spLocks/>
              </p:cNvSpPr>
              <p:nvPr/>
            </p:nvSpPr>
            <p:spPr bwMode="auto">
              <a:xfrm>
                <a:off x="8195" y="3239"/>
                <a:ext cx="10" cy="6"/>
              </a:xfrm>
              <a:custGeom>
                <a:avLst/>
                <a:gdLst>
                  <a:gd name="T0" fmla="*/ 0 w 7"/>
                  <a:gd name="T1" fmla="*/ 4 h 4"/>
                  <a:gd name="T2" fmla="*/ 0 w 7"/>
                  <a:gd name="T3" fmla="*/ 4 h 4"/>
                  <a:gd name="T4" fmla="*/ 0 w 7"/>
                  <a:gd name="T5" fmla="*/ 3 h 4"/>
                  <a:gd name="T6" fmla="*/ 6 w 7"/>
                  <a:gd name="T7" fmla="*/ 1 h 4"/>
                  <a:gd name="T8" fmla="*/ 7 w 7"/>
                  <a:gd name="T9" fmla="*/ 1 h 4"/>
                  <a:gd name="T10" fmla="*/ 6 w 7"/>
                  <a:gd name="T11" fmla="*/ 1 h 4"/>
                  <a:gd name="T12" fmla="*/ 0 w 7"/>
                  <a:gd name="T13" fmla="*/ 4 h 4"/>
                  <a:gd name="T14" fmla="*/ 0 w 7"/>
                  <a:gd name="T1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4">
                    <a:moveTo>
                      <a:pt x="0" y="4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0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21" name="Freeform 3340"/>
              <p:cNvSpPr>
                <a:spLocks/>
              </p:cNvSpPr>
              <p:nvPr/>
            </p:nvSpPr>
            <p:spPr bwMode="auto">
              <a:xfrm>
                <a:off x="8204" y="3240"/>
                <a:ext cx="3" cy="9"/>
              </a:xfrm>
              <a:custGeom>
                <a:avLst/>
                <a:gdLst>
                  <a:gd name="T0" fmla="*/ 2 w 2"/>
                  <a:gd name="T1" fmla="*/ 6 h 6"/>
                  <a:gd name="T2" fmla="*/ 1 w 2"/>
                  <a:gd name="T3" fmla="*/ 6 h 6"/>
                  <a:gd name="T4" fmla="*/ 0 w 2"/>
                  <a:gd name="T5" fmla="*/ 0 h 6"/>
                  <a:gd name="T6" fmla="*/ 0 w 2"/>
                  <a:gd name="T7" fmla="*/ 0 h 6"/>
                  <a:gd name="T8" fmla="*/ 1 w 2"/>
                  <a:gd name="T9" fmla="*/ 0 h 6"/>
                  <a:gd name="T10" fmla="*/ 2 w 2"/>
                  <a:gd name="T11" fmla="*/ 6 h 6"/>
                  <a:gd name="T12" fmla="*/ 2 w 2"/>
                  <a:gd name="T13" fmla="*/ 6 h 6"/>
                  <a:gd name="T14" fmla="*/ 2 w 2"/>
                  <a:gd name="T15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6">
                    <a:moveTo>
                      <a:pt x="2" y="6"/>
                    </a:moveTo>
                    <a:cubicBezTo>
                      <a:pt x="2" y="6"/>
                      <a:pt x="1" y="6"/>
                      <a:pt x="1" y="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22" name="Freeform 3341"/>
              <p:cNvSpPr>
                <a:spLocks/>
              </p:cNvSpPr>
              <p:nvPr/>
            </p:nvSpPr>
            <p:spPr bwMode="auto">
              <a:xfrm>
                <a:off x="8205" y="3245"/>
                <a:ext cx="11" cy="4"/>
              </a:xfrm>
              <a:custGeom>
                <a:avLst/>
                <a:gdLst>
                  <a:gd name="T0" fmla="*/ 1 w 7"/>
                  <a:gd name="T1" fmla="*/ 3 h 3"/>
                  <a:gd name="T2" fmla="*/ 0 w 7"/>
                  <a:gd name="T3" fmla="*/ 3 h 3"/>
                  <a:gd name="T4" fmla="*/ 1 w 7"/>
                  <a:gd name="T5" fmla="*/ 2 h 3"/>
                  <a:gd name="T6" fmla="*/ 7 w 7"/>
                  <a:gd name="T7" fmla="*/ 0 h 3"/>
                  <a:gd name="T8" fmla="*/ 7 w 7"/>
                  <a:gd name="T9" fmla="*/ 0 h 3"/>
                  <a:gd name="T10" fmla="*/ 7 w 7"/>
                  <a:gd name="T11" fmla="*/ 1 h 3"/>
                  <a:gd name="T12" fmla="*/ 1 w 7"/>
                  <a:gd name="T13" fmla="*/ 3 h 3"/>
                  <a:gd name="T14" fmla="*/ 1 w 7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3">
                    <a:moveTo>
                      <a:pt x="1" y="3"/>
                    </a:moveTo>
                    <a:cubicBezTo>
                      <a:pt x="1" y="3"/>
                      <a:pt x="0" y="3"/>
                      <a:pt x="0" y="3"/>
                    </a:cubicBezTo>
                    <a:cubicBezTo>
                      <a:pt x="0" y="3"/>
                      <a:pt x="0" y="2"/>
                      <a:pt x="1" y="2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23" name="Freeform 3342"/>
              <p:cNvSpPr>
                <a:spLocks/>
              </p:cNvSpPr>
              <p:nvPr/>
            </p:nvSpPr>
            <p:spPr bwMode="auto">
              <a:xfrm>
                <a:off x="8216" y="3245"/>
                <a:ext cx="4" cy="10"/>
              </a:xfrm>
              <a:custGeom>
                <a:avLst/>
                <a:gdLst>
                  <a:gd name="T0" fmla="*/ 2 w 3"/>
                  <a:gd name="T1" fmla="*/ 7 h 7"/>
                  <a:gd name="T2" fmla="*/ 2 w 3"/>
                  <a:gd name="T3" fmla="*/ 6 h 7"/>
                  <a:gd name="T4" fmla="*/ 0 w 3"/>
                  <a:gd name="T5" fmla="*/ 1 h 7"/>
                  <a:gd name="T6" fmla="*/ 0 w 3"/>
                  <a:gd name="T7" fmla="*/ 0 h 7"/>
                  <a:gd name="T8" fmla="*/ 0 w 3"/>
                  <a:gd name="T9" fmla="*/ 0 h 7"/>
                  <a:gd name="T10" fmla="*/ 2 w 3"/>
                  <a:gd name="T11" fmla="*/ 6 h 7"/>
                  <a:gd name="T12" fmla="*/ 2 w 3"/>
                  <a:gd name="T13" fmla="*/ 7 h 7"/>
                  <a:gd name="T14" fmla="*/ 2 w 3"/>
                  <a:gd name="T15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7">
                    <a:moveTo>
                      <a:pt x="2" y="7"/>
                    </a:moveTo>
                    <a:cubicBezTo>
                      <a:pt x="2" y="7"/>
                      <a:pt x="2" y="7"/>
                      <a:pt x="2" y="6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6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24" name="Freeform 3343"/>
              <p:cNvSpPr>
                <a:spLocks/>
              </p:cNvSpPr>
              <p:nvPr/>
            </p:nvSpPr>
            <p:spPr bwMode="auto">
              <a:xfrm>
                <a:off x="8219" y="3251"/>
                <a:ext cx="9" cy="4"/>
              </a:xfrm>
              <a:custGeom>
                <a:avLst/>
                <a:gdLst>
                  <a:gd name="T0" fmla="*/ 0 w 6"/>
                  <a:gd name="T1" fmla="*/ 3 h 3"/>
                  <a:gd name="T2" fmla="*/ 0 w 6"/>
                  <a:gd name="T3" fmla="*/ 2 h 3"/>
                  <a:gd name="T4" fmla="*/ 0 w 6"/>
                  <a:gd name="T5" fmla="*/ 2 h 3"/>
                  <a:gd name="T6" fmla="*/ 5 w 6"/>
                  <a:gd name="T7" fmla="*/ 0 h 3"/>
                  <a:gd name="T8" fmla="*/ 6 w 6"/>
                  <a:gd name="T9" fmla="*/ 0 h 3"/>
                  <a:gd name="T10" fmla="*/ 6 w 6"/>
                  <a:gd name="T11" fmla="*/ 0 h 3"/>
                  <a:gd name="T12" fmla="*/ 0 w 6"/>
                  <a:gd name="T13" fmla="*/ 3 h 3"/>
                  <a:gd name="T14" fmla="*/ 0 w 6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3">
                    <a:moveTo>
                      <a:pt x="0" y="3"/>
                    </a:moveTo>
                    <a:cubicBezTo>
                      <a:pt x="0" y="3"/>
                      <a:pt x="0" y="3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25" name="Freeform 3344"/>
              <p:cNvSpPr>
                <a:spLocks/>
              </p:cNvSpPr>
              <p:nvPr/>
            </p:nvSpPr>
            <p:spPr bwMode="auto">
              <a:xfrm>
                <a:off x="8226" y="3251"/>
                <a:ext cx="5" cy="9"/>
              </a:xfrm>
              <a:custGeom>
                <a:avLst/>
                <a:gdLst>
                  <a:gd name="T0" fmla="*/ 3 w 3"/>
                  <a:gd name="T1" fmla="*/ 6 h 6"/>
                  <a:gd name="T2" fmla="*/ 2 w 3"/>
                  <a:gd name="T3" fmla="*/ 6 h 6"/>
                  <a:gd name="T4" fmla="*/ 0 w 3"/>
                  <a:gd name="T5" fmla="*/ 0 h 6"/>
                  <a:gd name="T6" fmla="*/ 1 w 3"/>
                  <a:gd name="T7" fmla="*/ 0 h 6"/>
                  <a:gd name="T8" fmla="*/ 1 w 3"/>
                  <a:gd name="T9" fmla="*/ 0 h 6"/>
                  <a:gd name="T10" fmla="*/ 3 w 3"/>
                  <a:gd name="T11" fmla="*/ 5 h 6"/>
                  <a:gd name="T12" fmla="*/ 3 w 3"/>
                  <a:gd name="T13" fmla="*/ 6 h 6"/>
                  <a:gd name="T14" fmla="*/ 3 w 3"/>
                  <a:gd name="T15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6">
                    <a:moveTo>
                      <a:pt x="3" y="6"/>
                    </a:moveTo>
                    <a:cubicBezTo>
                      <a:pt x="3" y="6"/>
                      <a:pt x="2" y="6"/>
                      <a:pt x="2" y="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26" name="Freeform 3345"/>
              <p:cNvSpPr>
                <a:spLocks/>
              </p:cNvSpPr>
              <p:nvPr/>
            </p:nvSpPr>
            <p:spPr bwMode="auto">
              <a:xfrm>
                <a:off x="8229" y="3255"/>
                <a:ext cx="11" cy="5"/>
              </a:xfrm>
              <a:custGeom>
                <a:avLst/>
                <a:gdLst>
                  <a:gd name="T0" fmla="*/ 1 w 7"/>
                  <a:gd name="T1" fmla="*/ 3 h 3"/>
                  <a:gd name="T2" fmla="*/ 0 w 7"/>
                  <a:gd name="T3" fmla="*/ 3 h 3"/>
                  <a:gd name="T4" fmla="*/ 0 w 7"/>
                  <a:gd name="T5" fmla="*/ 2 h 3"/>
                  <a:gd name="T6" fmla="*/ 6 w 7"/>
                  <a:gd name="T7" fmla="*/ 0 h 3"/>
                  <a:gd name="T8" fmla="*/ 6 w 7"/>
                  <a:gd name="T9" fmla="*/ 0 h 3"/>
                  <a:gd name="T10" fmla="*/ 6 w 7"/>
                  <a:gd name="T11" fmla="*/ 1 h 3"/>
                  <a:gd name="T12" fmla="*/ 1 w 7"/>
                  <a:gd name="T13" fmla="*/ 3 h 3"/>
                  <a:gd name="T14" fmla="*/ 1 w 7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3">
                    <a:moveTo>
                      <a:pt x="1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2"/>
                      <a:pt x="0" y="2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7" y="0"/>
                      <a:pt x="6" y="1"/>
                      <a:pt x="6" y="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27" name="Freeform 3346"/>
              <p:cNvSpPr>
                <a:spLocks/>
              </p:cNvSpPr>
              <p:nvPr/>
            </p:nvSpPr>
            <p:spPr bwMode="auto">
              <a:xfrm>
                <a:off x="8238" y="3255"/>
                <a:ext cx="3" cy="9"/>
              </a:xfrm>
              <a:custGeom>
                <a:avLst/>
                <a:gdLst>
                  <a:gd name="T0" fmla="*/ 2 w 2"/>
                  <a:gd name="T1" fmla="*/ 6 h 6"/>
                  <a:gd name="T2" fmla="*/ 2 w 2"/>
                  <a:gd name="T3" fmla="*/ 6 h 6"/>
                  <a:gd name="T4" fmla="*/ 0 w 2"/>
                  <a:gd name="T5" fmla="*/ 0 h 6"/>
                  <a:gd name="T6" fmla="*/ 0 w 2"/>
                  <a:gd name="T7" fmla="*/ 0 h 6"/>
                  <a:gd name="T8" fmla="*/ 0 w 2"/>
                  <a:gd name="T9" fmla="*/ 0 h 6"/>
                  <a:gd name="T10" fmla="*/ 2 w 2"/>
                  <a:gd name="T11" fmla="*/ 6 h 6"/>
                  <a:gd name="T12" fmla="*/ 2 w 2"/>
                  <a:gd name="T13" fmla="*/ 6 h 6"/>
                  <a:gd name="T14" fmla="*/ 2 w 2"/>
                  <a:gd name="T15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6">
                    <a:moveTo>
                      <a:pt x="2" y="6"/>
                    </a:moveTo>
                    <a:cubicBezTo>
                      <a:pt x="2" y="6"/>
                      <a:pt x="2" y="6"/>
                      <a:pt x="2" y="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28" name="Freeform 3347"/>
              <p:cNvSpPr>
                <a:spLocks/>
              </p:cNvSpPr>
              <p:nvPr/>
            </p:nvSpPr>
            <p:spPr bwMode="auto">
              <a:xfrm>
                <a:off x="8240" y="3260"/>
                <a:ext cx="10" cy="4"/>
              </a:xfrm>
              <a:custGeom>
                <a:avLst/>
                <a:gdLst>
                  <a:gd name="T0" fmla="*/ 1 w 7"/>
                  <a:gd name="T1" fmla="*/ 3 h 3"/>
                  <a:gd name="T2" fmla="*/ 1 w 7"/>
                  <a:gd name="T3" fmla="*/ 3 h 3"/>
                  <a:gd name="T4" fmla="*/ 1 w 7"/>
                  <a:gd name="T5" fmla="*/ 2 h 3"/>
                  <a:gd name="T6" fmla="*/ 7 w 7"/>
                  <a:gd name="T7" fmla="*/ 0 h 3"/>
                  <a:gd name="T8" fmla="*/ 7 w 7"/>
                  <a:gd name="T9" fmla="*/ 0 h 3"/>
                  <a:gd name="T10" fmla="*/ 7 w 7"/>
                  <a:gd name="T11" fmla="*/ 1 h 3"/>
                  <a:gd name="T12" fmla="*/ 1 w 7"/>
                  <a:gd name="T13" fmla="*/ 3 h 3"/>
                  <a:gd name="T14" fmla="*/ 1 w 7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3">
                    <a:moveTo>
                      <a:pt x="1" y="3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0" y="3"/>
                      <a:pt x="1" y="2"/>
                      <a:pt x="1" y="2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29" name="Freeform 3348"/>
              <p:cNvSpPr>
                <a:spLocks/>
              </p:cNvSpPr>
              <p:nvPr/>
            </p:nvSpPr>
            <p:spPr bwMode="auto">
              <a:xfrm>
                <a:off x="8249" y="3260"/>
                <a:ext cx="4" cy="9"/>
              </a:xfrm>
              <a:custGeom>
                <a:avLst/>
                <a:gdLst>
                  <a:gd name="T0" fmla="*/ 2 w 3"/>
                  <a:gd name="T1" fmla="*/ 6 h 6"/>
                  <a:gd name="T2" fmla="*/ 2 w 3"/>
                  <a:gd name="T3" fmla="*/ 6 h 6"/>
                  <a:gd name="T4" fmla="*/ 0 w 3"/>
                  <a:gd name="T5" fmla="*/ 1 h 6"/>
                  <a:gd name="T6" fmla="*/ 1 w 3"/>
                  <a:gd name="T7" fmla="*/ 0 h 6"/>
                  <a:gd name="T8" fmla="*/ 1 w 3"/>
                  <a:gd name="T9" fmla="*/ 0 h 6"/>
                  <a:gd name="T10" fmla="*/ 3 w 3"/>
                  <a:gd name="T11" fmla="*/ 6 h 6"/>
                  <a:gd name="T12" fmla="*/ 3 w 3"/>
                  <a:gd name="T13" fmla="*/ 6 h 6"/>
                  <a:gd name="T14" fmla="*/ 2 w 3"/>
                  <a:gd name="T15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6">
                    <a:moveTo>
                      <a:pt x="2" y="6"/>
                    </a:moveTo>
                    <a:cubicBezTo>
                      <a:pt x="2" y="6"/>
                      <a:pt x="2" y="6"/>
                      <a:pt x="2" y="6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6"/>
                      <a:pt x="2" y="6"/>
                      <a:pt x="2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30" name="Freeform 3349"/>
              <p:cNvSpPr>
                <a:spLocks/>
              </p:cNvSpPr>
              <p:nvPr/>
            </p:nvSpPr>
            <p:spPr bwMode="auto">
              <a:xfrm>
                <a:off x="8252" y="3266"/>
                <a:ext cx="10" cy="3"/>
              </a:xfrm>
              <a:custGeom>
                <a:avLst/>
                <a:gdLst>
                  <a:gd name="T0" fmla="*/ 0 w 7"/>
                  <a:gd name="T1" fmla="*/ 2 h 2"/>
                  <a:gd name="T2" fmla="*/ 0 w 7"/>
                  <a:gd name="T3" fmla="*/ 2 h 2"/>
                  <a:gd name="T4" fmla="*/ 0 w 7"/>
                  <a:gd name="T5" fmla="*/ 1 h 2"/>
                  <a:gd name="T6" fmla="*/ 7 w 7"/>
                  <a:gd name="T7" fmla="*/ 0 h 2"/>
                  <a:gd name="T8" fmla="*/ 7 w 7"/>
                  <a:gd name="T9" fmla="*/ 0 h 2"/>
                  <a:gd name="T10" fmla="*/ 7 w 7"/>
                  <a:gd name="T11" fmla="*/ 1 h 2"/>
                  <a:gd name="T12" fmla="*/ 0 w 7"/>
                  <a:gd name="T13" fmla="*/ 2 h 2"/>
                  <a:gd name="T14" fmla="*/ 0 w 7"/>
                  <a:gd name="T1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2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1"/>
                      <a:pt x="7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31" name="Freeform 3350"/>
              <p:cNvSpPr>
                <a:spLocks/>
              </p:cNvSpPr>
              <p:nvPr/>
            </p:nvSpPr>
            <p:spPr bwMode="auto">
              <a:xfrm>
                <a:off x="8261" y="3266"/>
                <a:ext cx="4" cy="8"/>
              </a:xfrm>
              <a:custGeom>
                <a:avLst/>
                <a:gdLst>
                  <a:gd name="T0" fmla="*/ 3 w 3"/>
                  <a:gd name="T1" fmla="*/ 5 h 5"/>
                  <a:gd name="T2" fmla="*/ 2 w 3"/>
                  <a:gd name="T3" fmla="*/ 5 h 5"/>
                  <a:gd name="T4" fmla="*/ 1 w 3"/>
                  <a:gd name="T5" fmla="*/ 1 h 5"/>
                  <a:gd name="T6" fmla="*/ 1 w 3"/>
                  <a:gd name="T7" fmla="*/ 0 h 5"/>
                  <a:gd name="T8" fmla="*/ 1 w 3"/>
                  <a:gd name="T9" fmla="*/ 0 h 5"/>
                  <a:gd name="T10" fmla="*/ 3 w 3"/>
                  <a:gd name="T11" fmla="*/ 5 h 5"/>
                  <a:gd name="T12" fmla="*/ 3 w 3"/>
                  <a:gd name="T13" fmla="*/ 5 h 5"/>
                  <a:gd name="T14" fmla="*/ 3 w 3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3" y="5"/>
                    </a:moveTo>
                    <a:cubicBezTo>
                      <a:pt x="3" y="5"/>
                      <a:pt x="2" y="5"/>
                      <a:pt x="2" y="5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32" name="Freeform 3351"/>
              <p:cNvSpPr>
                <a:spLocks/>
              </p:cNvSpPr>
              <p:nvPr/>
            </p:nvSpPr>
            <p:spPr bwMode="auto">
              <a:xfrm>
                <a:off x="8264" y="3271"/>
                <a:ext cx="10" cy="3"/>
              </a:xfrm>
              <a:custGeom>
                <a:avLst/>
                <a:gdLst>
                  <a:gd name="T0" fmla="*/ 1 w 7"/>
                  <a:gd name="T1" fmla="*/ 2 h 2"/>
                  <a:gd name="T2" fmla="*/ 0 w 7"/>
                  <a:gd name="T3" fmla="*/ 2 h 2"/>
                  <a:gd name="T4" fmla="*/ 1 w 7"/>
                  <a:gd name="T5" fmla="*/ 2 h 2"/>
                  <a:gd name="T6" fmla="*/ 7 w 7"/>
                  <a:gd name="T7" fmla="*/ 0 h 2"/>
                  <a:gd name="T8" fmla="*/ 7 w 7"/>
                  <a:gd name="T9" fmla="*/ 1 h 2"/>
                  <a:gd name="T10" fmla="*/ 7 w 7"/>
                  <a:gd name="T11" fmla="*/ 1 h 2"/>
                  <a:gd name="T12" fmla="*/ 1 w 7"/>
                  <a:gd name="T13" fmla="*/ 2 h 2"/>
                  <a:gd name="T14" fmla="*/ 1 w 7"/>
                  <a:gd name="T1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2">
                    <a:moveTo>
                      <a:pt x="1" y="2"/>
                    </a:moveTo>
                    <a:cubicBezTo>
                      <a:pt x="1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33" name="Freeform 3352"/>
              <p:cNvSpPr>
                <a:spLocks/>
              </p:cNvSpPr>
              <p:nvPr/>
            </p:nvSpPr>
            <p:spPr bwMode="auto">
              <a:xfrm>
                <a:off x="8273" y="3271"/>
                <a:ext cx="4" cy="9"/>
              </a:xfrm>
              <a:custGeom>
                <a:avLst/>
                <a:gdLst>
                  <a:gd name="T0" fmla="*/ 3 w 3"/>
                  <a:gd name="T1" fmla="*/ 6 h 6"/>
                  <a:gd name="T2" fmla="*/ 2 w 3"/>
                  <a:gd name="T3" fmla="*/ 6 h 6"/>
                  <a:gd name="T4" fmla="*/ 0 w 3"/>
                  <a:gd name="T5" fmla="*/ 1 h 6"/>
                  <a:gd name="T6" fmla="*/ 1 w 3"/>
                  <a:gd name="T7" fmla="*/ 0 h 6"/>
                  <a:gd name="T8" fmla="*/ 1 w 3"/>
                  <a:gd name="T9" fmla="*/ 1 h 6"/>
                  <a:gd name="T10" fmla="*/ 3 w 3"/>
                  <a:gd name="T11" fmla="*/ 5 h 6"/>
                  <a:gd name="T12" fmla="*/ 3 w 3"/>
                  <a:gd name="T13" fmla="*/ 6 h 6"/>
                  <a:gd name="T14" fmla="*/ 3 w 3"/>
                  <a:gd name="T15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6">
                    <a:moveTo>
                      <a:pt x="3" y="6"/>
                    </a:moveTo>
                    <a:cubicBezTo>
                      <a:pt x="2" y="6"/>
                      <a:pt x="2" y="6"/>
                      <a:pt x="2" y="6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34" name="Freeform 3353"/>
              <p:cNvSpPr>
                <a:spLocks/>
              </p:cNvSpPr>
              <p:nvPr/>
            </p:nvSpPr>
            <p:spPr bwMode="auto">
              <a:xfrm>
                <a:off x="8276" y="3277"/>
                <a:ext cx="9" cy="3"/>
              </a:xfrm>
              <a:custGeom>
                <a:avLst/>
                <a:gdLst>
                  <a:gd name="T0" fmla="*/ 1 w 6"/>
                  <a:gd name="T1" fmla="*/ 2 h 2"/>
                  <a:gd name="T2" fmla="*/ 0 w 6"/>
                  <a:gd name="T3" fmla="*/ 2 h 2"/>
                  <a:gd name="T4" fmla="*/ 1 w 6"/>
                  <a:gd name="T5" fmla="*/ 1 h 2"/>
                  <a:gd name="T6" fmla="*/ 6 w 6"/>
                  <a:gd name="T7" fmla="*/ 0 h 2"/>
                  <a:gd name="T8" fmla="*/ 6 w 6"/>
                  <a:gd name="T9" fmla="*/ 0 h 2"/>
                  <a:gd name="T10" fmla="*/ 6 w 6"/>
                  <a:gd name="T11" fmla="*/ 0 h 2"/>
                  <a:gd name="T12" fmla="*/ 1 w 6"/>
                  <a:gd name="T13" fmla="*/ 2 h 2"/>
                  <a:gd name="T14" fmla="*/ 1 w 6"/>
                  <a:gd name="T1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2">
                    <a:moveTo>
                      <a:pt x="1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35" name="Freeform 3354"/>
              <p:cNvSpPr>
                <a:spLocks/>
              </p:cNvSpPr>
              <p:nvPr/>
            </p:nvSpPr>
            <p:spPr bwMode="auto">
              <a:xfrm>
                <a:off x="8285" y="3277"/>
                <a:ext cx="4" cy="7"/>
              </a:xfrm>
              <a:custGeom>
                <a:avLst/>
                <a:gdLst>
                  <a:gd name="T0" fmla="*/ 3 w 3"/>
                  <a:gd name="T1" fmla="*/ 5 h 5"/>
                  <a:gd name="T2" fmla="*/ 3 w 3"/>
                  <a:gd name="T3" fmla="*/ 5 h 5"/>
                  <a:gd name="T4" fmla="*/ 0 w 3"/>
                  <a:gd name="T5" fmla="*/ 0 h 5"/>
                  <a:gd name="T6" fmla="*/ 0 w 3"/>
                  <a:gd name="T7" fmla="*/ 0 h 5"/>
                  <a:gd name="T8" fmla="*/ 1 w 3"/>
                  <a:gd name="T9" fmla="*/ 0 h 5"/>
                  <a:gd name="T10" fmla="*/ 3 w 3"/>
                  <a:gd name="T11" fmla="*/ 5 h 5"/>
                  <a:gd name="T12" fmla="*/ 3 w 3"/>
                  <a:gd name="T13" fmla="*/ 5 h 5"/>
                  <a:gd name="T14" fmla="*/ 3 w 3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3" y="5"/>
                    </a:moveTo>
                    <a:cubicBezTo>
                      <a:pt x="3" y="5"/>
                      <a:pt x="3" y="5"/>
                      <a:pt x="3" y="5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36" name="Freeform 3355"/>
              <p:cNvSpPr>
                <a:spLocks/>
              </p:cNvSpPr>
              <p:nvPr/>
            </p:nvSpPr>
            <p:spPr bwMode="auto">
              <a:xfrm>
                <a:off x="8289" y="3283"/>
                <a:ext cx="9" cy="1"/>
              </a:xfrm>
              <a:custGeom>
                <a:avLst/>
                <a:gdLst>
                  <a:gd name="T0" fmla="*/ 0 w 6"/>
                  <a:gd name="T1" fmla="*/ 1 h 1"/>
                  <a:gd name="T2" fmla="*/ 0 w 6"/>
                  <a:gd name="T3" fmla="*/ 1 h 1"/>
                  <a:gd name="T4" fmla="*/ 0 w 6"/>
                  <a:gd name="T5" fmla="*/ 1 h 1"/>
                  <a:gd name="T6" fmla="*/ 5 w 6"/>
                  <a:gd name="T7" fmla="*/ 0 h 1"/>
                  <a:gd name="T8" fmla="*/ 5 w 6"/>
                  <a:gd name="T9" fmla="*/ 0 h 1"/>
                  <a:gd name="T10" fmla="*/ 5 w 6"/>
                  <a:gd name="T11" fmla="*/ 0 h 1"/>
                  <a:gd name="T12" fmla="*/ 0 w 6"/>
                  <a:gd name="T13" fmla="*/ 1 h 1"/>
                  <a:gd name="T14" fmla="*/ 0 w 6"/>
                  <a:gd name="T1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5" y="0"/>
                      <a:pt x="5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37" name="Freeform 3356"/>
              <p:cNvSpPr>
                <a:spLocks/>
              </p:cNvSpPr>
              <p:nvPr/>
            </p:nvSpPr>
            <p:spPr bwMode="auto">
              <a:xfrm>
                <a:off x="8297" y="3283"/>
                <a:ext cx="1" cy="6"/>
              </a:xfrm>
              <a:custGeom>
                <a:avLst/>
                <a:gdLst>
                  <a:gd name="T0" fmla="*/ 1 w 1"/>
                  <a:gd name="T1" fmla="*/ 4 h 4"/>
                  <a:gd name="T2" fmla="*/ 1 w 1"/>
                  <a:gd name="T3" fmla="*/ 4 h 4"/>
                  <a:gd name="T4" fmla="*/ 0 w 1"/>
                  <a:gd name="T5" fmla="*/ 0 h 4"/>
                  <a:gd name="T6" fmla="*/ 0 w 1"/>
                  <a:gd name="T7" fmla="*/ 0 h 4"/>
                  <a:gd name="T8" fmla="*/ 1 w 1"/>
                  <a:gd name="T9" fmla="*/ 0 h 4"/>
                  <a:gd name="T10" fmla="*/ 1 w 1"/>
                  <a:gd name="T11" fmla="*/ 4 h 4"/>
                  <a:gd name="T12" fmla="*/ 1 w 1"/>
                  <a:gd name="T13" fmla="*/ 4 h 4"/>
                  <a:gd name="T14" fmla="*/ 1 w 1"/>
                  <a:gd name="T1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38" name="Freeform 3357"/>
              <p:cNvSpPr>
                <a:spLocks/>
              </p:cNvSpPr>
              <p:nvPr/>
            </p:nvSpPr>
            <p:spPr bwMode="auto">
              <a:xfrm>
                <a:off x="8298" y="3287"/>
                <a:ext cx="11" cy="2"/>
              </a:xfrm>
              <a:custGeom>
                <a:avLst/>
                <a:gdLst>
                  <a:gd name="T0" fmla="*/ 0 w 7"/>
                  <a:gd name="T1" fmla="*/ 1 h 1"/>
                  <a:gd name="T2" fmla="*/ 0 w 7"/>
                  <a:gd name="T3" fmla="*/ 1 h 1"/>
                  <a:gd name="T4" fmla="*/ 0 w 7"/>
                  <a:gd name="T5" fmla="*/ 0 h 1"/>
                  <a:gd name="T6" fmla="*/ 6 w 7"/>
                  <a:gd name="T7" fmla="*/ 0 h 1"/>
                  <a:gd name="T8" fmla="*/ 7 w 7"/>
                  <a:gd name="T9" fmla="*/ 0 h 1"/>
                  <a:gd name="T10" fmla="*/ 6 w 7"/>
                  <a:gd name="T11" fmla="*/ 0 h 1"/>
                  <a:gd name="T12" fmla="*/ 0 w 7"/>
                  <a:gd name="T13" fmla="*/ 1 h 1"/>
                  <a:gd name="T14" fmla="*/ 0 w 7"/>
                  <a:gd name="T1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6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39" name="Freeform 3358"/>
              <p:cNvSpPr>
                <a:spLocks/>
              </p:cNvSpPr>
              <p:nvPr/>
            </p:nvSpPr>
            <p:spPr bwMode="auto">
              <a:xfrm>
                <a:off x="8307" y="3287"/>
                <a:ext cx="4" cy="6"/>
              </a:xfrm>
              <a:custGeom>
                <a:avLst/>
                <a:gdLst>
                  <a:gd name="T0" fmla="*/ 1 w 2"/>
                  <a:gd name="T1" fmla="*/ 4 h 4"/>
                  <a:gd name="T2" fmla="*/ 1 w 2"/>
                  <a:gd name="T3" fmla="*/ 4 h 4"/>
                  <a:gd name="T4" fmla="*/ 0 w 2"/>
                  <a:gd name="T5" fmla="*/ 0 h 4"/>
                  <a:gd name="T6" fmla="*/ 0 w 2"/>
                  <a:gd name="T7" fmla="*/ 0 h 4"/>
                  <a:gd name="T8" fmla="*/ 1 w 2"/>
                  <a:gd name="T9" fmla="*/ 0 h 4"/>
                  <a:gd name="T10" fmla="*/ 2 w 2"/>
                  <a:gd name="T11" fmla="*/ 4 h 4"/>
                  <a:gd name="T12" fmla="*/ 2 w 2"/>
                  <a:gd name="T13" fmla="*/ 4 h 4"/>
                  <a:gd name="T14" fmla="*/ 1 w 2"/>
                  <a:gd name="T1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1" y="4"/>
                      <a:pt x="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40" name="Freeform 3359"/>
              <p:cNvSpPr>
                <a:spLocks/>
              </p:cNvSpPr>
              <p:nvPr/>
            </p:nvSpPr>
            <p:spPr bwMode="auto">
              <a:xfrm>
                <a:off x="8309" y="3292"/>
                <a:ext cx="11" cy="1"/>
              </a:xfrm>
              <a:custGeom>
                <a:avLst/>
                <a:gdLst>
                  <a:gd name="T0" fmla="*/ 0 w 7"/>
                  <a:gd name="T1" fmla="*/ 1 h 1"/>
                  <a:gd name="T2" fmla="*/ 0 w 7"/>
                  <a:gd name="T3" fmla="*/ 1 h 1"/>
                  <a:gd name="T4" fmla="*/ 0 w 7"/>
                  <a:gd name="T5" fmla="*/ 1 h 1"/>
                  <a:gd name="T6" fmla="*/ 7 w 7"/>
                  <a:gd name="T7" fmla="*/ 0 h 1"/>
                  <a:gd name="T8" fmla="*/ 7 w 7"/>
                  <a:gd name="T9" fmla="*/ 0 h 1"/>
                  <a:gd name="T10" fmla="*/ 7 w 7"/>
                  <a:gd name="T11" fmla="*/ 1 h 1"/>
                  <a:gd name="T12" fmla="*/ 0 w 7"/>
                  <a:gd name="T13" fmla="*/ 1 h 1"/>
                  <a:gd name="T14" fmla="*/ 0 w 7"/>
                  <a:gd name="T1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41" name="Freeform 3360"/>
              <p:cNvSpPr>
                <a:spLocks/>
              </p:cNvSpPr>
              <p:nvPr/>
            </p:nvSpPr>
            <p:spPr bwMode="auto">
              <a:xfrm>
                <a:off x="8134" y="3218"/>
                <a:ext cx="177" cy="77"/>
              </a:xfrm>
              <a:custGeom>
                <a:avLst/>
                <a:gdLst>
                  <a:gd name="T0" fmla="*/ 117 w 117"/>
                  <a:gd name="T1" fmla="*/ 51 h 51"/>
                  <a:gd name="T2" fmla="*/ 116 w 117"/>
                  <a:gd name="T3" fmla="*/ 51 h 51"/>
                  <a:gd name="T4" fmla="*/ 0 w 117"/>
                  <a:gd name="T5" fmla="*/ 1 h 51"/>
                  <a:gd name="T6" fmla="*/ 0 w 117"/>
                  <a:gd name="T7" fmla="*/ 1 h 51"/>
                  <a:gd name="T8" fmla="*/ 0 w 117"/>
                  <a:gd name="T9" fmla="*/ 0 h 51"/>
                  <a:gd name="T10" fmla="*/ 117 w 117"/>
                  <a:gd name="T11" fmla="*/ 50 h 51"/>
                  <a:gd name="T12" fmla="*/ 117 w 117"/>
                  <a:gd name="T13" fmla="*/ 51 h 51"/>
                  <a:gd name="T14" fmla="*/ 117 w 117"/>
                  <a:gd name="T15" fmla="*/ 51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7" h="51">
                    <a:moveTo>
                      <a:pt x="117" y="51"/>
                    </a:moveTo>
                    <a:cubicBezTo>
                      <a:pt x="117" y="51"/>
                      <a:pt x="117" y="51"/>
                      <a:pt x="116" y="5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17" y="50"/>
                      <a:pt x="117" y="50"/>
                      <a:pt x="117" y="50"/>
                    </a:cubicBezTo>
                    <a:cubicBezTo>
                      <a:pt x="117" y="50"/>
                      <a:pt x="117" y="50"/>
                      <a:pt x="117" y="51"/>
                    </a:cubicBezTo>
                    <a:cubicBezTo>
                      <a:pt x="117" y="51"/>
                      <a:pt x="117" y="51"/>
                      <a:pt x="117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42" name="Rectangle 3361"/>
              <p:cNvSpPr>
                <a:spLocks noChangeArrowheads="1"/>
              </p:cNvSpPr>
              <p:nvPr/>
            </p:nvSpPr>
            <p:spPr bwMode="auto">
              <a:xfrm>
                <a:off x="8143" y="3213"/>
                <a:ext cx="14" cy="3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43" name="Freeform 3362"/>
              <p:cNvSpPr>
                <a:spLocks/>
              </p:cNvSpPr>
              <p:nvPr/>
            </p:nvSpPr>
            <p:spPr bwMode="auto">
              <a:xfrm>
                <a:off x="8157" y="3213"/>
                <a:ext cx="6" cy="6"/>
              </a:xfrm>
              <a:custGeom>
                <a:avLst/>
                <a:gdLst>
                  <a:gd name="T0" fmla="*/ 4 w 6"/>
                  <a:gd name="T1" fmla="*/ 6 h 6"/>
                  <a:gd name="T2" fmla="*/ 0 w 6"/>
                  <a:gd name="T3" fmla="*/ 3 h 6"/>
                  <a:gd name="T4" fmla="*/ 0 w 6"/>
                  <a:gd name="T5" fmla="*/ 0 h 6"/>
                  <a:gd name="T6" fmla="*/ 6 w 6"/>
                  <a:gd name="T7" fmla="*/ 3 h 6"/>
                  <a:gd name="T8" fmla="*/ 4 w 6"/>
                  <a:gd name="T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4" y="6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6" y="3"/>
                    </a:lnTo>
                    <a:lnTo>
                      <a:pt x="4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44" name="Freeform 3363"/>
              <p:cNvSpPr>
                <a:spLocks/>
              </p:cNvSpPr>
              <p:nvPr/>
            </p:nvSpPr>
            <p:spPr bwMode="auto">
              <a:xfrm>
                <a:off x="8157" y="3203"/>
                <a:ext cx="0" cy="12"/>
              </a:xfrm>
              <a:custGeom>
                <a:avLst/>
                <a:gdLst>
                  <a:gd name="T0" fmla="*/ 8 h 8"/>
                  <a:gd name="T1" fmla="*/ 8 h 8"/>
                  <a:gd name="T2" fmla="*/ 0 h 8"/>
                  <a:gd name="T3" fmla="*/ 0 h 8"/>
                  <a:gd name="T4" fmla="*/ 0 h 8"/>
                  <a:gd name="T5" fmla="*/ 8 h 8"/>
                  <a:gd name="T6" fmla="*/ 8 h 8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</a:cxnLst>
                <a:rect l="0" t="0" r="r" b="b"/>
                <a:pathLst>
                  <a:path h="8">
                    <a:moveTo>
                      <a:pt x="0" y="8"/>
                    </a:moveTo>
                    <a:cubicBezTo>
                      <a:pt x="0" y="8"/>
                      <a:pt x="0" y="8"/>
                      <a:pt x="0" y="8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45" name="Freeform 3364"/>
              <p:cNvSpPr>
                <a:spLocks/>
              </p:cNvSpPr>
              <p:nvPr/>
            </p:nvSpPr>
            <p:spPr bwMode="auto">
              <a:xfrm>
                <a:off x="8157" y="3203"/>
                <a:ext cx="7" cy="4"/>
              </a:xfrm>
              <a:custGeom>
                <a:avLst/>
                <a:gdLst>
                  <a:gd name="T0" fmla="*/ 4 w 5"/>
                  <a:gd name="T1" fmla="*/ 3 h 3"/>
                  <a:gd name="T2" fmla="*/ 4 w 5"/>
                  <a:gd name="T3" fmla="*/ 3 h 3"/>
                  <a:gd name="T4" fmla="*/ 0 w 5"/>
                  <a:gd name="T5" fmla="*/ 1 h 3"/>
                  <a:gd name="T6" fmla="*/ 0 w 5"/>
                  <a:gd name="T7" fmla="*/ 0 h 3"/>
                  <a:gd name="T8" fmla="*/ 0 w 5"/>
                  <a:gd name="T9" fmla="*/ 0 h 3"/>
                  <a:gd name="T10" fmla="*/ 5 w 5"/>
                  <a:gd name="T11" fmla="*/ 2 h 3"/>
                  <a:gd name="T12" fmla="*/ 5 w 5"/>
                  <a:gd name="T13" fmla="*/ 3 h 3"/>
                  <a:gd name="T14" fmla="*/ 4 w 5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3">
                    <a:moveTo>
                      <a:pt x="4" y="3"/>
                    </a:moveTo>
                    <a:cubicBezTo>
                      <a:pt x="4" y="3"/>
                      <a:pt x="4" y="3"/>
                      <a:pt x="4" y="3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4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46" name="Freeform 3365"/>
              <p:cNvSpPr>
                <a:spLocks/>
              </p:cNvSpPr>
              <p:nvPr/>
            </p:nvSpPr>
            <p:spPr bwMode="auto">
              <a:xfrm>
                <a:off x="8161" y="3206"/>
                <a:ext cx="3" cy="12"/>
              </a:xfrm>
              <a:custGeom>
                <a:avLst/>
                <a:gdLst>
                  <a:gd name="T0" fmla="*/ 0 w 2"/>
                  <a:gd name="T1" fmla="*/ 8 h 8"/>
                  <a:gd name="T2" fmla="*/ 0 w 2"/>
                  <a:gd name="T3" fmla="*/ 8 h 8"/>
                  <a:gd name="T4" fmla="*/ 0 w 2"/>
                  <a:gd name="T5" fmla="*/ 7 h 8"/>
                  <a:gd name="T6" fmla="*/ 1 w 2"/>
                  <a:gd name="T7" fmla="*/ 1 h 8"/>
                  <a:gd name="T8" fmla="*/ 2 w 2"/>
                  <a:gd name="T9" fmla="*/ 0 h 8"/>
                  <a:gd name="T10" fmla="*/ 2 w 2"/>
                  <a:gd name="T11" fmla="*/ 1 h 8"/>
                  <a:gd name="T12" fmla="*/ 1 w 2"/>
                  <a:gd name="T13" fmla="*/ 7 h 8"/>
                  <a:gd name="T14" fmla="*/ 0 w 2"/>
                  <a:gd name="T15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8">
                    <a:moveTo>
                      <a:pt x="0" y="8"/>
                    </a:move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7"/>
                      <a:pt x="0" y="7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8"/>
                      <a:pt x="1" y="8"/>
                      <a:pt x="0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47" name="Freeform 3366"/>
              <p:cNvSpPr>
                <a:spLocks/>
              </p:cNvSpPr>
              <p:nvPr/>
            </p:nvSpPr>
            <p:spPr bwMode="auto">
              <a:xfrm>
                <a:off x="8157" y="3209"/>
                <a:ext cx="6" cy="4"/>
              </a:xfrm>
              <a:custGeom>
                <a:avLst/>
                <a:gdLst>
                  <a:gd name="T0" fmla="*/ 4 w 4"/>
                  <a:gd name="T1" fmla="*/ 3 h 3"/>
                  <a:gd name="T2" fmla="*/ 4 w 4"/>
                  <a:gd name="T3" fmla="*/ 3 h 3"/>
                  <a:gd name="T4" fmla="*/ 0 w 4"/>
                  <a:gd name="T5" fmla="*/ 0 h 3"/>
                  <a:gd name="T6" fmla="*/ 0 w 4"/>
                  <a:gd name="T7" fmla="*/ 0 h 3"/>
                  <a:gd name="T8" fmla="*/ 0 w 4"/>
                  <a:gd name="T9" fmla="*/ 0 h 3"/>
                  <a:gd name="T10" fmla="*/ 4 w 4"/>
                  <a:gd name="T11" fmla="*/ 2 h 3"/>
                  <a:gd name="T12" fmla="*/ 4 w 4"/>
                  <a:gd name="T13" fmla="*/ 3 h 3"/>
                  <a:gd name="T14" fmla="*/ 4 w 4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3">
                    <a:moveTo>
                      <a:pt x="4" y="3"/>
                    </a:moveTo>
                    <a:cubicBezTo>
                      <a:pt x="4" y="3"/>
                      <a:pt x="4" y="3"/>
                      <a:pt x="4" y="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48" name="Freeform 3367"/>
              <p:cNvSpPr>
                <a:spLocks/>
              </p:cNvSpPr>
              <p:nvPr/>
            </p:nvSpPr>
            <p:spPr bwMode="auto">
              <a:xfrm>
                <a:off x="8143" y="3209"/>
                <a:ext cx="14" cy="1"/>
              </a:xfrm>
              <a:custGeom>
                <a:avLst/>
                <a:gdLst>
                  <a:gd name="T0" fmla="*/ 0 w 9"/>
                  <a:gd name="T1" fmla="*/ 1 h 1"/>
                  <a:gd name="T2" fmla="*/ 0 w 9"/>
                  <a:gd name="T3" fmla="*/ 0 h 1"/>
                  <a:gd name="T4" fmla="*/ 0 w 9"/>
                  <a:gd name="T5" fmla="*/ 0 h 1"/>
                  <a:gd name="T6" fmla="*/ 9 w 9"/>
                  <a:gd name="T7" fmla="*/ 0 h 1"/>
                  <a:gd name="T8" fmla="*/ 9 w 9"/>
                  <a:gd name="T9" fmla="*/ 0 h 1"/>
                  <a:gd name="T10" fmla="*/ 9 w 9"/>
                  <a:gd name="T11" fmla="*/ 0 h 1"/>
                  <a:gd name="T12" fmla="*/ 0 w 9"/>
                  <a:gd name="T13" fmla="*/ 1 h 1"/>
                  <a:gd name="T14" fmla="*/ 0 w 9"/>
                  <a:gd name="T1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"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49" name="Freeform 3368"/>
              <p:cNvSpPr>
                <a:spLocks/>
              </p:cNvSpPr>
              <p:nvPr/>
            </p:nvSpPr>
            <p:spPr bwMode="auto">
              <a:xfrm>
                <a:off x="8143" y="3203"/>
                <a:ext cx="2" cy="12"/>
              </a:xfrm>
              <a:custGeom>
                <a:avLst/>
                <a:gdLst>
                  <a:gd name="T0" fmla="*/ 0 w 1"/>
                  <a:gd name="T1" fmla="*/ 8 h 8"/>
                  <a:gd name="T2" fmla="*/ 0 w 1"/>
                  <a:gd name="T3" fmla="*/ 8 h 8"/>
                  <a:gd name="T4" fmla="*/ 0 w 1"/>
                  <a:gd name="T5" fmla="*/ 0 h 8"/>
                  <a:gd name="T6" fmla="*/ 0 w 1"/>
                  <a:gd name="T7" fmla="*/ 0 h 8"/>
                  <a:gd name="T8" fmla="*/ 0 w 1"/>
                  <a:gd name="T9" fmla="*/ 0 h 8"/>
                  <a:gd name="T10" fmla="*/ 1 w 1"/>
                  <a:gd name="T11" fmla="*/ 8 h 8"/>
                  <a:gd name="T12" fmla="*/ 0 w 1"/>
                  <a:gd name="T13" fmla="*/ 8 h 8"/>
                  <a:gd name="T14" fmla="*/ 0 w 1"/>
                  <a:gd name="T15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8">
                    <a:moveTo>
                      <a:pt x="0" y="8"/>
                    </a:moveTo>
                    <a:cubicBezTo>
                      <a:pt x="0" y="8"/>
                      <a:pt x="0" y="8"/>
                      <a:pt x="0" y="8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50" name="Freeform 3369"/>
              <p:cNvSpPr>
                <a:spLocks/>
              </p:cNvSpPr>
              <p:nvPr/>
            </p:nvSpPr>
            <p:spPr bwMode="auto">
              <a:xfrm>
                <a:off x="8143" y="3203"/>
                <a:ext cx="14" cy="1"/>
              </a:xfrm>
              <a:custGeom>
                <a:avLst/>
                <a:gdLst>
                  <a:gd name="T0" fmla="*/ 9 w 9"/>
                  <a:gd name="T1" fmla="*/ 1 h 1"/>
                  <a:gd name="T2" fmla="*/ 9 w 9"/>
                  <a:gd name="T3" fmla="*/ 1 h 1"/>
                  <a:gd name="T4" fmla="*/ 0 w 9"/>
                  <a:gd name="T5" fmla="*/ 0 h 1"/>
                  <a:gd name="T6" fmla="*/ 0 w 9"/>
                  <a:gd name="T7" fmla="*/ 0 h 1"/>
                  <a:gd name="T8" fmla="*/ 0 w 9"/>
                  <a:gd name="T9" fmla="*/ 0 h 1"/>
                  <a:gd name="T10" fmla="*/ 9 w 9"/>
                  <a:gd name="T11" fmla="*/ 0 h 1"/>
                  <a:gd name="T12" fmla="*/ 9 w 9"/>
                  <a:gd name="T13" fmla="*/ 0 h 1"/>
                  <a:gd name="T14" fmla="*/ 9 w 9"/>
                  <a:gd name="T1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" h="1">
                    <a:moveTo>
                      <a:pt x="9" y="1"/>
                    </a:moveTo>
                    <a:cubicBezTo>
                      <a:pt x="9" y="1"/>
                      <a:pt x="9" y="1"/>
                      <a:pt x="9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1"/>
                      <a:pt x="9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51" name="Freeform 3370"/>
              <p:cNvSpPr>
                <a:spLocks/>
              </p:cNvSpPr>
              <p:nvPr/>
            </p:nvSpPr>
            <p:spPr bwMode="auto">
              <a:xfrm>
                <a:off x="8143" y="3216"/>
                <a:ext cx="18" cy="3"/>
              </a:xfrm>
              <a:custGeom>
                <a:avLst/>
                <a:gdLst>
                  <a:gd name="T0" fmla="*/ 18 w 18"/>
                  <a:gd name="T1" fmla="*/ 3 h 3"/>
                  <a:gd name="T2" fmla="*/ 5 w 18"/>
                  <a:gd name="T3" fmla="*/ 3 h 3"/>
                  <a:gd name="T4" fmla="*/ 0 w 18"/>
                  <a:gd name="T5" fmla="*/ 0 h 3"/>
                  <a:gd name="T6" fmla="*/ 14 w 18"/>
                  <a:gd name="T7" fmla="*/ 0 h 3"/>
                  <a:gd name="T8" fmla="*/ 18 w 18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3">
                    <a:moveTo>
                      <a:pt x="18" y="3"/>
                    </a:moveTo>
                    <a:lnTo>
                      <a:pt x="5" y="3"/>
                    </a:lnTo>
                    <a:lnTo>
                      <a:pt x="0" y="0"/>
                    </a:lnTo>
                    <a:lnTo>
                      <a:pt x="14" y="0"/>
                    </a:lnTo>
                    <a:lnTo>
                      <a:pt x="18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52" name="Rectangle 3371"/>
              <p:cNvSpPr>
                <a:spLocks noChangeArrowheads="1"/>
              </p:cNvSpPr>
              <p:nvPr/>
            </p:nvSpPr>
            <p:spPr bwMode="auto">
              <a:xfrm>
                <a:off x="8118" y="3218"/>
                <a:ext cx="30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53" name="Freeform 3372"/>
              <p:cNvSpPr>
                <a:spLocks noEditPoints="1"/>
              </p:cNvSpPr>
              <p:nvPr/>
            </p:nvSpPr>
            <p:spPr bwMode="auto">
              <a:xfrm>
                <a:off x="8085" y="3188"/>
                <a:ext cx="61" cy="30"/>
              </a:xfrm>
              <a:custGeom>
                <a:avLst/>
                <a:gdLst>
                  <a:gd name="T0" fmla="*/ 40 w 41"/>
                  <a:gd name="T1" fmla="*/ 18 h 20"/>
                  <a:gd name="T2" fmla="*/ 0 w 41"/>
                  <a:gd name="T3" fmla="*/ 0 h 20"/>
                  <a:gd name="T4" fmla="*/ 0 w 41"/>
                  <a:gd name="T5" fmla="*/ 7 h 20"/>
                  <a:gd name="T6" fmla="*/ 27 w 41"/>
                  <a:gd name="T7" fmla="*/ 18 h 20"/>
                  <a:gd name="T8" fmla="*/ 27 w 41"/>
                  <a:gd name="T9" fmla="*/ 20 h 20"/>
                  <a:gd name="T10" fmla="*/ 41 w 41"/>
                  <a:gd name="T11" fmla="*/ 20 h 20"/>
                  <a:gd name="T12" fmla="*/ 40 w 41"/>
                  <a:gd name="T13" fmla="*/ 18 h 20"/>
                  <a:gd name="T14" fmla="*/ 3 w 41"/>
                  <a:gd name="T15" fmla="*/ 5 h 20"/>
                  <a:gd name="T16" fmla="*/ 5 w 41"/>
                  <a:gd name="T17" fmla="*/ 3 h 20"/>
                  <a:gd name="T18" fmla="*/ 12 w 41"/>
                  <a:gd name="T19" fmla="*/ 6 h 20"/>
                  <a:gd name="T20" fmla="*/ 10 w 41"/>
                  <a:gd name="T21" fmla="*/ 8 h 20"/>
                  <a:gd name="T22" fmla="*/ 3 w 41"/>
                  <a:gd name="T23" fmla="*/ 5 h 20"/>
                  <a:gd name="T24" fmla="*/ 14 w 41"/>
                  <a:gd name="T25" fmla="*/ 9 h 20"/>
                  <a:gd name="T26" fmla="*/ 11 w 41"/>
                  <a:gd name="T27" fmla="*/ 9 h 20"/>
                  <a:gd name="T28" fmla="*/ 11 w 41"/>
                  <a:gd name="T29" fmla="*/ 9 h 20"/>
                  <a:gd name="T30" fmla="*/ 10 w 41"/>
                  <a:gd name="T31" fmla="*/ 8 h 20"/>
                  <a:gd name="T32" fmla="*/ 12 w 41"/>
                  <a:gd name="T33" fmla="*/ 7 h 20"/>
                  <a:gd name="T34" fmla="*/ 15 w 41"/>
                  <a:gd name="T35" fmla="*/ 8 h 20"/>
                  <a:gd name="T36" fmla="*/ 14 w 41"/>
                  <a:gd name="T37" fmla="*/ 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1" h="20">
                    <a:moveTo>
                      <a:pt x="40" y="18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27" y="18"/>
                      <a:pt x="27" y="18"/>
                      <a:pt x="27" y="18"/>
                    </a:cubicBezTo>
                    <a:cubicBezTo>
                      <a:pt x="27" y="20"/>
                      <a:pt x="27" y="20"/>
                      <a:pt x="27" y="20"/>
                    </a:cubicBezTo>
                    <a:cubicBezTo>
                      <a:pt x="27" y="20"/>
                      <a:pt x="41" y="20"/>
                      <a:pt x="41" y="20"/>
                    </a:cubicBezTo>
                    <a:cubicBezTo>
                      <a:pt x="41" y="20"/>
                      <a:pt x="40" y="18"/>
                      <a:pt x="40" y="18"/>
                    </a:cubicBezTo>
                    <a:close/>
                    <a:moveTo>
                      <a:pt x="3" y="5"/>
                    </a:moveTo>
                    <a:cubicBezTo>
                      <a:pt x="5" y="3"/>
                      <a:pt x="5" y="3"/>
                      <a:pt x="5" y="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0" y="8"/>
                      <a:pt x="10" y="8"/>
                      <a:pt x="10" y="8"/>
                    </a:cubicBezTo>
                    <a:lnTo>
                      <a:pt x="3" y="5"/>
                    </a:lnTo>
                    <a:close/>
                    <a:moveTo>
                      <a:pt x="14" y="9"/>
                    </a:moveTo>
                    <a:cubicBezTo>
                      <a:pt x="11" y="9"/>
                      <a:pt x="11" y="9"/>
                      <a:pt x="11" y="9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5" y="8"/>
                      <a:pt x="15" y="8"/>
                      <a:pt x="15" y="8"/>
                    </a:cubicBezTo>
                    <a:lnTo>
                      <a:pt x="14" y="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54" name="Freeform 3373"/>
              <p:cNvSpPr>
                <a:spLocks/>
              </p:cNvSpPr>
              <p:nvPr/>
            </p:nvSpPr>
            <p:spPr bwMode="auto">
              <a:xfrm>
                <a:off x="8051" y="3182"/>
                <a:ext cx="40" cy="16"/>
              </a:xfrm>
              <a:custGeom>
                <a:avLst/>
                <a:gdLst>
                  <a:gd name="T0" fmla="*/ 0 w 40"/>
                  <a:gd name="T1" fmla="*/ 1 h 16"/>
                  <a:gd name="T2" fmla="*/ 34 w 40"/>
                  <a:gd name="T3" fmla="*/ 16 h 16"/>
                  <a:gd name="T4" fmla="*/ 40 w 40"/>
                  <a:gd name="T5" fmla="*/ 9 h 16"/>
                  <a:gd name="T6" fmla="*/ 23 w 40"/>
                  <a:gd name="T7" fmla="*/ 0 h 16"/>
                  <a:gd name="T8" fmla="*/ 0 w 40"/>
                  <a:gd name="T9" fmla="*/ 1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16">
                    <a:moveTo>
                      <a:pt x="0" y="1"/>
                    </a:moveTo>
                    <a:lnTo>
                      <a:pt x="34" y="16"/>
                    </a:lnTo>
                    <a:lnTo>
                      <a:pt x="40" y="9"/>
                    </a:lnTo>
                    <a:lnTo>
                      <a:pt x="23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55" name="Freeform 3374"/>
              <p:cNvSpPr>
                <a:spLocks/>
              </p:cNvSpPr>
              <p:nvPr/>
            </p:nvSpPr>
            <p:spPr bwMode="auto">
              <a:xfrm>
                <a:off x="8076" y="3180"/>
                <a:ext cx="67" cy="35"/>
              </a:xfrm>
              <a:custGeom>
                <a:avLst/>
                <a:gdLst>
                  <a:gd name="T0" fmla="*/ 67 w 67"/>
                  <a:gd name="T1" fmla="*/ 35 h 35"/>
                  <a:gd name="T2" fmla="*/ 0 w 67"/>
                  <a:gd name="T3" fmla="*/ 3 h 35"/>
                  <a:gd name="T4" fmla="*/ 0 w 67"/>
                  <a:gd name="T5" fmla="*/ 0 h 35"/>
                  <a:gd name="T6" fmla="*/ 67 w 67"/>
                  <a:gd name="T7" fmla="*/ 33 h 35"/>
                  <a:gd name="T8" fmla="*/ 67 w 67"/>
                  <a:gd name="T9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7" h="35">
                    <a:moveTo>
                      <a:pt x="67" y="35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67" y="33"/>
                    </a:lnTo>
                    <a:lnTo>
                      <a:pt x="67" y="3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56" name="Rectangle 3375"/>
              <p:cNvSpPr>
                <a:spLocks noChangeArrowheads="1"/>
              </p:cNvSpPr>
              <p:nvPr/>
            </p:nvSpPr>
            <p:spPr bwMode="auto">
              <a:xfrm>
                <a:off x="8051" y="3180"/>
                <a:ext cx="25" cy="3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57" name="Freeform 3376"/>
              <p:cNvSpPr>
                <a:spLocks/>
              </p:cNvSpPr>
              <p:nvPr/>
            </p:nvSpPr>
            <p:spPr bwMode="auto">
              <a:xfrm>
                <a:off x="8073" y="3183"/>
                <a:ext cx="12" cy="32"/>
              </a:xfrm>
              <a:custGeom>
                <a:avLst/>
                <a:gdLst>
                  <a:gd name="T0" fmla="*/ 1 w 12"/>
                  <a:gd name="T1" fmla="*/ 0 h 32"/>
                  <a:gd name="T2" fmla="*/ 0 w 12"/>
                  <a:gd name="T3" fmla="*/ 26 h 32"/>
                  <a:gd name="T4" fmla="*/ 10 w 12"/>
                  <a:gd name="T5" fmla="*/ 32 h 32"/>
                  <a:gd name="T6" fmla="*/ 12 w 12"/>
                  <a:gd name="T7" fmla="*/ 6 h 32"/>
                  <a:gd name="T8" fmla="*/ 1 w 12"/>
                  <a:gd name="T9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32">
                    <a:moveTo>
                      <a:pt x="1" y="0"/>
                    </a:moveTo>
                    <a:lnTo>
                      <a:pt x="0" y="26"/>
                    </a:lnTo>
                    <a:lnTo>
                      <a:pt x="10" y="32"/>
                    </a:lnTo>
                    <a:lnTo>
                      <a:pt x="12" y="6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58" name="Freeform 3377"/>
              <p:cNvSpPr>
                <a:spLocks/>
              </p:cNvSpPr>
              <p:nvPr/>
            </p:nvSpPr>
            <p:spPr bwMode="auto">
              <a:xfrm>
                <a:off x="8059" y="3183"/>
                <a:ext cx="15" cy="27"/>
              </a:xfrm>
              <a:custGeom>
                <a:avLst/>
                <a:gdLst>
                  <a:gd name="T0" fmla="*/ 0 w 15"/>
                  <a:gd name="T1" fmla="*/ 2 h 27"/>
                  <a:gd name="T2" fmla="*/ 15 w 15"/>
                  <a:gd name="T3" fmla="*/ 0 h 27"/>
                  <a:gd name="T4" fmla="*/ 14 w 15"/>
                  <a:gd name="T5" fmla="*/ 26 h 27"/>
                  <a:gd name="T6" fmla="*/ 0 w 15"/>
                  <a:gd name="T7" fmla="*/ 27 h 27"/>
                  <a:gd name="T8" fmla="*/ 0 w 15"/>
                  <a:gd name="T9" fmla="*/ 27 h 27"/>
                  <a:gd name="T10" fmla="*/ 0 w 15"/>
                  <a:gd name="T11" fmla="*/ 2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" h="27">
                    <a:moveTo>
                      <a:pt x="0" y="2"/>
                    </a:moveTo>
                    <a:lnTo>
                      <a:pt x="15" y="0"/>
                    </a:lnTo>
                    <a:lnTo>
                      <a:pt x="14" y="26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59" name="Freeform 3378"/>
              <p:cNvSpPr>
                <a:spLocks/>
              </p:cNvSpPr>
              <p:nvPr/>
            </p:nvSpPr>
            <p:spPr bwMode="auto">
              <a:xfrm>
                <a:off x="8059" y="3209"/>
                <a:ext cx="24" cy="6"/>
              </a:xfrm>
              <a:custGeom>
                <a:avLst/>
                <a:gdLst>
                  <a:gd name="T0" fmla="*/ 11 w 24"/>
                  <a:gd name="T1" fmla="*/ 6 h 6"/>
                  <a:gd name="T2" fmla="*/ 0 w 24"/>
                  <a:gd name="T3" fmla="*/ 1 h 6"/>
                  <a:gd name="T4" fmla="*/ 14 w 24"/>
                  <a:gd name="T5" fmla="*/ 0 h 6"/>
                  <a:gd name="T6" fmla="*/ 24 w 24"/>
                  <a:gd name="T7" fmla="*/ 6 h 6"/>
                  <a:gd name="T8" fmla="*/ 11 w 24"/>
                  <a:gd name="T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6">
                    <a:moveTo>
                      <a:pt x="11" y="6"/>
                    </a:moveTo>
                    <a:lnTo>
                      <a:pt x="0" y="1"/>
                    </a:lnTo>
                    <a:lnTo>
                      <a:pt x="14" y="0"/>
                    </a:lnTo>
                    <a:lnTo>
                      <a:pt x="24" y="6"/>
                    </a:lnTo>
                    <a:lnTo>
                      <a:pt x="11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60" name="Freeform 3379"/>
              <p:cNvSpPr>
                <a:spLocks/>
              </p:cNvSpPr>
              <p:nvPr/>
            </p:nvSpPr>
            <p:spPr bwMode="auto">
              <a:xfrm>
                <a:off x="8051" y="3166"/>
                <a:ext cx="0" cy="14"/>
              </a:xfrm>
              <a:custGeom>
                <a:avLst/>
                <a:gdLst>
                  <a:gd name="T0" fmla="*/ 9 h 9"/>
                  <a:gd name="T1" fmla="*/ 9 h 9"/>
                  <a:gd name="T2" fmla="*/ 0 h 9"/>
                  <a:gd name="T3" fmla="*/ 0 h 9"/>
                  <a:gd name="T4" fmla="*/ 0 h 9"/>
                  <a:gd name="T5" fmla="*/ 9 h 9"/>
                  <a:gd name="T6" fmla="*/ 9 h 9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</a:cxnLst>
                <a:rect l="0" t="0" r="r" b="b"/>
                <a:pathLst>
                  <a:path h="9">
                    <a:moveTo>
                      <a:pt x="0" y="9"/>
                    </a:moveTo>
                    <a:cubicBezTo>
                      <a:pt x="0" y="9"/>
                      <a:pt x="0" y="9"/>
                      <a:pt x="0" y="9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61" name="Freeform 3380"/>
              <p:cNvSpPr>
                <a:spLocks/>
              </p:cNvSpPr>
              <p:nvPr/>
            </p:nvSpPr>
            <p:spPr bwMode="auto">
              <a:xfrm>
                <a:off x="8074" y="3165"/>
                <a:ext cx="2" cy="15"/>
              </a:xfrm>
              <a:custGeom>
                <a:avLst/>
                <a:gdLst>
                  <a:gd name="T0" fmla="*/ 0 w 1"/>
                  <a:gd name="T1" fmla="*/ 10 h 10"/>
                  <a:gd name="T2" fmla="*/ 0 w 1"/>
                  <a:gd name="T3" fmla="*/ 10 h 10"/>
                  <a:gd name="T4" fmla="*/ 0 w 1"/>
                  <a:gd name="T5" fmla="*/ 10 h 10"/>
                  <a:gd name="T6" fmla="*/ 0 w 1"/>
                  <a:gd name="T7" fmla="*/ 0 h 10"/>
                  <a:gd name="T8" fmla="*/ 1 w 1"/>
                  <a:gd name="T9" fmla="*/ 0 h 10"/>
                  <a:gd name="T10" fmla="*/ 1 w 1"/>
                  <a:gd name="T11" fmla="*/ 0 h 10"/>
                  <a:gd name="T12" fmla="*/ 1 w 1"/>
                  <a:gd name="T13" fmla="*/ 0 h 10"/>
                  <a:gd name="T14" fmla="*/ 0 w 1"/>
                  <a:gd name="T15" fmla="*/ 10 h 10"/>
                  <a:gd name="T16" fmla="*/ 0 w 1"/>
                  <a:gd name="T17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" h="10">
                    <a:moveTo>
                      <a:pt x="0" y="10"/>
                    </a:move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62" name="Freeform 3381"/>
              <p:cNvSpPr>
                <a:spLocks/>
              </p:cNvSpPr>
              <p:nvPr/>
            </p:nvSpPr>
            <p:spPr bwMode="auto">
              <a:xfrm>
                <a:off x="8051" y="3165"/>
                <a:ext cx="25" cy="3"/>
              </a:xfrm>
              <a:custGeom>
                <a:avLst/>
                <a:gdLst>
                  <a:gd name="T0" fmla="*/ 0 w 16"/>
                  <a:gd name="T1" fmla="*/ 2 h 2"/>
                  <a:gd name="T2" fmla="*/ 0 w 16"/>
                  <a:gd name="T3" fmla="*/ 2 h 2"/>
                  <a:gd name="T4" fmla="*/ 0 w 16"/>
                  <a:gd name="T5" fmla="*/ 1 h 2"/>
                  <a:gd name="T6" fmla="*/ 16 w 16"/>
                  <a:gd name="T7" fmla="*/ 0 h 2"/>
                  <a:gd name="T8" fmla="*/ 16 w 16"/>
                  <a:gd name="T9" fmla="*/ 0 h 2"/>
                  <a:gd name="T10" fmla="*/ 16 w 16"/>
                  <a:gd name="T11" fmla="*/ 0 h 2"/>
                  <a:gd name="T12" fmla="*/ 0 w 16"/>
                  <a:gd name="T13" fmla="*/ 2 h 2"/>
                  <a:gd name="T14" fmla="*/ 0 w 16"/>
                  <a:gd name="T1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2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63" name="Freeform 3382"/>
              <p:cNvSpPr>
                <a:spLocks/>
              </p:cNvSpPr>
              <p:nvPr/>
            </p:nvSpPr>
            <p:spPr bwMode="auto">
              <a:xfrm>
                <a:off x="8074" y="3165"/>
                <a:ext cx="66" cy="35"/>
              </a:xfrm>
              <a:custGeom>
                <a:avLst/>
                <a:gdLst>
                  <a:gd name="T0" fmla="*/ 43 w 44"/>
                  <a:gd name="T1" fmla="*/ 23 h 23"/>
                  <a:gd name="T2" fmla="*/ 43 w 44"/>
                  <a:gd name="T3" fmla="*/ 23 h 23"/>
                  <a:gd name="T4" fmla="*/ 0 w 44"/>
                  <a:gd name="T5" fmla="*/ 0 h 23"/>
                  <a:gd name="T6" fmla="*/ 0 w 44"/>
                  <a:gd name="T7" fmla="*/ 0 h 23"/>
                  <a:gd name="T8" fmla="*/ 1 w 44"/>
                  <a:gd name="T9" fmla="*/ 0 h 23"/>
                  <a:gd name="T10" fmla="*/ 43 w 44"/>
                  <a:gd name="T11" fmla="*/ 22 h 23"/>
                  <a:gd name="T12" fmla="*/ 44 w 44"/>
                  <a:gd name="T13" fmla="*/ 23 h 23"/>
                  <a:gd name="T14" fmla="*/ 43 w 44"/>
                  <a:gd name="T15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4" h="23">
                    <a:moveTo>
                      <a:pt x="43" y="23"/>
                    </a:moveTo>
                    <a:cubicBezTo>
                      <a:pt x="43" y="23"/>
                      <a:pt x="43" y="23"/>
                      <a:pt x="43" y="2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43" y="22"/>
                      <a:pt x="43" y="22"/>
                      <a:pt x="43" y="22"/>
                    </a:cubicBezTo>
                    <a:cubicBezTo>
                      <a:pt x="44" y="22"/>
                      <a:pt x="44" y="22"/>
                      <a:pt x="44" y="23"/>
                    </a:cubicBezTo>
                    <a:cubicBezTo>
                      <a:pt x="44" y="23"/>
                      <a:pt x="43" y="23"/>
                      <a:pt x="43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64" name="Freeform 3383"/>
              <p:cNvSpPr>
                <a:spLocks/>
              </p:cNvSpPr>
              <p:nvPr/>
            </p:nvSpPr>
            <p:spPr bwMode="auto">
              <a:xfrm>
                <a:off x="8139" y="3198"/>
                <a:ext cx="1" cy="14"/>
              </a:xfrm>
              <a:custGeom>
                <a:avLst/>
                <a:gdLst>
                  <a:gd name="T0" fmla="*/ 0 w 1"/>
                  <a:gd name="T1" fmla="*/ 9 h 9"/>
                  <a:gd name="T2" fmla="*/ 0 w 1"/>
                  <a:gd name="T3" fmla="*/ 9 h 9"/>
                  <a:gd name="T4" fmla="*/ 0 w 1"/>
                  <a:gd name="T5" fmla="*/ 9 h 9"/>
                  <a:gd name="T6" fmla="*/ 0 w 1"/>
                  <a:gd name="T7" fmla="*/ 0 h 9"/>
                  <a:gd name="T8" fmla="*/ 0 w 1"/>
                  <a:gd name="T9" fmla="*/ 0 h 9"/>
                  <a:gd name="T10" fmla="*/ 0 w 1"/>
                  <a:gd name="T11" fmla="*/ 0 h 9"/>
                  <a:gd name="T12" fmla="*/ 1 w 1"/>
                  <a:gd name="T13" fmla="*/ 0 h 9"/>
                  <a:gd name="T14" fmla="*/ 1 w 1"/>
                  <a:gd name="T15" fmla="*/ 9 h 9"/>
                  <a:gd name="T16" fmla="*/ 0 w 1"/>
                  <a:gd name="T1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" h="9">
                    <a:moveTo>
                      <a:pt x="0" y="9"/>
                    </a:move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0" y="9"/>
                      <a:pt x="0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65" name="Freeform 3384"/>
              <p:cNvSpPr>
                <a:spLocks/>
              </p:cNvSpPr>
              <p:nvPr/>
            </p:nvSpPr>
            <p:spPr bwMode="auto">
              <a:xfrm>
                <a:off x="8130" y="3194"/>
                <a:ext cx="0" cy="13"/>
              </a:xfrm>
              <a:custGeom>
                <a:avLst/>
                <a:gdLst>
                  <a:gd name="T0" fmla="*/ 9 h 9"/>
                  <a:gd name="T1" fmla="*/ 9 h 9"/>
                  <a:gd name="T2" fmla="*/ 0 h 9"/>
                  <a:gd name="T3" fmla="*/ 0 h 9"/>
                  <a:gd name="T4" fmla="*/ 0 h 9"/>
                  <a:gd name="T5" fmla="*/ 9 h 9"/>
                  <a:gd name="T6" fmla="*/ 9 h 9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</a:cxnLst>
                <a:rect l="0" t="0" r="r" b="b"/>
                <a:pathLst>
                  <a:path h="9">
                    <a:moveTo>
                      <a:pt x="0" y="9"/>
                    </a:moveTo>
                    <a:cubicBezTo>
                      <a:pt x="0" y="9"/>
                      <a:pt x="0" y="9"/>
                      <a:pt x="0" y="9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66" name="Freeform 3385"/>
              <p:cNvSpPr>
                <a:spLocks/>
              </p:cNvSpPr>
              <p:nvPr/>
            </p:nvSpPr>
            <p:spPr bwMode="auto">
              <a:xfrm>
                <a:off x="8118" y="3188"/>
                <a:ext cx="0" cy="15"/>
              </a:xfrm>
              <a:custGeom>
                <a:avLst/>
                <a:gdLst>
                  <a:gd name="T0" fmla="*/ 10 h 10"/>
                  <a:gd name="T1" fmla="*/ 10 h 10"/>
                  <a:gd name="T2" fmla="*/ 0 h 10"/>
                  <a:gd name="T3" fmla="*/ 0 h 10"/>
                  <a:gd name="T4" fmla="*/ 0 h 10"/>
                  <a:gd name="T5" fmla="*/ 10 h 10"/>
                  <a:gd name="T6" fmla="*/ 10 h 10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</a:cxnLst>
                <a:rect l="0" t="0" r="r" b="b"/>
                <a:pathLst>
                  <a:path h="10">
                    <a:moveTo>
                      <a:pt x="0" y="10"/>
                    </a:moveTo>
                    <a:cubicBezTo>
                      <a:pt x="0" y="10"/>
                      <a:pt x="0" y="10"/>
                      <a:pt x="0" y="1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67" name="Freeform 3386"/>
              <p:cNvSpPr>
                <a:spLocks/>
              </p:cNvSpPr>
              <p:nvPr/>
            </p:nvSpPr>
            <p:spPr bwMode="auto">
              <a:xfrm>
                <a:off x="8107" y="3182"/>
                <a:ext cx="0" cy="15"/>
              </a:xfrm>
              <a:custGeom>
                <a:avLst/>
                <a:gdLst>
                  <a:gd name="T0" fmla="*/ 10 h 10"/>
                  <a:gd name="T1" fmla="*/ 9 h 10"/>
                  <a:gd name="T2" fmla="*/ 0 h 10"/>
                  <a:gd name="T3" fmla="*/ 0 h 10"/>
                  <a:gd name="T4" fmla="*/ 0 h 10"/>
                  <a:gd name="T5" fmla="*/ 9 h 10"/>
                  <a:gd name="T6" fmla="*/ 10 h 10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</a:cxnLst>
                <a:rect l="0" t="0" r="r" b="b"/>
                <a:pathLst>
                  <a:path h="10">
                    <a:moveTo>
                      <a:pt x="0" y="10"/>
                    </a:moveTo>
                    <a:cubicBezTo>
                      <a:pt x="0" y="10"/>
                      <a:pt x="0" y="9"/>
                      <a:pt x="0" y="9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10"/>
                      <a:pt x="0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68" name="Freeform 3387"/>
              <p:cNvSpPr>
                <a:spLocks/>
              </p:cNvSpPr>
              <p:nvPr/>
            </p:nvSpPr>
            <p:spPr bwMode="auto">
              <a:xfrm>
                <a:off x="8094" y="3174"/>
                <a:ext cx="0" cy="17"/>
              </a:xfrm>
              <a:custGeom>
                <a:avLst/>
                <a:gdLst>
                  <a:gd name="T0" fmla="*/ 11 h 11"/>
                  <a:gd name="T1" fmla="*/ 11 h 11"/>
                  <a:gd name="T2" fmla="*/ 1 h 11"/>
                  <a:gd name="T3" fmla="*/ 0 h 11"/>
                  <a:gd name="T4" fmla="*/ 1 h 11"/>
                  <a:gd name="T5" fmla="*/ 11 h 11"/>
                  <a:gd name="T6" fmla="*/ 11 h 1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</a:cxnLst>
                <a:rect l="0" t="0" r="r" b="b"/>
                <a:pathLst>
                  <a:path h="11">
                    <a:moveTo>
                      <a:pt x="0" y="11"/>
                    </a:moveTo>
                    <a:cubicBezTo>
                      <a:pt x="0" y="11"/>
                      <a:pt x="0" y="11"/>
                      <a:pt x="0" y="1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69" name="Freeform 3388"/>
              <p:cNvSpPr>
                <a:spLocks/>
              </p:cNvSpPr>
              <p:nvPr/>
            </p:nvSpPr>
            <p:spPr bwMode="auto">
              <a:xfrm>
                <a:off x="8074" y="3173"/>
                <a:ext cx="65" cy="33"/>
              </a:xfrm>
              <a:custGeom>
                <a:avLst/>
                <a:gdLst>
                  <a:gd name="T0" fmla="*/ 43 w 43"/>
                  <a:gd name="T1" fmla="*/ 22 h 22"/>
                  <a:gd name="T2" fmla="*/ 43 w 43"/>
                  <a:gd name="T3" fmla="*/ 22 h 22"/>
                  <a:gd name="T4" fmla="*/ 0 w 43"/>
                  <a:gd name="T5" fmla="*/ 0 h 22"/>
                  <a:gd name="T6" fmla="*/ 0 w 43"/>
                  <a:gd name="T7" fmla="*/ 0 h 22"/>
                  <a:gd name="T8" fmla="*/ 1 w 43"/>
                  <a:gd name="T9" fmla="*/ 0 h 22"/>
                  <a:gd name="T10" fmla="*/ 43 w 43"/>
                  <a:gd name="T11" fmla="*/ 21 h 22"/>
                  <a:gd name="T12" fmla="*/ 43 w 43"/>
                  <a:gd name="T13" fmla="*/ 22 h 22"/>
                  <a:gd name="T14" fmla="*/ 43 w 43"/>
                  <a:gd name="T15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3" h="22">
                    <a:moveTo>
                      <a:pt x="43" y="22"/>
                    </a:moveTo>
                    <a:cubicBezTo>
                      <a:pt x="43" y="22"/>
                      <a:pt x="43" y="22"/>
                      <a:pt x="43" y="2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43" y="21"/>
                      <a:pt x="43" y="21"/>
                      <a:pt x="43" y="21"/>
                    </a:cubicBezTo>
                    <a:cubicBezTo>
                      <a:pt x="43" y="21"/>
                      <a:pt x="43" y="21"/>
                      <a:pt x="43" y="22"/>
                    </a:cubicBezTo>
                    <a:cubicBezTo>
                      <a:pt x="43" y="22"/>
                      <a:pt x="43" y="22"/>
                      <a:pt x="43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70" name="Freeform 3389"/>
              <p:cNvSpPr>
                <a:spLocks/>
              </p:cNvSpPr>
              <p:nvPr/>
            </p:nvSpPr>
            <p:spPr bwMode="auto">
              <a:xfrm>
                <a:off x="8051" y="3173"/>
                <a:ext cx="25" cy="1"/>
              </a:xfrm>
              <a:custGeom>
                <a:avLst/>
                <a:gdLst>
                  <a:gd name="T0" fmla="*/ 0 w 16"/>
                  <a:gd name="T1" fmla="*/ 1 h 1"/>
                  <a:gd name="T2" fmla="*/ 0 w 16"/>
                  <a:gd name="T3" fmla="*/ 1 h 1"/>
                  <a:gd name="T4" fmla="*/ 0 w 16"/>
                  <a:gd name="T5" fmla="*/ 1 h 1"/>
                  <a:gd name="T6" fmla="*/ 15 w 16"/>
                  <a:gd name="T7" fmla="*/ 0 h 1"/>
                  <a:gd name="T8" fmla="*/ 15 w 16"/>
                  <a:gd name="T9" fmla="*/ 0 h 1"/>
                  <a:gd name="T10" fmla="*/ 16 w 16"/>
                  <a:gd name="T11" fmla="*/ 0 h 1"/>
                  <a:gd name="T12" fmla="*/ 15 w 16"/>
                  <a:gd name="T13" fmla="*/ 0 h 1"/>
                  <a:gd name="T14" fmla="*/ 0 w 16"/>
                  <a:gd name="T1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6" y="0"/>
                      <a:pt x="16" y="0"/>
                    </a:cubicBezTo>
                    <a:cubicBezTo>
                      <a:pt x="16" y="0"/>
                      <a:pt x="15" y="0"/>
                      <a:pt x="15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71" name="Freeform 3390"/>
              <p:cNvSpPr>
                <a:spLocks/>
              </p:cNvSpPr>
              <p:nvPr/>
            </p:nvSpPr>
            <p:spPr bwMode="auto">
              <a:xfrm>
                <a:off x="8062" y="3166"/>
                <a:ext cx="0" cy="16"/>
              </a:xfrm>
              <a:custGeom>
                <a:avLst/>
                <a:gdLst>
                  <a:gd name="T0" fmla="*/ 10 h 10"/>
                  <a:gd name="T1" fmla="*/ 10 h 10"/>
                  <a:gd name="T2" fmla="*/ 9 h 10"/>
                  <a:gd name="T3" fmla="*/ 0 h 10"/>
                  <a:gd name="T4" fmla="*/ 0 h 10"/>
                  <a:gd name="T5" fmla="*/ 0 h 10"/>
                  <a:gd name="T6" fmla="*/ 0 h 10"/>
                  <a:gd name="T7" fmla="*/ 9 h 10"/>
                  <a:gd name="T8" fmla="*/ 10 h 10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  <a:cxn ang="0">
                    <a:pos x="0" y="T8"/>
                  </a:cxn>
                </a:cxnLst>
                <a:rect l="0" t="0" r="r" b="b"/>
                <a:pathLst>
                  <a:path h="10">
                    <a:moveTo>
                      <a:pt x="0" y="10"/>
                    </a:move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9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10"/>
                      <a:pt x="0" y="10"/>
                      <a:pt x="0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72" name="Freeform 3391"/>
              <p:cNvSpPr>
                <a:spLocks/>
              </p:cNvSpPr>
              <p:nvPr/>
            </p:nvSpPr>
            <p:spPr bwMode="auto">
              <a:xfrm>
                <a:off x="8062" y="3166"/>
                <a:ext cx="1" cy="14"/>
              </a:xfrm>
              <a:custGeom>
                <a:avLst/>
                <a:gdLst>
                  <a:gd name="T0" fmla="*/ 0 w 1"/>
                  <a:gd name="T1" fmla="*/ 9 h 9"/>
                  <a:gd name="T2" fmla="*/ 0 w 1"/>
                  <a:gd name="T3" fmla="*/ 9 h 9"/>
                  <a:gd name="T4" fmla="*/ 0 w 1"/>
                  <a:gd name="T5" fmla="*/ 9 h 9"/>
                  <a:gd name="T6" fmla="*/ 1 w 1"/>
                  <a:gd name="T7" fmla="*/ 0 h 9"/>
                  <a:gd name="T8" fmla="*/ 1 w 1"/>
                  <a:gd name="T9" fmla="*/ 0 h 9"/>
                  <a:gd name="T10" fmla="*/ 1 w 1"/>
                  <a:gd name="T11" fmla="*/ 0 h 9"/>
                  <a:gd name="T12" fmla="*/ 0 w 1"/>
                  <a:gd name="T13" fmla="*/ 9 h 9"/>
                  <a:gd name="T14" fmla="*/ 0 w 1"/>
                  <a:gd name="T15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9">
                    <a:moveTo>
                      <a:pt x="0" y="9"/>
                    </a:move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73" name="Freeform 3392"/>
              <p:cNvSpPr>
                <a:spLocks/>
              </p:cNvSpPr>
              <p:nvPr/>
            </p:nvSpPr>
            <p:spPr bwMode="auto">
              <a:xfrm>
                <a:off x="8107" y="3185"/>
                <a:ext cx="5" cy="13"/>
              </a:xfrm>
              <a:custGeom>
                <a:avLst/>
                <a:gdLst>
                  <a:gd name="T0" fmla="*/ 0 w 5"/>
                  <a:gd name="T1" fmla="*/ 0 h 13"/>
                  <a:gd name="T2" fmla="*/ 0 w 5"/>
                  <a:gd name="T3" fmla="*/ 10 h 13"/>
                  <a:gd name="T4" fmla="*/ 5 w 5"/>
                  <a:gd name="T5" fmla="*/ 13 h 13"/>
                  <a:gd name="T6" fmla="*/ 5 w 5"/>
                  <a:gd name="T7" fmla="*/ 1 h 13"/>
                  <a:gd name="T8" fmla="*/ 0 w 5"/>
                  <a:gd name="T9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13">
                    <a:moveTo>
                      <a:pt x="0" y="0"/>
                    </a:moveTo>
                    <a:lnTo>
                      <a:pt x="0" y="10"/>
                    </a:lnTo>
                    <a:lnTo>
                      <a:pt x="5" y="13"/>
                    </a:lnTo>
                    <a:lnTo>
                      <a:pt x="5" y="1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74" name="Freeform 3393"/>
              <p:cNvSpPr>
                <a:spLocks/>
              </p:cNvSpPr>
              <p:nvPr/>
            </p:nvSpPr>
            <p:spPr bwMode="auto">
              <a:xfrm>
                <a:off x="8095" y="3185"/>
                <a:ext cx="12" cy="12"/>
              </a:xfrm>
              <a:custGeom>
                <a:avLst/>
                <a:gdLst>
                  <a:gd name="T0" fmla="*/ 0 w 12"/>
                  <a:gd name="T1" fmla="*/ 1 h 12"/>
                  <a:gd name="T2" fmla="*/ 12 w 12"/>
                  <a:gd name="T3" fmla="*/ 0 h 12"/>
                  <a:gd name="T4" fmla="*/ 12 w 12"/>
                  <a:gd name="T5" fmla="*/ 12 h 12"/>
                  <a:gd name="T6" fmla="*/ 5 w 12"/>
                  <a:gd name="T7" fmla="*/ 10 h 12"/>
                  <a:gd name="T8" fmla="*/ 0 w 12"/>
                  <a:gd name="T9" fmla="*/ 7 h 12"/>
                  <a:gd name="T10" fmla="*/ 0 w 12"/>
                  <a:gd name="T11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12">
                    <a:moveTo>
                      <a:pt x="0" y="1"/>
                    </a:moveTo>
                    <a:lnTo>
                      <a:pt x="12" y="0"/>
                    </a:lnTo>
                    <a:lnTo>
                      <a:pt x="12" y="12"/>
                    </a:lnTo>
                    <a:lnTo>
                      <a:pt x="5" y="10"/>
                    </a:lnTo>
                    <a:lnTo>
                      <a:pt x="0" y="7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75" name="Freeform 3394"/>
              <p:cNvSpPr>
                <a:spLocks/>
              </p:cNvSpPr>
              <p:nvPr/>
            </p:nvSpPr>
            <p:spPr bwMode="auto">
              <a:xfrm>
                <a:off x="8113" y="3191"/>
                <a:ext cx="9" cy="12"/>
              </a:xfrm>
              <a:custGeom>
                <a:avLst/>
                <a:gdLst>
                  <a:gd name="T0" fmla="*/ 0 w 9"/>
                  <a:gd name="T1" fmla="*/ 0 h 12"/>
                  <a:gd name="T2" fmla="*/ 5 w 9"/>
                  <a:gd name="T3" fmla="*/ 0 h 12"/>
                  <a:gd name="T4" fmla="*/ 9 w 9"/>
                  <a:gd name="T5" fmla="*/ 1 h 12"/>
                  <a:gd name="T6" fmla="*/ 9 w 9"/>
                  <a:gd name="T7" fmla="*/ 12 h 12"/>
                  <a:gd name="T8" fmla="*/ 0 w 9"/>
                  <a:gd name="T9" fmla="*/ 10 h 12"/>
                  <a:gd name="T10" fmla="*/ 0 w 9"/>
                  <a:gd name="T1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12">
                    <a:moveTo>
                      <a:pt x="0" y="0"/>
                    </a:moveTo>
                    <a:lnTo>
                      <a:pt x="5" y="0"/>
                    </a:lnTo>
                    <a:lnTo>
                      <a:pt x="9" y="1"/>
                    </a:lnTo>
                    <a:lnTo>
                      <a:pt x="9" y="12"/>
                    </a:lnTo>
                    <a:lnTo>
                      <a:pt x="0" y="1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76" name="Freeform 3395"/>
              <p:cNvSpPr>
                <a:spLocks/>
              </p:cNvSpPr>
              <p:nvPr/>
            </p:nvSpPr>
            <p:spPr bwMode="auto">
              <a:xfrm>
                <a:off x="8059" y="3168"/>
                <a:ext cx="33" cy="21"/>
              </a:xfrm>
              <a:custGeom>
                <a:avLst/>
                <a:gdLst>
                  <a:gd name="T0" fmla="*/ 0 w 33"/>
                  <a:gd name="T1" fmla="*/ 3 h 21"/>
                  <a:gd name="T2" fmla="*/ 0 w 33"/>
                  <a:gd name="T3" fmla="*/ 14 h 21"/>
                  <a:gd name="T4" fmla="*/ 33 w 33"/>
                  <a:gd name="T5" fmla="*/ 21 h 21"/>
                  <a:gd name="T6" fmla="*/ 33 w 33"/>
                  <a:gd name="T7" fmla="*/ 15 h 21"/>
                  <a:gd name="T8" fmla="*/ 30 w 33"/>
                  <a:gd name="T9" fmla="*/ 14 h 21"/>
                  <a:gd name="T10" fmla="*/ 30 w 33"/>
                  <a:gd name="T11" fmla="*/ 8 h 21"/>
                  <a:gd name="T12" fmla="*/ 26 w 33"/>
                  <a:gd name="T13" fmla="*/ 6 h 21"/>
                  <a:gd name="T14" fmla="*/ 26 w 33"/>
                  <a:gd name="T15" fmla="*/ 11 h 21"/>
                  <a:gd name="T16" fmla="*/ 24 w 33"/>
                  <a:gd name="T17" fmla="*/ 11 h 21"/>
                  <a:gd name="T18" fmla="*/ 24 w 33"/>
                  <a:gd name="T19" fmla="*/ 5 h 21"/>
                  <a:gd name="T20" fmla="*/ 17 w 33"/>
                  <a:gd name="T21" fmla="*/ 0 h 21"/>
                  <a:gd name="T22" fmla="*/ 0 w 33"/>
                  <a:gd name="T23" fmla="*/ 3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3" h="21">
                    <a:moveTo>
                      <a:pt x="0" y="3"/>
                    </a:moveTo>
                    <a:lnTo>
                      <a:pt x="0" y="14"/>
                    </a:lnTo>
                    <a:lnTo>
                      <a:pt x="33" y="21"/>
                    </a:lnTo>
                    <a:lnTo>
                      <a:pt x="33" y="15"/>
                    </a:lnTo>
                    <a:lnTo>
                      <a:pt x="30" y="14"/>
                    </a:lnTo>
                    <a:lnTo>
                      <a:pt x="30" y="8"/>
                    </a:lnTo>
                    <a:lnTo>
                      <a:pt x="26" y="6"/>
                    </a:lnTo>
                    <a:lnTo>
                      <a:pt x="26" y="11"/>
                    </a:lnTo>
                    <a:lnTo>
                      <a:pt x="24" y="11"/>
                    </a:lnTo>
                    <a:lnTo>
                      <a:pt x="24" y="5"/>
                    </a:lnTo>
                    <a:lnTo>
                      <a:pt x="17" y="0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77" name="Freeform 3396"/>
              <p:cNvSpPr>
                <a:spLocks/>
              </p:cNvSpPr>
              <p:nvPr/>
            </p:nvSpPr>
            <p:spPr bwMode="auto">
              <a:xfrm>
                <a:off x="8124" y="3218"/>
                <a:ext cx="28" cy="13"/>
              </a:xfrm>
              <a:custGeom>
                <a:avLst/>
                <a:gdLst>
                  <a:gd name="T0" fmla="*/ 16 w 19"/>
                  <a:gd name="T1" fmla="*/ 1 h 9"/>
                  <a:gd name="T2" fmla="*/ 16 w 19"/>
                  <a:gd name="T3" fmla="*/ 0 h 9"/>
                  <a:gd name="T4" fmla="*/ 2 w 19"/>
                  <a:gd name="T5" fmla="*/ 0 h 9"/>
                  <a:gd name="T6" fmla="*/ 2 w 19"/>
                  <a:gd name="T7" fmla="*/ 2 h 9"/>
                  <a:gd name="T8" fmla="*/ 0 w 19"/>
                  <a:gd name="T9" fmla="*/ 5 h 9"/>
                  <a:gd name="T10" fmla="*/ 0 w 19"/>
                  <a:gd name="T11" fmla="*/ 8 h 9"/>
                  <a:gd name="T12" fmla="*/ 5 w 19"/>
                  <a:gd name="T13" fmla="*/ 8 h 9"/>
                  <a:gd name="T14" fmla="*/ 6 w 19"/>
                  <a:gd name="T15" fmla="*/ 6 h 9"/>
                  <a:gd name="T16" fmla="*/ 13 w 19"/>
                  <a:gd name="T17" fmla="*/ 6 h 9"/>
                  <a:gd name="T18" fmla="*/ 15 w 19"/>
                  <a:gd name="T19" fmla="*/ 9 h 9"/>
                  <a:gd name="T20" fmla="*/ 19 w 19"/>
                  <a:gd name="T21" fmla="*/ 9 h 9"/>
                  <a:gd name="T22" fmla="*/ 19 w 19"/>
                  <a:gd name="T23" fmla="*/ 8 h 9"/>
                  <a:gd name="T24" fmla="*/ 16 w 19"/>
                  <a:gd name="T25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9" h="9">
                    <a:moveTo>
                      <a:pt x="16" y="1"/>
                    </a:moveTo>
                    <a:cubicBezTo>
                      <a:pt x="16" y="0"/>
                      <a:pt x="16" y="0"/>
                      <a:pt x="16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9" y="9"/>
                      <a:pt x="19" y="9"/>
                      <a:pt x="19" y="9"/>
                    </a:cubicBezTo>
                    <a:cubicBezTo>
                      <a:pt x="19" y="8"/>
                      <a:pt x="19" y="8"/>
                      <a:pt x="19" y="8"/>
                    </a:cubicBezTo>
                    <a:cubicBezTo>
                      <a:pt x="19" y="8"/>
                      <a:pt x="18" y="2"/>
                      <a:pt x="16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78" name="Freeform 3397"/>
              <p:cNvSpPr>
                <a:spLocks/>
              </p:cNvSpPr>
              <p:nvPr/>
            </p:nvSpPr>
            <p:spPr bwMode="auto">
              <a:xfrm>
                <a:off x="8124" y="3228"/>
                <a:ext cx="1" cy="334"/>
              </a:xfrm>
              <a:custGeom>
                <a:avLst/>
                <a:gdLst>
                  <a:gd name="T0" fmla="*/ 1 w 1"/>
                  <a:gd name="T1" fmla="*/ 221 h 221"/>
                  <a:gd name="T2" fmla="*/ 0 w 1"/>
                  <a:gd name="T3" fmla="*/ 221 h 221"/>
                  <a:gd name="T4" fmla="*/ 0 w 1"/>
                  <a:gd name="T5" fmla="*/ 0 h 221"/>
                  <a:gd name="T6" fmla="*/ 1 w 1"/>
                  <a:gd name="T7" fmla="*/ 0 h 221"/>
                  <a:gd name="T8" fmla="*/ 1 w 1"/>
                  <a:gd name="T9" fmla="*/ 0 h 221"/>
                  <a:gd name="T10" fmla="*/ 1 w 1"/>
                  <a:gd name="T11" fmla="*/ 221 h 221"/>
                  <a:gd name="T12" fmla="*/ 1 w 1"/>
                  <a:gd name="T13" fmla="*/ 221 h 2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221">
                    <a:moveTo>
                      <a:pt x="1" y="221"/>
                    </a:moveTo>
                    <a:cubicBezTo>
                      <a:pt x="1" y="221"/>
                      <a:pt x="0" y="221"/>
                      <a:pt x="0" y="22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221"/>
                      <a:pt x="1" y="221"/>
                      <a:pt x="1" y="221"/>
                    </a:cubicBezTo>
                    <a:cubicBezTo>
                      <a:pt x="1" y="221"/>
                      <a:pt x="1" y="221"/>
                      <a:pt x="1" y="2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79" name="Freeform 3398"/>
              <p:cNvSpPr>
                <a:spLocks/>
              </p:cNvSpPr>
              <p:nvPr/>
            </p:nvSpPr>
            <p:spPr bwMode="auto">
              <a:xfrm>
                <a:off x="8128" y="3228"/>
                <a:ext cx="2" cy="334"/>
              </a:xfrm>
              <a:custGeom>
                <a:avLst/>
                <a:gdLst>
                  <a:gd name="T0" fmla="*/ 1 w 1"/>
                  <a:gd name="T1" fmla="*/ 221 h 221"/>
                  <a:gd name="T2" fmla="*/ 0 w 1"/>
                  <a:gd name="T3" fmla="*/ 221 h 221"/>
                  <a:gd name="T4" fmla="*/ 0 w 1"/>
                  <a:gd name="T5" fmla="*/ 0 h 221"/>
                  <a:gd name="T6" fmla="*/ 1 w 1"/>
                  <a:gd name="T7" fmla="*/ 0 h 221"/>
                  <a:gd name="T8" fmla="*/ 1 w 1"/>
                  <a:gd name="T9" fmla="*/ 0 h 221"/>
                  <a:gd name="T10" fmla="*/ 1 w 1"/>
                  <a:gd name="T11" fmla="*/ 221 h 221"/>
                  <a:gd name="T12" fmla="*/ 1 w 1"/>
                  <a:gd name="T13" fmla="*/ 221 h 2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221">
                    <a:moveTo>
                      <a:pt x="1" y="221"/>
                    </a:moveTo>
                    <a:cubicBezTo>
                      <a:pt x="0" y="221"/>
                      <a:pt x="0" y="221"/>
                      <a:pt x="0" y="22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221"/>
                      <a:pt x="1" y="221"/>
                      <a:pt x="1" y="221"/>
                    </a:cubicBezTo>
                    <a:cubicBezTo>
                      <a:pt x="1" y="221"/>
                      <a:pt x="1" y="221"/>
                      <a:pt x="1" y="2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80" name="Freeform 3399"/>
              <p:cNvSpPr>
                <a:spLocks/>
              </p:cNvSpPr>
              <p:nvPr/>
            </p:nvSpPr>
            <p:spPr bwMode="auto">
              <a:xfrm>
                <a:off x="8148" y="3228"/>
                <a:ext cx="1" cy="334"/>
              </a:xfrm>
              <a:custGeom>
                <a:avLst/>
                <a:gdLst>
                  <a:gd name="T0" fmla="*/ 0 w 1"/>
                  <a:gd name="T1" fmla="*/ 221 h 221"/>
                  <a:gd name="T2" fmla="*/ 0 w 1"/>
                  <a:gd name="T3" fmla="*/ 221 h 221"/>
                  <a:gd name="T4" fmla="*/ 0 w 1"/>
                  <a:gd name="T5" fmla="*/ 0 h 221"/>
                  <a:gd name="T6" fmla="*/ 0 w 1"/>
                  <a:gd name="T7" fmla="*/ 0 h 221"/>
                  <a:gd name="T8" fmla="*/ 1 w 1"/>
                  <a:gd name="T9" fmla="*/ 0 h 221"/>
                  <a:gd name="T10" fmla="*/ 1 w 1"/>
                  <a:gd name="T11" fmla="*/ 221 h 221"/>
                  <a:gd name="T12" fmla="*/ 0 w 1"/>
                  <a:gd name="T13" fmla="*/ 221 h 2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221">
                    <a:moveTo>
                      <a:pt x="0" y="221"/>
                    </a:moveTo>
                    <a:cubicBezTo>
                      <a:pt x="0" y="221"/>
                      <a:pt x="0" y="221"/>
                      <a:pt x="0" y="22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221"/>
                      <a:pt x="1" y="221"/>
                      <a:pt x="1" y="221"/>
                    </a:cubicBezTo>
                    <a:cubicBezTo>
                      <a:pt x="1" y="221"/>
                      <a:pt x="1" y="221"/>
                      <a:pt x="0" y="2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81" name="Freeform 3400"/>
              <p:cNvSpPr>
                <a:spLocks/>
              </p:cNvSpPr>
              <p:nvPr/>
            </p:nvSpPr>
            <p:spPr bwMode="auto">
              <a:xfrm>
                <a:off x="8149" y="3228"/>
                <a:ext cx="3" cy="334"/>
              </a:xfrm>
              <a:custGeom>
                <a:avLst/>
                <a:gdLst>
                  <a:gd name="T0" fmla="*/ 1 w 2"/>
                  <a:gd name="T1" fmla="*/ 221 h 221"/>
                  <a:gd name="T2" fmla="*/ 0 w 2"/>
                  <a:gd name="T3" fmla="*/ 221 h 221"/>
                  <a:gd name="T4" fmla="*/ 0 w 2"/>
                  <a:gd name="T5" fmla="*/ 0 h 221"/>
                  <a:gd name="T6" fmla="*/ 1 w 2"/>
                  <a:gd name="T7" fmla="*/ 0 h 221"/>
                  <a:gd name="T8" fmla="*/ 2 w 2"/>
                  <a:gd name="T9" fmla="*/ 0 h 221"/>
                  <a:gd name="T10" fmla="*/ 2 w 2"/>
                  <a:gd name="T11" fmla="*/ 221 h 221"/>
                  <a:gd name="T12" fmla="*/ 1 w 2"/>
                  <a:gd name="T13" fmla="*/ 221 h 2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221">
                    <a:moveTo>
                      <a:pt x="1" y="221"/>
                    </a:moveTo>
                    <a:cubicBezTo>
                      <a:pt x="1" y="221"/>
                      <a:pt x="0" y="221"/>
                      <a:pt x="0" y="22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221"/>
                      <a:pt x="2" y="221"/>
                      <a:pt x="2" y="221"/>
                    </a:cubicBezTo>
                    <a:cubicBezTo>
                      <a:pt x="2" y="221"/>
                      <a:pt x="1" y="221"/>
                      <a:pt x="1" y="2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82" name="Rectangle 3401"/>
              <p:cNvSpPr>
                <a:spLocks noChangeArrowheads="1"/>
              </p:cNvSpPr>
              <p:nvPr/>
            </p:nvSpPr>
            <p:spPr bwMode="auto">
              <a:xfrm>
                <a:off x="8125" y="3444"/>
                <a:ext cx="23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83" name="Rectangle 3402"/>
              <p:cNvSpPr>
                <a:spLocks noChangeArrowheads="1"/>
              </p:cNvSpPr>
              <p:nvPr/>
            </p:nvSpPr>
            <p:spPr bwMode="auto">
              <a:xfrm>
                <a:off x="8128" y="3444"/>
                <a:ext cx="23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84" name="Rectangle 3403"/>
              <p:cNvSpPr>
                <a:spLocks noChangeArrowheads="1"/>
              </p:cNvSpPr>
              <p:nvPr/>
            </p:nvSpPr>
            <p:spPr bwMode="auto">
              <a:xfrm>
                <a:off x="8125" y="3420"/>
                <a:ext cx="23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85" name="Rectangle 3404"/>
              <p:cNvSpPr>
                <a:spLocks noChangeArrowheads="1"/>
              </p:cNvSpPr>
              <p:nvPr/>
            </p:nvSpPr>
            <p:spPr bwMode="auto">
              <a:xfrm>
                <a:off x="8130" y="3421"/>
                <a:ext cx="21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86" name="Freeform 3405"/>
              <p:cNvSpPr>
                <a:spLocks/>
              </p:cNvSpPr>
              <p:nvPr/>
            </p:nvSpPr>
            <p:spPr bwMode="auto">
              <a:xfrm>
                <a:off x="8125" y="3420"/>
                <a:ext cx="23" cy="25"/>
              </a:xfrm>
              <a:custGeom>
                <a:avLst/>
                <a:gdLst>
                  <a:gd name="T0" fmla="*/ 15 w 15"/>
                  <a:gd name="T1" fmla="*/ 17 h 17"/>
                  <a:gd name="T2" fmla="*/ 15 w 15"/>
                  <a:gd name="T3" fmla="*/ 17 h 17"/>
                  <a:gd name="T4" fmla="*/ 0 w 15"/>
                  <a:gd name="T5" fmla="*/ 0 h 17"/>
                  <a:gd name="T6" fmla="*/ 0 w 15"/>
                  <a:gd name="T7" fmla="*/ 0 h 17"/>
                  <a:gd name="T8" fmla="*/ 0 w 15"/>
                  <a:gd name="T9" fmla="*/ 0 h 17"/>
                  <a:gd name="T10" fmla="*/ 15 w 15"/>
                  <a:gd name="T11" fmla="*/ 17 h 17"/>
                  <a:gd name="T12" fmla="*/ 15 w 15"/>
                  <a:gd name="T13" fmla="*/ 17 h 17"/>
                  <a:gd name="T14" fmla="*/ 15 w 15"/>
                  <a:gd name="T15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17">
                    <a:moveTo>
                      <a:pt x="15" y="17"/>
                    </a:moveTo>
                    <a:cubicBezTo>
                      <a:pt x="15" y="17"/>
                      <a:pt x="15" y="17"/>
                      <a:pt x="15" y="17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5" y="17"/>
                      <a:pt x="15" y="17"/>
                      <a:pt x="15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87" name="Freeform 3406"/>
              <p:cNvSpPr>
                <a:spLocks/>
              </p:cNvSpPr>
              <p:nvPr/>
            </p:nvSpPr>
            <p:spPr bwMode="auto">
              <a:xfrm>
                <a:off x="8125" y="3421"/>
                <a:ext cx="23" cy="23"/>
              </a:xfrm>
              <a:custGeom>
                <a:avLst/>
                <a:gdLst>
                  <a:gd name="T0" fmla="*/ 0 w 15"/>
                  <a:gd name="T1" fmla="*/ 15 h 15"/>
                  <a:gd name="T2" fmla="*/ 0 w 15"/>
                  <a:gd name="T3" fmla="*/ 15 h 15"/>
                  <a:gd name="T4" fmla="*/ 0 w 15"/>
                  <a:gd name="T5" fmla="*/ 15 h 15"/>
                  <a:gd name="T6" fmla="*/ 15 w 15"/>
                  <a:gd name="T7" fmla="*/ 0 h 15"/>
                  <a:gd name="T8" fmla="*/ 15 w 15"/>
                  <a:gd name="T9" fmla="*/ 0 h 15"/>
                  <a:gd name="T10" fmla="*/ 15 w 15"/>
                  <a:gd name="T11" fmla="*/ 0 h 15"/>
                  <a:gd name="T12" fmla="*/ 1 w 15"/>
                  <a:gd name="T13" fmla="*/ 15 h 15"/>
                  <a:gd name="T14" fmla="*/ 0 w 15"/>
                  <a:gd name="T1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15">
                    <a:moveTo>
                      <a:pt x="0" y="15"/>
                    </a:moveTo>
                    <a:cubicBezTo>
                      <a:pt x="0" y="15"/>
                      <a:pt x="0" y="15"/>
                      <a:pt x="0" y="15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0" y="15"/>
                      <a:pt x="0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88" name="Freeform 3407"/>
              <p:cNvSpPr>
                <a:spLocks/>
              </p:cNvSpPr>
              <p:nvPr/>
            </p:nvSpPr>
            <p:spPr bwMode="auto">
              <a:xfrm>
                <a:off x="8130" y="3421"/>
                <a:ext cx="22" cy="24"/>
              </a:xfrm>
              <a:custGeom>
                <a:avLst/>
                <a:gdLst>
                  <a:gd name="T0" fmla="*/ 14 w 15"/>
                  <a:gd name="T1" fmla="*/ 16 h 16"/>
                  <a:gd name="T2" fmla="*/ 14 w 15"/>
                  <a:gd name="T3" fmla="*/ 16 h 16"/>
                  <a:gd name="T4" fmla="*/ 0 w 15"/>
                  <a:gd name="T5" fmla="*/ 0 h 16"/>
                  <a:gd name="T6" fmla="*/ 0 w 15"/>
                  <a:gd name="T7" fmla="*/ 0 h 16"/>
                  <a:gd name="T8" fmla="*/ 0 w 15"/>
                  <a:gd name="T9" fmla="*/ 0 h 16"/>
                  <a:gd name="T10" fmla="*/ 15 w 15"/>
                  <a:gd name="T11" fmla="*/ 16 h 16"/>
                  <a:gd name="T12" fmla="*/ 14 w 15"/>
                  <a:gd name="T13" fmla="*/ 16 h 16"/>
                  <a:gd name="T14" fmla="*/ 14 w 15"/>
                  <a:gd name="T1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16">
                    <a:moveTo>
                      <a:pt x="14" y="16"/>
                    </a:moveTo>
                    <a:cubicBezTo>
                      <a:pt x="14" y="16"/>
                      <a:pt x="14" y="16"/>
                      <a:pt x="14" y="1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5" y="16"/>
                      <a:pt x="15" y="16"/>
                      <a:pt x="15" y="16"/>
                    </a:cubicBezTo>
                    <a:cubicBezTo>
                      <a:pt x="15" y="16"/>
                      <a:pt x="15" y="16"/>
                      <a:pt x="14" y="16"/>
                    </a:cubicBezTo>
                    <a:cubicBezTo>
                      <a:pt x="14" y="16"/>
                      <a:pt x="14" y="16"/>
                      <a:pt x="14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89" name="Freeform 3408"/>
              <p:cNvSpPr>
                <a:spLocks/>
              </p:cNvSpPr>
              <p:nvPr/>
            </p:nvSpPr>
            <p:spPr bwMode="auto">
              <a:xfrm>
                <a:off x="8130" y="3421"/>
                <a:ext cx="21" cy="23"/>
              </a:xfrm>
              <a:custGeom>
                <a:avLst/>
                <a:gdLst>
                  <a:gd name="T0" fmla="*/ 0 w 14"/>
                  <a:gd name="T1" fmla="*/ 15 h 15"/>
                  <a:gd name="T2" fmla="*/ 0 w 14"/>
                  <a:gd name="T3" fmla="*/ 15 h 15"/>
                  <a:gd name="T4" fmla="*/ 0 w 14"/>
                  <a:gd name="T5" fmla="*/ 15 h 15"/>
                  <a:gd name="T6" fmla="*/ 14 w 14"/>
                  <a:gd name="T7" fmla="*/ 0 h 15"/>
                  <a:gd name="T8" fmla="*/ 14 w 14"/>
                  <a:gd name="T9" fmla="*/ 0 h 15"/>
                  <a:gd name="T10" fmla="*/ 14 w 14"/>
                  <a:gd name="T11" fmla="*/ 0 h 15"/>
                  <a:gd name="T12" fmla="*/ 0 w 14"/>
                  <a:gd name="T13" fmla="*/ 15 h 15"/>
                  <a:gd name="T14" fmla="*/ 0 w 14"/>
                  <a:gd name="T1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" h="15">
                    <a:moveTo>
                      <a:pt x="0" y="15"/>
                    </a:moveTo>
                    <a:cubicBezTo>
                      <a:pt x="0" y="15"/>
                      <a:pt x="0" y="15"/>
                      <a:pt x="0" y="15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15"/>
                      <a:pt x="0" y="15"/>
                      <a:pt x="0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90" name="Freeform 3409"/>
              <p:cNvSpPr>
                <a:spLocks/>
              </p:cNvSpPr>
              <p:nvPr/>
            </p:nvSpPr>
            <p:spPr bwMode="auto">
              <a:xfrm>
                <a:off x="8125" y="3420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0 w 3"/>
                  <a:gd name="T3" fmla="*/ 1 h 1"/>
                  <a:gd name="T4" fmla="*/ 0 w 3"/>
                  <a:gd name="T5" fmla="*/ 0 h 1"/>
                  <a:gd name="T6" fmla="*/ 3 w 3"/>
                  <a:gd name="T7" fmla="*/ 1 h 1"/>
                  <a:gd name="T8" fmla="*/ 3 w 3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3" y="1"/>
                    </a:lnTo>
                    <a:lnTo>
                      <a:pt x="3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91" name="Freeform 3410"/>
              <p:cNvSpPr>
                <a:spLocks/>
              </p:cNvSpPr>
              <p:nvPr/>
            </p:nvSpPr>
            <p:spPr bwMode="auto">
              <a:xfrm>
                <a:off x="8148" y="3420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0 w 3"/>
                  <a:gd name="T3" fmla="*/ 1 h 1"/>
                  <a:gd name="T4" fmla="*/ 0 w 3"/>
                  <a:gd name="T5" fmla="*/ 0 h 1"/>
                  <a:gd name="T6" fmla="*/ 3 w 3"/>
                  <a:gd name="T7" fmla="*/ 1 h 1"/>
                  <a:gd name="T8" fmla="*/ 3 w 3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3" y="1"/>
                    </a:lnTo>
                    <a:lnTo>
                      <a:pt x="3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92" name="Rectangle 3411"/>
              <p:cNvSpPr>
                <a:spLocks noChangeArrowheads="1"/>
              </p:cNvSpPr>
              <p:nvPr/>
            </p:nvSpPr>
            <p:spPr bwMode="auto">
              <a:xfrm>
                <a:off x="8148" y="3444"/>
                <a:ext cx="3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93" name="Rectangle 3412"/>
              <p:cNvSpPr>
                <a:spLocks noChangeArrowheads="1"/>
              </p:cNvSpPr>
              <p:nvPr/>
            </p:nvSpPr>
            <p:spPr bwMode="auto">
              <a:xfrm>
                <a:off x="8125" y="3444"/>
                <a:ext cx="3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94" name="Freeform 3413"/>
              <p:cNvSpPr>
                <a:spLocks/>
              </p:cNvSpPr>
              <p:nvPr/>
            </p:nvSpPr>
            <p:spPr bwMode="auto">
              <a:xfrm>
                <a:off x="8149" y="3421"/>
                <a:ext cx="2" cy="23"/>
              </a:xfrm>
              <a:custGeom>
                <a:avLst/>
                <a:gdLst>
                  <a:gd name="T0" fmla="*/ 1 w 1"/>
                  <a:gd name="T1" fmla="*/ 15 h 15"/>
                  <a:gd name="T2" fmla="*/ 0 w 1"/>
                  <a:gd name="T3" fmla="*/ 15 h 15"/>
                  <a:gd name="T4" fmla="*/ 0 w 1"/>
                  <a:gd name="T5" fmla="*/ 0 h 15"/>
                  <a:gd name="T6" fmla="*/ 0 w 1"/>
                  <a:gd name="T7" fmla="*/ 0 h 15"/>
                  <a:gd name="T8" fmla="*/ 0 w 1"/>
                  <a:gd name="T9" fmla="*/ 0 h 15"/>
                  <a:gd name="T10" fmla="*/ 1 w 1"/>
                  <a:gd name="T11" fmla="*/ 15 h 15"/>
                  <a:gd name="T12" fmla="*/ 1 w 1"/>
                  <a:gd name="T13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15">
                    <a:moveTo>
                      <a:pt x="1" y="15"/>
                    </a:moveTo>
                    <a:cubicBezTo>
                      <a:pt x="0" y="15"/>
                      <a:pt x="0" y="15"/>
                      <a:pt x="0" y="15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95" name="Freeform 3414"/>
              <p:cNvSpPr>
                <a:spLocks/>
              </p:cNvSpPr>
              <p:nvPr/>
            </p:nvSpPr>
            <p:spPr bwMode="auto">
              <a:xfrm>
                <a:off x="8149" y="3421"/>
                <a:ext cx="2" cy="23"/>
              </a:xfrm>
              <a:custGeom>
                <a:avLst/>
                <a:gdLst>
                  <a:gd name="T0" fmla="*/ 0 w 1"/>
                  <a:gd name="T1" fmla="*/ 15 h 15"/>
                  <a:gd name="T2" fmla="*/ 0 w 1"/>
                  <a:gd name="T3" fmla="*/ 15 h 15"/>
                  <a:gd name="T4" fmla="*/ 0 w 1"/>
                  <a:gd name="T5" fmla="*/ 15 h 15"/>
                  <a:gd name="T6" fmla="*/ 1 w 1"/>
                  <a:gd name="T7" fmla="*/ 0 h 15"/>
                  <a:gd name="T8" fmla="*/ 1 w 1"/>
                  <a:gd name="T9" fmla="*/ 0 h 15"/>
                  <a:gd name="T10" fmla="*/ 1 w 1"/>
                  <a:gd name="T11" fmla="*/ 0 h 15"/>
                  <a:gd name="T12" fmla="*/ 1 w 1"/>
                  <a:gd name="T13" fmla="*/ 0 h 15"/>
                  <a:gd name="T14" fmla="*/ 0 w 1"/>
                  <a:gd name="T15" fmla="*/ 15 h 15"/>
                  <a:gd name="T16" fmla="*/ 0 w 1"/>
                  <a:gd name="T17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" h="15">
                    <a:moveTo>
                      <a:pt x="0" y="15"/>
                    </a:moveTo>
                    <a:cubicBezTo>
                      <a:pt x="0" y="15"/>
                      <a:pt x="0" y="15"/>
                      <a:pt x="0" y="15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15"/>
                      <a:pt x="0" y="15"/>
                      <a:pt x="0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96" name="Freeform 3415"/>
              <p:cNvSpPr>
                <a:spLocks/>
              </p:cNvSpPr>
              <p:nvPr/>
            </p:nvSpPr>
            <p:spPr bwMode="auto">
              <a:xfrm>
                <a:off x="8125" y="3421"/>
                <a:ext cx="5" cy="23"/>
              </a:xfrm>
              <a:custGeom>
                <a:avLst/>
                <a:gdLst>
                  <a:gd name="T0" fmla="*/ 3 w 3"/>
                  <a:gd name="T1" fmla="*/ 15 h 15"/>
                  <a:gd name="T2" fmla="*/ 2 w 3"/>
                  <a:gd name="T3" fmla="*/ 15 h 15"/>
                  <a:gd name="T4" fmla="*/ 0 w 3"/>
                  <a:gd name="T5" fmla="*/ 0 h 15"/>
                  <a:gd name="T6" fmla="*/ 0 w 3"/>
                  <a:gd name="T7" fmla="*/ 0 h 15"/>
                  <a:gd name="T8" fmla="*/ 0 w 3"/>
                  <a:gd name="T9" fmla="*/ 0 h 15"/>
                  <a:gd name="T10" fmla="*/ 3 w 3"/>
                  <a:gd name="T11" fmla="*/ 15 h 15"/>
                  <a:gd name="T12" fmla="*/ 3 w 3"/>
                  <a:gd name="T13" fmla="*/ 15 h 15"/>
                  <a:gd name="T14" fmla="*/ 3 w 3"/>
                  <a:gd name="T1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15">
                    <a:moveTo>
                      <a:pt x="3" y="15"/>
                    </a:moveTo>
                    <a:cubicBezTo>
                      <a:pt x="3" y="15"/>
                      <a:pt x="2" y="15"/>
                      <a:pt x="2" y="15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3" y="15"/>
                      <a:pt x="3" y="15"/>
                      <a:pt x="3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97" name="Freeform 3416"/>
              <p:cNvSpPr>
                <a:spLocks/>
              </p:cNvSpPr>
              <p:nvPr/>
            </p:nvSpPr>
            <p:spPr bwMode="auto">
              <a:xfrm>
                <a:off x="8125" y="3421"/>
                <a:ext cx="3" cy="23"/>
              </a:xfrm>
              <a:custGeom>
                <a:avLst/>
                <a:gdLst>
                  <a:gd name="T0" fmla="*/ 1 w 2"/>
                  <a:gd name="T1" fmla="*/ 15 h 15"/>
                  <a:gd name="T2" fmla="*/ 1 w 2"/>
                  <a:gd name="T3" fmla="*/ 15 h 15"/>
                  <a:gd name="T4" fmla="*/ 0 w 2"/>
                  <a:gd name="T5" fmla="*/ 15 h 15"/>
                  <a:gd name="T6" fmla="*/ 2 w 2"/>
                  <a:gd name="T7" fmla="*/ 0 h 15"/>
                  <a:gd name="T8" fmla="*/ 2 w 2"/>
                  <a:gd name="T9" fmla="*/ 0 h 15"/>
                  <a:gd name="T10" fmla="*/ 2 w 2"/>
                  <a:gd name="T11" fmla="*/ 0 h 15"/>
                  <a:gd name="T12" fmla="*/ 1 w 2"/>
                  <a:gd name="T13" fmla="*/ 15 h 15"/>
                  <a:gd name="T14" fmla="*/ 1 w 2"/>
                  <a:gd name="T1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15">
                    <a:moveTo>
                      <a:pt x="1" y="15"/>
                    </a:moveTo>
                    <a:cubicBezTo>
                      <a:pt x="1" y="15"/>
                      <a:pt x="1" y="15"/>
                      <a:pt x="1" y="15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98" name="Rectangle 3417"/>
              <p:cNvSpPr>
                <a:spLocks noChangeArrowheads="1"/>
              </p:cNvSpPr>
              <p:nvPr/>
            </p:nvSpPr>
            <p:spPr bwMode="auto">
              <a:xfrm>
                <a:off x="8125" y="3397"/>
                <a:ext cx="23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99" name="Rectangle 3418"/>
              <p:cNvSpPr>
                <a:spLocks noChangeArrowheads="1"/>
              </p:cNvSpPr>
              <p:nvPr/>
            </p:nvSpPr>
            <p:spPr bwMode="auto">
              <a:xfrm>
                <a:off x="8130" y="3397"/>
                <a:ext cx="21" cy="2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00" name="Freeform 3419"/>
              <p:cNvSpPr>
                <a:spLocks/>
              </p:cNvSpPr>
              <p:nvPr/>
            </p:nvSpPr>
            <p:spPr bwMode="auto">
              <a:xfrm>
                <a:off x="8125" y="3396"/>
                <a:ext cx="23" cy="25"/>
              </a:xfrm>
              <a:custGeom>
                <a:avLst/>
                <a:gdLst>
                  <a:gd name="T0" fmla="*/ 15 w 15"/>
                  <a:gd name="T1" fmla="*/ 17 h 17"/>
                  <a:gd name="T2" fmla="*/ 15 w 15"/>
                  <a:gd name="T3" fmla="*/ 17 h 17"/>
                  <a:gd name="T4" fmla="*/ 0 w 15"/>
                  <a:gd name="T5" fmla="*/ 1 h 17"/>
                  <a:gd name="T6" fmla="*/ 0 w 15"/>
                  <a:gd name="T7" fmla="*/ 1 h 17"/>
                  <a:gd name="T8" fmla="*/ 0 w 15"/>
                  <a:gd name="T9" fmla="*/ 1 h 17"/>
                  <a:gd name="T10" fmla="*/ 15 w 15"/>
                  <a:gd name="T11" fmla="*/ 17 h 17"/>
                  <a:gd name="T12" fmla="*/ 15 w 15"/>
                  <a:gd name="T13" fmla="*/ 17 h 17"/>
                  <a:gd name="T14" fmla="*/ 15 w 15"/>
                  <a:gd name="T15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17">
                    <a:moveTo>
                      <a:pt x="15" y="17"/>
                    </a:moveTo>
                    <a:cubicBezTo>
                      <a:pt x="15" y="17"/>
                      <a:pt x="15" y="17"/>
                      <a:pt x="15" y="17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5" y="17"/>
                      <a:pt x="15" y="17"/>
                      <a:pt x="15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01" name="Freeform 3420"/>
              <p:cNvSpPr>
                <a:spLocks/>
              </p:cNvSpPr>
              <p:nvPr/>
            </p:nvSpPr>
            <p:spPr bwMode="auto">
              <a:xfrm>
                <a:off x="8125" y="3397"/>
                <a:ext cx="23" cy="24"/>
              </a:xfrm>
              <a:custGeom>
                <a:avLst/>
                <a:gdLst>
                  <a:gd name="T0" fmla="*/ 0 w 15"/>
                  <a:gd name="T1" fmla="*/ 16 h 16"/>
                  <a:gd name="T2" fmla="*/ 0 w 15"/>
                  <a:gd name="T3" fmla="*/ 16 h 16"/>
                  <a:gd name="T4" fmla="*/ 0 w 15"/>
                  <a:gd name="T5" fmla="*/ 16 h 16"/>
                  <a:gd name="T6" fmla="*/ 15 w 15"/>
                  <a:gd name="T7" fmla="*/ 0 h 16"/>
                  <a:gd name="T8" fmla="*/ 15 w 15"/>
                  <a:gd name="T9" fmla="*/ 0 h 16"/>
                  <a:gd name="T10" fmla="*/ 15 w 15"/>
                  <a:gd name="T11" fmla="*/ 0 h 16"/>
                  <a:gd name="T12" fmla="*/ 1 w 15"/>
                  <a:gd name="T13" fmla="*/ 16 h 16"/>
                  <a:gd name="T14" fmla="*/ 0 w 15"/>
                  <a:gd name="T1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16">
                    <a:moveTo>
                      <a:pt x="0" y="16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0" y="16"/>
                      <a:pt x="0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02" name="Freeform 3421"/>
              <p:cNvSpPr>
                <a:spLocks/>
              </p:cNvSpPr>
              <p:nvPr/>
            </p:nvSpPr>
            <p:spPr bwMode="auto">
              <a:xfrm>
                <a:off x="8130" y="3397"/>
                <a:ext cx="22" cy="26"/>
              </a:xfrm>
              <a:custGeom>
                <a:avLst/>
                <a:gdLst>
                  <a:gd name="T0" fmla="*/ 14 w 15"/>
                  <a:gd name="T1" fmla="*/ 17 h 17"/>
                  <a:gd name="T2" fmla="*/ 14 w 15"/>
                  <a:gd name="T3" fmla="*/ 17 h 17"/>
                  <a:gd name="T4" fmla="*/ 0 w 15"/>
                  <a:gd name="T5" fmla="*/ 0 h 17"/>
                  <a:gd name="T6" fmla="*/ 0 w 15"/>
                  <a:gd name="T7" fmla="*/ 0 h 17"/>
                  <a:gd name="T8" fmla="*/ 0 w 15"/>
                  <a:gd name="T9" fmla="*/ 0 h 17"/>
                  <a:gd name="T10" fmla="*/ 15 w 15"/>
                  <a:gd name="T11" fmla="*/ 16 h 17"/>
                  <a:gd name="T12" fmla="*/ 14 w 15"/>
                  <a:gd name="T13" fmla="*/ 17 h 17"/>
                  <a:gd name="T14" fmla="*/ 14 w 15"/>
                  <a:gd name="T15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17">
                    <a:moveTo>
                      <a:pt x="14" y="17"/>
                    </a:moveTo>
                    <a:cubicBezTo>
                      <a:pt x="14" y="17"/>
                      <a:pt x="14" y="17"/>
                      <a:pt x="14" y="17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5" y="16"/>
                      <a:pt x="15" y="16"/>
                      <a:pt x="15" y="16"/>
                    </a:cubicBezTo>
                    <a:cubicBezTo>
                      <a:pt x="15" y="16"/>
                      <a:pt x="15" y="16"/>
                      <a:pt x="14" y="17"/>
                    </a:cubicBezTo>
                    <a:cubicBezTo>
                      <a:pt x="14" y="17"/>
                      <a:pt x="14" y="17"/>
                      <a:pt x="14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03" name="Freeform 3422"/>
              <p:cNvSpPr>
                <a:spLocks/>
              </p:cNvSpPr>
              <p:nvPr/>
            </p:nvSpPr>
            <p:spPr bwMode="auto">
              <a:xfrm>
                <a:off x="8130" y="3397"/>
                <a:ext cx="21" cy="24"/>
              </a:xfrm>
              <a:custGeom>
                <a:avLst/>
                <a:gdLst>
                  <a:gd name="T0" fmla="*/ 0 w 14"/>
                  <a:gd name="T1" fmla="*/ 16 h 16"/>
                  <a:gd name="T2" fmla="*/ 0 w 14"/>
                  <a:gd name="T3" fmla="*/ 15 h 16"/>
                  <a:gd name="T4" fmla="*/ 0 w 14"/>
                  <a:gd name="T5" fmla="*/ 15 h 16"/>
                  <a:gd name="T6" fmla="*/ 14 w 14"/>
                  <a:gd name="T7" fmla="*/ 0 h 16"/>
                  <a:gd name="T8" fmla="*/ 14 w 14"/>
                  <a:gd name="T9" fmla="*/ 0 h 16"/>
                  <a:gd name="T10" fmla="*/ 14 w 14"/>
                  <a:gd name="T11" fmla="*/ 0 h 16"/>
                  <a:gd name="T12" fmla="*/ 0 w 14"/>
                  <a:gd name="T13" fmla="*/ 15 h 16"/>
                  <a:gd name="T14" fmla="*/ 0 w 14"/>
                  <a:gd name="T1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" h="16">
                    <a:moveTo>
                      <a:pt x="0" y="16"/>
                    </a:moveTo>
                    <a:cubicBezTo>
                      <a:pt x="0" y="16"/>
                      <a:pt x="0" y="16"/>
                      <a:pt x="0" y="15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16"/>
                      <a:pt x="0" y="16"/>
                      <a:pt x="0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04" name="Freeform 3423"/>
              <p:cNvSpPr>
                <a:spLocks/>
              </p:cNvSpPr>
              <p:nvPr/>
            </p:nvSpPr>
            <p:spPr bwMode="auto">
              <a:xfrm>
                <a:off x="8125" y="3397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0 h 2"/>
                  <a:gd name="T4" fmla="*/ 0 w 3"/>
                  <a:gd name="T5" fmla="*/ 0 h 2"/>
                  <a:gd name="T6" fmla="*/ 3 w 3"/>
                  <a:gd name="T7" fmla="*/ 0 h 2"/>
                  <a:gd name="T8" fmla="*/ 3 w 3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3" y="0"/>
                    </a:lnTo>
                    <a:lnTo>
                      <a:pt x="3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05" name="Freeform 3424"/>
              <p:cNvSpPr>
                <a:spLocks/>
              </p:cNvSpPr>
              <p:nvPr/>
            </p:nvSpPr>
            <p:spPr bwMode="auto">
              <a:xfrm>
                <a:off x="8148" y="3396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0 w 3"/>
                  <a:gd name="T3" fmla="*/ 1 h 1"/>
                  <a:gd name="T4" fmla="*/ 0 w 3"/>
                  <a:gd name="T5" fmla="*/ 0 h 1"/>
                  <a:gd name="T6" fmla="*/ 3 w 3"/>
                  <a:gd name="T7" fmla="*/ 1 h 1"/>
                  <a:gd name="T8" fmla="*/ 3 w 3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3" y="1"/>
                    </a:lnTo>
                    <a:lnTo>
                      <a:pt x="3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06" name="Freeform 3425"/>
              <p:cNvSpPr>
                <a:spLocks/>
              </p:cNvSpPr>
              <p:nvPr/>
            </p:nvSpPr>
            <p:spPr bwMode="auto">
              <a:xfrm>
                <a:off x="8149" y="3397"/>
                <a:ext cx="2" cy="24"/>
              </a:xfrm>
              <a:custGeom>
                <a:avLst/>
                <a:gdLst>
                  <a:gd name="T0" fmla="*/ 1 w 1"/>
                  <a:gd name="T1" fmla="*/ 16 h 16"/>
                  <a:gd name="T2" fmla="*/ 0 w 1"/>
                  <a:gd name="T3" fmla="*/ 16 h 16"/>
                  <a:gd name="T4" fmla="*/ 0 w 1"/>
                  <a:gd name="T5" fmla="*/ 0 h 16"/>
                  <a:gd name="T6" fmla="*/ 0 w 1"/>
                  <a:gd name="T7" fmla="*/ 0 h 16"/>
                  <a:gd name="T8" fmla="*/ 0 w 1"/>
                  <a:gd name="T9" fmla="*/ 0 h 16"/>
                  <a:gd name="T10" fmla="*/ 1 w 1"/>
                  <a:gd name="T11" fmla="*/ 16 h 16"/>
                  <a:gd name="T12" fmla="*/ 1 w 1"/>
                  <a:gd name="T13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16">
                    <a:moveTo>
                      <a:pt x="1" y="16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07" name="Freeform 3426"/>
              <p:cNvSpPr>
                <a:spLocks/>
              </p:cNvSpPr>
              <p:nvPr/>
            </p:nvSpPr>
            <p:spPr bwMode="auto">
              <a:xfrm>
                <a:off x="8149" y="3397"/>
                <a:ext cx="2" cy="24"/>
              </a:xfrm>
              <a:custGeom>
                <a:avLst/>
                <a:gdLst>
                  <a:gd name="T0" fmla="*/ 0 w 1"/>
                  <a:gd name="T1" fmla="*/ 16 h 16"/>
                  <a:gd name="T2" fmla="*/ 0 w 1"/>
                  <a:gd name="T3" fmla="*/ 16 h 16"/>
                  <a:gd name="T4" fmla="*/ 0 w 1"/>
                  <a:gd name="T5" fmla="*/ 16 h 16"/>
                  <a:gd name="T6" fmla="*/ 1 w 1"/>
                  <a:gd name="T7" fmla="*/ 0 h 16"/>
                  <a:gd name="T8" fmla="*/ 1 w 1"/>
                  <a:gd name="T9" fmla="*/ 0 h 16"/>
                  <a:gd name="T10" fmla="*/ 1 w 1"/>
                  <a:gd name="T11" fmla="*/ 0 h 16"/>
                  <a:gd name="T12" fmla="*/ 1 w 1"/>
                  <a:gd name="T13" fmla="*/ 0 h 16"/>
                  <a:gd name="T14" fmla="*/ 0 w 1"/>
                  <a:gd name="T15" fmla="*/ 16 h 16"/>
                  <a:gd name="T16" fmla="*/ 0 w 1"/>
                  <a:gd name="T17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" h="16">
                    <a:moveTo>
                      <a:pt x="0" y="16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08" name="Freeform 3427"/>
              <p:cNvSpPr>
                <a:spLocks/>
              </p:cNvSpPr>
              <p:nvPr/>
            </p:nvSpPr>
            <p:spPr bwMode="auto">
              <a:xfrm>
                <a:off x="8125" y="3397"/>
                <a:ext cx="5" cy="23"/>
              </a:xfrm>
              <a:custGeom>
                <a:avLst/>
                <a:gdLst>
                  <a:gd name="T0" fmla="*/ 3 w 3"/>
                  <a:gd name="T1" fmla="*/ 15 h 15"/>
                  <a:gd name="T2" fmla="*/ 2 w 3"/>
                  <a:gd name="T3" fmla="*/ 15 h 15"/>
                  <a:gd name="T4" fmla="*/ 0 w 3"/>
                  <a:gd name="T5" fmla="*/ 0 h 15"/>
                  <a:gd name="T6" fmla="*/ 0 w 3"/>
                  <a:gd name="T7" fmla="*/ 0 h 15"/>
                  <a:gd name="T8" fmla="*/ 0 w 3"/>
                  <a:gd name="T9" fmla="*/ 0 h 15"/>
                  <a:gd name="T10" fmla="*/ 3 w 3"/>
                  <a:gd name="T11" fmla="*/ 15 h 15"/>
                  <a:gd name="T12" fmla="*/ 3 w 3"/>
                  <a:gd name="T13" fmla="*/ 15 h 15"/>
                  <a:gd name="T14" fmla="*/ 3 w 3"/>
                  <a:gd name="T1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15">
                    <a:moveTo>
                      <a:pt x="3" y="15"/>
                    </a:moveTo>
                    <a:cubicBezTo>
                      <a:pt x="3" y="15"/>
                      <a:pt x="2" y="15"/>
                      <a:pt x="2" y="15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3" y="15"/>
                      <a:pt x="3" y="15"/>
                      <a:pt x="3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09" name="Freeform 3428"/>
              <p:cNvSpPr>
                <a:spLocks/>
              </p:cNvSpPr>
              <p:nvPr/>
            </p:nvSpPr>
            <p:spPr bwMode="auto">
              <a:xfrm>
                <a:off x="8125" y="3397"/>
                <a:ext cx="3" cy="24"/>
              </a:xfrm>
              <a:custGeom>
                <a:avLst/>
                <a:gdLst>
                  <a:gd name="T0" fmla="*/ 1 w 2"/>
                  <a:gd name="T1" fmla="*/ 16 h 16"/>
                  <a:gd name="T2" fmla="*/ 1 w 2"/>
                  <a:gd name="T3" fmla="*/ 16 h 16"/>
                  <a:gd name="T4" fmla="*/ 0 w 2"/>
                  <a:gd name="T5" fmla="*/ 16 h 16"/>
                  <a:gd name="T6" fmla="*/ 2 w 2"/>
                  <a:gd name="T7" fmla="*/ 0 h 16"/>
                  <a:gd name="T8" fmla="*/ 2 w 2"/>
                  <a:gd name="T9" fmla="*/ 0 h 16"/>
                  <a:gd name="T10" fmla="*/ 2 w 2"/>
                  <a:gd name="T11" fmla="*/ 0 h 16"/>
                  <a:gd name="T12" fmla="*/ 1 w 2"/>
                  <a:gd name="T13" fmla="*/ 16 h 16"/>
                  <a:gd name="T14" fmla="*/ 1 w 2"/>
                  <a:gd name="T1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16">
                    <a:moveTo>
                      <a:pt x="1" y="16"/>
                    </a:moveTo>
                    <a:cubicBezTo>
                      <a:pt x="1" y="16"/>
                      <a:pt x="1" y="16"/>
                      <a:pt x="1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10" name="Rectangle 3429"/>
              <p:cNvSpPr>
                <a:spLocks noChangeArrowheads="1"/>
              </p:cNvSpPr>
              <p:nvPr/>
            </p:nvSpPr>
            <p:spPr bwMode="auto">
              <a:xfrm>
                <a:off x="8125" y="3373"/>
                <a:ext cx="23" cy="2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11" name="Rectangle 3430"/>
              <p:cNvSpPr>
                <a:spLocks noChangeArrowheads="1"/>
              </p:cNvSpPr>
              <p:nvPr/>
            </p:nvSpPr>
            <p:spPr bwMode="auto">
              <a:xfrm>
                <a:off x="8130" y="3373"/>
                <a:ext cx="21" cy="2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12" name="Freeform 3431"/>
              <p:cNvSpPr>
                <a:spLocks/>
              </p:cNvSpPr>
              <p:nvPr/>
            </p:nvSpPr>
            <p:spPr bwMode="auto">
              <a:xfrm>
                <a:off x="8125" y="3373"/>
                <a:ext cx="23" cy="26"/>
              </a:xfrm>
              <a:custGeom>
                <a:avLst/>
                <a:gdLst>
                  <a:gd name="T0" fmla="*/ 15 w 15"/>
                  <a:gd name="T1" fmla="*/ 17 h 17"/>
                  <a:gd name="T2" fmla="*/ 15 w 15"/>
                  <a:gd name="T3" fmla="*/ 17 h 17"/>
                  <a:gd name="T4" fmla="*/ 0 w 15"/>
                  <a:gd name="T5" fmla="*/ 0 h 17"/>
                  <a:gd name="T6" fmla="*/ 0 w 15"/>
                  <a:gd name="T7" fmla="*/ 0 h 17"/>
                  <a:gd name="T8" fmla="*/ 0 w 15"/>
                  <a:gd name="T9" fmla="*/ 0 h 17"/>
                  <a:gd name="T10" fmla="*/ 15 w 15"/>
                  <a:gd name="T11" fmla="*/ 17 h 17"/>
                  <a:gd name="T12" fmla="*/ 15 w 15"/>
                  <a:gd name="T13" fmla="*/ 17 h 17"/>
                  <a:gd name="T14" fmla="*/ 15 w 15"/>
                  <a:gd name="T15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17">
                    <a:moveTo>
                      <a:pt x="15" y="17"/>
                    </a:moveTo>
                    <a:cubicBezTo>
                      <a:pt x="15" y="17"/>
                      <a:pt x="15" y="17"/>
                      <a:pt x="15" y="17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5" y="17"/>
                      <a:pt x="15" y="17"/>
                      <a:pt x="15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13" name="Freeform 3432"/>
              <p:cNvSpPr>
                <a:spLocks/>
              </p:cNvSpPr>
              <p:nvPr/>
            </p:nvSpPr>
            <p:spPr bwMode="auto">
              <a:xfrm>
                <a:off x="8125" y="3375"/>
                <a:ext cx="23" cy="22"/>
              </a:xfrm>
              <a:custGeom>
                <a:avLst/>
                <a:gdLst>
                  <a:gd name="T0" fmla="*/ 0 w 15"/>
                  <a:gd name="T1" fmla="*/ 15 h 15"/>
                  <a:gd name="T2" fmla="*/ 0 w 15"/>
                  <a:gd name="T3" fmla="*/ 15 h 15"/>
                  <a:gd name="T4" fmla="*/ 0 w 15"/>
                  <a:gd name="T5" fmla="*/ 15 h 15"/>
                  <a:gd name="T6" fmla="*/ 15 w 15"/>
                  <a:gd name="T7" fmla="*/ 0 h 15"/>
                  <a:gd name="T8" fmla="*/ 15 w 15"/>
                  <a:gd name="T9" fmla="*/ 0 h 15"/>
                  <a:gd name="T10" fmla="*/ 15 w 15"/>
                  <a:gd name="T11" fmla="*/ 0 h 15"/>
                  <a:gd name="T12" fmla="*/ 1 w 15"/>
                  <a:gd name="T13" fmla="*/ 15 h 15"/>
                  <a:gd name="T14" fmla="*/ 0 w 15"/>
                  <a:gd name="T1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15">
                    <a:moveTo>
                      <a:pt x="0" y="15"/>
                    </a:moveTo>
                    <a:cubicBezTo>
                      <a:pt x="0" y="15"/>
                      <a:pt x="0" y="15"/>
                      <a:pt x="0" y="15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0" y="15"/>
                      <a:pt x="0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14" name="Freeform 3433"/>
              <p:cNvSpPr>
                <a:spLocks/>
              </p:cNvSpPr>
              <p:nvPr/>
            </p:nvSpPr>
            <p:spPr bwMode="auto">
              <a:xfrm>
                <a:off x="8130" y="3373"/>
                <a:ext cx="22" cy="26"/>
              </a:xfrm>
              <a:custGeom>
                <a:avLst/>
                <a:gdLst>
                  <a:gd name="T0" fmla="*/ 14 w 15"/>
                  <a:gd name="T1" fmla="*/ 17 h 17"/>
                  <a:gd name="T2" fmla="*/ 14 w 15"/>
                  <a:gd name="T3" fmla="*/ 17 h 17"/>
                  <a:gd name="T4" fmla="*/ 0 w 15"/>
                  <a:gd name="T5" fmla="*/ 1 h 17"/>
                  <a:gd name="T6" fmla="*/ 0 w 15"/>
                  <a:gd name="T7" fmla="*/ 0 h 17"/>
                  <a:gd name="T8" fmla="*/ 0 w 15"/>
                  <a:gd name="T9" fmla="*/ 1 h 17"/>
                  <a:gd name="T10" fmla="*/ 15 w 15"/>
                  <a:gd name="T11" fmla="*/ 17 h 17"/>
                  <a:gd name="T12" fmla="*/ 14 w 15"/>
                  <a:gd name="T13" fmla="*/ 17 h 17"/>
                  <a:gd name="T14" fmla="*/ 14 w 15"/>
                  <a:gd name="T15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17">
                    <a:moveTo>
                      <a:pt x="14" y="17"/>
                    </a:moveTo>
                    <a:cubicBezTo>
                      <a:pt x="14" y="17"/>
                      <a:pt x="14" y="17"/>
                      <a:pt x="14" y="17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5" y="17"/>
                      <a:pt x="15" y="17"/>
                      <a:pt x="14" y="17"/>
                    </a:cubicBezTo>
                    <a:cubicBezTo>
                      <a:pt x="14" y="17"/>
                      <a:pt x="14" y="17"/>
                      <a:pt x="14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15" name="Freeform 3434"/>
              <p:cNvSpPr>
                <a:spLocks/>
              </p:cNvSpPr>
              <p:nvPr/>
            </p:nvSpPr>
            <p:spPr bwMode="auto">
              <a:xfrm>
                <a:off x="8130" y="3375"/>
                <a:ext cx="21" cy="22"/>
              </a:xfrm>
              <a:custGeom>
                <a:avLst/>
                <a:gdLst>
                  <a:gd name="T0" fmla="*/ 0 w 14"/>
                  <a:gd name="T1" fmla="*/ 15 h 15"/>
                  <a:gd name="T2" fmla="*/ 0 w 14"/>
                  <a:gd name="T3" fmla="*/ 15 h 15"/>
                  <a:gd name="T4" fmla="*/ 0 w 14"/>
                  <a:gd name="T5" fmla="*/ 15 h 15"/>
                  <a:gd name="T6" fmla="*/ 14 w 14"/>
                  <a:gd name="T7" fmla="*/ 0 h 15"/>
                  <a:gd name="T8" fmla="*/ 14 w 14"/>
                  <a:gd name="T9" fmla="*/ 0 h 15"/>
                  <a:gd name="T10" fmla="*/ 14 w 14"/>
                  <a:gd name="T11" fmla="*/ 0 h 15"/>
                  <a:gd name="T12" fmla="*/ 0 w 14"/>
                  <a:gd name="T13" fmla="*/ 15 h 15"/>
                  <a:gd name="T14" fmla="*/ 0 w 14"/>
                  <a:gd name="T1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" h="15">
                    <a:moveTo>
                      <a:pt x="0" y="15"/>
                    </a:moveTo>
                    <a:cubicBezTo>
                      <a:pt x="0" y="15"/>
                      <a:pt x="0" y="15"/>
                      <a:pt x="0" y="15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15"/>
                      <a:pt x="0" y="15"/>
                      <a:pt x="0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16" name="Freeform 3435"/>
              <p:cNvSpPr>
                <a:spLocks/>
              </p:cNvSpPr>
              <p:nvPr/>
            </p:nvSpPr>
            <p:spPr bwMode="auto">
              <a:xfrm>
                <a:off x="8125" y="3373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2 h 2"/>
                  <a:gd name="T4" fmla="*/ 0 w 3"/>
                  <a:gd name="T5" fmla="*/ 0 h 2"/>
                  <a:gd name="T6" fmla="*/ 3 w 3"/>
                  <a:gd name="T7" fmla="*/ 2 h 2"/>
                  <a:gd name="T8" fmla="*/ 3 w 3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3" y="2"/>
                    </a:lnTo>
                    <a:lnTo>
                      <a:pt x="3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17" name="Freeform 3436"/>
              <p:cNvSpPr>
                <a:spLocks/>
              </p:cNvSpPr>
              <p:nvPr/>
            </p:nvSpPr>
            <p:spPr bwMode="auto">
              <a:xfrm>
                <a:off x="8148" y="3373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0 h 2"/>
                  <a:gd name="T4" fmla="*/ 0 w 3"/>
                  <a:gd name="T5" fmla="*/ 0 h 2"/>
                  <a:gd name="T6" fmla="*/ 3 w 3"/>
                  <a:gd name="T7" fmla="*/ 0 h 2"/>
                  <a:gd name="T8" fmla="*/ 3 w 3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3" y="0"/>
                    </a:lnTo>
                    <a:lnTo>
                      <a:pt x="3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18" name="Freeform 3437"/>
              <p:cNvSpPr>
                <a:spLocks/>
              </p:cNvSpPr>
              <p:nvPr/>
            </p:nvSpPr>
            <p:spPr bwMode="auto">
              <a:xfrm>
                <a:off x="8149" y="3375"/>
                <a:ext cx="2" cy="22"/>
              </a:xfrm>
              <a:custGeom>
                <a:avLst/>
                <a:gdLst>
                  <a:gd name="T0" fmla="*/ 1 w 1"/>
                  <a:gd name="T1" fmla="*/ 15 h 15"/>
                  <a:gd name="T2" fmla="*/ 0 w 1"/>
                  <a:gd name="T3" fmla="*/ 15 h 15"/>
                  <a:gd name="T4" fmla="*/ 0 w 1"/>
                  <a:gd name="T5" fmla="*/ 0 h 15"/>
                  <a:gd name="T6" fmla="*/ 0 w 1"/>
                  <a:gd name="T7" fmla="*/ 0 h 15"/>
                  <a:gd name="T8" fmla="*/ 0 w 1"/>
                  <a:gd name="T9" fmla="*/ 0 h 15"/>
                  <a:gd name="T10" fmla="*/ 1 w 1"/>
                  <a:gd name="T11" fmla="*/ 15 h 15"/>
                  <a:gd name="T12" fmla="*/ 1 w 1"/>
                  <a:gd name="T13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15">
                    <a:moveTo>
                      <a:pt x="1" y="15"/>
                    </a:moveTo>
                    <a:cubicBezTo>
                      <a:pt x="0" y="15"/>
                      <a:pt x="0" y="15"/>
                      <a:pt x="0" y="15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19" name="Freeform 3438"/>
              <p:cNvSpPr>
                <a:spLocks/>
              </p:cNvSpPr>
              <p:nvPr/>
            </p:nvSpPr>
            <p:spPr bwMode="auto">
              <a:xfrm>
                <a:off x="8149" y="3375"/>
                <a:ext cx="2" cy="22"/>
              </a:xfrm>
              <a:custGeom>
                <a:avLst/>
                <a:gdLst>
                  <a:gd name="T0" fmla="*/ 0 w 1"/>
                  <a:gd name="T1" fmla="*/ 15 h 15"/>
                  <a:gd name="T2" fmla="*/ 0 w 1"/>
                  <a:gd name="T3" fmla="*/ 15 h 15"/>
                  <a:gd name="T4" fmla="*/ 0 w 1"/>
                  <a:gd name="T5" fmla="*/ 15 h 15"/>
                  <a:gd name="T6" fmla="*/ 1 w 1"/>
                  <a:gd name="T7" fmla="*/ 0 h 15"/>
                  <a:gd name="T8" fmla="*/ 1 w 1"/>
                  <a:gd name="T9" fmla="*/ 0 h 15"/>
                  <a:gd name="T10" fmla="*/ 1 w 1"/>
                  <a:gd name="T11" fmla="*/ 0 h 15"/>
                  <a:gd name="T12" fmla="*/ 1 w 1"/>
                  <a:gd name="T13" fmla="*/ 0 h 15"/>
                  <a:gd name="T14" fmla="*/ 0 w 1"/>
                  <a:gd name="T15" fmla="*/ 15 h 15"/>
                  <a:gd name="T16" fmla="*/ 0 w 1"/>
                  <a:gd name="T17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" h="15">
                    <a:moveTo>
                      <a:pt x="0" y="15"/>
                    </a:moveTo>
                    <a:cubicBezTo>
                      <a:pt x="0" y="15"/>
                      <a:pt x="0" y="15"/>
                      <a:pt x="0" y="15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15"/>
                      <a:pt x="0" y="15"/>
                      <a:pt x="0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20" name="Freeform 3439"/>
              <p:cNvSpPr>
                <a:spLocks/>
              </p:cNvSpPr>
              <p:nvPr/>
            </p:nvSpPr>
            <p:spPr bwMode="auto">
              <a:xfrm>
                <a:off x="8125" y="3375"/>
                <a:ext cx="5" cy="22"/>
              </a:xfrm>
              <a:custGeom>
                <a:avLst/>
                <a:gdLst>
                  <a:gd name="T0" fmla="*/ 3 w 3"/>
                  <a:gd name="T1" fmla="*/ 15 h 15"/>
                  <a:gd name="T2" fmla="*/ 2 w 3"/>
                  <a:gd name="T3" fmla="*/ 15 h 15"/>
                  <a:gd name="T4" fmla="*/ 0 w 3"/>
                  <a:gd name="T5" fmla="*/ 0 h 15"/>
                  <a:gd name="T6" fmla="*/ 0 w 3"/>
                  <a:gd name="T7" fmla="*/ 0 h 15"/>
                  <a:gd name="T8" fmla="*/ 0 w 3"/>
                  <a:gd name="T9" fmla="*/ 0 h 15"/>
                  <a:gd name="T10" fmla="*/ 3 w 3"/>
                  <a:gd name="T11" fmla="*/ 15 h 15"/>
                  <a:gd name="T12" fmla="*/ 3 w 3"/>
                  <a:gd name="T13" fmla="*/ 15 h 15"/>
                  <a:gd name="T14" fmla="*/ 3 w 3"/>
                  <a:gd name="T1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15">
                    <a:moveTo>
                      <a:pt x="3" y="15"/>
                    </a:moveTo>
                    <a:cubicBezTo>
                      <a:pt x="3" y="15"/>
                      <a:pt x="2" y="15"/>
                      <a:pt x="2" y="15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3" y="15"/>
                      <a:pt x="3" y="15"/>
                      <a:pt x="3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</p:grpSp>
        <p:grpSp>
          <p:nvGrpSpPr>
            <p:cNvPr id="667" name="Group 3641"/>
            <p:cNvGrpSpPr>
              <a:grpSpLocks/>
            </p:cNvGrpSpPr>
            <p:nvPr/>
          </p:nvGrpSpPr>
          <p:grpSpPr bwMode="auto">
            <a:xfrm>
              <a:off x="7579660" y="6013429"/>
              <a:ext cx="55896" cy="711857"/>
              <a:chOff x="8121" y="3133"/>
              <a:chExt cx="34" cy="433"/>
            </a:xfrm>
            <a:grpFill/>
          </p:grpSpPr>
          <p:sp>
            <p:nvSpPr>
              <p:cNvPr id="1021" name="Freeform 3441"/>
              <p:cNvSpPr>
                <a:spLocks/>
              </p:cNvSpPr>
              <p:nvPr/>
            </p:nvSpPr>
            <p:spPr bwMode="auto">
              <a:xfrm>
                <a:off x="8125" y="3375"/>
                <a:ext cx="3" cy="22"/>
              </a:xfrm>
              <a:custGeom>
                <a:avLst/>
                <a:gdLst>
                  <a:gd name="T0" fmla="*/ 1 w 2"/>
                  <a:gd name="T1" fmla="*/ 15 h 15"/>
                  <a:gd name="T2" fmla="*/ 1 w 2"/>
                  <a:gd name="T3" fmla="*/ 15 h 15"/>
                  <a:gd name="T4" fmla="*/ 0 w 2"/>
                  <a:gd name="T5" fmla="*/ 15 h 15"/>
                  <a:gd name="T6" fmla="*/ 2 w 2"/>
                  <a:gd name="T7" fmla="*/ 0 h 15"/>
                  <a:gd name="T8" fmla="*/ 2 w 2"/>
                  <a:gd name="T9" fmla="*/ 0 h 15"/>
                  <a:gd name="T10" fmla="*/ 2 w 2"/>
                  <a:gd name="T11" fmla="*/ 0 h 15"/>
                  <a:gd name="T12" fmla="*/ 1 w 2"/>
                  <a:gd name="T13" fmla="*/ 15 h 15"/>
                  <a:gd name="T14" fmla="*/ 1 w 2"/>
                  <a:gd name="T1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15">
                    <a:moveTo>
                      <a:pt x="1" y="15"/>
                    </a:moveTo>
                    <a:cubicBezTo>
                      <a:pt x="1" y="15"/>
                      <a:pt x="1" y="15"/>
                      <a:pt x="1" y="15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22" name="Rectangle 3442"/>
              <p:cNvSpPr>
                <a:spLocks noChangeArrowheads="1"/>
              </p:cNvSpPr>
              <p:nvPr/>
            </p:nvSpPr>
            <p:spPr bwMode="auto">
              <a:xfrm>
                <a:off x="8125" y="3444"/>
                <a:ext cx="23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23" name="Rectangle 3443"/>
              <p:cNvSpPr>
                <a:spLocks noChangeArrowheads="1"/>
              </p:cNvSpPr>
              <p:nvPr/>
            </p:nvSpPr>
            <p:spPr bwMode="auto">
              <a:xfrm>
                <a:off x="8130" y="3444"/>
                <a:ext cx="21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24" name="Freeform 3444"/>
              <p:cNvSpPr>
                <a:spLocks/>
              </p:cNvSpPr>
              <p:nvPr/>
            </p:nvSpPr>
            <p:spPr bwMode="auto">
              <a:xfrm>
                <a:off x="8125" y="3444"/>
                <a:ext cx="23" cy="24"/>
              </a:xfrm>
              <a:custGeom>
                <a:avLst/>
                <a:gdLst>
                  <a:gd name="T0" fmla="*/ 15 w 15"/>
                  <a:gd name="T1" fmla="*/ 16 h 16"/>
                  <a:gd name="T2" fmla="*/ 15 w 15"/>
                  <a:gd name="T3" fmla="*/ 16 h 16"/>
                  <a:gd name="T4" fmla="*/ 0 w 15"/>
                  <a:gd name="T5" fmla="*/ 0 h 16"/>
                  <a:gd name="T6" fmla="*/ 0 w 15"/>
                  <a:gd name="T7" fmla="*/ 0 h 16"/>
                  <a:gd name="T8" fmla="*/ 0 w 15"/>
                  <a:gd name="T9" fmla="*/ 0 h 16"/>
                  <a:gd name="T10" fmla="*/ 15 w 15"/>
                  <a:gd name="T11" fmla="*/ 16 h 16"/>
                  <a:gd name="T12" fmla="*/ 15 w 15"/>
                  <a:gd name="T13" fmla="*/ 16 h 16"/>
                  <a:gd name="T14" fmla="*/ 15 w 15"/>
                  <a:gd name="T1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16">
                    <a:moveTo>
                      <a:pt x="15" y="16"/>
                    </a:moveTo>
                    <a:cubicBezTo>
                      <a:pt x="15" y="16"/>
                      <a:pt x="15" y="16"/>
                      <a:pt x="15" y="1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5" y="16"/>
                      <a:pt x="15" y="16"/>
                      <a:pt x="15" y="16"/>
                    </a:cubicBezTo>
                    <a:cubicBezTo>
                      <a:pt x="15" y="16"/>
                      <a:pt x="15" y="16"/>
                      <a:pt x="15" y="16"/>
                    </a:cubicBezTo>
                    <a:cubicBezTo>
                      <a:pt x="15" y="16"/>
                      <a:pt x="15" y="16"/>
                      <a:pt x="1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25" name="Freeform 3445"/>
              <p:cNvSpPr>
                <a:spLocks/>
              </p:cNvSpPr>
              <p:nvPr/>
            </p:nvSpPr>
            <p:spPr bwMode="auto">
              <a:xfrm>
                <a:off x="8125" y="3444"/>
                <a:ext cx="23" cy="24"/>
              </a:xfrm>
              <a:custGeom>
                <a:avLst/>
                <a:gdLst>
                  <a:gd name="T0" fmla="*/ 0 w 15"/>
                  <a:gd name="T1" fmla="*/ 16 h 16"/>
                  <a:gd name="T2" fmla="*/ 0 w 15"/>
                  <a:gd name="T3" fmla="*/ 16 h 16"/>
                  <a:gd name="T4" fmla="*/ 0 w 15"/>
                  <a:gd name="T5" fmla="*/ 16 h 16"/>
                  <a:gd name="T6" fmla="*/ 15 w 15"/>
                  <a:gd name="T7" fmla="*/ 0 h 16"/>
                  <a:gd name="T8" fmla="*/ 15 w 15"/>
                  <a:gd name="T9" fmla="*/ 0 h 16"/>
                  <a:gd name="T10" fmla="*/ 15 w 15"/>
                  <a:gd name="T11" fmla="*/ 0 h 16"/>
                  <a:gd name="T12" fmla="*/ 1 w 15"/>
                  <a:gd name="T13" fmla="*/ 16 h 16"/>
                  <a:gd name="T14" fmla="*/ 0 w 15"/>
                  <a:gd name="T1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16">
                    <a:moveTo>
                      <a:pt x="0" y="16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0" y="16"/>
                      <a:pt x="0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26" name="Freeform 3446"/>
              <p:cNvSpPr>
                <a:spLocks/>
              </p:cNvSpPr>
              <p:nvPr/>
            </p:nvSpPr>
            <p:spPr bwMode="auto">
              <a:xfrm>
                <a:off x="8130" y="3444"/>
                <a:ext cx="22" cy="26"/>
              </a:xfrm>
              <a:custGeom>
                <a:avLst/>
                <a:gdLst>
                  <a:gd name="T0" fmla="*/ 14 w 15"/>
                  <a:gd name="T1" fmla="*/ 17 h 17"/>
                  <a:gd name="T2" fmla="*/ 14 w 15"/>
                  <a:gd name="T3" fmla="*/ 17 h 17"/>
                  <a:gd name="T4" fmla="*/ 0 w 15"/>
                  <a:gd name="T5" fmla="*/ 0 h 17"/>
                  <a:gd name="T6" fmla="*/ 0 w 15"/>
                  <a:gd name="T7" fmla="*/ 0 h 17"/>
                  <a:gd name="T8" fmla="*/ 0 w 15"/>
                  <a:gd name="T9" fmla="*/ 0 h 17"/>
                  <a:gd name="T10" fmla="*/ 15 w 15"/>
                  <a:gd name="T11" fmla="*/ 16 h 17"/>
                  <a:gd name="T12" fmla="*/ 14 w 15"/>
                  <a:gd name="T13" fmla="*/ 17 h 17"/>
                  <a:gd name="T14" fmla="*/ 14 w 15"/>
                  <a:gd name="T15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17">
                    <a:moveTo>
                      <a:pt x="14" y="17"/>
                    </a:moveTo>
                    <a:cubicBezTo>
                      <a:pt x="14" y="17"/>
                      <a:pt x="14" y="17"/>
                      <a:pt x="14" y="17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5" y="16"/>
                      <a:pt x="15" y="16"/>
                      <a:pt x="15" y="16"/>
                    </a:cubicBezTo>
                    <a:cubicBezTo>
                      <a:pt x="15" y="16"/>
                      <a:pt x="15" y="17"/>
                      <a:pt x="14" y="17"/>
                    </a:cubicBezTo>
                    <a:cubicBezTo>
                      <a:pt x="14" y="17"/>
                      <a:pt x="14" y="17"/>
                      <a:pt x="14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27" name="Freeform 3447"/>
              <p:cNvSpPr>
                <a:spLocks/>
              </p:cNvSpPr>
              <p:nvPr/>
            </p:nvSpPr>
            <p:spPr bwMode="auto">
              <a:xfrm>
                <a:off x="8130" y="3444"/>
                <a:ext cx="21" cy="24"/>
              </a:xfrm>
              <a:custGeom>
                <a:avLst/>
                <a:gdLst>
                  <a:gd name="T0" fmla="*/ 0 w 14"/>
                  <a:gd name="T1" fmla="*/ 16 h 16"/>
                  <a:gd name="T2" fmla="*/ 0 w 14"/>
                  <a:gd name="T3" fmla="*/ 16 h 16"/>
                  <a:gd name="T4" fmla="*/ 0 w 14"/>
                  <a:gd name="T5" fmla="*/ 15 h 16"/>
                  <a:gd name="T6" fmla="*/ 14 w 14"/>
                  <a:gd name="T7" fmla="*/ 0 h 16"/>
                  <a:gd name="T8" fmla="*/ 14 w 14"/>
                  <a:gd name="T9" fmla="*/ 0 h 16"/>
                  <a:gd name="T10" fmla="*/ 14 w 14"/>
                  <a:gd name="T11" fmla="*/ 1 h 16"/>
                  <a:gd name="T12" fmla="*/ 0 w 14"/>
                  <a:gd name="T13" fmla="*/ 16 h 16"/>
                  <a:gd name="T14" fmla="*/ 0 w 14"/>
                  <a:gd name="T1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" h="16">
                    <a:moveTo>
                      <a:pt x="0" y="16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0"/>
                      <a:pt x="14" y="0"/>
                      <a:pt x="14" y="1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28" name="Freeform 3448"/>
              <p:cNvSpPr>
                <a:spLocks/>
              </p:cNvSpPr>
              <p:nvPr/>
            </p:nvSpPr>
            <p:spPr bwMode="auto">
              <a:xfrm>
                <a:off x="8125" y="3444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0 w 3"/>
                  <a:gd name="T3" fmla="*/ 0 h 1"/>
                  <a:gd name="T4" fmla="*/ 0 w 3"/>
                  <a:gd name="T5" fmla="*/ 0 h 1"/>
                  <a:gd name="T6" fmla="*/ 3 w 3"/>
                  <a:gd name="T7" fmla="*/ 0 h 1"/>
                  <a:gd name="T8" fmla="*/ 3 w 3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3" y="0"/>
                    </a:lnTo>
                    <a:lnTo>
                      <a:pt x="3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29" name="Rectangle 3449"/>
              <p:cNvSpPr>
                <a:spLocks noChangeArrowheads="1"/>
              </p:cNvSpPr>
              <p:nvPr/>
            </p:nvSpPr>
            <p:spPr bwMode="auto">
              <a:xfrm>
                <a:off x="8148" y="3444"/>
                <a:ext cx="3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30" name="Freeform 3450"/>
              <p:cNvSpPr>
                <a:spLocks/>
              </p:cNvSpPr>
              <p:nvPr/>
            </p:nvSpPr>
            <p:spPr bwMode="auto">
              <a:xfrm>
                <a:off x="8149" y="3444"/>
                <a:ext cx="2" cy="24"/>
              </a:xfrm>
              <a:custGeom>
                <a:avLst/>
                <a:gdLst>
                  <a:gd name="T0" fmla="*/ 1 w 1"/>
                  <a:gd name="T1" fmla="*/ 16 h 16"/>
                  <a:gd name="T2" fmla="*/ 0 w 1"/>
                  <a:gd name="T3" fmla="*/ 16 h 16"/>
                  <a:gd name="T4" fmla="*/ 0 w 1"/>
                  <a:gd name="T5" fmla="*/ 0 h 16"/>
                  <a:gd name="T6" fmla="*/ 0 w 1"/>
                  <a:gd name="T7" fmla="*/ 0 h 16"/>
                  <a:gd name="T8" fmla="*/ 0 w 1"/>
                  <a:gd name="T9" fmla="*/ 0 h 16"/>
                  <a:gd name="T10" fmla="*/ 1 w 1"/>
                  <a:gd name="T11" fmla="*/ 16 h 16"/>
                  <a:gd name="T12" fmla="*/ 1 w 1"/>
                  <a:gd name="T13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16">
                    <a:moveTo>
                      <a:pt x="1" y="16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31" name="Freeform 3451"/>
              <p:cNvSpPr>
                <a:spLocks/>
              </p:cNvSpPr>
              <p:nvPr/>
            </p:nvSpPr>
            <p:spPr bwMode="auto">
              <a:xfrm>
                <a:off x="8149" y="3444"/>
                <a:ext cx="2" cy="24"/>
              </a:xfrm>
              <a:custGeom>
                <a:avLst/>
                <a:gdLst>
                  <a:gd name="T0" fmla="*/ 0 w 1"/>
                  <a:gd name="T1" fmla="*/ 16 h 16"/>
                  <a:gd name="T2" fmla="*/ 0 w 1"/>
                  <a:gd name="T3" fmla="*/ 16 h 16"/>
                  <a:gd name="T4" fmla="*/ 0 w 1"/>
                  <a:gd name="T5" fmla="*/ 16 h 16"/>
                  <a:gd name="T6" fmla="*/ 1 w 1"/>
                  <a:gd name="T7" fmla="*/ 0 h 16"/>
                  <a:gd name="T8" fmla="*/ 1 w 1"/>
                  <a:gd name="T9" fmla="*/ 0 h 16"/>
                  <a:gd name="T10" fmla="*/ 1 w 1"/>
                  <a:gd name="T11" fmla="*/ 0 h 16"/>
                  <a:gd name="T12" fmla="*/ 1 w 1"/>
                  <a:gd name="T13" fmla="*/ 0 h 16"/>
                  <a:gd name="T14" fmla="*/ 0 w 1"/>
                  <a:gd name="T15" fmla="*/ 16 h 16"/>
                  <a:gd name="T16" fmla="*/ 0 w 1"/>
                  <a:gd name="T17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" h="16">
                    <a:moveTo>
                      <a:pt x="0" y="16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32" name="Freeform 3452"/>
              <p:cNvSpPr>
                <a:spLocks/>
              </p:cNvSpPr>
              <p:nvPr/>
            </p:nvSpPr>
            <p:spPr bwMode="auto">
              <a:xfrm>
                <a:off x="8125" y="3444"/>
                <a:ext cx="5" cy="23"/>
              </a:xfrm>
              <a:custGeom>
                <a:avLst/>
                <a:gdLst>
                  <a:gd name="T0" fmla="*/ 3 w 3"/>
                  <a:gd name="T1" fmla="*/ 15 h 15"/>
                  <a:gd name="T2" fmla="*/ 2 w 3"/>
                  <a:gd name="T3" fmla="*/ 15 h 15"/>
                  <a:gd name="T4" fmla="*/ 0 w 3"/>
                  <a:gd name="T5" fmla="*/ 0 h 15"/>
                  <a:gd name="T6" fmla="*/ 0 w 3"/>
                  <a:gd name="T7" fmla="*/ 0 h 15"/>
                  <a:gd name="T8" fmla="*/ 0 w 3"/>
                  <a:gd name="T9" fmla="*/ 0 h 15"/>
                  <a:gd name="T10" fmla="*/ 3 w 3"/>
                  <a:gd name="T11" fmla="*/ 15 h 15"/>
                  <a:gd name="T12" fmla="*/ 3 w 3"/>
                  <a:gd name="T13" fmla="*/ 15 h 15"/>
                  <a:gd name="T14" fmla="*/ 3 w 3"/>
                  <a:gd name="T1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15">
                    <a:moveTo>
                      <a:pt x="3" y="15"/>
                    </a:moveTo>
                    <a:cubicBezTo>
                      <a:pt x="3" y="15"/>
                      <a:pt x="2" y="15"/>
                      <a:pt x="2" y="15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3" y="15"/>
                      <a:pt x="3" y="15"/>
                      <a:pt x="3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33" name="Freeform 3453"/>
              <p:cNvSpPr>
                <a:spLocks/>
              </p:cNvSpPr>
              <p:nvPr/>
            </p:nvSpPr>
            <p:spPr bwMode="auto">
              <a:xfrm>
                <a:off x="8125" y="3444"/>
                <a:ext cx="3" cy="24"/>
              </a:xfrm>
              <a:custGeom>
                <a:avLst/>
                <a:gdLst>
                  <a:gd name="T0" fmla="*/ 1 w 2"/>
                  <a:gd name="T1" fmla="*/ 16 h 16"/>
                  <a:gd name="T2" fmla="*/ 1 w 2"/>
                  <a:gd name="T3" fmla="*/ 16 h 16"/>
                  <a:gd name="T4" fmla="*/ 0 w 2"/>
                  <a:gd name="T5" fmla="*/ 16 h 16"/>
                  <a:gd name="T6" fmla="*/ 2 w 2"/>
                  <a:gd name="T7" fmla="*/ 1 h 16"/>
                  <a:gd name="T8" fmla="*/ 2 w 2"/>
                  <a:gd name="T9" fmla="*/ 0 h 16"/>
                  <a:gd name="T10" fmla="*/ 2 w 2"/>
                  <a:gd name="T11" fmla="*/ 1 h 16"/>
                  <a:gd name="T12" fmla="*/ 1 w 2"/>
                  <a:gd name="T13" fmla="*/ 16 h 16"/>
                  <a:gd name="T14" fmla="*/ 1 w 2"/>
                  <a:gd name="T1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16">
                    <a:moveTo>
                      <a:pt x="1" y="16"/>
                    </a:moveTo>
                    <a:cubicBezTo>
                      <a:pt x="1" y="16"/>
                      <a:pt x="1" y="16"/>
                      <a:pt x="1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34" name="Rectangle 3454"/>
              <p:cNvSpPr>
                <a:spLocks noChangeArrowheads="1"/>
              </p:cNvSpPr>
              <p:nvPr/>
            </p:nvSpPr>
            <p:spPr bwMode="auto">
              <a:xfrm>
                <a:off x="8125" y="3465"/>
                <a:ext cx="23" cy="2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35" name="Rectangle 3455"/>
              <p:cNvSpPr>
                <a:spLocks noChangeArrowheads="1"/>
              </p:cNvSpPr>
              <p:nvPr/>
            </p:nvSpPr>
            <p:spPr bwMode="auto">
              <a:xfrm>
                <a:off x="8130" y="3467"/>
                <a:ext cx="21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36" name="Freeform 3456"/>
              <p:cNvSpPr>
                <a:spLocks/>
              </p:cNvSpPr>
              <p:nvPr/>
            </p:nvSpPr>
            <p:spPr bwMode="auto">
              <a:xfrm>
                <a:off x="8125" y="3465"/>
                <a:ext cx="23" cy="26"/>
              </a:xfrm>
              <a:custGeom>
                <a:avLst/>
                <a:gdLst>
                  <a:gd name="T0" fmla="*/ 15 w 15"/>
                  <a:gd name="T1" fmla="*/ 17 h 17"/>
                  <a:gd name="T2" fmla="*/ 15 w 15"/>
                  <a:gd name="T3" fmla="*/ 17 h 17"/>
                  <a:gd name="T4" fmla="*/ 0 w 15"/>
                  <a:gd name="T5" fmla="*/ 0 h 17"/>
                  <a:gd name="T6" fmla="*/ 0 w 15"/>
                  <a:gd name="T7" fmla="*/ 0 h 17"/>
                  <a:gd name="T8" fmla="*/ 0 w 15"/>
                  <a:gd name="T9" fmla="*/ 0 h 17"/>
                  <a:gd name="T10" fmla="*/ 15 w 15"/>
                  <a:gd name="T11" fmla="*/ 17 h 17"/>
                  <a:gd name="T12" fmla="*/ 15 w 15"/>
                  <a:gd name="T13" fmla="*/ 17 h 17"/>
                  <a:gd name="T14" fmla="*/ 15 w 15"/>
                  <a:gd name="T15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17">
                    <a:moveTo>
                      <a:pt x="15" y="17"/>
                    </a:moveTo>
                    <a:cubicBezTo>
                      <a:pt x="15" y="17"/>
                      <a:pt x="15" y="17"/>
                      <a:pt x="15" y="17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5" y="17"/>
                      <a:pt x="15" y="17"/>
                      <a:pt x="15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37" name="Freeform 3457"/>
              <p:cNvSpPr>
                <a:spLocks/>
              </p:cNvSpPr>
              <p:nvPr/>
            </p:nvSpPr>
            <p:spPr bwMode="auto">
              <a:xfrm>
                <a:off x="8125" y="3467"/>
                <a:ext cx="23" cy="22"/>
              </a:xfrm>
              <a:custGeom>
                <a:avLst/>
                <a:gdLst>
                  <a:gd name="T0" fmla="*/ 0 w 15"/>
                  <a:gd name="T1" fmla="*/ 15 h 15"/>
                  <a:gd name="T2" fmla="*/ 0 w 15"/>
                  <a:gd name="T3" fmla="*/ 15 h 15"/>
                  <a:gd name="T4" fmla="*/ 0 w 15"/>
                  <a:gd name="T5" fmla="*/ 15 h 15"/>
                  <a:gd name="T6" fmla="*/ 15 w 15"/>
                  <a:gd name="T7" fmla="*/ 0 h 15"/>
                  <a:gd name="T8" fmla="*/ 15 w 15"/>
                  <a:gd name="T9" fmla="*/ 0 h 15"/>
                  <a:gd name="T10" fmla="*/ 15 w 15"/>
                  <a:gd name="T11" fmla="*/ 0 h 15"/>
                  <a:gd name="T12" fmla="*/ 1 w 15"/>
                  <a:gd name="T13" fmla="*/ 15 h 15"/>
                  <a:gd name="T14" fmla="*/ 0 w 15"/>
                  <a:gd name="T1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15">
                    <a:moveTo>
                      <a:pt x="0" y="15"/>
                    </a:moveTo>
                    <a:cubicBezTo>
                      <a:pt x="0" y="15"/>
                      <a:pt x="0" y="15"/>
                      <a:pt x="0" y="15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0" y="15"/>
                      <a:pt x="0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38" name="Freeform 3458"/>
              <p:cNvSpPr>
                <a:spLocks/>
              </p:cNvSpPr>
              <p:nvPr/>
            </p:nvSpPr>
            <p:spPr bwMode="auto">
              <a:xfrm>
                <a:off x="8130" y="3465"/>
                <a:ext cx="22" cy="26"/>
              </a:xfrm>
              <a:custGeom>
                <a:avLst/>
                <a:gdLst>
                  <a:gd name="T0" fmla="*/ 14 w 15"/>
                  <a:gd name="T1" fmla="*/ 17 h 17"/>
                  <a:gd name="T2" fmla="*/ 14 w 15"/>
                  <a:gd name="T3" fmla="*/ 17 h 17"/>
                  <a:gd name="T4" fmla="*/ 0 w 15"/>
                  <a:gd name="T5" fmla="*/ 1 h 17"/>
                  <a:gd name="T6" fmla="*/ 0 w 15"/>
                  <a:gd name="T7" fmla="*/ 1 h 17"/>
                  <a:gd name="T8" fmla="*/ 0 w 15"/>
                  <a:gd name="T9" fmla="*/ 1 h 17"/>
                  <a:gd name="T10" fmla="*/ 15 w 15"/>
                  <a:gd name="T11" fmla="*/ 17 h 17"/>
                  <a:gd name="T12" fmla="*/ 14 w 15"/>
                  <a:gd name="T13" fmla="*/ 17 h 17"/>
                  <a:gd name="T14" fmla="*/ 14 w 15"/>
                  <a:gd name="T15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17">
                    <a:moveTo>
                      <a:pt x="14" y="17"/>
                    </a:moveTo>
                    <a:cubicBezTo>
                      <a:pt x="14" y="17"/>
                      <a:pt x="14" y="17"/>
                      <a:pt x="14" y="17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5" y="17"/>
                      <a:pt x="15" y="17"/>
                      <a:pt x="14" y="17"/>
                    </a:cubicBezTo>
                    <a:cubicBezTo>
                      <a:pt x="14" y="17"/>
                      <a:pt x="14" y="17"/>
                      <a:pt x="14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39" name="Freeform 3459"/>
              <p:cNvSpPr>
                <a:spLocks/>
              </p:cNvSpPr>
              <p:nvPr/>
            </p:nvSpPr>
            <p:spPr bwMode="auto">
              <a:xfrm>
                <a:off x="8130" y="3467"/>
                <a:ext cx="21" cy="22"/>
              </a:xfrm>
              <a:custGeom>
                <a:avLst/>
                <a:gdLst>
                  <a:gd name="T0" fmla="*/ 0 w 14"/>
                  <a:gd name="T1" fmla="*/ 15 h 15"/>
                  <a:gd name="T2" fmla="*/ 0 w 14"/>
                  <a:gd name="T3" fmla="*/ 15 h 15"/>
                  <a:gd name="T4" fmla="*/ 0 w 14"/>
                  <a:gd name="T5" fmla="*/ 15 h 15"/>
                  <a:gd name="T6" fmla="*/ 14 w 14"/>
                  <a:gd name="T7" fmla="*/ 0 h 15"/>
                  <a:gd name="T8" fmla="*/ 14 w 14"/>
                  <a:gd name="T9" fmla="*/ 0 h 15"/>
                  <a:gd name="T10" fmla="*/ 14 w 14"/>
                  <a:gd name="T11" fmla="*/ 0 h 15"/>
                  <a:gd name="T12" fmla="*/ 0 w 14"/>
                  <a:gd name="T13" fmla="*/ 15 h 15"/>
                  <a:gd name="T14" fmla="*/ 0 w 14"/>
                  <a:gd name="T1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" h="15">
                    <a:moveTo>
                      <a:pt x="0" y="15"/>
                    </a:moveTo>
                    <a:cubicBezTo>
                      <a:pt x="0" y="15"/>
                      <a:pt x="0" y="15"/>
                      <a:pt x="0" y="15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15"/>
                      <a:pt x="0" y="15"/>
                      <a:pt x="0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40" name="Freeform 3460"/>
              <p:cNvSpPr>
                <a:spLocks/>
              </p:cNvSpPr>
              <p:nvPr/>
            </p:nvSpPr>
            <p:spPr bwMode="auto">
              <a:xfrm>
                <a:off x="8125" y="3465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2 h 2"/>
                  <a:gd name="T4" fmla="*/ 0 w 3"/>
                  <a:gd name="T5" fmla="*/ 0 h 2"/>
                  <a:gd name="T6" fmla="*/ 3 w 3"/>
                  <a:gd name="T7" fmla="*/ 2 h 2"/>
                  <a:gd name="T8" fmla="*/ 3 w 3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3" y="2"/>
                    </a:lnTo>
                    <a:lnTo>
                      <a:pt x="3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41" name="Freeform 3461"/>
              <p:cNvSpPr>
                <a:spLocks/>
              </p:cNvSpPr>
              <p:nvPr/>
            </p:nvSpPr>
            <p:spPr bwMode="auto">
              <a:xfrm>
                <a:off x="8148" y="3465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0 h 2"/>
                  <a:gd name="T4" fmla="*/ 0 w 3"/>
                  <a:gd name="T5" fmla="*/ 0 h 2"/>
                  <a:gd name="T6" fmla="*/ 3 w 3"/>
                  <a:gd name="T7" fmla="*/ 2 h 2"/>
                  <a:gd name="T8" fmla="*/ 3 w 3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3" y="2"/>
                    </a:lnTo>
                    <a:lnTo>
                      <a:pt x="3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42" name="Freeform 3462"/>
              <p:cNvSpPr>
                <a:spLocks/>
              </p:cNvSpPr>
              <p:nvPr/>
            </p:nvSpPr>
            <p:spPr bwMode="auto">
              <a:xfrm>
                <a:off x="8149" y="3467"/>
                <a:ext cx="2" cy="22"/>
              </a:xfrm>
              <a:custGeom>
                <a:avLst/>
                <a:gdLst>
                  <a:gd name="T0" fmla="*/ 1 w 1"/>
                  <a:gd name="T1" fmla="*/ 15 h 15"/>
                  <a:gd name="T2" fmla="*/ 0 w 1"/>
                  <a:gd name="T3" fmla="*/ 15 h 15"/>
                  <a:gd name="T4" fmla="*/ 0 w 1"/>
                  <a:gd name="T5" fmla="*/ 0 h 15"/>
                  <a:gd name="T6" fmla="*/ 0 w 1"/>
                  <a:gd name="T7" fmla="*/ 0 h 15"/>
                  <a:gd name="T8" fmla="*/ 0 w 1"/>
                  <a:gd name="T9" fmla="*/ 0 h 15"/>
                  <a:gd name="T10" fmla="*/ 1 w 1"/>
                  <a:gd name="T11" fmla="*/ 15 h 15"/>
                  <a:gd name="T12" fmla="*/ 1 w 1"/>
                  <a:gd name="T13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15">
                    <a:moveTo>
                      <a:pt x="1" y="15"/>
                    </a:moveTo>
                    <a:cubicBezTo>
                      <a:pt x="0" y="15"/>
                      <a:pt x="0" y="15"/>
                      <a:pt x="0" y="15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43" name="Freeform 3463"/>
              <p:cNvSpPr>
                <a:spLocks/>
              </p:cNvSpPr>
              <p:nvPr/>
            </p:nvSpPr>
            <p:spPr bwMode="auto">
              <a:xfrm>
                <a:off x="8149" y="3467"/>
                <a:ext cx="2" cy="22"/>
              </a:xfrm>
              <a:custGeom>
                <a:avLst/>
                <a:gdLst>
                  <a:gd name="T0" fmla="*/ 0 w 1"/>
                  <a:gd name="T1" fmla="*/ 15 h 15"/>
                  <a:gd name="T2" fmla="*/ 0 w 1"/>
                  <a:gd name="T3" fmla="*/ 15 h 15"/>
                  <a:gd name="T4" fmla="*/ 0 w 1"/>
                  <a:gd name="T5" fmla="*/ 15 h 15"/>
                  <a:gd name="T6" fmla="*/ 1 w 1"/>
                  <a:gd name="T7" fmla="*/ 0 h 15"/>
                  <a:gd name="T8" fmla="*/ 1 w 1"/>
                  <a:gd name="T9" fmla="*/ 0 h 15"/>
                  <a:gd name="T10" fmla="*/ 1 w 1"/>
                  <a:gd name="T11" fmla="*/ 0 h 15"/>
                  <a:gd name="T12" fmla="*/ 1 w 1"/>
                  <a:gd name="T13" fmla="*/ 0 h 15"/>
                  <a:gd name="T14" fmla="*/ 0 w 1"/>
                  <a:gd name="T15" fmla="*/ 15 h 15"/>
                  <a:gd name="T16" fmla="*/ 0 w 1"/>
                  <a:gd name="T17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" h="15">
                    <a:moveTo>
                      <a:pt x="0" y="15"/>
                    </a:moveTo>
                    <a:cubicBezTo>
                      <a:pt x="0" y="15"/>
                      <a:pt x="0" y="15"/>
                      <a:pt x="0" y="15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15"/>
                      <a:pt x="0" y="15"/>
                      <a:pt x="0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44" name="Freeform 3464"/>
              <p:cNvSpPr>
                <a:spLocks/>
              </p:cNvSpPr>
              <p:nvPr/>
            </p:nvSpPr>
            <p:spPr bwMode="auto">
              <a:xfrm>
                <a:off x="8125" y="3467"/>
                <a:ext cx="5" cy="22"/>
              </a:xfrm>
              <a:custGeom>
                <a:avLst/>
                <a:gdLst>
                  <a:gd name="T0" fmla="*/ 3 w 3"/>
                  <a:gd name="T1" fmla="*/ 15 h 15"/>
                  <a:gd name="T2" fmla="*/ 2 w 3"/>
                  <a:gd name="T3" fmla="*/ 15 h 15"/>
                  <a:gd name="T4" fmla="*/ 0 w 3"/>
                  <a:gd name="T5" fmla="*/ 0 h 15"/>
                  <a:gd name="T6" fmla="*/ 0 w 3"/>
                  <a:gd name="T7" fmla="*/ 0 h 15"/>
                  <a:gd name="T8" fmla="*/ 0 w 3"/>
                  <a:gd name="T9" fmla="*/ 0 h 15"/>
                  <a:gd name="T10" fmla="*/ 3 w 3"/>
                  <a:gd name="T11" fmla="*/ 15 h 15"/>
                  <a:gd name="T12" fmla="*/ 3 w 3"/>
                  <a:gd name="T13" fmla="*/ 15 h 15"/>
                  <a:gd name="T14" fmla="*/ 3 w 3"/>
                  <a:gd name="T1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15">
                    <a:moveTo>
                      <a:pt x="3" y="15"/>
                    </a:moveTo>
                    <a:cubicBezTo>
                      <a:pt x="3" y="15"/>
                      <a:pt x="2" y="15"/>
                      <a:pt x="2" y="15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3" y="15"/>
                      <a:pt x="3" y="15"/>
                      <a:pt x="3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45" name="Freeform 3465"/>
              <p:cNvSpPr>
                <a:spLocks/>
              </p:cNvSpPr>
              <p:nvPr/>
            </p:nvSpPr>
            <p:spPr bwMode="auto">
              <a:xfrm>
                <a:off x="8125" y="3467"/>
                <a:ext cx="3" cy="22"/>
              </a:xfrm>
              <a:custGeom>
                <a:avLst/>
                <a:gdLst>
                  <a:gd name="T0" fmla="*/ 1 w 2"/>
                  <a:gd name="T1" fmla="*/ 15 h 15"/>
                  <a:gd name="T2" fmla="*/ 1 w 2"/>
                  <a:gd name="T3" fmla="*/ 15 h 15"/>
                  <a:gd name="T4" fmla="*/ 0 w 2"/>
                  <a:gd name="T5" fmla="*/ 15 h 15"/>
                  <a:gd name="T6" fmla="*/ 2 w 2"/>
                  <a:gd name="T7" fmla="*/ 0 h 15"/>
                  <a:gd name="T8" fmla="*/ 2 w 2"/>
                  <a:gd name="T9" fmla="*/ 0 h 15"/>
                  <a:gd name="T10" fmla="*/ 2 w 2"/>
                  <a:gd name="T11" fmla="*/ 0 h 15"/>
                  <a:gd name="T12" fmla="*/ 1 w 2"/>
                  <a:gd name="T13" fmla="*/ 15 h 15"/>
                  <a:gd name="T14" fmla="*/ 1 w 2"/>
                  <a:gd name="T1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15">
                    <a:moveTo>
                      <a:pt x="1" y="15"/>
                    </a:moveTo>
                    <a:cubicBezTo>
                      <a:pt x="1" y="15"/>
                      <a:pt x="1" y="15"/>
                      <a:pt x="1" y="15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46" name="Rectangle 3466"/>
              <p:cNvSpPr>
                <a:spLocks noChangeArrowheads="1"/>
              </p:cNvSpPr>
              <p:nvPr/>
            </p:nvSpPr>
            <p:spPr bwMode="auto">
              <a:xfrm>
                <a:off x="8125" y="3489"/>
                <a:ext cx="23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47" name="Rectangle 3467"/>
              <p:cNvSpPr>
                <a:spLocks noChangeArrowheads="1"/>
              </p:cNvSpPr>
              <p:nvPr/>
            </p:nvSpPr>
            <p:spPr bwMode="auto">
              <a:xfrm>
                <a:off x="8130" y="3489"/>
                <a:ext cx="21" cy="2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48" name="Freeform 3468"/>
              <p:cNvSpPr>
                <a:spLocks/>
              </p:cNvSpPr>
              <p:nvPr/>
            </p:nvSpPr>
            <p:spPr bwMode="auto">
              <a:xfrm>
                <a:off x="8125" y="3488"/>
                <a:ext cx="23" cy="25"/>
              </a:xfrm>
              <a:custGeom>
                <a:avLst/>
                <a:gdLst>
                  <a:gd name="T0" fmla="*/ 15 w 15"/>
                  <a:gd name="T1" fmla="*/ 17 h 17"/>
                  <a:gd name="T2" fmla="*/ 15 w 15"/>
                  <a:gd name="T3" fmla="*/ 17 h 17"/>
                  <a:gd name="T4" fmla="*/ 0 w 15"/>
                  <a:gd name="T5" fmla="*/ 1 h 17"/>
                  <a:gd name="T6" fmla="*/ 0 w 15"/>
                  <a:gd name="T7" fmla="*/ 1 h 17"/>
                  <a:gd name="T8" fmla="*/ 0 w 15"/>
                  <a:gd name="T9" fmla="*/ 1 h 17"/>
                  <a:gd name="T10" fmla="*/ 15 w 15"/>
                  <a:gd name="T11" fmla="*/ 17 h 17"/>
                  <a:gd name="T12" fmla="*/ 15 w 15"/>
                  <a:gd name="T13" fmla="*/ 17 h 17"/>
                  <a:gd name="T14" fmla="*/ 15 w 15"/>
                  <a:gd name="T15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17">
                    <a:moveTo>
                      <a:pt x="15" y="17"/>
                    </a:moveTo>
                    <a:cubicBezTo>
                      <a:pt x="15" y="17"/>
                      <a:pt x="15" y="17"/>
                      <a:pt x="15" y="17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5" y="17"/>
                      <a:pt x="15" y="17"/>
                      <a:pt x="15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49" name="Freeform 3469"/>
              <p:cNvSpPr>
                <a:spLocks/>
              </p:cNvSpPr>
              <p:nvPr/>
            </p:nvSpPr>
            <p:spPr bwMode="auto">
              <a:xfrm>
                <a:off x="8125" y="3489"/>
                <a:ext cx="23" cy="24"/>
              </a:xfrm>
              <a:custGeom>
                <a:avLst/>
                <a:gdLst>
                  <a:gd name="T0" fmla="*/ 0 w 15"/>
                  <a:gd name="T1" fmla="*/ 16 h 16"/>
                  <a:gd name="T2" fmla="*/ 0 w 15"/>
                  <a:gd name="T3" fmla="*/ 16 h 16"/>
                  <a:gd name="T4" fmla="*/ 0 w 15"/>
                  <a:gd name="T5" fmla="*/ 16 h 16"/>
                  <a:gd name="T6" fmla="*/ 15 w 15"/>
                  <a:gd name="T7" fmla="*/ 0 h 16"/>
                  <a:gd name="T8" fmla="*/ 15 w 15"/>
                  <a:gd name="T9" fmla="*/ 0 h 16"/>
                  <a:gd name="T10" fmla="*/ 15 w 15"/>
                  <a:gd name="T11" fmla="*/ 0 h 16"/>
                  <a:gd name="T12" fmla="*/ 1 w 15"/>
                  <a:gd name="T13" fmla="*/ 16 h 16"/>
                  <a:gd name="T14" fmla="*/ 0 w 15"/>
                  <a:gd name="T1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16">
                    <a:moveTo>
                      <a:pt x="0" y="16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0" y="16"/>
                      <a:pt x="0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50" name="Freeform 3470"/>
              <p:cNvSpPr>
                <a:spLocks/>
              </p:cNvSpPr>
              <p:nvPr/>
            </p:nvSpPr>
            <p:spPr bwMode="auto">
              <a:xfrm>
                <a:off x="8130" y="3489"/>
                <a:ext cx="22" cy="26"/>
              </a:xfrm>
              <a:custGeom>
                <a:avLst/>
                <a:gdLst>
                  <a:gd name="T0" fmla="*/ 14 w 15"/>
                  <a:gd name="T1" fmla="*/ 17 h 17"/>
                  <a:gd name="T2" fmla="*/ 14 w 15"/>
                  <a:gd name="T3" fmla="*/ 17 h 17"/>
                  <a:gd name="T4" fmla="*/ 0 w 15"/>
                  <a:gd name="T5" fmla="*/ 0 h 17"/>
                  <a:gd name="T6" fmla="*/ 0 w 15"/>
                  <a:gd name="T7" fmla="*/ 0 h 17"/>
                  <a:gd name="T8" fmla="*/ 0 w 15"/>
                  <a:gd name="T9" fmla="*/ 0 h 17"/>
                  <a:gd name="T10" fmla="*/ 15 w 15"/>
                  <a:gd name="T11" fmla="*/ 16 h 17"/>
                  <a:gd name="T12" fmla="*/ 14 w 15"/>
                  <a:gd name="T13" fmla="*/ 17 h 17"/>
                  <a:gd name="T14" fmla="*/ 14 w 15"/>
                  <a:gd name="T15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17">
                    <a:moveTo>
                      <a:pt x="14" y="17"/>
                    </a:moveTo>
                    <a:cubicBezTo>
                      <a:pt x="14" y="17"/>
                      <a:pt x="14" y="17"/>
                      <a:pt x="14" y="17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5" y="16"/>
                      <a:pt x="15" y="16"/>
                      <a:pt x="15" y="16"/>
                    </a:cubicBezTo>
                    <a:cubicBezTo>
                      <a:pt x="15" y="16"/>
                      <a:pt x="15" y="16"/>
                      <a:pt x="14" y="17"/>
                    </a:cubicBezTo>
                    <a:cubicBezTo>
                      <a:pt x="14" y="17"/>
                      <a:pt x="14" y="17"/>
                      <a:pt x="14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51" name="Freeform 3471"/>
              <p:cNvSpPr>
                <a:spLocks/>
              </p:cNvSpPr>
              <p:nvPr/>
            </p:nvSpPr>
            <p:spPr bwMode="auto">
              <a:xfrm>
                <a:off x="8130" y="3489"/>
                <a:ext cx="21" cy="24"/>
              </a:xfrm>
              <a:custGeom>
                <a:avLst/>
                <a:gdLst>
                  <a:gd name="T0" fmla="*/ 0 w 14"/>
                  <a:gd name="T1" fmla="*/ 16 h 16"/>
                  <a:gd name="T2" fmla="*/ 0 w 14"/>
                  <a:gd name="T3" fmla="*/ 15 h 16"/>
                  <a:gd name="T4" fmla="*/ 0 w 14"/>
                  <a:gd name="T5" fmla="*/ 15 h 16"/>
                  <a:gd name="T6" fmla="*/ 14 w 14"/>
                  <a:gd name="T7" fmla="*/ 0 h 16"/>
                  <a:gd name="T8" fmla="*/ 14 w 14"/>
                  <a:gd name="T9" fmla="*/ 0 h 16"/>
                  <a:gd name="T10" fmla="*/ 14 w 14"/>
                  <a:gd name="T11" fmla="*/ 0 h 16"/>
                  <a:gd name="T12" fmla="*/ 0 w 14"/>
                  <a:gd name="T13" fmla="*/ 15 h 16"/>
                  <a:gd name="T14" fmla="*/ 0 w 14"/>
                  <a:gd name="T1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" h="16">
                    <a:moveTo>
                      <a:pt x="0" y="16"/>
                    </a:moveTo>
                    <a:cubicBezTo>
                      <a:pt x="0" y="16"/>
                      <a:pt x="0" y="16"/>
                      <a:pt x="0" y="15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16"/>
                      <a:pt x="0" y="16"/>
                      <a:pt x="0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52" name="Freeform 3472"/>
              <p:cNvSpPr>
                <a:spLocks/>
              </p:cNvSpPr>
              <p:nvPr/>
            </p:nvSpPr>
            <p:spPr bwMode="auto">
              <a:xfrm>
                <a:off x="8125" y="3489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0 h 2"/>
                  <a:gd name="T4" fmla="*/ 0 w 3"/>
                  <a:gd name="T5" fmla="*/ 0 h 2"/>
                  <a:gd name="T6" fmla="*/ 3 w 3"/>
                  <a:gd name="T7" fmla="*/ 0 h 2"/>
                  <a:gd name="T8" fmla="*/ 3 w 3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3" y="0"/>
                    </a:lnTo>
                    <a:lnTo>
                      <a:pt x="3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53" name="Freeform 3473"/>
              <p:cNvSpPr>
                <a:spLocks/>
              </p:cNvSpPr>
              <p:nvPr/>
            </p:nvSpPr>
            <p:spPr bwMode="auto">
              <a:xfrm>
                <a:off x="8148" y="3488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0 w 3"/>
                  <a:gd name="T3" fmla="*/ 1 h 1"/>
                  <a:gd name="T4" fmla="*/ 0 w 3"/>
                  <a:gd name="T5" fmla="*/ 0 h 1"/>
                  <a:gd name="T6" fmla="*/ 3 w 3"/>
                  <a:gd name="T7" fmla="*/ 1 h 1"/>
                  <a:gd name="T8" fmla="*/ 3 w 3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3" y="1"/>
                    </a:lnTo>
                    <a:lnTo>
                      <a:pt x="3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54" name="Freeform 3474"/>
              <p:cNvSpPr>
                <a:spLocks/>
              </p:cNvSpPr>
              <p:nvPr/>
            </p:nvSpPr>
            <p:spPr bwMode="auto">
              <a:xfrm>
                <a:off x="8149" y="3489"/>
                <a:ext cx="2" cy="24"/>
              </a:xfrm>
              <a:custGeom>
                <a:avLst/>
                <a:gdLst>
                  <a:gd name="T0" fmla="*/ 1 w 1"/>
                  <a:gd name="T1" fmla="*/ 16 h 16"/>
                  <a:gd name="T2" fmla="*/ 0 w 1"/>
                  <a:gd name="T3" fmla="*/ 16 h 16"/>
                  <a:gd name="T4" fmla="*/ 0 w 1"/>
                  <a:gd name="T5" fmla="*/ 0 h 16"/>
                  <a:gd name="T6" fmla="*/ 0 w 1"/>
                  <a:gd name="T7" fmla="*/ 0 h 16"/>
                  <a:gd name="T8" fmla="*/ 0 w 1"/>
                  <a:gd name="T9" fmla="*/ 0 h 16"/>
                  <a:gd name="T10" fmla="*/ 1 w 1"/>
                  <a:gd name="T11" fmla="*/ 16 h 16"/>
                  <a:gd name="T12" fmla="*/ 1 w 1"/>
                  <a:gd name="T13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16">
                    <a:moveTo>
                      <a:pt x="1" y="16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55" name="Freeform 3475"/>
              <p:cNvSpPr>
                <a:spLocks/>
              </p:cNvSpPr>
              <p:nvPr/>
            </p:nvSpPr>
            <p:spPr bwMode="auto">
              <a:xfrm>
                <a:off x="8149" y="3489"/>
                <a:ext cx="2" cy="24"/>
              </a:xfrm>
              <a:custGeom>
                <a:avLst/>
                <a:gdLst>
                  <a:gd name="T0" fmla="*/ 0 w 1"/>
                  <a:gd name="T1" fmla="*/ 16 h 16"/>
                  <a:gd name="T2" fmla="*/ 0 w 1"/>
                  <a:gd name="T3" fmla="*/ 16 h 16"/>
                  <a:gd name="T4" fmla="*/ 0 w 1"/>
                  <a:gd name="T5" fmla="*/ 16 h 16"/>
                  <a:gd name="T6" fmla="*/ 1 w 1"/>
                  <a:gd name="T7" fmla="*/ 0 h 16"/>
                  <a:gd name="T8" fmla="*/ 1 w 1"/>
                  <a:gd name="T9" fmla="*/ 0 h 16"/>
                  <a:gd name="T10" fmla="*/ 1 w 1"/>
                  <a:gd name="T11" fmla="*/ 0 h 16"/>
                  <a:gd name="T12" fmla="*/ 1 w 1"/>
                  <a:gd name="T13" fmla="*/ 0 h 16"/>
                  <a:gd name="T14" fmla="*/ 0 w 1"/>
                  <a:gd name="T15" fmla="*/ 16 h 16"/>
                  <a:gd name="T16" fmla="*/ 0 w 1"/>
                  <a:gd name="T17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" h="16">
                    <a:moveTo>
                      <a:pt x="0" y="16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56" name="Freeform 3476"/>
              <p:cNvSpPr>
                <a:spLocks/>
              </p:cNvSpPr>
              <p:nvPr/>
            </p:nvSpPr>
            <p:spPr bwMode="auto">
              <a:xfrm>
                <a:off x="8125" y="3489"/>
                <a:ext cx="5" cy="23"/>
              </a:xfrm>
              <a:custGeom>
                <a:avLst/>
                <a:gdLst>
                  <a:gd name="T0" fmla="*/ 3 w 3"/>
                  <a:gd name="T1" fmla="*/ 15 h 15"/>
                  <a:gd name="T2" fmla="*/ 2 w 3"/>
                  <a:gd name="T3" fmla="*/ 15 h 15"/>
                  <a:gd name="T4" fmla="*/ 0 w 3"/>
                  <a:gd name="T5" fmla="*/ 0 h 15"/>
                  <a:gd name="T6" fmla="*/ 0 w 3"/>
                  <a:gd name="T7" fmla="*/ 0 h 15"/>
                  <a:gd name="T8" fmla="*/ 0 w 3"/>
                  <a:gd name="T9" fmla="*/ 0 h 15"/>
                  <a:gd name="T10" fmla="*/ 3 w 3"/>
                  <a:gd name="T11" fmla="*/ 15 h 15"/>
                  <a:gd name="T12" fmla="*/ 3 w 3"/>
                  <a:gd name="T13" fmla="*/ 15 h 15"/>
                  <a:gd name="T14" fmla="*/ 3 w 3"/>
                  <a:gd name="T1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15">
                    <a:moveTo>
                      <a:pt x="3" y="15"/>
                    </a:moveTo>
                    <a:cubicBezTo>
                      <a:pt x="3" y="15"/>
                      <a:pt x="2" y="15"/>
                      <a:pt x="2" y="15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3" y="15"/>
                      <a:pt x="3" y="15"/>
                      <a:pt x="3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57" name="Freeform 3477"/>
              <p:cNvSpPr>
                <a:spLocks/>
              </p:cNvSpPr>
              <p:nvPr/>
            </p:nvSpPr>
            <p:spPr bwMode="auto">
              <a:xfrm>
                <a:off x="8125" y="3489"/>
                <a:ext cx="3" cy="24"/>
              </a:xfrm>
              <a:custGeom>
                <a:avLst/>
                <a:gdLst>
                  <a:gd name="T0" fmla="*/ 1 w 2"/>
                  <a:gd name="T1" fmla="*/ 16 h 16"/>
                  <a:gd name="T2" fmla="*/ 1 w 2"/>
                  <a:gd name="T3" fmla="*/ 16 h 16"/>
                  <a:gd name="T4" fmla="*/ 0 w 2"/>
                  <a:gd name="T5" fmla="*/ 16 h 16"/>
                  <a:gd name="T6" fmla="*/ 2 w 2"/>
                  <a:gd name="T7" fmla="*/ 0 h 16"/>
                  <a:gd name="T8" fmla="*/ 2 w 2"/>
                  <a:gd name="T9" fmla="*/ 0 h 16"/>
                  <a:gd name="T10" fmla="*/ 2 w 2"/>
                  <a:gd name="T11" fmla="*/ 0 h 16"/>
                  <a:gd name="T12" fmla="*/ 1 w 2"/>
                  <a:gd name="T13" fmla="*/ 16 h 16"/>
                  <a:gd name="T14" fmla="*/ 1 w 2"/>
                  <a:gd name="T1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16">
                    <a:moveTo>
                      <a:pt x="1" y="16"/>
                    </a:moveTo>
                    <a:cubicBezTo>
                      <a:pt x="1" y="16"/>
                      <a:pt x="1" y="16"/>
                      <a:pt x="1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58" name="Rectangle 3478"/>
              <p:cNvSpPr>
                <a:spLocks noChangeArrowheads="1"/>
              </p:cNvSpPr>
              <p:nvPr/>
            </p:nvSpPr>
            <p:spPr bwMode="auto">
              <a:xfrm>
                <a:off x="8125" y="3512"/>
                <a:ext cx="23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59" name="Rectangle 3479"/>
              <p:cNvSpPr>
                <a:spLocks noChangeArrowheads="1"/>
              </p:cNvSpPr>
              <p:nvPr/>
            </p:nvSpPr>
            <p:spPr bwMode="auto">
              <a:xfrm>
                <a:off x="8130" y="3512"/>
                <a:ext cx="21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60" name="Freeform 3480"/>
              <p:cNvSpPr>
                <a:spLocks/>
              </p:cNvSpPr>
              <p:nvPr/>
            </p:nvSpPr>
            <p:spPr bwMode="auto">
              <a:xfrm>
                <a:off x="8125" y="3512"/>
                <a:ext cx="23" cy="25"/>
              </a:xfrm>
              <a:custGeom>
                <a:avLst/>
                <a:gdLst>
                  <a:gd name="T0" fmla="*/ 15 w 15"/>
                  <a:gd name="T1" fmla="*/ 17 h 17"/>
                  <a:gd name="T2" fmla="*/ 15 w 15"/>
                  <a:gd name="T3" fmla="*/ 17 h 17"/>
                  <a:gd name="T4" fmla="*/ 0 w 15"/>
                  <a:gd name="T5" fmla="*/ 0 h 17"/>
                  <a:gd name="T6" fmla="*/ 0 w 15"/>
                  <a:gd name="T7" fmla="*/ 0 h 17"/>
                  <a:gd name="T8" fmla="*/ 0 w 15"/>
                  <a:gd name="T9" fmla="*/ 0 h 17"/>
                  <a:gd name="T10" fmla="*/ 15 w 15"/>
                  <a:gd name="T11" fmla="*/ 16 h 17"/>
                  <a:gd name="T12" fmla="*/ 15 w 15"/>
                  <a:gd name="T13" fmla="*/ 17 h 17"/>
                  <a:gd name="T14" fmla="*/ 15 w 15"/>
                  <a:gd name="T15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17">
                    <a:moveTo>
                      <a:pt x="15" y="17"/>
                    </a:moveTo>
                    <a:cubicBezTo>
                      <a:pt x="15" y="17"/>
                      <a:pt x="15" y="17"/>
                      <a:pt x="15" y="17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5" y="16"/>
                      <a:pt x="15" y="16"/>
                      <a:pt x="15" y="16"/>
                    </a:cubicBezTo>
                    <a:cubicBezTo>
                      <a:pt x="15" y="16"/>
                      <a:pt x="15" y="17"/>
                      <a:pt x="15" y="17"/>
                    </a:cubicBezTo>
                    <a:cubicBezTo>
                      <a:pt x="15" y="17"/>
                      <a:pt x="15" y="17"/>
                      <a:pt x="15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61" name="Freeform 3481"/>
              <p:cNvSpPr>
                <a:spLocks/>
              </p:cNvSpPr>
              <p:nvPr/>
            </p:nvSpPr>
            <p:spPr bwMode="auto">
              <a:xfrm>
                <a:off x="8125" y="3512"/>
                <a:ext cx="23" cy="24"/>
              </a:xfrm>
              <a:custGeom>
                <a:avLst/>
                <a:gdLst>
                  <a:gd name="T0" fmla="*/ 0 w 15"/>
                  <a:gd name="T1" fmla="*/ 16 h 16"/>
                  <a:gd name="T2" fmla="*/ 0 w 15"/>
                  <a:gd name="T3" fmla="*/ 16 h 16"/>
                  <a:gd name="T4" fmla="*/ 0 w 15"/>
                  <a:gd name="T5" fmla="*/ 16 h 16"/>
                  <a:gd name="T6" fmla="*/ 15 w 15"/>
                  <a:gd name="T7" fmla="*/ 0 h 16"/>
                  <a:gd name="T8" fmla="*/ 15 w 15"/>
                  <a:gd name="T9" fmla="*/ 0 h 16"/>
                  <a:gd name="T10" fmla="*/ 15 w 15"/>
                  <a:gd name="T11" fmla="*/ 1 h 16"/>
                  <a:gd name="T12" fmla="*/ 1 w 15"/>
                  <a:gd name="T13" fmla="*/ 16 h 16"/>
                  <a:gd name="T14" fmla="*/ 0 w 15"/>
                  <a:gd name="T1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16">
                    <a:moveTo>
                      <a:pt x="0" y="16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0" y="16"/>
                      <a:pt x="0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62" name="Freeform 3482"/>
              <p:cNvSpPr>
                <a:spLocks/>
              </p:cNvSpPr>
              <p:nvPr/>
            </p:nvSpPr>
            <p:spPr bwMode="auto">
              <a:xfrm>
                <a:off x="8130" y="3512"/>
                <a:ext cx="22" cy="25"/>
              </a:xfrm>
              <a:custGeom>
                <a:avLst/>
                <a:gdLst>
                  <a:gd name="T0" fmla="*/ 14 w 15"/>
                  <a:gd name="T1" fmla="*/ 17 h 17"/>
                  <a:gd name="T2" fmla="*/ 14 w 15"/>
                  <a:gd name="T3" fmla="*/ 17 h 17"/>
                  <a:gd name="T4" fmla="*/ 0 w 15"/>
                  <a:gd name="T5" fmla="*/ 1 h 17"/>
                  <a:gd name="T6" fmla="*/ 0 w 15"/>
                  <a:gd name="T7" fmla="*/ 0 h 17"/>
                  <a:gd name="T8" fmla="*/ 0 w 15"/>
                  <a:gd name="T9" fmla="*/ 0 h 17"/>
                  <a:gd name="T10" fmla="*/ 15 w 15"/>
                  <a:gd name="T11" fmla="*/ 17 h 17"/>
                  <a:gd name="T12" fmla="*/ 14 w 15"/>
                  <a:gd name="T13" fmla="*/ 17 h 17"/>
                  <a:gd name="T14" fmla="*/ 14 w 15"/>
                  <a:gd name="T15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17">
                    <a:moveTo>
                      <a:pt x="14" y="17"/>
                    </a:moveTo>
                    <a:cubicBezTo>
                      <a:pt x="14" y="17"/>
                      <a:pt x="14" y="17"/>
                      <a:pt x="14" y="17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5" y="17"/>
                      <a:pt x="15" y="17"/>
                      <a:pt x="14" y="17"/>
                    </a:cubicBezTo>
                    <a:cubicBezTo>
                      <a:pt x="14" y="17"/>
                      <a:pt x="14" y="17"/>
                      <a:pt x="14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63" name="Freeform 3483"/>
              <p:cNvSpPr>
                <a:spLocks/>
              </p:cNvSpPr>
              <p:nvPr/>
            </p:nvSpPr>
            <p:spPr bwMode="auto">
              <a:xfrm>
                <a:off x="8130" y="3513"/>
                <a:ext cx="21" cy="23"/>
              </a:xfrm>
              <a:custGeom>
                <a:avLst/>
                <a:gdLst>
                  <a:gd name="T0" fmla="*/ 0 w 14"/>
                  <a:gd name="T1" fmla="*/ 15 h 15"/>
                  <a:gd name="T2" fmla="*/ 0 w 14"/>
                  <a:gd name="T3" fmla="*/ 15 h 15"/>
                  <a:gd name="T4" fmla="*/ 0 w 14"/>
                  <a:gd name="T5" fmla="*/ 15 h 15"/>
                  <a:gd name="T6" fmla="*/ 14 w 14"/>
                  <a:gd name="T7" fmla="*/ 0 h 15"/>
                  <a:gd name="T8" fmla="*/ 14 w 14"/>
                  <a:gd name="T9" fmla="*/ 0 h 15"/>
                  <a:gd name="T10" fmla="*/ 14 w 14"/>
                  <a:gd name="T11" fmla="*/ 0 h 15"/>
                  <a:gd name="T12" fmla="*/ 0 w 14"/>
                  <a:gd name="T13" fmla="*/ 15 h 15"/>
                  <a:gd name="T14" fmla="*/ 0 w 14"/>
                  <a:gd name="T1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" h="15">
                    <a:moveTo>
                      <a:pt x="0" y="15"/>
                    </a:moveTo>
                    <a:cubicBezTo>
                      <a:pt x="0" y="15"/>
                      <a:pt x="0" y="15"/>
                      <a:pt x="0" y="15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15"/>
                      <a:pt x="0" y="15"/>
                      <a:pt x="0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64" name="Freeform 3484"/>
              <p:cNvSpPr>
                <a:spLocks/>
              </p:cNvSpPr>
              <p:nvPr/>
            </p:nvSpPr>
            <p:spPr bwMode="auto">
              <a:xfrm>
                <a:off x="8125" y="3512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0 w 3"/>
                  <a:gd name="T3" fmla="*/ 1 h 1"/>
                  <a:gd name="T4" fmla="*/ 0 w 3"/>
                  <a:gd name="T5" fmla="*/ 0 h 1"/>
                  <a:gd name="T6" fmla="*/ 3 w 3"/>
                  <a:gd name="T7" fmla="*/ 1 h 1"/>
                  <a:gd name="T8" fmla="*/ 3 w 3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3" y="1"/>
                    </a:lnTo>
                    <a:lnTo>
                      <a:pt x="3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65" name="Freeform 3485"/>
              <p:cNvSpPr>
                <a:spLocks/>
              </p:cNvSpPr>
              <p:nvPr/>
            </p:nvSpPr>
            <p:spPr bwMode="auto">
              <a:xfrm>
                <a:off x="8148" y="3512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0 w 3"/>
                  <a:gd name="T3" fmla="*/ 0 h 1"/>
                  <a:gd name="T4" fmla="*/ 0 w 3"/>
                  <a:gd name="T5" fmla="*/ 0 h 1"/>
                  <a:gd name="T6" fmla="*/ 3 w 3"/>
                  <a:gd name="T7" fmla="*/ 0 h 1"/>
                  <a:gd name="T8" fmla="*/ 3 w 3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3" y="0"/>
                    </a:lnTo>
                    <a:lnTo>
                      <a:pt x="3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66" name="Freeform 3486"/>
              <p:cNvSpPr>
                <a:spLocks/>
              </p:cNvSpPr>
              <p:nvPr/>
            </p:nvSpPr>
            <p:spPr bwMode="auto">
              <a:xfrm>
                <a:off x="8149" y="3513"/>
                <a:ext cx="2" cy="23"/>
              </a:xfrm>
              <a:custGeom>
                <a:avLst/>
                <a:gdLst>
                  <a:gd name="T0" fmla="*/ 1 w 1"/>
                  <a:gd name="T1" fmla="*/ 15 h 15"/>
                  <a:gd name="T2" fmla="*/ 0 w 1"/>
                  <a:gd name="T3" fmla="*/ 15 h 15"/>
                  <a:gd name="T4" fmla="*/ 0 w 1"/>
                  <a:gd name="T5" fmla="*/ 0 h 15"/>
                  <a:gd name="T6" fmla="*/ 0 w 1"/>
                  <a:gd name="T7" fmla="*/ 0 h 15"/>
                  <a:gd name="T8" fmla="*/ 0 w 1"/>
                  <a:gd name="T9" fmla="*/ 0 h 15"/>
                  <a:gd name="T10" fmla="*/ 1 w 1"/>
                  <a:gd name="T11" fmla="*/ 15 h 15"/>
                  <a:gd name="T12" fmla="*/ 1 w 1"/>
                  <a:gd name="T13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15">
                    <a:moveTo>
                      <a:pt x="1" y="15"/>
                    </a:moveTo>
                    <a:cubicBezTo>
                      <a:pt x="0" y="15"/>
                      <a:pt x="0" y="15"/>
                      <a:pt x="0" y="15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67" name="Freeform 3487"/>
              <p:cNvSpPr>
                <a:spLocks/>
              </p:cNvSpPr>
              <p:nvPr/>
            </p:nvSpPr>
            <p:spPr bwMode="auto">
              <a:xfrm>
                <a:off x="8149" y="3513"/>
                <a:ext cx="2" cy="23"/>
              </a:xfrm>
              <a:custGeom>
                <a:avLst/>
                <a:gdLst>
                  <a:gd name="T0" fmla="*/ 0 w 1"/>
                  <a:gd name="T1" fmla="*/ 15 h 15"/>
                  <a:gd name="T2" fmla="*/ 0 w 1"/>
                  <a:gd name="T3" fmla="*/ 15 h 15"/>
                  <a:gd name="T4" fmla="*/ 0 w 1"/>
                  <a:gd name="T5" fmla="*/ 15 h 15"/>
                  <a:gd name="T6" fmla="*/ 1 w 1"/>
                  <a:gd name="T7" fmla="*/ 0 h 15"/>
                  <a:gd name="T8" fmla="*/ 1 w 1"/>
                  <a:gd name="T9" fmla="*/ 0 h 15"/>
                  <a:gd name="T10" fmla="*/ 1 w 1"/>
                  <a:gd name="T11" fmla="*/ 0 h 15"/>
                  <a:gd name="T12" fmla="*/ 1 w 1"/>
                  <a:gd name="T13" fmla="*/ 0 h 15"/>
                  <a:gd name="T14" fmla="*/ 0 w 1"/>
                  <a:gd name="T15" fmla="*/ 15 h 15"/>
                  <a:gd name="T16" fmla="*/ 0 w 1"/>
                  <a:gd name="T17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" h="15">
                    <a:moveTo>
                      <a:pt x="0" y="15"/>
                    </a:moveTo>
                    <a:cubicBezTo>
                      <a:pt x="0" y="15"/>
                      <a:pt x="0" y="15"/>
                      <a:pt x="0" y="15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15"/>
                      <a:pt x="0" y="15"/>
                      <a:pt x="0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68" name="Freeform 3488"/>
              <p:cNvSpPr>
                <a:spLocks/>
              </p:cNvSpPr>
              <p:nvPr/>
            </p:nvSpPr>
            <p:spPr bwMode="auto">
              <a:xfrm>
                <a:off x="8125" y="3512"/>
                <a:ext cx="5" cy="24"/>
              </a:xfrm>
              <a:custGeom>
                <a:avLst/>
                <a:gdLst>
                  <a:gd name="T0" fmla="*/ 3 w 3"/>
                  <a:gd name="T1" fmla="*/ 16 h 16"/>
                  <a:gd name="T2" fmla="*/ 2 w 3"/>
                  <a:gd name="T3" fmla="*/ 16 h 16"/>
                  <a:gd name="T4" fmla="*/ 0 w 3"/>
                  <a:gd name="T5" fmla="*/ 1 h 16"/>
                  <a:gd name="T6" fmla="*/ 0 w 3"/>
                  <a:gd name="T7" fmla="*/ 0 h 16"/>
                  <a:gd name="T8" fmla="*/ 0 w 3"/>
                  <a:gd name="T9" fmla="*/ 1 h 16"/>
                  <a:gd name="T10" fmla="*/ 3 w 3"/>
                  <a:gd name="T11" fmla="*/ 16 h 16"/>
                  <a:gd name="T12" fmla="*/ 3 w 3"/>
                  <a:gd name="T13" fmla="*/ 16 h 16"/>
                  <a:gd name="T14" fmla="*/ 3 w 3"/>
                  <a:gd name="T1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16">
                    <a:moveTo>
                      <a:pt x="3" y="16"/>
                    </a:moveTo>
                    <a:cubicBezTo>
                      <a:pt x="3" y="16"/>
                      <a:pt x="2" y="16"/>
                      <a:pt x="2" y="16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69" name="Freeform 3489"/>
              <p:cNvSpPr>
                <a:spLocks/>
              </p:cNvSpPr>
              <p:nvPr/>
            </p:nvSpPr>
            <p:spPr bwMode="auto">
              <a:xfrm>
                <a:off x="8125" y="3513"/>
                <a:ext cx="3" cy="23"/>
              </a:xfrm>
              <a:custGeom>
                <a:avLst/>
                <a:gdLst>
                  <a:gd name="T0" fmla="*/ 1 w 2"/>
                  <a:gd name="T1" fmla="*/ 15 h 15"/>
                  <a:gd name="T2" fmla="*/ 1 w 2"/>
                  <a:gd name="T3" fmla="*/ 15 h 15"/>
                  <a:gd name="T4" fmla="*/ 0 w 2"/>
                  <a:gd name="T5" fmla="*/ 15 h 15"/>
                  <a:gd name="T6" fmla="*/ 2 w 2"/>
                  <a:gd name="T7" fmla="*/ 0 h 15"/>
                  <a:gd name="T8" fmla="*/ 2 w 2"/>
                  <a:gd name="T9" fmla="*/ 0 h 15"/>
                  <a:gd name="T10" fmla="*/ 2 w 2"/>
                  <a:gd name="T11" fmla="*/ 0 h 15"/>
                  <a:gd name="T12" fmla="*/ 1 w 2"/>
                  <a:gd name="T13" fmla="*/ 15 h 15"/>
                  <a:gd name="T14" fmla="*/ 1 w 2"/>
                  <a:gd name="T1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15">
                    <a:moveTo>
                      <a:pt x="1" y="15"/>
                    </a:moveTo>
                    <a:cubicBezTo>
                      <a:pt x="1" y="15"/>
                      <a:pt x="1" y="15"/>
                      <a:pt x="1" y="15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70" name="Rectangle 3490"/>
              <p:cNvSpPr>
                <a:spLocks noChangeArrowheads="1"/>
              </p:cNvSpPr>
              <p:nvPr/>
            </p:nvSpPr>
            <p:spPr bwMode="auto">
              <a:xfrm>
                <a:off x="8125" y="3534"/>
                <a:ext cx="23" cy="2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71" name="Rectangle 3491"/>
              <p:cNvSpPr>
                <a:spLocks noChangeArrowheads="1"/>
              </p:cNvSpPr>
              <p:nvPr/>
            </p:nvSpPr>
            <p:spPr bwMode="auto">
              <a:xfrm>
                <a:off x="8130" y="3536"/>
                <a:ext cx="21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72" name="Freeform 3492"/>
              <p:cNvSpPr>
                <a:spLocks/>
              </p:cNvSpPr>
              <p:nvPr/>
            </p:nvSpPr>
            <p:spPr bwMode="auto">
              <a:xfrm>
                <a:off x="8125" y="3534"/>
                <a:ext cx="23" cy="26"/>
              </a:xfrm>
              <a:custGeom>
                <a:avLst/>
                <a:gdLst>
                  <a:gd name="T0" fmla="*/ 15 w 15"/>
                  <a:gd name="T1" fmla="*/ 17 h 17"/>
                  <a:gd name="T2" fmla="*/ 15 w 15"/>
                  <a:gd name="T3" fmla="*/ 17 h 17"/>
                  <a:gd name="T4" fmla="*/ 0 w 15"/>
                  <a:gd name="T5" fmla="*/ 1 h 17"/>
                  <a:gd name="T6" fmla="*/ 0 w 15"/>
                  <a:gd name="T7" fmla="*/ 0 h 17"/>
                  <a:gd name="T8" fmla="*/ 0 w 15"/>
                  <a:gd name="T9" fmla="*/ 0 h 17"/>
                  <a:gd name="T10" fmla="*/ 15 w 15"/>
                  <a:gd name="T11" fmla="*/ 17 h 17"/>
                  <a:gd name="T12" fmla="*/ 15 w 15"/>
                  <a:gd name="T13" fmla="*/ 17 h 17"/>
                  <a:gd name="T14" fmla="*/ 15 w 15"/>
                  <a:gd name="T15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17">
                    <a:moveTo>
                      <a:pt x="15" y="17"/>
                    </a:moveTo>
                    <a:cubicBezTo>
                      <a:pt x="15" y="17"/>
                      <a:pt x="15" y="17"/>
                      <a:pt x="15" y="17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5" y="17"/>
                      <a:pt x="15" y="17"/>
                      <a:pt x="15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73" name="Freeform 3493"/>
              <p:cNvSpPr>
                <a:spLocks/>
              </p:cNvSpPr>
              <p:nvPr/>
            </p:nvSpPr>
            <p:spPr bwMode="auto">
              <a:xfrm>
                <a:off x="8125" y="3536"/>
                <a:ext cx="23" cy="24"/>
              </a:xfrm>
              <a:custGeom>
                <a:avLst/>
                <a:gdLst>
                  <a:gd name="T0" fmla="*/ 0 w 15"/>
                  <a:gd name="T1" fmla="*/ 16 h 16"/>
                  <a:gd name="T2" fmla="*/ 0 w 15"/>
                  <a:gd name="T3" fmla="*/ 16 h 16"/>
                  <a:gd name="T4" fmla="*/ 0 w 15"/>
                  <a:gd name="T5" fmla="*/ 15 h 16"/>
                  <a:gd name="T6" fmla="*/ 15 w 15"/>
                  <a:gd name="T7" fmla="*/ 0 h 16"/>
                  <a:gd name="T8" fmla="*/ 15 w 15"/>
                  <a:gd name="T9" fmla="*/ 0 h 16"/>
                  <a:gd name="T10" fmla="*/ 15 w 15"/>
                  <a:gd name="T11" fmla="*/ 0 h 16"/>
                  <a:gd name="T12" fmla="*/ 1 w 15"/>
                  <a:gd name="T13" fmla="*/ 16 h 16"/>
                  <a:gd name="T14" fmla="*/ 0 w 15"/>
                  <a:gd name="T1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16">
                    <a:moveTo>
                      <a:pt x="0" y="16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0" y="16"/>
                      <a:pt x="0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74" name="Freeform 3494"/>
              <p:cNvSpPr>
                <a:spLocks/>
              </p:cNvSpPr>
              <p:nvPr/>
            </p:nvSpPr>
            <p:spPr bwMode="auto">
              <a:xfrm>
                <a:off x="8130" y="3536"/>
                <a:ext cx="22" cy="24"/>
              </a:xfrm>
              <a:custGeom>
                <a:avLst/>
                <a:gdLst>
                  <a:gd name="T0" fmla="*/ 14 w 15"/>
                  <a:gd name="T1" fmla="*/ 16 h 16"/>
                  <a:gd name="T2" fmla="*/ 14 w 15"/>
                  <a:gd name="T3" fmla="*/ 16 h 16"/>
                  <a:gd name="T4" fmla="*/ 0 w 15"/>
                  <a:gd name="T5" fmla="*/ 0 h 16"/>
                  <a:gd name="T6" fmla="*/ 0 w 15"/>
                  <a:gd name="T7" fmla="*/ 0 h 16"/>
                  <a:gd name="T8" fmla="*/ 0 w 15"/>
                  <a:gd name="T9" fmla="*/ 0 h 16"/>
                  <a:gd name="T10" fmla="*/ 15 w 15"/>
                  <a:gd name="T11" fmla="*/ 16 h 16"/>
                  <a:gd name="T12" fmla="*/ 14 w 15"/>
                  <a:gd name="T13" fmla="*/ 16 h 16"/>
                  <a:gd name="T14" fmla="*/ 14 w 15"/>
                  <a:gd name="T1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16">
                    <a:moveTo>
                      <a:pt x="14" y="16"/>
                    </a:moveTo>
                    <a:cubicBezTo>
                      <a:pt x="14" y="16"/>
                      <a:pt x="14" y="16"/>
                      <a:pt x="14" y="1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5" y="16"/>
                      <a:pt x="15" y="16"/>
                      <a:pt x="15" y="16"/>
                    </a:cubicBezTo>
                    <a:cubicBezTo>
                      <a:pt x="15" y="16"/>
                      <a:pt x="15" y="16"/>
                      <a:pt x="14" y="16"/>
                    </a:cubicBezTo>
                    <a:cubicBezTo>
                      <a:pt x="14" y="16"/>
                      <a:pt x="14" y="16"/>
                      <a:pt x="14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75" name="Freeform 3495"/>
              <p:cNvSpPr>
                <a:spLocks/>
              </p:cNvSpPr>
              <p:nvPr/>
            </p:nvSpPr>
            <p:spPr bwMode="auto">
              <a:xfrm>
                <a:off x="8130" y="3536"/>
                <a:ext cx="21" cy="23"/>
              </a:xfrm>
              <a:custGeom>
                <a:avLst/>
                <a:gdLst>
                  <a:gd name="T0" fmla="*/ 0 w 14"/>
                  <a:gd name="T1" fmla="*/ 15 h 15"/>
                  <a:gd name="T2" fmla="*/ 0 w 14"/>
                  <a:gd name="T3" fmla="*/ 15 h 15"/>
                  <a:gd name="T4" fmla="*/ 0 w 14"/>
                  <a:gd name="T5" fmla="*/ 15 h 15"/>
                  <a:gd name="T6" fmla="*/ 14 w 14"/>
                  <a:gd name="T7" fmla="*/ 0 h 15"/>
                  <a:gd name="T8" fmla="*/ 14 w 14"/>
                  <a:gd name="T9" fmla="*/ 0 h 15"/>
                  <a:gd name="T10" fmla="*/ 14 w 14"/>
                  <a:gd name="T11" fmla="*/ 0 h 15"/>
                  <a:gd name="T12" fmla="*/ 0 w 14"/>
                  <a:gd name="T13" fmla="*/ 15 h 15"/>
                  <a:gd name="T14" fmla="*/ 0 w 14"/>
                  <a:gd name="T1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" h="15">
                    <a:moveTo>
                      <a:pt x="0" y="15"/>
                    </a:moveTo>
                    <a:cubicBezTo>
                      <a:pt x="0" y="15"/>
                      <a:pt x="0" y="15"/>
                      <a:pt x="0" y="15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15"/>
                      <a:pt x="0" y="15"/>
                      <a:pt x="0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76" name="Freeform 3496"/>
              <p:cNvSpPr>
                <a:spLocks/>
              </p:cNvSpPr>
              <p:nvPr/>
            </p:nvSpPr>
            <p:spPr bwMode="auto">
              <a:xfrm>
                <a:off x="8125" y="3536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0 w 3"/>
                  <a:gd name="T3" fmla="*/ 0 h 1"/>
                  <a:gd name="T4" fmla="*/ 0 w 3"/>
                  <a:gd name="T5" fmla="*/ 0 h 1"/>
                  <a:gd name="T6" fmla="*/ 3 w 3"/>
                  <a:gd name="T7" fmla="*/ 0 h 1"/>
                  <a:gd name="T8" fmla="*/ 3 w 3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3" y="0"/>
                    </a:lnTo>
                    <a:lnTo>
                      <a:pt x="3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77" name="Freeform 3497"/>
              <p:cNvSpPr>
                <a:spLocks/>
              </p:cNvSpPr>
              <p:nvPr/>
            </p:nvSpPr>
            <p:spPr bwMode="auto">
              <a:xfrm>
                <a:off x="8148" y="3534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2 h 2"/>
                  <a:gd name="T4" fmla="*/ 0 w 3"/>
                  <a:gd name="T5" fmla="*/ 0 h 2"/>
                  <a:gd name="T6" fmla="*/ 3 w 3"/>
                  <a:gd name="T7" fmla="*/ 2 h 2"/>
                  <a:gd name="T8" fmla="*/ 3 w 3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3" y="2"/>
                    </a:lnTo>
                    <a:lnTo>
                      <a:pt x="3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78" name="Freeform 3498"/>
              <p:cNvSpPr>
                <a:spLocks/>
              </p:cNvSpPr>
              <p:nvPr/>
            </p:nvSpPr>
            <p:spPr bwMode="auto">
              <a:xfrm>
                <a:off x="8149" y="3536"/>
                <a:ext cx="2" cy="24"/>
              </a:xfrm>
              <a:custGeom>
                <a:avLst/>
                <a:gdLst>
                  <a:gd name="T0" fmla="*/ 1 w 1"/>
                  <a:gd name="T1" fmla="*/ 16 h 16"/>
                  <a:gd name="T2" fmla="*/ 0 w 1"/>
                  <a:gd name="T3" fmla="*/ 15 h 16"/>
                  <a:gd name="T4" fmla="*/ 0 w 1"/>
                  <a:gd name="T5" fmla="*/ 0 h 16"/>
                  <a:gd name="T6" fmla="*/ 0 w 1"/>
                  <a:gd name="T7" fmla="*/ 0 h 16"/>
                  <a:gd name="T8" fmla="*/ 0 w 1"/>
                  <a:gd name="T9" fmla="*/ 0 h 16"/>
                  <a:gd name="T10" fmla="*/ 1 w 1"/>
                  <a:gd name="T11" fmla="*/ 15 h 16"/>
                  <a:gd name="T12" fmla="*/ 1 w 1"/>
                  <a:gd name="T13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16">
                    <a:moveTo>
                      <a:pt x="1" y="16"/>
                    </a:moveTo>
                    <a:cubicBezTo>
                      <a:pt x="0" y="16"/>
                      <a:pt x="0" y="15"/>
                      <a:pt x="0" y="15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1" y="16"/>
                      <a:pt x="1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79" name="Freeform 3499"/>
              <p:cNvSpPr>
                <a:spLocks/>
              </p:cNvSpPr>
              <p:nvPr/>
            </p:nvSpPr>
            <p:spPr bwMode="auto">
              <a:xfrm>
                <a:off x="8149" y="3536"/>
                <a:ext cx="2" cy="24"/>
              </a:xfrm>
              <a:custGeom>
                <a:avLst/>
                <a:gdLst>
                  <a:gd name="T0" fmla="*/ 0 w 1"/>
                  <a:gd name="T1" fmla="*/ 16 h 16"/>
                  <a:gd name="T2" fmla="*/ 0 w 1"/>
                  <a:gd name="T3" fmla="*/ 16 h 16"/>
                  <a:gd name="T4" fmla="*/ 0 w 1"/>
                  <a:gd name="T5" fmla="*/ 15 h 16"/>
                  <a:gd name="T6" fmla="*/ 1 w 1"/>
                  <a:gd name="T7" fmla="*/ 0 h 16"/>
                  <a:gd name="T8" fmla="*/ 1 w 1"/>
                  <a:gd name="T9" fmla="*/ 0 h 16"/>
                  <a:gd name="T10" fmla="*/ 1 w 1"/>
                  <a:gd name="T11" fmla="*/ 0 h 16"/>
                  <a:gd name="T12" fmla="*/ 1 w 1"/>
                  <a:gd name="T13" fmla="*/ 0 h 16"/>
                  <a:gd name="T14" fmla="*/ 0 w 1"/>
                  <a:gd name="T15" fmla="*/ 15 h 16"/>
                  <a:gd name="T16" fmla="*/ 0 w 1"/>
                  <a:gd name="T17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" h="16">
                    <a:moveTo>
                      <a:pt x="0" y="16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15"/>
                      <a:pt x="0" y="16"/>
                      <a:pt x="0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80" name="Freeform 3500"/>
              <p:cNvSpPr>
                <a:spLocks/>
              </p:cNvSpPr>
              <p:nvPr/>
            </p:nvSpPr>
            <p:spPr bwMode="auto">
              <a:xfrm>
                <a:off x="8125" y="3536"/>
                <a:ext cx="5" cy="23"/>
              </a:xfrm>
              <a:custGeom>
                <a:avLst/>
                <a:gdLst>
                  <a:gd name="T0" fmla="*/ 3 w 3"/>
                  <a:gd name="T1" fmla="*/ 15 h 15"/>
                  <a:gd name="T2" fmla="*/ 2 w 3"/>
                  <a:gd name="T3" fmla="*/ 15 h 15"/>
                  <a:gd name="T4" fmla="*/ 0 w 3"/>
                  <a:gd name="T5" fmla="*/ 0 h 15"/>
                  <a:gd name="T6" fmla="*/ 0 w 3"/>
                  <a:gd name="T7" fmla="*/ 0 h 15"/>
                  <a:gd name="T8" fmla="*/ 0 w 3"/>
                  <a:gd name="T9" fmla="*/ 0 h 15"/>
                  <a:gd name="T10" fmla="*/ 3 w 3"/>
                  <a:gd name="T11" fmla="*/ 15 h 15"/>
                  <a:gd name="T12" fmla="*/ 3 w 3"/>
                  <a:gd name="T13" fmla="*/ 15 h 15"/>
                  <a:gd name="T14" fmla="*/ 3 w 3"/>
                  <a:gd name="T1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15">
                    <a:moveTo>
                      <a:pt x="3" y="15"/>
                    </a:moveTo>
                    <a:cubicBezTo>
                      <a:pt x="3" y="15"/>
                      <a:pt x="2" y="15"/>
                      <a:pt x="2" y="15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3" y="15"/>
                      <a:pt x="3" y="15"/>
                      <a:pt x="3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81" name="Freeform 3501"/>
              <p:cNvSpPr>
                <a:spLocks/>
              </p:cNvSpPr>
              <p:nvPr/>
            </p:nvSpPr>
            <p:spPr bwMode="auto">
              <a:xfrm>
                <a:off x="8125" y="3536"/>
                <a:ext cx="3" cy="24"/>
              </a:xfrm>
              <a:custGeom>
                <a:avLst/>
                <a:gdLst>
                  <a:gd name="T0" fmla="*/ 1 w 2"/>
                  <a:gd name="T1" fmla="*/ 16 h 16"/>
                  <a:gd name="T2" fmla="*/ 1 w 2"/>
                  <a:gd name="T3" fmla="*/ 16 h 16"/>
                  <a:gd name="T4" fmla="*/ 0 w 2"/>
                  <a:gd name="T5" fmla="*/ 15 h 16"/>
                  <a:gd name="T6" fmla="*/ 2 w 2"/>
                  <a:gd name="T7" fmla="*/ 0 h 16"/>
                  <a:gd name="T8" fmla="*/ 2 w 2"/>
                  <a:gd name="T9" fmla="*/ 0 h 16"/>
                  <a:gd name="T10" fmla="*/ 2 w 2"/>
                  <a:gd name="T11" fmla="*/ 0 h 16"/>
                  <a:gd name="T12" fmla="*/ 1 w 2"/>
                  <a:gd name="T13" fmla="*/ 15 h 16"/>
                  <a:gd name="T14" fmla="*/ 1 w 2"/>
                  <a:gd name="T1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16">
                    <a:moveTo>
                      <a:pt x="1" y="16"/>
                    </a:moveTo>
                    <a:cubicBezTo>
                      <a:pt x="1" y="16"/>
                      <a:pt x="1" y="16"/>
                      <a:pt x="1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1" y="16"/>
                      <a:pt x="1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82" name="Rectangle 3502"/>
              <p:cNvSpPr>
                <a:spLocks noChangeArrowheads="1"/>
              </p:cNvSpPr>
              <p:nvPr/>
            </p:nvSpPr>
            <p:spPr bwMode="auto">
              <a:xfrm>
                <a:off x="8125" y="3350"/>
                <a:ext cx="23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83" name="Rectangle 3503"/>
              <p:cNvSpPr>
                <a:spLocks noChangeArrowheads="1"/>
              </p:cNvSpPr>
              <p:nvPr/>
            </p:nvSpPr>
            <p:spPr bwMode="auto">
              <a:xfrm>
                <a:off x="8130" y="3350"/>
                <a:ext cx="21" cy="2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84" name="Freeform 3504"/>
              <p:cNvSpPr>
                <a:spLocks/>
              </p:cNvSpPr>
              <p:nvPr/>
            </p:nvSpPr>
            <p:spPr bwMode="auto">
              <a:xfrm>
                <a:off x="8125" y="3350"/>
                <a:ext cx="23" cy="25"/>
              </a:xfrm>
              <a:custGeom>
                <a:avLst/>
                <a:gdLst>
                  <a:gd name="T0" fmla="*/ 15 w 15"/>
                  <a:gd name="T1" fmla="*/ 16 h 16"/>
                  <a:gd name="T2" fmla="*/ 15 w 15"/>
                  <a:gd name="T3" fmla="*/ 16 h 16"/>
                  <a:gd name="T4" fmla="*/ 0 w 15"/>
                  <a:gd name="T5" fmla="*/ 0 h 16"/>
                  <a:gd name="T6" fmla="*/ 0 w 15"/>
                  <a:gd name="T7" fmla="*/ 0 h 16"/>
                  <a:gd name="T8" fmla="*/ 0 w 15"/>
                  <a:gd name="T9" fmla="*/ 0 h 16"/>
                  <a:gd name="T10" fmla="*/ 15 w 15"/>
                  <a:gd name="T11" fmla="*/ 16 h 16"/>
                  <a:gd name="T12" fmla="*/ 15 w 15"/>
                  <a:gd name="T13" fmla="*/ 16 h 16"/>
                  <a:gd name="T14" fmla="*/ 15 w 15"/>
                  <a:gd name="T1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16">
                    <a:moveTo>
                      <a:pt x="15" y="16"/>
                    </a:moveTo>
                    <a:cubicBezTo>
                      <a:pt x="15" y="16"/>
                      <a:pt x="15" y="16"/>
                      <a:pt x="15" y="1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5" y="16"/>
                      <a:pt x="15" y="16"/>
                      <a:pt x="15" y="16"/>
                    </a:cubicBezTo>
                    <a:cubicBezTo>
                      <a:pt x="15" y="16"/>
                      <a:pt x="15" y="16"/>
                      <a:pt x="15" y="16"/>
                    </a:cubicBezTo>
                    <a:cubicBezTo>
                      <a:pt x="15" y="16"/>
                      <a:pt x="15" y="16"/>
                      <a:pt x="1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85" name="Freeform 3505"/>
              <p:cNvSpPr>
                <a:spLocks/>
              </p:cNvSpPr>
              <p:nvPr/>
            </p:nvSpPr>
            <p:spPr bwMode="auto">
              <a:xfrm>
                <a:off x="8125" y="3350"/>
                <a:ext cx="23" cy="25"/>
              </a:xfrm>
              <a:custGeom>
                <a:avLst/>
                <a:gdLst>
                  <a:gd name="T0" fmla="*/ 0 w 15"/>
                  <a:gd name="T1" fmla="*/ 16 h 16"/>
                  <a:gd name="T2" fmla="*/ 0 w 15"/>
                  <a:gd name="T3" fmla="*/ 16 h 16"/>
                  <a:gd name="T4" fmla="*/ 0 w 15"/>
                  <a:gd name="T5" fmla="*/ 16 h 16"/>
                  <a:gd name="T6" fmla="*/ 15 w 15"/>
                  <a:gd name="T7" fmla="*/ 0 h 16"/>
                  <a:gd name="T8" fmla="*/ 15 w 15"/>
                  <a:gd name="T9" fmla="*/ 0 h 16"/>
                  <a:gd name="T10" fmla="*/ 15 w 15"/>
                  <a:gd name="T11" fmla="*/ 0 h 16"/>
                  <a:gd name="T12" fmla="*/ 1 w 15"/>
                  <a:gd name="T13" fmla="*/ 16 h 16"/>
                  <a:gd name="T14" fmla="*/ 0 w 15"/>
                  <a:gd name="T1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16">
                    <a:moveTo>
                      <a:pt x="0" y="16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0" y="16"/>
                      <a:pt x="0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86" name="Freeform 3506"/>
              <p:cNvSpPr>
                <a:spLocks/>
              </p:cNvSpPr>
              <p:nvPr/>
            </p:nvSpPr>
            <p:spPr bwMode="auto">
              <a:xfrm>
                <a:off x="8130" y="3350"/>
                <a:ext cx="22" cy="26"/>
              </a:xfrm>
              <a:custGeom>
                <a:avLst/>
                <a:gdLst>
                  <a:gd name="T0" fmla="*/ 14 w 15"/>
                  <a:gd name="T1" fmla="*/ 17 h 17"/>
                  <a:gd name="T2" fmla="*/ 14 w 15"/>
                  <a:gd name="T3" fmla="*/ 17 h 17"/>
                  <a:gd name="T4" fmla="*/ 0 w 15"/>
                  <a:gd name="T5" fmla="*/ 0 h 17"/>
                  <a:gd name="T6" fmla="*/ 0 w 15"/>
                  <a:gd name="T7" fmla="*/ 0 h 17"/>
                  <a:gd name="T8" fmla="*/ 0 w 15"/>
                  <a:gd name="T9" fmla="*/ 0 h 17"/>
                  <a:gd name="T10" fmla="*/ 15 w 15"/>
                  <a:gd name="T11" fmla="*/ 16 h 17"/>
                  <a:gd name="T12" fmla="*/ 14 w 15"/>
                  <a:gd name="T13" fmla="*/ 17 h 17"/>
                  <a:gd name="T14" fmla="*/ 14 w 15"/>
                  <a:gd name="T15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17">
                    <a:moveTo>
                      <a:pt x="14" y="17"/>
                    </a:moveTo>
                    <a:cubicBezTo>
                      <a:pt x="14" y="17"/>
                      <a:pt x="14" y="17"/>
                      <a:pt x="14" y="17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5" y="16"/>
                      <a:pt x="15" y="16"/>
                      <a:pt x="15" y="16"/>
                    </a:cubicBezTo>
                    <a:cubicBezTo>
                      <a:pt x="15" y="16"/>
                      <a:pt x="15" y="17"/>
                      <a:pt x="14" y="17"/>
                    </a:cubicBezTo>
                    <a:cubicBezTo>
                      <a:pt x="14" y="17"/>
                      <a:pt x="14" y="17"/>
                      <a:pt x="14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87" name="Freeform 3507"/>
              <p:cNvSpPr>
                <a:spLocks/>
              </p:cNvSpPr>
              <p:nvPr/>
            </p:nvSpPr>
            <p:spPr bwMode="auto">
              <a:xfrm>
                <a:off x="8130" y="3350"/>
                <a:ext cx="21" cy="25"/>
              </a:xfrm>
              <a:custGeom>
                <a:avLst/>
                <a:gdLst>
                  <a:gd name="T0" fmla="*/ 0 w 14"/>
                  <a:gd name="T1" fmla="*/ 16 h 16"/>
                  <a:gd name="T2" fmla="*/ 0 w 14"/>
                  <a:gd name="T3" fmla="*/ 16 h 16"/>
                  <a:gd name="T4" fmla="*/ 0 w 14"/>
                  <a:gd name="T5" fmla="*/ 15 h 16"/>
                  <a:gd name="T6" fmla="*/ 14 w 14"/>
                  <a:gd name="T7" fmla="*/ 0 h 16"/>
                  <a:gd name="T8" fmla="*/ 14 w 14"/>
                  <a:gd name="T9" fmla="*/ 0 h 16"/>
                  <a:gd name="T10" fmla="*/ 14 w 14"/>
                  <a:gd name="T11" fmla="*/ 1 h 16"/>
                  <a:gd name="T12" fmla="*/ 0 w 14"/>
                  <a:gd name="T13" fmla="*/ 16 h 16"/>
                  <a:gd name="T14" fmla="*/ 0 w 14"/>
                  <a:gd name="T1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" h="16">
                    <a:moveTo>
                      <a:pt x="0" y="16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0"/>
                      <a:pt x="14" y="0"/>
                      <a:pt x="14" y="1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88" name="Freeform 3508"/>
              <p:cNvSpPr>
                <a:spLocks/>
              </p:cNvSpPr>
              <p:nvPr/>
            </p:nvSpPr>
            <p:spPr bwMode="auto">
              <a:xfrm>
                <a:off x="8125" y="3350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0 h 2"/>
                  <a:gd name="T4" fmla="*/ 0 w 3"/>
                  <a:gd name="T5" fmla="*/ 0 h 2"/>
                  <a:gd name="T6" fmla="*/ 3 w 3"/>
                  <a:gd name="T7" fmla="*/ 0 h 2"/>
                  <a:gd name="T8" fmla="*/ 3 w 3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3" y="0"/>
                    </a:lnTo>
                    <a:lnTo>
                      <a:pt x="3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89" name="Rectangle 3509"/>
              <p:cNvSpPr>
                <a:spLocks noChangeArrowheads="1"/>
              </p:cNvSpPr>
              <p:nvPr/>
            </p:nvSpPr>
            <p:spPr bwMode="auto">
              <a:xfrm>
                <a:off x="8148" y="3350"/>
                <a:ext cx="3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90" name="Freeform 3510"/>
              <p:cNvSpPr>
                <a:spLocks/>
              </p:cNvSpPr>
              <p:nvPr/>
            </p:nvSpPr>
            <p:spPr bwMode="auto">
              <a:xfrm>
                <a:off x="8149" y="3350"/>
                <a:ext cx="2" cy="25"/>
              </a:xfrm>
              <a:custGeom>
                <a:avLst/>
                <a:gdLst>
                  <a:gd name="T0" fmla="*/ 1 w 1"/>
                  <a:gd name="T1" fmla="*/ 16 h 16"/>
                  <a:gd name="T2" fmla="*/ 0 w 1"/>
                  <a:gd name="T3" fmla="*/ 16 h 16"/>
                  <a:gd name="T4" fmla="*/ 0 w 1"/>
                  <a:gd name="T5" fmla="*/ 0 h 16"/>
                  <a:gd name="T6" fmla="*/ 0 w 1"/>
                  <a:gd name="T7" fmla="*/ 0 h 16"/>
                  <a:gd name="T8" fmla="*/ 0 w 1"/>
                  <a:gd name="T9" fmla="*/ 0 h 16"/>
                  <a:gd name="T10" fmla="*/ 1 w 1"/>
                  <a:gd name="T11" fmla="*/ 16 h 16"/>
                  <a:gd name="T12" fmla="*/ 1 w 1"/>
                  <a:gd name="T13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16">
                    <a:moveTo>
                      <a:pt x="1" y="16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91" name="Freeform 3511"/>
              <p:cNvSpPr>
                <a:spLocks/>
              </p:cNvSpPr>
              <p:nvPr/>
            </p:nvSpPr>
            <p:spPr bwMode="auto">
              <a:xfrm>
                <a:off x="8149" y="3350"/>
                <a:ext cx="2" cy="25"/>
              </a:xfrm>
              <a:custGeom>
                <a:avLst/>
                <a:gdLst>
                  <a:gd name="T0" fmla="*/ 0 w 1"/>
                  <a:gd name="T1" fmla="*/ 16 h 16"/>
                  <a:gd name="T2" fmla="*/ 0 w 1"/>
                  <a:gd name="T3" fmla="*/ 16 h 16"/>
                  <a:gd name="T4" fmla="*/ 0 w 1"/>
                  <a:gd name="T5" fmla="*/ 16 h 16"/>
                  <a:gd name="T6" fmla="*/ 1 w 1"/>
                  <a:gd name="T7" fmla="*/ 0 h 16"/>
                  <a:gd name="T8" fmla="*/ 1 w 1"/>
                  <a:gd name="T9" fmla="*/ 0 h 16"/>
                  <a:gd name="T10" fmla="*/ 1 w 1"/>
                  <a:gd name="T11" fmla="*/ 0 h 16"/>
                  <a:gd name="T12" fmla="*/ 1 w 1"/>
                  <a:gd name="T13" fmla="*/ 0 h 16"/>
                  <a:gd name="T14" fmla="*/ 0 w 1"/>
                  <a:gd name="T15" fmla="*/ 16 h 16"/>
                  <a:gd name="T16" fmla="*/ 0 w 1"/>
                  <a:gd name="T17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" h="16">
                    <a:moveTo>
                      <a:pt x="0" y="16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92" name="Freeform 3512"/>
              <p:cNvSpPr>
                <a:spLocks/>
              </p:cNvSpPr>
              <p:nvPr/>
            </p:nvSpPr>
            <p:spPr bwMode="auto">
              <a:xfrm>
                <a:off x="8125" y="3350"/>
                <a:ext cx="5" cy="23"/>
              </a:xfrm>
              <a:custGeom>
                <a:avLst/>
                <a:gdLst>
                  <a:gd name="T0" fmla="*/ 3 w 3"/>
                  <a:gd name="T1" fmla="*/ 15 h 15"/>
                  <a:gd name="T2" fmla="*/ 2 w 3"/>
                  <a:gd name="T3" fmla="*/ 15 h 15"/>
                  <a:gd name="T4" fmla="*/ 0 w 3"/>
                  <a:gd name="T5" fmla="*/ 0 h 15"/>
                  <a:gd name="T6" fmla="*/ 0 w 3"/>
                  <a:gd name="T7" fmla="*/ 0 h 15"/>
                  <a:gd name="T8" fmla="*/ 0 w 3"/>
                  <a:gd name="T9" fmla="*/ 0 h 15"/>
                  <a:gd name="T10" fmla="*/ 3 w 3"/>
                  <a:gd name="T11" fmla="*/ 15 h 15"/>
                  <a:gd name="T12" fmla="*/ 3 w 3"/>
                  <a:gd name="T13" fmla="*/ 15 h 15"/>
                  <a:gd name="T14" fmla="*/ 3 w 3"/>
                  <a:gd name="T1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15">
                    <a:moveTo>
                      <a:pt x="3" y="15"/>
                    </a:moveTo>
                    <a:cubicBezTo>
                      <a:pt x="3" y="15"/>
                      <a:pt x="2" y="15"/>
                      <a:pt x="2" y="15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3" y="15"/>
                      <a:pt x="3" y="15"/>
                      <a:pt x="3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93" name="Freeform 3513"/>
              <p:cNvSpPr>
                <a:spLocks/>
              </p:cNvSpPr>
              <p:nvPr/>
            </p:nvSpPr>
            <p:spPr bwMode="auto">
              <a:xfrm>
                <a:off x="8125" y="3350"/>
                <a:ext cx="3" cy="25"/>
              </a:xfrm>
              <a:custGeom>
                <a:avLst/>
                <a:gdLst>
                  <a:gd name="T0" fmla="*/ 1 w 2"/>
                  <a:gd name="T1" fmla="*/ 16 h 16"/>
                  <a:gd name="T2" fmla="*/ 1 w 2"/>
                  <a:gd name="T3" fmla="*/ 16 h 16"/>
                  <a:gd name="T4" fmla="*/ 0 w 2"/>
                  <a:gd name="T5" fmla="*/ 16 h 16"/>
                  <a:gd name="T6" fmla="*/ 2 w 2"/>
                  <a:gd name="T7" fmla="*/ 1 h 16"/>
                  <a:gd name="T8" fmla="*/ 2 w 2"/>
                  <a:gd name="T9" fmla="*/ 0 h 16"/>
                  <a:gd name="T10" fmla="*/ 2 w 2"/>
                  <a:gd name="T11" fmla="*/ 1 h 16"/>
                  <a:gd name="T12" fmla="*/ 1 w 2"/>
                  <a:gd name="T13" fmla="*/ 16 h 16"/>
                  <a:gd name="T14" fmla="*/ 1 w 2"/>
                  <a:gd name="T1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16">
                    <a:moveTo>
                      <a:pt x="1" y="16"/>
                    </a:moveTo>
                    <a:cubicBezTo>
                      <a:pt x="1" y="16"/>
                      <a:pt x="1" y="16"/>
                      <a:pt x="1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94" name="Rectangle 3514"/>
              <p:cNvSpPr>
                <a:spLocks noChangeArrowheads="1"/>
              </p:cNvSpPr>
              <p:nvPr/>
            </p:nvSpPr>
            <p:spPr bwMode="auto">
              <a:xfrm>
                <a:off x="8125" y="3326"/>
                <a:ext cx="23" cy="2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95" name="Rectangle 3515"/>
              <p:cNvSpPr>
                <a:spLocks noChangeArrowheads="1"/>
              </p:cNvSpPr>
              <p:nvPr/>
            </p:nvSpPr>
            <p:spPr bwMode="auto">
              <a:xfrm>
                <a:off x="8130" y="3328"/>
                <a:ext cx="21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96" name="Freeform 3516"/>
              <p:cNvSpPr>
                <a:spLocks/>
              </p:cNvSpPr>
              <p:nvPr/>
            </p:nvSpPr>
            <p:spPr bwMode="auto">
              <a:xfrm>
                <a:off x="8125" y="3326"/>
                <a:ext cx="23" cy="26"/>
              </a:xfrm>
              <a:custGeom>
                <a:avLst/>
                <a:gdLst>
                  <a:gd name="T0" fmla="*/ 15 w 15"/>
                  <a:gd name="T1" fmla="*/ 17 h 17"/>
                  <a:gd name="T2" fmla="*/ 15 w 15"/>
                  <a:gd name="T3" fmla="*/ 17 h 17"/>
                  <a:gd name="T4" fmla="*/ 0 w 15"/>
                  <a:gd name="T5" fmla="*/ 0 h 17"/>
                  <a:gd name="T6" fmla="*/ 0 w 15"/>
                  <a:gd name="T7" fmla="*/ 0 h 17"/>
                  <a:gd name="T8" fmla="*/ 0 w 15"/>
                  <a:gd name="T9" fmla="*/ 0 h 17"/>
                  <a:gd name="T10" fmla="*/ 15 w 15"/>
                  <a:gd name="T11" fmla="*/ 17 h 17"/>
                  <a:gd name="T12" fmla="*/ 15 w 15"/>
                  <a:gd name="T13" fmla="*/ 17 h 17"/>
                  <a:gd name="T14" fmla="*/ 15 w 15"/>
                  <a:gd name="T15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17">
                    <a:moveTo>
                      <a:pt x="15" y="17"/>
                    </a:moveTo>
                    <a:cubicBezTo>
                      <a:pt x="15" y="17"/>
                      <a:pt x="15" y="17"/>
                      <a:pt x="15" y="17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5" y="17"/>
                      <a:pt x="15" y="17"/>
                      <a:pt x="15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97" name="Freeform 3517"/>
              <p:cNvSpPr>
                <a:spLocks/>
              </p:cNvSpPr>
              <p:nvPr/>
            </p:nvSpPr>
            <p:spPr bwMode="auto">
              <a:xfrm>
                <a:off x="8125" y="3328"/>
                <a:ext cx="23" cy="22"/>
              </a:xfrm>
              <a:custGeom>
                <a:avLst/>
                <a:gdLst>
                  <a:gd name="T0" fmla="*/ 0 w 15"/>
                  <a:gd name="T1" fmla="*/ 15 h 15"/>
                  <a:gd name="T2" fmla="*/ 0 w 15"/>
                  <a:gd name="T3" fmla="*/ 15 h 15"/>
                  <a:gd name="T4" fmla="*/ 0 w 15"/>
                  <a:gd name="T5" fmla="*/ 15 h 15"/>
                  <a:gd name="T6" fmla="*/ 15 w 15"/>
                  <a:gd name="T7" fmla="*/ 0 h 15"/>
                  <a:gd name="T8" fmla="*/ 15 w 15"/>
                  <a:gd name="T9" fmla="*/ 0 h 15"/>
                  <a:gd name="T10" fmla="*/ 15 w 15"/>
                  <a:gd name="T11" fmla="*/ 0 h 15"/>
                  <a:gd name="T12" fmla="*/ 1 w 15"/>
                  <a:gd name="T13" fmla="*/ 15 h 15"/>
                  <a:gd name="T14" fmla="*/ 0 w 15"/>
                  <a:gd name="T1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15">
                    <a:moveTo>
                      <a:pt x="0" y="15"/>
                    </a:moveTo>
                    <a:cubicBezTo>
                      <a:pt x="0" y="15"/>
                      <a:pt x="0" y="15"/>
                      <a:pt x="0" y="15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0" y="15"/>
                      <a:pt x="0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98" name="Freeform 3518"/>
              <p:cNvSpPr>
                <a:spLocks/>
              </p:cNvSpPr>
              <p:nvPr/>
            </p:nvSpPr>
            <p:spPr bwMode="auto">
              <a:xfrm>
                <a:off x="8130" y="3328"/>
                <a:ext cx="22" cy="24"/>
              </a:xfrm>
              <a:custGeom>
                <a:avLst/>
                <a:gdLst>
                  <a:gd name="T0" fmla="*/ 14 w 15"/>
                  <a:gd name="T1" fmla="*/ 16 h 16"/>
                  <a:gd name="T2" fmla="*/ 14 w 15"/>
                  <a:gd name="T3" fmla="*/ 16 h 16"/>
                  <a:gd name="T4" fmla="*/ 0 w 15"/>
                  <a:gd name="T5" fmla="*/ 0 h 16"/>
                  <a:gd name="T6" fmla="*/ 0 w 15"/>
                  <a:gd name="T7" fmla="*/ 0 h 16"/>
                  <a:gd name="T8" fmla="*/ 0 w 15"/>
                  <a:gd name="T9" fmla="*/ 0 h 16"/>
                  <a:gd name="T10" fmla="*/ 15 w 15"/>
                  <a:gd name="T11" fmla="*/ 16 h 16"/>
                  <a:gd name="T12" fmla="*/ 14 w 15"/>
                  <a:gd name="T13" fmla="*/ 16 h 16"/>
                  <a:gd name="T14" fmla="*/ 14 w 15"/>
                  <a:gd name="T1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16">
                    <a:moveTo>
                      <a:pt x="14" y="16"/>
                    </a:moveTo>
                    <a:cubicBezTo>
                      <a:pt x="14" y="16"/>
                      <a:pt x="14" y="16"/>
                      <a:pt x="14" y="1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5" y="16"/>
                      <a:pt x="15" y="16"/>
                      <a:pt x="15" y="16"/>
                    </a:cubicBezTo>
                    <a:cubicBezTo>
                      <a:pt x="15" y="16"/>
                      <a:pt x="15" y="16"/>
                      <a:pt x="14" y="16"/>
                    </a:cubicBezTo>
                    <a:cubicBezTo>
                      <a:pt x="14" y="16"/>
                      <a:pt x="14" y="16"/>
                      <a:pt x="14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99" name="Freeform 3519"/>
              <p:cNvSpPr>
                <a:spLocks/>
              </p:cNvSpPr>
              <p:nvPr/>
            </p:nvSpPr>
            <p:spPr bwMode="auto">
              <a:xfrm>
                <a:off x="8130" y="3328"/>
                <a:ext cx="21" cy="22"/>
              </a:xfrm>
              <a:custGeom>
                <a:avLst/>
                <a:gdLst>
                  <a:gd name="T0" fmla="*/ 0 w 14"/>
                  <a:gd name="T1" fmla="*/ 15 h 15"/>
                  <a:gd name="T2" fmla="*/ 0 w 14"/>
                  <a:gd name="T3" fmla="*/ 15 h 15"/>
                  <a:gd name="T4" fmla="*/ 0 w 14"/>
                  <a:gd name="T5" fmla="*/ 15 h 15"/>
                  <a:gd name="T6" fmla="*/ 14 w 14"/>
                  <a:gd name="T7" fmla="*/ 0 h 15"/>
                  <a:gd name="T8" fmla="*/ 14 w 14"/>
                  <a:gd name="T9" fmla="*/ 0 h 15"/>
                  <a:gd name="T10" fmla="*/ 14 w 14"/>
                  <a:gd name="T11" fmla="*/ 0 h 15"/>
                  <a:gd name="T12" fmla="*/ 0 w 14"/>
                  <a:gd name="T13" fmla="*/ 15 h 15"/>
                  <a:gd name="T14" fmla="*/ 0 w 14"/>
                  <a:gd name="T1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" h="15">
                    <a:moveTo>
                      <a:pt x="0" y="15"/>
                    </a:moveTo>
                    <a:cubicBezTo>
                      <a:pt x="0" y="15"/>
                      <a:pt x="0" y="15"/>
                      <a:pt x="0" y="15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15"/>
                      <a:pt x="0" y="15"/>
                      <a:pt x="0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00" name="Rectangle 3520"/>
              <p:cNvSpPr>
                <a:spLocks noChangeArrowheads="1"/>
              </p:cNvSpPr>
              <p:nvPr/>
            </p:nvSpPr>
            <p:spPr bwMode="auto">
              <a:xfrm>
                <a:off x="8125" y="3328"/>
                <a:ext cx="3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01" name="Freeform 3521"/>
              <p:cNvSpPr>
                <a:spLocks/>
              </p:cNvSpPr>
              <p:nvPr/>
            </p:nvSpPr>
            <p:spPr bwMode="auto">
              <a:xfrm>
                <a:off x="8148" y="3326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2 h 2"/>
                  <a:gd name="T4" fmla="*/ 0 w 3"/>
                  <a:gd name="T5" fmla="*/ 0 h 2"/>
                  <a:gd name="T6" fmla="*/ 3 w 3"/>
                  <a:gd name="T7" fmla="*/ 2 h 2"/>
                  <a:gd name="T8" fmla="*/ 3 w 3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3" y="2"/>
                    </a:lnTo>
                    <a:lnTo>
                      <a:pt x="3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02" name="Freeform 3522"/>
              <p:cNvSpPr>
                <a:spLocks/>
              </p:cNvSpPr>
              <p:nvPr/>
            </p:nvSpPr>
            <p:spPr bwMode="auto">
              <a:xfrm>
                <a:off x="8149" y="3328"/>
                <a:ext cx="2" cy="22"/>
              </a:xfrm>
              <a:custGeom>
                <a:avLst/>
                <a:gdLst>
                  <a:gd name="T0" fmla="*/ 1 w 1"/>
                  <a:gd name="T1" fmla="*/ 15 h 15"/>
                  <a:gd name="T2" fmla="*/ 0 w 1"/>
                  <a:gd name="T3" fmla="*/ 15 h 15"/>
                  <a:gd name="T4" fmla="*/ 0 w 1"/>
                  <a:gd name="T5" fmla="*/ 0 h 15"/>
                  <a:gd name="T6" fmla="*/ 0 w 1"/>
                  <a:gd name="T7" fmla="*/ 0 h 15"/>
                  <a:gd name="T8" fmla="*/ 0 w 1"/>
                  <a:gd name="T9" fmla="*/ 0 h 15"/>
                  <a:gd name="T10" fmla="*/ 1 w 1"/>
                  <a:gd name="T11" fmla="*/ 15 h 15"/>
                  <a:gd name="T12" fmla="*/ 1 w 1"/>
                  <a:gd name="T13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15">
                    <a:moveTo>
                      <a:pt x="1" y="15"/>
                    </a:moveTo>
                    <a:cubicBezTo>
                      <a:pt x="0" y="15"/>
                      <a:pt x="0" y="15"/>
                      <a:pt x="0" y="15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03" name="Freeform 3523"/>
              <p:cNvSpPr>
                <a:spLocks/>
              </p:cNvSpPr>
              <p:nvPr/>
            </p:nvSpPr>
            <p:spPr bwMode="auto">
              <a:xfrm>
                <a:off x="8149" y="3328"/>
                <a:ext cx="2" cy="22"/>
              </a:xfrm>
              <a:custGeom>
                <a:avLst/>
                <a:gdLst>
                  <a:gd name="T0" fmla="*/ 0 w 1"/>
                  <a:gd name="T1" fmla="*/ 15 h 15"/>
                  <a:gd name="T2" fmla="*/ 0 w 1"/>
                  <a:gd name="T3" fmla="*/ 15 h 15"/>
                  <a:gd name="T4" fmla="*/ 0 w 1"/>
                  <a:gd name="T5" fmla="*/ 15 h 15"/>
                  <a:gd name="T6" fmla="*/ 1 w 1"/>
                  <a:gd name="T7" fmla="*/ 0 h 15"/>
                  <a:gd name="T8" fmla="*/ 1 w 1"/>
                  <a:gd name="T9" fmla="*/ 0 h 15"/>
                  <a:gd name="T10" fmla="*/ 1 w 1"/>
                  <a:gd name="T11" fmla="*/ 0 h 15"/>
                  <a:gd name="T12" fmla="*/ 1 w 1"/>
                  <a:gd name="T13" fmla="*/ 0 h 15"/>
                  <a:gd name="T14" fmla="*/ 0 w 1"/>
                  <a:gd name="T15" fmla="*/ 15 h 15"/>
                  <a:gd name="T16" fmla="*/ 0 w 1"/>
                  <a:gd name="T17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" h="15">
                    <a:moveTo>
                      <a:pt x="0" y="15"/>
                    </a:moveTo>
                    <a:cubicBezTo>
                      <a:pt x="0" y="15"/>
                      <a:pt x="0" y="15"/>
                      <a:pt x="0" y="15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15"/>
                      <a:pt x="0" y="15"/>
                      <a:pt x="0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04" name="Freeform 3524"/>
              <p:cNvSpPr>
                <a:spLocks/>
              </p:cNvSpPr>
              <p:nvPr/>
            </p:nvSpPr>
            <p:spPr bwMode="auto">
              <a:xfrm>
                <a:off x="8125" y="3328"/>
                <a:ext cx="5" cy="22"/>
              </a:xfrm>
              <a:custGeom>
                <a:avLst/>
                <a:gdLst>
                  <a:gd name="T0" fmla="*/ 3 w 3"/>
                  <a:gd name="T1" fmla="*/ 15 h 15"/>
                  <a:gd name="T2" fmla="*/ 2 w 3"/>
                  <a:gd name="T3" fmla="*/ 15 h 15"/>
                  <a:gd name="T4" fmla="*/ 0 w 3"/>
                  <a:gd name="T5" fmla="*/ 0 h 15"/>
                  <a:gd name="T6" fmla="*/ 0 w 3"/>
                  <a:gd name="T7" fmla="*/ 0 h 15"/>
                  <a:gd name="T8" fmla="*/ 0 w 3"/>
                  <a:gd name="T9" fmla="*/ 0 h 15"/>
                  <a:gd name="T10" fmla="*/ 3 w 3"/>
                  <a:gd name="T11" fmla="*/ 15 h 15"/>
                  <a:gd name="T12" fmla="*/ 3 w 3"/>
                  <a:gd name="T13" fmla="*/ 15 h 15"/>
                  <a:gd name="T14" fmla="*/ 3 w 3"/>
                  <a:gd name="T1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15">
                    <a:moveTo>
                      <a:pt x="3" y="15"/>
                    </a:moveTo>
                    <a:cubicBezTo>
                      <a:pt x="3" y="15"/>
                      <a:pt x="2" y="15"/>
                      <a:pt x="2" y="15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3" y="15"/>
                      <a:pt x="3" y="15"/>
                      <a:pt x="3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05" name="Freeform 3525"/>
              <p:cNvSpPr>
                <a:spLocks/>
              </p:cNvSpPr>
              <p:nvPr/>
            </p:nvSpPr>
            <p:spPr bwMode="auto">
              <a:xfrm>
                <a:off x="8125" y="3328"/>
                <a:ext cx="3" cy="22"/>
              </a:xfrm>
              <a:custGeom>
                <a:avLst/>
                <a:gdLst>
                  <a:gd name="T0" fmla="*/ 1 w 2"/>
                  <a:gd name="T1" fmla="*/ 15 h 15"/>
                  <a:gd name="T2" fmla="*/ 1 w 2"/>
                  <a:gd name="T3" fmla="*/ 15 h 15"/>
                  <a:gd name="T4" fmla="*/ 0 w 2"/>
                  <a:gd name="T5" fmla="*/ 15 h 15"/>
                  <a:gd name="T6" fmla="*/ 2 w 2"/>
                  <a:gd name="T7" fmla="*/ 0 h 15"/>
                  <a:gd name="T8" fmla="*/ 2 w 2"/>
                  <a:gd name="T9" fmla="*/ 0 h 15"/>
                  <a:gd name="T10" fmla="*/ 2 w 2"/>
                  <a:gd name="T11" fmla="*/ 0 h 15"/>
                  <a:gd name="T12" fmla="*/ 1 w 2"/>
                  <a:gd name="T13" fmla="*/ 15 h 15"/>
                  <a:gd name="T14" fmla="*/ 1 w 2"/>
                  <a:gd name="T1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15">
                    <a:moveTo>
                      <a:pt x="1" y="15"/>
                    </a:moveTo>
                    <a:cubicBezTo>
                      <a:pt x="1" y="15"/>
                      <a:pt x="1" y="15"/>
                      <a:pt x="1" y="15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06" name="Rectangle 3526"/>
              <p:cNvSpPr>
                <a:spLocks noChangeArrowheads="1"/>
              </p:cNvSpPr>
              <p:nvPr/>
            </p:nvSpPr>
            <p:spPr bwMode="auto">
              <a:xfrm>
                <a:off x="8125" y="3304"/>
                <a:ext cx="23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07" name="Rectangle 3527"/>
              <p:cNvSpPr>
                <a:spLocks noChangeArrowheads="1"/>
              </p:cNvSpPr>
              <p:nvPr/>
            </p:nvSpPr>
            <p:spPr bwMode="auto">
              <a:xfrm>
                <a:off x="8130" y="3304"/>
                <a:ext cx="21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08" name="Freeform 3528"/>
              <p:cNvSpPr>
                <a:spLocks/>
              </p:cNvSpPr>
              <p:nvPr/>
            </p:nvSpPr>
            <p:spPr bwMode="auto">
              <a:xfrm>
                <a:off x="8125" y="3304"/>
                <a:ext cx="23" cy="24"/>
              </a:xfrm>
              <a:custGeom>
                <a:avLst/>
                <a:gdLst>
                  <a:gd name="T0" fmla="*/ 15 w 15"/>
                  <a:gd name="T1" fmla="*/ 16 h 16"/>
                  <a:gd name="T2" fmla="*/ 15 w 15"/>
                  <a:gd name="T3" fmla="*/ 16 h 16"/>
                  <a:gd name="T4" fmla="*/ 0 w 15"/>
                  <a:gd name="T5" fmla="*/ 0 h 16"/>
                  <a:gd name="T6" fmla="*/ 0 w 15"/>
                  <a:gd name="T7" fmla="*/ 0 h 16"/>
                  <a:gd name="T8" fmla="*/ 0 w 15"/>
                  <a:gd name="T9" fmla="*/ 0 h 16"/>
                  <a:gd name="T10" fmla="*/ 15 w 15"/>
                  <a:gd name="T11" fmla="*/ 16 h 16"/>
                  <a:gd name="T12" fmla="*/ 15 w 15"/>
                  <a:gd name="T13" fmla="*/ 16 h 16"/>
                  <a:gd name="T14" fmla="*/ 15 w 15"/>
                  <a:gd name="T1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16">
                    <a:moveTo>
                      <a:pt x="15" y="16"/>
                    </a:moveTo>
                    <a:cubicBezTo>
                      <a:pt x="15" y="16"/>
                      <a:pt x="15" y="16"/>
                      <a:pt x="15" y="1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5" y="16"/>
                      <a:pt x="15" y="16"/>
                      <a:pt x="15" y="16"/>
                    </a:cubicBezTo>
                    <a:cubicBezTo>
                      <a:pt x="15" y="16"/>
                      <a:pt x="15" y="16"/>
                      <a:pt x="15" y="16"/>
                    </a:cubicBezTo>
                    <a:cubicBezTo>
                      <a:pt x="15" y="16"/>
                      <a:pt x="15" y="16"/>
                      <a:pt x="1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09" name="Freeform 3529"/>
              <p:cNvSpPr>
                <a:spLocks/>
              </p:cNvSpPr>
              <p:nvPr/>
            </p:nvSpPr>
            <p:spPr bwMode="auto">
              <a:xfrm>
                <a:off x="8125" y="3304"/>
                <a:ext cx="23" cy="24"/>
              </a:xfrm>
              <a:custGeom>
                <a:avLst/>
                <a:gdLst>
                  <a:gd name="T0" fmla="*/ 0 w 15"/>
                  <a:gd name="T1" fmla="*/ 16 h 16"/>
                  <a:gd name="T2" fmla="*/ 0 w 15"/>
                  <a:gd name="T3" fmla="*/ 16 h 16"/>
                  <a:gd name="T4" fmla="*/ 0 w 15"/>
                  <a:gd name="T5" fmla="*/ 16 h 16"/>
                  <a:gd name="T6" fmla="*/ 15 w 15"/>
                  <a:gd name="T7" fmla="*/ 0 h 16"/>
                  <a:gd name="T8" fmla="*/ 15 w 15"/>
                  <a:gd name="T9" fmla="*/ 0 h 16"/>
                  <a:gd name="T10" fmla="*/ 15 w 15"/>
                  <a:gd name="T11" fmla="*/ 0 h 16"/>
                  <a:gd name="T12" fmla="*/ 1 w 15"/>
                  <a:gd name="T13" fmla="*/ 16 h 16"/>
                  <a:gd name="T14" fmla="*/ 0 w 15"/>
                  <a:gd name="T1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16">
                    <a:moveTo>
                      <a:pt x="0" y="16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0" y="16"/>
                      <a:pt x="0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10" name="Freeform 3530"/>
              <p:cNvSpPr>
                <a:spLocks/>
              </p:cNvSpPr>
              <p:nvPr/>
            </p:nvSpPr>
            <p:spPr bwMode="auto">
              <a:xfrm>
                <a:off x="8130" y="3304"/>
                <a:ext cx="22" cy="25"/>
              </a:xfrm>
              <a:custGeom>
                <a:avLst/>
                <a:gdLst>
                  <a:gd name="T0" fmla="*/ 14 w 15"/>
                  <a:gd name="T1" fmla="*/ 17 h 17"/>
                  <a:gd name="T2" fmla="*/ 14 w 15"/>
                  <a:gd name="T3" fmla="*/ 17 h 17"/>
                  <a:gd name="T4" fmla="*/ 0 w 15"/>
                  <a:gd name="T5" fmla="*/ 0 h 17"/>
                  <a:gd name="T6" fmla="*/ 0 w 15"/>
                  <a:gd name="T7" fmla="*/ 0 h 17"/>
                  <a:gd name="T8" fmla="*/ 0 w 15"/>
                  <a:gd name="T9" fmla="*/ 0 h 17"/>
                  <a:gd name="T10" fmla="*/ 15 w 15"/>
                  <a:gd name="T11" fmla="*/ 17 h 17"/>
                  <a:gd name="T12" fmla="*/ 14 w 15"/>
                  <a:gd name="T13" fmla="*/ 17 h 17"/>
                  <a:gd name="T14" fmla="*/ 14 w 15"/>
                  <a:gd name="T15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17">
                    <a:moveTo>
                      <a:pt x="14" y="17"/>
                    </a:moveTo>
                    <a:cubicBezTo>
                      <a:pt x="14" y="17"/>
                      <a:pt x="14" y="17"/>
                      <a:pt x="14" y="17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5" y="17"/>
                      <a:pt x="15" y="17"/>
                      <a:pt x="14" y="17"/>
                    </a:cubicBezTo>
                    <a:cubicBezTo>
                      <a:pt x="14" y="17"/>
                      <a:pt x="14" y="17"/>
                      <a:pt x="14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11" name="Freeform 3531"/>
              <p:cNvSpPr>
                <a:spLocks/>
              </p:cNvSpPr>
              <p:nvPr/>
            </p:nvSpPr>
            <p:spPr bwMode="auto">
              <a:xfrm>
                <a:off x="8130" y="3304"/>
                <a:ext cx="21" cy="24"/>
              </a:xfrm>
              <a:custGeom>
                <a:avLst/>
                <a:gdLst>
                  <a:gd name="T0" fmla="*/ 0 w 14"/>
                  <a:gd name="T1" fmla="*/ 16 h 16"/>
                  <a:gd name="T2" fmla="*/ 0 w 14"/>
                  <a:gd name="T3" fmla="*/ 16 h 16"/>
                  <a:gd name="T4" fmla="*/ 0 w 14"/>
                  <a:gd name="T5" fmla="*/ 16 h 16"/>
                  <a:gd name="T6" fmla="*/ 14 w 14"/>
                  <a:gd name="T7" fmla="*/ 0 h 16"/>
                  <a:gd name="T8" fmla="*/ 14 w 14"/>
                  <a:gd name="T9" fmla="*/ 0 h 16"/>
                  <a:gd name="T10" fmla="*/ 14 w 14"/>
                  <a:gd name="T11" fmla="*/ 1 h 16"/>
                  <a:gd name="T12" fmla="*/ 0 w 14"/>
                  <a:gd name="T13" fmla="*/ 16 h 16"/>
                  <a:gd name="T14" fmla="*/ 0 w 14"/>
                  <a:gd name="T1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" h="16">
                    <a:moveTo>
                      <a:pt x="0" y="16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12" name="Freeform 3532"/>
              <p:cNvSpPr>
                <a:spLocks/>
              </p:cNvSpPr>
              <p:nvPr/>
            </p:nvSpPr>
            <p:spPr bwMode="auto">
              <a:xfrm>
                <a:off x="8125" y="3304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0 w 3"/>
                  <a:gd name="T3" fmla="*/ 1 h 1"/>
                  <a:gd name="T4" fmla="*/ 0 w 3"/>
                  <a:gd name="T5" fmla="*/ 0 h 1"/>
                  <a:gd name="T6" fmla="*/ 3 w 3"/>
                  <a:gd name="T7" fmla="*/ 1 h 1"/>
                  <a:gd name="T8" fmla="*/ 3 w 3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3" y="1"/>
                    </a:lnTo>
                    <a:lnTo>
                      <a:pt x="3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13" name="Freeform 3533"/>
              <p:cNvSpPr>
                <a:spLocks/>
              </p:cNvSpPr>
              <p:nvPr/>
            </p:nvSpPr>
            <p:spPr bwMode="auto">
              <a:xfrm>
                <a:off x="8148" y="3304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0 w 3"/>
                  <a:gd name="T3" fmla="*/ 0 h 1"/>
                  <a:gd name="T4" fmla="*/ 0 w 3"/>
                  <a:gd name="T5" fmla="*/ 0 h 1"/>
                  <a:gd name="T6" fmla="*/ 3 w 3"/>
                  <a:gd name="T7" fmla="*/ 0 h 1"/>
                  <a:gd name="T8" fmla="*/ 3 w 3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3" y="0"/>
                    </a:lnTo>
                    <a:lnTo>
                      <a:pt x="3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14" name="Freeform 3534"/>
              <p:cNvSpPr>
                <a:spLocks/>
              </p:cNvSpPr>
              <p:nvPr/>
            </p:nvSpPr>
            <p:spPr bwMode="auto">
              <a:xfrm>
                <a:off x="8149" y="3304"/>
                <a:ext cx="2" cy="24"/>
              </a:xfrm>
              <a:custGeom>
                <a:avLst/>
                <a:gdLst>
                  <a:gd name="T0" fmla="*/ 1 w 1"/>
                  <a:gd name="T1" fmla="*/ 16 h 16"/>
                  <a:gd name="T2" fmla="*/ 0 w 1"/>
                  <a:gd name="T3" fmla="*/ 16 h 16"/>
                  <a:gd name="T4" fmla="*/ 0 w 1"/>
                  <a:gd name="T5" fmla="*/ 0 h 16"/>
                  <a:gd name="T6" fmla="*/ 0 w 1"/>
                  <a:gd name="T7" fmla="*/ 0 h 16"/>
                  <a:gd name="T8" fmla="*/ 0 w 1"/>
                  <a:gd name="T9" fmla="*/ 0 h 16"/>
                  <a:gd name="T10" fmla="*/ 1 w 1"/>
                  <a:gd name="T11" fmla="*/ 16 h 16"/>
                  <a:gd name="T12" fmla="*/ 1 w 1"/>
                  <a:gd name="T13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16">
                    <a:moveTo>
                      <a:pt x="1" y="16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15" name="Freeform 3535"/>
              <p:cNvSpPr>
                <a:spLocks/>
              </p:cNvSpPr>
              <p:nvPr/>
            </p:nvSpPr>
            <p:spPr bwMode="auto">
              <a:xfrm>
                <a:off x="8149" y="3304"/>
                <a:ext cx="2" cy="24"/>
              </a:xfrm>
              <a:custGeom>
                <a:avLst/>
                <a:gdLst>
                  <a:gd name="T0" fmla="*/ 0 w 1"/>
                  <a:gd name="T1" fmla="*/ 16 h 16"/>
                  <a:gd name="T2" fmla="*/ 0 w 1"/>
                  <a:gd name="T3" fmla="*/ 16 h 16"/>
                  <a:gd name="T4" fmla="*/ 0 w 1"/>
                  <a:gd name="T5" fmla="*/ 16 h 16"/>
                  <a:gd name="T6" fmla="*/ 1 w 1"/>
                  <a:gd name="T7" fmla="*/ 0 h 16"/>
                  <a:gd name="T8" fmla="*/ 1 w 1"/>
                  <a:gd name="T9" fmla="*/ 0 h 16"/>
                  <a:gd name="T10" fmla="*/ 1 w 1"/>
                  <a:gd name="T11" fmla="*/ 0 h 16"/>
                  <a:gd name="T12" fmla="*/ 1 w 1"/>
                  <a:gd name="T13" fmla="*/ 0 h 16"/>
                  <a:gd name="T14" fmla="*/ 0 w 1"/>
                  <a:gd name="T15" fmla="*/ 16 h 16"/>
                  <a:gd name="T16" fmla="*/ 0 w 1"/>
                  <a:gd name="T17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" h="16">
                    <a:moveTo>
                      <a:pt x="0" y="16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16" name="Freeform 3536"/>
              <p:cNvSpPr>
                <a:spLocks/>
              </p:cNvSpPr>
              <p:nvPr/>
            </p:nvSpPr>
            <p:spPr bwMode="auto">
              <a:xfrm>
                <a:off x="8125" y="3304"/>
                <a:ext cx="5" cy="24"/>
              </a:xfrm>
              <a:custGeom>
                <a:avLst/>
                <a:gdLst>
                  <a:gd name="T0" fmla="*/ 3 w 3"/>
                  <a:gd name="T1" fmla="*/ 16 h 16"/>
                  <a:gd name="T2" fmla="*/ 2 w 3"/>
                  <a:gd name="T3" fmla="*/ 15 h 16"/>
                  <a:gd name="T4" fmla="*/ 0 w 3"/>
                  <a:gd name="T5" fmla="*/ 0 h 16"/>
                  <a:gd name="T6" fmla="*/ 0 w 3"/>
                  <a:gd name="T7" fmla="*/ 0 h 16"/>
                  <a:gd name="T8" fmla="*/ 0 w 3"/>
                  <a:gd name="T9" fmla="*/ 0 h 16"/>
                  <a:gd name="T10" fmla="*/ 3 w 3"/>
                  <a:gd name="T11" fmla="*/ 15 h 16"/>
                  <a:gd name="T12" fmla="*/ 3 w 3"/>
                  <a:gd name="T13" fmla="*/ 16 h 16"/>
                  <a:gd name="T14" fmla="*/ 3 w 3"/>
                  <a:gd name="T1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16">
                    <a:moveTo>
                      <a:pt x="3" y="16"/>
                    </a:moveTo>
                    <a:cubicBezTo>
                      <a:pt x="3" y="16"/>
                      <a:pt x="2" y="15"/>
                      <a:pt x="2" y="15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3" y="15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17" name="Freeform 3537"/>
              <p:cNvSpPr>
                <a:spLocks/>
              </p:cNvSpPr>
              <p:nvPr/>
            </p:nvSpPr>
            <p:spPr bwMode="auto">
              <a:xfrm>
                <a:off x="8125" y="3305"/>
                <a:ext cx="3" cy="23"/>
              </a:xfrm>
              <a:custGeom>
                <a:avLst/>
                <a:gdLst>
                  <a:gd name="T0" fmla="*/ 1 w 2"/>
                  <a:gd name="T1" fmla="*/ 15 h 15"/>
                  <a:gd name="T2" fmla="*/ 1 w 2"/>
                  <a:gd name="T3" fmla="*/ 15 h 15"/>
                  <a:gd name="T4" fmla="*/ 0 w 2"/>
                  <a:gd name="T5" fmla="*/ 15 h 15"/>
                  <a:gd name="T6" fmla="*/ 2 w 2"/>
                  <a:gd name="T7" fmla="*/ 0 h 15"/>
                  <a:gd name="T8" fmla="*/ 2 w 2"/>
                  <a:gd name="T9" fmla="*/ 0 h 15"/>
                  <a:gd name="T10" fmla="*/ 2 w 2"/>
                  <a:gd name="T11" fmla="*/ 0 h 15"/>
                  <a:gd name="T12" fmla="*/ 1 w 2"/>
                  <a:gd name="T13" fmla="*/ 15 h 15"/>
                  <a:gd name="T14" fmla="*/ 1 w 2"/>
                  <a:gd name="T1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15">
                    <a:moveTo>
                      <a:pt x="1" y="15"/>
                    </a:moveTo>
                    <a:cubicBezTo>
                      <a:pt x="1" y="15"/>
                      <a:pt x="1" y="15"/>
                      <a:pt x="1" y="15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18" name="Rectangle 3538"/>
              <p:cNvSpPr>
                <a:spLocks noChangeArrowheads="1"/>
              </p:cNvSpPr>
              <p:nvPr/>
            </p:nvSpPr>
            <p:spPr bwMode="auto">
              <a:xfrm>
                <a:off x="8125" y="3280"/>
                <a:ext cx="23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19" name="Rectangle 3539"/>
              <p:cNvSpPr>
                <a:spLocks noChangeArrowheads="1"/>
              </p:cNvSpPr>
              <p:nvPr/>
            </p:nvSpPr>
            <p:spPr bwMode="auto">
              <a:xfrm>
                <a:off x="8130" y="3281"/>
                <a:ext cx="21" cy="2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20" name="Freeform 3540"/>
              <p:cNvSpPr>
                <a:spLocks/>
              </p:cNvSpPr>
              <p:nvPr/>
            </p:nvSpPr>
            <p:spPr bwMode="auto">
              <a:xfrm>
                <a:off x="8125" y="3280"/>
                <a:ext cx="23" cy="25"/>
              </a:xfrm>
              <a:custGeom>
                <a:avLst/>
                <a:gdLst>
                  <a:gd name="T0" fmla="*/ 15 w 15"/>
                  <a:gd name="T1" fmla="*/ 17 h 17"/>
                  <a:gd name="T2" fmla="*/ 15 w 15"/>
                  <a:gd name="T3" fmla="*/ 17 h 17"/>
                  <a:gd name="T4" fmla="*/ 0 w 15"/>
                  <a:gd name="T5" fmla="*/ 1 h 17"/>
                  <a:gd name="T6" fmla="*/ 0 w 15"/>
                  <a:gd name="T7" fmla="*/ 0 h 17"/>
                  <a:gd name="T8" fmla="*/ 0 w 15"/>
                  <a:gd name="T9" fmla="*/ 0 h 17"/>
                  <a:gd name="T10" fmla="*/ 15 w 15"/>
                  <a:gd name="T11" fmla="*/ 17 h 17"/>
                  <a:gd name="T12" fmla="*/ 15 w 15"/>
                  <a:gd name="T13" fmla="*/ 17 h 17"/>
                  <a:gd name="T14" fmla="*/ 15 w 15"/>
                  <a:gd name="T15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17">
                    <a:moveTo>
                      <a:pt x="15" y="17"/>
                    </a:moveTo>
                    <a:cubicBezTo>
                      <a:pt x="15" y="17"/>
                      <a:pt x="15" y="17"/>
                      <a:pt x="15" y="17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5" y="17"/>
                      <a:pt x="15" y="17"/>
                      <a:pt x="15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21" name="Freeform 3541"/>
              <p:cNvSpPr>
                <a:spLocks/>
              </p:cNvSpPr>
              <p:nvPr/>
            </p:nvSpPr>
            <p:spPr bwMode="auto">
              <a:xfrm>
                <a:off x="8125" y="3281"/>
                <a:ext cx="23" cy="24"/>
              </a:xfrm>
              <a:custGeom>
                <a:avLst/>
                <a:gdLst>
                  <a:gd name="T0" fmla="*/ 0 w 15"/>
                  <a:gd name="T1" fmla="*/ 16 h 16"/>
                  <a:gd name="T2" fmla="*/ 0 w 15"/>
                  <a:gd name="T3" fmla="*/ 16 h 16"/>
                  <a:gd name="T4" fmla="*/ 0 w 15"/>
                  <a:gd name="T5" fmla="*/ 15 h 16"/>
                  <a:gd name="T6" fmla="*/ 15 w 15"/>
                  <a:gd name="T7" fmla="*/ 0 h 16"/>
                  <a:gd name="T8" fmla="*/ 15 w 15"/>
                  <a:gd name="T9" fmla="*/ 0 h 16"/>
                  <a:gd name="T10" fmla="*/ 15 w 15"/>
                  <a:gd name="T11" fmla="*/ 0 h 16"/>
                  <a:gd name="T12" fmla="*/ 1 w 15"/>
                  <a:gd name="T13" fmla="*/ 16 h 16"/>
                  <a:gd name="T14" fmla="*/ 0 w 15"/>
                  <a:gd name="T1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16">
                    <a:moveTo>
                      <a:pt x="0" y="16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0" y="16"/>
                      <a:pt x="0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22" name="Freeform 3542"/>
              <p:cNvSpPr>
                <a:spLocks/>
              </p:cNvSpPr>
              <p:nvPr/>
            </p:nvSpPr>
            <p:spPr bwMode="auto">
              <a:xfrm>
                <a:off x="8130" y="3281"/>
                <a:ext cx="22" cy="24"/>
              </a:xfrm>
              <a:custGeom>
                <a:avLst/>
                <a:gdLst>
                  <a:gd name="T0" fmla="*/ 14 w 15"/>
                  <a:gd name="T1" fmla="*/ 16 h 16"/>
                  <a:gd name="T2" fmla="*/ 14 w 15"/>
                  <a:gd name="T3" fmla="*/ 16 h 16"/>
                  <a:gd name="T4" fmla="*/ 0 w 15"/>
                  <a:gd name="T5" fmla="*/ 0 h 16"/>
                  <a:gd name="T6" fmla="*/ 0 w 15"/>
                  <a:gd name="T7" fmla="*/ 0 h 16"/>
                  <a:gd name="T8" fmla="*/ 0 w 15"/>
                  <a:gd name="T9" fmla="*/ 0 h 16"/>
                  <a:gd name="T10" fmla="*/ 15 w 15"/>
                  <a:gd name="T11" fmla="*/ 16 h 16"/>
                  <a:gd name="T12" fmla="*/ 14 w 15"/>
                  <a:gd name="T13" fmla="*/ 16 h 16"/>
                  <a:gd name="T14" fmla="*/ 14 w 15"/>
                  <a:gd name="T1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16">
                    <a:moveTo>
                      <a:pt x="14" y="16"/>
                    </a:moveTo>
                    <a:cubicBezTo>
                      <a:pt x="14" y="16"/>
                      <a:pt x="14" y="16"/>
                      <a:pt x="14" y="1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5" y="16"/>
                      <a:pt x="15" y="16"/>
                      <a:pt x="15" y="16"/>
                    </a:cubicBezTo>
                    <a:cubicBezTo>
                      <a:pt x="15" y="16"/>
                      <a:pt x="15" y="16"/>
                      <a:pt x="14" y="16"/>
                    </a:cubicBezTo>
                    <a:cubicBezTo>
                      <a:pt x="14" y="16"/>
                      <a:pt x="14" y="16"/>
                      <a:pt x="14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23" name="Freeform 3543"/>
              <p:cNvSpPr>
                <a:spLocks/>
              </p:cNvSpPr>
              <p:nvPr/>
            </p:nvSpPr>
            <p:spPr bwMode="auto">
              <a:xfrm>
                <a:off x="8130" y="3281"/>
                <a:ext cx="21" cy="23"/>
              </a:xfrm>
              <a:custGeom>
                <a:avLst/>
                <a:gdLst>
                  <a:gd name="T0" fmla="*/ 0 w 14"/>
                  <a:gd name="T1" fmla="*/ 15 h 15"/>
                  <a:gd name="T2" fmla="*/ 0 w 14"/>
                  <a:gd name="T3" fmla="*/ 15 h 15"/>
                  <a:gd name="T4" fmla="*/ 0 w 14"/>
                  <a:gd name="T5" fmla="*/ 15 h 15"/>
                  <a:gd name="T6" fmla="*/ 14 w 14"/>
                  <a:gd name="T7" fmla="*/ 0 h 15"/>
                  <a:gd name="T8" fmla="*/ 14 w 14"/>
                  <a:gd name="T9" fmla="*/ 0 h 15"/>
                  <a:gd name="T10" fmla="*/ 14 w 14"/>
                  <a:gd name="T11" fmla="*/ 0 h 15"/>
                  <a:gd name="T12" fmla="*/ 0 w 14"/>
                  <a:gd name="T13" fmla="*/ 15 h 15"/>
                  <a:gd name="T14" fmla="*/ 0 w 14"/>
                  <a:gd name="T1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" h="15">
                    <a:moveTo>
                      <a:pt x="0" y="15"/>
                    </a:moveTo>
                    <a:cubicBezTo>
                      <a:pt x="0" y="15"/>
                      <a:pt x="0" y="15"/>
                      <a:pt x="0" y="15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15"/>
                      <a:pt x="0" y="15"/>
                      <a:pt x="0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24" name="Freeform 3544"/>
              <p:cNvSpPr>
                <a:spLocks/>
              </p:cNvSpPr>
              <p:nvPr/>
            </p:nvSpPr>
            <p:spPr bwMode="auto">
              <a:xfrm>
                <a:off x="8125" y="3281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0 h 2"/>
                  <a:gd name="T4" fmla="*/ 0 w 3"/>
                  <a:gd name="T5" fmla="*/ 0 h 2"/>
                  <a:gd name="T6" fmla="*/ 3 w 3"/>
                  <a:gd name="T7" fmla="*/ 0 h 2"/>
                  <a:gd name="T8" fmla="*/ 3 w 3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3" y="0"/>
                    </a:lnTo>
                    <a:lnTo>
                      <a:pt x="3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25" name="Freeform 3545"/>
              <p:cNvSpPr>
                <a:spLocks/>
              </p:cNvSpPr>
              <p:nvPr/>
            </p:nvSpPr>
            <p:spPr bwMode="auto">
              <a:xfrm>
                <a:off x="8148" y="3280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0 w 3"/>
                  <a:gd name="T3" fmla="*/ 1 h 1"/>
                  <a:gd name="T4" fmla="*/ 0 w 3"/>
                  <a:gd name="T5" fmla="*/ 0 h 1"/>
                  <a:gd name="T6" fmla="*/ 3 w 3"/>
                  <a:gd name="T7" fmla="*/ 1 h 1"/>
                  <a:gd name="T8" fmla="*/ 3 w 3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3" y="1"/>
                    </a:lnTo>
                    <a:lnTo>
                      <a:pt x="3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26" name="Freeform 3546"/>
              <p:cNvSpPr>
                <a:spLocks/>
              </p:cNvSpPr>
              <p:nvPr/>
            </p:nvSpPr>
            <p:spPr bwMode="auto">
              <a:xfrm>
                <a:off x="8149" y="3281"/>
                <a:ext cx="2" cy="23"/>
              </a:xfrm>
              <a:custGeom>
                <a:avLst/>
                <a:gdLst>
                  <a:gd name="T0" fmla="*/ 1 w 1"/>
                  <a:gd name="T1" fmla="*/ 15 h 15"/>
                  <a:gd name="T2" fmla="*/ 0 w 1"/>
                  <a:gd name="T3" fmla="*/ 15 h 15"/>
                  <a:gd name="T4" fmla="*/ 0 w 1"/>
                  <a:gd name="T5" fmla="*/ 0 h 15"/>
                  <a:gd name="T6" fmla="*/ 0 w 1"/>
                  <a:gd name="T7" fmla="*/ 0 h 15"/>
                  <a:gd name="T8" fmla="*/ 0 w 1"/>
                  <a:gd name="T9" fmla="*/ 0 h 15"/>
                  <a:gd name="T10" fmla="*/ 1 w 1"/>
                  <a:gd name="T11" fmla="*/ 15 h 15"/>
                  <a:gd name="T12" fmla="*/ 1 w 1"/>
                  <a:gd name="T13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15">
                    <a:moveTo>
                      <a:pt x="1" y="15"/>
                    </a:moveTo>
                    <a:cubicBezTo>
                      <a:pt x="0" y="15"/>
                      <a:pt x="0" y="15"/>
                      <a:pt x="0" y="15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27" name="Freeform 3547"/>
              <p:cNvSpPr>
                <a:spLocks/>
              </p:cNvSpPr>
              <p:nvPr/>
            </p:nvSpPr>
            <p:spPr bwMode="auto">
              <a:xfrm>
                <a:off x="8149" y="3281"/>
                <a:ext cx="2" cy="24"/>
              </a:xfrm>
              <a:custGeom>
                <a:avLst/>
                <a:gdLst>
                  <a:gd name="T0" fmla="*/ 0 w 1"/>
                  <a:gd name="T1" fmla="*/ 16 h 16"/>
                  <a:gd name="T2" fmla="*/ 0 w 1"/>
                  <a:gd name="T3" fmla="*/ 16 h 16"/>
                  <a:gd name="T4" fmla="*/ 0 w 1"/>
                  <a:gd name="T5" fmla="*/ 15 h 16"/>
                  <a:gd name="T6" fmla="*/ 1 w 1"/>
                  <a:gd name="T7" fmla="*/ 0 h 16"/>
                  <a:gd name="T8" fmla="*/ 1 w 1"/>
                  <a:gd name="T9" fmla="*/ 0 h 16"/>
                  <a:gd name="T10" fmla="*/ 1 w 1"/>
                  <a:gd name="T11" fmla="*/ 0 h 16"/>
                  <a:gd name="T12" fmla="*/ 1 w 1"/>
                  <a:gd name="T13" fmla="*/ 0 h 16"/>
                  <a:gd name="T14" fmla="*/ 0 w 1"/>
                  <a:gd name="T15" fmla="*/ 15 h 16"/>
                  <a:gd name="T16" fmla="*/ 0 w 1"/>
                  <a:gd name="T17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" h="16">
                    <a:moveTo>
                      <a:pt x="0" y="16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15"/>
                      <a:pt x="0" y="16"/>
                      <a:pt x="0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28" name="Freeform 3548"/>
              <p:cNvSpPr>
                <a:spLocks/>
              </p:cNvSpPr>
              <p:nvPr/>
            </p:nvSpPr>
            <p:spPr bwMode="auto">
              <a:xfrm>
                <a:off x="8125" y="3281"/>
                <a:ext cx="5" cy="23"/>
              </a:xfrm>
              <a:custGeom>
                <a:avLst/>
                <a:gdLst>
                  <a:gd name="T0" fmla="*/ 3 w 3"/>
                  <a:gd name="T1" fmla="*/ 15 h 15"/>
                  <a:gd name="T2" fmla="*/ 2 w 3"/>
                  <a:gd name="T3" fmla="*/ 15 h 15"/>
                  <a:gd name="T4" fmla="*/ 0 w 3"/>
                  <a:gd name="T5" fmla="*/ 0 h 15"/>
                  <a:gd name="T6" fmla="*/ 0 w 3"/>
                  <a:gd name="T7" fmla="*/ 0 h 15"/>
                  <a:gd name="T8" fmla="*/ 0 w 3"/>
                  <a:gd name="T9" fmla="*/ 0 h 15"/>
                  <a:gd name="T10" fmla="*/ 3 w 3"/>
                  <a:gd name="T11" fmla="*/ 15 h 15"/>
                  <a:gd name="T12" fmla="*/ 3 w 3"/>
                  <a:gd name="T13" fmla="*/ 15 h 15"/>
                  <a:gd name="T14" fmla="*/ 3 w 3"/>
                  <a:gd name="T1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15">
                    <a:moveTo>
                      <a:pt x="3" y="15"/>
                    </a:moveTo>
                    <a:cubicBezTo>
                      <a:pt x="3" y="15"/>
                      <a:pt x="2" y="15"/>
                      <a:pt x="2" y="15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3" y="15"/>
                      <a:pt x="3" y="15"/>
                      <a:pt x="3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29" name="Freeform 3549"/>
              <p:cNvSpPr>
                <a:spLocks/>
              </p:cNvSpPr>
              <p:nvPr/>
            </p:nvSpPr>
            <p:spPr bwMode="auto">
              <a:xfrm>
                <a:off x="8125" y="3281"/>
                <a:ext cx="3" cy="24"/>
              </a:xfrm>
              <a:custGeom>
                <a:avLst/>
                <a:gdLst>
                  <a:gd name="T0" fmla="*/ 1 w 2"/>
                  <a:gd name="T1" fmla="*/ 16 h 16"/>
                  <a:gd name="T2" fmla="*/ 1 w 2"/>
                  <a:gd name="T3" fmla="*/ 16 h 16"/>
                  <a:gd name="T4" fmla="*/ 0 w 2"/>
                  <a:gd name="T5" fmla="*/ 15 h 16"/>
                  <a:gd name="T6" fmla="*/ 2 w 2"/>
                  <a:gd name="T7" fmla="*/ 0 h 16"/>
                  <a:gd name="T8" fmla="*/ 2 w 2"/>
                  <a:gd name="T9" fmla="*/ 0 h 16"/>
                  <a:gd name="T10" fmla="*/ 2 w 2"/>
                  <a:gd name="T11" fmla="*/ 0 h 16"/>
                  <a:gd name="T12" fmla="*/ 1 w 2"/>
                  <a:gd name="T13" fmla="*/ 15 h 16"/>
                  <a:gd name="T14" fmla="*/ 1 w 2"/>
                  <a:gd name="T1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16">
                    <a:moveTo>
                      <a:pt x="1" y="16"/>
                    </a:moveTo>
                    <a:cubicBezTo>
                      <a:pt x="1" y="16"/>
                      <a:pt x="1" y="16"/>
                      <a:pt x="1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1" y="16"/>
                      <a:pt x="1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30" name="Rectangle 3550"/>
              <p:cNvSpPr>
                <a:spLocks noChangeArrowheads="1"/>
              </p:cNvSpPr>
              <p:nvPr/>
            </p:nvSpPr>
            <p:spPr bwMode="auto">
              <a:xfrm>
                <a:off x="8125" y="3257"/>
                <a:ext cx="23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31" name="Rectangle 3551"/>
              <p:cNvSpPr>
                <a:spLocks noChangeArrowheads="1"/>
              </p:cNvSpPr>
              <p:nvPr/>
            </p:nvSpPr>
            <p:spPr bwMode="auto">
              <a:xfrm>
                <a:off x="8130" y="3257"/>
                <a:ext cx="21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32" name="Freeform 3552"/>
              <p:cNvSpPr>
                <a:spLocks/>
              </p:cNvSpPr>
              <p:nvPr/>
            </p:nvSpPr>
            <p:spPr bwMode="auto">
              <a:xfrm>
                <a:off x="8125" y="3257"/>
                <a:ext cx="23" cy="26"/>
              </a:xfrm>
              <a:custGeom>
                <a:avLst/>
                <a:gdLst>
                  <a:gd name="T0" fmla="*/ 15 w 15"/>
                  <a:gd name="T1" fmla="*/ 17 h 17"/>
                  <a:gd name="T2" fmla="*/ 15 w 15"/>
                  <a:gd name="T3" fmla="*/ 17 h 17"/>
                  <a:gd name="T4" fmla="*/ 0 w 15"/>
                  <a:gd name="T5" fmla="*/ 0 h 17"/>
                  <a:gd name="T6" fmla="*/ 0 w 15"/>
                  <a:gd name="T7" fmla="*/ 0 h 17"/>
                  <a:gd name="T8" fmla="*/ 0 w 15"/>
                  <a:gd name="T9" fmla="*/ 0 h 17"/>
                  <a:gd name="T10" fmla="*/ 15 w 15"/>
                  <a:gd name="T11" fmla="*/ 16 h 17"/>
                  <a:gd name="T12" fmla="*/ 15 w 15"/>
                  <a:gd name="T13" fmla="*/ 17 h 17"/>
                  <a:gd name="T14" fmla="*/ 15 w 15"/>
                  <a:gd name="T15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17">
                    <a:moveTo>
                      <a:pt x="15" y="17"/>
                    </a:moveTo>
                    <a:cubicBezTo>
                      <a:pt x="15" y="17"/>
                      <a:pt x="15" y="17"/>
                      <a:pt x="15" y="17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5" y="16"/>
                      <a:pt x="15" y="16"/>
                      <a:pt x="15" y="16"/>
                    </a:cubicBezTo>
                    <a:cubicBezTo>
                      <a:pt x="15" y="16"/>
                      <a:pt x="15" y="16"/>
                      <a:pt x="15" y="17"/>
                    </a:cubicBezTo>
                    <a:cubicBezTo>
                      <a:pt x="15" y="17"/>
                      <a:pt x="15" y="17"/>
                      <a:pt x="15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33" name="Freeform 3553"/>
              <p:cNvSpPr>
                <a:spLocks/>
              </p:cNvSpPr>
              <p:nvPr/>
            </p:nvSpPr>
            <p:spPr bwMode="auto">
              <a:xfrm>
                <a:off x="8125" y="3257"/>
                <a:ext cx="23" cy="24"/>
              </a:xfrm>
              <a:custGeom>
                <a:avLst/>
                <a:gdLst>
                  <a:gd name="T0" fmla="*/ 0 w 15"/>
                  <a:gd name="T1" fmla="*/ 16 h 16"/>
                  <a:gd name="T2" fmla="*/ 0 w 15"/>
                  <a:gd name="T3" fmla="*/ 16 h 16"/>
                  <a:gd name="T4" fmla="*/ 0 w 15"/>
                  <a:gd name="T5" fmla="*/ 16 h 16"/>
                  <a:gd name="T6" fmla="*/ 15 w 15"/>
                  <a:gd name="T7" fmla="*/ 0 h 16"/>
                  <a:gd name="T8" fmla="*/ 15 w 15"/>
                  <a:gd name="T9" fmla="*/ 0 h 16"/>
                  <a:gd name="T10" fmla="*/ 15 w 15"/>
                  <a:gd name="T11" fmla="*/ 1 h 16"/>
                  <a:gd name="T12" fmla="*/ 1 w 15"/>
                  <a:gd name="T13" fmla="*/ 16 h 16"/>
                  <a:gd name="T14" fmla="*/ 0 w 15"/>
                  <a:gd name="T1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16">
                    <a:moveTo>
                      <a:pt x="0" y="16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1"/>
                      <a:pt x="15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0" y="16"/>
                      <a:pt x="0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34" name="Freeform 3554"/>
              <p:cNvSpPr>
                <a:spLocks/>
              </p:cNvSpPr>
              <p:nvPr/>
            </p:nvSpPr>
            <p:spPr bwMode="auto">
              <a:xfrm>
                <a:off x="8130" y="3257"/>
                <a:ext cx="22" cy="26"/>
              </a:xfrm>
              <a:custGeom>
                <a:avLst/>
                <a:gdLst>
                  <a:gd name="T0" fmla="*/ 14 w 15"/>
                  <a:gd name="T1" fmla="*/ 17 h 17"/>
                  <a:gd name="T2" fmla="*/ 14 w 15"/>
                  <a:gd name="T3" fmla="*/ 17 h 17"/>
                  <a:gd name="T4" fmla="*/ 0 w 15"/>
                  <a:gd name="T5" fmla="*/ 1 h 17"/>
                  <a:gd name="T6" fmla="*/ 0 w 15"/>
                  <a:gd name="T7" fmla="*/ 0 h 17"/>
                  <a:gd name="T8" fmla="*/ 0 w 15"/>
                  <a:gd name="T9" fmla="*/ 0 h 17"/>
                  <a:gd name="T10" fmla="*/ 15 w 15"/>
                  <a:gd name="T11" fmla="*/ 17 h 17"/>
                  <a:gd name="T12" fmla="*/ 14 w 15"/>
                  <a:gd name="T13" fmla="*/ 17 h 17"/>
                  <a:gd name="T14" fmla="*/ 14 w 15"/>
                  <a:gd name="T15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17">
                    <a:moveTo>
                      <a:pt x="14" y="17"/>
                    </a:moveTo>
                    <a:cubicBezTo>
                      <a:pt x="14" y="17"/>
                      <a:pt x="14" y="17"/>
                      <a:pt x="14" y="17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5" y="17"/>
                      <a:pt x="15" y="17"/>
                      <a:pt x="14" y="17"/>
                    </a:cubicBezTo>
                    <a:cubicBezTo>
                      <a:pt x="14" y="17"/>
                      <a:pt x="14" y="17"/>
                      <a:pt x="14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35" name="Freeform 3555"/>
              <p:cNvSpPr>
                <a:spLocks/>
              </p:cNvSpPr>
              <p:nvPr/>
            </p:nvSpPr>
            <p:spPr bwMode="auto">
              <a:xfrm>
                <a:off x="8130" y="3258"/>
                <a:ext cx="21" cy="23"/>
              </a:xfrm>
              <a:custGeom>
                <a:avLst/>
                <a:gdLst>
                  <a:gd name="T0" fmla="*/ 0 w 14"/>
                  <a:gd name="T1" fmla="*/ 15 h 15"/>
                  <a:gd name="T2" fmla="*/ 0 w 14"/>
                  <a:gd name="T3" fmla="*/ 15 h 15"/>
                  <a:gd name="T4" fmla="*/ 0 w 14"/>
                  <a:gd name="T5" fmla="*/ 15 h 15"/>
                  <a:gd name="T6" fmla="*/ 14 w 14"/>
                  <a:gd name="T7" fmla="*/ 0 h 15"/>
                  <a:gd name="T8" fmla="*/ 14 w 14"/>
                  <a:gd name="T9" fmla="*/ 0 h 15"/>
                  <a:gd name="T10" fmla="*/ 14 w 14"/>
                  <a:gd name="T11" fmla="*/ 0 h 15"/>
                  <a:gd name="T12" fmla="*/ 0 w 14"/>
                  <a:gd name="T13" fmla="*/ 15 h 15"/>
                  <a:gd name="T14" fmla="*/ 0 w 14"/>
                  <a:gd name="T1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" h="15">
                    <a:moveTo>
                      <a:pt x="0" y="15"/>
                    </a:moveTo>
                    <a:cubicBezTo>
                      <a:pt x="0" y="15"/>
                      <a:pt x="0" y="15"/>
                      <a:pt x="0" y="15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15"/>
                      <a:pt x="0" y="15"/>
                      <a:pt x="0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36" name="Freeform 3556"/>
              <p:cNvSpPr>
                <a:spLocks/>
              </p:cNvSpPr>
              <p:nvPr/>
            </p:nvSpPr>
            <p:spPr bwMode="auto">
              <a:xfrm>
                <a:off x="8125" y="3257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0 w 3"/>
                  <a:gd name="T3" fmla="*/ 1 h 1"/>
                  <a:gd name="T4" fmla="*/ 0 w 3"/>
                  <a:gd name="T5" fmla="*/ 0 h 1"/>
                  <a:gd name="T6" fmla="*/ 3 w 3"/>
                  <a:gd name="T7" fmla="*/ 1 h 1"/>
                  <a:gd name="T8" fmla="*/ 3 w 3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3" y="1"/>
                    </a:lnTo>
                    <a:lnTo>
                      <a:pt x="3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37" name="Freeform 3557"/>
              <p:cNvSpPr>
                <a:spLocks/>
              </p:cNvSpPr>
              <p:nvPr/>
            </p:nvSpPr>
            <p:spPr bwMode="auto">
              <a:xfrm>
                <a:off x="8148" y="3257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0 w 3"/>
                  <a:gd name="T3" fmla="*/ 0 h 1"/>
                  <a:gd name="T4" fmla="*/ 0 w 3"/>
                  <a:gd name="T5" fmla="*/ 0 h 1"/>
                  <a:gd name="T6" fmla="*/ 3 w 3"/>
                  <a:gd name="T7" fmla="*/ 0 h 1"/>
                  <a:gd name="T8" fmla="*/ 3 w 3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3" y="0"/>
                    </a:lnTo>
                    <a:lnTo>
                      <a:pt x="3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38" name="Freeform 3558"/>
              <p:cNvSpPr>
                <a:spLocks/>
              </p:cNvSpPr>
              <p:nvPr/>
            </p:nvSpPr>
            <p:spPr bwMode="auto">
              <a:xfrm>
                <a:off x="8149" y="3257"/>
                <a:ext cx="2" cy="24"/>
              </a:xfrm>
              <a:custGeom>
                <a:avLst/>
                <a:gdLst>
                  <a:gd name="T0" fmla="*/ 1 w 1"/>
                  <a:gd name="T1" fmla="*/ 16 h 16"/>
                  <a:gd name="T2" fmla="*/ 0 w 1"/>
                  <a:gd name="T3" fmla="*/ 16 h 16"/>
                  <a:gd name="T4" fmla="*/ 0 w 1"/>
                  <a:gd name="T5" fmla="*/ 1 h 16"/>
                  <a:gd name="T6" fmla="*/ 0 w 1"/>
                  <a:gd name="T7" fmla="*/ 0 h 16"/>
                  <a:gd name="T8" fmla="*/ 0 w 1"/>
                  <a:gd name="T9" fmla="*/ 1 h 16"/>
                  <a:gd name="T10" fmla="*/ 1 w 1"/>
                  <a:gd name="T11" fmla="*/ 16 h 16"/>
                  <a:gd name="T12" fmla="*/ 1 w 1"/>
                  <a:gd name="T13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16">
                    <a:moveTo>
                      <a:pt x="1" y="16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39" name="Freeform 3559"/>
              <p:cNvSpPr>
                <a:spLocks/>
              </p:cNvSpPr>
              <p:nvPr/>
            </p:nvSpPr>
            <p:spPr bwMode="auto">
              <a:xfrm>
                <a:off x="8149" y="3257"/>
                <a:ext cx="2" cy="24"/>
              </a:xfrm>
              <a:custGeom>
                <a:avLst/>
                <a:gdLst>
                  <a:gd name="T0" fmla="*/ 0 w 1"/>
                  <a:gd name="T1" fmla="*/ 16 h 16"/>
                  <a:gd name="T2" fmla="*/ 0 w 1"/>
                  <a:gd name="T3" fmla="*/ 16 h 16"/>
                  <a:gd name="T4" fmla="*/ 0 w 1"/>
                  <a:gd name="T5" fmla="*/ 16 h 16"/>
                  <a:gd name="T6" fmla="*/ 1 w 1"/>
                  <a:gd name="T7" fmla="*/ 1 h 16"/>
                  <a:gd name="T8" fmla="*/ 1 w 1"/>
                  <a:gd name="T9" fmla="*/ 0 h 16"/>
                  <a:gd name="T10" fmla="*/ 1 w 1"/>
                  <a:gd name="T11" fmla="*/ 0 h 16"/>
                  <a:gd name="T12" fmla="*/ 1 w 1"/>
                  <a:gd name="T13" fmla="*/ 1 h 16"/>
                  <a:gd name="T14" fmla="*/ 0 w 1"/>
                  <a:gd name="T15" fmla="*/ 16 h 16"/>
                  <a:gd name="T16" fmla="*/ 0 w 1"/>
                  <a:gd name="T17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" h="16">
                    <a:moveTo>
                      <a:pt x="0" y="16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40" name="Freeform 3560"/>
              <p:cNvSpPr>
                <a:spLocks/>
              </p:cNvSpPr>
              <p:nvPr/>
            </p:nvSpPr>
            <p:spPr bwMode="auto">
              <a:xfrm>
                <a:off x="8125" y="3257"/>
                <a:ext cx="5" cy="24"/>
              </a:xfrm>
              <a:custGeom>
                <a:avLst/>
                <a:gdLst>
                  <a:gd name="T0" fmla="*/ 3 w 3"/>
                  <a:gd name="T1" fmla="*/ 16 h 16"/>
                  <a:gd name="T2" fmla="*/ 2 w 3"/>
                  <a:gd name="T3" fmla="*/ 16 h 16"/>
                  <a:gd name="T4" fmla="*/ 0 w 3"/>
                  <a:gd name="T5" fmla="*/ 1 h 16"/>
                  <a:gd name="T6" fmla="*/ 0 w 3"/>
                  <a:gd name="T7" fmla="*/ 0 h 16"/>
                  <a:gd name="T8" fmla="*/ 0 w 3"/>
                  <a:gd name="T9" fmla="*/ 0 h 16"/>
                  <a:gd name="T10" fmla="*/ 3 w 3"/>
                  <a:gd name="T11" fmla="*/ 15 h 16"/>
                  <a:gd name="T12" fmla="*/ 3 w 3"/>
                  <a:gd name="T13" fmla="*/ 16 h 16"/>
                  <a:gd name="T14" fmla="*/ 3 w 3"/>
                  <a:gd name="T1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16">
                    <a:moveTo>
                      <a:pt x="3" y="16"/>
                    </a:moveTo>
                    <a:cubicBezTo>
                      <a:pt x="3" y="16"/>
                      <a:pt x="2" y="16"/>
                      <a:pt x="2" y="16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41" name="Freeform 3561"/>
              <p:cNvSpPr>
                <a:spLocks/>
              </p:cNvSpPr>
              <p:nvPr/>
            </p:nvSpPr>
            <p:spPr bwMode="auto">
              <a:xfrm>
                <a:off x="8125" y="3258"/>
                <a:ext cx="3" cy="23"/>
              </a:xfrm>
              <a:custGeom>
                <a:avLst/>
                <a:gdLst>
                  <a:gd name="T0" fmla="*/ 1 w 2"/>
                  <a:gd name="T1" fmla="*/ 15 h 15"/>
                  <a:gd name="T2" fmla="*/ 1 w 2"/>
                  <a:gd name="T3" fmla="*/ 15 h 15"/>
                  <a:gd name="T4" fmla="*/ 0 w 2"/>
                  <a:gd name="T5" fmla="*/ 15 h 15"/>
                  <a:gd name="T6" fmla="*/ 2 w 2"/>
                  <a:gd name="T7" fmla="*/ 0 h 15"/>
                  <a:gd name="T8" fmla="*/ 2 w 2"/>
                  <a:gd name="T9" fmla="*/ 0 h 15"/>
                  <a:gd name="T10" fmla="*/ 2 w 2"/>
                  <a:gd name="T11" fmla="*/ 0 h 15"/>
                  <a:gd name="T12" fmla="*/ 1 w 2"/>
                  <a:gd name="T13" fmla="*/ 15 h 15"/>
                  <a:gd name="T14" fmla="*/ 1 w 2"/>
                  <a:gd name="T1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15">
                    <a:moveTo>
                      <a:pt x="1" y="15"/>
                    </a:moveTo>
                    <a:cubicBezTo>
                      <a:pt x="1" y="15"/>
                      <a:pt x="1" y="15"/>
                      <a:pt x="1" y="15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42" name="Rectangle 3562"/>
              <p:cNvSpPr>
                <a:spLocks noChangeArrowheads="1"/>
              </p:cNvSpPr>
              <p:nvPr/>
            </p:nvSpPr>
            <p:spPr bwMode="auto">
              <a:xfrm>
                <a:off x="8125" y="3233"/>
                <a:ext cx="23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43" name="Rectangle 3563"/>
              <p:cNvSpPr>
                <a:spLocks noChangeArrowheads="1"/>
              </p:cNvSpPr>
              <p:nvPr/>
            </p:nvSpPr>
            <p:spPr bwMode="auto">
              <a:xfrm>
                <a:off x="8130" y="3234"/>
                <a:ext cx="21" cy="2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44" name="Freeform 3564"/>
              <p:cNvSpPr>
                <a:spLocks/>
              </p:cNvSpPr>
              <p:nvPr/>
            </p:nvSpPr>
            <p:spPr bwMode="auto">
              <a:xfrm>
                <a:off x="8125" y="3233"/>
                <a:ext cx="23" cy="25"/>
              </a:xfrm>
              <a:custGeom>
                <a:avLst/>
                <a:gdLst>
                  <a:gd name="T0" fmla="*/ 15 w 15"/>
                  <a:gd name="T1" fmla="*/ 17 h 17"/>
                  <a:gd name="T2" fmla="*/ 15 w 15"/>
                  <a:gd name="T3" fmla="*/ 17 h 17"/>
                  <a:gd name="T4" fmla="*/ 0 w 15"/>
                  <a:gd name="T5" fmla="*/ 1 h 17"/>
                  <a:gd name="T6" fmla="*/ 0 w 15"/>
                  <a:gd name="T7" fmla="*/ 0 h 17"/>
                  <a:gd name="T8" fmla="*/ 0 w 15"/>
                  <a:gd name="T9" fmla="*/ 0 h 17"/>
                  <a:gd name="T10" fmla="*/ 15 w 15"/>
                  <a:gd name="T11" fmla="*/ 17 h 17"/>
                  <a:gd name="T12" fmla="*/ 15 w 15"/>
                  <a:gd name="T13" fmla="*/ 17 h 17"/>
                  <a:gd name="T14" fmla="*/ 15 w 15"/>
                  <a:gd name="T15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17">
                    <a:moveTo>
                      <a:pt x="15" y="17"/>
                    </a:moveTo>
                    <a:cubicBezTo>
                      <a:pt x="15" y="17"/>
                      <a:pt x="15" y="17"/>
                      <a:pt x="15" y="17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5" y="17"/>
                      <a:pt x="15" y="17"/>
                      <a:pt x="15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45" name="Freeform 3565"/>
              <p:cNvSpPr>
                <a:spLocks/>
              </p:cNvSpPr>
              <p:nvPr/>
            </p:nvSpPr>
            <p:spPr bwMode="auto">
              <a:xfrm>
                <a:off x="8125" y="3234"/>
                <a:ext cx="23" cy="24"/>
              </a:xfrm>
              <a:custGeom>
                <a:avLst/>
                <a:gdLst>
                  <a:gd name="T0" fmla="*/ 0 w 15"/>
                  <a:gd name="T1" fmla="*/ 16 h 16"/>
                  <a:gd name="T2" fmla="*/ 0 w 15"/>
                  <a:gd name="T3" fmla="*/ 16 h 16"/>
                  <a:gd name="T4" fmla="*/ 0 w 15"/>
                  <a:gd name="T5" fmla="*/ 15 h 16"/>
                  <a:gd name="T6" fmla="*/ 15 w 15"/>
                  <a:gd name="T7" fmla="*/ 0 h 16"/>
                  <a:gd name="T8" fmla="*/ 15 w 15"/>
                  <a:gd name="T9" fmla="*/ 0 h 16"/>
                  <a:gd name="T10" fmla="*/ 15 w 15"/>
                  <a:gd name="T11" fmla="*/ 0 h 16"/>
                  <a:gd name="T12" fmla="*/ 1 w 15"/>
                  <a:gd name="T13" fmla="*/ 16 h 16"/>
                  <a:gd name="T14" fmla="*/ 0 w 15"/>
                  <a:gd name="T1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16">
                    <a:moveTo>
                      <a:pt x="0" y="16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5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0" y="16"/>
                      <a:pt x="0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46" name="Freeform 3566"/>
              <p:cNvSpPr>
                <a:spLocks/>
              </p:cNvSpPr>
              <p:nvPr/>
            </p:nvSpPr>
            <p:spPr bwMode="auto">
              <a:xfrm>
                <a:off x="8130" y="3234"/>
                <a:ext cx="22" cy="26"/>
              </a:xfrm>
              <a:custGeom>
                <a:avLst/>
                <a:gdLst>
                  <a:gd name="T0" fmla="*/ 14 w 15"/>
                  <a:gd name="T1" fmla="*/ 17 h 17"/>
                  <a:gd name="T2" fmla="*/ 14 w 15"/>
                  <a:gd name="T3" fmla="*/ 16 h 17"/>
                  <a:gd name="T4" fmla="*/ 0 w 15"/>
                  <a:gd name="T5" fmla="*/ 0 h 17"/>
                  <a:gd name="T6" fmla="*/ 0 w 15"/>
                  <a:gd name="T7" fmla="*/ 0 h 17"/>
                  <a:gd name="T8" fmla="*/ 0 w 15"/>
                  <a:gd name="T9" fmla="*/ 0 h 17"/>
                  <a:gd name="T10" fmla="*/ 15 w 15"/>
                  <a:gd name="T11" fmla="*/ 16 h 17"/>
                  <a:gd name="T12" fmla="*/ 14 w 15"/>
                  <a:gd name="T13" fmla="*/ 16 h 17"/>
                  <a:gd name="T14" fmla="*/ 14 w 15"/>
                  <a:gd name="T15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17">
                    <a:moveTo>
                      <a:pt x="14" y="17"/>
                    </a:moveTo>
                    <a:cubicBezTo>
                      <a:pt x="14" y="17"/>
                      <a:pt x="14" y="16"/>
                      <a:pt x="14" y="1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5" y="16"/>
                      <a:pt x="15" y="16"/>
                      <a:pt x="15" y="16"/>
                    </a:cubicBezTo>
                    <a:cubicBezTo>
                      <a:pt x="15" y="16"/>
                      <a:pt x="15" y="16"/>
                      <a:pt x="14" y="16"/>
                    </a:cubicBezTo>
                    <a:cubicBezTo>
                      <a:pt x="14" y="16"/>
                      <a:pt x="14" y="17"/>
                      <a:pt x="14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47" name="Freeform 3567"/>
              <p:cNvSpPr>
                <a:spLocks/>
              </p:cNvSpPr>
              <p:nvPr/>
            </p:nvSpPr>
            <p:spPr bwMode="auto">
              <a:xfrm>
                <a:off x="8130" y="3234"/>
                <a:ext cx="21" cy="23"/>
              </a:xfrm>
              <a:custGeom>
                <a:avLst/>
                <a:gdLst>
                  <a:gd name="T0" fmla="*/ 0 w 14"/>
                  <a:gd name="T1" fmla="*/ 15 h 15"/>
                  <a:gd name="T2" fmla="*/ 0 w 14"/>
                  <a:gd name="T3" fmla="*/ 15 h 15"/>
                  <a:gd name="T4" fmla="*/ 0 w 14"/>
                  <a:gd name="T5" fmla="*/ 15 h 15"/>
                  <a:gd name="T6" fmla="*/ 14 w 14"/>
                  <a:gd name="T7" fmla="*/ 0 h 15"/>
                  <a:gd name="T8" fmla="*/ 14 w 14"/>
                  <a:gd name="T9" fmla="*/ 0 h 15"/>
                  <a:gd name="T10" fmla="*/ 14 w 14"/>
                  <a:gd name="T11" fmla="*/ 0 h 15"/>
                  <a:gd name="T12" fmla="*/ 0 w 14"/>
                  <a:gd name="T13" fmla="*/ 15 h 15"/>
                  <a:gd name="T14" fmla="*/ 0 w 14"/>
                  <a:gd name="T1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" h="15">
                    <a:moveTo>
                      <a:pt x="0" y="15"/>
                    </a:moveTo>
                    <a:cubicBezTo>
                      <a:pt x="0" y="15"/>
                      <a:pt x="0" y="15"/>
                      <a:pt x="0" y="15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15"/>
                      <a:pt x="0" y="15"/>
                      <a:pt x="0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48" name="Freeform 3568"/>
              <p:cNvSpPr>
                <a:spLocks/>
              </p:cNvSpPr>
              <p:nvPr/>
            </p:nvSpPr>
            <p:spPr bwMode="auto">
              <a:xfrm>
                <a:off x="8125" y="3234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0 h 2"/>
                  <a:gd name="T4" fmla="*/ 0 w 3"/>
                  <a:gd name="T5" fmla="*/ 0 h 2"/>
                  <a:gd name="T6" fmla="*/ 3 w 3"/>
                  <a:gd name="T7" fmla="*/ 0 h 2"/>
                  <a:gd name="T8" fmla="*/ 3 w 3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3" y="0"/>
                    </a:lnTo>
                    <a:lnTo>
                      <a:pt x="3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49" name="Freeform 3569"/>
              <p:cNvSpPr>
                <a:spLocks/>
              </p:cNvSpPr>
              <p:nvPr/>
            </p:nvSpPr>
            <p:spPr bwMode="auto">
              <a:xfrm>
                <a:off x="8148" y="3233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0 w 3"/>
                  <a:gd name="T3" fmla="*/ 1 h 1"/>
                  <a:gd name="T4" fmla="*/ 0 w 3"/>
                  <a:gd name="T5" fmla="*/ 0 h 1"/>
                  <a:gd name="T6" fmla="*/ 3 w 3"/>
                  <a:gd name="T7" fmla="*/ 1 h 1"/>
                  <a:gd name="T8" fmla="*/ 3 w 3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3" y="1"/>
                    </a:lnTo>
                    <a:lnTo>
                      <a:pt x="3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50" name="Freeform 3570"/>
              <p:cNvSpPr>
                <a:spLocks/>
              </p:cNvSpPr>
              <p:nvPr/>
            </p:nvSpPr>
            <p:spPr bwMode="auto">
              <a:xfrm>
                <a:off x="8149" y="3234"/>
                <a:ext cx="2" cy="24"/>
              </a:xfrm>
              <a:custGeom>
                <a:avLst/>
                <a:gdLst>
                  <a:gd name="T0" fmla="*/ 1 w 1"/>
                  <a:gd name="T1" fmla="*/ 16 h 16"/>
                  <a:gd name="T2" fmla="*/ 0 w 1"/>
                  <a:gd name="T3" fmla="*/ 15 h 16"/>
                  <a:gd name="T4" fmla="*/ 0 w 1"/>
                  <a:gd name="T5" fmla="*/ 0 h 16"/>
                  <a:gd name="T6" fmla="*/ 0 w 1"/>
                  <a:gd name="T7" fmla="*/ 0 h 16"/>
                  <a:gd name="T8" fmla="*/ 0 w 1"/>
                  <a:gd name="T9" fmla="*/ 0 h 16"/>
                  <a:gd name="T10" fmla="*/ 1 w 1"/>
                  <a:gd name="T11" fmla="*/ 15 h 16"/>
                  <a:gd name="T12" fmla="*/ 1 w 1"/>
                  <a:gd name="T13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16">
                    <a:moveTo>
                      <a:pt x="1" y="16"/>
                    </a:moveTo>
                    <a:cubicBezTo>
                      <a:pt x="0" y="16"/>
                      <a:pt x="0" y="16"/>
                      <a:pt x="0" y="15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6"/>
                      <a:pt x="1" y="16"/>
                      <a:pt x="1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51" name="Freeform 3571"/>
              <p:cNvSpPr>
                <a:spLocks/>
              </p:cNvSpPr>
              <p:nvPr/>
            </p:nvSpPr>
            <p:spPr bwMode="auto">
              <a:xfrm>
                <a:off x="8149" y="3234"/>
                <a:ext cx="2" cy="24"/>
              </a:xfrm>
              <a:custGeom>
                <a:avLst/>
                <a:gdLst>
                  <a:gd name="T0" fmla="*/ 0 w 1"/>
                  <a:gd name="T1" fmla="*/ 16 h 16"/>
                  <a:gd name="T2" fmla="*/ 0 w 1"/>
                  <a:gd name="T3" fmla="*/ 16 h 16"/>
                  <a:gd name="T4" fmla="*/ 0 w 1"/>
                  <a:gd name="T5" fmla="*/ 15 h 16"/>
                  <a:gd name="T6" fmla="*/ 1 w 1"/>
                  <a:gd name="T7" fmla="*/ 0 h 16"/>
                  <a:gd name="T8" fmla="*/ 1 w 1"/>
                  <a:gd name="T9" fmla="*/ 0 h 16"/>
                  <a:gd name="T10" fmla="*/ 1 w 1"/>
                  <a:gd name="T11" fmla="*/ 0 h 16"/>
                  <a:gd name="T12" fmla="*/ 1 w 1"/>
                  <a:gd name="T13" fmla="*/ 0 h 16"/>
                  <a:gd name="T14" fmla="*/ 0 w 1"/>
                  <a:gd name="T15" fmla="*/ 16 h 16"/>
                  <a:gd name="T16" fmla="*/ 0 w 1"/>
                  <a:gd name="T17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" h="16">
                    <a:moveTo>
                      <a:pt x="0" y="16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5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52" name="Freeform 3572"/>
              <p:cNvSpPr>
                <a:spLocks/>
              </p:cNvSpPr>
              <p:nvPr/>
            </p:nvSpPr>
            <p:spPr bwMode="auto">
              <a:xfrm>
                <a:off x="8125" y="3234"/>
                <a:ext cx="5" cy="23"/>
              </a:xfrm>
              <a:custGeom>
                <a:avLst/>
                <a:gdLst>
                  <a:gd name="T0" fmla="*/ 3 w 3"/>
                  <a:gd name="T1" fmla="*/ 15 h 15"/>
                  <a:gd name="T2" fmla="*/ 2 w 3"/>
                  <a:gd name="T3" fmla="*/ 15 h 15"/>
                  <a:gd name="T4" fmla="*/ 0 w 3"/>
                  <a:gd name="T5" fmla="*/ 0 h 15"/>
                  <a:gd name="T6" fmla="*/ 0 w 3"/>
                  <a:gd name="T7" fmla="*/ 0 h 15"/>
                  <a:gd name="T8" fmla="*/ 0 w 3"/>
                  <a:gd name="T9" fmla="*/ 0 h 15"/>
                  <a:gd name="T10" fmla="*/ 3 w 3"/>
                  <a:gd name="T11" fmla="*/ 15 h 15"/>
                  <a:gd name="T12" fmla="*/ 3 w 3"/>
                  <a:gd name="T13" fmla="*/ 15 h 15"/>
                  <a:gd name="T14" fmla="*/ 3 w 3"/>
                  <a:gd name="T1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15">
                    <a:moveTo>
                      <a:pt x="3" y="15"/>
                    </a:moveTo>
                    <a:cubicBezTo>
                      <a:pt x="3" y="15"/>
                      <a:pt x="2" y="15"/>
                      <a:pt x="2" y="15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3" y="15"/>
                      <a:pt x="3" y="15"/>
                      <a:pt x="3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53" name="Freeform 3573"/>
              <p:cNvSpPr>
                <a:spLocks/>
              </p:cNvSpPr>
              <p:nvPr/>
            </p:nvSpPr>
            <p:spPr bwMode="auto">
              <a:xfrm>
                <a:off x="8125" y="3234"/>
                <a:ext cx="3" cy="24"/>
              </a:xfrm>
              <a:custGeom>
                <a:avLst/>
                <a:gdLst>
                  <a:gd name="T0" fmla="*/ 1 w 2"/>
                  <a:gd name="T1" fmla="*/ 16 h 16"/>
                  <a:gd name="T2" fmla="*/ 1 w 2"/>
                  <a:gd name="T3" fmla="*/ 16 h 16"/>
                  <a:gd name="T4" fmla="*/ 0 w 2"/>
                  <a:gd name="T5" fmla="*/ 15 h 16"/>
                  <a:gd name="T6" fmla="*/ 2 w 2"/>
                  <a:gd name="T7" fmla="*/ 0 h 16"/>
                  <a:gd name="T8" fmla="*/ 2 w 2"/>
                  <a:gd name="T9" fmla="*/ 0 h 16"/>
                  <a:gd name="T10" fmla="*/ 2 w 2"/>
                  <a:gd name="T11" fmla="*/ 0 h 16"/>
                  <a:gd name="T12" fmla="*/ 1 w 2"/>
                  <a:gd name="T13" fmla="*/ 16 h 16"/>
                  <a:gd name="T14" fmla="*/ 1 w 2"/>
                  <a:gd name="T1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16">
                    <a:moveTo>
                      <a:pt x="1" y="16"/>
                    </a:moveTo>
                    <a:cubicBezTo>
                      <a:pt x="1" y="16"/>
                      <a:pt x="1" y="16"/>
                      <a:pt x="1" y="16"/>
                    </a:cubicBezTo>
                    <a:cubicBezTo>
                      <a:pt x="0" y="16"/>
                      <a:pt x="0" y="16"/>
                      <a:pt x="0" y="15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54" name="Rectangle 3574"/>
              <p:cNvSpPr>
                <a:spLocks noChangeArrowheads="1"/>
              </p:cNvSpPr>
              <p:nvPr/>
            </p:nvSpPr>
            <p:spPr bwMode="auto">
              <a:xfrm>
                <a:off x="8125" y="3224"/>
                <a:ext cx="23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55" name="Rectangle 3575"/>
              <p:cNvSpPr>
                <a:spLocks noChangeArrowheads="1"/>
              </p:cNvSpPr>
              <p:nvPr/>
            </p:nvSpPr>
            <p:spPr bwMode="auto">
              <a:xfrm>
                <a:off x="8130" y="3224"/>
                <a:ext cx="19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56" name="Freeform 3576"/>
              <p:cNvSpPr>
                <a:spLocks/>
              </p:cNvSpPr>
              <p:nvPr/>
            </p:nvSpPr>
            <p:spPr bwMode="auto">
              <a:xfrm>
                <a:off x="8125" y="3224"/>
                <a:ext cx="23" cy="12"/>
              </a:xfrm>
              <a:custGeom>
                <a:avLst/>
                <a:gdLst>
                  <a:gd name="T0" fmla="*/ 15 w 15"/>
                  <a:gd name="T1" fmla="*/ 8 h 8"/>
                  <a:gd name="T2" fmla="*/ 15 w 15"/>
                  <a:gd name="T3" fmla="*/ 8 h 8"/>
                  <a:gd name="T4" fmla="*/ 0 w 15"/>
                  <a:gd name="T5" fmla="*/ 0 h 8"/>
                  <a:gd name="T6" fmla="*/ 0 w 15"/>
                  <a:gd name="T7" fmla="*/ 0 h 8"/>
                  <a:gd name="T8" fmla="*/ 0 w 15"/>
                  <a:gd name="T9" fmla="*/ 0 h 8"/>
                  <a:gd name="T10" fmla="*/ 15 w 15"/>
                  <a:gd name="T11" fmla="*/ 8 h 8"/>
                  <a:gd name="T12" fmla="*/ 15 w 15"/>
                  <a:gd name="T13" fmla="*/ 8 h 8"/>
                  <a:gd name="T14" fmla="*/ 15 w 15"/>
                  <a:gd name="T15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8">
                    <a:moveTo>
                      <a:pt x="15" y="8"/>
                    </a:moveTo>
                    <a:cubicBezTo>
                      <a:pt x="15" y="8"/>
                      <a:pt x="15" y="8"/>
                      <a:pt x="15" y="8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8"/>
                      <a:pt x="15" y="8"/>
                      <a:pt x="15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57" name="Freeform 3577"/>
              <p:cNvSpPr>
                <a:spLocks/>
              </p:cNvSpPr>
              <p:nvPr/>
            </p:nvSpPr>
            <p:spPr bwMode="auto">
              <a:xfrm>
                <a:off x="8125" y="3224"/>
                <a:ext cx="23" cy="12"/>
              </a:xfrm>
              <a:custGeom>
                <a:avLst/>
                <a:gdLst>
                  <a:gd name="T0" fmla="*/ 0 w 15"/>
                  <a:gd name="T1" fmla="*/ 8 h 8"/>
                  <a:gd name="T2" fmla="*/ 0 w 15"/>
                  <a:gd name="T3" fmla="*/ 8 h 8"/>
                  <a:gd name="T4" fmla="*/ 0 w 15"/>
                  <a:gd name="T5" fmla="*/ 7 h 8"/>
                  <a:gd name="T6" fmla="*/ 15 w 15"/>
                  <a:gd name="T7" fmla="*/ 0 h 8"/>
                  <a:gd name="T8" fmla="*/ 15 w 15"/>
                  <a:gd name="T9" fmla="*/ 0 h 8"/>
                  <a:gd name="T10" fmla="*/ 15 w 15"/>
                  <a:gd name="T11" fmla="*/ 1 h 8"/>
                  <a:gd name="T12" fmla="*/ 0 w 15"/>
                  <a:gd name="T13" fmla="*/ 8 h 8"/>
                  <a:gd name="T14" fmla="*/ 0 w 15"/>
                  <a:gd name="T15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8">
                    <a:moveTo>
                      <a:pt x="0" y="8"/>
                    </a:move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7"/>
                      <a:pt x="0" y="7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1"/>
                      <a:pt x="15" y="1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58" name="Freeform 3578"/>
              <p:cNvSpPr>
                <a:spLocks/>
              </p:cNvSpPr>
              <p:nvPr/>
            </p:nvSpPr>
            <p:spPr bwMode="auto">
              <a:xfrm>
                <a:off x="8130" y="3224"/>
                <a:ext cx="21" cy="12"/>
              </a:xfrm>
              <a:custGeom>
                <a:avLst/>
                <a:gdLst>
                  <a:gd name="T0" fmla="*/ 14 w 14"/>
                  <a:gd name="T1" fmla="*/ 8 h 8"/>
                  <a:gd name="T2" fmla="*/ 14 w 14"/>
                  <a:gd name="T3" fmla="*/ 8 h 8"/>
                  <a:gd name="T4" fmla="*/ 0 w 14"/>
                  <a:gd name="T5" fmla="*/ 1 h 8"/>
                  <a:gd name="T6" fmla="*/ 0 w 14"/>
                  <a:gd name="T7" fmla="*/ 0 h 8"/>
                  <a:gd name="T8" fmla="*/ 0 w 14"/>
                  <a:gd name="T9" fmla="*/ 0 h 8"/>
                  <a:gd name="T10" fmla="*/ 14 w 14"/>
                  <a:gd name="T11" fmla="*/ 8 h 8"/>
                  <a:gd name="T12" fmla="*/ 14 w 14"/>
                  <a:gd name="T13" fmla="*/ 8 h 8"/>
                  <a:gd name="T14" fmla="*/ 14 w 14"/>
                  <a:gd name="T15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" h="8">
                    <a:moveTo>
                      <a:pt x="14" y="8"/>
                    </a:moveTo>
                    <a:cubicBezTo>
                      <a:pt x="14" y="8"/>
                      <a:pt x="14" y="8"/>
                      <a:pt x="14" y="8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4" y="8"/>
                      <a:pt x="14" y="8"/>
                      <a:pt x="14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59" name="Freeform 3579"/>
              <p:cNvSpPr>
                <a:spLocks/>
              </p:cNvSpPr>
              <p:nvPr/>
            </p:nvSpPr>
            <p:spPr bwMode="auto">
              <a:xfrm>
                <a:off x="8130" y="3224"/>
                <a:ext cx="21" cy="12"/>
              </a:xfrm>
              <a:custGeom>
                <a:avLst/>
                <a:gdLst>
                  <a:gd name="T0" fmla="*/ 0 w 14"/>
                  <a:gd name="T1" fmla="*/ 8 h 8"/>
                  <a:gd name="T2" fmla="*/ 0 w 14"/>
                  <a:gd name="T3" fmla="*/ 8 h 8"/>
                  <a:gd name="T4" fmla="*/ 0 w 14"/>
                  <a:gd name="T5" fmla="*/ 7 h 8"/>
                  <a:gd name="T6" fmla="*/ 13 w 14"/>
                  <a:gd name="T7" fmla="*/ 0 h 8"/>
                  <a:gd name="T8" fmla="*/ 14 w 14"/>
                  <a:gd name="T9" fmla="*/ 1 h 8"/>
                  <a:gd name="T10" fmla="*/ 14 w 14"/>
                  <a:gd name="T11" fmla="*/ 1 h 8"/>
                  <a:gd name="T12" fmla="*/ 0 w 14"/>
                  <a:gd name="T13" fmla="*/ 8 h 8"/>
                  <a:gd name="T14" fmla="*/ 0 w 14"/>
                  <a:gd name="T15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" h="8">
                    <a:moveTo>
                      <a:pt x="0" y="8"/>
                    </a:moveTo>
                    <a:cubicBezTo>
                      <a:pt x="0" y="8"/>
                      <a:pt x="0" y="8"/>
                      <a:pt x="0" y="8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4" y="0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60" name="Freeform 3580"/>
              <p:cNvSpPr>
                <a:spLocks/>
              </p:cNvSpPr>
              <p:nvPr/>
            </p:nvSpPr>
            <p:spPr bwMode="auto">
              <a:xfrm>
                <a:off x="8125" y="3224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0 w 3"/>
                  <a:gd name="T3" fmla="*/ 1 h 1"/>
                  <a:gd name="T4" fmla="*/ 0 w 3"/>
                  <a:gd name="T5" fmla="*/ 0 h 1"/>
                  <a:gd name="T6" fmla="*/ 3 w 3"/>
                  <a:gd name="T7" fmla="*/ 1 h 1"/>
                  <a:gd name="T8" fmla="*/ 3 w 3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3" y="1"/>
                    </a:lnTo>
                    <a:lnTo>
                      <a:pt x="3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61" name="Freeform 3581"/>
              <p:cNvSpPr>
                <a:spLocks/>
              </p:cNvSpPr>
              <p:nvPr/>
            </p:nvSpPr>
            <p:spPr bwMode="auto">
              <a:xfrm>
                <a:off x="8148" y="3224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0 w 3"/>
                  <a:gd name="T3" fmla="*/ 0 h 1"/>
                  <a:gd name="T4" fmla="*/ 0 w 3"/>
                  <a:gd name="T5" fmla="*/ 0 h 1"/>
                  <a:gd name="T6" fmla="*/ 3 w 3"/>
                  <a:gd name="T7" fmla="*/ 0 h 1"/>
                  <a:gd name="T8" fmla="*/ 3 w 3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3" y="0"/>
                    </a:lnTo>
                    <a:lnTo>
                      <a:pt x="3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62" name="Freeform 3582"/>
              <p:cNvSpPr>
                <a:spLocks/>
              </p:cNvSpPr>
              <p:nvPr/>
            </p:nvSpPr>
            <p:spPr bwMode="auto">
              <a:xfrm>
                <a:off x="8148" y="3224"/>
                <a:ext cx="1" cy="12"/>
              </a:xfrm>
              <a:custGeom>
                <a:avLst/>
                <a:gdLst>
                  <a:gd name="T0" fmla="*/ 1 w 1"/>
                  <a:gd name="T1" fmla="*/ 8 h 8"/>
                  <a:gd name="T2" fmla="*/ 1 w 1"/>
                  <a:gd name="T3" fmla="*/ 8 h 8"/>
                  <a:gd name="T4" fmla="*/ 0 w 1"/>
                  <a:gd name="T5" fmla="*/ 1 h 8"/>
                  <a:gd name="T6" fmla="*/ 0 w 1"/>
                  <a:gd name="T7" fmla="*/ 0 h 8"/>
                  <a:gd name="T8" fmla="*/ 0 w 1"/>
                  <a:gd name="T9" fmla="*/ 1 h 8"/>
                  <a:gd name="T10" fmla="*/ 1 w 1"/>
                  <a:gd name="T11" fmla="*/ 8 h 8"/>
                  <a:gd name="T12" fmla="*/ 1 w 1"/>
                  <a:gd name="T13" fmla="*/ 8 h 8"/>
                  <a:gd name="T14" fmla="*/ 1 w 1"/>
                  <a:gd name="T15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8">
                    <a:moveTo>
                      <a:pt x="1" y="8"/>
                    </a:moveTo>
                    <a:cubicBezTo>
                      <a:pt x="1" y="8"/>
                      <a:pt x="1" y="8"/>
                      <a:pt x="1" y="8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63" name="Freeform 3583"/>
              <p:cNvSpPr>
                <a:spLocks/>
              </p:cNvSpPr>
              <p:nvPr/>
            </p:nvSpPr>
            <p:spPr bwMode="auto">
              <a:xfrm>
                <a:off x="8148" y="3224"/>
                <a:ext cx="1" cy="12"/>
              </a:xfrm>
              <a:custGeom>
                <a:avLst/>
                <a:gdLst>
                  <a:gd name="T0" fmla="*/ 0 w 1"/>
                  <a:gd name="T1" fmla="*/ 8 h 8"/>
                  <a:gd name="T2" fmla="*/ 0 w 1"/>
                  <a:gd name="T3" fmla="*/ 8 h 8"/>
                  <a:gd name="T4" fmla="*/ 0 w 1"/>
                  <a:gd name="T5" fmla="*/ 8 h 8"/>
                  <a:gd name="T6" fmla="*/ 1 w 1"/>
                  <a:gd name="T7" fmla="*/ 1 h 8"/>
                  <a:gd name="T8" fmla="*/ 1 w 1"/>
                  <a:gd name="T9" fmla="*/ 0 h 8"/>
                  <a:gd name="T10" fmla="*/ 1 w 1"/>
                  <a:gd name="T11" fmla="*/ 1 h 8"/>
                  <a:gd name="T12" fmla="*/ 0 w 1"/>
                  <a:gd name="T13" fmla="*/ 8 h 8"/>
                  <a:gd name="T14" fmla="*/ 0 w 1"/>
                  <a:gd name="T15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8">
                    <a:moveTo>
                      <a:pt x="0" y="8"/>
                    </a:move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64" name="Freeform 3584"/>
              <p:cNvSpPr>
                <a:spLocks/>
              </p:cNvSpPr>
              <p:nvPr/>
            </p:nvSpPr>
            <p:spPr bwMode="auto">
              <a:xfrm>
                <a:off x="8125" y="3224"/>
                <a:ext cx="5" cy="10"/>
              </a:xfrm>
              <a:custGeom>
                <a:avLst/>
                <a:gdLst>
                  <a:gd name="T0" fmla="*/ 3 w 3"/>
                  <a:gd name="T1" fmla="*/ 7 h 7"/>
                  <a:gd name="T2" fmla="*/ 2 w 3"/>
                  <a:gd name="T3" fmla="*/ 7 h 7"/>
                  <a:gd name="T4" fmla="*/ 0 w 3"/>
                  <a:gd name="T5" fmla="*/ 1 h 7"/>
                  <a:gd name="T6" fmla="*/ 0 w 3"/>
                  <a:gd name="T7" fmla="*/ 0 h 7"/>
                  <a:gd name="T8" fmla="*/ 0 w 3"/>
                  <a:gd name="T9" fmla="*/ 0 h 7"/>
                  <a:gd name="T10" fmla="*/ 3 w 3"/>
                  <a:gd name="T11" fmla="*/ 7 h 7"/>
                  <a:gd name="T12" fmla="*/ 3 w 3"/>
                  <a:gd name="T13" fmla="*/ 7 h 7"/>
                  <a:gd name="T14" fmla="*/ 3 w 3"/>
                  <a:gd name="T15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7">
                    <a:moveTo>
                      <a:pt x="3" y="7"/>
                    </a:moveTo>
                    <a:cubicBezTo>
                      <a:pt x="2" y="7"/>
                      <a:pt x="2" y="7"/>
                      <a:pt x="2" y="7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65" name="Freeform 3585"/>
              <p:cNvSpPr>
                <a:spLocks/>
              </p:cNvSpPr>
              <p:nvPr/>
            </p:nvSpPr>
            <p:spPr bwMode="auto">
              <a:xfrm>
                <a:off x="8125" y="3224"/>
                <a:ext cx="3" cy="12"/>
              </a:xfrm>
              <a:custGeom>
                <a:avLst/>
                <a:gdLst>
                  <a:gd name="T0" fmla="*/ 1 w 2"/>
                  <a:gd name="T1" fmla="*/ 8 h 8"/>
                  <a:gd name="T2" fmla="*/ 0 w 2"/>
                  <a:gd name="T3" fmla="*/ 8 h 8"/>
                  <a:gd name="T4" fmla="*/ 0 w 2"/>
                  <a:gd name="T5" fmla="*/ 7 h 8"/>
                  <a:gd name="T6" fmla="*/ 2 w 2"/>
                  <a:gd name="T7" fmla="*/ 1 h 8"/>
                  <a:gd name="T8" fmla="*/ 2 w 2"/>
                  <a:gd name="T9" fmla="*/ 0 h 8"/>
                  <a:gd name="T10" fmla="*/ 2 w 2"/>
                  <a:gd name="T11" fmla="*/ 1 h 8"/>
                  <a:gd name="T12" fmla="*/ 1 w 2"/>
                  <a:gd name="T13" fmla="*/ 8 h 8"/>
                  <a:gd name="T14" fmla="*/ 1 w 2"/>
                  <a:gd name="T15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8">
                    <a:moveTo>
                      <a:pt x="1" y="8"/>
                    </a:moveTo>
                    <a:cubicBezTo>
                      <a:pt x="1" y="8"/>
                      <a:pt x="1" y="8"/>
                      <a:pt x="0" y="8"/>
                    </a:cubicBezTo>
                    <a:cubicBezTo>
                      <a:pt x="0" y="8"/>
                      <a:pt x="0" y="8"/>
                      <a:pt x="0" y="7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66" name="Rectangle 3586"/>
              <p:cNvSpPr>
                <a:spLocks noChangeArrowheads="1"/>
              </p:cNvSpPr>
              <p:nvPr/>
            </p:nvSpPr>
            <p:spPr bwMode="auto">
              <a:xfrm>
                <a:off x="8137" y="3224"/>
                <a:ext cx="3" cy="339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67" name="Rectangle 3587"/>
              <p:cNvSpPr>
                <a:spLocks noChangeArrowheads="1"/>
              </p:cNvSpPr>
              <p:nvPr/>
            </p:nvSpPr>
            <p:spPr bwMode="auto">
              <a:xfrm>
                <a:off x="8133" y="3237"/>
                <a:ext cx="6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68" name="Rectangle 3588"/>
              <p:cNvSpPr>
                <a:spLocks noChangeArrowheads="1"/>
              </p:cNvSpPr>
              <p:nvPr/>
            </p:nvSpPr>
            <p:spPr bwMode="auto">
              <a:xfrm>
                <a:off x="8133" y="3245"/>
                <a:ext cx="6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69" name="Rectangle 3589"/>
              <p:cNvSpPr>
                <a:spLocks noChangeArrowheads="1"/>
              </p:cNvSpPr>
              <p:nvPr/>
            </p:nvSpPr>
            <p:spPr bwMode="auto">
              <a:xfrm>
                <a:off x="8133" y="3252"/>
                <a:ext cx="6" cy="2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70" name="Rectangle 3590"/>
              <p:cNvSpPr>
                <a:spLocks noChangeArrowheads="1"/>
              </p:cNvSpPr>
              <p:nvPr/>
            </p:nvSpPr>
            <p:spPr bwMode="auto">
              <a:xfrm>
                <a:off x="8133" y="3260"/>
                <a:ext cx="6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71" name="Rectangle 3591"/>
              <p:cNvSpPr>
                <a:spLocks noChangeArrowheads="1"/>
              </p:cNvSpPr>
              <p:nvPr/>
            </p:nvSpPr>
            <p:spPr bwMode="auto">
              <a:xfrm>
                <a:off x="8133" y="3269"/>
                <a:ext cx="6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72" name="Rectangle 3592"/>
              <p:cNvSpPr>
                <a:spLocks noChangeArrowheads="1"/>
              </p:cNvSpPr>
              <p:nvPr/>
            </p:nvSpPr>
            <p:spPr bwMode="auto">
              <a:xfrm>
                <a:off x="8133" y="3277"/>
                <a:ext cx="6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73" name="Rectangle 3593"/>
              <p:cNvSpPr>
                <a:spLocks noChangeArrowheads="1"/>
              </p:cNvSpPr>
              <p:nvPr/>
            </p:nvSpPr>
            <p:spPr bwMode="auto">
              <a:xfrm>
                <a:off x="8133" y="3284"/>
                <a:ext cx="6" cy="2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74" name="Rectangle 3594"/>
              <p:cNvSpPr>
                <a:spLocks noChangeArrowheads="1"/>
              </p:cNvSpPr>
              <p:nvPr/>
            </p:nvSpPr>
            <p:spPr bwMode="auto">
              <a:xfrm>
                <a:off x="8133" y="3292"/>
                <a:ext cx="6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75" name="Rectangle 3595"/>
              <p:cNvSpPr>
                <a:spLocks noChangeArrowheads="1"/>
              </p:cNvSpPr>
              <p:nvPr/>
            </p:nvSpPr>
            <p:spPr bwMode="auto">
              <a:xfrm>
                <a:off x="8133" y="3301"/>
                <a:ext cx="6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76" name="Rectangle 3596"/>
              <p:cNvSpPr>
                <a:spLocks noChangeArrowheads="1"/>
              </p:cNvSpPr>
              <p:nvPr/>
            </p:nvSpPr>
            <p:spPr bwMode="auto">
              <a:xfrm>
                <a:off x="8133" y="3308"/>
                <a:ext cx="6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77" name="Rectangle 3597"/>
              <p:cNvSpPr>
                <a:spLocks noChangeArrowheads="1"/>
              </p:cNvSpPr>
              <p:nvPr/>
            </p:nvSpPr>
            <p:spPr bwMode="auto">
              <a:xfrm>
                <a:off x="8133" y="3316"/>
                <a:ext cx="6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78" name="Rectangle 3598"/>
              <p:cNvSpPr>
                <a:spLocks noChangeArrowheads="1"/>
              </p:cNvSpPr>
              <p:nvPr/>
            </p:nvSpPr>
            <p:spPr bwMode="auto">
              <a:xfrm>
                <a:off x="8133" y="3323"/>
                <a:ext cx="6" cy="2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79" name="Rectangle 3599"/>
              <p:cNvSpPr>
                <a:spLocks noChangeArrowheads="1"/>
              </p:cNvSpPr>
              <p:nvPr/>
            </p:nvSpPr>
            <p:spPr bwMode="auto">
              <a:xfrm>
                <a:off x="8133" y="3331"/>
                <a:ext cx="6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80" name="Rectangle 3600"/>
              <p:cNvSpPr>
                <a:spLocks noChangeArrowheads="1"/>
              </p:cNvSpPr>
              <p:nvPr/>
            </p:nvSpPr>
            <p:spPr bwMode="auto">
              <a:xfrm>
                <a:off x="8133" y="3340"/>
                <a:ext cx="6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81" name="Rectangle 3601"/>
              <p:cNvSpPr>
                <a:spLocks noChangeArrowheads="1"/>
              </p:cNvSpPr>
              <p:nvPr/>
            </p:nvSpPr>
            <p:spPr bwMode="auto">
              <a:xfrm>
                <a:off x="8133" y="3347"/>
                <a:ext cx="6" cy="2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82" name="Rectangle 3602"/>
              <p:cNvSpPr>
                <a:spLocks noChangeArrowheads="1"/>
              </p:cNvSpPr>
              <p:nvPr/>
            </p:nvSpPr>
            <p:spPr bwMode="auto">
              <a:xfrm>
                <a:off x="8133" y="3355"/>
                <a:ext cx="6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83" name="Rectangle 3603"/>
              <p:cNvSpPr>
                <a:spLocks noChangeArrowheads="1"/>
              </p:cNvSpPr>
              <p:nvPr/>
            </p:nvSpPr>
            <p:spPr bwMode="auto">
              <a:xfrm>
                <a:off x="8133" y="3362"/>
                <a:ext cx="6" cy="2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84" name="Rectangle 3604"/>
              <p:cNvSpPr>
                <a:spLocks noChangeArrowheads="1"/>
              </p:cNvSpPr>
              <p:nvPr/>
            </p:nvSpPr>
            <p:spPr bwMode="auto">
              <a:xfrm>
                <a:off x="8133" y="3372"/>
                <a:ext cx="6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85" name="Rectangle 3605"/>
              <p:cNvSpPr>
                <a:spLocks noChangeArrowheads="1"/>
              </p:cNvSpPr>
              <p:nvPr/>
            </p:nvSpPr>
            <p:spPr bwMode="auto">
              <a:xfrm>
                <a:off x="8133" y="3379"/>
                <a:ext cx="6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86" name="Rectangle 3606"/>
              <p:cNvSpPr>
                <a:spLocks noChangeArrowheads="1"/>
              </p:cNvSpPr>
              <p:nvPr/>
            </p:nvSpPr>
            <p:spPr bwMode="auto">
              <a:xfrm>
                <a:off x="8133" y="3387"/>
                <a:ext cx="6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87" name="Rectangle 3607"/>
              <p:cNvSpPr>
                <a:spLocks noChangeArrowheads="1"/>
              </p:cNvSpPr>
              <p:nvPr/>
            </p:nvSpPr>
            <p:spPr bwMode="auto">
              <a:xfrm>
                <a:off x="8133" y="3394"/>
                <a:ext cx="6" cy="2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88" name="Rectangle 3608"/>
              <p:cNvSpPr>
                <a:spLocks noChangeArrowheads="1"/>
              </p:cNvSpPr>
              <p:nvPr/>
            </p:nvSpPr>
            <p:spPr bwMode="auto">
              <a:xfrm>
                <a:off x="8133" y="3403"/>
                <a:ext cx="6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89" name="Rectangle 3609"/>
              <p:cNvSpPr>
                <a:spLocks noChangeArrowheads="1"/>
              </p:cNvSpPr>
              <p:nvPr/>
            </p:nvSpPr>
            <p:spPr bwMode="auto">
              <a:xfrm>
                <a:off x="8133" y="3411"/>
                <a:ext cx="6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90" name="Rectangle 3610"/>
              <p:cNvSpPr>
                <a:spLocks noChangeArrowheads="1"/>
              </p:cNvSpPr>
              <p:nvPr/>
            </p:nvSpPr>
            <p:spPr bwMode="auto">
              <a:xfrm>
                <a:off x="8133" y="3418"/>
                <a:ext cx="6" cy="2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91" name="Rectangle 3611"/>
              <p:cNvSpPr>
                <a:spLocks noChangeArrowheads="1"/>
              </p:cNvSpPr>
              <p:nvPr/>
            </p:nvSpPr>
            <p:spPr bwMode="auto">
              <a:xfrm>
                <a:off x="8133" y="3426"/>
                <a:ext cx="6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92" name="Rectangle 3612"/>
              <p:cNvSpPr>
                <a:spLocks noChangeArrowheads="1"/>
              </p:cNvSpPr>
              <p:nvPr/>
            </p:nvSpPr>
            <p:spPr bwMode="auto">
              <a:xfrm>
                <a:off x="8133" y="3433"/>
                <a:ext cx="6" cy="2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93" name="Rectangle 3613"/>
              <p:cNvSpPr>
                <a:spLocks noChangeArrowheads="1"/>
              </p:cNvSpPr>
              <p:nvPr/>
            </p:nvSpPr>
            <p:spPr bwMode="auto">
              <a:xfrm>
                <a:off x="8133" y="3442"/>
                <a:ext cx="6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94" name="Rectangle 3614"/>
              <p:cNvSpPr>
                <a:spLocks noChangeArrowheads="1"/>
              </p:cNvSpPr>
              <p:nvPr/>
            </p:nvSpPr>
            <p:spPr bwMode="auto">
              <a:xfrm>
                <a:off x="8133" y="3453"/>
                <a:ext cx="6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95" name="Rectangle 3615"/>
              <p:cNvSpPr>
                <a:spLocks noChangeArrowheads="1"/>
              </p:cNvSpPr>
              <p:nvPr/>
            </p:nvSpPr>
            <p:spPr bwMode="auto">
              <a:xfrm>
                <a:off x="8133" y="3464"/>
                <a:ext cx="6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96" name="Rectangle 3616"/>
              <p:cNvSpPr>
                <a:spLocks noChangeArrowheads="1"/>
              </p:cNvSpPr>
              <p:nvPr/>
            </p:nvSpPr>
            <p:spPr bwMode="auto">
              <a:xfrm>
                <a:off x="8133" y="3474"/>
                <a:ext cx="6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97" name="Rectangle 3617"/>
              <p:cNvSpPr>
                <a:spLocks noChangeArrowheads="1"/>
              </p:cNvSpPr>
              <p:nvPr/>
            </p:nvSpPr>
            <p:spPr bwMode="auto">
              <a:xfrm>
                <a:off x="8133" y="3485"/>
                <a:ext cx="6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98" name="Rectangle 3618"/>
              <p:cNvSpPr>
                <a:spLocks noChangeArrowheads="1"/>
              </p:cNvSpPr>
              <p:nvPr/>
            </p:nvSpPr>
            <p:spPr bwMode="auto">
              <a:xfrm>
                <a:off x="8133" y="3495"/>
                <a:ext cx="6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99" name="Rectangle 3619"/>
              <p:cNvSpPr>
                <a:spLocks noChangeArrowheads="1"/>
              </p:cNvSpPr>
              <p:nvPr/>
            </p:nvSpPr>
            <p:spPr bwMode="auto">
              <a:xfrm>
                <a:off x="8133" y="3506"/>
                <a:ext cx="6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00" name="Rectangle 3620"/>
              <p:cNvSpPr>
                <a:spLocks noChangeArrowheads="1"/>
              </p:cNvSpPr>
              <p:nvPr/>
            </p:nvSpPr>
            <p:spPr bwMode="auto">
              <a:xfrm>
                <a:off x="8133" y="3516"/>
                <a:ext cx="6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01" name="Rectangle 3621"/>
              <p:cNvSpPr>
                <a:spLocks noChangeArrowheads="1"/>
              </p:cNvSpPr>
              <p:nvPr/>
            </p:nvSpPr>
            <p:spPr bwMode="auto">
              <a:xfrm>
                <a:off x="8133" y="3527"/>
                <a:ext cx="6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02" name="Rectangle 3622"/>
              <p:cNvSpPr>
                <a:spLocks noChangeArrowheads="1"/>
              </p:cNvSpPr>
              <p:nvPr/>
            </p:nvSpPr>
            <p:spPr bwMode="auto">
              <a:xfrm>
                <a:off x="8133" y="3537"/>
                <a:ext cx="6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03" name="Rectangle 3623"/>
              <p:cNvSpPr>
                <a:spLocks noChangeArrowheads="1"/>
              </p:cNvSpPr>
              <p:nvPr/>
            </p:nvSpPr>
            <p:spPr bwMode="auto">
              <a:xfrm>
                <a:off x="8133" y="3548"/>
                <a:ext cx="6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04" name="Rectangle 3624"/>
              <p:cNvSpPr>
                <a:spLocks noChangeArrowheads="1"/>
              </p:cNvSpPr>
              <p:nvPr/>
            </p:nvSpPr>
            <p:spPr bwMode="auto">
              <a:xfrm>
                <a:off x="8133" y="3559"/>
                <a:ext cx="6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05" name="Rectangle 3625"/>
              <p:cNvSpPr>
                <a:spLocks noChangeArrowheads="1"/>
              </p:cNvSpPr>
              <p:nvPr/>
            </p:nvSpPr>
            <p:spPr bwMode="auto">
              <a:xfrm>
                <a:off x="8121" y="3557"/>
                <a:ext cx="34" cy="9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06" name="Rectangle 3626"/>
              <p:cNvSpPr>
                <a:spLocks noChangeArrowheads="1"/>
              </p:cNvSpPr>
              <p:nvPr/>
            </p:nvSpPr>
            <p:spPr bwMode="auto">
              <a:xfrm>
                <a:off x="8133" y="3227"/>
                <a:ext cx="1" cy="33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07" name="Freeform 3627"/>
              <p:cNvSpPr>
                <a:spLocks/>
              </p:cNvSpPr>
              <p:nvPr/>
            </p:nvSpPr>
            <p:spPr bwMode="auto">
              <a:xfrm>
                <a:off x="8139" y="3135"/>
                <a:ext cx="6" cy="81"/>
              </a:xfrm>
              <a:custGeom>
                <a:avLst/>
                <a:gdLst>
                  <a:gd name="T0" fmla="*/ 3 w 4"/>
                  <a:gd name="T1" fmla="*/ 54 h 54"/>
                  <a:gd name="T2" fmla="*/ 3 w 4"/>
                  <a:gd name="T3" fmla="*/ 54 h 54"/>
                  <a:gd name="T4" fmla="*/ 0 w 4"/>
                  <a:gd name="T5" fmla="*/ 1 h 54"/>
                  <a:gd name="T6" fmla="*/ 1 w 4"/>
                  <a:gd name="T7" fmla="*/ 0 h 54"/>
                  <a:gd name="T8" fmla="*/ 1 w 4"/>
                  <a:gd name="T9" fmla="*/ 1 h 54"/>
                  <a:gd name="T10" fmla="*/ 4 w 4"/>
                  <a:gd name="T11" fmla="*/ 54 h 54"/>
                  <a:gd name="T12" fmla="*/ 3 w 4"/>
                  <a:gd name="T13" fmla="*/ 54 h 54"/>
                  <a:gd name="T14" fmla="*/ 3 w 4"/>
                  <a:gd name="T15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54">
                    <a:moveTo>
                      <a:pt x="3" y="54"/>
                    </a:moveTo>
                    <a:cubicBezTo>
                      <a:pt x="3" y="54"/>
                      <a:pt x="3" y="54"/>
                      <a:pt x="3" y="54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4" y="54"/>
                      <a:pt x="4" y="54"/>
                      <a:pt x="4" y="54"/>
                    </a:cubicBezTo>
                    <a:cubicBezTo>
                      <a:pt x="4" y="54"/>
                      <a:pt x="4" y="54"/>
                      <a:pt x="3" y="54"/>
                    </a:cubicBezTo>
                    <a:cubicBezTo>
                      <a:pt x="3" y="54"/>
                      <a:pt x="3" y="54"/>
                      <a:pt x="3" y="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08" name="Freeform 3628"/>
              <p:cNvSpPr>
                <a:spLocks/>
              </p:cNvSpPr>
              <p:nvPr/>
            </p:nvSpPr>
            <p:spPr bwMode="auto">
              <a:xfrm>
                <a:off x="8139" y="3135"/>
                <a:ext cx="10" cy="80"/>
              </a:xfrm>
              <a:custGeom>
                <a:avLst/>
                <a:gdLst>
                  <a:gd name="T0" fmla="*/ 6 w 7"/>
                  <a:gd name="T1" fmla="*/ 53 h 53"/>
                  <a:gd name="T2" fmla="*/ 6 w 7"/>
                  <a:gd name="T3" fmla="*/ 53 h 53"/>
                  <a:gd name="T4" fmla="*/ 0 w 7"/>
                  <a:gd name="T5" fmla="*/ 1 h 53"/>
                  <a:gd name="T6" fmla="*/ 1 w 7"/>
                  <a:gd name="T7" fmla="*/ 0 h 53"/>
                  <a:gd name="T8" fmla="*/ 1 w 7"/>
                  <a:gd name="T9" fmla="*/ 1 h 53"/>
                  <a:gd name="T10" fmla="*/ 7 w 7"/>
                  <a:gd name="T11" fmla="*/ 53 h 53"/>
                  <a:gd name="T12" fmla="*/ 6 w 7"/>
                  <a:gd name="T13" fmla="*/ 53 h 53"/>
                  <a:gd name="T14" fmla="*/ 6 w 7"/>
                  <a:gd name="T15" fmla="*/ 53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53">
                    <a:moveTo>
                      <a:pt x="6" y="53"/>
                    </a:moveTo>
                    <a:cubicBezTo>
                      <a:pt x="6" y="53"/>
                      <a:pt x="6" y="53"/>
                      <a:pt x="6" y="53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7" y="53"/>
                      <a:pt x="7" y="53"/>
                      <a:pt x="7" y="53"/>
                    </a:cubicBezTo>
                    <a:cubicBezTo>
                      <a:pt x="7" y="53"/>
                      <a:pt x="6" y="53"/>
                      <a:pt x="6" y="53"/>
                    </a:cubicBezTo>
                    <a:cubicBezTo>
                      <a:pt x="6" y="53"/>
                      <a:pt x="6" y="53"/>
                      <a:pt x="6" y="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09" name="Freeform 3629"/>
              <p:cNvSpPr>
                <a:spLocks/>
              </p:cNvSpPr>
              <p:nvPr/>
            </p:nvSpPr>
            <p:spPr bwMode="auto">
              <a:xfrm>
                <a:off x="8127" y="3135"/>
                <a:ext cx="13" cy="74"/>
              </a:xfrm>
              <a:custGeom>
                <a:avLst/>
                <a:gdLst>
                  <a:gd name="T0" fmla="*/ 1 w 9"/>
                  <a:gd name="T1" fmla="*/ 49 h 49"/>
                  <a:gd name="T2" fmla="*/ 1 w 9"/>
                  <a:gd name="T3" fmla="*/ 49 h 49"/>
                  <a:gd name="T4" fmla="*/ 0 w 9"/>
                  <a:gd name="T5" fmla="*/ 48 h 49"/>
                  <a:gd name="T6" fmla="*/ 8 w 9"/>
                  <a:gd name="T7" fmla="*/ 0 h 49"/>
                  <a:gd name="T8" fmla="*/ 9 w 9"/>
                  <a:gd name="T9" fmla="*/ 0 h 49"/>
                  <a:gd name="T10" fmla="*/ 9 w 9"/>
                  <a:gd name="T11" fmla="*/ 1 h 49"/>
                  <a:gd name="T12" fmla="*/ 1 w 9"/>
                  <a:gd name="T13" fmla="*/ 48 h 49"/>
                  <a:gd name="T14" fmla="*/ 1 w 9"/>
                  <a:gd name="T15" fmla="*/ 4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" h="49">
                    <a:moveTo>
                      <a:pt x="1" y="49"/>
                    </a:moveTo>
                    <a:cubicBezTo>
                      <a:pt x="1" y="49"/>
                      <a:pt x="1" y="49"/>
                      <a:pt x="1" y="49"/>
                    </a:cubicBezTo>
                    <a:cubicBezTo>
                      <a:pt x="1" y="49"/>
                      <a:pt x="0" y="48"/>
                      <a:pt x="0" y="48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1"/>
                    </a:cubicBezTo>
                    <a:cubicBezTo>
                      <a:pt x="1" y="48"/>
                      <a:pt x="1" y="48"/>
                      <a:pt x="1" y="48"/>
                    </a:cubicBezTo>
                    <a:cubicBezTo>
                      <a:pt x="1" y="49"/>
                      <a:pt x="1" y="49"/>
                      <a:pt x="1" y="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10" name="Freeform 3630"/>
              <p:cNvSpPr>
                <a:spLocks/>
              </p:cNvSpPr>
              <p:nvPr/>
            </p:nvSpPr>
            <p:spPr bwMode="auto">
              <a:xfrm>
                <a:off x="8134" y="3135"/>
                <a:ext cx="6" cy="77"/>
              </a:xfrm>
              <a:custGeom>
                <a:avLst/>
                <a:gdLst>
                  <a:gd name="T0" fmla="*/ 0 w 4"/>
                  <a:gd name="T1" fmla="*/ 51 h 51"/>
                  <a:gd name="T2" fmla="*/ 0 w 4"/>
                  <a:gd name="T3" fmla="*/ 51 h 51"/>
                  <a:gd name="T4" fmla="*/ 0 w 4"/>
                  <a:gd name="T5" fmla="*/ 50 h 51"/>
                  <a:gd name="T6" fmla="*/ 3 w 4"/>
                  <a:gd name="T7" fmla="*/ 1 h 51"/>
                  <a:gd name="T8" fmla="*/ 4 w 4"/>
                  <a:gd name="T9" fmla="*/ 0 h 51"/>
                  <a:gd name="T10" fmla="*/ 4 w 4"/>
                  <a:gd name="T11" fmla="*/ 1 h 51"/>
                  <a:gd name="T12" fmla="*/ 1 w 4"/>
                  <a:gd name="T13" fmla="*/ 50 h 51"/>
                  <a:gd name="T14" fmla="*/ 0 w 4"/>
                  <a:gd name="T15" fmla="*/ 51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51">
                    <a:moveTo>
                      <a:pt x="0" y="51"/>
                    </a:moveTo>
                    <a:cubicBezTo>
                      <a:pt x="0" y="51"/>
                      <a:pt x="0" y="51"/>
                      <a:pt x="0" y="51"/>
                    </a:cubicBezTo>
                    <a:cubicBezTo>
                      <a:pt x="0" y="51"/>
                      <a:pt x="0" y="51"/>
                      <a:pt x="0" y="5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1"/>
                    </a:cubicBezTo>
                    <a:cubicBezTo>
                      <a:pt x="1" y="50"/>
                      <a:pt x="1" y="50"/>
                      <a:pt x="1" y="50"/>
                    </a:cubicBezTo>
                    <a:cubicBezTo>
                      <a:pt x="1" y="51"/>
                      <a:pt x="0" y="51"/>
                      <a:pt x="0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11" name="Rectangle 3631"/>
              <p:cNvSpPr>
                <a:spLocks noChangeArrowheads="1"/>
              </p:cNvSpPr>
              <p:nvPr/>
            </p:nvSpPr>
            <p:spPr bwMode="auto">
              <a:xfrm>
                <a:off x="8137" y="3135"/>
                <a:ext cx="5" cy="6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12" name="Rectangle 3632"/>
              <p:cNvSpPr>
                <a:spLocks noChangeArrowheads="1"/>
              </p:cNvSpPr>
              <p:nvPr/>
            </p:nvSpPr>
            <p:spPr bwMode="auto">
              <a:xfrm>
                <a:off x="8137" y="3133"/>
                <a:ext cx="3" cy="6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13" name="Rectangle 3633"/>
              <p:cNvSpPr>
                <a:spLocks noChangeArrowheads="1"/>
              </p:cNvSpPr>
              <p:nvPr/>
            </p:nvSpPr>
            <p:spPr bwMode="auto">
              <a:xfrm>
                <a:off x="8140" y="3133"/>
                <a:ext cx="2" cy="6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14" name="Freeform 3634"/>
              <p:cNvSpPr>
                <a:spLocks noEditPoints="1"/>
              </p:cNvSpPr>
              <p:nvPr/>
            </p:nvSpPr>
            <p:spPr bwMode="auto">
              <a:xfrm>
                <a:off x="8127" y="3150"/>
                <a:ext cx="16" cy="63"/>
              </a:xfrm>
              <a:custGeom>
                <a:avLst/>
                <a:gdLst>
                  <a:gd name="T0" fmla="*/ 11 w 11"/>
                  <a:gd name="T1" fmla="*/ 42 h 42"/>
                  <a:gd name="T2" fmla="*/ 1 w 11"/>
                  <a:gd name="T3" fmla="*/ 41 h 42"/>
                  <a:gd name="T4" fmla="*/ 0 w 11"/>
                  <a:gd name="T5" fmla="*/ 41 h 42"/>
                  <a:gd name="T6" fmla="*/ 2 w 11"/>
                  <a:gd name="T7" fmla="*/ 34 h 42"/>
                  <a:gd name="T8" fmla="*/ 2 w 11"/>
                  <a:gd name="T9" fmla="*/ 34 h 42"/>
                  <a:gd name="T10" fmla="*/ 3 w 11"/>
                  <a:gd name="T11" fmla="*/ 26 h 42"/>
                  <a:gd name="T12" fmla="*/ 3 w 11"/>
                  <a:gd name="T13" fmla="*/ 26 h 42"/>
                  <a:gd name="T14" fmla="*/ 4 w 11"/>
                  <a:gd name="T15" fmla="*/ 20 h 42"/>
                  <a:gd name="T16" fmla="*/ 4 w 11"/>
                  <a:gd name="T17" fmla="*/ 20 h 42"/>
                  <a:gd name="T18" fmla="*/ 5 w 11"/>
                  <a:gd name="T19" fmla="*/ 15 h 42"/>
                  <a:gd name="T20" fmla="*/ 7 w 11"/>
                  <a:gd name="T21" fmla="*/ 12 h 42"/>
                  <a:gd name="T22" fmla="*/ 6 w 11"/>
                  <a:gd name="T23" fmla="*/ 10 h 42"/>
                  <a:gd name="T24" fmla="*/ 6 w 11"/>
                  <a:gd name="T25" fmla="*/ 5 h 42"/>
                  <a:gd name="T26" fmla="*/ 8 w 11"/>
                  <a:gd name="T27" fmla="*/ 2 h 42"/>
                  <a:gd name="T28" fmla="*/ 7 w 11"/>
                  <a:gd name="T29" fmla="*/ 0 h 42"/>
                  <a:gd name="T30" fmla="*/ 9 w 11"/>
                  <a:gd name="T31" fmla="*/ 1 h 42"/>
                  <a:gd name="T32" fmla="*/ 9 w 11"/>
                  <a:gd name="T33" fmla="*/ 1 h 42"/>
                  <a:gd name="T34" fmla="*/ 9 w 11"/>
                  <a:gd name="T35" fmla="*/ 5 h 42"/>
                  <a:gd name="T36" fmla="*/ 8 w 11"/>
                  <a:gd name="T37" fmla="*/ 7 h 42"/>
                  <a:gd name="T38" fmla="*/ 10 w 11"/>
                  <a:gd name="T39" fmla="*/ 10 h 42"/>
                  <a:gd name="T40" fmla="*/ 10 w 11"/>
                  <a:gd name="T41" fmla="*/ 14 h 42"/>
                  <a:gd name="T42" fmla="*/ 7 w 11"/>
                  <a:gd name="T43" fmla="*/ 17 h 42"/>
                  <a:gd name="T44" fmla="*/ 10 w 11"/>
                  <a:gd name="T45" fmla="*/ 20 h 42"/>
                  <a:gd name="T46" fmla="*/ 7 w 11"/>
                  <a:gd name="T47" fmla="*/ 23 h 42"/>
                  <a:gd name="T48" fmla="*/ 10 w 11"/>
                  <a:gd name="T49" fmla="*/ 26 h 42"/>
                  <a:gd name="T50" fmla="*/ 6 w 11"/>
                  <a:gd name="T51" fmla="*/ 30 h 42"/>
                  <a:gd name="T52" fmla="*/ 11 w 11"/>
                  <a:gd name="T53" fmla="*/ 35 h 42"/>
                  <a:gd name="T54" fmla="*/ 6 w 11"/>
                  <a:gd name="T55" fmla="*/ 38 h 42"/>
                  <a:gd name="T56" fmla="*/ 11 w 11"/>
                  <a:gd name="T57" fmla="*/ 42 h 42"/>
                  <a:gd name="T58" fmla="*/ 2 w 11"/>
                  <a:gd name="T59" fmla="*/ 34 h 42"/>
                  <a:gd name="T60" fmla="*/ 10 w 11"/>
                  <a:gd name="T61" fmla="*/ 35 h 42"/>
                  <a:gd name="T62" fmla="*/ 2 w 11"/>
                  <a:gd name="T63" fmla="*/ 34 h 42"/>
                  <a:gd name="T64" fmla="*/ 6 w 11"/>
                  <a:gd name="T65" fmla="*/ 30 h 42"/>
                  <a:gd name="T66" fmla="*/ 7 w 11"/>
                  <a:gd name="T67" fmla="*/ 23 h 42"/>
                  <a:gd name="T68" fmla="*/ 4 w 11"/>
                  <a:gd name="T69" fmla="*/ 20 h 42"/>
                  <a:gd name="T70" fmla="*/ 10 w 11"/>
                  <a:gd name="T71" fmla="*/ 20 h 42"/>
                  <a:gd name="T72" fmla="*/ 4 w 11"/>
                  <a:gd name="T73" fmla="*/ 20 h 42"/>
                  <a:gd name="T74" fmla="*/ 7 w 11"/>
                  <a:gd name="T75" fmla="*/ 17 h 42"/>
                  <a:gd name="T76" fmla="*/ 7 w 11"/>
                  <a:gd name="T77" fmla="*/ 12 h 42"/>
                  <a:gd name="T78" fmla="*/ 6 w 11"/>
                  <a:gd name="T79" fmla="*/ 10 h 42"/>
                  <a:gd name="T80" fmla="*/ 9 w 11"/>
                  <a:gd name="T81" fmla="*/ 10 h 42"/>
                  <a:gd name="T82" fmla="*/ 6 w 11"/>
                  <a:gd name="T83" fmla="*/ 10 h 42"/>
                  <a:gd name="T84" fmla="*/ 8 w 11"/>
                  <a:gd name="T85" fmla="*/ 7 h 42"/>
                  <a:gd name="T86" fmla="*/ 8 w 11"/>
                  <a:gd name="T87" fmla="*/ 3 h 42"/>
                  <a:gd name="T88" fmla="*/ 7 w 11"/>
                  <a:gd name="T89" fmla="*/ 1 h 42"/>
                  <a:gd name="T90" fmla="*/ 9 w 11"/>
                  <a:gd name="T91" fmla="*/ 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1" h="42">
                    <a:moveTo>
                      <a:pt x="11" y="42"/>
                    </a:moveTo>
                    <a:cubicBezTo>
                      <a:pt x="11" y="42"/>
                      <a:pt x="11" y="42"/>
                      <a:pt x="11" y="42"/>
                    </a:cubicBezTo>
                    <a:cubicBezTo>
                      <a:pt x="6" y="38"/>
                      <a:pt x="6" y="38"/>
                      <a:pt x="6" y="38"/>
                    </a:cubicBezTo>
                    <a:cubicBezTo>
                      <a:pt x="1" y="41"/>
                      <a:pt x="1" y="41"/>
                      <a:pt x="1" y="41"/>
                    </a:cubicBezTo>
                    <a:cubicBezTo>
                      <a:pt x="1" y="41"/>
                      <a:pt x="0" y="41"/>
                      <a:pt x="0" y="41"/>
                    </a:cubicBezTo>
                    <a:cubicBezTo>
                      <a:pt x="0" y="41"/>
                      <a:pt x="0" y="41"/>
                      <a:pt x="0" y="41"/>
                    </a:cubicBezTo>
                    <a:cubicBezTo>
                      <a:pt x="6" y="38"/>
                      <a:pt x="6" y="38"/>
                      <a:pt x="6" y="38"/>
                    </a:cubicBezTo>
                    <a:cubicBezTo>
                      <a:pt x="2" y="34"/>
                      <a:pt x="2" y="34"/>
                      <a:pt x="2" y="34"/>
                    </a:cubicBezTo>
                    <a:cubicBezTo>
                      <a:pt x="2" y="34"/>
                      <a:pt x="2" y="34"/>
                      <a:pt x="2" y="34"/>
                    </a:cubicBezTo>
                    <a:cubicBezTo>
                      <a:pt x="2" y="34"/>
                      <a:pt x="2" y="34"/>
                      <a:pt x="2" y="34"/>
                    </a:cubicBezTo>
                    <a:cubicBezTo>
                      <a:pt x="6" y="30"/>
                      <a:pt x="6" y="30"/>
                      <a:pt x="6" y="30"/>
                    </a:cubicBezTo>
                    <a:cubicBezTo>
                      <a:pt x="3" y="26"/>
                      <a:pt x="3" y="26"/>
                      <a:pt x="3" y="26"/>
                    </a:cubicBezTo>
                    <a:cubicBezTo>
                      <a:pt x="3" y="26"/>
                      <a:pt x="3" y="26"/>
                      <a:pt x="3" y="26"/>
                    </a:cubicBezTo>
                    <a:cubicBezTo>
                      <a:pt x="3" y="26"/>
                      <a:pt x="3" y="26"/>
                      <a:pt x="3" y="26"/>
                    </a:cubicBezTo>
                    <a:cubicBezTo>
                      <a:pt x="6" y="23"/>
                      <a:pt x="6" y="23"/>
                      <a:pt x="6" y="23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5"/>
                      <a:pt x="5" y="14"/>
                      <a:pt x="5" y="14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5" y="10"/>
                      <a:pt x="5" y="10"/>
                      <a:pt x="6" y="10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10" y="20"/>
                      <a:pt x="10" y="20"/>
                      <a:pt x="10" y="20"/>
                    </a:cubicBezTo>
                    <a:cubicBezTo>
                      <a:pt x="10" y="20"/>
                      <a:pt x="10" y="20"/>
                      <a:pt x="10" y="20"/>
                    </a:cubicBezTo>
                    <a:cubicBezTo>
                      <a:pt x="10" y="20"/>
                      <a:pt x="10" y="20"/>
                      <a:pt x="10" y="20"/>
                    </a:cubicBezTo>
                    <a:cubicBezTo>
                      <a:pt x="7" y="23"/>
                      <a:pt x="7" y="23"/>
                      <a:pt x="7" y="23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6" y="30"/>
                      <a:pt x="6" y="30"/>
                      <a:pt x="6" y="30"/>
                    </a:cubicBezTo>
                    <a:cubicBezTo>
                      <a:pt x="11" y="35"/>
                      <a:pt x="11" y="35"/>
                      <a:pt x="11" y="35"/>
                    </a:cubicBezTo>
                    <a:cubicBezTo>
                      <a:pt x="11" y="35"/>
                      <a:pt x="11" y="35"/>
                      <a:pt x="11" y="35"/>
                    </a:cubicBezTo>
                    <a:cubicBezTo>
                      <a:pt x="11" y="35"/>
                      <a:pt x="11" y="35"/>
                      <a:pt x="11" y="35"/>
                    </a:cubicBezTo>
                    <a:cubicBezTo>
                      <a:pt x="6" y="38"/>
                      <a:pt x="6" y="38"/>
                      <a:pt x="6" y="38"/>
                    </a:cubicBezTo>
                    <a:cubicBezTo>
                      <a:pt x="11" y="42"/>
                      <a:pt x="11" y="42"/>
                      <a:pt x="11" y="42"/>
                    </a:cubicBezTo>
                    <a:cubicBezTo>
                      <a:pt x="11" y="42"/>
                      <a:pt x="11" y="42"/>
                      <a:pt x="11" y="42"/>
                    </a:cubicBezTo>
                    <a:cubicBezTo>
                      <a:pt x="11" y="42"/>
                      <a:pt x="11" y="42"/>
                      <a:pt x="11" y="42"/>
                    </a:cubicBezTo>
                    <a:close/>
                    <a:moveTo>
                      <a:pt x="2" y="34"/>
                    </a:moveTo>
                    <a:cubicBezTo>
                      <a:pt x="6" y="38"/>
                      <a:pt x="6" y="38"/>
                      <a:pt x="6" y="38"/>
                    </a:cubicBezTo>
                    <a:cubicBezTo>
                      <a:pt x="10" y="35"/>
                      <a:pt x="10" y="35"/>
                      <a:pt x="10" y="35"/>
                    </a:cubicBezTo>
                    <a:cubicBezTo>
                      <a:pt x="6" y="30"/>
                      <a:pt x="6" y="30"/>
                      <a:pt x="6" y="30"/>
                    </a:cubicBezTo>
                    <a:lnTo>
                      <a:pt x="2" y="34"/>
                    </a:lnTo>
                    <a:close/>
                    <a:moveTo>
                      <a:pt x="3" y="26"/>
                    </a:moveTo>
                    <a:cubicBezTo>
                      <a:pt x="6" y="30"/>
                      <a:pt x="6" y="30"/>
                      <a:pt x="6" y="30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7" y="23"/>
                      <a:pt x="7" y="23"/>
                      <a:pt x="7" y="23"/>
                    </a:cubicBezTo>
                    <a:lnTo>
                      <a:pt x="3" y="26"/>
                    </a:lnTo>
                    <a:close/>
                    <a:moveTo>
                      <a:pt x="4" y="20"/>
                    </a:moveTo>
                    <a:cubicBezTo>
                      <a:pt x="7" y="23"/>
                      <a:pt x="7" y="23"/>
                      <a:pt x="7" y="23"/>
                    </a:cubicBezTo>
                    <a:cubicBezTo>
                      <a:pt x="10" y="20"/>
                      <a:pt x="10" y="20"/>
                      <a:pt x="10" y="20"/>
                    </a:cubicBezTo>
                    <a:cubicBezTo>
                      <a:pt x="7" y="17"/>
                      <a:pt x="7" y="17"/>
                      <a:pt x="7" y="17"/>
                    </a:cubicBezTo>
                    <a:lnTo>
                      <a:pt x="4" y="20"/>
                    </a:lnTo>
                    <a:close/>
                    <a:moveTo>
                      <a:pt x="5" y="15"/>
                    </a:moveTo>
                    <a:cubicBezTo>
                      <a:pt x="7" y="17"/>
                      <a:pt x="7" y="17"/>
                      <a:pt x="7" y="17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7" y="12"/>
                      <a:pt x="7" y="12"/>
                      <a:pt x="7" y="12"/>
                    </a:cubicBezTo>
                    <a:lnTo>
                      <a:pt x="5" y="15"/>
                    </a:lnTo>
                    <a:close/>
                    <a:moveTo>
                      <a:pt x="6" y="10"/>
                    </a:moveTo>
                    <a:cubicBezTo>
                      <a:pt x="7" y="12"/>
                      <a:pt x="7" y="12"/>
                      <a:pt x="7" y="12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8" y="7"/>
                      <a:pt x="8" y="7"/>
                      <a:pt x="8" y="7"/>
                    </a:cubicBezTo>
                    <a:lnTo>
                      <a:pt x="6" y="10"/>
                    </a:lnTo>
                    <a:close/>
                    <a:moveTo>
                      <a:pt x="7" y="5"/>
                    </a:moveTo>
                    <a:cubicBezTo>
                      <a:pt x="8" y="7"/>
                      <a:pt x="8" y="7"/>
                      <a:pt x="8" y="7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8" y="3"/>
                      <a:pt x="8" y="3"/>
                      <a:pt x="8" y="3"/>
                    </a:cubicBezTo>
                    <a:lnTo>
                      <a:pt x="7" y="5"/>
                    </a:lnTo>
                    <a:close/>
                    <a:moveTo>
                      <a:pt x="7" y="1"/>
                    </a:moveTo>
                    <a:cubicBezTo>
                      <a:pt x="8" y="2"/>
                      <a:pt x="8" y="2"/>
                      <a:pt x="8" y="2"/>
                    </a:cubicBezTo>
                    <a:cubicBezTo>
                      <a:pt x="9" y="1"/>
                      <a:pt x="9" y="1"/>
                      <a:pt x="9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15" name="Freeform 3635"/>
              <p:cNvSpPr>
                <a:spLocks noEditPoints="1"/>
              </p:cNvSpPr>
              <p:nvPr/>
            </p:nvSpPr>
            <p:spPr bwMode="auto">
              <a:xfrm>
                <a:off x="8134" y="3159"/>
                <a:ext cx="14" cy="56"/>
              </a:xfrm>
              <a:custGeom>
                <a:avLst/>
                <a:gdLst>
                  <a:gd name="T0" fmla="*/ 7 w 9"/>
                  <a:gd name="T1" fmla="*/ 37 h 37"/>
                  <a:gd name="T2" fmla="*/ 0 w 9"/>
                  <a:gd name="T3" fmla="*/ 36 h 37"/>
                  <a:gd name="T4" fmla="*/ 1 w 9"/>
                  <a:gd name="T5" fmla="*/ 29 h 37"/>
                  <a:gd name="T6" fmla="*/ 1 w 9"/>
                  <a:gd name="T7" fmla="*/ 24 h 37"/>
                  <a:gd name="T8" fmla="*/ 4 w 9"/>
                  <a:gd name="T9" fmla="*/ 16 h 37"/>
                  <a:gd name="T10" fmla="*/ 4 w 9"/>
                  <a:gd name="T11" fmla="*/ 12 h 37"/>
                  <a:gd name="T12" fmla="*/ 4 w 9"/>
                  <a:gd name="T13" fmla="*/ 8 h 37"/>
                  <a:gd name="T14" fmla="*/ 3 w 9"/>
                  <a:gd name="T15" fmla="*/ 0 h 37"/>
                  <a:gd name="T16" fmla="*/ 5 w 9"/>
                  <a:gd name="T17" fmla="*/ 1 h 37"/>
                  <a:gd name="T18" fmla="*/ 6 w 9"/>
                  <a:gd name="T19" fmla="*/ 4 h 37"/>
                  <a:gd name="T20" fmla="*/ 6 w 9"/>
                  <a:gd name="T21" fmla="*/ 7 h 37"/>
                  <a:gd name="T22" fmla="*/ 6 w 9"/>
                  <a:gd name="T23" fmla="*/ 9 h 37"/>
                  <a:gd name="T24" fmla="*/ 7 w 9"/>
                  <a:gd name="T25" fmla="*/ 9 h 37"/>
                  <a:gd name="T26" fmla="*/ 7 w 9"/>
                  <a:gd name="T27" fmla="*/ 14 h 37"/>
                  <a:gd name="T28" fmla="*/ 7 w 9"/>
                  <a:gd name="T29" fmla="*/ 18 h 37"/>
                  <a:gd name="T30" fmla="*/ 7 w 9"/>
                  <a:gd name="T31" fmla="*/ 20 h 37"/>
                  <a:gd name="T32" fmla="*/ 8 w 9"/>
                  <a:gd name="T33" fmla="*/ 24 h 37"/>
                  <a:gd name="T34" fmla="*/ 8 w 9"/>
                  <a:gd name="T35" fmla="*/ 33 h 37"/>
                  <a:gd name="T36" fmla="*/ 7 w 9"/>
                  <a:gd name="T37" fmla="*/ 36 h 37"/>
                  <a:gd name="T38" fmla="*/ 0 w 9"/>
                  <a:gd name="T39" fmla="*/ 36 h 37"/>
                  <a:gd name="T40" fmla="*/ 0 w 9"/>
                  <a:gd name="T41" fmla="*/ 36 h 37"/>
                  <a:gd name="T42" fmla="*/ 7 w 9"/>
                  <a:gd name="T43" fmla="*/ 35 h 37"/>
                  <a:gd name="T44" fmla="*/ 6 w 9"/>
                  <a:gd name="T45" fmla="*/ 30 h 37"/>
                  <a:gd name="T46" fmla="*/ 6 w 9"/>
                  <a:gd name="T47" fmla="*/ 30 h 37"/>
                  <a:gd name="T48" fmla="*/ 5 w 9"/>
                  <a:gd name="T49" fmla="*/ 27 h 37"/>
                  <a:gd name="T50" fmla="*/ 8 w 9"/>
                  <a:gd name="T51" fmla="*/ 29 h 37"/>
                  <a:gd name="T52" fmla="*/ 8 w 9"/>
                  <a:gd name="T53" fmla="*/ 29 h 37"/>
                  <a:gd name="T54" fmla="*/ 7 w 9"/>
                  <a:gd name="T55" fmla="*/ 30 h 37"/>
                  <a:gd name="T56" fmla="*/ 5 w 9"/>
                  <a:gd name="T57" fmla="*/ 27 h 37"/>
                  <a:gd name="T58" fmla="*/ 2 w 9"/>
                  <a:gd name="T59" fmla="*/ 24 h 37"/>
                  <a:gd name="T60" fmla="*/ 6 w 9"/>
                  <a:gd name="T61" fmla="*/ 23 h 37"/>
                  <a:gd name="T62" fmla="*/ 7 w 9"/>
                  <a:gd name="T63" fmla="*/ 23 h 37"/>
                  <a:gd name="T64" fmla="*/ 6 w 9"/>
                  <a:gd name="T65" fmla="*/ 20 h 37"/>
                  <a:gd name="T66" fmla="*/ 5 w 9"/>
                  <a:gd name="T67" fmla="*/ 20 h 37"/>
                  <a:gd name="T68" fmla="*/ 2 w 9"/>
                  <a:gd name="T69" fmla="*/ 19 h 37"/>
                  <a:gd name="T70" fmla="*/ 4 w 9"/>
                  <a:gd name="T71" fmla="*/ 16 h 37"/>
                  <a:gd name="T72" fmla="*/ 7 w 9"/>
                  <a:gd name="T73" fmla="*/ 18 h 37"/>
                  <a:gd name="T74" fmla="*/ 6 w 9"/>
                  <a:gd name="T75" fmla="*/ 16 h 37"/>
                  <a:gd name="T76" fmla="*/ 6 w 9"/>
                  <a:gd name="T77" fmla="*/ 16 h 37"/>
                  <a:gd name="T78" fmla="*/ 5 w 9"/>
                  <a:gd name="T79" fmla="*/ 14 h 37"/>
                  <a:gd name="T80" fmla="*/ 4 w 9"/>
                  <a:gd name="T81" fmla="*/ 12 h 37"/>
                  <a:gd name="T82" fmla="*/ 6 w 9"/>
                  <a:gd name="T83" fmla="*/ 14 h 37"/>
                  <a:gd name="T84" fmla="*/ 6 w 9"/>
                  <a:gd name="T85" fmla="*/ 13 h 37"/>
                  <a:gd name="T86" fmla="*/ 5 w 9"/>
                  <a:gd name="T87" fmla="*/ 12 h 37"/>
                  <a:gd name="T88" fmla="*/ 2 w 9"/>
                  <a:gd name="T89" fmla="*/ 10 h 37"/>
                  <a:gd name="T90" fmla="*/ 5 w 9"/>
                  <a:gd name="T91" fmla="*/ 8 h 37"/>
                  <a:gd name="T92" fmla="*/ 5 w 9"/>
                  <a:gd name="T93" fmla="*/ 9 h 37"/>
                  <a:gd name="T94" fmla="*/ 5 w 9"/>
                  <a:gd name="T95" fmla="*/ 9 h 37"/>
                  <a:gd name="T96" fmla="*/ 6 w 9"/>
                  <a:gd name="T97" fmla="*/ 7 h 37"/>
                  <a:gd name="T98" fmla="*/ 5 w 9"/>
                  <a:gd name="T99" fmla="*/ 8 h 37"/>
                  <a:gd name="T100" fmla="*/ 4 w 9"/>
                  <a:gd name="T101" fmla="*/ 3 h 37"/>
                  <a:gd name="T102" fmla="*/ 6 w 9"/>
                  <a:gd name="T103" fmla="*/ 4 h 37"/>
                  <a:gd name="T104" fmla="*/ 4 w 9"/>
                  <a:gd name="T105" fmla="*/ 1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9" h="37">
                    <a:moveTo>
                      <a:pt x="9" y="37"/>
                    </a:moveTo>
                    <a:cubicBezTo>
                      <a:pt x="9" y="37"/>
                      <a:pt x="9" y="37"/>
                      <a:pt x="9" y="37"/>
                    </a:cubicBezTo>
                    <a:cubicBezTo>
                      <a:pt x="7" y="37"/>
                      <a:pt x="7" y="37"/>
                      <a:pt x="7" y="37"/>
                    </a:cubicBezTo>
                    <a:cubicBezTo>
                      <a:pt x="7" y="37"/>
                      <a:pt x="7" y="37"/>
                      <a:pt x="7" y="37"/>
                    </a:cubicBezTo>
                    <a:cubicBezTo>
                      <a:pt x="7" y="37"/>
                      <a:pt x="7" y="37"/>
                      <a:pt x="7" y="37"/>
                    </a:cubicBezTo>
                    <a:cubicBezTo>
                      <a:pt x="0" y="36"/>
                      <a:pt x="0" y="36"/>
                      <a:pt x="0" y="36"/>
                    </a:cubicBezTo>
                    <a:cubicBezTo>
                      <a:pt x="0" y="36"/>
                      <a:pt x="0" y="36"/>
                      <a:pt x="0" y="36"/>
                    </a:cubicBezTo>
                    <a:cubicBezTo>
                      <a:pt x="0" y="36"/>
                      <a:pt x="0" y="36"/>
                      <a:pt x="0" y="36"/>
                    </a:cubicBezTo>
                    <a:cubicBezTo>
                      <a:pt x="4" y="32"/>
                      <a:pt x="4" y="32"/>
                      <a:pt x="4" y="32"/>
                    </a:cubicBezTo>
                    <a:cubicBezTo>
                      <a:pt x="1" y="30"/>
                      <a:pt x="1" y="30"/>
                      <a:pt x="1" y="30"/>
                    </a:cubicBezTo>
                    <a:cubicBezTo>
                      <a:pt x="1" y="30"/>
                      <a:pt x="1" y="30"/>
                      <a:pt x="1" y="30"/>
                    </a:cubicBezTo>
                    <a:cubicBezTo>
                      <a:pt x="1" y="30"/>
                      <a:pt x="1" y="29"/>
                      <a:pt x="1" y="29"/>
                    </a:cubicBezTo>
                    <a:cubicBezTo>
                      <a:pt x="4" y="27"/>
                      <a:pt x="4" y="27"/>
                      <a:pt x="4" y="27"/>
                    </a:cubicBezTo>
                    <a:cubicBezTo>
                      <a:pt x="1" y="24"/>
                      <a:pt x="1" y="24"/>
                      <a:pt x="1" y="24"/>
                    </a:cubicBezTo>
                    <a:cubicBezTo>
                      <a:pt x="1" y="24"/>
                      <a:pt x="1" y="24"/>
                      <a:pt x="1" y="24"/>
                    </a:cubicBezTo>
                    <a:cubicBezTo>
                      <a:pt x="1" y="24"/>
                      <a:pt x="1" y="24"/>
                      <a:pt x="1" y="24"/>
                    </a:cubicBezTo>
                    <a:cubicBezTo>
                      <a:pt x="4" y="21"/>
                      <a:pt x="4" y="21"/>
                      <a:pt x="4" y="21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8"/>
                      <a:pt x="7" y="18"/>
                      <a:pt x="7" y="18"/>
                    </a:cubicBezTo>
                    <a:cubicBezTo>
                      <a:pt x="7" y="18"/>
                      <a:pt x="7" y="18"/>
                      <a:pt x="7" y="18"/>
                    </a:cubicBezTo>
                    <a:cubicBezTo>
                      <a:pt x="7" y="18"/>
                      <a:pt x="7" y="18"/>
                      <a:pt x="7" y="18"/>
                    </a:cubicBezTo>
                    <a:cubicBezTo>
                      <a:pt x="7" y="18"/>
                      <a:pt x="7" y="18"/>
                      <a:pt x="7" y="18"/>
                    </a:cubicBezTo>
                    <a:cubicBezTo>
                      <a:pt x="7" y="18"/>
                      <a:pt x="7" y="18"/>
                      <a:pt x="7" y="18"/>
                    </a:cubicBezTo>
                    <a:cubicBezTo>
                      <a:pt x="7" y="20"/>
                      <a:pt x="7" y="20"/>
                      <a:pt x="7" y="20"/>
                    </a:cubicBezTo>
                    <a:cubicBezTo>
                      <a:pt x="7" y="20"/>
                      <a:pt x="7" y="20"/>
                      <a:pt x="7" y="20"/>
                    </a:cubicBezTo>
                    <a:cubicBezTo>
                      <a:pt x="7" y="24"/>
                      <a:pt x="7" y="24"/>
                      <a:pt x="7" y="24"/>
                    </a:cubicBezTo>
                    <a:cubicBezTo>
                      <a:pt x="8" y="24"/>
                      <a:pt x="8" y="24"/>
                      <a:pt x="8" y="24"/>
                    </a:cubicBezTo>
                    <a:cubicBezTo>
                      <a:pt x="8" y="24"/>
                      <a:pt x="8" y="24"/>
                      <a:pt x="8" y="24"/>
                    </a:cubicBezTo>
                    <a:cubicBezTo>
                      <a:pt x="8" y="24"/>
                      <a:pt x="8" y="24"/>
                      <a:pt x="8" y="24"/>
                    </a:cubicBezTo>
                    <a:cubicBezTo>
                      <a:pt x="7" y="25"/>
                      <a:pt x="7" y="25"/>
                      <a:pt x="7" y="25"/>
                    </a:cubicBezTo>
                    <a:cubicBezTo>
                      <a:pt x="8" y="29"/>
                      <a:pt x="8" y="29"/>
                      <a:pt x="8" y="29"/>
                    </a:cubicBezTo>
                    <a:cubicBezTo>
                      <a:pt x="8" y="29"/>
                      <a:pt x="8" y="29"/>
                      <a:pt x="8" y="29"/>
                    </a:cubicBezTo>
                    <a:cubicBezTo>
                      <a:pt x="8" y="33"/>
                      <a:pt x="8" y="33"/>
                      <a:pt x="8" y="33"/>
                    </a:cubicBezTo>
                    <a:cubicBezTo>
                      <a:pt x="9" y="36"/>
                      <a:pt x="9" y="36"/>
                      <a:pt x="9" y="36"/>
                    </a:cubicBezTo>
                    <a:cubicBezTo>
                      <a:pt x="9" y="37"/>
                      <a:pt x="9" y="37"/>
                      <a:pt x="9" y="37"/>
                    </a:cubicBezTo>
                    <a:cubicBezTo>
                      <a:pt x="9" y="37"/>
                      <a:pt x="9" y="37"/>
                      <a:pt x="9" y="37"/>
                    </a:cubicBezTo>
                    <a:close/>
                    <a:moveTo>
                      <a:pt x="7" y="36"/>
                    </a:moveTo>
                    <a:cubicBezTo>
                      <a:pt x="8" y="36"/>
                      <a:pt x="8" y="36"/>
                      <a:pt x="8" y="36"/>
                    </a:cubicBezTo>
                    <a:cubicBezTo>
                      <a:pt x="7" y="35"/>
                      <a:pt x="7" y="35"/>
                      <a:pt x="7" y="35"/>
                    </a:cubicBezTo>
                    <a:lnTo>
                      <a:pt x="7" y="36"/>
                    </a:lnTo>
                    <a:close/>
                    <a:moveTo>
                      <a:pt x="0" y="36"/>
                    </a:moveTo>
                    <a:cubicBezTo>
                      <a:pt x="7" y="36"/>
                      <a:pt x="7" y="36"/>
                      <a:pt x="7" y="36"/>
                    </a:cubicBezTo>
                    <a:cubicBezTo>
                      <a:pt x="7" y="35"/>
                      <a:pt x="7" y="35"/>
                      <a:pt x="7" y="35"/>
                    </a:cubicBezTo>
                    <a:cubicBezTo>
                      <a:pt x="4" y="33"/>
                      <a:pt x="4" y="33"/>
                      <a:pt x="4" y="33"/>
                    </a:cubicBezTo>
                    <a:lnTo>
                      <a:pt x="0" y="36"/>
                    </a:lnTo>
                    <a:close/>
                    <a:moveTo>
                      <a:pt x="7" y="35"/>
                    </a:moveTo>
                    <a:cubicBezTo>
                      <a:pt x="8" y="36"/>
                      <a:pt x="8" y="36"/>
                      <a:pt x="8" y="36"/>
                    </a:cubicBezTo>
                    <a:cubicBezTo>
                      <a:pt x="7" y="33"/>
                      <a:pt x="7" y="33"/>
                      <a:pt x="7" y="33"/>
                    </a:cubicBezTo>
                    <a:lnTo>
                      <a:pt x="7" y="35"/>
                    </a:lnTo>
                    <a:close/>
                    <a:moveTo>
                      <a:pt x="4" y="32"/>
                    </a:moveTo>
                    <a:cubicBezTo>
                      <a:pt x="7" y="35"/>
                      <a:pt x="7" y="35"/>
                      <a:pt x="7" y="35"/>
                    </a:cubicBezTo>
                    <a:cubicBezTo>
                      <a:pt x="7" y="33"/>
                      <a:pt x="7" y="33"/>
                      <a:pt x="7" y="33"/>
                    </a:cubicBezTo>
                    <a:cubicBezTo>
                      <a:pt x="6" y="30"/>
                      <a:pt x="6" y="30"/>
                      <a:pt x="6" y="30"/>
                    </a:cubicBezTo>
                    <a:lnTo>
                      <a:pt x="4" y="32"/>
                    </a:lnTo>
                    <a:close/>
                    <a:moveTo>
                      <a:pt x="1" y="30"/>
                    </a:moveTo>
                    <a:cubicBezTo>
                      <a:pt x="4" y="32"/>
                      <a:pt x="4" y="32"/>
                      <a:pt x="4" y="32"/>
                    </a:cubicBezTo>
                    <a:cubicBezTo>
                      <a:pt x="6" y="30"/>
                      <a:pt x="6" y="30"/>
                      <a:pt x="6" y="30"/>
                    </a:cubicBezTo>
                    <a:cubicBezTo>
                      <a:pt x="6" y="29"/>
                      <a:pt x="6" y="29"/>
                      <a:pt x="6" y="29"/>
                    </a:cubicBezTo>
                    <a:cubicBezTo>
                      <a:pt x="6" y="29"/>
                      <a:pt x="6" y="29"/>
                      <a:pt x="6" y="29"/>
                    </a:cubicBezTo>
                    <a:cubicBezTo>
                      <a:pt x="6" y="28"/>
                      <a:pt x="6" y="28"/>
                      <a:pt x="6" y="28"/>
                    </a:cubicBezTo>
                    <a:cubicBezTo>
                      <a:pt x="5" y="27"/>
                      <a:pt x="5" y="27"/>
                      <a:pt x="5" y="27"/>
                    </a:cubicBezTo>
                    <a:lnTo>
                      <a:pt x="1" y="30"/>
                    </a:lnTo>
                    <a:close/>
                    <a:moveTo>
                      <a:pt x="7" y="30"/>
                    </a:moveTo>
                    <a:cubicBezTo>
                      <a:pt x="7" y="32"/>
                      <a:pt x="7" y="32"/>
                      <a:pt x="7" y="32"/>
                    </a:cubicBezTo>
                    <a:cubicBezTo>
                      <a:pt x="8" y="29"/>
                      <a:pt x="8" y="29"/>
                      <a:pt x="8" y="29"/>
                    </a:cubicBezTo>
                    <a:cubicBezTo>
                      <a:pt x="7" y="25"/>
                      <a:pt x="7" y="25"/>
                      <a:pt x="7" y="25"/>
                    </a:cubicBezTo>
                    <a:cubicBezTo>
                      <a:pt x="6" y="28"/>
                      <a:pt x="6" y="28"/>
                      <a:pt x="6" y="28"/>
                    </a:cubicBezTo>
                    <a:cubicBezTo>
                      <a:pt x="8" y="29"/>
                      <a:pt x="8" y="29"/>
                      <a:pt x="8" y="29"/>
                    </a:cubicBezTo>
                    <a:cubicBezTo>
                      <a:pt x="8" y="29"/>
                      <a:pt x="8" y="29"/>
                      <a:pt x="8" y="29"/>
                    </a:cubicBezTo>
                    <a:cubicBezTo>
                      <a:pt x="8" y="29"/>
                      <a:pt x="8" y="29"/>
                      <a:pt x="8" y="29"/>
                    </a:cubicBezTo>
                    <a:lnTo>
                      <a:pt x="7" y="30"/>
                    </a:lnTo>
                    <a:close/>
                    <a:moveTo>
                      <a:pt x="6" y="29"/>
                    </a:moveTo>
                    <a:cubicBezTo>
                      <a:pt x="7" y="30"/>
                      <a:pt x="7" y="30"/>
                      <a:pt x="7" y="30"/>
                    </a:cubicBezTo>
                    <a:cubicBezTo>
                      <a:pt x="7" y="29"/>
                      <a:pt x="7" y="29"/>
                      <a:pt x="7" y="29"/>
                    </a:cubicBezTo>
                    <a:cubicBezTo>
                      <a:pt x="6" y="28"/>
                      <a:pt x="6" y="28"/>
                      <a:pt x="6" y="28"/>
                    </a:cubicBezTo>
                    <a:lnTo>
                      <a:pt x="6" y="29"/>
                    </a:lnTo>
                    <a:close/>
                    <a:moveTo>
                      <a:pt x="5" y="27"/>
                    </a:moveTo>
                    <a:cubicBezTo>
                      <a:pt x="6" y="28"/>
                      <a:pt x="6" y="28"/>
                      <a:pt x="6" y="28"/>
                    </a:cubicBezTo>
                    <a:cubicBezTo>
                      <a:pt x="6" y="25"/>
                      <a:pt x="6" y="25"/>
                      <a:pt x="6" y="25"/>
                    </a:cubicBezTo>
                    <a:lnTo>
                      <a:pt x="5" y="27"/>
                    </a:lnTo>
                    <a:close/>
                    <a:moveTo>
                      <a:pt x="2" y="24"/>
                    </a:moveTo>
                    <a:cubicBezTo>
                      <a:pt x="5" y="26"/>
                      <a:pt x="5" y="26"/>
                      <a:pt x="5" y="26"/>
                    </a:cubicBezTo>
                    <a:cubicBezTo>
                      <a:pt x="7" y="25"/>
                      <a:pt x="7" y="25"/>
                      <a:pt x="7" y="25"/>
                    </a:cubicBezTo>
                    <a:cubicBezTo>
                      <a:pt x="7" y="24"/>
                      <a:pt x="7" y="24"/>
                      <a:pt x="7" y="24"/>
                    </a:cubicBezTo>
                    <a:cubicBezTo>
                      <a:pt x="6" y="23"/>
                      <a:pt x="6" y="23"/>
                      <a:pt x="6" y="23"/>
                    </a:cubicBezTo>
                    <a:cubicBezTo>
                      <a:pt x="4" y="21"/>
                      <a:pt x="4" y="21"/>
                      <a:pt x="4" y="21"/>
                    </a:cubicBezTo>
                    <a:lnTo>
                      <a:pt x="2" y="24"/>
                    </a:lnTo>
                    <a:close/>
                    <a:moveTo>
                      <a:pt x="7" y="23"/>
                    </a:moveTo>
                    <a:cubicBezTo>
                      <a:pt x="7" y="23"/>
                      <a:pt x="7" y="23"/>
                      <a:pt x="7" y="23"/>
                    </a:cubicBezTo>
                    <a:cubicBezTo>
                      <a:pt x="7" y="20"/>
                      <a:pt x="7" y="20"/>
                      <a:pt x="7" y="20"/>
                    </a:cubicBezTo>
                    <a:cubicBezTo>
                      <a:pt x="7" y="19"/>
                      <a:pt x="7" y="19"/>
                      <a:pt x="7" y="19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6" y="20"/>
                      <a:pt x="6" y="20"/>
                      <a:pt x="6" y="20"/>
                    </a:cubicBezTo>
                    <a:lnTo>
                      <a:pt x="7" y="23"/>
                    </a:lnTo>
                    <a:close/>
                    <a:moveTo>
                      <a:pt x="4" y="21"/>
                    </a:moveTo>
                    <a:cubicBezTo>
                      <a:pt x="6" y="23"/>
                      <a:pt x="6" y="23"/>
                      <a:pt x="6" y="23"/>
                    </a:cubicBezTo>
                    <a:cubicBezTo>
                      <a:pt x="5" y="20"/>
                      <a:pt x="5" y="20"/>
                      <a:pt x="5" y="20"/>
                    </a:cubicBezTo>
                    <a:cubicBezTo>
                      <a:pt x="5" y="20"/>
                      <a:pt x="5" y="20"/>
                      <a:pt x="5" y="20"/>
                    </a:cubicBezTo>
                    <a:cubicBezTo>
                      <a:pt x="5" y="20"/>
                      <a:pt x="5" y="20"/>
                      <a:pt x="5" y="20"/>
                    </a:cubicBezTo>
                    <a:lnTo>
                      <a:pt x="4" y="21"/>
                    </a:lnTo>
                    <a:close/>
                    <a:moveTo>
                      <a:pt x="2" y="19"/>
                    </a:moveTo>
                    <a:cubicBezTo>
                      <a:pt x="4" y="21"/>
                      <a:pt x="4" y="21"/>
                      <a:pt x="4" y="21"/>
                    </a:cubicBezTo>
                    <a:cubicBezTo>
                      <a:pt x="6" y="19"/>
                      <a:pt x="6" y="19"/>
                      <a:pt x="6" y="19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4" y="16"/>
                      <a:pt x="4" y="16"/>
                      <a:pt x="4" y="16"/>
                    </a:cubicBezTo>
                    <a:lnTo>
                      <a:pt x="2" y="19"/>
                    </a:lnTo>
                    <a:close/>
                    <a:moveTo>
                      <a:pt x="6" y="18"/>
                    </a:moveTo>
                    <a:cubicBezTo>
                      <a:pt x="6" y="19"/>
                      <a:pt x="6" y="19"/>
                      <a:pt x="6" y="19"/>
                    </a:cubicBezTo>
                    <a:cubicBezTo>
                      <a:pt x="7" y="18"/>
                      <a:pt x="7" y="18"/>
                      <a:pt x="7" y="18"/>
                    </a:cubicBezTo>
                    <a:cubicBezTo>
                      <a:pt x="6" y="18"/>
                      <a:pt x="6" y="18"/>
                      <a:pt x="6" y="18"/>
                    </a:cubicBezTo>
                    <a:close/>
                    <a:moveTo>
                      <a:pt x="5" y="16"/>
                    </a:moveTo>
                    <a:cubicBezTo>
                      <a:pt x="6" y="17"/>
                      <a:pt x="6" y="17"/>
                      <a:pt x="6" y="17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5"/>
                    </a:cubicBezTo>
                    <a:lnTo>
                      <a:pt x="5" y="16"/>
                    </a:lnTo>
                    <a:close/>
                    <a:moveTo>
                      <a:pt x="6" y="14"/>
                    </a:moveTo>
                    <a:cubicBezTo>
                      <a:pt x="6" y="16"/>
                      <a:pt x="6" y="16"/>
                      <a:pt x="6" y="16"/>
                    </a:cubicBezTo>
                    <a:cubicBezTo>
                      <a:pt x="6" y="14"/>
                      <a:pt x="6" y="14"/>
                      <a:pt x="6" y="14"/>
                    </a:cubicBezTo>
                    <a:close/>
                    <a:moveTo>
                      <a:pt x="2" y="14"/>
                    </a:moveTo>
                    <a:cubicBezTo>
                      <a:pt x="4" y="16"/>
                      <a:pt x="4" y="16"/>
                      <a:pt x="4" y="16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4" y="12"/>
                      <a:pt x="4" y="12"/>
                      <a:pt x="4" y="12"/>
                    </a:cubicBezTo>
                    <a:lnTo>
                      <a:pt x="2" y="14"/>
                    </a:lnTo>
                    <a:close/>
                    <a:moveTo>
                      <a:pt x="6" y="14"/>
                    </a:moveTo>
                    <a:cubicBezTo>
                      <a:pt x="6" y="14"/>
                      <a:pt x="6" y="14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3"/>
                      <a:pt x="6" y="13"/>
                      <a:pt x="6" y="13"/>
                    </a:cubicBezTo>
                    <a:lnTo>
                      <a:pt x="6" y="14"/>
                    </a:lnTo>
                    <a:close/>
                    <a:moveTo>
                      <a:pt x="6" y="13"/>
                    </a:moveTo>
                    <a:cubicBezTo>
                      <a:pt x="6" y="13"/>
                      <a:pt x="6" y="13"/>
                      <a:pt x="6" y="13"/>
                    </a:cubicBezTo>
                    <a:cubicBezTo>
                      <a:pt x="6" y="12"/>
                      <a:pt x="6" y="12"/>
                      <a:pt x="6" y="12"/>
                    </a:cubicBezTo>
                    <a:lnTo>
                      <a:pt x="6" y="13"/>
                    </a:lnTo>
                    <a:close/>
                    <a:moveTo>
                      <a:pt x="4" y="12"/>
                    </a:moveTo>
                    <a:cubicBezTo>
                      <a:pt x="5" y="12"/>
                      <a:pt x="5" y="12"/>
                      <a:pt x="5" y="12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4" y="12"/>
                    </a:lnTo>
                    <a:close/>
                    <a:moveTo>
                      <a:pt x="2" y="10"/>
                    </a:moveTo>
                    <a:cubicBezTo>
                      <a:pt x="4" y="11"/>
                      <a:pt x="4" y="11"/>
                      <a:pt x="4" y="11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lnTo>
                      <a:pt x="2" y="10"/>
                    </a:lnTo>
                    <a:close/>
                    <a:moveTo>
                      <a:pt x="5" y="9"/>
                    </a:moveTo>
                    <a:cubicBezTo>
                      <a:pt x="6" y="10"/>
                      <a:pt x="6" y="10"/>
                      <a:pt x="6" y="1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9"/>
                      <a:pt x="6" y="9"/>
                      <a:pt x="6" y="9"/>
                    </a:cubicBezTo>
                    <a:lnTo>
                      <a:pt x="5" y="9"/>
                    </a:lnTo>
                    <a:close/>
                    <a:moveTo>
                      <a:pt x="5" y="8"/>
                    </a:move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5" y="7"/>
                      <a:pt x="5" y="7"/>
                      <a:pt x="5" y="7"/>
                    </a:cubicBezTo>
                    <a:lnTo>
                      <a:pt x="5" y="8"/>
                    </a:lnTo>
                    <a:close/>
                    <a:moveTo>
                      <a:pt x="3" y="6"/>
                    </a:moveTo>
                    <a:cubicBezTo>
                      <a:pt x="5" y="8"/>
                      <a:pt x="5" y="8"/>
                      <a:pt x="5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3"/>
                      <a:pt x="4" y="3"/>
                      <a:pt x="4" y="3"/>
                    </a:cubicBezTo>
                    <a:lnTo>
                      <a:pt x="3" y="6"/>
                    </a:lnTo>
                    <a:close/>
                    <a:moveTo>
                      <a:pt x="5" y="4"/>
                    </a:moveTo>
                    <a:cubicBezTo>
                      <a:pt x="5" y="5"/>
                      <a:pt x="5" y="5"/>
                      <a:pt x="5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4"/>
                      <a:pt x="5" y="4"/>
                      <a:pt x="5" y="4"/>
                    </a:cubicBezTo>
                    <a:close/>
                    <a:moveTo>
                      <a:pt x="3" y="0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lnTo>
                      <a:pt x="3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16" name="Rectangle 3636"/>
              <p:cNvSpPr>
                <a:spLocks noChangeArrowheads="1"/>
              </p:cNvSpPr>
              <p:nvPr/>
            </p:nvSpPr>
            <p:spPr bwMode="auto">
              <a:xfrm>
                <a:off x="8131" y="3156"/>
                <a:ext cx="17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17" name="Freeform 3637"/>
              <p:cNvSpPr>
                <a:spLocks/>
              </p:cNvSpPr>
              <p:nvPr/>
            </p:nvSpPr>
            <p:spPr bwMode="auto">
              <a:xfrm>
                <a:off x="8146" y="3156"/>
                <a:ext cx="5" cy="3"/>
              </a:xfrm>
              <a:custGeom>
                <a:avLst/>
                <a:gdLst>
                  <a:gd name="T0" fmla="*/ 5 w 5"/>
                  <a:gd name="T1" fmla="*/ 3 h 3"/>
                  <a:gd name="T2" fmla="*/ 0 w 5"/>
                  <a:gd name="T3" fmla="*/ 1 h 3"/>
                  <a:gd name="T4" fmla="*/ 0 w 5"/>
                  <a:gd name="T5" fmla="*/ 0 h 3"/>
                  <a:gd name="T6" fmla="*/ 5 w 5"/>
                  <a:gd name="T7" fmla="*/ 1 h 3"/>
                  <a:gd name="T8" fmla="*/ 5 w 5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5" y="3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5" y="1"/>
                    </a:lnTo>
                    <a:lnTo>
                      <a:pt x="5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18" name="Freeform 3638"/>
              <p:cNvSpPr>
                <a:spLocks/>
              </p:cNvSpPr>
              <p:nvPr/>
            </p:nvSpPr>
            <p:spPr bwMode="auto">
              <a:xfrm>
                <a:off x="8146" y="3148"/>
                <a:ext cx="0" cy="9"/>
              </a:xfrm>
              <a:custGeom>
                <a:avLst/>
                <a:gdLst>
                  <a:gd name="T0" fmla="*/ 6 h 6"/>
                  <a:gd name="T1" fmla="*/ 6 h 6"/>
                  <a:gd name="T2" fmla="*/ 1 h 6"/>
                  <a:gd name="T3" fmla="*/ 0 h 6"/>
                  <a:gd name="T4" fmla="*/ 1 h 6"/>
                  <a:gd name="T5" fmla="*/ 6 h 6"/>
                  <a:gd name="T6" fmla="*/ 6 h 6"/>
                  <a:gd name="T7" fmla="*/ 6 h 6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</a:cxnLst>
                <a:rect l="0" t="0" r="r" b="b"/>
                <a:pathLst>
                  <a:path h="6">
                    <a:moveTo>
                      <a:pt x="0" y="6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19" name="Freeform 3639"/>
              <p:cNvSpPr>
                <a:spLocks/>
              </p:cNvSpPr>
              <p:nvPr/>
            </p:nvSpPr>
            <p:spPr bwMode="auto">
              <a:xfrm>
                <a:off x="8146" y="3148"/>
                <a:ext cx="5" cy="5"/>
              </a:xfrm>
              <a:custGeom>
                <a:avLst/>
                <a:gdLst>
                  <a:gd name="T0" fmla="*/ 3 w 3"/>
                  <a:gd name="T1" fmla="*/ 3 h 3"/>
                  <a:gd name="T2" fmla="*/ 3 w 3"/>
                  <a:gd name="T3" fmla="*/ 3 h 3"/>
                  <a:gd name="T4" fmla="*/ 0 w 3"/>
                  <a:gd name="T5" fmla="*/ 1 h 3"/>
                  <a:gd name="T6" fmla="*/ 0 w 3"/>
                  <a:gd name="T7" fmla="*/ 1 h 3"/>
                  <a:gd name="T8" fmla="*/ 0 w 3"/>
                  <a:gd name="T9" fmla="*/ 0 h 3"/>
                  <a:gd name="T10" fmla="*/ 3 w 3"/>
                  <a:gd name="T11" fmla="*/ 3 h 3"/>
                  <a:gd name="T12" fmla="*/ 3 w 3"/>
                  <a:gd name="T13" fmla="*/ 3 h 3"/>
                  <a:gd name="T14" fmla="*/ 3 w 3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20" name="Freeform 3640"/>
              <p:cNvSpPr>
                <a:spLocks/>
              </p:cNvSpPr>
              <p:nvPr/>
            </p:nvSpPr>
            <p:spPr bwMode="auto">
              <a:xfrm>
                <a:off x="8151" y="3153"/>
                <a:ext cx="0" cy="4"/>
              </a:xfrm>
              <a:custGeom>
                <a:avLst/>
                <a:gdLst>
                  <a:gd name="T0" fmla="*/ 3 h 3"/>
                  <a:gd name="T1" fmla="*/ 3 h 3"/>
                  <a:gd name="T2" fmla="*/ 3 h 3"/>
                  <a:gd name="T3" fmla="*/ 0 h 3"/>
                  <a:gd name="T4" fmla="*/ 0 h 3"/>
                  <a:gd name="T5" fmla="*/ 0 h 3"/>
                  <a:gd name="T6" fmla="*/ 0 h 3"/>
                  <a:gd name="T7" fmla="*/ 3 h 3"/>
                  <a:gd name="T8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  <a:cxn ang="0">
                    <a:pos x="0" y="T8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</p:grpSp>
        <p:sp>
          <p:nvSpPr>
            <p:cNvPr id="668" name="Freeform 3642"/>
            <p:cNvSpPr>
              <a:spLocks/>
            </p:cNvSpPr>
            <p:nvPr/>
          </p:nvSpPr>
          <p:spPr bwMode="auto">
            <a:xfrm>
              <a:off x="7594456" y="6041377"/>
              <a:ext cx="1644" cy="11508"/>
            </a:xfrm>
            <a:custGeom>
              <a:avLst/>
              <a:gdLst>
                <a:gd name="T0" fmla="*/ 1 w 1"/>
                <a:gd name="T1" fmla="*/ 5 h 5"/>
                <a:gd name="T2" fmla="*/ 1 w 1"/>
                <a:gd name="T3" fmla="*/ 5 h 5"/>
                <a:gd name="T4" fmla="*/ 0 w 1"/>
                <a:gd name="T5" fmla="*/ 0 h 5"/>
                <a:gd name="T6" fmla="*/ 1 w 1"/>
                <a:gd name="T7" fmla="*/ 0 h 5"/>
                <a:gd name="T8" fmla="*/ 1 w 1"/>
                <a:gd name="T9" fmla="*/ 0 h 5"/>
                <a:gd name="T10" fmla="*/ 1 w 1"/>
                <a:gd name="T11" fmla="*/ 5 h 5"/>
                <a:gd name="T12" fmla="*/ 1 w 1"/>
                <a:gd name="T1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5">
                  <a:moveTo>
                    <a:pt x="1" y="5"/>
                  </a:moveTo>
                  <a:cubicBezTo>
                    <a:pt x="1" y="5"/>
                    <a:pt x="1" y="5"/>
                    <a:pt x="1" y="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69" name="Freeform 3643"/>
            <p:cNvSpPr>
              <a:spLocks/>
            </p:cNvSpPr>
            <p:nvPr/>
          </p:nvSpPr>
          <p:spPr bwMode="auto">
            <a:xfrm>
              <a:off x="7594456" y="6041377"/>
              <a:ext cx="9864" cy="1644"/>
            </a:xfrm>
            <a:custGeom>
              <a:avLst/>
              <a:gdLst>
                <a:gd name="T0" fmla="*/ 4 w 4"/>
                <a:gd name="T1" fmla="*/ 1 h 1"/>
                <a:gd name="T2" fmla="*/ 4 w 4"/>
                <a:gd name="T3" fmla="*/ 1 h 1"/>
                <a:gd name="T4" fmla="*/ 1 w 4"/>
                <a:gd name="T5" fmla="*/ 0 h 1"/>
                <a:gd name="T6" fmla="*/ 0 w 4"/>
                <a:gd name="T7" fmla="*/ 0 h 1"/>
                <a:gd name="T8" fmla="*/ 1 w 4"/>
                <a:gd name="T9" fmla="*/ 0 h 1"/>
                <a:gd name="T10" fmla="*/ 4 w 4"/>
                <a:gd name="T11" fmla="*/ 1 h 1"/>
                <a:gd name="T12" fmla="*/ 4 w 4"/>
                <a:gd name="T13" fmla="*/ 1 h 1"/>
                <a:gd name="T14" fmla="*/ 4 w 4"/>
                <a:gd name="T1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1">
                  <a:moveTo>
                    <a:pt x="4" y="1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70" name="Freeform 3644"/>
            <p:cNvSpPr>
              <a:spLocks/>
            </p:cNvSpPr>
            <p:nvPr/>
          </p:nvSpPr>
          <p:spPr bwMode="auto">
            <a:xfrm>
              <a:off x="7604320" y="6043021"/>
              <a:ext cx="0" cy="9864"/>
            </a:xfrm>
            <a:custGeom>
              <a:avLst/>
              <a:gdLst>
                <a:gd name="T0" fmla="*/ 4 h 4"/>
                <a:gd name="T1" fmla="*/ 4 h 4"/>
                <a:gd name="T2" fmla="*/ 0 h 4"/>
                <a:gd name="T3" fmla="*/ 0 h 4"/>
                <a:gd name="T4" fmla="*/ 0 h 4"/>
                <a:gd name="T5" fmla="*/ 0 h 4"/>
                <a:gd name="T6" fmla="*/ 4 h 4"/>
                <a:gd name="T7" fmla="*/ 4 h 4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  <a:cxn ang="0">
                  <a:pos x="0" y="T7"/>
                </a:cxn>
              </a:cxnLst>
              <a:rect l="0" t="0" r="r" b="b"/>
              <a:pathLst>
                <a:path h="4">
                  <a:moveTo>
                    <a:pt x="0" y="4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71" name="Freeform 3645"/>
            <p:cNvSpPr>
              <a:spLocks/>
            </p:cNvSpPr>
            <p:nvPr/>
          </p:nvSpPr>
          <p:spPr bwMode="auto">
            <a:xfrm>
              <a:off x="7596100" y="6052885"/>
              <a:ext cx="32880" cy="4932"/>
            </a:xfrm>
            <a:custGeom>
              <a:avLst/>
              <a:gdLst>
                <a:gd name="T0" fmla="*/ 0 w 20"/>
                <a:gd name="T1" fmla="*/ 0 h 3"/>
                <a:gd name="T2" fmla="*/ 6 w 20"/>
                <a:gd name="T3" fmla="*/ 3 h 3"/>
                <a:gd name="T4" fmla="*/ 20 w 20"/>
                <a:gd name="T5" fmla="*/ 2 h 3"/>
                <a:gd name="T6" fmla="*/ 15 w 20"/>
                <a:gd name="T7" fmla="*/ 0 h 3"/>
                <a:gd name="T8" fmla="*/ 0 w 20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">
                  <a:moveTo>
                    <a:pt x="0" y="0"/>
                  </a:moveTo>
                  <a:lnTo>
                    <a:pt x="6" y="3"/>
                  </a:lnTo>
                  <a:lnTo>
                    <a:pt x="20" y="2"/>
                  </a:lnTo>
                  <a:lnTo>
                    <a:pt x="15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72" name="Freeform 3646"/>
            <p:cNvSpPr>
              <a:spLocks/>
            </p:cNvSpPr>
            <p:nvPr/>
          </p:nvSpPr>
          <p:spPr bwMode="auto">
            <a:xfrm>
              <a:off x="7594456" y="6041377"/>
              <a:ext cx="26304" cy="0"/>
            </a:xfrm>
            <a:custGeom>
              <a:avLst/>
              <a:gdLst>
                <a:gd name="T0" fmla="*/ 0 w 11"/>
                <a:gd name="T1" fmla="*/ 0 w 11"/>
                <a:gd name="T2" fmla="*/ 0 w 11"/>
                <a:gd name="T3" fmla="*/ 11 w 11"/>
                <a:gd name="T4" fmla="*/ 11 w 11"/>
                <a:gd name="T5" fmla="*/ 11 w 11"/>
                <a:gd name="T6" fmla="*/ 11 w 11"/>
                <a:gd name="T7" fmla="*/ 0 w 1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</a:cxnLst>
              <a:rect l="0" t="0" r="r" b="b"/>
              <a:pathLst>
                <a:path w="1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73" name="Freeform 3647"/>
            <p:cNvSpPr>
              <a:spLocks/>
            </p:cNvSpPr>
            <p:nvPr/>
          </p:nvSpPr>
          <p:spPr bwMode="auto">
            <a:xfrm>
              <a:off x="7609252" y="6041377"/>
              <a:ext cx="0" cy="11508"/>
            </a:xfrm>
            <a:custGeom>
              <a:avLst/>
              <a:gdLst>
                <a:gd name="T0" fmla="*/ 5 h 5"/>
                <a:gd name="T1" fmla="*/ 5 h 5"/>
                <a:gd name="T2" fmla="*/ 0 h 5"/>
                <a:gd name="T3" fmla="*/ 0 h 5"/>
                <a:gd name="T4" fmla="*/ 0 h 5"/>
                <a:gd name="T5" fmla="*/ 5 h 5"/>
                <a:gd name="T6" fmla="*/ 5 h 5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</a:cxnLst>
              <a:rect l="0" t="0" r="r" b="b"/>
              <a:pathLst>
                <a:path h="5">
                  <a:moveTo>
                    <a:pt x="0" y="5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74" name="Freeform 3648"/>
            <p:cNvSpPr>
              <a:spLocks/>
            </p:cNvSpPr>
            <p:nvPr/>
          </p:nvSpPr>
          <p:spPr bwMode="auto">
            <a:xfrm>
              <a:off x="7596100" y="6046309"/>
              <a:ext cx="24660" cy="0"/>
            </a:xfrm>
            <a:custGeom>
              <a:avLst/>
              <a:gdLst>
                <a:gd name="T0" fmla="*/ 0 w 10"/>
                <a:gd name="T1" fmla="*/ 0 w 10"/>
                <a:gd name="T2" fmla="*/ 0 w 10"/>
                <a:gd name="T3" fmla="*/ 10 w 10"/>
                <a:gd name="T4" fmla="*/ 10 w 10"/>
                <a:gd name="T5" fmla="*/ 10 w 10"/>
                <a:gd name="T6" fmla="*/ 0 w 10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</a:cxnLst>
              <a:rect l="0" t="0" r="r" b="b"/>
              <a:pathLst>
                <a:path w="1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75" name="Freeform 3649"/>
            <p:cNvSpPr>
              <a:spLocks/>
            </p:cNvSpPr>
            <p:nvPr/>
          </p:nvSpPr>
          <p:spPr bwMode="auto">
            <a:xfrm>
              <a:off x="7620760" y="6046309"/>
              <a:ext cx="8220" cy="4932"/>
            </a:xfrm>
            <a:custGeom>
              <a:avLst/>
              <a:gdLst>
                <a:gd name="T0" fmla="*/ 3 w 3"/>
                <a:gd name="T1" fmla="*/ 2 h 2"/>
                <a:gd name="T2" fmla="*/ 3 w 3"/>
                <a:gd name="T3" fmla="*/ 1 h 2"/>
                <a:gd name="T4" fmla="*/ 0 w 3"/>
                <a:gd name="T5" fmla="*/ 0 h 2"/>
                <a:gd name="T6" fmla="*/ 0 w 3"/>
                <a:gd name="T7" fmla="*/ 0 h 2"/>
                <a:gd name="T8" fmla="*/ 0 w 3"/>
                <a:gd name="T9" fmla="*/ 0 h 2"/>
                <a:gd name="T10" fmla="*/ 3 w 3"/>
                <a:gd name="T11" fmla="*/ 1 h 2"/>
                <a:gd name="T12" fmla="*/ 3 w 3"/>
                <a:gd name="T13" fmla="*/ 1 h 2"/>
                <a:gd name="T14" fmla="*/ 3 w 3"/>
                <a:gd name="T1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2">
                  <a:moveTo>
                    <a:pt x="3" y="2"/>
                  </a:moveTo>
                  <a:cubicBezTo>
                    <a:pt x="3" y="2"/>
                    <a:pt x="3" y="2"/>
                    <a:pt x="3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2"/>
                    <a:pt x="3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76" name="Freeform 3650"/>
            <p:cNvSpPr>
              <a:spLocks/>
            </p:cNvSpPr>
            <p:nvPr/>
          </p:nvSpPr>
          <p:spPr bwMode="auto">
            <a:xfrm>
              <a:off x="7620760" y="6041377"/>
              <a:ext cx="8220" cy="11508"/>
            </a:xfrm>
            <a:custGeom>
              <a:avLst/>
              <a:gdLst>
                <a:gd name="T0" fmla="*/ 3 w 3"/>
                <a:gd name="T1" fmla="*/ 5 h 5"/>
                <a:gd name="T2" fmla="*/ 3 w 3"/>
                <a:gd name="T3" fmla="*/ 5 h 5"/>
                <a:gd name="T4" fmla="*/ 0 w 3"/>
                <a:gd name="T5" fmla="*/ 0 h 5"/>
                <a:gd name="T6" fmla="*/ 0 w 3"/>
                <a:gd name="T7" fmla="*/ 0 h 5"/>
                <a:gd name="T8" fmla="*/ 0 w 3"/>
                <a:gd name="T9" fmla="*/ 0 h 5"/>
                <a:gd name="T10" fmla="*/ 3 w 3"/>
                <a:gd name="T11" fmla="*/ 5 h 5"/>
                <a:gd name="T12" fmla="*/ 3 w 3"/>
                <a:gd name="T13" fmla="*/ 5 h 5"/>
                <a:gd name="T14" fmla="*/ 3 w 3"/>
                <a:gd name="T1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5">
                  <a:moveTo>
                    <a:pt x="3" y="5"/>
                  </a:moveTo>
                  <a:cubicBezTo>
                    <a:pt x="3" y="5"/>
                    <a:pt x="3" y="5"/>
                    <a:pt x="3" y="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77" name="Freeform 3651"/>
            <p:cNvSpPr>
              <a:spLocks/>
            </p:cNvSpPr>
            <p:nvPr/>
          </p:nvSpPr>
          <p:spPr bwMode="auto">
            <a:xfrm>
              <a:off x="7620760" y="6046309"/>
              <a:ext cx="8220" cy="6576"/>
            </a:xfrm>
            <a:custGeom>
              <a:avLst/>
              <a:gdLst>
                <a:gd name="T0" fmla="*/ 0 w 3"/>
                <a:gd name="T1" fmla="*/ 3 h 3"/>
                <a:gd name="T2" fmla="*/ 0 w 3"/>
                <a:gd name="T3" fmla="*/ 3 h 3"/>
                <a:gd name="T4" fmla="*/ 0 w 3"/>
                <a:gd name="T5" fmla="*/ 2 h 3"/>
                <a:gd name="T6" fmla="*/ 3 w 3"/>
                <a:gd name="T7" fmla="*/ 0 h 3"/>
                <a:gd name="T8" fmla="*/ 3 w 3"/>
                <a:gd name="T9" fmla="*/ 0 h 3"/>
                <a:gd name="T10" fmla="*/ 3 w 3"/>
                <a:gd name="T11" fmla="*/ 0 h 3"/>
                <a:gd name="T12" fmla="*/ 1 w 3"/>
                <a:gd name="T13" fmla="*/ 3 h 3"/>
                <a:gd name="T14" fmla="*/ 0 w 3"/>
                <a:gd name="T1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3"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0" y="3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78" name="Freeform 3652"/>
            <p:cNvSpPr>
              <a:spLocks/>
            </p:cNvSpPr>
            <p:nvPr/>
          </p:nvSpPr>
          <p:spPr bwMode="auto">
            <a:xfrm>
              <a:off x="7596100" y="6041377"/>
              <a:ext cx="8220" cy="11508"/>
            </a:xfrm>
            <a:custGeom>
              <a:avLst/>
              <a:gdLst>
                <a:gd name="T0" fmla="*/ 3 w 3"/>
                <a:gd name="T1" fmla="*/ 5 h 5"/>
                <a:gd name="T2" fmla="*/ 3 w 3"/>
                <a:gd name="T3" fmla="*/ 5 h 5"/>
                <a:gd name="T4" fmla="*/ 0 w 3"/>
                <a:gd name="T5" fmla="*/ 0 h 5"/>
                <a:gd name="T6" fmla="*/ 0 w 3"/>
                <a:gd name="T7" fmla="*/ 0 h 5"/>
                <a:gd name="T8" fmla="*/ 0 w 3"/>
                <a:gd name="T9" fmla="*/ 0 h 5"/>
                <a:gd name="T10" fmla="*/ 3 w 3"/>
                <a:gd name="T11" fmla="*/ 5 h 5"/>
                <a:gd name="T12" fmla="*/ 3 w 3"/>
                <a:gd name="T13" fmla="*/ 5 h 5"/>
                <a:gd name="T14" fmla="*/ 3 w 3"/>
                <a:gd name="T1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5">
                  <a:moveTo>
                    <a:pt x="3" y="5"/>
                  </a:moveTo>
                  <a:cubicBezTo>
                    <a:pt x="3" y="5"/>
                    <a:pt x="3" y="5"/>
                    <a:pt x="3" y="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79" name="Freeform 3653"/>
            <p:cNvSpPr>
              <a:spLocks/>
            </p:cNvSpPr>
            <p:nvPr/>
          </p:nvSpPr>
          <p:spPr bwMode="auto">
            <a:xfrm>
              <a:off x="7596100" y="6043021"/>
              <a:ext cx="8220" cy="9864"/>
            </a:xfrm>
            <a:custGeom>
              <a:avLst/>
              <a:gdLst>
                <a:gd name="T0" fmla="*/ 0 w 3"/>
                <a:gd name="T1" fmla="*/ 4 h 4"/>
                <a:gd name="T2" fmla="*/ 0 w 3"/>
                <a:gd name="T3" fmla="*/ 4 h 4"/>
                <a:gd name="T4" fmla="*/ 0 w 3"/>
                <a:gd name="T5" fmla="*/ 3 h 4"/>
                <a:gd name="T6" fmla="*/ 3 w 3"/>
                <a:gd name="T7" fmla="*/ 0 h 4"/>
                <a:gd name="T8" fmla="*/ 3 w 3"/>
                <a:gd name="T9" fmla="*/ 0 h 4"/>
                <a:gd name="T10" fmla="*/ 3 w 3"/>
                <a:gd name="T11" fmla="*/ 0 h 4"/>
                <a:gd name="T12" fmla="*/ 0 w 3"/>
                <a:gd name="T13" fmla="*/ 4 h 4"/>
                <a:gd name="T14" fmla="*/ 0 w 3"/>
                <a:gd name="T1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4">
                  <a:moveTo>
                    <a:pt x="0" y="4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3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80" name="Freeform 3654"/>
            <p:cNvSpPr>
              <a:spLocks/>
            </p:cNvSpPr>
            <p:nvPr/>
          </p:nvSpPr>
          <p:spPr bwMode="auto">
            <a:xfrm>
              <a:off x="7596100" y="6046309"/>
              <a:ext cx="8220" cy="1644"/>
            </a:xfrm>
            <a:custGeom>
              <a:avLst/>
              <a:gdLst>
                <a:gd name="T0" fmla="*/ 3 w 3"/>
                <a:gd name="T1" fmla="*/ 1 h 1"/>
                <a:gd name="T2" fmla="*/ 3 w 3"/>
                <a:gd name="T3" fmla="*/ 1 h 1"/>
                <a:gd name="T4" fmla="*/ 0 w 3"/>
                <a:gd name="T5" fmla="*/ 1 h 1"/>
                <a:gd name="T6" fmla="*/ 0 w 3"/>
                <a:gd name="T7" fmla="*/ 0 h 1"/>
                <a:gd name="T8" fmla="*/ 0 w 3"/>
                <a:gd name="T9" fmla="*/ 0 h 1"/>
                <a:gd name="T10" fmla="*/ 3 w 3"/>
                <a:gd name="T11" fmla="*/ 0 h 1"/>
                <a:gd name="T12" fmla="*/ 3 w 3"/>
                <a:gd name="T13" fmla="*/ 1 h 1"/>
                <a:gd name="T14" fmla="*/ 3 w 3"/>
                <a:gd name="T1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1">
                  <a:moveTo>
                    <a:pt x="3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81" name="Freeform 3655"/>
            <p:cNvSpPr>
              <a:spLocks/>
            </p:cNvSpPr>
            <p:nvPr/>
          </p:nvSpPr>
          <p:spPr bwMode="auto">
            <a:xfrm>
              <a:off x="7596100" y="6041377"/>
              <a:ext cx="24660" cy="11508"/>
            </a:xfrm>
            <a:custGeom>
              <a:avLst/>
              <a:gdLst>
                <a:gd name="T0" fmla="*/ 10 w 10"/>
                <a:gd name="T1" fmla="*/ 5 h 5"/>
                <a:gd name="T2" fmla="*/ 10 w 10"/>
                <a:gd name="T3" fmla="*/ 5 h 5"/>
                <a:gd name="T4" fmla="*/ 0 w 10"/>
                <a:gd name="T5" fmla="*/ 0 h 5"/>
                <a:gd name="T6" fmla="*/ 0 w 10"/>
                <a:gd name="T7" fmla="*/ 0 h 5"/>
                <a:gd name="T8" fmla="*/ 0 w 10"/>
                <a:gd name="T9" fmla="*/ 0 h 5"/>
                <a:gd name="T10" fmla="*/ 10 w 10"/>
                <a:gd name="T11" fmla="*/ 4 h 5"/>
                <a:gd name="T12" fmla="*/ 10 w 10"/>
                <a:gd name="T13" fmla="*/ 5 h 5"/>
                <a:gd name="T14" fmla="*/ 10 w 10"/>
                <a:gd name="T1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5">
                  <a:moveTo>
                    <a:pt x="10" y="5"/>
                  </a:moveTo>
                  <a:cubicBezTo>
                    <a:pt x="10" y="5"/>
                    <a:pt x="10" y="5"/>
                    <a:pt x="10" y="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4"/>
                    <a:pt x="10" y="4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82" name="Freeform 3656"/>
            <p:cNvSpPr>
              <a:spLocks/>
            </p:cNvSpPr>
            <p:nvPr/>
          </p:nvSpPr>
          <p:spPr bwMode="auto">
            <a:xfrm>
              <a:off x="7596100" y="6041377"/>
              <a:ext cx="24660" cy="11508"/>
            </a:xfrm>
            <a:custGeom>
              <a:avLst/>
              <a:gdLst>
                <a:gd name="T0" fmla="*/ 0 w 10"/>
                <a:gd name="T1" fmla="*/ 5 h 5"/>
                <a:gd name="T2" fmla="*/ 0 w 10"/>
                <a:gd name="T3" fmla="*/ 5 h 5"/>
                <a:gd name="T4" fmla="*/ 0 w 10"/>
                <a:gd name="T5" fmla="*/ 4 h 5"/>
                <a:gd name="T6" fmla="*/ 10 w 10"/>
                <a:gd name="T7" fmla="*/ 0 h 5"/>
                <a:gd name="T8" fmla="*/ 10 w 10"/>
                <a:gd name="T9" fmla="*/ 0 h 5"/>
                <a:gd name="T10" fmla="*/ 10 w 10"/>
                <a:gd name="T11" fmla="*/ 0 h 5"/>
                <a:gd name="T12" fmla="*/ 0 w 10"/>
                <a:gd name="T13" fmla="*/ 5 h 5"/>
                <a:gd name="T14" fmla="*/ 0 w 10"/>
                <a:gd name="T1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5">
                  <a:moveTo>
                    <a:pt x="0" y="5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4"/>
                    <a:pt x="0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83" name="Freeform 3657"/>
            <p:cNvSpPr>
              <a:spLocks/>
            </p:cNvSpPr>
            <p:nvPr/>
          </p:nvSpPr>
          <p:spPr bwMode="auto">
            <a:xfrm>
              <a:off x="7604320" y="6056173"/>
              <a:ext cx="6576" cy="87133"/>
            </a:xfrm>
            <a:custGeom>
              <a:avLst/>
              <a:gdLst>
                <a:gd name="T0" fmla="*/ 0 w 4"/>
                <a:gd name="T1" fmla="*/ 53 h 53"/>
                <a:gd name="T2" fmla="*/ 3 w 4"/>
                <a:gd name="T3" fmla="*/ 0 h 53"/>
                <a:gd name="T4" fmla="*/ 4 w 4"/>
                <a:gd name="T5" fmla="*/ 0 h 53"/>
                <a:gd name="T6" fmla="*/ 3 w 4"/>
                <a:gd name="T7" fmla="*/ 53 h 53"/>
                <a:gd name="T8" fmla="*/ 0 w 4"/>
                <a:gd name="T9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53">
                  <a:moveTo>
                    <a:pt x="0" y="53"/>
                  </a:moveTo>
                  <a:lnTo>
                    <a:pt x="3" y="0"/>
                  </a:lnTo>
                  <a:lnTo>
                    <a:pt x="4" y="0"/>
                  </a:lnTo>
                  <a:lnTo>
                    <a:pt x="3" y="53"/>
                  </a:lnTo>
                  <a:lnTo>
                    <a:pt x="0" y="5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84" name="Freeform 3658"/>
            <p:cNvSpPr>
              <a:spLocks/>
            </p:cNvSpPr>
            <p:nvPr/>
          </p:nvSpPr>
          <p:spPr bwMode="auto">
            <a:xfrm>
              <a:off x="7609252" y="6105493"/>
              <a:ext cx="4932" cy="13152"/>
            </a:xfrm>
            <a:custGeom>
              <a:avLst/>
              <a:gdLst>
                <a:gd name="T0" fmla="*/ 0 w 3"/>
                <a:gd name="T1" fmla="*/ 0 h 8"/>
                <a:gd name="T2" fmla="*/ 3 w 3"/>
                <a:gd name="T3" fmla="*/ 2 h 8"/>
                <a:gd name="T4" fmla="*/ 3 w 3"/>
                <a:gd name="T5" fmla="*/ 8 h 8"/>
                <a:gd name="T6" fmla="*/ 0 w 3"/>
                <a:gd name="T7" fmla="*/ 8 h 8"/>
                <a:gd name="T8" fmla="*/ 0 w 3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8">
                  <a:moveTo>
                    <a:pt x="0" y="0"/>
                  </a:moveTo>
                  <a:lnTo>
                    <a:pt x="3" y="2"/>
                  </a:lnTo>
                  <a:lnTo>
                    <a:pt x="3" y="8"/>
                  </a:lnTo>
                  <a:lnTo>
                    <a:pt x="0" y="8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85" name="Freeform 3659"/>
            <p:cNvSpPr>
              <a:spLocks/>
            </p:cNvSpPr>
            <p:nvPr/>
          </p:nvSpPr>
          <p:spPr bwMode="auto">
            <a:xfrm>
              <a:off x="7576372" y="6118645"/>
              <a:ext cx="42744" cy="19728"/>
            </a:xfrm>
            <a:custGeom>
              <a:avLst/>
              <a:gdLst>
                <a:gd name="T0" fmla="*/ 17 w 17"/>
                <a:gd name="T1" fmla="*/ 8 h 8"/>
                <a:gd name="T2" fmla="*/ 16 w 17"/>
                <a:gd name="T3" fmla="*/ 8 h 8"/>
                <a:gd name="T4" fmla="*/ 0 w 17"/>
                <a:gd name="T5" fmla="*/ 1 h 8"/>
                <a:gd name="T6" fmla="*/ 0 w 17"/>
                <a:gd name="T7" fmla="*/ 0 h 8"/>
                <a:gd name="T8" fmla="*/ 1 w 17"/>
                <a:gd name="T9" fmla="*/ 0 h 8"/>
                <a:gd name="T10" fmla="*/ 17 w 17"/>
                <a:gd name="T11" fmla="*/ 8 h 8"/>
                <a:gd name="T12" fmla="*/ 17 w 17"/>
                <a:gd name="T13" fmla="*/ 8 h 8"/>
                <a:gd name="T14" fmla="*/ 17 w 17"/>
                <a:gd name="T15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" h="8">
                  <a:moveTo>
                    <a:pt x="17" y="8"/>
                  </a:moveTo>
                  <a:cubicBezTo>
                    <a:pt x="16" y="8"/>
                    <a:pt x="16" y="8"/>
                    <a:pt x="16" y="8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7" y="8"/>
                    <a:pt x="17" y="8"/>
                    <a:pt x="17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86" name="Freeform 3660"/>
            <p:cNvSpPr>
              <a:spLocks/>
            </p:cNvSpPr>
            <p:nvPr/>
          </p:nvSpPr>
          <p:spPr bwMode="auto">
            <a:xfrm>
              <a:off x="7581304" y="6172898"/>
              <a:ext cx="0" cy="19728"/>
            </a:xfrm>
            <a:custGeom>
              <a:avLst/>
              <a:gdLst>
                <a:gd name="T0" fmla="*/ 8 h 8"/>
                <a:gd name="T1" fmla="*/ 8 h 8"/>
                <a:gd name="T2" fmla="*/ 0 h 8"/>
                <a:gd name="T3" fmla="*/ 0 h 8"/>
                <a:gd name="T4" fmla="*/ 0 h 8"/>
                <a:gd name="T5" fmla="*/ 8 h 8"/>
                <a:gd name="T6" fmla="*/ 8 h 8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</a:cxnLst>
              <a:rect l="0" t="0" r="r" b="b"/>
              <a:pathLst>
                <a:path h="8">
                  <a:moveTo>
                    <a:pt x="0" y="8"/>
                  </a:moveTo>
                  <a:cubicBezTo>
                    <a:pt x="0" y="8"/>
                    <a:pt x="0" y="8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87" name="Freeform 3661"/>
            <p:cNvSpPr>
              <a:spLocks/>
            </p:cNvSpPr>
            <p:nvPr/>
          </p:nvSpPr>
          <p:spPr bwMode="auto">
            <a:xfrm>
              <a:off x="7566507" y="6192626"/>
              <a:ext cx="18084" cy="6576"/>
            </a:xfrm>
            <a:custGeom>
              <a:avLst/>
              <a:gdLst>
                <a:gd name="T0" fmla="*/ 0 w 7"/>
                <a:gd name="T1" fmla="*/ 0 h 3"/>
                <a:gd name="T2" fmla="*/ 7 w 7"/>
                <a:gd name="T3" fmla="*/ 0 h 3"/>
                <a:gd name="T4" fmla="*/ 7 w 7"/>
                <a:gd name="T5" fmla="*/ 3 h 3"/>
                <a:gd name="T6" fmla="*/ 5 w 7"/>
                <a:gd name="T7" fmla="*/ 3 h 3"/>
                <a:gd name="T8" fmla="*/ 0 w 7"/>
                <a:gd name="T9" fmla="*/ 0 h 3"/>
                <a:gd name="T10" fmla="*/ 0 w 7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3">
                  <a:moveTo>
                    <a:pt x="0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88" name="Freeform 3662"/>
            <p:cNvSpPr>
              <a:spLocks/>
            </p:cNvSpPr>
            <p:nvPr/>
          </p:nvSpPr>
          <p:spPr bwMode="auto">
            <a:xfrm>
              <a:off x="7566507" y="6172898"/>
              <a:ext cx="3288" cy="19728"/>
            </a:xfrm>
            <a:custGeom>
              <a:avLst/>
              <a:gdLst>
                <a:gd name="T0" fmla="*/ 1 w 1"/>
                <a:gd name="T1" fmla="*/ 8 h 8"/>
                <a:gd name="T2" fmla="*/ 0 w 1"/>
                <a:gd name="T3" fmla="*/ 8 h 8"/>
                <a:gd name="T4" fmla="*/ 0 w 1"/>
                <a:gd name="T5" fmla="*/ 0 h 8"/>
                <a:gd name="T6" fmla="*/ 1 w 1"/>
                <a:gd name="T7" fmla="*/ 0 h 8"/>
                <a:gd name="T8" fmla="*/ 1 w 1"/>
                <a:gd name="T9" fmla="*/ 0 h 8"/>
                <a:gd name="T10" fmla="*/ 1 w 1"/>
                <a:gd name="T11" fmla="*/ 8 h 8"/>
                <a:gd name="T12" fmla="*/ 1 w 1"/>
                <a:gd name="T1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8">
                  <a:moveTo>
                    <a:pt x="1" y="8"/>
                  </a:moveTo>
                  <a:cubicBezTo>
                    <a:pt x="0" y="8"/>
                    <a:pt x="0" y="8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89" name="Freeform 3663"/>
            <p:cNvSpPr>
              <a:spLocks/>
            </p:cNvSpPr>
            <p:nvPr/>
          </p:nvSpPr>
          <p:spPr bwMode="auto">
            <a:xfrm>
              <a:off x="7564863" y="6172898"/>
              <a:ext cx="65760" cy="1644"/>
            </a:xfrm>
            <a:custGeom>
              <a:avLst/>
              <a:gdLst>
                <a:gd name="T0" fmla="*/ 26 w 27"/>
                <a:gd name="T1" fmla="*/ 1 h 1"/>
                <a:gd name="T2" fmla="*/ 0 w 27"/>
                <a:gd name="T3" fmla="*/ 1 h 1"/>
                <a:gd name="T4" fmla="*/ 0 w 27"/>
                <a:gd name="T5" fmla="*/ 0 h 1"/>
                <a:gd name="T6" fmla="*/ 0 w 27"/>
                <a:gd name="T7" fmla="*/ 0 h 1"/>
                <a:gd name="T8" fmla="*/ 26 w 27"/>
                <a:gd name="T9" fmla="*/ 0 h 1"/>
                <a:gd name="T10" fmla="*/ 27 w 27"/>
                <a:gd name="T11" fmla="*/ 0 h 1"/>
                <a:gd name="T12" fmla="*/ 26 w 27"/>
                <a:gd name="T13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" h="1">
                  <a:moveTo>
                    <a:pt x="26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1"/>
                    <a:pt x="27" y="1"/>
                    <a:pt x="26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90" name="Freeform 3664"/>
            <p:cNvSpPr>
              <a:spLocks/>
            </p:cNvSpPr>
            <p:nvPr/>
          </p:nvSpPr>
          <p:spPr bwMode="auto">
            <a:xfrm>
              <a:off x="7564863" y="6182762"/>
              <a:ext cx="65760" cy="0"/>
            </a:xfrm>
            <a:custGeom>
              <a:avLst/>
              <a:gdLst>
                <a:gd name="T0" fmla="*/ 0 w 27"/>
                <a:gd name="T1" fmla="*/ 0 w 27"/>
                <a:gd name="T2" fmla="*/ 0 w 27"/>
                <a:gd name="T3" fmla="*/ 26 w 27"/>
                <a:gd name="T4" fmla="*/ 26 w 27"/>
                <a:gd name="T5" fmla="*/ 27 w 27"/>
                <a:gd name="T6" fmla="*/ 26 w 27"/>
                <a:gd name="T7" fmla="*/ 0 w 27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</a:cxnLst>
              <a:rect l="0" t="0" r="r" b="b"/>
              <a:pathLst>
                <a:path w="27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6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91" name="Freeform 3665"/>
            <p:cNvSpPr>
              <a:spLocks/>
            </p:cNvSpPr>
            <p:nvPr/>
          </p:nvSpPr>
          <p:spPr bwMode="auto">
            <a:xfrm>
              <a:off x="7564863" y="6172898"/>
              <a:ext cx="11508" cy="11508"/>
            </a:xfrm>
            <a:custGeom>
              <a:avLst/>
              <a:gdLst>
                <a:gd name="T0" fmla="*/ 5 w 5"/>
                <a:gd name="T1" fmla="*/ 5 h 5"/>
                <a:gd name="T2" fmla="*/ 5 w 5"/>
                <a:gd name="T3" fmla="*/ 5 h 5"/>
                <a:gd name="T4" fmla="*/ 0 w 5"/>
                <a:gd name="T5" fmla="*/ 1 h 5"/>
                <a:gd name="T6" fmla="*/ 0 w 5"/>
                <a:gd name="T7" fmla="*/ 0 h 5"/>
                <a:gd name="T8" fmla="*/ 0 w 5"/>
                <a:gd name="T9" fmla="*/ 0 h 5"/>
                <a:gd name="T10" fmla="*/ 5 w 5"/>
                <a:gd name="T11" fmla="*/ 5 h 5"/>
                <a:gd name="T12" fmla="*/ 5 w 5"/>
                <a:gd name="T13" fmla="*/ 5 h 5"/>
                <a:gd name="T14" fmla="*/ 5 w 5"/>
                <a:gd name="T1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" h="5">
                  <a:moveTo>
                    <a:pt x="5" y="5"/>
                  </a:moveTo>
                  <a:cubicBezTo>
                    <a:pt x="5" y="5"/>
                    <a:pt x="5" y="5"/>
                    <a:pt x="5" y="5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92" name="Freeform 3666"/>
            <p:cNvSpPr>
              <a:spLocks/>
            </p:cNvSpPr>
            <p:nvPr/>
          </p:nvSpPr>
          <p:spPr bwMode="auto">
            <a:xfrm>
              <a:off x="7564863" y="6182762"/>
              <a:ext cx="14796" cy="9864"/>
            </a:xfrm>
            <a:custGeom>
              <a:avLst/>
              <a:gdLst>
                <a:gd name="T0" fmla="*/ 5 w 6"/>
                <a:gd name="T1" fmla="*/ 4 h 4"/>
                <a:gd name="T2" fmla="*/ 5 w 6"/>
                <a:gd name="T3" fmla="*/ 4 h 4"/>
                <a:gd name="T4" fmla="*/ 0 w 6"/>
                <a:gd name="T5" fmla="*/ 0 h 4"/>
                <a:gd name="T6" fmla="*/ 0 w 6"/>
                <a:gd name="T7" fmla="*/ 0 h 4"/>
                <a:gd name="T8" fmla="*/ 0 w 6"/>
                <a:gd name="T9" fmla="*/ 0 h 4"/>
                <a:gd name="T10" fmla="*/ 5 w 6"/>
                <a:gd name="T11" fmla="*/ 4 h 4"/>
                <a:gd name="T12" fmla="*/ 6 w 6"/>
                <a:gd name="T13" fmla="*/ 4 h 4"/>
                <a:gd name="T14" fmla="*/ 5 w 6"/>
                <a:gd name="T1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" h="4">
                  <a:moveTo>
                    <a:pt x="5" y="4"/>
                  </a:moveTo>
                  <a:cubicBezTo>
                    <a:pt x="5" y="4"/>
                    <a:pt x="5" y="4"/>
                    <a:pt x="5" y="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5" y="4"/>
                    <a:pt x="5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93" name="Freeform 3667"/>
            <p:cNvSpPr>
              <a:spLocks/>
            </p:cNvSpPr>
            <p:nvPr/>
          </p:nvSpPr>
          <p:spPr bwMode="auto">
            <a:xfrm>
              <a:off x="7576372" y="6182762"/>
              <a:ext cx="0" cy="9864"/>
            </a:xfrm>
            <a:custGeom>
              <a:avLst/>
              <a:gdLst>
                <a:gd name="T0" fmla="*/ 4 h 4"/>
                <a:gd name="T1" fmla="*/ 4 h 4"/>
                <a:gd name="T2" fmla="*/ 1 h 4"/>
                <a:gd name="T3" fmla="*/ 0 h 4"/>
                <a:gd name="T4" fmla="*/ 1 h 4"/>
                <a:gd name="T5" fmla="*/ 4 h 4"/>
                <a:gd name="T6" fmla="*/ 4 h 4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</a:cxnLst>
              <a:rect l="0" t="0" r="r" b="b"/>
              <a:pathLst>
                <a:path h="4">
                  <a:moveTo>
                    <a:pt x="0" y="4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94" name="Freeform 3668"/>
            <p:cNvSpPr>
              <a:spLocks/>
            </p:cNvSpPr>
            <p:nvPr/>
          </p:nvSpPr>
          <p:spPr bwMode="auto">
            <a:xfrm>
              <a:off x="7576372" y="6184406"/>
              <a:ext cx="54252" cy="0"/>
            </a:xfrm>
            <a:custGeom>
              <a:avLst/>
              <a:gdLst>
                <a:gd name="T0" fmla="*/ 21 w 22"/>
                <a:gd name="T1" fmla="*/ 0 w 22"/>
                <a:gd name="T2" fmla="*/ 0 w 22"/>
                <a:gd name="T3" fmla="*/ 0 w 22"/>
                <a:gd name="T4" fmla="*/ 21 w 22"/>
                <a:gd name="T5" fmla="*/ 22 w 22"/>
                <a:gd name="T6" fmla="*/ 21 w 2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</a:cxnLst>
              <a:rect l="0" t="0" r="r" b="b"/>
              <a:pathLst>
                <a:path w="22">
                  <a:moveTo>
                    <a:pt x="2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95" name="Rectangle 3669"/>
            <p:cNvSpPr>
              <a:spLocks noChangeArrowheads="1"/>
            </p:cNvSpPr>
            <p:nvPr/>
          </p:nvSpPr>
          <p:spPr bwMode="auto">
            <a:xfrm>
              <a:off x="7566507" y="6189338"/>
              <a:ext cx="19728" cy="32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96" name="Freeform 3670"/>
            <p:cNvSpPr>
              <a:spLocks/>
            </p:cNvSpPr>
            <p:nvPr/>
          </p:nvSpPr>
          <p:spPr bwMode="auto">
            <a:xfrm>
              <a:off x="7630624" y="6192626"/>
              <a:ext cx="14796" cy="6576"/>
            </a:xfrm>
            <a:custGeom>
              <a:avLst/>
              <a:gdLst>
                <a:gd name="T0" fmla="*/ 6 w 6"/>
                <a:gd name="T1" fmla="*/ 0 h 3"/>
                <a:gd name="T2" fmla="*/ 0 w 6"/>
                <a:gd name="T3" fmla="*/ 0 h 3"/>
                <a:gd name="T4" fmla="*/ 0 w 6"/>
                <a:gd name="T5" fmla="*/ 3 h 3"/>
                <a:gd name="T6" fmla="*/ 2 w 6"/>
                <a:gd name="T7" fmla="*/ 3 h 3"/>
                <a:gd name="T8" fmla="*/ 6 w 6"/>
                <a:gd name="T9" fmla="*/ 0 h 3"/>
                <a:gd name="T10" fmla="*/ 6 w 6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3">
                  <a:moveTo>
                    <a:pt x="6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97" name="Freeform 3671"/>
            <p:cNvSpPr>
              <a:spLocks/>
            </p:cNvSpPr>
            <p:nvPr/>
          </p:nvSpPr>
          <p:spPr bwMode="auto">
            <a:xfrm>
              <a:off x="7645420" y="6172898"/>
              <a:ext cx="3288" cy="19728"/>
            </a:xfrm>
            <a:custGeom>
              <a:avLst/>
              <a:gdLst>
                <a:gd name="T0" fmla="*/ 0 w 1"/>
                <a:gd name="T1" fmla="*/ 8 h 8"/>
                <a:gd name="T2" fmla="*/ 0 w 1"/>
                <a:gd name="T3" fmla="*/ 8 h 8"/>
                <a:gd name="T4" fmla="*/ 0 w 1"/>
                <a:gd name="T5" fmla="*/ 0 h 8"/>
                <a:gd name="T6" fmla="*/ 0 w 1"/>
                <a:gd name="T7" fmla="*/ 0 h 8"/>
                <a:gd name="T8" fmla="*/ 1 w 1"/>
                <a:gd name="T9" fmla="*/ 0 h 8"/>
                <a:gd name="T10" fmla="*/ 1 w 1"/>
                <a:gd name="T11" fmla="*/ 8 h 8"/>
                <a:gd name="T12" fmla="*/ 0 w 1"/>
                <a:gd name="T1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8">
                  <a:moveTo>
                    <a:pt x="0" y="8"/>
                  </a:moveTo>
                  <a:cubicBezTo>
                    <a:pt x="0" y="8"/>
                    <a:pt x="0" y="8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0" y="8"/>
                    <a:pt x="0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98" name="Freeform 3672"/>
            <p:cNvSpPr>
              <a:spLocks/>
            </p:cNvSpPr>
            <p:nvPr/>
          </p:nvSpPr>
          <p:spPr bwMode="auto">
            <a:xfrm>
              <a:off x="7628980" y="6172898"/>
              <a:ext cx="21372" cy="1644"/>
            </a:xfrm>
            <a:custGeom>
              <a:avLst/>
              <a:gdLst>
                <a:gd name="T0" fmla="*/ 9 w 9"/>
                <a:gd name="T1" fmla="*/ 1 h 1"/>
                <a:gd name="T2" fmla="*/ 0 w 9"/>
                <a:gd name="T3" fmla="*/ 1 h 1"/>
                <a:gd name="T4" fmla="*/ 0 w 9"/>
                <a:gd name="T5" fmla="*/ 0 h 1"/>
                <a:gd name="T6" fmla="*/ 0 w 9"/>
                <a:gd name="T7" fmla="*/ 0 h 1"/>
                <a:gd name="T8" fmla="*/ 9 w 9"/>
                <a:gd name="T9" fmla="*/ 0 h 1"/>
                <a:gd name="T10" fmla="*/ 9 w 9"/>
                <a:gd name="T11" fmla="*/ 0 h 1"/>
                <a:gd name="T12" fmla="*/ 9 w 9"/>
                <a:gd name="T13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1">
                  <a:moveTo>
                    <a:pt x="9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1"/>
                    <a:pt x="9" y="1"/>
                    <a:pt x="9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99" name="Freeform 3673"/>
            <p:cNvSpPr>
              <a:spLocks/>
            </p:cNvSpPr>
            <p:nvPr/>
          </p:nvSpPr>
          <p:spPr bwMode="auto">
            <a:xfrm>
              <a:off x="7628980" y="6182762"/>
              <a:ext cx="21372" cy="0"/>
            </a:xfrm>
            <a:custGeom>
              <a:avLst/>
              <a:gdLst>
                <a:gd name="T0" fmla="*/ 9 w 9"/>
                <a:gd name="T1" fmla="*/ 9 w 9"/>
                <a:gd name="T2" fmla="*/ 0 w 9"/>
                <a:gd name="T3" fmla="*/ 0 w 9"/>
                <a:gd name="T4" fmla="*/ 0 w 9"/>
                <a:gd name="T5" fmla="*/ 0 w 9"/>
                <a:gd name="T6" fmla="*/ 9 w 9"/>
                <a:gd name="T7" fmla="*/ 9 w 9"/>
                <a:gd name="T8" fmla="*/ 9 w 9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</a:cxnLst>
              <a:rect l="0" t="0" r="r" b="b"/>
              <a:pathLst>
                <a:path w="9">
                  <a:moveTo>
                    <a:pt x="9" y="0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00" name="Freeform 3674"/>
            <p:cNvSpPr>
              <a:spLocks/>
            </p:cNvSpPr>
            <p:nvPr/>
          </p:nvSpPr>
          <p:spPr bwMode="auto">
            <a:xfrm>
              <a:off x="7635556" y="6172898"/>
              <a:ext cx="14796" cy="11508"/>
            </a:xfrm>
            <a:custGeom>
              <a:avLst/>
              <a:gdLst>
                <a:gd name="T0" fmla="*/ 1 w 6"/>
                <a:gd name="T1" fmla="*/ 5 h 5"/>
                <a:gd name="T2" fmla="*/ 1 w 6"/>
                <a:gd name="T3" fmla="*/ 5 h 5"/>
                <a:gd name="T4" fmla="*/ 1 w 6"/>
                <a:gd name="T5" fmla="*/ 5 h 5"/>
                <a:gd name="T6" fmla="*/ 6 w 6"/>
                <a:gd name="T7" fmla="*/ 0 h 5"/>
                <a:gd name="T8" fmla="*/ 6 w 6"/>
                <a:gd name="T9" fmla="*/ 0 h 5"/>
                <a:gd name="T10" fmla="*/ 6 w 6"/>
                <a:gd name="T11" fmla="*/ 1 h 5"/>
                <a:gd name="T12" fmla="*/ 1 w 6"/>
                <a:gd name="T13" fmla="*/ 5 h 5"/>
                <a:gd name="T14" fmla="*/ 1 w 6"/>
                <a:gd name="T1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" h="5">
                  <a:moveTo>
                    <a:pt x="1" y="5"/>
                  </a:move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5"/>
                    <a:pt x="1" y="5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1"/>
                    <a:pt x="6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01" name="Freeform 3675"/>
            <p:cNvSpPr>
              <a:spLocks/>
            </p:cNvSpPr>
            <p:nvPr/>
          </p:nvSpPr>
          <p:spPr bwMode="auto">
            <a:xfrm>
              <a:off x="7635556" y="6182762"/>
              <a:ext cx="14796" cy="9864"/>
            </a:xfrm>
            <a:custGeom>
              <a:avLst/>
              <a:gdLst>
                <a:gd name="T0" fmla="*/ 0 w 6"/>
                <a:gd name="T1" fmla="*/ 4 h 4"/>
                <a:gd name="T2" fmla="*/ 0 w 6"/>
                <a:gd name="T3" fmla="*/ 4 h 4"/>
                <a:gd name="T4" fmla="*/ 0 w 6"/>
                <a:gd name="T5" fmla="*/ 4 h 4"/>
                <a:gd name="T6" fmla="*/ 6 w 6"/>
                <a:gd name="T7" fmla="*/ 0 h 4"/>
                <a:gd name="T8" fmla="*/ 6 w 6"/>
                <a:gd name="T9" fmla="*/ 0 h 4"/>
                <a:gd name="T10" fmla="*/ 6 w 6"/>
                <a:gd name="T11" fmla="*/ 0 h 4"/>
                <a:gd name="T12" fmla="*/ 1 w 6"/>
                <a:gd name="T13" fmla="*/ 4 h 4"/>
                <a:gd name="T14" fmla="*/ 0 w 6"/>
                <a:gd name="T1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" h="4">
                  <a:moveTo>
                    <a:pt x="0" y="4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02" name="Freeform 3676"/>
            <p:cNvSpPr>
              <a:spLocks/>
            </p:cNvSpPr>
            <p:nvPr/>
          </p:nvSpPr>
          <p:spPr bwMode="auto">
            <a:xfrm>
              <a:off x="7635556" y="6182762"/>
              <a:ext cx="3288" cy="9864"/>
            </a:xfrm>
            <a:custGeom>
              <a:avLst/>
              <a:gdLst>
                <a:gd name="T0" fmla="*/ 1 w 1"/>
                <a:gd name="T1" fmla="*/ 4 h 4"/>
                <a:gd name="T2" fmla="*/ 0 w 1"/>
                <a:gd name="T3" fmla="*/ 4 h 4"/>
                <a:gd name="T4" fmla="*/ 0 w 1"/>
                <a:gd name="T5" fmla="*/ 1 h 4"/>
                <a:gd name="T6" fmla="*/ 1 w 1"/>
                <a:gd name="T7" fmla="*/ 0 h 4"/>
                <a:gd name="T8" fmla="*/ 1 w 1"/>
                <a:gd name="T9" fmla="*/ 1 h 4"/>
                <a:gd name="T10" fmla="*/ 1 w 1"/>
                <a:gd name="T11" fmla="*/ 4 h 4"/>
                <a:gd name="T12" fmla="*/ 1 w 1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4">
                  <a:moveTo>
                    <a:pt x="1" y="4"/>
                  </a:moveTo>
                  <a:cubicBezTo>
                    <a:pt x="1" y="4"/>
                    <a:pt x="0" y="4"/>
                    <a:pt x="0" y="4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03" name="Freeform 3677"/>
            <p:cNvSpPr>
              <a:spLocks/>
            </p:cNvSpPr>
            <p:nvPr/>
          </p:nvSpPr>
          <p:spPr bwMode="auto">
            <a:xfrm>
              <a:off x="7628980" y="6184406"/>
              <a:ext cx="9864" cy="0"/>
            </a:xfrm>
            <a:custGeom>
              <a:avLst/>
              <a:gdLst>
                <a:gd name="T0" fmla="*/ 4 w 4"/>
                <a:gd name="T1" fmla="*/ 0 w 4"/>
                <a:gd name="T2" fmla="*/ 0 w 4"/>
                <a:gd name="T3" fmla="*/ 0 w 4"/>
                <a:gd name="T4" fmla="*/ 4 w 4"/>
                <a:gd name="T5" fmla="*/ 4 w 4"/>
                <a:gd name="T6" fmla="*/ 4 w 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</a:cxnLst>
              <a:rect l="0" t="0" r="r" b="b"/>
              <a:pathLst>
                <a:path w="4">
                  <a:moveTo>
                    <a:pt x="4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04" name="Rectangle 3678"/>
            <p:cNvSpPr>
              <a:spLocks noChangeArrowheads="1"/>
            </p:cNvSpPr>
            <p:nvPr/>
          </p:nvSpPr>
          <p:spPr bwMode="auto">
            <a:xfrm>
              <a:off x="7628980" y="6189338"/>
              <a:ext cx="19728" cy="32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05" name="Freeform 3679"/>
            <p:cNvSpPr>
              <a:spLocks/>
            </p:cNvSpPr>
            <p:nvPr/>
          </p:nvSpPr>
          <p:spPr bwMode="auto">
            <a:xfrm>
              <a:off x="7566507" y="6256742"/>
              <a:ext cx="18084" cy="9864"/>
            </a:xfrm>
            <a:custGeom>
              <a:avLst/>
              <a:gdLst>
                <a:gd name="T0" fmla="*/ 0 w 7"/>
                <a:gd name="T1" fmla="*/ 0 h 4"/>
                <a:gd name="T2" fmla="*/ 7 w 7"/>
                <a:gd name="T3" fmla="*/ 0 h 4"/>
                <a:gd name="T4" fmla="*/ 7 w 7"/>
                <a:gd name="T5" fmla="*/ 4 h 4"/>
                <a:gd name="T6" fmla="*/ 5 w 7"/>
                <a:gd name="T7" fmla="*/ 4 h 4"/>
                <a:gd name="T8" fmla="*/ 0 w 7"/>
                <a:gd name="T9" fmla="*/ 0 h 4"/>
                <a:gd name="T10" fmla="*/ 0 w 7"/>
                <a:gd name="T1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4">
                  <a:moveTo>
                    <a:pt x="0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06" name="Freeform 3680"/>
            <p:cNvSpPr>
              <a:spLocks/>
            </p:cNvSpPr>
            <p:nvPr/>
          </p:nvSpPr>
          <p:spPr bwMode="auto">
            <a:xfrm>
              <a:off x="7566507" y="6237014"/>
              <a:ext cx="3288" cy="19728"/>
            </a:xfrm>
            <a:custGeom>
              <a:avLst/>
              <a:gdLst>
                <a:gd name="T0" fmla="*/ 1 w 1"/>
                <a:gd name="T1" fmla="*/ 8 h 8"/>
                <a:gd name="T2" fmla="*/ 0 w 1"/>
                <a:gd name="T3" fmla="*/ 8 h 8"/>
                <a:gd name="T4" fmla="*/ 0 w 1"/>
                <a:gd name="T5" fmla="*/ 1 h 8"/>
                <a:gd name="T6" fmla="*/ 1 w 1"/>
                <a:gd name="T7" fmla="*/ 0 h 8"/>
                <a:gd name="T8" fmla="*/ 1 w 1"/>
                <a:gd name="T9" fmla="*/ 1 h 8"/>
                <a:gd name="T10" fmla="*/ 1 w 1"/>
                <a:gd name="T11" fmla="*/ 8 h 8"/>
                <a:gd name="T12" fmla="*/ 1 w 1"/>
                <a:gd name="T1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8">
                  <a:moveTo>
                    <a:pt x="1" y="8"/>
                  </a:moveTo>
                  <a:cubicBezTo>
                    <a:pt x="0" y="8"/>
                    <a:pt x="0" y="8"/>
                    <a:pt x="0" y="8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0"/>
                    <a:pt x="1" y="1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07" name="Freeform 3681"/>
            <p:cNvSpPr>
              <a:spLocks/>
            </p:cNvSpPr>
            <p:nvPr/>
          </p:nvSpPr>
          <p:spPr bwMode="auto">
            <a:xfrm>
              <a:off x="7564863" y="6240302"/>
              <a:ext cx="65760" cy="0"/>
            </a:xfrm>
            <a:custGeom>
              <a:avLst/>
              <a:gdLst>
                <a:gd name="T0" fmla="*/ 27 w 27"/>
                <a:gd name="T1" fmla="*/ 0 w 27"/>
                <a:gd name="T2" fmla="*/ 0 w 27"/>
                <a:gd name="T3" fmla="*/ 0 w 27"/>
                <a:gd name="T4" fmla="*/ 27 w 27"/>
                <a:gd name="T5" fmla="*/ 27 w 27"/>
                <a:gd name="T6" fmla="*/ 27 w 27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</a:cxnLst>
              <a:rect l="0" t="0" r="r" b="b"/>
              <a:pathLst>
                <a:path w="27">
                  <a:moveTo>
                    <a:pt x="27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08" name="Freeform 3682"/>
            <p:cNvSpPr>
              <a:spLocks/>
            </p:cNvSpPr>
            <p:nvPr/>
          </p:nvSpPr>
          <p:spPr bwMode="auto">
            <a:xfrm>
              <a:off x="7564863" y="6246878"/>
              <a:ext cx="65760" cy="3288"/>
            </a:xfrm>
            <a:custGeom>
              <a:avLst/>
              <a:gdLst>
                <a:gd name="T0" fmla="*/ 0 w 27"/>
                <a:gd name="T1" fmla="*/ 1 h 1"/>
                <a:gd name="T2" fmla="*/ 0 w 27"/>
                <a:gd name="T3" fmla="*/ 0 h 1"/>
                <a:gd name="T4" fmla="*/ 0 w 27"/>
                <a:gd name="T5" fmla="*/ 0 h 1"/>
                <a:gd name="T6" fmla="*/ 27 w 27"/>
                <a:gd name="T7" fmla="*/ 0 h 1"/>
                <a:gd name="T8" fmla="*/ 27 w 27"/>
                <a:gd name="T9" fmla="*/ 0 h 1"/>
                <a:gd name="T10" fmla="*/ 27 w 27"/>
                <a:gd name="T11" fmla="*/ 0 h 1"/>
                <a:gd name="T12" fmla="*/ 27 w 27"/>
                <a:gd name="T13" fmla="*/ 0 h 1"/>
                <a:gd name="T14" fmla="*/ 0 w 27"/>
                <a:gd name="T1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"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09" name="Freeform 3683"/>
            <p:cNvSpPr>
              <a:spLocks/>
            </p:cNvSpPr>
            <p:nvPr/>
          </p:nvSpPr>
          <p:spPr bwMode="auto">
            <a:xfrm>
              <a:off x="7564863" y="6240302"/>
              <a:ext cx="11508" cy="9864"/>
            </a:xfrm>
            <a:custGeom>
              <a:avLst/>
              <a:gdLst>
                <a:gd name="T0" fmla="*/ 5 w 5"/>
                <a:gd name="T1" fmla="*/ 4 h 4"/>
                <a:gd name="T2" fmla="*/ 5 w 5"/>
                <a:gd name="T3" fmla="*/ 4 h 4"/>
                <a:gd name="T4" fmla="*/ 0 w 5"/>
                <a:gd name="T5" fmla="*/ 0 h 4"/>
                <a:gd name="T6" fmla="*/ 0 w 5"/>
                <a:gd name="T7" fmla="*/ 0 h 4"/>
                <a:gd name="T8" fmla="*/ 0 w 5"/>
                <a:gd name="T9" fmla="*/ 0 h 4"/>
                <a:gd name="T10" fmla="*/ 5 w 5"/>
                <a:gd name="T11" fmla="*/ 4 h 4"/>
                <a:gd name="T12" fmla="*/ 5 w 5"/>
                <a:gd name="T13" fmla="*/ 4 h 4"/>
                <a:gd name="T14" fmla="*/ 5 w 5"/>
                <a:gd name="T1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" h="4">
                  <a:moveTo>
                    <a:pt x="5" y="4"/>
                  </a:moveTo>
                  <a:cubicBezTo>
                    <a:pt x="5" y="4"/>
                    <a:pt x="5" y="4"/>
                    <a:pt x="5" y="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10" name="Freeform 3684"/>
            <p:cNvSpPr>
              <a:spLocks/>
            </p:cNvSpPr>
            <p:nvPr/>
          </p:nvSpPr>
          <p:spPr bwMode="auto">
            <a:xfrm>
              <a:off x="7564863" y="6246878"/>
              <a:ext cx="14796" cy="9864"/>
            </a:xfrm>
            <a:custGeom>
              <a:avLst/>
              <a:gdLst>
                <a:gd name="T0" fmla="*/ 5 w 6"/>
                <a:gd name="T1" fmla="*/ 4 h 4"/>
                <a:gd name="T2" fmla="*/ 5 w 6"/>
                <a:gd name="T3" fmla="*/ 4 h 4"/>
                <a:gd name="T4" fmla="*/ 0 w 6"/>
                <a:gd name="T5" fmla="*/ 1 h 4"/>
                <a:gd name="T6" fmla="*/ 0 w 6"/>
                <a:gd name="T7" fmla="*/ 0 h 4"/>
                <a:gd name="T8" fmla="*/ 0 w 6"/>
                <a:gd name="T9" fmla="*/ 0 h 4"/>
                <a:gd name="T10" fmla="*/ 5 w 6"/>
                <a:gd name="T11" fmla="*/ 4 h 4"/>
                <a:gd name="T12" fmla="*/ 6 w 6"/>
                <a:gd name="T13" fmla="*/ 4 h 4"/>
                <a:gd name="T14" fmla="*/ 5 w 6"/>
                <a:gd name="T1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" h="4">
                  <a:moveTo>
                    <a:pt x="5" y="4"/>
                  </a:moveTo>
                  <a:cubicBezTo>
                    <a:pt x="5" y="4"/>
                    <a:pt x="5" y="4"/>
                    <a:pt x="5" y="4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5" y="4"/>
                    <a:pt x="5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11" name="Freeform 3685"/>
            <p:cNvSpPr>
              <a:spLocks/>
            </p:cNvSpPr>
            <p:nvPr/>
          </p:nvSpPr>
          <p:spPr bwMode="auto">
            <a:xfrm>
              <a:off x="7576372" y="6250166"/>
              <a:ext cx="0" cy="6576"/>
            </a:xfrm>
            <a:custGeom>
              <a:avLst/>
              <a:gdLst>
                <a:gd name="T0" fmla="*/ 3 h 3"/>
                <a:gd name="T1" fmla="*/ 3 h 3"/>
                <a:gd name="T2" fmla="*/ 0 h 3"/>
                <a:gd name="T3" fmla="*/ 0 h 3"/>
                <a:gd name="T4" fmla="*/ 0 h 3"/>
                <a:gd name="T5" fmla="*/ 3 h 3"/>
                <a:gd name="T6" fmla="*/ 3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</a:cxnLst>
              <a:rect l="0" t="0" r="r" b="b"/>
              <a:pathLst>
                <a:path h="3"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12" name="Freeform 3686"/>
            <p:cNvSpPr>
              <a:spLocks/>
            </p:cNvSpPr>
            <p:nvPr/>
          </p:nvSpPr>
          <p:spPr bwMode="auto">
            <a:xfrm>
              <a:off x="7576372" y="6250166"/>
              <a:ext cx="54252" cy="0"/>
            </a:xfrm>
            <a:custGeom>
              <a:avLst/>
              <a:gdLst>
                <a:gd name="T0" fmla="*/ 21 w 22"/>
                <a:gd name="T1" fmla="*/ 0 w 22"/>
                <a:gd name="T2" fmla="*/ 0 w 22"/>
                <a:gd name="T3" fmla="*/ 0 w 22"/>
                <a:gd name="T4" fmla="*/ 21 w 22"/>
                <a:gd name="T5" fmla="*/ 22 w 22"/>
                <a:gd name="T6" fmla="*/ 21 w 2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</a:cxnLst>
              <a:rect l="0" t="0" r="r" b="b"/>
              <a:pathLst>
                <a:path w="22">
                  <a:moveTo>
                    <a:pt x="2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13" name="Rectangle 3687"/>
            <p:cNvSpPr>
              <a:spLocks noChangeArrowheads="1"/>
            </p:cNvSpPr>
            <p:nvPr/>
          </p:nvSpPr>
          <p:spPr bwMode="auto">
            <a:xfrm>
              <a:off x="7566507" y="6256742"/>
              <a:ext cx="19728" cy="1644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14" name="Freeform 3688"/>
            <p:cNvSpPr>
              <a:spLocks/>
            </p:cNvSpPr>
            <p:nvPr/>
          </p:nvSpPr>
          <p:spPr bwMode="auto">
            <a:xfrm>
              <a:off x="7630624" y="6256742"/>
              <a:ext cx="14796" cy="9864"/>
            </a:xfrm>
            <a:custGeom>
              <a:avLst/>
              <a:gdLst>
                <a:gd name="T0" fmla="*/ 6 w 6"/>
                <a:gd name="T1" fmla="*/ 0 h 4"/>
                <a:gd name="T2" fmla="*/ 0 w 6"/>
                <a:gd name="T3" fmla="*/ 0 h 4"/>
                <a:gd name="T4" fmla="*/ 0 w 6"/>
                <a:gd name="T5" fmla="*/ 4 h 4"/>
                <a:gd name="T6" fmla="*/ 2 w 6"/>
                <a:gd name="T7" fmla="*/ 4 h 4"/>
                <a:gd name="T8" fmla="*/ 6 w 6"/>
                <a:gd name="T9" fmla="*/ 0 h 4"/>
                <a:gd name="T10" fmla="*/ 6 w 6"/>
                <a:gd name="T1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4">
                  <a:moveTo>
                    <a:pt x="6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15" name="Freeform 3689"/>
            <p:cNvSpPr>
              <a:spLocks/>
            </p:cNvSpPr>
            <p:nvPr/>
          </p:nvSpPr>
          <p:spPr bwMode="auto">
            <a:xfrm>
              <a:off x="7645420" y="6237014"/>
              <a:ext cx="3288" cy="19728"/>
            </a:xfrm>
            <a:custGeom>
              <a:avLst/>
              <a:gdLst>
                <a:gd name="T0" fmla="*/ 0 w 1"/>
                <a:gd name="T1" fmla="*/ 8 h 8"/>
                <a:gd name="T2" fmla="*/ 0 w 1"/>
                <a:gd name="T3" fmla="*/ 8 h 8"/>
                <a:gd name="T4" fmla="*/ 0 w 1"/>
                <a:gd name="T5" fmla="*/ 1 h 8"/>
                <a:gd name="T6" fmla="*/ 0 w 1"/>
                <a:gd name="T7" fmla="*/ 0 h 8"/>
                <a:gd name="T8" fmla="*/ 1 w 1"/>
                <a:gd name="T9" fmla="*/ 1 h 8"/>
                <a:gd name="T10" fmla="*/ 1 w 1"/>
                <a:gd name="T11" fmla="*/ 8 h 8"/>
                <a:gd name="T12" fmla="*/ 0 w 1"/>
                <a:gd name="T1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8">
                  <a:moveTo>
                    <a:pt x="0" y="8"/>
                  </a:moveTo>
                  <a:cubicBezTo>
                    <a:pt x="0" y="8"/>
                    <a:pt x="0" y="8"/>
                    <a:pt x="0" y="8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1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0" y="8"/>
                    <a:pt x="0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16" name="Freeform 3690"/>
            <p:cNvSpPr>
              <a:spLocks/>
            </p:cNvSpPr>
            <p:nvPr/>
          </p:nvSpPr>
          <p:spPr bwMode="auto">
            <a:xfrm>
              <a:off x="7628980" y="6240302"/>
              <a:ext cx="21372" cy="0"/>
            </a:xfrm>
            <a:custGeom>
              <a:avLst/>
              <a:gdLst>
                <a:gd name="T0" fmla="*/ 9 w 9"/>
                <a:gd name="T1" fmla="*/ 0 w 9"/>
                <a:gd name="T2" fmla="*/ 0 w 9"/>
                <a:gd name="T3" fmla="*/ 0 w 9"/>
                <a:gd name="T4" fmla="*/ 9 w 9"/>
                <a:gd name="T5" fmla="*/ 9 w 9"/>
                <a:gd name="T6" fmla="*/ 9 w 9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</a:cxnLst>
              <a:rect l="0" t="0" r="r" b="b"/>
              <a:pathLst>
                <a:path w="9">
                  <a:moveTo>
                    <a:pt x="9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17" name="Freeform 3691"/>
            <p:cNvSpPr>
              <a:spLocks/>
            </p:cNvSpPr>
            <p:nvPr/>
          </p:nvSpPr>
          <p:spPr bwMode="auto">
            <a:xfrm>
              <a:off x="7628980" y="6246878"/>
              <a:ext cx="21372" cy="3288"/>
            </a:xfrm>
            <a:custGeom>
              <a:avLst/>
              <a:gdLst>
                <a:gd name="T0" fmla="*/ 9 w 9"/>
                <a:gd name="T1" fmla="*/ 1 h 1"/>
                <a:gd name="T2" fmla="*/ 9 w 9"/>
                <a:gd name="T3" fmla="*/ 1 h 1"/>
                <a:gd name="T4" fmla="*/ 0 w 9"/>
                <a:gd name="T5" fmla="*/ 0 h 1"/>
                <a:gd name="T6" fmla="*/ 0 w 9"/>
                <a:gd name="T7" fmla="*/ 0 h 1"/>
                <a:gd name="T8" fmla="*/ 0 w 9"/>
                <a:gd name="T9" fmla="*/ 0 h 1"/>
                <a:gd name="T10" fmla="*/ 0 w 9"/>
                <a:gd name="T11" fmla="*/ 0 h 1"/>
                <a:gd name="T12" fmla="*/ 9 w 9"/>
                <a:gd name="T13" fmla="*/ 0 h 1"/>
                <a:gd name="T14" fmla="*/ 9 w 9"/>
                <a:gd name="T15" fmla="*/ 0 h 1"/>
                <a:gd name="T16" fmla="*/ 9 w 9"/>
                <a:gd name="T1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" h="1">
                  <a:moveTo>
                    <a:pt x="9" y="1"/>
                  </a:moveTo>
                  <a:cubicBezTo>
                    <a:pt x="9" y="1"/>
                    <a:pt x="9" y="1"/>
                    <a:pt x="9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1"/>
                    <a:pt x="9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18" name="Freeform 3692"/>
            <p:cNvSpPr>
              <a:spLocks/>
            </p:cNvSpPr>
            <p:nvPr/>
          </p:nvSpPr>
          <p:spPr bwMode="auto">
            <a:xfrm>
              <a:off x="7635556" y="6240302"/>
              <a:ext cx="14796" cy="9864"/>
            </a:xfrm>
            <a:custGeom>
              <a:avLst/>
              <a:gdLst>
                <a:gd name="T0" fmla="*/ 1 w 6"/>
                <a:gd name="T1" fmla="*/ 4 h 4"/>
                <a:gd name="T2" fmla="*/ 1 w 6"/>
                <a:gd name="T3" fmla="*/ 4 h 4"/>
                <a:gd name="T4" fmla="*/ 1 w 6"/>
                <a:gd name="T5" fmla="*/ 4 h 4"/>
                <a:gd name="T6" fmla="*/ 6 w 6"/>
                <a:gd name="T7" fmla="*/ 0 h 4"/>
                <a:gd name="T8" fmla="*/ 6 w 6"/>
                <a:gd name="T9" fmla="*/ 0 h 4"/>
                <a:gd name="T10" fmla="*/ 6 w 6"/>
                <a:gd name="T11" fmla="*/ 0 h 4"/>
                <a:gd name="T12" fmla="*/ 1 w 6"/>
                <a:gd name="T13" fmla="*/ 4 h 4"/>
                <a:gd name="T14" fmla="*/ 1 w 6"/>
                <a:gd name="T1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" h="4">
                  <a:moveTo>
                    <a:pt x="1" y="4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4"/>
                    <a:pt x="1" y="4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19" name="Freeform 3693"/>
            <p:cNvSpPr>
              <a:spLocks/>
            </p:cNvSpPr>
            <p:nvPr/>
          </p:nvSpPr>
          <p:spPr bwMode="auto">
            <a:xfrm>
              <a:off x="7635556" y="6246878"/>
              <a:ext cx="14796" cy="9864"/>
            </a:xfrm>
            <a:custGeom>
              <a:avLst/>
              <a:gdLst>
                <a:gd name="T0" fmla="*/ 0 w 6"/>
                <a:gd name="T1" fmla="*/ 4 h 4"/>
                <a:gd name="T2" fmla="*/ 0 w 6"/>
                <a:gd name="T3" fmla="*/ 4 h 4"/>
                <a:gd name="T4" fmla="*/ 0 w 6"/>
                <a:gd name="T5" fmla="*/ 4 h 4"/>
                <a:gd name="T6" fmla="*/ 6 w 6"/>
                <a:gd name="T7" fmla="*/ 0 h 4"/>
                <a:gd name="T8" fmla="*/ 6 w 6"/>
                <a:gd name="T9" fmla="*/ 0 h 4"/>
                <a:gd name="T10" fmla="*/ 6 w 6"/>
                <a:gd name="T11" fmla="*/ 1 h 4"/>
                <a:gd name="T12" fmla="*/ 1 w 6"/>
                <a:gd name="T13" fmla="*/ 4 h 4"/>
                <a:gd name="T14" fmla="*/ 0 w 6"/>
                <a:gd name="T1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" h="4">
                  <a:moveTo>
                    <a:pt x="0" y="4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1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20" name="Freeform 3694"/>
            <p:cNvSpPr>
              <a:spLocks/>
            </p:cNvSpPr>
            <p:nvPr/>
          </p:nvSpPr>
          <p:spPr bwMode="auto">
            <a:xfrm>
              <a:off x="7635556" y="6250166"/>
              <a:ext cx="3288" cy="6576"/>
            </a:xfrm>
            <a:custGeom>
              <a:avLst/>
              <a:gdLst>
                <a:gd name="T0" fmla="*/ 1 w 1"/>
                <a:gd name="T1" fmla="*/ 3 h 3"/>
                <a:gd name="T2" fmla="*/ 0 w 1"/>
                <a:gd name="T3" fmla="*/ 3 h 3"/>
                <a:gd name="T4" fmla="*/ 0 w 1"/>
                <a:gd name="T5" fmla="*/ 0 h 3"/>
                <a:gd name="T6" fmla="*/ 1 w 1"/>
                <a:gd name="T7" fmla="*/ 0 h 3"/>
                <a:gd name="T8" fmla="*/ 1 w 1"/>
                <a:gd name="T9" fmla="*/ 0 h 3"/>
                <a:gd name="T10" fmla="*/ 1 w 1"/>
                <a:gd name="T11" fmla="*/ 3 h 3"/>
                <a:gd name="T12" fmla="*/ 1 w 1"/>
                <a:gd name="T13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3">
                  <a:moveTo>
                    <a:pt x="1" y="3"/>
                  </a:moveTo>
                  <a:cubicBezTo>
                    <a:pt x="1" y="3"/>
                    <a:pt x="0" y="3"/>
                    <a:pt x="0" y="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21" name="Freeform 3695"/>
            <p:cNvSpPr>
              <a:spLocks/>
            </p:cNvSpPr>
            <p:nvPr/>
          </p:nvSpPr>
          <p:spPr bwMode="auto">
            <a:xfrm>
              <a:off x="7628980" y="6250166"/>
              <a:ext cx="9864" cy="0"/>
            </a:xfrm>
            <a:custGeom>
              <a:avLst/>
              <a:gdLst>
                <a:gd name="T0" fmla="*/ 4 w 4"/>
                <a:gd name="T1" fmla="*/ 0 w 4"/>
                <a:gd name="T2" fmla="*/ 0 w 4"/>
                <a:gd name="T3" fmla="*/ 0 w 4"/>
                <a:gd name="T4" fmla="*/ 4 w 4"/>
                <a:gd name="T5" fmla="*/ 4 w 4"/>
                <a:gd name="T6" fmla="*/ 4 w 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</a:cxnLst>
              <a:rect l="0" t="0" r="r" b="b"/>
              <a:pathLst>
                <a:path w="4">
                  <a:moveTo>
                    <a:pt x="4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22" name="Rectangle 3696"/>
            <p:cNvSpPr>
              <a:spLocks noChangeArrowheads="1"/>
            </p:cNvSpPr>
            <p:nvPr/>
          </p:nvSpPr>
          <p:spPr bwMode="auto">
            <a:xfrm>
              <a:off x="7628980" y="6256742"/>
              <a:ext cx="19728" cy="1644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23" name="Freeform 3697"/>
            <p:cNvSpPr>
              <a:spLocks/>
            </p:cNvSpPr>
            <p:nvPr/>
          </p:nvSpPr>
          <p:spPr bwMode="auto">
            <a:xfrm>
              <a:off x="7517187" y="6018361"/>
              <a:ext cx="92065" cy="67404"/>
            </a:xfrm>
            <a:custGeom>
              <a:avLst/>
              <a:gdLst>
                <a:gd name="T0" fmla="*/ 1 w 37"/>
                <a:gd name="T1" fmla="*/ 27 h 27"/>
                <a:gd name="T2" fmla="*/ 0 w 37"/>
                <a:gd name="T3" fmla="*/ 27 h 27"/>
                <a:gd name="T4" fmla="*/ 1 w 37"/>
                <a:gd name="T5" fmla="*/ 26 h 27"/>
                <a:gd name="T6" fmla="*/ 36 w 37"/>
                <a:gd name="T7" fmla="*/ 0 h 27"/>
                <a:gd name="T8" fmla="*/ 37 w 37"/>
                <a:gd name="T9" fmla="*/ 1 h 27"/>
                <a:gd name="T10" fmla="*/ 37 w 37"/>
                <a:gd name="T11" fmla="*/ 1 h 27"/>
                <a:gd name="T12" fmla="*/ 1 w 37"/>
                <a:gd name="T13" fmla="*/ 27 h 27"/>
                <a:gd name="T14" fmla="*/ 1 w 37"/>
                <a:gd name="T15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7" h="27">
                  <a:moveTo>
                    <a:pt x="1" y="27"/>
                  </a:moveTo>
                  <a:cubicBezTo>
                    <a:pt x="1" y="27"/>
                    <a:pt x="0" y="27"/>
                    <a:pt x="0" y="27"/>
                  </a:cubicBezTo>
                  <a:cubicBezTo>
                    <a:pt x="0" y="27"/>
                    <a:pt x="0" y="26"/>
                    <a:pt x="1" y="26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37" y="0"/>
                    <a:pt x="37" y="0"/>
                    <a:pt x="37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1" y="27"/>
                    <a:pt x="1" y="27"/>
                    <a:pt x="1" y="27"/>
                  </a:cubicBezTo>
                  <a:cubicBezTo>
                    <a:pt x="1" y="27"/>
                    <a:pt x="1" y="27"/>
                    <a:pt x="1" y="2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24" name="Freeform 3698"/>
            <p:cNvSpPr>
              <a:spLocks/>
            </p:cNvSpPr>
            <p:nvPr/>
          </p:nvSpPr>
          <p:spPr bwMode="auto">
            <a:xfrm>
              <a:off x="7527051" y="6021649"/>
              <a:ext cx="83845" cy="72336"/>
            </a:xfrm>
            <a:custGeom>
              <a:avLst/>
              <a:gdLst>
                <a:gd name="T0" fmla="*/ 0 w 34"/>
                <a:gd name="T1" fmla="*/ 29 h 29"/>
                <a:gd name="T2" fmla="*/ 0 w 34"/>
                <a:gd name="T3" fmla="*/ 29 h 29"/>
                <a:gd name="T4" fmla="*/ 0 w 34"/>
                <a:gd name="T5" fmla="*/ 29 h 29"/>
                <a:gd name="T6" fmla="*/ 33 w 34"/>
                <a:gd name="T7" fmla="*/ 0 h 29"/>
                <a:gd name="T8" fmla="*/ 34 w 34"/>
                <a:gd name="T9" fmla="*/ 0 h 29"/>
                <a:gd name="T10" fmla="*/ 34 w 34"/>
                <a:gd name="T11" fmla="*/ 0 h 29"/>
                <a:gd name="T12" fmla="*/ 1 w 34"/>
                <a:gd name="T13" fmla="*/ 29 h 29"/>
                <a:gd name="T14" fmla="*/ 0 w 34"/>
                <a:gd name="T15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4" h="29">
                  <a:moveTo>
                    <a:pt x="0" y="29"/>
                  </a:moveTo>
                  <a:cubicBezTo>
                    <a:pt x="0" y="29"/>
                    <a:pt x="0" y="29"/>
                    <a:pt x="0" y="29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1" y="29"/>
                    <a:pt x="1" y="29"/>
                    <a:pt x="1" y="29"/>
                  </a:cubicBezTo>
                  <a:cubicBezTo>
                    <a:pt x="1" y="29"/>
                    <a:pt x="0" y="29"/>
                    <a:pt x="0" y="2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25" name="Freeform 3699"/>
            <p:cNvSpPr>
              <a:spLocks/>
            </p:cNvSpPr>
            <p:nvPr/>
          </p:nvSpPr>
          <p:spPr bwMode="auto">
            <a:xfrm>
              <a:off x="7610896" y="6021649"/>
              <a:ext cx="82200" cy="143029"/>
            </a:xfrm>
            <a:custGeom>
              <a:avLst/>
              <a:gdLst>
                <a:gd name="T0" fmla="*/ 33 w 33"/>
                <a:gd name="T1" fmla="*/ 58 h 58"/>
                <a:gd name="T2" fmla="*/ 32 w 33"/>
                <a:gd name="T3" fmla="*/ 58 h 58"/>
                <a:gd name="T4" fmla="*/ 0 w 33"/>
                <a:gd name="T5" fmla="*/ 1 h 58"/>
                <a:gd name="T6" fmla="*/ 0 w 33"/>
                <a:gd name="T7" fmla="*/ 0 h 58"/>
                <a:gd name="T8" fmla="*/ 1 w 33"/>
                <a:gd name="T9" fmla="*/ 0 h 58"/>
                <a:gd name="T10" fmla="*/ 33 w 33"/>
                <a:gd name="T11" fmla="*/ 58 h 58"/>
                <a:gd name="T12" fmla="*/ 33 w 33"/>
                <a:gd name="T13" fmla="*/ 58 h 58"/>
                <a:gd name="T14" fmla="*/ 33 w 33"/>
                <a:gd name="T15" fmla="*/ 5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3" h="58">
                  <a:moveTo>
                    <a:pt x="33" y="58"/>
                  </a:moveTo>
                  <a:cubicBezTo>
                    <a:pt x="33" y="58"/>
                    <a:pt x="32" y="58"/>
                    <a:pt x="32" y="58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33" y="58"/>
                    <a:pt x="33" y="58"/>
                    <a:pt x="33" y="58"/>
                  </a:cubicBezTo>
                  <a:cubicBezTo>
                    <a:pt x="33" y="58"/>
                    <a:pt x="33" y="58"/>
                    <a:pt x="33" y="58"/>
                  </a:cubicBezTo>
                  <a:cubicBezTo>
                    <a:pt x="33" y="58"/>
                    <a:pt x="33" y="58"/>
                    <a:pt x="33" y="5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26" name="Freeform 3700"/>
            <p:cNvSpPr>
              <a:spLocks/>
            </p:cNvSpPr>
            <p:nvPr/>
          </p:nvSpPr>
          <p:spPr bwMode="auto">
            <a:xfrm>
              <a:off x="7610896" y="6021649"/>
              <a:ext cx="233449" cy="215365"/>
            </a:xfrm>
            <a:custGeom>
              <a:avLst/>
              <a:gdLst>
                <a:gd name="T0" fmla="*/ 94 w 94"/>
                <a:gd name="T1" fmla="*/ 87 h 87"/>
                <a:gd name="T2" fmla="*/ 94 w 94"/>
                <a:gd name="T3" fmla="*/ 86 h 87"/>
                <a:gd name="T4" fmla="*/ 0 w 94"/>
                <a:gd name="T5" fmla="*/ 1 h 87"/>
                <a:gd name="T6" fmla="*/ 0 w 94"/>
                <a:gd name="T7" fmla="*/ 1 h 87"/>
                <a:gd name="T8" fmla="*/ 1 w 94"/>
                <a:gd name="T9" fmla="*/ 0 h 87"/>
                <a:gd name="T10" fmla="*/ 94 w 94"/>
                <a:gd name="T11" fmla="*/ 86 h 87"/>
                <a:gd name="T12" fmla="*/ 94 w 94"/>
                <a:gd name="T13" fmla="*/ 86 h 87"/>
                <a:gd name="T14" fmla="*/ 94 w 94"/>
                <a:gd name="T15" fmla="*/ 87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4" h="87">
                  <a:moveTo>
                    <a:pt x="94" y="87"/>
                  </a:moveTo>
                  <a:cubicBezTo>
                    <a:pt x="94" y="87"/>
                    <a:pt x="94" y="87"/>
                    <a:pt x="94" y="86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94" y="86"/>
                    <a:pt x="94" y="86"/>
                    <a:pt x="94" y="86"/>
                  </a:cubicBezTo>
                  <a:cubicBezTo>
                    <a:pt x="94" y="86"/>
                    <a:pt x="94" y="86"/>
                    <a:pt x="94" y="86"/>
                  </a:cubicBezTo>
                  <a:cubicBezTo>
                    <a:pt x="94" y="87"/>
                    <a:pt x="94" y="87"/>
                    <a:pt x="94" y="8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27" name="Freeform 3701"/>
            <p:cNvSpPr>
              <a:spLocks/>
            </p:cNvSpPr>
            <p:nvPr/>
          </p:nvSpPr>
          <p:spPr bwMode="auto">
            <a:xfrm>
              <a:off x="7683232" y="6149882"/>
              <a:ext cx="13152" cy="18084"/>
            </a:xfrm>
            <a:custGeom>
              <a:avLst/>
              <a:gdLst>
                <a:gd name="T0" fmla="*/ 0 w 8"/>
                <a:gd name="T1" fmla="*/ 2 h 11"/>
                <a:gd name="T2" fmla="*/ 3 w 8"/>
                <a:gd name="T3" fmla="*/ 0 h 11"/>
                <a:gd name="T4" fmla="*/ 8 w 8"/>
                <a:gd name="T5" fmla="*/ 11 h 11"/>
                <a:gd name="T6" fmla="*/ 3 w 8"/>
                <a:gd name="T7" fmla="*/ 9 h 11"/>
                <a:gd name="T8" fmla="*/ 0 w 8"/>
                <a:gd name="T9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1">
                  <a:moveTo>
                    <a:pt x="0" y="2"/>
                  </a:moveTo>
                  <a:lnTo>
                    <a:pt x="3" y="0"/>
                  </a:lnTo>
                  <a:lnTo>
                    <a:pt x="8" y="11"/>
                  </a:lnTo>
                  <a:lnTo>
                    <a:pt x="3" y="9"/>
                  </a:ln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28" name="Freeform 3702"/>
            <p:cNvSpPr>
              <a:spLocks/>
            </p:cNvSpPr>
            <p:nvPr/>
          </p:nvSpPr>
          <p:spPr bwMode="auto">
            <a:xfrm>
              <a:off x="7610896" y="6018361"/>
              <a:ext cx="23016" cy="24660"/>
            </a:xfrm>
            <a:custGeom>
              <a:avLst/>
              <a:gdLst>
                <a:gd name="T0" fmla="*/ 0 w 14"/>
                <a:gd name="T1" fmla="*/ 5 h 15"/>
                <a:gd name="T2" fmla="*/ 6 w 14"/>
                <a:gd name="T3" fmla="*/ 14 h 15"/>
                <a:gd name="T4" fmla="*/ 9 w 14"/>
                <a:gd name="T5" fmla="*/ 12 h 15"/>
                <a:gd name="T6" fmla="*/ 11 w 14"/>
                <a:gd name="T7" fmla="*/ 15 h 15"/>
                <a:gd name="T8" fmla="*/ 14 w 14"/>
                <a:gd name="T9" fmla="*/ 12 h 15"/>
                <a:gd name="T10" fmla="*/ 0 w 14"/>
                <a:gd name="T11" fmla="*/ 0 h 15"/>
                <a:gd name="T12" fmla="*/ 0 w 14"/>
                <a:gd name="T13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15">
                  <a:moveTo>
                    <a:pt x="0" y="5"/>
                  </a:moveTo>
                  <a:lnTo>
                    <a:pt x="6" y="14"/>
                  </a:lnTo>
                  <a:lnTo>
                    <a:pt x="9" y="12"/>
                  </a:lnTo>
                  <a:lnTo>
                    <a:pt x="11" y="15"/>
                  </a:lnTo>
                  <a:lnTo>
                    <a:pt x="14" y="12"/>
                  </a:lnTo>
                  <a:lnTo>
                    <a:pt x="0" y="0"/>
                  </a:lnTo>
                  <a:lnTo>
                    <a:pt x="0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29" name="Freeform 3703"/>
            <p:cNvSpPr>
              <a:spLocks/>
            </p:cNvSpPr>
            <p:nvPr/>
          </p:nvSpPr>
          <p:spPr bwMode="auto">
            <a:xfrm>
              <a:off x="7589524" y="6018361"/>
              <a:ext cx="19728" cy="18084"/>
            </a:xfrm>
            <a:custGeom>
              <a:avLst/>
              <a:gdLst>
                <a:gd name="T0" fmla="*/ 12 w 12"/>
                <a:gd name="T1" fmla="*/ 2 h 11"/>
                <a:gd name="T2" fmla="*/ 12 w 12"/>
                <a:gd name="T3" fmla="*/ 5 h 11"/>
                <a:gd name="T4" fmla="*/ 6 w 12"/>
                <a:gd name="T5" fmla="*/ 11 h 11"/>
                <a:gd name="T6" fmla="*/ 4 w 12"/>
                <a:gd name="T7" fmla="*/ 8 h 11"/>
                <a:gd name="T8" fmla="*/ 1 w 12"/>
                <a:gd name="T9" fmla="*/ 11 h 11"/>
                <a:gd name="T10" fmla="*/ 0 w 12"/>
                <a:gd name="T11" fmla="*/ 8 h 11"/>
                <a:gd name="T12" fmla="*/ 12 w 12"/>
                <a:gd name="T13" fmla="*/ 0 h 11"/>
                <a:gd name="T14" fmla="*/ 12 w 12"/>
                <a:gd name="T15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" h="11">
                  <a:moveTo>
                    <a:pt x="12" y="2"/>
                  </a:moveTo>
                  <a:lnTo>
                    <a:pt x="12" y="5"/>
                  </a:lnTo>
                  <a:lnTo>
                    <a:pt x="6" y="11"/>
                  </a:lnTo>
                  <a:lnTo>
                    <a:pt x="4" y="8"/>
                  </a:lnTo>
                  <a:lnTo>
                    <a:pt x="1" y="11"/>
                  </a:lnTo>
                  <a:lnTo>
                    <a:pt x="0" y="8"/>
                  </a:lnTo>
                  <a:lnTo>
                    <a:pt x="12" y="0"/>
                  </a:lnTo>
                  <a:lnTo>
                    <a:pt x="12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30" name="Freeform 3704"/>
            <p:cNvSpPr>
              <a:spLocks/>
            </p:cNvSpPr>
            <p:nvPr/>
          </p:nvSpPr>
          <p:spPr bwMode="auto">
            <a:xfrm>
              <a:off x="7655284" y="6103849"/>
              <a:ext cx="9864" cy="11508"/>
            </a:xfrm>
            <a:custGeom>
              <a:avLst/>
              <a:gdLst>
                <a:gd name="T0" fmla="*/ 0 w 6"/>
                <a:gd name="T1" fmla="*/ 1 h 7"/>
                <a:gd name="T2" fmla="*/ 5 w 6"/>
                <a:gd name="T3" fmla="*/ 7 h 7"/>
                <a:gd name="T4" fmla="*/ 6 w 6"/>
                <a:gd name="T5" fmla="*/ 6 h 7"/>
                <a:gd name="T6" fmla="*/ 3 w 6"/>
                <a:gd name="T7" fmla="*/ 0 h 7"/>
                <a:gd name="T8" fmla="*/ 0 w 6"/>
                <a:gd name="T9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7">
                  <a:moveTo>
                    <a:pt x="0" y="1"/>
                  </a:moveTo>
                  <a:lnTo>
                    <a:pt x="5" y="7"/>
                  </a:lnTo>
                  <a:lnTo>
                    <a:pt x="6" y="6"/>
                  </a:lnTo>
                  <a:lnTo>
                    <a:pt x="3" y="0"/>
                  </a:ln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31" name="Freeform 3705"/>
            <p:cNvSpPr>
              <a:spLocks/>
            </p:cNvSpPr>
            <p:nvPr/>
          </p:nvSpPr>
          <p:spPr bwMode="auto">
            <a:xfrm>
              <a:off x="7696384" y="6098917"/>
              <a:ext cx="9864" cy="9864"/>
            </a:xfrm>
            <a:custGeom>
              <a:avLst/>
              <a:gdLst>
                <a:gd name="T0" fmla="*/ 1 w 6"/>
                <a:gd name="T1" fmla="*/ 0 h 6"/>
                <a:gd name="T2" fmla="*/ 0 w 6"/>
                <a:gd name="T3" fmla="*/ 3 h 6"/>
                <a:gd name="T4" fmla="*/ 4 w 6"/>
                <a:gd name="T5" fmla="*/ 6 h 6"/>
                <a:gd name="T6" fmla="*/ 6 w 6"/>
                <a:gd name="T7" fmla="*/ 4 h 6"/>
                <a:gd name="T8" fmla="*/ 1 w 6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1" y="0"/>
                  </a:moveTo>
                  <a:lnTo>
                    <a:pt x="0" y="3"/>
                  </a:lnTo>
                  <a:lnTo>
                    <a:pt x="4" y="6"/>
                  </a:lnTo>
                  <a:lnTo>
                    <a:pt x="6" y="4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32" name="Freeform 3706"/>
            <p:cNvSpPr>
              <a:spLocks/>
            </p:cNvSpPr>
            <p:nvPr/>
          </p:nvSpPr>
          <p:spPr bwMode="auto">
            <a:xfrm>
              <a:off x="7727620" y="6128509"/>
              <a:ext cx="8220" cy="6576"/>
            </a:xfrm>
            <a:custGeom>
              <a:avLst/>
              <a:gdLst>
                <a:gd name="T0" fmla="*/ 0 w 3"/>
                <a:gd name="T1" fmla="*/ 0 h 3"/>
                <a:gd name="T2" fmla="*/ 1 w 3"/>
                <a:gd name="T3" fmla="*/ 2 h 3"/>
                <a:gd name="T4" fmla="*/ 2 w 3"/>
                <a:gd name="T5" fmla="*/ 3 h 3"/>
                <a:gd name="T6" fmla="*/ 3 w 3"/>
                <a:gd name="T7" fmla="*/ 1 h 3"/>
                <a:gd name="T8" fmla="*/ 0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0" y="0"/>
                    <a:pt x="0" y="2"/>
                    <a:pt x="1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3"/>
                    <a:pt x="3" y="2"/>
                    <a:pt x="3" y="1"/>
                  </a:cubicBezTo>
                  <a:cubicBezTo>
                    <a:pt x="2" y="1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33" name="Freeform 3707"/>
            <p:cNvSpPr>
              <a:spLocks/>
            </p:cNvSpPr>
            <p:nvPr/>
          </p:nvSpPr>
          <p:spPr bwMode="auto">
            <a:xfrm>
              <a:off x="7781873" y="6177830"/>
              <a:ext cx="13152" cy="11508"/>
            </a:xfrm>
            <a:custGeom>
              <a:avLst/>
              <a:gdLst>
                <a:gd name="T0" fmla="*/ 0 w 5"/>
                <a:gd name="T1" fmla="*/ 1 h 5"/>
                <a:gd name="T2" fmla="*/ 0 w 5"/>
                <a:gd name="T3" fmla="*/ 1 h 5"/>
                <a:gd name="T4" fmla="*/ 0 w 5"/>
                <a:gd name="T5" fmla="*/ 2 h 5"/>
                <a:gd name="T6" fmla="*/ 2 w 5"/>
                <a:gd name="T7" fmla="*/ 3 h 5"/>
                <a:gd name="T8" fmla="*/ 3 w 5"/>
                <a:gd name="T9" fmla="*/ 4 h 5"/>
                <a:gd name="T10" fmla="*/ 4 w 5"/>
                <a:gd name="T11" fmla="*/ 5 h 5"/>
                <a:gd name="T12" fmla="*/ 5 w 5"/>
                <a:gd name="T13" fmla="*/ 4 h 5"/>
                <a:gd name="T14" fmla="*/ 4 w 5"/>
                <a:gd name="T15" fmla="*/ 2 h 5"/>
                <a:gd name="T16" fmla="*/ 2 w 5"/>
                <a:gd name="T17" fmla="*/ 1 h 5"/>
                <a:gd name="T18" fmla="*/ 1 w 5"/>
                <a:gd name="T19" fmla="*/ 0 h 5"/>
                <a:gd name="T20" fmla="*/ 0 w 5"/>
                <a:gd name="T21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" h="5">
                  <a:moveTo>
                    <a:pt x="0" y="1"/>
                  </a:moveTo>
                  <a:cubicBezTo>
                    <a:pt x="0" y="1"/>
                    <a:pt x="0" y="0"/>
                    <a:pt x="0" y="1"/>
                  </a:cubicBezTo>
                  <a:cubicBezTo>
                    <a:pt x="0" y="2"/>
                    <a:pt x="0" y="1"/>
                    <a:pt x="0" y="2"/>
                  </a:cubicBezTo>
                  <a:cubicBezTo>
                    <a:pt x="1" y="2"/>
                    <a:pt x="2" y="3"/>
                    <a:pt x="2" y="3"/>
                  </a:cubicBezTo>
                  <a:cubicBezTo>
                    <a:pt x="2" y="3"/>
                    <a:pt x="2" y="4"/>
                    <a:pt x="3" y="4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5" y="5"/>
                    <a:pt x="5" y="4"/>
                    <a:pt x="5" y="4"/>
                  </a:cubicBezTo>
                  <a:cubicBezTo>
                    <a:pt x="5" y="3"/>
                    <a:pt x="4" y="2"/>
                    <a:pt x="4" y="2"/>
                  </a:cubicBezTo>
                  <a:cubicBezTo>
                    <a:pt x="4" y="2"/>
                    <a:pt x="3" y="2"/>
                    <a:pt x="2" y="1"/>
                  </a:cubicBezTo>
                  <a:cubicBezTo>
                    <a:pt x="2" y="1"/>
                    <a:pt x="1" y="0"/>
                    <a:pt x="1" y="0"/>
                  </a:cubicBez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34" name="Freeform 3708"/>
            <p:cNvSpPr>
              <a:spLocks/>
            </p:cNvSpPr>
            <p:nvPr/>
          </p:nvSpPr>
          <p:spPr bwMode="auto">
            <a:xfrm>
              <a:off x="7831193" y="6222218"/>
              <a:ext cx="14796" cy="14796"/>
            </a:xfrm>
            <a:custGeom>
              <a:avLst/>
              <a:gdLst>
                <a:gd name="T0" fmla="*/ 0 w 6"/>
                <a:gd name="T1" fmla="*/ 2 h 6"/>
                <a:gd name="T2" fmla="*/ 2 w 6"/>
                <a:gd name="T3" fmla="*/ 1 h 6"/>
                <a:gd name="T4" fmla="*/ 4 w 6"/>
                <a:gd name="T5" fmla="*/ 3 h 6"/>
                <a:gd name="T6" fmla="*/ 5 w 6"/>
                <a:gd name="T7" fmla="*/ 5 h 6"/>
                <a:gd name="T8" fmla="*/ 6 w 6"/>
                <a:gd name="T9" fmla="*/ 6 h 6"/>
                <a:gd name="T10" fmla="*/ 5 w 6"/>
                <a:gd name="T11" fmla="*/ 6 h 6"/>
                <a:gd name="T12" fmla="*/ 4 w 6"/>
                <a:gd name="T13" fmla="*/ 5 h 6"/>
                <a:gd name="T14" fmla="*/ 0 w 6"/>
                <a:gd name="T15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" h="6">
                  <a:moveTo>
                    <a:pt x="0" y="2"/>
                  </a:moveTo>
                  <a:cubicBezTo>
                    <a:pt x="0" y="2"/>
                    <a:pt x="1" y="0"/>
                    <a:pt x="2" y="1"/>
                  </a:cubicBezTo>
                  <a:cubicBezTo>
                    <a:pt x="2" y="1"/>
                    <a:pt x="3" y="2"/>
                    <a:pt x="4" y="3"/>
                  </a:cubicBezTo>
                  <a:cubicBezTo>
                    <a:pt x="5" y="4"/>
                    <a:pt x="5" y="4"/>
                    <a:pt x="5" y="5"/>
                  </a:cubicBezTo>
                  <a:cubicBezTo>
                    <a:pt x="5" y="5"/>
                    <a:pt x="6" y="6"/>
                    <a:pt x="6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4" y="5"/>
                    <a:pt x="4" y="5"/>
                  </a:cubicBezTo>
                  <a:cubicBezTo>
                    <a:pt x="4" y="5"/>
                    <a:pt x="0" y="2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35" name="Freeform 3709"/>
            <p:cNvSpPr>
              <a:spLocks/>
            </p:cNvSpPr>
            <p:nvPr/>
          </p:nvSpPr>
          <p:spPr bwMode="auto">
            <a:xfrm>
              <a:off x="7635556" y="6154814"/>
              <a:ext cx="271262" cy="120013"/>
            </a:xfrm>
            <a:custGeom>
              <a:avLst/>
              <a:gdLst>
                <a:gd name="T0" fmla="*/ 0 w 165"/>
                <a:gd name="T1" fmla="*/ 0 h 73"/>
                <a:gd name="T2" fmla="*/ 3 w 165"/>
                <a:gd name="T3" fmla="*/ 0 h 73"/>
                <a:gd name="T4" fmla="*/ 165 w 165"/>
                <a:gd name="T5" fmla="*/ 73 h 73"/>
                <a:gd name="T6" fmla="*/ 163 w 165"/>
                <a:gd name="T7" fmla="*/ 73 h 73"/>
                <a:gd name="T8" fmla="*/ 0 w 165"/>
                <a:gd name="T9" fmla="*/ 0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5" h="73">
                  <a:moveTo>
                    <a:pt x="0" y="0"/>
                  </a:moveTo>
                  <a:lnTo>
                    <a:pt x="3" y="0"/>
                  </a:lnTo>
                  <a:lnTo>
                    <a:pt x="165" y="73"/>
                  </a:lnTo>
                  <a:lnTo>
                    <a:pt x="163" y="73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36" name="Freeform 3710"/>
            <p:cNvSpPr>
              <a:spLocks/>
            </p:cNvSpPr>
            <p:nvPr/>
          </p:nvSpPr>
          <p:spPr bwMode="auto">
            <a:xfrm>
              <a:off x="7628980" y="6159746"/>
              <a:ext cx="21372" cy="4932"/>
            </a:xfrm>
            <a:custGeom>
              <a:avLst/>
              <a:gdLst>
                <a:gd name="T0" fmla="*/ 0 w 9"/>
                <a:gd name="T1" fmla="*/ 2 h 2"/>
                <a:gd name="T2" fmla="*/ 0 w 9"/>
                <a:gd name="T3" fmla="*/ 2 h 2"/>
                <a:gd name="T4" fmla="*/ 0 w 9"/>
                <a:gd name="T5" fmla="*/ 2 h 2"/>
                <a:gd name="T6" fmla="*/ 9 w 9"/>
                <a:gd name="T7" fmla="*/ 0 h 2"/>
                <a:gd name="T8" fmla="*/ 9 w 9"/>
                <a:gd name="T9" fmla="*/ 0 h 2"/>
                <a:gd name="T10" fmla="*/ 9 w 9"/>
                <a:gd name="T11" fmla="*/ 1 h 2"/>
                <a:gd name="T12" fmla="*/ 0 w 9"/>
                <a:gd name="T13" fmla="*/ 2 h 2"/>
                <a:gd name="T14" fmla="*/ 0 w 9"/>
                <a:gd name="T1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" h="2"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37" name="Freeform 3711"/>
            <p:cNvSpPr>
              <a:spLocks/>
            </p:cNvSpPr>
            <p:nvPr/>
          </p:nvSpPr>
          <p:spPr bwMode="auto">
            <a:xfrm>
              <a:off x="7643776" y="6148238"/>
              <a:ext cx="9864" cy="24660"/>
            </a:xfrm>
            <a:custGeom>
              <a:avLst/>
              <a:gdLst>
                <a:gd name="T0" fmla="*/ 0 w 4"/>
                <a:gd name="T1" fmla="*/ 10 h 10"/>
                <a:gd name="T2" fmla="*/ 0 w 4"/>
                <a:gd name="T3" fmla="*/ 10 h 10"/>
                <a:gd name="T4" fmla="*/ 0 w 4"/>
                <a:gd name="T5" fmla="*/ 10 h 10"/>
                <a:gd name="T6" fmla="*/ 3 w 4"/>
                <a:gd name="T7" fmla="*/ 1 h 10"/>
                <a:gd name="T8" fmla="*/ 4 w 4"/>
                <a:gd name="T9" fmla="*/ 0 h 10"/>
                <a:gd name="T10" fmla="*/ 4 w 4"/>
                <a:gd name="T11" fmla="*/ 1 h 10"/>
                <a:gd name="T12" fmla="*/ 0 w 4"/>
                <a:gd name="T13" fmla="*/ 10 h 10"/>
                <a:gd name="T14" fmla="*/ 0 w 4"/>
                <a:gd name="T1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10">
                  <a:moveTo>
                    <a:pt x="0" y="10"/>
                  </a:move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4" y="0"/>
                    <a:pt x="4" y="1"/>
                    <a:pt x="4" y="1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38" name="Freeform 3712"/>
            <p:cNvSpPr>
              <a:spLocks/>
            </p:cNvSpPr>
            <p:nvPr/>
          </p:nvSpPr>
          <p:spPr bwMode="auto">
            <a:xfrm>
              <a:off x="7655284" y="6154814"/>
              <a:ext cx="18084" cy="23016"/>
            </a:xfrm>
            <a:custGeom>
              <a:avLst/>
              <a:gdLst>
                <a:gd name="T0" fmla="*/ 0 w 7"/>
                <a:gd name="T1" fmla="*/ 9 h 9"/>
                <a:gd name="T2" fmla="*/ 0 w 7"/>
                <a:gd name="T3" fmla="*/ 9 h 9"/>
                <a:gd name="T4" fmla="*/ 0 w 7"/>
                <a:gd name="T5" fmla="*/ 9 h 9"/>
                <a:gd name="T6" fmla="*/ 6 w 7"/>
                <a:gd name="T7" fmla="*/ 0 h 9"/>
                <a:gd name="T8" fmla="*/ 7 w 7"/>
                <a:gd name="T9" fmla="*/ 0 h 9"/>
                <a:gd name="T10" fmla="*/ 7 w 7"/>
                <a:gd name="T11" fmla="*/ 0 h 9"/>
                <a:gd name="T12" fmla="*/ 0 w 7"/>
                <a:gd name="T13" fmla="*/ 9 h 9"/>
                <a:gd name="T14" fmla="*/ 0 w 7"/>
                <a:gd name="T15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" h="9">
                  <a:moveTo>
                    <a:pt x="0" y="9"/>
                  </a:move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39" name="Freeform 3713"/>
            <p:cNvSpPr>
              <a:spLocks/>
            </p:cNvSpPr>
            <p:nvPr/>
          </p:nvSpPr>
          <p:spPr bwMode="auto">
            <a:xfrm>
              <a:off x="7670080" y="6179474"/>
              <a:ext cx="23016" cy="4932"/>
            </a:xfrm>
            <a:custGeom>
              <a:avLst/>
              <a:gdLst>
                <a:gd name="T0" fmla="*/ 0 w 9"/>
                <a:gd name="T1" fmla="*/ 2 h 2"/>
                <a:gd name="T2" fmla="*/ 0 w 9"/>
                <a:gd name="T3" fmla="*/ 2 h 2"/>
                <a:gd name="T4" fmla="*/ 0 w 9"/>
                <a:gd name="T5" fmla="*/ 2 h 2"/>
                <a:gd name="T6" fmla="*/ 9 w 9"/>
                <a:gd name="T7" fmla="*/ 0 h 2"/>
                <a:gd name="T8" fmla="*/ 9 w 9"/>
                <a:gd name="T9" fmla="*/ 0 h 2"/>
                <a:gd name="T10" fmla="*/ 9 w 9"/>
                <a:gd name="T11" fmla="*/ 1 h 2"/>
                <a:gd name="T12" fmla="*/ 0 w 9"/>
                <a:gd name="T13" fmla="*/ 2 h 2"/>
                <a:gd name="T14" fmla="*/ 0 w 9"/>
                <a:gd name="T1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" h="2"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1"/>
                    <a:pt x="9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40" name="Freeform 3714"/>
            <p:cNvSpPr>
              <a:spLocks/>
            </p:cNvSpPr>
            <p:nvPr/>
          </p:nvSpPr>
          <p:spPr bwMode="auto">
            <a:xfrm>
              <a:off x="7670080" y="6154814"/>
              <a:ext cx="3288" cy="29592"/>
            </a:xfrm>
            <a:custGeom>
              <a:avLst/>
              <a:gdLst>
                <a:gd name="T0" fmla="*/ 1 w 1"/>
                <a:gd name="T1" fmla="*/ 12 h 12"/>
                <a:gd name="T2" fmla="*/ 1 w 1"/>
                <a:gd name="T3" fmla="*/ 12 h 12"/>
                <a:gd name="T4" fmla="*/ 0 w 1"/>
                <a:gd name="T5" fmla="*/ 0 h 12"/>
                <a:gd name="T6" fmla="*/ 0 w 1"/>
                <a:gd name="T7" fmla="*/ 0 h 12"/>
                <a:gd name="T8" fmla="*/ 0 w 1"/>
                <a:gd name="T9" fmla="*/ 0 h 12"/>
                <a:gd name="T10" fmla="*/ 1 w 1"/>
                <a:gd name="T11" fmla="*/ 12 h 12"/>
                <a:gd name="T12" fmla="*/ 1 w 1"/>
                <a:gd name="T13" fmla="*/ 12 h 12"/>
                <a:gd name="T14" fmla="*/ 1 w 1"/>
                <a:gd name="T15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" h="12">
                  <a:moveTo>
                    <a:pt x="1" y="12"/>
                  </a:moveTo>
                  <a:cubicBezTo>
                    <a:pt x="1" y="12"/>
                    <a:pt x="1" y="12"/>
                    <a:pt x="1" y="1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41" name="Freeform 3715"/>
            <p:cNvSpPr>
              <a:spLocks/>
            </p:cNvSpPr>
            <p:nvPr/>
          </p:nvSpPr>
          <p:spPr bwMode="auto">
            <a:xfrm>
              <a:off x="7673368" y="6164678"/>
              <a:ext cx="18084" cy="19728"/>
            </a:xfrm>
            <a:custGeom>
              <a:avLst/>
              <a:gdLst>
                <a:gd name="T0" fmla="*/ 0 w 7"/>
                <a:gd name="T1" fmla="*/ 8 h 8"/>
                <a:gd name="T2" fmla="*/ 0 w 7"/>
                <a:gd name="T3" fmla="*/ 8 h 8"/>
                <a:gd name="T4" fmla="*/ 0 w 7"/>
                <a:gd name="T5" fmla="*/ 8 h 8"/>
                <a:gd name="T6" fmla="*/ 7 w 7"/>
                <a:gd name="T7" fmla="*/ 0 h 8"/>
                <a:gd name="T8" fmla="*/ 7 w 7"/>
                <a:gd name="T9" fmla="*/ 0 h 8"/>
                <a:gd name="T10" fmla="*/ 7 w 7"/>
                <a:gd name="T11" fmla="*/ 0 h 8"/>
                <a:gd name="T12" fmla="*/ 0 w 7"/>
                <a:gd name="T13" fmla="*/ 8 h 8"/>
                <a:gd name="T14" fmla="*/ 0 w 7"/>
                <a:gd name="T15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" h="8">
                  <a:moveTo>
                    <a:pt x="0" y="8"/>
                  </a:move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42" name="Freeform 3716"/>
            <p:cNvSpPr>
              <a:spLocks/>
            </p:cNvSpPr>
            <p:nvPr/>
          </p:nvSpPr>
          <p:spPr bwMode="auto">
            <a:xfrm>
              <a:off x="7691452" y="6164678"/>
              <a:ext cx="1644" cy="27948"/>
            </a:xfrm>
            <a:custGeom>
              <a:avLst/>
              <a:gdLst>
                <a:gd name="T0" fmla="*/ 0 w 1"/>
                <a:gd name="T1" fmla="*/ 11 h 11"/>
                <a:gd name="T2" fmla="*/ 0 w 1"/>
                <a:gd name="T3" fmla="*/ 11 h 11"/>
                <a:gd name="T4" fmla="*/ 0 w 1"/>
                <a:gd name="T5" fmla="*/ 0 h 11"/>
                <a:gd name="T6" fmla="*/ 0 w 1"/>
                <a:gd name="T7" fmla="*/ 0 h 11"/>
                <a:gd name="T8" fmla="*/ 0 w 1"/>
                <a:gd name="T9" fmla="*/ 0 h 11"/>
                <a:gd name="T10" fmla="*/ 0 w 1"/>
                <a:gd name="T11" fmla="*/ 0 h 11"/>
                <a:gd name="T12" fmla="*/ 1 w 1"/>
                <a:gd name="T13" fmla="*/ 11 h 11"/>
                <a:gd name="T14" fmla="*/ 0 w 1"/>
                <a:gd name="T15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" h="11">
                  <a:moveTo>
                    <a:pt x="0" y="11"/>
                  </a:moveTo>
                  <a:cubicBezTo>
                    <a:pt x="0" y="11"/>
                    <a:pt x="0" y="11"/>
                    <a:pt x="0" y="1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0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43" name="Freeform 3717"/>
            <p:cNvSpPr>
              <a:spLocks/>
            </p:cNvSpPr>
            <p:nvPr/>
          </p:nvSpPr>
          <p:spPr bwMode="auto">
            <a:xfrm>
              <a:off x="7691452" y="6187694"/>
              <a:ext cx="19728" cy="4932"/>
            </a:xfrm>
            <a:custGeom>
              <a:avLst/>
              <a:gdLst>
                <a:gd name="T0" fmla="*/ 0 w 8"/>
                <a:gd name="T1" fmla="*/ 2 h 2"/>
                <a:gd name="T2" fmla="*/ 0 w 8"/>
                <a:gd name="T3" fmla="*/ 2 h 2"/>
                <a:gd name="T4" fmla="*/ 0 w 8"/>
                <a:gd name="T5" fmla="*/ 2 h 2"/>
                <a:gd name="T6" fmla="*/ 8 w 8"/>
                <a:gd name="T7" fmla="*/ 0 h 2"/>
                <a:gd name="T8" fmla="*/ 8 w 8"/>
                <a:gd name="T9" fmla="*/ 0 h 2"/>
                <a:gd name="T10" fmla="*/ 8 w 8"/>
                <a:gd name="T11" fmla="*/ 0 h 2"/>
                <a:gd name="T12" fmla="*/ 0 w 8"/>
                <a:gd name="T13" fmla="*/ 2 h 2"/>
                <a:gd name="T14" fmla="*/ 0 w 8"/>
                <a:gd name="T1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" h="2"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44" name="Freeform 3718"/>
            <p:cNvSpPr>
              <a:spLocks/>
            </p:cNvSpPr>
            <p:nvPr/>
          </p:nvSpPr>
          <p:spPr bwMode="auto">
            <a:xfrm>
              <a:off x="7691452" y="6172898"/>
              <a:ext cx="19728" cy="19728"/>
            </a:xfrm>
            <a:custGeom>
              <a:avLst/>
              <a:gdLst>
                <a:gd name="T0" fmla="*/ 1 w 8"/>
                <a:gd name="T1" fmla="*/ 8 h 8"/>
                <a:gd name="T2" fmla="*/ 1 w 8"/>
                <a:gd name="T3" fmla="*/ 8 h 8"/>
                <a:gd name="T4" fmla="*/ 1 w 8"/>
                <a:gd name="T5" fmla="*/ 8 h 8"/>
                <a:gd name="T6" fmla="*/ 8 w 8"/>
                <a:gd name="T7" fmla="*/ 0 h 8"/>
                <a:gd name="T8" fmla="*/ 8 w 8"/>
                <a:gd name="T9" fmla="*/ 0 h 8"/>
                <a:gd name="T10" fmla="*/ 8 w 8"/>
                <a:gd name="T11" fmla="*/ 1 h 8"/>
                <a:gd name="T12" fmla="*/ 1 w 8"/>
                <a:gd name="T13" fmla="*/ 8 h 8"/>
                <a:gd name="T14" fmla="*/ 1 w 8"/>
                <a:gd name="T15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" h="8">
                  <a:moveTo>
                    <a:pt x="1" y="8"/>
                  </a:moveTo>
                  <a:cubicBezTo>
                    <a:pt x="1" y="8"/>
                    <a:pt x="1" y="8"/>
                    <a:pt x="1" y="8"/>
                  </a:cubicBezTo>
                  <a:cubicBezTo>
                    <a:pt x="0" y="8"/>
                    <a:pt x="0" y="8"/>
                    <a:pt x="1" y="8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8" y="1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45" name="Freeform 3719"/>
            <p:cNvSpPr>
              <a:spLocks/>
            </p:cNvSpPr>
            <p:nvPr/>
          </p:nvSpPr>
          <p:spPr bwMode="auto">
            <a:xfrm>
              <a:off x="7711180" y="6172898"/>
              <a:ext cx="0" cy="26304"/>
            </a:xfrm>
            <a:custGeom>
              <a:avLst/>
              <a:gdLst>
                <a:gd name="T0" fmla="*/ 11 h 11"/>
                <a:gd name="T1" fmla="*/ 11 h 11"/>
                <a:gd name="T2" fmla="*/ 0 h 11"/>
                <a:gd name="T3" fmla="*/ 0 h 11"/>
                <a:gd name="T4" fmla="*/ 0 h 11"/>
                <a:gd name="T5" fmla="*/ 11 h 11"/>
                <a:gd name="T6" fmla="*/ 11 h 1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</a:cxnLst>
              <a:rect l="0" t="0" r="r" b="b"/>
              <a:pathLst>
                <a:path h="11">
                  <a:moveTo>
                    <a:pt x="0" y="11"/>
                  </a:moveTo>
                  <a:cubicBezTo>
                    <a:pt x="0" y="11"/>
                    <a:pt x="0" y="11"/>
                    <a:pt x="0" y="1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46" name="Freeform 3720"/>
            <p:cNvSpPr>
              <a:spLocks/>
            </p:cNvSpPr>
            <p:nvPr/>
          </p:nvSpPr>
          <p:spPr bwMode="auto">
            <a:xfrm>
              <a:off x="7711180" y="6182762"/>
              <a:ext cx="19728" cy="19728"/>
            </a:xfrm>
            <a:custGeom>
              <a:avLst/>
              <a:gdLst>
                <a:gd name="T0" fmla="*/ 0 w 8"/>
                <a:gd name="T1" fmla="*/ 8 h 8"/>
                <a:gd name="T2" fmla="*/ 0 w 8"/>
                <a:gd name="T3" fmla="*/ 7 h 8"/>
                <a:gd name="T4" fmla="*/ 0 w 8"/>
                <a:gd name="T5" fmla="*/ 7 h 8"/>
                <a:gd name="T6" fmla="*/ 7 w 8"/>
                <a:gd name="T7" fmla="*/ 0 h 8"/>
                <a:gd name="T8" fmla="*/ 8 w 8"/>
                <a:gd name="T9" fmla="*/ 0 h 8"/>
                <a:gd name="T10" fmla="*/ 8 w 8"/>
                <a:gd name="T11" fmla="*/ 0 h 8"/>
                <a:gd name="T12" fmla="*/ 0 w 8"/>
                <a:gd name="T13" fmla="*/ 7 h 8"/>
                <a:gd name="T14" fmla="*/ 0 w 8"/>
                <a:gd name="T15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" h="8">
                  <a:moveTo>
                    <a:pt x="0" y="8"/>
                  </a:moveTo>
                  <a:cubicBezTo>
                    <a:pt x="0" y="8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8"/>
                    <a:pt x="0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47" name="Freeform 3721"/>
            <p:cNvSpPr>
              <a:spLocks/>
            </p:cNvSpPr>
            <p:nvPr/>
          </p:nvSpPr>
          <p:spPr bwMode="auto">
            <a:xfrm>
              <a:off x="7727620" y="6182762"/>
              <a:ext cx="3288" cy="26304"/>
            </a:xfrm>
            <a:custGeom>
              <a:avLst/>
              <a:gdLst>
                <a:gd name="T0" fmla="*/ 1 w 1"/>
                <a:gd name="T1" fmla="*/ 11 h 11"/>
                <a:gd name="T2" fmla="*/ 1 w 1"/>
                <a:gd name="T3" fmla="*/ 11 h 11"/>
                <a:gd name="T4" fmla="*/ 0 w 1"/>
                <a:gd name="T5" fmla="*/ 0 h 11"/>
                <a:gd name="T6" fmla="*/ 0 w 1"/>
                <a:gd name="T7" fmla="*/ 0 h 11"/>
                <a:gd name="T8" fmla="*/ 1 w 1"/>
                <a:gd name="T9" fmla="*/ 0 h 11"/>
                <a:gd name="T10" fmla="*/ 1 w 1"/>
                <a:gd name="T11" fmla="*/ 11 h 11"/>
                <a:gd name="T12" fmla="*/ 1 w 1"/>
                <a:gd name="T13" fmla="*/ 11 h 11"/>
                <a:gd name="T14" fmla="*/ 1 w 1"/>
                <a:gd name="T15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" h="11">
                  <a:moveTo>
                    <a:pt x="1" y="11"/>
                  </a:moveTo>
                  <a:cubicBezTo>
                    <a:pt x="1" y="11"/>
                    <a:pt x="1" y="11"/>
                    <a:pt x="1" y="1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48" name="Freeform 3722"/>
            <p:cNvSpPr>
              <a:spLocks/>
            </p:cNvSpPr>
            <p:nvPr/>
          </p:nvSpPr>
          <p:spPr bwMode="auto">
            <a:xfrm>
              <a:off x="7730908" y="6189338"/>
              <a:ext cx="16440" cy="19728"/>
            </a:xfrm>
            <a:custGeom>
              <a:avLst/>
              <a:gdLst>
                <a:gd name="T0" fmla="*/ 0 w 7"/>
                <a:gd name="T1" fmla="*/ 8 h 8"/>
                <a:gd name="T2" fmla="*/ 0 w 7"/>
                <a:gd name="T3" fmla="*/ 8 h 8"/>
                <a:gd name="T4" fmla="*/ 0 w 7"/>
                <a:gd name="T5" fmla="*/ 7 h 8"/>
                <a:gd name="T6" fmla="*/ 7 w 7"/>
                <a:gd name="T7" fmla="*/ 1 h 8"/>
                <a:gd name="T8" fmla="*/ 7 w 7"/>
                <a:gd name="T9" fmla="*/ 1 h 8"/>
                <a:gd name="T10" fmla="*/ 7 w 7"/>
                <a:gd name="T11" fmla="*/ 1 h 8"/>
                <a:gd name="T12" fmla="*/ 0 w 7"/>
                <a:gd name="T13" fmla="*/ 8 h 8"/>
                <a:gd name="T14" fmla="*/ 0 w 7"/>
                <a:gd name="T15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" h="8">
                  <a:moveTo>
                    <a:pt x="0" y="8"/>
                  </a:move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7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0"/>
                    <a:pt x="7" y="0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49" name="Freeform 3723"/>
            <p:cNvSpPr>
              <a:spLocks/>
            </p:cNvSpPr>
            <p:nvPr/>
          </p:nvSpPr>
          <p:spPr bwMode="auto">
            <a:xfrm>
              <a:off x="7747349" y="6189338"/>
              <a:ext cx="3288" cy="27948"/>
            </a:xfrm>
            <a:custGeom>
              <a:avLst/>
              <a:gdLst>
                <a:gd name="T0" fmla="*/ 1 w 1"/>
                <a:gd name="T1" fmla="*/ 11 h 11"/>
                <a:gd name="T2" fmla="*/ 1 w 1"/>
                <a:gd name="T3" fmla="*/ 11 h 11"/>
                <a:gd name="T4" fmla="*/ 0 w 1"/>
                <a:gd name="T5" fmla="*/ 1 h 11"/>
                <a:gd name="T6" fmla="*/ 0 w 1"/>
                <a:gd name="T7" fmla="*/ 0 h 11"/>
                <a:gd name="T8" fmla="*/ 0 w 1"/>
                <a:gd name="T9" fmla="*/ 0 h 11"/>
                <a:gd name="T10" fmla="*/ 0 w 1"/>
                <a:gd name="T11" fmla="*/ 1 h 11"/>
                <a:gd name="T12" fmla="*/ 1 w 1"/>
                <a:gd name="T13" fmla="*/ 11 h 11"/>
                <a:gd name="T14" fmla="*/ 1 w 1"/>
                <a:gd name="T15" fmla="*/ 11 h 11"/>
                <a:gd name="T16" fmla="*/ 1 w 1"/>
                <a:gd name="T17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" h="11">
                  <a:moveTo>
                    <a:pt x="1" y="11"/>
                  </a:moveTo>
                  <a:cubicBezTo>
                    <a:pt x="1" y="11"/>
                    <a:pt x="1" y="11"/>
                    <a:pt x="1" y="1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50" name="Freeform 3724"/>
            <p:cNvSpPr>
              <a:spLocks/>
            </p:cNvSpPr>
            <p:nvPr/>
          </p:nvSpPr>
          <p:spPr bwMode="auto">
            <a:xfrm>
              <a:off x="7750637" y="6199202"/>
              <a:ext cx="16440" cy="18084"/>
            </a:xfrm>
            <a:custGeom>
              <a:avLst/>
              <a:gdLst>
                <a:gd name="T0" fmla="*/ 0 w 7"/>
                <a:gd name="T1" fmla="*/ 7 h 7"/>
                <a:gd name="T2" fmla="*/ 0 w 7"/>
                <a:gd name="T3" fmla="*/ 7 h 7"/>
                <a:gd name="T4" fmla="*/ 0 w 7"/>
                <a:gd name="T5" fmla="*/ 7 h 7"/>
                <a:gd name="T6" fmla="*/ 7 w 7"/>
                <a:gd name="T7" fmla="*/ 0 h 7"/>
                <a:gd name="T8" fmla="*/ 7 w 7"/>
                <a:gd name="T9" fmla="*/ 0 h 7"/>
                <a:gd name="T10" fmla="*/ 7 w 7"/>
                <a:gd name="T11" fmla="*/ 0 h 7"/>
                <a:gd name="T12" fmla="*/ 0 w 7"/>
                <a:gd name="T13" fmla="*/ 7 h 7"/>
                <a:gd name="T14" fmla="*/ 0 w 7"/>
                <a:gd name="T15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" h="7">
                  <a:moveTo>
                    <a:pt x="0" y="7"/>
                  </a:move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51" name="Freeform 3725"/>
            <p:cNvSpPr>
              <a:spLocks/>
            </p:cNvSpPr>
            <p:nvPr/>
          </p:nvSpPr>
          <p:spPr bwMode="auto">
            <a:xfrm>
              <a:off x="7767077" y="6199202"/>
              <a:ext cx="3288" cy="24660"/>
            </a:xfrm>
            <a:custGeom>
              <a:avLst/>
              <a:gdLst>
                <a:gd name="T0" fmla="*/ 0 w 1"/>
                <a:gd name="T1" fmla="*/ 10 h 10"/>
                <a:gd name="T2" fmla="*/ 0 w 1"/>
                <a:gd name="T3" fmla="*/ 10 h 10"/>
                <a:gd name="T4" fmla="*/ 0 w 1"/>
                <a:gd name="T5" fmla="*/ 0 h 10"/>
                <a:gd name="T6" fmla="*/ 0 w 1"/>
                <a:gd name="T7" fmla="*/ 0 h 10"/>
                <a:gd name="T8" fmla="*/ 0 w 1"/>
                <a:gd name="T9" fmla="*/ 0 h 10"/>
                <a:gd name="T10" fmla="*/ 1 w 1"/>
                <a:gd name="T11" fmla="*/ 10 h 10"/>
                <a:gd name="T12" fmla="*/ 0 w 1"/>
                <a:gd name="T13" fmla="*/ 10 h 10"/>
                <a:gd name="T14" fmla="*/ 0 w 1"/>
                <a:gd name="T1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" h="10">
                  <a:moveTo>
                    <a:pt x="0" y="10"/>
                  </a:moveTo>
                  <a:cubicBezTo>
                    <a:pt x="0" y="10"/>
                    <a:pt x="0" y="10"/>
                    <a:pt x="0" y="1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52" name="Freeform 3726"/>
            <p:cNvSpPr>
              <a:spLocks/>
            </p:cNvSpPr>
            <p:nvPr/>
          </p:nvSpPr>
          <p:spPr bwMode="auto">
            <a:xfrm>
              <a:off x="7770365" y="6207422"/>
              <a:ext cx="14796" cy="16440"/>
            </a:xfrm>
            <a:custGeom>
              <a:avLst/>
              <a:gdLst>
                <a:gd name="T0" fmla="*/ 0 w 6"/>
                <a:gd name="T1" fmla="*/ 7 h 7"/>
                <a:gd name="T2" fmla="*/ 0 w 6"/>
                <a:gd name="T3" fmla="*/ 7 h 7"/>
                <a:gd name="T4" fmla="*/ 0 w 6"/>
                <a:gd name="T5" fmla="*/ 7 h 7"/>
                <a:gd name="T6" fmla="*/ 6 w 6"/>
                <a:gd name="T7" fmla="*/ 0 h 7"/>
                <a:gd name="T8" fmla="*/ 6 w 6"/>
                <a:gd name="T9" fmla="*/ 0 h 7"/>
                <a:gd name="T10" fmla="*/ 6 w 6"/>
                <a:gd name="T11" fmla="*/ 1 h 7"/>
                <a:gd name="T12" fmla="*/ 0 w 6"/>
                <a:gd name="T13" fmla="*/ 7 h 7"/>
                <a:gd name="T14" fmla="*/ 0 w 6"/>
                <a:gd name="T15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" h="7">
                  <a:moveTo>
                    <a:pt x="0" y="7"/>
                  </a:move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1"/>
                    <a:pt x="6" y="1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53" name="Freeform 3727"/>
            <p:cNvSpPr>
              <a:spLocks/>
            </p:cNvSpPr>
            <p:nvPr/>
          </p:nvSpPr>
          <p:spPr bwMode="auto">
            <a:xfrm>
              <a:off x="7785161" y="6207422"/>
              <a:ext cx="1644" cy="24660"/>
            </a:xfrm>
            <a:custGeom>
              <a:avLst/>
              <a:gdLst>
                <a:gd name="T0" fmla="*/ 1 w 1"/>
                <a:gd name="T1" fmla="*/ 10 h 10"/>
                <a:gd name="T2" fmla="*/ 0 w 1"/>
                <a:gd name="T3" fmla="*/ 10 h 10"/>
                <a:gd name="T4" fmla="*/ 0 w 1"/>
                <a:gd name="T5" fmla="*/ 0 h 10"/>
                <a:gd name="T6" fmla="*/ 0 w 1"/>
                <a:gd name="T7" fmla="*/ 0 h 10"/>
                <a:gd name="T8" fmla="*/ 0 w 1"/>
                <a:gd name="T9" fmla="*/ 0 h 10"/>
                <a:gd name="T10" fmla="*/ 0 w 1"/>
                <a:gd name="T11" fmla="*/ 0 h 10"/>
                <a:gd name="T12" fmla="*/ 1 w 1"/>
                <a:gd name="T13" fmla="*/ 10 h 10"/>
                <a:gd name="T14" fmla="*/ 1 w 1"/>
                <a:gd name="T15" fmla="*/ 10 h 10"/>
                <a:gd name="T16" fmla="*/ 1 w 1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" h="10">
                  <a:moveTo>
                    <a:pt x="1" y="10"/>
                  </a:moveTo>
                  <a:cubicBezTo>
                    <a:pt x="0" y="10"/>
                    <a:pt x="0" y="10"/>
                    <a:pt x="0" y="1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54" name="Freeform 3728"/>
            <p:cNvSpPr>
              <a:spLocks/>
            </p:cNvSpPr>
            <p:nvPr/>
          </p:nvSpPr>
          <p:spPr bwMode="auto">
            <a:xfrm>
              <a:off x="7785161" y="6217286"/>
              <a:ext cx="19728" cy="14796"/>
            </a:xfrm>
            <a:custGeom>
              <a:avLst/>
              <a:gdLst>
                <a:gd name="T0" fmla="*/ 0 w 8"/>
                <a:gd name="T1" fmla="*/ 6 h 6"/>
                <a:gd name="T2" fmla="*/ 0 w 8"/>
                <a:gd name="T3" fmla="*/ 6 h 6"/>
                <a:gd name="T4" fmla="*/ 0 w 8"/>
                <a:gd name="T5" fmla="*/ 6 h 6"/>
                <a:gd name="T6" fmla="*/ 8 w 8"/>
                <a:gd name="T7" fmla="*/ 0 h 6"/>
                <a:gd name="T8" fmla="*/ 8 w 8"/>
                <a:gd name="T9" fmla="*/ 0 h 6"/>
                <a:gd name="T10" fmla="*/ 8 w 8"/>
                <a:gd name="T11" fmla="*/ 1 h 6"/>
                <a:gd name="T12" fmla="*/ 1 w 8"/>
                <a:gd name="T13" fmla="*/ 6 h 6"/>
                <a:gd name="T14" fmla="*/ 0 w 8"/>
                <a:gd name="T1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" h="6">
                  <a:moveTo>
                    <a:pt x="0" y="6"/>
                  </a:move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1"/>
                    <a:pt x="8" y="1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0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55" name="Freeform 3729"/>
            <p:cNvSpPr>
              <a:spLocks/>
            </p:cNvSpPr>
            <p:nvPr/>
          </p:nvSpPr>
          <p:spPr bwMode="auto">
            <a:xfrm>
              <a:off x="7804889" y="6217286"/>
              <a:ext cx="1644" cy="24660"/>
            </a:xfrm>
            <a:custGeom>
              <a:avLst/>
              <a:gdLst>
                <a:gd name="T0" fmla="*/ 1 w 1"/>
                <a:gd name="T1" fmla="*/ 10 h 10"/>
                <a:gd name="T2" fmla="*/ 1 w 1"/>
                <a:gd name="T3" fmla="*/ 10 h 10"/>
                <a:gd name="T4" fmla="*/ 0 w 1"/>
                <a:gd name="T5" fmla="*/ 0 h 10"/>
                <a:gd name="T6" fmla="*/ 0 w 1"/>
                <a:gd name="T7" fmla="*/ 0 h 10"/>
                <a:gd name="T8" fmla="*/ 0 w 1"/>
                <a:gd name="T9" fmla="*/ 0 h 10"/>
                <a:gd name="T10" fmla="*/ 0 w 1"/>
                <a:gd name="T11" fmla="*/ 0 h 10"/>
                <a:gd name="T12" fmla="*/ 1 w 1"/>
                <a:gd name="T13" fmla="*/ 10 h 10"/>
                <a:gd name="T14" fmla="*/ 1 w 1"/>
                <a:gd name="T1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" h="10">
                  <a:moveTo>
                    <a:pt x="1" y="10"/>
                  </a:moveTo>
                  <a:cubicBezTo>
                    <a:pt x="1" y="10"/>
                    <a:pt x="1" y="10"/>
                    <a:pt x="1" y="1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56" name="Freeform 3730"/>
            <p:cNvSpPr>
              <a:spLocks/>
            </p:cNvSpPr>
            <p:nvPr/>
          </p:nvSpPr>
          <p:spPr bwMode="auto">
            <a:xfrm>
              <a:off x="7806533" y="6227150"/>
              <a:ext cx="18084" cy="14796"/>
            </a:xfrm>
            <a:custGeom>
              <a:avLst/>
              <a:gdLst>
                <a:gd name="T0" fmla="*/ 0 w 7"/>
                <a:gd name="T1" fmla="*/ 6 h 6"/>
                <a:gd name="T2" fmla="*/ 0 w 7"/>
                <a:gd name="T3" fmla="*/ 6 h 6"/>
                <a:gd name="T4" fmla="*/ 0 w 7"/>
                <a:gd name="T5" fmla="*/ 6 h 6"/>
                <a:gd name="T6" fmla="*/ 7 w 7"/>
                <a:gd name="T7" fmla="*/ 0 h 6"/>
                <a:gd name="T8" fmla="*/ 7 w 7"/>
                <a:gd name="T9" fmla="*/ 0 h 6"/>
                <a:gd name="T10" fmla="*/ 7 w 7"/>
                <a:gd name="T11" fmla="*/ 0 h 6"/>
                <a:gd name="T12" fmla="*/ 0 w 7"/>
                <a:gd name="T13" fmla="*/ 6 h 6"/>
                <a:gd name="T14" fmla="*/ 0 w 7"/>
                <a:gd name="T1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" h="6">
                  <a:moveTo>
                    <a:pt x="0" y="6"/>
                  </a:move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57" name="Freeform 3731"/>
            <p:cNvSpPr>
              <a:spLocks/>
            </p:cNvSpPr>
            <p:nvPr/>
          </p:nvSpPr>
          <p:spPr bwMode="auto">
            <a:xfrm>
              <a:off x="7824617" y="6227150"/>
              <a:ext cx="1644" cy="24660"/>
            </a:xfrm>
            <a:custGeom>
              <a:avLst/>
              <a:gdLst>
                <a:gd name="T0" fmla="*/ 1 w 1"/>
                <a:gd name="T1" fmla="*/ 10 h 10"/>
                <a:gd name="T2" fmla="*/ 1 w 1"/>
                <a:gd name="T3" fmla="*/ 9 h 10"/>
                <a:gd name="T4" fmla="*/ 0 w 1"/>
                <a:gd name="T5" fmla="*/ 0 h 10"/>
                <a:gd name="T6" fmla="*/ 0 w 1"/>
                <a:gd name="T7" fmla="*/ 0 h 10"/>
                <a:gd name="T8" fmla="*/ 0 w 1"/>
                <a:gd name="T9" fmla="*/ 0 h 10"/>
                <a:gd name="T10" fmla="*/ 1 w 1"/>
                <a:gd name="T11" fmla="*/ 9 h 10"/>
                <a:gd name="T12" fmla="*/ 1 w 1"/>
                <a:gd name="T13" fmla="*/ 10 h 10"/>
                <a:gd name="T14" fmla="*/ 1 w 1"/>
                <a:gd name="T1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" h="10">
                  <a:moveTo>
                    <a:pt x="1" y="10"/>
                  </a:moveTo>
                  <a:cubicBezTo>
                    <a:pt x="1" y="10"/>
                    <a:pt x="1" y="10"/>
                    <a:pt x="1" y="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9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58" name="Freeform 3732"/>
            <p:cNvSpPr>
              <a:spLocks/>
            </p:cNvSpPr>
            <p:nvPr/>
          </p:nvSpPr>
          <p:spPr bwMode="auto">
            <a:xfrm>
              <a:off x="7826261" y="6237014"/>
              <a:ext cx="19728" cy="14796"/>
            </a:xfrm>
            <a:custGeom>
              <a:avLst/>
              <a:gdLst>
                <a:gd name="T0" fmla="*/ 0 w 8"/>
                <a:gd name="T1" fmla="*/ 6 h 6"/>
                <a:gd name="T2" fmla="*/ 0 w 8"/>
                <a:gd name="T3" fmla="*/ 6 h 6"/>
                <a:gd name="T4" fmla="*/ 0 w 8"/>
                <a:gd name="T5" fmla="*/ 5 h 6"/>
                <a:gd name="T6" fmla="*/ 7 w 8"/>
                <a:gd name="T7" fmla="*/ 0 h 6"/>
                <a:gd name="T8" fmla="*/ 7 w 8"/>
                <a:gd name="T9" fmla="*/ 0 h 6"/>
                <a:gd name="T10" fmla="*/ 7 w 8"/>
                <a:gd name="T11" fmla="*/ 0 h 6"/>
                <a:gd name="T12" fmla="*/ 0 w 8"/>
                <a:gd name="T13" fmla="*/ 6 h 6"/>
                <a:gd name="T14" fmla="*/ 0 w 8"/>
                <a:gd name="T1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" h="6">
                  <a:moveTo>
                    <a:pt x="0" y="6"/>
                  </a:moveTo>
                  <a:cubicBezTo>
                    <a:pt x="0" y="6"/>
                    <a:pt x="0" y="6"/>
                    <a:pt x="0" y="6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8" y="0"/>
                    <a:pt x="7" y="0"/>
                    <a:pt x="7" y="0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59" name="Freeform 3733"/>
            <p:cNvSpPr>
              <a:spLocks/>
            </p:cNvSpPr>
            <p:nvPr/>
          </p:nvSpPr>
          <p:spPr bwMode="auto">
            <a:xfrm>
              <a:off x="7844345" y="6237014"/>
              <a:ext cx="1644" cy="23016"/>
            </a:xfrm>
            <a:custGeom>
              <a:avLst/>
              <a:gdLst>
                <a:gd name="T0" fmla="*/ 0 w 1"/>
                <a:gd name="T1" fmla="*/ 9 h 9"/>
                <a:gd name="T2" fmla="*/ 0 w 1"/>
                <a:gd name="T3" fmla="*/ 9 h 9"/>
                <a:gd name="T4" fmla="*/ 0 w 1"/>
                <a:gd name="T5" fmla="*/ 0 h 9"/>
                <a:gd name="T6" fmla="*/ 0 w 1"/>
                <a:gd name="T7" fmla="*/ 0 h 9"/>
                <a:gd name="T8" fmla="*/ 0 w 1"/>
                <a:gd name="T9" fmla="*/ 0 h 9"/>
                <a:gd name="T10" fmla="*/ 0 w 1"/>
                <a:gd name="T11" fmla="*/ 0 h 9"/>
                <a:gd name="T12" fmla="*/ 1 w 1"/>
                <a:gd name="T13" fmla="*/ 9 h 9"/>
                <a:gd name="T14" fmla="*/ 0 w 1"/>
                <a:gd name="T15" fmla="*/ 9 h 9"/>
                <a:gd name="T16" fmla="*/ 0 w 1"/>
                <a:gd name="T17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" h="9">
                  <a:moveTo>
                    <a:pt x="0" y="9"/>
                  </a:moveTo>
                  <a:cubicBezTo>
                    <a:pt x="0" y="9"/>
                    <a:pt x="0" y="9"/>
                    <a:pt x="0" y="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9"/>
                    <a:pt x="1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60" name="Freeform 3734"/>
            <p:cNvSpPr>
              <a:spLocks/>
            </p:cNvSpPr>
            <p:nvPr/>
          </p:nvSpPr>
          <p:spPr bwMode="auto">
            <a:xfrm>
              <a:off x="7845989" y="6246878"/>
              <a:ext cx="18084" cy="13152"/>
            </a:xfrm>
            <a:custGeom>
              <a:avLst/>
              <a:gdLst>
                <a:gd name="T0" fmla="*/ 0 w 7"/>
                <a:gd name="T1" fmla="*/ 5 h 5"/>
                <a:gd name="T2" fmla="*/ 0 w 7"/>
                <a:gd name="T3" fmla="*/ 5 h 5"/>
                <a:gd name="T4" fmla="*/ 0 w 7"/>
                <a:gd name="T5" fmla="*/ 4 h 5"/>
                <a:gd name="T6" fmla="*/ 7 w 7"/>
                <a:gd name="T7" fmla="*/ 0 h 5"/>
                <a:gd name="T8" fmla="*/ 7 w 7"/>
                <a:gd name="T9" fmla="*/ 0 h 5"/>
                <a:gd name="T10" fmla="*/ 7 w 7"/>
                <a:gd name="T11" fmla="*/ 0 h 5"/>
                <a:gd name="T12" fmla="*/ 0 w 7"/>
                <a:gd name="T13" fmla="*/ 5 h 5"/>
                <a:gd name="T14" fmla="*/ 0 w 7"/>
                <a:gd name="T1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" h="5">
                  <a:moveTo>
                    <a:pt x="0" y="5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4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61" name="Freeform 3735"/>
            <p:cNvSpPr>
              <a:spLocks/>
            </p:cNvSpPr>
            <p:nvPr/>
          </p:nvSpPr>
          <p:spPr bwMode="auto">
            <a:xfrm>
              <a:off x="7711180" y="6197558"/>
              <a:ext cx="19728" cy="1644"/>
            </a:xfrm>
            <a:custGeom>
              <a:avLst/>
              <a:gdLst>
                <a:gd name="T0" fmla="*/ 0 w 8"/>
                <a:gd name="T1" fmla="*/ 1 h 1"/>
                <a:gd name="T2" fmla="*/ 0 w 8"/>
                <a:gd name="T3" fmla="*/ 1 h 1"/>
                <a:gd name="T4" fmla="*/ 0 w 8"/>
                <a:gd name="T5" fmla="*/ 1 h 1"/>
                <a:gd name="T6" fmla="*/ 8 w 8"/>
                <a:gd name="T7" fmla="*/ 0 h 1"/>
                <a:gd name="T8" fmla="*/ 8 w 8"/>
                <a:gd name="T9" fmla="*/ 0 h 1"/>
                <a:gd name="T10" fmla="*/ 8 w 8"/>
                <a:gd name="T11" fmla="*/ 0 h 1"/>
                <a:gd name="T12" fmla="*/ 0 w 8"/>
                <a:gd name="T13" fmla="*/ 1 h 1"/>
                <a:gd name="T14" fmla="*/ 0 w 8"/>
                <a:gd name="T1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"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62" name="Freeform 3736"/>
            <p:cNvSpPr>
              <a:spLocks/>
            </p:cNvSpPr>
            <p:nvPr/>
          </p:nvSpPr>
          <p:spPr bwMode="auto">
            <a:xfrm>
              <a:off x="7730908" y="6204134"/>
              <a:ext cx="24660" cy="4932"/>
            </a:xfrm>
            <a:custGeom>
              <a:avLst/>
              <a:gdLst>
                <a:gd name="T0" fmla="*/ 0 w 10"/>
                <a:gd name="T1" fmla="*/ 2 h 2"/>
                <a:gd name="T2" fmla="*/ 0 w 10"/>
                <a:gd name="T3" fmla="*/ 2 h 2"/>
                <a:gd name="T4" fmla="*/ 0 w 10"/>
                <a:gd name="T5" fmla="*/ 1 h 2"/>
                <a:gd name="T6" fmla="*/ 9 w 10"/>
                <a:gd name="T7" fmla="*/ 1 h 2"/>
                <a:gd name="T8" fmla="*/ 10 w 10"/>
                <a:gd name="T9" fmla="*/ 1 h 2"/>
                <a:gd name="T10" fmla="*/ 10 w 10"/>
                <a:gd name="T11" fmla="*/ 1 h 2"/>
                <a:gd name="T12" fmla="*/ 0 w 10"/>
                <a:gd name="T13" fmla="*/ 2 h 2"/>
                <a:gd name="T14" fmla="*/ 0 w 10"/>
                <a:gd name="T1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2"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10" y="0"/>
                    <a:pt x="10" y="1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63" name="Freeform 3737"/>
            <p:cNvSpPr>
              <a:spLocks/>
            </p:cNvSpPr>
            <p:nvPr/>
          </p:nvSpPr>
          <p:spPr bwMode="auto">
            <a:xfrm>
              <a:off x="7750637" y="6213998"/>
              <a:ext cx="21372" cy="3288"/>
            </a:xfrm>
            <a:custGeom>
              <a:avLst/>
              <a:gdLst>
                <a:gd name="T0" fmla="*/ 0 w 9"/>
                <a:gd name="T1" fmla="*/ 1 h 1"/>
                <a:gd name="T2" fmla="*/ 0 w 9"/>
                <a:gd name="T3" fmla="*/ 1 h 1"/>
                <a:gd name="T4" fmla="*/ 0 w 9"/>
                <a:gd name="T5" fmla="*/ 1 h 1"/>
                <a:gd name="T6" fmla="*/ 9 w 9"/>
                <a:gd name="T7" fmla="*/ 0 h 1"/>
                <a:gd name="T8" fmla="*/ 9 w 9"/>
                <a:gd name="T9" fmla="*/ 0 h 1"/>
                <a:gd name="T10" fmla="*/ 9 w 9"/>
                <a:gd name="T11" fmla="*/ 1 h 1"/>
                <a:gd name="T12" fmla="*/ 0 w 9"/>
                <a:gd name="T13" fmla="*/ 1 h 1"/>
                <a:gd name="T14" fmla="*/ 0 w 9"/>
                <a:gd name="T1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"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64" name="Freeform 3738"/>
            <p:cNvSpPr>
              <a:spLocks/>
            </p:cNvSpPr>
            <p:nvPr/>
          </p:nvSpPr>
          <p:spPr bwMode="auto">
            <a:xfrm>
              <a:off x="7767077" y="6223862"/>
              <a:ext cx="24660" cy="3288"/>
            </a:xfrm>
            <a:custGeom>
              <a:avLst/>
              <a:gdLst>
                <a:gd name="T0" fmla="*/ 1 w 10"/>
                <a:gd name="T1" fmla="*/ 1 h 1"/>
                <a:gd name="T2" fmla="*/ 0 w 10"/>
                <a:gd name="T3" fmla="*/ 0 h 1"/>
                <a:gd name="T4" fmla="*/ 1 w 10"/>
                <a:gd name="T5" fmla="*/ 0 h 1"/>
                <a:gd name="T6" fmla="*/ 9 w 10"/>
                <a:gd name="T7" fmla="*/ 0 h 1"/>
                <a:gd name="T8" fmla="*/ 10 w 10"/>
                <a:gd name="T9" fmla="*/ 0 h 1"/>
                <a:gd name="T10" fmla="*/ 9 w 10"/>
                <a:gd name="T11" fmla="*/ 0 h 1"/>
                <a:gd name="T12" fmla="*/ 1 w 10"/>
                <a:gd name="T13" fmla="*/ 1 h 1"/>
                <a:gd name="T14" fmla="*/ 1 w 10"/>
                <a:gd name="T1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1">
                  <a:moveTo>
                    <a:pt x="1" y="1"/>
                  </a:move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10" y="0"/>
                    <a:pt x="9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65" name="Freeform 3739"/>
            <p:cNvSpPr>
              <a:spLocks/>
            </p:cNvSpPr>
            <p:nvPr/>
          </p:nvSpPr>
          <p:spPr bwMode="auto">
            <a:xfrm>
              <a:off x="7811465" y="6241946"/>
              <a:ext cx="27948" cy="0"/>
            </a:xfrm>
            <a:custGeom>
              <a:avLst/>
              <a:gdLst>
                <a:gd name="T0" fmla="*/ 1 w 11"/>
                <a:gd name="T1" fmla="*/ 0 w 11"/>
                <a:gd name="T2" fmla="*/ 1 w 11"/>
                <a:gd name="T3" fmla="*/ 11 w 11"/>
                <a:gd name="T4" fmla="*/ 11 w 11"/>
                <a:gd name="T5" fmla="*/ 11 w 11"/>
                <a:gd name="T6" fmla="*/ 11 w 11"/>
                <a:gd name="T7" fmla="*/ 1 w 1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</a:cxnLst>
              <a:rect l="0" t="0" r="r" b="b"/>
              <a:pathLst>
                <a:path w="1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66" name="Freeform 3740"/>
            <p:cNvSpPr>
              <a:spLocks/>
            </p:cNvSpPr>
            <p:nvPr/>
          </p:nvSpPr>
          <p:spPr bwMode="auto">
            <a:xfrm>
              <a:off x="7806533" y="6241946"/>
              <a:ext cx="24660" cy="0"/>
            </a:xfrm>
            <a:custGeom>
              <a:avLst/>
              <a:gdLst>
                <a:gd name="T0" fmla="*/ 10 w 10"/>
                <a:gd name="T1" fmla="*/ 10 w 10"/>
                <a:gd name="T2" fmla="*/ 0 w 10"/>
                <a:gd name="T3" fmla="*/ 0 w 10"/>
                <a:gd name="T4" fmla="*/ 0 w 10"/>
                <a:gd name="T5" fmla="*/ 0 w 10"/>
                <a:gd name="T6" fmla="*/ 10 w 10"/>
                <a:gd name="T7" fmla="*/ 10 w 10"/>
                <a:gd name="T8" fmla="*/ 10 w 10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</a:cxnLst>
              <a:rect l="0" t="0" r="r" b="b"/>
              <a:pathLst>
                <a:path w="10">
                  <a:moveTo>
                    <a:pt x="10" y="0"/>
                  </a:moveTo>
                  <a:cubicBezTo>
                    <a:pt x="10" y="0"/>
                    <a:pt x="10" y="0"/>
                    <a:pt x="1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67" name="Freeform 3741"/>
            <p:cNvSpPr>
              <a:spLocks/>
            </p:cNvSpPr>
            <p:nvPr/>
          </p:nvSpPr>
          <p:spPr bwMode="auto">
            <a:xfrm>
              <a:off x="7829549" y="6250166"/>
              <a:ext cx="21372" cy="1644"/>
            </a:xfrm>
            <a:custGeom>
              <a:avLst/>
              <a:gdLst>
                <a:gd name="T0" fmla="*/ 0 w 9"/>
                <a:gd name="T1" fmla="*/ 1 h 1"/>
                <a:gd name="T2" fmla="*/ 0 w 9"/>
                <a:gd name="T3" fmla="*/ 0 h 1"/>
                <a:gd name="T4" fmla="*/ 0 w 9"/>
                <a:gd name="T5" fmla="*/ 0 h 1"/>
                <a:gd name="T6" fmla="*/ 8 w 9"/>
                <a:gd name="T7" fmla="*/ 0 h 1"/>
                <a:gd name="T8" fmla="*/ 8 w 9"/>
                <a:gd name="T9" fmla="*/ 0 h 1"/>
                <a:gd name="T10" fmla="*/ 9 w 9"/>
                <a:gd name="T11" fmla="*/ 0 h 1"/>
                <a:gd name="T12" fmla="*/ 8 w 9"/>
                <a:gd name="T13" fmla="*/ 1 h 1"/>
                <a:gd name="T14" fmla="*/ 0 w 9"/>
                <a:gd name="T1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"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9" y="0"/>
                    <a:pt x="9" y="0"/>
                  </a:cubicBezTo>
                  <a:cubicBezTo>
                    <a:pt x="9" y="0"/>
                    <a:pt x="8" y="1"/>
                    <a:pt x="8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68" name="Freeform 3742"/>
            <p:cNvSpPr>
              <a:spLocks/>
            </p:cNvSpPr>
            <p:nvPr/>
          </p:nvSpPr>
          <p:spPr bwMode="auto">
            <a:xfrm>
              <a:off x="7844345" y="6260030"/>
              <a:ext cx="26304" cy="0"/>
            </a:xfrm>
            <a:custGeom>
              <a:avLst/>
              <a:gdLst>
                <a:gd name="T0" fmla="*/ 11 w 11"/>
                <a:gd name="T1" fmla="*/ 11 w 11"/>
                <a:gd name="T2" fmla="*/ 0 w 11"/>
                <a:gd name="T3" fmla="*/ 0 w 11"/>
                <a:gd name="T4" fmla="*/ 0 w 11"/>
                <a:gd name="T5" fmla="*/ 0 w 11"/>
                <a:gd name="T6" fmla="*/ 11 w 11"/>
                <a:gd name="T7" fmla="*/ 11 w 11"/>
                <a:gd name="T8" fmla="*/ 11 w 1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</a:cxnLst>
              <a:rect l="0" t="0" r="r" b="b"/>
              <a:pathLst>
                <a:path w="11">
                  <a:moveTo>
                    <a:pt x="11" y="0"/>
                  </a:moveTo>
                  <a:cubicBezTo>
                    <a:pt x="11" y="0"/>
                    <a:pt x="11" y="0"/>
                    <a:pt x="1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69" name="Freeform 3743"/>
            <p:cNvSpPr>
              <a:spLocks/>
            </p:cNvSpPr>
            <p:nvPr/>
          </p:nvSpPr>
          <p:spPr bwMode="auto">
            <a:xfrm>
              <a:off x="7809821" y="6250166"/>
              <a:ext cx="26304" cy="1644"/>
            </a:xfrm>
            <a:custGeom>
              <a:avLst/>
              <a:gdLst>
                <a:gd name="T0" fmla="*/ 16 w 16"/>
                <a:gd name="T1" fmla="*/ 1 h 1"/>
                <a:gd name="T2" fmla="*/ 4 w 16"/>
                <a:gd name="T3" fmla="*/ 1 h 1"/>
                <a:gd name="T4" fmla="*/ 0 w 16"/>
                <a:gd name="T5" fmla="*/ 0 h 1"/>
                <a:gd name="T6" fmla="*/ 12 w 16"/>
                <a:gd name="T7" fmla="*/ 0 h 1"/>
                <a:gd name="T8" fmla="*/ 16 w 16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">
                  <a:moveTo>
                    <a:pt x="16" y="1"/>
                  </a:moveTo>
                  <a:lnTo>
                    <a:pt x="4" y="1"/>
                  </a:lnTo>
                  <a:lnTo>
                    <a:pt x="0" y="0"/>
                  </a:lnTo>
                  <a:lnTo>
                    <a:pt x="12" y="0"/>
                  </a:lnTo>
                  <a:lnTo>
                    <a:pt x="16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70" name="Freeform 3744"/>
            <p:cNvSpPr>
              <a:spLocks/>
            </p:cNvSpPr>
            <p:nvPr/>
          </p:nvSpPr>
          <p:spPr bwMode="auto">
            <a:xfrm>
              <a:off x="7809821" y="6237014"/>
              <a:ext cx="1644" cy="13152"/>
            </a:xfrm>
            <a:custGeom>
              <a:avLst/>
              <a:gdLst>
                <a:gd name="T0" fmla="*/ 0 w 1"/>
                <a:gd name="T1" fmla="*/ 5 h 5"/>
                <a:gd name="T2" fmla="*/ 0 w 1"/>
                <a:gd name="T3" fmla="*/ 5 h 5"/>
                <a:gd name="T4" fmla="*/ 0 w 1"/>
                <a:gd name="T5" fmla="*/ 0 h 5"/>
                <a:gd name="T6" fmla="*/ 0 w 1"/>
                <a:gd name="T7" fmla="*/ 0 h 5"/>
                <a:gd name="T8" fmla="*/ 0 w 1"/>
                <a:gd name="T9" fmla="*/ 0 h 5"/>
                <a:gd name="T10" fmla="*/ 0 w 1"/>
                <a:gd name="T11" fmla="*/ 0 h 5"/>
                <a:gd name="T12" fmla="*/ 1 w 1"/>
                <a:gd name="T13" fmla="*/ 5 h 5"/>
                <a:gd name="T14" fmla="*/ 0 w 1"/>
                <a:gd name="T15" fmla="*/ 5 h 5"/>
                <a:gd name="T16" fmla="*/ 0 w 1"/>
                <a:gd name="T1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" h="5">
                  <a:moveTo>
                    <a:pt x="0" y="5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71" name="Freeform 3745"/>
            <p:cNvSpPr>
              <a:spLocks/>
            </p:cNvSpPr>
            <p:nvPr/>
          </p:nvSpPr>
          <p:spPr bwMode="auto">
            <a:xfrm>
              <a:off x="7809821" y="6237014"/>
              <a:ext cx="19728" cy="3288"/>
            </a:xfrm>
            <a:custGeom>
              <a:avLst/>
              <a:gdLst>
                <a:gd name="T0" fmla="*/ 8 w 8"/>
                <a:gd name="T1" fmla="*/ 1 h 1"/>
                <a:gd name="T2" fmla="*/ 8 w 8"/>
                <a:gd name="T3" fmla="*/ 1 h 1"/>
                <a:gd name="T4" fmla="*/ 0 w 8"/>
                <a:gd name="T5" fmla="*/ 1 h 1"/>
                <a:gd name="T6" fmla="*/ 0 w 8"/>
                <a:gd name="T7" fmla="*/ 0 h 1"/>
                <a:gd name="T8" fmla="*/ 0 w 8"/>
                <a:gd name="T9" fmla="*/ 0 h 1"/>
                <a:gd name="T10" fmla="*/ 0 w 8"/>
                <a:gd name="T11" fmla="*/ 0 h 1"/>
                <a:gd name="T12" fmla="*/ 8 w 8"/>
                <a:gd name="T13" fmla="*/ 1 h 1"/>
                <a:gd name="T14" fmla="*/ 8 w 8"/>
                <a:gd name="T15" fmla="*/ 1 h 1"/>
                <a:gd name="T16" fmla="*/ 8 w 8"/>
                <a:gd name="T1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1">
                  <a:moveTo>
                    <a:pt x="8" y="1"/>
                  </a:moveTo>
                  <a:cubicBezTo>
                    <a:pt x="8" y="1"/>
                    <a:pt x="8" y="1"/>
                    <a:pt x="8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72" name="Freeform 3746"/>
            <p:cNvSpPr>
              <a:spLocks/>
            </p:cNvSpPr>
            <p:nvPr/>
          </p:nvSpPr>
          <p:spPr bwMode="auto">
            <a:xfrm>
              <a:off x="7829549" y="6237014"/>
              <a:ext cx="0" cy="13152"/>
            </a:xfrm>
            <a:custGeom>
              <a:avLst/>
              <a:gdLst>
                <a:gd name="T0" fmla="*/ 5 h 5"/>
                <a:gd name="T1" fmla="*/ 5 h 5"/>
                <a:gd name="T2" fmla="*/ 1 h 5"/>
                <a:gd name="T3" fmla="*/ 0 h 5"/>
                <a:gd name="T4" fmla="*/ 1 h 5"/>
                <a:gd name="T5" fmla="*/ 5 h 5"/>
                <a:gd name="T6" fmla="*/ 5 h 5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</a:cxnLst>
              <a:rect l="0" t="0" r="r" b="b"/>
              <a:pathLst>
                <a:path h="5">
                  <a:moveTo>
                    <a:pt x="0" y="5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73" name="Freeform 3747"/>
            <p:cNvSpPr>
              <a:spLocks/>
            </p:cNvSpPr>
            <p:nvPr/>
          </p:nvSpPr>
          <p:spPr bwMode="auto">
            <a:xfrm>
              <a:off x="7809821" y="6245234"/>
              <a:ext cx="19728" cy="0"/>
            </a:xfrm>
            <a:custGeom>
              <a:avLst/>
              <a:gdLst>
                <a:gd name="T0" fmla="*/ 0 w 8"/>
                <a:gd name="T1" fmla="*/ 0 w 8"/>
                <a:gd name="T2" fmla="*/ 0 w 8"/>
                <a:gd name="T3" fmla="*/ 8 w 8"/>
                <a:gd name="T4" fmla="*/ 8 w 8"/>
                <a:gd name="T5" fmla="*/ 8 w 8"/>
                <a:gd name="T6" fmla="*/ 0 w 8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</a:cxnLst>
              <a:rect l="0" t="0" r="r" b="b"/>
              <a:pathLst>
                <a:path w="8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74" name="Freeform 3748"/>
            <p:cNvSpPr>
              <a:spLocks/>
            </p:cNvSpPr>
            <p:nvPr/>
          </p:nvSpPr>
          <p:spPr bwMode="auto">
            <a:xfrm>
              <a:off x="7809821" y="6245234"/>
              <a:ext cx="6576" cy="4932"/>
            </a:xfrm>
            <a:custGeom>
              <a:avLst/>
              <a:gdLst>
                <a:gd name="T0" fmla="*/ 3 w 3"/>
                <a:gd name="T1" fmla="*/ 2 h 2"/>
                <a:gd name="T2" fmla="*/ 3 w 3"/>
                <a:gd name="T3" fmla="*/ 2 h 2"/>
                <a:gd name="T4" fmla="*/ 0 w 3"/>
                <a:gd name="T5" fmla="*/ 0 h 2"/>
                <a:gd name="T6" fmla="*/ 0 w 3"/>
                <a:gd name="T7" fmla="*/ 0 h 2"/>
                <a:gd name="T8" fmla="*/ 0 w 3"/>
                <a:gd name="T9" fmla="*/ 0 h 2"/>
                <a:gd name="T10" fmla="*/ 3 w 3"/>
                <a:gd name="T11" fmla="*/ 1 h 2"/>
                <a:gd name="T12" fmla="*/ 3 w 3"/>
                <a:gd name="T13" fmla="*/ 1 h 2"/>
                <a:gd name="T14" fmla="*/ 3 w 3"/>
                <a:gd name="T1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2">
                  <a:moveTo>
                    <a:pt x="3" y="2"/>
                  </a:moveTo>
                  <a:cubicBezTo>
                    <a:pt x="3" y="2"/>
                    <a:pt x="3" y="2"/>
                    <a:pt x="3" y="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2"/>
                    <a:pt x="3" y="2"/>
                    <a:pt x="3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75" name="Freeform 3749"/>
            <p:cNvSpPr>
              <a:spLocks/>
            </p:cNvSpPr>
            <p:nvPr/>
          </p:nvSpPr>
          <p:spPr bwMode="auto">
            <a:xfrm>
              <a:off x="7816397" y="6237014"/>
              <a:ext cx="0" cy="13152"/>
            </a:xfrm>
            <a:custGeom>
              <a:avLst/>
              <a:gdLst>
                <a:gd name="T0" fmla="*/ 5 h 5"/>
                <a:gd name="T1" fmla="*/ 5 h 5"/>
                <a:gd name="T2" fmla="*/ 1 h 5"/>
                <a:gd name="T3" fmla="*/ 0 h 5"/>
                <a:gd name="T4" fmla="*/ 1 h 5"/>
                <a:gd name="T5" fmla="*/ 5 h 5"/>
                <a:gd name="T6" fmla="*/ 5 h 5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</a:cxnLst>
              <a:rect l="0" t="0" r="r" b="b"/>
              <a:pathLst>
                <a:path h="5">
                  <a:moveTo>
                    <a:pt x="0" y="5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76" name="Freeform 3750"/>
            <p:cNvSpPr>
              <a:spLocks/>
            </p:cNvSpPr>
            <p:nvPr/>
          </p:nvSpPr>
          <p:spPr bwMode="auto">
            <a:xfrm>
              <a:off x="7809821" y="6237014"/>
              <a:ext cx="9864" cy="8220"/>
            </a:xfrm>
            <a:custGeom>
              <a:avLst/>
              <a:gdLst>
                <a:gd name="T0" fmla="*/ 4 w 4"/>
                <a:gd name="T1" fmla="*/ 3 h 3"/>
                <a:gd name="T2" fmla="*/ 4 w 4"/>
                <a:gd name="T3" fmla="*/ 3 h 3"/>
                <a:gd name="T4" fmla="*/ 0 w 4"/>
                <a:gd name="T5" fmla="*/ 1 h 3"/>
                <a:gd name="T6" fmla="*/ 0 w 4"/>
                <a:gd name="T7" fmla="*/ 0 h 3"/>
                <a:gd name="T8" fmla="*/ 0 w 4"/>
                <a:gd name="T9" fmla="*/ 0 h 3"/>
                <a:gd name="T10" fmla="*/ 4 w 4"/>
                <a:gd name="T11" fmla="*/ 2 h 3"/>
                <a:gd name="T12" fmla="*/ 4 w 4"/>
                <a:gd name="T13" fmla="*/ 2 h 3"/>
                <a:gd name="T14" fmla="*/ 4 w 4"/>
                <a:gd name="T1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3">
                  <a:moveTo>
                    <a:pt x="4" y="3"/>
                  </a:moveTo>
                  <a:cubicBezTo>
                    <a:pt x="4" y="3"/>
                    <a:pt x="4" y="3"/>
                    <a:pt x="4" y="3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3"/>
                    <a:pt x="4" y="3"/>
                    <a:pt x="4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77" name="Freeform 3751"/>
            <p:cNvSpPr>
              <a:spLocks/>
            </p:cNvSpPr>
            <p:nvPr/>
          </p:nvSpPr>
          <p:spPr bwMode="auto">
            <a:xfrm>
              <a:off x="7829549" y="6245234"/>
              <a:ext cx="4932" cy="1644"/>
            </a:xfrm>
            <a:custGeom>
              <a:avLst/>
              <a:gdLst>
                <a:gd name="T0" fmla="*/ 2 w 2"/>
                <a:gd name="T1" fmla="*/ 1 h 1"/>
                <a:gd name="T2" fmla="*/ 2 w 2"/>
                <a:gd name="T3" fmla="*/ 1 h 1"/>
                <a:gd name="T4" fmla="*/ 0 w 2"/>
                <a:gd name="T5" fmla="*/ 0 h 1"/>
                <a:gd name="T6" fmla="*/ 0 w 2"/>
                <a:gd name="T7" fmla="*/ 0 h 1"/>
                <a:gd name="T8" fmla="*/ 0 w 2"/>
                <a:gd name="T9" fmla="*/ 0 h 1"/>
                <a:gd name="T10" fmla="*/ 2 w 2"/>
                <a:gd name="T11" fmla="*/ 1 h 1"/>
                <a:gd name="T12" fmla="*/ 2 w 2"/>
                <a:gd name="T13" fmla="*/ 1 h 1"/>
                <a:gd name="T14" fmla="*/ 2 w 2"/>
                <a:gd name="T1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78" name="Freeform 3752"/>
            <p:cNvSpPr>
              <a:spLocks/>
            </p:cNvSpPr>
            <p:nvPr/>
          </p:nvSpPr>
          <p:spPr bwMode="auto">
            <a:xfrm>
              <a:off x="7799957" y="6227150"/>
              <a:ext cx="6576" cy="4932"/>
            </a:xfrm>
            <a:custGeom>
              <a:avLst/>
              <a:gdLst>
                <a:gd name="T0" fmla="*/ 3 w 3"/>
                <a:gd name="T1" fmla="*/ 2 h 2"/>
                <a:gd name="T2" fmla="*/ 2 w 3"/>
                <a:gd name="T3" fmla="*/ 2 h 2"/>
                <a:gd name="T4" fmla="*/ 1 w 3"/>
                <a:gd name="T5" fmla="*/ 1 h 2"/>
                <a:gd name="T6" fmla="*/ 0 w 3"/>
                <a:gd name="T7" fmla="*/ 1 h 2"/>
                <a:gd name="T8" fmla="*/ 1 w 3"/>
                <a:gd name="T9" fmla="*/ 1 h 2"/>
                <a:gd name="T10" fmla="*/ 3 w 3"/>
                <a:gd name="T11" fmla="*/ 2 h 2"/>
                <a:gd name="T12" fmla="*/ 3 w 3"/>
                <a:gd name="T13" fmla="*/ 2 h 2"/>
                <a:gd name="T14" fmla="*/ 3 w 3"/>
                <a:gd name="T1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2">
                  <a:moveTo>
                    <a:pt x="3" y="2"/>
                  </a:moveTo>
                  <a:cubicBezTo>
                    <a:pt x="2" y="2"/>
                    <a:pt x="2" y="2"/>
                    <a:pt x="2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1" y="0"/>
                    <a:pt x="1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79" name="Freeform 3753"/>
            <p:cNvSpPr>
              <a:spLocks/>
            </p:cNvSpPr>
            <p:nvPr/>
          </p:nvSpPr>
          <p:spPr bwMode="auto">
            <a:xfrm>
              <a:off x="7809821" y="6246878"/>
              <a:ext cx="19728" cy="3288"/>
            </a:xfrm>
            <a:custGeom>
              <a:avLst/>
              <a:gdLst>
                <a:gd name="T0" fmla="*/ 8 w 8"/>
                <a:gd name="T1" fmla="*/ 1 h 1"/>
                <a:gd name="T2" fmla="*/ 8 w 8"/>
                <a:gd name="T3" fmla="*/ 1 h 1"/>
                <a:gd name="T4" fmla="*/ 0 w 8"/>
                <a:gd name="T5" fmla="*/ 1 h 1"/>
                <a:gd name="T6" fmla="*/ 0 w 8"/>
                <a:gd name="T7" fmla="*/ 0 h 1"/>
                <a:gd name="T8" fmla="*/ 0 w 8"/>
                <a:gd name="T9" fmla="*/ 0 h 1"/>
                <a:gd name="T10" fmla="*/ 8 w 8"/>
                <a:gd name="T11" fmla="*/ 0 h 1"/>
                <a:gd name="T12" fmla="*/ 8 w 8"/>
                <a:gd name="T13" fmla="*/ 1 h 1"/>
                <a:gd name="T14" fmla="*/ 8 w 8"/>
                <a:gd name="T1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" h="1">
                  <a:moveTo>
                    <a:pt x="8" y="1"/>
                  </a:moveTo>
                  <a:cubicBezTo>
                    <a:pt x="8" y="1"/>
                    <a:pt x="8" y="1"/>
                    <a:pt x="8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80" name="Freeform 3754"/>
            <p:cNvSpPr>
              <a:spLocks/>
            </p:cNvSpPr>
            <p:nvPr/>
          </p:nvSpPr>
          <p:spPr bwMode="auto">
            <a:xfrm>
              <a:off x="7829549" y="6246878"/>
              <a:ext cx="4932" cy="4932"/>
            </a:xfrm>
            <a:custGeom>
              <a:avLst/>
              <a:gdLst>
                <a:gd name="T0" fmla="*/ 2 w 2"/>
                <a:gd name="T1" fmla="*/ 2 h 2"/>
                <a:gd name="T2" fmla="*/ 2 w 2"/>
                <a:gd name="T3" fmla="*/ 2 h 2"/>
                <a:gd name="T4" fmla="*/ 0 w 2"/>
                <a:gd name="T5" fmla="*/ 1 h 2"/>
                <a:gd name="T6" fmla="*/ 0 w 2"/>
                <a:gd name="T7" fmla="*/ 0 h 2"/>
                <a:gd name="T8" fmla="*/ 0 w 2"/>
                <a:gd name="T9" fmla="*/ 0 h 2"/>
                <a:gd name="T10" fmla="*/ 2 w 2"/>
                <a:gd name="T11" fmla="*/ 1 h 2"/>
                <a:gd name="T12" fmla="*/ 2 w 2"/>
                <a:gd name="T13" fmla="*/ 2 h 2"/>
                <a:gd name="T14" fmla="*/ 2 w 2"/>
                <a:gd name="T1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2" y="2"/>
                    <a:pt x="2" y="2"/>
                    <a:pt x="2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81" name="Rectangle 3755"/>
            <p:cNvSpPr>
              <a:spLocks noChangeArrowheads="1"/>
            </p:cNvSpPr>
            <p:nvPr/>
          </p:nvSpPr>
          <p:spPr bwMode="auto">
            <a:xfrm>
              <a:off x="7821329" y="6251810"/>
              <a:ext cx="4932" cy="1644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82" name="Freeform 3756"/>
            <p:cNvSpPr>
              <a:spLocks/>
            </p:cNvSpPr>
            <p:nvPr/>
          </p:nvSpPr>
          <p:spPr bwMode="auto">
            <a:xfrm>
              <a:off x="7819685" y="6310995"/>
              <a:ext cx="6576" cy="9864"/>
            </a:xfrm>
            <a:custGeom>
              <a:avLst/>
              <a:gdLst>
                <a:gd name="T0" fmla="*/ 0 w 4"/>
                <a:gd name="T1" fmla="*/ 0 h 6"/>
                <a:gd name="T2" fmla="*/ 3 w 4"/>
                <a:gd name="T3" fmla="*/ 0 h 6"/>
                <a:gd name="T4" fmla="*/ 4 w 4"/>
                <a:gd name="T5" fmla="*/ 2 h 6"/>
                <a:gd name="T6" fmla="*/ 4 w 4"/>
                <a:gd name="T7" fmla="*/ 5 h 6"/>
                <a:gd name="T8" fmla="*/ 3 w 4"/>
                <a:gd name="T9" fmla="*/ 6 h 6"/>
                <a:gd name="T10" fmla="*/ 0 w 4"/>
                <a:gd name="T11" fmla="*/ 3 h 6"/>
                <a:gd name="T12" fmla="*/ 0 w 4"/>
                <a:gd name="T1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6">
                  <a:moveTo>
                    <a:pt x="0" y="0"/>
                  </a:moveTo>
                  <a:lnTo>
                    <a:pt x="3" y="0"/>
                  </a:lnTo>
                  <a:lnTo>
                    <a:pt x="4" y="2"/>
                  </a:lnTo>
                  <a:lnTo>
                    <a:pt x="4" y="5"/>
                  </a:lnTo>
                  <a:lnTo>
                    <a:pt x="3" y="6"/>
                  </a:ln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83" name="Freeform 3757"/>
            <p:cNvSpPr>
              <a:spLocks/>
            </p:cNvSpPr>
            <p:nvPr/>
          </p:nvSpPr>
          <p:spPr bwMode="auto">
            <a:xfrm>
              <a:off x="7821329" y="6306063"/>
              <a:ext cx="3288" cy="8220"/>
            </a:xfrm>
            <a:custGeom>
              <a:avLst/>
              <a:gdLst>
                <a:gd name="T0" fmla="*/ 0 w 1"/>
                <a:gd name="T1" fmla="*/ 1 h 3"/>
                <a:gd name="T2" fmla="*/ 0 w 1"/>
                <a:gd name="T3" fmla="*/ 2 h 3"/>
                <a:gd name="T4" fmla="*/ 1 w 1"/>
                <a:gd name="T5" fmla="*/ 3 h 3"/>
                <a:gd name="T6" fmla="*/ 1 w 1"/>
                <a:gd name="T7" fmla="*/ 1 h 3"/>
                <a:gd name="T8" fmla="*/ 0 w 1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3">
                  <a:moveTo>
                    <a:pt x="0" y="1"/>
                  </a:moveTo>
                  <a:cubicBezTo>
                    <a:pt x="0" y="1"/>
                    <a:pt x="0" y="2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0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84" name="Freeform 3758"/>
            <p:cNvSpPr>
              <a:spLocks/>
            </p:cNvSpPr>
            <p:nvPr/>
          </p:nvSpPr>
          <p:spPr bwMode="auto">
            <a:xfrm>
              <a:off x="7819685" y="6319215"/>
              <a:ext cx="6576" cy="6576"/>
            </a:xfrm>
            <a:custGeom>
              <a:avLst/>
              <a:gdLst>
                <a:gd name="T0" fmla="*/ 1 w 3"/>
                <a:gd name="T1" fmla="*/ 0 h 3"/>
                <a:gd name="T2" fmla="*/ 1 w 3"/>
                <a:gd name="T3" fmla="*/ 1 h 3"/>
                <a:gd name="T4" fmla="*/ 1 w 3"/>
                <a:gd name="T5" fmla="*/ 2 h 3"/>
                <a:gd name="T6" fmla="*/ 2 w 3"/>
                <a:gd name="T7" fmla="*/ 1 h 3"/>
                <a:gd name="T8" fmla="*/ 2 w 3"/>
                <a:gd name="T9" fmla="*/ 2 h 3"/>
                <a:gd name="T10" fmla="*/ 2 w 3"/>
                <a:gd name="T11" fmla="*/ 1 h 3"/>
                <a:gd name="T12" fmla="*/ 2 w 3"/>
                <a:gd name="T13" fmla="*/ 1 h 3"/>
                <a:gd name="T14" fmla="*/ 2 w 3"/>
                <a:gd name="T15" fmla="*/ 0 h 3"/>
                <a:gd name="T16" fmla="*/ 1 w 3"/>
                <a:gd name="T1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0" y="1"/>
                    <a:pt x="1" y="2"/>
                  </a:cubicBezTo>
                  <a:cubicBezTo>
                    <a:pt x="2" y="3"/>
                    <a:pt x="3" y="2"/>
                    <a:pt x="2" y="1"/>
                  </a:cubicBezTo>
                  <a:cubicBezTo>
                    <a:pt x="2" y="1"/>
                    <a:pt x="2" y="2"/>
                    <a:pt x="2" y="2"/>
                  </a:cubicBezTo>
                  <a:cubicBezTo>
                    <a:pt x="2" y="2"/>
                    <a:pt x="1" y="2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85" name="Freeform 3759"/>
            <p:cNvSpPr>
              <a:spLocks/>
            </p:cNvSpPr>
            <p:nvPr/>
          </p:nvSpPr>
          <p:spPr bwMode="auto">
            <a:xfrm>
              <a:off x="7821329" y="6251810"/>
              <a:ext cx="3288" cy="57540"/>
            </a:xfrm>
            <a:custGeom>
              <a:avLst/>
              <a:gdLst>
                <a:gd name="T0" fmla="*/ 2 w 2"/>
                <a:gd name="T1" fmla="*/ 35 h 35"/>
                <a:gd name="T2" fmla="*/ 0 w 2"/>
                <a:gd name="T3" fmla="*/ 35 h 35"/>
                <a:gd name="T4" fmla="*/ 2 w 2"/>
                <a:gd name="T5" fmla="*/ 0 h 35"/>
                <a:gd name="T6" fmla="*/ 2 w 2"/>
                <a:gd name="T7" fmla="*/ 0 h 35"/>
                <a:gd name="T8" fmla="*/ 2 w 2"/>
                <a:gd name="T9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35">
                  <a:moveTo>
                    <a:pt x="2" y="35"/>
                  </a:moveTo>
                  <a:lnTo>
                    <a:pt x="0" y="35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3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86" name="Rectangle 3760"/>
            <p:cNvSpPr>
              <a:spLocks noChangeArrowheads="1"/>
            </p:cNvSpPr>
            <p:nvPr/>
          </p:nvSpPr>
          <p:spPr bwMode="auto">
            <a:xfrm>
              <a:off x="7586236" y="6256742"/>
              <a:ext cx="42744" cy="4932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87" name="Rectangle 3761"/>
            <p:cNvSpPr>
              <a:spLocks noChangeArrowheads="1"/>
            </p:cNvSpPr>
            <p:nvPr/>
          </p:nvSpPr>
          <p:spPr bwMode="auto">
            <a:xfrm>
              <a:off x="7586236" y="6192626"/>
              <a:ext cx="42744" cy="4932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88" name="Freeform 3781"/>
            <p:cNvSpPr>
              <a:spLocks/>
            </p:cNvSpPr>
            <p:nvPr/>
          </p:nvSpPr>
          <p:spPr bwMode="auto">
            <a:xfrm>
              <a:off x="8837327" y="4849470"/>
              <a:ext cx="356750" cy="761177"/>
            </a:xfrm>
            <a:custGeom>
              <a:avLst/>
              <a:gdLst>
                <a:gd name="T0" fmla="*/ 217 w 217"/>
                <a:gd name="T1" fmla="*/ 3 h 463"/>
                <a:gd name="T2" fmla="*/ 7 w 217"/>
                <a:gd name="T3" fmla="*/ 460 h 463"/>
                <a:gd name="T4" fmla="*/ 0 w 217"/>
                <a:gd name="T5" fmla="*/ 463 h 463"/>
                <a:gd name="T6" fmla="*/ 212 w 217"/>
                <a:gd name="T7" fmla="*/ 0 h 463"/>
                <a:gd name="T8" fmla="*/ 217 w 217"/>
                <a:gd name="T9" fmla="*/ 3 h 4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7" h="463">
                  <a:moveTo>
                    <a:pt x="217" y="3"/>
                  </a:moveTo>
                  <a:lnTo>
                    <a:pt x="7" y="460"/>
                  </a:lnTo>
                  <a:lnTo>
                    <a:pt x="0" y="463"/>
                  </a:lnTo>
                  <a:lnTo>
                    <a:pt x="212" y="0"/>
                  </a:lnTo>
                  <a:lnTo>
                    <a:pt x="217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grpSp>
          <p:nvGrpSpPr>
            <p:cNvPr id="789" name="Группа 788"/>
            <p:cNvGrpSpPr/>
            <p:nvPr/>
          </p:nvGrpSpPr>
          <p:grpSpPr>
            <a:xfrm>
              <a:off x="8284940" y="4717590"/>
              <a:ext cx="1052560" cy="1836717"/>
              <a:chOff x="8284940" y="4259270"/>
              <a:chExt cx="1315208" cy="2295038"/>
            </a:xfrm>
            <a:grpFill/>
          </p:grpSpPr>
          <p:sp>
            <p:nvSpPr>
              <p:cNvPr id="998" name="Freeform 3777"/>
              <p:cNvSpPr>
                <a:spLocks/>
              </p:cNvSpPr>
              <p:nvPr/>
            </p:nvSpPr>
            <p:spPr bwMode="auto">
              <a:xfrm>
                <a:off x="8427969" y="4390791"/>
                <a:ext cx="1108063" cy="2163517"/>
              </a:xfrm>
              <a:custGeom>
                <a:avLst/>
                <a:gdLst>
                  <a:gd name="T0" fmla="*/ 1 w 447"/>
                  <a:gd name="T1" fmla="*/ 873 h 873"/>
                  <a:gd name="T2" fmla="*/ 325 w 447"/>
                  <a:gd name="T3" fmla="*/ 182 h 873"/>
                  <a:gd name="T4" fmla="*/ 409 w 447"/>
                  <a:gd name="T5" fmla="*/ 9 h 873"/>
                  <a:gd name="T6" fmla="*/ 416 w 447"/>
                  <a:gd name="T7" fmla="*/ 7 h 873"/>
                  <a:gd name="T8" fmla="*/ 416 w 447"/>
                  <a:gd name="T9" fmla="*/ 7 h 873"/>
                  <a:gd name="T10" fmla="*/ 427 w 447"/>
                  <a:gd name="T11" fmla="*/ 9 h 873"/>
                  <a:gd name="T12" fmla="*/ 428 w 447"/>
                  <a:gd name="T13" fmla="*/ 9 h 873"/>
                  <a:gd name="T14" fmla="*/ 440 w 447"/>
                  <a:gd name="T15" fmla="*/ 8 h 873"/>
                  <a:gd name="T16" fmla="*/ 446 w 447"/>
                  <a:gd name="T17" fmla="*/ 0 h 873"/>
                  <a:gd name="T18" fmla="*/ 445 w 447"/>
                  <a:gd name="T19" fmla="*/ 0 h 873"/>
                  <a:gd name="T20" fmla="*/ 440 w 447"/>
                  <a:gd name="T21" fmla="*/ 7 h 873"/>
                  <a:gd name="T22" fmla="*/ 428 w 447"/>
                  <a:gd name="T23" fmla="*/ 8 h 873"/>
                  <a:gd name="T24" fmla="*/ 427 w 447"/>
                  <a:gd name="T25" fmla="*/ 8 h 873"/>
                  <a:gd name="T26" fmla="*/ 416 w 447"/>
                  <a:gd name="T27" fmla="*/ 6 h 873"/>
                  <a:gd name="T28" fmla="*/ 408 w 447"/>
                  <a:gd name="T29" fmla="*/ 8 h 873"/>
                  <a:gd name="T30" fmla="*/ 408 w 447"/>
                  <a:gd name="T31" fmla="*/ 8 h 873"/>
                  <a:gd name="T32" fmla="*/ 408 w 447"/>
                  <a:gd name="T33" fmla="*/ 8 h 873"/>
                  <a:gd name="T34" fmla="*/ 324 w 447"/>
                  <a:gd name="T35" fmla="*/ 181 h 873"/>
                  <a:gd name="T36" fmla="*/ 0 w 447"/>
                  <a:gd name="T37" fmla="*/ 873 h 873"/>
                  <a:gd name="T38" fmla="*/ 1 w 447"/>
                  <a:gd name="T39" fmla="*/ 873 h 8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447" h="873">
                    <a:moveTo>
                      <a:pt x="1" y="873"/>
                    </a:moveTo>
                    <a:cubicBezTo>
                      <a:pt x="325" y="182"/>
                      <a:pt x="325" y="182"/>
                      <a:pt x="325" y="182"/>
                    </a:cubicBezTo>
                    <a:cubicBezTo>
                      <a:pt x="409" y="9"/>
                      <a:pt x="409" y="9"/>
                      <a:pt x="409" y="9"/>
                    </a:cubicBezTo>
                    <a:cubicBezTo>
                      <a:pt x="412" y="8"/>
                      <a:pt x="415" y="7"/>
                      <a:pt x="416" y="7"/>
                    </a:cubicBezTo>
                    <a:cubicBezTo>
                      <a:pt x="416" y="7"/>
                      <a:pt x="416" y="7"/>
                      <a:pt x="416" y="7"/>
                    </a:cubicBezTo>
                    <a:cubicBezTo>
                      <a:pt x="417" y="7"/>
                      <a:pt x="424" y="8"/>
                      <a:pt x="427" y="9"/>
                    </a:cubicBezTo>
                    <a:cubicBezTo>
                      <a:pt x="427" y="9"/>
                      <a:pt x="428" y="9"/>
                      <a:pt x="428" y="9"/>
                    </a:cubicBezTo>
                    <a:cubicBezTo>
                      <a:pt x="430" y="9"/>
                      <a:pt x="434" y="10"/>
                      <a:pt x="440" y="8"/>
                    </a:cubicBezTo>
                    <a:cubicBezTo>
                      <a:pt x="447" y="6"/>
                      <a:pt x="446" y="0"/>
                      <a:pt x="446" y="0"/>
                    </a:cubicBezTo>
                    <a:cubicBezTo>
                      <a:pt x="445" y="0"/>
                      <a:pt x="445" y="0"/>
                      <a:pt x="445" y="0"/>
                    </a:cubicBezTo>
                    <a:cubicBezTo>
                      <a:pt x="445" y="1"/>
                      <a:pt x="446" y="5"/>
                      <a:pt x="440" y="7"/>
                    </a:cubicBezTo>
                    <a:cubicBezTo>
                      <a:pt x="433" y="9"/>
                      <a:pt x="431" y="8"/>
                      <a:pt x="428" y="8"/>
                    </a:cubicBezTo>
                    <a:cubicBezTo>
                      <a:pt x="428" y="8"/>
                      <a:pt x="428" y="8"/>
                      <a:pt x="427" y="8"/>
                    </a:cubicBezTo>
                    <a:cubicBezTo>
                      <a:pt x="425" y="7"/>
                      <a:pt x="417" y="6"/>
                      <a:pt x="416" y="6"/>
                    </a:cubicBezTo>
                    <a:cubicBezTo>
                      <a:pt x="415" y="6"/>
                      <a:pt x="410" y="7"/>
                      <a:pt x="408" y="8"/>
                    </a:cubicBezTo>
                    <a:cubicBezTo>
                      <a:pt x="408" y="8"/>
                      <a:pt x="408" y="8"/>
                      <a:pt x="408" y="8"/>
                    </a:cubicBezTo>
                    <a:cubicBezTo>
                      <a:pt x="408" y="8"/>
                      <a:pt x="408" y="8"/>
                      <a:pt x="408" y="8"/>
                    </a:cubicBezTo>
                    <a:cubicBezTo>
                      <a:pt x="324" y="181"/>
                      <a:pt x="324" y="181"/>
                      <a:pt x="324" y="181"/>
                    </a:cubicBezTo>
                    <a:cubicBezTo>
                      <a:pt x="0" y="873"/>
                      <a:pt x="0" y="873"/>
                      <a:pt x="0" y="873"/>
                    </a:cubicBezTo>
                    <a:lnTo>
                      <a:pt x="1" y="87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grpSp>
            <p:nvGrpSpPr>
              <p:cNvPr id="999" name="Группа 998"/>
              <p:cNvGrpSpPr/>
              <p:nvPr/>
            </p:nvGrpSpPr>
            <p:grpSpPr>
              <a:xfrm>
                <a:off x="8284940" y="4259270"/>
                <a:ext cx="1315208" cy="2293394"/>
                <a:chOff x="8284940" y="4259270"/>
                <a:chExt cx="1315208" cy="2293394"/>
              </a:xfrm>
              <a:grpFill/>
            </p:grpSpPr>
            <p:sp>
              <p:nvSpPr>
                <p:cNvPr id="1000" name="Freeform 3762"/>
                <p:cNvSpPr>
                  <a:spLocks/>
                </p:cNvSpPr>
                <p:nvPr/>
              </p:nvSpPr>
              <p:spPr bwMode="auto">
                <a:xfrm>
                  <a:off x="9450543" y="5235812"/>
                  <a:ext cx="57540" cy="93709"/>
                </a:xfrm>
                <a:custGeom>
                  <a:avLst/>
                  <a:gdLst>
                    <a:gd name="T0" fmla="*/ 35 w 35"/>
                    <a:gd name="T1" fmla="*/ 1 h 57"/>
                    <a:gd name="T2" fmla="*/ 3 w 35"/>
                    <a:gd name="T3" fmla="*/ 0 h 57"/>
                    <a:gd name="T4" fmla="*/ 0 w 35"/>
                    <a:gd name="T5" fmla="*/ 53 h 57"/>
                    <a:gd name="T6" fmla="*/ 3 w 35"/>
                    <a:gd name="T7" fmla="*/ 54 h 57"/>
                    <a:gd name="T8" fmla="*/ 3 w 35"/>
                    <a:gd name="T9" fmla="*/ 53 h 57"/>
                    <a:gd name="T10" fmla="*/ 3 w 35"/>
                    <a:gd name="T11" fmla="*/ 50 h 57"/>
                    <a:gd name="T12" fmla="*/ 24 w 35"/>
                    <a:gd name="T13" fmla="*/ 51 h 57"/>
                    <a:gd name="T14" fmla="*/ 26 w 35"/>
                    <a:gd name="T15" fmla="*/ 56 h 57"/>
                    <a:gd name="T16" fmla="*/ 26 w 35"/>
                    <a:gd name="T17" fmla="*/ 57 h 57"/>
                    <a:gd name="T18" fmla="*/ 29 w 35"/>
                    <a:gd name="T19" fmla="*/ 54 h 57"/>
                    <a:gd name="T20" fmla="*/ 32 w 35"/>
                    <a:gd name="T21" fmla="*/ 22 h 57"/>
                    <a:gd name="T22" fmla="*/ 34 w 35"/>
                    <a:gd name="T23" fmla="*/ 21 h 57"/>
                    <a:gd name="T24" fmla="*/ 35 w 35"/>
                    <a:gd name="T25" fmla="*/ 16 h 57"/>
                    <a:gd name="T26" fmla="*/ 32 w 35"/>
                    <a:gd name="T27" fmla="*/ 15 h 57"/>
                    <a:gd name="T28" fmla="*/ 35 w 35"/>
                    <a:gd name="T29" fmla="*/ 1 h 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35" h="57">
                      <a:moveTo>
                        <a:pt x="35" y="1"/>
                      </a:moveTo>
                      <a:lnTo>
                        <a:pt x="3" y="0"/>
                      </a:lnTo>
                      <a:lnTo>
                        <a:pt x="0" y="53"/>
                      </a:lnTo>
                      <a:lnTo>
                        <a:pt x="3" y="54"/>
                      </a:lnTo>
                      <a:lnTo>
                        <a:pt x="3" y="53"/>
                      </a:lnTo>
                      <a:lnTo>
                        <a:pt x="3" y="50"/>
                      </a:lnTo>
                      <a:lnTo>
                        <a:pt x="24" y="51"/>
                      </a:lnTo>
                      <a:lnTo>
                        <a:pt x="26" y="56"/>
                      </a:lnTo>
                      <a:lnTo>
                        <a:pt x="26" y="57"/>
                      </a:lnTo>
                      <a:lnTo>
                        <a:pt x="29" y="54"/>
                      </a:lnTo>
                      <a:lnTo>
                        <a:pt x="32" y="22"/>
                      </a:lnTo>
                      <a:lnTo>
                        <a:pt x="34" y="21"/>
                      </a:lnTo>
                      <a:lnTo>
                        <a:pt x="35" y="16"/>
                      </a:lnTo>
                      <a:lnTo>
                        <a:pt x="32" y="15"/>
                      </a:lnTo>
                      <a:lnTo>
                        <a:pt x="35" y="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001" name="Freeform 3763"/>
                <p:cNvSpPr>
                  <a:spLocks/>
                </p:cNvSpPr>
                <p:nvPr/>
              </p:nvSpPr>
              <p:spPr bwMode="auto">
                <a:xfrm>
                  <a:off x="9458763" y="5309792"/>
                  <a:ext cx="31236" cy="57540"/>
                </a:xfrm>
                <a:custGeom>
                  <a:avLst/>
                  <a:gdLst>
                    <a:gd name="T0" fmla="*/ 10 w 13"/>
                    <a:gd name="T1" fmla="*/ 2 h 23"/>
                    <a:gd name="T2" fmla="*/ 10 w 13"/>
                    <a:gd name="T3" fmla="*/ 6 h 23"/>
                    <a:gd name="T4" fmla="*/ 13 w 13"/>
                    <a:gd name="T5" fmla="*/ 12 h 23"/>
                    <a:gd name="T6" fmla="*/ 11 w 13"/>
                    <a:gd name="T7" fmla="*/ 21 h 23"/>
                    <a:gd name="T8" fmla="*/ 5 w 13"/>
                    <a:gd name="T9" fmla="*/ 21 h 23"/>
                    <a:gd name="T10" fmla="*/ 2 w 13"/>
                    <a:gd name="T11" fmla="*/ 14 h 23"/>
                    <a:gd name="T12" fmla="*/ 1 w 13"/>
                    <a:gd name="T13" fmla="*/ 11 h 23"/>
                    <a:gd name="T14" fmla="*/ 5 w 13"/>
                    <a:gd name="T15" fmla="*/ 10 h 23"/>
                    <a:gd name="T16" fmla="*/ 6 w 13"/>
                    <a:gd name="T17" fmla="*/ 16 h 23"/>
                    <a:gd name="T18" fmla="*/ 7 w 13"/>
                    <a:gd name="T19" fmla="*/ 17 h 23"/>
                    <a:gd name="T20" fmla="*/ 7 w 13"/>
                    <a:gd name="T21" fmla="*/ 12 h 23"/>
                    <a:gd name="T22" fmla="*/ 5 w 13"/>
                    <a:gd name="T23" fmla="*/ 8 h 23"/>
                    <a:gd name="T24" fmla="*/ 2 w 13"/>
                    <a:gd name="T25" fmla="*/ 6 h 23"/>
                    <a:gd name="T26" fmla="*/ 2 w 13"/>
                    <a:gd name="T27" fmla="*/ 0 h 23"/>
                    <a:gd name="T28" fmla="*/ 10 w 13"/>
                    <a:gd name="T29" fmla="*/ 2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13" h="23">
                      <a:moveTo>
                        <a:pt x="10" y="2"/>
                      </a:moveTo>
                      <a:cubicBezTo>
                        <a:pt x="10" y="2"/>
                        <a:pt x="9" y="4"/>
                        <a:pt x="10" y="6"/>
                      </a:cubicBezTo>
                      <a:cubicBezTo>
                        <a:pt x="11" y="8"/>
                        <a:pt x="13" y="10"/>
                        <a:pt x="13" y="12"/>
                      </a:cubicBezTo>
                      <a:cubicBezTo>
                        <a:pt x="13" y="15"/>
                        <a:pt x="12" y="20"/>
                        <a:pt x="11" y="21"/>
                      </a:cubicBezTo>
                      <a:cubicBezTo>
                        <a:pt x="10" y="22"/>
                        <a:pt x="6" y="23"/>
                        <a:pt x="5" y="21"/>
                      </a:cubicBezTo>
                      <a:cubicBezTo>
                        <a:pt x="3" y="18"/>
                        <a:pt x="2" y="14"/>
                        <a:pt x="2" y="14"/>
                      </a:cubicBezTo>
                      <a:cubicBezTo>
                        <a:pt x="2" y="14"/>
                        <a:pt x="0" y="12"/>
                        <a:pt x="1" y="11"/>
                      </a:cubicBezTo>
                      <a:cubicBezTo>
                        <a:pt x="3" y="10"/>
                        <a:pt x="4" y="9"/>
                        <a:pt x="5" y="10"/>
                      </a:cubicBezTo>
                      <a:cubicBezTo>
                        <a:pt x="5" y="12"/>
                        <a:pt x="6" y="15"/>
                        <a:pt x="6" y="16"/>
                      </a:cubicBezTo>
                      <a:cubicBezTo>
                        <a:pt x="6" y="16"/>
                        <a:pt x="7" y="20"/>
                        <a:pt x="7" y="17"/>
                      </a:cubicBezTo>
                      <a:cubicBezTo>
                        <a:pt x="7" y="14"/>
                        <a:pt x="7" y="13"/>
                        <a:pt x="7" y="12"/>
                      </a:cubicBezTo>
                      <a:cubicBezTo>
                        <a:pt x="6" y="11"/>
                        <a:pt x="5" y="8"/>
                        <a:pt x="5" y="8"/>
                      </a:cubicBezTo>
                      <a:cubicBezTo>
                        <a:pt x="4" y="8"/>
                        <a:pt x="3" y="8"/>
                        <a:pt x="2" y="6"/>
                      </a:cubicBezTo>
                      <a:cubicBezTo>
                        <a:pt x="2" y="5"/>
                        <a:pt x="2" y="0"/>
                        <a:pt x="2" y="0"/>
                      </a:cubicBezTo>
                      <a:lnTo>
                        <a:pt x="10" y="2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002" name="Freeform 3764"/>
                <p:cNvSpPr>
                  <a:spLocks/>
                </p:cNvSpPr>
                <p:nvPr/>
              </p:nvSpPr>
              <p:spPr bwMode="auto">
                <a:xfrm>
                  <a:off x="9139825" y="4259270"/>
                  <a:ext cx="460323" cy="570472"/>
                </a:xfrm>
                <a:custGeom>
                  <a:avLst/>
                  <a:gdLst>
                    <a:gd name="T0" fmla="*/ 169 w 186"/>
                    <a:gd name="T1" fmla="*/ 9 h 230"/>
                    <a:gd name="T2" fmla="*/ 160 w 186"/>
                    <a:gd name="T3" fmla="*/ 4 h 230"/>
                    <a:gd name="T4" fmla="*/ 152 w 186"/>
                    <a:gd name="T5" fmla="*/ 4 h 230"/>
                    <a:gd name="T6" fmla="*/ 148 w 186"/>
                    <a:gd name="T7" fmla="*/ 8 h 230"/>
                    <a:gd name="T8" fmla="*/ 103 w 186"/>
                    <a:gd name="T9" fmla="*/ 7 h 230"/>
                    <a:gd name="T10" fmla="*/ 101 w 186"/>
                    <a:gd name="T11" fmla="*/ 2 h 230"/>
                    <a:gd name="T12" fmla="*/ 100 w 186"/>
                    <a:gd name="T13" fmla="*/ 6 h 230"/>
                    <a:gd name="T14" fmla="*/ 96 w 186"/>
                    <a:gd name="T15" fmla="*/ 6 h 230"/>
                    <a:gd name="T16" fmla="*/ 90 w 186"/>
                    <a:gd name="T17" fmla="*/ 1 h 230"/>
                    <a:gd name="T18" fmla="*/ 86 w 186"/>
                    <a:gd name="T19" fmla="*/ 1 h 230"/>
                    <a:gd name="T20" fmla="*/ 80 w 186"/>
                    <a:gd name="T21" fmla="*/ 3 h 230"/>
                    <a:gd name="T22" fmla="*/ 85 w 186"/>
                    <a:gd name="T23" fmla="*/ 12 h 230"/>
                    <a:gd name="T24" fmla="*/ 98 w 186"/>
                    <a:gd name="T25" fmla="*/ 19 h 230"/>
                    <a:gd name="T26" fmla="*/ 100 w 186"/>
                    <a:gd name="T27" fmla="*/ 21 h 230"/>
                    <a:gd name="T28" fmla="*/ 104 w 186"/>
                    <a:gd name="T29" fmla="*/ 19 h 230"/>
                    <a:gd name="T30" fmla="*/ 128 w 186"/>
                    <a:gd name="T31" fmla="*/ 19 h 230"/>
                    <a:gd name="T32" fmla="*/ 117 w 186"/>
                    <a:gd name="T33" fmla="*/ 29 h 230"/>
                    <a:gd name="T34" fmla="*/ 101 w 186"/>
                    <a:gd name="T35" fmla="*/ 30 h 230"/>
                    <a:gd name="T36" fmla="*/ 93 w 186"/>
                    <a:gd name="T37" fmla="*/ 44 h 230"/>
                    <a:gd name="T38" fmla="*/ 90 w 186"/>
                    <a:gd name="T39" fmla="*/ 46 h 230"/>
                    <a:gd name="T40" fmla="*/ 88 w 186"/>
                    <a:gd name="T41" fmla="*/ 51 h 230"/>
                    <a:gd name="T42" fmla="*/ 90 w 186"/>
                    <a:gd name="T43" fmla="*/ 51 h 230"/>
                    <a:gd name="T44" fmla="*/ 0 w 186"/>
                    <a:gd name="T45" fmla="*/ 228 h 230"/>
                    <a:gd name="T46" fmla="*/ 37 w 186"/>
                    <a:gd name="T47" fmla="*/ 230 h 230"/>
                    <a:gd name="T48" fmla="*/ 122 w 186"/>
                    <a:gd name="T49" fmla="*/ 52 h 230"/>
                    <a:gd name="T50" fmla="*/ 132 w 186"/>
                    <a:gd name="T51" fmla="*/ 52 h 230"/>
                    <a:gd name="T52" fmla="*/ 135 w 186"/>
                    <a:gd name="T53" fmla="*/ 57 h 230"/>
                    <a:gd name="T54" fmla="*/ 161 w 186"/>
                    <a:gd name="T55" fmla="*/ 53 h 230"/>
                    <a:gd name="T56" fmla="*/ 164 w 186"/>
                    <a:gd name="T57" fmla="*/ 38 h 230"/>
                    <a:gd name="T58" fmla="*/ 165 w 186"/>
                    <a:gd name="T59" fmla="*/ 34 h 230"/>
                    <a:gd name="T60" fmla="*/ 173 w 186"/>
                    <a:gd name="T61" fmla="*/ 28 h 230"/>
                    <a:gd name="T62" fmla="*/ 172 w 186"/>
                    <a:gd name="T63" fmla="*/ 24 h 230"/>
                    <a:gd name="T64" fmla="*/ 181 w 186"/>
                    <a:gd name="T65" fmla="*/ 17 h 230"/>
                    <a:gd name="T66" fmla="*/ 169 w 186"/>
                    <a:gd name="T67" fmla="*/ 9 h 2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86" h="230">
                      <a:moveTo>
                        <a:pt x="169" y="9"/>
                      </a:moveTo>
                      <a:cubicBezTo>
                        <a:pt x="169" y="9"/>
                        <a:pt x="161" y="3"/>
                        <a:pt x="160" y="4"/>
                      </a:cubicBezTo>
                      <a:cubicBezTo>
                        <a:pt x="159" y="4"/>
                        <a:pt x="152" y="4"/>
                        <a:pt x="152" y="4"/>
                      </a:cubicBezTo>
                      <a:cubicBezTo>
                        <a:pt x="148" y="8"/>
                        <a:pt x="148" y="8"/>
                        <a:pt x="148" y="8"/>
                      </a:cubicBezTo>
                      <a:cubicBezTo>
                        <a:pt x="103" y="7"/>
                        <a:pt x="103" y="7"/>
                        <a:pt x="103" y="7"/>
                      </a:cubicBezTo>
                      <a:cubicBezTo>
                        <a:pt x="101" y="2"/>
                        <a:pt x="101" y="2"/>
                        <a:pt x="101" y="2"/>
                      </a:cubicBezTo>
                      <a:cubicBezTo>
                        <a:pt x="100" y="6"/>
                        <a:pt x="100" y="6"/>
                        <a:pt x="100" y="6"/>
                      </a:cubicBezTo>
                      <a:cubicBezTo>
                        <a:pt x="96" y="6"/>
                        <a:pt x="96" y="6"/>
                        <a:pt x="96" y="6"/>
                      </a:cubicBezTo>
                      <a:cubicBezTo>
                        <a:pt x="90" y="1"/>
                        <a:pt x="90" y="1"/>
                        <a:pt x="90" y="1"/>
                      </a:cubicBezTo>
                      <a:cubicBezTo>
                        <a:pt x="86" y="1"/>
                        <a:pt x="86" y="1"/>
                        <a:pt x="86" y="1"/>
                      </a:cubicBezTo>
                      <a:cubicBezTo>
                        <a:pt x="86" y="1"/>
                        <a:pt x="79" y="0"/>
                        <a:pt x="80" y="3"/>
                      </a:cubicBezTo>
                      <a:cubicBezTo>
                        <a:pt x="80" y="6"/>
                        <a:pt x="83" y="10"/>
                        <a:pt x="85" y="12"/>
                      </a:cubicBezTo>
                      <a:cubicBezTo>
                        <a:pt x="87" y="15"/>
                        <a:pt x="98" y="19"/>
                        <a:pt x="98" y="19"/>
                      </a:cubicBezTo>
                      <a:cubicBezTo>
                        <a:pt x="100" y="21"/>
                        <a:pt x="100" y="21"/>
                        <a:pt x="100" y="21"/>
                      </a:cubicBezTo>
                      <a:cubicBezTo>
                        <a:pt x="104" y="19"/>
                        <a:pt x="104" y="19"/>
                        <a:pt x="104" y="19"/>
                      </a:cubicBezTo>
                      <a:cubicBezTo>
                        <a:pt x="128" y="19"/>
                        <a:pt x="128" y="19"/>
                        <a:pt x="128" y="19"/>
                      </a:cubicBezTo>
                      <a:cubicBezTo>
                        <a:pt x="117" y="29"/>
                        <a:pt x="117" y="29"/>
                        <a:pt x="117" y="29"/>
                      </a:cubicBezTo>
                      <a:cubicBezTo>
                        <a:pt x="101" y="30"/>
                        <a:pt x="101" y="30"/>
                        <a:pt x="101" y="30"/>
                      </a:cubicBezTo>
                      <a:cubicBezTo>
                        <a:pt x="93" y="44"/>
                        <a:pt x="93" y="44"/>
                        <a:pt x="93" y="44"/>
                      </a:cubicBezTo>
                      <a:cubicBezTo>
                        <a:pt x="90" y="46"/>
                        <a:pt x="90" y="46"/>
                        <a:pt x="90" y="46"/>
                      </a:cubicBezTo>
                      <a:cubicBezTo>
                        <a:pt x="88" y="51"/>
                        <a:pt x="88" y="51"/>
                        <a:pt x="88" y="51"/>
                      </a:cubicBezTo>
                      <a:cubicBezTo>
                        <a:pt x="90" y="51"/>
                        <a:pt x="90" y="51"/>
                        <a:pt x="90" y="51"/>
                      </a:cubicBezTo>
                      <a:cubicBezTo>
                        <a:pt x="0" y="228"/>
                        <a:pt x="0" y="228"/>
                        <a:pt x="0" y="228"/>
                      </a:cubicBezTo>
                      <a:cubicBezTo>
                        <a:pt x="37" y="230"/>
                        <a:pt x="37" y="230"/>
                        <a:pt x="37" y="230"/>
                      </a:cubicBezTo>
                      <a:cubicBezTo>
                        <a:pt x="122" y="52"/>
                        <a:pt x="122" y="52"/>
                        <a:pt x="122" y="52"/>
                      </a:cubicBezTo>
                      <a:cubicBezTo>
                        <a:pt x="132" y="52"/>
                        <a:pt x="132" y="52"/>
                        <a:pt x="132" y="52"/>
                      </a:cubicBezTo>
                      <a:cubicBezTo>
                        <a:pt x="132" y="52"/>
                        <a:pt x="133" y="56"/>
                        <a:pt x="135" y="57"/>
                      </a:cubicBezTo>
                      <a:cubicBezTo>
                        <a:pt x="138" y="58"/>
                        <a:pt x="158" y="62"/>
                        <a:pt x="161" y="53"/>
                      </a:cubicBezTo>
                      <a:cubicBezTo>
                        <a:pt x="163" y="43"/>
                        <a:pt x="164" y="38"/>
                        <a:pt x="164" y="38"/>
                      </a:cubicBezTo>
                      <a:cubicBezTo>
                        <a:pt x="165" y="34"/>
                        <a:pt x="165" y="34"/>
                        <a:pt x="165" y="34"/>
                      </a:cubicBezTo>
                      <a:cubicBezTo>
                        <a:pt x="165" y="34"/>
                        <a:pt x="174" y="32"/>
                        <a:pt x="173" y="28"/>
                      </a:cubicBezTo>
                      <a:cubicBezTo>
                        <a:pt x="172" y="24"/>
                        <a:pt x="172" y="24"/>
                        <a:pt x="172" y="24"/>
                      </a:cubicBezTo>
                      <a:cubicBezTo>
                        <a:pt x="172" y="24"/>
                        <a:pt x="183" y="23"/>
                        <a:pt x="181" y="17"/>
                      </a:cubicBezTo>
                      <a:cubicBezTo>
                        <a:pt x="180" y="12"/>
                        <a:pt x="186" y="7"/>
                        <a:pt x="169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003" name="Freeform 3765"/>
                <p:cNvSpPr>
                  <a:spLocks/>
                </p:cNvSpPr>
                <p:nvPr/>
              </p:nvSpPr>
              <p:spPr bwMode="auto">
                <a:xfrm>
                  <a:off x="9483423" y="4331606"/>
                  <a:ext cx="59184" cy="29592"/>
                </a:xfrm>
                <a:custGeom>
                  <a:avLst/>
                  <a:gdLst>
                    <a:gd name="T0" fmla="*/ 23 w 24"/>
                    <a:gd name="T1" fmla="*/ 3 h 12"/>
                    <a:gd name="T2" fmla="*/ 9 w 24"/>
                    <a:gd name="T3" fmla="*/ 0 h 12"/>
                    <a:gd name="T4" fmla="*/ 1 w 24"/>
                    <a:gd name="T5" fmla="*/ 4 h 12"/>
                    <a:gd name="T6" fmla="*/ 0 w 24"/>
                    <a:gd name="T7" fmla="*/ 9 h 12"/>
                    <a:gd name="T8" fmla="*/ 8 w 24"/>
                    <a:gd name="T9" fmla="*/ 4 h 12"/>
                    <a:gd name="T10" fmla="*/ 17 w 24"/>
                    <a:gd name="T11" fmla="*/ 6 h 12"/>
                    <a:gd name="T12" fmla="*/ 22 w 24"/>
                    <a:gd name="T13" fmla="*/ 12 h 12"/>
                    <a:gd name="T14" fmla="*/ 24 w 24"/>
                    <a:gd name="T15" fmla="*/ 5 h 12"/>
                    <a:gd name="T16" fmla="*/ 23 w 24"/>
                    <a:gd name="T17" fmla="*/ 3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4" h="12">
                      <a:moveTo>
                        <a:pt x="23" y="3"/>
                      </a:moveTo>
                      <a:cubicBezTo>
                        <a:pt x="21" y="0"/>
                        <a:pt x="9" y="0"/>
                        <a:pt x="9" y="0"/>
                      </a:cubicBezTo>
                      <a:cubicBezTo>
                        <a:pt x="8" y="0"/>
                        <a:pt x="1" y="4"/>
                        <a:pt x="1" y="4"/>
                      </a:cubicBezTo>
                      <a:cubicBezTo>
                        <a:pt x="0" y="9"/>
                        <a:pt x="0" y="9"/>
                        <a:pt x="0" y="9"/>
                      </a:cubicBezTo>
                      <a:cubicBezTo>
                        <a:pt x="0" y="9"/>
                        <a:pt x="6" y="4"/>
                        <a:pt x="8" y="4"/>
                      </a:cubicBezTo>
                      <a:cubicBezTo>
                        <a:pt x="10" y="3"/>
                        <a:pt x="16" y="5"/>
                        <a:pt x="17" y="6"/>
                      </a:cubicBezTo>
                      <a:cubicBezTo>
                        <a:pt x="17" y="6"/>
                        <a:pt x="23" y="10"/>
                        <a:pt x="22" y="12"/>
                      </a:cubicBezTo>
                      <a:cubicBezTo>
                        <a:pt x="24" y="5"/>
                        <a:pt x="24" y="5"/>
                        <a:pt x="24" y="5"/>
                      </a:cubicBezTo>
                      <a:lnTo>
                        <a:pt x="23" y="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004" name="Freeform 3766"/>
                <p:cNvSpPr>
                  <a:spLocks/>
                </p:cNvSpPr>
                <p:nvPr/>
              </p:nvSpPr>
              <p:spPr bwMode="auto">
                <a:xfrm>
                  <a:off x="9483423" y="4362843"/>
                  <a:ext cx="32880" cy="24660"/>
                </a:xfrm>
                <a:custGeom>
                  <a:avLst/>
                  <a:gdLst>
                    <a:gd name="T0" fmla="*/ 13 w 13"/>
                    <a:gd name="T1" fmla="*/ 4 h 10"/>
                    <a:gd name="T2" fmla="*/ 8 w 13"/>
                    <a:gd name="T3" fmla="*/ 1 h 10"/>
                    <a:gd name="T4" fmla="*/ 1 w 13"/>
                    <a:gd name="T5" fmla="*/ 7 h 10"/>
                    <a:gd name="T6" fmla="*/ 7 w 13"/>
                    <a:gd name="T7" fmla="*/ 9 h 10"/>
                    <a:gd name="T8" fmla="*/ 13 w 13"/>
                    <a:gd name="T9" fmla="*/ 4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" h="10">
                      <a:moveTo>
                        <a:pt x="13" y="4"/>
                      </a:moveTo>
                      <a:cubicBezTo>
                        <a:pt x="13" y="4"/>
                        <a:pt x="12" y="0"/>
                        <a:pt x="8" y="1"/>
                      </a:cubicBezTo>
                      <a:cubicBezTo>
                        <a:pt x="5" y="1"/>
                        <a:pt x="0" y="5"/>
                        <a:pt x="1" y="7"/>
                      </a:cubicBezTo>
                      <a:cubicBezTo>
                        <a:pt x="1" y="9"/>
                        <a:pt x="5" y="9"/>
                        <a:pt x="7" y="9"/>
                      </a:cubicBezTo>
                      <a:cubicBezTo>
                        <a:pt x="9" y="10"/>
                        <a:pt x="13" y="4"/>
                        <a:pt x="13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005" name="Freeform 3767"/>
                <p:cNvSpPr>
                  <a:spLocks/>
                </p:cNvSpPr>
                <p:nvPr/>
              </p:nvSpPr>
              <p:spPr bwMode="auto">
                <a:xfrm>
                  <a:off x="9365054" y="4371063"/>
                  <a:ext cx="73980" cy="9864"/>
                </a:xfrm>
                <a:custGeom>
                  <a:avLst/>
                  <a:gdLst>
                    <a:gd name="T0" fmla="*/ 45 w 45"/>
                    <a:gd name="T1" fmla="*/ 4 h 6"/>
                    <a:gd name="T2" fmla="*/ 4 w 45"/>
                    <a:gd name="T3" fmla="*/ 0 h 6"/>
                    <a:gd name="T4" fmla="*/ 0 w 45"/>
                    <a:gd name="T5" fmla="*/ 3 h 6"/>
                    <a:gd name="T6" fmla="*/ 6 w 45"/>
                    <a:gd name="T7" fmla="*/ 1 h 6"/>
                    <a:gd name="T8" fmla="*/ 45 w 45"/>
                    <a:gd name="T9" fmla="*/ 6 h 6"/>
                    <a:gd name="T10" fmla="*/ 45 w 45"/>
                    <a:gd name="T11" fmla="*/ 4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5" h="6">
                      <a:moveTo>
                        <a:pt x="45" y="4"/>
                      </a:moveTo>
                      <a:lnTo>
                        <a:pt x="4" y="0"/>
                      </a:lnTo>
                      <a:lnTo>
                        <a:pt x="0" y="3"/>
                      </a:lnTo>
                      <a:lnTo>
                        <a:pt x="6" y="1"/>
                      </a:lnTo>
                      <a:lnTo>
                        <a:pt x="45" y="6"/>
                      </a:lnTo>
                      <a:lnTo>
                        <a:pt x="45" y="4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006" name="Freeform 3768"/>
                <p:cNvSpPr>
                  <a:spLocks/>
                </p:cNvSpPr>
                <p:nvPr/>
              </p:nvSpPr>
              <p:spPr bwMode="auto">
                <a:xfrm>
                  <a:off x="9453831" y="4288862"/>
                  <a:ext cx="52608" cy="54252"/>
                </a:xfrm>
                <a:custGeom>
                  <a:avLst/>
                  <a:gdLst>
                    <a:gd name="T0" fmla="*/ 32 w 32"/>
                    <a:gd name="T1" fmla="*/ 1 h 33"/>
                    <a:gd name="T2" fmla="*/ 9 w 32"/>
                    <a:gd name="T3" fmla="*/ 30 h 33"/>
                    <a:gd name="T4" fmla="*/ 0 w 32"/>
                    <a:gd name="T5" fmla="*/ 33 h 33"/>
                    <a:gd name="T6" fmla="*/ 10 w 32"/>
                    <a:gd name="T7" fmla="*/ 27 h 33"/>
                    <a:gd name="T8" fmla="*/ 29 w 32"/>
                    <a:gd name="T9" fmla="*/ 4 h 33"/>
                    <a:gd name="T10" fmla="*/ 19 w 32"/>
                    <a:gd name="T11" fmla="*/ 0 h 33"/>
                    <a:gd name="T12" fmla="*/ 32 w 32"/>
                    <a:gd name="T13" fmla="*/ 1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2" h="33">
                      <a:moveTo>
                        <a:pt x="32" y="1"/>
                      </a:moveTo>
                      <a:lnTo>
                        <a:pt x="9" y="30"/>
                      </a:lnTo>
                      <a:lnTo>
                        <a:pt x="0" y="33"/>
                      </a:lnTo>
                      <a:lnTo>
                        <a:pt x="10" y="27"/>
                      </a:lnTo>
                      <a:lnTo>
                        <a:pt x="29" y="4"/>
                      </a:lnTo>
                      <a:lnTo>
                        <a:pt x="19" y="0"/>
                      </a:lnTo>
                      <a:lnTo>
                        <a:pt x="32" y="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007" name="Freeform 3769"/>
                <p:cNvSpPr>
                  <a:spLocks/>
                </p:cNvSpPr>
                <p:nvPr/>
              </p:nvSpPr>
              <p:spPr bwMode="auto">
                <a:xfrm>
                  <a:off x="9365054" y="4387503"/>
                  <a:ext cx="49320" cy="4932"/>
                </a:xfrm>
                <a:custGeom>
                  <a:avLst/>
                  <a:gdLst>
                    <a:gd name="T0" fmla="*/ 6 w 30"/>
                    <a:gd name="T1" fmla="*/ 0 h 3"/>
                    <a:gd name="T2" fmla="*/ 30 w 30"/>
                    <a:gd name="T3" fmla="*/ 3 h 3"/>
                    <a:gd name="T4" fmla="*/ 0 w 30"/>
                    <a:gd name="T5" fmla="*/ 3 h 3"/>
                    <a:gd name="T6" fmla="*/ 6 w 30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0" h="3">
                      <a:moveTo>
                        <a:pt x="6" y="0"/>
                      </a:moveTo>
                      <a:lnTo>
                        <a:pt x="30" y="3"/>
                      </a:lnTo>
                      <a:lnTo>
                        <a:pt x="0" y="3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008" name="Freeform 3770"/>
                <p:cNvSpPr>
                  <a:spLocks/>
                </p:cNvSpPr>
                <p:nvPr/>
              </p:nvSpPr>
              <p:spPr bwMode="auto">
                <a:xfrm>
                  <a:off x="9213805" y="4405587"/>
                  <a:ext cx="205501" cy="415935"/>
                </a:xfrm>
                <a:custGeom>
                  <a:avLst/>
                  <a:gdLst>
                    <a:gd name="T0" fmla="*/ 125 w 125"/>
                    <a:gd name="T1" fmla="*/ 1 h 253"/>
                    <a:gd name="T2" fmla="*/ 4 w 125"/>
                    <a:gd name="T3" fmla="*/ 253 h 253"/>
                    <a:gd name="T4" fmla="*/ 0 w 125"/>
                    <a:gd name="T5" fmla="*/ 252 h 253"/>
                    <a:gd name="T6" fmla="*/ 122 w 125"/>
                    <a:gd name="T7" fmla="*/ 0 h 253"/>
                    <a:gd name="T8" fmla="*/ 125 w 125"/>
                    <a:gd name="T9" fmla="*/ 1 h 2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5" h="253">
                      <a:moveTo>
                        <a:pt x="125" y="1"/>
                      </a:moveTo>
                      <a:lnTo>
                        <a:pt x="4" y="253"/>
                      </a:lnTo>
                      <a:lnTo>
                        <a:pt x="0" y="252"/>
                      </a:lnTo>
                      <a:lnTo>
                        <a:pt x="122" y="0"/>
                      </a:lnTo>
                      <a:lnTo>
                        <a:pt x="125" y="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009" name="Freeform 3771"/>
                <p:cNvSpPr>
                  <a:spLocks/>
                </p:cNvSpPr>
                <p:nvPr/>
              </p:nvSpPr>
              <p:spPr bwMode="auto">
                <a:xfrm>
                  <a:off x="9144757" y="4402299"/>
                  <a:ext cx="225229" cy="419223"/>
                </a:xfrm>
                <a:custGeom>
                  <a:avLst/>
                  <a:gdLst>
                    <a:gd name="T0" fmla="*/ 137 w 137"/>
                    <a:gd name="T1" fmla="*/ 0 h 255"/>
                    <a:gd name="T2" fmla="*/ 7 w 137"/>
                    <a:gd name="T3" fmla="*/ 252 h 255"/>
                    <a:gd name="T4" fmla="*/ 0 w 137"/>
                    <a:gd name="T5" fmla="*/ 255 h 255"/>
                    <a:gd name="T6" fmla="*/ 131 w 137"/>
                    <a:gd name="T7" fmla="*/ 0 h 255"/>
                    <a:gd name="T8" fmla="*/ 137 w 137"/>
                    <a:gd name="T9" fmla="*/ 0 h 2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7" h="255">
                      <a:moveTo>
                        <a:pt x="137" y="0"/>
                      </a:moveTo>
                      <a:lnTo>
                        <a:pt x="7" y="252"/>
                      </a:lnTo>
                      <a:lnTo>
                        <a:pt x="0" y="255"/>
                      </a:lnTo>
                      <a:lnTo>
                        <a:pt x="131" y="0"/>
                      </a:lnTo>
                      <a:lnTo>
                        <a:pt x="137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010" name="Freeform 3772"/>
                <p:cNvSpPr>
                  <a:spLocks/>
                </p:cNvSpPr>
                <p:nvPr/>
              </p:nvSpPr>
              <p:spPr bwMode="auto">
                <a:xfrm>
                  <a:off x="9503151" y="4397367"/>
                  <a:ext cx="24660" cy="843377"/>
                </a:xfrm>
                <a:custGeom>
                  <a:avLst/>
                  <a:gdLst>
                    <a:gd name="T0" fmla="*/ 2 w 15"/>
                    <a:gd name="T1" fmla="*/ 513 h 513"/>
                    <a:gd name="T2" fmla="*/ 15 w 15"/>
                    <a:gd name="T3" fmla="*/ 0 h 513"/>
                    <a:gd name="T4" fmla="*/ 14 w 15"/>
                    <a:gd name="T5" fmla="*/ 0 h 513"/>
                    <a:gd name="T6" fmla="*/ 0 w 15"/>
                    <a:gd name="T7" fmla="*/ 511 h 513"/>
                    <a:gd name="T8" fmla="*/ 2 w 15"/>
                    <a:gd name="T9" fmla="*/ 513 h 5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" h="513">
                      <a:moveTo>
                        <a:pt x="2" y="513"/>
                      </a:moveTo>
                      <a:lnTo>
                        <a:pt x="15" y="0"/>
                      </a:lnTo>
                      <a:lnTo>
                        <a:pt x="14" y="0"/>
                      </a:lnTo>
                      <a:lnTo>
                        <a:pt x="0" y="511"/>
                      </a:lnTo>
                      <a:lnTo>
                        <a:pt x="2" y="5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011" name="Freeform 3773"/>
                <p:cNvSpPr>
                  <a:spLocks/>
                </p:cNvSpPr>
                <p:nvPr/>
              </p:nvSpPr>
              <p:spPr bwMode="auto">
                <a:xfrm>
                  <a:off x="9483423" y="4402299"/>
                  <a:ext cx="29592" cy="843377"/>
                </a:xfrm>
                <a:custGeom>
                  <a:avLst/>
                  <a:gdLst>
                    <a:gd name="T0" fmla="*/ 1 w 18"/>
                    <a:gd name="T1" fmla="*/ 513 h 513"/>
                    <a:gd name="T2" fmla="*/ 18 w 18"/>
                    <a:gd name="T3" fmla="*/ 0 h 513"/>
                    <a:gd name="T4" fmla="*/ 17 w 18"/>
                    <a:gd name="T5" fmla="*/ 0 h 513"/>
                    <a:gd name="T6" fmla="*/ 0 w 18"/>
                    <a:gd name="T7" fmla="*/ 511 h 513"/>
                    <a:gd name="T8" fmla="*/ 1 w 18"/>
                    <a:gd name="T9" fmla="*/ 513 h 5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513">
                      <a:moveTo>
                        <a:pt x="1" y="513"/>
                      </a:moveTo>
                      <a:lnTo>
                        <a:pt x="18" y="0"/>
                      </a:lnTo>
                      <a:lnTo>
                        <a:pt x="17" y="0"/>
                      </a:lnTo>
                      <a:lnTo>
                        <a:pt x="0" y="511"/>
                      </a:lnTo>
                      <a:lnTo>
                        <a:pt x="1" y="5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012" name="Freeform 3774"/>
                <p:cNvSpPr>
                  <a:spLocks/>
                </p:cNvSpPr>
                <p:nvPr/>
              </p:nvSpPr>
              <p:spPr bwMode="auto">
                <a:xfrm>
                  <a:off x="9478491" y="4400655"/>
                  <a:ext cx="4932" cy="846665"/>
                </a:xfrm>
                <a:custGeom>
                  <a:avLst/>
                  <a:gdLst>
                    <a:gd name="T0" fmla="*/ 1 w 3"/>
                    <a:gd name="T1" fmla="*/ 515 h 515"/>
                    <a:gd name="T2" fmla="*/ 3 w 3"/>
                    <a:gd name="T3" fmla="*/ 0 h 515"/>
                    <a:gd name="T4" fmla="*/ 1 w 3"/>
                    <a:gd name="T5" fmla="*/ 0 h 515"/>
                    <a:gd name="T6" fmla="*/ 0 w 3"/>
                    <a:gd name="T7" fmla="*/ 515 h 515"/>
                    <a:gd name="T8" fmla="*/ 1 w 3"/>
                    <a:gd name="T9" fmla="*/ 515 h 5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515">
                      <a:moveTo>
                        <a:pt x="1" y="515"/>
                      </a:moveTo>
                      <a:lnTo>
                        <a:pt x="3" y="0"/>
                      </a:lnTo>
                      <a:lnTo>
                        <a:pt x="1" y="0"/>
                      </a:lnTo>
                      <a:lnTo>
                        <a:pt x="0" y="515"/>
                      </a:lnTo>
                      <a:lnTo>
                        <a:pt x="1" y="515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013" name="Freeform 3775"/>
                <p:cNvSpPr>
                  <a:spLocks/>
                </p:cNvSpPr>
                <p:nvPr/>
              </p:nvSpPr>
              <p:spPr bwMode="auto">
                <a:xfrm>
                  <a:off x="9460407" y="4392435"/>
                  <a:ext cx="14796" cy="853241"/>
                </a:xfrm>
                <a:custGeom>
                  <a:avLst/>
                  <a:gdLst>
                    <a:gd name="T0" fmla="*/ 2 w 9"/>
                    <a:gd name="T1" fmla="*/ 519 h 519"/>
                    <a:gd name="T2" fmla="*/ 9 w 9"/>
                    <a:gd name="T3" fmla="*/ 0 h 519"/>
                    <a:gd name="T4" fmla="*/ 8 w 9"/>
                    <a:gd name="T5" fmla="*/ 0 h 519"/>
                    <a:gd name="T6" fmla="*/ 0 w 9"/>
                    <a:gd name="T7" fmla="*/ 519 h 519"/>
                    <a:gd name="T8" fmla="*/ 2 w 9"/>
                    <a:gd name="T9" fmla="*/ 519 h 5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519">
                      <a:moveTo>
                        <a:pt x="2" y="519"/>
                      </a:moveTo>
                      <a:lnTo>
                        <a:pt x="9" y="0"/>
                      </a:lnTo>
                      <a:lnTo>
                        <a:pt x="8" y="0"/>
                      </a:lnTo>
                      <a:lnTo>
                        <a:pt x="0" y="519"/>
                      </a:lnTo>
                      <a:lnTo>
                        <a:pt x="2" y="519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014" name="Freeform 3776"/>
                <p:cNvSpPr>
                  <a:spLocks/>
                </p:cNvSpPr>
                <p:nvPr/>
              </p:nvSpPr>
              <p:spPr bwMode="auto">
                <a:xfrm>
                  <a:off x="9430815" y="4382571"/>
                  <a:ext cx="14796" cy="37812"/>
                </a:xfrm>
                <a:custGeom>
                  <a:avLst/>
                  <a:gdLst>
                    <a:gd name="T0" fmla="*/ 4 w 6"/>
                    <a:gd name="T1" fmla="*/ 3 h 15"/>
                    <a:gd name="T2" fmla="*/ 5 w 6"/>
                    <a:gd name="T3" fmla="*/ 12 h 15"/>
                    <a:gd name="T4" fmla="*/ 4 w 6"/>
                    <a:gd name="T5" fmla="*/ 15 h 15"/>
                    <a:gd name="T6" fmla="*/ 2 w 6"/>
                    <a:gd name="T7" fmla="*/ 9 h 15"/>
                    <a:gd name="T8" fmla="*/ 0 w 6"/>
                    <a:gd name="T9" fmla="*/ 5 h 15"/>
                    <a:gd name="T10" fmla="*/ 5 w 6"/>
                    <a:gd name="T11" fmla="*/ 0 h 15"/>
                    <a:gd name="T12" fmla="*/ 4 w 6"/>
                    <a:gd name="T13" fmla="*/ 3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" h="15">
                      <a:moveTo>
                        <a:pt x="4" y="3"/>
                      </a:moveTo>
                      <a:cubicBezTo>
                        <a:pt x="4" y="3"/>
                        <a:pt x="6" y="10"/>
                        <a:pt x="5" y="12"/>
                      </a:cubicBezTo>
                      <a:cubicBezTo>
                        <a:pt x="5" y="14"/>
                        <a:pt x="4" y="15"/>
                        <a:pt x="4" y="15"/>
                      </a:cubicBezTo>
                      <a:cubicBezTo>
                        <a:pt x="2" y="9"/>
                        <a:pt x="2" y="9"/>
                        <a:pt x="2" y="9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5" y="0"/>
                        <a:pt x="5" y="0"/>
                        <a:pt x="5" y="0"/>
                      </a:cubicBezTo>
                      <a:lnTo>
                        <a:pt x="4" y="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015" name="Freeform 3778"/>
                <p:cNvSpPr>
                  <a:spLocks/>
                </p:cNvSpPr>
                <p:nvPr/>
              </p:nvSpPr>
              <p:spPr bwMode="auto">
                <a:xfrm>
                  <a:off x="8743619" y="4810013"/>
                  <a:ext cx="504711" cy="812141"/>
                </a:xfrm>
                <a:custGeom>
                  <a:avLst/>
                  <a:gdLst>
                    <a:gd name="T0" fmla="*/ 307 w 307"/>
                    <a:gd name="T1" fmla="*/ 10 h 494"/>
                    <a:gd name="T2" fmla="*/ 295 w 307"/>
                    <a:gd name="T3" fmla="*/ 0 h 494"/>
                    <a:gd name="T4" fmla="*/ 233 w 307"/>
                    <a:gd name="T5" fmla="*/ 3 h 494"/>
                    <a:gd name="T6" fmla="*/ 227 w 307"/>
                    <a:gd name="T7" fmla="*/ 16 h 494"/>
                    <a:gd name="T8" fmla="*/ 230 w 307"/>
                    <a:gd name="T9" fmla="*/ 15 h 494"/>
                    <a:gd name="T10" fmla="*/ 0 w 307"/>
                    <a:gd name="T11" fmla="*/ 485 h 494"/>
                    <a:gd name="T12" fmla="*/ 69 w 307"/>
                    <a:gd name="T13" fmla="*/ 494 h 494"/>
                    <a:gd name="T14" fmla="*/ 295 w 307"/>
                    <a:gd name="T15" fmla="*/ 16 h 494"/>
                    <a:gd name="T16" fmla="*/ 302 w 307"/>
                    <a:gd name="T17" fmla="*/ 16 h 494"/>
                    <a:gd name="T18" fmla="*/ 307 w 307"/>
                    <a:gd name="T19" fmla="*/ 10 h 4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307" h="494">
                      <a:moveTo>
                        <a:pt x="307" y="10"/>
                      </a:moveTo>
                      <a:lnTo>
                        <a:pt x="295" y="0"/>
                      </a:lnTo>
                      <a:lnTo>
                        <a:pt x="233" y="3"/>
                      </a:lnTo>
                      <a:lnTo>
                        <a:pt x="227" y="16"/>
                      </a:lnTo>
                      <a:lnTo>
                        <a:pt x="230" y="15"/>
                      </a:lnTo>
                      <a:lnTo>
                        <a:pt x="0" y="485"/>
                      </a:lnTo>
                      <a:lnTo>
                        <a:pt x="69" y="494"/>
                      </a:lnTo>
                      <a:lnTo>
                        <a:pt x="295" y="16"/>
                      </a:lnTo>
                      <a:lnTo>
                        <a:pt x="302" y="16"/>
                      </a:lnTo>
                      <a:lnTo>
                        <a:pt x="307" y="1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016" name="Freeform 3779"/>
                <p:cNvSpPr>
                  <a:spLocks/>
                </p:cNvSpPr>
                <p:nvPr/>
              </p:nvSpPr>
              <p:spPr bwMode="auto">
                <a:xfrm>
                  <a:off x="9194077" y="4870842"/>
                  <a:ext cx="39456" cy="37812"/>
                </a:xfrm>
                <a:custGeom>
                  <a:avLst/>
                  <a:gdLst>
                    <a:gd name="T0" fmla="*/ 6 w 16"/>
                    <a:gd name="T1" fmla="*/ 0 h 15"/>
                    <a:gd name="T2" fmla="*/ 16 w 16"/>
                    <a:gd name="T3" fmla="*/ 5 h 15"/>
                    <a:gd name="T4" fmla="*/ 12 w 16"/>
                    <a:gd name="T5" fmla="*/ 14 h 15"/>
                    <a:gd name="T6" fmla="*/ 9 w 16"/>
                    <a:gd name="T7" fmla="*/ 13 h 15"/>
                    <a:gd name="T8" fmla="*/ 8 w 16"/>
                    <a:gd name="T9" fmla="*/ 10 h 15"/>
                    <a:gd name="T10" fmla="*/ 0 w 16"/>
                    <a:gd name="T11" fmla="*/ 8 h 15"/>
                    <a:gd name="T12" fmla="*/ 6 w 16"/>
                    <a:gd name="T13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6" h="15">
                      <a:moveTo>
                        <a:pt x="6" y="0"/>
                      </a:moveTo>
                      <a:cubicBezTo>
                        <a:pt x="7" y="0"/>
                        <a:pt x="15" y="5"/>
                        <a:pt x="16" y="5"/>
                      </a:cubicBezTo>
                      <a:cubicBezTo>
                        <a:pt x="16" y="6"/>
                        <a:pt x="12" y="14"/>
                        <a:pt x="12" y="14"/>
                      </a:cubicBezTo>
                      <a:cubicBezTo>
                        <a:pt x="12" y="14"/>
                        <a:pt x="9" y="15"/>
                        <a:pt x="9" y="13"/>
                      </a:cubicBezTo>
                      <a:cubicBezTo>
                        <a:pt x="9" y="12"/>
                        <a:pt x="8" y="10"/>
                        <a:pt x="8" y="10"/>
                      </a:cubicBezTo>
                      <a:cubicBezTo>
                        <a:pt x="0" y="8"/>
                        <a:pt x="0" y="8"/>
                        <a:pt x="0" y="8"/>
                      </a:cubicBezTo>
                      <a:lnTo>
                        <a:pt x="6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017" name="Freeform 3780"/>
                <p:cNvSpPr>
                  <a:spLocks/>
                </p:cNvSpPr>
                <p:nvPr/>
              </p:nvSpPr>
              <p:spPr bwMode="auto">
                <a:xfrm>
                  <a:off x="9125029" y="4834674"/>
                  <a:ext cx="85489" cy="4932"/>
                </a:xfrm>
                <a:custGeom>
                  <a:avLst/>
                  <a:gdLst>
                    <a:gd name="T0" fmla="*/ 52 w 52"/>
                    <a:gd name="T1" fmla="*/ 0 h 3"/>
                    <a:gd name="T2" fmla="*/ 3 w 52"/>
                    <a:gd name="T3" fmla="*/ 0 h 3"/>
                    <a:gd name="T4" fmla="*/ 0 w 52"/>
                    <a:gd name="T5" fmla="*/ 3 h 3"/>
                    <a:gd name="T6" fmla="*/ 52 w 52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52" h="3">
                      <a:moveTo>
                        <a:pt x="52" y="0"/>
                      </a:moveTo>
                      <a:lnTo>
                        <a:pt x="3" y="0"/>
                      </a:lnTo>
                      <a:lnTo>
                        <a:pt x="0" y="3"/>
                      </a:lnTo>
                      <a:lnTo>
                        <a:pt x="52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018" name="Freeform 3782"/>
                <p:cNvSpPr>
                  <a:spLocks/>
                </p:cNvSpPr>
                <p:nvPr/>
              </p:nvSpPr>
              <p:spPr bwMode="auto">
                <a:xfrm>
                  <a:off x="8284940" y="5567902"/>
                  <a:ext cx="606640" cy="984762"/>
                </a:xfrm>
                <a:custGeom>
                  <a:avLst/>
                  <a:gdLst>
                    <a:gd name="T0" fmla="*/ 369 w 369"/>
                    <a:gd name="T1" fmla="*/ 13 h 599"/>
                    <a:gd name="T2" fmla="*/ 354 w 369"/>
                    <a:gd name="T3" fmla="*/ 0 h 599"/>
                    <a:gd name="T4" fmla="*/ 282 w 369"/>
                    <a:gd name="T5" fmla="*/ 4 h 599"/>
                    <a:gd name="T6" fmla="*/ 273 w 369"/>
                    <a:gd name="T7" fmla="*/ 23 h 599"/>
                    <a:gd name="T8" fmla="*/ 277 w 369"/>
                    <a:gd name="T9" fmla="*/ 20 h 599"/>
                    <a:gd name="T10" fmla="*/ 0 w 369"/>
                    <a:gd name="T11" fmla="*/ 588 h 599"/>
                    <a:gd name="T12" fmla="*/ 83 w 369"/>
                    <a:gd name="T13" fmla="*/ 599 h 599"/>
                    <a:gd name="T14" fmla="*/ 354 w 369"/>
                    <a:gd name="T15" fmla="*/ 23 h 599"/>
                    <a:gd name="T16" fmla="*/ 364 w 369"/>
                    <a:gd name="T17" fmla="*/ 21 h 599"/>
                    <a:gd name="T18" fmla="*/ 369 w 369"/>
                    <a:gd name="T19" fmla="*/ 13 h 5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369" h="599">
                      <a:moveTo>
                        <a:pt x="369" y="13"/>
                      </a:moveTo>
                      <a:lnTo>
                        <a:pt x="354" y="0"/>
                      </a:lnTo>
                      <a:lnTo>
                        <a:pt x="282" y="4"/>
                      </a:lnTo>
                      <a:lnTo>
                        <a:pt x="273" y="23"/>
                      </a:lnTo>
                      <a:lnTo>
                        <a:pt x="277" y="20"/>
                      </a:lnTo>
                      <a:lnTo>
                        <a:pt x="0" y="588"/>
                      </a:lnTo>
                      <a:lnTo>
                        <a:pt x="83" y="599"/>
                      </a:lnTo>
                      <a:lnTo>
                        <a:pt x="354" y="23"/>
                      </a:lnTo>
                      <a:lnTo>
                        <a:pt x="364" y="21"/>
                      </a:lnTo>
                      <a:lnTo>
                        <a:pt x="369" y="1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019" name="Freeform 3783"/>
                <p:cNvSpPr>
                  <a:spLocks/>
                </p:cNvSpPr>
                <p:nvPr/>
              </p:nvSpPr>
              <p:spPr bwMode="auto">
                <a:xfrm>
                  <a:off x="8827463" y="5645171"/>
                  <a:ext cx="46032" cy="44388"/>
                </a:xfrm>
                <a:custGeom>
                  <a:avLst/>
                  <a:gdLst>
                    <a:gd name="T0" fmla="*/ 7 w 19"/>
                    <a:gd name="T1" fmla="*/ 0 h 18"/>
                    <a:gd name="T2" fmla="*/ 19 w 19"/>
                    <a:gd name="T3" fmla="*/ 6 h 18"/>
                    <a:gd name="T4" fmla="*/ 15 w 19"/>
                    <a:gd name="T5" fmla="*/ 16 h 18"/>
                    <a:gd name="T6" fmla="*/ 11 w 19"/>
                    <a:gd name="T7" fmla="*/ 16 h 18"/>
                    <a:gd name="T8" fmla="*/ 10 w 19"/>
                    <a:gd name="T9" fmla="*/ 11 h 18"/>
                    <a:gd name="T10" fmla="*/ 0 w 19"/>
                    <a:gd name="T11" fmla="*/ 10 h 18"/>
                    <a:gd name="T12" fmla="*/ 7 w 19"/>
                    <a:gd name="T13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8">
                      <a:moveTo>
                        <a:pt x="7" y="0"/>
                      </a:moveTo>
                      <a:cubicBezTo>
                        <a:pt x="9" y="0"/>
                        <a:pt x="18" y="6"/>
                        <a:pt x="19" y="6"/>
                      </a:cubicBezTo>
                      <a:cubicBezTo>
                        <a:pt x="19" y="7"/>
                        <a:pt x="15" y="16"/>
                        <a:pt x="15" y="16"/>
                      </a:cubicBezTo>
                      <a:cubicBezTo>
                        <a:pt x="15" y="16"/>
                        <a:pt x="11" y="18"/>
                        <a:pt x="11" y="16"/>
                      </a:cubicBezTo>
                      <a:cubicBezTo>
                        <a:pt x="11" y="14"/>
                        <a:pt x="10" y="11"/>
                        <a:pt x="10" y="11"/>
                      </a:cubicBezTo>
                      <a:cubicBezTo>
                        <a:pt x="0" y="10"/>
                        <a:pt x="0" y="10"/>
                        <a:pt x="0" y="10"/>
                      </a:cubicBezTo>
                      <a:lnTo>
                        <a:pt x="7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020" name="Freeform 3784"/>
                <p:cNvSpPr>
                  <a:spLocks/>
                </p:cNvSpPr>
                <p:nvPr/>
              </p:nvSpPr>
              <p:spPr bwMode="auto">
                <a:xfrm>
                  <a:off x="8743619" y="5600782"/>
                  <a:ext cx="105217" cy="4932"/>
                </a:xfrm>
                <a:custGeom>
                  <a:avLst/>
                  <a:gdLst>
                    <a:gd name="T0" fmla="*/ 64 w 64"/>
                    <a:gd name="T1" fmla="*/ 0 h 3"/>
                    <a:gd name="T2" fmla="*/ 3 w 64"/>
                    <a:gd name="T3" fmla="*/ 0 h 3"/>
                    <a:gd name="T4" fmla="*/ 0 w 64"/>
                    <a:gd name="T5" fmla="*/ 3 h 3"/>
                    <a:gd name="T6" fmla="*/ 64 w 64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64" h="3">
                      <a:moveTo>
                        <a:pt x="64" y="0"/>
                      </a:moveTo>
                      <a:lnTo>
                        <a:pt x="3" y="0"/>
                      </a:lnTo>
                      <a:lnTo>
                        <a:pt x="0" y="3"/>
                      </a:lnTo>
                      <a:lnTo>
                        <a:pt x="64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</p:grpSp>
        </p:grpSp>
        <p:sp>
          <p:nvSpPr>
            <p:cNvPr id="790" name="Freeform 3785"/>
            <p:cNvSpPr>
              <a:spLocks/>
            </p:cNvSpPr>
            <p:nvPr/>
          </p:nvSpPr>
          <p:spPr bwMode="auto">
            <a:xfrm>
              <a:off x="8396732" y="5617222"/>
              <a:ext cx="430731" cy="919002"/>
            </a:xfrm>
            <a:custGeom>
              <a:avLst/>
              <a:gdLst>
                <a:gd name="T0" fmla="*/ 262 w 262"/>
                <a:gd name="T1" fmla="*/ 3 h 559"/>
                <a:gd name="T2" fmla="*/ 9 w 262"/>
                <a:gd name="T3" fmla="*/ 556 h 559"/>
                <a:gd name="T4" fmla="*/ 0 w 262"/>
                <a:gd name="T5" fmla="*/ 559 h 559"/>
                <a:gd name="T6" fmla="*/ 256 w 262"/>
                <a:gd name="T7" fmla="*/ 0 h 559"/>
                <a:gd name="T8" fmla="*/ 262 w 262"/>
                <a:gd name="T9" fmla="*/ 3 h 5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2" h="559">
                  <a:moveTo>
                    <a:pt x="262" y="3"/>
                  </a:moveTo>
                  <a:lnTo>
                    <a:pt x="9" y="556"/>
                  </a:lnTo>
                  <a:lnTo>
                    <a:pt x="0" y="559"/>
                  </a:lnTo>
                  <a:lnTo>
                    <a:pt x="256" y="0"/>
                  </a:lnTo>
                  <a:lnTo>
                    <a:pt x="262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91" name="Rectangle 3786"/>
            <p:cNvSpPr>
              <a:spLocks noChangeArrowheads="1"/>
            </p:cNvSpPr>
            <p:nvPr/>
          </p:nvSpPr>
          <p:spPr bwMode="auto">
            <a:xfrm>
              <a:off x="10300496" y="6056173"/>
              <a:ext cx="810497" cy="646096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92" name="Rectangle 3787"/>
            <p:cNvSpPr>
              <a:spLocks noChangeArrowheads="1"/>
            </p:cNvSpPr>
            <p:nvPr/>
          </p:nvSpPr>
          <p:spPr bwMode="auto">
            <a:xfrm>
              <a:off x="11498979" y="6056173"/>
              <a:ext cx="156181" cy="646096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93" name="Rectangle 3788"/>
            <p:cNvSpPr>
              <a:spLocks noChangeArrowheads="1"/>
            </p:cNvSpPr>
            <p:nvPr/>
          </p:nvSpPr>
          <p:spPr bwMode="auto">
            <a:xfrm>
              <a:off x="10433661" y="5704355"/>
              <a:ext cx="8220" cy="35675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94" name="Rectangle 3789"/>
            <p:cNvSpPr>
              <a:spLocks noChangeArrowheads="1"/>
            </p:cNvSpPr>
            <p:nvPr/>
          </p:nvSpPr>
          <p:spPr bwMode="auto">
            <a:xfrm>
              <a:off x="10443525" y="5474193"/>
              <a:ext cx="8220" cy="586912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95" name="Rectangle 3790"/>
            <p:cNvSpPr>
              <a:spLocks noChangeArrowheads="1"/>
            </p:cNvSpPr>
            <p:nvPr/>
          </p:nvSpPr>
          <p:spPr bwMode="auto">
            <a:xfrm>
              <a:off x="10473117" y="5347605"/>
              <a:ext cx="8220" cy="7135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96" name="Rectangle 3791"/>
            <p:cNvSpPr>
              <a:spLocks noChangeArrowheads="1"/>
            </p:cNvSpPr>
            <p:nvPr/>
          </p:nvSpPr>
          <p:spPr bwMode="auto">
            <a:xfrm>
              <a:off x="10461609" y="5539954"/>
              <a:ext cx="6576" cy="52115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97" name="Rectangle 3792"/>
            <p:cNvSpPr>
              <a:spLocks noChangeArrowheads="1"/>
            </p:cNvSpPr>
            <p:nvPr/>
          </p:nvSpPr>
          <p:spPr bwMode="auto">
            <a:xfrm>
              <a:off x="10389272" y="5574478"/>
              <a:ext cx="4932" cy="48662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98" name="Rectangle 3793"/>
            <p:cNvSpPr>
              <a:spLocks noChangeArrowheads="1"/>
            </p:cNvSpPr>
            <p:nvPr/>
          </p:nvSpPr>
          <p:spPr bwMode="auto">
            <a:xfrm>
              <a:off x="10348172" y="5793131"/>
              <a:ext cx="6576" cy="267974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99" name="Rectangle 3794"/>
            <p:cNvSpPr>
              <a:spLocks noChangeArrowheads="1"/>
            </p:cNvSpPr>
            <p:nvPr/>
          </p:nvSpPr>
          <p:spPr bwMode="auto">
            <a:xfrm>
              <a:off x="10358036" y="5347605"/>
              <a:ext cx="6576" cy="7135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00" name="Rectangle 3795"/>
            <p:cNvSpPr>
              <a:spLocks noChangeArrowheads="1"/>
            </p:cNvSpPr>
            <p:nvPr/>
          </p:nvSpPr>
          <p:spPr bwMode="auto">
            <a:xfrm>
              <a:off x="10374476" y="5431449"/>
              <a:ext cx="8220" cy="624724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01" name="Rectangle 3796"/>
            <p:cNvSpPr>
              <a:spLocks noChangeArrowheads="1"/>
            </p:cNvSpPr>
            <p:nvPr/>
          </p:nvSpPr>
          <p:spPr bwMode="auto">
            <a:xfrm>
              <a:off x="8281652" y="6509920"/>
              <a:ext cx="442239" cy="34524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02" name="Rectangle 3797"/>
            <p:cNvSpPr>
              <a:spLocks noChangeArrowheads="1"/>
            </p:cNvSpPr>
            <p:nvPr/>
          </p:nvSpPr>
          <p:spPr bwMode="auto">
            <a:xfrm>
              <a:off x="8143555" y="6509920"/>
              <a:ext cx="146317" cy="29592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03" name="Rectangle 3798"/>
            <p:cNvSpPr>
              <a:spLocks noChangeArrowheads="1"/>
            </p:cNvSpPr>
            <p:nvPr/>
          </p:nvSpPr>
          <p:spPr bwMode="auto">
            <a:xfrm>
              <a:off x="8143555" y="6496768"/>
              <a:ext cx="146317" cy="822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04" name="Rectangle 3799"/>
            <p:cNvSpPr>
              <a:spLocks noChangeArrowheads="1"/>
            </p:cNvSpPr>
            <p:nvPr/>
          </p:nvSpPr>
          <p:spPr bwMode="auto">
            <a:xfrm>
              <a:off x="8143555" y="6480328"/>
              <a:ext cx="146317" cy="6576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05" name="Rectangle 3800"/>
            <p:cNvSpPr>
              <a:spLocks noChangeArrowheads="1"/>
            </p:cNvSpPr>
            <p:nvPr/>
          </p:nvSpPr>
          <p:spPr bwMode="auto">
            <a:xfrm>
              <a:off x="8143555" y="6460600"/>
              <a:ext cx="146317" cy="6576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06" name="Rectangle 3801"/>
            <p:cNvSpPr>
              <a:spLocks noChangeArrowheads="1"/>
            </p:cNvSpPr>
            <p:nvPr/>
          </p:nvSpPr>
          <p:spPr bwMode="auto">
            <a:xfrm>
              <a:off x="8143555" y="6442515"/>
              <a:ext cx="146317" cy="4932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07" name="Rectangle 3802"/>
            <p:cNvSpPr>
              <a:spLocks noChangeArrowheads="1"/>
            </p:cNvSpPr>
            <p:nvPr/>
          </p:nvSpPr>
          <p:spPr bwMode="auto">
            <a:xfrm>
              <a:off x="8143555" y="6422787"/>
              <a:ext cx="146317" cy="822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08" name="Rectangle 3803"/>
            <p:cNvSpPr>
              <a:spLocks noChangeArrowheads="1"/>
            </p:cNvSpPr>
            <p:nvPr/>
          </p:nvSpPr>
          <p:spPr bwMode="auto">
            <a:xfrm>
              <a:off x="8143555" y="6406347"/>
              <a:ext cx="146317" cy="4932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09" name="Rectangle 3804"/>
            <p:cNvSpPr>
              <a:spLocks noChangeArrowheads="1"/>
            </p:cNvSpPr>
            <p:nvPr/>
          </p:nvSpPr>
          <p:spPr bwMode="auto">
            <a:xfrm>
              <a:off x="8603878" y="6187694"/>
              <a:ext cx="8220" cy="35675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10" name="Rectangle 3805"/>
            <p:cNvSpPr>
              <a:spLocks noChangeArrowheads="1"/>
            </p:cNvSpPr>
            <p:nvPr/>
          </p:nvSpPr>
          <p:spPr bwMode="auto">
            <a:xfrm>
              <a:off x="8613742" y="5959176"/>
              <a:ext cx="8220" cy="58526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11" name="Rectangle 3806"/>
            <p:cNvSpPr>
              <a:spLocks noChangeArrowheads="1"/>
            </p:cNvSpPr>
            <p:nvPr/>
          </p:nvSpPr>
          <p:spPr bwMode="auto">
            <a:xfrm>
              <a:off x="8643334" y="6016717"/>
              <a:ext cx="8220" cy="52772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12" name="Rectangle 3807"/>
            <p:cNvSpPr>
              <a:spLocks noChangeArrowheads="1"/>
            </p:cNvSpPr>
            <p:nvPr/>
          </p:nvSpPr>
          <p:spPr bwMode="auto">
            <a:xfrm>
              <a:off x="8631826" y="6023293"/>
              <a:ext cx="6576" cy="52115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13" name="Rectangle 3808"/>
            <p:cNvSpPr>
              <a:spLocks noChangeArrowheads="1"/>
            </p:cNvSpPr>
            <p:nvPr/>
          </p:nvSpPr>
          <p:spPr bwMode="auto">
            <a:xfrm>
              <a:off x="8559489" y="6057817"/>
              <a:ext cx="4932" cy="48662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14" name="Rectangle 3809"/>
            <p:cNvSpPr>
              <a:spLocks noChangeArrowheads="1"/>
            </p:cNvSpPr>
            <p:nvPr/>
          </p:nvSpPr>
          <p:spPr bwMode="auto">
            <a:xfrm>
              <a:off x="8518389" y="6276470"/>
              <a:ext cx="6576" cy="267974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15" name="Rectangle 3810"/>
            <p:cNvSpPr>
              <a:spLocks noChangeArrowheads="1"/>
            </p:cNvSpPr>
            <p:nvPr/>
          </p:nvSpPr>
          <p:spPr bwMode="auto">
            <a:xfrm>
              <a:off x="8510169" y="6495124"/>
              <a:ext cx="147961" cy="6576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16" name="Rectangle 3811"/>
            <p:cNvSpPr>
              <a:spLocks noChangeArrowheads="1"/>
            </p:cNvSpPr>
            <p:nvPr/>
          </p:nvSpPr>
          <p:spPr bwMode="auto">
            <a:xfrm>
              <a:off x="8510169" y="6480328"/>
              <a:ext cx="147961" cy="6576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17" name="Rectangle 3812"/>
            <p:cNvSpPr>
              <a:spLocks noChangeArrowheads="1"/>
            </p:cNvSpPr>
            <p:nvPr/>
          </p:nvSpPr>
          <p:spPr bwMode="auto">
            <a:xfrm>
              <a:off x="8510169" y="6465532"/>
              <a:ext cx="147961" cy="4932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18" name="Rectangle 3813"/>
            <p:cNvSpPr>
              <a:spLocks noChangeArrowheads="1"/>
            </p:cNvSpPr>
            <p:nvPr/>
          </p:nvSpPr>
          <p:spPr bwMode="auto">
            <a:xfrm>
              <a:off x="8510169" y="6447447"/>
              <a:ext cx="147961" cy="822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19" name="Rectangle 3814"/>
            <p:cNvSpPr>
              <a:spLocks noChangeArrowheads="1"/>
            </p:cNvSpPr>
            <p:nvPr/>
          </p:nvSpPr>
          <p:spPr bwMode="auto">
            <a:xfrm>
              <a:off x="8528253" y="6057817"/>
              <a:ext cx="6576" cy="48662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20" name="Rectangle 3815"/>
            <p:cNvSpPr>
              <a:spLocks noChangeArrowheads="1"/>
            </p:cNvSpPr>
            <p:nvPr/>
          </p:nvSpPr>
          <p:spPr bwMode="auto">
            <a:xfrm>
              <a:off x="8544693" y="5914788"/>
              <a:ext cx="8220" cy="624724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21" name="Rectangle 3816"/>
            <p:cNvSpPr>
              <a:spLocks noChangeArrowheads="1"/>
            </p:cNvSpPr>
            <p:nvPr/>
          </p:nvSpPr>
          <p:spPr bwMode="auto">
            <a:xfrm>
              <a:off x="7688164" y="6552664"/>
              <a:ext cx="3288" cy="143029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22" name="Rectangle 3817"/>
            <p:cNvSpPr>
              <a:spLocks noChangeArrowheads="1"/>
            </p:cNvSpPr>
            <p:nvPr/>
          </p:nvSpPr>
          <p:spPr bwMode="auto">
            <a:xfrm>
              <a:off x="7693096" y="6460600"/>
              <a:ext cx="3288" cy="23509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23" name="Rectangle 3818"/>
            <p:cNvSpPr>
              <a:spLocks noChangeArrowheads="1"/>
            </p:cNvSpPr>
            <p:nvPr/>
          </p:nvSpPr>
          <p:spPr bwMode="auto">
            <a:xfrm>
              <a:off x="7706248" y="6481972"/>
              <a:ext cx="1644" cy="21372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24" name="Rectangle 3819"/>
            <p:cNvSpPr>
              <a:spLocks noChangeArrowheads="1"/>
            </p:cNvSpPr>
            <p:nvPr/>
          </p:nvSpPr>
          <p:spPr bwMode="auto">
            <a:xfrm>
              <a:off x="7701316" y="6485260"/>
              <a:ext cx="1644" cy="21043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25" name="Rectangle 3820"/>
            <p:cNvSpPr>
              <a:spLocks noChangeArrowheads="1"/>
            </p:cNvSpPr>
            <p:nvPr/>
          </p:nvSpPr>
          <p:spPr bwMode="auto">
            <a:xfrm>
              <a:off x="7670080" y="6500056"/>
              <a:ext cx="3288" cy="19563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26" name="Rectangle 3821"/>
            <p:cNvSpPr>
              <a:spLocks noChangeArrowheads="1"/>
            </p:cNvSpPr>
            <p:nvPr/>
          </p:nvSpPr>
          <p:spPr bwMode="auto">
            <a:xfrm>
              <a:off x="7653640" y="6587188"/>
              <a:ext cx="1644" cy="10850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27" name="Rectangle 3822"/>
            <p:cNvSpPr>
              <a:spLocks noChangeArrowheads="1"/>
            </p:cNvSpPr>
            <p:nvPr/>
          </p:nvSpPr>
          <p:spPr bwMode="auto">
            <a:xfrm>
              <a:off x="7650352" y="6675965"/>
              <a:ext cx="60828" cy="1644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28" name="Rectangle 3823"/>
            <p:cNvSpPr>
              <a:spLocks noChangeArrowheads="1"/>
            </p:cNvSpPr>
            <p:nvPr/>
          </p:nvSpPr>
          <p:spPr bwMode="auto">
            <a:xfrm>
              <a:off x="7650352" y="6667745"/>
              <a:ext cx="60828" cy="32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29" name="Rectangle 3824"/>
            <p:cNvSpPr>
              <a:spLocks noChangeArrowheads="1"/>
            </p:cNvSpPr>
            <p:nvPr/>
          </p:nvSpPr>
          <p:spPr bwMode="auto">
            <a:xfrm>
              <a:off x="7650352" y="6662813"/>
              <a:ext cx="60828" cy="32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30" name="Rectangle 3825"/>
            <p:cNvSpPr>
              <a:spLocks noChangeArrowheads="1"/>
            </p:cNvSpPr>
            <p:nvPr/>
          </p:nvSpPr>
          <p:spPr bwMode="auto">
            <a:xfrm>
              <a:off x="7650352" y="6656237"/>
              <a:ext cx="60828" cy="1644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31" name="Rectangle 3826"/>
            <p:cNvSpPr>
              <a:spLocks noChangeArrowheads="1"/>
            </p:cNvSpPr>
            <p:nvPr/>
          </p:nvSpPr>
          <p:spPr bwMode="auto">
            <a:xfrm>
              <a:off x="7658572" y="6500056"/>
              <a:ext cx="1644" cy="19563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32" name="Rectangle 3827"/>
            <p:cNvSpPr>
              <a:spLocks noChangeArrowheads="1"/>
            </p:cNvSpPr>
            <p:nvPr/>
          </p:nvSpPr>
          <p:spPr bwMode="auto">
            <a:xfrm>
              <a:off x="7665148" y="6442515"/>
              <a:ext cx="3288" cy="24989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33" name="Rectangle 3828"/>
            <p:cNvSpPr>
              <a:spLocks noChangeArrowheads="1"/>
            </p:cNvSpPr>
            <p:nvPr/>
          </p:nvSpPr>
          <p:spPr bwMode="auto">
            <a:xfrm>
              <a:off x="7361006" y="6554308"/>
              <a:ext cx="3288" cy="143029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34" name="Rectangle 3829"/>
            <p:cNvSpPr>
              <a:spLocks noChangeArrowheads="1"/>
            </p:cNvSpPr>
            <p:nvPr/>
          </p:nvSpPr>
          <p:spPr bwMode="auto">
            <a:xfrm>
              <a:off x="7364294" y="6462244"/>
              <a:ext cx="1644" cy="23509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35" name="Rectangle 3830"/>
            <p:cNvSpPr>
              <a:spLocks noChangeArrowheads="1"/>
            </p:cNvSpPr>
            <p:nvPr/>
          </p:nvSpPr>
          <p:spPr bwMode="auto">
            <a:xfrm>
              <a:off x="7375802" y="6486904"/>
              <a:ext cx="3288" cy="21043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36" name="Rectangle 3831"/>
            <p:cNvSpPr>
              <a:spLocks noChangeArrowheads="1"/>
            </p:cNvSpPr>
            <p:nvPr/>
          </p:nvSpPr>
          <p:spPr bwMode="auto">
            <a:xfrm>
              <a:off x="7370870" y="6490192"/>
              <a:ext cx="3288" cy="20714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37" name="Rectangle 3832"/>
            <p:cNvSpPr>
              <a:spLocks noChangeArrowheads="1"/>
            </p:cNvSpPr>
            <p:nvPr/>
          </p:nvSpPr>
          <p:spPr bwMode="auto">
            <a:xfrm>
              <a:off x="7341278" y="6501700"/>
              <a:ext cx="3288" cy="19563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38" name="Rectangle 3833"/>
            <p:cNvSpPr>
              <a:spLocks noChangeArrowheads="1"/>
            </p:cNvSpPr>
            <p:nvPr/>
          </p:nvSpPr>
          <p:spPr bwMode="auto">
            <a:xfrm>
              <a:off x="7326482" y="6592120"/>
              <a:ext cx="3288" cy="10521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39" name="Rectangle 3834"/>
            <p:cNvSpPr>
              <a:spLocks noChangeArrowheads="1"/>
            </p:cNvSpPr>
            <p:nvPr/>
          </p:nvSpPr>
          <p:spPr bwMode="auto">
            <a:xfrm>
              <a:off x="7321550" y="6677609"/>
              <a:ext cx="59184" cy="32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40" name="Rectangle 3835"/>
            <p:cNvSpPr>
              <a:spLocks noChangeArrowheads="1"/>
            </p:cNvSpPr>
            <p:nvPr/>
          </p:nvSpPr>
          <p:spPr bwMode="auto">
            <a:xfrm>
              <a:off x="7321550" y="6672677"/>
              <a:ext cx="59184" cy="32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41" name="Rectangle 3836"/>
            <p:cNvSpPr>
              <a:spLocks noChangeArrowheads="1"/>
            </p:cNvSpPr>
            <p:nvPr/>
          </p:nvSpPr>
          <p:spPr bwMode="auto">
            <a:xfrm>
              <a:off x="7321550" y="6666101"/>
              <a:ext cx="59184" cy="1644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42" name="Rectangle 3837"/>
            <p:cNvSpPr>
              <a:spLocks noChangeArrowheads="1"/>
            </p:cNvSpPr>
            <p:nvPr/>
          </p:nvSpPr>
          <p:spPr bwMode="auto">
            <a:xfrm>
              <a:off x="7321550" y="6661169"/>
              <a:ext cx="59184" cy="1644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43" name="Rectangle 3838"/>
            <p:cNvSpPr>
              <a:spLocks noChangeArrowheads="1"/>
            </p:cNvSpPr>
            <p:nvPr/>
          </p:nvSpPr>
          <p:spPr bwMode="auto">
            <a:xfrm>
              <a:off x="7329770" y="6501700"/>
              <a:ext cx="1644" cy="19563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44" name="Rectangle 3839"/>
            <p:cNvSpPr>
              <a:spLocks noChangeArrowheads="1"/>
            </p:cNvSpPr>
            <p:nvPr/>
          </p:nvSpPr>
          <p:spPr bwMode="auto">
            <a:xfrm>
              <a:off x="7336346" y="6445803"/>
              <a:ext cx="3288" cy="24989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45" name="Rectangle 3840"/>
            <p:cNvSpPr>
              <a:spLocks noChangeArrowheads="1"/>
            </p:cNvSpPr>
            <p:nvPr/>
          </p:nvSpPr>
          <p:spPr bwMode="auto">
            <a:xfrm>
              <a:off x="7434987" y="6603628"/>
              <a:ext cx="3288" cy="8877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46" name="Rectangle 3841"/>
            <p:cNvSpPr>
              <a:spLocks noChangeArrowheads="1"/>
            </p:cNvSpPr>
            <p:nvPr/>
          </p:nvSpPr>
          <p:spPr bwMode="auto">
            <a:xfrm>
              <a:off x="7433343" y="6546088"/>
              <a:ext cx="1644" cy="14631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47" name="Rectangle 3843"/>
            <p:cNvSpPr>
              <a:spLocks noChangeArrowheads="1"/>
            </p:cNvSpPr>
            <p:nvPr/>
          </p:nvSpPr>
          <p:spPr bwMode="auto">
            <a:xfrm>
              <a:off x="7425123" y="6562528"/>
              <a:ext cx="3288" cy="12987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48" name="Rectangle 3844"/>
            <p:cNvSpPr>
              <a:spLocks noChangeArrowheads="1"/>
            </p:cNvSpPr>
            <p:nvPr/>
          </p:nvSpPr>
          <p:spPr bwMode="auto">
            <a:xfrm>
              <a:off x="7430055" y="6564172"/>
              <a:ext cx="1643" cy="12823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49" name="Rectangle 3845"/>
            <p:cNvSpPr>
              <a:spLocks noChangeArrowheads="1"/>
            </p:cNvSpPr>
            <p:nvPr/>
          </p:nvSpPr>
          <p:spPr bwMode="auto">
            <a:xfrm>
              <a:off x="7448139" y="6603628"/>
              <a:ext cx="1643" cy="8877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50" name="Rectangle 3846"/>
            <p:cNvSpPr>
              <a:spLocks noChangeArrowheads="1"/>
            </p:cNvSpPr>
            <p:nvPr/>
          </p:nvSpPr>
          <p:spPr bwMode="auto">
            <a:xfrm>
              <a:off x="7458003" y="6657881"/>
              <a:ext cx="1643" cy="3452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51" name="Rectangle 3847"/>
            <p:cNvSpPr>
              <a:spLocks noChangeArrowheads="1"/>
            </p:cNvSpPr>
            <p:nvPr/>
          </p:nvSpPr>
          <p:spPr bwMode="auto">
            <a:xfrm>
              <a:off x="7425123" y="6680897"/>
              <a:ext cx="34524" cy="164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52" name="Rectangle 3848"/>
            <p:cNvSpPr>
              <a:spLocks noChangeArrowheads="1"/>
            </p:cNvSpPr>
            <p:nvPr/>
          </p:nvSpPr>
          <p:spPr bwMode="auto">
            <a:xfrm>
              <a:off x="7425123" y="6675964"/>
              <a:ext cx="34524" cy="164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53" name="Rectangle 3849"/>
            <p:cNvSpPr>
              <a:spLocks noChangeArrowheads="1"/>
            </p:cNvSpPr>
            <p:nvPr/>
          </p:nvSpPr>
          <p:spPr bwMode="auto">
            <a:xfrm>
              <a:off x="7425123" y="6672676"/>
              <a:ext cx="34524" cy="164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54" name="Rectangle 3850"/>
            <p:cNvSpPr>
              <a:spLocks noChangeArrowheads="1"/>
            </p:cNvSpPr>
            <p:nvPr/>
          </p:nvSpPr>
          <p:spPr bwMode="auto">
            <a:xfrm>
              <a:off x="7425123" y="6667745"/>
              <a:ext cx="34524" cy="32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55" name="Rectangle 3851"/>
            <p:cNvSpPr>
              <a:spLocks noChangeArrowheads="1"/>
            </p:cNvSpPr>
            <p:nvPr/>
          </p:nvSpPr>
          <p:spPr bwMode="auto">
            <a:xfrm>
              <a:off x="7454715" y="6603628"/>
              <a:ext cx="3288" cy="8877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56" name="Rectangle 3852"/>
            <p:cNvSpPr>
              <a:spLocks noChangeArrowheads="1"/>
            </p:cNvSpPr>
            <p:nvPr/>
          </p:nvSpPr>
          <p:spPr bwMode="auto">
            <a:xfrm>
              <a:off x="7449783" y="6569104"/>
              <a:ext cx="3288" cy="12165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57" name="Rectangle 3853"/>
            <p:cNvSpPr>
              <a:spLocks noChangeArrowheads="1"/>
            </p:cNvSpPr>
            <p:nvPr/>
          </p:nvSpPr>
          <p:spPr bwMode="auto">
            <a:xfrm>
              <a:off x="7604320" y="6601984"/>
              <a:ext cx="1643" cy="85489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58" name="Rectangle 3854"/>
            <p:cNvSpPr>
              <a:spLocks noChangeArrowheads="1"/>
            </p:cNvSpPr>
            <p:nvPr/>
          </p:nvSpPr>
          <p:spPr bwMode="auto">
            <a:xfrm>
              <a:off x="7605964" y="6544444"/>
              <a:ext cx="3288" cy="143029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59" name="Rectangle 3855"/>
            <p:cNvSpPr>
              <a:spLocks noChangeArrowheads="1"/>
            </p:cNvSpPr>
            <p:nvPr/>
          </p:nvSpPr>
          <p:spPr bwMode="auto">
            <a:xfrm>
              <a:off x="7614184" y="6559240"/>
              <a:ext cx="1643" cy="12823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60" name="Rectangle 3856"/>
            <p:cNvSpPr>
              <a:spLocks noChangeArrowheads="1"/>
            </p:cNvSpPr>
            <p:nvPr/>
          </p:nvSpPr>
          <p:spPr bwMode="auto">
            <a:xfrm>
              <a:off x="7610896" y="6562528"/>
              <a:ext cx="3288" cy="12494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61" name="Rectangle 3857"/>
            <p:cNvSpPr>
              <a:spLocks noChangeArrowheads="1"/>
            </p:cNvSpPr>
            <p:nvPr/>
          </p:nvSpPr>
          <p:spPr bwMode="auto">
            <a:xfrm>
              <a:off x="7594456" y="6569104"/>
              <a:ext cx="1643" cy="118369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62" name="Rectangle 3858"/>
            <p:cNvSpPr>
              <a:spLocks noChangeArrowheads="1"/>
            </p:cNvSpPr>
            <p:nvPr/>
          </p:nvSpPr>
          <p:spPr bwMode="auto">
            <a:xfrm>
              <a:off x="7584592" y="6623356"/>
              <a:ext cx="1643" cy="6411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63" name="Rectangle 3859"/>
            <p:cNvSpPr>
              <a:spLocks noChangeArrowheads="1"/>
            </p:cNvSpPr>
            <p:nvPr/>
          </p:nvSpPr>
          <p:spPr bwMode="auto">
            <a:xfrm>
              <a:off x="7581304" y="6675964"/>
              <a:ext cx="34524" cy="164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64" name="Rectangle 3860"/>
            <p:cNvSpPr>
              <a:spLocks noChangeArrowheads="1"/>
            </p:cNvSpPr>
            <p:nvPr/>
          </p:nvSpPr>
          <p:spPr bwMode="auto">
            <a:xfrm>
              <a:off x="7581304" y="6672676"/>
              <a:ext cx="34524" cy="164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65" name="Rectangle 3861"/>
            <p:cNvSpPr>
              <a:spLocks noChangeArrowheads="1"/>
            </p:cNvSpPr>
            <p:nvPr/>
          </p:nvSpPr>
          <p:spPr bwMode="auto">
            <a:xfrm>
              <a:off x="7581304" y="6667745"/>
              <a:ext cx="34524" cy="32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66" name="Rectangle 3862"/>
            <p:cNvSpPr>
              <a:spLocks noChangeArrowheads="1"/>
            </p:cNvSpPr>
            <p:nvPr/>
          </p:nvSpPr>
          <p:spPr bwMode="auto">
            <a:xfrm>
              <a:off x="7581304" y="6666100"/>
              <a:ext cx="34524" cy="164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67" name="Rectangle 3863"/>
            <p:cNvSpPr>
              <a:spLocks noChangeArrowheads="1"/>
            </p:cNvSpPr>
            <p:nvPr/>
          </p:nvSpPr>
          <p:spPr bwMode="auto">
            <a:xfrm>
              <a:off x="7586236" y="6569104"/>
              <a:ext cx="1643" cy="118369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68" name="Rectangle 3864"/>
            <p:cNvSpPr>
              <a:spLocks noChangeArrowheads="1"/>
            </p:cNvSpPr>
            <p:nvPr/>
          </p:nvSpPr>
          <p:spPr bwMode="auto">
            <a:xfrm>
              <a:off x="7589524" y="6534580"/>
              <a:ext cx="1643" cy="15289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69" name="Rectangle 3865"/>
            <p:cNvSpPr>
              <a:spLocks noChangeArrowheads="1"/>
            </p:cNvSpPr>
            <p:nvPr/>
          </p:nvSpPr>
          <p:spPr bwMode="auto">
            <a:xfrm>
              <a:off x="8235620" y="6187694"/>
              <a:ext cx="6576" cy="35675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70" name="Rectangle 3866"/>
            <p:cNvSpPr>
              <a:spLocks noChangeArrowheads="1"/>
            </p:cNvSpPr>
            <p:nvPr/>
          </p:nvSpPr>
          <p:spPr bwMode="auto">
            <a:xfrm>
              <a:off x="8247128" y="5959176"/>
              <a:ext cx="4932" cy="58526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71" name="Rectangle 3867"/>
            <p:cNvSpPr>
              <a:spLocks noChangeArrowheads="1"/>
            </p:cNvSpPr>
            <p:nvPr/>
          </p:nvSpPr>
          <p:spPr bwMode="auto">
            <a:xfrm>
              <a:off x="8276720" y="6023293"/>
              <a:ext cx="4932" cy="521152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72" name="Rectangle 3868"/>
            <p:cNvSpPr>
              <a:spLocks noChangeArrowheads="1"/>
            </p:cNvSpPr>
            <p:nvPr/>
          </p:nvSpPr>
          <p:spPr bwMode="auto">
            <a:xfrm>
              <a:off x="8261924" y="6023293"/>
              <a:ext cx="8220" cy="521152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73" name="Rectangle 3869"/>
            <p:cNvSpPr>
              <a:spLocks noChangeArrowheads="1"/>
            </p:cNvSpPr>
            <p:nvPr/>
          </p:nvSpPr>
          <p:spPr bwMode="auto">
            <a:xfrm>
              <a:off x="8191232" y="6105493"/>
              <a:ext cx="6576" cy="43895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74" name="Rectangle 3870"/>
            <p:cNvSpPr>
              <a:spLocks noChangeArrowheads="1"/>
            </p:cNvSpPr>
            <p:nvPr/>
          </p:nvSpPr>
          <p:spPr bwMode="auto">
            <a:xfrm>
              <a:off x="8148488" y="5996989"/>
              <a:ext cx="8220" cy="547456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75" name="Rectangle 3871"/>
            <p:cNvSpPr>
              <a:spLocks noChangeArrowheads="1"/>
            </p:cNvSpPr>
            <p:nvPr/>
          </p:nvSpPr>
          <p:spPr bwMode="auto">
            <a:xfrm>
              <a:off x="8161640" y="5923008"/>
              <a:ext cx="4932" cy="621436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76" name="Rectangle 3872"/>
            <p:cNvSpPr>
              <a:spLocks noChangeArrowheads="1"/>
            </p:cNvSpPr>
            <p:nvPr/>
          </p:nvSpPr>
          <p:spPr bwMode="auto">
            <a:xfrm>
              <a:off x="8181368" y="5982192"/>
              <a:ext cx="6576" cy="547456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77" name="Rectangle 3873"/>
            <p:cNvSpPr>
              <a:spLocks noChangeArrowheads="1"/>
            </p:cNvSpPr>
            <p:nvPr/>
          </p:nvSpPr>
          <p:spPr bwMode="auto">
            <a:xfrm>
              <a:off x="10986049" y="5579410"/>
              <a:ext cx="218653" cy="514576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78" name="Rectangle 3874"/>
            <p:cNvSpPr>
              <a:spLocks noChangeArrowheads="1"/>
            </p:cNvSpPr>
            <p:nvPr/>
          </p:nvSpPr>
          <p:spPr bwMode="auto">
            <a:xfrm>
              <a:off x="11107705" y="5973973"/>
              <a:ext cx="519507" cy="12001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79" name="Rectangle 3875"/>
            <p:cNvSpPr>
              <a:spLocks noChangeArrowheads="1"/>
            </p:cNvSpPr>
            <p:nvPr/>
          </p:nvSpPr>
          <p:spPr bwMode="auto">
            <a:xfrm>
              <a:off x="11107705" y="6582256"/>
              <a:ext cx="519507" cy="118369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80" name="Rectangle 3876"/>
            <p:cNvSpPr>
              <a:spLocks noChangeArrowheads="1"/>
            </p:cNvSpPr>
            <p:nvPr/>
          </p:nvSpPr>
          <p:spPr bwMode="auto">
            <a:xfrm>
              <a:off x="11355950" y="6549376"/>
              <a:ext cx="151249" cy="3452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81" name="Rectangle 3877"/>
            <p:cNvSpPr>
              <a:spLocks noChangeArrowheads="1"/>
            </p:cNvSpPr>
            <p:nvPr/>
          </p:nvSpPr>
          <p:spPr bwMode="auto">
            <a:xfrm>
              <a:off x="11411847" y="6526360"/>
              <a:ext cx="151249" cy="3616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82" name="Freeform 3878"/>
            <p:cNvSpPr>
              <a:spLocks noEditPoints="1"/>
            </p:cNvSpPr>
            <p:nvPr/>
          </p:nvSpPr>
          <p:spPr bwMode="auto">
            <a:xfrm>
              <a:off x="11471031" y="6500056"/>
              <a:ext cx="154537" cy="36168"/>
            </a:xfrm>
            <a:custGeom>
              <a:avLst/>
              <a:gdLst>
                <a:gd name="T0" fmla="*/ 94 w 94"/>
                <a:gd name="T1" fmla="*/ 22 h 22"/>
                <a:gd name="T2" fmla="*/ 0 w 94"/>
                <a:gd name="T3" fmla="*/ 22 h 22"/>
                <a:gd name="T4" fmla="*/ 0 w 94"/>
                <a:gd name="T5" fmla="*/ 0 h 22"/>
                <a:gd name="T6" fmla="*/ 94 w 94"/>
                <a:gd name="T7" fmla="*/ 0 h 22"/>
                <a:gd name="T8" fmla="*/ 94 w 94"/>
                <a:gd name="T9" fmla="*/ 22 h 22"/>
                <a:gd name="T10" fmla="*/ 2 w 94"/>
                <a:gd name="T11" fmla="*/ 19 h 22"/>
                <a:gd name="T12" fmla="*/ 91 w 94"/>
                <a:gd name="T13" fmla="*/ 19 h 22"/>
                <a:gd name="T14" fmla="*/ 91 w 94"/>
                <a:gd name="T15" fmla="*/ 1 h 22"/>
                <a:gd name="T16" fmla="*/ 2 w 94"/>
                <a:gd name="T17" fmla="*/ 1 h 22"/>
                <a:gd name="T18" fmla="*/ 2 w 94"/>
                <a:gd name="T19" fmla="*/ 19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4" h="22">
                  <a:moveTo>
                    <a:pt x="94" y="22"/>
                  </a:moveTo>
                  <a:lnTo>
                    <a:pt x="0" y="22"/>
                  </a:lnTo>
                  <a:lnTo>
                    <a:pt x="0" y="0"/>
                  </a:lnTo>
                  <a:lnTo>
                    <a:pt x="94" y="0"/>
                  </a:lnTo>
                  <a:lnTo>
                    <a:pt x="94" y="22"/>
                  </a:lnTo>
                  <a:close/>
                  <a:moveTo>
                    <a:pt x="2" y="19"/>
                  </a:moveTo>
                  <a:lnTo>
                    <a:pt x="91" y="19"/>
                  </a:lnTo>
                  <a:lnTo>
                    <a:pt x="91" y="1"/>
                  </a:lnTo>
                  <a:lnTo>
                    <a:pt x="2" y="1"/>
                  </a:lnTo>
                  <a:lnTo>
                    <a:pt x="2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83" name="Rectangle 3879"/>
            <p:cNvSpPr>
              <a:spLocks noChangeArrowheads="1"/>
            </p:cNvSpPr>
            <p:nvPr/>
          </p:nvSpPr>
          <p:spPr bwMode="auto">
            <a:xfrm>
              <a:off x="11475963" y="5342673"/>
              <a:ext cx="8220" cy="660892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84" name="Rectangle 3880"/>
            <p:cNvSpPr>
              <a:spLocks noChangeArrowheads="1"/>
            </p:cNvSpPr>
            <p:nvPr/>
          </p:nvSpPr>
          <p:spPr bwMode="auto">
            <a:xfrm>
              <a:off x="11079757" y="5117443"/>
              <a:ext cx="8220" cy="591844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85" name="Rectangle 3881"/>
            <p:cNvSpPr>
              <a:spLocks noChangeArrowheads="1"/>
            </p:cNvSpPr>
            <p:nvPr/>
          </p:nvSpPr>
          <p:spPr bwMode="auto">
            <a:xfrm>
              <a:off x="11053452" y="5137171"/>
              <a:ext cx="6576" cy="591844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86" name="Rectangle 3882"/>
            <p:cNvSpPr>
              <a:spLocks noChangeArrowheads="1"/>
            </p:cNvSpPr>
            <p:nvPr/>
          </p:nvSpPr>
          <p:spPr bwMode="auto">
            <a:xfrm>
              <a:off x="11028793" y="5191424"/>
              <a:ext cx="6576" cy="591844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87" name="Rectangle 3883"/>
            <p:cNvSpPr>
              <a:spLocks noChangeArrowheads="1"/>
            </p:cNvSpPr>
            <p:nvPr/>
          </p:nvSpPr>
          <p:spPr bwMode="auto">
            <a:xfrm>
              <a:off x="11101129" y="5242388"/>
              <a:ext cx="4932" cy="5934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88" name="Rectangle 3884"/>
            <p:cNvSpPr>
              <a:spLocks noChangeArrowheads="1"/>
            </p:cNvSpPr>
            <p:nvPr/>
          </p:nvSpPr>
          <p:spPr bwMode="auto">
            <a:xfrm>
              <a:off x="11311562" y="5128951"/>
              <a:ext cx="6576" cy="879546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89" name="Rectangle 3885"/>
            <p:cNvSpPr>
              <a:spLocks noChangeArrowheads="1"/>
            </p:cNvSpPr>
            <p:nvPr/>
          </p:nvSpPr>
          <p:spPr bwMode="auto">
            <a:xfrm>
              <a:off x="11341155" y="5050039"/>
              <a:ext cx="6576" cy="95845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90" name="Rectangle 3886"/>
            <p:cNvSpPr>
              <a:spLocks noChangeArrowheads="1"/>
            </p:cNvSpPr>
            <p:nvPr/>
          </p:nvSpPr>
          <p:spPr bwMode="auto">
            <a:xfrm>
              <a:off x="11288546" y="5242388"/>
              <a:ext cx="6576" cy="766109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91" name="Rectangle 3887"/>
            <p:cNvSpPr>
              <a:spLocks noChangeArrowheads="1"/>
            </p:cNvSpPr>
            <p:nvPr/>
          </p:nvSpPr>
          <p:spPr bwMode="auto">
            <a:xfrm>
              <a:off x="11367459" y="5193067"/>
              <a:ext cx="8220" cy="815429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92" name="Rectangle 3888"/>
            <p:cNvSpPr>
              <a:spLocks noChangeArrowheads="1"/>
            </p:cNvSpPr>
            <p:nvPr/>
          </p:nvSpPr>
          <p:spPr bwMode="auto">
            <a:xfrm>
              <a:off x="10295564" y="6149881"/>
              <a:ext cx="383054" cy="50635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93" name="Rectangle 3889"/>
            <p:cNvSpPr>
              <a:spLocks noChangeArrowheads="1"/>
            </p:cNvSpPr>
            <p:nvPr/>
          </p:nvSpPr>
          <p:spPr bwMode="auto">
            <a:xfrm>
              <a:off x="10775615" y="6291266"/>
              <a:ext cx="203857" cy="14467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94" name="Rectangle 3890"/>
            <p:cNvSpPr>
              <a:spLocks noChangeArrowheads="1"/>
            </p:cNvSpPr>
            <p:nvPr/>
          </p:nvSpPr>
          <p:spPr bwMode="auto">
            <a:xfrm>
              <a:off x="10267616" y="5206219"/>
              <a:ext cx="24660" cy="1484542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95" name="Rectangle 3891"/>
            <p:cNvSpPr>
              <a:spLocks noChangeArrowheads="1"/>
            </p:cNvSpPr>
            <p:nvPr/>
          </p:nvSpPr>
          <p:spPr bwMode="auto">
            <a:xfrm>
              <a:off x="10241312" y="5232524"/>
              <a:ext cx="24660" cy="148618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96" name="Rectangle 3892"/>
            <p:cNvSpPr>
              <a:spLocks noChangeArrowheads="1"/>
            </p:cNvSpPr>
            <p:nvPr/>
          </p:nvSpPr>
          <p:spPr bwMode="auto">
            <a:xfrm>
              <a:off x="9792497" y="5456109"/>
              <a:ext cx="27948" cy="12626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97" name="Rectangle 3893"/>
            <p:cNvSpPr>
              <a:spLocks noChangeArrowheads="1"/>
            </p:cNvSpPr>
            <p:nvPr/>
          </p:nvSpPr>
          <p:spPr bwMode="auto">
            <a:xfrm>
              <a:off x="9185857" y="5454465"/>
              <a:ext cx="24660" cy="1264244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98" name="Rectangle 3894"/>
            <p:cNvSpPr>
              <a:spLocks noChangeArrowheads="1"/>
            </p:cNvSpPr>
            <p:nvPr/>
          </p:nvSpPr>
          <p:spPr bwMode="auto">
            <a:xfrm>
              <a:off x="8720603" y="5645171"/>
              <a:ext cx="24660" cy="1073539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99" name="Rectangle 3895"/>
            <p:cNvSpPr>
              <a:spLocks noChangeArrowheads="1"/>
            </p:cNvSpPr>
            <p:nvPr/>
          </p:nvSpPr>
          <p:spPr bwMode="auto">
            <a:xfrm>
              <a:off x="9825378" y="5470905"/>
              <a:ext cx="24660" cy="1219856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00" name="Rectangle 3896"/>
            <p:cNvSpPr>
              <a:spLocks noChangeArrowheads="1"/>
            </p:cNvSpPr>
            <p:nvPr/>
          </p:nvSpPr>
          <p:spPr bwMode="auto">
            <a:xfrm>
              <a:off x="9225313" y="5382129"/>
              <a:ext cx="24660" cy="1308632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01" name="Rectangle 3897"/>
            <p:cNvSpPr>
              <a:spLocks noChangeArrowheads="1"/>
            </p:cNvSpPr>
            <p:nvPr/>
          </p:nvSpPr>
          <p:spPr bwMode="auto">
            <a:xfrm>
              <a:off x="8723891" y="6592120"/>
              <a:ext cx="1571673" cy="7398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02" name="Rectangle 3898"/>
            <p:cNvSpPr>
              <a:spLocks noChangeArrowheads="1"/>
            </p:cNvSpPr>
            <p:nvPr/>
          </p:nvSpPr>
          <p:spPr bwMode="auto">
            <a:xfrm>
              <a:off x="8720603" y="6241946"/>
              <a:ext cx="1571673" cy="27949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03" name="Rectangle 3899"/>
            <p:cNvSpPr>
              <a:spLocks noChangeArrowheads="1"/>
            </p:cNvSpPr>
            <p:nvPr/>
          </p:nvSpPr>
          <p:spPr bwMode="auto">
            <a:xfrm>
              <a:off x="8720603" y="5847383"/>
              <a:ext cx="1571673" cy="2466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04" name="Rectangle 3900"/>
            <p:cNvSpPr>
              <a:spLocks noChangeArrowheads="1"/>
            </p:cNvSpPr>
            <p:nvPr/>
          </p:nvSpPr>
          <p:spPr bwMode="auto">
            <a:xfrm>
              <a:off x="8709094" y="5572834"/>
              <a:ext cx="24660" cy="111792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05" name="Freeform 3901"/>
            <p:cNvSpPr>
              <a:spLocks/>
            </p:cNvSpPr>
            <p:nvPr/>
          </p:nvSpPr>
          <p:spPr bwMode="auto">
            <a:xfrm>
              <a:off x="9846749" y="5870399"/>
              <a:ext cx="424155" cy="376479"/>
            </a:xfrm>
            <a:custGeom>
              <a:avLst/>
              <a:gdLst>
                <a:gd name="T0" fmla="*/ 3 w 258"/>
                <a:gd name="T1" fmla="*/ 229 h 229"/>
                <a:gd name="T2" fmla="*/ 258 w 258"/>
                <a:gd name="T3" fmla="*/ 4 h 229"/>
                <a:gd name="T4" fmla="*/ 253 w 258"/>
                <a:gd name="T5" fmla="*/ 0 h 229"/>
                <a:gd name="T6" fmla="*/ 0 w 258"/>
                <a:gd name="T7" fmla="*/ 225 h 229"/>
                <a:gd name="T8" fmla="*/ 3 w 258"/>
                <a:gd name="T9" fmla="*/ 229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8" h="229">
                  <a:moveTo>
                    <a:pt x="3" y="229"/>
                  </a:moveTo>
                  <a:lnTo>
                    <a:pt x="258" y="4"/>
                  </a:lnTo>
                  <a:lnTo>
                    <a:pt x="253" y="0"/>
                  </a:lnTo>
                  <a:lnTo>
                    <a:pt x="0" y="225"/>
                  </a:lnTo>
                  <a:lnTo>
                    <a:pt x="3" y="22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06" name="Freeform 3902"/>
            <p:cNvSpPr>
              <a:spLocks/>
            </p:cNvSpPr>
            <p:nvPr/>
          </p:nvSpPr>
          <p:spPr bwMode="auto">
            <a:xfrm>
              <a:off x="9846749" y="5870399"/>
              <a:ext cx="435662" cy="389631"/>
            </a:xfrm>
            <a:custGeom>
              <a:avLst/>
              <a:gdLst>
                <a:gd name="T0" fmla="*/ 261 w 265"/>
                <a:gd name="T1" fmla="*/ 237 h 237"/>
                <a:gd name="T2" fmla="*/ 265 w 265"/>
                <a:gd name="T3" fmla="*/ 232 h 237"/>
                <a:gd name="T4" fmla="*/ 3 w 265"/>
                <a:gd name="T5" fmla="*/ 0 h 237"/>
                <a:gd name="T6" fmla="*/ 0 w 265"/>
                <a:gd name="T7" fmla="*/ 4 h 237"/>
                <a:gd name="T8" fmla="*/ 261 w 265"/>
                <a:gd name="T9" fmla="*/ 237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5" h="237">
                  <a:moveTo>
                    <a:pt x="261" y="237"/>
                  </a:moveTo>
                  <a:lnTo>
                    <a:pt x="265" y="232"/>
                  </a:lnTo>
                  <a:lnTo>
                    <a:pt x="3" y="0"/>
                  </a:lnTo>
                  <a:lnTo>
                    <a:pt x="0" y="4"/>
                  </a:lnTo>
                  <a:lnTo>
                    <a:pt x="261" y="23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07" name="Freeform 3903"/>
            <p:cNvSpPr>
              <a:spLocks/>
            </p:cNvSpPr>
            <p:nvPr/>
          </p:nvSpPr>
          <p:spPr bwMode="auto">
            <a:xfrm>
              <a:off x="8725535" y="5870399"/>
              <a:ext cx="503067" cy="376479"/>
            </a:xfrm>
            <a:custGeom>
              <a:avLst/>
              <a:gdLst>
                <a:gd name="T0" fmla="*/ 3 w 306"/>
                <a:gd name="T1" fmla="*/ 229 h 229"/>
                <a:gd name="T2" fmla="*/ 306 w 306"/>
                <a:gd name="T3" fmla="*/ 4 h 229"/>
                <a:gd name="T4" fmla="*/ 301 w 306"/>
                <a:gd name="T5" fmla="*/ 0 h 229"/>
                <a:gd name="T6" fmla="*/ 0 w 306"/>
                <a:gd name="T7" fmla="*/ 225 h 229"/>
                <a:gd name="T8" fmla="*/ 3 w 306"/>
                <a:gd name="T9" fmla="*/ 229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6" h="229">
                  <a:moveTo>
                    <a:pt x="3" y="229"/>
                  </a:moveTo>
                  <a:lnTo>
                    <a:pt x="306" y="4"/>
                  </a:lnTo>
                  <a:lnTo>
                    <a:pt x="301" y="0"/>
                  </a:lnTo>
                  <a:lnTo>
                    <a:pt x="0" y="225"/>
                  </a:lnTo>
                  <a:lnTo>
                    <a:pt x="3" y="22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08" name="Freeform 3904"/>
            <p:cNvSpPr>
              <a:spLocks/>
            </p:cNvSpPr>
            <p:nvPr/>
          </p:nvSpPr>
          <p:spPr bwMode="auto">
            <a:xfrm>
              <a:off x="8725535" y="5870399"/>
              <a:ext cx="503067" cy="376479"/>
            </a:xfrm>
            <a:custGeom>
              <a:avLst/>
              <a:gdLst>
                <a:gd name="T0" fmla="*/ 301 w 306"/>
                <a:gd name="T1" fmla="*/ 229 h 229"/>
                <a:gd name="T2" fmla="*/ 306 w 306"/>
                <a:gd name="T3" fmla="*/ 225 h 229"/>
                <a:gd name="T4" fmla="*/ 3 w 306"/>
                <a:gd name="T5" fmla="*/ 0 h 229"/>
                <a:gd name="T6" fmla="*/ 0 w 306"/>
                <a:gd name="T7" fmla="*/ 4 h 229"/>
                <a:gd name="T8" fmla="*/ 301 w 306"/>
                <a:gd name="T9" fmla="*/ 229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6" h="229">
                  <a:moveTo>
                    <a:pt x="301" y="229"/>
                  </a:moveTo>
                  <a:lnTo>
                    <a:pt x="306" y="225"/>
                  </a:lnTo>
                  <a:lnTo>
                    <a:pt x="3" y="0"/>
                  </a:lnTo>
                  <a:lnTo>
                    <a:pt x="0" y="4"/>
                  </a:lnTo>
                  <a:lnTo>
                    <a:pt x="301" y="22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09" name="Freeform 3905"/>
            <p:cNvSpPr>
              <a:spLocks/>
            </p:cNvSpPr>
            <p:nvPr/>
          </p:nvSpPr>
          <p:spPr bwMode="auto">
            <a:xfrm>
              <a:off x="9846749" y="6264962"/>
              <a:ext cx="424155" cy="356751"/>
            </a:xfrm>
            <a:custGeom>
              <a:avLst/>
              <a:gdLst>
                <a:gd name="T0" fmla="*/ 3 w 258"/>
                <a:gd name="T1" fmla="*/ 217 h 217"/>
                <a:gd name="T2" fmla="*/ 258 w 258"/>
                <a:gd name="T3" fmla="*/ 4 h 217"/>
                <a:gd name="T4" fmla="*/ 253 w 258"/>
                <a:gd name="T5" fmla="*/ 0 h 217"/>
                <a:gd name="T6" fmla="*/ 0 w 258"/>
                <a:gd name="T7" fmla="*/ 212 h 217"/>
                <a:gd name="T8" fmla="*/ 3 w 258"/>
                <a:gd name="T9" fmla="*/ 217 h 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8" h="217">
                  <a:moveTo>
                    <a:pt x="3" y="217"/>
                  </a:moveTo>
                  <a:lnTo>
                    <a:pt x="258" y="4"/>
                  </a:lnTo>
                  <a:lnTo>
                    <a:pt x="253" y="0"/>
                  </a:lnTo>
                  <a:lnTo>
                    <a:pt x="0" y="212"/>
                  </a:lnTo>
                  <a:lnTo>
                    <a:pt x="3" y="21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10" name="Freeform 3906"/>
            <p:cNvSpPr>
              <a:spLocks/>
            </p:cNvSpPr>
            <p:nvPr/>
          </p:nvSpPr>
          <p:spPr bwMode="auto">
            <a:xfrm>
              <a:off x="9846749" y="6264962"/>
              <a:ext cx="424155" cy="356751"/>
            </a:xfrm>
            <a:custGeom>
              <a:avLst/>
              <a:gdLst>
                <a:gd name="T0" fmla="*/ 253 w 258"/>
                <a:gd name="T1" fmla="*/ 217 h 217"/>
                <a:gd name="T2" fmla="*/ 258 w 258"/>
                <a:gd name="T3" fmla="*/ 212 h 217"/>
                <a:gd name="T4" fmla="*/ 3 w 258"/>
                <a:gd name="T5" fmla="*/ 0 h 217"/>
                <a:gd name="T6" fmla="*/ 0 w 258"/>
                <a:gd name="T7" fmla="*/ 4 h 217"/>
                <a:gd name="T8" fmla="*/ 253 w 258"/>
                <a:gd name="T9" fmla="*/ 217 h 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8" h="217">
                  <a:moveTo>
                    <a:pt x="253" y="217"/>
                  </a:moveTo>
                  <a:lnTo>
                    <a:pt x="258" y="212"/>
                  </a:lnTo>
                  <a:lnTo>
                    <a:pt x="3" y="0"/>
                  </a:lnTo>
                  <a:lnTo>
                    <a:pt x="0" y="4"/>
                  </a:lnTo>
                  <a:lnTo>
                    <a:pt x="253" y="21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11" name="Rectangle 3907"/>
            <p:cNvSpPr>
              <a:spLocks noChangeArrowheads="1"/>
            </p:cNvSpPr>
            <p:nvPr/>
          </p:nvSpPr>
          <p:spPr bwMode="auto">
            <a:xfrm>
              <a:off x="10137739" y="6269894"/>
              <a:ext cx="9864" cy="36332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12" name="Rectangle 3908"/>
            <p:cNvSpPr>
              <a:spLocks noChangeArrowheads="1"/>
            </p:cNvSpPr>
            <p:nvPr/>
          </p:nvSpPr>
          <p:spPr bwMode="auto">
            <a:xfrm>
              <a:off x="10011150" y="6269894"/>
              <a:ext cx="9864" cy="36332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13" name="Rectangle 3909"/>
            <p:cNvSpPr>
              <a:spLocks noChangeArrowheads="1"/>
            </p:cNvSpPr>
            <p:nvPr/>
          </p:nvSpPr>
          <p:spPr bwMode="auto">
            <a:xfrm>
              <a:off x="9981558" y="6269894"/>
              <a:ext cx="11508" cy="36332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14" name="Rectangle 3910"/>
            <p:cNvSpPr>
              <a:spLocks noChangeArrowheads="1"/>
            </p:cNvSpPr>
            <p:nvPr/>
          </p:nvSpPr>
          <p:spPr bwMode="auto">
            <a:xfrm>
              <a:off x="9572200" y="6256742"/>
              <a:ext cx="9864" cy="360039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15" name="Rectangle 3911"/>
            <p:cNvSpPr>
              <a:spLocks noChangeArrowheads="1"/>
            </p:cNvSpPr>
            <p:nvPr/>
          </p:nvSpPr>
          <p:spPr bwMode="auto">
            <a:xfrm>
              <a:off x="9540963" y="6269894"/>
              <a:ext cx="9864" cy="36332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16" name="Freeform 3912"/>
            <p:cNvSpPr>
              <a:spLocks/>
            </p:cNvSpPr>
            <p:nvPr/>
          </p:nvSpPr>
          <p:spPr bwMode="auto">
            <a:xfrm>
              <a:off x="9245042" y="6264962"/>
              <a:ext cx="305786" cy="356751"/>
            </a:xfrm>
            <a:custGeom>
              <a:avLst/>
              <a:gdLst>
                <a:gd name="T0" fmla="*/ 181 w 186"/>
                <a:gd name="T1" fmla="*/ 217 h 217"/>
                <a:gd name="T2" fmla="*/ 186 w 186"/>
                <a:gd name="T3" fmla="*/ 212 h 217"/>
                <a:gd name="T4" fmla="*/ 5 w 186"/>
                <a:gd name="T5" fmla="*/ 0 h 217"/>
                <a:gd name="T6" fmla="*/ 0 w 186"/>
                <a:gd name="T7" fmla="*/ 4 h 217"/>
                <a:gd name="T8" fmla="*/ 181 w 186"/>
                <a:gd name="T9" fmla="*/ 217 h 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6" h="217">
                  <a:moveTo>
                    <a:pt x="181" y="217"/>
                  </a:moveTo>
                  <a:lnTo>
                    <a:pt x="186" y="212"/>
                  </a:lnTo>
                  <a:lnTo>
                    <a:pt x="5" y="0"/>
                  </a:lnTo>
                  <a:lnTo>
                    <a:pt x="0" y="4"/>
                  </a:lnTo>
                  <a:lnTo>
                    <a:pt x="181" y="21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17" name="Freeform 3913"/>
            <p:cNvSpPr>
              <a:spLocks/>
            </p:cNvSpPr>
            <p:nvPr/>
          </p:nvSpPr>
          <p:spPr bwMode="auto">
            <a:xfrm>
              <a:off x="9233534" y="6264962"/>
              <a:ext cx="317293" cy="356751"/>
            </a:xfrm>
            <a:custGeom>
              <a:avLst/>
              <a:gdLst>
                <a:gd name="T0" fmla="*/ 4 w 193"/>
                <a:gd name="T1" fmla="*/ 217 h 217"/>
                <a:gd name="T2" fmla="*/ 193 w 193"/>
                <a:gd name="T3" fmla="*/ 4 h 217"/>
                <a:gd name="T4" fmla="*/ 188 w 193"/>
                <a:gd name="T5" fmla="*/ 0 h 217"/>
                <a:gd name="T6" fmla="*/ 0 w 193"/>
                <a:gd name="T7" fmla="*/ 212 h 217"/>
                <a:gd name="T8" fmla="*/ 4 w 193"/>
                <a:gd name="T9" fmla="*/ 217 h 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3" h="217">
                  <a:moveTo>
                    <a:pt x="4" y="217"/>
                  </a:moveTo>
                  <a:lnTo>
                    <a:pt x="193" y="4"/>
                  </a:lnTo>
                  <a:lnTo>
                    <a:pt x="188" y="0"/>
                  </a:lnTo>
                  <a:lnTo>
                    <a:pt x="0" y="212"/>
                  </a:lnTo>
                  <a:lnTo>
                    <a:pt x="4" y="21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18" name="Freeform 3914"/>
            <p:cNvSpPr>
              <a:spLocks/>
            </p:cNvSpPr>
            <p:nvPr/>
          </p:nvSpPr>
          <p:spPr bwMode="auto">
            <a:xfrm>
              <a:off x="9233534" y="6264962"/>
              <a:ext cx="277837" cy="314006"/>
            </a:xfrm>
            <a:custGeom>
              <a:avLst/>
              <a:gdLst>
                <a:gd name="T0" fmla="*/ 4 w 169"/>
                <a:gd name="T1" fmla="*/ 191 h 191"/>
                <a:gd name="T2" fmla="*/ 169 w 169"/>
                <a:gd name="T3" fmla="*/ 4 h 191"/>
                <a:gd name="T4" fmla="*/ 164 w 169"/>
                <a:gd name="T5" fmla="*/ 0 h 191"/>
                <a:gd name="T6" fmla="*/ 0 w 169"/>
                <a:gd name="T7" fmla="*/ 187 h 191"/>
                <a:gd name="T8" fmla="*/ 4 w 169"/>
                <a:gd name="T9" fmla="*/ 191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91">
                  <a:moveTo>
                    <a:pt x="4" y="191"/>
                  </a:moveTo>
                  <a:lnTo>
                    <a:pt x="169" y="4"/>
                  </a:lnTo>
                  <a:lnTo>
                    <a:pt x="164" y="0"/>
                  </a:lnTo>
                  <a:lnTo>
                    <a:pt x="0" y="187"/>
                  </a:lnTo>
                  <a:lnTo>
                    <a:pt x="4" y="19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19" name="Freeform 3915"/>
            <p:cNvSpPr>
              <a:spLocks/>
            </p:cNvSpPr>
            <p:nvPr/>
          </p:nvSpPr>
          <p:spPr bwMode="auto">
            <a:xfrm>
              <a:off x="9831954" y="6251810"/>
              <a:ext cx="401138" cy="327159"/>
            </a:xfrm>
            <a:custGeom>
              <a:avLst/>
              <a:gdLst>
                <a:gd name="T0" fmla="*/ 5 w 244"/>
                <a:gd name="T1" fmla="*/ 199 h 199"/>
                <a:gd name="T2" fmla="*/ 244 w 244"/>
                <a:gd name="T3" fmla="*/ 5 h 199"/>
                <a:gd name="T4" fmla="*/ 240 w 244"/>
                <a:gd name="T5" fmla="*/ 0 h 199"/>
                <a:gd name="T6" fmla="*/ 0 w 244"/>
                <a:gd name="T7" fmla="*/ 195 h 199"/>
                <a:gd name="T8" fmla="*/ 5 w 244"/>
                <a:gd name="T9" fmla="*/ 199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4" h="199">
                  <a:moveTo>
                    <a:pt x="5" y="199"/>
                  </a:moveTo>
                  <a:lnTo>
                    <a:pt x="244" y="5"/>
                  </a:lnTo>
                  <a:lnTo>
                    <a:pt x="240" y="0"/>
                  </a:lnTo>
                  <a:lnTo>
                    <a:pt x="0" y="195"/>
                  </a:lnTo>
                  <a:lnTo>
                    <a:pt x="5" y="19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20" name="Freeform 3916"/>
            <p:cNvSpPr>
              <a:spLocks/>
            </p:cNvSpPr>
            <p:nvPr/>
          </p:nvSpPr>
          <p:spPr bwMode="auto">
            <a:xfrm>
              <a:off x="9572200" y="6266606"/>
              <a:ext cx="254821" cy="351818"/>
            </a:xfrm>
            <a:custGeom>
              <a:avLst/>
              <a:gdLst>
                <a:gd name="T0" fmla="*/ 5 w 155"/>
                <a:gd name="T1" fmla="*/ 214 h 214"/>
                <a:gd name="T2" fmla="*/ 155 w 155"/>
                <a:gd name="T3" fmla="*/ 3 h 214"/>
                <a:gd name="T4" fmla="*/ 151 w 155"/>
                <a:gd name="T5" fmla="*/ 0 h 214"/>
                <a:gd name="T6" fmla="*/ 0 w 155"/>
                <a:gd name="T7" fmla="*/ 211 h 214"/>
                <a:gd name="T8" fmla="*/ 5 w 155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5" h="214">
                  <a:moveTo>
                    <a:pt x="5" y="214"/>
                  </a:moveTo>
                  <a:lnTo>
                    <a:pt x="155" y="3"/>
                  </a:lnTo>
                  <a:lnTo>
                    <a:pt x="151" y="0"/>
                  </a:lnTo>
                  <a:lnTo>
                    <a:pt x="0" y="211"/>
                  </a:lnTo>
                  <a:lnTo>
                    <a:pt x="5" y="21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21" name="Freeform 3917"/>
            <p:cNvSpPr>
              <a:spLocks/>
            </p:cNvSpPr>
            <p:nvPr/>
          </p:nvSpPr>
          <p:spPr bwMode="auto">
            <a:xfrm>
              <a:off x="9572200" y="6251810"/>
              <a:ext cx="254821" cy="369903"/>
            </a:xfrm>
            <a:custGeom>
              <a:avLst/>
              <a:gdLst>
                <a:gd name="T0" fmla="*/ 151 w 155"/>
                <a:gd name="T1" fmla="*/ 225 h 225"/>
                <a:gd name="T2" fmla="*/ 155 w 155"/>
                <a:gd name="T3" fmla="*/ 220 h 225"/>
                <a:gd name="T4" fmla="*/ 5 w 155"/>
                <a:gd name="T5" fmla="*/ 0 h 225"/>
                <a:gd name="T6" fmla="*/ 0 w 155"/>
                <a:gd name="T7" fmla="*/ 5 h 225"/>
                <a:gd name="T8" fmla="*/ 151 w 155"/>
                <a:gd name="T9" fmla="*/ 225 h 2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5" h="225">
                  <a:moveTo>
                    <a:pt x="151" y="225"/>
                  </a:moveTo>
                  <a:lnTo>
                    <a:pt x="155" y="220"/>
                  </a:lnTo>
                  <a:lnTo>
                    <a:pt x="5" y="0"/>
                  </a:lnTo>
                  <a:lnTo>
                    <a:pt x="0" y="5"/>
                  </a:lnTo>
                  <a:lnTo>
                    <a:pt x="151" y="22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22" name="Rectangle 3918"/>
            <p:cNvSpPr>
              <a:spLocks noChangeArrowheads="1"/>
            </p:cNvSpPr>
            <p:nvPr/>
          </p:nvSpPr>
          <p:spPr bwMode="auto">
            <a:xfrm>
              <a:off x="9766193" y="6269894"/>
              <a:ext cx="11508" cy="34688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23" name="Rectangle 3919"/>
            <p:cNvSpPr>
              <a:spLocks noChangeArrowheads="1"/>
            </p:cNvSpPr>
            <p:nvPr/>
          </p:nvSpPr>
          <p:spPr bwMode="auto">
            <a:xfrm>
              <a:off x="9800717" y="5872044"/>
              <a:ext cx="9864" cy="38469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24" name="Rectangle 3920"/>
            <p:cNvSpPr>
              <a:spLocks noChangeArrowheads="1"/>
            </p:cNvSpPr>
            <p:nvPr/>
          </p:nvSpPr>
          <p:spPr bwMode="auto">
            <a:xfrm>
              <a:off x="9904290" y="5872044"/>
              <a:ext cx="9864" cy="38469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25" name="Rectangle 3921"/>
            <p:cNvSpPr>
              <a:spLocks noChangeArrowheads="1"/>
            </p:cNvSpPr>
            <p:nvPr/>
          </p:nvSpPr>
          <p:spPr bwMode="auto">
            <a:xfrm>
              <a:off x="10223228" y="5872044"/>
              <a:ext cx="9864" cy="38469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26" name="Rectangle 3922"/>
            <p:cNvSpPr>
              <a:spLocks noChangeArrowheads="1"/>
            </p:cNvSpPr>
            <p:nvPr/>
          </p:nvSpPr>
          <p:spPr bwMode="auto">
            <a:xfrm>
              <a:off x="10188703" y="5872044"/>
              <a:ext cx="9864" cy="38469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27" name="Rectangle 3923"/>
            <p:cNvSpPr>
              <a:spLocks noChangeArrowheads="1"/>
            </p:cNvSpPr>
            <p:nvPr/>
          </p:nvSpPr>
          <p:spPr bwMode="auto">
            <a:xfrm>
              <a:off x="9927306" y="5872044"/>
              <a:ext cx="9864" cy="38469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28" name="Rectangle 3924"/>
            <p:cNvSpPr>
              <a:spLocks noChangeArrowheads="1"/>
            </p:cNvSpPr>
            <p:nvPr/>
          </p:nvSpPr>
          <p:spPr bwMode="auto">
            <a:xfrm>
              <a:off x="9718516" y="5872044"/>
              <a:ext cx="9864" cy="38469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29" name="Rectangle 3925"/>
            <p:cNvSpPr>
              <a:spLocks noChangeArrowheads="1"/>
            </p:cNvSpPr>
            <p:nvPr/>
          </p:nvSpPr>
          <p:spPr bwMode="auto">
            <a:xfrm>
              <a:off x="9634672" y="5872044"/>
              <a:ext cx="9864" cy="38469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30" name="Rectangle 3926"/>
            <p:cNvSpPr>
              <a:spLocks noChangeArrowheads="1"/>
            </p:cNvSpPr>
            <p:nvPr/>
          </p:nvSpPr>
          <p:spPr bwMode="auto">
            <a:xfrm>
              <a:off x="8720603" y="6299487"/>
              <a:ext cx="1560165" cy="9864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31" name="Rectangle 3927"/>
            <p:cNvSpPr>
              <a:spLocks noChangeArrowheads="1"/>
            </p:cNvSpPr>
            <p:nvPr/>
          </p:nvSpPr>
          <p:spPr bwMode="auto">
            <a:xfrm>
              <a:off x="8720603" y="5886840"/>
              <a:ext cx="1560165" cy="9864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32" name="Rectangle 3928"/>
            <p:cNvSpPr>
              <a:spLocks noChangeArrowheads="1"/>
            </p:cNvSpPr>
            <p:nvPr/>
          </p:nvSpPr>
          <p:spPr bwMode="auto">
            <a:xfrm>
              <a:off x="9582064" y="5872044"/>
              <a:ext cx="13152" cy="38469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33" name="Rectangle 3929"/>
            <p:cNvSpPr>
              <a:spLocks noChangeArrowheads="1"/>
            </p:cNvSpPr>
            <p:nvPr/>
          </p:nvSpPr>
          <p:spPr bwMode="auto">
            <a:xfrm>
              <a:off x="9550827" y="5872044"/>
              <a:ext cx="11508" cy="38469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34" name="Rectangle 3930"/>
            <p:cNvSpPr>
              <a:spLocks noChangeArrowheads="1"/>
            </p:cNvSpPr>
            <p:nvPr/>
          </p:nvSpPr>
          <p:spPr bwMode="auto">
            <a:xfrm>
              <a:off x="9458763" y="5872044"/>
              <a:ext cx="9864" cy="38469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35" name="Rectangle 3931"/>
            <p:cNvSpPr>
              <a:spLocks noChangeArrowheads="1"/>
            </p:cNvSpPr>
            <p:nvPr/>
          </p:nvSpPr>
          <p:spPr bwMode="auto">
            <a:xfrm>
              <a:off x="9419307" y="5872044"/>
              <a:ext cx="9864" cy="38469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36" name="Rectangle 3932"/>
            <p:cNvSpPr>
              <a:spLocks noChangeArrowheads="1"/>
            </p:cNvSpPr>
            <p:nvPr/>
          </p:nvSpPr>
          <p:spPr bwMode="auto">
            <a:xfrm>
              <a:off x="9340394" y="5872044"/>
              <a:ext cx="9864" cy="38469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37" name="Rectangle 3933"/>
            <p:cNvSpPr>
              <a:spLocks noChangeArrowheads="1"/>
            </p:cNvSpPr>
            <p:nvPr/>
          </p:nvSpPr>
          <p:spPr bwMode="auto">
            <a:xfrm>
              <a:off x="9302582" y="5872044"/>
              <a:ext cx="9864" cy="38469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38" name="Rectangle 3934"/>
            <p:cNvSpPr>
              <a:spLocks noChangeArrowheads="1"/>
            </p:cNvSpPr>
            <p:nvPr/>
          </p:nvSpPr>
          <p:spPr bwMode="auto">
            <a:xfrm>
              <a:off x="9194078" y="5872044"/>
              <a:ext cx="9864" cy="38469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39" name="Rectangle 3935"/>
            <p:cNvSpPr>
              <a:spLocks noChangeArrowheads="1"/>
            </p:cNvSpPr>
            <p:nvPr/>
          </p:nvSpPr>
          <p:spPr bwMode="auto">
            <a:xfrm>
              <a:off x="9156265" y="5872044"/>
              <a:ext cx="9864" cy="38469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40" name="Rectangle 3936"/>
            <p:cNvSpPr>
              <a:spLocks noChangeArrowheads="1"/>
            </p:cNvSpPr>
            <p:nvPr/>
          </p:nvSpPr>
          <p:spPr bwMode="auto">
            <a:xfrm>
              <a:off x="9146401" y="5872044"/>
              <a:ext cx="9864" cy="38469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41" name="Rectangle 3937"/>
            <p:cNvSpPr>
              <a:spLocks noChangeArrowheads="1"/>
            </p:cNvSpPr>
            <p:nvPr/>
          </p:nvSpPr>
          <p:spPr bwMode="auto">
            <a:xfrm>
              <a:off x="9106945" y="5872044"/>
              <a:ext cx="13152" cy="38469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42" name="Rectangle 3938"/>
            <p:cNvSpPr>
              <a:spLocks noChangeArrowheads="1"/>
            </p:cNvSpPr>
            <p:nvPr/>
          </p:nvSpPr>
          <p:spPr bwMode="auto">
            <a:xfrm>
              <a:off x="8750195" y="5872044"/>
              <a:ext cx="9864" cy="38469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43" name="Rectangle 3939"/>
            <p:cNvSpPr>
              <a:spLocks noChangeArrowheads="1"/>
            </p:cNvSpPr>
            <p:nvPr/>
          </p:nvSpPr>
          <p:spPr bwMode="auto">
            <a:xfrm>
              <a:off x="8773211" y="5872044"/>
              <a:ext cx="9864" cy="38469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44" name="Rectangle 3940"/>
            <p:cNvSpPr>
              <a:spLocks noChangeArrowheads="1"/>
            </p:cNvSpPr>
            <p:nvPr/>
          </p:nvSpPr>
          <p:spPr bwMode="auto">
            <a:xfrm>
              <a:off x="8909664" y="5872044"/>
              <a:ext cx="11508" cy="38469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45" name="Rectangle 3941"/>
            <p:cNvSpPr>
              <a:spLocks noChangeArrowheads="1"/>
            </p:cNvSpPr>
            <p:nvPr/>
          </p:nvSpPr>
          <p:spPr bwMode="auto">
            <a:xfrm>
              <a:off x="8965560" y="5872044"/>
              <a:ext cx="9864" cy="38469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46" name="Rectangle 3942"/>
            <p:cNvSpPr>
              <a:spLocks noChangeArrowheads="1"/>
            </p:cNvSpPr>
            <p:nvPr/>
          </p:nvSpPr>
          <p:spPr bwMode="auto">
            <a:xfrm>
              <a:off x="9332175" y="6261674"/>
              <a:ext cx="9864" cy="361682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47" name="Rectangle 3943"/>
            <p:cNvSpPr>
              <a:spLocks noChangeArrowheads="1"/>
            </p:cNvSpPr>
            <p:nvPr/>
          </p:nvSpPr>
          <p:spPr bwMode="auto">
            <a:xfrm>
              <a:off x="9169417" y="6256742"/>
              <a:ext cx="9864" cy="360039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48" name="Rectangle 3944"/>
            <p:cNvSpPr>
              <a:spLocks noChangeArrowheads="1"/>
            </p:cNvSpPr>
            <p:nvPr/>
          </p:nvSpPr>
          <p:spPr bwMode="auto">
            <a:xfrm>
              <a:off x="9126673" y="6261674"/>
              <a:ext cx="9864" cy="355106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49" name="Rectangle 3945"/>
            <p:cNvSpPr>
              <a:spLocks noChangeArrowheads="1"/>
            </p:cNvSpPr>
            <p:nvPr/>
          </p:nvSpPr>
          <p:spPr bwMode="auto">
            <a:xfrm>
              <a:off x="8819244" y="6256742"/>
              <a:ext cx="9864" cy="360039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50" name="Rectangle 3946"/>
            <p:cNvSpPr>
              <a:spLocks noChangeArrowheads="1"/>
            </p:cNvSpPr>
            <p:nvPr/>
          </p:nvSpPr>
          <p:spPr bwMode="auto">
            <a:xfrm>
              <a:off x="8764991" y="6261674"/>
              <a:ext cx="9864" cy="361682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51" name="Freeform 3947"/>
            <p:cNvSpPr>
              <a:spLocks/>
            </p:cNvSpPr>
            <p:nvPr/>
          </p:nvSpPr>
          <p:spPr bwMode="auto">
            <a:xfrm>
              <a:off x="8718958" y="6264962"/>
              <a:ext cx="534303" cy="356751"/>
            </a:xfrm>
            <a:custGeom>
              <a:avLst/>
              <a:gdLst>
                <a:gd name="T0" fmla="*/ 3 w 325"/>
                <a:gd name="T1" fmla="*/ 217 h 217"/>
                <a:gd name="T2" fmla="*/ 325 w 325"/>
                <a:gd name="T3" fmla="*/ 4 h 217"/>
                <a:gd name="T4" fmla="*/ 322 w 325"/>
                <a:gd name="T5" fmla="*/ 0 h 217"/>
                <a:gd name="T6" fmla="*/ 0 w 325"/>
                <a:gd name="T7" fmla="*/ 212 h 217"/>
                <a:gd name="T8" fmla="*/ 3 w 325"/>
                <a:gd name="T9" fmla="*/ 217 h 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5" h="217">
                  <a:moveTo>
                    <a:pt x="3" y="217"/>
                  </a:moveTo>
                  <a:lnTo>
                    <a:pt x="325" y="4"/>
                  </a:lnTo>
                  <a:lnTo>
                    <a:pt x="322" y="0"/>
                  </a:lnTo>
                  <a:lnTo>
                    <a:pt x="0" y="212"/>
                  </a:lnTo>
                  <a:lnTo>
                    <a:pt x="3" y="21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52" name="Freeform 3948"/>
            <p:cNvSpPr>
              <a:spLocks/>
            </p:cNvSpPr>
            <p:nvPr/>
          </p:nvSpPr>
          <p:spPr bwMode="auto">
            <a:xfrm>
              <a:off x="8718958" y="6264962"/>
              <a:ext cx="521151" cy="356751"/>
            </a:xfrm>
            <a:custGeom>
              <a:avLst/>
              <a:gdLst>
                <a:gd name="T0" fmla="*/ 314 w 317"/>
                <a:gd name="T1" fmla="*/ 217 h 217"/>
                <a:gd name="T2" fmla="*/ 317 w 317"/>
                <a:gd name="T3" fmla="*/ 212 h 217"/>
                <a:gd name="T4" fmla="*/ 3 w 317"/>
                <a:gd name="T5" fmla="*/ 0 h 217"/>
                <a:gd name="T6" fmla="*/ 0 w 317"/>
                <a:gd name="T7" fmla="*/ 4 h 217"/>
                <a:gd name="T8" fmla="*/ 314 w 317"/>
                <a:gd name="T9" fmla="*/ 217 h 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7" h="217">
                  <a:moveTo>
                    <a:pt x="314" y="217"/>
                  </a:moveTo>
                  <a:lnTo>
                    <a:pt x="317" y="212"/>
                  </a:lnTo>
                  <a:lnTo>
                    <a:pt x="3" y="0"/>
                  </a:lnTo>
                  <a:lnTo>
                    <a:pt x="0" y="4"/>
                  </a:lnTo>
                  <a:lnTo>
                    <a:pt x="314" y="21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53" name="Rectangle 3949"/>
            <p:cNvSpPr>
              <a:spLocks noChangeArrowheads="1"/>
            </p:cNvSpPr>
            <p:nvPr/>
          </p:nvSpPr>
          <p:spPr bwMode="auto">
            <a:xfrm>
              <a:off x="8720603" y="6460600"/>
              <a:ext cx="517863" cy="2137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54" name="Rectangle 3950"/>
            <p:cNvSpPr>
              <a:spLocks noChangeArrowheads="1"/>
            </p:cNvSpPr>
            <p:nvPr/>
          </p:nvSpPr>
          <p:spPr bwMode="auto">
            <a:xfrm>
              <a:off x="9238466" y="6149881"/>
              <a:ext cx="567183" cy="1972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55" name="Rectangle 3951"/>
            <p:cNvSpPr>
              <a:spLocks noChangeArrowheads="1"/>
            </p:cNvSpPr>
            <p:nvPr/>
          </p:nvSpPr>
          <p:spPr bwMode="auto">
            <a:xfrm>
              <a:off x="9194078" y="6470464"/>
              <a:ext cx="9864" cy="14631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56" name="Freeform 3952"/>
            <p:cNvSpPr>
              <a:spLocks/>
            </p:cNvSpPr>
            <p:nvPr/>
          </p:nvSpPr>
          <p:spPr bwMode="auto">
            <a:xfrm>
              <a:off x="8802803" y="6470464"/>
              <a:ext cx="0" cy="146317"/>
            </a:xfrm>
            <a:custGeom>
              <a:avLst/>
              <a:gdLst>
                <a:gd name="T0" fmla="*/ 0 h 89"/>
                <a:gd name="T1" fmla="*/ 89 h 89"/>
                <a:gd name="T2" fmla="*/ 0 h 89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89">
                  <a:moveTo>
                    <a:pt x="0" y="0"/>
                  </a:moveTo>
                  <a:lnTo>
                    <a:pt x="0" y="89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57" name="Rectangle 3953"/>
            <p:cNvSpPr>
              <a:spLocks noChangeArrowheads="1"/>
            </p:cNvSpPr>
            <p:nvPr/>
          </p:nvSpPr>
          <p:spPr bwMode="auto">
            <a:xfrm>
              <a:off x="8797871" y="6470464"/>
              <a:ext cx="9864" cy="14631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58" name="Rectangle 3954"/>
            <p:cNvSpPr>
              <a:spLocks noChangeArrowheads="1"/>
            </p:cNvSpPr>
            <p:nvPr/>
          </p:nvSpPr>
          <p:spPr bwMode="auto">
            <a:xfrm>
              <a:off x="7712824" y="6529648"/>
              <a:ext cx="1007777" cy="16111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59" name="Rectangle 3955"/>
            <p:cNvSpPr>
              <a:spLocks noChangeArrowheads="1"/>
            </p:cNvSpPr>
            <p:nvPr/>
          </p:nvSpPr>
          <p:spPr bwMode="auto">
            <a:xfrm>
              <a:off x="7819686" y="6422787"/>
              <a:ext cx="460323" cy="12165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60" name="Freeform 3956"/>
            <p:cNvSpPr>
              <a:spLocks/>
            </p:cNvSpPr>
            <p:nvPr/>
          </p:nvSpPr>
          <p:spPr bwMode="auto">
            <a:xfrm>
              <a:off x="10499422" y="5612290"/>
              <a:ext cx="516219" cy="170977"/>
            </a:xfrm>
            <a:custGeom>
              <a:avLst/>
              <a:gdLst>
                <a:gd name="T0" fmla="*/ 0 w 314"/>
                <a:gd name="T1" fmla="*/ 0 h 104"/>
                <a:gd name="T2" fmla="*/ 314 w 314"/>
                <a:gd name="T3" fmla="*/ 0 h 104"/>
                <a:gd name="T4" fmla="*/ 314 w 314"/>
                <a:gd name="T5" fmla="*/ 104 h 104"/>
                <a:gd name="T6" fmla="*/ 21 w 314"/>
                <a:gd name="T7" fmla="*/ 33 h 104"/>
                <a:gd name="T8" fmla="*/ 0 w 314"/>
                <a:gd name="T9" fmla="*/ 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4" h="104">
                  <a:moveTo>
                    <a:pt x="0" y="0"/>
                  </a:moveTo>
                  <a:lnTo>
                    <a:pt x="314" y="0"/>
                  </a:lnTo>
                  <a:lnTo>
                    <a:pt x="314" y="104"/>
                  </a:lnTo>
                  <a:lnTo>
                    <a:pt x="21" y="33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61" name="Rectangle 3957"/>
            <p:cNvSpPr>
              <a:spLocks noChangeArrowheads="1"/>
            </p:cNvSpPr>
            <p:nvPr/>
          </p:nvSpPr>
          <p:spPr bwMode="auto">
            <a:xfrm>
              <a:off x="10917000" y="5696134"/>
              <a:ext cx="4932" cy="41264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62" name="Rectangle 3958"/>
            <p:cNvSpPr>
              <a:spLocks noChangeArrowheads="1"/>
            </p:cNvSpPr>
            <p:nvPr/>
          </p:nvSpPr>
          <p:spPr bwMode="auto">
            <a:xfrm>
              <a:off x="10849595" y="5676406"/>
              <a:ext cx="3288" cy="391274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63" name="Rectangle 3959"/>
            <p:cNvSpPr>
              <a:spLocks noChangeArrowheads="1"/>
            </p:cNvSpPr>
            <p:nvPr/>
          </p:nvSpPr>
          <p:spPr bwMode="auto">
            <a:xfrm>
              <a:off x="10535590" y="5651747"/>
              <a:ext cx="4932" cy="42908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64" name="Rectangle 3960"/>
            <p:cNvSpPr>
              <a:spLocks noChangeArrowheads="1"/>
            </p:cNvSpPr>
            <p:nvPr/>
          </p:nvSpPr>
          <p:spPr bwMode="auto">
            <a:xfrm>
              <a:off x="10588198" y="5666542"/>
              <a:ext cx="4932" cy="38634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65" name="Rectangle 3961"/>
            <p:cNvSpPr>
              <a:spLocks noChangeArrowheads="1"/>
            </p:cNvSpPr>
            <p:nvPr/>
          </p:nvSpPr>
          <p:spPr bwMode="auto">
            <a:xfrm>
              <a:off x="10769039" y="5684627"/>
              <a:ext cx="4932" cy="425799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66" name="Rectangle 3962"/>
            <p:cNvSpPr>
              <a:spLocks noChangeArrowheads="1"/>
            </p:cNvSpPr>
            <p:nvPr/>
          </p:nvSpPr>
          <p:spPr bwMode="auto">
            <a:xfrm>
              <a:off x="10505998" y="5932872"/>
              <a:ext cx="519507" cy="493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67" name="Rectangle 3963"/>
            <p:cNvSpPr>
              <a:spLocks noChangeArrowheads="1"/>
            </p:cNvSpPr>
            <p:nvPr/>
          </p:nvSpPr>
          <p:spPr bwMode="auto">
            <a:xfrm>
              <a:off x="10550385" y="5891772"/>
              <a:ext cx="440595" cy="32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68" name="Rectangle 3964"/>
            <p:cNvSpPr>
              <a:spLocks noChangeArrowheads="1"/>
            </p:cNvSpPr>
            <p:nvPr/>
          </p:nvSpPr>
          <p:spPr bwMode="auto">
            <a:xfrm>
              <a:off x="10525726" y="5719151"/>
              <a:ext cx="391274" cy="493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69" name="Freeform 3965"/>
            <p:cNvSpPr>
              <a:spLocks/>
            </p:cNvSpPr>
            <p:nvPr/>
          </p:nvSpPr>
          <p:spPr bwMode="auto">
            <a:xfrm>
              <a:off x="10765751" y="5895060"/>
              <a:ext cx="156180" cy="152893"/>
            </a:xfrm>
            <a:custGeom>
              <a:avLst/>
              <a:gdLst>
                <a:gd name="T0" fmla="*/ 94 w 95"/>
                <a:gd name="T1" fmla="*/ 93 h 93"/>
                <a:gd name="T2" fmla="*/ 0 w 95"/>
                <a:gd name="T3" fmla="*/ 1 h 93"/>
                <a:gd name="T4" fmla="*/ 2 w 95"/>
                <a:gd name="T5" fmla="*/ 0 h 93"/>
                <a:gd name="T6" fmla="*/ 95 w 95"/>
                <a:gd name="T7" fmla="*/ 92 h 93"/>
                <a:gd name="T8" fmla="*/ 94 w 95"/>
                <a:gd name="T9" fmla="*/ 93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5" h="93">
                  <a:moveTo>
                    <a:pt x="94" y="93"/>
                  </a:moveTo>
                  <a:lnTo>
                    <a:pt x="0" y="1"/>
                  </a:lnTo>
                  <a:lnTo>
                    <a:pt x="2" y="0"/>
                  </a:lnTo>
                  <a:lnTo>
                    <a:pt x="95" y="92"/>
                  </a:lnTo>
                  <a:lnTo>
                    <a:pt x="94" y="9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70" name="Freeform 3966"/>
            <p:cNvSpPr>
              <a:spLocks/>
            </p:cNvSpPr>
            <p:nvPr/>
          </p:nvSpPr>
          <p:spPr bwMode="auto">
            <a:xfrm>
              <a:off x="10765751" y="5899992"/>
              <a:ext cx="156180" cy="156181"/>
            </a:xfrm>
            <a:custGeom>
              <a:avLst/>
              <a:gdLst>
                <a:gd name="T0" fmla="*/ 2 w 95"/>
                <a:gd name="T1" fmla="*/ 95 h 95"/>
                <a:gd name="T2" fmla="*/ 0 w 95"/>
                <a:gd name="T3" fmla="*/ 93 h 95"/>
                <a:gd name="T4" fmla="*/ 94 w 95"/>
                <a:gd name="T5" fmla="*/ 0 h 95"/>
                <a:gd name="T6" fmla="*/ 95 w 95"/>
                <a:gd name="T7" fmla="*/ 1 h 95"/>
                <a:gd name="T8" fmla="*/ 2 w 95"/>
                <a:gd name="T9" fmla="*/ 95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5" h="95">
                  <a:moveTo>
                    <a:pt x="2" y="95"/>
                  </a:moveTo>
                  <a:lnTo>
                    <a:pt x="0" y="93"/>
                  </a:lnTo>
                  <a:lnTo>
                    <a:pt x="94" y="0"/>
                  </a:lnTo>
                  <a:lnTo>
                    <a:pt x="95" y="1"/>
                  </a:lnTo>
                  <a:lnTo>
                    <a:pt x="2" y="9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71" name="Rectangle 3967"/>
            <p:cNvSpPr>
              <a:spLocks noChangeArrowheads="1"/>
            </p:cNvSpPr>
            <p:nvPr/>
          </p:nvSpPr>
          <p:spPr bwMode="auto">
            <a:xfrm>
              <a:off x="10676975" y="5914788"/>
              <a:ext cx="314005" cy="493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72" name="Rectangle 3968"/>
            <p:cNvSpPr>
              <a:spLocks noChangeArrowheads="1"/>
            </p:cNvSpPr>
            <p:nvPr/>
          </p:nvSpPr>
          <p:spPr bwMode="auto">
            <a:xfrm>
              <a:off x="10951524" y="5766827"/>
              <a:ext cx="3288" cy="289346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73" name="Rectangle 3969"/>
            <p:cNvSpPr>
              <a:spLocks noChangeArrowheads="1"/>
            </p:cNvSpPr>
            <p:nvPr/>
          </p:nvSpPr>
          <p:spPr bwMode="auto">
            <a:xfrm>
              <a:off x="10491201" y="6138374"/>
              <a:ext cx="9864" cy="51293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74" name="Rectangle 3970"/>
            <p:cNvSpPr>
              <a:spLocks noChangeArrowheads="1"/>
            </p:cNvSpPr>
            <p:nvPr/>
          </p:nvSpPr>
          <p:spPr bwMode="auto">
            <a:xfrm>
              <a:off x="10399136" y="6133441"/>
              <a:ext cx="8220" cy="52279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75" name="Rectangle 3971"/>
            <p:cNvSpPr>
              <a:spLocks noChangeArrowheads="1"/>
            </p:cNvSpPr>
            <p:nvPr/>
          </p:nvSpPr>
          <p:spPr bwMode="auto">
            <a:xfrm>
              <a:off x="10338309" y="6144950"/>
              <a:ext cx="9864" cy="51293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76" name="Rectangle 3972"/>
            <p:cNvSpPr>
              <a:spLocks noChangeArrowheads="1"/>
            </p:cNvSpPr>
            <p:nvPr/>
          </p:nvSpPr>
          <p:spPr bwMode="auto">
            <a:xfrm>
              <a:off x="10315293" y="6564172"/>
              <a:ext cx="366614" cy="822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77" name="Rectangle 3973"/>
            <p:cNvSpPr>
              <a:spLocks noChangeArrowheads="1"/>
            </p:cNvSpPr>
            <p:nvPr/>
          </p:nvSpPr>
          <p:spPr bwMode="auto">
            <a:xfrm>
              <a:off x="10323512" y="6167966"/>
              <a:ext cx="348530" cy="6576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78" name="Rectangle 3974"/>
            <p:cNvSpPr>
              <a:spLocks noChangeArrowheads="1"/>
            </p:cNvSpPr>
            <p:nvPr/>
          </p:nvSpPr>
          <p:spPr bwMode="auto">
            <a:xfrm>
              <a:off x="10328445" y="6182761"/>
              <a:ext cx="360038" cy="9864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79" name="Rectangle 3975"/>
            <p:cNvSpPr>
              <a:spLocks noChangeArrowheads="1"/>
            </p:cNvSpPr>
            <p:nvPr/>
          </p:nvSpPr>
          <p:spPr bwMode="auto">
            <a:xfrm>
              <a:off x="10369544" y="6153169"/>
              <a:ext cx="340310" cy="9864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80" name="Rectangle 3976"/>
            <p:cNvSpPr>
              <a:spLocks noChangeArrowheads="1"/>
            </p:cNvSpPr>
            <p:nvPr/>
          </p:nvSpPr>
          <p:spPr bwMode="auto">
            <a:xfrm>
              <a:off x="10652314" y="6130153"/>
              <a:ext cx="4932" cy="53594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81" name="Freeform 3977"/>
            <p:cNvSpPr>
              <a:spLocks/>
            </p:cNvSpPr>
            <p:nvPr/>
          </p:nvSpPr>
          <p:spPr bwMode="auto">
            <a:xfrm>
              <a:off x="10404069" y="6559240"/>
              <a:ext cx="101929" cy="101929"/>
            </a:xfrm>
            <a:custGeom>
              <a:avLst/>
              <a:gdLst>
                <a:gd name="T0" fmla="*/ 59 w 62"/>
                <a:gd name="T1" fmla="*/ 62 h 62"/>
                <a:gd name="T2" fmla="*/ 0 w 62"/>
                <a:gd name="T3" fmla="*/ 3 h 62"/>
                <a:gd name="T4" fmla="*/ 3 w 62"/>
                <a:gd name="T5" fmla="*/ 0 h 62"/>
                <a:gd name="T6" fmla="*/ 62 w 62"/>
                <a:gd name="T7" fmla="*/ 57 h 62"/>
                <a:gd name="T8" fmla="*/ 59 w 62"/>
                <a:gd name="T9" fmla="*/ 6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2" h="62">
                  <a:moveTo>
                    <a:pt x="59" y="62"/>
                  </a:moveTo>
                  <a:lnTo>
                    <a:pt x="0" y="3"/>
                  </a:lnTo>
                  <a:lnTo>
                    <a:pt x="3" y="0"/>
                  </a:lnTo>
                  <a:lnTo>
                    <a:pt x="62" y="57"/>
                  </a:lnTo>
                  <a:lnTo>
                    <a:pt x="59" y="6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82" name="Freeform 3978"/>
            <p:cNvSpPr>
              <a:spLocks/>
            </p:cNvSpPr>
            <p:nvPr/>
          </p:nvSpPr>
          <p:spPr bwMode="auto">
            <a:xfrm>
              <a:off x="10404069" y="6562528"/>
              <a:ext cx="100284" cy="98641"/>
            </a:xfrm>
            <a:custGeom>
              <a:avLst/>
              <a:gdLst>
                <a:gd name="T0" fmla="*/ 5 w 61"/>
                <a:gd name="T1" fmla="*/ 60 h 60"/>
                <a:gd name="T2" fmla="*/ 0 w 61"/>
                <a:gd name="T3" fmla="*/ 55 h 60"/>
                <a:gd name="T4" fmla="*/ 56 w 61"/>
                <a:gd name="T5" fmla="*/ 0 h 60"/>
                <a:gd name="T6" fmla="*/ 61 w 61"/>
                <a:gd name="T7" fmla="*/ 4 h 60"/>
                <a:gd name="T8" fmla="*/ 5 w 61"/>
                <a:gd name="T9" fmla="*/ 6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" h="60">
                  <a:moveTo>
                    <a:pt x="5" y="60"/>
                  </a:moveTo>
                  <a:lnTo>
                    <a:pt x="0" y="55"/>
                  </a:lnTo>
                  <a:lnTo>
                    <a:pt x="56" y="0"/>
                  </a:lnTo>
                  <a:lnTo>
                    <a:pt x="61" y="4"/>
                  </a:lnTo>
                  <a:lnTo>
                    <a:pt x="5" y="6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83" name="Rectangle 3979"/>
            <p:cNvSpPr>
              <a:spLocks noChangeArrowheads="1"/>
            </p:cNvSpPr>
            <p:nvPr/>
          </p:nvSpPr>
          <p:spPr bwMode="auto">
            <a:xfrm>
              <a:off x="10481337" y="6365247"/>
              <a:ext cx="258109" cy="822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84" name="Freeform 3980"/>
            <p:cNvSpPr>
              <a:spLocks/>
            </p:cNvSpPr>
            <p:nvPr/>
          </p:nvSpPr>
          <p:spPr bwMode="auto">
            <a:xfrm>
              <a:off x="10491201" y="6355383"/>
              <a:ext cx="166044" cy="213721"/>
            </a:xfrm>
            <a:custGeom>
              <a:avLst/>
              <a:gdLst>
                <a:gd name="T0" fmla="*/ 96 w 101"/>
                <a:gd name="T1" fmla="*/ 130 h 130"/>
                <a:gd name="T2" fmla="*/ 0 w 101"/>
                <a:gd name="T3" fmla="*/ 3 h 130"/>
                <a:gd name="T4" fmla="*/ 5 w 101"/>
                <a:gd name="T5" fmla="*/ 0 h 130"/>
                <a:gd name="T6" fmla="*/ 101 w 101"/>
                <a:gd name="T7" fmla="*/ 127 h 130"/>
                <a:gd name="T8" fmla="*/ 96 w 101"/>
                <a:gd name="T9" fmla="*/ 13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1" h="130">
                  <a:moveTo>
                    <a:pt x="96" y="130"/>
                  </a:moveTo>
                  <a:lnTo>
                    <a:pt x="0" y="3"/>
                  </a:lnTo>
                  <a:lnTo>
                    <a:pt x="5" y="0"/>
                  </a:lnTo>
                  <a:lnTo>
                    <a:pt x="101" y="127"/>
                  </a:lnTo>
                  <a:lnTo>
                    <a:pt x="96" y="13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85" name="Freeform 3981"/>
            <p:cNvSpPr>
              <a:spLocks/>
            </p:cNvSpPr>
            <p:nvPr/>
          </p:nvSpPr>
          <p:spPr bwMode="auto">
            <a:xfrm>
              <a:off x="10496134" y="6368535"/>
              <a:ext cx="167689" cy="200569"/>
            </a:xfrm>
            <a:custGeom>
              <a:avLst/>
              <a:gdLst>
                <a:gd name="T0" fmla="*/ 5 w 102"/>
                <a:gd name="T1" fmla="*/ 122 h 122"/>
                <a:gd name="T2" fmla="*/ 0 w 102"/>
                <a:gd name="T3" fmla="*/ 119 h 122"/>
                <a:gd name="T4" fmla="*/ 98 w 102"/>
                <a:gd name="T5" fmla="*/ 0 h 122"/>
                <a:gd name="T6" fmla="*/ 102 w 102"/>
                <a:gd name="T7" fmla="*/ 4 h 122"/>
                <a:gd name="T8" fmla="*/ 5 w 102"/>
                <a:gd name="T9" fmla="*/ 122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2" h="122">
                  <a:moveTo>
                    <a:pt x="5" y="122"/>
                  </a:moveTo>
                  <a:lnTo>
                    <a:pt x="0" y="119"/>
                  </a:lnTo>
                  <a:lnTo>
                    <a:pt x="98" y="0"/>
                  </a:lnTo>
                  <a:lnTo>
                    <a:pt x="102" y="4"/>
                  </a:lnTo>
                  <a:lnTo>
                    <a:pt x="5" y="12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86" name="Rectangle 3982"/>
            <p:cNvSpPr>
              <a:spLocks noChangeArrowheads="1"/>
            </p:cNvSpPr>
            <p:nvPr/>
          </p:nvSpPr>
          <p:spPr bwMode="auto">
            <a:xfrm>
              <a:off x="11161957" y="6090697"/>
              <a:ext cx="9864" cy="49156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87" name="Rectangle 3983"/>
            <p:cNvSpPr>
              <a:spLocks noChangeArrowheads="1"/>
            </p:cNvSpPr>
            <p:nvPr/>
          </p:nvSpPr>
          <p:spPr bwMode="auto">
            <a:xfrm>
              <a:off x="11268818" y="6070969"/>
              <a:ext cx="9864" cy="531016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88" name="Rectangle 3984"/>
            <p:cNvSpPr>
              <a:spLocks noChangeArrowheads="1"/>
            </p:cNvSpPr>
            <p:nvPr/>
          </p:nvSpPr>
          <p:spPr bwMode="auto">
            <a:xfrm>
              <a:off x="11355950" y="6070969"/>
              <a:ext cx="9864" cy="52608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89" name="Rectangle 3985"/>
            <p:cNvSpPr>
              <a:spLocks noChangeArrowheads="1"/>
            </p:cNvSpPr>
            <p:nvPr/>
          </p:nvSpPr>
          <p:spPr bwMode="auto">
            <a:xfrm>
              <a:off x="11191549" y="6084121"/>
              <a:ext cx="9864" cy="499779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90" name="Rectangle 3986"/>
            <p:cNvSpPr>
              <a:spLocks noChangeArrowheads="1"/>
            </p:cNvSpPr>
            <p:nvPr/>
          </p:nvSpPr>
          <p:spPr bwMode="auto">
            <a:xfrm>
              <a:off x="11097841" y="6403059"/>
              <a:ext cx="419222" cy="9864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91" name="Rectangle 3987"/>
            <p:cNvSpPr>
              <a:spLocks noChangeArrowheads="1"/>
            </p:cNvSpPr>
            <p:nvPr/>
          </p:nvSpPr>
          <p:spPr bwMode="auto">
            <a:xfrm>
              <a:off x="11083045" y="6299487"/>
              <a:ext cx="425798" cy="9864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92" name="Rectangle 3988"/>
            <p:cNvSpPr>
              <a:spLocks noChangeArrowheads="1"/>
            </p:cNvSpPr>
            <p:nvPr/>
          </p:nvSpPr>
          <p:spPr bwMode="auto">
            <a:xfrm>
              <a:off x="11078113" y="6125222"/>
              <a:ext cx="443883" cy="9864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93" name="Rectangle 3989"/>
            <p:cNvSpPr>
              <a:spLocks noChangeArrowheads="1"/>
            </p:cNvSpPr>
            <p:nvPr/>
          </p:nvSpPr>
          <p:spPr bwMode="auto">
            <a:xfrm>
              <a:off x="11102773" y="6113713"/>
              <a:ext cx="415934" cy="6576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94" name="Rectangle 3990"/>
            <p:cNvSpPr>
              <a:spLocks noChangeArrowheads="1"/>
            </p:cNvSpPr>
            <p:nvPr/>
          </p:nvSpPr>
          <p:spPr bwMode="auto">
            <a:xfrm>
              <a:off x="11145517" y="6100561"/>
              <a:ext cx="284413" cy="9864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95" name="Freeform 3991"/>
            <p:cNvSpPr>
              <a:spLocks/>
            </p:cNvSpPr>
            <p:nvPr/>
          </p:nvSpPr>
          <p:spPr bwMode="auto">
            <a:xfrm>
              <a:off x="7047001" y="6687473"/>
              <a:ext cx="4719952" cy="161113"/>
            </a:xfrm>
            <a:custGeom>
              <a:avLst/>
              <a:gdLst>
                <a:gd name="T0" fmla="*/ 2871 w 2871"/>
                <a:gd name="T1" fmla="*/ 98 h 98"/>
                <a:gd name="T2" fmla="*/ 0 w 2871"/>
                <a:gd name="T3" fmla="*/ 98 h 98"/>
                <a:gd name="T4" fmla="*/ 116 w 2871"/>
                <a:gd name="T5" fmla="*/ 0 h 98"/>
                <a:gd name="T6" fmla="*/ 2871 w 2871"/>
                <a:gd name="T7" fmla="*/ 0 h 98"/>
                <a:gd name="T8" fmla="*/ 2871 w 2871"/>
                <a:gd name="T9" fmla="*/ 98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71" h="98">
                  <a:moveTo>
                    <a:pt x="2871" y="98"/>
                  </a:moveTo>
                  <a:lnTo>
                    <a:pt x="0" y="98"/>
                  </a:lnTo>
                  <a:lnTo>
                    <a:pt x="116" y="0"/>
                  </a:lnTo>
                  <a:lnTo>
                    <a:pt x="2871" y="0"/>
                  </a:lnTo>
                  <a:lnTo>
                    <a:pt x="2871" y="9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96" name="Rectangle 3992"/>
            <p:cNvSpPr>
              <a:spLocks noChangeArrowheads="1"/>
            </p:cNvSpPr>
            <p:nvPr/>
          </p:nvSpPr>
          <p:spPr bwMode="auto">
            <a:xfrm>
              <a:off x="10676975" y="5470905"/>
              <a:ext cx="499779" cy="15618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97" name="Rectangle 3993"/>
            <p:cNvSpPr>
              <a:spLocks noChangeArrowheads="1"/>
            </p:cNvSpPr>
            <p:nvPr/>
          </p:nvSpPr>
          <p:spPr bwMode="auto">
            <a:xfrm>
              <a:off x="10884120" y="5387060"/>
              <a:ext cx="276194" cy="12330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sp>
        <p:nvSpPr>
          <p:cNvPr id="5" name="TextBox 4"/>
          <p:cNvSpPr txBox="1"/>
          <p:nvPr/>
        </p:nvSpPr>
        <p:spPr>
          <a:xfrm>
            <a:off x="11321623" y="435006"/>
            <a:ext cx="595204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>
              <a:defRPr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r>
              <a:rPr lang="ru-RU" sz="2000" dirty="0" smtClean="0">
                <a:solidFill>
                  <a:srgbClr val="818385"/>
                </a:solidFill>
              </a:rPr>
              <a:t>5</a:t>
            </a:r>
          </a:p>
        </p:txBody>
      </p:sp>
      <p:sp>
        <p:nvSpPr>
          <p:cNvPr id="6" name="Прямоугольник 5"/>
          <p:cNvSpPr/>
          <p:nvPr/>
        </p:nvSpPr>
        <p:spPr>
          <a:xfrm>
            <a:off x="2285422" y="468826"/>
            <a:ext cx="8260795" cy="33643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defTabSz="1051998">
              <a:lnSpc>
                <a:spcPts val="2088"/>
              </a:lnSpc>
              <a:buFont typeface="Arial" panose="020B0604020202020204" pitchFamily="34" charset="0"/>
              <a:buNone/>
            </a:pPr>
            <a:r>
              <a:rPr lang="ru-RU" altLang="ru-RU" dirty="0" smtClean="0">
                <a:solidFill>
                  <a:schemeClr val="bg2">
                    <a:lumMod val="10000"/>
                  </a:schemeClr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ОСНОВНЫЕ РЕЗУЛЬТАТЫ ДЕЯТЕЛЬНОСТИ</a:t>
            </a:r>
            <a:endParaRPr lang="ru-RU" altLang="ru-RU" dirty="0">
              <a:solidFill>
                <a:schemeClr val="bg2">
                  <a:lumMod val="10000"/>
                </a:schemeClr>
              </a:solidFill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2221" name="Нижний колонтитул 16"/>
          <p:cNvSpPr txBox="1">
            <a:spLocks/>
          </p:cNvSpPr>
          <p:nvPr/>
        </p:nvSpPr>
        <p:spPr>
          <a:xfrm>
            <a:off x="290996" y="6655199"/>
            <a:ext cx="1100905" cy="174088"/>
          </a:xfrm>
          <a:prstGeom prst="rect">
            <a:avLst/>
          </a:prstGeom>
        </p:spPr>
        <p:txBody>
          <a:bodyPr/>
          <a:lstStyle>
            <a:defPPr>
              <a:defRPr lang="ru-RU"/>
            </a:defPPr>
            <a:lvl1pPr marL="0" algn="l" defTabSz="678851" rtl="0" eaLnBrk="1" latinLnBrk="0" hangingPunct="1">
              <a:defRPr sz="1336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39425" algn="l" defTabSz="678851" rtl="0" eaLnBrk="1" latinLnBrk="0" hangingPunct="1">
              <a:defRPr sz="1336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78851" algn="l" defTabSz="678851" rtl="0" eaLnBrk="1" latinLnBrk="0" hangingPunct="1">
              <a:defRPr sz="1336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018276" algn="l" defTabSz="678851" rtl="0" eaLnBrk="1" latinLnBrk="0" hangingPunct="1">
              <a:defRPr sz="1336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357701" algn="l" defTabSz="678851" rtl="0" eaLnBrk="1" latinLnBrk="0" hangingPunct="1">
              <a:defRPr sz="1336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697126" algn="l" defTabSz="678851" rtl="0" eaLnBrk="1" latinLnBrk="0" hangingPunct="1">
              <a:defRPr sz="1336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036552" algn="l" defTabSz="678851" rtl="0" eaLnBrk="1" latinLnBrk="0" hangingPunct="1">
              <a:defRPr sz="1336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375977" algn="l" defTabSz="678851" rtl="0" eaLnBrk="1" latinLnBrk="0" hangingPunct="1">
              <a:defRPr sz="1336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715402" algn="l" defTabSz="678851" rtl="0" eaLnBrk="1" latinLnBrk="0" hangingPunct="1">
              <a:defRPr sz="1336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ru-RU" sz="1781" dirty="0">
              <a:solidFill>
                <a:srgbClr val="9D2235"/>
              </a:solidFill>
            </a:endParaRPr>
          </a:p>
        </p:txBody>
      </p:sp>
      <p:grpSp>
        <p:nvGrpSpPr>
          <p:cNvPr id="2223" name="Группа 2222"/>
          <p:cNvGrpSpPr/>
          <p:nvPr/>
        </p:nvGrpSpPr>
        <p:grpSpPr>
          <a:xfrm>
            <a:off x="5333206" y="1054402"/>
            <a:ext cx="2078819" cy="2058922"/>
            <a:chOff x="4250097" y="1488530"/>
            <a:chExt cx="1686761" cy="1722063"/>
          </a:xfrm>
        </p:grpSpPr>
        <p:sp>
          <p:nvSpPr>
            <p:cNvPr id="2224" name="Freeform 11"/>
            <p:cNvSpPr>
              <a:spLocks/>
            </p:cNvSpPr>
            <p:nvPr/>
          </p:nvSpPr>
          <p:spPr bwMode="auto">
            <a:xfrm>
              <a:off x="4335416" y="1754799"/>
              <a:ext cx="353908" cy="846540"/>
            </a:xfrm>
            <a:custGeom>
              <a:avLst/>
              <a:gdLst>
                <a:gd name="T0" fmla="*/ 0 w 186"/>
                <a:gd name="T1" fmla="*/ 322 h 445"/>
                <a:gd name="T2" fmla="*/ 19 w 186"/>
                <a:gd name="T3" fmla="*/ 445 h 445"/>
                <a:gd name="T4" fmla="*/ 55 w 186"/>
                <a:gd name="T5" fmla="*/ 434 h 445"/>
                <a:gd name="T6" fmla="*/ 37 w 186"/>
                <a:gd name="T7" fmla="*/ 322 h 445"/>
                <a:gd name="T8" fmla="*/ 186 w 186"/>
                <a:gd name="T9" fmla="*/ 30 h 445"/>
                <a:gd name="T10" fmla="*/ 164 w 186"/>
                <a:gd name="T11" fmla="*/ 0 h 445"/>
                <a:gd name="T12" fmla="*/ 0 w 186"/>
                <a:gd name="T13" fmla="*/ 322 h 4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6" h="445">
                  <a:moveTo>
                    <a:pt x="0" y="322"/>
                  </a:moveTo>
                  <a:cubicBezTo>
                    <a:pt x="0" y="365"/>
                    <a:pt x="7" y="407"/>
                    <a:pt x="19" y="445"/>
                  </a:cubicBezTo>
                  <a:cubicBezTo>
                    <a:pt x="55" y="434"/>
                    <a:pt x="55" y="434"/>
                    <a:pt x="55" y="434"/>
                  </a:cubicBezTo>
                  <a:cubicBezTo>
                    <a:pt x="43" y="399"/>
                    <a:pt x="37" y="361"/>
                    <a:pt x="37" y="322"/>
                  </a:cubicBezTo>
                  <a:cubicBezTo>
                    <a:pt x="37" y="202"/>
                    <a:pt x="96" y="96"/>
                    <a:pt x="186" y="30"/>
                  </a:cubicBezTo>
                  <a:cubicBezTo>
                    <a:pt x="164" y="0"/>
                    <a:pt x="164" y="0"/>
                    <a:pt x="164" y="0"/>
                  </a:cubicBezTo>
                  <a:cubicBezTo>
                    <a:pt x="65" y="73"/>
                    <a:pt x="0" y="190"/>
                    <a:pt x="0" y="322"/>
                  </a:cubicBezTo>
                  <a:close/>
                </a:path>
              </a:pathLst>
            </a:custGeom>
            <a:solidFill>
              <a:srgbClr val="C126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ru-RU" sz="1200">
                <a:solidFill>
                  <a:prstClr val="black"/>
                </a:solidFill>
              </a:endParaRPr>
            </a:p>
          </p:txBody>
        </p:sp>
        <p:sp>
          <p:nvSpPr>
            <p:cNvPr id="2225" name="Freeform 12"/>
            <p:cNvSpPr>
              <a:spLocks/>
            </p:cNvSpPr>
            <p:nvPr/>
          </p:nvSpPr>
          <p:spPr bwMode="auto">
            <a:xfrm>
              <a:off x="4372555" y="2580585"/>
              <a:ext cx="719831" cy="543970"/>
            </a:xfrm>
            <a:custGeom>
              <a:avLst/>
              <a:gdLst>
                <a:gd name="T0" fmla="*/ 36 w 379"/>
                <a:gd name="T1" fmla="*/ 0 h 286"/>
                <a:gd name="T2" fmla="*/ 0 w 379"/>
                <a:gd name="T3" fmla="*/ 11 h 286"/>
                <a:gd name="T4" fmla="*/ 379 w 379"/>
                <a:gd name="T5" fmla="*/ 286 h 286"/>
                <a:gd name="T6" fmla="*/ 379 w 379"/>
                <a:gd name="T7" fmla="*/ 249 h 286"/>
                <a:gd name="T8" fmla="*/ 36 w 379"/>
                <a:gd name="T9" fmla="*/ 0 h 2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9" h="286">
                  <a:moveTo>
                    <a:pt x="36" y="0"/>
                  </a:moveTo>
                  <a:cubicBezTo>
                    <a:pt x="0" y="11"/>
                    <a:pt x="0" y="11"/>
                    <a:pt x="0" y="11"/>
                  </a:cubicBezTo>
                  <a:cubicBezTo>
                    <a:pt x="52" y="171"/>
                    <a:pt x="202" y="286"/>
                    <a:pt x="379" y="286"/>
                  </a:cubicBezTo>
                  <a:cubicBezTo>
                    <a:pt x="379" y="249"/>
                    <a:pt x="379" y="249"/>
                    <a:pt x="379" y="249"/>
                  </a:cubicBezTo>
                  <a:cubicBezTo>
                    <a:pt x="219" y="249"/>
                    <a:pt x="83" y="145"/>
                    <a:pt x="36" y="0"/>
                  </a:cubicBezTo>
                  <a:close/>
                </a:path>
              </a:pathLst>
            </a:custGeom>
            <a:solidFill>
              <a:srgbClr val="C6A8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ru-RU" sz="1200">
                <a:solidFill>
                  <a:prstClr val="black"/>
                </a:solidFill>
              </a:endParaRPr>
            </a:p>
          </p:txBody>
        </p:sp>
        <p:sp>
          <p:nvSpPr>
            <p:cNvPr id="2226" name="Freeform 13"/>
            <p:cNvSpPr>
              <a:spLocks/>
            </p:cNvSpPr>
            <p:nvPr/>
          </p:nvSpPr>
          <p:spPr bwMode="auto">
            <a:xfrm>
              <a:off x="5495447" y="1754799"/>
              <a:ext cx="353908" cy="846540"/>
            </a:xfrm>
            <a:custGeom>
              <a:avLst/>
              <a:gdLst>
                <a:gd name="T0" fmla="*/ 149 w 186"/>
                <a:gd name="T1" fmla="*/ 322 h 445"/>
                <a:gd name="T2" fmla="*/ 131 w 186"/>
                <a:gd name="T3" fmla="*/ 434 h 445"/>
                <a:gd name="T4" fmla="*/ 167 w 186"/>
                <a:gd name="T5" fmla="*/ 445 h 445"/>
                <a:gd name="T6" fmla="*/ 186 w 186"/>
                <a:gd name="T7" fmla="*/ 322 h 445"/>
                <a:gd name="T8" fmla="*/ 22 w 186"/>
                <a:gd name="T9" fmla="*/ 0 h 445"/>
                <a:gd name="T10" fmla="*/ 0 w 186"/>
                <a:gd name="T11" fmla="*/ 30 h 445"/>
                <a:gd name="T12" fmla="*/ 149 w 186"/>
                <a:gd name="T13" fmla="*/ 322 h 4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6" h="445">
                  <a:moveTo>
                    <a:pt x="149" y="322"/>
                  </a:moveTo>
                  <a:cubicBezTo>
                    <a:pt x="149" y="361"/>
                    <a:pt x="143" y="399"/>
                    <a:pt x="131" y="434"/>
                  </a:cubicBezTo>
                  <a:cubicBezTo>
                    <a:pt x="167" y="445"/>
                    <a:pt x="167" y="445"/>
                    <a:pt x="167" y="445"/>
                  </a:cubicBezTo>
                  <a:cubicBezTo>
                    <a:pt x="179" y="407"/>
                    <a:pt x="186" y="365"/>
                    <a:pt x="186" y="322"/>
                  </a:cubicBezTo>
                  <a:cubicBezTo>
                    <a:pt x="186" y="190"/>
                    <a:pt x="121" y="73"/>
                    <a:pt x="22" y="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90" y="96"/>
                    <a:pt x="149" y="202"/>
                    <a:pt x="149" y="322"/>
                  </a:cubicBezTo>
                  <a:close/>
                </a:path>
              </a:pathLst>
            </a:custGeom>
            <a:solidFill>
              <a:srgbClr val="A77B53"/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ru-RU" sz="1200">
                <a:solidFill>
                  <a:prstClr val="black"/>
                </a:solidFill>
              </a:endParaRPr>
            </a:p>
          </p:txBody>
        </p:sp>
        <p:sp>
          <p:nvSpPr>
            <p:cNvPr id="2227" name="Freeform 14"/>
            <p:cNvSpPr>
              <a:spLocks/>
            </p:cNvSpPr>
            <p:nvPr/>
          </p:nvSpPr>
          <p:spPr bwMode="auto">
            <a:xfrm>
              <a:off x="4647816" y="1610614"/>
              <a:ext cx="889139" cy="202078"/>
            </a:xfrm>
            <a:custGeom>
              <a:avLst/>
              <a:gdLst>
                <a:gd name="T0" fmla="*/ 234 w 468"/>
                <a:gd name="T1" fmla="*/ 37 h 106"/>
                <a:gd name="T2" fmla="*/ 446 w 468"/>
                <a:gd name="T3" fmla="*/ 106 h 106"/>
                <a:gd name="T4" fmla="*/ 468 w 468"/>
                <a:gd name="T5" fmla="*/ 76 h 106"/>
                <a:gd name="T6" fmla="*/ 234 w 468"/>
                <a:gd name="T7" fmla="*/ 0 h 106"/>
                <a:gd name="T8" fmla="*/ 0 w 468"/>
                <a:gd name="T9" fmla="*/ 76 h 106"/>
                <a:gd name="T10" fmla="*/ 22 w 468"/>
                <a:gd name="T11" fmla="*/ 106 h 106"/>
                <a:gd name="T12" fmla="*/ 234 w 468"/>
                <a:gd name="T13" fmla="*/ 37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8" h="106">
                  <a:moveTo>
                    <a:pt x="234" y="37"/>
                  </a:moveTo>
                  <a:cubicBezTo>
                    <a:pt x="313" y="37"/>
                    <a:pt x="387" y="63"/>
                    <a:pt x="446" y="106"/>
                  </a:cubicBezTo>
                  <a:cubicBezTo>
                    <a:pt x="468" y="76"/>
                    <a:pt x="468" y="76"/>
                    <a:pt x="468" y="76"/>
                  </a:cubicBezTo>
                  <a:cubicBezTo>
                    <a:pt x="402" y="29"/>
                    <a:pt x="321" y="0"/>
                    <a:pt x="234" y="0"/>
                  </a:cubicBezTo>
                  <a:cubicBezTo>
                    <a:pt x="147" y="0"/>
                    <a:pt x="66" y="29"/>
                    <a:pt x="0" y="76"/>
                  </a:cubicBezTo>
                  <a:cubicBezTo>
                    <a:pt x="22" y="106"/>
                    <a:pt x="22" y="106"/>
                    <a:pt x="22" y="106"/>
                  </a:cubicBezTo>
                  <a:cubicBezTo>
                    <a:pt x="81" y="63"/>
                    <a:pt x="155" y="37"/>
                    <a:pt x="234" y="37"/>
                  </a:cubicBez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ru-RU" sz="1200">
                <a:solidFill>
                  <a:prstClr val="black"/>
                </a:solidFill>
              </a:endParaRPr>
            </a:p>
          </p:txBody>
        </p:sp>
        <p:sp>
          <p:nvSpPr>
            <p:cNvPr id="2228" name="Freeform 15"/>
            <p:cNvSpPr>
              <a:spLocks/>
            </p:cNvSpPr>
            <p:nvPr/>
          </p:nvSpPr>
          <p:spPr bwMode="auto">
            <a:xfrm>
              <a:off x="5092385" y="2580585"/>
              <a:ext cx="720923" cy="543970"/>
            </a:xfrm>
            <a:custGeom>
              <a:avLst/>
              <a:gdLst>
                <a:gd name="T0" fmla="*/ 0 w 379"/>
                <a:gd name="T1" fmla="*/ 249 h 286"/>
                <a:gd name="T2" fmla="*/ 0 w 379"/>
                <a:gd name="T3" fmla="*/ 286 h 286"/>
                <a:gd name="T4" fmla="*/ 379 w 379"/>
                <a:gd name="T5" fmla="*/ 11 h 286"/>
                <a:gd name="T6" fmla="*/ 343 w 379"/>
                <a:gd name="T7" fmla="*/ 0 h 286"/>
                <a:gd name="T8" fmla="*/ 0 w 379"/>
                <a:gd name="T9" fmla="*/ 249 h 2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9" h="286">
                  <a:moveTo>
                    <a:pt x="0" y="249"/>
                  </a:moveTo>
                  <a:cubicBezTo>
                    <a:pt x="0" y="286"/>
                    <a:pt x="0" y="286"/>
                    <a:pt x="0" y="286"/>
                  </a:cubicBezTo>
                  <a:cubicBezTo>
                    <a:pt x="177" y="286"/>
                    <a:pt x="327" y="171"/>
                    <a:pt x="379" y="11"/>
                  </a:cubicBezTo>
                  <a:cubicBezTo>
                    <a:pt x="343" y="0"/>
                    <a:pt x="343" y="0"/>
                    <a:pt x="343" y="0"/>
                  </a:cubicBezTo>
                  <a:cubicBezTo>
                    <a:pt x="296" y="145"/>
                    <a:pt x="160" y="249"/>
                    <a:pt x="0" y="249"/>
                  </a:cubicBezTo>
                  <a:close/>
                </a:path>
              </a:pathLst>
            </a:custGeom>
            <a:solidFill>
              <a:srgbClr val="7F13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ru-RU" sz="1200">
                <a:solidFill>
                  <a:prstClr val="black"/>
                </a:solidFill>
              </a:endParaRPr>
            </a:p>
          </p:txBody>
        </p:sp>
        <p:grpSp>
          <p:nvGrpSpPr>
            <p:cNvPr id="2229" name="Группа 2228"/>
            <p:cNvGrpSpPr/>
            <p:nvPr/>
          </p:nvGrpSpPr>
          <p:grpSpPr>
            <a:xfrm>
              <a:off x="4250097" y="1488530"/>
              <a:ext cx="1686761" cy="1722063"/>
              <a:chOff x="4691063" y="1990726"/>
              <a:chExt cx="2806700" cy="2865437"/>
            </a:xfrm>
          </p:grpSpPr>
          <p:sp>
            <p:nvSpPr>
              <p:cNvPr id="2292" name="Freeform 10"/>
              <p:cNvSpPr>
                <a:spLocks noEditPoints="1"/>
              </p:cNvSpPr>
              <p:nvPr/>
            </p:nvSpPr>
            <p:spPr bwMode="auto">
              <a:xfrm>
                <a:off x="4691063" y="2046288"/>
                <a:ext cx="2806700" cy="2809875"/>
              </a:xfrm>
              <a:custGeom>
                <a:avLst/>
                <a:gdLst>
                  <a:gd name="T0" fmla="*/ 508 w 1016"/>
                  <a:gd name="T1" fmla="*/ 1017 h 1017"/>
                  <a:gd name="T2" fmla="*/ 0 w 1016"/>
                  <a:gd name="T3" fmla="*/ 508 h 1017"/>
                  <a:gd name="T4" fmla="*/ 508 w 1016"/>
                  <a:gd name="T5" fmla="*/ 0 h 1017"/>
                  <a:gd name="T6" fmla="*/ 1016 w 1016"/>
                  <a:gd name="T7" fmla="*/ 508 h 1017"/>
                  <a:gd name="T8" fmla="*/ 508 w 1016"/>
                  <a:gd name="T9" fmla="*/ 1017 h 1017"/>
                  <a:gd name="T10" fmla="*/ 508 w 1016"/>
                  <a:gd name="T11" fmla="*/ 8 h 1017"/>
                  <a:gd name="T12" fmla="*/ 8 w 1016"/>
                  <a:gd name="T13" fmla="*/ 508 h 1017"/>
                  <a:gd name="T14" fmla="*/ 508 w 1016"/>
                  <a:gd name="T15" fmla="*/ 1009 h 1017"/>
                  <a:gd name="T16" fmla="*/ 1008 w 1016"/>
                  <a:gd name="T17" fmla="*/ 508 h 1017"/>
                  <a:gd name="T18" fmla="*/ 508 w 1016"/>
                  <a:gd name="T19" fmla="*/ 8 h 10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16" h="1017">
                    <a:moveTo>
                      <a:pt x="508" y="1017"/>
                    </a:moveTo>
                    <a:cubicBezTo>
                      <a:pt x="228" y="1017"/>
                      <a:pt x="0" y="789"/>
                      <a:pt x="0" y="508"/>
                    </a:cubicBezTo>
                    <a:cubicBezTo>
                      <a:pt x="0" y="228"/>
                      <a:pt x="228" y="0"/>
                      <a:pt x="508" y="0"/>
                    </a:cubicBezTo>
                    <a:cubicBezTo>
                      <a:pt x="788" y="0"/>
                      <a:pt x="1016" y="228"/>
                      <a:pt x="1016" y="508"/>
                    </a:cubicBezTo>
                    <a:cubicBezTo>
                      <a:pt x="1016" y="789"/>
                      <a:pt x="788" y="1017"/>
                      <a:pt x="508" y="1017"/>
                    </a:cubicBezTo>
                    <a:close/>
                    <a:moveTo>
                      <a:pt x="508" y="8"/>
                    </a:moveTo>
                    <a:cubicBezTo>
                      <a:pt x="232" y="8"/>
                      <a:pt x="8" y="233"/>
                      <a:pt x="8" y="508"/>
                    </a:cubicBezTo>
                    <a:cubicBezTo>
                      <a:pt x="8" y="784"/>
                      <a:pt x="232" y="1009"/>
                      <a:pt x="508" y="1009"/>
                    </a:cubicBezTo>
                    <a:cubicBezTo>
                      <a:pt x="784" y="1009"/>
                      <a:pt x="1008" y="784"/>
                      <a:pt x="1008" y="508"/>
                    </a:cubicBezTo>
                    <a:cubicBezTo>
                      <a:pt x="1008" y="233"/>
                      <a:pt x="784" y="8"/>
                      <a:pt x="508" y="8"/>
                    </a:cubicBezTo>
                    <a:close/>
                  </a:path>
                </a:pathLst>
              </a:custGeom>
              <a:solidFill>
                <a:srgbClr val="E6E7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 sz="1200">
                  <a:solidFill>
                    <a:prstClr val="black"/>
                  </a:solidFill>
                </a:endParaRPr>
              </a:p>
            </p:txBody>
          </p:sp>
          <p:sp>
            <p:nvSpPr>
              <p:cNvPr id="2293" name="Oval 16"/>
              <p:cNvSpPr>
                <a:spLocks noChangeArrowheads="1"/>
              </p:cNvSpPr>
              <p:nvPr/>
            </p:nvSpPr>
            <p:spPr bwMode="auto">
              <a:xfrm>
                <a:off x="6854826" y="4519613"/>
                <a:ext cx="119063" cy="119063"/>
              </a:xfrm>
              <a:prstGeom prst="ellipse">
                <a:avLst/>
              </a:prstGeom>
              <a:solidFill>
                <a:srgbClr val="7F131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 sz="1200">
                  <a:solidFill>
                    <a:prstClr val="black"/>
                  </a:solidFill>
                </a:endParaRPr>
              </a:p>
            </p:txBody>
          </p:sp>
          <p:sp>
            <p:nvSpPr>
              <p:cNvPr id="2294" name="Freeform 17"/>
              <p:cNvSpPr>
                <a:spLocks/>
              </p:cNvSpPr>
              <p:nvPr/>
            </p:nvSpPr>
            <p:spPr bwMode="auto">
              <a:xfrm>
                <a:off x="7354888" y="2954338"/>
                <a:ext cx="131763" cy="133350"/>
              </a:xfrm>
              <a:custGeom>
                <a:avLst/>
                <a:gdLst>
                  <a:gd name="T0" fmla="*/ 30 w 48"/>
                  <a:gd name="T1" fmla="*/ 3 h 48"/>
                  <a:gd name="T2" fmla="*/ 44 w 48"/>
                  <a:gd name="T3" fmla="*/ 30 h 48"/>
                  <a:gd name="T4" fmla="*/ 17 w 48"/>
                  <a:gd name="T5" fmla="*/ 44 h 48"/>
                  <a:gd name="T6" fmla="*/ 3 w 48"/>
                  <a:gd name="T7" fmla="*/ 17 h 48"/>
                  <a:gd name="T8" fmla="*/ 30 w 48"/>
                  <a:gd name="T9" fmla="*/ 3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48">
                    <a:moveTo>
                      <a:pt x="30" y="3"/>
                    </a:moveTo>
                    <a:cubicBezTo>
                      <a:pt x="42" y="7"/>
                      <a:pt x="48" y="19"/>
                      <a:pt x="44" y="30"/>
                    </a:cubicBezTo>
                    <a:cubicBezTo>
                      <a:pt x="41" y="42"/>
                      <a:pt x="28" y="48"/>
                      <a:pt x="17" y="44"/>
                    </a:cubicBezTo>
                    <a:cubicBezTo>
                      <a:pt x="6" y="40"/>
                      <a:pt x="0" y="28"/>
                      <a:pt x="3" y="17"/>
                    </a:cubicBezTo>
                    <a:cubicBezTo>
                      <a:pt x="7" y="6"/>
                      <a:pt x="19" y="0"/>
                      <a:pt x="30" y="3"/>
                    </a:cubicBezTo>
                    <a:close/>
                  </a:path>
                </a:pathLst>
              </a:custGeom>
              <a:solidFill>
                <a:srgbClr val="A77B53"/>
              </a:solidFill>
              <a:ln>
                <a:noFill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 sz="1200">
                  <a:solidFill>
                    <a:prstClr val="black"/>
                  </a:solidFill>
                </a:endParaRPr>
              </a:p>
            </p:txBody>
          </p:sp>
          <p:sp>
            <p:nvSpPr>
              <p:cNvPr id="2295" name="Freeform 18"/>
              <p:cNvSpPr>
                <a:spLocks/>
              </p:cNvSpPr>
              <p:nvPr/>
            </p:nvSpPr>
            <p:spPr bwMode="auto">
              <a:xfrm>
                <a:off x="6027738" y="1990726"/>
                <a:ext cx="133350" cy="131763"/>
              </a:xfrm>
              <a:custGeom>
                <a:avLst/>
                <a:gdLst>
                  <a:gd name="T0" fmla="*/ 7 w 48"/>
                  <a:gd name="T1" fmla="*/ 11 h 48"/>
                  <a:gd name="T2" fmla="*/ 37 w 48"/>
                  <a:gd name="T3" fmla="*/ 7 h 48"/>
                  <a:gd name="T4" fmla="*/ 41 w 48"/>
                  <a:gd name="T5" fmla="*/ 37 h 48"/>
                  <a:gd name="T6" fmla="*/ 11 w 48"/>
                  <a:gd name="T7" fmla="*/ 41 h 48"/>
                  <a:gd name="T8" fmla="*/ 7 w 48"/>
                  <a:gd name="T9" fmla="*/ 11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48">
                    <a:moveTo>
                      <a:pt x="7" y="11"/>
                    </a:moveTo>
                    <a:cubicBezTo>
                      <a:pt x="14" y="2"/>
                      <a:pt x="27" y="0"/>
                      <a:pt x="37" y="7"/>
                    </a:cubicBezTo>
                    <a:cubicBezTo>
                      <a:pt x="46" y="14"/>
                      <a:pt x="48" y="27"/>
                      <a:pt x="41" y="37"/>
                    </a:cubicBezTo>
                    <a:cubicBezTo>
                      <a:pt x="34" y="46"/>
                      <a:pt x="21" y="48"/>
                      <a:pt x="11" y="41"/>
                    </a:cubicBezTo>
                    <a:cubicBezTo>
                      <a:pt x="2" y="34"/>
                      <a:pt x="0" y="21"/>
                      <a:pt x="7" y="11"/>
                    </a:cubicBez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 sz="1200">
                  <a:solidFill>
                    <a:prstClr val="black"/>
                  </a:solidFill>
                </a:endParaRPr>
              </a:p>
            </p:txBody>
          </p:sp>
          <p:sp>
            <p:nvSpPr>
              <p:cNvPr id="2296" name="Freeform 19"/>
              <p:cNvSpPr>
                <a:spLocks/>
              </p:cNvSpPr>
              <p:nvPr/>
            </p:nvSpPr>
            <p:spPr bwMode="auto">
              <a:xfrm>
                <a:off x="4702176" y="2952751"/>
                <a:ext cx="133350" cy="134938"/>
              </a:xfrm>
              <a:custGeom>
                <a:avLst/>
                <a:gdLst>
                  <a:gd name="T0" fmla="*/ 7 w 48"/>
                  <a:gd name="T1" fmla="*/ 37 h 49"/>
                  <a:gd name="T2" fmla="*/ 12 w 48"/>
                  <a:gd name="T3" fmla="*/ 7 h 49"/>
                  <a:gd name="T4" fmla="*/ 42 w 48"/>
                  <a:gd name="T5" fmla="*/ 12 h 49"/>
                  <a:gd name="T6" fmla="*/ 37 w 48"/>
                  <a:gd name="T7" fmla="*/ 42 h 49"/>
                  <a:gd name="T8" fmla="*/ 7 w 48"/>
                  <a:gd name="T9" fmla="*/ 37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49">
                    <a:moveTo>
                      <a:pt x="7" y="37"/>
                    </a:moveTo>
                    <a:cubicBezTo>
                      <a:pt x="0" y="28"/>
                      <a:pt x="2" y="14"/>
                      <a:pt x="12" y="7"/>
                    </a:cubicBezTo>
                    <a:cubicBezTo>
                      <a:pt x="21" y="0"/>
                      <a:pt x="35" y="3"/>
                      <a:pt x="42" y="12"/>
                    </a:cubicBezTo>
                    <a:cubicBezTo>
                      <a:pt x="48" y="22"/>
                      <a:pt x="46" y="35"/>
                      <a:pt x="37" y="42"/>
                    </a:cubicBezTo>
                    <a:cubicBezTo>
                      <a:pt x="27" y="49"/>
                      <a:pt x="14" y="47"/>
                      <a:pt x="7" y="37"/>
                    </a:cubicBezTo>
                    <a:close/>
                  </a:path>
                </a:pathLst>
              </a:custGeom>
              <a:solidFill>
                <a:srgbClr val="C126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 sz="1200">
                  <a:solidFill>
                    <a:prstClr val="black"/>
                  </a:solidFill>
                </a:endParaRPr>
              </a:p>
            </p:txBody>
          </p:sp>
          <p:sp>
            <p:nvSpPr>
              <p:cNvPr id="2297" name="Freeform 20"/>
              <p:cNvSpPr>
                <a:spLocks/>
              </p:cNvSpPr>
              <p:nvPr/>
            </p:nvSpPr>
            <p:spPr bwMode="auto">
              <a:xfrm>
                <a:off x="5207001" y="4513263"/>
                <a:ext cx="136525" cy="133350"/>
              </a:xfrm>
              <a:custGeom>
                <a:avLst/>
                <a:gdLst>
                  <a:gd name="T0" fmla="*/ 31 w 49"/>
                  <a:gd name="T1" fmla="*/ 44 h 48"/>
                  <a:gd name="T2" fmla="*/ 4 w 49"/>
                  <a:gd name="T3" fmla="*/ 30 h 48"/>
                  <a:gd name="T4" fmla="*/ 18 w 49"/>
                  <a:gd name="T5" fmla="*/ 3 h 48"/>
                  <a:gd name="T6" fmla="*/ 45 w 49"/>
                  <a:gd name="T7" fmla="*/ 17 h 48"/>
                  <a:gd name="T8" fmla="*/ 31 w 49"/>
                  <a:gd name="T9" fmla="*/ 44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48">
                    <a:moveTo>
                      <a:pt x="31" y="44"/>
                    </a:moveTo>
                    <a:cubicBezTo>
                      <a:pt x="20" y="48"/>
                      <a:pt x="8" y="42"/>
                      <a:pt x="4" y="30"/>
                    </a:cubicBezTo>
                    <a:cubicBezTo>
                      <a:pt x="0" y="19"/>
                      <a:pt x="7" y="7"/>
                      <a:pt x="18" y="3"/>
                    </a:cubicBezTo>
                    <a:cubicBezTo>
                      <a:pt x="29" y="0"/>
                      <a:pt x="41" y="6"/>
                      <a:pt x="45" y="17"/>
                    </a:cubicBezTo>
                    <a:cubicBezTo>
                      <a:pt x="49" y="28"/>
                      <a:pt x="42" y="41"/>
                      <a:pt x="31" y="44"/>
                    </a:cubicBezTo>
                    <a:close/>
                  </a:path>
                </a:pathLst>
              </a:custGeom>
              <a:solidFill>
                <a:srgbClr val="C6A8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 sz="120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230" name="Группа 2229"/>
            <p:cNvGrpSpPr/>
            <p:nvPr/>
          </p:nvGrpSpPr>
          <p:grpSpPr>
            <a:xfrm>
              <a:off x="4787779" y="2068439"/>
              <a:ext cx="609210" cy="609213"/>
              <a:chOff x="3841607" y="3731278"/>
              <a:chExt cx="376136" cy="376137"/>
            </a:xfrm>
            <a:solidFill>
              <a:srgbClr val="5F95CA"/>
            </a:solidFill>
          </p:grpSpPr>
          <p:sp>
            <p:nvSpPr>
              <p:cNvPr id="2231" name="Freeform 35"/>
              <p:cNvSpPr>
                <a:spLocks/>
              </p:cNvSpPr>
              <p:nvPr/>
            </p:nvSpPr>
            <p:spPr bwMode="auto">
              <a:xfrm>
                <a:off x="4022848" y="3783416"/>
                <a:ext cx="142758" cy="273102"/>
              </a:xfrm>
              <a:custGeom>
                <a:avLst/>
                <a:gdLst>
                  <a:gd name="T0" fmla="*/ 750 w 784"/>
                  <a:gd name="T1" fmla="*/ 579 h 1488"/>
                  <a:gd name="T2" fmla="*/ 651 w 784"/>
                  <a:gd name="T3" fmla="*/ 563 h 1488"/>
                  <a:gd name="T4" fmla="*/ 600 w 784"/>
                  <a:gd name="T5" fmla="*/ 440 h 1488"/>
                  <a:gd name="T6" fmla="*/ 659 w 784"/>
                  <a:gd name="T7" fmla="*/ 358 h 1488"/>
                  <a:gd name="T8" fmla="*/ 655 w 784"/>
                  <a:gd name="T9" fmla="*/ 306 h 1488"/>
                  <a:gd name="T10" fmla="*/ 477 w 784"/>
                  <a:gd name="T11" fmla="*/ 129 h 1488"/>
                  <a:gd name="T12" fmla="*/ 425 w 784"/>
                  <a:gd name="T13" fmla="*/ 125 h 1488"/>
                  <a:gd name="T14" fmla="*/ 344 w 784"/>
                  <a:gd name="T15" fmla="*/ 184 h 1488"/>
                  <a:gd name="T16" fmla="*/ 221 w 784"/>
                  <a:gd name="T17" fmla="*/ 133 h 1488"/>
                  <a:gd name="T18" fmla="*/ 205 w 784"/>
                  <a:gd name="T19" fmla="*/ 34 h 1488"/>
                  <a:gd name="T20" fmla="*/ 165 w 784"/>
                  <a:gd name="T21" fmla="*/ 0 h 1488"/>
                  <a:gd name="T22" fmla="*/ 40 w 784"/>
                  <a:gd name="T23" fmla="*/ 0 h 1488"/>
                  <a:gd name="T24" fmla="*/ 0 w 784"/>
                  <a:gd name="T25" fmla="*/ 40 h 1488"/>
                  <a:gd name="T26" fmla="*/ 40 w 784"/>
                  <a:gd name="T27" fmla="*/ 80 h 1488"/>
                  <a:gd name="T28" fmla="*/ 131 w 784"/>
                  <a:gd name="T29" fmla="*/ 80 h 1488"/>
                  <a:gd name="T30" fmla="*/ 145 w 784"/>
                  <a:gd name="T31" fmla="*/ 168 h 1488"/>
                  <a:gd name="T32" fmla="*/ 169 w 784"/>
                  <a:gd name="T33" fmla="*/ 198 h 1488"/>
                  <a:gd name="T34" fmla="*/ 334 w 784"/>
                  <a:gd name="T35" fmla="*/ 267 h 1488"/>
                  <a:gd name="T36" fmla="*/ 373 w 784"/>
                  <a:gd name="T37" fmla="*/ 262 h 1488"/>
                  <a:gd name="T38" fmla="*/ 445 w 784"/>
                  <a:gd name="T39" fmla="*/ 210 h 1488"/>
                  <a:gd name="T40" fmla="*/ 574 w 784"/>
                  <a:gd name="T41" fmla="*/ 339 h 1488"/>
                  <a:gd name="T42" fmla="*/ 522 w 784"/>
                  <a:gd name="T43" fmla="*/ 411 h 1488"/>
                  <a:gd name="T44" fmla="*/ 517 w 784"/>
                  <a:gd name="T45" fmla="*/ 450 h 1488"/>
                  <a:gd name="T46" fmla="*/ 586 w 784"/>
                  <a:gd name="T47" fmla="*/ 614 h 1488"/>
                  <a:gd name="T48" fmla="*/ 616 w 784"/>
                  <a:gd name="T49" fmla="*/ 639 h 1488"/>
                  <a:gd name="T50" fmla="*/ 704 w 784"/>
                  <a:gd name="T51" fmla="*/ 652 h 1488"/>
                  <a:gd name="T52" fmla="*/ 704 w 784"/>
                  <a:gd name="T53" fmla="*/ 835 h 1488"/>
                  <a:gd name="T54" fmla="*/ 616 w 784"/>
                  <a:gd name="T55" fmla="*/ 849 h 1488"/>
                  <a:gd name="T56" fmla="*/ 586 w 784"/>
                  <a:gd name="T57" fmla="*/ 873 h 1488"/>
                  <a:gd name="T58" fmla="*/ 517 w 784"/>
                  <a:gd name="T59" fmla="*/ 1038 h 1488"/>
                  <a:gd name="T60" fmla="*/ 522 w 784"/>
                  <a:gd name="T61" fmla="*/ 1077 h 1488"/>
                  <a:gd name="T62" fmla="*/ 574 w 784"/>
                  <a:gd name="T63" fmla="*/ 1149 h 1488"/>
                  <a:gd name="T64" fmla="*/ 445 w 784"/>
                  <a:gd name="T65" fmla="*/ 1278 h 1488"/>
                  <a:gd name="T66" fmla="*/ 373 w 784"/>
                  <a:gd name="T67" fmla="*/ 1226 h 1488"/>
                  <a:gd name="T68" fmla="*/ 334 w 784"/>
                  <a:gd name="T69" fmla="*/ 1221 h 1488"/>
                  <a:gd name="T70" fmla="*/ 170 w 784"/>
                  <a:gd name="T71" fmla="*/ 1290 h 1488"/>
                  <a:gd name="T72" fmla="*/ 145 w 784"/>
                  <a:gd name="T73" fmla="*/ 1320 h 1488"/>
                  <a:gd name="T74" fmla="*/ 132 w 784"/>
                  <a:gd name="T75" fmla="*/ 1408 h 1488"/>
                  <a:gd name="T76" fmla="*/ 40 w 784"/>
                  <a:gd name="T77" fmla="*/ 1408 h 1488"/>
                  <a:gd name="T78" fmla="*/ 0 w 784"/>
                  <a:gd name="T79" fmla="*/ 1448 h 1488"/>
                  <a:gd name="T80" fmla="*/ 40 w 784"/>
                  <a:gd name="T81" fmla="*/ 1488 h 1488"/>
                  <a:gd name="T82" fmla="*/ 166 w 784"/>
                  <a:gd name="T83" fmla="*/ 1488 h 1488"/>
                  <a:gd name="T84" fmla="*/ 205 w 784"/>
                  <a:gd name="T85" fmla="*/ 1454 h 1488"/>
                  <a:gd name="T86" fmla="*/ 221 w 784"/>
                  <a:gd name="T87" fmla="*/ 1355 h 1488"/>
                  <a:gd name="T88" fmla="*/ 344 w 784"/>
                  <a:gd name="T89" fmla="*/ 1304 h 1488"/>
                  <a:gd name="T90" fmla="*/ 426 w 784"/>
                  <a:gd name="T91" fmla="*/ 1363 h 1488"/>
                  <a:gd name="T92" fmla="*/ 478 w 784"/>
                  <a:gd name="T93" fmla="*/ 1359 h 1488"/>
                  <a:gd name="T94" fmla="*/ 655 w 784"/>
                  <a:gd name="T95" fmla="*/ 1181 h 1488"/>
                  <a:gd name="T96" fmla="*/ 659 w 784"/>
                  <a:gd name="T97" fmla="*/ 1129 h 1488"/>
                  <a:gd name="T98" fmla="*/ 600 w 784"/>
                  <a:gd name="T99" fmla="*/ 1048 h 1488"/>
                  <a:gd name="T100" fmla="*/ 651 w 784"/>
                  <a:gd name="T101" fmla="*/ 925 h 1488"/>
                  <a:gd name="T102" fmla="*/ 750 w 784"/>
                  <a:gd name="T103" fmla="*/ 909 h 1488"/>
                  <a:gd name="T104" fmla="*/ 784 w 784"/>
                  <a:gd name="T105" fmla="*/ 869 h 1488"/>
                  <a:gd name="T106" fmla="*/ 784 w 784"/>
                  <a:gd name="T107" fmla="*/ 618 h 1488"/>
                  <a:gd name="T108" fmla="*/ 750 w 784"/>
                  <a:gd name="T109" fmla="*/ 579 h 14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784" h="1488">
                    <a:moveTo>
                      <a:pt x="750" y="579"/>
                    </a:moveTo>
                    <a:cubicBezTo>
                      <a:pt x="651" y="563"/>
                      <a:pt x="651" y="563"/>
                      <a:pt x="651" y="563"/>
                    </a:cubicBezTo>
                    <a:cubicBezTo>
                      <a:pt x="600" y="440"/>
                      <a:pt x="600" y="440"/>
                      <a:pt x="600" y="440"/>
                    </a:cubicBezTo>
                    <a:cubicBezTo>
                      <a:pt x="659" y="358"/>
                      <a:pt x="659" y="358"/>
                      <a:pt x="659" y="358"/>
                    </a:cubicBezTo>
                    <a:cubicBezTo>
                      <a:pt x="670" y="342"/>
                      <a:pt x="669" y="320"/>
                      <a:pt x="655" y="306"/>
                    </a:cubicBezTo>
                    <a:cubicBezTo>
                      <a:pt x="477" y="129"/>
                      <a:pt x="477" y="129"/>
                      <a:pt x="477" y="129"/>
                    </a:cubicBezTo>
                    <a:cubicBezTo>
                      <a:pt x="463" y="115"/>
                      <a:pt x="441" y="113"/>
                      <a:pt x="425" y="125"/>
                    </a:cubicBezTo>
                    <a:cubicBezTo>
                      <a:pt x="344" y="184"/>
                      <a:pt x="344" y="184"/>
                      <a:pt x="344" y="184"/>
                    </a:cubicBezTo>
                    <a:cubicBezTo>
                      <a:pt x="221" y="133"/>
                      <a:pt x="221" y="133"/>
                      <a:pt x="221" y="133"/>
                    </a:cubicBezTo>
                    <a:cubicBezTo>
                      <a:pt x="205" y="34"/>
                      <a:pt x="205" y="34"/>
                      <a:pt x="205" y="34"/>
                    </a:cubicBezTo>
                    <a:cubicBezTo>
                      <a:pt x="202" y="14"/>
                      <a:pt x="185" y="0"/>
                      <a:pt x="165" y="0"/>
                    </a:cubicBezTo>
                    <a:cubicBezTo>
                      <a:pt x="40" y="0"/>
                      <a:pt x="40" y="0"/>
                      <a:pt x="40" y="0"/>
                    </a:cubicBezTo>
                    <a:cubicBezTo>
                      <a:pt x="18" y="0"/>
                      <a:pt x="0" y="18"/>
                      <a:pt x="0" y="40"/>
                    </a:cubicBezTo>
                    <a:cubicBezTo>
                      <a:pt x="0" y="62"/>
                      <a:pt x="18" y="80"/>
                      <a:pt x="40" y="80"/>
                    </a:cubicBezTo>
                    <a:cubicBezTo>
                      <a:pt x="131" y="80"/>
                      <a:pt x="131" y="80"/>
                      <a:pt x="131" y="80"/>
                    </a:cubicBezTo>
                    <a:cubicBezTo>
                      <a:pt x="145" y="168"/>
                      <a:pt x="145" y="168"/>
                      <a:pt x="145" y="168"/>
                    </a:cubicBezTo>
                    <a:cubicBezTo>
                      <a:pt x="147" y="181"/>
                      <a:pt x="156" y="193"/>
                      <a:pt x="169" y="198"/>
                    </a:cubicBezTo>
                    <a:cubicBezTo>
                      <a:pt x="334" y="267"/>
                      <a:pt x="334" y="267"/>
                      <a:pt x="334" y="267"/>
                    </a:cubicBezTo>
                    <a:cubicBezTo>
                      <a:pt x="347" y="272"/>
                      <a:pt x="362" y="270"/>
                      <a:pt x="373" y="262"/>
                    </a:cubicBezTo>
                    <a:cubicBezTo>
                      <a:pt x="445" y="210"/>
                      <a:pt x="445" y="210"/>
                      <a:pt x="445" y="210"/>
                    </a:cubicBezTo>
                    <a:cubicBezTo>
                      <a:pt x="574" y="339"/>
                      <a:pt x="574" y="339"/>
                      <a:pt x="574" y="339"/>
                    </a:cubicBezTo>
                    <a:cubicBezTo>
                      <a:pt x="522" y="411"/>
                      <a:pt x="522" y="411"/>
                      <a:pt x="522" y="411"/>
                    </a:cubicBezTo>
                    <a:cubicBezTo>
                      <a:pt x="514" y="422"/>
                      <a:pt x="512" y="437"/>
                      <a:pt x="517" y="450"/>
                    </a:cubicBezTo>
                    <a:cubicBezTo>
                      <a:pt x="586" y="614"/>
                      <a:pt x="586" y="614"/>
                      <a:pt x="586" y="614"/>
                    </a:cubicBezTo>
                    <a:cubicBezTo>
                      <a:pt x="591" y="627"/>
                      <a:pt x="602" y="636"/>
                      <a:pt x="616" y="639"/>
                    </a:cubicBezTo>
                    <a:cubicBezTo>
                      <a:pt x="704" y="652"/>
                      <a:pt x="704" y="652"/>
                      <a:pt x="704" y="652"/>
                    </a:cubicBezTo>
                    <a:cubicBezTo>
                      <a:pt x="704" y="835"/>
                      <a:pt x="704" y="835"/>
                      <a:pt x="704" y="835"/>
                    </a:cubicBezTo>
                    <a:cubicBezTo>
                      <a:pt x="616" y="849"/>
                      <a:pt x="616" y="849"/>
                      <a:pt x="616" y="849"/>
                    </a:cubicBezTo>
                    <a:cubicBezTo>
                      <a:pt x="603" y="851"/>
                      <a:pt x="591" y="860"/>
                      <a:pt x="586" y="873"/>
                    </a:cubicBezTo>
                    <a:cubicBezTo>
                      <a:pt x="517" y="1038"/>
                      <a:pt x="517" y="1038"/>
                      <a:pt x="517" y="1038"/>
                    </a:cubicBezTo>
                    <a:cubicBezTo>
                      <a:pt x="512" y="1051"/>
                      <a:pt x="514" y="1066"/>
                      <a:pt x="522" y="1077"/>
                    </a:cubicBezTo>
                    <a:cubicBezTo>
                      <a:pt x="574" y="1149"/>
                      <a:pt x="574" y="1149"/>
                      <a:pt x="574" y="1149"/>
                    </a:cubicBezTo>
                    <a:cubicBezTo>
                      <a:pt x="445" y="1278"/>
                      <a:pt x="445" y="1278"/>
                      <a:pt x="445" y="1278"/>
                    </a:cubicBezTo>
                    <a:cubicBezTo>
                      <a:pt x="373" y="1226"/>
                      <a:pt x="373" y="1226"/>
                      <a:pt x="373" y="1226"/>
                    </a:cubicBezTo>
                    <a:cubicBezTo>
                      <a:pt x="362" y="1218"/>
                      <a:pt x="347" y="1216"/>
                      <a:pt x="334" y="1221"/>
                    </a:cubicBezTo>
                    <a:cubicBezTo>
                      <a:pt x="170" y="1290"/>
                      <a:pt x="170" y="1290"/>
                      <a:pt x="170" y="1290"/>
                    </a:cubicBezTo>
                    <a:cubicBezTo>
                      <a:pt x="157" y="1295"/>
                      <a:pt x="148" y="1306"/>
                      <a:pt x="145" y="1320"/>
                    </a:cubicBezTo>
                    <a:cubicBezTo>
                      <a:pt x="132" y="1408"/>
                      <a:pt x="132" y="1408"/>
                      <a:pt x="132" y="1408"/>
                    </a:cubicBezTo>
                    <a:cubicBezTo>
                      <a:pt x="40" y="1408"/>
                      <a:pt x="40" y="1408"/>
                      <a:pt x="40" y="1408"/>
                    </a:cubicBezTo>
                    <a:cubicBezTo>
                      <a:pt x="18" y="1408"/>
                      <a:pt x="0" y="1426"/>
                      <a:pt x="0" y="1448"/>
                    </a:cubicBezTo>
                    <a:cubicBezTo>
                      <a:pt x="0" y="1470"/>
                      <a:pt x="18" y="1488"/>
                      <a:pt x="40" y="1488"/>
                    </a:cubicBezTo>
                    <a:cubicBezTo>
                      <a:pt x="166" y="1488"/>
                      <a:pt x="166" y="1488"/>
                      <a:pt x="166" y="1488"/>
                    </a:cubicBezTo>
                    <a:cubicBezTo>
                      <a:pt x="185" y="1488"/>
                      <a:pt x="202" y="1474"/>
                      <a:pt x="205" y="1454"/>
                    </a:cubicBezTo>
                    <a:cubicBezTo>
                      <a:pt x="221" y="1355"/>
                      <a:pt x="221" y="1355"/>
                      <a:pt x="221" y="1355"/>
                    </a:cubicBezTo>
                    <a:cubicBezTo>
                      <a:pt x="344" y="1304"/>
                      <a:pt x="344" y="1304"/>
                      <a:pt x="344" y="1304"/>
                    </a:cubicBezTo>
                    <a:cubicBezTo>
                      <a:pt x="426" y="1363"/>
                      <a:pt x="426" y="1363"/>
                      <a:pt x="426" y="1363"/>
                    </a:cubicBezTo>
                    <a:cubicBezTo>
                      <a:pt x="442" y="1374"/>
                      <a:pt x="464" y="1373"/>
                      <a:pt x="478" y="1359"/>
                    </a:cubicBezTo>
                    <a:cubicBezTo>
                      <a:pt x="655" y="1181"/>
                      <a:pt x="655" y="1181"/>
                      <a:pt x="655" y="1181"/>
                    </a:cubicBezTo>
                    <a:cubicBezTo>
                      <a:pt x="669" y="1167"/>
                      <a:pt x="671" y="1145"/>
                      <a:pt x="659" y="1129"/>
                    </a:cubicBezTo>
                    <a:cubicBezTo>
                      <a:pt x="600" y="1048"/>
                      <a:pt x="600" y="1048"/>
                      <a:pt x="600" y="1048"/>
                    </a:cubicBezTo>
                    <a:cubicBezTo>
                      <a:pt x="651" y="925"/>
                      <a:pt x="651" y="925"/>
                      <a:pt x="651" y="925"/>
                    </a:cubicBezTo>
                    <a:cubicBezTo>
                      <a:pt x="750" y="909"/>
                      <a:pt x="750" y="909"/>
                      <a:pt x="750" y="909"/>
                    </a:cubicBezTo>
                    <a:cubicBezTo>
                      <a:pt x="770" y="906"/>
                      <a:pt x="784" y="889"/>
                      <a:pt x="784" y="869"/>
                    </a:cubicBezTo>
                    <a:cubicBezTo>
                      <a:pt x="784" y="618"/>
                      <a:pt x="784" y="618"/>
                      <a:pt x="784" y="618"/>
                    </a:cubicBezTo>
                    <a:cubicBezTo>
                      <a:pt x="784" y="599"/>
                      <a:pt x="770" y="582"/>
                      <a:pt x="750" y="579"/>
                    </a:cubicBezTo>
                    <a:close/>
                  </a:path>
                </a:pathLst>
              </a:custGeom>
              <a:solidFill>
                <a:srgbClr val="9D22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1219170">
                  <a:defRPr/>
                </a:pPr>
                <a:endParaRPr lang="ru-RU" sz="1400">
                  <a:solidFill>
                    <a:prstClr val="black"/>
                  </a:solidFill>
                </a:endParaRPr>
              </a:p>
            </p:txBody>
          </p:sp>
          <p:sp>
            <p:nvSpPr>
              <p:cNvPr id="2232" name="Freeform 36"/>
              <p:cNvSpPr>
                <a:spLocks/>
              </p:cNvSpPr>
              <p:nvPr/>
            </p:nvSpPr>
            <p:spPr bwMode="auto">
              <a:xfrm>
                <a:off x="4022848" y="3967139"/>
                <a:ext cx="13655" cy="14896"/>
              </a:xfrm>
              <a:custGeom>
                <a:avLst/>
                <a:gdLst>
                  <a:gd name="T0" fmla="*/ 0 w 81"/>
                  <a:gd name="T1" fmla="*/ 41 h 81"/>
                  <a:gd name="T2" fmla="*/ 40 w 81"/>
                  <a:gd name="T3" fmla="*/ 81 h 81"/>
                  <a:gd name="T4" fmla="*/ 42 w 81"/>
                  <a:gd name="T5" fmla="*/ 81 h 81"/>
                  <a:gd name="T6" fmla="*/ 80 w 81"/>
                  <a:gd name="T7" fmla="*/ 39 h 81"/>
                  <a:gd name="T8" fmla="*/ 40 w 81"/>
                  <a:gd name="T9" fmla="*/ 1 h 81"/>
                  <a:gd name="T10" fmla="*/ 0 w 81"/>
                  <a:gd name="T11" fmla="*/ 41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1" h="81">
                    <a:moveTo>
                      <a:pt x="0" y="41"/>
                    </a:moveTo>
                    <a:cubicBezTo>
                      <a:pt x="0" y="63"/>
                      <a:pt x="18" y="81"/>
                      <a:pt x="40" y="81"/>
                    </a:cubicBezTo>
                    <a:cubicBezTo>
                      <a:pt x="41" y="81"/>
                      <a:pt x="41" y="81"/>
                      <a:pt x="42" y="81"/>
                    </a:cubicBezTo>
                    <a:cubicBezTo>
                      <a:pt x="64" y="80"/>
                      <a:pt x="81" y="61"/>
                      <a:pt x="80" y="39"/>
                    </a:cubicBezTo>
                    <a:cubicBezTo>
                      <a:pt x="79" y="17"/>
                      <a:pt x="61" y="0"/>
                      <a:pt x="40" y="1"/>
                    </a:cubicBezTo>
                    <a:cubicBezTo>
                      <a:pt x="18" y="1"/>
                      <a:pt x="0" y="19"/>
                      <a:pt x="0" y="41"/>
                    </a:cubicBezTo>
                    <a:close/>
                  </a:path>
                </a:pathLst>
              </a:custGeom>
              <a:solidFill>
                <a:srgbClr val="9D22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1219170">
                  <a:defRPr/>
                </a:pPr>
                <a:endParaRPr lang="ru-RU" sz="1400">
                  <a:solidFill>
                    <a:prstClr val="black"/>
                  </a:solidFill>
                </a:endParaRPr>
              </a:p>
            </p:txBody>
          </p:sp>
          <p:sp>
            <p:nvSpPr>
              <p:cNvPr id="2233" name="Freeform 37"/>
              <p:cNvSpPr>
                <a:spLocks/>
              </p:cNvSpPr>
              <p:nvPr/>
            </p:nvSpPr>
            <p:spPr bwMode="auto">
              <a:xfrm>
                <a:off x="4022848" y="3856657"/>
                <a:ext cx="69517" cy="119172"/>
              </a:xfrm>
              <a:custGeom>
                <a:avLst/>
                <a:gdLst>
                  <a:gd name="T0" fmla="*/ 162 w 382"/>
                  <a:gd name="T1" fmla="*/ 574 h 649"/>
                  <a:gd name="T2" fmla="*/ 145 w 382"/>
                  <a:gd name="T3" fmla="*/ 628 h 649"/>
                  <a:gd name="T4" fmla="*/ 181 w 382"/>
                  <a:gd name="T5" fmla="*/ 649 h 649"/>
                  <a:gd name="T6" fmla="*/ 199 w 382"/>
                  <a:gd name="T7" fmla="*/ 644 h 649"/>
                  <a:gd name="T8" fmla="*/ 382 w 382"/>
                  <a:gd name="T9" fmla="*/ 342 h 649"/>
                  <a:gd name="T10" fmla="*/ 40 w 382"/>
                  <a:gd name="T11" fmla="*/ 0 h 649"/>
                  <a:gd name="T12" fmla="*/ 0 w 382"/>
                  <a:gd name="T13" fmla="*/ 40 h 649"/>
                  <a:gd name="T14" fmla="*/ 40 w 382"/>
                  <a:gd name="T15" fmla="*/ 80 h 649"/>
                  <a:gd name="T16" fmla="*/ 302 w 382"/>
                  <a:gd name="T17" fmla="*/ 342 h 649"/>
                  <a:gd name="T18" fmla="*/ 162 w 382"/>
                  <a:gd name="T19" fmla="*/ 574 h 6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82" h="649">
                    <a:moveTo>
                      <a:pt x="162" y="574"/>
                    </a:moveTo>
                    <a:cubicBezTo>
                      <a:pt x="142" y="584"/>
                      <a:pt x="135" y="608"/>
                      <a:pt x="145" y="628"/>
                    </a:cubicBezTo>
                    <a:cubicBezTo>
                      <a:pt x="152" y="641"/>
                      <a:pt x="166" y="649"/>
                      <a:pt x="181" y="649"/>
                    </a:cubicBezTo>
                    <a:cubicBezTo>
                      <a:pt x="187" y="649"/>
                      <a:pt x="193" y="648"/>
                      <a:pt x="199" y="644"/>
                    </a:cubicBezTo>
                    <a:cubicBezTo>
                      <a:pt x="312" y="585"/>
                      <a:pt x="382" y="469"/>
                      <a:pt x="382" y="342"/>
                    </a:cubicBezTo>
                    <a:cubicBezTo>
                      <a:pt x="382" y="154"/>
                      <a:pt x="228" y="0"/>
                      <a:pt x="40" y="0"/>
                    </a:cubicBezTo>
                    <a:cubicBezTo>
                      <a:pt x="18" y="0"/>
                      <a:pt x="0" y="18"/>
                      <a:pt x="0" y="40"/>
                    </a:cubicBezTo>
                    <a:cubicBezTo>
                      <a:pt x="0" y="62"/>
                      <a:pt x="18" y="80"/>
                      <a:pt x="40" y="80"/>
                    </a:cubicBezTo>
                    <a:cubicBezTo>
                      <a:pt x="184" y="80"/>
                      <a:pt x="302" y="198"/>
                      <a:pt x="302" y="342"/>
                    </a:cubicBezTo>
                    <a:cubicBezTo>
                      <a:pt x="302" y="439"/>
                      <a:pt x="248" y="528"/>
                      <a:pt x="162" y="574"/>
                    </a:cubicBezTo>
                    <a:close/>
                  </a:path>
                </a:pathLst>
              </a:custGeom>
              <a:solidFill>
                <a:srgbClr val="9D22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1219170">
                  <a:defRPr/>
                </a:pPr>
                <a:endParaRPr lang="ru-RU" sz="1400">
                  <a:solidFill>
                    <a:prstClr val="black"/>
                  </a:solidFill>
                </a:endParaRPr>
              </a:p>
            </p:txBody>
          </p:sp>
          <p:sp>
            <p:nvSpPr>
              <p:cNvPr id="2234" name="Freeform 38"/>
              <p:cNvSpPr>
                <a:spLocks noEditPoints="1"/>
              </p:cNvSpPr>
              <p:nvPr/>
            </p:nvSpPr>
            <p:spPr bwMode="auto">
              <a:xfrm>
                <a:off x="3841607" y="4057760"/>
                <a:ext cx="49655" cy="49655"/>
              </a:xfrm>
              <a:custGeom>
                <a:avLst/>
                <a:gdLst>
                  <a:gd name="T0" fmla="*/ 232 w 272"/>
                  <a:gd name="T1" fmla="*/ 0 h 272"/>
                  <a:gd name="T2" fmla="*/ 40 w 272"/>
                  <a:gd name="T3" fmla="*/ 0 h 272"/>
                  <a:gd name="T4" fmla="*/ 0 w 272"/>
                  <a:gd name="T5" fmla="*/ 40 h 272"/>
                  <a:gd name="T6" fmla="*/ 0 w 272"/>
                  <a:gd name="T7" fmla="*/ 232 h 272"/>
                  <a:gd name="T8" fmla="*/ 40 w 272"/>
                  <a:gd name="T9" fmla="*/ 272 h 272"/>
                  <a:gd name="T10" fmla="*/ 232 w 272"/>
                  <a:gd name="T11" fmla="*/ 272 h 272"/>
                  <a:gd name="T12" fmla="*/ 272 w 272"/>
                  <a:gd name="T13" fmla="*/ 232 h 272"/>
                  <a:gd name="T14" fmla="*/ 272 w 272"/>
                  <a:gd name="T15" fmla="*/ 40 h 272"/>
                  <a:gd name="T16" fmla="*/ 232 w 272"/>
                  <a:gd name="T17" fmla="*/ 0 h 272"/>
                  <a:gd name="T18" fmla="*/ 192 w 272"/>
                  <a:gd name="T19" fmla="*/ 192 h 272"/>
                  <a:gd name="T20" fmla="*/ 80 w 272"/>
                  <a:gd name="T21" fmla="*/ 192 h 272"/>
                  <a:gd name="T22" fmla="*/ 80 w 272"/>
                  <a:gd name="T23" fmla="*/ 80 h 272"/>
                  <a:gd name="T24" fmla="*/ 192 w 272"/>
                  <a:gd name="T25" fmla="*/ 80 h 272"/>
                  <a:gd name="T26" fmla="*/ 192 w 272"/>
                  <a:gd name="T27" fmla="*/ 192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72" h="272">
                    <a:moveTo>
                      <a:pt x="232" y="0"/>
                    </a:moveTo>
                    <a:cubicBezTo>
                      <a:pt x="40" y="0"/>
                      <a:pt x="40" y="0"/>
                      <a:pt x="40" y="0"/>
                    </a:cubicBezTo>
                    <a:cubicBezTo>
                      <a:pt x="18" y="0"/>
                      <a:pt x="0" y="18"/>
                      <a:pt x="0" y="40"/>
                    </a:cubicBezTo>
                    <a:cubicBezTo>
                      <a:pt x="0" y="232"/>
                      <a:pt x="0" y="232"/>
                      <a:pt x="0" y="232"/>
                    </a:cubicBezTo>
                    <a:cubicBezTo>
                      <a:pt x="0" y="254"/>
                      <a:pt x="18" y="272"/>
                      <a:pt x="40" y="272"/>
                    </a:cubicBezTo>
                    <a:cubicBezTo>
                      <a:pt x="232" y="272"/>
                      <a:pt x="232" y="272"/>
                      <a:pt x="232" y="272"/>
                    </a:cubicBezTo>
                    <a:cubicBezTo>
                      <a:pt x="254" y="272"/>
                      <a:pt x="272" y="254"/>
                      <a:pt x="272" y="232"/>
                    </a:cubicBezTo>
                    <a:cubicBezTo>
                      <a:pt x="272" y="40"/>
                      <a:pt x="272" y="40"/>
                      <a:pt x="272" y="40"/>
                    </a:cubicBezTo>
                    <a:cubicBezTo>
                      <a:pt x="272" y="18"/>
                      <a:pt x="254" y="0"/>
                      <a:pt x="232" y="0"/>
                    </a:cubicBezTo>
                    <a:close/>
                    <a:moveTo>
                      <a:pt x="192" y="192"/>
                    </a:moveTo>
                    <a:cubicBezTo>
                      <a:pt x="80" y="192"/>
                      <a:pt x="80" y="192"/>
                      <a:pt x="80" y="192"/>
                    </a:cubicBezTo>
                    <a:cubicBezTo>
                      <a:pt x="80" y="80"/>
                      <a:pt x="80" y="80"/>
                      <a:pt x="80" y="80"/>
                    </a:cubicBezTo>
                    <a:cubicBezTo>
                      <a:pt x="192" y="80"/>
                      <a:pt x="192" y="80"/>
                      <a:pt x="192" y="80"/>
                    </a:cubicBezTo>
                    <a:lnTo>
                      <a:pt x="192" y="192"/>
                    </a:lnTo>
                    <a:close/>
                  </a:path>
                </a:pathLst>
              </a:custGeom>
              <a:solidFill>
                <a:srgbClr val="9D22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1219170">
                  <a:defRPr/>
                </a:pPr>
                <a:endParaRPr lang="ru-RU" sz="1400">
                  <a:solidFill>
                    <a:prstClr val="black"/>
                  </a:solidFill>
                </a:endParaRPr>
              </a:p>
            </p:txBody>
          </p:sp>
          <p:sp>
            <p:nvSpPr>
              <p:cNvPr id="2235" name="Freeform 39"/>
              <p:cNvSpPr>
                <a:spLocks noEditPoints="1"/>
              </p:cNvSpPr>
              <p:nvPr/>
            </p:nvSpPr>
            <p:spPr bwMode="auto">
              <a:xfrm>
                <a:off x="4168088" y="4057760"/>
                <a:ext cx="49655" cy="49655"/>
              </a:xfrm>
              <a:custGeom>
                <a:avLst/>
                <a:gdLst>
                  <a:gd name="T0" fmla="*/ 232 w 272"/>
                  <a:gd name="T1" fmla="*/ 0 h 272"/>
                  <a:gd name="T2" fmla="*/ 40 w 272"/>
                  <a:gd name="T3" fmla="*/ 0 h 272"/>
                  <a:gd name="T4" fmla="*/ 0 w 272"/>
                  <a:gd name="T5" fmla="*/ 40 h 272"/>
                  <a:gd name="T6" fmla="*/ 0 w 272"/>
                  <a:gd name="T7" fmla="*/ 232 h 272"/>
                  <a:gd name="T8" fmla="*/ 40 w 272"/>
                  <a:gd name="T9" fmla="*/ 272 h 272"/>
                  <a:gd name="T10" fmla="*/ 232 w 272"/>
                  <a:gd name="T11" fmla="*/ 272 h 272"/>
                  <a:gd name="T12" fmla="*/ 272 w 272"/>
                  <a:gd name="T13" fmla="*/ 232 h 272"/>
                  <a:gd name="T14" fmla="*/ 272 w 272"/>
                  <a:gd name="T15" fmla="*/ 40 h 272"/>
                  <a:gd name="T16" fmla="*/ 232 w 272"/>
                  <a:gd name="T17" fmla="*/ 0 h 272"/>
                  <a:gd name="T18" fmla="*/ 192 w 272"/>
                  <a:gd name="T19" fmla="*/ 192 h 272"/>
                  <a:gd name="T20" fmla="*/ 80 w 272"/>
                  <a:gd name="T21" fmla="*/ 192 h 272"/>
                  <a:gd name="T22" fmla="*/ 80 w 272"/>
                  <a:gd name="T23" fmla="*/ 80 h 272"/>
                  <a:gd name="T24" fmla="*/ 192 w 272"/>
                  <a:gd name="T25" fmla="*/ 80 h 272"/>
                  <a:gd name="T26" fmla="*/ 192 w 272"/>
                  <a:gd name="T27" fmla="*/ 192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72" h="272">
                    <a:moveTo>
                      <a:pt x="232" y="0"/>
                    </a:moveTo>
                    <a:cubicBezTo>
                      <a:pt x="40" y="0"/>
                      <a:pt x="40" y="0"/>
                      <a:pt x="40" y="0"/>
                    </a:cubicBezTo>
                    <a:cubicBezTo>
                      <a:pt x="18" y="0"/>
                      <a:pt x="0" y="18"/>
                      <a:pt x="0" y="40"/>
                    </a:cubicBezTo>
                    <a:cubicBezTo>
                      <a:pt x="0" y="232"/>
                      <a:pt x="0" y="232"/>
                      <a:pt x="0" y="232"/>
                    </a:cubicBezTo>
                    <a:cubicBezTo>
                      <a:pt x="0" y="254"/>
                      <a:pt x="18" y="272"/>
                      <a:pt x="40" y="272"/>
                    </a:cubicBezTo>
                    <a:cubicBezTo>
                      <a:pt x="232" y="272"/>
                      <a:pt x="232" y="272"/>
                      <a:pt x="232" y="272"/>
                    </a:cubicBezTo>
                    <a:cubicBezTo>
                      <a:pt x="254" y="272"/>
                      <a:pt x="272" y="254"/>
                      <a:pt x="272" y="232"/>
                    </a:cubicBezTo>
                    <a:cubicBezTo>
                      <a:pt x="272" y="40"/>
                      <a:pt x="272" y="40"/>
                      <a:pt x="272" y="40"/>
                    </a:cubicBezTo>
                    <a:cubicBezTo>
                      <a:pt x="272" y="18"/>
                      <a:pt x="254" y="0"/>
                      <a:pt x="232" y="0"/>
                    </a:cubicBezTo>
                    <a:close/>
                    <a:moveTo>
                      <a:pt x="192" y="192"/>
                    </a:moveTo>
                    <a:cubicBezTo>
                      <a:pt x="80" y="192"/>
                      <a:pt x="80" y="192"/>
                      <a:pt x="80" y="192"/>
                    </a:cubicBezTo>
                    <a:cubicBezTo>
                      <a:pt x="80" y="80"/>
                      <a:pt x="80" y="80"/>
                      <a:pt x="80" y="80"/>
                    </a:cubicBezTo>
                    <a:cubicBezTo>
                      <a:pt x="192" y="80"/>
                      <a:pt x="192" y="80"/>
                      <a:pt x="192" y="80"/>
                    </a:cubicBezTo>
                    <a:lnTo>
                      <a:pt x="192" y="192"/>
                    </a:lnTo>
                    <a:close/>
                  </a:path>
                </a:pathLst>
              </a:custGeom>
              <a:solidFill>
                <a:srgbClr val="9D22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1219170">
                  <a:defRPr/>
                </a:pPr>
                <a:endParaRPr lang="ru-RU" sz="1400">
                  <a:solidFill>
                    <a:prstClr val="black"/>
                  </a:solidFill>
                </a:endParaRPr>
              </a:p>
            </p:txBody>
          </p:sp>
          <p:sp>
            <p:nvSpPr>
              <p:cNvPr id="2236" name="Freeform 40"/>
              <p:cNvSpPr>
                <a:spLocks noEditPoints="1"/>
              </p:cNvSpPr>
              <p:nvPr/>
            </p:nvSpPr>
            <p:spPr bwMode="auto">
              <a:xfrm>
                <a:off x="3841607" y="3731278"/>
                <a:ext cx="49655" cy="49655"/>
              </a:xfrm>
              <a:custGeom>
                <a:avLst/>
                <a:gdLst>
                  <a:gd name="T0" fmla="*/ 232 w 272"/>
                  <a:gd name="T1" fmla="*/ 0 h 272"/>
                  <a:gd name="T2" fmla="*/ 40 w 272"/>
                  <a:gd name="T3" fmla="*/ 0 h 272"/>
                  <a:gd name="T4" fmla="*/ 0 w 272"/>
                  <a:gd name="T5" fmla="*/ 40 h 272"/>
                  <a:gd name="T6" fmla="*/ 0 w 272"/>
                  <a:gd name="T7" fmla="*/ 232 h 272"/>
                  <a:gd name="T8" fmla="*/ 40 w 272"/>
                  <a:gd name="T9" fmla="*/ 272 h 272"/>
                  <a:gd name="T10" fmla="*/ 232 w 272"/>
                  <a:gd name="T11" fmla="*/ 272 h 272"/>
                  <a:gd name="T12" fmla="*/ 272 w 272"/>
                  <a:gd name="T13" fmla="*/ 232 h 272"/>
                  <a:gd name="T14" fmla="*/ 272 w 272"/>
                  <a:gd name="T15" fmla="*/ 40 h 272"/>
                  <a:gd name="T16" fmla="*/ 232 w 272"/>
                  <a:gd name="T17" fmla="*/ 0 h 272"/>
                  <a:gd name="T18" fmla="*/ 192 w 272"/>
                  <a:gd name="T19" fmla="*/ 192 h 272"/>
                  <a:gd name="T20" fmla="*/ 80 w 272"/>
                  <a:gd name="T21" fmla="*/ 192 h 272"/>
                  <a:gd name="T22" fmla="*/ 80 w 272"/>
                  <a:gd name="T23" fmla="*/ 80 h 272"/>
                  <a:gd name="T24" fmla="*/ 192 w 272"/>
                  <a:gd name="T25" fmla="*/ 80 h 272"/>
                  <a:gd name="T26" fmla="*/ 192 w 272"/>
                  <a:gd name="T27" fmla="*/ 192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72" h="272">
                    <a:moveTo>
                      <a:pt x="232" y="0"/>
                    </a:moveTo>
                    <a:cubicBezTo>
                      <a:pt x="40" y="0"/>
                      <a:pt x="40" y="0"/>
                      <a:pt x="40" y="0"/>
                    </a:cubicBezTo>
                    <a:cubicBezTo>
                      <a:pt x="18" y="0"/>
                      <a:pt x="0" y="18"/>
                      <a:pt x="0" y="40"/>
                    </a:cubicBezTo>
                    <a:cubicBezTo>
                      <a:pt x="0" y="232"/>
                      <a:pt x="0" y="232"/>
                      <a:pt x="0" y="232"/>
                    </a:cubicBezTo>
                    <a:cubicBezTo>
                      <a:pt x="0" y="254"/>
                      <a:pt x="18" y="272"/>
                      <a:pt x="40" y="272"/>
                    </a:cubicBezTo>
                    <a:cubicBezTo>
                      <a:pt x="232" y="272"/>
                      <a:pt x="232" y="272"/>
                      <a:pt x="232" y="272"/>
                    </a:cubicBezTo>
                    <a:cubicBezTo>
                      <a:pt x="254" y="272"/>
                      <a:pt x="272" y="254"/>
                      <a:pt x="272" y="232"/>
                    </a:cubicBezTo>
                    <a:cubicBezTo>
                      <a:pt x="272" y="40"/>
                      <a:pt x="272" y="40"/>
                      <a:pt x="272" y="40"/>
                    </a:cubicBezTo>
                    <a:cubicBezTo>
                      <a:pt x="272" y="18"/>
                      <a:pt x="254" y="0"/>
                      <a:pt x="232" y="0"/>
                    </a:cubicBezTo>
                    <a:close/>
                    <a:moveTo>
                      <a:pt x="192" y="192"/>
                    </a:moveTo>
                    <a:cubicBezTo>
                      <a:pt x="80" y="192"/>
                      <a:pt x="80" y="192"/>
                      <a:pt x="80" y="192"/>
                    </a:cubicBezTo>
                    <a:cubicBezTo>
                      <a:pt x="80" y="80"/>
                      <a:pt x="80" y="80"/>
                      <a:pt x="80" y="80"/>
                    </a:cubicBezTo>
                    <a:cubicBezTo>
                      <a:pt x="192" y="80"/>
                      <a:pt x="192" y="80"/>
                      <a:pt x="192" y="80"/>
                    </a:cubicBezTo>
                    <a:lnTo>
                      <a:pt x="192" y="192"/>
                    </a:lnTo>
                    <a:close/>
                  </a:path>
                </a:pathLst>
              </a:custGeom>
              <a:solidFill>
                <a:srgbClr val="9D22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1219170">
                  <a:defRPr/>
                </a:pPr>
                <a:endParaRPr lang="ru-RU" sz="1400">
                  <a:solidFill>
                    <a:prstClr val="black"/>
                  </a:solidFill>
                </a:endParaRPr>
              </a:p>
            </p:txBody>
          </p:sp>
          <p:sp>
            <p:nvSpPr>
              <p:cNvPr id="2237" name="Freeform 41"/>
              <p:cNvSpPr>
                <a:spLocks noEditPoints="1"/>
              </p:cNvSpPr>
              <p:nvPr/>
            </p:nvSpPr>
            <p:spPr bwMode="auto">
              <a:xfrm>
                <a:off x="4168088" y="3731278"/>
                <a:ext cx="49655" cy="49655"/>
              </a:xfrm>
              <a:custGeom>
                <a:avLst/>
                <a:gdLst>
                  <a:gd name="T0" fmla="*/ 232 w 272"/>
                  <a:gd name="T1" fmla="*/ 0 h 272"/>
                  <a:gd name="T2" fmla="*/ 40 w 272"/>
                  <a:gd name="T3" fmla="*/ 0 h 272"/>
                  <a:gd name="T4" fmla="*/ 0 w 272"/>
                  <a:gd name="T5" fmla="*/ 40 h 272"/>
                  <a:gd name="T6" fmla="*/ 0 w 272"/>
                  <a:gd name="T7" fmla="*/ 232 h 272"/>
                  <a:gd name="T8" fmla="*/ 40 w 272"/>
                  <a:gd name="T9" fmla="*/ 272 h 272"/>
                  <a:gd name="T10" fmla="*/ 232 w 272"/>
                  <a:gd name="T11" fmla="*/ 272 h 272"/>
                  <a:gd name="T12" fmla="*/ 272 w 272"/>
                  <a:gd name="T13" fmla="*/ 232 h 272"/>
                  <a:gd name="T14" fmla="*/ 272 w 272"/>
                  <a:gd name="T15" fmla="*/ 40 h 272"/>
                  <a:gd name="T16" fmla="*/ 232 w 272"/>
                  <a:gd name="T17" fmla="*/ 0 h 272"/>
                  <a:gd name="T18" fmla="*/ 192 w 272"/>
                  <a:gd name="T19" fmla="*/ 192 h 272"/>
                  <a:gd name="T20" fmla="*/ 80 w 272"/>
                  <a:gd name="T21" fmla="*/ 192 h 272"/>
                  <a:gd name="T22" fmla="*/ 80 w 272"/>
                  <a:gd name="T23" fmla="*/ 80 h 272"/>
                  <a:gd name="T24" fmla="*/ 192 w 272"/>
                  <a:gd name="T25" fmla="*/ 80 h 272"/>
                  <a:gd name="T26" fmla="*/ 192 w 272"/>
                  <a:gd name="T27" fmla="*/ 192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72" h="272">
                    <a:moveTo>
                      <a:pt x="232" y="0"/>
                    </a:moveTo>
                    <a:cubicBezTo>
                      <a:pt x="40" y="0"/>
                      <a:pt x="40" y="0"/>
                      <a:pt x="40" y="0"/>
                    </a:cubicBezTo>
                    <a:cubicBezTo>
                      <a:pt x="18" y="0"/>
                      <a:pt x="0" y="18"/>
                      <a:pt x="0" y="40"/>
                    </a:cubicBezTo>
                    <a:cubicBezTo>
                      <a:pt x="0" y="232"/>
                      <a:pt x="0" y="232"/>
                      <a:pt x="0" y="232"/>
                    </a:cubicBezTo>
                    <a:cubicBezTo>
                      <a:pt x="0" y="254"/>
                      <a:pt x="18" y="272"/>
                      <a:pt x="40" y="272"/>
                    </a:cubicBezTo>
                    <a:cubicBezTo>
                      <a:pt x="232" y="272"/>
                      <a:pt x="232" y="272"/>
                      <a:pt x="232" y="272"/>
                    </a:cubicBezTo>
                    <a:cubicBezTo>
                      <a:pt x="254" y="272"/>
                      <a:pt x="272" y="254"/>
                      <a:pt x="272" y="232"/>
                    </a:cubicBezTo>
                    <a:cubicBezTo>
                      <a:pt x="272" y="40"/>
                      <a:pt x="272" y="40"/>
                      <a:pt x="272" y="40"/>
                    </a:cubicBezTo>
                    <a:cubicBezTo>
                      <a:pt x="272" y="18"/>
                      <a:pt x="254" y="0"/>
                      <a:pt x="232" y="0"/>
                    </a:cubicBezTo>
                    <a:close/>
                    <a:moveTo>
                      <a:pt x="192" y="192"/>
                    </a:moveTo>
                    <a:cubicBezTo>
                      <a:pt x="80" y="192"/>
                      <a:pt x="80" y="192"/>
                      <a:pt x="80" y="192"/>
                    </a:cubicBezTo>
                    <a:cubicBezTo>
                      <a:pt x="80" y="80"/>
                      <a:pt x="80" y="80"/>
                      <a:pt x="80" y="80"/>
                    </a:cubicBezTo>
                    <a:cubicBezTo>
                      <a:pt x="192" y="80"/>
                      <a:pt x="192" y="80"/>
                      <a:pt x="192" y="80"/>
                    </a:cubicBezTo>
                    <a:lnTo>
                      <a:pt x="192" y="192"/>
                    </a:lnTo>
                    <a:close/>
                  </a:path>
                </a:pathLst>
              </a:custGeom>
              <a:solidFill>
                <a:srgbClr val="9D22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1219170">
                  <a:defRPr/>
                </a:pPr>
                <a:endParaRPr lang="ru-RU" sz="1400">
                  <a:solidFill>
                    <a:prstClr val="black"/>
                  </a:solidFill>
                </a:endParaRPr>
              </a:p>
            </p:txBody>
          </p:sp>
          <p:sp>
            <p:nvSpPr>
              <p:cNvPr id="2238" name="Freeform 42"/>
              <p:cNvSpPr>
                <a:spLocks/>
              </p:cNvSpPr>
              <p:nvPr/>
            </p:nvSpPr>
            <p:spPr bwMode="auto">
              <a:xfrm>
                <a:off x="4185467" y="4015553"/>
                <a:ext cx="14896" cy="22345"/>
              </a:xfrm>
              <a:custGeom>
                <a:avLst/>
                <a:gdLst>
                  <a:gd name="T0" fmla="*/ 0 w 80"/>
                  <a:gd name="T1" fmla="*/ 80 h 120"/>
                  <a:gd name="T2" fmla="*/ 40 w 80"/>
                  <a:gd name="T3" fmla="*/ 120 h 120"/>
                  <a:gd name="T4" fmla="*/ 80 w 80"/>
                  <a:gd name="T5" fmla="*/ 80 h 120"/>
                  <a:gd name="T6" fmla="*/ 80 w 80"/>
                  <a:gd name="T7" fmla="*/ 40 h 120"/>
                  <a:gd name="T8" fmla="*/ 40 w 80"/>
                  <a:gd name="T9" fmla="*/ 0 h 120"/>
                  <a:gd name="T10" fmla="*/ 0 w 80"/>
                  <a:gd name="T11" fmla="*/ 40 h 120"/>
                  <a:gd name="T12" fmla="*/ 0 w 80"/>
                  <a:gd name="T13" fmla="*/ 80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0" h="120">
                    <a:moveTo>
                      <a:pt x="0" y="80"/>
                    </a:moveTo>
                    <a:cubicBezTo>
                      <a:pt x="0" y="102"/>
                      <a:pt x="18" y="120"/>
                      <a:pt x="40" y="120"/>
                    </a:cubicBezTo>
                    <a:cubicBezTo>
                      <a:pt x="62" y="120"/>
                      <a:pt x="80" y="102"/>
                      <a:pt x="80" y="80"/>
                    </a:cubicBezTo>
                    <a:cubicBezTo>
                      <a:pt x="80" y="40"/>
                      <a:pt x="80" y="40"/>
                      <a:pt x="80" y="40"/>
                    </a:cubicBezTo>
                    <a:cubicBezTo>
                      <a:pt x="80" y="18"/>
                      <a:pt x="62" y="0"/>
                      <a:pt x="40" y="0"/>
                    </a:cubicBezTo>
                    <a:cubicBezTo>
                      <a:pt x="18" y="0"/>
                      <a:pt x="0" y="18"/>
                      <a:pt x="0" y="40"/>
                    </a:cubicBezTo>
                    <a:lnTo>
                      <a:pt x="0" y="80"/>
                    </a:lnTo>
                    <a:close/>
                  </a:path>
                </a:pathLst>
              </a:custGeom>
              <a:solidFill>
                <a:srgbClr val="9D22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1219170">
                  <a:defRPr/>
                </a:pPr>
                <a:endParaRPr lang="ru-RU" sz="1400">
                  <a:solidFill>
                    <a:prstClr val="black"/>
                  </a:solidFill>
                </a:endParaRPr>
              </a:p>
            </p:txBody>
          </p:sp>
          <p:sp>
            <p:nvSpPr>
              <p:cNvPr id="2239" name="Freeform 43"/>
              <p:cNvSpPr>
                <a:spLocks/>
              </p:cNvSpPr>
              <p:nvPr/>
            </p:nvSpPr>
            <p:spPr bwMode="auto">
              <a:xfrm>
                <a:off x="4185467" y="3979553"/>
                <a:ext cx="14896" cy="22345"/>
              </a:xfrm>
              <a:custGeom>
                <a:avLst/>
                <a:gdLst>
                  <a:gd name="T0" fmla="*/ 0 w 80"/>
                  <a:gd name="T1" fmla="*/ 80 h 120"/>
                  <a:gd name="T2" fmla="*/ 40 w 80"/>
                  <a:gd name="T3" fmla="*/ 120 h 120"/>
                  <a:gd name="T4" fmla="*/ 80 w 80"/>
                  <a:gd name="T5" fmla="*/ 80 h 120"/>
                  <a:gd name="T6" fmla="*/ 80 w 80"/>
                  <a:gd name="T7" fmla="*/ 40 h 120"/>
                  <a:gd name="T8" fmla="*/ 40 w 80"/>
                  <a:gd name="T9" fmla="*/ 0 h 120"/>
                  <a:gd name="T10" fmla="*/ 0 w 80"/>
                  <a:gd name="T11" fmla="*/ 40 h 120"/>
                  <a:gd name="T12" fmla="*/ 0 w 80"/>
                  <a:gd name="T13" fmla="*/ 80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0" h="120">
                    <a:moveTo>
                      <a:pt x="0" y="80"/>
                    </a:moveTo>
                    <a:cubicBezTo>
                      <a:pt x="0" y="102"/>
                      <a:pt x="18" y="120"/>
                      <a:pt x="40" y="120"/>
                    </a:cubicBezTo>
                    <a:cubicBezTo>
                      <a:pt x="62" y="120"/>
                      <a:pt x="80" y="102"/>
                      <a:pt x="80" y="80"/>
                    </a:cubicBezTo>
                    <a:cubicBezTo>
                      <a:pt x="80" y="40"/>
                      <a:pt x="80" y="40"/>
                      <a:pt x="80" y="40"/>
                    </a:cubicBezTo>
                    <a:cubicBezTo>
                      <a:pt x="80" y="18"/>
                      <a:pt x="62" y="0"/>
                      <a:pt x="40" y="0"/>
                    </a:cubicBezTo>
                    <a:cubicBezTo>
                      <a:pt x="18" y="0"/>
                      <a:pt x="0" y="18"/>
                      <a:pt x="0" y="40"/>
                    </a:cubicBezTo>
                    <a:lnTo>
                      <a:pt x="0" y="80"/>
                    </a:lnTo>
                    <a:close/>
                  </a:path>
                </a:pathLst>
              </a:custGeom>
              <a:solidFill>
                <a:srgbClr val="9D22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1219170">
                  <a:defRPr/>
                </a:pPr>
                <a:endParaRPr lang="ru-RU" sz="1400">
                  <a:solidFill>
                    <a:prstClr val="black"/>
                  </a:solidFill>
                </a:endParaRPr>
              </a:p>
            </p:txBody>
          </p:sp>
          <p:sp>
            <p:nvSpPr>
              <p:cNvPr id="2240" name="Freeform 44"/>
              <p:cNvSpPr>
                <a:spLocks/>
              </p:cNvSpPr>
              <p:nvPr/>
            </p:nvSpPr>
            <p:spPr bwMode="auto">
              <a:xfrm>
                <a:off x="4185467" y="3802037"/>
                <a:ext cx="14896" cy="16138"/>
              </a:xfrm>
              <a:custGeom>
                <a:avLst/>
                <a:gdLst>
                  <a:gd name="T0" fmla="*/ 40 w 80"/>
                  <a:gd name="T1" fmla="*/ 86 h 86"/>
                  <a:gd name="T2" fmla="*/ 80 w 80"/>
                  <a:gd name="T3" fmla="*/ 46 h 86"/>
                  <a:gd name="T4" fmla="*/ 80 w 80"/>
                  <a:gd name="T5" fmla="*/ 40 h 86"/>
                  <a:gd name="T6" fmla="*/ 40 w 80"/>
                  <a:gd name="T7" fmla="*/ 0 h 86"/>
                  <a:gd name="T8" fmla="*/ 0 w 80"/>
                  <a:gd name="T9" fmla="*/ 40 h 86"/>
                  <a:gd name="T10" fmla="*/ 0 w 80"/>
                  <a:gd name="T11" fmla="*/ 46 h 86"/>
                  <a:gd name="T12" fmla="*/ 40 w 80"/>
                  <a:gd name="T13" fmla="*/ 86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0" h="86">
                    <a:moveTo>
                      <a:pt x="40" y="86"/>
                    </a:moveTo>
                    <a:cubicBezTo>
                      <a:pt x="62" y="86"/>
                      <a:pt x="80" y="68"/>
                      <a:pt x="80" y="46"/>
                    </a:cubicBezTo>
                    <a:cubicBezTo>
                      <a:pt x="80" y="40"/>
                      <a:pt x="80" y="40"/>
                      <a:pt x="80" y="40"/>
                    </a:cubicBezTo>
                    <a:cubicBezTo>
                      <a:pt x="80" y="18"/>
                      <a:pt x="62" y="0"/>
                      <a:pt x="40" y="0"/>
                    </a:cubicBezTo>
                    <a:cubicBezTo>
                      <a:pt x="18" y="0"/>
                      <a:pt x="0" y="18"/>
                      <a:pt x="0" y="40"/>
                    </a:cubicBezTo>
                    <a:cubicBezTo>
                      <a:pt x="0" y="46"/>
                      <a:pt x="0" y="46"/>
                      <a:pt x="0" y="46"/>
                    </a:cubicBezTo>
                    <a:cubicBezTo>
                      <a:pt x="0" y="68"/>
                      <a:pt x="18" y="86"/>
                      <a:pt x="40" y="86"/>
                    </a:cubicBezTo>
                    <a:close/>
                  </a:path>
                </a:pathLst>
              </a:custGeom>
              <a:solidFill>
                <a:srgbClr val="9D22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1219170">
                  <a:defRPr/>
                </a:pPr>
                <a:endParaRPr lang="ru-RU" sz="1400">
                  <a:solidFill>
                    <a:prstClr val="black"/>
                  </a:solidFill>
                </a:endParaRPr>
              </a:p>
            </p:txBody>
          </p:sp>
          <p:sp>
            <p:nvSpPr>
              <p:cNvPr id="2241" name="Freeform 45"/>
              <p:cNvSpPr>
                <a:spLocks/>
              </p:cNvSpPr>
              <p:nvPr/>
            </p:nvSpPr>
            <p:spPr bwMode="auto">
              <a:xfrm>
                <a:off x="4185467" y="3942312"/>
                <a:ext cx="14896" cy="22345"/>
              </a:xfrm>
              <a:custGeom>
                <a:avLst/>
                <a:gdLst>
                  <a:gd name="T0" fmla="*/ 0 w 80"/>
                  <a:gd name="T1" fmla="*/ 80 h 120"/>
                  <a:gd name="T2" fmla="*/ 40 w 80"/>
                  <a:gd name="T3" fmla="*/ 120 h 120"/>
                  <a:gd name="T4" fmla="*/ 80 w 80"/>
                  <a:gd name="T5" fmla="*/ 80 h 120"/>
                  <a:gd name="T6" fmla="*/ 80 w 80"/>
                  <a:gd name="T7" fmla="*/ 40 h 120"/>
                  <a:gd name="T8" fmla="*/ 40 w 80"/>
                  <a:gd name="T9" fmla="*/ 0 h 120"/>
                  <a:gd name="T10" fmla="*/ 0 w 80"/>
                  <a:gd name="T11" fmla="*/ 40 h 120"/>
                  <a:gd name="T12" fmla="*/ 0 w 80"/>
                  <a:gd name="T13" fmla="*/ 80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0" h="120">
                    <a:moveTo>
                      <a:pt x="0" y="80"/>
                    </a:moveTo>
                    <a:cubicBezTo>
                      <a:pt x="0" y="102"/>
                      <a:pt x="18" y="120"/>
                      <a:pt x="40" y="120"/>
                    </a:cubicBezTo>
                    <a:cubicBezTo>
                      <a:pt x="62" y="120"/>
                      <a:pt x="80" y="102"/>
                      <a:pt x="80" y="80"/>
                    </a:cubicBezTo>
                    <a:cubicBezTo>
                      <a:pt x="80" y="40"/>
                      <a:pt x="80" y="40"/>
                      <a:pt x="80" y="40"/>
                    </a:cubicBezTo>
                    <a:cubicBezTo>
                      <a:pt x="80" y="18"/>
                      <a:pt x="62" y="0"/>
                      <a:pt x="40" y="0"/>
                    </a:cubicBezTo>
                    <a:cubicBezTo>
                      <a:pt x="18" y="0"/>
                      <a:pt x="0" y="18"/>
                      <a:pt x="0" y="40"/>
                    </a:cubicBezTo>
                    <a:lnTo>
                      <a:pt x="0" y="80"/>
                    </a:lnTo>
                    <a:close/>
                  </a:path>
                </a:pathLst>
              </a:custGeom>
              <a:solidFill>
                <a:srgbClr val="9D22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1219170">
                  <a:defRPr/>
                </a:pPr>
                <a:endParaRPr lang="ru-RU" sz="1400">
                  <a:solidFill>
                    <a:prstClr val="black"/>
                  </a:solidFill>
                </a:endParaRPr>
              </a:p>
            </p:txBody>
          </p:sp>
          <p:sp>
            <p:nvSpPr>
              <p:cNvPr id="2242" name="Freeform 46"/>
              <p:cNvSpPr>
                <a:spLocks/>
              </p:cNvSpPr>
              <p:nvPr/>
            </p:nvSpPr>
            <p:spPr bwMode="auto">
              <a:xfrm>
                <a:off x="4185467" y="3833071"/>
                <a:ext cx="14896" cy="21104"/>
              </a:xfrm>
              <a:custGeom>
                <a:avLst/>
                <a:gdLst>
                  <a:gd name="T0" fmla="*/ 0 w 80"/>
                  <a:gd name="T1" fmla="*/ 80 h 120"/>
                  <a:gd name="T2" fmla="*/ 40 w 80"/>
                  <a:gd name="T3" fmla="*/ 120 h 120"/>
                  <a:gd name="T4" fmla="*/ 80 w 80"/>
                  <a:gd name="T5" fmla="*/ 80 h 120"/>
                  <a:gd name="T6" fmla="*/ 80 w 80"/>
                  <a:gd name="T7" fmla="*/ 40 h 120"/>
                  <a:gd name="T8" fmla="*/ 40 w 80"/>
                  <a:gd name="T9" fmla="*/ 0 h 120"/>
                  <a:gd name="T10" fmla="*/ 0 w 80"/>
                  <a:gd name="T11" fmla="*/ 40 h 120"/>
                  <a:gd name="T12" fmla="*/ 0 w 80"/>
                  <a:gd name="T13" fmla="*/ 80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0" h="120">
                    <a:moveTo>
                      <a:pt x="0" y="80"/>
                    </a:moveTo>
                    <a:cubicBezTo>
                      <a:pt x="0" y="102"/>
                      <a:pt x="18" y="120"/>
                      <a:pt x="40" y="120"/>
                    </a:cubicBezTo>
                    <a:cubicBezTo>
                      <a:pt x="62" y="120"/>
                      <a:pt x="80" y="102"/>
                      <a:pt x="80" y="80"/>
                    </a:cubicBezTo>
                    <a:cubicBezTo>
                      <a:pt x="80" y="40"/>
                      <a:pt x="80" y="40"/>
                      <a:pt x="80" y="40"/>
                    </a:cubicBezTo>
                    <a:cubicBezTo>
                      <a:pt x="80" y="18"/>
                      <a:pt x="62" y="0"/>
                      <a:pt x="40" y="0"/>
                    </a:cubicBezTo>
                    <a:cubicBezTo>
                      <a:pt x="18" y="0"/>
                      <a:pt x="0" y="18"/>
                      <a:pt x="0" y="40"/>
                    </a:cubicBezTo>
                    <a:lnTo>
                      <a:pt x="0" y="80"/>
                    </a:lnTo>
                    <a:close/>
                  </a:path>
                </a:pathLst>
              </a:custGeom>
              <a:solidFill>
                <a:srgbClr val="9D22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1219170">
                  <a:defRPr/>
                </a:pPr>
                <a:endParaRPr lang="ru-RU" sz="1400">
                  <a:solidFill>
                    <a:prstClr val="black"/>
                  </a:solidFill>
                </a:endParaRPr>
              </a:p>
            </p:txBody>
          </p:sp>
          <p:sp>
            <p:nvSpPr>
              <p:cNvPr id="2243" name="Freeform 47"/>
              <p:cNvSpPr>
                <a:spLocks/>
              </p:cNvSpPr>
              <p:nvPr/>
            </p:nvSpPr>
            <p:spPr bwMode="auto">
              <a:xfrm>
                <a:off x="4185467" y="3906312"/>
                <a:ext cx="14896" cy="21104"/>
              </a:xfrm>
              <a:custGeom>
                <a:avLst/>
                <a:gdLst>
                  <a:gd name="T0" fmla="*/ 0 w 80"/>
                  <a:gd name="T1" fmla="*/ 80 h 120"/>
                  <a:gd name="T2" fmla="*/ 40 w 80"/>
                  <a:gd name="T3" fmla="*/ 120 h 120"/>
                  <a:gd name="T4" fmla="*/ 80 w 80"/>
                  <a:gd name="T5" fmla="*/ 80 h 120"/>
                  <a:gd name="T6" fmla="*/ 80 w 80"/>
                  <a:gd name="T7" fmla="*/ 40 h 120"/>
                  <a:gd name="T8" fmla="*/ 40 w 80"/>
                  <a:gd name="T9" fmla="*/ 0 h 120"/>
                  <a:gd name="T10" fmla="*/ 0 w 80"/>
                  <a:gd name="T11" fmla="*/ 40 h 120"/>
                  <a:gd name="T12" fmla="*/ 0 w 80"/>
                  <a:gd name="T13" fmla="*/ 80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0" h="120">
                    <a:moveTo>
                      <a:pt x="0" y="80"/>
                    </a:moveTo>
                    <a:cubicBezTo>
                      <a:pt x="0" y="102"/>
                      <a:pt x="18" y="120"/>
                      <a:pt x="40" y="120"/>
                    </a:cubicBezTo>
                    <a:cubicBezTo>
                      <a:pt x="62" y="120"/>
                      <a:pt x="80" y="102"/>
                      <a:pt x="80" y="80"/>
                    </a:cubicBezTo>
                    <a:cubicBezTo>
                      <a:pt x="80" y="40"/>
                      <a:pt x="80" y="40"/>
                      <a:pt x="80" y="40"/>
                    </a:cubicBezTo>
                    <a:cubicBezTo>
                      <a:pt x="80" y="18"/>
                      <a:pt x="62" y="0"/>
                      <a:pt x="40" y="0"/>
                    </a:cubicBezTo>
                    <a:cubicBezTo>
                      <a:pt x="18" y="0"/>
                      <a:pt x="0" y="18"/>
                      <a:pt x="0" y="40"/>
                    </a:cubicBezTo>
                    <a:lnTo>
                      <a:pt x="0" y="80"/>
                    </a:lnTo>
                    <a:close/>
                  </a:path>
                </a:pathLst>
              </a:custGeom>
              <a:solidFill>
                <a:srgbClr val="9D22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1219170">
                  <a:defRPr/>
                </a:pPr>
                <a:endParaRPr lang="ru-RU" sz="1400">
                  <a:solidFill>
                    <a:prstClr val="black"/>
                  </a:solidFill>
                </a:endParaRPr>
              </a:p>
            </p:txBody>
          </p:sp>
          <p:sp>
            <p:nvSpPr>
              <p:cNvPr id="2244" name="Freeform 48"/>
              <p:cNvSpPr>
                <a:spLocks/>
              </p:cNvSpPr>
              <p:nvPr/>
            </p:nvSpPr>
            <p:spPr bwMode="auto">
              <a:xfrm>
                <a:off x="4185467" y="3869071"/>
                <a:ext cx="14896" cy="22345"/>
              </a:xfrm>
              <a:custGeom>
                <a:avLst/>
                <a:gdLst>
                  <a:gd name="T0" fmla="*/ 0 w 80"/>
                  <a:gd name="T1" fmla="*/ 80 h 120"/>
                  <a:gd name="T2" fmla="*/ 40 w 80"/>
                  <a:gd name="T3" fmla="*/ 120 h 120"/>
                  <a:gd name="T4" fmla="*/ 80 w 80"/>
                  <a:gd name="T5" fmla="*/ 80 h 120"/>
                  <a:gd name="T6" fmla="*/ 80 w 80"/>
                  <a:gd name="T7" fmla="*/ 40 h 120"/>
                  <a:gd name="T8" fmla="*/ 40 w 80"/>
                  <a:gd name="T9" fmla="*/ 0 h 120"/>
                  <a:gd name="T10" fmla="*/ 0 w 80"/>
                  <a:gd name="T11" fmla="*/ 40 h 120"/>
                  <a:gd name="T12" fmla="*/ 0 w 80"/>
                  <a:gd name="T13" fmla="*/ 80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0" h="120">
                    <a:moveTo>
                      <a:pt x="0" y="80"/>
                    </a:moveTo>
                    <a:cubicBezTo>
                      <a:pt x="0" y="102"/>
                      <a:pt x="18" y="120"/>
                      <a:pt x="40" y="120"/>
                    </a:cubicBezTo>
                    <a:cubicBezTo>
                      <a:pt x="62" y="120"/>
                      <a:pt x="80" y="102"/>
                      <a:pt x="80" y="80"/>
                    </a:cubicBezTo>
                    <a:cubicBezTo>
                      <a:pt x="80" y="40"/>
                      <a:pt x="80" y="40"/>
                      <a:pt x="80" y="40"/>
                    </a:cubicBezTo>
                    <a:cubicBezTo>
                      <a:pt x="80" y="18"/>
                      <a:pt x="62" y="0"/>
                      <a:pt x="40" y="0"/>
                    </a:cubicBezTo>
                    <a:cubicBezTo>
                      <a:pt x="18" y="0"/>
                      <a:pt x="0" y="18"/>
                      <a:pt x="0" y="40"/>
                    </a:cubicBezTo>
                    <a:lnTo>
                      <a:pt x="0" y="80"/>
                    </a:lnTo>
                    <a:close/>
                  </a:path>
                </a:pathLst>
              </a:custGeom>
              <a:solidFill>
                <a:srgbClr val="9D22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1219170">
                  <a:defRPr/>
                </a:pPr>
                <a:endParaRPr lang="ru-RU" sz="1400">
                  <a:solidFill>
                    <a:prstClr val="black"/>
                  </a:solidFill>
                </a:endParaRPr>
              </a:p>
            </p:txBody>
          </p:sp>
          <p:sp>
            <p:nvSpPr>
              <p:cNvPr id="2246" name="Freeform 49"/>
              <p:cNvSpPr>
                <a:spLocks/>
              </p:cNvSpPr>
              <p:nvPr/>
            </p:nvSpPr>
            <p:spPr bwMode="auto">
              <a:xfrm>
                <a:off x="3858986" y="3906312"/>
                <a:ext cx="14896" cy="21104"/>
              </a:xfrm>
              <a:custGeom>
                <a:avLst/>
                <a:gdLst>
                  <a:gd name="T0" fmla="*/ 0 w 80"/>
                  <a:gd name="T1" fmla="*/ 80 h 120"/>
                  <a:gd name="T2" fmla="*/ 40 w 80"/>
                  <a:gd name="T3" fmla="*/ 120 h 120"/>
                  <a:gd name="T4" fmla="*/ 80 w 80"/>
                  <a:gd name="T5" fmla="*/ 80 h 120"/>
                  <a:gd name="T6" fmla="*/ 80 w 80"/>
                  <a:gd name="T7" fmla="*/ 40 h 120"/>
                  <a:gd name="T8" fmla="*/ 40 w 80"/>
                  <a:gd name="T9" fmla="*/ 0 h 120"/>
                  <a:gd name="T10" fmla="*/ 0 w 80"/>
                  <a:gd name="T11" fmla="*/ 40 h 120"/>
                  <a:gd name="T12" fmla="*/ 0 w 80"/>
                  <a:gd name="T13" fmla="*/ 80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0" h="120">
                    <a:moveTo>
                      <a:pt x="0" y="80"/>
                    </a:moveTo>
                    <a:cubicBezTo>
                      <a:pt x="0" y="102"/>
                      <a:pt x="18" y="120"/>
                      <a:pt x="40" y="120"/>
                    </a:cubicBezTo>
                    <a:cubicBezTo>
                      <a:pt x="62" y="120"/>
                      <a:pt x="80" y="102"/>
                      <a:pt x="80" y="80"/>
                    </a:cubicBezTo>
                    <a:cubicBezTo>
                      <a:pt x="80" y="40"/>
                      <a:pt x="80" y="40"/>
                      <a:pt x="80" y="40"/>
                    </a:cubicBezTo>
                    <a:cubicBezTo>
                      <a:pt x="80" y="18"/>
                      <a:pt x="62" y="0"/>
                      <a:pt x="40" y="0"/>
                    </a:cubicBezTo>
                    <a:cubicBezTo>
                      <a:pt x="18" y="0"/>
                      <a:pt x="0" y="18"/>
                      <a:pt x="0" y="40"/>
                    </a:cubicBezTo>
                    <a:lnTo>
                      <a:pt x="0" y="80"/>
                    </a:lnTo>
                    <a:close/>
                  </a:path>
                </a:pathLst>
              </a:custGeom>
              <a:solidFill>
                <a:srgbClr val="9D22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1219170">
                  <a:defRPr/>
                </a:pPr>
                <a:endParaRPr lang="ru-RU" sz="1400">
                  <a:solidFill>
                    <a:prstClr val="black"/>
                  </a:solidFill>
                </a:endParaRPr>
              </a:p>
            </p:txBody>
          </p:sp>
          <p:sp>
            <p:nvSpPr>
              <p:cNvPr id="2247" name="Freeform 50"/>
              <p:cNvSpPr>
                <a:spLocks/>
              </p:cNvSpPr>
              <p:nvPr/>
            </p:nvSpPr>
            <p:spPr bwMode="auto">
              <a:xfrm>
                <a:off x="3858986" y="3942312"/>
                <a:ext cx="14896" cy="22345"/>
              </a:xfrm>
              <a:custGeom>
                <a:avLst/>
                <a:gdLst>
                  <a:gd name="T0" fmla="*/ 0 w 80"/>
                  <a:gd name="T1" fmla="*/ 80 h 120"/>
                  <a:gd name="T2" fmla="*/ 40 w 80"/>
                  <a:gd name="T3" fmla="*/ 120 h 120"/>
                  <a:gd name="T4" fmla="*/ 80 w 80"/>
                  <a:gd name="T5" fmla="*/ 80 h 120"/>
                  <a:gd name="T6" fmla="*/ 80 w 80"/>
                  <a:gd name="T7" fmla="*/ 40 h 120"/>
                  <a:gd name="T8" fmla="*/ 40 w 80"/>
                  <a:gd name="T9" fmla="*/ 0 h 120"/>
                  <a:gd name="T10" fmla="*/ 0 w 80"/>
                  <a:gd name="T11" fmla="*/ 40 h 120"/>
                  <a:gd name="T12" fmla="*/ 0 w 80"/>
                  <a:gd name="T13" fmla="*/ 80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0" h="120">
                    <a:moveTo>
                      <a:pt x="0" y="80"/>
                    </a:moveTo>
                    <a:cubicBezTo>
                      <a:pt x="0" y="102"/>
                      <a:pt x="18" y="120"/>
                      <a:pt x="40" y="120"/>
                    </a:cubicBezTo>
                    <a:cubicBezTo>
                      <a:pt x="62" y="120"/>
                      <a:pt x="80" y="102"/>
                      <a:pt x="80" y="80"/>
                    </a:cubicBezTo>
                    <a:cubicBezTo>
                      <a:pt x="80" y="40"/>
                      <a:pt x="80" y="40"/>
                      <a:pt x="80" y="40"/>
                    </a:cubicBezTo>
                    <a:cubicBezTo>
                      <a:pt x="80" y="18"/>
                      <a:pt x="62" y="0"/>
                      <a:pt x="40" y="0"/>
                    </a:cubicBezTo>
                    <a:cubicBezTo>
                      <a:pt x="18" y="0"/>
                      <a:pt x="0" y="18"/>
                      <a:pt x="0" y="40"/>
                    </a:cubicBezTo>
                    <a:lnTo>
                      <a:pt x="0" y="80"/>
                    </a:lnTo>
                    <a:close/>
                  </a:path>
                </a:pathLst>
              </a:custGeom>
              <a:solidFill>
                <a:srgbClr val="9D22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1219170">
                  <a:defRPr/>
                </a:pPr>
                <a:endParaRPr lang="ru-RU" sz="1400">
                  <a:solidFill>
                    <a:prstClr val="black"/>
                  </a:solidFill>
                </a:endParaRPr>
              </a:p>
            </p:txBody>
          </p:sp>
          <p:sp>
            <p:nvSpPr>
              <p:cNvPr id="2248" name="Freeform 51"/>
              <p:cNvSpPr>
                <a:spLocks/>
              </p:cNvSpPr>
              <p:nvPr/>
            </p:nvSpPr>
            <p:spPr bwMode="auto">
              <a:xfrm>
                <a:off x="3858986" y="3802037"/>
                <a:ext cx="14896" cy="16138"/>
              </a:xfrm>
              <a:custGeom>
                <a:avLst/>
                <a:gdLst>
                  <a:gd name="T0" fmla="*/ 40 w 80"/>
                  <a:gd name="T1" fmla="*/ 86 h 86"/>
                  <a:gd name="T2" fmla="*/ 80 w 80"/>
                  <a:gd name="T3" fmla="*/ 46 h 86"/>
                  <a:gd name="T4" fmla="*/ 80 w 80"/>
                  <a:gd name="T5" fmla="*/ 40 h 86"/>
                  <a:gd name="T6" fmla="*/ 40 w 80"/>
                  <a:gd name="T7" fmla="*/ 0 h 86"/>
                  <a:gd name="T8" fmla="*/ 0 w 80"/>
                  <a:gd name="T9" fmla="*/ 40 h 86"/>
                  <a:gd name="T10" fmla="*/ 0 w 80"/>
                  <a:gd name="T11" fmla="*/ 46 h 86"/>
                  <a:gd name="T12" fmla="*/ 40 w 80"/>
                  <a:gd name="T13" fmla="*/ 86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0" h="86">
                    <a:moveTo>
                      <a:pt x="40" y="86"/>
                    </a:moveTo>
                    <a:cubicBezTo>
                      <a:pt x="62" y="86"/>
                      <a:pt x="80" y="68"/>
                      <a:pt x="80" y="46"/>
                    </a:cubicBezTo>
                    <a:cubicBezTo>
                      <a:pt x="80" y="40"/>
                      <a:pt x="80" y="40"/>
                      <a:pt x="80" y="40"/>
                    </a:cubicBezTo>
                    <a:cubicBezTo>
                      <a:pt x="80" y="18"/>
                      <a:pt x="62" y="0"/>
                      <a:pt x="40" y="0"/>
                    </a:cubicBezTo>
                    <a:cubicBezTo>
                      <a:pt x="18" y="0"/>
                      <a:pt x="0" y="18"/>
                      <a:pt x="0" y="40"/>
                    </a:cubicBezTo>
                    <a:cubicBezTo>
                      <a:pt x="0" y="46"/>
                      <a:pt x="0" y="46"/>
                      <a:pt x="0" y="46"/>
                    </a:cubicBezTo>
                    <a:cubicBezTo>
                      <a:pt x="0" y="68"/>
                      <a:pt x="18" y="86"/>
                      <a:pt x="40" y="86"/>
                    </a:cubicBezTo>
                    <a:close/>
                  </a:path>
                </a:pathLst>
              </a:custGeom>
              <a:solidFill>
                <a:srgbClr val="9D22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1219170">
                  <a:defRPr/>
                </a:pPr>
                <a:endParaRPr lang="ru-RU" sz="1400">
                  <a:solidFill>
                    <a:prstClr val="black"/>
                  </a:solidFill>
                </a:endParaRPr>
              </a:p>
            </p:txBody>
          </p:sp>
          <p:sp>
            <p:nvSpPr>
              <p:cNvPr id="2249" name="Freeform 52"/>
              <p:cNvSpPr>
                <a:spLocks/>
              </p:cNvSpPr>
              <p:nvPr/>
            </p:nvSpPr>
            <p:spPr bwMode="auto">
              <a:xfrm>
                <a:off x="3858986" y="3869071"/>
                <a:ext cx="14896" cy="22345"/>
              </a:xfrm>
              <a:custGeom>
                <a:avLst/>
                <a:gdLst>
                  <a:gd name="T0" fmla="*/ 0 w 80"/>
                  <a:gd name="T1" fmla="*/ 80 h 120"/>
                  <a:gd name="T2" fmla="*/ 40 w 80"/>
                  <a:gd name="T3" fmla="*/ 120 h 120"/>
                  <a:gd name="T4" fmla="*/ 80 w 80"/>
                  <a:gd name="T5" fmla="*/ 80 h 120"/>
                  <a:gd name="T6" fmla="*/ 80 w 80"/>
                  <a:gd name="T7" fmla="*/ 40 h 120"/>
                  <a:gd name="T8" fmla="*/ 40 w 80"/>
                  <a:gd name="T9" fmla="*/ 0 h 120"/>
                  <a:gd name="T10" fmla="*/ 0 w 80"/>
                  <a:gd name="T11" fmla="*/ 40 h 120"/>
                  <a:gd name="T12" fmla="*/ 0 w 80"/>
                  <a:gd name="T13" fmla="*/ 80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0" h="120">
                    <a:moveTo>
                      <a:pt x="0" y="80"/>
                    </a:moveTo>
                    <a:cubicBezTo>
                      <a:pt x="0" y="102"/>
                      <a:pt x="18" y="120"/>
                      <a:pt x="40" y="120"/>
                    </a:cubicBezTo>
                    <a:cubicBezTo>
                      <a:pt x="62" y="120"/>
                      <a:pt x="80" y="102"/>
                      <a:pt x="80" y="80"/>
                    </a:cubicBezTo>
                    <a:cubicBezTo>
                      <a:pt x="80" y="40"/>
                      <a:pt x="80" y="40"/>
                      <a:pt x="80" y="40"/>
                    </a:cubicBezTo>
                    <a:cubicBezTo>
                      <a:pt x="80" y="18"/>
                      <a:pt x="62" y="0"/>
                      <a:pt x="40" y="0"/>
                    </a:cubicBezTo>
                    <a:cubicBezTo>
                      <a:pt x="18" y="0"/>
                      <a:pt x="0" y="18"/>
                      <a:pt x="0" y="40"/>
                    </a:cubicBezTo>
                    <a:lnTo>
                      <a:pt x="0" y="80"/>
                    </a:lnTo>
                    <a:close/>
                  </a:path>
                </a:pathLst>
              </a:custGeom>
              <a:solidFill>
                <a:srgbClr val="9D22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1219170">
                  <a:defRPr/>
                </a:pPr>
                <a:endParaRPr lang="ru-RU" sz="1400">
                  <a:solidFill>
                    <a:prstClr val="black"/>
                  </a:solidFill>
                </a:endParaRPr>
              </a:p>
            </p:txBody>
          </p:sp>
          <p:sp>
            <p:nvSpPr>
              <p:cNvPr id="2261" name="Freeform 53"/>
              <p:cNvSpPr>
                <a:spLocks/>
              </p:cNvSpPr>
              <p:nvPr/>
            </p:nvSpPr>
            <p:spPr bwMode="auto">
              <a:xfrm>
                <a:off x="3858986" y="3979553"/>
                <a:ext cx="14896" cy="22345"/>
              </a:xfrm>
              <a:custGeom>
                <a:avLst/>
                <a:gdLst>
                  <a:gd name="T0" fmla="*/ 0 w 80"/>
                  <a:gd name="T1" fmla="*/ 80 h 120"/>
                  <a:gd name="T2" fmla="*/ 40 w 80"/>
                  <a:gd name="T3" fmla="*/ 120 h 120"/>
                  <a:gd name="T4" fmla="*/ 80 w 80"/>
                  <a:gd name="T5" fmla="*/ 80 h 120"/>
                  <a:gd name="T6" fmla="*/ 80 w 80"/>
                  <a:gd name="T7" fmla="*/ 40 h 120"/>
                  <a:gd name="T8" fmla="*/ 40 w 80"/>
                  <a:gd name="T9" fmla="*/ 0 h 120"/>
                  <a:gd name="T10" fmla="*/ 0 w 80"/>
                  <a:gd name="T11" fmla="*/ 40 h 120"/>
                  <a:gd name="T12" fmla="*/ 0 w 80"/>
                  <a:gd name="T13" fmla="*/ 80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0" h="120">
                    <a:moveTo>
                      <a:pt x="0" y="80"/>
                    </a:moveTo>
                    <a:cubicBezTo>
                      <a:pt x="0" y="102"/>
                      <a:pt x="18" y="120"/>
                      <a:pt x="40" y="120"/>
                    </a:cubicBezTo>
                    <a:cubicBezTo>
                      <a:pt x="62" y="120"/>
                      <a:pt x="80" y="102"/>
                      <a:pt x="80" y="80"/>
                    </a:cubicBezTo>
                    <a:cubicBezTo>
                      <a:pt x="80" y="40"/>
                      <a:pt x="80" y="40"/>
                      <a:pt x="80" y="40"/>
                    </a:cubicBezTo>
                    <a:cubicBezTo>
                      <a:pt x="80" y="18"/>
                      <a:pt x="62" y="0"/>
                      <a:pt x="40" y="0"/>
                    </a:cubicBezTo>
                    <a:cubicBezTo>
                      <a:pt x="18" y="0"/>
                      <a:pt x="0" y="18"/>
                      <a:pt x="0" y="40"/>
                    </a:cubicBezTo>
                    <a:lnTo>
                      <a:pt x="0" y="80"/>
                    </a:lnTo>
                    <a:close/>
                  </a:path>
                </a:pathLst>
              </a:custGeom>
              <a:solidFill>
                <a:srgbClr val="9D22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1219170">
                  <a:defRPr/>
                </a:pPr>
                <a:endParaRPr lang="ru-RU" sz="1400">
                  <a:solidFill>
                    <a:prstClr val="black"/>
                  </a:solidFill>
                </a:endParaRPr>
              </a:p>
            </p:txBody>
          </p:sp>
          <p:sp>
            <p:nvSpPr>
              <p:cNvPr id="2262" name="Freeform 54"/>
              <p:cNvSpPr>
                <a:spLocks/>
              </p:cNvSpPr>
              <p:nvPr/>
            </p:nvSpPr>
            <p:spPr bwMode="auto">
              <a:xfrm>
                <a:off x="3858986" y="3833071"/>
                <a:ext cx="14896" cy="21104"/>
              </a:xfrm>
              <a:custGeom>
                <a:avLst/>
                <a:gdLst>
                  <a:gd name="T0" fmla="*/ 0 w 80"/>
                  <a:gd name="T1" fmla="*/ 80 h 120"/>
                  <a:gd name="T2" fmla="*/ 40 w 80"/>
                  <a:gd name="T3" fmla="*/ 120 h 120"/>
                  <a:gd name="T4" fmla="*/ 80 w 80"/>
                  <a:gd name="T5" fmla="*/ 80 h 120"/>
                  <a:gd name="T6" fmla="*/ 80 w 80"/>
                  <a:gd name="T7" fmla="*/ 40 h 120"/>
                  <a:gd name="T8" fmla="*/ 40 w 80"/>
                  <a:gd name="T9" fmla="*/ 0 h 120"/>
                  <a:gd name="T10" fmla="*/ 0 w 80"/>
                  <a:gd name="T11" fmla="*/ 40 h 120"/>
                  <a:gd name="T12" fmla="*/ 0 w 80"/>
                  <a:gd name="T13" fmla="*/ 80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0" h="120">
                    <a:moveTo>
                      <a:pt x="0" y="80"/>
                    </a:moveTo>
                    <a:cubicBezTo>
                      <a:pt x="0" y="102"/>
                      <a:pt x="18" y="120"/>
                      <a:pt x="40" y="120"/>
                    </a:cubicBezTo>
                    <a:cubicBezTo>
                      <a:pt x="62" y="120"/>
                      <a:pt x="80" y="102"/>
                      <a:pt x="80" y="80"/>
                    </a:cubicBezTo>
                    <a:cubicBezTo>
                      <a:pt x="80" y="40"/>
                      <a:pt x="80" y="40"/>
                      <a:pt x="80" y="40"/>
                    </a:cubicBezTo>
                    <a:cubicBezTo>
                      <a:pt x="80" y="18"/>
                      <a:pt x="62" y="0"/>
                      <a:pt x="40" y="0"/>
                    </a:cubicBezTo>
                    <a:cubicBezTo>
                      <a:pt x="18" y="0"/>
                      <a:pt x="0" y="18"/>
                      <a:pt x="0" y="40"/>
                    </a:cubicBezTo>
                    <a:lnTo>
                      <a:pt x="0" y="80"/>
                    </a:lnTo>
                    <a:close/>
                  </a:path>
                </a:pathLst>
              </a:custGeom>
              <a:solidFill>
                <a:srgbClr val="9D22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1219170">
                  <a:defRPr/>
                </a:pPr>
                <a:endParaRPr lang="ru-RU" sz="1400">
                  <a:solidFill>
                    <a:prstClr val="black"/>
                  </a:solidFill>
                </a:endParaRPr>
              </a:p>
            </p:txBody>
          </p:sp>
          <p:sp>
            <p:nvSpPr>
              <p:cNvPr id="2263" name="Freeform 55"/>
              <p:cNvSpPr>
                <a:spLocks/>
              </p:cNvSpPr>
              <p:nvPr/>
            </p:nvSpPr>
            <p:spPr bwMode="auto">
              <a:xfrm>
                <a:off x="3858986" y="4015553"/>
                <a:ext cx="14896" cy="22345"/>
              </a:xfrm>
              <a:custGeom>
                <a:avLst/>
                <a:gdLst>
                  <a:gd name="T0" fmla="*/ 0 w 80"/>
                  <a:gd name="T1" fmla="*/ 80 h 120"/>
                  <a:gd name="T2" fmla="*/ 40 w 80"/>
                  <a:gd name="T3" fmla="*/ 120 h 120"/>
                  <a:gd name="T4" fmla="*/ 80 w 80"/>
                  <a:gd name="T5" fmla="*/ 80 h 120"/>
                  <a:gd name="T6" fmla="*/ 80 w 80"/>
                  <a:gd name="T7" fmla="*/ 40 h 120"/>
                  <a:gd name="T8" fmla="*/ 40 w 80"/>
                  <a:gd name="T9" fmla="*/ 0 h 120"/>
                  <a:gd name="T10" fmla="*/ 0 w 80"/>
                  <a:gd name="T11" fmla="*/ 40 h 120"/>
                  <a:gd name="T12" fmla="*/ 0 w 80"/>
                  <a:gd name="T13" fmla="*/ 80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0" h="120">
                    <a:moveTo>
                      <a:pt x="0" y="80"/>
                    </a:moveTo>
                    <a:cubicBezTo>
                      <a:pt x="0" y="102"/>
                      <a:pt x="18" y="120"/>
                      <a:pt x="40" y="120"/>
                    </a:cubicBezTo>
                    <a:cubicBezTo>
                      <a:pt x="62" y="120"/>
                      <a:pt x="80" y="102"/>
                      <a:pt x="80" y="80"/>
                    </a:cubicBezTo>
                    <a:cubicBezTo>
                      <a:pt x="80" y="40"/>
                      <a:pt x="80" y="40"/>
                      <a:pt x="80" y="40"/>
                    </a:cubicBezTo>
                    <a:cubicBezTo>
                      <a:pt x="80" y="18"/>
                      <a:pt x="62" y="0"/>
                      <a:pt x="40" y="0"/>
                    </a:cubicBezTo>
                    <a:cubicBezTo>
                      <a:pt x="18" y="0"/>
                      <a:pt x="0" y="18"/>
                      <a:pt x="0" y="40"/>
                    </a:cubicBezTo>
                    <a:lnTo>
                      <a:pt x="0" y="80"/>
                    </a:lnTo>
                    <a:close/>
                  </a:path>
                </a:pathLst>
              </a:custGeom>
              <a:solidFill>
                <a:srgbClr val="9D22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1219170">
                  <a:defRPr/>
                </a:pPr>
                <a:endParaRPr lang="ru-RU" sz="1400">
                  <a:solidFill>
                    <a:prstClr val="black"/>
                  </a:solidFill>
                </a:endParaRPr>
              </a:p>
            </p:txBody>
          </p:sp>
          <p:sp>
            <p:nvSpPr>
              <p:cNvPr id="2264" name="Freeform 56"/>
              <p:cNvSpPr>
                <a:spLocks/>
              </p:cNvSpPr>
              <p:nvPr/>
            </p:nvSpPr>
            <p:spPr bwMode="auto">
              <a:xfrm>
                <a:off x="4058847" y="4075139"/>
                <a:ext cx="21103" cy="14896"/>
              </a:xfrm>
              <a:custGeom>
                <a:avLst/>
                <a:gdLst>
                  <a:gd name="T0" fmla="*/ 80 w 120"/>
                  <a:gd name="T1" fmla="*/ 0 h 80"/>
                  <a:gd name="T2" fmla="*/ 40 w 120"/>
                  <a:gd name="T3" fmla="*/ 0 h 80"/>
                  <a:gd name="T4" fmla="*/ 0 w 120"/>
                  <a:gd name="T5" fmla="*/ 40 h 80"/>
                  <a:gd name="T6" fmla="*/ 40 w 120"/>
                  <a:gd name="T7" fmla="*/ 80 h 80"/>
                  <a:gd name="T8" fmla="*/ 80 w 120"/>
                  <a:gd name="T9" fmla="*/ 80 h 80"/>
                  <a:gd name="T10" fmla="*/ 120 w 120"/>
                  <a:gd name="T11" fmla="*/ 40 h 80"/>
                  <a:gd name="T12" fmla="*/ 80 w 120"/>
                  <a:gd name="T13" fmla="*/ 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0" h="80">
                    <a:moveTo>
                      <a:pt x="80" y="0"/>
                    </a:moveTo>
                    <a:cubicBezTo>
                      <a:pt x="40" y="0"/>
                      <a:pt x="40" y="0"/>
                      <a:pt x="40" y="0"/>
                    </a:cubicBezTo>
                    <a:cubicBezTo>
                      <a:pt x="18" y="0"/>
                      <a:pt x="0" y="18"/>
                      <a:pt x="0" y="40"/>
                    </a:cubicBezTo>
                    <a:cubicBezTo>
                      <a:pt x="0" y="62"/>
                      <a:pt x="18" y="80"/>
                      <a:pt x="40" y="80"/>
                    </a:cubicBezTo>
                    <a:cubicBezTo>
                      <a:pt x="80" y="80"/>
                      <a:pt x="80" y="80"/>
                      <a:pt x="80" y="80"/>
                    </a:cubicBezTo>
                    <a:cubicBezTo>
                      <a:pt x="102" y="80"/>
                      <a:pt x="120" y="62"/>
                      <a:pt x="120" y="40"/>
                    </a:cubicBezTo>
                    <a:cubicBezTo>
                      <a:pt x="120" y="18"/>
                      <a:pt x="102" y="0"/>
                      <a:pt x="80" y="0"/>
                    </a:cubicBezTo>
                    <a:close/>
                  </a:path>
                </a:pathLst>
              </a:custGeom>
              <a:solidFill>
                <a:srgbClr val="9D22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1219170">
                  <a:defRPr/>
                </a:pPr>
                <a:endParaRPr lang="ru-RU" sz="1400">
                  <a:solidFill>
                    <a:prstClr val="black"/>
                  </a:solidFill>
                </a:endParaRPr>
              </a:p>
            </p:txBody>
          </p:sp>
          <p:sp>
            <p:nvSpPr>
              <p:cNvPr id="2265" name="Freeform 57"/>
              <p:cNvSpPr>
                <a:spLocks/>
              </p:cNvSpPr>
              <p:nvPr/>
            </p:nvSpPr>
            <p:spPr bwMode="auto">
              <a:xfrm>
                <a:off x="3984365" y="4075139"/>
                <a:ext cx="22345" cy="14896"/>
              </a:xfrm>
              <a:custGeom>
                <a:avLst/>
                <a:gdLst>
                  <a:gd name="T0" fmla="*/ 80 w 120"/>
                  <a:gd name="T1" fmla="*/ 0 h 80"/>
                  <a:gd name="T2" fmla="*/ 40 w 120"/>
                  <a:gd name="T3" fmla="*/ 0 h 80"/>
                  <a:gd name="T4" fmla="*/ 0 w 120"/>
                  <a:gd name="T5" fmla="*/ 40 h 80"/>
                  <a:gd name="T6" fmla="*/ 40 w 120"/>
                  <a:gd name="T7" fmla="*/ 80 h 80"/>
                  <a:gd name="T8" fmla="*/ 80 w 120"/>
                  <a:gd name="T9" fmla="*/ 80 h 80"/>
                  <a:gd name="T10" fmla="*/ 120 w 120"/>
                  <a:gd name="T11" fmla="*/ 40 h 80"/>
                  <a:gd name="T12" fmla="*/ 80 w 120"/>
                  <a:gd name="T13" fmla="*/ 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0" h="80">
                    <a:moveTo>
                      <a:pt x="80" y="0"/>
                    </a:moveTo>
                    <a:cubicBezTo>
                      <a:pt x="40" y="0"/>
                      <a:pt x="40" y="0"/>
                      <a:pt x="40" y="0"/>
                    </a:cubicBezTo>
                    <a:cubicBezTo>
                      <a:pt x="18" y="0"/>
                      <a:pt x="0" y="18"/>
                      <a:pt x="0" y="40"/>
                    </a:cubicBezTo>
                    <a:cubicBezTo>
                      <a:pt x="0" y="62"/>
                      <a:pt x="18" y="80"/>
                      <a:pt x="40" y="80"/>
                    </a:cubicBezTo>
                    <a:cubicBezTo>
                      <a:pt x="80" y="80"/>
                      <a:pt x="80" y="80"/>
                      <a:pt x="80" y="80"/>
                    </a:cubicBezTo>
                    <a:cubicBezTo>
                      <a:pt x="102" y="80"/>
                      <a:pt x="120" y="62"/>
                      <a:pt x="120" y="40"/>
                    </a:cubicBezTo>
                    <a:cubicBezTo>
                      <a:pt x="120" y="18"/>
                      <a:pt x="102" y="0"/>
                      <a:pt x="80" y="0"/>
                    </a:cubicBezTo>
                    <a:close/>
                  </a:path>
                </a:pathLst>
              </a:custGeom>
              <a:solidFill>
                <a:srgbClr val="9D22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1219170">
                  <a:defRPr/>
                </a:pPr>
                <a:endParaRPr lang="ru-RU" sz="1400">
                  <a:solidFill>
                    <a:prstClr val="black"/>
                  </a:solidFill>
                </a:endParaRPr>
              </a:p>
            </p:txBody>
          </p:sp>
          <p:sp>
            <p:nvSpPr>
              <p:cNvPr id="2266" name="Freeform 58"/>
              <p:cNvSpPr>
                <a:spLocks/>
              </p:cNvSpPr>
              <p:nvPr/>
            </p:nvSpPr>
            <p:spPr bwMode="auto">
              <a:xfrm>
                <a:off x="4021606" y="4075139"/>
                <a:ext cx="22345" cy="14896"/>
              </a:xfrm>
              <a:custGeom>
                <a:avLst/>
                <a:gdLst>
                  <a:gd name="T0" fmla="*/ 80 w 120"/>
                  <a:gd name="T1" fmla="*/ 0 h 80"/>
                  <a:gd name="T2" fmla="*/ 40 w 120"/>
                  <a:gd name="T3" fmla="*/ 0 h 80"/>
                  <a:gd name="T4" fmla="*/ 0 w 120"/>
                  <a:gd name="T5" fmla="*/ 40 h 80"/>
                  <a:gd name="T6" fmla="*/ 40 w 120"/>
                  <a:gd name="T7" fmla="*/ 80 h 80"/>
                  <a:gd name="T8" fmla="*/ 80 w 120"/>
                  <a:gd name="T9" fmla="*/ 80 h 80"/>
                  <a:gd name="T10" fmla="*/ 120 w 120"/>
                  <a:gd name="T11" fmla="*/ 40 h 80"/>
                  <a:gd name="T12" fmla="*/ 80 w 120"/>
                  <a:gd name="T13" fmla="*/ 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0" h="80">
                    <a:moveTo>
                      <a:pt x="80" y="0"/>
                    </a:moveTo>
                    <a:cubicBezTo>
                      <a:pt x="40" y="0"/>
                      <a:pt x="40" y="0"/>
                      <a:pt x="40" y="0"/>
                    </a:cubicBezTo>
                    <a:cubicBezTo>
                      <a:pt x="18" y="0"/>
                      <a:pt x="0" y="18"/>
                      <a:pt x="0" y="40"/>
                    </a:cubicBezTo>
                    <a:cubicBezTo>
                      <a:pt x="0" y="62"/>
                      <a:pt x="18" y="80"/>
                      <a:pt x="40" y="80"/>
                    </a:cubicBezTo>
                    <a:cubicBezTo>
                      <a:pt x="80" y="80"/>
                      <a:pt x="80" y="80"/>
                      <a:pt x="80" y="80"/>
                    </a:cubicBezTo>
                    <a:cubicBezTo>
                      <a:pt x="102" y="80"/>
                      <a:pt x="120" y="62"/>
                      <a:pt x="120" y="40"/>
                    </a:cubicBezTo>
                    <a:cubicBezTo>
                      <a:pt x="120" y="18"/>
                      <a:pt x="102" y="0"/>
                      <a:pt x="80" y="0"/>
                    </a:cubicBezTo>
                    <a:close/>
                  </a:path>
                </a:pathLst>
              </a:custGeom>
              <a:solidFill>
                <a:srgbClr val="9D22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1219170">
                  <a:defRPr/>
                </a:pPr>
                <a:endParaRPr lang="ru-RU" sz="1400">
                  <a:solidFill>
                    <a:prstClr val="black"/>
                  </a:solidFill>
                </a:endParaRPr>
              </a:p>
            </p:txBody>
          </p:sp>
          <p:sp>
            <p:nvSpPr>
              <p:cNvPr id="2267" name="Freeform 59"/>
              <p:cNvSpPr>
                <a:spLocks/>
              </p:cNvSpPr>
              <p:nvPr/>
            </p:nvSpPr>
            <p:spPr bwMode="auto">
              <a:xfrm>
                <a:off x="3948365" y="4075139"/>
                <a:ext cx="22345" cy="14896"/>
              </a:xfrm>
              <a:custGeom>
                <a:avLst/>
                <a:gdLst>
                  <a:gd name="T0" fmla="*/ 80 w 120"/>
                  <a:gd name="T1" fmla="*/ 0 h 80"/>
                  <a:gd name="T2" fmla="*/ 40 w 120"/>
                  <a:gd name="T3" fmla="*/ 0 h 80"/>
                  <a:gd name="T4" fmla="*/ 0 w 120"/>
                  <a:gd name="T5" fmla="*/ 40 h 80"/>
                  <a:gd name="T6" fmla="*/ 40 w 120"/>
                  <a:gd name="T7" fmla="*/ 80 h 80"/>
                  <a:gd name="T8" fmla="*/ 80 w 120"/>
                  <a:gd name="T9" fmla="*/ 80 h 80"/>
                  <a:gd name="T10" fmla="*/ 120 w 120"/>
                  <a:gd name="T11" fmla="*/ 40 h 80"/>
                  <a:gd name="T12" fmla="*/ 80 w 120"/>
                  <a:gd name="T13" fmla="*/ 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0" h="80">
                    <a:moveTo>
                      <a:pt x="80" y="0"/>
                    </a:moveTo>
                    <a:cubicBezTo>
                      <a:pt x="40" y="0"/>
                      <a:pt x="40" y="0"/>
                      <a:pt x="40" y="0"/>
                    </a:cubicBezTo>
                    <a:cubicBezTo>
                      <a:pt x="18" y="0"/>
                      <a:pt x="0" y="18"/>
                      <a:pt x="0" y="40"/>
                    </a:cubicBezTo>
                    <a:cubicBezTo>
                      <a:pt x="0" y="62"/>
                      <a:pt x="18" y="80"/>
                      <a:pt x="40" y="80"/>
                    </a:cubicBezTo>
                    <a:cubicBezTo>
                      <a:pt x="80" y="80"/>
                      <a:pt x="80" y="80"/>
                      <a:pt x="80" y="80"/>
                    </a:cubicBezTo>
                    <a:cubicBezTo>
                      <a:pt x="102" y="80"/>
                      <a:pt x="120" y="62"/>
                      <a:pt x="120" y="40"/>
                    </a:cubicBezTo>
                    <a:cubicBezTo>
                      <a:pt x="120" y="18"/>
                      <a:pt x="102" y="0"/>
                      <a:pt x="80" y="0"/>
                    </a:cubicBezTo>
                    <a:close/>
                  </a:path>
                </a:pathLst>
              </a:custGeom>
              <a:solidFill>
                <a:srgbClr val="9D22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1219170">
                  <a:defRPr/>
                </a:pPr>
                <a:endParaRPr lang="ru-RU" sz="1400">
                  <a:solidFill>
                    <a:prstClr val="black"/>
                  </a:solidFill>
                </a:endParaRPr>
              </a:p>
            </p:txBody>
          </p:sp>
          <p:sp>
            <p:nvSpPr>
              <p:cNvPr id="2268" name="Freeform 60"/>
              <p:cNvSpPr>
                <a:spLocks/>
              </p:cNvSpPr>
              <p:nvPr/>
            </p:nvSpPr>
            <p:spPr bwMode="auto">
              <a:xfrm>
                <a:off x="4094847" y="4075139"/>
                <a:ext cx="22345" cy="14896"/>
              </a:xfrm>
              <a:custGeom>
                <a:avLst/>
                <a:gdLst>
                  <a:gd name="T0" fmla="*/ 80 w 120"/>
                  <a:gd name="T1" fmla="*/ 0 h 80"/>
                  <a:gd name="T2" fmla="*/ 40 w 120"/>
                  <a:gd name="T3" fmla="*/ 0 h 80"/>
                  <a:gd name="T4" fmla="*/ 0 w 120"/>
                  <a:gd name="T5" fmla="*/ 40 h 80"/>
                  <a:gd name="T6" fmla="*/ 40 w 120"/>
                  <a:gd name="T7" fmla="*/ 80 h 80"/>
                  <a:gd name="T8" fmla="*/ 80 w 120"/>
                  <a:gd name="T9" fmla="*/ 80 h 80"/>
                  <a:gd name="T10" fmla="*/ 120 w 120"/>
                  <a:gd name="T11" fmla="*/ 40 h 80"/>
                  <a:gd name="T12" fmla="*/ 80 w 120"/>
                  <a:gd name="T13" fmla="*/ 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0" h="80">
                    <a:moveTo>
                      <a:pt x="80" y="0"/>
                    </a:moveTo>
                    <a:cubicBezTo>
                      <a:pt x="40" y="0"/>
                      <a:pt x="40" y="0"/>
                      <a:pt x="40" y="0"/>
                    </a:cubicBezTo>
                    <a:cubicBezTo>
                      <a:pt x="18" y="0"/>
                      <a:pt x="0" y="18"/>
                      <a:pt x="0" y="40"/>
                    </a:cubicBezTo>
                    <a:cubicBezTo>
                      <a:pt x="0" y="62"/>
                      <a:pt x="18" y="80"/>
                      <a:pt x="40" y="80"/>
                    </a:cubicBezTo>
                    <a:cubicBezTo>
                      <a:pt x="80" y="80"/>
                      <a:pt x="80" y="80"/>
                      <a:pt x="80" y="80"/>
                    </a:cubicBezTo>
                    <a:cubicBezTo>
                      <a:pt x="102" y="80"/>
                      <a:pt x="120" y="62"/>
                      <a:pt x="120" y="40"/>
                    </a:cubicBezTo>
                    <a:cubicBezTo>
                      <a:pt x="120" y="18"/>
                      <a:pt x="102" y="0"/>
                      <a:pt x="80" y="0"/>
                    </a:cubicBezTo>
                    <a:close/>
                  </a:path>
                </a:pathLst>
              </a:custGeom>
              <a:solidFill>
                <a:srgbClr val="9D22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1219170">
                  <a:defRPr/>
                </a:pPr>
                <a:endParaRPr lang="ru-RU" sz="1400">
                  <a:solidFill>
                    <a:prstClr val="black"/>
                  </a:solidFill>
                </a:endParaRPr>
              </a:p>
            </p:txBody>
          </p:sp>
          <p:sp>
            <p:nvSpPr>
              <p:cNvPr id="2269" name="Freeform 61"/>
              <p:cNvSpPr>
                <a:spLocks/>
              </p:cNvSpPr>
              <p:nvPr/>
            </p:nvSpPr>
            <p:spPr bwMode="auto">
              <a:xfrm>
                <a:off x="3911124" y="4075139"/>
                <a:ext cx="22345" cy="14896"/>
              </a:xfrm>
              <a:custGeom>
                <a:avLst/>
                <a:gdLst>
                  <a:gd name="T0" fmla="*/ 80 w 120"/>
                  <a:gd name="T1" fmla="*/ 0 h 80"/>
                  <a:gd name="T2" fmla="*/ 40 w 120"/>
                  <a:gd name="T3" fmla="*/ 0 h 80"/>
                  <a:gd name="T4" fmla="*/ 0 w 120"/>
                  <a:gd name="T5" fmla="*/ 40 h 80"/>
                  <a:gd name="T6" fmla="*/ 40 w 120"/>
                  <a:gd name="T7" fmla="*/ 80 h 80"/>
                  <a:gd name="T8" fmla="*/ 80 w 120"/>
                  <a:gd name="T9" fmla="*/ 80 h 80"/>
                  <a:gd name="T10" fmla="*/ 120 w 120"/>
                  <a:gd name="T11" fmla="*/ 40 h 80"/>
                  <a:gd name="T12" fmla="*/ 80 w 120"/>
                  <a:gd name="T13" fmla="*/ 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0" h="80">
                    <a:moveTo>
                      <a:pt x="80" y="0"/>
                    </a:moveTo>
                    <a:cubicBezTo>
                      <a:pt x="40" y="0"/>
                      <a:pt x="40" y="0"/>
                      <a:pt x="40" y="0"/>
                    </a:cubicBezTo>
                    <a:cubicBezTo>
                      <a:pt x="18" y="0"/>
                      <a:pt x="0" y="18"/>
                      <a:pt x="0" y="40"/>
                    </a:cubicBezTo>
                    <a:cubicBezTo>
                      <a:pt x="0" y="62"/>
                      <a:pt x="18" y="80"/>
                      <a:pt x="40" y="80"/>
                    </a:cubicBezTo>
                    <a:cubicBezTo>
                      <a:pt x="80" y="80"/>
                      <a:pt x="80" y="80"/>
                      <a:pt x="80" y="80"/>
                    </a:cubicBezTo>
                    <a:cubicBezTo>
                      <a:pt x="102" y="80"/>
                      <a:pt x="120" y="62"/>
                      <a:pt x="120" y="40"/>
                    </a:cubicBezTo>
                    <a:cubicBezTo>
                      <a:pt x="120" y="18"/>
                      <a:pt x="102" y="0"/>
                      <a:pt x="80" y="0"/>
                    </a:cubicBezTo>
                    <a:close/>
                  </a:path>
                </a:pathLst>
              </a:custGeom>
              <a:solidFill>
                <a:srgbClr val="9D22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1219170">
                  <a:defRPr/>
                </a:pPr>
                <a:endParaRPr lang="ru-RU" sz="1400">
                  <a:solidFill>
                    <a:prstClr val="black"/>
                  </a:solidFill>
                </a:endParaRPr>
              </a:p>
            </p:txBody>
          </p:sp>
          <p:sp>
            <p:nvSpPr>
              <p:cNvPr id="2270" name="Freeform 62"/>
              <p:cNvSpPr>
                <a:spLocks/>
              </p:cNvSpPr>
              <p:nvPr/>
            </p:nvSpPr>
            <p:spPr bwMode="auto">
              <a:xfrm>
                <a:off x="4132089" y="4075139"/>
                <a:ext cx="16137" cy="14896"/>
              </a:xfrm>
              <a:custGeom>
                <a:avLst/>
                <a:gdLst>
                  <a:gd name="T0" fmla="*/ 46 w 86"/>
                  <a:gd name="T1" fmla="*/ 0 h 80"/>
                  <a:gd name="T2" fmla="*/ 40 w 86"/>
                  <a:gd name="T3" fmla="*/ 0 h 80"/>
                  <a:gd name="T4" fmla="*/ 0 w 86"/>
                  <a:gd name="T5" fmla="*/ 40 h 80"/>
                  <a:gd name="T6" fmla="*/ 40 w 86"/>
                  <a:gd name="T7" fmla="*/ 80 h 80"/>
                  <a:gd name="T8" fmla="*/ 46 w 86"/>
                  <a:gd name="T9" fmla="*/ 80 h 80"/>
                  <a:gd name="T10" fmla="*/ 86 w 86"/>
                  <a:gd name="T11" fmla="*/ 40 h 80"/>
                  <a:gd name="T12" fmla="*/ 46 w 86"/>
                  <a:gd name="T13" fmla="*/ 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6" h="80">
                    <a:moveTo>
                      <a:pt x="46" y="0"/>
                    </a:moveTo>
                    <a:cubicBezTo>
                      <a:pt x="40" y="0"/>
                      <a:pt x="40" y="0"/>
                      <a:pt x="40" y="0"/>
                    </a:cubicBezTo>
                    <a:cubicBezTo>
                      <a:pt x="18" y="0"/>
                      <a:pt x="0" y="18"/>
                      <a:pt x="0" y="40"/>
                    </a:cubicBezTo>
                    <a:cubicBezTo>
                      <a:pt x="0" y="62"/>
                      <a:pt x="18" y="80"/>
                      <a:pt x="40" y="80"/>
                    </a:cubicBezTo>
                    <a:cubicBezTo>
                      <a:pt x="46" y="80"/>
                      <a:pt x="46" y="80"/>
                      <a:pt x="46" y="80"/>
                    </a:cubicBezTo>
                    <a:cubicBezTo>
                      <a:pt x="68" y="80"/>
                      <a:pt x="86" y="62"/>
                      <a:pt x="86" y="40"/>
                    </a:cubicBezTo>
                    <a:cubicBezTo>
                      <a:pt x="86" y="18"/>
                      <a:pt x="68" y="0"/>
                      <a:pt x="46" y="0"/>
                    </a:cubicBezTo>
                    <a:close/>
                  </a:path>
                </a:pathLst>
              </a:custGeom>
              <a:solidFill>
                <a:srgbClr val="9D22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1219170">
                  <a:defRPr/>
                </a:pPr>
                <a:endParaRPr lang="ru-RU" sz="1400">
                  <a:solidFill>
                    <a:prstClr val="black"/>
                  </a:solidFill>
                </a:endParaRPr>
              </a:p>
            </p:txBody>
          </p:sp>
          <p:sp>
            <p:nvSpPr>
              <p:cNvPr id="2271" name="Freeform 63"/>
              <p:cNvSpPr>
                <a:spLocks/>
              </p:cNvSpPr>
              <p:nvPr/>
            </p:nvSpPr>
            <p:spPr bwMode="auto">
              <a:xfrm>
                <a:off x="4058847" y="3749899"/>
                <a:ext cx="21103" cy="14896"/>
              </a:xfrm>
              <a:custGeom>
                <a:avLst/>
                <a:gdLst>
                  <a:gd name="T0" fmla="*/ 40 w 120"/>
                  <a:gd name="T1" fmla="*/ 80 h 80"/>
                  <a:gd name="T2" fmla="*/ 80 w 120"/>
                  <a:gd name="T3" fmla="*/ 80 h 80"/>
                  <a:gd name="T4" fmla="*/ 120 w 120"/>
                  <a:gd name="T5" fmla="*/ 40 h 80"/>
                  <a:gd name="T6" fmla="*/ 80 w 120"/>
                  <a:gd name="T7" fmla="*/ 0 h 80"/>
                  <a:gd name="T8" fmla="*/ 40 w 120"/>
                  <a:gd name="T9" fmla="*/ 0 h 80"/>
                  <a:gd name="T10" fmla="*/ 0 w 120"/>
                  <a:gd name="T11" fmla="*/ 40 h 80"/>
                  <a:gd name="T12" fmla="*/ 40 w 120"/>
                  <a:gd name="T13" fmla="*/ 8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0" h="80">
                    <a:moveTo>
                      <a:pt x="40" y="80"/>
                    </a:moveTo>
                    <a:cubicBezTo>
                      <a:pt x="80" y="80"/>
                      <a:pt x="80" y="80"/>
                      <a:pt x="80" y="80"/>
                    </a:cubicBezTo>
                    <a:cubicBezTo>
                      <a:pt x="102" y="80"/>
                      <a:pt x="120" y="62"/>
                      <a:pt x="120" y="40"/>
                    </a:cubicBezTo>
                    <a:cubicBezTo>
                      <a:pt x="120" y="18"/>
                      <a:pt x="102" y="0"/>
                      <a:pt x="80" y="0"/>
                    </a:cubicBezTo>
                    <a:cubicBezTo>
                      <a:pt x="40" y="0"/>
                      <a:pt x="40" y="0"/>
                      <a:pt x="40" y="0"/>
                    </a:cubicBezTo>
                    <a:cubicBezTo>
                      <a:pt x="18" y="0"/>
                      <a:pt x="0" y="18"/>
                      <a:pt x="0" y="40"/>
                    </a:cubicBezTo>
                    <a:cubicBezTo>
                      <a:pt x="0" y="62"/>
                      <a:pt x="18" y="80"/>
                      <a:pt x="40" y="80"/>
                    </a:cubicBezTo>
                    <a:close/>
                  </a:path>
                </a:pathLst>
              </a:custGeom>
              <a:solidFill>
                <a:srgbClr val="9D22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1219170">
                  <a:defRPr/>
                </a:pPr>
                <a:endParaRPr lang="ru-RU" sz="1400">
                  <a:solidFill>
                    <a:prstClr val="black"/>
                  </a:solidFill>
                </a:endParaRPr>
              </a:p>
            </p:txBody>
          </p:sp>
          <p:sp>
            <p:nvSpPr>
              <p:cNvPr id="2272" name="Freeform 64"/>
              <p:cNvSpPr>
                <a:spLocks/>
              </p:cNvSpPr>
              <p:nvPr/>
            </p:nvSpPr>
            <p:spPr bwMode="auto">
              <a:xfrm>
                <a:off x="4021606" y="3749899"/>
                <a:ext cx="22345" cy="14896"/>
              </a:xfrm>
              <a:custGeom>
                <a:avLst/>
                <a:gdLst>
                  <a:gd name="T0" fmla="*/ 40 w 120"/>
                  <a:gd name="T1" fmla="*/ 80 h 80"/>
                  <a:gd name="T2" fmla="*/ 80 w 120"/>
                  <a:gd name="T3" fmla="*/ 80 h 80"/>
                  <a:gd name="T4" fmla="*/ 120 w 120"/>
                  <a:gd name="T5" fmla="*/ 40 h 80"/>
                  <a:gd name="T6" fmla="*/ 80 w 120"/>
                  <a:gd name="T7" fmla="*/ 0 h 80"/>
                  <a:gd name="T8" fmla="*/ 40 w 120"/>
                  <a:gd name="T9" fmla="*/ 0 h 80"/>
                  <a:gd name="T10" fmla="*/ 0 w 120"/>
                  <a:gd name="T11" fmla="*/ 40 h 80"/>
                  <a:gd name="T12" fmla="*/ 40 w 120"/>
                  <a:gd name="T13" fmla="*/ 8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0" h="80">
                    <a:moveTo>
                      <a:pt x="40" y="80"/>
                    </a:moveTo>
                    <a:cubicBezTo>
                      <a:pt x="80" y="80"/>
                      <a:pt x="80" y="80"/>
                      <a:pt x="80" y="80"/>
                    </a:cubicBezTo>
                    <a:cubicBezTo>
                      <a:pt x="102" y="80"/>
                      <a:pt x="120" y="62"/>
                      <a:pt x="120" y="40"/>
                    </a:cubicBezTo>
                    <a:cubicBezTo>
                      <a:pt x="120" y="18"/>
                      <a:pt x="102" y="0"/>
                      <a:pt x="80" y="0"/>
                    </a:cubicBezTo>
                    <a:cubicBezTo>
                      <a:pt x="40" y="0"/>
                      <a:pt x="40" y="0"/>
                      <a:pt x="40" y="0"/>
                    </a:cubicBezTo>
                    <a:cubicBezTo>
                      <a:pt x="18" y="0"/>
                      <a:pt x="0" y="18"/>
                      <a:pt x="0" y="40"/>
                    </a:cubicBezTo>
                    <a:cubicBezTo>
                      <a:pt x="0" y="62"/>
                      <a:pt x="18" y="80"/>
                      <a:pt x="40" y="80"/>
                    </a:cubicBezTo>
                    <a:close/>
                  </a:path>
                </a:pathLst>
              </a:custGeom>
              <a:solidFill>
                <a:srgbClr val="9D22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1219170">
                  <a:defRPr/>
                </a:pPr>
                <a:endParaRPr lang="ru-RU" sz="1400">
                  <a:solidFill>
                    <a:prstClr val="black"/>
                  </a:solidFill>
                </a:endParaRPr>
              </a:p>
            </p:txBody>
          </p:sp>
          <p:sp>
            <p:nvSpPr>
              <p:cNvPr id="2273" name="Freeform 65"/>
              <p:cNvSpPr>
                <a:spLocks/>
              </p:cNvSpPr>
              <p:nvPr/>
            </p:nvSpPr>
            <p:spPr bwMode="auto">
              <a:xfrm>
                <a:off x="4132089" y="3749899"/>
                <a:ext cx="16137" cy="14896"/>
              </a:xfrm>
              <a:custGeom>
                <a:avLst/>
                <a:gdLst>
                  <a:gd name="T0" fmla="*/ 40 w 86"/>
                  <a:gd name="T1" fmla="*/ 80 h 80"/>
                  <a:gd name="T2" fmla="*/ 46 w 86"/>
                  <a:gd name="T3" fmla="*/ 80 h 80"/>
                  <a:gd name="T4" fmla="*/ 86 w 86"/>
                  <a:gd name="T5" fmla="*/ 40 h 80"/>
                  <a:gd name="T6" fmla="*/ 46 w 86"/>
                  <a:gd name="T7" fmla="*/ 0 h 80"/>
                  <a:gd name="T8" fmla="*/ 40 w 86"/>
                  <a:gd name="T9" fmla="*/ 0 h 80"/>
                  <a:gd name="T10" fmla="*/ 0 w 86"/>
                  <a:gd name="T11" fmla="*/ 40 h 80"/>
                  <a:gd name="T12" fmla="*/ 40 w 86"/>
                  <a:gd name="T13" fmla="*/ 8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6" h="80">
                    <a:moveTo>
                      <a:pt x="40" y="80"/>
                    </a:moveTo>
                    <a:cubicBezTo>
                      <a:pt x="46" y="80"/>
                      <a:pt x="46" y="80"/>
                      <a:pt x="46" y="80"/>
                    </a:cubicBezTo>
                    <a:cubicBezTo>
                      <a:pt x="68" y="80"/>
                      <a:pt x="86" y="62"/>
                      <a:pt x="86" y="40"/>
                    </a:cubicBezTo>
                    <a:cubicBezTo>
                      <a:pt x="86" y="18"/>
                      <a:pt x="68" y="0"/>
                      <a:pt x="46" y="0"/>
                    </a:cubicBezTo>
                    <a:cubicBezTo>
                      <a:pt x="40" y="0"/>
                      <a:pt x="40" y="0"/>
                      <a:pt x="40" y="0"/>
                    </a:cubicBezTo>
                    <a:cubicBezTo>
                      <a:pt x="18" y="0"/>
                      <a:pt x="0" y="18"/>
                      <a:pt x="0" y="40"/>
                    </a:cubicBezTo>
                    <a:cubicBezTo>
                      <a:pt x="0" y="62"/>
                      <a:pt x="18" y="80"/>
                      <a:pt x="40" y="80"/>
                    </a:cubicBezTo>
                    <a:close/>
                  </a:path>
                </a:pathLst>
              </a:custGeom>
              <a:solidFill>
                <a:srgbClr val="9D22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1219170">
                  <a:defRPr/>
                </a:pPr>
                <a:endParaRPr lang="ru-RU" sz="1400">
                  <a:solidFill>
                    <a:prstClr val="black"/>
                  </a:solidFill>
                </a:endParaRPr>
              </a:p>
            </p:txBody>
          </p:sp>
          <p:sp>
            <p:nvSpPr>
              <p:cNvPr id="2286" name="Freeform 66"/>
              <p:cNvSpPr>
                <a:spLocks/>
              </p:cNvSpPr>
              <p:nvPr/>
            </p:nvSpPr>
            <p:spPr bwMode="auto">
              <a:xfrm>
                <a:off x="4094847" y="3749899"/>
                <a:ext cx="22345" cy="14896"/>
              </a:xfrm>
              <a:custGeom>
                <a:avLst/>
                <a:gdLst>
                  <a:gd name="T0" fmla="*/ 40 w 120"/>
                  <a:gd name="T1" fmla="*/ 80 h 80"/>
                  <a:gd name="T2" fmla="*/ 80 w 120"/>
                  <a:gd name="T3" fmla="*/ 80 h 80"/>
                  <a:gd name="T4" fmla="*/ 120 w 120"/>
                  <a:gd name="T5" fmla="*/ 40 h 80"/>
                  <a:gd name="T6" fmla="*/ 80 w 120"/>
                  <a:gd name="T7" fmla="*/ 0 h 80"/>
                  <a:gd name="T8" fmla="*/ 40 w 120"/>
                  <a:gd name="T9" fmla="*/ 0 h 80"/>
                  <a:gd name="T10" fmla="*/ 0 w 120"/>
                  <a:gd name="T11" fmla="*/ 40 h 80"/>
                  <a:gd name="T12" fmla="*/ 40 w 120"/>
                  <a:gd name="T13" fmla="*/ 8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0" h="80">
                    <a:moveTo>
                      <a:pt x="40" y="80"/>
                    </a:moveTo>
                    <a:cubicBezTo>
                      <a:pt x="80" y="80"/>
                      <a:pt x="80" y="80"/>
                      <a:pt x="80" y="80"/>
                    </a:cubicBezTo>
                    <a:cubicBezTo>
                      <a:pt x="102" y="80"/>
                      <a:pt x="120" y="62"/>
                      <a:pt x="120" y="40"/>
                    </a:cubicBezTo>
                    <a:cubicBezTo>
                      <a:pt x="120" y="18"/>
                      <a:pt x="102" y="0"/>
                      <a:pt x="80" y="0"/>
                    </a:cubicBezTo>
                    <a:cubicBezTo>
                      <a:pt x="40" y="0"/>
                      <a:pt x="40" y="0"/>
                      <a:pt x="40" y="0"/>
                    </a:cubicBezTo>
                    <a:cubicBezTo>
                      <a:pt x="18" y="0"/>
                      <a:pt x="0" y="18"/>
                      <a:pt x="0" y="40"/>
                    </a:cubicBezTo>
                    <a:cubicBezTo>
                      <a:pt x="0" y="62"/>
                      <a:pt x="18" y="80"/>
                      <a:pt x="40" y="80"/>
                    </a:cubicBezTo>
                    <a:close/>
                  </a:path>
                </a:pathLst>
              </a:custGeom>
              <a:solidFill>
                <a:srgbClr val="9D22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1219170">
                  <a:defRPr/>
                </a:pPr>
                <a:endParaRPr lang="ru-RU" sz="1400">
                  <a:solidFill>
                    <a:prstClr val="black"/>
                  </a:solidFill>
                </a:endParaRPr>
              </a:p>
            </p:txBody>
          </p:sp>
          <p:sp>
            <p:nvSpPr>
              <p:cNvPr id="2287" name="Freeform 67"/>
              <p:cNvSpPr>
                <a:spLocks/>
              </p:cNvSpPr>
              <p:nvPr/>
            </p:nvSpPr>
            <p:spPr bwMode="auto">
              <a:xfrm>
                <a:off x="3984365" y="3749899"/>
                <a:ext cx="22345" cy="14896"/>
              </a:xfrm>
              <a:custGeom>
                <a:avLst/>
                <a:gdLst>
                  <a:gd name="T0" fmla="*/ 40 w 120"/>
                  <a:gd name="T1" fmla="*/ 80 h 80"/>
                  <a:gd name="T2" fmla="*/ 80 w 120"/>
                  <a:gd name="T3" fmla="*/ 80 h 80"/>
                  <a:gd name="T4" fmla="*/ 120 w 120"/>
                  <a:gd name="T5" fmla="*/ 40 h 80"/>
                  <a:gd name="T6" fmla="*/ 80 w 120"/>
                  <a:gd name="T7" fmla="*/ 0 h 80"/>
                  <a:gd name="T8" fmla="*/ 40 w 120"/>
                  <a:gd name="T9" fmla="*/ 0 h 80"/>
                  <a:gd name="T10" fmla="*/ 0 w 120"/>
                  <a:gd name="T11" fmla="*/ 40 h 80"/>
                  <a:gd name="T12" fmla="*/ 40 w 120"/>
                  <a:gd name="T13" fmla="*/ 8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0" h="80">
                    <a:moveTo>
                      <a:pt x="40" y="80"/>
                    </a:moveTo>
                    <a:cubicBezTo>
                      <a:pt x="80" y="80"/>
                      <a:pt x="80" y="80"/>
                      <a:pt x="80" y="80"/>
                    </a:cubicBezTo>
                    <a:cubicBezTo>
                      <a:pt x="102" y="80"/>
                      <a:pt x="120" y="62"/>
                      <a:pt x="120" y="40"/>
                    </a:cubicBezTo>
                    <a:cubicBezTo>
                      <a:pt x="120" y="18"/>
                      <a:pt x="102" y="0"/>
                      <a:pt x="80" y="0"/>
                    </a:cubicBezTo>
                    <a:cubicBezTo>
                      <a:pt x="40" y="0"/>
                      <a:pt x="40" y="0"/>
                      <a:pt x="40" y="0"/>
                    </a:cubicBezTo>
                    <a:cubicBezTo>
                      <a:pt x="18" y="0"/>
                      <a:pt x="0" y="18"/>
                      <a:pt x="0" y="40"/>
                    </a:cubicBezTo>
                    <a:cubicBezTo>
                      <a:pt x="0" y="62"/>
                      <a:pt x="18" y="80"/>
                      <a:pt x="40" y="80"/>
                    </a:cubicBezTo>
                    <a:close/>
                  </a:path>
                </a:pathLst>
              </a:custGeom>
              <a:solidFill>
                <a:srgbClr val="9D22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1219170">
                  <a:defRPr/>
                </a:pPr>
                <a:endParaRPr lang="ru-RU" sz="1400">
                  <a:solidFill>
                    <a:prstClr val="black"/>
                  </a:solidFill>
                </a:endParaRPr>
              </a:p>
            </p:txBody>
          </p:sp>
          <p:sp>
            <p:nvSpPr>
              <p:cNvPr id="2288" name="Freeform 68"/>
              <p:cNvSpPr>
                <a:spLocks/>
              </p:cNvSpPr>
              <p:nvPr/>
            </p:nvSpPr>
            <p:spPr bwMode="auto">
              <a:xfrm>
                <a:off x="3948365" y="3749899"/>
                <a:ext cx="22345" cy="14896"/>
              </a:xfrm>
              <a:custGeom>
                <a:avLst/>
                <a:gdLst>
                  <a:gd name="T0" fmla="*/ 40 w 120"/>
                  <a:gd name="T1" fmla="*/ 80 h 80"/>
                  <a:gd name="T2" fmla="*/ 80 w 120"/>
                  <a:gd name="T3" fmla="*/ 80 h 80"/>
                  <a:gd name="T4" fmla="*/ 120 w 120"/>
                  <a:gd name="T5" fmla="*/ 40 h 80"/>
                  <a:gd name="T6" fmla="*/ 80 w 120"/>
                  <a:gd name="T7" fmla="*/ 0 h 80"/>
                  <a:gd name="T8" fmla="*/ 40 w 120"/>
                  <a:gd name="T9" fmla="*/ 0 h 80"/>
                  <a:gd name="T10" fmla="*/ 0 w 120"/>
                  <a:gd name="T11" fmla="*/ 40 h 80"/>
                  <a:gd name="T12" fmla="*/ 40 w 120"/>
                  <a:gd name="T13" fmla="*/ 8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0" h="80">
                    <a:moveTo>
                      <a:pt x="40" y="80"/>
                    </a:moveTo>
                    <a:cubicBezTo>
                      <a:pt x="80" y="80"/>
                      <a:pt x="80" y="80"/>
                      <a:pt x="80" y="80"/>
                    </a:cubicBezTo>
                    <a:cubicBezTo>
                      <a:pt x="102" y="80"/>
                      <a:pt x="120" y="62"/>
                      <a:pt x="120" y="40"/>
                    </a:cubicBezTo>
                    <a:cubicBezTo>
                      <a:pt x="120" y="18"/>
                      <a:pt x="102" y="0"/>
                      <a:pt x="80" y="0"/>
                    </a:cubicBezTo>
                    <a:cubicBezTo>
                      <a:pt x="40" y="0"/>
                      <a:pt x="40" y="0"/>
                      <a:pt x="40" y="0"/>
                    </a:cubicBezTo>
                    <a:cubicBezTo>
                      <a:pt x="18" y="0"/>
                      <a:pt x="0" y="18"/>
                      <a:pt x="0" y="40"/>
                    </a:cubicBezTo>
                    <a:cubicBezTo>
                      <a:pt x="0" y="62"/>
                      <a:pt x="18" y="80"/>
                      <a:pt x="40" y="80"/>
                    </a:cubicBezTo>
                    <a:close/>
                  </a:path>
                </a:pathLst>
              </a:custGeom>
              <a:solidFill>
                <a:srgbClr val="9D22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1219170">
                  <a:defRPr/>
                </a:pPr>
                <a:endParaRPr lang="ru-RU" sz="1400">
                  <a:solidFill>
                    <a:prstClr val="black"/>
                  </a:solidFill>
                </a:endParaRPr>
              </a:p>
            </p:txBody>
          </p:sp>
          <p:sp>
            <p:nvSpPr>
              <p:cNvPr id="2289" name="Freeform 69"/>
              <p:cNvSpPr>
                <a:spLocks/>
              </p:cNvSpPr>
              <p:nvPr/>
            </p:nvSpPr>
            <p:spPr bwMode="auto">
              <a:xfrm>
                <a:off x="3911124" y="3749899"/>
                <a:ext cx="22345" cy="14896"/>
              </a:xfrm>
              <a:custGeom>
                <a:avLst/>
                <a:gdLst>
                  <a:gd name="T0" fmla="*/ 80 w 120"/>
                  <a:gd name="T1" fmla="*/ 0 h 80"/>
                  <a:gd name="T2" fmla="*/ 40 w 120"/>
                  <a:gd name="T3" fmla="*/ 0 h 80"/>
                  <a:gd name="T4" fmla="*/ 0 w 120"/>
                  <a:gd name="T5" fmla="*/ 40 h 80"/>
                  <a:gd name="T6" fmla="*/ 40 w 120"/>
                  <a:gd name="T7" fmla="*/ 80 h 80"/>
                  <a:gd name="T8" fmla="*/ 80 w 120"/>
                  <a:gd name="T9" fmla="*/ 80 h 80"/>
                  <a:gd name="T10" fmla="*/ 120 w 120"/>
                  <a:gd name="T11" fmla="*/ 40 h 80"/>
                  <a:gd name="T12" fmla="*/ 80 w 120"/>
                  <a:gd name="T13" fmla="*/ 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0" h="80">
                    <a:moveTo>
                      <a:pt x="80" y="0"/>
                    </a:moveTo>
                    <a:cubicBezTo>
                      <a:pt x="40" y="0"/>
                      <a:pt x="40" y="0"/>
                      <a:pt x="40" y="0"/>
                    </a:cubicBezTo>
                    <a:cubicBezTo>
                      <a:pt x="18" y="0"/>
                      <a:pt x="0" y="18"/>
                      <a:pt x="0" y="40"/>
                    </a:cubicBezTo>
                    <a:cubicBezTo>
                      <a:pt x="0" y="62"/>
                      <a:pt x="18" y="80"/>
                      <a:pt x="40" y="80"/>
                    </a:cubicBezTo>
                    <a:cubicBezTo>
                      <a:pt x="80" y="80"/>
                      <a:pt x="80" y="80"/>
                      <a:pt x="80" y="80"/>
                    </a:cubicBezTo>
                    <a:cubicBezTo>
                      <a:pt x="102" y="80"/>
                      <a:pt x="120" y="62"/>
                      <a:pt x="120" y="40"/>
                    </a:cubicBezTo>
                    <a:cubicBezTo>
                      <a:pt x="120" y="18"/>
                      <a:pt x="102" y="0"/>
                      <a:pt x="80" y="0"/>
                    </a:cubicBezTo>
                    <a:close/>
                  </a:path>
                </a:pathLst>
              </a:custGeom>
              <a:solidFill>
                <a:srgbClr val="9D22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1219170">
                  <a:defRPr/>
                </a:pPr>
                <a:endParaRPr lang="ru-RU" sz="1400">
                  <a:solidFill>
                    <a:prstClr val="black"/>
                  </a:solidFill>
                </a:endParaRPr>
              </a:p>
            </p:txBody>
          </p:sp>
          <p:sp>
            <p:nvSpPr>
              <p:cNvPr id="2290" name="Freeform 70"/>
              <p:cNvSpPr>
                <a:spLocks/>
              </p:cNvSpPr>
              <p:nvPr/>
            </p:nvSpPr>
            <p:spPr bwMode="auto">
              <a:xfrm>
                <a:off x="3945882" y="3888933"/>
                <a:ext cx="14896" cy="14896"/>
              </a:xfrm>
              <a:custGeom>
                <a:avLst/>
                <a:gdLst>
                  <a:gd name="T0" fmla="*/ 40 w 80"/>
                  <a:gd name="T1" fmla="*/ 80 h 80"/>
                  <a:gd name="T2" fmla="*/ 68 w 80"/>
                  <a:gd name="T3" fmla="*/ 68 h 80"/>
                  <a:gd name="T4" fmla="*/ 80 w 80"/>
                  <a:gd name="T5" fmla="*/ 40 h 80"/>
                  <a:gd name="T6" fmla="*/ 68 w 80"/>
                  <a:gd name="T7" fmla="*/ 12 h 80"/>
                  <a:gd name="T8" fmla="*/ 40 w 80"/>
                  <a:gd name="T9" fmla="*/ 0 h 80"/>
                  <a:gd name="T10" fmla="*/ 11 w 80"/>
                  <a:gd name="T11" fmla="*/ 12 h 80"/>
                  <a:gd name="T12" fmla="*/ 0 w 80"/>
                  <a:gd name="T13" fmla="*/ 40 h 80"/>
                  <a:gd name="T14" fmla="*/ 11 w 80"/>
                  <a:gd name="T15" fmla="*/ 68 h 80"/>
                  <a:gd name="T16" fmla="*/ 40 w 80"/>
                  <a:gd name="T17" fmla="*/ 8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0" h="80">
                    <a:moveTo>
                      <a:pt x="40" y="80"/>
                    </a:moveTo>
                    <a:cubicBezTo>
                      <a:pt x="50" y="80"/>
                      <a:pt x="60" y="76"/>
                      <a:pt x="68" y="68"/>
                    </a:cubicBezTo>
                    <a:cubicBezTo>
                      <a:pt x="75" y="61"/>
                      <a:pt x="80" y="51"/>
                      <a:pt x="80" y="40"/>
                    </a:cubicBezTo>
                    <a:cubicBezTo>
                      <a:pt x="80" y="29"/>
                      <a:pt x="75" y="19"/>
                      <a:pt x="68" y="12"/>
                    </a:cubicBezTo>
                    <a:cubicBezTo>
                      <a:pt x="60" y="4"/>
                      <a:pt x="50" y="0"/>
                      <a:pt x="40" y="0"/>
                    </a:cubicBezTo>
                    <a:cubicBezTo>
                      <a:pt x="29" y="0"/>
                      <a:pt x="19" y="4"/>
                      <a:pt x="11" y="12"/>
                    </a:cubicBezTo>
                    <a:cubicBezTo>
                      <a:pt x="4" y="19"/>
                      <a:pt x="0" y="29"/>
                      <a:pt x="0" y="40"/>
                    </a:cubicBezTo>
                    <a:cubicBezTo>
                      <a:pt x="0" y="51"/>
                      <a:pt x="4" y="61"/>
                      <a:pt x="11" y="68"/>
                    </a:cubicBezTo>
                    <a:cubicBezTo>
                      <a:pt x="19" y="76"/>
                      <a:pt x="29" y="80"/>
                      <a:pt x="40" y="80"/>
                    </a:cubicBezTo>
                    <a:close/>
                  </a:path>
                </a:pathLst>
              </a:custGeom>
              <a:solidFill>
                <a:srgbClr val="9D22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1219170">
                  <a:defRPr/>
                </a:pPr>
                <a:endParaRPr lang="ru-RU" sz="1400">
                  <a:solidFill>
                    <a:prstClr val="black"/>
                  </a:solidFill>
                </a:endParaRPr>
              </a:p>
            </p:txBody>
          </p:sp>
          <p:sp>
            <p:nvSpPr>
              <p:cNvPr id="2291" name="Freeform 71"/>
              <p:cNvSpPr>
                <a:spLocks noEditPoints="1"/>
              </p:cNvSpPr>
              <p:nvPr/>
            </p:nvSpPr>
            <p:spPr bwMode="auto">
              <a:xfrm>
                <a:off x="3945882" y="3779692"/>
                <a:ext cx="62069" cy="276827"/>
              </a:xfrm>
              <a:custGeom>
                <a:avLst/>
                <a:gdLst>
                  <a:gd name="T0" fmla="*/ 250 w 336"/>
                  <a:gd name="T1" fmla="*/ 0 h 1507"/>
                  <a:gd name="T2" fmla="*/ 85 w 336"/>
                  <a:gd name="T3" fmla="*/ 0 h 1507"/>
                  <a:gd name="T4" fmla="*/ 0 w 336"/>
                  <a:gd name="T5" fmla="*/ 85 h 1507"/>
                  <a:gd name="T6" fmla="*/ 0 w 336"/>
                  <a:gd name="T7" fmla="*/ 500 h 1507"/>
                  <a:gd name="T8" fmla="*/ 40 w 336"/>
                  <a:gd name="T9" fmla="*/ 540 h 1507"/>
                  <a:gd name="T10" fmla="*/ 80 w 336"/>
                  <a:gd name="T11" fmla="*/ 500 h 1507"/>
                  <a:gd name="T12" fmla="*/ 80 w 336"/>
                  <a:gd name="T13" fmla="*/ 327 h 1507"/>
                  <a:gd name="T14" fmla="*/ 256 w 336"/>
                  <a:gd name="T15" fmla="*/ 327 h 1507"/>
                  <a:gd name="T16" fmla="*/ 256 w 336"/>
                  <a:gd name="T17" fmla="*/ 1134 h 1507"/>
                  <a:gd name="T18" fmla="*/ 80 w 336"/>
                  <a:gd name="T19" fmla="*/ 1134 h 1507"/>
                  <a:gd name="T20" fmla="*/ 80 w 336"/>
                  <a:gd name="T21" fmla="*/ 795 h 1507"/>
                  <a:gd name="T22" fmla="*/ 40 w 336"/>
                  <a:gd name="T23" fmla="*/ 755 h 1507"/>
                  <a:gd name="T24" fmla="*/ 0 w 336"/>
                  <a:gd name="T25" fmla="*/ 795 h 1507"/>
                  <a:gd name="T26" fmla="*/ 0 w 336"/>
                  <a:gd name="T27" fmla="*/ 1174 h 1507"/>
                  <a:gd name="T28" fmla="*/ 3 w 336"/>
                  <a:gd name="T29" fmla="*/ 1190 h 1507"/>
                  <a:gd name="T30" fmla="*/ 131 w 336"/>
                  <a:gd name="T31" fmla="*/ 1483 h 1507"/>
                  <a:gd name="T32" fmla="*/ 168 w 336"/>
                  <a:gd name="T33" fmla="*/ 1507 h 1507"/>
                  <a:gd name="T34" fmla="*/ 204 w 336"/>
                  <a:gd name="T35" fmla="*/ 1483 h 1507"/>
                  <a:gd name="T36" fmla="*/ 332 w 336"/>
                  <a:gd name="T37" fmla="*/ 1190 h 1507"/>
                  <a:gd name="T38" fmla="*/ 336 w 336"/>
                  <a:gd name="T39" fmla="*/ 1174 h 1507"/>
                  <a:gd name="T40" fmla="*/ 336 w 336"/>
                  <a:gd name="T41" fmla="*/ 85 h 1507"/>
                  <a:gd name="T42" fmla="*/ 250 w 336"/>
                  <a:gd name="T43" fmla="*/ 0 h 1507"/>
                  <a:gd name="T44" fmla="*/ 80 w 336"/>
                  <a:gd name="T45" fmla="*/ 247 h 1507"/>
                  <a:gd name="T46" fmla="*/ 80 w 336"/>
                  <a:gd name="T47" fmla="*/ 85 h 1507"/>
                  <a:gd name="T48" fmla="*/ 85 w 336"/>
                  <a:gd name="T49" fmla="*/ 80 h 1507"/>
                  <a:gd name="T50" fmla="*/ 250 w 336"/>
                  <a:gd name="T51" fmla="*/ 80 h 1507"/>
                  <a:gd name="T52" fmla="*/ 256 w 336"/>
                  <a:gd name="T53" fmla="*/ 85 h 1507"/>
                  <a:gd name="T54" fmla="*/ 256 w 336"/>
                  <a:gd name="T55" fmla="*/ 247 h 1507"/>
                  <a:gd name="T56" fmla="*/ 80 w 336"/>
                  <a:gd name="T57" fmla="*/ 247 h 1507"/>
                  <a:gd name="T58" fmla="*/ 168 w 336"/>
                  <a:gd name="T59" fmla="*/ 1367 h 1507"/>
                  <a:gd name="T60" fmla="*/ 101 w 336"/>
                  <a:gd name="T61" fmla="*/ 1214 h 1507"/>
                  <a:gd name="T62" fmla="*/ 234 w 336"/>
                  <a:gd name="T63" fmla="*/ 1214 h 1507"/>
                  <a:gd name="T64" fmla="*/ 168 w 336"/>
                  <a:gd name="T65" fmla="*/ 1367 h 15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36" h="1507">
                    <a:moveTo>
                      <a:pt x="250" y="0"/>
                    </a:moveTo>
                    <a:cubicBezTo>
                      <a:pt x="85" y="0"/>
                      <a:pt x="85" y="0"/>
                      <a:pt x="85" y="0"/>
                    </a:cubicBezTo>
                    <a:cubicBezTo>
                      <a:pt x="38" y="0"/>
                      <a:pt x="0" y="38"/>
                      <a:pt x="0" y="85"/>
                    </a:cubicBezTo>
                    <a:cubicBezTo>
                      <a:pt x="0" y="500"/>
                      <a:pt x="0" y="500"/>
                      <a:pt x="0" y="500"/>
                    </a:cubicBezTo>
                    <a:cubicBezTo>
                      <a:pt x="0" y="522"/>
                      <a:pt x="17" y="540"/>
                      <a:pt x="40" y="540"/>
                    </a:cubicBezTo>
                    <a:cubicBezTo>
                      <a:pt x="62" y="540"/>
                      <a:pt x="80" y="522"/>
                      <a:pt x="80" y="500"/>
                    </a:cubicBezTo>
                    <a:cubicBezTo>
                      <a:pt x="80" y="327"/>
                      <a:pt x="80" y="327"/>
                      <a:pt x="80" y="327"/>
                    </a:cubicBezTo>
                    <a:cubicBezTo>
                      <a:pt x="256" y="327"/>
                      <a:pt x="256" y="327"/>
                      <a:pt x="256" y="327"/>
                    </a:cubicBezTo>
                    <a:cubicBezTo>
                      <a:pt x="256" y="1134"/>
                      <a:pt x="256" y="1134"/>
                      <a:pt x="256" y="1134"/>
                    </a:cubicBezTo>
                    <a:cubicBezTo>
                      <a:pt x="80" y="1134"/>
                      <a:pt x="80" y="1134"/>
                      <a:pt x="80" y="1134"/>
                    </a:cubicBezTo>
                    <a:cubicBezTo>
                      <a:pt x="80" y="795"/>
                      <a:pt x="80" y="795"/>
                      <a:pt x="80" y="795"/>
                    </a:cubicBezTo>
                    <a:cubicBezTo>
                      <a:pt x="80" y="773"/>
                      <a:pt x="62" y="755"/>
                      <a:pt x="40" y="755"/>
                    </a:cubicBezTo>
                    <a:cubicBezTo>
                      <a:pt x="17" y="755"/>
                      <a:pt x="0" y="773"/>
                      <a:pt x="0" y="795"/>
                    </a:cubicBezTo>
                    <a:cubicBezTo>
                      <a:pt x="0" y="1174"/>
                      <a:pt x="0" y="1174"/>
                      <a:pt x="0" y="1174"/>
                    </a:cubicBezTo>
                    <a:cubicBezTo>
                      <a:pt x="0" y="1180"/>
                      <a:pt x="1" y="1185"/>
                      <a:pt x="3" y="1190"/>
                    </a:cubicBezTo>
                    <a:cubicBezTo>
                      <a:pt x="131" y="1483"/>
                      <a:pt x="131" y="1483"/>
                      <a:pt x="131" y="1483"/>
                    </a:cubicBezTo>
                    <a:cubicBezTo>
                      <a:pt x="137" y="1498"/>
                      <a:pt x="152" y="1507"/>
                      <a:pt x="168" y="1507"/>
                    </a:cubicBezTo>
                    <a:cubicBezTo>
                      <a:pt x="183" y="1507"/>
                      <a:pt x="198" y="1498"/>
                      <a:pt x="204" y="1483"/>
                    </a:cubicBezTo>
                    <a:cubicBezTo>
                      <a:pt x="332" y="1190"/>
                      <a:pt x="332" y="1190"/>
                      <a:pt x="332" y="1190"/>
                    </a:cubicBezTo>
                    <a:cubicBezTo>
                      <a:pt x="334" y="1185"/>
                      <a:pt x="336" y="1180"/>
                      <a:pt x="336" y="1174"/>
                    </a:cubicBezTo>
                    <a:cubicBezTo>
                      <a:pt x="336" y="85"/>
                      <a:pt x="336" y="85"/>
                      <a:pt x="336" y="85"/>
                    </a:cubicBezTo>
                    <a:cubicBezTo>
                      <a:pt x="336" y="38"/>
                      <a:pt x="297" y="0"/>
                      <a:pt x="250" y="0"/>
                    </a:cubicBezTo>
                    <a:close/>
                    <a:moveTo>
                      <a:pt x="80" y="247"/>
                    </a:moveTo>
                    <a:cubicBezTo>
                      <a:pt x="80" y="85"/>
                      <a:pt x="80" y="85"/>
                      <a:pt x="80" y="85"/>
                    </a:cubicBezTo>
                    <a:cubicBezTo>
                      <a:pt x="80" y="82"/>
                      <a:pt x="82" y="80"/>
                      <a:pt x="85" y="80"/>
                    </a:cubicBezTo>
                    <a:cubicBezTo>
                      <a:pt x="250" y="80"/>
                      <a:pt x="250" y="80"/>
                      <a:pt x="250" y="80"/>
                    </a:cubicBezTo>
                    <a:cubicBezTo>
                      <a:pt x="253" y="80"/>
                      <a:pt x="256" y="82"/>
                      <a:pt x="256" y="85"/>
                    </a:cubicBezTo>
                    <a:cubicBezTo>
                      <a:pt x="256" y="247"/>
                      <a:pt x="256" y="247"/>
                      <a:pt x="256" y="247"/>
                    </a:cubicBezTo>
                    <a:cubicBezTo>
                      <a:pt x="80" y="247"/>
                      <a:pt x="80" y="247"/>
                      <a:pt x="80" y="247"/>
                    </a:cubicBezTo>
                    <a:close/>
                    <a:moveTo>
                      <a:pt x="168" y="1367"/>
                    </a:moveTo>
                    <a:cubicBezTo>
                      <a:pt x="101" y="1214"/>
                      <a:pt x="101" y="1214"/>
                      <a:pt x="101" y="1214"/>
                    </a:cubicBezTo>
                    <a:cubicBezTo>
                      <a:pt x="234" y="1214"/>
                      <a:pt x="234" y="1214"/>
                      <a:pt x="234" y="1214"/>
                    </a:cubicBezTo>
                    <a:lnTo>
                      <a:pt x="168" y="1367"/>
                    </a:lnTo>
                    <a:close/>
                  </a:path>
                </a:pathLst>
              </a:custGeom>
              <a:solidFill>
                <a:srgbClr val="9D22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1219170">
                  <a:defRPr/>
                </a:pPr>
                <a:endParaRPr lang="ru-RU" sz="1400">
                  <a:solidFill>
                    <a:prstClr val="black"/>
                  </a:solidFill>
                </a:endParaRPr>
              </a:p>
            </p:txBody>
          </p:sp>
        </p:grpSp>
      </p:grpSp>
      <p:sp>
        <p:nvSpPr>
          <p:cNvPr id="2298" name="Прямоугольник 2297"/>
          <p:cNvSpPr/>
          <p:nvPr/>
        </p:nvSpPr>
        <p:spPr>
          <a:xfrm>
            <a:off x="238120" y="1426009"/>
            <a:ext cx="5281011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1400" b="1" i="1" dirty="0" smtClean="0">
                <a:solidFill>
                  <a:srgbClr val="002060"/>
                </a:solidFill>
              </a:rPr>
              <a:t>Минстроем </a:t>
            </a:r>
            <a:r>
              <a:rPr lang="ru-RU" sz="1400" b="1" i="1" dirty="0">
                <a:solidFill>
                  <a:srgbClr val="002060"/>
                </a:solidFill>
              </a:rPr>
              <a:t>России </a:t>
            </a:r>
            <a:r>
              <a:rPr lang="ru-RU" sz="1400" b="1" i="1" dirty="0" smtClean="0">
                <a:solidFill>
                  <a:srgbClr val="002060"/>
                </a:solidFill>
              </a:rPr>
              <a:t>26.12.2019 утверждена </a:t>
            </a:r>
          </a:p>
          <a:p>
            <a:r>
              <a:rPr lang="ru-RU" sz="1400" b="1" i="1" dirty="0" smtClean="0">
                <a:solidFill>
                  <a:srgbClr val="002060"/>
                </a:solidFill>
              </a:rPr>
              <a:t>обновленная </a:t>
            </a:r>
            <a:r>
              <a:rPr lang="ru-RU" sz="1400" b="1" i="1" dirty="0">
                <a:solidFill>
                  <a:srgbClr val="002060"/>
                </a:solidFill>
              </a:rPr>
              <a:t>сметно-нормативная база (</a:t>
            </a:r>
            <a:r>
              <a:rPr lang="ru-RU" sz="1400" b="1" i="1" dirty="0" smtClean="0">
                <a:solidFill>
                  <a:srgbClr val="002060"/>
                </a:solidFill>
              </a:rPr>
              <a:t>ФСНБ-2020</a:t>
            </a:r>
            <a:r>
              <a:rPr lang="ru-RU" sz="1400" b="1" i="1" dirty="0">
                <a:solidFill>
                  <a:srgbClr val="002060"/>
                </a:solidFill>
              </a:rPr>
              <a:t>)</a:t>
            </a:r>
            <a:endParaRPr lang="ru-RU" sz="1400" dirty="0">
              <a:solidFill>
                <a:srgbClr val="002060"/>
              </a:solidFill>
            </a:endParaRPr>
          </a:p>
        </p:txBody>
      </p:sp>
      <p:grpSp>
        <p:nvGrpSpPr>
          <p:cNvPr id="2299" name="Группа 2298"/>
          <p:cNvGrpSpPr/>
          <p:nvPr/>
        </p:nvGrpSpPr>
        <p:grpSpPr>
          <a:xfrm>
            <a:off x="477595" y="2083863"/>
            <a:ext cx="4374837" cy="1090657"/>
            <a:chOff x="978456" y="1002868"/>
            <a:chExt cx="3700534" cy="1123817"/>
          </a:xfrm>
        </p:grpSpPr>
        <p:sp>
          <p:nvSpPr>
            <p:cNvPr id="2300" name="Прямоугольник 2299"/>
            <p:cNvSpPr/>
            <p:nvPr/>
          </p:nvSpPr>
          <p:spPr>
            <a:xfrm>
              <a:off x="978456" y="1002868"/>
              <a:ext cx="2758579" cy="342069"/>
            </a:xfrm>
            <a:prstGeom prst="rect">
              <a:avLst/>
            </a:prstGeom>
            <a:solidFill>
              <a:srgbClr val="9D22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sz="1400">
                <a:solidFill>
                  <a:prstClr val="white"/>
                </a:solidFill>
                <a:ea typeface="Tahoma" panose="020B0604030504040204" pitchFamily="34" charset="0"/>
                <a:cs typeface="Tahoma" panose="020B0604030504040204" pitchFamily="34" charset="0"/>
              </a:endParaRPr>
            </a:p>
          </p:txBody>
        </p:sp>
        <p:sp>
          <p:nvSpPr>
            <p:cNvPr id="2301" name="Прямоугольник 2300"/>
            <p:cNvSpPr/>
            <p:nvPr/>
          </p:nvSpPr>
          <p:spPr>
            <a:xfrm>
              <a:off x="978456" y="1391312"/>
              <a:ext cx="2758579" cy="342069"/>
            </a:xfrm>
            <a:prstGeom prst="rect">
              <a:avLst/>
            </a:prstGeom>
            <a:solidFill>
              <a:srgbClr val="9D22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sz="1400">
                <a:solidFill>
                  <a:prstClr val="white"/>
                </a:solidFill>
                <a:ea typeface="Tahoma" panose="020B0604030504040204" pitchFamily="34" charset="0"/>
                <a:cs typeface="Tahoma" panose="020B0604030504040204" pitchFamily="34" charset="0"/>
              </a:endParaRPr>
            </a:p>
          </p:txBody>
        </p:sp>
        <p:sp>
          <p:nvSpPr>
            <p:cNvPr id="2302" name="Прямоугольник 2301"/>
            <p:cNvSpPr/>
            <p:nvPr/>
          </p:nvSpPr>
          <p:spPr>
            <a:xfrm>
              <a:off x="978456" y="1784616"/>
              <a:ext cx="2758579" cy="342069"/>
            </a:xfrm>
            <a:prstGeom prst="rect">
              <a:avLst/>
            </a:prstGeom>
            <a:solidFill>
              <a:srgbClr val="9D22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sz="1400">
                <a:solidFill>
                  <a:prstClr val="white"/>
                </a:solidFill>
                <a:ea typeface="Tahoma" panose="020B0604030504040204" pitchFamily="34" charset="0"/>
                <a:cs typeface="Tahoma" panose="020B0604030504040204" pitchFamily="34" charset="0"/>
              </a:endParaRPr>
            </a:p>
          </p:txBody>
        </p:sp>
        <p:sp>
          <p:nvSpPr>
            <p:cNvPr id="2303" name="Прямоугольник 2302"/>
            <p:cNvSpPr/>
            <p:nvPr/>
          </p:nvSpPr>
          <p:spPr>
            <a:xfrm>
              <a:off x="1619230" y="1040690"/>
              <a:ext cx="1502551" cy="2854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/>
              <a:r>
                <a:rPr lang="ru-RU" sz="1200" dirty="0">
                  <a:solidFill>
                    <a:prstClr val="white"/>
                  </a:solidFill>
                  <a:ea typeface="Tahoma" panose="020B0604030504040204" pitchFamily="34" charset="0"/>
                  <a:cs typeface="Tahoma" panose="020B0604030504040204" pitchFamily="34" charset="0"/>
                </a:rPr>
                <a:t>Норм и расценок</a:t>
              </a:r>
            </a:p>
          </p:txBody>
        </p:sp>
        <p:sp>
          <p:nvSpPr>
            <p:cNvPr id="2304" name="Прямоугольник 2303"/>
            <p:cNvSpPr/>
            <p:nvPr/>
          </p:nvSpPr>
          <p:spPr>
            <a:xfrm>
              <a:off x="978456" y="1390772"/>
              <a:ext cx="2758579" cy="399588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>
                <a:lnSpc>
                  <a:spcPct val="80000"/>
                </a:lnSpc>
              </a:pPr>
              <a:r>
                <a:rPr lang="ru-RU" sz="1200" dirty="0">
                  <a:solidFill>
                    <a:prstClr val="white"/>
                  </a:solidFill>
                  <a:ea typeface="Tahoma" panose="020B0604030504040204" pitchFamily="34" charset="0"/>
                  <a:cs typeface="Tahoma" panose="020B0604030504040204" pitchFamily="34" charset="0"/>
                </a:rPr>
                <a:t>в том числе новых сметных норм </a:t>
              </a:r>
              <a:br>
                <a:rPr lang="ru-RU" sz="1200" dirty="0">
                  <a:solidFill>
                    <a:prstClr val="white"/>
                  </a:solidFill>
                  <a:ea typeface="Tahoma" panose="020B0604030504040204" pitchFamily="34" charset="0"/>
                  <a:cs typeface="Tahoma" panose="020B0604030504040204" pitchFamily="34" charset="0"/>
                </a:rPr>
              </a:br>
              <a:r>
                <a:rPr lang="ru-RU" sz="1200" dirty="0">
                  <a:solidFill>
                    <a:prstClr val="white"/>
                  </a:solidFill>
                  <a:ea typeface="Tahoma" panose="020B0604030504040204" pitchFamily="34" charset="0"/>
                  <a:cs typeface="Tahoma" panose="020B0604030504040204" pitchFamily="34" charset="0"/>
                </a:rPr>
                <a:t>и единичных расценок</a:t>
              </a:r>
            </a:p>
          </p:txBody>
        </p:sp>
        <p:sp>
          <p:nvSpPr>
            <p:cNvPr id="2305" name="Прямоугольник 2304"/>
            <p:cNvSpPr/>
            <p:nvPr/>
          </p:nvSpPr>
          <p:spPr>
            <a:xfrm>
              <a:off x="978456" y="1816203"/>
              <a:ext cx="2758579" cy="2854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/>
              <a:r>
                <a:rPr lang="ru-RU" sz="1200" dirty="0">
                  <a:solidFill>
                    <a:prstClr val="white"/>
                  </a:solidFill>
                  <a:ea typeface="Tahoma" panose="020B0604030504040204" pitchFamily="34" charset="0"/>
                  <a:cs typeface="Tahoma" panose="020B0604030504040204" pitchFamily="34" charset="0"/>
                </a:rPr>
                <a:t>Ресурсов ФССЦ и ФСЭМ</a:t>
              </a:r>
            </a:p>
          </p:txBody>
        </p:sp>
        <p:sp>
          <p:nvSpPr>
            <p:cNvPr id="2306" name="Прямоугольник 2305"/>
            <p:cNvSpPr/>
            <p:nvPr/>
          </p:nvSpPr>
          <p:spPr>
            <a:xfrm>
              <a:off x="3772039" y="1002868"/>
              <a:ext cx="906950" cy="342069"/>
            </a:xfrm>
            <a:prstGeom prst="rect">
              <a:avLst/>
            </a:prstGeom>
            <a:solidFill>
              <a:srgbClr val="9D22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sz="1400">
                <a:solidFill>
                  <a:prstClr val="white"/>
                </a:solidFill>
                <a:ea typeface="Tahoma" panose="020B0604030504040204" pitchFamily="34" charset="0"/>
                <a:cs typeface="Tahoma" panose="020B0604030504040204" pitchFamily="34" charset="0"/>
              </a:endParaRPr>
            </a:p>
          </p:txBody>
        </p:sp>
        <p:sp>
          <p:nvSpPr>
            <p:cNvPr id="2307" name="Прямоугольник 2306"/>
            <p:cNvSpPr/>
            <p:nvPr/>
          </p:nvSpPr>
          <p:spPr>
            <a:xfrm>
              <a:off x="3772039" y="1391312"/>
              <a:ext cx="906950" cy="342069"/>
            </a:xfrm>
            <a:prstGeom prst="rect">
              <a:avLst/>
            </a:prstGeom>
            <a:solidFill>
              <a:srgbClr val="9D22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sz="1400">
                <a:solidFill>
                  <a:prstClr val="white"/>
                </a:solidFill>
                <a:ea typeface="Tahoma" panose="020B0604030504040204" pitchFamily="34" charset="0"/>
                <a:cs typeface="Tahoma" panose="020B0604030504040204" pitchFamily="34" charset="0"/>
              </a:endParaRPr>
            </a:p>
          </p:txBody>
        </p:sp>
        <p:sp>
          <p:nvSpPr>
            <p:cNvPr id="2308" name="Прямоугольник 2307"/>
            <p:cNvSpPr/>
            <p:nvPr/>
          </p:nvSpPr>
          <p:spPr>
            <a:xfrm>
              <a:off x="3772039" y="1784616"/>
              <a:ext cx="906950" cy="342069"/>
            </a:xfrm>
            <a:prstGeom prst="rect">
              <a:avLst/>
            </a:prstGeom>
            <a:solidFill>
              <a:srgbClr val="9D22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sz="1400">
                <a:solidFill>
                  <a:prstClr val="white"/>
                </a:solidFill>
                <a:ea typeface="Tahoma" panose="020B0604030504040204" pitchFamily="34" charset="0"/>
                <a:cs typeface="Tahoma" panose="020B0604030504040204" pitchFamily="34" charset="0"/>
              </a:endParaRPr>
            </a:p>
          </p:txBody>
        </p:sp>
        <p:sp>
          <p:nvSpPr>
            <p:cNvPr id="2309" name="Прямоугольник 2308"/>
            <p:cNvSpPr/>
            <p:nvPr/>
          </p:nvSpPr>
          <p:spPr>
            <a:xfrm>
              <a:off x="3774434" y="1040690"/>
              <a:ext cx="904556" cy="31713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ru-RU" sz="1400" b="1" dirty="0">
                  <a:solidFill>
                    <a:prstClr val="white"/>
                  </a:solidFill>
                  <a:ea typeface="Tahoma" panose="020B0604030504040204" pitchFamily="34" charset="0"/>
                  <a:cs typeface="Tahoma" panose="020B0604030504040204" pitchFamily="34" charset="0"/>
                </a:rPr>
                <a:t>    </a:t>
              </a:r>
              <a:r>
                <a:rPr lang="ru-RU" sz="1300" b="1" dirty="0">
                  <a:solidFill>
                    <a:prstClr val="white"/>
                  </a:solidFill>
                  <a:ea typeface="Tahoma" panose="020B0604030504040204" pitchFamily="34" charset="0"/>
                  <a:cs typeface="Tahoma" panose="020B0604030504040204" pitchFamily="34" charset="0"/>
                </a:rPr>
                <a:t>48 583</a:t>
              </a:r>
            </a:p>
          </p:txBody>
        </p:sp>
        <p:sp>
          <p:nvSpPr>
            <p:cNvPr id="2310" name="Прямоугольник 2309"/>
            <p:cNvSpPr/>
            <p:nvPr/>
          </p:nvSpPr>
          <p:spPr>
            <a:xfrm>
              <a:off x="3774433" y="1411707"/>
              <a:ext cx="904556" cy="301278"/>
            </a:xfrm>
            <a:prstGeom prst="rect">
              <a:avLst/>
            </a:prstGeom>
          </p:spPr>
          <p:txBody>
            <a:bodyPr wrap="square" anchor="ctr">
              <a:spAutoFit/>
            </a:bodyPr>
            <a:lstStyle/>
            <a:p>
              <a:pPr algn="ctr"/>
              <a:r>
                <a:rPr lang="en-US" sz="1300" b="1" dirty="0">
                  <a:solidFill>
                    <a:prstClr val="white"/>
                  </a:solidFill>
                  <a:ea typeface="Tahoma" panose="020B0604030504040204" pitchFamily="34" charset="0"/>
                  <a:cs typeface="Tahoma" panose="020B0604030504040204" pitchFamily="34" charset="0"/>
                </a:rPr>
                <a:t>&gt;</a:t>
              </a:r>
              <a:r>
                <a:rPr lang="ru-RU" sz="1300" b="1" dirty="0">
                  <a:solidFill>
                    <a:prstClr val="white"/>
                  </a:solidFill>
                  <a:ea typeface="Tahoma" panose="020B0604030504040204" pitchFamily="34" charset="0"/>
                  <a:cs typeface="Tahoma" panose="020B0604030504040204" pitchFamily="34" charset="0"/>
                </a:rPr>
                <a:t> 300</a:t>
              </a:r>
            </a:p>
          </p:txBody>
        </p:sp>
        <p:sp>
          <p:nvSpPr>
            <p:cNvPr id="2311" name="Прямоугольник 2310"/>
            <p:cNvSpPr/>
            <p:nvPr/>
          </p:nvSpPr>
          <p:spPr>
            <a:xfrm>
              <a:off x="3774433" y="1824845"/>
              <a:ext cx="904556" cy="301278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 defTabSz="1219108"/>
              <a:r>
                <a:rPr lang="en-US" sz="1300" b="1" dirty="0">
                  <a:solidFill>
                    <a:prstClr val="white"/>
                  </a:solidFill>
                  <a:ea typeface="Tahoma" panose="020B0604030504040204" pitchFamily="34" charset="0"/>
                  <a:cs typeface="Tahoma" panose="020B0604030504040204" pitchFamily="34" charset="0"/>
                  <a:sym typeface="Symbol"/>
                </a:rPr>
                <a:t>&gt;</a:t>
              </a:r>
              <a:r>
                <a:rPr lang="ru-RU" sz="1300" b="1" dirty="0">
                  <a:solidFill>
                    <a:prstClr val="white"/>
                  </a:solidFill>
                  <a:ea typeface="Tahoma" panose="020B0604030504040204" pitchFamily="34" charset="0"/>
                  <a:cs typeface="Tahoma" panose="020B0604030504040204" pitchFamily="34" charset="0"/>
                  <a:sym typeface="Symbol"/>
                </a:rPr>
                <a:t> </a:t>
              </a:r>
              <a:r>
                <a:rPr lang="ru-RU" sz="1300" b="1" dirty="0">
                  <a:solidFill>
                    <a:prstClr val="white"/>
                  </a:solidFill>
                  <a:ea typeface="Tahoma" panose="020B0604030504040204" pitchFamily="34" charset="0"/>
                  <a:cs typeface="Tahoma" panose="020B0604030504040204" pitchFamily="34" charset="0"/>
                </a:rPr>
                <a:t>67 000 </a:t>
              </a:r>
            </a:p>
          </p:txBody>
        </p:sp>
      </p:grpSp>
      <p:sp>
        <p:nvSpPr>
          <p:cNvPr id="2312" name="Прямоугольник 2311"/>
          <p:cNvSpPr/>
          <p:nvPr/>
        </p:nvSpPr>
        <p:spPr>
          <a:xfrm>
            <a:off x="456739" y="4154398"/>
            <a:ext cx="3256115" cy="365717"/>
          </a:xfrm>
          <a:prstGeom prst="rect">
            <a:avLst/>
          </a:prstGeom>
          <a:solidFill>
            <a:srgbClr val="484F7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38" tIns="45719" rIns="91438" bIns="45719" rtlCol="0" anchor="ctr"/>
          <a:lstStyle/>
          <a:p>
            <a:pPr algn="ctr" defTabSz="685783">
              <a:tabLst>
                <a:tab pos="808415" algn="l"/>
              </a:tabLst>
            </a:pPr>
            <a:r>
              <a:rPr lang="ru-RU" sz="1200" dirty="0"/>
              <a:t>материалов, машин и механизмов</a:t>
            </a:r>
          </a:p>
        </p:txBody>
      </p:sp>
      <p:sp>
        <p:nvSpPr>
          <p:cNvPr id="2313" name="Прямоугольник 2312"/>
          <p:cNvSpPr/>
          <p:nvPr/>
        </p:nvSpPr>
        <p:spPr>
          <a:xfrm>
            <a:off x="459021" y="3576571"/>
            <a:ext cx="3256115" cy="532967"/>
          </a:xfrm>
          <a:prstGeom prst="rect">
            <a:avLst/>
          </a:prstGeom>
          <a:solidFill>
            <a:srgbClr val="484F7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38" tIns="45719" rIns="91438" bIns="45719" rtlCol="0" anchor="ctr"/>
          <a:lstStyle/>
          <a:p>
            <a:pPr algn="ctr" defTabSz="685783">
              <a:tabLst>
                <a:tab pos="808415" algn="l"/>
              </a:tabLst>
            </a:pPr>
            <a:r>
              <a:rPr lang="ru-RU" sz="1200" dirty="0"/>
              <a:t>норм и расценок</a:t>
            </a:r>
          </a:p>
        </p:txBody>
      </p:sp>
      <p:sp>
        <p:nvSpPr>
          <p:cNvPr id="2314" name="Прямоугольник 2313"/>
          <p:cNvSpPr/>
          <p:nvPr/>
        </p:nvSpPr>
        <p:spPr>
          <a:xfrm>
            <a:off x="719629" y="3226534"/>
            <a:ext cx="3588931" cy="2616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1100" b="1" i="1" dirty="0" smtClean="0">
                <a:solidFill>
                  <a:srgbClr val="002060"/>
                </a:solidFill>
              </a:rPr>
              <a:t>Дополнения и изменения  № 1-</a:t>
            </a:r>
            <a:r>
              <a:rPr lang="en-US" sz="1100" b="1" i="1" dirty="0" smtClean="0">
                <a:solidFill>
                  <a:srgbClr val="002060"/>
                </a:solidFill>
              </a:rPr>
              <a:t>7</a:t>
            </a:r>
            <a:r>
              <a:rPr lang="ru-RU" sz="1100" b="1" i="1" dirty="0" smtClean="0">
                <a:solidFill>
                  <a:srgbClr val="002060"/>
                </a:solidFill>
              </a:rPr>
              <a:t> в ФСНБ-2020</a:t>
            </a:r>
            <a:endParaRPr lang="ru-RU" sz="1100" dirty="0">
              <a:solidFill>
                <a:srgbClr val="002060"/>
              </a:solidFill>
            </a:endParaRPr>
          </a:p>
        </p:txBody>
      </p:sp>
      <p:sp>
        <p:nvSpPr>
          <p:cNvPr id="2315" name="Прямоугольник 2314"/>
          <p:cNvSpPr/>
          <p:nvPr/>
        </p:nvSpPr>
        <p:spPr>
          <a:xfrm>
            <a:off x="3760876" y="4153134"/>
            <a:ext cx="1072982" cy="366981"/>
          </a:xfrm>
          <a:prstGeom prst="rect">
            <a:avLst/>
          </a:prstGeom>
          <a:solidFill>
            <a:srgbClr val="484F74"/>
          </a:solidFill>
          <a:ln/>
          <a:effectLst/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lIns="91438" tIns="45719" rIns="91438" bIns="45719" rtlCol="0" anchor="ctr"/>
          <a:lstStyle/>
          <a:p>
            <a:pPr algn="ctr" defTabSz="685783"/>
            <a:r>
              <a:rPr lang="ru-RU" sz="1200" b="1" dirty="0">
                <a:solidFill>
                  <a:schemeClr val="bg1"/>
                </a:solidFill>
                <a:cs typeface="Arial" panose="020B0604020202020204" pitchFamily="34" charset="0"/>
                <a:sym typeface="Symbol"/>
              </a:rPr>
              <a:t></a:t>
            </a:r>
            <a:r>
              <a:rPr lang="ru-RU" sz="1200" b="1" dirty="0">
                <a:solidFill>
                  <a:schemeClr val="bg1"/>
                </a:solidFill>
                <a:cs typeface="Arial" panose="020B0604020202020204" pitchFamily="34" charset="0"/>
              </a:rPr>
              <a:t> </a:t>
            </a:r>
            <a:r>
              <a:rPr lang="ru-RU" sz="1200" b="1" dirty="0" smtClean="0">
                <a:solidFill>
                  <a:schemeClr val="bg1"/>
                </a:solidFill>
                <a:cs typeface="Arial" panose="020B0604020202020204" pitchFamily="34" charset="0"/>
              </a:rPr>
              <a:t>2500</a:t>
            </a:r>
            <a:endParaRPr lang="ru-RU" sz="1200" b="1" dirty="0">
              <a:solidFill>
                <a:schemeClr val="bg1"/>
              </a:solidFill>
              <a:cs typeface="Arial" panose="020B0604020202020204" pitchFamily="34" charset="0"/>
            </a:endParaRPr>
          </a:p>
        </p:txBody>
      </p:sp>
      <p:sp>
        <p:nvSpPr>
          <p:cNvPr id="2316" name="Прямоугольник 2315"/>
          <p:cNvSpPr/>
          <p:nvPr/>
        </p:nvSpPr>
        <p:spPr>
          <a:xfrm>
            <a:off x="3760876" y="3585315"/>
            <a:ext cx="1072982" cy="532967"/>
          </a:xfrm>
          <a:prstGeom prst="rect">
            <a:avLst/>
          </a:prstGeom>
          <a:solidFill>
            <a:srgbClr val="484F74"/>
          </a:solidFill>
          <a:ln/>
          <a:effectLst/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lIns="91438" tIns="45719" rIns="91438" bIns="45719" rtlCol="0" anchor="ctr"/>
          <a:lstStyle/>
          <a:p>
            <a:pPr marL="171450" indent="-171450" algn="ctr" defTabSz="685783">
              <a:buFont typeface="Symbol" panose="05050102010706020507" pitchFamily="18" charset="2"/>
              <a:buChar char="&gt;"/>
            </a:pPr>
            <a:r>
              <a:rPr lang="en-US" sz="1200" b="1" dirty="0" smtClean="0">
                <a:solidFill>
                  <a:schemeClr val="bg1"/>
                </a:solidFill>
                <a:cs typeface="Arial" panose="020B0604020202020204" pitchFamily="34" charset="0"/>
              </a:rPr>
              <a:t>5200</a:t>
            </a:r>
            <a:endParaRPr lang="ru-RU" sz="1200" b="1" dirty="0" smtClean="0">
              <a:solidFill>
                <a:schemeClr val="bg1"/>
              </a:solidFill>
              <a:cs typeface="Arial" panose="020B0604020202020204" pitchFamily="34" charset="0"/>
            </a:endParaRPr>
          </a:p>
          <a:p>
            <a:pPr algn="ctr" defTabSz="685783"/>
            <a:r>
              <a:rPr lang="ru-RU" sz="900" b="1" dirty="0" smtClean="0">
                <a:solidFill>
                  <a:schemeClr val="bg1"/>
                </a:solidFill>
                <a:cs typeface="Arial" panose="020B0604020202020204" pitchFamily="34" charset="0"/>
              </a:rPr>
              <a:t>(более 3</a:t>
            </a:r>
            <a:r>
              <a:rPr lang="en-US" sz="900" b="1" dirty="0" smtClean="0">
                <a:solidFill>
                  <a:schemeClr val="bg1"/>
                </a:solidFill>
                <a:cs typeface="Arial" panose="020B0604020202020204" pitchFamily="34" charset="0"/>
              </a:rPr>
              <a:t>0</a:t>
            </a:r>
            <a:r>
              <a:rPr lang="ru-RU" sz="900" b="1" dirty="0" smtClean="0">
                <a:solidFill>
                  <a:schemeClr val="bg1"/>
                </a:solidFill>
                <a:cs typeface="Arial" panose="020B0604020202020204" pitchFamily="34" charset="0"/>
              </a:rPr>
              <a:t>00 новых)</a:t>
            </a:r>
            <a:endParaRPr lang="ru-RU" sz="900" b="1" dirty="0">
              <a:solidFill>
                <a:schemeClr val="bg1"/>
              </a:solidFill>
              <a:cs typeface="Arial" panose="020B0604020202020204" pitchFamily="34" charset="0"/>
            </a:endParaRPr>
          </a:p>
        </p:txBody>
      </p:sp>
      <p:grpSp>
        <p:nvGrpSpPr>
          <p:cNvPr id="2319" name="Группа 2318"/>
          <p:cNvGrpSpPr/>
          <p:nvPr/>
        </p:nvGrpSpPr>
        <p:grpSpPr>
          <a:xfrm>
            <a:off x="421625" y="5694981"/>
            <a:ext cx="529435" cy="529435"/>
            <a:chOff x="965630" y="937814"/>
            <a:chExt cx="397076" cy="397076"/>
          </a:xfrm>
        </p:grpSpPr>
        <p:sp>
          <p:nvSpPr>
            <p:cNvPr id="2320" name="Скругленный прямоугольник 2319"/>
            <p:cNvSpPr/>
            <p:nvPr/>
          </p:nvSpPr>
          <p:spPr>
            <a:xfrm>
              <a:off x="965630" y="937814"/>
              <a:ext cx="397076" cy="397076"/>
            </a:xfrm>
            <a:prstGeom prst="roundRect">
              <a:avLst>
                <a:gd name="adj" fmla="val 7018"/>
              </a:avLst>
            </a:prstGeom>
            <a:solidFill>
              <a:srgbClr val="9D22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schemeClr val="tx1"/>
                </a:solidFill>
              </a:endParaRPr>
            </a:p>
          </p:txBody>
        </p:sp>
        <p:grpSp>
          <p:nvGrpSpPr>
            <p:cNvPr id="2321" name="Группа 2320"/>
            <p:cNvGrpSpPr/>
            <p:nvPr/>
          </p:nvGrpSpPr>
          <p:grpSpPr>
            <a:xfrm>
              <a:off x="1015391" y="972596"/>
              <a:ext cx="295068" cy="329637"/>
              <a:chOff x="7237412" y="3551238"/>
              <a:chExt cx="758825" cy="847725"/>
            </a:xfrm>
            <a:solidFill>
              <a:schemeClr val="bg1"/>
            </a:solidFill>
          </p:grpSpPr>
          <p:sp>
            <p:nvSpPr>
              <p:cNvPr id="2322" name="Rectangle 364"/>
              <p:cNvSpPr>
                <a:spLocks noChangeArrowheads="1"/>
              </p:cNvSpPr>
              <p:nvPr/>
            </p:nvSpPr>
            <p:spPr bwMode="auto">
              <a:xfrm>
                <a:off x="7296150" y="3638550"/>
                <a:ext cx="28575" cy="30163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323" name="Rectangle 365"/>
              <p:cNvSpPr>
                <a:spLocks noChangeArrowheads="1"/>
              </p:cNvSpPr>
              <p:nvPr/>
            </p:nvSpPr>
            <p:spPr bwMode="auto">
              <a:xfrm>
                <a:off x="7354887" y="3638550"/>
                <a:ext cx="28575" cy="30163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324" name="Rectangle 366"/>
              <p:cNvSpPr>
                <a:spLocks noChangeArrowheads="1"/>
              </p:cNvSpPr>
              <p:nvPr/>
            </p:nvSpPr>
            <p:spPr bwMode="auto">
              <a:xfrm>
                <a:off x="7412037" y="3638550"/>
                <a:ext cx="30162" cy="30163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325" name="Freeform 367"/>
              <p:cNvSpPr>
                <a:spLocks noEditPoints="1"/>
              </p:cNvSpPr>
              <p:nvPr/>
            </p:nvSpPr>
            <p:spPr bwMode="auto">
              <a:xfrm>
                <a:off x="7578425" y="4082973"/>
                <a:ext cx="227013" cy="215901"/>
              </a:xfrm>
              <a:custGeom>
                <a:avLst/>
                <a:gdLst>
                  <a:gd name="T0" fmla="*/ 3 w 374"/>
                  <a:gd name="T1" fmla="*/ 134 h 356"/>
                  <a:gd name="T2" fmla="*/ 8 w 374"/>
                  <a:gd name="T3" fmla="*/ 157 h 356"/>
                  <a:gd name="T4" fmla="*/ 71 w 374"/>
                  <a:gd name="T5" fmla="*/ 231 h 356"/>
                  <a:gd name="T6" fmla="*/ 64 w 374"/>
                  <a:gd name="T7" fmla="*/ 329 h 356"/>
                  <a:gd name="T8" fmla="*/ 73 w 374"/>
                  <a:gd name="T9" fmla="*/ 350 h 356"/>
                  <a:gd name="T10" fmla="*/ 97 w 374"/>
                  <a:gd name="T11" fmla="*/ 353 h 356"/>
                  <a:gd name="T12" fmla="*/ 187 w 374"/>
                  <a:gd name="T13" fmla="*/ 315 h 356"/>
                  <a:gd name="T14" fmla="*/ 278 w 374"/>
                  <a:gd name="T15" fmla="*/ 353 h 356"/>
                  <a:gd name="T16" fmla="*/ 287 w 374"/>
                  <a:gd name="T17" fmla="*/ 355 h 356"/>
                  <a:gd name="T18" fmla="*/ 305 w 374"/>
                  <a:gd name="T19" fmla="*/ 347 h 356"/>
                  <a:gd name="T20" fmla="*/ 311 w 374"/>
                  <a:gd name="T21" fmla="*/ 329 h 356"/>
                  <a:gd name="T22" fmla="*/ 303 w 374"/>
                  <a:gd name="T23" fmla="*/ 231 h 356"/>
                  <a:gd name="T24" fmla="*/ 367 w 374"/>
                  <a:gd name="T25" fmla="*/ 157 h 356"/>
                  <a:gd name="T26" fmla="*/ 372 w 374"/>
                  <a:gd name="T27" fmla="*/ 134 h 356"/>
                  <a:gd name="T28" fmla="*/ 354 w 374"/>
                  <a:gd name="T29" fmla="*/ 118 h 356"/>
                  <a:gd name="T30" fmla="*/ 259 w 374"/>
                  <a:gd name="T31" fmla="*/ 95 h 356"/>
                  <a:gd name="T32" fmla="*/ 208 w 374"/>
                  <a:gd name="T33" fmla="*/ 11 h 356"/>
                  <a:gd name="T34" fmla="*/ 187 w 374"/>
                  <a:gd name="T35" fmla="*/ 0 h 356"/>
                  <a:gd name="T36" fmla="*/ 167 w 374"/>
                  <a:gd name="T37" fmla="*/ 11 h 356"/>
                  <a:gd name="T38" fmla="*/ 116 w 374"/>
                  <a:gd name="T39" fmla="*/ 95 h 356"/>
                  <a:gd name="T40" fmla="*/ 20 w 374"/>
                  <a:gd name="T41" fmla="*/ 118 h 356"/>
                  <a:gd name="T42" fmla="*/ 3 w 374"/>
                  <a:gd name="T43" fmla="*/ 134 h 356"/>
                  <a:gd name="T44" fmla="*/ 136 w 374"/>
                  <a:gd name="T45" fmla="*/ 139 h 356"/>
                  <a:gd name="T46" fmla="*/ 151 w 374"/>
                  <a:gd name="T47" fmla="*/ 128 h 356"/>
                  <a:gd name="T48" fmla="*/ 187 w 374"/>
                  <a:gd name="T49" fmla="*/ 70 h 356"/>
                  <a:gd name="T50" fmla="*/ 223 w 374"/>
                  <a:gd name="T51" fmla="*/ 128 h 356"/>
                  <a:gd name="T52" fmla="*/ 238 w 374"/>
                  <a:gd name="T53" fmla="*/ 139 h 356"/>
                  <a:gd name="T54" fmla="*/ 305 w 374"/>
                  <a:gd name="T55" fmla="*/ 155 h 356"/>
                  <a:gd name="T56" fmla="*/ 260 w 374"/>
                  <a:gd name="T57" fmla="*/ 208 h 356"/>
                  <a:gd name="T58" fmla="*/ 255 w 374"/>
                  <a:gd name="T59" fmla="*/ 225 h 356"/>
                  <a:gd name="T60" fmla="*/ 260 w 374"/>
                  <a:gd name="T61" fmla="*/ 294 h 356"/>
                  <a:gd name="T62" fmla="*/ 196 w 374"/>
                  <a:gd name="T63" fmla="*/ 267 h 356"/>
                  <a:gd name="T64" fmla="*/ 178 w 374"/>
                  <a:gd name="T65" fmla="*/ 267 h 356"/>
                  <a:gd name="T66" fmla="*/ 114 w 374"/>
                  <a:gd name="T67" fmla="*/ 294 h 356"/>
                  <a:gd name="T68" fmla="*/ 120 w 374"/>
                  <a:gd name="T69" fmla="*/ 225 h 356"/>
                  <a:gd name="T70" fmla="*/ 114 w 374"/>
                  <a:gd name="T71" fmla="*/ 208 h 356"/>
                  <a:gd name="T72" fmla="*/ 70 w 374"/>
                  <a:gd name="T73" fmla="*/ 155 h 356"/>
                  <a:gd name="T74" fmla="*/ 136 w 374"/>
                  <a:gd name="T75" fmla="*/ 139 h 356"/>
                  <a:gd name="T76" fmla="*/ 136 w 374"/>
                  <a:gd name="T77" fmla="*/ 139 h 356"/>
                  <a:gd name="T78" fmla="*/ 136 w 374"/>
                  <a:gd name="T79" fmla="*/ 139 h 3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74" h="356">
                    <a:moveTo>
                      <a:pt x="3" y="134"/>
                    </a:moveTo>
                    <a:cubicBezTo>
                      <a:pt x="0" y="141"/>
                      <a:pt x="2" y="150"/>
                      <a:pt x="8" y="157"/>
                    </a:cubicBezTo>
                    <a:cubicBezTo>
                      <a:pt x="71" y="231"/>
                      <a:pt x="71" y="231"/>
                      <a:pt x="71" y="231"/>
                    </a:cubicBezTo>
                    <a:cubicBezTo>
                      <a:pt x="64" y="329"/>
                      <a:pt x="64" y="329"/>
                      <a:pt x="64" y="329"/>
                    </a:cubicBezTo>
                    <a:cubicBezTo>
                      <a:pt x="63" y="337"/>
                      <a:pt x="67" y="345"/>
                      <a:pt x="73" y="350"/>
                    </a:cubicBezTo>
                    <a:cubicBezTo>
                      <a:pt x="80" y="355"/>
                      <a:pt x="89" y="356"/>
                      <a:pt x="97" y="353"/>
                    </a:cubicBezTo>
                    <a:cubicBezTo>
                      <a:pt x="187" y="315"/>
                      <a:pt x="187" y="315"/>
                      <a:pt x="187" y="315"/>
                    </a:cubicBezTo>
                    <a:cubicBezTo>
                      <a:pt x="278" y="353"/>
                      <a:pt x="278" y="353"/>
                      <a:pt x="278" y="353"/>
                    </a:cubicBezTo>
                    <a:cubicBezTo>
                      <a:pt x="281" y="354"/>
                      <a:pt x="284" y="355"/>
                      <a:pt x="287" y="355"/>
                    </a:cubicBezTo>
                    <a:cubicBezTo>
                      <a:pt x="294" y="355"/>
                      <a:pt x="300" y="352"/>
                      <a:pt x="305" y="347"/>
                    </a:cubicBezTo>
                    <a:cubicBezTo>
                      <a:pt x="309" y="342"/>
                      <a:pt x="311" y="336"/>
                      <a:pt x="311" y="329"/>
                    </a:cubicBezTo>
                    <a:cubicBezTo>
                      <a:pt x="303" y="231"/>
                      <a:pt x="303" y="231"/>
                      <a:pt x="303" y="231"/>
                    </a:cubicBezTo>
                    <a:cubicBezTo>
                      <a:pt x="367" y="157"/>
                      <a:pt x="367" y="157"/>
                      <a:pt x="367" y="157"/>
                    </a:cubicBezTo>
                    <a:cubicBezTo>
                      <a:pt x="372" y="150"/>
                      <a:pt x="374" y="141"/>
                      <a:pt x="372" y="134"/>
                    </a:cubicBezTo>
                    <a:cubicBezTo>
                      <a:pt x="369" y="126"/>
                      <a:pt x="362" y="120"/>
                      <a:pt x="354" y="118"/>
                    </a:cubicBezTo>
                    <a:cubicBezTo>
                      <a:pt x="259" y="95"/>
                      <a:pt x="259" y="95"/>
                      <a:pt x="259" y="95"/>
                    </a:cubicBezTo>
                    <a:cubicBezTo>
                      <a:pt x="208" y="11"/>
                      <a:pt x="208" y="11"/>
                      <a:pt x="208" y="11"/>
                    </a:cubicBezTo>
                    <a:cubicBezTo>
                      <a:pt x="203" y="4"/>
                      <a:pt x="195" y="0"/>
                      <a:pt x="187" y="0"/>
                    </a:cubicBezTo>
                    <a:cubicBezTo>
                      <a:pt x="179" y="0"/>
                      <a:pt x="171" y="4"/>
                      <a:pt x="167" y="11"/>
                    </a:cubicBezTo>
                    <a:cubicBezTo>
                      <a:pt x="116" y="95"/>
                      <a:pt x="116" y="95"/>
                      <a:pt x="116" y="95"/>
                    </a:cubicBezTo>
                    <a:cubicBezTo>
                      <a:pt x="20" y="118"/>
                      <a:pt x="20" y="118"/>
                      <a:pt x="20" y="118"/>
                    </a:cubicBezTo>
                    <a:cubicBezTo>
                      <a:pt x="12" y="120"/>
                      <a:pt x="6" y="126"/>
                      <a:pt x="3" y="134"/>
                    </a:cubicBezTo>
                    <a:close/>
                    <a:moveTo>
                      <a:pt x="136" y="139"/>
                    </a:moveTo>
                    <a:cubicBezTo>
                      <a:pt x="143" y="138"/>
                      <a:pt x="148" y="134"/>
                      <a:pt x="151" y="128"/>
                    </a:cubicBezTo>
                    <a:cubicBezTo>
                      <a:pt x="187" y="70"/>
                      <a:pt x="187" y="70"/>
                      <a:pt x="187" y="70"/>
                    </a:cubicBezTo>
                    <a:cubicBezTo>
                      <a:pt x="223" y="128"/>
                      <a:pt x="223" y="128"/>
                      <a:pt x="223" y="128"/>
                    </a:cubicBezTo>
                    <a:cubicBezTo>
                      <a:pt x="227" y="134"/>
                      <a:pt x="232" y="138"/>
                      <a:pt x="238" y="139"/>
                    </a:cubicBezTo>
                    <a:cubicBezTo>
                      <a:pt x="305" y="155"/>
                      <a:pt x="305" y="155"/>
                      <a:pt x="305" y="155"/>
                    </a:cubicBezTo>
                    <a:cubicBezTo>
                      <a:pt x="260" y="208"/>
                      <a:pt x="260" y="208"/>
                      <a:pt x="260" y="208"/>
                    </a:cubicBezTo>
                    <a:cubicBezTo>
                      <a:pt x="256" y="212"/>
                      <a:pt x="254" y="219"/>
                      <a:pt x="255" y="225"/>
                    </a:cubicBezTo>
                    <a:cubicBezTo>
                      <a:pt x="260" y="294"/>
                      <a:pt x="260" y="294"/>
                      <a:pt x="260" y="294"/>
                    </a:cubicBezTo>
                    <a:cubicBezTo>
                      <a:pt x="196" y="267"/>
                      <a:pt x="196" y="267"/>
                      <a:pt x="196" y="267"/>
                    </a:cubicBezTo>
                    <a:cubicBezTo>
                      <a:pt x="191" y="265"/>
                      <a:pt x="184" y="265"/>
                      <a:pt x="178" y="267"/>
                    </a:cubicBezTo>
                    <a:cubicBezTo>
                      <a:pt x="114" y="294"/>
                      <a:pt x="114" y="294"/>
                      <a:pt x="114" y="294"/>
                    </a:cubicBezTo>
                    <a:cubicBezTo>
                      <a:pt x="120" y="225"/>
                      <a:pt x="120" y="225"/>
                      <a:pt x="120" y="225"/>
                    </a:cubicBezTo>
                    <a:cubicBezTo>
                      <a:pt x="120" y="219"/>
                      <a:pt x="118" y="212"/>
                      <a:pt x="114" y="208"/>
                    </a:cubicBezTo>
                    <a:cubicBezTo>
                      <a:pt x="70" y="155"/>
                      <a:pt x="70" y="155"/>
                      <a:pt x="70" y="155"/>
                    </a:cubicBezTo>
                    <a:lnTo>
                      <a:pt x="136" y="139"/>
                    </a:lnTo>
                    <a:close/>
                    <a:moveTo>
                      <a:pt x="136" y="139"/>
                    </a:moveTo>
                    <a:cubicBezTo>
                      <a:pt x="136" y="139"/>
                      <a:pt x="136" y="139"/>
                      <a:pt x="136" y="139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326" name="Freeform 368"/>
              <p:cNvSpPr>
                <a:spLocks noEditPoints="1"/>
              </p:cNvSpPr>
              <p:nvPr/>
            </p:nvSpPr>
            <p:spPr bwMode="auto">
              <a:xfrm>
                <a:off x="7237412" y="3551238"/>
                <a:ext cx="758825" cy="788988"/>
              </a:xfrm>
              <a:custGeom>
                <a:avLst/>
                <a:gdLst>
                  <a:gd name="T0" fmla="*/ 1100 w 1248"/>
                  <a:gd name="T1" fmla="*/ 48 h 1296"/>
                  <a:gd name="T2" fmla="*/ 960 w 1248"/>
                  <a:gd name="T3" fmla="*/ 0 h 1296"/>
                  <a:gd name="T4" fmla="*/ 692 w 1248"/>
                  <a:gd name="T5" fmla="*/ 48 h 1296"/>
                  <a:gd name="T6" fmla="*/ 552 w 1248"/>
                  <a:gd name="T7" fmla="*/ 0 h 1296"/>
                  <a:gd name="T8" fmla="*/ 96 w 1248"/>
                  <a:gd name="T9" fmla="*/ 48 h 1296"/>
                  <a:gd name="T10" fmla="*/ 0 w 1248"/>
                  <a:gd name="T11" fmla="*/ 1200 h 1296"/>
                  <a:gd name="T12" fmla="*/ 1152 w 1248"/>
                  <a:gd name="T13" fmla="*/ 1296 h 1296"/>
                  <a:gd name="T14" fmla="*/ 1248 w 1248"/>
                  <a:gd name="T15" fmla="*/ 144 h 1296"/>
                  <a:gd name="T16" fmla="*/ 1200 w 1248"/>
                  <a:gd name="T17" fmla="*/ 144 h 1296"/>
                  <a:gd name="T18" fmla="*/ 1104 w 1248"/>
                  <a:gd name="T19" fmla="*/ 240 h 1296"/>
                  <a:gd name="T20" fmla="*/ 1152 w 1248"/>
                  <a:gd name="T21" fmla="*/ 96 h 1296"/>
                  <a:gd name="T22" fmla="*/ 936 w 1248"/>
                  <a:gd name="T23" fmla="*/ 336 h 1296"/>
                  <a:gd name="T24" fmla="*/ 960 w 1248"/>
                  <a:gd name="T25" fmla="*/ 48 h 1296"/>
                  <a:gd name="T26" fmla="*/ 1056 w 1248"/>
                  <a:gd name="T27" fmla="*/ 72 h 1296"/>
                  <a:gd name="T28" fmla="*/ 926 w 1248"/>
                  <a:gd name="T29" fmla="*/ 504 h 1296"/>
                  <a:gd name="T30" fmla="*/ 826 w 1248"/>
                  <a:gd name="T31" fmla="*/ 456 h 1296"/>
                  <a:gd name="T32" fmla="*/ 936 w 1248"/>
                  <a:gd name="T33" fmla="*/ 336 h 1296"/>
                  <a:gd name="T34" fmla="*/ 1014 w 1248"/>
                  <a:gd name="T35" fmla="*/ 797 h 1296"/>
                  <a:gd name="T36" fmla="*/ 700 w 1248"/>
                  <a:gd name="T37" fmla="*/ 1110 h 1296"/>
                  <a:gd name="T38" fmla="*/ 792 w 1248"/>
                  <a:gd name="T39" fmla="*/ 648 h 1296"/>
                  <a:gd name="T40" fmla="*/ 672 w 1248"/>
                  <a:gd name="T41" fmla="*/ 627 h 1296"/>
                  <a:gd name="T42" fmla="*/ 912 w 1248"/>
                  <a:gd name="T43" fmla="*/ 552 h 1296"/>
                  <a:gd name="T44" fmla="*/ 792 w 1248"/>
                  <a:gd name="T45" fmla="*/ 600 h 1296"/>
                  <a:gd name="T46" fmla="*/ 888 w 1248"/>
                  <a:gd name="T47" fmla="*/ 288 h 1296"/>
                  <a:gd name="T48" fmla="*/ 792 w 1248"/>
                  <a:gd name="T49" fmla="*/ 422 h 1296"/>
                  <a:gd name="T50" fmla="*/ 696 w 1248"/>
                  <a:gd name="T51" fmla="*/ 288 h 1296"/>
                  <a:gd name="T52" fmla="*/ 696 w 1248"/>
                  <a:gd name="T53" fmla="*/ 240 h 1296"/>
                  <a:gd name="T54" fmla="*/ 888 w 1248"/>
                  <a:gd name="T55" fmla="*/ 96 h 1296"/>
                  <a:gd name="T56" fmla="*/ 528 w 1248"/>
                  <a:gd name="T57" fmla="*/ 72 h 1296"/>
                  <a:gd name="T58" fmla="*/ 624 w 1248"/>
                  <a:gd name="T59" fmla="*/ 48 h 1296"/>
                  <a:gd name="T60" fmla="*/ 648 w 1248"/>
                  <a:gd name="T61" fmla="*/ 336 h 1296"/>
                  <a:gd name="T62" fmla="*/ 806 w 1248"/>
                  <a:gd name="T63" fmla="*/ 504 h 1296"/>
                  <a:gd name="T64" fmla="*/ 528 w 1248"/>
                  <a:gd name="T65" fmla="*/ 374 h 1296"/>
                  <a:gd name="T66" fmla="*/ 96 w 1248"/>
                  <a:gd name="T67" fmla="*/ 96 h 1296"/>
                  <a:gd name="T68" fmla="*/ 480 w 1248"/>
                  <a:gd name="T69" fmla="*/ 240 h 1296"/>
                  <a:gd name="T70" fmla="*/ 48 w 1248"/>
                  <a:gd name="T71" fmla="*/ 144 h 1296"/>
                  <a:gd name="T72" fmla="*/ 1152 w 1248"/>
                  <a:gd name="T73" fmla="*/ 1248 h 1296"/>
                  <a:gd name="T74" fmla="*/ 48 w 1248"/>
                  <a:gd name="T75" fmla="*/ 1200 h 1296"/>
                  <a:gd name="T76" fmla="*/ 480 w 1248"/>
                  <a:gd name="T77" fmla="*/ 288 h 1296"/>
                  <a:gd name="T78" fmla="*/ 487 w 1248"/>
                  <a:gd name="T79" fmla="*/ 401 h 1296"/>
                  <a:gd name="T80" fmla="*/ 624 w 1248"/>
                  <a:gd name="T81" fmla="*/ 655 h 1296"/>
                  <a:gd name="T82" fmla="*/ 792 w 1248"/>
                  <a:gd name="T83" fmla="*/ 1177 h 1296"/>
                  <a:gd name="T84" fmla="*/ 960 w 1248"/>
                  <a:gd name="T85" fmla="*/ 655 h 1296"/>
                  <a:gd name="T86" fmla="*/ 1097 w 1248"/>
                  <a:gd name="T87" fmla="*/ 401 h 1296"/>
                  <a:gd name="T88" fmla="*/ 1104 w 1248"/>
                  <a:gd name="T89" fmla="*/ 288 h 1296"/>
                  <a:gd name="T90" fmla="*/ 1200 w 1248"/>
                  <a:gd name="T91" fmla="*/ 1200 h 1296"/>
                  <a:gd name="T92" fmla="*/ 1152 w 1248"/>
                  <a:gd name="T93" fmla="*/ 1248 h 12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248" h="1296">
                    <a:moveTo>
                      <a:pt x="1152" y="48"/>
                    </a:moveTo>
                    <a:cubicBezTo>
                      <a:pt x="1100" y="48"/>
                      <a:pt x="1100" y="48"/>
                      <a:pt x="1100" y="48"/>
                    </a:cubicBezTo>
                    <a:cubicBezTo>
                      <a:pt x="1090" y="20"/>
                      <a:pt x="1063" y="1"/>
                      <a:pt x="1032" y="0"/>
                    </a:cubicBezTo>
                    <a:cubicBezTo>
                      <a:pt x="960" y="0"/>
                      <a:pt x="960" y="0"/>
                      <a:pt x="960" y="0"/>
                    </a:cubicBezTo>
                    <a:cubicBezTo>
                      <a:pt x="930" y="1"/>
                      <a:pt x="903" y="20"/>
                      <a:pt x="893" y="48"/>
                    </a:cubicBezTo>
                    <a:cubicBezTo>
                      <a:pt x="692" y="48"/>
                      <a:pt x="692" y="48"/>
                      <a:pt x="692" y="48"/>
                    </a:cubicBezTo>
                    <a:cubicBezTo>
                      <a:pt x="682" y="20"/>
                      <a:pt x="655" y="1"/>
                      <a:pt x="624" y="0"/>
                    </a:cubicBezTo>
                    <a:cubicBezTo>
                      <a:pt x="552" y="0"/>
                      <a:pt x="552" y="0"/>
                      <a:pt x="552" y="0"/>
                    </a:cubicBezTo>
                    <a:cubicBezTo>
                      <a:pt x="522" y="1"/>
                      <a:pt x="495" y="20"/>
                      <a:pt x="485" y="48"/>
                    </a:cubicBezTo>
                    <a:cubicBezTo>
                      <a:pt x="96" y="48"/>
                      <a:pt x="96" y="48"/>
                      <a:pt x="96" y="48"/>
                    </a:cubicBezTo>
                    <a:cubicBezTo>
                      <a:pt x="43" y="48"/>
                      <a:pt x="0" y="91"/>
                      <a:pt x="0" y="144"/>
                    </a:cubicBezTo>
                    <a:cubicBezTo>
                      <a:pt x="0" y="1200"/>
                      <a:pt x="0" y="1200"/>
                      <a:pt x="0" y="1200"/>
                    </a:cubicBezTo>
                    <a:cubicBezTo>
                      <a:pt x="0" y="1253"/>
                      <a:pt x="43" y="1296"/>
                      <a:pt x="96" y="1296"/>
                    </a:cubicBezTo>
                    <a:cubicBezTo>
                      <a:pt x="1152" y="1296"/>
                      <a:pt x="1152" y="1296"/>
                      <a:pt x="1152" y="1296"/>
                    </a:cubicBezTo>
                    <a:cubicBezTo>
                      <a:pt x="1205" y="1296"/>
                      <a:pt x="1248" y="1253"/>
                      <a:pt x="1248" y="1200"/>
                    </a:cubicBezTo>
                    <a:cubicBezTo>
                      <a:pt x="1248" y="144"/>
                      <a:pt x="1248" y="144"/>
                      <a:pt x="1248" y="144"/>
                    </a:cubicBezTo>
                    <a:cubicBezTo>
                      <a:pt x="1248" y="91"/>
                      <a:pt x="1205" y="48"/>
                      <a:pt x="1152" y="48"/>
                    </a:cubicBezTo>
                    <a:close/>
                    <a:moveTo>
                      <a:pt x="1200" y="144"/>
                    </a:moveTo>
                    <a:cubicBezTo>
                      <a:pt x="1200" y="240"/>
                      <a:pt x="1200" y="240"/>
                      <a:pt x="1200" y="240"/>
                    </a:cubicBezTo>
                    <a:cubicBezTo>
                      <a:pt x="1104" y="240"/>
                      <a:pt x="1104" y="240"/>
                      <a:pt x="1104" y="240"/>
                    </a:cubicBezTo>
                    <a:cubicBezTo>
                      <a:pt x="1104" y="96"/>
                      <a:pt x="1104" y="96"/>
                      <a:pt x="1104" y="96"/>
                    </a:cubicBezTo>
                    <a:cubicBezTo>
                      <a:pt x="1152" y="96"/>
                      <a:pt x="1152" y="96"/>
                      <a:pt x="1152" y="96"/>
                    </a:cubicBezTo>
                    <a:cubicBezTo>
                      <a:pt x="1179" y="96"/>
                      <a:pt x="1200" y="118"/>
                      <a:pt x="1200" y="144"/>
                    </a:cubicBezTo>
                    <a:close/>
                    <a:moveTo>
                      <a:pt x="936" y="336"/>
                    </a:moveTo>
                    <a:cubicBezTo>
                      <a:pt x="936" y="72"/>
                      <a:pt x="936" y="72"/>
                      <a:pt x="936" y="72"/>
                    </a:cubicBezTo>
                    <a:cubicBezTo>
                      <a:pt x="936" y="59"/>
                      <a:pt x="947" y="48"/>
                      <a:pt x="960" y="48"/>
                    </a:cubicBezTo>
                    <a:cubicBezTo>
                      <a:pt x="1032" y="48"/>
                      <a:pt x="1032" y="48"/>
                      <a:pt x="1032" y="48"/>
                    </a:cubicBezTo>
                    <a:cubicBezTo>
                      <a:pt x="1045" y="48"/>
                      <a:pt x="1056" y="59"/>
                      <a:pt x="1056" y="72"/>
                    </a:cubicBezTo>
                    <a:cubicBezTo>
                      <a:pt x="1056" y="374"/>
                      <a:pt x="1056" y="374"/>
                      <a:pt x="1056" y="374"/>
                    </a:cubicBezTo>
                    <a:cubicBezTo>
                      <a:pt x="926" y="504"/>
                      <a:pt x="926" y="504"/>
                      <a:pt x="926" y="504"/>
                    </a:cubicBezTo>
                    <a:cubicBezTo>
                      <a:pt x="874" y="504"/>
                      <a:pt x="874" y="504"/>
                      <a:pt x="874" y="504"/>
                    </a:cubicBezTo>
                    <a:cubicBezTo>
                      <a:pt x="826" y="456"/>
                      <a:pt x="826" y="456"/>
                      <a:pt x="826" y="456"/>
                    </a:cubicBezTo>
                    <a:cubicBezTo>
                      <a:pt x="929" y="353"/>
                      <a:pt x="929" y="353"/>
                      <a:pt x="929" y="353"/>
                    </a:cubicBezTo>
                    <a:cubicBezTo>
                      <a:pt x="934" y="349"/>
                      <a:pt x="936" y="343"/>
                      <a:pt x="936" y="336"/>
                    </a:cubicBezTo>
                    <a:close/>
                    <a:moveTo>
                      <a:pt x="792" y="648"/>
                    </a:moveTo>
                    <a:cubicBezTo>
                      <a:pt x="889" y="648"/>
                      <a:pt x="977" y="707"/>
                      <a:pt x="1014" y="797"/>
                    </a:cubicBezTo>
                    <a:cubicBezTo>
                      <a:pt x="1051" y="886"/>
                      <a:pt x="1031" y="989"/>
                      <a:pt x="962" y="1058"/>
                    </a:cubicBezTo>
                    <a:cubicBezTo>
                      <a:pt x="893" y="1127"/>
                      <a:pt x="790" y="1147"/>
                      <a:pt x="700" y="1110"/>
                    </a:cubicBezTo>
                    <a:cubicBezTo>
                      <a:pt x="611" y="1073"/>
                      <a:pt x="552" y="986"/>
                      <a:pt x="552" y="888"/>
                    </a:cubicBezTo>
                    <a:cubicBezTo>
                      <a:pt x="552" y="756"/>
                      <a:pt x="660" y="649"/>
                      <a:pt x="792" y="648"/>
                    </a:cubicBezTo>
                    <a:close/>
                    <a:moveTo>
                      <a:pt x="792" y="600"/>
                    </a:moveTo>
                    <a:cubicBezTo>
                      <a:pt x="751" y="600"/>
                      <a:pt x="710" y="610"/>
                      <a:pt x="672" y="627"/>
                    </a:cubicBezTo>
                    <a:cubicBezTo>
                      <a:pt x="672" y="552"/>
                      <a:pt x="672" y="552"/>
                      <a:pt x="672" y="552"/>
                    </a:cubicBezTo>
                    <a:cubicBezTo>
                      <a:pt x="912" y="552"/>
                      <a:pt x="912" y="552"/>
                      <a:pt x="912" y="552"/>
                    </a:cubicBezTo>
                    <a:cubicBezTo>
                      <a:pt x="912" y="627"/>
                      <a:pt x="912" y="627"/>
                      <a:pt x="912" y="627"/>
                    </a:cubicBezTo>
                    <a:cubicBezTo>
                      <a:pt x="875" y="610"/>
                      <a:pt x="834" y="600"/>
                      <a:pt x="792" y="600"/>
                    </a:cubicBezTo>
                    <a:close/>
                    <a:moveTo>
                      <a:pt x="696" y="288"/>
                    </a:moveTo>
                    <a:cubicBezTo>
                      <a:pt x="888" y="288"/>
                      <a:pt x="888" y="288"/>
                      <a:pt x="888" y="288"/>
                    </a:cubicBezTo>
                    <a:cubicBezTo>
                      <a:pt x="888" y="326"/>
                      <a:pt x="888" y="326"/>
                      <a:pt x="888" y="326"/>
                    </a:cubicBezTo>
                    <a:cubicBezTo>
                      <a:pt x="792" y="422"/>
                      <a:pt x="792" y="422"/>
                      <a:pt x="792" y="422"/>
                    </a:cubicBezTo>
                    <a:cubicBezTo>
                      <a:pt x="696" y="326"/>
                      <a:pt x="696" y="326"/>
                      <a:pt x="696" y="326"/>
                    </a:cubicBezTo>
                    <a:lnTo>
                      <a:pt x="696" y="288"/>
                    </a:lnTo>
                    <a:close/>
                    <a:moveTo>
                      <a:pt x="888" y="240"/>
                    </a:moveTo>
                    <a:cubicBezTo>
                      <a:pt x="696" y="240"/>
                      <a:pt x="696" y="240"/>
                      <a:pt x="696" y="240"/>
                    </a:cubicBezTo>
                    <a:cubicBezTo>
                      <a:pt x="696" y="96"/>
                      <a:pt x="696" y="96"/>
                      <a:pt x="696" y="96"/>
                    </a:cubicBezTo>
                    <a:cubicBezTo>
                      <a:pt x="888" y="96"/>
                      <a:pt x="888" y="96"/>
                      <a:pt x="888" y="96"/>
                    </a:cubicBezTo>
                    <a:lnTo>
                      <a:pt x="888" y="240"/>
                    </a:lnTo>
                    <a:close/>
                    <a:moveTo>
                      <a:pt x="528" y="72"/>
                    </a:moveTo>
                    <a:cubicBezTo>
                      <a:pt x="528" y="59"/>
                      <a:pt x="539" y="48"/>
                      <a:pt x="552" y="48"/>
                    </a:cubicBezTo>
                    <a:cubicBezTo>
                      <a:pt x="624" y="48"/>
                      <a:pt x="624" y="48"/>
                      <a:pt x="624" y="48"/>
                    </a:cubicBezTo>
                    <a:cubicBezTo>
                      <a:pt x="637" y="48"/>
                      <a:pt x="648" y="59"/>
                      <a:pt x="648" y="72"/>
                    </a:cubicBezTo>
                    <a:cubicBezTo>
                      <a:pt x="648" y="336"/>
                      <a:pt x="648" y="336"/>
                      <a:pt x="648" y="336"/>
                    </a:cubicBezTo>
                    <a:cubicBezTo>
                      <a:pt x="648" y="343"/>
                      <a:pt x="651" y="349"/>
                      <a:pt x="655" y="353"/>
                    </a:cubicBezTo>
                    <a:cubicBezTo>
                      <a:pt x="806" y="504"/>
                      <a:pt x="806" y="504"/>
                      <a:pt x="806" y="504"/>
                    </a:cubicBezTo>
                    <a:cubicBezTo>
                      <a:pt x="658" y="504"/>
                      <a:pt x="658" y="504"/>
                      <a:pt x="658" y="504"/>
                    </a:cubicBezTo>
                    <a:cubicBezTo>
                      <a:pt x="528" y="374"/>
                      <a:pt x="528" y="374"/>
                      <a:pt x="528" y="374"/>
                    </a:cubicBezTo>
                    <a:lnTo>
                      <a:pt x="528" y="72"/>
                    </a:lnTo>
                    <a:close/>
                    <a:moveTo>
                      <a:pt x="96" y="96"/>
                    </a:moveTo>
                    <a:cubicBezTo>
                      <a:pt x="480" y="96"/>
                      <a:pt x="480" y="96"/>
                      <a:pt x="480" y="96"/>
                    </a:cubicBezTo>
                    <a:cubicBezTo>
                      <a:pt x="480" y="240"/>
                      <a:pt x="480" y="240"/>
                      <a:pt x="480" y="240"/>
                    </a:cubicBezTo>
                    <a:cubicBezTo>
                      <a:pt x="48" y="240"/>
                      <a:pt x="48" y="240"/>
                      <a:pt x="48" y="240"/>
                    </a:cubicBezTo>
                    <a:cubicBezTo>
                      <a:pt x="48" y="144"/>
                      <a:pt x="48" y="144"/>
                      <a:pt x="48" y="144"/>
                    </a:cubicBezTo>
                    <a:cubicBezTo>
                      <a:pt x="48" y="118"/>
                      <a:pt x="70" y="96"/>
                      <a:pt x="96" y="96"/>
                    </a:cubicBezTo>
                    <a:close/>
                    <a:moveTo>
                      <a:pt x="1152" y="1248"/>
                    </a:moveTo>
                    <a:cubicBezTo>
                      <a:pt x="96" y="1248"/>
                      <a:pt x="96" y="1248"/>
                      <a:pt x="96" y="1248"/>
                    </a:cubicBezTo>
                    <a:cubicBezTo>
                      <a:pt x="70" y="1248"/>
                      <a:pt x="48" y="1227"/>
                      <a:pt x="48" y="1200"/>
                    </a:cubicBezTo>
                    <a:cubicBezTo>
                      <a:pt x="48" y="288"/>
                      <a:pt x="48" y="288"/>
                      <a:pt x="48" y="288"/>
                    </a:cubicBezTo>
                    <a:cubicBezTo>
                      <a:pt x="480" y="288"/>
                      <a:pt x="480" y="288"/>
                      <a:pt x="480" y="288"/>
                    </a:cubicBezTo>
                    <a:cubicBezTo>
                      <a:pt x="480" y="384"/>
                      <a:pt x="480" y="384"/>
                      <a:pt x="480" y="384"/>
                    </a:cubicBezTo>
                    <a:cubicBezTo>
                      <a:pt x="480" y="391"/>
                      <a:pt x="483" y="397"/>
                      <a:pt x="487" y="401"/>
                    </a:cubicBezTo>
                    <a:cubicBezTo>
                      <a:pt x="624" y="538"/>
                      <a:pt x="624" y="538"/>
                      <a:pt x="624" y="538"/>
                    </a:cubicBezTo>
                    <a:cubicBezTo>
                      <a:pt x="624" y="655"/>
                      <a:pt x="624" y="655"/>
                      <a:pt x="624" y="655"/>
                    </a:cubicBezTo>
                    <a:cubicBezTo>
                      <a:pt x="523" y="728"/>
                      <a:pt x="480" y="858"/>
                      <a:pt x="518" y="977"/>
                    </a:cubicBezTo>
                    <a:cubicBezTo>
                      <a:pt x="556" y="1096"/>
                      <a:pt x="667" y="1177"/>
                      <a:pt x="792" y="1177"/>
                    </a:cubicBezTo>
                    <a:cubicBezTo>
                      <a:pt x="917" y="1177"/>
                      <a:pt x="1028" y="1096"/>
                      <a:pt x="1066" y="977"/>
                    </a:cubicBezTo>
                    <a:cubicBezTo>
                      <a:pt x="1105" y="858"/>
                      <a:pt x="1062" y="728"/>
                      <a:pt x="960" y="655"/>
                    </a:cubicBezTo>
                    <a:cubicBezTo>
                      <a:pt x="960" y="538"/>
                      <a:pt x="960" y="538"/>
                      <a:pt x="960" y="538"/>
                    </a:cubicBezTo>
                    <a:cubicBezTo>
                      <a:pt x="1097" y="401"/>
                      <a:pt x="1097" y="401"/>
                      <a:pt x="1097" y="401"/>
                    </a:cubicBezTo>
                    <a:cubicBezTo>
                      <a:pt x="1102" y="397"/>
                      <a:pt x="1104" y="391"/>
                      <a:pt x="1104" y="384"/>
                    </a:cubicBezTo>
                    <a:cubicBezTo>
                      <a:pt x="1104" y="288"/>
                      <a:pt x="1104" y="288"/>
                      <a:pt x="1104" y="288"/>
                    </a:cubicBezTo>
                    <a:cubicBezTo>
                      <a:pt x="1200" y="288"/>
                      <a:pt x="1200" y="288"/>
                      <a:pt x="1200" y="288"/>
                    </a:cubicBezTo>
                    <a:cubicBezTo>
                      <a:pt x="1200" y="1200"/>
                      <a:pt x="1200" y="1200"/>
                      <a:pt x="1200" y="1200"/>
                    </a:cubicBezTo>
                    <a:cubicBezTo>
                      <a:pt x="1200" y="1227"/>
                      <a:pt x="1179" y="1248"/>
                      <a:pt x="1152" y="1248"/>
                    </a:cubicBezTo>
                    <a:close/>
                    <a:moveTo>
                      <a:pt x="1152" y="1248"/>
                    </a:moveTo>
                    <a:cubicBezTo>
                      <a:pt x="1152" y="1248"/>
                      <a:pt x="1152" y="1248"/>
                      <a:pt x="1152" y="1248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327" name="Rectangle 369"/>
              <p:cNvSpPr>
                <a:spLocks noChangeArrowheads="1"/>
              </p:cNvSpPr>
              <p:nvPr/>
            </p:nvSpPr>
            <p:spPr bwMode="auto">
              <a:xfrm>
                <a:off x="7310437" y="4368800"/>
                <a:ext cx="438150" cy="30163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328" name="Rectangle 370"/>
              <p:cNvSpPr>
                <a:spLocks noChangeArrowheads="1"/>
              </p:cNvSpPr>
              <p:nvPr/>
            </p:nvSpPr>
            <p:spPr bwMode="auto">
              <a:xfrm>
                <a:off x="7777162" y="4368800"/>
                <a:ext cx="30162" cy="30163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329" name="Freeform 371"/>
              <p:cNvSpPr>
                <a:spLocks noEditPoints="1"/>
              </p:cNvSpPr>
              <p:nvPr/>
            </p:nvSpPr>
            <p:spPr bwMode="auto">
              <a:xfrm>
                <a:off x="7310437" y="3770313"/>
                <a:ext cx="190500" cy="176213"/>
              </a:xfrm>
              <a:custGeom>
                <a:avLst/>
                <a:gdLst>
                  <a:gd name="T0" fmla="*/ 0 w 312"/>
                  <a:gd name="T1" fmla="*/ 24 h 288"/>
                  <a:gd name="T2" fmla="*/ 0 w 312"/>
                  <a:gd name="T3" fmla="*/ 264 h 288"/>
                  <a:gd name="T4" fmla="*/ 24 w 312"/>
                  <a:gd name="T5" fmla="*/ 288 h 288"/>
                  <a:gd name="T6" fmla="*/ 312 w 312"/>
                  <a:gd name="T7" fmla="*/ 288 h 288"/>
                  <a:gd name="T8" fmla="*/ 312 w 312"/>
                  <a:gd name="T9" fmla="*/ 240 h 288"/>
                  <a:gd name="T10" fmla="*/ 48 w 312"/>
                  <a:gd name="T11" fmla="*/ 240 h 288"/>
                  <a:gd name="T12" fmla="*/ 48 w 312"/>
                  <a:gd name="T13" fmla="*/ 48 h 288"/>
                  <a:gd name="T14" fmla="*/ 312 w 312"/>
                  <a:gd name="T15" fmla="*/ 48 h 288"/>
                  <a:gd name="T16" fmla="*/ 312 w 312"/>
                  <a:gd name="T17" fmla="*/ 0 h 288"/>
                  <a:gd name="T18" fmla="*/ 24 w 312"/>
                  <a:gd name="T19" fmla="*/ 0 h 288"/>
                  <a:gd name="T20" fmla="*/ 0 w 312"/>
                  <a:gd name="T21" fmla="*/ 24 h 288"/>
                  <a:gd name="T22" fmla="*/ 0 w 312"/>
                  <a:gd name="T23" fmla="*/ 24 h 288"/>
                  <a:gd name="T24" fmla="*/ 0 w 312"/>
                  <a:gd name="T25" fmla="*/ 24 h 2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12" h="288">
                    <a:moveTo>
                      <a:pt x="0" y="24"/>
                    </a:moveTo>
                    <a:cubicBezTo>
                      <a:pt x="0" y="264"/>
                      <a:pt x="0" y="264"/>
                      <a:pt x="0" y="264"/>
                    </a:cubicBezTo>
                    <a:cubicBezTo>
                      <a:pt x="0" y="278"/>
                      <a:pt x="11" y="288"/>
                      <a:pt x="24" y="288"/>
                    </a:cubicBezTo>
                    <a:cubicBezTo>
                      <a:pt x="312" y="288"/>
                      <a:pt x="312" y="288"/>
                      <a:pt x="312" y="288"/>
                    </a:cubicBezTo>
                    <a:cubicBezTo>
                      <a:pt x="312" y="240"/>
                      <a:pt x="312" y="240"/>
                      <a:pt x="312" y="240"/>
                    </a:cubicBezTo>
                    <a:cubicBezTo>
                      <a:pt x="48" y="240"/>
                      <a:pt x="48" y="240"/>
                      <a:pt x="48" y="240"/>
                    </a:cubicBezTo>
                    <a:cubicBezTo>
                      <a:pt x="48" y="48"/>
                      <a:pt x="48" y="48"/>
                      <a:pt x="48" y="48"/>
                    </a:cubicBezTo>
                    <a:cubicBezTo>
                      <a:pt x="312" y="48"/>
                      <a:pt x="312" y="48"/>
                      <a:pt x="312" y="48"/>
                    </a:cubicBezTo>
                    <a:cubicBezTo>
                      <a:pt x="312" y="0"/>
                      <a:pt x="312" y="0"/>
                      <a:pt x="312" y="0"/>
                    </a:cubicBezTo>
                    <a:cubicBezTo>
                      <a:pt x="24" y="0"/>
                      <a:pt x="24" y="0"/>
                      <a:pt x="24" y="0"/>
                    </a:cubicBezTo>
                    <a:cubicBezTo>
                      <a:pt x="11" y="0"/>
                      <a:pt x="0" y="11"/>
                      <a:pt x="0" y="24"/>
                    </a:cubicBezTo>
                    <a:close/>
                    <a:moveTo>
                      <a:pt x="0" y="24"/>
                    </a:moveTo>
                    <a:cubicBezTo>
                      <a:pt x="0" y="24"/>
                      <a:pt x="0" y="24"/>
                      <a:pt x="0" y="24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330" name="Rectangle 372"/>
              <p:cNvSpPr>
                <a:spLocks noChangeArrowheads="1"/>
              </p:cNvSpPr>
              <p:nvPr/>
            </p:nvSpPr>
            <p:spPr bwMode="auto">
              <a:xfrm>
                <a:off x="7310437" y="3989388"/>
                <a:ext cx="28575" cy="30163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331" name="Rectangle 373"/>
              <p:cNvSpPr>
                <a:spLocks noChangeArrowheads="1"/>
              </p:cNvSpPr>
              <p:nvPr/>
            </p:nvSpPr>
            <p:spPr bwMode="auto">
              <a:xfrm>
                <a:off x="7369175" y="3989388"/>
                <a:ext cx="131762" cy="30163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332" name="Rectangle 374"/>
              <p:cNvSpPr>
                <a:spLocks noChangeArrowheads="1"/>
              </p:cNvSpPr>
              <p:nvPr/>
            </p:nvSpPr>
            <p:spPr bwMode="auto">
              <a:xfrm>
                <a:off x="7310437" y="4048125"/>
                <a:ext cx="190500" cy="2857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333" name="Rectangle 375"/>
              <p:cNvSpPr>
                <a:spLocks noChangeArrowheads="1"/>
              </p:cNvSpPr>
              <p:nvPr/>
            </p:nvSpPr>
            <p:spPr bwMode="auto">
              <a:xfrm>
                <a:off x="7310437" y="4106863"/>
                <a:ext cx="190500" cy="2857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334" name="Rectangle 376"/>
              <p:cNvSpPr>
                <a:spLocks noChangeArrowheads="1"/>
              </p:cNvSpPr>
              <p:nvPr/>
            </p:nvSpPr>
            <p:spPr bwMode="auto">
              <a:xfrm>
                <a:off x="7310437" y="4165600"/>
                <a:ext cx="190500" cy="2857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335" name="Rectangle 377"/>
              <p:cNvSpPr>
                <a:spLocks noChangeArrowheads="1"/>
              </p:cNvSpPr>
              <p:nvPr/>
            </p:nvSpPr>
            <p:spPr bwMode="auto">
              <a:xfrm>
                <a:off x="7310437" y="4238625"/>
                <a:ext cx="28575" cy="2857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336" name="Rectangle 378"/>
              <p:cNvSpPr>
                <a:spLocks noChangeArrowheads="1"/>
              </p:cNvSpPr>
              <p:nvPr/>
            </p:nvSpPr>
            <p:spPr bwMode="auto">
              <a:xfrm>
                <a:off x="7369175" y="4238625"/>
                <a:ext cx="28575" cy="2857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337" name="Rectangle 379"/>
              <p:cNvSpPr>
                <a:spLocks noChangeArrowheads="1"/>
              </p:cNvSpPr>
              <p:nvPr/>
            </p:nvSpPr>
            <p:spPr bwMode="auto">
              <a:xfrm>
                <a:off x="7427912" y="4238625"/>
                <a:ext cx="28575" cy="2857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</p:grpSp>
      </p:grpSp>
      <p:sp>
        <p:nvSpPr>
          <p:cNvPr id="2341" name="Прямоугольник 2340"/>
          <p:cNvSpPr/>
          <p:nvPr/>
        </p:nvSpPr>
        <p:spPr>
          <a:xfrm>
            <a:off x="5110344" y="3166132"/>
            <a:ext cx="6895461" cy="360098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1200" i="1" dirty="0" smtClean="0">
                <a:solidFill>
                  <a:prstClr val="black"/>
                </a:solidFill>
                <a:ea typeface="Tahoma" panose="020B0604030504040204" pitchFamily="34" charset="0"/>
                <a:cs typeface="Tahoma" panose="020B0604030504040204" pitchFamily="34" charset="0"/>
              </a:rPr>
              <a:t>Продолжается работа </a:t>
            </a:r>
            <a:r>
              <a:rPr lang="ru-RU" sz="1200" b="1" i="1" dirty="0" smtClean="0">
                <a:solidFill>
                  <a:prstClr val="black"/>
                </a:solidFill>
                <a:ea typeface="Tahoma" panose="020B0604030504040204" pitchFamily="34" charset="0"/>
                <a:cs typeface="Tahoma" panose="020B0604030504040204" pitchFamily="34" charset="0"/>
              </a:rPr>
              <a:t>по расширению номенклатуры Индексов, </a:t>
            </a:r>
            <a:r>
              <a:rPr lang="ru-RU" sz="1200" i="1" dirty="0" smtClean="0">
                <a:solidFill>
                  <a:prstClr val="black"/>
                </a:solidFill>
                <a:ea typeface="Tahoma" panose="020B0604030504040204" pitchFamily="34" charset="0"/>
                <a:cs typeface="Tahoma" panose="020B0604030504040204" pitchFamily="34" charset="0"/>
              </a:rPr>
              <a:t>к настоящему времени разработаны </a:t>
            </a:r>
            <a:r>
              <a:rPr lang="ru-RU" sz="1200" i="1" dirty="0">
                <a:solidFill>
                  <a:prstClr val="black"/>
                </a:solidFill>
                <a:ea typeface="Tahoma" panose="020B0604030504040204" pitchFamily="34" charset="0"/>
                <a:cs typeface="Tahoma" panose="020B0604030504040204" pitchFamily="34" charset="0"/>
              </a:rPr>
              <a:t>и публикуются</a:t>
            </a:r>
            <a:r>
              <a:rPr lang="ru-RU" sz="1200" b="1" i="1" dirty="0">
                <a:solidFill>
                  <a:prstClr val="black"/>
                </a:solidFill>
                <a:ea typeface="Tahoma" panose="020B0604030504040204" pitchFamily="34" charset="0"/>
                <a:cs typeface="Tahoma" panose="020B0604030504040204" pitchFamily="34" charset="0"/>
              </a:rPr>
              <a:t> 20 новых Индексов</a:t>
            </a:r>
            <a:r>
              <a:rPr lang="ru-RU" sz="1200" i="1" dirty="0" smtClean="0">
                <a:solidFill>
                  <a:prstClr val="black"/>
                </a:solidFill>
                <a:ea typeface="Tahoma" panose="020B0604030504040204" pitchFamily="34" charset="0"/>
                <a:cs typeface="Tahoma" panose="020B0604030504040204" pitchFamily="34" charset="0"/>
              </a:rPr>
              <a:t>:</a:t>
            </a:r>
          </a:p>
          <a:p>
            <a:pPr marL="171450" indent="-171450">
              <a:buFontTx/>
              <a:buChar char="-"/>
            </a:pPr>
            <a:r>
              <a:rPr lang="ru-RU" sz="1200" i="1" dirty="0" smtClean="0">
                <a:solidFill>
                  <a:prstClr val="black"/>
                </a:solidFill>
                <a:ea typeface="Tahoma" panose="020B0604030504040204" pitchFamily="34" charset="0"/>
                <a:cs typeface="Tahoma" panose="020B0604030504040204" pitchFamily="34" charset="0"/>
              </a:rPr>
              <a:t>по объектам энергетики </a:t>
            </a:r>
            <a:r>
              <a:rPr lang="ru-RU" sz="1200" i="1" dirty="0">
                <a:solidFill>
                  <a:prstClr val="black"/>
                </a:solidFill>
                <a:ea typeface="Tahoma" panose="020B0604030504040204" pitchFamily="34" charset="0"/>
                <a:cs typeface="Tahoma" panose="020B0604030504040204" pitchFamily="34" charset="0"/>
              </a:rPr>
              <a:t>«Высоковольтные линии электропередач напряжением 110 </a:t>
            </a:r>
            <a:r>
              <a:rPr lang="ru-RU" sz="1200" i="1" dirty="0" err="1">
                <a:solidFill>
                  <a:prstClr val="black"/>
                </a:solidFill>
                <a:ea typeface="Tahoma" panose="020B0604030504040204" pitchFamily="34" charset="0"/>
                <a:cs typeface="Tahoma" panose="020B0604030504040204" pitchFamily="34" charset="0"/>
              </a:rPr>
              <a:t>кВ</a:t>
            </a:r>
            <a:r>
              <a:rPr lang="ru-RU" sz="1200" i="1" dirty="0">
                <a:solidFill>
                  <a:prstClr val="black"/>
                </a:solidFill>
                <a:ea typeface="Tahoma" panose="020B0604030504040204" pitchFamily="34" charset="0"/>
                <a:cs typeface="Tahoma" panose="020B0604030504040204" pitchFamily="34" charset="0"/>
              </a:rPr>
              <a:t>, 220 </a:t>
            </a:r>
            <a:r>
              <a:rPr lang="ru-RU" sz="1200" i="1" dirty="0" err="1">
                <a:solidFill>
                  <a:prstClr val="black"/>
                </a:solidFill>
                <a:ea typeface="Tahoma" panose="020B0604030504040204" pitchFamily="34" charset="0"/>
                <a:cs typeface="Tahoma" panose="020B0604030504040204" pitchFamily="34" charset="0"/>
              </a:rPr>
              <a:t>кВ</a:t>
            </a:r>
            <a:r>
              <a:rPr lang="ru-RU" sz="1200" i="1" dirty="0">
                <a:solidFill>
                  <a:prstClr val="black"/>
                </a:solidFill>
                <a:ea typeface="Tahoma" panose="020B0604030504040204" pitchFamily="34" charset="0"/>
                <a:cs typeface="Tahoma" panose="020B0604030504040204" pitchFamily="34" charset="0"/>
              </a:rPr>
              <a:t>, 330 </a:t>
            </a:r>
            <a:r>
              <a:rPr lang="ru-RU" sz="1200" i="1" dirty="0" err="1" smtClean="0">
                <a:ea typeface="Tahoma" panose="020B0604030504040204" pitchFamily="34" charset="0"/>
                <a:cs typeface="Tahoma" panose="020B0604030504040204" pitchFamily="34" charset="0"/>
              </a:rPr>
              <a:t>кВ</a:t>
            </a:r>
            <a:r>
              <a:rPr lang="ru-RU" sz="1200" i="1" dirty="0" smtClean="0">
                <a:ea typeface="Tahoma" panose="020B0604030504040204" pitchFamily="34" charset="0"/>
                <a:cs typeface="Tahoma" panose="020B0604030504040204" pitchFamily="34" charset="0"/>
              </a:rPr>
              <a:t>, 500 </a:t>
            </a:r>
            <a:r>
              <a:rPr lang="ru-RU" sz="1200" i="1" dirty="0" err="1" smtClean="0">
                <a:ea typeface="Tahoma" panose="020B0604030504040204" pitchFamily="34" charset="0"/>
                <a:cs typeface="Tahoma" panose="020B0604030504040204" pitchFamily="34" charset="0"/>
              </a:rPr>
              <a:t>кВ</a:t>
            </a:r>
            <a:r>
              <a:rPr lang="ru-RU" sz="1200" i="1" dirty="0" smtClean="0">
                <a:ea typeface="Tahoma" panose="020B0604030504040204" pitchFamily="34" charset="0"/>
                <a:cs typeface="Tahoma" panose="020B0604030504040204" pitchFamily="34" charset="0"/>
              </a:rPr>
              <a:t>» </a:t>
            </a:r>
            <a:r>
              <a:rPr lang="ru-RU" sz="1200" i="1" dirty="0" smtClean="0">
                <a:solidFill>
                  <a:prstClr val="black"/>
                </a:solidFill>
                <a:ea typeface="Tahoma" panose="020B0604030504040204" pitchFamily="34" charset="0"/>
                <a:cs typeface="Tahoma" panose="020B0604030504040204" pitchFamily="34" charset="0"/>
              </a:rPr>
              <a:t>с </a:t>
            </a:r>
            <a:r>
              <a:rPr lang="ru-RU" sz="1200" b="1" i="1" dirty="0" smtClean="0">
                <a:solidFill>
                  <a:prstClr val="black"/>
                </a:solidFill>
                <a:ea typeface="Tahoma" panose="020B0604030504040204" pitchFamily="34" charset="0"/>
                <a:cs typeface="Tahoma" panose="020B0604030504040204" pitchFamily="34" charset="0"/>
              </a:rPr>
              <a:t>ПАО </a:t>
            </a:r>
            <a:r>
              <a:rPr lang="ru-RU" sz="1200" i="1" dirty="0" smtClean="0">
                <a:solidFill>
                  <a:prstClr val="black"/>
                </a:solidFill>
                <a:ea typeface="Tahoma" panose="020B0604030504040204" pitchFamily="34" charset="0"/>
                <a:cs typeface="Tahoma" panose="020B0604030504040204" pitchFamily="34" charset="0"/>
              </a:rPr>
              <a:t>«</a:t>
            </a:r>
            <a:r>
              <a:rPr lang="ru-RU" sz="1200" b="1" i="1" dirty="0" err="1" smtClean="0">
                <a:solidFill>
                  <a:prstClr val="black"/>
                </a:solidFill>
                <a:ea typeface="Tahoma" panose="020B0604030504040204" pitchFamily="34" charset="0"/>
                <a:cs typeface="Tahoma" panose="020B0604030504040204" pitchFamily="34" charset="0"/>
              </a:rPr>
              <a:t>Россети</a:t>
            </a:r>
            <a:r>
              <a:rPr lang="ru-RU" sz="1200" b="1" i="1" dirty="0" smtClean="0">
                <a:solidFill>
                  <a:prstClr val="black"/>
                </a:solidFill>
                <a:ea typeface="Tahoma" panose="020B0604030504040204" pitchFamily="34" charset="0"/>
                <a:cs typeface="Tahoma" panose="020B0604030504040204" pitchFamily="34" charset="0"/>
              </a:rPr>
              <a:t>»;</a:t>
            </a:r>
          </a:p>
          <a:p>
            <a:pPr marL="171450" indent="-171450">
              <a:buFontTx/>
              <a:buChar char="-"/>
            </a:pPr>
            <a:r>
              <a:rPr lang="ru-RU" sz="1200" i="1" dirty="0" smtClean="0">
                <a:solidFill>
                  <a:prstClr val="black"/>
                </a:solidFill>
                <a:ea typeface="Tahoma" panose="020B0604030504040204" pitchFamily="34" charset="0"/>
                <a:cs typeface="Tahoma" panose="020B0604030504040204" pitchFamily="34" charset="0"/>
              </a:rPr>
              <a:t>по </a:t>
            </a:r>
            <a:r>
              <a:rPr lang="ru-RU" sz="1200" i="1" dirty="0">
                <a:solidFill>
                  <a:prstClr val="black"/>
                </a:solidFill>
                <a:ea typeface="Tahoma" panose="020B0604030504040204" pitchFamily="34" charset="0"/>
                <a:cs typeface="Tahoma" panose="020B0604030504040204" pitchFamily="34" charset="0"/>
              </a:rPr>
              <a:t>объектам магистрального трубопроводного транспорта нефти (линейная часть, резервуарные парки и площадочные объекты</a:t>
            </a:r>
            <a:r>
              <a:rPr lang="ru-RU" sz="1200" i="1" dirty="0" smtClean="0">
                <a:solidFill>
                  <a:prstClr val="black"/>
                </a:solidFill>
                <a:ea typeface="Tahoma" panose="020B0604030504040204" pitchFamily="34" charset="0"/>
                <a:cs typeface="Tahoma" panose="020B0604030504040204" pitchFamily="34" charset="0"/>
              </a:rPr>
              <a:t>) с </a:t>
            </a:r>
            <a:r>
              <a:rPr lang="ru-RU" sz="1200" b="1" i="1" dirty="0">
                <a:solidFill>
                  <a:prstClr val="black"/>
                </a:solidFill>
                <a:ea typeface="Tahoma" panose="020B0604030504040204" pitchFamily="34" charset="0"/>
                <a:cs typeface="Tahoma" panose="020B0604030504040204" pitchFamily="34" charset="0"/>
              </a:rPr>
              <a:t>ПАО «</a:t>
            </a:r>
            <a:r>
              <a:rPr lang="ru-RU" sz="1200" b="1" i="1" dirty="0" err="1" smtClean="0">
                <a:solidFill>
                  <a:prstClr val="black"/>
                </a:solidFill>
                <a:ea typeface="Tahoma" panose="020B0604030504040204" pitchFamily="34" charset="0"/>
                <a:cs typeface="Tahoma" panose="020B0604030504040204" pitchFamily="34" charset="0"/>
              </a:rPr>
              <a:t>Транснефть</a:t>
            </a:r>
            <a:r>
              <a:rPr lang="ru-RU" sz="1200" b="1" i="1" dirty="0" smtClean="0">
                <a:solidFill>
                  <a:prstClr val="black"/>
                </a:solidFill>
                <a:ea typeface="Tahoma" panose="020B0604030504040204" pitchFamily="34" charset="0"/>
                <a:cs typeface="Tahoma" panose="020B0604030504040204" pitchFamily="34" charset="0"/>
              </a:rPr>
              <a:t>»</a:t>
            </a:r>
            <a:r>
              <a:rPr lang="ru-RU" sz="1200" dirty="0">
                <a:solidFill>
                  <a:prstClr val="black"/>
                </a:solidFill>
                <a:ea typeface="Tahoma" panose="020B0604030504040204" pitchFamily="34" charset="0"/>
                <a:cs typeface="Tahoma" panose="020B0604030504040204" pitchFamily="34" charset="0"/>
              </a:rPr>
              <a:t>;</a:t>
            </a:r>
            <a:endParaRPr lang="ru-RU" sz="1200" dirty="0" smtClean="0">
              <a:solidFill>
                <a:prstClr val="black"/>
              </a:solidFill>
              <a:ea typeface="Tahoma" panose="020B0604030504040204" pitchFamily="34" charset="0"/>
              <a:cs typeface="Tahoma" panose="020B0604030504040204" pitchFamily="34" charset="0"/>
            </a:endParaRPr>
          </a:p>
          <a:p>
            <a:pPr marL="171450" indent="-171450">
              <a:buFontTx/>
              <a:buChar char="-"/>
            </a:pPr>
            <a:r>
              <a:rPr lang="ru-RU" sz="1200" i="1" dirty="0">
                <a:solidFill>
                  <a:prstClr val="black"/>
                </a:solidFill>
                <a:ea typeface="Tahoma" panose="020B0604030504040204" pitchFamily="34" charset="0"/>
                <a:cs typeface="Tahoma" panose="020B0604030504040204" pitchFamily="34" charset="0"/>
              </a:rPr>
              <a:t>по объектам </a:t>
            </a:r>
            <a:r>
              <a:rPr lang="ru-RU" sz="1200" i="1" dirty="0" smtClean="0">
                <a:solidFill>
                  <a:prstClr val="black"/>
                </a:solidFill>
                <a:ea typeface="Tahoma" panose="020B0604030504040204" pitchFamily="34" charset="0"/>
                <a:cs typeface="Tahoma" panose="020B0604030504040204" pitchFamily="34" charset="0"/>
              </a:rPr>
              <a:t>автодорожного строительства </a:t>
            </a:r>
            <a:r>
              <a:rPr lang="ru-RU" sz="1200" i="1" dirty="0">
                <a:solidFill>
                  <a:prstClr val="black"/>
                </a:solidFill>
                <a:ea typeface="Tahoma" panose="020B0604030504040204" pitchFamily="34" charset="0"/>
                <a:cs typeface="Tahoma" panose="020B0604030504040204" pitchFamily="34" charset="0"/>
              </a:rPr>
              <a:t>«Автомобильные дороги», </a:t>
            </a:r>
            <a:r>
              <a:rPr lang="ru-RU" sz="1200" i="1" dirty="0" smtClean="0">
                <a:solidFill>
                  <a:prstClr val="black"/>
                </a:solidFill>
                <a:ea typeface="Tahoma" panose="020B0604030504040204" pitchFamily="34" charset="0"/>
                <a:cs typeface="Tahoma" panose="020B0604030504040204" pitchFamily="34" charset="0"/>
              </a:rPr>
              <a:t>«</a:t>
            </a:r>
            <a:r>
              <a:rPr lang="ru-RU" sz="1200" i="1" dirty="0">
                <a:solidFill>
                  <a:prstClr val="black"/>
                </a:solidFill>
                <a:ea typeface="Tahoma" panose="020B0604030504040204" pitchFamily="34" charset="0"/>
                <a:cs typeface="Tahoma" panose="020B0604030504040204" pitchFamily="34" charset="0"/>
              </a:rPr>
              <a:t>Искусственные дорожные сооружения</a:t>
            </a:r>
            <a:r>
              <a:rPr lang="ru-RU" sz="1200" i="1" dirty="0" smtClean="0">
                <a:solidFill>
                  <a:prstClr val="black"/>
                </a:solidFill>
                <a:ea typeface="Tahoma" panose="020B0604030504040204" pitchFamily="34" charset="0"/>
                <a:cs typeface="Tahoma" panose="020B0604030504040204" pitchFamily="34" charset="0"/>
              </a:rPr>
              <a:t>», </a:t>
            </a:r>
            <a:r>
              <a:rPr lang="ru-RU" sz="1200" i="1" dirty="0">
                <a:solidFill>
                  <a:prstClr val="black"/>
                </a:solidFill>
                <a:ea typeface="Tahoma" panose="020B0604030504040204" pitchFamily="34" charset="0"/>
                <a:cs typeface="Tahoma" panose="020B0604030504040204" pitchFamily="34" charset="0"/>
              </a:rPr>
              <a:t>«Скоростные автомобильные дороги (категория IБ</a:t>
            </a:r>
            <a:r>
              <a:rPr lang="ru-RU" sz="1200" i="1" dirty="0" smtClean="0">
                <a:solidFill>
                  <a:prstClr val="black"/>
                </a:solidFill>
                <a:ea typeface="Tahoma" panose="020B0604030504040204" pitchFamily="34" charset="0"/>
                <a:cs typeface="Tahoma" panose="020B0604030504040204" pitchFamily="34" charset="0"/>
              </a:rPr>
              <a:t>)»,  с </a:t>
            </a:r>
            <a:r>
              <a:rPr lang="ru-RU" sz="1200" b="1" i="1" dirty="0" smtClean="0">
                <a:solidFill>
                  <a:prstClr val="black"/>
                </a:solidFill>
                <a:ea typeface="Tahoma" panose="020B0604030504040204" pitchFamily="34" charset="0"/>
                <a:cs typeface="Tahoma" panose="020B0604030504040204" pitchFamily="34" charset="0"/>
              </a:rPr>
              <a:t>ФДА </a:t>
            </a:r>
            <a:r>
              <a:rPr lang="ru-RU" sz="1200" i="1" dirty="0" smtClean="0">
                <a:solidFill>
                  <a:prstClr val="black"/>
                </a:solidFill>
                <a:ea typeface="Tahoma" panose="020B0604030504040204" pitchFamily="34" charset="0"/>
                <a:cs typeface="Tahoma" panose="020B0604030504040204" pitchFamily="34" charset="0"/>
              </a:rPr>
              <a:t>«</a:t>
            </a:r>
            <a:r>
              <a:rPr lang="ru-RU" sz="1200" b="1" i="1" dirty="0" err="1" smtClean="0">
                <a:solidFill>
                  <a:prstClr val="black"/>
                </a:solidFill>
                <a:ea typeface="Tahoma" panose="020B0604030504040204" pitchFamily="34" charset="0"/>
                <a:cs typeface="Tahoma" panose="020B0604030504040204" pitchFamily="34" charset="0"/>
              </a:rPr>
              <a:t>Росавтодор</a:t>
            </a:r>
            <a:r>
              <a:rPr lang="ru-RU" sz="1200" b="1" i="1" dirty="0" smtClean="0">
                <a:solidFill>
                  <a:prstClr val="black"/>
                </a:solidFill>
                <a:ea typeface="Tahoma" panose="020B0604030504040204" pitchFamily="34" charset="0"/>
                <a:cs typeface="Tahoma" panose="020B0604030504040204" pitchFamily="34" charset="0"/>
              </a:rPr>
              <a:t>» и ГК «</a:t>
            </a:r>
            <a:r>
              <a:rPr lang="ru-RU" sz="1200" b="1" i="1" dirty="0" err="1" smtClean="0">
                <a:solidFill>
                  <a:prstClr val="black"/>
                </a:solidFill>
                <a:ea typeface="Tahoma" panose="020B0604030504040204" pitchFamily="34" charset="0"/>
                <a:cs typeface="Tahoma" panose="020B0604030504040204" pitchFamily="34" charset="0"/>
              </a:rPr>
              <a:t>Автодор</a:t>
            </a:r>
            <a:r>
              <a:rPr lang="ru-RU" sz="1200" b="1" i="1" dirty="0" smtClean="0">
                <a:solidFill>
                  <a:prstClr val="black"/>
                </a:solidFill>
                <a:ea typeface="Tahoma" panose="020B0604030504040204" pitchFamily="34" charset="0"/>
                <a:cs typeface="Tahoma" panose="020B0604030504040204" pitchFamily="34" charset="0"/>
              </a:rPr>
              <a:t>»</a:t>
            </a:r>
            <a:r>
              <a:rPr lang="ru-RU" sz="1200" i="1" dirty="0" smtClean="0">
                <a:solidFill>
                  <a:prstClr val="black"/>
                </a:solidFill>
                <a:ea typeface="Tahoma" panose="020B0604030504040204" pitchFamily="34" charset="0"/>
                <a:cs typeface="Tahoma" panose="020B0604030504040204" pitchFamily="34" charset="0"/>
              </a:rPr>
              <a:t>;</a:t>
            </a:r>
          </a:p>
          <a:p>
            <a:pPr marL="171450" indent="-171450">
              <a:buFontTx/>
              <a:buChar char="-"/>
            </a:pPr>
            <a:r>
              <a:rPr lang="ru-RU" sz="1200" i="1" dirty="0">
                <a:solidFill>
                  <a:prstClr val="black"/>
                </a:solidFill>
                <a:ea typeface="Tahoma" panose="020B0604030504040204" pitchFamily="34" charset="0"/>
                <a:cs typeface="Tahoma" panose="020B0604030504040204" pitchFamily="34" charset="0"/>
              </a:rPr>
              <a:t>п</a:t>
            </a:r>
            <a:r>
              <a:rPr lang="ru-RU" sz="1200" i="1" dirty="0" smtClean="0">
                <a:solidFill>
                  <a:prstClr val="black"/>
                </a:solidFill>
                <a:ea typeface="Tahoma" panose="020B0604030504040204" pitchFamily="34" charset="0"/>
                <a:cs typeface="Tahoma" panose="020B0604030504040204" pitchFamily="34" charset="0"/>
              </a:rPr>
              <a:t>о объектам </a:t>
            </a:r>
            <a:r>
              <a:rPr lang="ru-RU" sz="1200" i="1" dirty="0">
                <a:solidFill>
                  <a:prstClr val="black"/>
                </a:solidFill>
                <a:ea typeface="Tahoma" panose="020B0604030504040204" pitchFamily="34" charset="0"/>
                <a:cs typeface="Tahoma" panose="020B0604030504040204" pitchFamily="34" charset="0"/>
              </a:rPr>
              <a:t>авиации «Аэродромы гражданского назначения» с </a:t>
            </a:r>
            <a:r>
              <a:rPr lang="ru-RU" sz="1200" b="1" i="1" dirty="0" err="1" smtClean="0">
                <a:solidFill>
                  <a:prstClr val="black"/>
                </a:solidFill>
                <a:ea typeface="Tahoma" panose="020B0604030504040204" pitchFamily="34" charset="0"/>
                <a:cs typeface="Tahoma" panose="020B0604030504040204" pitchFamily="34" charset="0"/>
              </a:rPr>
              <a:t>Росавиацией</a:t>
            </a:r>
            <a:r>
              <a:rPr lang="ru-RU" sz="1200" i="1" dirty="0" smtClean="0">
                <a:solidFill>
                  <a:prstClr val="black"/>
                </a:solidFill>
                <a:ea typeface="Tahoma" panose="020B0604030504040204" pitchFamily="34" charset="0"/>
                <a:cs typeface="Tahoma" panose="020B0604030504040204" pitchFamily="34" charset="0"/>
              </a:rPr>
              <a:t>;</a:t>
            </a:r>
          </a:p>
          <a:p>
            <a:pPr marL="171450" indent="-171450">
              <a:buFontTx/>
              <a:buChar char="-"/>
            </a:pPr>
            <a:r>
              <a:rPr lang="ru-RU" sz="1200" i="1" dirty="0" smtClean="0">
                <a:solidFill>
                  <a:prstClr val="black"/>
                </a:solidFill>
                <a:ea typeface="Tahoma" panose="020B0604030504040204" pitchFamily="34" charset="0"/>
                <a:cs typeface="Tahoma" panose="020B0604030504040204" pitchFamily="34" charset="0"/>
              </a:rPr>
              <a:t>по объектам железнодорожного транспорта </a:t>
            </a:r>
            <a:r>
              <a:rPr lang="ru-RU" sz="1200" dirty="0">
                <a:solidFill>
                  <a:prstClr val="black"/>
                </a:solidFill>
                <a:ea typeface="Tahoma" panose="020B0604030504040204" pitchFamily="34" charset="0"/>
                <a:cs typeface="Tahoma" panose="020B0604030504040204" pitchFamily="34" charset="0"/>
              </a:rPr>
              <a:t>«Мост железнодорожный» и «Железные дороги» </a:t>
            </a:r>
            <a:r>
              <a:rPr lang="ru-RU" sz="1200" i="1" dirty="0" smtClean="0">
                <a:solidFill>
                  <a:prstClr val="black"/>
                </a:solidFill>
                <a:ea typeface="Tahoma" panose="020B0604030504040204" pitchFamily="34" charset="0"/>
                <a:cs typeface="Tahoma" panose="020B0604030504040204" pitchFamily="34" charset="0"/>
              </a:rPr>
              <a:t>с </a:t>
            </a:r>
            <a:r>
              <a:rPr lang="ru-RU" sz="1200" b="1" i="1" dirty="0">
                <a:solidFill>
                  <a:prstClr val="black"/>
                </a:solidFill>
                <a:ea typeface="Tahoma" panose="020B0604030504040204" pitchFamily="34" charset="0"/>
                <a:cs typeface="Tahoma" panose="020B0604030504040204" pitchFamily="34" charset="0"/>
              </a:rPr>
              <a:t>ОАО «РЖД</a:t>
            </a:r>
            <a:r>
              <a:rPr lang="ru-RU" sz="1200" b="1" i="1" dirty="0" smtClean="0">
                <a:solidFill>
                  <a:prstClr val="black"/>
                </a:solidFill>
                <a:ea typeface="Tahoma" panose="020B0604030504040204" pitchFamily="34" charset="0"/>
                <a:cs typeface="Tahoma" panose="020B0604030504040204" pitchFamily="34" charset="0"/>
              </a:rPr>
              <a:t>»</a:t>
            </a:r>
            <a:r>
              <a:rPr lang="ru-RU" sz="1200" i="1" dirty="0" smtClean="0">
                <a:solidFill>
                  <a:prstClr val="black"/>
                </a:solidFill>
                <a:ea typeface="Tahoma" panose="020B0604030504040204" pitchFamily="34" charset="0"/>
                <a:cs typeface="Tahoma" panose="020B0604030504040204" pitchFamily="34" charset="0"/>
              </a:rPr>
              <a:t>;</a:t>
            </a:r>
          </a:p>
          <a:p>
            <a:pPr marL="171450" indent="-171450">
              <a:buFontTx/>
              <a:buChar char="-"/>
            </a:pPr>
            <a:r>
              <a:rPr lang="ru-RU" sz="1200" i="1" dirty="0">
                <a:solidFill>
                  <a:prstClr val="black"/>
                </a:solidFill>
                <a:ea typeface="Tahoma" panose="020B0604030504040204" pitchFamily="34" charset="0"/>
                <a:cs typeface="Tahoma" panose="020B0604030504040204" pitchFamily="34" charset="0"/>
              </a:rPr>
              <a:t>п</a:t>
            </a:r>
            <a:r>
              <a:rPr lang="ru-RU" sz="1200" i="1" dirty="0" smtClean="0">
                <a:solidFill>
                  <a:prstClr val="black"/>
                </a:solidFill>
                <a:ea typeface="Tahoma" panose="020B0604030504040204" pitchFamily="34" charset="0"/>
                <a:cs typeface="Tahoma" panose="020B0604030504040204" pitchFamily="34" charset="0"/>
              </a:rPr>
              <a:t>о объектам использования атомной </a:t>
            </a:r>
            <a:r>
              <a:rPr lang="ru-RU" sz="1200" i="1" dirty="0">
                <a:solidFill>
                  <a:prstClr val="black"/>
                </a:solidFill>
                <a:ea typeface="Tahoma" panose="020B0604030504040204" pitchFamily="34" charset="0"/>
                <a:cs typeface="Tahoma" panose="020B0604030504040204" pitchFamily="34" charset="0"/>
              </a:rPr>
              <a:t>энергии «Градирня», «Насосная», «Здание реактора</a:t>
            </a:r>
            <a:r>
              <a:rPr lang="ru-RU" sz="1200" i="1" dirty="0" smtClean="0">
                <a:solidFill>
                  <a:prstClr val="black"/>
                </a:solidFill>
                <a:ea typeface="Tahoma" panose="020B0604030504040204" pitchFamily="34" charset="0"/>
                <a:cs typeface="Tahoma" panose="020B0604030504040204" pitchFamily="34" charset="0"/>
              </a:rPr>
              <a:t>» с </a:t>
            </a:r>
            <a:r>
              <a:rPr lang="ru-RU" sz="1200" b="1" i="1" dirty="0" smtClean="0">
                <a:solidFill>
                  <a:prstClr val="black"/>
                </a:solidFill>
                <a:ea typeface="Tahoma" panose="020B0604030504040204" pitchFamily="34" charset="0"/>
                <a:cs typeface="Tahoma" panose="020B0604030504040204" pitchFamily="34" charset="0"/>
              </a:rPr>
              <a:t>ГК «Росатом»</a:t>
            </a:r>
            <a:r>
              <a:rPr lang="ru-RU" sz="1200" i="1" dirty="0" smtClean="0">
                <a:solidFill>
                  <a:prstClr val="black"/>
                </a:solidFill>
                <a:ea typeface="Tahoma" panose="020B0604030504040204" pitchFamily="34" charset="0"/>
                <a:cs typeface="Tahoma" panose="020B0604030504040204" pitchFamily="34" charset="0"/>
              </a:rPr>
              <a:t>;</a:t>
            </a:r>
          </a:p>
          <a:p>
            <a:pPr marL="171450" indent="-171450">
              <a:buFontTx/>
              <a:buChar char="-"/>
            </a:pPr>
            <a:r>
              <a:rPr lang="ru-RU" sz="1200" i="1" dirty="0" smtClean="0">
                <a:solidFill>
                  <a:prstClr val="black"/>
                </a:solidFill>
                <a:ea typeface="Tahoma" panose="020B0604030504040204" pitchFamily="34" charset="0"/>
                <a:cs typeface="Tahoma" panose="020B0604030504040204" pitchFamily="34" charset="0"/>
              </a:rPr>
              <a:t>по объектам космической отрасли </a:t>
            </a:r>
            <a:r>
              <a:rPr lang="ru-RU" sz="1200" i="1" dirty="0">
                <a:solidFill>
                  <a:prstClr val="black"/>
                </a:solidFill>
                <a:ea typeface="Tahoma" panose="020B0604030504040204" pitchFamily="34" charset="0"/>
                <a:cs typeface="Tahoma" panose="020B0604030504040204" pitchFamily="34" charset="0"/>
              </a:rPr>
              <a:t>«Стартовое сооружение», «Технологические сооружения для хранения элементов ракетного топлива», «Здания и сооружения (за исключением линейных) инженерного обеспечения космодрома</a:t>
            </a:r>
            <a:r>
              <a:rPr lang="ru-RU" sz="1200" i="1" dirty="0" smtClean="0">
                <a:solidFill>
                  <a:prstClr val="black"/>
                </a:solidFill>
                <a:ea typeface="Tahoma" panose="020B0604030504040204" pitchFamily="34" charset="0"/>
                <a:cs typeface="Tahoma" panose="020B0604030504040204" pitchFamily="34" charset="0"/>
              </a:rPr>
              <a:t>» с </a:t>
            </a:r>
            <a:r>
              <a:rPr lang="ru-RU" sz="1200" b="1" i="1" dirty="0" smtClean="0">
                <a:solidFill>
                  <a:prstClr val="black"/>
                </a:solidFill>
                <a:ea typeface="Tahoma" panose="020B0604030504040204" pitchFamily="34" charset="0"/>
                <a:cs typeface="Tahoma" panose="020B0604030504040204" pitchFamily="34" charset="0"/>
              </a:rPr>
              <a:t>ГК</a:t>
            </a:r>
            <a:r>
              <a:rPr lang="ru-RU" sz="1200" i="1" dirty="0" smtClean="0">
                <a:solidFill>
                  <a:prstClr val="black"/>
                </a:solidFill>
                <a:ea typeface="Tahoma" panose="020B0604030504040204" pitchFamily="34" charset="0"/>
                <a:cs typeface="Tahoma" panose="020B0604030504040204" pitchFamily="34" charset="0"/>
              </a:rPr>
              <a:t> «</a:t>
            </a:r>
            <a:r>
              <a:rPr lang="ru-RU" sz="1200" b="1" i="1" dirty="0" err="1" smtClean="0">
                <a:solidFill>
                  <a:prstClr val="black"/>
                </a:solidFill>
                <a:ea typeface="Tahoma" panose="020B0604030504040204" pitchFamily="34" charset="0"/>
                <a:cs typeface="Tahoma" panose="020B0604030504040204" pitchFamily="34" charset="0"/>
              </a:rPr>
              <a:t>Роскосмос</a:t>
            </a:r>
            <a:r>
              <a:rPr lang="ru-RU" sz="1200" b="1" i="1" dirty="0" smtClean="0">
                <a:solidFill>
                  <a:prstClr val="black"/>
                </a:solidFill>
                <a:ea typeface="Tahoma" panose="020B0604030504040204" pitchFamily="34" charset="0"/>
                <a:cs typeface="Tahoma" panose="020B0604030504040204" pitchFamily="34" charset="0"/>
              </a:rPr>
              <a:t>»</a:t>
            </a:r>
            <a:r>
              <a:rPr lang="ru-RU" sz="1200" i="1" dirty="0" smtClean="0">
                <a:solidFill>
                  <a:prstClr val="black"/>
                </a:solidFill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</a:p>
          <a:p>
            <a:pPr marL="171450" indent="-171450">
              <a:buFontTx/>
              <a:buChar char="-"/>
            </a:pPr>
            <a:r>
              <a:rPr lang="ru-RU" sz="1200" i="1" dirty="0">
                <a:solidFill>
                  <a:prstClr val="black"/>
                </a:solidFill>
                <a:ea typeface="Tahoma" panose="020B0604030504040204" pitchFamily="34" charset="0"/>
                <a:cs typeface="Tahoma" panose="020B0604030504040204" pitchFamily="34" charset="0"/>
              </a:rPr>
              <a:t>по объекту  «Спортивные комплексы с несущими и ограждающими конструкциями из стали</a:t>
            </a:r>
            <a:r>
              <a:rPr lang="ru-RU" sz="1200" i="1" dirty="0" smtClean="0">
                <a:solidFill>
                  <a:prstClr val="black"/>
                </a:solidFill>
                <a:ea typeface="Tahoma" panose="020B0604030504040204" pitchFamily="34" charset="0"/>
                <a:cs typeface="Tahoma" panose="020B0604030504040204" pitchFamily="34" charset="0"/>
              </a:rPr>
              <a:t>» с </a:t>
            </a:r>
            <a:r>
              <a:rPr lang="ru-RU" sz="1200" b="1" i="1" dirty="0" smtClean="0">
                <a:solidFill>
                  <a:prstClr val="black"/>
                </a:solidFill>
                <a:ea typeface="Tahoma" panose="020B0604030504040204" pitchFamily="34" charset="0"/>
                <a:cs typeface="Tahoma" panose="020B0604030504040204" pitchFamily="34" charset="0"/>
              </a:rPr>
              <a:t>органами исполнительной власти субъектов Российской Федерации</a:t>
            </a:r>
            <a:endParaRPr lang="ru-RU" sz="1200" b="1" i="1" dirty="0">
              <a:solidFill>
                <a:prstClr val="black"/>
              </a:solidFill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2342" name="Прямоугольник 2341"/>
          <p:cNvSpPr/>
          <p:nvPr/>
        </p:nvSpPr>
        <p:spPr>
          <a:xfrm>
            <a:off x="996243" y="5602014"/>
            <a:ext cx="3902136" cy="1004831"/>
          </a:xfrm>
          <a:prstGeom prst="rect">
            <a:avLst/>
          </a:prstGeom>
          <a:solidFill>
            <a:schemeClr val="bg1">
              <a:alpha val="7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1200" b="1" dirty="0">
                <a:solidFill>
                  <a:srgbClr val="C00000"/>
                </a:solidFill>
                <a:ea typeface="Tahoma" panose="020B0604030504040204" pitchFamily="34" charset="0"/>
                <a:cs typeface="Tahoma" panose="020B0604030504040204" pitchFamily="34" charset="0"/>
              </a:rPr>
              <a:t>Пересчитан и установлен ОИВ субъектов РФ размер оплаты труда рабочего первого разряда за 2018, </a:t>
            </a:r>
            <a:r>
              <a:rPr lang="ru-RU" sz="1200" b="1" dirty="0" smtClean="0">
                <a:solidFill>
                  <a:srgbClr val="C00000"/>
                </a:solidFill>
                <a:ea typeface="Tahoma" panose="020B0604030504040204" pitchFamily="34" charset="0"/>
                <a:cs typeface="Tahoma" panose="020B0604030504040204" pitchFamily="34" charset="0"/>
              </a:rPr>
              <a:t>2019, 2020 </a:t>
            </a:r>
            <a:r>
              <a:rPr lang="ru-RU" sz="1200" b="1" dirty="0">
                <a:solidFill>
                  <a:srgbClr val="C00000"/>
                </a:solidFill>
                <a:ea typeface="Tahoma" panose="020B0604030504040204" pitchFamily="34" charset="0"/>
                <a:cs typeface="Tahoma" panose="020B0604030504040204" pitchFamily="34" charset="0"/>
              </a:rPr>
              <a:t>годы </a:t>
            </a:r>
            <a:r>
              <a:rPr lang="ru-RU" sz="1200" b="1" dirty="0" smtClean="0">
                <a:solidFill>
                  <a:srgbClr val="C00000"/>
                </a:solidFill>
                <a:ea typeface="Tahoma" panose="020B0604030504040204" pitchFamily="34" charset="0"/>
                <a:cs typeface="Tahoma" panose="020B0604030504040204" pitchFamily="34" charset="0"/>
              </a:rPr>
              <a:t>в </a:t>
            </a:r>
            <a:r>
              <a:rPr lang="ru-RU" sz="1200" b="1" dirty="0">
                <a:solidFill>
                  <a:srgbClr val="C00000"/>
                </a:solidFill>
                <a:ea typeface="Tahoma" panose="020B0604030504040204" pitchFamily="34" charset="0"/>
                <a:cs typeface="Tahoma" panose="020B0604030504040204" pitchFamily="34" charset="0"/>
              </a:rPr>
              <a:t>85 субъектах и </a:t>
            </a:r>
            <a:endParaRPr lang="ru-RU" sz="1200" b="1" dirty="0" smtClean="0">
              <a:solidFill>
                <a:srgbClr val="C00000"/>
              </a:solidFill>
              <a:ea typeface="Tahoma" panose="020B0604030504040204" pitchFamily="34" charset="0"/>
              <a:cs typeface="Tahoma" panose="020B0604030504040204" pitchFamily="34" charset="0"/>
            </a:endParaRPr>
          </a:p>
          <a:p>
            <a:pPr algn="ctr"/>
            <a:r>
              <a:rPr lang="ru-RU" sz="1200" b="1" dirty="0" smtClean="0">
                <a:solidFill>
                  <a:srgbClr val="C00000"/>
                </a:solidFill>
                <a:ea typeface="Tahoma" panose="020B0604030504040204" pitchFamily="34" charset="0"/>
                <a:cs typeface="Tahoma" panose="020B0604030504040204" pitchFamily="34" charset="0"/>
              </a:rPr>
              <a:t>ГК </a:t>
            </a:r>
            <a:r>
              <a:rPr lang="ru-RU" sz="1200" b="1" dirty="0">
                <a:solidFill>
                  <a:srgbClr val="C00000"/>
                </a:solidFill>
                <a:ea typeface="Tahoma" panose="020B0604030504040204" pitchFamily="34" charset="0"/>
                <a:cs typeface="Tahoma" panose="020B0604030504040204" pitchFamily="34" charset="0"/>
              </a:rPr>
              <a:t>«Росатом», ПАО «</a:t>
            </a:r>
            <a:r>
              <a:rPr lang="ru-RU" sz="1200" b="1" dirty="0" err="1">
                <a:solidFill>
                  <a:srgbClr val="C00000"/>
                </a:solidFill>
                <a:ea typeface="Tahoma" panose="020B0604030504040204" pitchFamily="34" charset="0"/>
                <a:cs typeface="Tahoma" panose="020B0604030504040204" pitchFamily="34" charset="0"/>
              </a:rPr>
              <a:t>Транснефть</a:t>
            </a:r>
            <a:r>
              <a:rPr lang="ru-RU" sz="1200" b="1" dirty="0">
                <a:solidFill>
                  <a:srgbClr val="C00000"/>
                </a:solidFill>
                <a:ea typeface="Tahoma" panose="020B0604030504040204" pitchFamily="34" charset="0"/>
                <a:cs typeface="Tahoma" panose="020B0604030504040204" pitchFamily="34" charset="0"/>
              </a:rPr>
              <a:t>»</a:t>
            </a:r>
          </a:p>
          <a:p>
            <a:pPr algn="ctr"/>
            <a:endParaRPr lang="ru-RU" sz="1200" b="1" dirty="0" smtClean="0">
              <a:solidFill>
                <a:srgbClr val="C00000"/>
              </a:solidFill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2343" name="Прямоугольник 2342"/>
          <p:cNvSpPr/>
          <p:nvPr/>
        </p:nvSpPr>
        <p:spPr>
          <a:xfrm>
            <a:off x="7619483" y="1085617"/>
            <a:ext cx="4392602" cy="1956044"/>
          </a:xfrm>
          <a:prstGeom prst="rect">
            <a:avLst/>
          </a:prstGeom>
          <a:solidFill>
            <a:srgbClr val="484F7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1917" tIns="60959" rIns="121917" bIns="60959" rtlCol="0" anchor="ctr"/>
          <a:lstStyle/>
          <a:p>
            <a:pPr algn="ctr" defTabSz="914354">
              <a:tabLst>
                <a:tab pos="1077860" algn="l"/>
              </a:tabLst>
            </a:pPr>
            <a:r>
              <a:rPr lang="ru-RU" sz="1400" dirty="0" smtClean="0"/>
              <a:t>С 2019 года </a:t>
            </a:r>
            <a:r>
              <a:rPr lang="ru-RU" sz="1400" dirty="0"/>
              <a:t>расчетным методом пересчитаны и опубликованы </a:t>
            </a:r>
            <a:r>
              <a:rPr lang="ru-RU" sz="1400" b="1" dirty="0"/>
              <a:t>Индексы</a:t>
            </a:r>
            <a:r>
              <a:rPr lang="ru-RU" sz="1400" dirty="0"/>
              <a:t> </a:t>
            </a:r>
            <a:r>
              <a:rPr lang="ru-RU" sz="1400" b="1" dirty="0"/>
              <a:t>для </a:t>
            </a:r>
            <a:r>
              <a:rPr lang="en-US" sz="1400" b="1" dirty="0" smtClean="0"/>
              <a:t>81</a:t>
            </a:r>
            <a:r>
              <a:rPr lang="ru-RU" sz="1400" b="1" dirty="0" smtClean="0"/>
              <a:t> субъект</a:t>
            </a:r>
            <a:r>
              <a:rPr lang="ru-RU" sz="1400" b="1" dirty="0"/>
              <a:t>а</a:t>
            </a:r>
            <a:r>
              <a:rPr lang="en-US" sz="1400" b="1" dirty="0" smtClean="0"/>
              <a:t> </a:t>
            </a:r>
            <a:r>
              <a:rPr lang="ru-RU" sz="1400" dirty="0" smtClean="0"/>
              <a:t>Российской </a:t>
            </a:r>
            <a:r>
              <a:rPr lang="ru-RU" sz="1400" dirty="0"/>
              <a:t>Федерации и 56 отдельных ценовых зон, установленных в составе субъектов </a:t>
            </a:r>
            <a:r>
              <a:rPr lang="ru-RU" sz="1400" dirty="0" smtClean="0"/>
              <a:t>Российской Федерации</a:t>
            </a:r>
            <a:endParaRPr lang="ru-RU" sz="1400" dirty="0"/>
          </a:p>
        </p:txBody>
      </p:sp>
      <p:sp>
        <p:nvSpPr>
          <p:cNvPr id="2344" name="Прямоугольник 2343"/>
          <p:cNvSpPr/>
          <p:nvPr/>
        </p:nvSpPr>
        <p:spPr>
          <a:xfrm>
            <a:off x="527091" y="4621008"/>
            <a:ext cx="4376547" cy="7694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1100" b="1" i="1" dirty="0" smtClean="0">
                <a:solidFill>
                  <a:srgbClr val="002060"/>
                </a:solidFill>
              </a:rPr>
              <a:t>Сформировано </a:t>
            </a:r>
            <a:r>
              <a:rPr lang="ru-RU" sz="1100" b="1" i="1" dirty="0">
                <a:solidFill>
                  <a:srgbClr val="002060"/>
                </a:solidFill>
              </a:rPr>
              <a:t>дополнение № </a:t>
            </a:r>
            <a:r>
              <a:rPr lang="en-US" sz="1100" b="1" i="1" dirty="0" smtClean="0">
                <a:solidFill>
                  <a:srgbClr val="002060"/>
                </a:solidFill>
              </a:rPr>
              <a:t>8</a:t>
            </a:r>
            <a:r>
              <a:rPr lang="ru-RU" sz="1100" b="1" i="1" dirty="0" smtClean="0">
                <a:solidFill>
                  <a:srgbClr val="002060"/>
                </a:solidFill>
              </a:rPr>
              <a:t> </a:t>
            </a:r>
            <a:r>
              <a:rPr lang="ru-RU" sz="1100" b="1" i="1" dirty="0">
                <a:solidFill>
                  <a:srgbClr val="002060"/>
                </a:solidFill>
              </a:rPr>
              <a:t>к ФСНБ-2020, предусматривающее утверждение </a:t>
            </a:r>
            <a:r>
              <a:rPr lang="ru-RU" sz="1100" b="1" i="1" dirty="0" smtClean="0">
                <a:solidFill>
                  <a:srgbClr val="002060"/>
                </a:solidFill>
              </a:rPr>
              <a:t>более </a:t>
            </a:r>
            <a:r>
              <a:rPr lang="ru-RU" sz="1100" b="1" i="1" dirty="0">
                <a:solidFill>
                  <a:srgbClr val="002060"/>
                </a:solidFill>
              </a:rPr>
              <a:t>8</a:t>
            </a:r>
            <a:r>
              <a:rPr lang="ru-RU" sz="1100" b="1" i="1" dirty="0" smtClean="0">
                <a:solidFill>
                  <a:srgbClr val="002060"/>
                </a:solidFill>
              </a:rPr>
              <a:t>00 </a:t>
            </a:r>
            <a:r>
              <a:rPr lang="ru-RU" sz="1100" b="1" i="1" dirty="0">
                <a:solidFill>
                  <a:srgbClr val="002060"/>
                </a:solidFill>
              </a:rPr>
              <a:t>новых и актуализированных сметных норм, из них </a:t>
            </a:r>
            <a:r>
              <a:rPr lang="ru-RU" sz="1100" b="1" i="1" dirty="0" smtClean="0">
                <a:solidFill>
                  <a:srgbClr val="002060"/>
                </a:solidFill>
              </a:rPr>
              <a:t>порядка </a:t>
            </a:r>
            <a:r>
              <a:rPr lang="ru-RU" sz="1100" b="1" i="1" dirty="0">
                <a:solidFill>
                  <a:srgbClr val="002060"/>
                </a:solidFill>
              </a:rPr>
              <a:t>400 новых</a:t>
            </a:r>
          </a:p>
        </p:txBody>
      </p:sp>
    </p:spTree>
    <p:extLst>
      <p:ext uri="{BB962C8B-B14F-4D97-AF65-F5344CB8AC3E}">
        <p14:creationId xmlns:p14="http://schemas.microsoft.com/office/powerpoint/2010/main" val="927539128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Скругленный прямоугольник 9"/>
          <p:cNvSpPr/>
          <p:nvPr/>
        </p:nvSpPr>
        <p:spPr>
          <a:xfrm>
            <a:off x="0" y="910608"/>
            <a:ext cx="7867650" cy="5947392"/>
          </a:xfrm>
          <a:prstGeom prst="roundRect">
            <a:avLst>
              <a:gd name="adj" fmla="val 0"/>
            </a:avLst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>
              <a:buClr>
                <a:srgbClr val="000000"/>
              </a:buClr>
              <a:buFont typeface="Arial"/>
              <a:buNone/>
            </a:pPr>
            <a:endParaRPr lang="ru-RU" sz="1867" kern="0" dirty="0">
              <a:solidFill>
                <a:prstClr val="white"/>
              </a:solidFill>
              <a:latin typeface="Open Sans" panose="020B0606030504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11" name="Freeform 5"/>
          <p:cNvSpPr>
            <a:spLocks noEditPoints="1"/>
          </p:cNvSpPr>
          <p:nvPr/>
        </p:nvSpPr>
        <p:spPr bwMode="auto">
          <a:xfrm>
            <a:off x="1" y="887768"/>
            <a:ext cx="7918882" cy="5983126"/>
          </a:xfrm>
          <a:custGeom>
            <a:avLst/>
            <a:gdLst>
              <a:gd name="T0" fmla="*/ 1108 w 5764"/>
              <a:gd name="T1" fmla="*/ 4071 h 4355"/>
              <a:gd name="T2" fmla="*/ 2370 w 5764"/>
              <a:gd name="T3" fmla="*/ 4071 h 4355"/>
              <a:gd name="T4" fmla="*/ 3631 w 5764"/>
              <a:gd name="T5" fmla="*/ 4071 h 4355"/>
              <a:gd name="T6" fmla="*/ 4893 w 5764"/>
              <a:gd name="T7" fmla="*/ 4071 h 4355"/>
              <a:gd name="T8" fmla="*/ 792 w 5764"/>
              <a:gd name="T9" fmla="*/ 3756 h 4355"/>
              <a:gd name="T10" fmla="*/ 2054 w 5764"/>
              <a:gd name="T11" fmla="*/ 3756 h 4355"/>
              <a:gd name="T12" fmla="*/ 3316 w 5764"/>
              <a:gd name="T13" fmla="*/ 3756 h 4355"/>
              <a:gd name="T14" fmla="*/ 4577 w 5764"/>
              <a:gd name="T15" fmla="*/ 3756 h 4355"/>
              <a:gd name="T16" fmla="*/ 478 w 5764"/>
              <a:gd name="T17" fmla="*/ 3440 h 4355"/>
              <a:gd name="T18" fmla="*/ 1739 w 5764"/>
              <a:gd name="T19" fmla="*/ 3440 h 4355"/>
              <a:gd name="T20" fmla="*/ 3001 w 5764"/>
              <a:gd name="T21" fmla="*/ 3440 h 4355"/>
              <a:gd name="T22" fmla="*/ 4263 w 5764"/>
              <a:gd name="T23" fmla="*/ 3440 h 4355"/>
              <a:gd name="T24" fmla="*/ 162 w 5764"/>
              <a:gd name="T25" fmla="*/ 3124 h 4355"/>
              <a:gd name="T26" fmla="*/ 1424 w 5764"/>
              <a:gd name="T27" fmla="*/ 3124 h 4355"/>
              <a:gd name="T28" fmla="*/ 2685 w 5764"/>
              <a:gd name="T29" fmla="*/ 3124 h 4355"/>
              <a:gd name="T30" fmla="*/ 3947 w 5764"/>
              <a:gd name="T31" fmla="*/ 3124 h 4355"/>
              <a:gd name="T32" fmla="*/ 5209 w 5764"/>
              <a:gd name="T33" fmla="*/ 3124 h 4355"/>
              <a:gd name="T34" fmla="*/ 1108 w 5764"/>
              <a:gd name="T35" fmla="*/ 2810 h 4355"/>
              <a:gd name="T36" fmla="*/ 2370 w 5764"/>
              <a:gd name="T37" fmla="*/ 2810 h 4355"/>
              <a:gd name="T38" fmla="*/ 3631 w 5764"/>
              <a:gd name="T39" fmla="*/ 2810 h 4355"/>
              <a:gd name="T40" fmla="*/ 4893 w 5764"/>
              <a:gd name="T41" fmla="*/ 2810 h 4355"/>
              <a:gd name="T42" fmla="*/ 792 w 5764"/>
              <a:gd name="T43" fmla="*/ 2494 h 4355"/>
              <a:gd name="T44" fmla="*/ 2054 w 5764"/>
              <a:gd name="T45" fmla="*/ 2494 h 4355"/>
              <a:gd name="T46" fmla="*/ 3316 w 5764"/>
              <a:gd name="T47" fmla="*/ 2494 h 4355"/>
              <a:gd name="T48" fmla="*/ 4577 w 5764"/>
              <a:gd name="T49" fmla="*/ 2494 h 4355"/>
              <a:gd name="T50" fmla="*/ 478 w 5764"/>
              <a:gd name="T51" fmla="*/ 2178 h 4355"/>
              <a:gd name="T52" fmla="*/ 1739 w 5764"/>
              <a:gd name="T53" fmla="*/ 2178 h 4355"/>
              <a:gd name="T54" fmla="*/ 3001 w 5764"/>
              <a:gd name="T55" fmla="*/ 2178 h 4355"/>
              <a:gd name="T56" fmla="*/ 4263 w 5764"/>
              <a:gd name="T57" fmla="*/ 2178 h 4355"/>
              <a:gd name="T58" fmla="*/ 162 w 5764"/>
              <a:gd name="T59" fmla="*/ 1863 h 4355"/>
              <a:gd name="T60" fmla="*/ 1424 w 5764"/>
              <a:gd name="T61" fmla="*/ 1863 h 4355"/>
              <a:gd name="T62" fmla="*/ 2685 w 5764"/>
              <a:gd name="T63" fmla="*/ 1863 h 4355"/>
              <a:gd name="T64" fmla="*/ 3947 w 5764"/>
              <a:gd name="T65" fmla="*/ 1863 h 4355"/>
              <a:gd name="T66" fmla="*/ 5209 w 5764"/>
              <a:gd name="T67" fmla="*/ 1863 h 4355"/>
              <a:gd name="T68" fmla="*/ 1108 w 5764"/>
              <a:gd name="T69" fmla="*/ 1547 h 4355"/>
              <a:gd name="T70" fmla="*/ 2370 w 5764"/>
              <a:gd name="T71" fmla="*/ 1547 h 4355"/>
              <a:gd name="T72" fmla="*/ 3631 w 5764"/>
              <a:gd name="T73" fmla="*/ 1547 h 4355"/>
              <a:gd name="T74" fmla="*/ 4893 w 5764"/>
              <a:gd name="T75" fmla="*/ 1547 h 4355"/>
              <a:gd name="T76" fmla="*/ 792 w 5764"/>
              <a:gd name="T77" fmla="*/ 1231 h 4355"/>
              <a:gd name="T78" fmla="*/ 2054 w 5764"/>
              <a:gd name="T79" fmla="*/ 1231 h 4355"/>
              <a:gd name="T80" fmla="*/ 3316 w 5764"/>
              <a:gd name="T81" fmla="*/ 1231 h 4355"/>
              <a:gd name="T82" fmla="*/ 4577 w 5764"/>
              <a:gd name="T83" fmla="*/ 1231 h 4355"/>
              <a:gd name="T84" fmla="*/ 478 w 5764"/>
              <a:gd name="T85" fmla="*/ 916 h 4355"/>
              <a:gd name="T86" fmla="*/ 1739 w 5764"/>
              <a:gd name="T87" fmla="*/ 916 h 4355"/>
              <a:gd name="T88" fmla="*/ 3001 w 5764"/>
              <a:gd name="T89" fmla="*/ 916 h 4355"/>
              <a:gd name="T90" fmla="*/ 4263 w 5764"/>
              <a:gd name="T91" fmla="*/ 916 h 4355"/>
              <a:gd name="T92" fmla="*/ 162 w 5764"/>
              <a:gd name="T93" fmla="*/ 600 h 4355"/>
              <a:gd name="T94" fmla="*/ 1424 w 5764"/>
              <a:gd name="T95" fmla="*/ 600 h 4355"/>
              <a:gd name="T96" fmla="*/ 2685 w 5764"/>
              <a:gd name="T97" fmla="*/ 600 h 4355"/>
              <a:gd name="T98" fmla="*/ 3947 w 5764"/>
              <a:gd name="T99" fmla="*/ 600 h 4355"/>
              <a:gd name="T100" fmla="*/ 5209 w 5764"/>
              <a:gd name="T101" fmla="*/ 600 h 4355"/>
              <a:gd name="T102" fmla="*/ 3947 w 5764"/>
              <a:gd name="T103" fmla="*/ 284 h 4355"/>
              <a:gd name="T104" fmla="*/ 2370 w 5764"/>
              <a:gd name="T105" fmla="*/ 284 h 4355"/>
              <a:gd name="T106" fmla="*/ 792 w 5764"/>
              <a:gd name="T107" fmla="*/ 284 h 4355"/>
              <a:gd name="T108" fmla="*/ 0 w 5764"/>
              <a:gd name="T109" fmla="*/ 916 h 4355"/>
              <a:gd name="T110" fmla="*/ 0 w 5764"/>
              <a:gd name="T111" fmla="*/ 2494 h 4355"/>
              <a:gd name="T112" fmla="*/ 0 w 5764"/>
              <a:gd name="T113" fmla="*/ 4071 h 4355"/>
              <a:gd name="T114" fmla="*/ 1424 w 5764"/>
              <a:gd name="T115" fmla="*/ 4355 h 4355"/>
              <a:gd name="T116" fmla="*/ 3001 w 5764"/>
              <a:gd name="T117" fmla="*/ 4355 h 4355"/>
              <a:gd name="T118" fmla="*/ 4577 w 5764"/>
              <a:gd name="T119" fmla="*/ 4355 h 4355"/>
              <a:gd name="T120" fmla="*/ 5524 w 5764"/>
              <a:gd name="T121" fmla="*/ 3756 h 4355"/>
              <a:gd name="T122" fmla="*/ 5524 w 5764"/>
              <a:gd name="T123" fmla="*/ 2178 h 4355"/>
              <a:gd name="T124" fmla="*/ 5524 w 5764"/>
              <a:gd name="T125" fmla="*/ 600 h 43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5764" h="4355">
                <a:moveTo>
                  <a:pt x="162" y="4071"/>
                </a:moveTo>
                <a:lnTo>
                  <a:pt x="162" y="3759"/>
                </a:lnTo>
                <a:lnTo>
                  <a:pt x="475" y="3759"/>
                </a:lnTo>
                <a:lnTo>
                  <a:pt x="475" y="4071"/>
                </a:lnTo>
                <a:lnTo>
                  <a:pt x="162" y="4071"/>
                </a:lnTo>
                <a:close/>
                <a:moveTo>
                  <a:pt x="478" y="4071"/>
                </a:moveTo>
                <a:lnTo>
                  <a:pt x="478" y="3759"/>
                </a:lnTo>
                <a:lnTo>
                  <a:pt x="790" y="3759"/>
                </a:lnTo>
                <a:lnTo>
                  <a:pt x="790" y="4071"/>
                </a:lnTo>
                <a:lnTo>
                  <a:pt x="478" y="4071"/>
                </a:lnTo>
                <a:close/>
                <a:moveTo>
                  <a:pt x="792" y="4071"/>
                </a:moveTo>
                <a:lnTo>
                  <a:pt x="792" y="3759"/>
                </a:lnTo>
                <a:lnTo>
                  <a:pt x="1106" y="3759"/>
                </a:lnTo>
                <a:lnTo>
                  <a:pt x="1106" y="4071"/>
                </a:lnTo>
                <a:lnTo>
                  <a:pt x="792" y="4071"/>
                </a:lnTo>
                <a:close/>
                <a:moveTo>
                  <a:pt x="1108" y="4071"/>
                </a:moveTo>
                <a:lnTo>
                  <a:pt x="1108" y="3759"/>
                </a:lnTo>
                <a:lnTo>
                  <a:pt x="1422" y="3759"/>
                </a:lnTo>
                <a:lnTo>
                  <a:pt x="1422" y="4071"/>
                </a:lnTo>
                <a:lnTo>
                  <a:pt x="1108" y="4071"/>
                </a:lnTo>
                <a:close/>
                <a:moveTo>
                  <a:pt x="1424" y="4071"/>
                </a:moveTo>
                <a:lnTo>
                  <a:pt x="1424" y="3759"/>
                </a:lnTo>
                <a:lnTo>
                  <a:pt x="1736" y="3759"/>
                </a:lnTo>
                <a:lnTo>
                  <a:pt x="1736" y="4071"/>
                </a:lnTo>
                <a:lnTo>
                  <a:pt x="1424" y="4071"/>
                </a:lnTo>
                <a:close/>
                <a:moveTo>
                  <a:pt x="1739" y="4071"/>
                </a:moveTo>
                <a:lnTo>
                  <a:pt x="1739" y="3759"/>
                </a:lnTo>
                <a:lnTo>
                  <a:pt x="2052" y="3759"/>
                </a:lnTo>
                <a:lnTo>
                  <a:pt x="2052" y="4071"/>
                </a:lnTo>
                <a:lnTo>
                  <a:pt x="1739" y="4071"/>
                </a:lnTo>
                <a:close/>
                <a:moveTo>
                  <a:pt x="2054" y="4071"/>
                </a:moveTo>
                <a:lnTo>
                  <a:pt x="2054" y="3759"/>
                </a:lnTo>
                <a:lnTo>
                  <a:pt x="2368" y="3759"/>
                </a:lnTo>
                <a:lnTo>
                  <a:pt x="2368" y="4071"/>
                </a:lnTo>
                <a:lnTo>
                  <a:pt x="2054" y="4071"/>
                </a:lnTo>
                <a:close/>
                <a:moveTo>
                  <a:pt x="2370" y="4071"/>
                </a:moveTo>
                <a:lnTo>
                  <a:pt x="2370" y="3759"/>
                </a:lnTo>
                <a:lnTo>
                  <a:pt x="2683" y="3759"/>
                </a:lnTo>
                <a:lnTo>
                  <a:pt x="2683" y="4071"/>
                </a:lnTo>
                <a:lnTo>
                  <a:pt x="2370" y="4071"/>
                </a:lnTo>
                <a:close/>
                <a:moveTo>
                  <a:pt x="2685" y="4071"/>
                </a:moveTo>
                <a:lnTo>
                  <a:pt x="2685" y="3759"/>
                </a:lnTo>
                <a:lnTo>
                  <a:pt x="2998" y="3759"/>
                </a:lnTo>
                <a:lnTo>
                  <a:pt x="2998" y="4071"/>
                </a:lnTo>
                <a:lnTo>
                  <a:pt x="2685" y="4071"/>
                </a:lnTo>
                <a:close/>
                <a:moveTo>
                  <a:pt x="3001" y="4071"/>
                </a:moveTo>
                <a:lnTo>
                  <a:pt x="3001" y="3759"/>
                </a:lnTo>
                <a:lnTo>
                  <a:pt x="3314" y="3759"/>
                </a:lnTo>
                <a:lnTo>
                  <a:pt x="3314" y="4071"/>
                </a:lnTo>
                <a:lnTo>
                  <a:pt x="3001" y="4071"/>
                </a:lnTo>
                <a:close/>
                <a:moveTo>
                  <a:pt x="3316" y="4071"/>
                </a:moveTo>
                <a:lnTo>
                  <a:pt x="3316" y="3759"/>
                </a:lnTo>
                <a:lnTo>
                  <a:pt x="3629" y="3759"/>
                </a:lnTo>
                <a:lnTo>
                  <a:pt x="3629" y="4071"/>
                </a:lnTo>
                <a:lnTo>
                  <a:pt x="3316" y="4071"/>
                </a:lnTo>
                <a:close/>
                <a:moveTo>
                  <a:pt x="3631" y="4071"/>
                </a:moveTo>
                <a:lnTo>
                  <a:pt x="3631" y="3759"/>
                </a:lnTo>
                <a:lnTo>
                  <a:pt x="3945" y="3759"/>
                </a:lnTo>
                <a:lnTo>
                  <a:pt x="3945" y="4071"/>
                </a:lnTo>
                <a:lnTo>
                  <a:pt x="3631" y="4071"/>
                </a:lnTo>
                <a:close/>
                <a:moveTo>
                  <a:pt x="3947" y="4071"/>
                </a:moveTo>
                <a:lnTo>
                  <a:pt x="3947" y="3759"/>
                </a:lnTo>
                <a:lnTo>
                  <a:pt x="4260" y="3759"/>
                </a:lnTo>
                <a:lnTo>
                  <a:pt x="4260" y="4071"/>
                </a:lnTo>
                <a:lnTo>
                  <a:pt x="3947" y="4071"/>
                </a:lnTo>
                <a:close/>
                <a:moveTo>
                  <a:pt x="4263" y="4071"/>
                </a:moveTo>
                <a:lnTo>
                  <a:pt x="4263" y="3759"/>
                </a:lnTo>
                <a:lnTo>
                  <a:pt x="4575" y="3759"/>
                </a:lnTo>
                <a:lnTo>
                  <a:pt x="4575" y="4071"/>
                </a:lnTo>
                <a:lnTo>
                  <a:pt x="4263" y="4071"/>
                </a:lnTo>
                <a:close/>
                <a:moveTo>
                  <a:pt x="4577" y="4071"/>
                </a:moveTo>
                <a:lnTo>
                  <a:pt x="4577" y="3759"/>
                </a:lnTo>
                <a:lnTo>
                  <a:pt x="4891" y="3759"/>
                </a:lnTo>
                <a:lnTo>
                  <a:pt x="4891" y="4071"/>
                </a:lnTo>
                <a:lnTo>
                  <a:pt x="4577" y="4071"/>
                </a:lnTo>
                <a:close/>
                <a:moveTo>
                  <a:pt x="4893" y="4071"/>
                </a:moveTo>
                <a:lnTo>
                  <a:pt x="4893" y="3759"/>
                </a:lnTo>
                <a:lnTo>
                  <a:pt x="5207" y="3759"/>
                </a:lnTo>
                <a:lnTo>
                  <a:pt x="5207" y="4071"/>
                </a:lnTo>
                <a:lnTo>
                  <a:pt x="4893" y="4071"/>
                </a:lnTo>
                <a:close/>
                <a:moveTo>
                  <a:pt x="5209" y="4071"/>
                </a:moveTo>
                <a:lnTo>
                  <a:pt x="5209" y="3759"/>
                </a:lnTo>
                <a:lnTo>
                  <a:pt x="5521" y="3759"/>
                </a:lnTo>
                <a:lnTo>
                  <a:pt x="5521" y="4071"/>
                </a:lnTo>
                <a:lnTo>
                  <a:pt x="5209" y="4071"/>
                </a:lnTo>
                <a:close/>
                <a:moveTo>
                  <a:pt x="162" y="3756"/>
                </a:moveTo>
                <a:lnTo>
                  <a:pt x="162" y="3443"/>
                </a:lnTo>
                <a:lnTo>
                  <a:pt x="475" y="3443"/>
                </a:lnTo>
                <a:lnTo>
                  <a:pt x="475" y="3756"/>
                </a:lnTo>
                <a:lnTo>
                  <a:pt x="162" y="3756"/>
                </a:lnTo>
                <a:close/>
                <a:moveTo>
                  <a:pt x="478" y="3756"/>
                </a:moveTo>
                <a:lnTo>
                  <a:pt x="478" y="3443"/>
                </a:lnTo>
                <a:lnTo>
                  <a:pt x="790" y="3443"/>
                </a:lnTo>
                <a:lnTo>
                  <a:pt x="790" y="3756"/>
                </a:lnTo>
                <a:lnTo>
                  <a:pt x="478" y="3756"/>
                </a:lnTo>
                <a:close/>
                <a:moveTo>
                  <a:pt x="792" y="3756"/>
                </a:moveTo>
                <a:lnTo>
                  <a:pt x="792" y="3443"/>
                </a:lnTo>
                <a:lnTo>
                  <a:pt x="1106" y="3443"/>
                </a:lnTo>
                <a:lnTo>
                  <a:pt x="1106" y="3756"/>
                </a:lnTo>
                <a:lnTo>
                  <a:pt x="792" y="3756"/>
                </a:lnTo>
                <a:close/>
                <a:moveTo>
                  <a:pt x="1108" y="3756"/>
                </a:moveTo>
                <a:lnTo>
                  <a:pt x="1108" y="3443"/>
                </a:lnTo>
                <a:lnTo>
                  <a:pt x="1422" y="3443"/>
                </a:lnTo>
                <a:lnTo>
                  <a:pt x="1422" y="3756"/>
                </a:lnTo>
                <a:lnTo>
                  <a:pt x="1108" y="3756"/>
                </a:lnTo>
                <a:close/>
                <a:moveTo>
                  <a:pt x="1424" y="3756"/>
                </a:moveTo>
                <a:lnTo>
                  <a:pt x="1424" y="3443"/>
                </a:lnTo>
                <a:lnTo>
                  <a:pt x="1736" y="3443"/>
                </a:lnTo>
                <a:lnTo>
                  <a:pt x="1736" y="3756"/>
                </a:lnTo>
                <a:lnTo>
                  <a:pt x="1424" y="3756"/>
                </a:lnTo>
                <a:close/>
                <a:moveTo>
                  <a:pt x="1739" y="3756"/>
                </a:moveTo>
                <a:lnTo>
                  <a:pt x="1739" y="3443"/>
                </a:lnTo>
                <a:lnTo>
                  <a:pt x="2052" y="3443"/>
                </a:lnTo>
                <a:lnTo>
                  <a:pt x="2052" y="3756"/>
                </a:lnTo>
                <a:lnTo>
                  <a:pt x="1739" y="3756"/>
                </a:lnTo>
                <a:close/>
                <a:moveTo>
                  <a:pt x="2054" y="3756"/>
                </a:moveTo>
                <a:lnTo>
                  <a:pt x="2054" y="3443"/>
                </a:lnTo>
                <a:lnTo>
                  <a:pt x="2368" y="3443"/>
                </a:lnTo>
                <a:lnTo>
                  <a:pt x="2368" y="3756"/>
                </a:lnTo>
                <a:lnTo>
                  <a:pt x="2054" y="3756"/>
                </a:lnTo>
                <a:close/>
                <a:moveTo>
                  <a:pt x="2370" y="3756"/>
                </a:moveTo>
                <a:lnTo>
                  <a:pt x="2370" y="3443"/>
                </a:lnTo>
                <a:lnTo>
                  <a:pt x="2683" y="3443"/>
                </a:lnTo>
                <a:lnTo>
                  <a:pt x="2683" y="3756"/>
                </a:lnTo>
                <a:lnTo>
                  <a:pt x="2370" y="3756"/>
                </a:lnTo>
                <a:close/>
                <a:moveTo>
                  <a:pt x="2685" y="3756"/>
                </a:moveTo>
                <a:lnTo>
                  <a:pt x="2685" y="3443"/>
                </a:lnTo>
                <a:lnTo>
                  <a:pt x="2998" y="3443"/>
                </a:lnTo>
                <a:lnTo>
                  <a:pt x="2998" y="3756"/>
                </a:lnTo>
                <a:lnTo>
                  <a:pt x="2685" y="3756"/>
                </a:lnTo>
                <a:close/>
                <a:moveTo>
                  <a:pt x="3001" y="3756"/>
                </a:moveTo>
                <a:lnTo>
                  <a:pt x="3001" y="3443"/>
                </a:lnTo>
                <a:lnTo>
                  <a:pt x="3314" y="3443"/>
                </a:lnTo>
                <a:lnTo>
                  <a:pt x="3314" y="3756"/>
                </a:lnTo>
                <a:lnTo>
                  <a:pt x="3001" y="3756"/>
                </a:lnTo>
                <a:close/>
                <a:moveTo>
                  <a:pt x="3316" y="3756"/>
                </a:moveTo>
                <a:lnTo>
                  <a:pt x="3316" y="3443"/>
                </a:lnTo>
                <a:lnTo>
                  <a:pt x="3629" y="3443"/>
                </a:lnTo>
                <a:lnTo>
                  <a:pt x="3629" y="3756"/>
                </a:lnTo>
                <a:lnTo>
                  <a:pt x="3316" y="3756"/>
                </a:lnTo>
                <a:close/>
                <a:moveTo>
                  <a:pt x="3631" y="3756"/>
                </a:moveTo>
                <a:lnTo>
                  <a:pt x="3631" y="3443"/>
                </a:lnTo>
                <a:lnTo>
                  <a:pt x="3945" y="3443"/>
                </a:lnTo>
                <a:lnTo>
                  <a:pt x="3945" y="3756"/>
                </a:lnTo>
                <a:lnTo>
                  <a:pt x="3631" y="3756"/>
                </a:lnTo>
                <a:close/>
                <a:moveTo>
                  <a:pt x="3947" y="3756"/>
                </a:moveTo>
                <a:lnTo>
                  <a:pt x="3947" y="3443"/>
                </a:lnTo>
                <a:lnTo>
                  <a:pt x="4260" y="3443"/>
                </a:lnTo>
                <a:lnTo>
                  <a:pt x="4260" y="3756"/>
                </a:lnTo>
                <a:lnTo>
                  <a:pt x="3947" y="3756"/>
                </a:lnTo>
                <a:close/>
                <a:moveTo>
                  <a:pt x="4263" y="3756"/>
                </a:moveTo>
                <a:lnTo>
                  <a:pt x="4263" y="3443"/>
                </a:lnTo>
                <a:lnTo>
                  <a:pt x="4575" y="3443"/>
                </a:lnTo>
                <a:lnTo>
                  <a:pt x="4575" y="3756"/>
                </a:lnTo>
                <a:lnTo>
                  <a:pt x="4263" y="3756"/>
                </a:lnTo>
                <a:close/>
                <a:moveTo>
                  <a:pt x="4577" y="3756"/>
                </a:moveTo>
                <a:lnTo>
                  <a:pt x="4577" y="3443"/>
                </a:lnTo>
                <a:lnTo>
                  <a:pt x="4891" y="3443"/>
                </a:lnTo>
                <a:lnTo>
                  <a:pt x="4891" y="3756"/>
                </a:lnTo>
                <a:lnTo>
                  <a:pt x="4577" y="3756"/>
                </a:lnTo>
                <a:close/>
                <a:moveTo>
                  <a:pt x="4893" y="3756"/>
                </a:moveTo>
                <a:lnTo>
                  <a:pt x="4893" y="3443"/>
                </a:lnTo>
                <a:lnTo>
                  <a:pt x="5207" y="3443"/>
                </a:lnTo>
                <a:lnTo>
                  <a:pt x="5207" y="3756"/>
                </a:lnTo>
                <a:lnTo>
                  <a:pt x="4893" y="3756"/>
                </a:lnTo>
                <a:close/>
                <a:moveTo>
                  <a:pt x="5209" y="3756"/>
                </a:moveTo>
                <a:lnTo>
                  <a:pt x="5209" y="3443"/>
                </a:lnTo>
                <a:lnTo>
                  <a:pt x="5521" y="3443"/>
                </a:lnTo>
                <a:lnTo>
                  <a:pt x="5521" y="3756"/>
                </a:lnTo>
                <a:lnTo>
                  <a:pt x="5209" y="3756"/>
                </a:lnTo>
                <a:close/>
                <a:moveTo>
                  <a:pt x="162" y="3440"/>
                </a:moveTo>
                <a:lnTo>
                  <a:pt x="162" y="3127"/>
                </a:lnTo>
                <a:lnTo>
                  <a:pt x="475" y="3127"/>
                </a:lnTo>
                <a:lnTo>
                  <a:pt x="475" y="3440"/>
                </a:lnTo>
                <a:lnTo>
                  <a:pt x="162" y="3440"/>
                </a:lnTo>
                <a:close/>
                <a:moveTo>
                  <a:pt x="478" y="3440"/>
                </a:moveTo>
                <a:lnTo>
                  <a:pt x="478" y="3127"/>
                </a:lnTo>
                <a:lnTo>
                  <a:pt x="790" y="3127"/>
                </a:lnTo>
                <a:lnTo>
                  <a:pt x="790" y="3440"/>
                </a:lnTo>
                <a:lnTo>
                  <a:pt x="478" y="3440"/>
                </a:lnTo>
                <a:close/>
                <a:moveTo>
                  <a:pt x="792" y="3440"/>
                </a:moveTo>
                <a:lnTo>
                  <a:pt x="792" y="3127"/>
                </a:lnTo>
                <a:lnTo>
                  <a:pt x="1106" y="3127"/>
                </a:lnTo>
                <a:lnTo>
                  <a:pt x="1106" y="3440"/>
                </a:lnTo>
                <a:lnTo>
                  <a:pt x="792" y="3440"/>
                </a:lnTo>
                <a:close/>
                <a:moveTo>
                  <a:pt x="1108" y="3440"/>
                </a:moveTo>
                <a:lnTo>
                  <a:pt x="1108" y="3127"/>
                </a:lnTo>
                <a:lnTo>
                  <a:pt x="1422" y="3127"/>
                </a:lnTo>
                <a:lnTo>
                  <a:pt x="1422" y="3440"/>
                </a:lnTo>
                <a:lnTo>
                  <a:pt x="1108" y="3440"/>
                </a:lnTo>
                <a:close/>
                <a:moveTo>
                  <a:pt x="1424" y="3440"/>
                </a:moveTo>
                <a:lnTo>
                  <a:pt x="1424" y="3127"/>
                </a:lnTo>
                <a:lnTo>
                  <a:pt x="1736" y="3127"/>
                </a:lnTo>
                <a:lnTo>
                  <a:pt x="1736" y="3440"/>
                </a:lnTo>
                <a:lnTo>
                  <a:pt x="1424" y="3440"/>
                </a:lnTo>
                <a:close/>
                <a:moveTo>
                  <a:pt x="1739" y="3440"/>
                </a:moveTo>
                <a:lnTo>
                  <a:pt x="1739" y="3127"/>
                </a:lnTo>
                <a:lnTo>
                  <a:pt x="2052" y="3127"/>
                </a:lnTo>
                <a:lnTo>
                  <a:pt x="2052" y="3440"/>
                </a:lnTo>
                <a:lnTo>
                  <a:pt x="1739" y="3440"/>
                </a:lnTo>
                <a:close/>
                <a:moveTo>
                  <a:pt x="2054" y="3440"/>
                </a:moveTo>
                <a:lnTo>
                  <a:pt x="2054" y="3127"/>
                </a:lnTo>
                <a:lnTo>
                  <a:pt x="2368" y="3127"/>
                </a:lnTo>
                <a:lnTo>
                  <a:pt x="2368" y="3440"/>
                </a:lnTo>
                <a:lnTo>
                  <a:pt x="2054" y="3440"/>
                </a:lnTo>
                <a:close/>
                <a:moveTo>
                  <a:pt x="2370" y="3440"/>
                </a:moveTo>
                <a:lnTo>
                  <a:pt x="2370" y="3127"/>
                </a:lnTo>
                <a:lnTo>
                  <a:pt x="2683" y="3127"/>
                </a:lnTo>
                <a:lnTo>
                  <a:pt x="2683" y="3440"/>
                </a:lnTo>
                <a:lnTo>
                  <a:pt x="2370" y="3440"/>
                </a:lnTo>
                <a:close/>
                <a:moveTo>
                  <a:pt x="2685" y="3440"/>
                </a:moveTo>
                <a:lnTo>
                  <a:pt x="2685" y="3127"/>
                </a:lnTo>
                <a:lnTo>
                  <a:pt x="2998" y="3127"/>
                </a:lnTo>
                <a:lnTo>
                  <a:pt x="2998" y="3440"/>
                </a:lnTo>
                <a:lnTo>
                  <a:pt x="2685" y="3440"/>
                </a:lnTo>
                <a:close/>
                <a:moveTo>
                  <a:pt x="3001" y="3440"/>
                </a:moveTo>
                <a:lnTo>
                  <a:pt x="3001" y="3127"/>
                </a:lnTo>
                <a:lnTo>
                  <a:pt x="3314" y="3127"/>
                </a:lnTo>
                <a:lnTo>
                  <a:pt x="3314" y="3440"/>
                </a:lnTo>
                <a:lnTo>
                  <a:pt x="3001" y="3440"/>
                </a:lnTo>
                <a:close/>
                <a:moveTo>
                  <a:pt x="3316" y="3440"/>
                </a:moveTo>
                <a:lnTo>
                  <a:pt x="3316" y="3127"/>
                </a:lnTo>
                <a:lnTo>
                  <a:pt x="3629" y="3127"/>
                </a:lnTo>
                <a:lnTo>
                  <a:pt x="3629" y="3440"/>
                </a:lnTo>
                <a:lnTo>
                  <a:pt x="3316" y="3440"/>
                </a:lnTo>
                <a:close/>
                <a:moveTo>
                  <a:pt x="3631" y="3440"/>
                </a:moveTo>
                <a:lnTo>
                  <a:pt x="3631" y="3127"/>
                </a:lnTo>
                <a:lnTo>
                  <a:pt x="3945" y="3127"/>
                </a:lnTo>
                <a:lnTo>
                  <a:pt x="3945" y="3440"/>
                </a:lnTo>
                <a:lnTo>
                  <a:pt x="3631" y="3440"/>
                </a:lnTo>
                <a:close/>
                <a:moveTo>
                  <a:pt x="3947" y="3440"/>
                </a:moveTo>
                <a:lnTo>
                  <a:pt x="3947" y="3127"/>
                </a:lnTo>
                <a:lnTo>
                  <a:pt x="4260" y="3127"/>
                </a:lnTo>
                <a:lnTo>
                  <a:pt x="4260" y="3440"/>
                </a:lnTo>
                <a:lnTo>
                  <a:pt x="3947" y="3440"/>
                </a:lnTo>
                <a:close/>
                <a:moveTo>
                  <a:pt x="4263" y="3440"/>
                </a:moveTo>
                <a:lnTo>
                  <a:pt x="4263" y="3127"/>
                </a:lnTo>
                <a:lnTo>
                  <a:pt x="4575" y="3127"/>
                </a:lnTo>
                <a:lnTo>
                  <a:pt x="4575" y="3440"/>
                </a:lnTo>
                <a:lnTo>
                  <a:pt x="4263" y="3440"/>
                </a:lnTo>
                <a:close/>
                <a:moveTo>
                  <a:pt x="4577" y="3440"/>
                </a:moveTo>
                <a:lnTo>
                  <a:pt x="4577" y="3127"/>
                </a:lnTo>
                <a:lnTo>
                  <a:pt x="4891" y="3127"/>
                </a:lnTo>
                <a:lnTo>
                  <a:pt x="4891" y="3440"/>
                </a:lnTo>
                <a:lnTo>
                  <a:pt x="4577" y="3440"/>
                </a:lnTo>
                <a:close/>
                <a:moveTo>
                  <a:pt x="4893" y="3440"/>
                </a:moveTo>
                <a:lnTo>
                  <a:pt x="4893" y="3127"/>
                </a:lnTo>
                <a:lnTo>
                  <a:pt x="5207" y="3127"/>
                </a:lnTo>
                <a:lnTo>
                  <a:pt x="5207" y="3440"/>
                </a:lnTo>
                <a:lnTo>
                  <a:pt x="4893" y="3440"/>
                </a:lnTo>
                <a:close/>
                <a:moveTo>
                  <a:pt x="5209" y="3440"/>
                </a:moveTo>
                <a:lnTo>
                  <a:pt x="5209" y="3127"/>
                </a:lnTo>
                <a:lnTo>
                  <a:pt x="5521" y="3127"/>
                </a:lnTo>
                <a:lnTo>
                  <a:pt x="5521" y="3440"/>
                </a:lnTo>
                <a:lnTo>
                  <a:pt x="5209" y="3440"/>
                </a:lnTo>
                <a:close/>
                <a:moveTo>
                  <a:pt x="162" y="3124"/>
                </a:moveTo>
                <a:lnTo>
                  <a:pt x="162" y="2812"/>
                </a:lnTo>
                <a:lnTo>
                  <a:pt x="475" y="2812"/>
                </a:lnTo>
                <a:lnTo>
                  <a:pt x="475" y="3124"/>
                </a:lnTo>
                <a:lnTo>
                  <a:pt x="162" y="3124"/>
                </a:lnTo>
                <a:close/>
                <a:moveTo>
                  <a:pt x="478" y="3124"/>
                </a:moveTo>
                <a:lnTo>
                  <a:pt x="478" y="2812"/>
                </a:lnTo>
                <a:lnTo>
                  <a:pt x="790" y="2812"/>
                </a:lnTo>
                <a:lnTo>
                  <a:pt x="790" y="3124"/>
                </a:lnTo>
                <a:lnTo>
                  <a:pt x="478" y="3124"/>
                </a:lnTo>
                <a:close/>
                <a:moveTo>
                  <a:pt x="792" y="3124"/>
                </a:moveTo>
                <a:lnTo>
                  <a:pt x="792" y="2812"/>
                </a:lnTo>
                <a:lnTo>
                  <a:pt x="1106" y="2812"/>
                </a:lnTo>
                <a:lnTo>
                  <a:pt x="1106" y="3124"/>
                </a:lnTo>
                <a:lnTo>
                  <a:pt x="792" y="3124"/>
                </a:lnTo>
                <a:close/>
                <a:moveTo>
                  <a:pt x="1108" y="3124"/>
                </a:moveTo>
                <a:lnTo>
                  <a:pt x="1108" y="2812"/>
                </a:lnTo>
                <a:lnTo>
                  <a:pt x="1422" y="2812"/>
                </a:lnTo>
                <a:lnTo>
                  <a:pt x="1422" y="3124"/>
                </a:lnTo>
                <a:lnTo>
                  <a:pt x="1108" y="3124"/>
                </a:lnTo>
                <a:close/>
                <a:moveTo>
                  <a:pt x="1424" y="3124"/>
                </a:moveTo>
                <a:lnTo>
                  <a:pt x="1424" y="2812"/>
                </a:lnTo>
                <a:lnTo>
                  <a:pt x="1736" y="2812"/>
                </a:lnTo>
                <a:lnTo>
                  <a:pt x="1736" y="3124"/>
                </a:lnTo>
                <a:lnTo>
                  <a:pt x="1424" y="3124"/>
                </a:lnTo>
                <a:close/>
                <a:moveTo>
                  <a:pt x="1739" y="3124"/>
                </a:moveTo>
                <a:lnTo>
                  <a:pt x="1739" y="2812"/>
                </a:lnTo>
                <a:lnTo>
                  <a:pt x="2052" y="2812"/>
                </a:lnTo>
                <a:lnTo>
                  <a:pt x="2052" y="3124"/>
                </a:lnTo>
                <a:lnTo>
                  <a:pt x="1739" y="3124"/>
                </a:lnTo>
                <a:close/>
                <a:moveTo>
                  <a:pt x="2054" y="3124"/>
                </a:moveTo>
                <a:lnTo>
                  <a:pt x="2054" y="2812"/>
                </a:lnTo>
                <a:lnTo>
                  <a:pt x="2368" y="2812"/>
                </a:lnTo>
                <a:lnTo>
                  <a:pt x="2368" y="3124"/>
                </a:lnTo>
                <a:lnTo>
                  <a:pt x="2054" y="3124"/>
                </a:lnTo>
                <a:close/>
                <a:moveTo>
                  <a:pt x="2370" y="3124"/>
                </a:moveTo>
                <a:lnTo>
                  <a:pt x="2370" y="2812"/>
                </a:lnTo>
                <a:lnTo>
                  <a:pt x="2683" y="2812"/>
                </a:lnTo>
                <a:lnTo>
                  <a:pt x="2683" y="3124"/>
                </a:lnTo>
                <a:lnTo>
                  <a:pt x="2370" y="3124"/>
                </a:lnTo>
                <a:close/>
                <a:moveTo>
                  <a:pt x="2685" y="3124"/>
                </a:moveTo>
                <a:lnTo>
                  <a:pt x="2685" y="2812"/>
                </a:lnTo>
                <a:lnTo>
                  <a:pt x="2998" y="2812"/>
                </a:lnTo>
                <a:lnTo>
                  <a:pt x="2998" y="3124"/>
                </a:lnTo>
                <a:lnTo>
                  <a:pt x="2685" y="3124"/>
                </a:lnTo>
                <a:close/>
                <a:moveTo>
                  <a:pt x="3001" y="3124"/>
                </a:moveTo>
                <a:lnTo>
                  <a:pt x="3001" y="2812"/>
                </a:lnTo>
                <a:lnTo>
                  <a:pt x="3314" y="2812"/>
                </a:lnTo>
                <a:lnTo>
                  <a:pt x="3314" y="3124"/>
                </a:lnTo>
                <a:lnTo>
                  <a:pt x="3001" y="3124"/>
                </a:lnTo>
                <a:close/>
                <a:moveTo>
                  <a:pt x="3316" y="3124"/>
                </a:moveTo>
                <a:lnTo>
                  <a:pt x="3316" y="2812"/>
                </a:lnTo>
                <a:lnTo>
                  <a:pt x="3629" y="2812"/>
                </a:lnTo>
                <a:lnTo>
                  <a:pt x="3629" y="3124"/>
                </a:lnTo>
                <a:lnTo>
                  <a:pt x="3316" y="3124"/>
                </a:lnTo>
                <a:close/>
                <a:moveTo>
                  <a:pt x="3631" y="3124"/>
                </a:moveTo>
                <a:lnTo>
                  <a:pt x="3631" y="2812"/>
                </a:lnTo>
                <a:lnTo>
                  <a:pt x="3945" y="2812"/>
                </a:lnTo>
                <a:lnTo>
                  <a:pt x="3945" y="3124"/>
                </a:lnTo>
                <a:lnTo>
                  <a:pt x="3631" y="3124"/>
                </a:lnTo>
                <a:close/>
                <a:moveTo>
                  <a:pt x="3947" y="3124"/>
                </a:moveTo>
                <a:lnTo>
                  <a:pt x="3947" y="2812"/>
                </a:lnTo>
                <a:lnTo>
                  <a:pt x="4260" y="2812"/>
                </a:lnTo>
                <a:lnTo>
                  <a:pt x="4260" y="3124"/>
                </a:lnTo>
                <a:lnTo>
                  <a:pt x="3947" y="3124"/>
                </a:lnTo>
                <a:close/>
                <a:moveTo>
                  <a:pt x="4263" y="3124"/>
                </a:moveTo>
                <a:lnTo>
                  <a:pt x="4263" y="2812"/>
                </a:lnTo>
                <a:lnTo>
                  <a:pt x="4575" y="2812"/>
                </a:lnTo>
                <a:lnTo>
                  <a:pt x="4575" y="3124"/>
                </a:lnTo>
                <a:lnTo>
                  <a:pt x="4263" y="3124"/>
                </a:lnTo>
                <a:close/>
                <a:moveTo>
                  <a:pt x="4577" y="3124"/>
                </a:moveTo>
                <a:lnTo>
                  <a:pt x="4577" y="2812"/>
                </a:lnTo>
                <a:lnTo>
                  <a:pt x="4891" y="2812"/>
                </a:lnTo>
                <a:lnTo>
                  <a:pt x="4891" y="3124"/>
                </a:lnTo>
                <a:lnTo>
                  <a:pt x="4577" y="3124"/>
                </a:lnTo>
                <a:close/>
                <a:moveTo>
                  <a:pt x="4893" y="3124"/>
                </a:moveTo>
                <a:lnTo>
                  <a:pt x="4893" y="2812"/>
                </a:lnTo>
                <a:lnTo>
                  <a:pt x="5207" y="2812"/>
                </a:lnTo>
                <a:lnTo>
                  <a:pt x="5207" y="3124"/>
                </a:lnTo>
                <a:lnTo>
                  <a:pt x="4893" y="3124"/>
                </a:lnTo>
                <a:close/>
                <a:moveTo>
                  <a:pt x="5209" y="3124"/>
                </a:moveTo>
                <a:lnTo>
                  <a:pt x="5209" y="2812"/>
                </a:lnTo>
                <a:lnTo>
                  <a:pt x="5521" y="2812"/>
                </a:lnTo>
                <a:lnTo>
                  <a:pt x="5521" y="3124"/>
                </a:lnTo>
                <a:lnTo>
                  <a:pt x="5209" y="3124"/>
                </a:lnTo>
                <a:close/>
                <a:moveTo>
                  <a:pt x="162" y="2810"/>
                </a:moveTo>
                <a:lnTo>
                  <a:pt x="162" y="2496"/>
                </a:lnTo>
                <a:lnTo>
                  <a:pt x="475" y="2496"/>
                </a:lnTo>
                <a:lnTo>
                  <a:pt x="475" y="2810"/>
                </a:lnTo>
                <a:lnTo>
                  <a:pt x="162" y="2810"/>
                </a:lnTo>
                <a:close/>
                <a:moveTo>
                  <a:pt x="478" y="2810"/>
                </a:moveTo>
                <a:lnTo>
                  <a:pt x="478" y="2496"/>
                </a:lnTo>
                <a:lnTo>
                  <a:pt x="790" y="2496"/>
                </a:lnTo>
                <a:lnTo>
                  <a:pt x="790" y="2810"/>
                </a:lnTo>
                <a:lnTo>
                  <a:pt x="478" y="2810"/>
                </a:lnTo>
                <a:close/>
                <a:moveTo>
                  <a:pt x="792" y="2810"/>
                </a:moveTo>
                <a:lnTo>
                  <a:pt x="792" y="2496"/>
                </a:lnTo>
                <a:lnTo>
                  <a:pt x="1106" y="2496"/>
                </a:lnTo>
                <a:lnTo>
                  <a:pt x="1106" y="2810"/>
                </a:lnTo>
                <a:lnTo>
                  <a:pt x="792" y="2810"/>
                </a:lnTo>
                <a:close/>
                <a:moveTo>
                  <a:pt x="1108" y="2810"/>
                </a:moveTo>
                <a:lnTo>
                  <a:pt x="1108" y="2496"/>
                </a:lnTo>
                <a:lnTo>
                  <a:pt x="1422" y="2496"/>
                </a:lnTo>
                <a:lnTo>
                  <a:pt x="1422" y="2810"/>
                </a:lnTo>
                <a:lnTo>
                  <a:pt x="1108" y="2810"/>
                </a:lnTo>
                <a:close/>
                <a:moveTo>
                  <a:pt x="1424" y="2810"/>
                </a:moveTo>
                <a:lnTo>
                  <a:pt x="1424" y="2496"/>
                </a:lnTo>
                <a:lnTo>
                  <a:pt x="1736" y="2496"/>
                </a:lnTo>
                <a:lnTo>
                  <a:pt x="1736" y="2810"/>
                </a:lnTo>
                <a:lnTo>
                  <a:pt x="1424" y="2810"/>
                </a:lnTo>
                <a:close/>
                <a:moveTo>
                  <a:pt x="1739" y="2810"/>
                </a:moveTo>
                <a:lnTo>
                  <a:pt x="1739" y="2496"/>
                </a:lnTo>
                <a:lnTo>
                  <a:pt x="2052" y="2496"/>
                </a:lnTo>
                <a:lnTo>
                  <a:pt x="2052" y="2810"/>
                </a:lnTo>
                <a:lnTo>
                  <a:pt x="1739" y="2810"/>
                </a:lnTo>
                <a:close/>
                <a:moveTo>
                  <a:pt x="2054" y="2810"/>
                </a:moveTo>
                <a:lnTo>
                  <a:pt x="2054" y="2496"/>
                </a:lnTo>
                <a:lnTo>
                  <a:pt x="2368" y="2496"/>
                </a:lnTo>
                <a:lnTo>
                  <a:pt x="2368" y="2810"/>
                </a:lnTo>
                <a:lnTo>
                  <a:pt x="2054" y="2810"/>
                </a:lnTo>
                <a:close/>
                <a:moveTo>
                  <a:pt x="2370" y="2810"/>
                </a:moveTo>
                <a:lnTo>
                  <a:pt x="2370" y="2496"/>
                </a:lnTo>
                <a:lnTo>
                  <a:pt x="2683" y="2496"/>
                </a:lnTo>
                <a:lnTo>
                  <a:pt x="2683" y="2810"/>
                </a:lnTo>
                <a:lnTo>
                  <a:pt x="2370" y="2810"/>
                </a:lnTo>
                <a:close/>
                <a:moveTo>
                  <a:pt x="2685" y="2810"/>
                </a:moveTo>
                <a:lnTo>
                  <a:pt x="2685" y="2496"/>
                </a:lnTo>
                <a:lnTo>
                  <a:pt x="2998" y="2496"/>
                </a:lnTo>
                <a:lnTo>
                  <a:pt x="2998" y="2810"/>
                </a:lnTo>
                <a:lnTo>
                  <a:pt x="2685" y="2810"/>
                </a:lnTo>
                <a:close/>
                <a:moveTo>
                  <a:pt x="3001" y="2810"/>
                </a:moveTo>
                <a:lnTo>
                  <a:pt x="3001" y="2496"/>
                </a:lnTo>
                <a:lnTo>
                  <a:pt x="3314" y="2496"/>
                </a:lnTo>
                <a:lnTo>
                  <a:pt x="3314" y="2810"/>
                </a:lnTo>
                <a:lnTo>
                  <a:pt x="3001" y="2810"/>
                </a:lnTo>
                <a:close/>
                <a:moveTo>
                  <a:pt x="3316" y="2810"/>
                </a:moveTo>
                <a:lnTo>
                  <a:pt x="3316" y="2496"/>
                </a:lnTo>
                <a:lnTo>
                  <a:pt x="3629" y="2496"/>
                </a:lnTo>
                <a:lnTo>
                  <a:pt x="3629" y="2810"/>
                </a:lnTo>
                <a:lnTo>
                  <a:pt x="3316" y="2810"/>
                </a:lnTo>
                <a:close/>
                <a:moveTo>
                  <a:pt x="3631" y="2810"/>
                </a:moveTo>
                <a:lnTo>
                  <a:pt x="3631" y="2496"/>
                </a:lnTo>
                <a:lnTo>
                  <a:pt x="3945" y="2496"/>
                </a:lnTo>
                <a:lnTo>
                  <a:pt x="3945" y="2810"/>
                </a:lnTo>
                <a:lnTo>
                  <a:pt x="3631" y="2810"/>
                </a:lnTo>
                <a:close/>
                <a:moveTo>
                  <a:pt x="3947" y="2810"/>
                </a:moveTo>
                <a:lnTo>
                  <a:pt x="3947" y="2496"/>
                </a:lnTo>
                <a:lnTo>
                  <a:pt x="4260" y="2496"/>
                </a:lnTo>
                <a:lnTo>
                  <a:pt x="4260" y="2810"/>
                </a:lnTo>
                <a:lnTo>
                  <a:pt x="3947" y="2810"/>
                </a:lnTo>
                <a:close/>
                <a:moveTo>
                  <a:pt x="4263" y="2810"/>
                </a:moveTo>
                <a:lnTo>
                  <a:pt x="4263" y="2496"/>
                </a:lnTo>
                <a:lnTo>
                  <a:pt x="4575" y="2496"/>
                </a:lnTo>
                <a:lnTo>
                  <a:pt x="4575" y="2810"/>
                </a:lnTo>
                <a:lnTo>
                  <a:pt x="4263" y="2810"/>
                </a:lnTo>
                <a:close/>
                <a:moveTo>
                  <a:pt x="4577" y="2810"/>
                </a:moveTo>
                <a:lnTo>
                  <a:pt x="4577" y="2496"/>
                </a:lnTo>
                <a:lnTo>
                  <a:pt x="4891" y="2496"/>
                </a:lnTo>
                <a:lnTo>
                  <a:pt x="4891" y="2810"/>
                </a:lnTo>
                <a:lnTo>
                  <a:pt x="4577" y="2810"/>
                </a:lnTo>
                <a:close/>
                <a:moveTo>
                  <a:pt x="4893" y="2810"/>
                </a:moveTo>
                <a:lnTo>
                  <a:pt x="4893" y="2496"/>
                </a:lnTo>
                <a:lnTo>
                  <a:pt x="5207" y="2496"/>
                </a:lnTo>
                <a:lnTo>
                  <a:pt x="5207" y="2810"/>
                </a:lnTo>
                <a:lnTo>
                  <a:pt x="4893" y="2810"/>
                </a:lnTo>
                <a:close/>
                <a:moveTo>
                  <a:pt x="5209" y="2810"/>
                </a:moveTo>
                <a:lnTo>
                  <a:pt x="5209" y="2496"/>
                </a:lnTo>
                <a:lnTo>
                  <a:pt x="5521" y="2496"/>
                </a:lnTo>
                <a:lnTo>
                  <a:pt x="5521" y="2810"/>
                </a:lnTo>
                <a:lnTo>
                  <a:pt x="5209" y="2810"/>
                </a:lnTo>
                <a:close/>
                <a:moveTo>
                  <a:pt x="162" y="2494"/>
                </a:moveTo>
                <a:lnTo>
                  <a:pt x="162" y="2180"/>
                </a:lnTo>
                <a:lnTo>
                  <a:pt x="475" y="2180"/>
                </a:lnTo>
                <a:lnTo>
                  <a:pt x="475" y="2494"/>
                </a:lnTo>
                <a:lnTo>
                  <a:pt x="162" y="2494"/>
                </a:lnTo>
                <a:close/>
                <a:moveTo>
                  <a:pt x="478" y="2494"/>
                </a:moveTo>
                <a:lnTo>
                  <a:pt x="478" y="2180"/>
                </a:lnTo>
                <a:lnTo>
                  <a:pt x="790" y="2180"/>
                </a:lnTo>
                <a:lnTo>
                  <a:pt x="790" y="2494"/>
                </a:lnTo>
                <a:lnTo>
                  <a:pt x="478" y="2494"/>
                </a:lnTo>
                <a:close/>
                <a:moveTo>
                  <a:pt x="792" y="2494"/>
                </a:moveTo>
                <a:lnTo>
                  <a:pt x="792" y="2180"/>
                </a:lnTo>
                <a:lnTo>
                  <a:pt x="1106" y="2180"/>
                </a:lnTo>
                <a:lnTo>
                  <a:pt x="1106" y="2494"/>
                </a:lnTo>
                <a:lnTo>
                  <a:pt x="792" y="2494"/>
                </a:lnTo>
                <a:close/>
                <a:moveTo>
                  <a:pt x="1108" y="2494"/>
                </a:moveTo>
                <a:lnTo>
                  <a:pt x="1108" y="2180"/>
                </a:lnTo>
                <a:lnTo>
                  <a:pt x="1422" y="2180"/>
                </a:lnTo>
                <a:lnTo>
                  <a:pt x="1422" y="2494"/>
                </a:lnTo>
                <a:lnTo>
                  <a:pt x="1108" y="2494"/>
                </a:lnTo>
                <a:close/>
                <a:moveTo>
                  <a:pt x="1424" y="2494"/>
                </a:moveTo>
                <a:lnTo>
                  <a:pt x="1424" y="2180"/>
                </a:lnTo>
                <a:lnTo>
                  <a:pt x="1736" y="2180"/>
                </a:lnTo>
                <a:lnTo>
                  <a:pt x="1736" y="2494"/>
                </a:lnTo>
                <a:lnTo>
                  <a:pt x="1424" y="2494"/>
                </a:lnTo>
                <a:close/>
                <a:moveTo>
                  <a:pt x="1739" y="2494"/>
                </a:moveTo>
                <a:lnTo>
                  <a:pt x="1739" y="2180"/>
                </a:lnTo>
                <a:lnTo>
                  <a:pt x="2052" y="2180"/>
                </a:lnTo>
                <a:lnTo>
                  <a:pt x="2052" y="2494"/>
                </a:lnTo>
                <a:lnTo>
                  <a:pt x="1739" y="2494"/>
                </a:lnTo>
                <a:close/>
                <a:moveTo>
                  <a:pt x="2054" y="2494"/>
                </a:moveTo>
                <a:lnTo>
                  <a:pt x="2054" y="2180"/>
                </a:lnTo>
                <a:lnTo>
                  <a:pt x="2368" y="2180"/>
                </a:lnTo>
                <a:lnTo>
                  <a:pt x="2368" y="2494"/>
                </a:lnTo>
                <a:lnTo>
                  <a:pt x="2054" y="2494"/>
                </a:lnTo>
                <a:close/>
                <a:moveTo>
                  <a:pt x="2370" y="2494"/>
                </a:moveTo>
                <a:lnTo>
                  <a:pt x="2370" y="2180"/>
                </a:lnTo>
                <a:lnTo>
                  <a:pt x="2683" y="2180"/>
                </a:lnTo>
                <a:lnTo>
                  <a:pt x="2683" y="2494"/>
                </a:lnTo>
                <a:lnTo>
                  <a:pt x="2370" y="2494"/>
                </a:lnTo>
                <a:close/>
                <a:moveTo>
                  <a:pt x="2685" y="2494"/>
                </a:moveTo>
                <a:lnTo>
                  <a:pt x="2685" y="2180"/>
                </a:lnTo>
                <a:lnTo>
                  <a:pt x="2998" y="2180"/>
                </a:lnTo>
                <a:lnTo>
                  <a:pt x="2998" y="2494"/>
                </a:lnTo>
                <a:lnTo>
                  <a:pt x="2685" y="2494"/>
                </a:lnTo>
                <a:close/>
                <a:moveTo>
                  <a:pt x="3001" y="2494"/>
                </a:moveTo>
                <a:lnTo>
                  <a:pt x="3001" y="2180"/>
                </a:lnTo>
                <a:lnTo>
                  <a:pt x="3314" y="2180"/>
                </a:lnTo>
                <a:lnTo>
                  <a:pt x="3314" y="2494"/>
                </a:lnTo>
                <a:lnTo>
                  <a:pt x="3001" y="2494"/>
                </a:lnTo>
                <a:close/>
                <a:moveTo>
                  <a:pt x="3316" y="2494"/>
                </a:moveTo>
                <a:lnTo>
                  <a:pt x="3316" y="2180"/>
                </a:lnTo>
                <a:lnTo>
                  <a:pt x="3629" y="2180"/>
                </a:lnTo>
                <a:lnTo>
                  <a:pt x="3629" y="2494"/>
                </a:lnTo>
                <a:lnTo>
                  <a:pt x="3316" y="2494"/>
                </a:lnTo>
                <a:close/>
                <a:moveTo>
                  <a:pt x="3631" y="2494"/>
                </a:moveTo>
                <a:lnTo>
                  <a:pt x="3631" y="2180"/>
                </a:lnTo>
                <a:lnTo>
                  <a:pt x="3945" y="2180"/>
                </a:lnTo>
                <a:lnTo>
                  <a:pt x="3945" y="2494"/>
                </a:lnTo>
                <a:lnTo>
                  <a:pt x="3631" y="2494"/>
                </a:lnTo>
                <a:close/>
                <a:moveTo>
                  <a:pt x="3947" y="2494"/>
                </a:moveTo>
                <a:lnTo>
                  <a:pt x="3947" y="2180"/>
                </a:lnTo>
                <a:lnTo>
                  <a:pt x="4260" y="2180"/>
                </a:lnTo>
                <a:lnTo>
                  <a:pt x="4260" y="2494"/>
                </a:lnTo>
                <a:lnTo>
                  <a:pt x="3947" y="2494"/>
                </a:lnTo>
                <a:close/>
                <a:moveTo>
                  <a:pt x="4263" y="2494"/>
                </a:moveTo>
                <a:lnTo>
                  <a:pt x="4263" y="2180"/>
                </a:lnTo>
                <a:lnTo>
                  <a:pt x="4575" y="2180"/>
                </a:lnTo>
                <a:lnTo>
                  <a:pt x="4575" y="2494"/>
                </a:lnTo>
                <a:lnTo>
                  <a:pt x="4263" y="2494"/>
                </a:lnTo>
                <a:close/>
                <a:moveTo>
                  <a:pt x="4577" y="2494"/>
                </a:moveTo>
                <a:lnTo>
                  <a:pt x="4577" y="2180"/>
                </a:lnTo>
                <a:lnTo>
                  <a:pt x="4891" y="2180"/>
                </a:lnTo>
                <a:lnTo>
                  <a:pt x="4891" y="2494"/>
                </a:lnTo>
                <a:lnTo>
                  <a:pt x="4577" y="2494"/>
                </a:lnTo>
                <a:close/>
                <a:moveTo>
                  <a:pt x="4893" y="2494"/>
                </a:moveTo>
                <a:lnTo>
                  <a:pt x="4893" y="2180"/>
                </a:lnTo>
                <a:lnTo>
                  <a:pt x="5207" y="2180"/>
                </a:lnTo>
                <a:lnTo>
                  <a:pt x="5207" y="2494"/>
                </a:lnTo>
                <a:lnTo>
                  <a:pt x="4893" y="2494"/>
                </a:lnTo>
                <a:close/>
                <a:moveTo>
                  <a:pt x="5209" y="2494"/>
                </a:moveTo>
                <a:lnTo>
                  <a:pt x="5209" y="2180"/>
                </a:lnTo>
                <a:lnTo>
                  <a:pt x="5521" y="2180"/>
                </a:lnTo>
                <a:lnTo>
                  <a:pt x="5521" y="2494"/>
                </a:lnTo>
                <a:lnTo>
                  <a:pt x="5209" y="2494"/>
                </a:lnTo>
                <a:close/>
                <a:moveTo>
                  <a:pt x="162" y="2178"/>
                </a:moveTo>
                <a:lnTo>
                  <a:pt x="162" y="1865"/>
                </a:lnTo>
                <a:lnTo>
                  <a:pt x="475" y="1865"/>
                </a:lnTo>
                <a:lnTo>
                  <a:pt x="475" y="2178"/>
                </a:lnTo>
                <a:lnTo>
                  <a:pt x="162" y="2178"/>
                </a:lnTo>
                <a:close/>
                <a:moveTo>
                  <a:pt x="478" y="2178"/>
                </a:moveTo>
                <a:lnTo>
                  <a:pt x="478" y="1865"/>
                </a:lnTo>
                <a:lnTo>
                  <a:pt x="790" y="1865"/>
                </a:lnTo>
                <a:lnTo>
                  <a:pt x="790" y="2178"/>
                </a:lnTo>
                <a:lnTo>
                  <a:pt x="478" y="2178"/>
                </a:lnTo>
                <a:close/>
                <a:moveTo>
                  <a:pt x="792" y="2178"/>
                </a:moveTo>
                <a:lnTo>
                  <a:pt x="792" y="1865"/>
                </a:lnTo>
                <a:lnTo>
                  <a:pt x="1106" y="1865"/>
                </a:lnTo>
                <a:lnTo>
                  <a:pt x="1106" y="2178"/>
                </a:lnTo>
                <a:lnTo>
                  <a:pt x="792" y="2178"/>
                </a:lnTo>
                <a:close/>
                <a:moveTo>
                  <a:pt x="1108" y="2178"/>
                </a:moveTo>
                <a:lnTo>
                  <a:pt x="1108" y="1865"/>
                </a:lnTo>
                <a:lnTo>
                  <a:pt x="1422" y="1865"/>
                </a:lnTo>
                <a:lnTo>
                  <a:pt x="1422" y="2178"/>
                </a:lnTo>
                <a:lnTo>
                  <a:pt x="1108" y="2178"/>
                </a:lnTo>
                <a:close/>
                <a:moveTo>
                  <a:pt x="1424" y="2178"/>
                </a:moveTo>
                <a:lnTo>
                  <a:pt x="1424" y="1865"/>
                </a:lnTo>
                <a:lnTo>
                  <a:pt x="1736" y="1865"/>
                </a:lnTo>
                <a:lnTo>
                  <a:pt x="1736" y="2178"/>
                </a:lnTo>
                <a:lnTo>
                  <a:pt x="1424" y="2178"/>
                </a:lnTo>
                <a:close/>
                <a:moveTo>
                  <a:pt x="1739" y="2178"/>
                </a:moveTo>
                <a:lnTo>
                  <a:pt x="1739" y="1865"/>
                </a:lnTo>
                <a:lnTo>
                  <a:pt x="2052" y="1865"/>
                </a:lnTo>
                <a:lnTo>
                  <a:pt x="2052" y="2178"/>
                </a:lnTo>
                <a:lnTo>
                  <a:pt x="1739" y="2178"/>
                </a:lnTo>
                <a:close/>
                <a:moveTo>
                  <a:pt x="2054" y="2178"/>
                </a:moveTo>
                <a:lnTo>
                  <a:pt x="2054" y="1865"/>
                </a:lnTo>
                <a:lnTo>
                  <a:pt x="2368" y="1865"/>
                </a:lnTo>
                <a:lnTo>
                  <a:pt x="2368" y="2178"/>
                </a:lnTo>
                <a:lnTo>
                  <a:pt x="2054" y="2178"/>
                </a:lnTo>
                <a:close/>
                <a:moveTo>
                  <a:pt x="2370" y="2178"/>
                </a:moveTo>
                <a:lnTo>
                  <a:pt x="2370" y="1865"/>
                </a:lnTo>
                <a:lnTo>
                  <a:pt x="2683" y="1865"/>
                </a:lnTo>
                <a:lnTo>
                  <a:pt x="2683" y="2178"/>
                </a:lnTo>
                <a:lnTo>
                  <a:pt x="2370" y="2178"/>
                </a:lnTo>
                <a:close/>
                <a:moveTo>
                  <a:pt x="2685" y="2178"/>
                </a:moveTo>
                <a:lnTo>
                  <a:pt x="2685" y="1865"/>
                </a:lnTo>
                <a:lnTo>
                  <a:pt x="2998" y="1865"/>
                </a:lnTo>
                <a:lnTo>
                  <a:pt x="2998" y="2178"/>
                </a:lnTo>
                <a:lnTo>
                  <a:pt x="2685" y="2178"/>
                </a:lnTo>
                <a:close/>
                <a:moveTo>
                  <a:pt x="3001" y="2178"/>
                </a:moveTo>
                <a:lnTo>
                  <a:pt x="3001" y="1865"/>
                </a:lnTo>
                <a:lnTo>
                  <a:pt x="3314" y="1865"/>
                </a:lnTo>
                <a:lnTo>
                  <a:pt x="3314" y="2178"/>
                </a:lnTo>
                <a:lnTo>
                  <a:pt x="3001" y="2178"/>
                </a:lnTo>
                <a:close/>
                <a:moveTo>
                  <a:pt x="3316" y="2178"/>
                </a:moveTo>
                <a:lnTo>
                  <a:pt x="3316" y="1865"/>
                </a:lnTo>
                <a:lnTo>
                  <a:pt x="3629" y="1865"/>
                </a:lnTo>
                <a:lnTo>
                  <a:pt x="3629" y="2178"/>
                </a:lnTo>
                <a:lnTo>
                  <a:pt x="3316" y="2178"/>
                </a:lnTo>
                <a:close/>
                <a:moveTo>
                  <a:pt x="3631" y="2178"/>
                </a:moveTo>
                <a:lnTo>
                  <a:pt x="3631" y="1865"/>
                </a:lnTo>
                <a:lnTo>
                  <a:pt x="3945" y="1865"/>
                </a:lnTo>
                <a:lnTo>
                  <a:pt x="3945" y="2178"/>
                </a:lnTo>
                <a:lnTo>
                  <a:pt x="3631" y="2178"/>
                </a:lnTo>
                <a:close/>
                <a:moveTo>
                  <a:pt x="3947" y="2178"/>
                </a:moveTo>
                <a:lnTo>
                  <a:pt x="3947" y="1865"/>
                </a:lnTo>
                <a:lnTo>
                  <a:pt x="4260" y="1865"/>
                </a:lnTo>
                <a:lnTo>
                  <a:pt x="4260" y="2178"/>
                </a:lnTo>
                <a:lnTo>
                  <a:pt x="3947" y="2178"/>
                </a:lnTo>
                <a:close/>
                <a:moveTo>
                  <a:pt x="4263" y="2178"/>
                </a:moveTo>
                <a:lnTo>
                  <a:pt x="4263" y="1865"/>
                </a:lnTo>
                <a:lnTo>
                  <a:pt x="4575" y="1865"/>
                </a:lnTo>
                <a:lnTo>
                  <a:pt x="4575" y="2178"/>
                </a:lnTo>
                <a:lnTo>
                  <a:pt x="4263" y="2178"/>
                </a:lnTo>
                <a:close/>
                <a:moveTo>
                  <a:pt x="4577" y="2178"/>
                </a:moveTo>
                <a:lnTo>
                  <a:pt x="4577" y="1865"/>
                </a:lnTo>
                <a:lnTo>
                  <a:pt x="4891" y="1865"/>
                </a:lnTo>
                <a:lnTo>
                  <a:pt x="4891" y="2178"/>
                </a:lnTo>
                <a:lnTo>
                  <a:pt x="4577" y="2178"/>
                </a:lnTo>
                <a:close/>
                <a:moveTo>
                  <a:pt x="4893" y="2178"/>
                </a:moveTo>
                <a:lnTo>
                  <a:pt x="4893" y="1865"/>
                </a:lnTo>
                <a:lnTo>
                  <a:pt x="5207" y="1865"/>
                </a:lnTo>
                <a:lnTo>
                  <a:pt x="5207" y="2178"/>
                </a:lnTo>
                <a:lnTo>
                  <a:pt x="4893" y="2178"/>
                </a:lnTo>
                <a:close/>
                <a:moveTo>
                  <a:pt x="5209" y="2178"/>
                </a:moveTo>
                <a:lnTo>
                  <a:pt x="5209" y="1865"/>
                </a:lnTo>
                <a:lnTo>
                  <a:pt x="5521" y="1865"/>
                </a:lnTo>
                <a:lnTo>
                  <a:pt x="5521" y="2178"/>
                </a:lnTo>
                <a:lnTo>
                  <a:pt x="5209" y="2178"/>
                </a:lnTo>
                <a:close/>
                <a:moveTo>
                  <a:pt x="162" y="1863"/>
                </a:moveTo>
                <a:lnTo>
                  <a:pt x="162" y="1549"/>
                </a:lnTo>
                <a:lnTo>
                  <a:pt x="475" y="1549"/>
                </a:lnTo>
                <a:lnTo>
                  <a:pt x="475" y="1863"/>
                </a:lnTo>
                <a:lnTo>
                  <a:pt x="162" y="1863"/>
                </a:lnTo>
                <a:close/>
                <a:moveTo>
                  <a:pt x="478" y="1863"/>
                </a:moveTo>
                <a:lnTo>
                  <a:pt x="478" y="1549"/>
                </a:lnTo>
                <a:lnTo>
                  <a:pt x="790" y="1549"/>
                </a:lnTo>
                <a:lnTo>
                  <a:pt x="790" y="1863"/>
                </a:lnTo>
                <a:lnTo>
                  <a:pt x="478" y="1863"/>
                </a:lnTo>
                <a:close/>
                <a:moveTo>
                  <a:pt x="792" y="1863"/>
                </a:moveTo>
                <a:lnTo>
                  <a:pt x="792" y="1549"/>
                </a:lnTo>
                <a:lnTo>
                  <a:pt x="1106" y="1549"/>
                </a:lnTo>
                <a:lnTo>
                  <a:pt x="1106" y="1863"/>
                </a:lnTo>
                <a:lnTo>
                  <a:pt x="792" y="1863"/>
                </a:lnTo>
                <a:close/>
                <a:moveTo>
                  <a:pt x="1108" y="1863"/>
                </a:moveTo>
                <a:lnTo>
                  <a:pt x="1108" y="1549"/>
                </a:lnTo>
                <a:lnTo>
                  <a:pt x="1422" y="1549"/>
                </a:lnTo>
                <a:lnTo>
                  <a:pt x="1422" y="1863"/>
                </a:lnTo>
                <a:lnTo>
                  <a:pt x="1108" y="1863"/>
                </a:lnTo>
                <a:close/>
                <a:moveTo>
                  <a:pt x="1424" y="1863"/>
                </a:moveTo>
                <a:lnTo>
                  <a:pt x="1424" y="1549"/>
                </a:lnTo>
                <a:lnTo>
                  <a:pt x="1736" y="1549"/>
                </a:lnTo>
                <a:lnTo>
                  <a:pt x="1736" y="1863"/>
                </a:lnTo>
                <a:lnTo>
                  <a:pt x="1424" y="1863"/>
                </a:lnTo>
                <a:close/>
                <a:moveTo>
                  <a:pt x="1739" y="1863"/>
                </a:moveTo>
                <a:lnTo>
                  <a:pt x="1739" y="1549"/>
                </a:lnTo>
                <a:lnTo>
                  <a:pt x="2052" y="1549"/>
                </a:lnTo>
                <a:lnTo>
                  <a:pt x="2052" y="1863"/>
                </a:lnTo>
                <a:lnTo>
                  <a:pt x="1739" y="1863"/>
                </a:lnTo>
                <a:close/>
                <a:moveTo>
                  <a:pt x="2054" y="1863"/>
                </a:moveTo>
                <a:lnTo>
                  <a:pt x="2054" y="1549"/>
                </a:lnTo>
                <a:lnTo>
                  <a:pt x="2368" y="1549"/>
                </a:lnTo>
                <a:lnTo>
                  <a:pt x="2368" y="1863"/>
                </a:lnTo>
                <a:lnTo>
                  <a:pt x="2054" y="1863"/>
                </a:lnTo>
                <a:close/>
                <a:moveTo>
                  <a:pt x="2370" y="1863"/>
                </a:moveTo>
                <a:lnTo>
                  <a:pt x="2370" y="1549"/>
                </a:lnTo>
                <a:lnTo>
                  <a:pt x="2683" y="1549"/>
                </a:lnTo>
                <a:lnTo>
                  <a:pt x="2683" y="1863"/>
                </a:lnTo>
                <a:lnTo>
                  <a:pt x="2370" y="1863"/>
                </a:lnTo>
                <a:close/>
                <a:moveTo>
                  <a:pt x="2685" y="1863"/>
                </a:moveTo>
                <a:lnTo>
                  <a:pt x="2685" y="1549"/>
                </a:lnTo>
                <a:lnTo>
                  <a:pt x="2998" y="1549"/>
                </a:lnTo>
                <a:lnTo>
                  <a:pt x="2998" y="1863"/>
                </a:lnTo>
                <a:lnTo>
                  <a:pt x="2685" y="1863"/>
                </a:lnTo>
                <a:close/>
                <a:moveTo>
                  <a:pt x="3001" y="1863"/>
                </a:moveTo>
                <a:lnTo>
                  <a:pt x="3001" y="1549"/>
                </a:lnTo>
                <a:lnTo>
                  <a:pt x="3314" y="1549"/>
                </a:lnTo>
                <a:lnTo>
                  <a:pt x="3314" y="1863"/>
                </a:lnTo>
                <a:lnTo>
                  <a:pt x="3001" y="1863"/>
                </a:lnTo>
                <a:close/>
                <a:moveTo>
                  <a:pt x="3316" y="1863"/>
                </a:moveTo>
                <a:lnTo>
                  <a:pt x="3316" y="1549"/>
                </a:lnTo>
                <a:lnTo>
                  <a:pt x="3629" y="1549"/>
                </a:lnTo>
                <a:lnTo>
                  <a:pt x="3629" y="1863"/>
                </a:lnTo>
                <a:lnTo>
                  <a:pt x="3316" y="1863"/>
                </a:lnTo>
                <a:close/>
                <a:moveTo>
                  <a:pt x="3631" y="1863"/>
                </a:moveTo>
                <a:lnTo>
                  <a:pt x="3631" y="1549"/>
                </a:lnTo>
                <a:lnTo>
                  <a:pt x="3945" y="1549"/>
                </a:lnTo>
                <a:lnTo>
                  <a:pt x="3945" y="1863"/>
                </a:lnTo>
                <a:lnTo>
                  <a:pt x="3631" y="1863"/>
                </a:lnTo>
                <a:close/>
                <a:moveTo>
                  <a:pt x="3947" y="1863"/>
                </a:moveTo>
                <a:lnTo>
                  <a:pt x="3947" y="1549"/>
                </a:lnTo>
                <a:lnTo>
                  <a:pt x="4260" y="1549"/>
                </a:lnTo>
                <a:lnTo>
                  <a:pt x="4260" y="1863"/>
                </a:lnTo>
                <a:lnTo>
                  <a:pt x="3947" y="1863"/>
                </a:lnTo>
                <a:close/>
                <a:moveTo>
                  <a:pt x="4263" y="1863"/>
                </a:moveTo>
                <a:lnTo>
                  <a:pt x="4263" y="1549"/>
                </a:lnTo>
                <a:lnTo>
                  <a:pt x="4575" y="1549"/>
                </a:lnTo>
                <a:lnTo>
                  <a:pt x="4575" y="1863"/>
                </a:lnTo>
                <a:lnTo>
                  <a:pt x="4263" y="1863"/>
                </a:lnTo>
                <a:close/>
                <a:moveTo>
                  <a:pt x="4577" y="1863"/>
                </a:moveTo>
                <a:lnTo>
                  <a:pt x="4577" y="1549"/>
                </a:lnTo>
                <a:lnTo>
                  <a:pt x="4891" y="1549"/>
                </a:lnTo>
                <a:lnTo>
                  <a:pt x="4891" y="1863"/>
                </a:lnTo>
                <a:lnTo>
                  <a:pt x="4577" y="1863"/>
                </a:lnTo>
                <a:close/>
                <a:moveTo>
                  <a:pt x="4893" y="1863"/>
                </a:moveTo>
                <a:lnTo>
                  <a:pt x="4893" y="1549"/>
                </a:lnTo>
                <a:lnTo>
                  <a:pt x="5207" y="1549"/>
                </a:lnTo>
                <a:lnTo>
                  <a:pt x="5207" y="1863"/>
                </a:lnTo>
                <a:lnTo>
                  <a:pt x="4893" y="1863"/>
                </a:lnTo>
                <a:close/>
                <a:moveTo>
                  <a:pt x="5209" y="1863"/>
                </a:moveTo>
                <a:lnTo>
                  <a:pt x="5209" y="1549"/>
                </a:lnTo>
                <a:lnTo>
                  <a:pt x="5521" y="1549"/>
                </a:lnTo>
                <a:lnTo>
                  <a:pt x="5521" y="1863"/>
                </a:lnTo>
                <a:lnTo>
                  <a:pt x="5209" y="1863"/>
                </a:lnTo>
                <a:close/>
                <a:moveTo>
                  <a:pt x="162" y="1547"/>
                </a:moveTo>
                <a:lnTo>
                  <a:pt x="162" y="1233"/>
                </a:lnTo>
                <a:lnTo>
                  <a:pt x="475" y="1233"/>
                </a:lnTo>
                <a:lnTo>
                  <a:pt x="475" y="1547"/>
                </a:lnTo>
                <a:lnTo>
                  <a:pt x="162" y="1547"/>
                </a:lnTo>
                <a:close/>
                <a:moveTo>
                  <a:pt x="478" y="1547"/>
                </a:moveTo>
                <a:lnTo>
                  <a:pt x="478" y="1233"/>
                </a:lnTo>
                <a:lnTo>
                  <a:pt x="790" y="1233"/>
                </a:lnTo>
                <a:lnTo>
                  <a:pt x="790" y="1547"/>
                </a:lnTo>
                <a:lnTo>
                  <a:pt x="478" y="1547"/>
                </a:lnTo>
                <a:close/>
                <a:moveTo>
                  <a:pt x="792" y="1547"/>
                </a:moveTo>
                <a:lnTo>
                  <a:pt x="792" y="1233"/>
                </a:lnTo>
                <a:lnTo>
                  <a:pt x="1106" y="1233"/>
                </a:lnTo>
                <a:lnTo>
                  <a:pt x="1106" y="1547"/>
                </a:lnTo>
                <a:lnTo>
                  <a:pt x="792" y="1547"/>
                </a:lnTo>
                <a:close/>
                <a:moveTo>
                  <a:pt x="1108" y="1547"/>
                </a:moveTo>
                <a:lnTo>
                  <a:pt x="1108" y="1233"/>
                </a:lnTo>
                <a:lnTo>
                  <a:pt x="1422" y="1233"/>
                </a:lnTo>
                <a:lnTo>
                  <a:pt x="1422" y="1547"/>
                </a:lnTo>
                <a:lnTo>
                  <a:pt x="1108" y="1547"/>
                </a:lnTo>
                <a:close/>
                <a:moveTo>
                  <a:pt x="1424" y="1547"/>
                </a:moveTo>
                <a:lnTo>
                  <a:pt x="1424" y="1233"/>
                </a:lnTo>
                <a:lnTo>
                  <a:pt x="1736" y="1233"/>
                </a:lnTo>
                <a:lnTo>
                  <a:pt x="1736" y="1547"/>
                </a:lnTo>
                <a:lnTo>
                  <a:pt x="1424" y="1547"/>
                </a:lnTo>
                <a:close/>
                <a:moveTo>
                  <a:pt x="1739" y="1547"/>
                </a:moveTo>
                <a:lnTo>
                  <a:pt x="1739" y="1233"/>
                </a:lnTo>
                <a:lnTo>
                  <a:pt x="2052" y="1233"/>
                </a:lnTo>
                <a:lnTo>
                  <a:pt x="2052" y="1547"/>
                </a:lnTo>
                <a:lnTo>
                  <a:pt x="1739" y="1547"/>
                </a:lnTo>
                <a:close/>
                <a:moveTo>
                  <a:pt x="2054" y="1547"/>
                </a:moveTo>
                <a:lnTo>
                  <a:pt x="2054" y="1233"/>
                </a:lnTo>
                <a:lnTo>
                  <a:pt x="2368" y="1233"/>
                </a:lnTo>
                <a:lnTo>
                  <a:pt x="2368" y="1547"/>
                </a:lnTo>
                <a:lnTo>
                  <a:pt x="2054" y="1547"/>
                </a:lnTo>
                <a:close/>
                <a:moveTo>
                  <a:pt x="2370" y="1547"/>
                </a:moveTo>
                <a:lnTo>
                  <a:pt x="2370" y="1233"/>
                </a:lnTo>
                <a:lnTo>
                  <a:pt x="2683" y="1233"/>
                </a:lnTo>
                <a:lnTo>
                  <a:pt x="2683" y="1547"/>
                </a:lnTo>
                <a:lnTo>
                  <a:pt x="2370" y="1547"/>
                </a:lnTo>
                <a:close/>
                <a:moveTo>
                  <a:pt x="2685" y="1547"/>
                </a:moveTo>
                <a:lnTo>
                  <a:pt x="2685" y="1233"/>
                </a:lnTo>
                <a:lnTo>
                  <a:pt x="2998" y="1233"/>
                </a:lnTo>
                <a:lnTo>
                  <a:pt x="2998" y="1547"/>
                </a:lnTo>
                <a:lnTo>
                  <a:pt x="2685" y="1547"/>
                </a:lnTo>
                <a:close/>
                <a:moveTo>
                  <a:pt x="3001" y="1547"/>
                </a:moveTo>
                <a:lnTo>
                  <a:pt x="3001" y="1233"/>
                </a:lnTo>
                <a:lnTo>
                  <a:pt x="3314" y="1233"/>
                </a:lnTo>
                <a:lnTo>
                  <a:pt x="3314" y="1547"/>
                </a:lnTo>
                <a:lnTo>
                  <a:pt x="3001" y="1547"/>
                </a:lnTo>
                <a:close/>
                <a:moveTo>
                  <a:pt x="3316" y="1547"/>
                </a:moveTo>
                <a:lnTo>
                  <a:pt x="3316" y="1233"/>
                </a:lnTo>
                <a:lnTo>
                  <a:pt x="3629" y="1233"/>
                </a:lnTo>
                <a:lnTo>
                  <a:pt x="3629" y="1547"/>
                </a:lnTo>
                <a:lnTo>
                  <a:pt x="3316" y="1547"/>
                </a:lnTo>
                <a:close/>
                <a:moveTo>
                  <a:pt x="3631" y="1547"/>
                </a:moveTo>
                <a:lnTo>
                  <a:pt x="3631" y="1233"/>
                </a:lnTo>
                <a:lnTo>
                  <a:pt x="3945" y="1233"/>
                </a:lnTo>
                <a:lnTo>
                  <a:pt x="3945" y="1547"/>
                </a:lnTo>
                <a:lnTo>
                  <a:pt x="3631" y="1547"/>
                </a:lnTo>
                <a:close/>
                <a:moveTo>
                  <a:pt x="3947" y="1547"/>
                </a:moveTo>
                <a:lnTo>
                  <a:pt x="3947" y="1233"/>
                </a:lnTo>
                <a:lnTo>
                  <a:pt x="4260" y="1233"/>
                </a:lnTo>
                <a:lnTo>
                  <a:pt x="4260" y="1547"/>
                </a:lnTo>
                <a:lnTo>
                  <a:pt x="3947" y="1547"/>
                </a:lnTo>
                <a:close/>
                <a:moveTo>
                  <a:pt x="4263" y="1547"/>
                </a:moveTo>
                <a:lnTo>
                  <a:pt x="4263" y="1233"/>
                </a:lnTo>
                <a:lnTo>
                  <a:pt x="4575" y="1233"/>
                </a:lnTo>
                <a:lnTo>
                  <a:pt x="4575" y="1547"/>
                </a:lnTo>
                <a:lnTo>
                  <a:pt x="4263" y="1547"/>
                </a:lnTo>
                <a:close/>
                <a:moveTo>
                  <a:pt x="4577" y="1547"/>
                </a:moveTo>
                <a:lnTo>
                  <a:pt x="4577" y="1233"/>
                </a:lnTo>
                <a:lnTo>
                  <a:pt x="4891" y="1233"/>
                </a:lnTo>
                <a:lnTo>
                  <a:pt x="4891" y="1547"/>
                </a:lnTo>
                <a:lnTo>
                  <a:pt x="4577" y="1547"/>
                </a:lnTo>
                <a:close/>
                <a:moveTo>
                  <a:pt x="4893" y="1547"/>
                </a:moveTo>
                <a:lnTo>
                  <a:pt x="4893" y="1233"/>
                </a:lnTo>
                <a:lnTo>
                  <a:pt x="5207" y="1233"/>
                </a:lnTo>
                <a:lnTo>
                  <a:pt x="5207" y="1547"/>
                </a:lnTo>
                <a:lnTo>
                  <a:pt x="4893" y="1547"/>
                </a:lnTo>
                <a:close/>
                <a:moveTo>
                  <a:pt x="5209" y="1547"/>
                </a:moveTo>
                <a:lnTo>
                  <a:pt x="5209" y="1233"/>
                </a:lnTo>
                <a:lnTo>
                  <a:pt x="5521" y="1233"/>
                </a:lnTo>
                <a:lnTo>
                  <a:pt x="5521" y="1547"/>
                </a:lnTo>
                <a:lnTo>
                  <a:pt x="5209" y="1547"/>
                </a:lnTo>
                <a:close/>
                <a:moveTo>
                  <a:pt x="162" y="1231"/>
                </a:moveTo>
                <a:lnTo>
                  <a:pt x="162" y="918"/>
                </a:lnTo>
                <a:lnTo>
                  <a:pt x="475" y="918"/>
                </a:lnTo>
                <a:lnTo>
                  <a:pt x="475" y="1231"/>
                </a:lnTo>
                <a:lnTo>
                  <a:pt x="162" y="1231"/>
                </a:lnTo>
                <a:close/>
                <a:moveTo>
                  <a:pt x="478" y="1231"/>
                </a:moveTo>
                <a:lnTo>
                  <a:pt x="478" y="918"/>
                </a:lnTo>
                <a:lnTo>
                  <a:pt x="790" y="918"/>
                </a:lnTo>
                <a:lnTo>
                  <a:pt x="790" y="1231"/>
                </a:lnTo>
                <a:lnTo>
                  <a:pt x="478" y="1231"/>
                </a:lnTo>
                <a:close/>
                <a:moveTo>
                  <a:pt x="792" y="1231"/>
                </a:moveTo>
                <a:lnTo>
                  <a:pt x="792" y="918"/>
                </a:lnTo>
                <a:lnTo>
                  <a:pt x="1106" y="918"/>
                </a:lnTo>
                <a:lnTo>
                  <a:pt x="1106" y="1231"/>
                </a:lnTo>
                <a:lnTo>
                  <a:pt x="792" y="1231"/>
                </a:lnTo>
                <a:close/>
                <a:moveTo>
                  <a:pt x="1108" y="1231"/>
                </a:moveTo>
                <a:lnTo>
                  <a:pt x="1108" y="918"/>
                </a:lnTo>
                <a:lnTo>
                  <a:pt x="1422" y="918"/>
                </a:lnTo>
                <a:lnTo>
                  <a:pt x="1422" y="1231"/>
                </a:lnTo>
                <a:lnTo>
                  <a:pt x="1108" y="1231"/>
                </a:lnTo>
                <a:close/>
                <a:moveTo>
                  <a:pt x="1424" y="1231"/>
                </a:moveTo>
                <a:lnTo>
                  <a:pt x="1424" y="918"/>
                </a:lnTo>
                <a:lnTo>
                  <a:pt x="1736" y="918"/>
                </a:lnTo>
                <a:lnTo>
                  <a:pt x="1736" y="1231"/>
                </a:lnTo>
                <a:lnTo>
                  <a:pt x="1424" y="1231"/>
                </a:lnTo>
                <a:close/>
                <a:moveTo>
                  <a:pt x="1739" y="1231"/>
                </a:moveTo>
                <a:lnTo>
                  <a:pt x="1739" y="918"/>
                </a:lnTo>
                <a:lnTo>
                  <a:pt x="2052" y="918"/>
                </a:lnTo>
                <a:lnTo>
                  <a:pt x="2052" y="1231"/>
                </a:lnTo>
                <a:lnTo>
                  <a:pt x="1739" y="1231"/>
                </a:lnTo>
                <a:close/>
                <a:moveTo>
                  <a:pt x="2054" y="1231"/>
                </a:moveTo>
                <a:lnTo>
                  <a:pt x="2054" y="918"/>
                </a:lnTo>
                <a:lnTo>
                  <a:pt x="2368" y="918"/>
                </a:lnTo>
                <a:lnTo>
                  <a:pt x="2368" y="1231"/>
                </a:lnTo>
                <a:lnTo>
                  <a:pt x="2054" y="1231"/>
                </a:lnTo>
                <a:close/>
                <a:moveTo>
                  <a:pt x="2370" y="1231"/>
                </a:moveTo>
                <a:lnTo>
                  <a:pt x="2370" y="918"/>
                </a:lnTo>
                <a:lnTo>
                  <a:pt x="2683" y="918"/>
                </a:lnTo>
                <a:lnTo>
                  <a:pt x="2683" y="1231"/>
                </a:lnTo>
                <a:lnTo>
                  <a:pt x="2370" y="1231"/>
                </a:lnTo>
                <a:close/>
                <a:moveTo>
                  <a:pt x="2685" y="1231"/>
                </a:moveTo>
                <a:lnTo>
                  <a:pt x="2685" y="918"/>
                </a:lnTo>
                <a:lnTo>
                  <a:pt x="2998" y="918"/>
                </a:lnTo>
                <a:lnTo>
                  <a:pt x="2998" y="1231"/>
                </a:lnTo>
                <a:lnTo>
                  <a:pt x="2685" y="1231"/>
                </a:lnTo>
                <a:close/>
                <a:moveTo>
                  <a:pt x="3001" y="1231"/>
                </a:moveTo>
                <a:lnTo>
                  <a:pt x="3001" y="918"/>
                </a:lnTo>
                <a:lnTo>
                  <a:pt x="3314" y="918"/>
                </a:lnTo>
                <a:lnTo>
                  <a:pt x="3314" y="1231"/>
                </a:lnTo>
                <a:lnTo>
                  <a:pt x="3001" y="1231"/>
                </a:lnTo>
                <a:close/>
                <a:moveTo>
                  <a:pt x="3316" y="1231"/>
                </a:moveTo>
                <a:lnTo>
                  <a:pt x="3316" y="918"/>
                </a:lnTo>
                <a:lnTo>
                  <a:pt x="3629" y="918"/>
                </a:lnTo>
                <a:lnTo>
                  <a:pt x="3629" y="1231"/>
                </a:lnTo>
                <a:lnTo>
                  <a:pt x="3316" y="1231"/>
                </a:lnTo>
                <a:close/>
                <a:moveTo>
                  <a:pt x="3631" y="1231"/>
                </a:moveTo>
                <a:lnTo>
                  <a:pt x="3631" y="918"/>
                </a:lnTo>
                <a:lnTo>
                  <a:pt x="3945" y="918"/>
                </a:lnTo>
                <a:lnTo>
                  <a:pt x="3945" y="1231"/>
                </a:lnTo>
                <a:lnTo>
                  <a:pt x="3631" y="1231"/>
                </a:lnTo>
                <a:close/>
                <a:moveTo>
                  <a:pt x="3947" y="1231"/>
                </a:moveTo>
                <a:lnTo>
                  <a:pt x="3947" y="918"/>
                </a:lnTo>
                <a:lnTo>
                  <a:pt x="4260" y="918"/>
                </a:lnTo>
                <a:lnTo>
                  <a:pt x="4260" y="1231"/>
                </a:lnTo>
                <a:lnTo>
                  <a:pt x="3947" y="1231"/>
                </a:lnTo>
                <a:close/>
                <a:moveTo>
                  <a:pt x="4263" y="1231"/>
                </a:moveTo>
                <a:lnTo>
                  <a:pt x="4263" y="918"/>
                </a:lnTo>
                <a:lnTo>
                  <a:pt x="4575" y="918"/>
                </a:lnTo>
                <a:lnTo>
                  <a:pt x="4575" y="1231"/>
                </a:lnTo>
                <a:lnTo>
                  <a:pt x="4263" y="1231"/>
                </a:lnTo>
                <a:close/>
                <a:moveTo>
                  <a:pt x="4577" y="1231"/>
                </a:moveTo>
                <a:lnTo>
                  <a:pt x="4577" y="918"/>
                </a:lnTo>
                <a:lnTo>
                  <a:pt x="4891" y="918"/>
                </a:lnTo>
                <a:lnTo>
                  <a:pt x="4891" y="1231"/>
                </a:lnTo>
                <a:lnTo>
                  <a:pt x="4577" y="1231"/>
                </a:lnTo>
                <a:close/>
                <a:moveTo>
                  <a:pt x="4893" y="1231"/>
                </a:moveTo>
                <a:lnTo>
                  <a:pt x="4893" y="918"/>
                </a:lnTo>
                <a:lnTo>
                  <a:pt x="5207" y="918"/>
                </a:lnTo>
                <a:lnTo>
                  <a:pt x="5207" y="1231"/>
                </a:lnTo>
                <a:lnTo>
                  <a:pt x="4893" y="1231"/>
                </a:lnTo>
                <a:close/>
                <a:moveTo>
                  <a:pt x="5209" y="1231"/>
                </a:moveTo>
                <a:lnTo>
                  <a:pt x="5209" y="918"/>
                </a:lnTo>
                <a:lnTo>
                  <a:pt x="5521" y="918"/>
                </a:lnTo>
                <a:lnTo>
                  <a:pt x="5521" y="1231"/>
                </a:lnTo>
                <a:lnTo>
                  <a:pt x="5209" y="1231"/>
                </a:lnTo>
                <a:close/>
                <a:moveTo>
                  <a:pt x="162" y="916"/>
                </a:moveTo>
                <a:lnTo>
                  <a:pt x="162" y="602"/>
                </a:lnTo>
                <a:lnTo>
                  <a:pt x="475" y="602"/>
                </a:lnTo>
                <a:lnTo>
                  <a:pt x="475" y="916"/>
                </a:lnTo>
                <a:lnTo>
                  <a:pt x="162" y="916"/>
                </a:lnTo>
                <a:close/>
                <a:moveTo>
                  <a:pt x="478" y="916"/>
                </a:moveTo>
                <a:lnTo>
                  <a:pt x="478" y="602"/>
                </a:lnTo>
                <a:lnTo>
                  <a:pt x="790" y="602"/>
                </a:lnTo>
                <a:lnTo>
                  <a:pt x="790" y="916"/>
                </a:lnTo>
                <a:lnTo>
                  <a:pt x="478" y="916"/>
                </a:lnTo>
                <a:close/>
                <a:moveTo>
                  <a:pt x="792" y="916"/>
                </a:moveTo>
                <a:lnTo>
                  <a:pt x="792" y="602"/>
                </a:lnTo>
                <a:lnTo>
                  <a:pt x="1106" y="602"/>
                </a:lnTo>
                <a:lnTo>
                  <a:pt x="1106" y="916"/>
                </a:lnTo>
                <a:lnTo>
                  <a:pt x="792" y="916"/>
                </a:lnTo>
                <a:close/>
                <a:moveTo>
                  <a:pt x="1108" y="916"/>
                </a:moveTo>
                <a:lnTo>
                  <a:pt x="1108" y="602"/>
                </a:lnTo>
                <a:lnTo>
                  <a:pt x="1422" y="602"/>
                </a:lnTo>
                <a:lnTo>
                  <a:pt x="1422" y="916"/>
                </a:lnTo>
                <a:lnTo>
                  <a:pt x="1108" y="916"/>
                </a:lnTo>
                <a:close/>
                <a:moveTo>
                  <a:pt x="1424" y="916"/>
                </a:moveTo>
                <a:lnTo>
                  <a:pt x="1424" y="602"/>
                </a:lnTo>
                <a:lnTo>
                  <a:pt x="1736" y="602"/>
                </a:lnTo>
                <a:lnTo>
                  <a:pt x="1736" y="916"/>
                </a:lnTo>
                <a:lnTo>
                  <a:pt x="1424" y="916"/>
                </a:lnTo>
                <a:close/>
                <a:moveTo>
                  <a:pt x="1739" y="916"/>
                </a:moveTo>
                <a:lnTo>
                  <a:pt x="1739" y="602"/>
                </a:lnTo>
                <a:lnTo>
                  <a:pt x="2052" y="602"/>
                </a:lnTo>
                <a:lnTo>
                  <a:pt x="2052" y="916"/>
                </a:lnTo>
                <a:lnTo>
                  <a:pt x="1739" y="916"/>
                </a:lnTo>
                <a:close/>
                <a:moveTo>
                  <a:pt x="2054" y="916"/>
                </a:moveTo>
                <a:lnTo>
                  <a:pt x="2054" y="602"/>
                </a:lnTo>
                <a:lnTo>
                  <a:pt x="2368" y="602"/>
                </a:lnTo>
                <a:lnTo>
                  <a:pt x="2368" y="916"/>
                </a:lnTo>
                <a:lnTo>
                  <a:pt x="2054" y="916"/>
                </a:lnTo>
                <a:close/>
                <a:moveTo>
                  <a:pt x="2370" y="916"/>
                </a:moveTo>
                <a:lnTo>
                  <a:pt x="2370" y="602"/>
                </a:lnTo>
                <a:lnTo>
                  <a:pt x="2683" y="602"/>
                </a:lnTo>
                <a:lnTo>
                  <a:pt x="2683" y="916"/>
                </a:lnTo>
                <a:lnTo>
                  <a:pt x="2370" y="916"/>
                </a:lnTo>
                <a:close/>
                <a:moveTo>
                  <a:pt x="2685" y="916"/>
                </a:moveTo>
                <a:lnTo>
                  <a:pt x="2685" y="602"/>
                </a:lnTo>
                <a:lnTo>
                  <a:pt x="2998" y="602"/>
                </a:lnTo>
                <a:lnTo>
                  <a:pt x="2998" y="916"/>
                </a:lnTo>
                <a:lnTo>
                  <a:pt x="2685" y="916"/>
                </a:lnTo>
                <a:close/>
                <a:moveTo>
                  <a:pt x="3001" y="916"/>
                </a:moveTo>
                <a:lnTo>
                  <a:pt x="3001" y="602"/>
                </a:lnTo>
                <a:lnTo>
                  <a:pt x="3314" y="602"/>
                </a:lnTo>
                <a:lnTo>
                  <a:pt x="3314" y="916"/>
                </a:lnTo>
                <a:lnTo>
                  <a:pt x="3001" y="916"/>
                </a:lnTo>
                <a:close/>
                <a:moveTo>
                  <a:pt x="3316" y="916"/>
                </a:moveTo>
                <a:lnTo>
                  <a:pt x="3316" y="602"/>
                </a:lnTo>
                <a:lnTo>
                  <a:pt x="3629" y="602"/>
                </a:lnTo>
                <a:lnTo>
                  <a:pt x="3629" y="916"/>
                </a:lnTo>
                <a:lnTo>
                  <a:pt x="3316" y="916"/>
                </a:lnTo>
                <a:close/>
                <a:moveTo>
                  <a:pt x="3631" y="916"/>
                </a:moveTo>
                <a:lnTo>
                  <a:pt x="3631" y="602"/>
                </a:lnTo>
                <a:lnTo>
                  <a:pt x="3945" y="602"/>
                </a:lnTo>
                <a:lnTo>
                  <a:pt x="3945" y="916"/>
                </a:lnTo>
                <a:lnTo>
                  <a:pt x="3631" y="916"/>
                </a:lnTo>
                <a:close/>
                <a:moveTo>
                  <a:pt x="3947" y="916"/>
                </a:moveTo>
                <a:lnTo>
                  <a:pt x="3947" y="602"/>
                </a:lnTo>
                <a:lnTo>
                  <a:pt x="4260" y="602"/>
                </a:lnTo>
                <a:lnTo>
                  <a:pt x="4260" y="916"/>
                </a:lnTo>
                <a:lnTo>
                  <a:pt x="3947" y="916"/>
                </a:lnTo>
                <a:close/>
                <a:moveTo>
                  <a:pt x="4263" y="916"/>
                </a:moveTo>
                <a:lnTo>
                  <a:pt x="4263" y="602"/>
                </a:lnTo>
                <a:lnTo>
                  <a:pt x="4575" y="602"/>
                </a:lnTo>
                <a:lnTo>
                  <a:pt x="4575" y="916"/>
                </a:lnTo>
                <a:lnTo>
                  <a:pt x="4263" y="916"/>
                </a:lnTo>
                <a:close/>
                <a:moveTo>
                  <a:pt x="4577" y="916"/>
                </a:moveTo>
                <a:lnTo>
                  <a:pt x="4577" y="602"/>
                </a:lnTo>
                <a:lnTo>
                  <a:pt x="4891" y="602"/>
                </a:lnTo>
                <a:lnTo>
                  <a:pt x="4891" y="916"/>
                </a:lnTo>
                <a:lnTo>
                  <a:pt x="4577" y="916"/>
                </a:lnTo>
                <a:close/>
                <a:moveTo>
                  <a:pt x="4893" y="916"/>
                </a:moveTo>
                <a:lnTo>
                  <a:pt x="4893" y="602"/>
                </a:lnTo>
                <a:lnTo>
                  <a:pt x="5207" y="602"/>
                </a:lnTo>
                <a:lnTo>
                  <a:pt x="5207" y="916"/>
                </a:lnTo>
                <a:lnTo>
                  <a:pt x="4893" y="916"/>
                </a:lnTo>
                <a:close/>
                <a:moveTo>
                  <a:pt x="5209" y="916"/>
                </a:moveTo>
                <a:lnTo>
                  <a:pt x="5209" y="602"/>
                </a:lnTo>
                <a:lnTo>
                  <a:pt x="5521" y="602"/>
                </a:lnTo>
                <a:lnTo>
                  <a:pt x="5521" y="916"/>
                </a:lnTo>
                <a:lnTo>
                  <a:pt x="5209" y="916"/>
                </a:lnTo>
                <a:close/>
                <a:moveTo>
                  <a:pt x="162" y="600"/>
                </a:moveTo>
                <a:lnTo>
                  <a:pt x="162" y="286"/>
                </a:lnTo>
                <a:lnTo>
                  <a:pt x="475" y="286"/>
                </a:lnTo>
                <a:lnTo>
                  <a:pt x="475" y="600"/>
                </a:lnTo>
                <a:lnTo>
                  <a:pt x="162" y="600"/>
                </a:lnTo>
                <a:close/>
                <a:moveTo>
                  <a:pt x="478" y="600"/>
                </a:moveTo>
                <a:lnTo>
                  <a:pt x="478" y="286"/>
                </a:lnTo>
                <a:lnTo>
                  <a:pt x="790" y="286"/>
                </a:lnTo>
                <a:lnTo>
                  <a:pt x="790" y="600"/>
                </a:lnTo>
                <a:lnTo>
                  <a:pt x="478" y="600"/>
                </a:lnTo>
                <a:close/>
                <a:moveTo>
                  <a:pt x="792" y="600"/>
                </a:moveTo>
                <a:lnTo>
                  <a:pt x="792" y="286"/>
                </a:lnTo>
                <a:lnTo>
                  <a:pt x="1106" y="286"/>
                </a:lnTo>
                <a:lnTo>
                  <a:pt x="1106" y="600"/>
                </a:lnTo>
                <a:lnTo>
                  <a:pt x="792" y="600"/>
                </a:lnTo>
                <a:close/>
                <a:moveTo>
                  <a:pt x="1108" y="600"/>
                </a:moveTo>
                <a:lnTo>
                  <a:pt x="1108" y="286"/>
                </a:lnTo>
                <a:lnTo>
                  <a:pt x="1422" y="286"/>
                </a:lnTo>
                <a:lnTo>
                  <a:pt x="1422" y="600"/>
                </a:lnTo>
                <a:lnTo>
                  <a:pt x="1108" y="600"/>
                </a:lnTo>
                <a:close/>
                <a:moveTo>
                  <a:pt x="1424" y="600"/>
                </a:moveTo>
                <a:lnTo>
                  <a:pt x="1424" y="286"/>
                </a:lnTo>
                <a:lnTo>
                  <a:pt x="1736" y="286"/>
                </a:lnTo>
                <a:lnTo>
                  <a:pt x="1736" y="600"/>
                </a:lnTo>
                <a:lnTo>
                  <a:pt x="1424" y="600"/>
                </a:lnTo>
                <a:close/>
                <a:moveTo>
                  <a:pt x="1739" y="600"/>
                </a:moveTo>
                <a:lnTo>
                  <a:pt x="1739" y="286"/>
                </a:lnTo>
                <a:lnTo>
                  <a:pt x="2052" y="286"/>
                </a:lnTo>
                <a:lnTo>
                  <a:pt x="2052" y="600"/>
                </a:lnTo>
                <a:lnTo>
                  <a:pt x="1739" y="600"/>
                </a:lnTo>
                <a:close/>
                <a:moveTo>
                  <a:pt x="2054" y="600"/>
                </a:moveTo>
                <a:lnTo>
                  <a:pt x="2054" y="286"/>
                </a:lnTo>
                <a:lnTo>
                  <a:pt x="2368" y="286"/>
                </a:lnTo>
                <a:lnTo>
                  <a:pt x="2368" y="600"/>
                </a:lnTo>
                <a:lnTo>
                  <a:pt x="2054" y="600"/>
                </a:lnTo>
                <a:close/>
                <a:moveTo>
                  <a:pt x="2370" y="600"/>
                </a:moveTo>
                <a:lnTo>
                  <a:pt x="2370" y="286"/>
                </a:lnTo>
                <a:lnTo>
                  <a:pt x="2683" y="286"/>
                </a:lnTo>
                <a:lnTo>
                  <a:pt x="2683" y="600"/>
                </a:lnTo>
                <a:lnTo>
                  <a:pt x="2370" y="600"/>
                </a:lnTo>
                <a:close/>
                <a:moveTo>
                  <a:pt x="2685" y="600"/>
                </a:moveTo>
                <a:lnTo>
                  <a:pt x="2685" y="286"/>
                </a:lnTo>
                <a:lnTo>
                  <a:pt x="2998" y="286"/>
                </a:lnTo>
                <a:lnTo>
                  <a:pt x="2998" y="600"/>
                </a:lnTo>
                <a:lnTo>
                  <a:pt x="2685" y="600"/>
                </a:lnTo>
                <a:close/>
                <a:moveTo>
                  <a:pt x="3001" y="600"/>
                </a:moveTo>
                <a:lnTo>
                  <a:pt x="3001" y="286"/>
                </a:lnTo>
                <a:lnTo>
                  <a:pt x="3314" y="286"/>
                </a:lnTo>
                <a:lnTo>
                  <a:pt x="3314" y="600"/>
                </a:lnTo>
                <a:lnTo>
                  <a:pt x="3001" y="600"/>
                </a:lnTo>
                <a:close/>
                <a:moveTo>
                  <a:pt x="3316" y="600"/>
                </a:moveTo>
                <a:lnTo>
                  <a:pt x="3316" y="286"/>
                </a:lnTo>
                <a:lnTo>
                  <a:pt x="3629" y="286"/>
                </a:lnTo>
                <a:lnTo>
                  <a:pt x="3629" y="600"/>
                </a:lnTo>
                <a:lnTo>
                  <a:pt x="3316" y="600"/>
                </a:lnTo>
                <a:close/>
                <a:moveTo>
                  <a:pt x="3631" y="600"/>
                </a:moveTo>
                <a:lnTo>
                  <a:pt x="3631" y="286"/>
                </a:lnTo>
                <a:lnTo>
                  <a:pt x="3945" y="286"/>
                </a:lnTo>
                <a:lnTo>
                  <a:pt x="3945" y="600"/>
                </a:lnTo>
                <a:lnTo>
                  <a:pt x="3631" y="600"/>
                </a:lnTo>
                <a:close/>
                <a:moveTo>
                  <a:pt x="3947" y="600"/>
                </a:moveTo>
                <a:lnTo>
                  <a:pt x="3947" y="286"/>
                </a:lnTo>
                <a:lnTo>
                  <a:pt x="4260" y="286"/>
                </a:lnTo>
                <a:lnTo>
                  <a:pt x="4260" y="600"/>
                </a:lnTo>
                <a:lnTo>
                  <a:pt x="3947" y="600"/>
                </a:lnTo>
                <a:close/>
                <a:moveTo>
                  <a:pt x="4263" y="600"/>
                </a:moveTo>
                <a:lnTo>
                  <a:pt x="4263" y="286"/>
                </a:lnTo>
                <a:lnTo>
                  <a:pt x="4575" y="286"/>
                </a:lnTo>
                <a:lnTo>
                  <a:pt x="4575" y="600"/>
                </a:lnTo>
                <a:lnTo>
                  <a:pt x="4263" y="600"/>
                </a:lnTo>
                <a:close/>
                <a:moveTo>
                  <a:pt x="4577" y="600"/>
                </a:moveTo>
                <a:lnTo>
                  <a:pt x="4577" y="286"/>
                </a:lnTo>
                <a:lnTo>
                  <a:pt x="4891" y="286"/>
                </a:lnTo>
                <a:lnTo>
                  <a:pt x="4891" y="600"/>
                </a:lnTo>
                <a:lnTo>
                  <a:pt x="4577" y="600"/>
                </a:lnTo>
                <a:close/>
                <a:moveTo>
                  <a:pt x="4893" y="600"/>
                </a:moveTo>
                <a:lnTo>
                  <a:pt x="4893" y="286"/>
                </a:lnTo>
                <a:lnTo>
                  <a:pt x="5207" y="286"/>
                </a:lnTo>
                <a:lnTo>
                  <a:pt x="5207" y="600"/>
                </a:lnTo>
                <a:lnTo>
                  <a:pt x="4893" y="600"/>
                </a:lnTo>
                <a:close/>
                <a:moveTo>
                  <a:pt x="5209" y="600"/>
                </a:moveTo>
                <a:lnTo>
                  <a:pt x="5209" y="286"/>
                </a:lnTo>
                <a:lnTo>
                  <a:pt x="5521" y="286"/>
                </a:lnTo>
                <a:lnTo>
                  <a:pt x="5521" y="600"/>
                </a:lnTo>
                <a:lnTo>
                  <a:pt x="5209" y="600"/>
                </a:lnTo>
                <a:close/>
                <a:moveTo>
                  <a:pt x="5524" y="0"/>
                </a:moveTo>
                <a:lnTo>
                  <a:pt x="5521" y="0"/>
                </a:lnTo>
                <a:lnTo>
                  <a:pt x="5521" y="284"/>
                </a:lnTo>
                <a:lnTo>
                  <a:pt x="5209" y="284"/>
                </a:lnTo>
                <a:lnTo>
                  <a:pt x="5209" y="0"/>
                </a:lnTo>
                <a:lnTo>
                  <a:pt x="5207" y="0"/>
                </a:lnTo>
                <a:lnTo>
                  <a:pt x="5207" y="284"/>
                </a:lnTo>
                <a:lnTo>
                  <a:pt x="4893" y="284"/>
                </a:lnTo>
                <a:lnTo>
                  <a:pt x="4893" y="0"/>
                </a:lnTo>
                <a:lnTo>
                  <a:pt x="4891" y="0"/>
                </a:lnTo>
                <a:lnTo>
                  <a:pt x="4891" y="284"/>
                </a:lnTo>
                <a:lnTo>
                  <a:pt x="4577" y="284"/>
                </a:lnTo>
                <a:lnTo>
                  <a:pt x="4577" y="0"/>
                </a:lnTo>
                <a:lnTo>
                  <a:pt x="4575" y="0"/>
                </a:lnTo>
                <a:lnTo>
                  <a:pt x="4575" y="284"/>
                </a:lnTo>
                <a:lnTo>
                  <a:pt x="4263" y="284"/>
                </a:lnTo>
                <a:lnTo>
                  <a:pt x="4263" y="0"/>
                </a:lnTo>
                <a:lnTo>
                  <a:pt x="4260" y="0"/>
                </a:lnTo>
                <a:lnTo>
                  <a:pt x="4260" y="284"/>
                </a:lnTo>
                <a:lnTo>
                  <a:pt x="3947" y="284"/>
                </a:lnTo>
                <a:lnTo>
                  <a:pt x="3947" y="0"/>
                </a:lnTo>
                <a:lnTo>
                  <a:pt x="3945" y="0"/>
                </a:lnTo>
                <a:lnTo>
                  <a:pt x="3945" y="284"/>
                </a:lnTo>
                <a:lnTo>
                  <a:pt x="3631" y="284"/>
                </a:lnTo>
                <a:lnTo>
                  <a:pt x="3631" y="0"/>
                </a:lnTo>
                <a:lnTo>
                  <a:pt x="3629" y="0"/>
                </a:lnTo>
                <a:lnTo>
                  <a:pt x="3629" y="284"/>
                </a:lnTo>
                <a:lnTo>
                  <a:pt x="3316" y="284"/>
                </a:lnTo>
                <a:lnTo>
                  <a:pt x="3316" y="0"/>
                </a:lnTo>
                <a:lnTo>
                  <a:pt x="3314" y="0"/>
                </a:lnTo>
                <a:lnTo>
                  <a:pt x="3314" y="284"/>
                </a:lnTo>
                <a:lnTo>
                  <a:pt x="3001" y="284"/>
                </a:lnTo>
                <a:lnTo>
                  <a:pt x="3001" y="0"/>
                </a:lnTo>
                <a:lnTo>
                  <a:pt x="2998" y="0"/>
                </a:lnTo>
                <a:lnTo>
                  <a:pt x="2998" y="284"/>
                </a:lnTo>
                <a:lnTo>
                  <a:pt x="2685" y="284"/>
                </a:lnTo>
                <a:lnTo>
                  <a:pt x="2685" y="0"/>
                </a:lnTo>
                <a:lnTo>
                  <a:pt x="2683" y="0"/>
                </a:lnTo>
                <a:lnTo>
                  <a:pt x="2683" y="284"/>
                </a:lnTo>
                <a:lnTo>
                  <a:pt x="2370" y="284"/>
                </a:lnTo>
                <a:lnTo>
                  <a:pt x="2370" y="0"/>
                </a:lnTo>
                <a:lnTo>
                  <a:pt x="2368" y="0"/>
                </a:lnTo>
                <a:lnTo>
                  <a:pt x="2368" y="284"/>
                </a:lnTo>
                <a:lnTo>
                  <a:pt x="2054" y="284"/>
                </a:lnTo>
                <a:lnTo>
                  <a:pt x="2054" y="0"/>
                </a:lnTo>
                <a:lnTo>
                  <a:pt x="2052" y="0"/>
                </a:lnTo>
                <a:lnTo>
                  <a:pt x="2052" y="284"/>
                </a:lnTo>
                <a:lnTo>
                  <a:pt x="1739" y="284"/>
                </a:lnTo>
                <a:lnTo>
                  <a:pt x="1739" y="0"/>
                </a:lnTo>
                <a:lnTo>
                  <a:pt x="1736" y="0"/>
                </a:lnTo>
                <a:lnTo>
                  <a:pt x="1736" y="284"/>
                </a:lnTo>
                <a:lnTo>
                  <a:pt x="1424" y="284"/>
                </a:lnTo>
                <a:lnTo>
                  <a:pt x="1424" y="0"/>
                </a:lnTo>
                <a:lnTo>
                  <a:pt x="1422" y="0"/>
                </a:lnTo>
                <a:lnTo>
                  <a:pt x="1422" y="284"/>
                </a:lnTo>
                <a:lnTo>
                  <a:pt x="1108" y="284"/>
                </a:lnTo>
                <a:lnTo>
                  <a:pt x="1108" y="0"/>
                </a:lnTo>
                <a:lnTo>
                  <a:pt x="1106" y="0"/>
                </a:lnTo>
                <a:lnTo>
                  <a:pt x="1106" y="284"/>
                </a:lnTo>
                <a:lnTo>
                  <a:pt x="792" y="284"/>
                </a:lnTo>
                <a:lnTo>
                  <a:pt x="792" y="0"/>
                </a:lnTo>
                <a:lnTo>
                  <a:pt x="790" y="0"/>
                </a:lnTo>
                <a:lnTo>
                  <a:pt x="790" y="284"/>
                </a:lnTo>
                <a:lnTo>
                  <a:pt x="478" y="284"/>
                </a:lnTo>
                <a:lnTo>
                  <a:pt x="478" y="0"/>
                </a:lnTo>
                <a:lnTo>
                  <a:pt x="475" y="0"/>
                </a:lnTo>
                <a:lnTo>
                  <a:pt x="475" y="284"/>
                </a:lnTo>
                <a:lnTo>
                  <a:pt x="162" y="284"/>
                </a:lnTo>
                <a:lnTo>
                  <a:pt x="162" y="0"/>
                </a:lnTo>
                <a:lnTo>
                  <a:pt x="160" y="0"/>
                </a:lnTo>
                <a:lnTo>
                  <a:pt x="160" y="284"/>
                </a:lnTo>
                <a:lnTo>
                  <a:pt x="0" y="284"/>
                </a:lnTo>
                <a:lnTo>
                  <a:pt x="0" y="286"/>
                </a:lnTo>
                <a:lnTo>
                  <a:pt x="160" y="286"/>
                </a:lnTo>
                <a:lnTo>
                  <a:pt x="160" y="600"/>
                </a:lnTo>
                <a:lnTo>
                  <a:pt x="0" y="600"/>
                </a:lnTo>
                <a:lnTo>
                  <a:pt x="0" y="602"/>
                </a:lnTo>
                <a:lnTo>
                  <a:pt x="160" y="602"/>
                </a:lnTo>
                <a:lnTo>
                  <a:pt x="160" y="916"/>
                </a:lnTo>
                <a:lnTo>
                  <a:pt x="0" y="916"/>
                </a:lnTo>
                <a:lnTo>
                  <a:pt x="0" y="918"/>
                </a:lnTo>
                <a:lnTo>
                  <a:pt x="160" y="918"/>
                </a:lnTo>
                <a:lnTo>
                  <a:pt x="160" y="1231"/>
                </a:lnTo>
                <a:lnTo>
                  <a:pt x="0" y="1231"/>
                </a:lnTo>
                <a:lnTo>
                  <a:pt x="0" y="1233"/>
                </a:lnTo>
                <a:lnTo>
                  <a:pt x="160" y="1233"/>
                </a:lnTo>
                <a:lnTo>
                  <a:pt x="160" y="1547"/>
                </a:lnTo>
                <a:lnTo>
                  <a:pt x="0" y="1547"/>
                </a:lnTo>
                <a:lnTo>
                  <a:pt x="0" y="1549"/>
                </a:lnTo>
                <a:lnTo>
                  <a:pt x="160" y="1549"/>
                </a:lnTo>
                <a:lnTo>
                  <a:pt x="160" y="1863"/>
                </a:lnTo>
                <a:lnTo>
                  <a:pt x="0" y="1863"/>
                </a:lnTo>
                <a:lnTo>
                  <a:pt x="0" y="1865"/>
                </a:lnTo>
                <a:lnTo>
                  <a:pt x="160" y="1865"/>
                </a:lnTo>
                <a:lnTo>
                  <a:pt x="160" y="2178"/>
                </a:lnTo>
                <a:lnTo>
                  <a:pt x="0" y="2178"/>
                </a:lnTo>
                <a:lnTo>
                  <a:pt x="0" y="2180"/>
                </a:lnTo>
                <a:lnTo>
                  <a:pt x="160" y="2180"/>
                </a:lnTo>
                <a:lnTo>
                  <a:pt x="160" y="2494"/>
                </a:lnTo>
                <a:lnTo>
                  <a:pt x="0" y="2494"/>
                </a:lnTo>
                <a:lnTo>
                  <a:pt x="0" y="2496"/>
                </a:lnTo>
                <a:lnTo>
                  <a:pt x="160" y="2496"/>
                </a:lnTo>
                <a:lnTo>
                  <a:pt x="160" y="2810"/>
                </a:lnTo>
                <a:lnTo>
                  <a:pt x="0" y="2810"/>
                </a:lnTo>
                <a:lnTo>
                  <a:pt x="0" y="2812"/>
                </a:lnTo>
                <a:lnTo>
                  <a:pt x="160" y="2812"/>
                </a:lnTo>
                <a:lnTo>
                  <a:pt x="160" y="3124"/>
                </a:lnTo>
                <a:lnTo>
                  <a:pt x="0" y="3124"/>
                </a:lnTo>
                <a:lnTo>
                  <a:pt x="0" y="3127"/>
                </a:lnTo>
                <a:lnTo>
                  <a:pt x="160" y="3127"/>
                </a:lnTo>
                <a:lnTo>
                  <a:pt x="160" y="3440"/>
                </a:lnTo>
                <a:lnTo>
                  <a:pt x="0" y="3440"/>
                </a:lnTo>
                <a:lnTo>
                  <a:pt x="0" y="3443"/>
                </a:lnTo>
                <a:lnTo>
                  <a:pt x="160" y="3443"/>
                </a:lnTo>
                <a:lnTo>
                  <a:pt x="160" y="3756"/>
                </a:lnTo>
                <a:lnTo>
                  <a:pt x="0" y="3756"/>
                </a:lnTo>
                <a:lnTo>
                  <a:pt x="0" y="3759"/>
                </a:lnTo>
                <a:lnTo>
                  <a:pt x="160" y="3759"/>
                </a:lnTo>
                <a:lnTo>
                  <a:pt x="160" y="4071"/>
                </a:lnTo>
                <a:lnTo>
                  <a:pt x="0" y="4071"/>
                </a:lnTo>
                <a:lnTo>
                  <a:pt x="0" y="4074"/>
                </a:lnTo>
                <a:lnTo>
                  <a:pt x="160" y="4074"/>
                </a:lnTo>
                <a:lnTo>
                  <a:pt x="160" y="4355"/>
                </a:lnTo>
                <a:lnTo>
                  <a:pt x="162" y="4355"/>
                </a:lnTo>
                <a:lnTo>
                  <a:pt x="162" y="4074"/>
                </a:lnTo>
                <a:lnTo>
                  <a:pt x="475" y="4074"/>
                </a:lnTo>
                <a:lnTo>
                  <a:pt x="475" y="4355"/>
                </a:lnTo>
                <a:lnTo>
                  <a:pt x="478" y="4355"/>
                </a:lnTo>
                <a:lnTo>
                  <a:pt x="478" y="4074"/>
                </a:lnTo>
                <a:lnTo>
                  <a:pt x="790" y="4074"/>
                </a:lnTo>
                <a:lnTo>
                  <a:pt x="790" y="4355"/>
                </a:lnTo>
                <a:lnTo>
                  <a:pt x="792" y="4355"/>
                </a:lnTo>
                <a:lnTo>
                  <a:pt x="792" y="4074"/>
                </a:lnTo>
                <a:lnTo>
                  <a:pt x="1106" y="4074"/>
                </a:lnTo>
                <a:lnTo>
                  <a:pt x="1106" y="4355"/>
                </a:lnTo>
                <a:lnTo>
                  <a:pt x="1108" y="4355"/>
                </a:lnTo>
                <a:lnTo>
                  <a:pt x="1108" y="4074"/>
                </a:lnTo>
                <a:lnTo>
                  <a:pt x="1422" y="4074"/>
                </a:lnTo>
                <a:lnTo>
                  <a:pt x="1422" y="4355"/>
                </a:lnTo>
                <a:lnTo>
                  <a:pt x="1424" y="4355"/>
                </a:lnTo>
                <a:lnTo>
                  <a:pt x="1424" y="4074"/>
                </a:lnTo>
                <a:lnTo>
                  <a:pt x="1736" y="4074"/>
                </a:lnTo>
                <a:lnTo>
                  <a:pt x="1736" y="4355"/>
                </a:lnTo>
                <a:lnTo>
                  <a:pt x="1739" y="4355"/>
                </a:lnTo>
                <a:lnTo>
                  <a:pt x="1739" y="4074"/>
                </a:lnTo>
                <a:lnTo>
                  <a:pt x="2052" y="4074"/>
                </a:lnTo>
                <a:lnTo>
                  <a:pt x="2052" y="4355"/>
                </a:lnTo>
                <a:lnTo>
                  <a:pt x="2054" y="4355"/>
                </a:lnTo>
                <a:lnTo>
                  <a:pt x="2054" y="4074"/>
                </a:lnTo>
                <a:lnTo>
                  <a:pt x="2368" y="4074"/>
                </a:lnTo>
                <a:lnTo>
                  <a:pt x="2368" y="4355"/>
                </a:lnTo>
                <a:lnTo>
                  <a:pt x="2370" y="4355"/>
                </a:lnTo>
                <a:lnTo>
                  <a:pt x="2370" y="4074"/>
                </a:lnTo>
                <a:lnTo>
                  <a:pt x="2683" y="4074"/>
                </a:lnTo>
                <a:lnTo>
                  <a:pt x="2683" y="4355"/>
                </a:lnTo>
                <a:lnTo>
                  <a:pt x="2685" y="4355"/>
                </a:lnTo>
                <a:lnTo>
                  <a:pt x="2685" y="4074"/>
                </a:lnTo>
                <a:lnTo>
                  <a:pt x="2998" y="4074"/>
                </a:lnTo>
                <a:lnTo>
                  <a:pt x="2998" y="4355"/>
                </a:lnTo>
                <a:lnTo>
                  <a:pt x="3001" y="4355"/>
                </a:lnTo>
                <a:lnTo>
                  <a:pt x="3001" y="4074"/>
                </a:lnTo>
                <a:lnTo>
                  <a:pt x="3314" y="4074"/>
                </a:lnTo>
                <a:lnTo>
                  <a:pt x="3314" y="4355"/>
                </a:lnTo>
                <a:lnTo>
                  <a:pt x="3316" y="4355"/>
                </a:lnTo>
                <a:lnTo>
                  <a:pt x="3316" y="4074"/>
                </a:lnTo>
                <a:lnTo>
                  <a:pt x="3629" y="4074"/>
                </a:lnTo>
                <a:lnTo>
                  <a:pt x="3629" y="4355"/>
                </a:lnTo>
                <a:lnTo>
                  <a:pt x="3631" y="4355"/>
                </a:lnTo>
                <a:lnTo>
                  <a:pt x="3631" y="4074"/>
                </a:lnTo>
                <a:lnTo>
                  <a:pt x="3945" y="4074"/>
                </a:lnTo>
                <a:lnTo>
                  <a:pt x="3945" y="4355"/>
                </a:lnTo>
                <a:lnTo>
                  <a:pt x="3947" y="4355"/>
                </a:lnTo>
                <a:lnTo>
                  <a:pt x="3947" y="4074"/>
                </a:lnTo>
                <a:lnTo>
                  <a:pt x="4260" y="4074"/>
                </a:lnTo>
                <a:lnTo>
                  <a:pt x="4260" y="4355"/>
                </a:lnTo>
                <a:lnTo>
                  <a:pt x="4263" y="4355"/>
                </a:lnTo>
                <a:lnTo>
                  <a:pt x="4263" y="4074"/>
                </a:lnTo>
                <a:lnTo>
                  <a:pt x="4575" y="4074"/>
                </a:lnTo>
                <a:lnTo>
                  <a:pt x="4575" y="4355"/>
                </a:lnTo>
                <a:lnTo>
                  <a:pt x="4577" y="4355"/>
                </a:lnTo>
                <a:lnTo>
                  <a:pt x="4577" y="4074"/>
                </a:lnTo>
                <a:lnTo>
                  <a:pt x="4891" y="4074"/>
                </a:lnTo>
                <a:lnTo>
                  <a:pt x="4891" y="4355"/>
                </a:lnTo>
                <a:lnTo>
                  <a:pt x="4893" y="4355"/>
                </a:lnTo>
                <a:lnTo>
                  <a:pt x="4893" y="4074"/>
                </a:lnTo>
                <a:lnTo>
                  <a:pt x="5207" y="4074"/>
                </a:lnTo>
                <a:lnTo>
                  <a:pt x="5207" y="4355"/>
                </a:lnTo>
                <a:lnTo>
                  <a:pt x="5209" y="4355"/>
                </a:lnTo>
                <a:lnTo>
                  <a:pt x="5209" y="4074"/>
                </a:lnTo>
                <a:lnTo>
                  <a:pt x="5521" y="4074"/>
                </a:lnTo>
                <a:lnTo>
                  <a:pt x="5521" y="4355"/>
                </a:lnTo>
                <a:lnTo>
                  <a:pt x="5524" y="4355"/>
                </a:lnTo>
                <a:lnTo>
                  <a:pt x="5524" y="4074"/>
                </a:lnTo>
                <a:lnTo>
                  <a:pt x="5764" y="4074"/>
                </a:lnTo>
                <a:lnTo>
                  <a:pt x="5764" y="4071"/>
                </a:lnTo>
                <a:lnTo>
                  <a:pt x="5524" y="4071"/>
                </a:lnTo>
                <a:lnTo>
                  <a:pt x="5524" y="3759"/>
                </a:lnTo>
                <a:lnTo>
                  <a:pt x="5764" y="3759"/>
                </a:lnTo>
                <a:lnTo>
                  <a:pt x="5764" y="3756"/>
                </a:lnTo>
                <a:lnTo>
                  <a:pt x="5524" y="3756"/>
                </a:lnTo>
                <a:lnTo>
                  <a:pt x="5524" y="3443"/>
                </a:lnTo>
                <a:lnTo>
                  <a:pt x="5764" y="3443"/>
                </a:lnTo>
                <a:lnTo>
                  <a:pt x="5764" y="3440"/>
                </a:lnTo>
                <a:lnTo>
                  <a:pt x="5524" y="3440"/>
                </a:lnTo>
                <a:lnTo>
                  <a:pt x="5524" y="3127"/>
                </a:lnTo>
                <a:lnTo>
                  <a:pt x="5764" y="3127"/>
                </a:lnTo>
                <a:lnTo>
                  <a:pt x="5764" y="3124"/>
                </a:lnTo>
                <a:lnTo>
                  <a:pt x="5524" y="3124"/>
                </a:lnTo>
                <a:lnTo>
                  <a:pt x="5524" y="2812"/>
                </a:lnTo>
                <a:lnTo>
                  <a:pt x="5764" y="2812"/>
                </a:lnTo>
                <a:lnTo>
                  <a:pt x="5764" y="2810"/>
                </a:lnTo>
                <a:lnTo>
                  <a:pt x="5524" y="2810"/>
                </a:lnTo>
                <a:lnTo>
                  <a:pt x="5524" y="2496"/>
                </a:lnTo>
                <a:lnTo>
                  <a:pt x="5764" y="2496"/>
                </a:lnTo>
                <a:lnTo>
                  <a:pt x="5764" y="2494"/>
                </a:lnTo>
                <a:lnTo>
                  <a:pt x="5524" y="2494"/>
                </a:lnTo>
                <a:lnTo>
                  <a:pt x="5524" y="2180"/>
                </a:lnTo>
                <a:lnTo>
                  <a:pt x="5764" y="2180"/>
                </a:lnTo>
                <a:lnTo>
                  <a:pt x="5764" y="2178"/>
                </a:lnTo>
                <a:lnTo>
                  <a:pt x="5524" y="2178"/>
                </a:lnTo>
                <a:lnTo>
                  <a:pt x="5524" y="1865"/>
                </a:lnTo>
                <a:lnTo>
                  <a:pt x="5764" y="1865"/>
                </a:lnTo>
                <a:lnTo>
                  <a:pt x="5764" y="1863"/>
                </a:lnTo>
                <a:lnTo>
                  <a:pt x="5524" y="1863"/>
                </a:lnTo>
                <a:lnTo>
                  <a:pt x="5524" y="1549"/>
                </a:lnTo>
                <a:lnTo>
                  <a:pt x="5764" y="1549"/>
                </a:lnTo>
                <a:lnTo>
                  <a:pt x="5764" y="1547"/>
                </a:lnTo>
                <a:lnTo>
                  <a:pt x="5524" y="1547"/>
                </a:lnTo>
                <a:lnTo>
                  <a:pt x="5524" y="1233"/>
                </a:lnTo>
                <a:lnTo>
                  <a:pt x="5764" y="1233"/>
                </a:lnTo>
                <a:lnTo>
                  <a:pt x="5764" y="1231"/>
                </a:lnTo>
                <a:lnTo>
                  <a:pt x="5524" y="1231"/>
                </a:lnTo>
                <a:lnTo>
                  <a:pt x="5524" y="918"/>
                </a:lnTo>
                <a:lnTo>
                  <a:pt x="5764" y="918"/>
                </a:lnTo>
                <a:lnTo>
                  <a:pt x="5764" y="916"/>
                </a:lnTo>
                <a:lnTo>
                  <a:pt x="5524" y="916"/>
                </a:lnTo>
                <a:lnTo>
                  <a:pt x="5524" y="602"/>
                </a:lnTo>
                <a:lnTo>
                  <a:pt x="5764" y="602"/>
                </a:lnTo>
                <a:lnTo>
                  <a:pt x="5764" y="600"/>
                </a:lnTo>
                <a:lnTo>
                  <a:pt x="5524" y="600"/>
                </a:lnTo>
                <a:lnTo>
                  <a:pt x="5524" y="286"/>
                </a:lnTo>
                <a:lnTo>
                  <a:pt x="5764" y="286"/>
                </a:lnTo>
                <a:lnTo>
                  <a:pt x="5764" y="284"/>
                </a:lnTo>
                <a:lnTo>
                  <a:pt x="5524" y="284"/>
                </a:lnTo>
                <a:lnTo>
                  <a:pt x="5524" y="0"/>
                </a:lnTo>
                <a:close/>
              </a:path>
            </a:pathLst>
          </a:custGeom>
          <a:solidFill>
            <a:schemeClr val="bg1">
              <a:alpha val="42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>
              <a:solidFill>
                <a:prstClr val="black"/>
              </a:solidFill>
            </a:endParaRPr>
          </a:p>
        </p:txBody>
      </p:sp>
      <p:sp>
        <p:nvSpPr>
          <p:cNvPr id="3" name="Прямоугольник 2"/>
          <p:cNvSpPr/>
          <p:nvPr/>
        </p:nvSpPr>
        <p:spPr>
          <a:xfrm>
            <a:off x="2197099" y="500219"/>
            <a:ext cx="9223376" cy="36163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defTabSz="1051998">
              <a:lnSpc>
                <a:spcPts val="2088"/>
              </a:lnSpc>
            </a:pPr>
            <a:r>
              <a:rPr lang="ru-RU" altLang="ru-RU" dirty="0" smtClean="0">
                <a:solidFill>
                  <a:srgbClr val="E7E6E6">
                    <a:lumMod val="10000"/>
                  </a:srgbClr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РАСЧЕТ </a:t>
            </a:r>
            <a:r>
              <a:rPr lang="ru-RU" altLang="ru-RU" dirty="0">
                <a:solidFill>
                  <a:srgbClr val="E7E6E6">
                    <a:lumMod val="10000"/>
                  </a:srgbClr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ЗАРАБОТНОЙ ПЛАТЫ</a:t>
            </a:r>
            <a:endParaRPr lang="ru-RU" altLang="ru-RU" sz="1200" dirty="0">
              <a:solidFill>
                <a:srgbClr val="E7E6E6">
                  <a:lumMod val="10000"/>
                </a:srgbClr>
              </a:solidFill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8" name="Скругленный прямоугольник 7"/>
          <p:cNvSpPr/>
          <p:nvPr/>
        </p:nvSpPr>
        <p:spPr>
          <a:xfrm>
            <a:off x="7515225" y="914400"/>
            <a:ext cx="4676775" cy="5943600"/>
          </a:xfrm>
          <a:prstGeom prst="roundRect">
            <a:avLst>
              <a:gd name="adj" fmla="val 0"/>
            </a:avLst>
          </a:prstGeom>
          <a:solidFill>
            <a:schemeClr val="bg1"/>
          </a:solidFill>
          <a:ln w="6350">
            <a:noFill/>
          </a:ln>
          <a:effectLst>
            <a:outerShdw blurRad="368300" sx="102000" sy="102000" algn="ctr" rotWithShape="0">
              <a:srgbClr val="8495BA">
                <a:alpha val="13725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2000">
              <a:solidFill>
                <a:prstClr val="white"/>
              </a:solidFill>
            </a:endParaRPr>
          </a:p>
        </p:txBody>
      </p:sp>
      <p:grpSp>
        <p:nvGrpSpPr>
          <p:cNvPr id="198" name="Группа 197"/>
          <p:cNvGrpSpPr/>
          <p:nvPr/>
        </p:nvGrpSpPr>
        <p:grpSpPr>
          <a:xfrm>
            <a:off x="394005" y="2038808"/>
            <a:ext cx="7121220" cy="3752908"/>
            <a:chOff x="423355" y="1875778"/>
            <a:chExt cx="7315566" cy="3855329"/>
          </a:xfrm>
        </p:grpSpPr>
        <p:sp>
          <p:nvSpPr>
            <p:cNvPr id="13" name="Freeform 7"/>
            <p:cNvSpPr>
              <a:spLocks/>
            </p:cNvSpPr>
            <p:nvPr/>
          </p:nvSpPr>
          <p:spPr bwMode="auto">
            <a:xfrm>
              <a:off x="6737828" y="1875778"/>
              <a:ext cx="69627" cy="137519"/>
            </a:xfrm>
            <a:custGeom>
              <a:avLst/>
              <a:gdLst/>
              <a:ahLst/>
              <a:cxnLst>
                <a:cxn ang="0">
                  <a:pos x="36" y="0"/>
                </a:cxn>
                <a:cxn ang="0">
                  <a:pos x="42" y="0"/>
                </a:cxn>
                <a:cxn ang="0">
                  <a:pos x="45" y="16"/>
                </a:cxn>
                <a:cxn ang="0">
                  <a:pos x="45" y="29"/>
                </a:cxn>
                <a:cxn ang="0">
                  <a:pos x="43" y="40"/>
                </a:cxn>
                <a:cxn ang="0">
                  <a:pos x="40" y="57"/>
                </a:cxn>
                <a:cxn ang="0">
                  <a:pos x="37" y="65"/>
                </a:cxn>
                <a:cxn ang="0">
                  <a:pos x="36" y="69"/>
                </a:cxn>
                <a:cxn ang="0">
                  <a:pos x="36" y="73"/>
                </a:cxn>
                <a:cxn ang="0">
                  <a:pos x="33" y="82"/>
                </a:cxn>
                <a:cxn ang="0">
                  <a:pos x="32" y="85"/>
                </a:cxn>
                <a:cxn ang="0">
                  <a:pos x="29" y="86"/>
                </a:cxn>
                <a:cxn ang="0">
                  <a:pos x="26" y="86"/>
                </a:cxn>
                <a:cxn ang="0">
                  <a:pos x="24" y="85"/>
                </a:cxn>
                <a:cxn ang="0">
                  <a:pos x="23" y="82"/>
                </a:cxn>
                <a:cxn ang="0">
                  <a:pos x="20" y="79"/>
                </a:cxn>
                <a:cxn ang="0">
                  <a:pos x="19" y="75"/>
                </a:cxn>
                <a:cxn ang="0">
                  <a:pos x="17" y="69"/>
                </a:cxn>
                <a:cxn ang="0">
                  <a:pos x="16" y="65"/>
                </a:cxn>
                <a:cxn ang="0">
                  <a:pos x="13" y="60"/>
                </a:cxn>
                <a:cxn ang="0">
                  <a:pos x="4" y="52"/>
                </a:cxn>
                <a:cxn ang="0">
                  <a:pos x="2" y="45"/>
                </a:cxn>
                <a:cxn ang="0">
                  <a:pos x="0" y="40"/>
                </a:cxn>
                <a:cxn ang="0">
                  <a:pos x="2" y="35"/>
                </a:cxn>
                <a:cxn ang="0">
                  <a:pos x="6" y="30"/>
                </a:cxn>
                <a:cxn ang="0">
                  <a:pos x="3" y="25"/>
                </a:cxn>
                <a:cxn ang="0">
                  <a:pos x="3" y="20"/>
                </a:cxn>
                <a:cxn ang="0">
                  <a:pos x="6" y="14"/>
                </a:cxn>
                <a:cxn ang="0">
                  <a:pos x="12" y="12"/>
                </a:cxn>
                <a:cxn ang="0">
                  <a:pos x="16" y="10"/>
                </a:cxn>
                <a:cxn ang="0">
                  <a:pos x="22" y="12"/>
                </a:cxn>
                <a:cxn ang="0">
                  <a:pos x="23" y="12"/>
                </a:cxn>
                <a:cxn ang="0">
                  <a:pos x="27" y="6"/>
                </a:cxn>
                <a:cxn ang="0">
                  <a:pos x="36" y="0"/>
                </a:cxn>
              </a:cxnLst>
              <a:rect l="0" t="0" r="r" b="b"/>
              <a:pathLst>
                <a:path w="45" h="86">
                  <a:moveTo>
                    <a:pt x="36" y="0"/>
                  </a:moveTo>
                  <a:lnTo>
                    <a:pt x="42" y="0"/>
                  </a:lnTo>
                  <a:lnTo>
                    <a:pt x="45" y="16"/>
                  </a:lnTo>
                  <a:lnTo>
                    <a:pt x="45" y="29"/>
                  </a:lnTo>
                  <a:lnTo>
                    <a:pt x="43" y="40"/>
                  </a:lnTo>
                  <a:lnTo>
                    <a:pt x="40" y="57"/>
                  </a:lnTo>
                  <a:lnTo>
                    <a:pt x="37" y="65"/>
                  </a:lnTo>
                  <a:lnTo>
                    <a:pt x="36" y="69"/>
                  </a:lnTo>
                  <a:lnTo>
                    <a:pt x="36" y="73"/>
                  </a:lnTo>
                  <a:lnTo>
                    <a:pt x="33" y="82"/>
                  </a:lnTo>
                  <a:lnTo>
                    <a:pt x="32" y="85"/>
                  </a:lnTo>
                  <a:lnTo>
                    <a:pt x="29" y="86"/>
                  </a:lnTo>
                  <a:lnTo>
                    <a:pt x="26" y="86"/>
                  </a:lnTo>
                  <a:lnTo>
                    <a:pt x="24" y="85"/>
                  </a:lnTo>
                  <a:lnTo>
                    <a:pt x="23" y="82"/>
                  </a:lnTo>
                  <a:lnTo>
                    <a:pt x="20" y="79"/>
                  </a:lnTo>
                  <a:lnTo>
                    <a:pt x="19" y="75"/>
                  </a:lnTo>
                  <a:lnTo>
                    <a:pt x="17" y="69"/>
                  </a:lnTo>
                  <a:lnTo>
                    <a:pt x="16" y="65"/>
                  </a:lnTo>
                  <a:lnTo>
                    <a:pt x="13" y="60"/>
                  </a:lnTo>
                  <a:lnTo>
                    <a:pt x="4" y="52"/>
                  </a:lnTo>
                  <a:lnTo>
                    <a:pt x="2" y="45"/>
                  </a:lnTo>
                  <a:lnTo>
                    <a:pt x="0" y="40"/>
                  </a:lnTo>
                  <a:lnTo>
                    <a:pt x="2" y="35"/>
                  </a:lnTo>
                  <a:lnTo>
                    <a:pt x="6" y="30"/>
                  </a:lnTo>
                  <a:lnTo>
                    <a:pt x="3" y="25"/>
                  </a:lnTo>
                  <a:lnTo>
                    <a:pt x="3" y="20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6" y="10"/>
                  </a:lnTo>
                  <a:lnTo>
                    <a:pt x="22" y="12"/>
                  </a:lnTo>
                  <a:lnTo>
                    <a:pt x="23" y="12"/>
                  </a:lnTo>
                  <a:lnTo>
                    <a:pt x="27" y="6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9525">
              <a:solidFill>
                <a:srgbClr val="DEEBF7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4" name="Freeform 8"/>
            <p:cNvSpPr>
              <a:spLocks/>
            </p:cNvSpPr>
            <p:nvPr/>
          </p:nvSpPr>
          <p:spPr bwMode="auto">
            <a:xfrm>
              <a:off x="1685940" y="3540397"/>
              <a:ext cx="399200" cy="265444"/>
            </a:xfrm>
            <a:custGeom>
              <a:avLst/>
              <a:gdLst/>
              <a:ahLst/>
              <a:cxnLst>
                <a:cxn ang="0">
                  <a:pos x="157" y="7"/>
                </a:cxn>
                <a:cxn ang="0">
                  <a:pos x="175" y="17"/>
                </a:cxn>
                <a:cxn ang="0">
                  <a:pos x="197" y="13"/>
                </a:cxn>
                <a:cxn ang="0">
                  <a:pos x="210" y="11"/>
                </a:cxn>
                <a:cxn ang="0">
                  <a:pos x="215" y="17"/>
                </a:cxn>
                <a:cxn ang="0">
                  <a:pos x="220" y="30"/>
                </a:cxn>
                <a:cxn ang="0">
                  <a:pos x="248" y="38"/>
                </a:cxn>
                <a:cxn ang="0">
                  <a:pos x="246" y="40"/>
                </a:cxn>
                <a:cxn ang="0">
                  <a:pos x="256" y="66"/>
                </a:cxn>
                <a:cxn ang="0">
                  <a:pos x="255" y="79"/>
                </a:cxn>
                <a:cxn ang="0">
                  <a:pos x="248" y="80"/>
                </a:cxn>
                <a:cxn ang="0">
                  <a:pos x="242" y="83"/>
                </a:cxn>
                <a:cxn ang="0">
                  <a:pos x="233" y="84"/>
                </a:cxn>
                <a:cxn ang="0">
                  <a:pos x="228" y="80"/>
                </a:cxn>
                <a:cxn ang="0">
                  <a:pos x="220" y="74"/>
                </a:cxn>
                <a:cxn ang="0">
                  <a:pos x="215" y="84"/>
                </a:cxn>
                <a:cxn ang="0">
                  <a:pos x="202" y="100"/>
                </a:cxn>
                <a:cxn ang="0">
                  <a:pos x="173" y="84"/>
                </a:cxn>
                <a:cxn ang="0">
                  <a:pos x="150" y="84"/>
                </a:cxn>
                <a:cxn ang="0">
                  <a:pos x="147" y="106"/>
                </a:cxn>
                <a:cxn ang="0">
                  <a:pos x="149" y="132"/>
                </a:cxn>
                <a:cxn ang="0">
                  <a:pos x="146" y="136"/>
                </a:cxn>
                <a:cxn ang="0">
                  <a:pos x="140" y="143"/>
                </a:cxn>
                <a:cxn ang="0">
                  <a:pos x="129" y="150"/>
                </a:cxn>
                <a:cxn ang="0">
                  <a:pos x="127" y="163"/>
                </a:cxn>
                <a:cxn ang="0">
                  <a:pos x="121" y="166"/>
                </a:cxn>
                <a:cxn ang="0">
                  <a:pos x="113" y="163"/>
                </a:cxn>
                <a:cxn ang="0">
                  <a:pos x="91" y="166"/>
                </a:cxn>
                <a:cxn ang="0">
                  <a:pos x="84" y="165"/>
                </a:cxn>
                <a:cxn ang="0">
                  <a:pos x="87" y="156"/>
                </a:cxn>
                <a:cxn ang="0">
                  <a:pos x="84" y="147"/>
                </a:cxn>
                <a:cxn ang="0">
                  <a:pos x="76" y="152"/>
                </a:cxn>
                <a:cxn ang="0">
                  <a:pos x="48" y="159"/>
                </a:cxn>
                <a:cxn ang="0">
                  <a:pos x="35" y="152"/>
                </a:cxn>
                <a:cxn ang="0">
                  <a:pos x="30" y="145"/>
                </a:cxn>
                <a:cxn ang="0">
                  <a:pos x="31" y="136"/>
                </a:cxn>
                <a:cxn ang="0">
                  <a:pos x="30" y="126"/>
                </a:cxn>
                <a:cxn ang="0">
                  <a:pos x="25" y="122"/>
                </a:cxn>
                <a:cxn ang="0">
                  <a:pos x="30" y="110"/>
                </a:cxn>
                <a:cxn ang="0">
                  <a:pos x="30" y="103"/>
                </a:cxn>
                <a:cxn ang="0">
                  <a:pos x="13" y="100"/>
                </a:cxn>
                <a:cxn ang="0">
                  <a:pos x="5" y="96"/>
                </a:cxn>
                <a:cxn ang="0">
                  <a:pos x="4" y="91"/>
                </a:cxn>
                <a:cxn ang="0">
                  <a:pos x="3" y="86"/>
                </a:cxn>
                <a:cxn ang="0">
                  <a:pos x="1" y="80"/>
                </a:cxn>
                <a:cxn ang="0">
                  <a:pos x="4" y="74"/>
                </a:cxn>
                <a:cxn ang="0">
                  <a:pos x="8" y="73"/>
                </a:cxn>
                <a:cxn ang="0">
                  <a:pos x="7" y="67"/>
                </a:cxn>
                <a:cxn ang="0">
                  <a:pos x="3" y="64"/>
                </a:cxn>
                <a:cxn ang="0">
                  <a:pos x="1" y="59"/>
                </a:cxn>
                <a:cxn ang="0">
                  <a:pos x="4" y="53"/>
                </a:cxn>
                <a:cxn ang="0">
                  <a:pos x="13" y="51"/>
                </a:cxn>
                <a:cxn ang="0">
                  <a:pos x="35" y="47"/>
                </a:cxn>
                <a:cxn ang="0">
                  <a:pos x="58" y="51"/>
                </a:cxn>
                <a:cxn ang="0">
                  <a:pos x="77" y="54"/>
                </a:cxn>
                <a:cxn ang="0">
                  <a:pos x="84" y="48"/>
                </a:cxn>
                <a:cxn ang="0">
                  <a:pos x="81" y="44"/>
                </a:cxn>
                <a:cxn ang="0">
                  <a:pos x="78" y="40"/>
                </a:cxn>
                <a:cxn ang="0">
                  <a:pos x="77" y="34"/>
                </a:cxn>
                <a:cxn ang="0">
                  <a:pos x="80" y="27"/>
                </a:cxn>
                <a:cxn ang="0">
                  <a:pos x="93" y="23"/>
                </a:cxn>
                <a:cxn ang="0">
                  <a:pos x="114" y="13"/>
                </a:cxn>
                <a:cxn ang="0">
                  <a:pos x="156" y="0"/>
                </a:cxn>
              </a:cxnLst>
              <a:rect l="0" t="0" r="r" b="b"/>
              <a:pathLst>
                <a:path w="258" h="166">
                  <a:moveTo>
                    <a:pt x="156" y="0"/>
                  </a:moveTo>
                  <a:lnTo>
                    <a:pt x="157" y="7"/>
                  </a:lnTo>
                  <a:lnTo>
                    <a:pt x="160" y="14"/>
                  </a:lnTo>
                  <a:lnTo>
                    <a:pt x="175" y="17"/>
                  </a:lnTo>
                  <a:lnTo>
                    <a:pt x="187" y="16"/>
                  </a:lnTo>
                  <a:lnTo>
                    <a:pt x="197" y="13"/>
                  </a:lnTo>
                  <a:lnTo>
                    <a:pt x="205" y="10"/>
                  </a:lnTo>
                  <a:lnTo>
                    <a:pt x="210" y="11"/>
                  </a:lnTo>
                  <a:lnTo>
                    <a:pt x="212" y="14"/>
                  </a:lnTo>
                  <a:lnTo>
                    <a:pt x="215" y="17"/>
                  </a:lnTo>
                  <a:lnTo>
                    <a:pt x="215" y="26"/>
                  </a:lnTo>
                  <a:lnTo>
                    <a:pt x="220" y="30"/>
                  </a:lnTo>
                  <a:lnTo>
                    <a:pt x="232" y="33"/>
                  </a:lnTo>
                  <a:lnTo>
                    <a:pt x="248" y="38"/>
                  </a:lnTo>
                  <a:lnTo>
                    <a:pt x="246" y="38"/>
                  </a:lnTo>
                  <a:lnTo>
                    <a:pt x="246" y="40"/>
                  </a:lnTo>
                  <a:lnTo>
                    <a:pt x="248" y="46"/>
                  </a:lnTo>
                  <a:lnTo>
                    <a:pt x="256" y="66"/>
                  </a:lnTo>
                  <a:lnTo>
                    <a:pt x="258" y="77"/>
                  </a:lnTo>
                  <a:lnTo>
                    <a:pt x="255" y="79"/>
                  </a:lnTo>
                  <a:lnTo>
                    <a:pt x="250" y="79"/>
                  </a:lnTo>
                  <a:lnTo>
                    <a:pt x="248" y="80"/>
                  </a:lnTo>
                  <a:lnTo>
                    <a:pt x="245" y="80"/>
                  </a:lnTo>
                  <a:lnTo>
                    <a:pt x="242" y="83"/>
                  </a:lnTo>
                  <a:lnTo>
                    <a:pt x="236" y="86"/>
                  </a:lnTo>
                  <a:lnTo>
                    <a:pt x="233" y="84"/>
                  </a:lnTo>
                  <a:lnTo>
                    <a:pt x="230" y="81"/>
                  </a:lnTo>
                  <a:lnTo>
                    <a:pt x="228" y="80"/>
                  </a:lnTo>
                  <a:lnTo>
                    <a:pt x="226" y="77"/>
                  </a:lnTo>
                  <a:lnTo>
                    <a:pt x="220" y="74"/>
                  </a:lnTo>
                  <a:lnTo>
                    <a:pt x="218" y="77"/>
                  </a:lnTo>
                  <a:lnTo>
                    <a:pt x="215" y="84"/>
                  </a:lnTo>
                  <a:lnTo>
                    <a:pt x="209" y="93"/>
                  </a:lnTo>
                  <a:lnTo>
                    <a:pt x="202" y="100"/>
                  </a:lnTo>
                  <a:lnTo>
                    <a:pt x="186" y="90"/>
                  </a:lnTo>
                  <a:lnTo>
                    <a:pt x="173" y="84"/>
                  </a:lnTo>
                  <a:lnTo>
                    <a:pt x="162" y="83"/>
                  </a:lnTo>
                  <a:lnTo>
                    <a:pt x="150" y="84"/>
                  </a:lnTo>
                  <a:lnTo>
                    <a:pt x="147" y="94"/>
                  </a:lnTo>
                  <a:lnTo>
                    <a:pt x="147" y="106"/>
                  </a:lnTo>
                  <a:lnTo>
                    <a:pt x="149" y="119"/>
                  </a:lnTo>
                  <a:lnTo>
                    <a:pt x="149" y="132"/>
                  </a:lnTo>
                  <a:lnTo>
                    <a:pt x="147" y="133"/>
                  </a:lnTo>
                  <a:lnTo>
                    <a:pt x="146" y="136"/>
                  </a:lnTo>
                  <a:lnTo>
                    <a:pt x="143" y="140"/>
                  </a:lnTo>
                  <a:lnTo>
                    <a:pt x="140" y="143"/>
                  </a:lnTo>
                  <a:lnTo>
                    <a:pt x="132" y="147"/>
                  </a:lnTo>
                  <a:lnTo>
                    <a:pt x="129" y="150"/>
                  </a:lnTo>
                  <a:lnTo>
                    <a:pt x="127" y="153"/>
                  </a:lnTo>
                  <a:lnTo>
                    <a:pt x="127" y="163"/>
                  </a:lnTo>
                  <a:lnTo>
                    <a:pt x="124" y="166"/>
                  </a:lnTo>
                  <a:lnTo>
                    <a:pt x="121" y="166"/>
                  </a:lnTo>
                  <a:lnTo>
                    <a:pt x="116" y="163"/>
                  </a:lnTo>
                  <a:lnTo>
                    <a:pt x="113" y="163"/>
                  </a:lnTo>
                  <a:lnTo>
                    <a:pt x="101" y="165"/>
                  </a:lnTo>
                  <a:lnTo>
                    <a:pt x="91" y="166"/>
                  </a:lnTo>
                  <a:lnTo>
                    <a:pt x="86" y="166"/>
                  </a:lnTo>
                  <a:lnTo>
                    <a:pt x="84" y="165"/>
                  </a:lnTo>
                  <a:lnTo>
                    <a:pt x="84" y="162"/>
                  </a:lnTo>
                  <a:lnTo>
                    <a:pt x="87" y="156"/>
                  </a:lnTo>
                  <a:lnTo>
                    <a:pt x="87" y="149"/>
                  </a:lnTo>
                  <a:lnTo>
                    <a:pt x="84" y="147"/>
                  </a:lnTo>
                  <a:lnTo>
                    <a:pt x="80" y="147"/>
                  </a:lnTo>
                  <a:lnTo>
                    <a:pt x="76" y="152"/>
                  </a:lnTo>
                  <a:lnTo>
                    <a:pt x="61" y="159"/>
                  </a:lnTo>
                  <a:lnTo>
                    <a:pt x="48" y="159"/>
                  </a:lnTo>
                  <a:lnTo>
                    <a:pt x="44" y="157"/>
                  </a:lnTo>
                  <a:lnTo>
                    <a:pt x="35" y="152"/>
                  </a:lnTo>
                  <a:lnTo>
                    <a:pt x="33" y="149"/>
                  </a:lnTo>
                  <a:lnTo>
                    <a:pt x="30" y="145"/>
                  </a:lnTo>
                  <a:lnTo>
                    <a:pt x="30" y="139"/>
                  </a:lnTo>
                  <a:lnTo>
                    <a:pt x="31" y="136"/>
                  </a:lnTo>
                  <a:lnTo>
                    <a:pt x="31" y="129"/>
                  </a:lnTo>
                  <a:lnTo>
                    <a:pt x="30" y="126"/>
                  </a:lnTo>
                  <a:lnTo>
                    <a:pt x="27" y="124"/>
                  </a:lnTo>
                  <a:lnTo>
                    <a:pt x="25" y="122"/>
                  </a:lnTo>
                  <a:lnTo>
                    <a:pt x="25" y="119"/>
                  </a:lnTo>
                  <a:lnTo>
                    <a:pt x="30" y="110"/>
                  </a:lnTo>
                  <a:lnTo>
                    <a:pt x="31" y="106"/>
                  </a:lnTo>
                  <a:lnTo>
                    <a:pt x="30" y="103"/>
                  </a:lnTo>
                  <a:lnTo>
                    <a:pt x="25" y="100"/>
                  </a:lnTo>
                  <a:lnTo>
                    <a:pt x="13" y="100"/>
                  </a:lnTo>
                  <a:lnTo>
                    <a:pt x="7" y="97"/>
                  </a:lnTo>
                  <a:lnTo>
                    <a:pt x="5" y="96"/>
                  </a:lnTo>
                  <a:lnTo>
                    <a:pt x="4" y="93"/>
                  </a:lnTo>
                  <a:lnTo>
                    <a:pt x="4" y="91"/>
                  </a:lnTo>
                  <a:lnTo>
                    <a:pt x="3" y="89"/>
                  </a:lnTo>
                  <a:lnTo>
                    <a:pt x="3" y="86"/>
                  </a:lnTo>
                  <a:lnTo>
                    <a:pt x="0" y="83"/>
                  </a:lnTo>
                  <a:lnTo>
                    <a:pt x="1" y="80"/>
                  </a:lnTo>
                  <a:lnTo>
                    <a:pt x="1" y="77"/>
                  </a:lnTo>
                  <a:lnTo>
                    <a:pt x="4" y="74"/>
                  </a:lnTo>
                  <a:lnTo>
                    <a:pt x="7" y="74"/>
                  </a:lnTo>
                  <a:lnTo>
                    <a:pt x="8" y="73"/>
                  </a:lnTo>
                  <a:lnTo>
                    <a:pt x="8" y="70"/>
                  </a:lnTo>
                  <a:lnTo>
                    <a:pt x="7" y="67"/>
                  </a:lnTo>
                  <a:lnTo>
                    <a:pt x="4" y="67"/>
                  </a:lnTo>
                  <a:lnTo>
                    <a:pt x="3" y="64"/>
                  </a:lnTo>
                  <a:lnTo>
                    <a:pt x="3" y="63"/>
                  </a:lnTo>
                  <a:lnTo>
                    <a:pt x="1" y="59"/>
                  </a:lnTo>
                  <a:lnTo>
                    <a:pt x="1" y="54"/>
                  </a:lnTo>
                  <a:lnTo>
                    <a:pt x="4" y="53"/>
                  </a:lnTo>
                  <a:lnTo>
                    <a:pt x="8" y="51"/>
                  </a:lnTo>
                  <a:lnTo>
                    <a:pt x="13" y="51"/>
                  </a:lnTo>
                  <a:lnTo>
                    <a:pt x="17" y="50"/>
                  </a:lnTo>
                  <a:lnTo>
                    <a:pt x="35" y="47"/>
                  </a:lnTo>
                  <a:lnTo>
                    <a:pt x="51" y="50"/>
                  </a:lnTo>
                  <a:lnTo>
                    <a:pt x="58" y="51"/>
                  </a:lnTo>
                  <a:lnTo>
                    <a:pt x="67" y="53"/>
                  </a:lnTo>
                  <a:lnTo>
                    <a:pt x="77" y="54"/>
                  </a:lnTo>
                  <a:lnTo>
                    <a:pt x="83" y="50"/>
                  </a:lnTo>
                  <a:lnTo>
                    <a:pt x="84" y="48"/>
                  </a:lnTo>
                  <a:lnTo>
                    <a:pt x="83" y="46"/>
                  </a:lnTo>
                  <a:lnTo>
                    <a:pt x="81" y="44"/>
                  </a:lnTo>
                  <a:lnTo>
                    <a:pt x="80" y="41"/>
                  </a:lnTo>
                  <a:lnTo>
                    <a:pt x="78" y="40"/>
                  </a:lnTo>
                  <a:lnTo>
                    <a:pt x="77" y="37"/>
                  </a:lnTo>
                  <a:lnTo>
                    <a:pt x="77" y="34"/>
                  </a:lnTo>
                  <a:lnTo>
                    <a:pt x="78" y="30"/>
                  </a:lnTo>
                  <a:lnTo>
                    <a:pt x="80" y="27"/>
                  </a:lnTo>
                  <a:lnTo>
                    <a:pt x="83" y="24"/>
                  </a:lnTo>
                  <a:lnTo>
                    <a:pt x="93" y="23"/>
                  </a:lnTo>
                  <a:lnTo>
                    <a:pt x="103" y="18"/>
                  </a:lnTo>
                  <a:lnTo>
                    <a:pt x="114" y="13"/>
                  </a:lnTo>
                  <a:lnTo>
                    <a:pt x="147" y="4"/>
                  </a:lnTo>
                  <a:lnTo>
                    <a:pt x="156" y="0"/>
                  </a:lnTo>
                  <a:close/>
                </a:path>
              </a:pathLst>
            </a:custGeom>
            <a:solidFill>
              <a:srgbClr val="5F95CA"/>
            </a:solidFill>
            <a:ln w="9525">
              <a:solidFill>
                <a:srgbClr val="DEEBF7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b="1">
                <a:solidFill>
                  <a:prstClr val="black"/>
                </a:solidFill>
              </a:endParaRPr>
            </a:p>
          </p:txBody>
        </p:sp>
        <p:sp>
          <p:nvSpPr>
            <p:cNvPr id="15" name="Freeform 9"/>
            <p:cNvSpPr>
              <a:spLocks/>
            </p:cNvSpPr>
            <p:nvPr/>
          </p:nvSpPr>
          <p:spPr bwMode="auto">
            <a:xfrm>
              <a:off x="1097972" y="3249369"/>
              <a:ext cx="221261" cy="230264"/>
            </a:xfrm>
            <a:custGeom>
              <a:avLst/>
              <a:gdLst/>
              <a:ahLst/>
              <a:cxnLst>
                <a:cxn ang="0">
                  <a:pos x="51" y="3"/>
                </a:cxn>
                <a:cxn ang="0">
                  <a:pos x="61" y="26"/>
                </a:cxn>
                <a:cxn ang="0">
                  <a:pos x="71" y="34"/>
                </a:cxn>
                <a:cxn ang="0">
                  <a:pos x="93" y="31"/>
                </a:cxn>
                <a:cxn ang="0">
                  <a:pos x="94" y="28"/>
                </a:cxn>
                <a:cxn ang="0">
                  <a:pos x="117" y="36"/>
                </a:cxn>
                <a:cxn ang="0">
                  <a:pos x="140" y="43"/>
                </a:cxn>
                <a:cxn ang="0">
                  <a:pos x="143" y="56"/>
                </a:cxn>
                <a:cxn ang="0">
                  <a:pos x="135" y="74"/>
                </a:cxn>
                <a:cxn ang="0">
                  <a:pos x="130" y="80"/>
                </a:cxn>
                <a:cxn ang="0">
                  <a:pos x="135" y="90"/>
                </a:cxn>
                <a:cxn ang="0">
                  <a:pos x="132" y="103"/>
                </a:cxn>
                <a:cxn ang="0">
                  <a:pos x="123" y="113"/>
                </a:cxn>
                <a:cxn ang="0">
                  <a:pos x="119" y="120"/>
                </a:cxn>
                <a:cxn ang="0">
                  <a:pos x="103" y="117"/>
                </a:cxn>
                <a:cxn ang="0">
                  <a:pos x="96" y="113"/>
                </a:cxn>
                <a:cxn ang="0">
                  <a:pos x="94" y="116"/>
                </a:cxn>
                <a:cxn ang="0">
                  <a:pos x="93" y="124"/>
                </a:cxn>
                <a:cxn ang="0">
                  <a:pos x="87" y="127"/>
                </a:cxn>
                <a:cxn ang="0">
                  <a:pos x="76" y="129"/>
                </a:cxn>
                <a:cxn ang="0">
                  <a:pos x="74" y="136"/>
                </a:cxn>
                <a:cxn ang="0">
                  <a:pos x="69" y="142"/>
                </a:cxn>
                <a:cxn ang="0">
                  <a:pos x="61" y="144"/>
                </a:cxn>
                <a:cxn ang="0">
                  <a:pos x="49" y="134"/>
                </a:cxn>
                <a:cxn ang="0">
                  <a:pos x="44" y="137"/>
                </a:cxn>
                <a:cxn ang="0">
                  <a:pos x="40" y="140"/>
                </a:cxn>
                <a:cxn ang="0">
                  <a:pos x="40" y="130"/>
                </a:cxn>
                <a:cxn ang="0">
                  <a:pos x="50" y="122"/>
                </a:cxn>
                <a:cxn ang="0">
                  <a:pos x="54" y="113"/>
                </a:cxn>
                <a:cxn ang="0">
                  <a:pos x="36" y="83"/>
                </a:cxn>
                <a:cxn ang="0">
                  <a:pos x="14" y="64"/>
                </a:cxn>
                <a:cxn ang="0">
                  <a:pos x="3" y="58"/>
                </a:cxn>
                <a:cxn ang="0">
                  <a:pos x="0" y="47"/>
                </a:cxn>
                <a:cxn ang="0">
                  <a:pos x="13" y="26"/>
                </a:cxn>
                <a:cxn ang="0">
                  <a:pos x="31" y="14"/>
                </a:cxn>
                <a:cxn ang="0">
                  <a:pos x="38" y="4"/>
                </a:cxn>
                <a:cxn ang="0">
                  <a:pos x="44" y="0"/>
                </a:cxn>
              </a:cxnLst>
              <a:rect l="0" t="0" r="r" b="b"/>
              <a:pathLst>
                <a:path w="143" h="144">
                  <a:moveTo>
                    <a:pt x="44" y="0"/>
                  </a:moveTo>
                  <a:lnTo>
                    <a:pt x="51" y="3"/>
                  </a:lnTo>
                  <a:lnTo>
                    <a:pt x="56" y="8"/>
                  </a:lnTo>
                  <a:lnTo>
                    <a:pt x="61" y="26"/>
                  </a:lnTo>
                  <a:lnTo>
                    <a:pt x="66" y="33"/>
                  </a:lnTo>
                  <a:lnTo>
                    <a:pt x="71" y="34"/>
                  </a:lnTo>
                  <a:lnTo>
                    <a:pt x="87" y="34"/>
                  </a:lnTo>
                  <a:lnTo>
                    <a:pt x="93" y="31"/>
                  </a:lnTo>
                  <a:lnTo>
                    <a:pt x="94" y="30"/>
                  </a:lnTo>
                  <a:lnTo>
                    <a:pt x="94" y="28"/>
                  </a:lnTo>
                  <a:lnTo>
                    <a:pt x="96" y="27"/>
                  </a:lnTo>
                  <a:lnTo>
                    <a:pt x="117" y="36"/>
                  </a:lnTo>
                  <a:lnTo>
                    <a:pt x="139" y="41"/>
                  </a:lnTo>
                  <a:lnTo>
                    <a:pt x="140" y="43"/>
                  </a:lnTo>
                  <a:lnTo>
                    <a:pt x="142" y="48"/>
                  </a:lnTo>
                  <a:lnTo>
                    <a:pt x="143" y="56"/>
                  </a:lnTo>
                  <a:lnTo>
                    <a:pt x="143" y="61"/>
                  </a:lnTo>
                  <a:lnTo>
                    <a:pt x="135" y="74"/>
                  </a:lnTo>
                  <a:lnTo>
                    <a:pt x="132" y="77"/>
                  </a:lnTo>
                  <a:lnTo>
                    <a:pt x="130" y="80"/>
                  </a:lnTo>
                  <a:lnTo>
                    <a:pt x="132" y="84"/>
                  </a:lnTo>
                  <a:lnTo>
                    <a:pt x="135" y="90"/>
                  </a:lnTo>
                  <a:lnTo>
                    <a:pt x="135" y="96"/>
                  </a:lnTo>
                  <a:lnTo>
                    <a:pt x="132" y="103"/>
                  </a:lnTo>
                  <a:lnTo>
                    <a:pt x="126" y="109"/>
                  </a:lnTo>
                  <a:lnTo>
                    <a:pt x="123" y="113"/>
                  </a:lnTo>
                  <a:lnTo>
                    <a:pt x="122" y="117"/>
                  </a:lnTo>
                  <a:lnTo>
                    <a:pt x="119" y="120"/>
                  </a:lnTo>
                  <a:lnTo>
                    <a:pt x="110" y="120"/>
                  </a:lnTo>
                  <a:lnTo>
                    <a:pt x="103" y="117"/>
                  </a:lnTo>
                  <a:lnTo>
                    <a:pt x="99" y="114"/>
                  </a:lnTo>
                  <a:lnTo>
                    <a:pt x="96" y="113"/>
                  </a:lnTo>
                  <a:lnTo>
                    <a:pt x="94" y="114"/>
                  </a:lnTo>
                  <a:lnTo>
                    <a:pt x="94" y="116"/>
                  </a:lnTo>
                  <a:lnTo>
                    <a:pt x="93" y="119"/>
                  </a:lnTo>
                  <a:lnTo>
                    <a:pt x="93" y="124"/>
                  </a:lnTo>
                  <a:lnTo>
                    <a:pt x="92" y="126"/>
                  </a:lnTo>
                  <a:lnTo>
                    <a:pt x="87" y="127"/>
                  </a:lnTo>
                  <a:lnTo>
                    <a:pt x="79" y="127"/>
                  </a:lnTo>
                  <a:lnTo>
                    <a:pt x="76" y="129"/>
                  </a:lnTo>
                  <a:lnTo>
                    <a:pt x="74" y="130"/>
                  </a:lnTo>
                  <a:lnTo>
                    <a:pt x="74" y="136"/>
                  </a:lnTo>
                  <a:lnTo>
                    <a:pt x="73" y="139"/>
                  </a:lnTo>
                  <a:lnTo>
                    <a:pt x="69" y="142"/>
                  </a:lnTo>
                  <a:lnTo>
                    <a:pt x="64" y="143"/>
                  </a:lnTo>
                  <a:lnTo>
                    <a:pt x="61" y="144"/>
                  </a:lnTo>
                  <a:lnTo>
                    <a:pt x="56" y="142"/>
                  </a:lnTo>
                  <a:lnTo>
                    <a:pt x="49" y="134"/>
                  </a:lnTo>
                  <a:lnTo>
                    <a:pt x="47" y="136"/>
                  </a:lnTo>
                  <a:lnTo>
                    <a:pt x="44" y="137"/>
                  </a:lnTo>
                  <a:lnTo>
                    <a:pt x="43" y="139"/>
                  </a:lnTo>
                  <a:lnTo>
                    <a:pt x="40" y="140"/>
                  </a:lnTo>
                  <a:lnTo>
                    <a:pt x="38" y="134"/>
                  </a:lnTo>
                  <a:lnTo>
                    <a:pt x="40" y="130"/>
                  </a:lnTo>
                  <a:lnTo>
                    <a:pt x="44" y="126"/>
                  </a:lnTo>
                  <a:lnTo>
                    <a:pt x="50" y="122"/>
                  </a:lnTo>
                  <a:lnTo>
                    <a:pt x="54" y="119"/>
                  </a:lnTo>
                  <a:lnTo>
                    <a:pt x="54" y="113"/>
                  </a:lnTo>
                  <a:lnTo>
                    <a:pt x="47" y="97"/>
                  </a:lnTo>
                  <a:lnTo>
                    <a:pt x="36" y="83"/>
                  </a:lnTo>
                  <a:lnTo>
                    <a:pt x="23" y="70"/>
                  </a:lnTo>
                  <a:lnTo>
                    <a:pt x="14" y="64"/>
                  </a:lnTo>
                  <a:lnTo>
                    <a:pt x="7" y="63"/>
                  </a:lnTo>
                  <a:lnTo>
                    <a:pt x="3" y="58"/>
                  </a:lnTo>
                  <a:lnTo>
                    <a:pt x="0" y="54"/>
                  </a:lnTo>
                  <a:lnTo>
                    <a:pt x="0" y="47"/>
                  </a:lnTo>
                  <a:lnTo>
                    <a:pt x="4" y="36"/>
                  </a:lnTo>
                  <a:lnTo>
                    <a:pt x="13" y="26"/>
                  </a:lnTo>
                  <a:lnTo>
                    <a:pt x="23" y="20"/>
                  </a:lnTo>
                  <a:lnTo>
                    <a:pt x="31" y="14"/>
                  </a:lnTo>
                  <a:lnTo>
                    <a:pt x="36" y="8"/>
                  </a:lnTo>
                  <a:lnTo>
                    <a:pt x="38" y="4"/>
                  </a:lnTo>
                  <a:lnTo>
                    <a:pt x="41" y="1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9DA8BE"/>
            </a:solidFill>
            <a:ln w="9525">
              <a:solidFill>
                <a:srgbClr val="DEEBF7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6" name="Freeform 10"/>
            <p:cNvSpPr>
              <a:spLocks/>
            </p:cNvSpPr>
            <p:nvPr/>
          </p:nvSpPr>
          <p:spPr bwMode="auto">
            <a:xfrm>
              <a:off x="6457769" y="2355495"/>
              <a:ext cx="55702" cy="38377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26" y="0"/>
                </a:cxn>
                <a:cxn ang="0">
                  <a:pos x="31" y="4"/>
                </a:cxn>
                <a:cxn ang="0">
                  <a:pos x="36" y="13"/>
                </a:cxn>
                <a:cxn ang="0">
                  <a:pos x="36" y="18"/>
                </a:cxn>
                <a:cxn ang="0">
                  <a:pos x="31" y="21"/>
                </a:cxn>
                <a:cxn ang="0">
                  <a:pos x="19" y="24"/>
                </a:cxn>
                <a:cxn ang="0">
                  <a:pos x="8" y="24"/>
                </a:cxn>
                <a:cxn ang="0">
                  <a:pos x="3" y="23"/>
                </a:cxn>
                <a:cxn ang="0">
                  <a:pos x="2" y="20"/>
                </a:cxn>
                <a:cxn ang="0">
                  <a:pos x="0" y="18"/>
                </a:cxn>
                <a:cxn ang="0">
                  <a:pos x="3" y="15"/>
                </a:cxn>
                <a:cxn ang="0">
                  <a:pos x="6" y="14"/>
                </a:cxn>
                <a:cxn ang="0">
                  <a:pos x="9" y="14"/>
                </a:cxn>
                <a:cxn ang="0">
                  <a:pos x="10" y="13"/>
                </a:cxn>
                <a:cxn ang="0">
                  <a:pos x="13" y="13"/>
                </a:cxn>
                <a:cxn ang="0">
                  <a:pos x="13" y="11"/>
                </a:cxn>
                <a:cxn ang="0">
                  <a:pos x="15" y="8"/>
                </a:cxn>
                <a:cxn ang="0">
                  <a:pos x="18" y="7"/>
                </a:cxn>
                <a:cxn ang="0">
                  <a:pos x="19" y="5"/>
                </a:cxn>
                <a:cxn ang="0">
                  <a:pos x="21" y="3"/>
                </a:cxn>
                <a:cxn ang="0">
                  <a:pos x="23" y="1"/>
                </a:cxn>
                <a:cxn ang="0">
                  <a:pos x="25" y="0"/>
                </a:cxn>
              </a:cxnLst>
              <a:rect l="0" t="0" r="r" b="b"/>
              <a:pathLst>
                <a:path w="36" h="24">
                  <a:moveTo>
                    <a:pt x="25" y="0"/>
                  </a:moveTo>
                  <a:lnTo>
                    <a:pt x="26" y="0"/>
                  </a:lnTo>
                  <a:lnTo>
                    <a:pt x="31" y="4"/>
                  </a:lnTo>
                  <a:lnTo>
                    <a:pt x="36" y="13"/>
                  </a:lnTo>
                  <a:lnTo>
                    <a:pt x="36" y="18"/>
                  </a:lnTo>
                  <a:lnTo>
                    <a:pt x="31" y="21"/>
                  </a:lnTo>
                  <a:lnTo>
                    <a:pt x="19" y="24"/>
                  </a:lnTo>
                  <a:lnTo>
                    <a:pt x="8" y="24"/>
                  </a:lnTo>
                  <a:lnTo>
                    <a:pt x="3" y="23"/>
                  </a:lnTo>
                  <a:lnTo>
                    <a:pt x="2" y="20"/>
                  </a:lnTo>
                  <a:lnTo>
                    <a:pt x="0" y="18"/>
                  </a:lnTo>
                  <a:lnTo>
                    <a:pt x="3" y="15"/>
                  </a:lnTo>
                  <a:lnTo>
                    <a:pt x="6" y="14"/>
                  </a:lnTo>
                  <a:lnTo>
                    <a:pt x="9" y="14"/>
                  </a:lnTo>
                  <a:lnTo>
                    <a:pt x="10" y="13"/>
                  </a:lnTo>
                  <a:lnTo>
                    <a:pt x="13" y="13"/>
                  </a:lnTo>
                  <a:lnTo>
                    <a:pt x="13" y="11"/>
                  </a:lnTo>
                  <a:lnTo>
                    <a:pt x="15" y="8"/>
                  </a:lnTo>
                  <a:lnTo>
                    <a:pt x="18" y="7"/>
                  </a:lnTo>
                  <a:lnTo>
                    <a:pt x="19" y="5"/>
                  </a:lnTo>
                  <a:lnTo>
                    <a:pt x="21" y="3"/>
                  </a:lnTo>
                  <a:lnTo>
                    <a:pt x="23" y="1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rgbClr val="DEEBF7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7" name="Freeform 11"/>
            <p:cNvSpPr>
              <a:spLocks/>
            </p:cNvSpPr>
            <p:nvPr/>
          </p:nvSpPr>
          <p:spPr bwMode="auto">
            <a:xfrm>
              <a:off x="2374482" y="3732284"/>
              <a:ext cx="505962" cy="596449"/>
            </a:xfrm>
            <a:custGeom>
              <a:avLst/>
              <a:gdLst/>
              <a:ahLst/>
              <a:cxnLst>
                <a:cxn ang="0">
                  <a:pos x="274" y="19"/>
                </a:cxn>
                <a:cxn ang="0">
                  <a:pos x="297" y="37"/>
                </a:cxn>
                <a:cxn ang="0">
                  <a:pos x="300" y="45"/>
                </a:cxn>
                <a:cxn ang="0">
                  <a:pos x="314" y="59"/>
                </a:cxn>
                <a:cxn ang="0">
                  <a:pos x="324" y="105"/>
                </a:cxn>
                <a:cxn ang="0">
                  <a:pos x="316" y="113"/>
                </a:cxn>
                <a:cxn ang="0">
                  <a:pos x="309" y="121"/>
                </a:cxn>
                <a:cxn ang="0">
                  <a:pos x="313" y="136"/>
                </a:cxn>
                <a:cxn ang="0">
                  <a:pos x="312" y="161"/>
                </a:cxn>
                <a:cxn ang="0">
                  <a:pos x="312" y="178"/>
                </a:cxn>
                <a:cxn ang="0">
                  <a:pos x="301" y="202"/>
                </a:cxn>
                <a:cxn ang="0">
                  <a:pos x="323" y="225"/>
                </a:cxn>
                <a:cxn ang="0">
                  <a:pos x="322" y="272"/>
                </a:cxn>
                <a:cxn ang="0">
                  <a:pos x="319" y="301"/>
                </a:cxn>
                <a:cxn ang="0">
                  <a:pos x="320" y="317"/>
                </a:cxn>
                <a:cxn ang="0">
                  <a:pos x="291" y="327"/>
                </a:cxn>
                <a:cxn ang="0">
                  <a:pos x="274" y="321"/>
                </a:cxn>
                <a:cxn ang="0">
                  <a:pos x="253" y="346"/>
                </a:cxn>
                <a:cxn ang="0">
                  <a:pos x="243" y="366"/>
                </a:cxn>
                <a:cxn ang="0">
                  <a:pos x="205" y="373"/>
                </a:cxn>
                <a:cxn ang="0">
                  <a:pos x="175" y="351"/>
                </a:cxn>
                <a:cxn ang="0">
                  <a:pos x="147" y="347"/>
                </a:cxn>
                <a:cxn ang="0">
                  <a:pos x="127" y="340"/>
                </a:cxn>
                <a:cxn ang="0">
                  <a:pos x="114" y="328"/>
                </a:cxn>
                <a:cxn ang="0">
                  <a:pos x="99" y="324"/>
                </a:cxn>
                <a:cxn ang="0">
                  <a:pos x="84" y="314"/>
                </a:cxn>
                <a:cxn ang="0">
                  <a:pos x="69" y="300"/>
                </a:cxn>
                <a:cxn ang="0">
                  <a:pos x="55" y="294"/>
                </a:cxn>
                <a:cxn ang="0">
                  <a:pos x="46" y="297"/>
                </a:cxn>
                <a:cxn ang="0">
                  <a:pos x="18" y="271"/>
                </a:cxn>
                <a:cxn ang="0">
                  <a:pos x="5" y="260"/>
                </a:cxn>
                <a:cxn ang="0">
                  <a:pos x="8" y="241"/>
                </a:cxn>
                <a:cxn ang="0">
                  <a:pos x="28" y="219"/>
                </a:cxn>
                <a:cxn ang="0">
                  <a:pos x="41" y="229"/>
                </a:cxn>
                <a:cxn ang="0">
                  <a:pos x="58" y="212"/>
                </a:cxn>
                <a:cxn ang="0">
                  <a:pos x="72" y="194"/>
                </a:cxn>
                <a:cxn ang="0">
                  <a:pos x="84" y="204"/>
                </a:cxn>
                <a:cxn ang="0">
                  <a:pos x="102" y="205"/>
                </a:cxn>
                <a:cxn ang="0">
                  <a:pos x="111" y="181"/>
                </a:cxn>
                <a:cxn ang="0">
                  <a:pos x="145" y="174"/>
                </a:cxn>
                <a:cxn ang="0">
                  <a:pos x="147" y="161"/>
                </a:cxn>
                <a:cxn ang="0">
                  <a:pos x="151" y="146"/>
                </a:cxn>
                <a:cxn ang="0">
                  <a:pos x="155" y="133"/>
                </a:cxn>
                <a:cxn ang="0">
                  <a:pos x="155" y="111"/>
                </a:cxn>
                <a:cxn ang="0">
                  <a:pos x="174" y="99"/>
                </a:cxn>
                <a:cxn ang="0">
                  <a:pos x="188" y="89"/>
                </a:cxn>
                <a:cxn ang="0">
                  <a:pos x="218" y="66"/>
                </a:cxn>
                <a:cxn ang="0">
                  <a:pos x="231" y="43"/>
                </a:cxn>
                <a:cxn ang="0">
                  <a:pos x="246" y="26"/>
                </a:cxn>
                <a:cxn ang="0">
                  <a:pos x="260" y="2"/>
                </a:cxn>
              </a:cxnLst>
              <a:rect l="0" t="0" r="r" b="b"/>
              <a:pathLst>
                <a:path w="327" h="373">
                  <a:moveTo>
                    <a:pt x="267" y="0"/>
                  </a:moveTo>
                  <a:lnTo>
                    <a:pt x="271" y="10"/>
                  </a:lnTo>
                  <a:lnTo>
                    <a:pt x="274" y="19"/>
                  </a:lnTo>
                  <a:lnTo>
                    <a:pt x="281" y="27"/>
                  </a:lnTo>
                  <a:lnTo>
                    <a:pt x="294" y="36"/>
                  </a:lnTo>
                  <a:lnTo>
                    <a:pt x="297" y="37"/>
                  </a:lnTo>
                  <a:lnTo>
                    <a:pt x="299" y="39"/>
                  </a:lnTo>
                  <a:lnTo>
                    <a:pt x="299" y="42"/>
                  </a:lnTo>
                  <a:lnTo>
                    <a:pt x="300" y="45"/>
                  </a:lnTo>
                  <a:lnTo>
                    <a:pt x="303" y="49"/>
                  </a:lnTo>
                  <a:lnTo>
                    <a:pt x="307" y="52"/>
                  </a:lnTo>
                  <a:lnTo>
                    <a:pt x="314" y="59"/>
                  </a:lnTo>
                  <a:lnTo>
                    <a:pt x="319" y="70"/>
                  </a:lnTo>
                  <a:lnTo>
                    <a:pt x="324" y="96"/>
                  </a:lnTo>
                  <a:lnTo>
                    <a:pt x="324" y="105"/>
                  </a:lnTo>
                  <a:lnTo>
                    <a:pt x="323" y="108"/>
                  </a:lnTo>
                  <a:lnTo>
                    <a:pt x="319" y="111"/>
                  </a:lnTo>
                  <a:lnTo>
                    <a:pt x="316" y="113"/>
                  </a:lnTo>
                  <a:lnTo>
                    <a:pt x="313" y="115"/>
                  </a:lnTo>
                  <a:lnTo>
                    <a:pt x="310" y="118"/>
                  </a:lnTo>
                  <a:lnTo>
                    <a:pt x="309" y="121"/>
                  </a:lnTo>
                  <a:lnTo>
                    <a:pt x="309" y="123"/>
                  </a:lnTo>
                  <a:lnTo>
                    <a:pt x="313" y="132"/>
                  </a:lnTo>
                  <a:lnTo>
                    <a:pt x="313" y="136"/>
                  </a:lnTo>
                  <a:lnTo>
                    <a:pt x="310" y="145"/>
                  </a:lnTo>
                  <a:lnTo>
                    <a:pt x="310" y="156"/>
                  </a:lnTo>
                  <a:lnTo>
                    <a:pt x="312" y="161"/>
                  </a:lnTo>
                  <a:lnTo>
                    <a:pt x="314" y="165"/>
                  </a:lnTo>
                  <a:lnTo>
                    <a:pt x="314" y="169"/>
                  </a:lnTo>
                  <a:lnTo>
                    <a:pt x="312" y="178"/>
                  </a:lnTo>
                  <a:lnTo>
                    <a:pt x="307" y="186"/>
                  </a:lnTo>
                  <a:lnTo>
                    <a:pt x="303" y="194"/>
                  </a:lnTo>
                  <a:lnTo>
                    <a:pt x="301" y="202"/>
                  </a:lnTo>
                  <a:lnTo>
                    <a:pt x="304" y="208"/>
                  </a:lnTo>
                  <a:lnTo>
                    <a:pt x="319" y="219"/>
                  </a:lnTo>
                  <a:lnTo>
                    <a:pt x="323" y="225"/>
                  </a:lnTo>
                  <a:lnTo>
                    <a:pt x="324" y="237"/>
                  </a:lnTo>
                  <a:lnTo>
                    <a:pt x="322" y="260"/>
                  </a:lnTo>
                  <a:lnTo>
                    <a:pt x="322" y="272"/>
                  </a:lnTo>
                  <a:lnTo>
                    <a:pt x="327" y="287"/>
                  </a:lnTo>
                  <a:lnTo>
                    <a:pt x="322" y="293"/>
                  </a:lnTo>
                  <a:lnTo>
                    <a:pt x="319" y="301"/>
                  </a:lnTo>
                  <a:lnTo>
                    <a:pt x="319" y="314"/>
                  </a:lnTo>
                  <a:lnTo>
                    <a:pt x="320" y="315"/>
                  </a:lnTo>
                  <a:lnTo>
                    <a:pt x="320" y="317"/>
                  </a:lnTo>
                  <a:lnTo>
                    <a:pt x="317" y="320"/>
                  </a:lnTo>
                  <a:lnTo>
                    <a:pt x="304" y="323"/>
                  </a:lnTo>
                  <a:lnTo>
                    <a:pt x="291" y="327"/>
                  </a:lnTo>
                  <a:lnTo>
                    <a:pt x="287" y="327"/>
                  </a:lnTo>
                  <a:lnTo>
                    <a:pt x="280" y="324"/>
                  </a:lnTo>
                  <a:lnTo>
                    <a:pt x="274" y="321"/>
                  </a:lnTo>
                  <a:lnTo>
                    <a:pt x="266" y="324"/>
                  </a:lnTo>
                  <a:lnTo>
                    <a:pt x="256" y="331"/>
                  </a:lnTo>
                  <a:lnTo>
                    <a:pt x="253" y="346"/>
                  </a:lnTo>
                  <a:lnTo>
                    <a:pt x="251" y="354"/>
                  </a:lnTo>
                  <a:lnTo>
                    <a:pt x="248" y="360"/>
                  </a:lnTo>
                  <a:lnTo>
                    <a:pt x="243" y="366"/>
                  </a:lnTo>
                  <a:lnTo>
                    <a:pt x="233" y="366"/>
                  </a:lnTo>
                  <a:lnTo>
                    <a:pt x="220" y="367"/>
                  </a:lnTo>
                  <a:lnTo>
                    <a:pt x="205" y="373"/>
                  </a:lnTo>
                  <a:lnTo>
                    <a:pt x="200" y="371"/>
                  </a:lnTo>
                  <a:lnTo>
                    <a:pt x="193" y="366"/>
                  </a:lnTo>
                  <a:lnTo>
                    <a:pt x="175" y="351"/>
                  </a:lnTo>
                  <a:lnTo>
                    <a:pt x="167" y="346"/>
                  </a:lnTo>
                  <a:lnTo>
                    <a:pt x="160" y="344"/>
                  </a:lnTo>
                  <a:lnTo>
                    <a:pt x="147" y="347"/>
                  </a:lnTo>
                  <a:lnTo>
                    <a:pt x="135" y="351"/>
                  </a:lnTo>
                  <a:lnTo>
                    <a:pt x="132" y="347"/>
                  </a:lnTo>
                  <a:lnTo>
                    <a:pt x="127" y="340"/>
                  </a:lnTo>
                  <a:lnTo>
                    <a:pt x="122" y="333"/>
                  </a:lnTo>
                  <a:lnTo>
                    <a:pt x="118" y="328"/>
                  </a:lnTo>
                  <a:lnTo>
                    <a:pt x="114" y="328"/>
                  </a:lnTo>
                  <a:lnTo>
                    <a:pt x="111" y="330"/>
                  </a:lnTo>
                  <a:lnTo>
                    <a:pt x="105" y="330"/>
                  </a:lnTo>
                  <a:lnTo>
                    <a:pt x="99" y="324"/>
                  </a:lnTo>
                  <a:lnTo>
                    <a:pt x="94" y="321"/>
                  </a:lnTo>
                  <a:lnTo>
                    <a:pt x="89" y="318"/>
                  </a:lnTo>
                  <a:lnTo>
                    <a:pt x="84" y="314"/>
                  </a:lnTo>
                  <a:lnTo>
                    <a:pt x="79" y="310"/>
                  </a:lnTo>
                  <a:lnTo>
                    <a:pt x="74" y="305"/>
                  </a:lnTo>
                  <a:lnTo>
                    <a:pt x="69" y="300"/>
                  </a:lnTo>
                  <a:lnTo>
                    <a:pt x="64" y="295"/>
                  </a:lnTo>
                  <a:lnTo>
                    <a:pt x="59" y="294"/>
                  </a:lnTo>
                  <a:lnTo>
                    <a:pt x="55" y="294"/>
                  </a:lnTo>
                  <a:lnTo>
                    <a:pt x="52" y="295"/>
                  </a:lnTo>
                  <a:lnTo>
                    <a:pt x="48" y="297"/>
                  </a:lnTo>
                  <a:lnTo>
                    <a:pt x="46" y="297"/>
                  </a:lnTo>
                  <a:lnTo>
                    <a:pt x="46" y="298"/>
                  </a:lnTo>
                  <a:lnTo>
                    <a:pt x="22" y="274"/>
                  </a:lnTo>
                  <a:lnTo>
                    <a:pt x="18" y="271"/>
                  </a:lnTo>
                  <a:lnTo>
                    <a:pt x="13" y="270"/>
                  </a:lnTo>
                  <a:lnTo>
                    <a:pt x="9" y="267"/>
                  </a:lnTo>
                  <a:lnTo>
                    <a:pt x="5" y="260"/>
                  </a:lnTo>
                  <a:lnTo>
                    <a:pt x="2" y="248"/>
                  </a:lnTo>
                  <a:lnTo>
                    <a:pt x="0" y="248"/>
                  </a:lnTo>
                  <a:lnTo>
                    <a:pt x="8" y="241"/>
                  </a:lnTo>
                  <a:lnTo>
                    <a:pt x="16" y="224"/>
                  </a:lnTo>
                  <a:lnTo>
                    <a:pt x="22" y="218"/>
                  </a:lnTo>
                  <a:lnTo>
                    <a:pt x="28" y="219"/>
                  </a:lnTo>
                  <a:lnTo>
                    <a:pt x="32" y="222"/>
                  </a:lnTo>
                  <a:lnTo>
                    <a:pt x="35" y="227"/>
                  </a:lnTo>
                  <a:lnTo>
                    <a:pt x="41" y="229"/>
                  </a:lnTo>
                  <a:lnTo>
                    <a:pt x="49" y="229"/>
                  </a:lnTo>
                  <a:lnTo>
                    <a:pt x="55" y="227"/>
                  </a:lnTo>
                  <a:lnTo>
                    <a:pt x="58" y="212"/>
                  </a:lnTo>
                  <a:lnTo>
                    <a:pt x="61" y="204"/>
                  </a:lnTo>
                  <a:lnTo>
                    <a:pt x="65" y="197"/>
                  </a:lnTo>
                  <a:lnTo>
                    <a:pt x="72" y="194"/>
                  </a:lnTo>
                  <a:lnTo>
                    <a:pt x="76" y="195"/>
                  </a:lnTo>
                  <a:lnTo>
                    <a:pt x="81" y="199"/>
                  </a:lnTo>
                  <a:lnTo>
                    <a:pt x="84" y="204"/>
                  </a:lnTo>
                  <a:lnTo>
                    <a:pt x="88" y="207"/>
                  </a:lnTo>
                  <a:lnTo>
                    <a:pt x="94" y="208"/>
                  </a:lnTo>
                  <a:lnTo>
                    <a:pt x="102" y="205"/>
                  </a:lnTo>
                  <a:lnTo>
                    <a:pt x="107" y="199"/>
                  </a:lnTo>
                  <a:lnTo>
                    <a:pt x="107" y="186"/>
                  </a:lnTo>
                  <a:lnTo>
                    <a:pt x="111" y="181"/>
                  </a:lnTo>
                  <a:lnTo>
                    <a:pt x="117" y="179"/>
                  </a:lnTo>
                  <a:lnTo>
                    <a:pt x="135" y="179"/>
                  </a:lnTo>
                  <a:lnTo>
                    <a:pt x="145" y="174"/>
                  </a:lnTo>
                  <a:lnTo>
                    <a:pt x="148" y="171"/>
                  </a:lnTo>
                  <a:lnTo>
                    <a:pt x="148" y="164"/>
                  </a:lnTo>
                  <a:lnTo>
                    <a:pt x="147" y="161"/>
                  </a:lnTo>
                  <a:lnTo>
                    <a:pt x="147" y="152"/>
                  </a:lnTo>
                  <a:lnTo>
                    <a:pt x="148" y="149"/>
                  </a:lnTo>
                  <a:lnTo>
                    <a:pt x="151" y="146"/>
                  </a:lnTo>
                  <a:lnTo>
                    <a:pt x="154" y="142"/>
                  </a:lnTo>
                  <a:lnTo>
                    <a:pt x="157" y="139"/>
                  </a:lnTo>
                  <a:lnTo>
                    <a:pt x="155" y="133"/>
                  </a:lnTo>
                  <a:lnTo>
                    <a:pt x="150" y="125"/>
                  </a:lnTo>
                  <a:lnTo>
                    <a:pt x="150" y="119"/>
                  </a:lnTo>
                  <a:lnTo>
                    <a:pt x="155" y="111"/>
                  </a:lnTo>
                  <a:lnTo>
                    <a:pt x="162" y="103"/>
                  </a:lnTo>
                  <a:lnTo>
                    <a:pt x="170" y="99"/>
                  </a:lnTo>
                  <a:lnTo>
                    <a:pt x="174" y="99"/>
                  </a:lnTo>
                  <a:lnTo>
                    <a:pt x="180" y="98"/>
                  </a:lnTo>
                  <a:lnTo>
                    <a:pt x="184" y="95"/>
                  </a:lnTo>
                  <a:lnTo>
                    <a:pt x="188" y="89"/>
                  </a:lnTo>
                  <a:lnTo>
                    <a:pt x="197" y="82"/>
                  </a:lnTo>
                  <a:lnTo>
                    <a:pt x="208" y="73"/>
                  </a:lnTo>
                  <a:lnTo>
                    <a:pt x="218" y="66"/>
                  </a:lnTo>
                  <a:lnTo>
                    <a:pt x="226" y="59"/>
                  </a:lnTo>
                  <a:lnTo>
                    <a:pt x="228" y="52"/>
                  </a:lnTo>
                  <a:lnTo>
                    <a:pt x="231" y="43"/>
                  </a:lnTo>
                  <a:lnTo>
                    <a:pt x="240" y="30"/>
                  </a:lnTo>
                  <a:lnTo>
                    <a:pt x="243" y="27"/>
                  </a:lnTo>
                  <a:lnTo>
                    <a:pt x="246" y="26"/>
                  </a:lnTo>
                  <a:lnTo>
                    <a:pt x="248" y="22"/>
                  </a:lnTo>
                  <a:lnTo>
                    <a:pt x="253" y="14"/>
                  </a:lnTo>
                  <a:lnTo>
                    <a:pt x="260" y="2"/>
                  </a:lnTo>
                  <a:lnTo>
                    <a:pt x="264" y="2"/>
                  </a:lnTo>
                  <a:lnTo>
                    <a:pt x="267" y="0"/>
                  </a:lnTo>
                  <a:close/>
                </a:path>
              </a:pathLst>
            </a:custGeom>
            <a:solidFill>
              <a:srgbClr val="91B1DA"/>
            </a:solidFill>
            <a:ln w="9525">
              <a:solidFill>
                <a:srgbClr val="DEEBF7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8" name="Freeform 12"/>
            <p:cNvSpPr>
              <a:spLocks noEditPoints="1"/>
            </p:cNvSpPr>
            <p:nvPr/>
          </p:nvSpPr>
          <p:spPr bwMode="auto">
            <a:xfrm>
              <a:off x="7540869" y="4000926"/>
              <a:ext cx="168654" cy="1048982"/>
            </a:xfrm>
            <a:custGeom>
              <a:avLst/>
              <a:gdLst/>
              <a:ahLst/>
              <a:cxnLst>
                <a:cxn ang="0">
                  <a:pos x="62" y="615"/>
                </a:cxn>
                <a:cxn ang="0">
                  <a:pos x="43" y="620"/>
                </a:cxn>
                <a:cxn ang="0">
                  <a:pos x="32" y="595"/>
                </a:cxn>
                <a:cxn ang="0">
                  <a:pos x="24" y="612"/>
                </a:cxn>
                <a:cxn ang="0">
                  <a:pos x="14" y="656"/>
                </a:cxn>
                <a:cxn ang="0">
                  <a:pos x="3" y="620"/>
                </a:cxn>
                <a:cxn ang="0">
                  <a:pos x="0" y="600"/>
                </a:cxn>
                <a:cxn ang="0">
                  <a:pos x="10" y="588"/>
                </a:cxn>
                <a:cxn ang="0">
                  <a:pos x="66" y="466"/>
                </a:cxn>
                <a:cxn ang="0">
                  <a:pos x="59" y="497"/>
                </a:cxn>
                <a:cxn ang="0">
                  <a:pos x="46" y="529"/>
                </a:cxn>
                <a:cxn ang="0">
                  <a:pos x="47" y="570"/>
                </a:cxn>
                <a:cxn ang="0">
                  <a:pos x="29" y="575"/>
                </a:cxn>
                <a:cxn ang="0">
                  <a:pos x="24" y="534"/>
                </a:cxn>
                <a:cxn ang="0">
                  <a:pos x="26" y="517"/>
                </a:cxn>
                <a:cxn ang="0">
                  <a:pos x="21" y="500"/>
                </a:cxn>
                <a:cxn ang="0">
                  <a:pos x="37" y="489"/>
                </a:cxn>
                <a:cxn ang="0">
                  <a:pos x="53" y="464"/>
                </a:cxn>
                <a:cxn ang="0">
                  <a:pos x="89" y="390"/>
                </a:cxn>
                <a:cxn ang="0">
                  <a:pos x="82" y="440"/>
                </a:cxn>
                <a:cxn ang="0">
                  <a:pos x="67" y="446"/>
                </a:cxn>
                <a:cxn ang="0">
                  <a:pos x="73" y="395"/>
                </a:cxn>
                <a:cxn ang="0">
                  <a:pos x="82" y="381"/>
                </a:cxn>
                <a:cxn ang="0">
                  <a:pos x="76" y="354"/>
                </a:cxn>
                <a:cxn ang="0">
                  <a:pos x="87" y="357"/>
                </a:cxn>
                <a:cxn ang="0">
                  <a:pos x="86" y="364"/>
                </a:cxn>
                <a:cxn ang="0">
                  <a:pos x="75" y="361"/>
                </a:cxn>
                <a:cxn ang="0">
                  <a:pos x="64" y="361"/>
                </a:cxn>
                <a:cxn ang="0">
                  <a:pos x="66" y="348"/>
                </a:cxn>
                <a:cxn ang="0">
                  <a:pos x="102" y="274"/>
                </a:cxn>
                <a:cxn ang="0">
                  <a:pos x="102" y="285"/>
                </a:cxn>
                <a:cxn ang="0">
                  <a:pos x="109" y="301"/>
                </a:cxn>
                <a:cxn ang="0">
                  <a:pos x="103" y="325"/>
                </a:cxn>
                <a:cxn ang="0">
                  <a:pos x="89" y="321"/>
                </a:cxn>
                <a:cxn ang="0">
                  <a:pos x="95" y="288"/>
                </a:cxn>
                <a:cxn ang="0">
                  <a:pos x="89" y="276"/>
                </a:cxn>
                <a:cxn ang="0">
                  <a:pos x="97" y="236"/>
                </a:cxn>
                <a:cxn ang="0">
                  <a:pos x="99" y="254"/>
                </a:cxn>
                <a:cxn ang="0">
                  <a:pos x="89" y="236"/>
                </a:cxn>
                <a:cxn ang="0">
                  <a:pos x="93" y="219"/>
                </a:cxn>
                <a:cxn ang="0">
                  <a:pos x="93" y="228"/>
                </a:cxn>
                <a:cxn ang="0">
                  <a:pos x="82" y="231"/>
                </a:cxn>
                <a:cxn ang="0">
                  <a:pos x="79" y="221"/>
                </a:cxn>
                <a:cxn ang="0">
                  <a:pos x="83" y="155"/>
                </a:cxn>
                <a:cxn ang="0">
                  <a:pos x="75" y="172"/>
                </a:cxn>
                <a:cxn ang="0">
                  <a:pos x="64" y="168"/>
                </a:cxn>
                <a:cxn ang="0">
                  <a:pos x="62" y="156"/>
                </a:cxn>
                <a:cxn ang="0">
                  <a:pos x="73" y="155"/>
                </a:cxn>
                <a:cxn ang="0">
                  <a:pos x="77" y="119"/>
                </a:cxn>
                <a:cxn ang="0">
                  <a:pos x="79" y="133"/>
                </a:cxn>
                <a:cxn ang="0">
                  <a:pos x="76" y="143"/>
                </a:cxn>
                <a:cxn ang="0">
                  <a:pos x="64" y="129"/>
                </a:cxn>
                <a:cxn ang="0">
                  <a:pos x="59" y="104"/>
                </a:cxn>
                <a:cxn ang="0">
                  <a:pos x="60" y="4"/>
                </a:cxn>
                <a:cxn ang="0">
                  <a:pos x="63" y="26"/>
                </a:cxn>
                <a:cxn ang="0">
                  <a:pos x="67" y="50"/>
                </a:cxn>
                <a:cxn ang="0">
                  <a:pos x="60" y="72"/>
                </a:cxn>
                <a:cxn ang="0">
                  <a:pos x="43" y="74"/>
                </a:cxn>
                <a:cxn ang="0">
                  <a:pos x="46" y="50"/>
                </a:cxn>
                <a:cxn ang="0">
                  <a:pos x="24" y="39"/>
                </a:cxn>
                <a:cxn ang="0">
                  <a:pos x="17" y="26"/>
                </a:cxn>
                <a:cxn ang="0">
                  <a:pos x="34" y="26"/>
                </a:cxn>
                <a:cxn ang="0">
                  <a:pos x="46" y="11"/>
                </a:cxn>
              </a:cxnLst>
              <a:rect l="0" t="0" r="r" b="b"/>
              <a:pathLst>
                <a:path w="109" h="656">
                  <a:moveTo>
                    <a:pt x="56" y="590"/>
                  </a:moveTo>
                  <a:lnTo>
                    <a:pt x="62" y="603"/>
                  </a:lnTo>
                  <a:lnTo>
                    <a:pt x="63" y="606"/>
                  </a:lnTo>
                  <a:lnTo>
                    <a:pt x="63" y="610"/>
                  </a:lnTo>
                  <a:lnTo>
                    <a:pt x="62" y="615"/>
                  </a:lnTo>
                  <a:lnTo>
                    <a:pt x="60" y="618"/>
                  </a:lnTo>
                  <a:lnTo>
                    <a:pt x="56" y="622"/>
                  </a:lnTo>
                  <a:lnTo>
                    <a:pt x="53" y="622"/>
                  </a:lnTo>
                  <a:lnTo>
                    <a:pt x="52" y="623"/>
                  </a:lnTo>
                  <a:lnTo>
                    <a:pt x="43" y="620"/>
                  </a:lnTo>
                  <a:lnTo>
                    <a:pt x="49" y="606"/>
                  </a:lnTo>
                  <a:lnTo>
                    <a:pt x="56" y="590"/>
                  </a:lnTo>
                  <a:close/>
                  <a:moveTo>
                    <a:pt x="14" y="586"/>
                  </a:moveTo>
                  <a:lnTo>
                    <a:pt x="33" y="586"/>
                  </a:lnTo>
                  <a:lnTo>
                    <a:pt x="32" y="595"/>
                  </a:lnTo>
                  <a:lnTo>
                    <a:pt x="32" y="596"/>
                  </a:lnTo>
                  <a:lnTo>
                    <a:pt x="30" y="599"/>
                  </a:lnTo>
                  <a:lnTo>
                    <a:pt x="29" y="600"/>
                  </a:lnTo>
                  <a:lnTo>
                    <a:pt x="27" y="606"/>
                  </a:lnTo>
                  <a:lnTo>
                    <a:pt x="24" y="612"/>
                  </a:lnTo>
                  <a:lnTo>
                    <a:pt x="24" y="615"/>
                  </a:lnTo>
                  <a:lnTo>
                    <a:pt x="21" y="632"/>
                  </a:lnTo>
                  <a:lnTo>
                    <a:pt x="20" y="642"/>
                  </a:lnTo>
                  <a:lnTo>
                    <a:pt x="17" y="652"/>
                  </a:lnTo>
                  <a:lnTo>
                    <a:pt x="14" y="656"/>
                  </a:lnTo>
                  <a:lnTo>
                    <a:pt x="4" y="656"/>
                  </a:lnTo>
                  <a:lnTo>
                    <a:pt x="1" y="653"/>
                  </a:lnTo>
                  <a:lnTo>
                    <a:pt x="0" y="649"/>
                  </a:lnTo>
                  <a:lnTo>
                    <a:pt x="0" y="645"/>
                  </a:lnTo>
                  <a:lnTo>
                    <a:pt x="3" y="620"/>
                  </a:lnTo>
                  <a:lnTo>
                    <a:pt x="4" y="616"/>
                  </a:lnTo>
                  <a:lnTo>
                    <a:pt x="4" y="613"/>
                  </a:lnTo>
                  <a:lnTo>
                    <a:pt x="3" y="612"/>
                  </a:lnTo>
                  <a:lnTo>
                    <a:pt x="3" y="609"/>
                  </a:lnTo>
                  <a:lnTo>
                    <a:pt x="0" y="600"/>
                  </a:lnTo>
                  <a:lnTo>
                    <a:pt x="0" y="593"/>
                  </a:lnTo>
                  <a:lnTo>
                    <a:pt x="3" y="590"/>
                  </a:lnTo>
                  <a:lnTo>
                    <a:pt x="6" y="589"/>
                  </a:lnTo>
                  <a:lnTo>
                    <a:pt x="7" y="589"/>
                  </a:lnTo>
                  <a:lnTo>
                    <a:pt x="10" y="588"/>
                  </a:lnTo>
                  <a:lnTo>
                    <a:pt x="14" y="586"/>
                  </a:lnTo>
                  <a:close/>
                  <a:moveTo>
                    <a:pt x="57" y="461"/>
                  </a:moveTo>
                  <a:lnTo>
                    <a:pt x="60" y="463"/>
                  </a:lnTo>
                  <a:lnTo>
                    <a:pt x="63" y="463"/>
                  </a:lnTo>
                  <a:lnTo>
                    <a:pt x="66" y="466"/>
                  </a:lnTo>
                  <a:lnTo>
                    <a:pt x="69" y="471"/>
                  </a:lnTo>
                  <a:lnTo>
                    <a:pt x="69" y="477"/>
                  </a:lnTo>
                  <a:lnTo>
                    <a:pt x="67" y="480"/>
                  </a:lnTo>
                  <a:lnTo>
                    <a:pt x="67" y="484"/>
                  </a:lnTo>
                  <a:lnTo>
                    <a:pt x="59" y="497"/>
                  </a:lnTo>
                  <a:lnTo>
                    <a:pt x="57" y="504"/>
                  </a:lnTo>
                  <a:lnTo>
                    <a:pt x="56" y="510"/>
                  </a:lnTo>
                  <a:lnTo>
                    <a:pt x="53" y="519"/>
                  </a:lnTo>
                  <a:lnTo>
                    <a:pt x="49" y="527"/>
                  </a:lnTo>
                  <a:lnTo>
                    <a:pt x="46" y="529"/>
                  </a:lnTo>
                  <a:lnTo>
                    <a:pt x="47" y="540"/>
                  </a:lnTo>
                  <a:lnTo>
                    <a:pt x="49" y="550"/>
                  </a:lnTo>
                  <a:lnTo>
                    <a:pt x="49" y="565"/>
                  </a:lnTo>
                  <a:lnTo>
                    <a:pt x="47" y="567"/>
                  </a:lnTo>
                  <a:lnTo>
                    <a:pt x="47" y="570"/>
                  </a:lnTo>
                  <a:lnTo>
                    <a:pt x="46" y="572"/>
                  </a:lnTo>
                  <a:lnTo>
                    <a:pt x="44" y="575"/>
                  </a:lnTo>
                  <a:lnTo>
                    <a:pt x="36" y="583"/>
                  </a:lnTo>
                  <a:lnTo>
                    <a:pt x="30" y="576"/>
                  </a:lnTo>
                  <a:lnTo>
                    <a:pt x="29" y="575"/>
                  </a:lnTo>
                  <a:lnTo>
                    <a:pt x="29" y="570"/>
                  </a:lnTo>
                  <a:lnTo>
                    <a:pt x="26" y="556"/>
                  </a:lnTo>
                  <a:lnTo>
                    <a:pt x="26" y="542"/>
                  </a:lnTo>
                  <a:lnTo>
                    <a:pt x="24" y="539"/>
                  </a:lnTo>
                  <a:lnTo>
                    <a:pt x="24" y="534"/>
                  </a:lnTo>
                  <a:lnTo>
                    <a:pt x="23" y="530"/>
                  </a:lnTo>
                  <a:lnTo>
                    <a:pt x="23" y="524"/>
                  </a:lnTo>
                  <a:lnTo>
                    <a:pt x="24" y="522"/>
                  </a:lnTo>
                  <a:lnTo>
                    <a:pt x="24" y="520"/>
                  </a:lnTo>
                  <a:lnTo>
                    <a:pt x="26" y="517"/>
                  </a:lnTo>
                  <a:lnTo>
                    <a:pt x="30" y="513"/>
                  </a:lnTo>
                  <a:lnTo>
                    <a:pt x="30" y="510"/>
                  </a:lnTo>
                  <a:lnTo>
                    <a:pt x="29" y="510"/>
                  </a:lnTo>
                  <a:lnTo>
                    <a:pt x="27" y="506"/>
                  </a:lnTo>
                  <a:lnTo>
                    <a:pt x="21" y="500"/>
                  </a:lnTo>
                  <a:lnTo>
                    <a:pt x="29" y="493"/>
                  </a:lnTo>
                  <a:lnTo>
                    <a:pt x="32" y="491"/>
                  </a:lnTo>
                  <a:lnTo>
                    <a:pt x="33" y="490"/>
                  </a:lnTo>
                  <a:lnTo>
                    <a:pt x="36" y="489"/>
                  </a:lnTo>
                  <a:lnTo>
                    <a:pt x="37" y="489"/>
                  </a:lnTo>
                  <a:lnTo>
                    <a:pt x="43" y="486"/>
                  </a:lnTo>
                  <a:lnTo>
                    <a:pt x="46" y="471"/>
                  </a:lnTo>
                  <a:lnTo>
                    <a:pt x="49" y="467"/>
                  </a:lnTo>
                  <a:lnTo>
                    <a:pt x="50" y="464"/>
                  </a:lnTo>
                  <a:lnTo>
                    <a:pt x="53" y="464"/>
                  </a:lnTo>
                  <a:lnTo>
                    <a:pt x="54" y="463"/>
                  </a:lnTo>
                  <a:lnTo>
                    <a:pt x="57" y="461"/>
                  </a:lnTo>
                  <a:close/>
                  <a:moveTo>
                    <a:pt x="82" y="381"/>
                  </a:moveTo>
                  <a:lnTo>
                    <a:pt x="87" y="387"/>
                  </a:lnTo>
                  <a:lnTo>
                    <a:pt x="89" y="390"/>
                  </a:lnTo>
                  <a:lnTo>
                    <a:pt x="89" y="393"/>
                  </a:lnTo>
                  <a:lnTo>
                    <a:pt x="90" y="397"/>
                  </a:lnTo>
                  <a:lnTo>
                    <a:pt x="90" y="408"/>
                  </a:lnTo>
                  <a:lnTo>
                    <a:pt x="87" y="426"/>
                  </a:lnTo>
                  <a:lnTo>
                    <a:pt x="82" y="440"/>
                  </a:lnTo>
                  <a:lnTo>
                    <a:pt x="80" y="443"/>
                  </a:lnTo>
                  <a:lnTo>
                    <a:pt x="80" y="444"/>
                  </a:lnTo>
                  <a:lnTo>
                    <a:pt x="75" y="450"/>
                  </a:lnTo>
                  <a:lnTo>
                    <a:pt x="69" y="447"/>
                  </a:lnTo>
                  <a:lnTo>
                    <a:pt x="67" y="446"/>
                  </a:lnTo>
                  <a:lnTo>
                    <a:pt x="67" y="444"/>
                  </a:lnTo>
                  <a:lnTo>
                    <a:pt x="64" y="438"/>
                  </a:lnTo>
                  <a:lnTo>
                    <a:pt x="67" y="427"/>
                  </a:lnTo>
                  <a:lnTo>
                    <a:pt x="72" y="401"/>
                  </a:lnTo>
                  <a:lnTo>
                    <a:pt x="73" y="395"/>
                  </a:lnTo>
                  <a:lnTo>
                    <a:pt x="75" y="388"/>
                  </a:lnTo>
                  <a:lnTo>
                    <a:pt x="76" y="387"/>
                  </a:lnTo>
                  <a:lnTo>
                    <a:pt x="76" y="385"/>
                  </a:lnTo>
                  <a:lnTo>
                    <a:pt x="77" y="385"/>
                  </a:lnTo>
                  <a:lnTo>
                    <a:pt x="82" y="381"/>
                  </a:lnTo>
                  <a:close/>
                  <a:moveTo>
                    <a:pt x="69" y="347"/>
                  </a:moveTo>
                  <a:lnTo>
                    <a:pt x="72" y="348"/>
                  </a:lnTo>
                  <a:lnTo>
                    <a:pt x="73" y="348"/>
                  </a:lnTo>
                  <a:lnTo>
                    <a:pt x="76" y="351"/>
                  </a:lnTo>
                  <a:lnTo>
                    <a:pt x="76" y="354"/>
                  </a:lnTo>
                  <a:lnTo>
                    <a:pt x="79" y="351"/>
                  </a:lnTo>
                  <a:lnTo>
                    <a:pt x="83" y="351"/>
                  </a:lnTo>
                  <a:lnTo>
                    <a:pt x="86" y="352"/>
                  </a:lnTo>
                  <a:lnTo>
                    <a:pt x="86" y="354"/>
                  </a:lnTo>
                  <a:lnTo>
                    <a:pt x="87" y="357"/>
                  </a:lnTo>
                  <a:lnTo>
                    <a:pt x="89" y="358"/>
                  </a:lnTo>
                  <a:lnTo>
                    <a:pt x="89" y="361"/>
                  </a:lnTo>
                  <a:lnTo>
                    <a:pt x="87" y="362"/>
                  </a:lnTo>
                  <a:lnTo>
                    <a:pt x="87" y="364"/>
                  </a:lnTo>
                  <a:lnTo>
                    <a:pt x="86" y="364"/>
                  </a:lnTo>
                  <a:lnTo>
                    <a:pt x="86" y="365"/>
                  </a:lnTo>
                  <a:lnTo>
                    <a:pt x="83" y="367"/>
                  </a:lnTo>
                  <a:lnTo>
                    <a:pt x="79" y="367"/>
                  </a:lnTo>
                  <a:lnTo>
                    <a:pt x="76" y="364"/>
                  </a:lnTo>
                  <a:lnTo>
                    <a:pt x="75" y="361"/>
                  </a:lnTo>
                  <a:lnTo>
                    <a:pt x="73" y="361"/>
                  </a:lnTo>
                  <a:lnTo>
                    <a:pt x="72" y="362"/>
                  </a:lnTo>
                  <a:lnTo>
                    <a:pt x="67" y="362"/>
                  </a:lnTo>
                  <a:lnTo>
                    <a:pt x="66" y="361"/>
                  </a:lnTo>
                  <a:lnTo>
                    <a:pt x="64" y="361"/>
                  </a:lnTo>
                  <a:lnTo>
                    <a:pt x="63" y="360"/>
                  </a:lnTo>
                  <a:lnTo>
                    <a:pt x="63" y="357"/>
                  </a:lnTo>
                  <a:lnTo>
                    <a:pt x="62" y="355"/>
                  </a:lnTo>
                  <a:lnTo>
                    <a:pt x="63" y="351"/>
                  </a:lnTo>
                  <a:lnTo>
                    <a:pt x="66" y="348"/>
                  </a:lnTo>
                  <a:lnTo>
                    <a:pt x="67" y="348"/>
                  </a:lnTo>
                  <a:lnTo>
                    <a:pt x="69" y="347"/>
                  </a:lnTo>
                  <a:close/>
                  <a:moveTo>
                    <a:pt x="93" y="271"/>
                  </a:moveTo>
                  <a:lnTo>
                    <a:pt x="99" y="271"/>
                  </a:lnTo>
                  <a:lnTo>
                    <a:pt x="102" y="274"/>
                  </a:lnTo>
                  <a:lnTo>
                    <a:pt x="102" y="275"/>
                  </a:lnTo>
                  <a:lnTo>
                    <a:pt x="103" y="276"/>
                  </a:lnTo>
                  <a:lnTo>
                    <a:pt x="103" y="282"/>
                  </a:lnTo>
                  <a:lnTo>
                    <a:pt x="102" y="282"/>
                  </a:lnTo>
                  <a:lnTo>
                    <a:pt x="102" y="285"/>
                  </a:lnTo>
                  <a:lnTo>
                    <a:pt x="99" y="288"/>
                  </a:lnTo>
                  <a:lnTo>
                    <a:pt x="100" y="288"/>
                  </a:lnTo>
                  <a:lnTo>
                    <a:pt x="107" y="289"/>
                  </a:lnTo>
                  <a:lnTo>
                    <a:pt x="107" y="297"/>
                  </a:lnTo>
                  <a:lnTo>
                    <a:pt x="109" y="301"/>
                  </a:lnTo>
                  <a:lnTo>
                    <a:pt x="109" y="311"/>
                  </a:lnTo>
                  <a:lnTo>
                    <a:pt x="106" y="319"/>
                  </a:lnTo>
                  <a:lnTo>
                    <a:pt x="106" y="321"/>
                  </a:lnTo>
                  <a:lnTo>
                    <a:pt x="105" y="322"/>
                  </a:lnTo>
                  <a:lnTo>
                    <a:pt x="103" y="325"/>
                  </a:lnTo>
                  <a:lnTo>
                    <a:pt x="102" y="325"/>
                  </a:lnTo>
                  <a:lnTo>
                    <a:pt x="100" y="327"/>
                  </a:lnTo>
                  <a:lnTo>
                    <a:pt x="97" y="328"/>
                  </a:lnTo>
                  <a:lnTo>
                    <a:pt x="89" y="330"/>
                  </a:lnTo>
                  <a:lnTo>
                    <a:pt x="89" y="321"/>
                  </a:lnTo>
                  <a:lnTo>
                    <a:pt x="90" y="312"/>
                  </a:lnTo>
                  <a:lnTo>
                    <a:pt x="90" y="304"/>
                  </a:lnTo>
                  <a:lnTo>
                    <a:pt x="89" y="301"/>
                  </a:lnTo>
                  <a:lnTo>
                    <a:pt x="89" y="294"/>
                  </a:lnTo>
                  <a:lnTo>
                    <a:pt x="95" y="288"/>
                  </a:lnTo>
                  <a:lnTo>
                    <a:pt x="93" y="288"/>
                  </a:lnTo>
                  <a:lnTo>
                    <a:pt x="90" y="287"/>
                  </a:lnTo>
                  <a:lnTo>
                    <a:pt x="90" y="285"/>
                  </a:lnTo>
                  <a:lnTo>
                    <a:pt x="89" y="282"/>
                  </a:lnTo>
                  <a:lnTo>
                    <a:pt x="89" y="276"/>
                  </a:lnTo>
                  <a:lnTo>
                    <a:pt x="90" y="274"/>
                  </a:lnTo>
                  <a:lnTo>
                    <a:pt x="90" y="272"/>
                  </a:lnTo>
                  <a:lnTo>
                    <a:pt x="93" y="271"/>
                  </a:lnTo>
                  <a:close/>
                  <a:moveTo>
                    <a:pt x="89" y="236"/>
                  </a:moveTo>
                  <a:lnTo>
                    <a:pt x="97" y="236"/>
                  </a:lnTo>
                  <a:lnTo>
                    <a:pt x="102" y="241"/>
                  </a:lnTo>
                  <a:lnTo>
                    <a:pt x="103" y="244"/>
                  </a:lnTo>
                  <a:lnTo>
                    <a:pt x="103" y="246"/>
                  </a:lnTo>
                  <a:lnTo>
                    <a:pt x="102" y="251"/>
                  </a:lnTo>
                  <a:lnTo>
                    <a:pt x="99" y="254"/>
                  </a:lnTo>
                  <a:lnTo>
                    <a:pt x="90" y="254"/>
                  </a:lnTo>
                  <a:lnTo>
                    <a:pt x="87" y="251"/>
                  </a:lnTo>
                  <a:lnTo>
                    <a:pt x="86" y="248"/>
                  </a:lnTo>
                  <a:lnTo>
                    <a:pt x="86" y="239"/>
                  </a:lnTo>
                  <a:lnTo>
                    <a:pt x="89" y="236"/>
                  </a:lnTo>
                  <a:close/>
                  <a:moveTo>
                    <a:pt x="85" y="215"/>
                  </a:moveTo>
                  <a:lnTo>
                    <a:pt x="87" y="215"/>
                  </a:lnTo>
                  <a:lnTo>
                    <a:pt x="89" y="216"/>
                  </a:lnTo>
                  <a:lnTo>
                    <a:pt x="90" y="216"/>
                  </a:lnTo>
                  <a:lnTo>
                    <a:pt x="93" y="219"/>
                  </a:lnTo>
                  <a:lnTo>
                    <a:pt x="93" y="221"/>
                  </a:lnTo>
                  <a:lnTo>
                    <a:pt x="95" y="222"/>
                  </a:lnTo>
                  <a:lnTo>
                    <a:pt x="95" y="225"/>
                  </a:lnTo>
                  <a:lnTo>
                    <a:pt x="93" y="226"/>
                  </a:lnTo>
                  <a:lnTo>
                    <a:pt x="93" y="228"/>
                  </a:lnTo>
                  <a:lnTo>
                    <a:pt x="90" y="231"/>
                  </a:lnTo>
                  <a:lnTo>
                    <a:pt x="89" y="231"/>
                  </a:lnTo>
                  <a:lnTo>
                    <a:pt x="87" y="232"/>
                  </a:lnTo>
                  <a:lnTo>
                    <a:pt x="85" y="232"/>
                  </a:lnTo>
                  <a:lnTo>
                    <a:pt x="82" y="231"/>
                  </a:lnTo>
                  <a:lnTo>
                    <a:pt x="79" y="228"/>
                  </a:lnTo>
                  <a:lnTo>
                    <a:pt x="79" y="226"/>
                  </a:lnTo>
                  <a:lnTo>
                    <a:pt x="77" y="225"/>
                  </a:lnTo>
                  <a:lnTo>
                    <a:pt x="77" y="222"/>
                  </a:lnTo>
                  <a:lnTo>
                    <a:pt x="79" y="221"/>
                  </a:lnTo>
                  <a:lnTo>
                    <a:pt x="79" y="219"/>
                  </a:lnTo>
                  <a:lnTo>
                    <a:pt x="82" y="216"/>
                  </a:lnTo>
                  <a:lnTo>
                    <a:pt x="85" y="215"/>
                  </a:lnTo>
                  <a:close/>
                  <a:moveTo>
                    <a:pt x="75" y="146"/>
                  </a:moveTo>
                  <a:lnTo>
                    <a:pt x="83" y="155"/>
                  </a:lnTo>
                  <a:lnTo>
                    <a:pt x="85" y="158"/>
                  </a:lnTo>
                  <a:lnTo>
                    <a:pt x="86" y="159"/>
                  </a:lnTo>
                  <a:lnTo>
                    <a:pt x="86" y="169"/>
                  </a:lnTo>
                  <a:lnTo>
                    <a:pt x="82" y="178"/>
                  </a:lnTo>
                  <a:lnTo>
                    <a:pt x="75" y="172"/>
                  </a:lnTo>
                  <a:lnTo>
                    <a:pt x="72" y="169"/>
                  </a:lnTo>
                  <a:lnTo>
                    <a:pt x="72" y="168"/>
                  </a:lnTo>
                  <a:lnTo>
                    <a:pt x="70" y="169"/>
                  </a:lnTo>
                  <a:lnTo>
                    <a:pt x="67" y="169"/>
                  </a:lnTo>
                  <a:lnTo>
                    <a:pt x="64" y="168"/>
                  </a:lnTo>
                  <a:lnTo>
                    <a:pt x="63" y="166"/>
                  </a:lnTo>
                  <a:lnTo>
                    <a:pt x="62" y="166"/>
                  </a:lnTo>
                  <a:lnTo>
                    <a:pt x="60" y="165"/>
                  </a:lnTo>
                  <a:lnTo>
                    <a:pt x="60" y="159"/>
                  </a:lnTo>
                  <a:lnTo>
                    <a:pt x="62" y="156"/>
                  </a:lnTo>
                  <a:lnTo>
                    <a:pt x="64" y="153"/>
                  </a:lnTo>
                  <a:lnTo>
                    <a:pt x="67" y="152"/>
                  </a:lnTo>
                  <a:lnTo>
                    <a:pt x="70" y="153"/>
                  </a:lnTo>
                  <a:lnTo>
                    <a:pt x="72" y="155"/>
                  </a:lnTo>
                  <a:lnTo>
                    <a:pt x="73" y="155"/>
                  </a:lnTo>
                  <a:lnTo>
                    <a:pt x="75" y="146"/>
                  </a:lnTo>
                  <a:close/>
                  <a:moveTo>
                    <a:pt x="62" y="100"/>
                  </a:moveTo>
                  <a:lnTo>
                    <a:pt x="70" y="103"/>
                  </a:lnTo>
                  <a:lnTo>
                    <a:pt x="77" y="110"/>
                  </a:lnTo>
                  <a:lnTo>
                    <a:pt x="77" y="119"/>
                  </a:lnTo>
                  <a:lnTo>
                    <a:pt x="75" y="123"/>
                  </a:lnTo>
                  <a:lnTo>
                    <a:pt x="72" y="129"/>
                  </a:lnTo>
                  <a:lnTo>
                    <a:pt x="76" y="129"/>
                  </a:lnTo>
                  <a:lnTo>
                    <a:pt x="79" y="132"/>
                  </a:lnTo>
                  <a:lnTo>
                    <a:pt x="79" y="133"/>
                  </a:lnTo>
                  <a:lnTo>
                    <a:pt x="80" y="135"/>
                  </a:lnTo>
                  <a:lnTo>
                    <a:pt x="80" y="137"/>
                  </a:lnTo>
                  <a:lnTo>
                    <a:pt x="79" y="139"/>
                  </a:lnTo>
                  <a:lnTo>
                    <a:pt x="79" y="140"/>
                  </a:lnTo>
                  <a:lnTo>
                    <a:pt x="76" y="143"/>
                  </a:lnTo>
                  <a:lnTo>
                    <a:pt x="70" y="143"/>
                  </a:lnTo>
                  <a:lnTo>
                    <a:pt x="66" y="139"/>
                  </a:lnTo>
                  <a:lnTo>
                    <a:pt x="66" y="133"/>
                  </a:lnTo>
                  <a:lnTo>
                    <a:pt x="69" y="130"/>
                  </a:lnTo>
                  <a:lnTo>
                    <a:pt x="64" y="129"/>
                  </a:lnTo>
                  <a:lnTo>
                    <a:pt x="59" y="123"/>
                  </a:lnTo>
                  <a:lnTo>
                    <a:pt x="59" y="122"/>
                  </a:lnTo>
                  <a:lnTo>
                    <a:pt x="57" y="119"/>
                  </a:lnTo>
                  <a:lnTo>
                    <a:pt x="57" y="107"/>
                  </a:lnTo>
                  <a:lnTo>
                    <a:pt x="59" y="104"/>
                  </a:lnTo>
                  <a:lnTo>
                    <a:pt x="62" y="100"/>
                  </a:lnTo>
                  <a:close/>
                  <a:moveTo>
                    <a:pt x="46" y="0"/>
                  </a:moveTo>
                  <a:lnTo>
                    <a:pt x="56" y="1"/>
                  </a:lnTo>
                  <a:lnTo>
                    <a:pt x="57" y="3"/>
                  </a:lnTo>
                  <a:lnTo>
                    <a:pt x="60" y="4"/>
                  </a:lnTo>
                  <a:lnTo>
                    <a:pt x="64" y="8"/>
                  </a:lnTo>
                  <a:lnTo>
                    <a:pt x="66" y="11"/>
                  </a:lnTo>
                  <a:lnTo>
                    <a:pt x="67" y="23"/>
                  </a:lnTo>
                  <a:lnTo>
                    <a:pt x="60" y="21"/>
                  </a:lnTo>
                  <a:lnTo>
                    <a:pt x="63" y="26"/>
                  </a:lnTo>
                  <a:lnTo>
                    <a:pt x="64" y="31"/>
                  </a:lnTo>
                  <a:lnTo>
                    <a:pt x="67" y="37"/>
                  </a:lnTo>
                  <a:lnTo>
                    <a:pt x="72" y="44"/>
                  </a:lnTo>
                  <a:lnTo>
                    <a:pt x="69" y="49"/>
                  </a:lnTo>
                  <a:lnTo>
                    <a:pt x="67" y="50"/>
                  </a:lnTo>
                  <a:lnTo>
                    <a:pt x="66" y="59"/>
                  </a:lnTo>
                  <a:lnTo>
                    <a:pt x="63" y="66"/>
                  </a:lnTo>
                  <a:lnTo>
                    <a:pt x="62" y="69"/>
                  </a:lnTo>
                  <a:lnTo>
                    <a:pt x="62" y="70"/>
                  </a:lnTo>
                  <a:lnTo>
                    <a:pt x="60" y="72"/>
                  </a:lnTo>
                  <a:lnTo>
                    <a:pt x="57" y="77"/>
                  </a:lnTo>
                  <a:lnTo>
                    <a:pt x="54" y="79"/>
                  </a:lnTo>
                  <a:lnTo>
                    <a:pt x="50" y="79"/>
                  </a:lnTo>
                  <a:lnTo>
                    <a:pt x="46" y="76"/>
                  </a:lnTo>
                  <a:lnTo>
                    <a:pt x="43" y="74"/>
                  </a:lnTo>
                  <a:lnTo>
                    <a:pt x="40" y="69"/>
                  </a:lnTo>
                  <a:lnTo>
                    <a:pt x="40" y="61"/>
                  </a:lnTo>
                  <a:lnTo>
                    <a:pt x="43" y="56"/>
                  </a:lnTo>
                  <a:lnTo>
                    <a:pt x="44" y="51"/>
                  </a:lnTo>
                  <a:lnTo>
                    <a:pt x="46" y="50"/>
                  </a:lnTo>
                  <a:lnTo>
                    <a:pt x="42" y="41"/>
                  </a:lnTo>
                  <a:lnTo>
                    <a:pt x="36" y="33"/>
                  </a:lnTo>
                  <a:lnTo>
                    <a:pt x="33" y="34"/>
                  </a:lnTo>
                  <a:lnTo>
                    <a:pt x="29" y="37"/>
                  </a:lnTo>
                  <a:lnTo>
                    <a:pt x="24" y="39"/>
                  </a:lnTo>
                  <a:lnTo>
                    <a:pt x="21" y="40"/>
                  </a:lnTo>
                  <a:lnTo>
                    <a:pt x="19" y="40"/>
                  </a:lnTo>
                  <a:lnTo>
                    <a:pt x="14" y="37"/>
                  </a:lnTo>
                  <a:lnTo>
                    <a:pt x="14" y="30"/>
                  </a:lnTo>
                  <a:lnTo>
                    <a:pt x="17" y="26"/>
                  </a:lnTo>
                  <a:lnTo>
                    <a:pt x="20" y="24"/>
                  </a:lnTo>
                  <a:lnTo>
                    <a:pt x="21" y="23"/>
                  </a:lnTo>
                  <a:lnTo>
                    <a:pt x="30" y="23"/>
                  </a:lnTo>
                  <a:lnTo>
                    <a:pt x="32" y="24"/>
                  </a:lnTo>
                  <a:lnTo>
                    <a:pt x="34" y="26"/>
                  </a:lnTo>
                  <a:lnTo>
                    <a:pt x="34" y="20"/>
                  </a:lnTo>
                  <a:lnTo>
                    <a:pt x="36" y="17"/>
                  </a:lnTo>
                  <a:lnTo>
                    <a:pt x="39" y="14"/>
                  </a:lnTo>
                  <a:lnTo>
                    <a:pt x="44" y="11"/>
                  </a:lnTo>
                  <a:lnTo>
                    <a:pt x="46" y="11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9525">
              <a:solidFill>
                <a:srgbClr val="DEEBF7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9" name="Freeform 13"/>
            <p:cNvSpPr>
              <a:spLocks/>
            </p:cNvSpPr>
            <p:nvPr/>
          </p:nvSpPr>
          <p:spPr bwMode="auto">
            <a:xfrm>
              <a:off x="6757943" y="4277564"/>
              <a:ext cx="639029" cy="869888"/>
            </a:xfrm>
            <a:custGeom>
              <a:avLst/>
              <a:gdLst/>
              <a:ahLst/>
              <a:cxnLst>
                <a:cxn ang="0">
                  <a:pos x="37" y="10"/>
                </a:cxn>
                <a:cxn ang="0">
                  <a:pos x="69" y="45"/>
                </a:cxn>
                <a:cxn ang="0">
                  <a:pos x="86" y="59"/>
                </a:cxn>
                <a:cxn ang="0">
                  <a:pos x="76" y="60"/>
                </a:cxn>
                <a:cxn ang="0">
                  <a:pos x="95" y="75"/>
                </a:cxn>
                <a:cxn ang="0">
                  <a:pos x="119" y="88"/>
                </a:cxn>
                <a:cxn ang="0">
                  <a:pos x="123" y="106"/>
                </a:cxn>
                <a:cxn ang="0">
                  <a:pos x="116" y="103"/>
                </a:cxn>
                <a:cxn ang="0">
                  <a:pos x="116" y="114"/>
                </a:cxn>
                <a:cxn ang="0">
                  <a:pos x="125" y="121"/>
                </a:cxn>
                <a:cxn ang="0">
                  <a:pos x="130" y="126"/>
                </a:cxn>
                <a:cxn ang="0">
                  <a:pos x="132" y="139"/>
                </a:cxn>
                <a:cxn ang="0">
                  <a:pos x="169" y="157"/>
                </a:cxn>
                <a:cxn ang="0">
                  <a:pos x="181" y="174"/>
                </a:cxn>
                <a:cxn ang="0">
                  <a:pos x="189" y="168"/>
                </a:cxn>
                <a:cxn ang="0">
                  <a:pos x="254" y="224"/>
                </a:cxn>
                <a:cxn ang="0">
                  <a:pos x="280" y="251"/>
                </a:cxn>
                <a:cxn ang="0">
                  <a:pos x="328" y="274"/>
                </a:cxn>
                <a:cxn ang="0">
                  <a:pos x="341" y="290"/>
                </a:cxn>
                <a:cxn ang="0">
                  <a:pos x="292" y="284"/>
                </a:cxn>
                <a:cxn ang="0">
                  <a:pos x="264" y="301"/>
                </a:cxn>
                <a:cxn ang="0">
                  <a:pos x="275" y="333"/>
                </a:cxn>
                <a:cxn ang="0">
                  <a:pos x="281" y="367"/>
                </a:cxn>
                <a:cxn ang="0">
                  <a:pos x="301" y="407"/>
                </a:cxn>
                <a:cxn ang="0">
                  <a:pos x="338" y="429"/>
                </a:cxn>
                <a:cxn ang="0">
                  <a:pos x="370" y="452"/>
                </a:cxn>
                <a:cxn ang="0">
                  <a:pos x="380" y="447"/>
                </a:cxn>
                <a:cxn ang="0">
                  <a:pos x="381" y="436"/>
                </a:cxn>
                <a:cxn ang="0">
                  <a:pos x="411" y="472"/>
                </a:cxn>
                <a:cxn ang="0">
                  <a:pos x="401" y="476"/>
                </a:cxn>
                <a:cxn ang="0">
                  <a:pos x="377" y="475"/>
                </a:cxn>
                <a:cxn ang="0">
                  <a:pos x="357" y="479"/>
                </a:cxn>
                <a:cxn ang="0">
                  <a:pos x="364" y="523"/>
                </a:cxn>
                <a:cxn ang="0">
                  <a:pos x="350" y="532"/>
                </a:cxn>
                <a:cxn ang="0">
                  <a:pos x="323" y="492"/>
                </a:cxn>
                <a:cxn ang="0">
                  <a:pos x="311" y="462"/>
                </a:cxn>
                <a:cxn ang="0">
                  <a:pos x="280" y="412"/>
                </a:cxn>
                <a:cxn ang="0">
                  <a:pos x="251" y="383"/>
                </a:cxn>
                <a:cxn ang="0">
                  <a:pos x="221" y="351"/>
                </a:cxn>
                <a:cxn ang="0">
                  <a:pos x="205" y="316"/>
                </a:cxn>
                <a:cxn ang="0">
                  <a:pos x="169" y="268"/>
                </a:cxn>
                <a:cxn ang="0">
                  <a:pos x="149" y="231"/>
                </a:cxn>
                <a:cxn ang="0">
                  <a:pos x="129" y="204"/>
                </a:cxn>
                <a:cxn ang="0">
                  <a:pos x="102" y="200"/>
                </a:cxn>
                <a:cxn ang="0">
                  <a:pos x="97" y="189"/>
                </a:cxn>
                <a:cxn ang="0">
                  <a:pos x="93" y="184"/>
                </a:cxn>
                <a:cxn ang="0">
                  <a:pos x="85" y="185"/>
                </a:cxn>
                <a:cxn ang="0">
                  <a:pos x="75" y="167"/>
                </a:cxn>
                <a:cxn ang="0">
                  <a:pos x="54" y="131"/>
                </a:cxn>
                <a:cxn ang="0">
                  <a:pos x="24" y="86"/>
                </a:cxn>
                <a:cxn ang="0">
                  <a:pos x="32" y="71"/>
                </a:cxn>
                <a:cxn ang="0">
                  <a:pos x="42" y="72"/>
                </a:cxn>
                <a:cxn ang="0">
                  <a:pos x="44" y="60"/>
                </a:cxn>
                <a:cxn ang="0">
                  <a:pos x="39" y="53"/>
                </a:cxn>
                <a:cxn ang="0">
                  <a:pos x="36" y="39"/>
                </a:cxn>
                <a:cxn ang="0">
                  <a:pos x="23" y="28"/>
                </a:cxn>
                <a:cxn ang="0">
                  <a:pos x="0" y="13"/>
                </a:cxn>
                <a:cxn ang="0">
                  <a:pos x="4" y="12"/>
                </a:cxn>
                <a:cxn ang="0">
                  <a:pos x="14" y="10"/>
                </a:cxn>
                <a:cxn ang="0">
                  <a:pos x="14" y="0"/>
                </a:cxn>
              </a:cxnLst>
              <a:rect l="0" t="0" r="r" b="b"/>
              <a:pathLst>
                <a:path w="413" h="544">
                  <a:moveTo>
                    <a:pt x="14" y="0"/>
                  </a:moveTo>
                  <a:lnTo>
                    <a:pt x="26" y="2"/>
                  </a:lnTo>
                  <a:lnTo>
                    <a:pt x="37" y="10"/>
                  </a:lnTo>
                  <a:lnTo>
                    <a:pt x="40" y="28"/>
                  </a:lnTo>
                  <a:lnTo>
                    <a:pt x="53" y="38"/>
                  </a:lnTo>
                  <a:lnTo>
                    <a:pt x="69" y="45"/>
                  </a:lnTo>
                  <a:lnTo>
                    <a:pt x="82" y="52"/>
                  </a:lnTo>
                  <a:lnTo>
                    <a:pt x="89" y="58"/>
                  </a:lnTo>
                  <a:lnTo>
                    <a:pt x="86" y="59"/>
                  </a:lnTo>
                  <a:lnTo>
                    <a:pt x="80" y="59"/>
                  </a:lnTo>
                  <a:lnTo>
                    <a:pt x="79" y="60"/>
                  </a:lnTo>
                  <a:lnTo>
                    <a:pt x="76" y="60"/>
                  </a:lnTo>
                  <a:lnTo>
                    <a:pt x="79" y="68"/>
                  </a:lnTo>
                  <a:lnTo>
                    <a:pt x="86" y="72"/>
                  </a:lnTo>
                  <a:lnTo>
                    <a:pt x="95" y="75"/>
                  </a:lnTo>
                  <a:lnTo>
                    <a:pt x="105" y="76"/>
                  </a:lnTo>
                  <a:lnTo>
                    <a:pt x="113" y="78"/>
                  </a:lnTo>
                  <a:lnTo>
                    <a:pt x="119" y="88"/>
                  </a:lnTo>
                  <a:lnTo>
                    <a:pt x="123" y="96"/>
                  </a:lnTo>
                  <a:lnTo>
                    <a:pt x="126" y="105"/>
                  </a:lnTo>
                  <a:lnTo>
                    <a:pt x="123" y="106"/>
                  </a:lnTo>
                  <a:lnTo>
                    <a:pt x="120" y="105"/>
                  </a:lnTo>
                  <a:lnTo>
                    <a:pt x="118" y="105"/>
                  </a:lnTo>
                  <a:lnTo>
                    <a:pt x="116" y="103"/>
                  </a:lnTo>
                  <a:lnTo>
                    <a:pt x="113" y="105"/>
                  </a:lnTo>
                  <a:lnTo>
                    <a:pt x="113" y="109"/>
                  </a:lnTo>
                  <a:lnTo>
                    <a:pt x="116" y="114"/>
                  </a:lnTo>
                  <a:lnTo>
                    <a:pt x="118" y="116"/>
                  </a:lnTo>
                  <a:lnTo>
                    <a:pt x="120" y="118"/>
                  </a:lnTo>
                  <a:lnTo>
                    <a:pt x="125" y="121"/>
                  </a:lnTo>
                  <a:lnTo>
                    <a:pt x="126" y="122"/>
                  </a:lnTo>
                  <a:lnTo>
                    <a:pt x="129" y="124"/>
                  </a:lnTo>
                  <a:lnTo>
                    <a:pt x="130" y="126"/>
                  </a:lnTo>
                  <a:lnTo>
                    <a:pt x="130" y="131"/>
                  </a:lnTo>
                  <a:lnTo>
                    <a:pt x="129" y="134"/>
                  </a:lnTo>
                  <a:lnTo>
                    <a:pt x="132" y="139"/>
                  </a:lnTo>
                  <a:lnTo>
                    <a:pt x="146" y="145"/>
                  </a:lnTo>
                  <a:lnTo>
                    <a:pt x="159" y="149"/>
                  </a:lnTo>
                  <a:lnTo>
                    <a:pt x="169" y="157"/>
                  </a:lnTo>
                  <a:lnTo>
                    <a:pt x="176" y="164"/>
                  </a:lnTo>
                  <a:lnTo>
                    <a:pt x="178" y="174"/>
                  </a:lnTo>
                  <a:lnTo>
                    <a:pt x="181" y="174"/>
                  </a:lnTo>
                  <a:lnTo>
                    <a:pt x="183" y="172"/>
                  </a:lnTo>
                  <a:lnTo>
                    <a:pt x="188" y="169"/>
                  </a:lnTo>
                  <a:lnTo>
                    <a:pt x="189" y="168"/>
                  </a:lnTo>
                  <a:lnTo>
                    <a:pt x="211" y="188"/>
                  </a:lnTo>
                  <a:lnTo>
                    <a:pt x="232" y="207"/>
                  </a:lnTo>
                  <a:lnTo>
                    <a:pt x="254" y="224"/>
                  </a:lnTo>
                  <a:lnTo>
                    <a:pt x="271" y="240"/>
                  </a:lnTo>
                  <a:lnTo>
                    <a:pt x="278" y="247"/>
                  </a:lnTo>
                  <a:lnTo>
                    <a:pt x="280" y="251"/>
                  </a:lnTo>
                  <a:lnTo>
                    <a:pt x="282" y="254"/>
                  </a:lnTo>
                  <a:lnTo>
                    <a:pt x="314" y="271"/>
                  </a:lnTo>
                  <a:lnTo>
                    <a:pt x="328" y="274"/>
                  </a:lnTo>
                  <a:lnTo>
                    <a:pt x="338" y="278"/>
                  </a:lnTo>
                  <a:lnTo>
                    <a:pt x="343" y="284"/>
                  </a:lnTo>
                  <a:lnTo>
                    <a:pt x="341" y="290"/>
                  </a:lnTo>
                  <a:lnTo>
                    <a:pt x="324" y="287"/>
                  </a:lnTo>
                  <a:lnTo>
                    <a:pt x="308" y="284"/>
                  </a:lnTo>
                  <a:lnTo>
                    <a:pt x="292" y="284"/>
                  </a:lnTo>
                  <a:lnTo>
                    <a:pt x="278" y="287"/>
                  </a:lnTo>
                  <a:lnTo>
                    <a:pt x="265" y="296"/>
                  </a:lnTo>
                  <a:lnTo>
                    <a:pt x="264" y="301"/>
                  </a:lnTo>
                  <a:lnTo>
                    <a:pt x="264" y="310"/>
                  </a:lnTo>
                  <a:lnTo>
                    <a:pt x="267" y="320"/>
                  </a:lnTo>
                  <a:lnTo>
                    <a:pt x="275" y="333"/>
                  </a:lnTo>
                  <a:lnTo>
                    <a:pt x="275" y="344"/>
                  </a:lnTo>
                  <a:lnTo>
                    <a:pt x="277" y="356"/>
                  </a:lnTo>
                  <a:lnTo>
                    <a:pt x="281" y="367"/>
                  </a:lnTo>
                  <a:lnTo>
                    <a:pt x="290" y="379"/>
                  </a:lnTo>
                  <a:lnTo>
                    <a:pt x="297" y="394"/>
                  </a:lnTo>
                  <a:lnTo>
                    <a:pt x="301" y="407"/>
                  </a:lnTo>
                  <a:lnTo>
                    <a:pt x="308" y="417"/>
                  </a:lnTo>
                  <a:lnTo>
                    <a:pt x="323" y="423"/>
                  </a:lnTo>
                  <a:lnTo>
                    <a:pt x="338" y="429"/>
                  </a:lnTo>
                  <a:lnTo>
                    <a:pt x="353" y="435"/>
                  </a:lnTo>
                  <a:lnTo>
                    <a:pt x="363" y="443"/>
                  </a:lnTo>
                  <a:lnTo>
                    <a:pt x="370" y="452"/>
                  </a:lnTo>
                  <a:lnTo>
                    <a:pt x="377" y="456"/>
                  </a:lnTo>
                  <a:lnTo>
                    <a:pt x="380" y="450"/>
                  </a:lnTo>
                  <a:lnTo>
                    <a:pt x="380" y="447"/>
                  </a:lnTo>
                  <a:lnTo>
                    <a:pt x="378" y="445"/>
                  </a:lnTo>
                  <a:lnTo>
                    <a:pt x="378" y="442"/>
                  </a:lnTo>
                  <a:lnTo>
                    <a:pt x="381" y="436"/>
                  </a:lnTo>
                  <a:lnTo>
                    <a:pt x="394" y="445"/>
                  </a:lnTo>
                  <a:lnTo>
                    <a:pt x="404" y="458"/>
                  </a:lnTo>
                  <a:lnTo>
                    <a:pt x="411" y="472"/>
                  </a:lnTo>
                  <a:lnTo>
                    <a:pt x="413" y="490"/>
                  </a:lnTo>
                  <a:lnTo>
                    <a:pt x="406" y="483"/>
                  </a:lnTo>
                  <a:lnTo>
                    <a:pt x="401" y="476"/>
                  </a:lnTo>
                  <a:lnTo>
                    <a:pt x="394" y="472"/>
                  </a:lnTo>
                  <a:lnTo>
                    <a:pt x="386" y="470"/>
                  </a:lnTo>
                  <a:lnTo>
                    <a:pt x="377" y="475"/>
                  </a:lnTo>
                  <a:lnTo>
                    <a:pt x="373" y="478"/>
                  </a:lnTo>
                  <a:lnTo>
                    <a:pt x="366" y="478"/>
                  </a:lnTo>
                  <a:lnTo>
                    <a:pt x="357" y="479"/>
                  </a:lnTo>
                  <a:lnTo>
                    <a:pt x="353" y="485"/>
                  </a:lnTo>
                  <a:lnTo>
                    <a:pt x="354" y="493"/>
                  </a:lnTo>
                  <a:lnTo>
                    <a:pt x="364" y="523"/>
                  </a:lnTo>
                  <a:lnTo>
                    <a:pt x="370" y="544"/>
                  </a:lnTo>
                  <a:lnTo>
                    <a:pt x="360" y="541"/>
                  </a:lnTo>
                  <a:lnTo>
                    <a:pt x="350" y="532"/>
                  </a:lnTo>
                  <a:lnTo>
                    <a:pt x="338" y="521"/>
                  </a:lnTo>
                  <a:lnTo>
                    <a:pt x="327" y="512"/>
                  </a:lnTo>
                  <a:lnTo>
                    <a:pt x="323" y="492"/>
                  </a:lnTo>
                  <a:lnTo>
                    <a:pt x="318" y="479"/>
                  </a:lnTo>
                  <a:lnTo>
                    <a:pt x="315" y="469"/>
                  </a:lnTo>
                  <a:lnTo>
                    <a:pt x="311" y="462"/>
                  </a:lnTo>
                  <a:lnTo>
                    <a:pt x="297" y="447"/>
                  </a:lnTo>
                  <a:lnTo>
                    <a:pt x="285" y="435"/>
                  </a:lnTo>
                  <a:lnTo>
                    <a:pt x="280" y="412"/>
                  </a:lnTo>
                  <a:lnTo>
                    <a:pt x="274" y="400"/>
                  </a:lnTo>
                  <a:lnTo>
                    <a:pt x="264" y="392"/>
                  </a:lnTo>
                  <a:lnTo>
                    <a:pt x="251" y="383"/>
                  </a:lnTo>
                  <a:lnTo>
                    <a:pt x="239" y="374"/>
                  </a:lnTo>
                  <a:lnTo>
                    <a:pt x="228" y="363"/>
                  </a:lnTo>
                  <a:lnTo>
                    <a:pt x="221" y="351"/>
                  </a:lnTo>
                  <a:lnTo>
                    <a:pt x="216" y="340"/>
                  </a:lnTo>
                  <a:lnTo>
                    <a:pt x="211" y="329"/>
                  </a:lnTo>
                  <a:lnTo>
                    <a:pt x="205" y="316"/>
                  </a:lnTo>
                  <a:lnTo>
                    <a:pt x="195" y="301"/>
                  </a:lnTo>
                  <a:lnTo>
                    <a:pt x="182" y="284"/>
                  </a:lnTo>
                  <a:lnTo>
                    <a:pt x="169" y="268"/>
                  </a:lnTo>
                  <a:lnTo>
                    <a:pt x="159" y="254"/>
                  </a:lnTo>
                  <a:lnTo>
                    <a:pt x="153" y="243"/>
                  </a:lnTo>
                  <a:lnTo>
                    <a:pt x="149" y="231"/>
                  </a:lnTo>
                  <a:lnTo>
                    <a:pt x="143" y="220"/>
                  </a:lnTo>
                  <a:lnTo>
                    <a:pt x="136" y="208"/>
                  </a:lnTo>
                  <a:lnTo>
                    <a:pt x="129" y="204"/>
                  </a:lnTo>
                  <a:lnTo>
                    <a:pt x="120" y="201"/>
                  </a:lnTo>
                  <a:lnTo>
                    <a:pt x="110" y="201"/>
                  </a:lnTo>
                  <a:lnTo>
                    <a:pt x="102" y="200"/>
                  </a:lnTo>
                  <a:lnTo>
                    <a:pt x="96" y="197"/>
                  </a:lnTo>
                  <a:lnTo>
                    <a:pt x="96" y="191"/>
                  </a:lnTo>
                  <a:lnTo>
                    <a:pt x="97" y="189"/>
                  </a:lnTo>
                  <a:lnTo>
                    <a:pt x="97" y="187"/>
                  </a:lnTo>
                  <a:lnTo>
                    <a:pt x="96" y="185"/>
                  </a:lnTo>
                  <a:lnTo>
                    <a:pt x="93" y="184"/>
                  </a:lnTo>
                  <a:lnTo>
                    <a:pt x="90" y="184"/>
                  </a:lnTo>
                  <a:lnTo>
                    <a:pt x="87" y="185"/>
                  </a:lnTo>
                  <a:lnTo>
                    <a:pt x="85" y="185"/>
                  </a:lnTo>
                  <a:lnTo>
                    <a:pt x="82" y="184"/>
                  </a:lnTo>
                  <a:lnTo>
                    <a:pt x="77" y="175"/>
                  </a:lnTo>
                  <a:lnTo>
                    <a:pt x="75" y="167"/>
                  </a:lnTo>
                  <a:lnTo>
                    <a:pt x="69" y="155"/>
                  </a:lnTo>
                  <a:lnTo>
                    <a:pt x="59" y="142"/>
                  </a:lnTo>
                  <a:lnTo>
                    <a:pt x="54" y="131"/>
                  </a:lnTo>
                  <a:lnTo>
                    <a:pt x="52" y="111"/>
                  </a:lnTo>
                  <a:lnTo>
                    <a:pt x="32" y="93"/>
                  </a:lnTo>
                  <a:lnTo>
                    <a:pt x="24" y="86"/>
                  </a:lnTo>
                  <a:lnTo>
                    <a:pt x="23" y="78"/>
                  </a:lnTo>
                  <a:lnTo>
                    <a:pt x="29" y="69"/>
                  </a:lnTo>
                  <a:lnTo>
                    <a:pt x="32" y="71"/>
                  </a:lnTo>
                  <a:lnTo>
                    <a:pt x="36" y="75"/>
                  </a:lnTo>
                  <a:lnTo>
                    <a:pt x="39" y="76"/>
                  </a:lnTo>
                  <a:lnTo>
                    <a:pt x="42" y="72"/>
                  </a:lnTo>
                  <a:lnTo>
                    <a:pt x="43" y="69"/>
                  </a:lnTo>
                  <a:lnTo>
                    <a:pt x="44" y="65"/>
                  </a:lnTo>
                  <a:lnTo>
                    <a:pt x="44" y="60"/>
                  </a:lnTo>
                  <a:lnTo>
                    <a:pt x="42" y="58"/>
                  </a:lnTo>
                  <a:lnTo>
                    <a:pt x="40" y="55"/>
                  </a:lnTo>
                  <a:lnTo>
                    <a:pt x="39" y="53"/>
                  </a:lnTo>
                  <a:lnTo>
                    <a:pt x="39" y="49"/>
                  </a:lnTo>
                  <a:lnTo>
                    <a:pt x="37" y="45"/>
                  </a:lnTo>
                  <a:lnTo>
                    <a:pt x="36" y="39"/>
                  </a:lnTo>
                  <a:lnTo>
                    <a:pt x="33" y="35"/>
                  </a:lnTo>
                  <a:lnTo>
                    <a:pt x="27" y="29"/>
                  </a:lnTo>
                  <a:lnTo>
                    <a:pt x="23" y="28"/>
                  </a:lnTo>
                  <a:lnTo>
                    <a:pt x="17" y="28"/>
                  </a:lnTo>
                  <a:lnTo>
                    <a:pt x="3" y="19"/>
                  </a:lnTo>
                  <a:lnTo>
                    <a:pt x="0" y="13"/>
                  </a:lnTo>
                  <a:lnTo>
                    <a:pt x="1" y="13"/>
                  </a:lnTo>
                  <a:lnTo>
                    <a:pt x="3" y="12"/>
                  </a:lnTo>
                  <a:lnTo>
                    <a:pt x="4" y="12"/>
                  </a:lnTo>
                  <a:lnTo>
                    <a:pt x="9" y="13"/>
                  </a:lnTo>
                  <a:lnTo>
                    <a:pt x="11" y="13"/>
                  </a:lnTo>
                  <a:lnTo>
                    <a:pt x="14" y="10"/>
                  </a:lnTo>
                  <a:lnTo>
                    <a:pt x="16" y="7"/>
                  </a:lnTo>
                  <a:lnTo>
                    <a:pt x="16" y="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9525">
              <a:solidFill>
                <a:srgbClr val="DEEBF7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20" name="Freeform 14"/>
            <p:cNvSpPr>
              <a:spLocks/>
            </p:cNvSpPr>
            <p:nvPr/>
          </p:nvSpPr>
          <p:spPr bwMode="auto">
            <a:xfrm>
              <a:off x="6327797" y="2817623"/>
              <a:ext cx="705562" cy="940246"/>
            </a:xfrm>
            <a:custGeom>
              <a:avLst/>
              <a:gdLst/>
              <a:ahLst/>
              <a:cxnLst>
                <a:cxn ang="0">
                  <a:pos x="318" y="23"/>
                </a:cxn>
                <a:cxn ang="0">
                  <a:pos x="331" y="50"/>
                </a:cxn>
                <a:cxn ang="0">
                  <a:pos x="354" y="66"/>
                </a:cxn>
                <a:cxn ang="0">
                  <a:pos x="367" y="95"/>
                </a:cxn>
                <a:cxn ang="0">
                  <a:pos x="404" y="106"/>
                </a:cxn>
                <a:cxn ang="0">
                  <a:pos x="423" y="128"/>
                </a:cxn>
                <a:cxn ang="0">
                  <a:pos x="444" y="199"/>
                </a:cxn>
                <a:cxn ang="0">
                  <a:pos x="454" y="222"/>
                </a:cxn>
                <a:cxn ang="0">
                  <a:pos x="441" y="235"/>
                </a:cxn>
                <a:cxn ang="0">
                  <a:pos x="428" y="234"/>
                </a:cxn>
                <a:cxn ang="0">
                  <a:pos x="413" y="224"/>
                </a:cxn>
                <a:cxn ang="0">
                  <a:pos x="396" y="197"/>
                </a:cxn>
                <a:cxn ang="0">
                  <a:pos x="375" y="214"/>
                </a:cxn>
                <a:cxn ang="0">
                  <a:pos x="342" y="257"/>
                </a:cxn>
                <a:cxn ang="0">
                  <a:pos x="341" y="296"/>
                </a:cxn>
                <a:cxn ang="0">
                  <a:pos x="355" y="337"/>
                </a:cxn>
                <a:cxn ang="0">
                  <a:pos x="368" y="420"/>
                </a:cxn>
                <a:cxn ang="0">
                  <a:pos x="394" y="419"/>
                </a:cxn>
                <a:cxn ang="0">
                  <a:pos x="408" y="435"/>
                </a:cxn>
                <a:cxn ang="0">
                  <a:pos x="388" y="455"/>
                </a:cxn>
                <a:cxn ang="0">
                  <a:pos x="370" y="490"/>
                </a:cxn>
                <a:cxn ang="0">
                  <a:pos x="351" y="515"/>
                </a:cxn>
                <a:cxn ang="0">
                  <a:pos x="348" y="483"/>
                </a:cxn>
                <a:cxn ang="0">
                  <a:pos x="327" y="498"/>
                </a:cxn>
                <a:cxn ang="0">
                  <a:pos x="304" y="496"/>
                </a:cxn>
                <a:cxn ang="0">
                  <a:pos x="295" y="508"/>
                </a:cxn>
                <a:cxn ang="0">
                  <a:pos x="265" y="516"/>
                </a:cxn>
                <a:cxn ang="0">
                  <a:pos x="264" y="541"/>
                </a:cxn>
                <a:cxn ang="0">
                  <a:pos x="259" y="552"/>
                </a:cxn>
                <a:cxn ang="0">
                  <a:pos x="256" y="566"/>
                </a:cxn>
                <a:cxn ang="0">
                  <a:pos x="245" y="568"/>
                </a:cxn>
                <a:cxn ang="0">
                  <a:pos x="228" y="586"/>
                </a:cxn>
                <a:cxn ang="0">
                  <a:pos x="202" y="565"/>
                </a:cxn>
                <a:cxn ang="0">
                  <a:pos x="148" y="569"/>
                </a:cxn>
                <a:cxn ang="0">
                  <a:pos x="129" y="495"/>
                </a:cxn>
                <a:cxn ang="0">
                  <a:pos x="50" y="502"/>
                </a:cxn>
                <a:cxn ang="0">
                  <a:pos x="43" y="460"/>
                </a:cxn>
                <a:cxn ang="0">
                  <a:pos x="21" y="410"/>
                </a:cxn>
                <a:cxn ang="0">
                  <a:pos x="7" y="393"/>
                </a:cxn>
                <a:cxn ang="0">
                  <a:pos x="19" y="359"/>
                </a:cxn>
                <a:cxn ang="0">
                  <a:pos x="46" y="347"/>
                </a:cxn>
                <a:cxn ang="0">
                  <a:pos x="37" y="311"/>
                </a:cxn>
                <a:cxn ang="0">
                  <a:pos x="67" y="290"/>
                </a:cxn>
                <a:cxn ang="0">
                  <a:pos x="93" y="277"/>
                </a:cxn>
                <a:cxn ang="0">
                  <a:pos x="112" y="251"/>
                </a:cxn>
                <a:cxn ang="0">
                  <a:pos x="84" y="195"/>
                </a:cxn>
                <a:cxn ang="0">
                  <a:pos x="73" y="169"/>
                </a:cxn>
                <a:cxn ang="0">
                  <a:pos x="86" y="154"/>
                </a:cxn>
                <a:cxn ang="0">
                  <a:pos x="79" y="138"/>
                </a:cxn>
                <a:cxn ang="0">
                  <a:pos x="102" y="106"/>
                </a:cxn>
                <a:cxn ang="0">
                  <a:pos x="122" y="83"/>
                </a:cxn>
                <a:cxn ang="0">
                  <a:pos x="135" y="63"/>
                </a:cxn>
                <a:cxn ang="0">
                  <a:pos x="155" y="39"/>
                </a:cxn>
                <a:cxn ang="0">
                  <a:pos x="165" y="60"/>
                </a:cxn>
                <a:cxn ang="0">
                  <a:pos x="235" y="42"/>
                </a:cxn>
                <a:cxn ang="0">
                  <a:pos x="277" y="29"/>
                </a:cxn>
                <a:cxn ang="0">
                  <a:pos x="294" y="5"/>
                </a:cxn>
              </a:cxnLst>
              <a:rect l="0" t="0" r="r" b="b"/>
              <a:pathLst>
                <a:path w="456" h="588">
                  <a:moveTo>
                    <a:pt x="297" y="0"/>
                  </a:moveTo>
                  <a:lnTo>
                    <a:pt x="297" y="7"/>
                  </a:lnTo>
                  <a:lnTo>
                    <a:pt x="301" y="16"/>
                  </a:lnTo>
                  <a:lnTo>
                    <a:pt x="304" y="17"/>
                  </a:lnTo>
                  <a:lnTo>
                    <a:pt x="308" y="19"/>
                  </a:lnTo>
                  <a:lnTo>
                    <a:pt x="314" y="20"/>
                  </a:lnTo>
                  <a:lnTo>
                    <a:pt x="318" y="23"/>
                  </a:lnTo>
                  <a:lnTo>
                    <a:pt x="320" y="26"/>
                  </a:lnTo>
                  <a:lnTo>
                    <a:pt x="320" y="32"/>
                  </a:lnTo>
                  <a:lnTo>
                    <a:pt x="318" y="35"/>
                  </a:lnTo>
                  <a:lnTo>
                    <a:pt x="318" y="40"/>
                  </a:lnTo>
                  <a:lnTo>
                    <a:pt x="324" y="46"/>
                  </a:lnTo>
                  <a:lnTo>
                    <a:pt x="328" y="49"/>
                  </a:lnTo>
                  <a:lnTo>
                    <a:pt x="331" y="50"/>
                  </a:lnTo>
                  <a:lnTo>
                    <a:pt x="335" y="53"/>
                  </a:lnTo>
                  <a:lnTo>
                    <a:pt x="340" y="53"/>
                  </a:lnTo>
                  <a:lnTo>
                    <a:pt x="345" y="55"/>
                  </a:lnTo>
                  <a:lnTo>
                    <a:pt x="350" y="56"/>
                  </a:lnTo>
                  <a:lnTo>
                    <a:pt x="353" y="58"/>
                  </a:lnTo>
                  <a:lnTo>
                    <a:pt x="354" y="59"/>
                  </a:lnTo>
                  <a:lnTo>
                    <a:pt x="354" y="66"/>
                  </a:lnTo>
                  <a:lnTo>
                    <a:pt x="358" y="70"/>
                  </a:lnTo>
                  <a:lnTo>
                    <a:pt x="367" y="75"/>
                  </a:lnTo>
                  <a:lnTo>
                    <a:pt x="370" y="78"/>
                  </a:lnTo>
                  <a:lnTo>
                    <a:pt x="373" y="82"/>
                  </a:lnTo>
                  <a:lnTo>
                    <a:pt x="373" y="85"/>
                  </a:lnTo>
                  <a:lnTo>
                    <a:pt x="371" y="86"/>
                  </a:lnTo>
                  <a:lnTo>
                    <a:pt x="367" y="95"/>
                  </a:lnTo>
                  <a:lnTo>
                    <a:pt x="367" y="98"/>
                  </a:lnTo>
                  <a:lnTo>
                    <a:pt x="373" y="99"/>
                  </a:lnTo>
                  <a:lnTo>
                    <a:pt x="381" y="98"/>
                  </a:lnTo>
                  <a:lnTo>
                    <a:pt x="388" y="98"/>
                  </a:lnTo>
                  <a:lnTo>
                    <a:pt x="398" y="99"/>
                  </a:lnTo>
                  <a:lnTo>
                    <a:pt x="403" y="102"/>
                  </a:lnTo>
                  <a:lnTo>
                    <a:pt x="404" y="106"/>
                  </a:lnTo>
                  <a:lnTo>
                    <a:pt x="407" y="111"/>
                  </a:lnTo>
                  <a:lnTo>
                    <a:pt x="408" y="116"/>
                  </a:lnTo>
                  <a:lnTo>
                    <a:pt x="410" y="121"/>
                  </a:lnTo>
                  <a:lnTo>
                    <a:pt x="413" y="124"/>
                  </a:lnTo>
                  <a:lnTo>
                    <a:pt x="418" y="126"/>
                  </a:lnTo>
                  <a:lnTo>
                    <a:pt x="420" y="126"/>
                  </a:lnTo>
                  <a:lnTo>
                    <a:pt x="423" y="128"/>
                  </a:lnTo>
                  <a:lnTo>
                    <a:pt x="426" y="131"/>
                  </a:lnTo>
                  <a:lnTo>
                    <a:pt x="426" y="135"/>
                  </a:lnTo>
                  <a:lnTo>
                    <a:pt x="431" y="141"/>
                  </a:lnTo>
                  <a:lnTo>
                    <a:pt x="436" y="144"/>
                  </a:lnTo>
                  <a:lnTo>
                    <a:pt x="441" y="146"/>
                  </a:lnTo>
                  <a:lnTo>
                    <a:pt x="441" y="175"/>
                  </a:lnTo>
                  <a:lnTo>
                    <a:pt x="444" y="199"/>
                  </a:lnTo>
                  <a:lnTo>
                    <a:pt x="446" y="205"/>
                  </a:lnTo>
                  <a:lnTo>
                    <a:pt x="447" y="208"/>
                  </a:lnTo>
                  <a:lnTo>
                    <a:pt x="450" y="211"/>
                  </a:lnTo>
                  <a:lnTo>
                    <a:pt x="451" y="214"/>
                  </a:lnTo>
                  <a:lnTo>
                    <a:pt x="456" y="218"/>
                  </a:lnTo>
                  <a:lnTo>
                    <a:pt x="456" y="220"/>
                  </a:lnTo>
                  <a:lnTo>
                    <a:pt x="454" y="222"/>
                  </a:lnTo>
                  <a:lnTo>
                    <a:pt x="454" y="224"/>
                  </a:lnTo>
                  <a:lnTo>
                    <a:pt x="451" y="227"/>
                  </a:lnTo>
                  <a:lnTo>
                    <a:pt x="451" y="241"/>
                  </a:lnTo>
                  <a:lnTo>
                    <a:pt x="447" y="242"/>
                  </a:lnTo>
                  <a:lnTo>
                    <a:pt x="444" y="242"/>
                  </a:lnTo>
                  <a:lnTo>
                    <a:pt x="443" y="238"/>
                  </a:lnTo>
                  <a:lnTo>
                    <a:pt x="441" y="235"/>
                  </a:lnTo>
                  <a:lnTo>
                    <a:pt x="440" y="231"/>
                  </a:lnTo>
                  <a:lnTo>
                    <a:pt x="437" y="225"/>
                  </a:lnTo>
                  <a:lnTo>
                    <a:pt x="433" y="225"/>
                  </a:lnTo>
                  <a:lnTo>
                    <a:pt x="431" y="227"/>
                  </a:lnTo>
                  <a:lnTo>
                    <a:pt x="430" y="230"/>
                  </a:lnTo>
                  <a:lnTo>
                    <a:pt x="430" y="231"/>
                  </a:lnTo>
                  <a:lnTo>
                    <a:pt x="428" y="234"/>
                  </a:lnTo>
                  <a:lnTo>
                    <a:pt x="426" y="237"/>
                  </a:lnTo>
                  <a:lnTo>
                    <a:pt x="424" y="237"/>
                  </a:lnTo>
                  <a:lnTo>
                    <a:pt x="423" y="232"/>
                  </a:lnTo>
                  <a:lnTo>
                    <a:pt x="423" y="230"/>
                  </a:lnTo>
                  <a:lnTo>
                    <a:pt x="420" y="227"/>
                  </a:lnTo>
                  <a:lnTo>
                    <a:pt x="417" y="225"/>
                  </a:lnTo>
                  <a:lnTo>
                    <a:pt x="413" y="224"/>
                  </a:lnTo>
                  <a:lnTo>
                    <a:pt x="411" y="221"/>
                  </a:lnTo>
                  <a:lnTo>
                    <a:pt x="410" y="217"/>
                  </a:lnTo>
                  <a:lnTo>
                    <a:pt x="410" y="205"/>
                  </a:lnTo>
                  <a:lnTo>
                    <a:pt x="404" y="204"/>
                  </a:lnTo>
                  <a:lnTo>
                    <a:pt x="401" y="201"/>
                  </a:lnTo>
                  <a:lnTo>
                    <a:pt x="398" y="199"/>
                  </a:lnTo>
                  <a:lnTo>
                    <a:pt x="396" y="197"/>
                  </a:lnTo>
                  <a:lnTo>
                    <a:pt x="393" y="191"/>
                  </a:lnTo>
                  <a:lnTo>
                    <a:pt x="391" y="189"/>
                  </a:lnTo>
                  <a:lnTo>
                    <a:pt x="390" y="189"/>
                  </a:lnTo>
                  <a:lnTo>
                    <a:pt x="387" y="192"/>
                  </a:lnTo>
                  <a:lnTo>
                    <a:pt x="387" y="215"/>
                  </a:lnTo>
                  <a:lnTo>
                    <a:pt x="380" y="215"/>
                  </a:lnTo>
                  <a:lnTo>
                    <a:pt x="375" y="214"/>
                  </a:lnTo>
                  <a:lnTo>
                    <a:pt x="365" y="214"/>
                  </a:lnTo>
                  <a:lnTo>
                    <a:pt x="361" y="221"/>
                  </a:lnTo>
                  <a:lnTo>
                    <a:pt x="361" y="230"/>
                  </a:lnTo>
                  <a:lnTo>
                    <a:pt x="360" y="238"/>
                  </a:lnTo>
                  <a:lnTo>
                    <a:pt x="353" y="244"/>
                  </a:lnTo>
                  <a:lnTo>
                    <a:pt x="347" y="248"/>
                  </a:lnTo>
                  <a:lnTo>
                    <a:pt x="342" y="257"/>
                  </a:lnTo>
                  <a:lnTo>
                    <a:pt x="342" y="268"/>
                  </a:lnTo>
                  <a:lnTo>
                    <a:pt x="340" y="271"/>
                  </a:lnTo>
                  <a:lnTo>
                    <a:pt x="337" y="275"/>
                  </a:lnTo>
                  <a:lnTo>
                    <a:pt x="335" y="278"/>
                  </a:lnTo>
                  <a:lnTo>
                    <a:pt x="334" y="283"/>
                  </a:lnTo>
                  <a:lnTo>
                    <a:pt x="335" y="287"/>
                  </a:lnTo>
                  <a:lnTo>
                    <a:pt x="341" y="296"/>
                  </a:lnTo>
                  <a:lnTo>
                    <a:pt x="344" y="298"/>
                  </a:lnTo>
                  <a:lnTo>
                    <a:pt x="347" y="303"/>
                  </a:lnTo>
                  <a:lnTo>
                    <a:pt x="347" y="323"/>
                  </a:lnTo>
                  <a:lnTo>
                    <a:pt x="348" y="327"/>
                  </a:lnTo>
                  <a:lnTo>
                    <a:pt x="351" y="330"/>
                  </a:lnTo>
                  <a:lnTo>
                    <a:pt x="354" y="334"/>
                  </a:lnTo>
                  <a:lnTo>
                    <a:pt x="355" y="337"/>
                  </a:lnTo>
                  <a:lnTo>
                    <a:pt x="357" y="341"/>
                  </a:lnTo>
                  <a:lnTo>
                    <a:pt x="357" y="357"/>
                  </a:lnTo>
                  <a:lnTo>
                    <a:pt x="355" y="370"/>
                  </a:lnTo>
                  <a:lnTo>
                    <a:pt x="357" y="384"/>
                  </a:lnTo>
                  <a:lnTo>
                    <a:pt x="361" y="400"/>
                  </a:lnTo>
                  <a:lnTo>
                    <a:pt x="367" y="410"/>
                  </a:lnTo>
                  <a:lnTo>
                    <a:pt x="368" y="420"/>
                  </a:lnTo>
                  <a:lnTo>
                    <a:pt x="370" y="429"/>
                  </a:lnTo>
                  <a:lnTo>
                    <a:pt x="374" y="435"/>
                  </a:lnTo>
                  <a:lnTo>
                    <a:pt x="377" y="435"/>
                  </a:lnTo>
                  <a:lnTo>
                    <a:pt x="383" y="432"/>
                  </a:lnTo>
                  <a:lnTo>
                    <a:pt x="390" y="425"/>
                  </a:lnTo>
                  <a:lnTo>
                    <a:pt x="391" y="422"/>
                  </a:lnTo>
                  <a:lnTo>
                    <a:pt x="394" y="419"/>
                  </a:lnTo>
                  <a:lnTo>
                    <a:pt x="397" y="419"/>
                  </a:lnTo>
                  <a:lnTo>
                    <a:pt x="406" y="422"/>
                  </a:lnTo>
                  <a:lnTo>
                    <a:pt x="408" y="422"/>
                  </a:lnTo>
                  <a:lnTo>
                    <a:pt x="417" y="426"/>
                  </a:lnTo>
                  <a:lnTo>
                    <a:pt x="417" y="429"/>
                  </a:lnTo>
                  <a:lnTo>
                    <a:pt x="411" y="435"/>
                  </a:lnTo>
                  <a:lnTo>
                    <a:pt x="408" y="435"/>
                  </a:lnTo>
                  <a:lnTo>
                    <a:pt x="400" y="439"/>
                  </a:lnTo>
                  <a:lnTo>
                    <a:pt x="400" y="447"/>
                  </a:lnTo>
                  <a:lnTo>
                    <a:pt x="401" y="450"/>
                  </a:lnTo>
                  <a:lnTo>
                    <a:pt x="397" y="452"/>
                  </a:lnTo>
                  <a:lnTo>
                    <a:pt x="394" y="453"/>
                  </a:lnTo>
                  <a:lnTo>
                    <a:pt x="391" y="453"/>
                  </a:lnTo>
                  <a:lnTo>
                    <a:pt x="388" y="455"/>
                  </a:lnTo>
                  <a:lnTo>
                    <a:pt x="384" y="456"/>
                  </a:lnTo>
                  <a:lnTo>
                    <a:pt x="381" y="457"/>
                  </a:lnTo>
                  <a:lnTo>
                    <a:pt x="377" y="466"/>
                  </a:lnTo>
                  <a:lnTo>
                    <a:pt x="377" y="485"/>
                  </a:lnTo>
                  <a:lnTo>
                    <a:pt x="374" y="490"/>
                  </a:lnTo>
                  <a:lnTo>
                    <a:pt x="373" y="492"/>
                  </a:lnTo>
                  <a:lnTo>
                    <a:pt x="370" y="490"/>
                  </a:lnTo>
                  <a:lnTo>
                    <a:pt x="367" y="488"/>
                  </a:lnTo>
                  <a:lnTo>
                    <a:pt x="364" y="486"/>
                  </a:lnTo>
                  <a:lnTo>
                    <a:pt x="363" y="485"/>
                  </a:lnTo>
                  <a:lnTo>
                    <a:pt x="360" y="490"/>
                  </a:lnTo>
                  <a:lnTo>
                    <a:pt x="360" y="506"/>
                  </a:lnTo>
                  <a:lnTo>
                    <a:pt x="358" y="512"/>
                  </a:lnTo>
                  <a:lnTo>
                    <a:pt x="351" y="515"/>
                  </a:lnTo>
                  <a:lnTo>
                    <a:pt x="342" y="518"/>
                  </a:lnTo>
                  <a:lnTo>
                    <a:pt x="334" y="516"/>
                  </a:lnTo>
                  <a:lnTo>
                    <a:pt x="327" y="509"/>
                  </a:lnTo>
                  <a:lnTo>
                    <a:pt x="340" y="500"/>
                  </a:lnTo>
                  <a:lnTo>
                    <a:pt x="351" y="488"/>
                  </a:lnTo>
                  <a:lnTo>
                    <a:pt x="350" y="485"/>
                  </a:lnTo>
                  <a:lnTo>
                    <a:pt x="348" y="483"/>
                  </a:lnTo>
                  <a:lnTo>
                    <a:pt x="345" y="482"/>
                  </a:lnTo>
                  <a:lnTo>
                    <a:pt x="341" y="482"/>
                  </a:lnTo>
                  <a:lnTo>
                    <a:pt x="337" y="486"/>
                  </a:lnTo>
                  <a:lnTo>
                    <a:pt x="332" y="495"/>
                  </a:lnTo>
                  <a:lnTo>
                    <a:pt x="331" y="496"/>
                  </a:lnTo>
                  <a:lnTo>
                    <a:pt x="328" y="498"/>
                  </a:lnTo>
                  <a:lnTo>
                    <a:pt x="327" y="498"/>
                  </a:lnTo>
                  <a:lnTo>
                    <a:pt x="324" y="495"/>
                  </a:lnTo>
                  <a:lnTo>
                    <a:pt x="321" y="493"/>
                  </a:lnTo>
                  <a:lnTo>
                    <a:pt x="320" y="492"/>
                  </a:lnTo>
                  <a:lnTo>
                    <a:pt x="317" y="490"/>
                  </a:lnTo>
                  <a:lnTo>
                    <a:pt x="311" y="490"/>
                  </a:lnTo>
                  <a:lnTo>
                    <a:pt x="307" y="493"/>
                  </a:lnTo>
                  <a:lnTo>
                    <a:pt x="304" y="496"/>
                  </a:lnTo>
                  <a:lnTo>
                    <a:pt x="302" y="499"/>
                  </a:lnTo>
                  <a:lnTo>
                    <a:pt x="302" y="503"/>
                  </a:lnTo>
                  <a:lnTo>
                    <a:pt x="304" y="505"/>
                  </a:lnTo>
                  <a:lnTo>
                    <a:pt x="304" y="508"/>
                  </a:lnTo>
                  <a:lnTo>
                    <a:pt x="301" y="509"/>
                  </a:lnTo>
                  <a:lnTo>
                    <a:pt x="298" y="509"/>
                  </a:lnTo>
                  <a:lnTo>
                    <a:pt x="295" y="508"/>
                  </a:lnTo>
                  <a:lnTo>
                    <a:pt x="294" y="506"/>
                  </a:lnTo>
                  <a:lnTo>
                    <a:pt x="291" y="505"/>
                  </a:lnTo>
                  <a:lnTo>
                    <a:pt x="289" y="505"/>
                  </a:lnTo>
                  <a:lnTo>
                    <a:pt x="285" y="508"/>
                  </a:lnTo>
                  <a:lnTo>
                    <a:pt x="279" y="513"/>
                  </a:lnTo>
                  <a:lnTo>
                    <a:pt x="275" y="516"/>
                  </a:lnTo>
                  <a:lnTo>
                    <a:pt x="265" y="516"/>
                  </a:lnTo>
                  <a:lnTo>
                    <a:pt x="264" y="519"/>
                  </a:lnTo>
                  <a:lnTo>
                    <a:pt x="262" y="523"/>
                  </a:lnTo>
                  <a:lnTo>
                    <a:pt x="256" y="535"/>
                  </a:lnTo>
                  <a:lnTo>
                    <a:pt x="256" y="538"/>
                  </a:lnTo>
                  <a:lnTo>
                    <a:pt x="259" y="538"/>
                  </a:lnTo>
                  <a:lnTo>
                    <a:pt x="262" y="539"/>
                  </a:lnTo>
                  <a:lnTo>
                    <a:pt x="264" y="541"/>
                  </a:lnTo>
                  <a:lnTo>
                    <a:pt x="264" y="542"/>
                  </a:lnTo>
                  <a:lnTo>
                    <a:pt x="262" y="543"/>
                  </a:lnTo>
                  <a:lnTo>
                    <a:pt x="261" y="546"/>
                  </a:lnTo>
                  <a:lnTo>
                    <a:pt x="256" y="549"/>
                  </a:lnTo>
                  <a:lnTo>
                    <a:pt x="256" y="551"/>
                  </a:lnTo>
                  <a:lnTo>
                    <a:pt x="258" y="552"/>
                  </a:lnTo>
                  <a:lnTo>
                    <a:pt x="259" y="552"/>
                  </a:lnTo>
                  <a:lnTo>
                    <a:pt x="262" y="554"/>
                  </a:lnTo>
                  <a:lnTo>
                    <a:pt x="268" y="554"/>
                  </a:lnTo>
                  <a:lnTo>
                    <a:pt x="271" y="555"/>
                  </a:lnTo>
                  <a:lnTo>
                    <a:pt x="268" y="559"/>
                  </a:lnTo>
                  <a:lnTo>
                    <a:pt x="265" y="562"/>
                  </a:lnTo>
                  <a:lnTo>
                    <a:pt x="261" y="565"/>
                  </a:lnTo>
                  <a:lnTo>
                    <a:pt x="256" y="566"/>
                  </a:lnTo>
                  <a:lnTo>
                    <a:pt x="254" y="564"/>
                  </a:lnTo>
                  <a:lnTo>
                    <a:pt x="252" y="564"/>
                  </a:lnTo>
                  <a:lnTo>
                    <a:pt x="251" y="562"/>
                  </a:lnTo>
                  <a:lnTo>
                    <a:pt x="248" y="564"/>
                  </a:lnTo>
                  <a:lnTo>
                    <a:pt x="246" y="564"/>
                  </a:lnTo>
                  <a:lnTo>
                    <a:pt x="245" y="566"/>
                  </a:lnTo>
                  <a:lnTo>
                    <a:pt x="245" y="568"/>
                  </a:lnTo>
                  <a:lnTo>
                    <a:pt x="244" y="571"/>
                  </a:lnTo>
                  <a:lnTo>
                    <a:pt x="241" y="574"/>
                  </a:lnTo>
                  <a:lnTo>
                    <a:pt x="235" y="574"/>
                  </a:lnTo>
                  <a:lnTo>
                    <a:pt x="232" y="579"/>
                  </a:lnTo>
                  <a:lnTo>
                    <a:pt x="232" y="584"/>
                  </a:lnTo>
                  <a:lnTo>
                    <a:pt x="231" y="586"/>
                  </a:lnTo>
                  <a:lnTo>
                    <a:pt x="228" y="586"/>
                  </a:lnTo>
                  <a:lnTo>
                    <a:pt x="226" y="585"/>
                  </a:lnTo>
                  <a:lnTo>
                    <a:pt x="226" y="584"/>
                  </a:lnTo>
                  <a:lnTo>
                    <a:pt x="225" y="584"/>
                  </a:lnTo>
                  <a:lnTo>
                    <a:pt x="219" y="586"/>
                  </a:lnTo>
                  <a:lnTo>
                    <a:pt x="215" y="588"/>
                  </a:lnTo>
                  <a:lnTo>
                    <a:pt x="209" y="574"/>
                  </a:lnTo>
                  <a:lnTo>
                    <a:pt x="202" y="565"/>
                  </a:lnTo>
                  <a:lnTo>
                    <a:pt x="195" y="562"/>
                  </a:lnTo>
                  <a:lnTo>
                    <a:pt x="188" y="562"/>
                  </a:lnTo>
                  <a:lnTo>
                    <a:pt x="173" y="561"/>
                  </a:lnTo>
                  <a:lnTo>
                    <a:pt x="163" y="562"/>
                  </a:lnTo>
                  <a:lnTo>
                    <a:pt x="156" y="565"/>
                  </a:lnTo>
                  <a:lnTo>
                    <a:pt x="152" y="568"/>
                  </a:lnTo>
                  <a:lnTo>
                    <a:pt x="148" y="569"/>
                  </a:lnTo>
                  <a:lnTo>
                    <a:pt x="143" y="569"/>
                  </a:lnTo>
                  <a:lnTo>
                    <a:pt x="137" y="561"/>
                  </a:lnTo>
                  <a:lnTo>
                    <a:pt x="136" y="552"/>
                  </a:lnTo>
                  <a:lnTo>
                    <a:pt x="142" y="532"/>
                  </a:lnTo>
                  <a:lnTo>
                    <a:pt x="143" y="519"/>
                  </a:lnTo>
                  <a:lnTo>
                    <a:pt x="139" y="506"/>
                  </a:lnTo>
                  <a:lnTo>
                    <a:pt x="129" y="495"/>
                  </a:lnTo>
                  <a:lnTo>
                    <a:pt x="115" y="485"/>
                  </a:lnTo>
                  <a:lnTo>
                    <a:pt x="99" y="478"/>
                  </a:lnTo>
                  <a:lnTo>
                    <a:pt x="84" y="475"/>
                  </a:lnTo>
                  <a:lnTo>
                    <a:pt x="74" y="476"/>
                  </a:lnTo>
                  <a:lnTo>
                    <a:pt x="63" y="493"/>
                  </a:lnTo>
                  <a:lnTo>
                    <a:pt x="56" y="500"/>
                  </a:lnTo>
                  <a:lnTo>
                    <a:pt x="50" y="502"/>
                  </a:lnTo>
                  <a:lnTo>
                    <a:pt x="47" y="498"/>
                  </a:lnTo>
                  <a:lnTo>
                    <a:pt x="49" y="492"/>
                  </a:lnTo>
                  <a:lnTo>
                    <a:pt x="51" y="485"/>
                  </a:lnTo>
                  <a:lnTo>
                    <a:pt x="53" y="479"/>
                  </a:lnTo>
                  <a:lnTo>
                    <a:pt x="53" y="473"/>
                  </a:lnTo>
                  <a:lnTo>
                    <a:pt x="49" y="469"/>
                  </a:lnTo>
                  <a:lnTo>
                    <a:pt x="43" y="460"/>
                  </a:lnTo>
                  <a:lnTo>
                    <a:pt x="29" y="440"/>
                  </a:lnTo>
                  <a:lnTo>
                    <a:pt x="23" y="432"/>
                  </a:lnTo>
                  <a:lnTo>
                    <a:pt x="19" y="425"/>
                  </a:lnTo>
                  <a:lnTo>
                    <a:pt x="19" y="419"/>
                  </a:lnTo>
                  <a:lnTo>
                    <a:pt x="20" y="416"/>
                  </a:lnTo>
                  <a:lnTo>
                    <a:pt x="20" y="413"/>
                  </a:lnTo>
                  <a:lnTo>
                    <a:pt x="21" y="410"/>
                  </a:lnTo>
                  <a:lnTo>
                    <a:pt x="20" y="406"/>
                  </a:lnTo>
                  <a:lnTo>
                    <a:pt x="19" y="403"/>
                  </a:lnTo>
                  <a:lnTo>
                    <a:pt x="17" y="402"/>
                  </a:lnTo>
                  <a:lnTo>
                    <a:pt x="14" y="400"/>
                  </a:lnTo>
                  <a:lnTo>
                    <a:pt x="13" y="400"/>
                  </a:lnTo>
                  <a:lnTo>
                    <a:pt x="10" y="399"/>
                  </a:lnTo>
                  <a:lnTo>
                    <a:pt x="7" y="393"/>
                  </a:lnTo>
                  <a:lnTo>
                    <a:pt x="7" y="387"/>
                  </a:lnTo>
                  <a:lnTo>
                    <a:pt x="6" y="379"/>
                  </a:lnTo>
                  <a:lnTo>
                    <a:pt x="0" y="367"/>
                  </a:lnTo>
                  <a:lnTo>
                    <a:pt x="4" y="360"/>
                  </a:lnTo>
                  <a:lnTo>
                    <a:pt x="10" y="357"/>
                  </a:lnTo>
                  <a:lnTo>
                    <a:pt x="14" y="357"/>
                  </a:lnTo>
                  <a:lnTo>
                    <a:pt x="19" y="359"/>
                  </a:lnTo>
                  <a:lnTo>
                    <a:pt x="23" y="357"/>
                  </a:lnTo>
                  <a:lnTo>
                    <a:pt x="27" y="344"/>
                  </a:lnTo>
                  <a:lnTo>
                    <a:pt x="30" y="344"/>
                  </a:lnTo>
                  <a:lnTo>
                    <a:pt x="34" y="349"/>
                  </a:lnTo>
                  <a:lnTo>
                    <a:pt x="37" y="350"/>
                  </a:lnTo>
                  <a:lnTo>
                    <a:pt x="43" y="350"/>
                  </a:lnTo>
                  <a:lnTo>
                    <a:pt x="46" y="347"/>
                  </a:lnTo>
                  <a:lnTo>
                    <a:pt x="44" y="339"/>
                  </a:lnTo>
                  <a:lnTo>
                    <a:pt x="41" y="333"/>
                  </a:lnTo>
                  <a:lnTo>
                    <a:pt x="39" y="330"/>
                  </a:lnTo>
                  <a:lnTo>
                    <a:pt x="34" y="327"/>
                  </a:lnTo>
                  <a:lnTo>
                    <a:pt x="33" y="324"/>
                  </a:lnTo>
                  <a:lnTo>
                    <a:pt x="33" y="317"/>
                  </a:lnTo>
                  <a:lnTo>
                    <a:pt x="37" y="311"/>
                  </a:lnTo>
                  <a:lnTo>
                    <a:pt x="43" y="310"/>
                  </a:lnTo>
                  <a:lnTo>
                    <a:pt x="56" y="310"/>
                  </a:lnTo>
                  <a:lnTo>
                    <a:pt x="57" y="306"/>
                  </a:lnTo>
                  <a:lnTo>
                    <a:pt x="57" y="301"/>
                  </a:lnTo>
                  <a:lnTo>
                    <a:pt x="59" y="297"/>
                  </a:lnTo>
                  <a:lnTo>
                    <a:pt x="62" y="291"/>
                  </a:lnTo>
                  <a:lnTo>
                    <a:pt x="67" y="290"/>
                  </a:lnTo>
                  <a:lnTo>
                    <a:pt x="73" y="290"/>
                  </a:lnTo>
                  <a:lnTo>
                    <a:pt x="79" y="293"/>
                  </a:lnTo>
                  <a:lnTo>
                    <a:pt x="86" y="293"/>
                  </a:lnTo>
                  <a:lnTo>
                    <a:pt x="87" y="287"/>
                  </a:lnTo>
                  <a:lnTo>
                    <a:pt x="89" y="283"/>
                  </a:lnTo>
                  <a:lnTo>
                    <a:pt x="92" y="280"/>
                  </a:lnTo>
                  <a:lnTo>
                    <a:pt x="93" y="277"/>
                  </a:lnTo>
                  <a:lnTo>
                    <a:pt x="96" y="277"/>
                  </a:lnTo>
                  <a:lnTo>
                    <a:pt x="97" y="275"/>
                  </a:lnTo>
                  <a:lnTo>
                    <a:pt x="100" y="274"/>
                  </a:lnTo>
                  <a:lnTo>
                    <a:pt x="102" y="271"/>
                  </a:lnTo>
                  <a:lnTo>
                    <a:pt x="105" y="261"/>
                  </a:lnTo>
                  <a:lnTo>
                    <a:pt x="109" y="255"/>
                  </a:lnTo>
                  <a:lnTo>
                    <a:pt x="112" y="251"/>
                  </a:lnTo>
                  <a:lnTo>
                    <a:pt x="115" y="244"/>
                  </a:lnTo>
                  <a:lnTo>
                    <a:pt x="110" y="234"/>
                  </a:lnTo>
                  <a:lnTo>
                    <a:pt x="105" y="227"/>
                  </a:lnTo>
                  <a:lnTo>
                    <a:pt x="96" y="218"/>
                  </a:lnTo>
                  <a:lnTo>
                    <a:pt x="89" y="210"/>
                  </a:lnTo>
                  <a:lnTo>
                    <a:pt x="84" y="201"/>
                  </a:lnTo>
                  <a:lnTo>
                    <a:pt x="84" y="195"/>
                  </a:lnTo>
                  <a:lnTo>
                    <a:pt x="89" y="189"/>
                  </a:lnTo>
                  <a:lnTo>
                    <a:pt x="94" y="184"/>
                  </a:lnTo>
                  <a:lnTo>
                    <a:pt x="96" y="178"/>
                  </a:lnTo>
                  <a:lnTo>
                    <a:pt x="92" y="172"/>
                  </a:lnTo>
                  <a:lnTo>
                    <a:pt x="87" y="171"/>
                  </a:lnTo>
                  <a:lnTo>
                    <a:pt x="77" y="171"/>
                  </a:lnTo>
                  <a:lnTo>
                    <a:pt x="73" y="169"/>
                  </a:lnTo>
                  <a:lnTo>
                    <a:pt x="72" y="162"/>
                  </a:lnTo>
                  <a:lnTo>
                    <a:pt x="72" y="159"/>
                  </a:lnTo>
                  <a:lnTo>
                    <a:pt x="73" y="156"/>
                  </a:lnTo>
                  <a:lnTo>
                    <a:pt x="74" y="155"/>
                  </a:lnTo>
                  <a:lnTo>
                    <a:pt x="80" y="155"/>
                  </a:lnTo>
                  <a:lnTo>
                    <a:pt x="84" y="154"/>
                  </a:lnTo>
                  <a:lnTo>
                    <a:pt x="86" y="154"/>
                  </a:lnTo>
                  <a:lnTo>
                    <a:pt x="89" y="152"/>
                  </a:lnTo>
                  <a:lnTo>
                    <a:pt x="90" y="149"/>
                  </a:lnTo>
                  <a:lnTo>
                    <a:pt x="90" y="146"/>
                  </a:lnTo>
                  <a:lnTo>
                    <a:pt x="87" y="145"/>
                  </a:lnTo>
                  <a:lnTo>
                    <a:pt x="86" y="144"/>
                  </a:lnTo>
                  <a:lnTo>
                    <a:pt x="83" y="142"/>
                  </a:lnTo>
                  <a:lnTo>
                    <a:pt x="79" y="138"/>
                  </a:lnTo>
                  <a:lnTo>
                    <a:pt x="79" y="132"/>
                  </a:lnTo>
                  <a:lnTo>
                    <a:pt x="82" y="129"/>
                  </a:lnTo>
                  <a:lnTo>
                    <a:pt x="83" y="125"/>
                  </a:lnTo>
                  <a:lnTo>
                    <a:pt x="86" y="119"/>
                  </a:lnTo>
                  <a:lnTo>
                    <a:pt x="87" y="113"/>
                  </a:lnTo>
                  <a:lnTo>
                    <a:pt x="93" y="109"/>
                  </a:lnTo>
                  <a:lnTo>
                    <a:pt x="102" y="106"/>
                  </a:lnTo>
                  <a:lnTo>
                    <a:pt x="109" y="103"/>
                  </a:lnTo>
                  <a:lnTo>
                    <a:pt x="115" y="102"/>
                  </a:lnTo>
                  <a:lnTo>
                    <a:pt x="116" y="98"/>
                  </a:lnTo>
                  <a:lnTo>
                    <a:pt x="115" y="95"/>
                  </a:lnTo>
                  <a:lnTo>
                    <a:pt x="115" y="85"/>
                  </a:lnTo>
                  <a:lnTo>
                    <a:pt x="116" y="83"/>
                  </a:lnTo>
                  <a:lnTo>
                    <a:pt x="122" y="83"/>
                  </a:lnTo>
                  <a:lnTo>
                    <a:pt x="125" y="85"/>
                  </a:lnTo>
                  <a:lnTo>
                    <a:pt x="127" y="85"/>
                  </a:lnTo>
                  <a:lnTo>
                    <a:pt x="130" y="86"/>
                  </a:lnTo>
                  <a:lnTo>
                    <a:pt x="133" y="85"/>
                  </a:lnTo>
                  <a:lnTo>
                    <a:pt x="135" y="79"/>
                  </a:lnTo>
                  <a:lnTo>
                    <a:pt x="133" y="72"/>
                  </a:lnTo>
                  <a:lnTo>
                    <a:pt x="135" y="63"/>
                  </a:lnTo>
                  <a:lnTo>
                    <a:pt x="140" y="55"/>
                  </a:lnTo>
                  <a:lnTo>
                    <a:pt x="140" y="43"/>
                  </a:lnTo>
                  <a:lnTo>
                    <a:pt x="139" y="40"/>
                  </a:lnTo>
                  <a:lnTo>
                    <a:pt x="143" y="39"/>
                  </a:lnTo>
                  <a:lnTo>
                    <a:pt x="146" y="38"/>
                  </a:lnTo>
                  <a:lnTo>
                    <a:pt x="150" y="38"/>
                  </a:lnTo>
                  <a:lnTo>
                    <a:pt x="155" y="39"/>
                  </a:lnTo>
                  <a:lnTo>
                    <a:pt x="158" y="39"/>
                  </a:lnTo>
                  <a:lnTo>
                    <a:pt x="160" y="42"/>
                  </a:lnTo>
                  <a:lnTo>
                    <a:pt x="162" y="46"/>
                  </a:lnTo>
                  <a:lnTo>
                    <a:pt x="162" y="50"/>
                  </a:lnTo>
                  <a:lnTo>
                    <a:pt x="163" y="55"/>
                  </a:lnTo>
                  <a:lnTo>
                    <a:pt x="163" y="58"/>
                  </a:lnTo>
                  <a:lnTo>
                    <a:pt x="165" y="60"/>
                  </a:lnTo>
                  <a:lnTo>
                    <a:pt x="168" y="62"/>
                  </a:lnTo>
                  <a:lnTo>
                    <a:pt x="182" y="59"/>
                  </a:lnTo>
                  <a:lnTo>
                    <a:pt x="195" y="55"/>
                  </a:lnTo>
                  <a:lnTo>
                    <a:pt x="212" y="52"/>
                  </a:lnTo>
                  <a:lnTo>
                    <a:pt x="231" y="52"/>
                  </a:lnTo>
                  <a:lnTo>
                    <a:pt x="232" y="46"/>
                  </a:lnTo>
                  <a:lnTo>
                    <a:pt x="235" y="42"/>
                  </a:lnTo>
                  <a:lnTo>
                    <a:pt x="238" y="39"/>
                  </a:lnTo>
                  <a:lnTo>
                    <a:pt x="242" y="36"/>
                  </a:lnTo>
                  <a:lnTo>
                    <a:pt x="245" y="35"/>
                  </a:lnTo>
                  <a:lnTo>
                    <a:pt x="249" y="33"/>
                  </a:lnTo>
                  <a:lnTo>
                    <a:pt x="252" y="32"/>
                  </a:lnTo>
                  <a:lnTo>
                    <a:pt x="267" y="32"/>
                  </a:lnTo>
                  <a:lnTo>
                    <a:pt x="277" y="29"/>
                  </a:lnTo>
                  <a:lnTo>
                    <a:pt x="285" y="25"/>
                  </a:lnTo>
                  <a:lnTo>
                    <a:pt x="292" y="19"/>
                  </a:lnTo>
                  <a:lnTo>
                    <a:pt x="294" y="16"/>
                  </a:lnTo>
                  <a:lnTo>
                    <a:pt x="294" y="13"/>
                  </a:lnTo>
                  <a:lnTo>
                    <a:pt x="292" y="9"/>
                  </a:lnTo>
                  <a:lnTo>
                    <a:pt x="292" y="6"/>
                  </a:lnTo>
                  <a:lnTo>
                    <a:pt x="294" y="5"/>
                  </a:lnTo>
                  <a:lnTo>
                    <a:pt x="294" y="2"/>
                  </a:lnTo>
                  <a:lnTo>
                    <a:pt x="297" y="0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9525">
              <a:solidFill>
                <a:srgbClr val="DEEBF7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21" name="Freeform 15"/>
            <p:cNvSpPr>
              <a:spLocks/>
            </p:cNvSpPr>
            <p:nvPr/>
          </p:nvSpPr>
          <p:spPr bwMode="auto">
            <a:xfrm>
              <a:off x="4845498" y="2996717"/>
              <a:ext cx="51060" cy="41576"/>
            </a:xfrm>
            <a:custGeom>
              <a:avLst/>
              <a:gdLst/>
              <a:ahLst/>
              <a:cxnLst>
                <a:cxn ang="0">
                  <a:pos x="23" y="0"/>
                </a:cxn>
                <a:cxn ang="0">
                  <a:pos x="29" y="0"/>
                </a:cxn>
                <a:cxn ang="0">
                  <a:pos x="32" y="3"/>
                </a:cxn>
                <a:cxn ang="0">
                  <a:pos x="33" y="6"/>
                </a:cxn>
                <a:cxn ang="0">
                  <a:pos x="32" y="10"/>
                </a:cxn>
                <a:cxn ang="0">
                  <a:pos x="30" y="16"/>
                </a:cxn>
                <a:cxn ang="0">
                  <a:pos x="29" y="20"/>
                </a:cxn>
                <a:cxn ang="0">
                  <a:pos x="28" y="23"/>
                </a:cxn>
                <a:cxn ang="0">
                  <a:pos x="25" y="24"/>
                </a:cxn>
                <a:cxn ang="0">
                  <a:pos x="20" y="26"/>
                </a:cxn>
                <a:cxn ang="0">
                  <a:pos x="16" y="26"/>
                </a:cxn>
                <a:cxn ang="0">
                  <a:pos x="12" y="24"/>
                </a:cxn>
                <a:cxn ang="0">
                  <a:pos x="9" y="23"/>
                </a:cxn>
                <a:cxn ang="0">
                  <a:pos x="6" y="23"/>
                </a:cxn>
                <a:cxn ang="0">
                  <a:pos x="5" y="22"/>
                </a:cxn>
                <a:cxn ang="0">
                  <a:pos x="2" y="22"/>
                </a:cxn>
                <a:cxn ang="0">
                  <a:pos x="2" y="20"/>
                </a:cxn>
                <a:cxn ang="0">
                  <a:pos x="0" y="19"/>
                </a:cxn>
                <a:cxn ang="0">
                  <a:pos x="6" y="13"/>
                </a:cxn>
                <a:cxn ang="0">
                  <a:pos x="3" y="7"/>
                </a:cxn>
                <a:cxn ang="0">
                  <a:pos x="3" y="4"/>
                </a:cxn>
                <a:cxn ang="0">
                  <a:pos x="2" y="3"/>
                </a:cxn>
                <a:cxn ang="0">
                  <a:pos x="2" y="1"/>
                </a:cxn>
                <a:cxn ang="0">
                  <a:pos x="9" y="1"/>
                </a:cxn>
                <a:cxn ang="0">
                  <a:pos x="15" y="4"/>
                </a:cxn>
                <a:cxn ang="0">
                  <a:pos x="19" y="1"/>
                </a:cxn>
                <a:cxn ang="0">
                  <a:pos x="23" y="0"/>
                </a:cxn>
              </a:cxnLst>
              <a:rect l="0" t="0" r="r" b="b"/>
              <a:pathLst>
                <a:path w="33" h="26">
                  <a:moveTo>
                    <a:pt x="23" y="0"/>
                  </a:moveTo>
                  <a:lnTo>
                    <a:pt x="29" y="0"/>
                  </a:lnTo>
                  <a:lnTo>
                    <a:pt x="32" y="3"/>
                  </a:lnTo>
                  <a:lnTo>
                    <a:pt x="33" y="6"/>
                  </a:lnTo>
                  <a:lnTo>
                    <a:pt x="32" y="10"/>
                  </a:lnTo>
                  <a:lnTo>
                    <a:pt x="30" y="16"/>
                  </a:lnTo>
                  <a:lnTo>
                    <a:pt x="29" y="20"/>
                  </a:lnTo>
                  <a:lnTo>
                    <a:pt x="28" y="23"/>
                  </a:lnTo>
                  <a:lnTo>
                    <a:pt x="25" y="24"/>
                  </a:lnTo>
                  <a:lnTo>
                    <a:pt x="20" y="26"/>
                  </a:lnTo>
                  <a:lnTo>
                    <a:pt x="16" y="26"/>
                  </a:lnTo>
                  <a:lnTo>
                    <a:pt x="12" y="24"/>
                  </a:lnTo>
                  <a:lnTo>
                    <a:pt x="9" y="23"/>
                  </a:lnTo>
                  <a:lnTo>
                    <a:pt x="6" y="23"/>
                  </a:lnTo>
                  <a:lnTo>
                    <a:pt x="5" y="22"/>
                  </a:lnTo>
                  <a:lnTo>
                    <a:pt x="2" y="22"/>
                  </a:lnTo>
                  <a:lnTo>
                    <a:pt x="2" y="20"/>
                  </a:lnTo>
                  <a:lnTo>
                    <a:pt x="0" y="19"/>
                  </a:lnTo>
                  <a:lnTo>
                    <a:pt x="6" y="13"/>
                  </a:lnTo>
                  <a:lnTo>
                    <a:pt x="3" y="7"/>
                  </a:lnTo>
                  <a:lnTo>
                    <a:pt x="3" y="4"/>
                  </a:lnTo>
                  <a:lnTo>
                    <a:pt x="2" y="3"/>
                  </a:lnTo>
                  <a:lnTo>
                    <a:pt x="2" y="1"/>
                  </a:lnTo>
                  <a:lnTo>
                    <a:pt x="9" y="1"/>
                  </a:lnTo>
                  <a:lnTo>
                    <a:pt x="15" y="4"/>
                  </a:lnTo>
                  <a:lnTo>
                    <a:pt x="19" y="1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9DC3E6"/>
            </a:solidFill>
            <a:ln w="9525">
              <a:solidFill>
                <a:srgbClr val="DEEBF7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22" name="Freeform 16"/>
            <p:cNvSpPr>
              <a:spLocks/>
            </p:cNvSpPr>
            <p:nvPr/>
          </p:nvSpPr>
          <p:spPr bwMode="auto">
            <a:xfrm>
              <a:off x="6635707" y="4944370"/>
              <a:ext cx="357423" cy="786737"/>
            </a:xfrm>
            <a:custGeom>
              <a:avLst/>
              <a:gdLst/>
              <a:ahLst/>
              <a:cxnLst>
                <a:cxn ang="0">
                  <a:pos x="178" y="5"/>
                </a:cxn>
                <a:cxn ang="0">
                  <a:pos x="184" y="15"/>
                </a:cxn>
                <a:cxn ang="0">
                  <a:pos x="198" y="33"/>
                </a:cxn>
                <a:cxn ang="0">
                  <a:pos x="204" y="46"/>
                </a:cxn>
                <a:cxn ang="0">
                  <a:pos x="222" y="38"/>
                </a:cxn>
                <a:cxn ang="0">
                  <a:pos x="228" y="63"/>
                </a:cxn>
                <a:cxn ang="0">
                  <a:pos x="229" y="168"/>
                </a:cxn>
                <a:cxn ang="0">
                  <a:pos x="212" y="251"/>
                </a:cxn>
                <a:cxn ang="0">
                  <a:pos x="218" y="266"/>
                </a:cxn>
                <a:cxn ang="0">
                  <a:pos x="207" y="281"/>
                </a:cxn>
                <a:cxn ang="0">
                  <a:pos x="207" y="334"/>
                </a:cxn>
                <a:cxn ang="0">
                  <a:pos x="186" y="383"/>
                </a:cxn>
                <a:cxn ang="0">
                  <a:pos x="151" y="419"/>
                </a:cxn>
                <a:cxn ang="0">
                  <a:pos x="138" y="432"/>
                </a:cxn>
                <a:cxn ang="0">
                  <a:pos x="118" y="438"/>
                </a:cxn>
                <a:cxn ang="0">
                  <a:pos x="102" y="436"/>
                </a:cxn>
                <a:cxn ang="0">
                  <a:pos x="99" y="422"/>
                </a:cxn>
                <a:cxn ang="0">
                  <a:pos x="90" y="426"/>
                </a:cxn>
                <a:cxn ang="0">
                  <a:pos x="75" y="448"/>
                </a:cxn>
                <a:cxn ang="0">
                  <a:pos x="70" y="483"/>
                </a:cxn>
                <a:cxn ang="0">
                  <a:pos x="46" y="492"/>
                </a:cxn>
                <a:cxn ang="0">
                  <a:pos x="32" y="481"/>
                </a:cxn>
                <a:cxn ang="0">
                  <a:pos x="33" y="471"/>
                </a:cxn>
                <a:cxn ang="0">
                  <a:pos x="53" y="462"/>
                </a:cxn>
                <a:cxn ang="0">
                  <a:pos x="35" y="400"/>
                </a:cxn>
                <a:cxn ang="0">
                  <a:pos x="6" y="359"/>
                </a:cxn>
                <a:cxn ang="0">
                  <a:pos x="2" y="349"/>
                </a:cxn>
                <a:cxn ang="0">
                  <a:pos x="14" y="339"/>
                </a:cxn>
                <a:cxn ang="0">
                  <a:pos x="23" y="310"/>
                </a:cxn>
                <a:cxn ang="0">
                  <a:pos x="43" y="310"/>
                </a:cxn>
                <a:cxn ang="0">
                  <a:pos x="70" y="288"/>
                </a:cxn>
                <a:cxn ang="0">
                  <a:pos x="65" y="245"/>
                </a:cxn>
                <a:cxn ang="0">
                  <a:pos x="73" y="227"/>
                </a:cxn>
                <a:cxn ang="0">
                  <a:pos x="62" y="198"/>
                </a:cxn>
                <a:cxn ang="0">
                  <a:pos x="69" y="167"/>
                </a:cxn>
                <a:cxn ang="0">
                  <a:pos x="79" y="138"/>
                </a:cxn>
                <a:cxn ang="0">
                  <a:pos x="98" y="148"/>
                </a:cxn>
                <a:cxn ang="0">
                  <a:pos x="111" y="141"/>
                </a:cxn>
                <a:cxn ang="0">
                  <a:pos x="123" y="141"/>
                </a:cxn>
                <a:cxn ang="0">
                  <a:pos x="129" y="132"/>
                </a:cxn>
                <a:cxn ang="0">
                  <a:pos x="151" y="127"/>
                </a:cxn>
                <a:cxn ang="0">
                  <a:pos x="155" y="105"/>
                </a:cxn>
                <a:cxn ang="0">
                  <a:pos x="146" y="101"/>
                </a:cxn>
                <a:cxn ang="0">
                  <a:pos x="149" y="88"/>
                </a:cxn>
                <a:cxn ang="0">
                  <a:pos x="168" y="79"/>
                </a:cxn>
                <a:cxn ang="0">
                  <a:pos x="165" y="49"/>
                </a:cxn>
                <a:cxn ang="0">
                  <a:pos x="151" y="55"/>
                </a:cxn>
                <a:cxn ang="0">
                  <a:pos x="143" y="43"/>
                </a:cxn>
                <a:cxn ang="0">
                  <a:pos x="141" y="29"/>
                </a:cxn>
                <a:cxn ang="0">
                  <a:pos x="162" y="0"/>
                </a:cxn>
              </a:cxnLst>
              <a:rect l="0" t="0" r="r" b="b"/>
              <a:pathLst>
                <a:path w="231" h="492">
                  <a:moveTo>
                    <a:pt x="162" y="0"/>
                  </a:moveTo>
                  <a:lnTo>
                    <a:pt x="166" y="0"/>
                  </a:lnTo>
                  <a:lnTo>
                    <a:pt x="169" y="2"/>
                  </a:lnTo>
                  <a:lnTo>
                    <a:pt x="178" y="5"/>
                  </a:lnTo>
                  <a:lnTo>
                    <a:pt x="181" y="8"/>
                  </a:lnTo>
                  <a:lnTo>
                    <a:pt x="182" y="10"/>
                  </a:lnTo>
                  <a:lnTo>
                    <a:pt x="184" y="12"/>
                  </a:lnTo>
                  <a:lnTo>
                    <a:pt x="184" y="15"/>
                  </a:lnTo>
                  <a:lnTo>
                    <a:pt x="186" y="18"/>
                  </a:lnTo>
                  <a:lnTo>
                    <a:pt x="191" y="20"/>
                  </a:lnTo>
                  <a:lnTo>
                    <a:pt x="197" y="26"/>
                  </a:lnTo>
                  <a:lnTo>
                    <a:pt x="198" y="33"/>
                  </a:lnTo>
                  <a:lnTo>
                    <a:pt x="198" y="46"/>
                  </a:lnTo>
                  <a:lnTo>
                    <a:pt x="199" y="48"/>
                  </a:lnTo>
                  <a:lnTo>
                    <a:pt x="201" y="48"/>
                  </a:lnTo>
                  <a:lnTo>
                    <a:pt x="204" y="46"/>
                  </a:lnTo>
                  <a:lnTo>
                    <a:pt x="208" y="45"/>
                  </a:lnTo>
                  <a:lnTo>
                    <a:pt x="214" y="42"/>
                  </a:lnTo>
                  <a:lnTo>
                    <a:pt x="218" y="39"/>
                  </a:lnTo>
                  <a:lnTo>
                    <a:pt x="222" y="38"/>
                  </a:lnTo>
                  <a:lnTo>
                    <a:pt x="228" y="35"/>
                  </a:lnTo>
                  <a:lnTo>
                    <a:pt x="229" y="43"/>
                  </a:lnTo>
                  <a:lnTo>
                    <a:pt x="229" y="53"/>
                  </a:lnTo>
                  <a:lnTo>
                    <a:pt x="228" y="63"/>
                  </a:lnTo>
                  <a:lnTo>
                    <a:pt x="224" y="78"/>
                  </a:lnTo>
                  <a:lnTo>
                    <a:pt x="229" y="105"/>
                  </a:lnTo>
                  <a:lnTo>
                    <a:pt x="231" y="135"/>
                  </a:lnTo>
                  <a:lnTo>
                    <a:pt x="229" y="168"/>
                  </a:lnTo>
                  <a:lnTo>
                    <a:pt x="225" y="200"/>
                  </a:lnTo>
                  <a:lnTo>
                    <a:pt x="219" y="225"/>
                  </a:lnTo>
                  <a:lnTo>
                    <a:pt x="212" y="247"/>
                  </a:lnTo>
                  <a:lnTo>
                    <a:pt x="212" y="251"/>
                  </a:lnTo>
                  <a:lnTo>
                    <a:pt x="214" y="254"/>
                  </a:lnTo>
                  <a:lnTo>
                    <a:pt x="215" y="258"/>
                  </a:lnTo>
                  <a:lnTo>
                    <a:pt x="217" y="261"/>
                  </a:lnTo>
                  <a:lnTo>
                    <a:pt x="218" y="266"/>
                  </a:lnTo>
                  <a:lnTo>
                    <a:pt x="218" y="268"/>
                  </a:lnTo>
                  <a:lnTo>
                    <a:pt x="212" y="274"/>
                  </a:lnTo>
                  <a:lnTo>
                    <a:pt x="209" y="278"/>
                  </a:lnTo>
                  <a:lnTo>
                    <a:pt x="207" y="281"/>
                  </a:lnTo>
                  <a:lnTo>
                    <a:pt x="205" y="284"/>
                  </a:lnTo>
                  <a:lnTo>
                    <a:pt x="208" y="306"/>
                  </a:lnTo>
                  <a:lnTo>
                    <a:pt x="208" y="327"/>
                  </a:lnTo>
                  <a:lnTo>
                    <a:pt x="207" y="334"/>
                  </a:lnTo>
                  <a:lnTo>
                    <a:pt x="202" y="343"/>
                  </a:lnTo>
                  <a:lnTo>
                    <a:pt x="198" y="353"/>
                  </a:lnTo>
                  <a:lnTo>
                    <a:pt x="192" y="367"/>
                  </a:lnTo>
                  <a:lnTo>
                    <a:pt x="186" y="383"/>
                  </a:lnTo>
                  <a:lnTo>
                    <a:pt x="182" y="395"/>
                  </a:lnTo>
                  <a:lnTo>
                    <a:pt x="174" y="403"/>
                  </a:lnTo>
                  <a:lnTo>
                    <a:pt x="162" y="410"/>
                  </a:lnTo>
                  <a:lnTo>
                    <a:pt x="151" y="419"/>
                  </a:lnTo>
                  <a:lnTo>
                    <a:pt x="146" y="428"/>
                  </a:lnTo>
                  <a:lnTo>
                    <a:pt x="146" y="430"/>
                  </a:lnTo>
                  <a:lnTo>
                    <a:pt x="145" y="433"/>
                  </a:lnTo>
                  <a:lnTo>
                    <a:pt x="138" y="432"/>
                  </a:lnTo>
                  <a:lnTo>
                    <a:pt x="132" y="432"/>
                  </a:lnTo>
                  <a:lnTo>
                    <a:pt x="126" y="433"/>
                  </a:lnTo>
                  <a:lnTo>
                    <a:pt x="122" y="435"/>
                  </a:lnTo>
                  <a:lnTo>
                    <a:pt x="118" y="438"/>
                  </a:lnTo>
                  <a:lnTo>
                    <a:pt x="112" y="439"/>
                  </a:lnTo>
                  <a:lnTo>
                    <a:pt x="108" y="440"/>
                  </a:lnTo>
                  <a:lnTo>
                    <a:pt x="105" y="439"/>
                  </a:lnTo>
                  <a:lnTo>
                    <a:pt x="102" y="436"/>
                  </a:lnTo>
                  <a:lnTo>
                    <a:pt x="102" y="433"/>
                  </a:lnTo>
                  <a:lnTo>
                    <a:pt x="100" y="429"/>
                  </a:lnTo>
                  <a:lnTo>
                    <a:pt x="100" y="422"/>
                  </a:lnTo>
                  <a:lnTo>
                    <a:pt x="99" y="422"/>
                  </a:lnTo>
                  <a:lnTo>
                    <a:pt x="96" y="420"/>
                  </a:lnTo>
                  <a:lnTo>
                    <a:pt x="95" y="420"/>
                  </a:lnTo>
                  <a:lnTo>
                    <a:pt x="93" y="423"/>
                  </a:lnTo>
                  <a:lnTo>
                    <a:pt x="90" y="426"/>
                  </a:lnTo>
                  <a:lnTo>
                    <a:pt x="88" y="428"/>
                  </a:lnTo>
                  <a:lnTo>
                    <a:pt x="75" y="428"/>
                  </a:lnTo>
                  <a:lnTo>
                    <a:pt x="76" y="439"/>
                  </a:lnTo>
                  <a:lnTo>
                    <a:pt x="75" y="448"/>
                  </a:lnTo>
                  <a:lnTo>
                    <a:pt x="70" y="453"/>
                  </a:lnTo>
                  <a:lnTo>
                    <a:pt x="69" y="459"/>
                  </a:lnTo>
                  <a:lnTo>
                    <a:pt x="69" y="471"/>
                  </a:lnTo>
                  <a:lnTo>
                    <a:pt x="70" y="483"/>
                  </a:lnTo>
                  <a:lnTo>
                    <a:pt x="66" y="486"/>
                  </a:lnTo>
                  <a:lnTo>
                    <a:pt x="60" y="486"/>
                  </a:lnTo>
                  <a:lnTo>
                    <a:pt x="52" y="488"/>
                  </a:lnTo>
                  <a:lnTo>
                    <a:pt x="46" y="492"/>
                  </a:lnTo>
                  <a:lnTo>
                    <a:pt x="45" y="491"/>
                  </a:lnTo>
                  <a:lnTo>
                    <a:pt x="42" y="489"/>
                  </a:lnTo>
                  <a:lnTo>
                    <a:pt x="37" y="486"/>
                  </a:lnTo>
                  <a:lnTo>
                    <a:pt x="32" y="481"/>
                  </a:lnTo>
                  <a:lnTo>
                    <a:pt x="29" y="479"/>
                  </a:lnTo>
                  <a:lnTo>
                    <a:pt x="26" y="476"/>
                  </a:lnTo>
                  <a:lnTo>
                    <a:pt x="26" y="472"/>
                  </a:lnTo>
                  <a:lnTo>
                    <a:pt x="33" y="471"/>
                  </a:lnTo>
                  <a:lnTo>
                    <a:pt x="42" y="471"/>
                  </a:lnTo>
                  <a:lnTo>
                    <a:pt x="49" y="472"/>
                  </a:lnTo>
                  <a:lnTo>
                    <a:pt x="53" y="469"/>
                  </a:lnTo>
                  <a:lnTo>
                    <a:pt x="53" y="462"/>
                  </a:lnTo>
                  <a:lnTo>
                    <a:pt x="52" y="450"/>
                  </a:lnTo>
                  <a:lnTo>
                    <a:pt x="47" y="435"/>
                  </a:lnTo>
                  <a:lnTo>
                    <a:pt x="40" y="417"/>
                  </a:lnTo>
                  <a:lnTo>
                    <a:pt x="35" y="400"/>
                  </a:lnTo>
                  <a:lnTo>
                    <a:pt x="26" y="383"/>
                  </a:lnTo>
                  <a:lnTo>
                    <a:pt x="19" y="370"/>
                  </a:lnTo>
                  <a:lnTo>
                    <a:pt x="10" y="362"/>
                  </a:lnTo>
                  <a:lnTo>
                    <a:pt x="6" y="359"/>
                  </a:lnTo>
                  <a:lnTo>
                    <a:pt x="3" y="356"/>
                  </a:lnTo>
                  <a:lnTo>
                    <a:pt x="2" y="353"/>
                  </a:lnTo>
                  <a:lnTo>
                    <a:pt x="0" y="352"/>
                  </a:lnTo>
                  <a:lnTo>
                    <a:pt x="2" y="349"/>
                  </a:lnTo>
                  <a:lnTo>
                    <a:pt x="4" y="347"/>
                  </a:lnTo>
                  <a:lnTo>
                    <a:pt x="6" y="346"/>
                  </a:lnTo>
                  <a:lnTo>
                    <a:pt x="9" y="344"/>
                  </a:lnTo>
                  <a:lnTo>
                    <a:pt x="14" y="339"/>
                  </a:lnTo>
                  <a:lnTo>
                    <a:pt x="17" y="334"/>
                  </a:lnTo>
                  <a:lnTo>
                    <a:pt x="19" y="327"/>
                  </a:lnTo>
                  <a:lnTo>
                    <a:pt x="20" y="319"/>
                  </a:lnTo>
                  <a:lnTo>
                    <a:pt x="23" y="310"/>
                  </a:lnTo>
                  <a:lnTo>
                    <a:pt x="27" y="309"/>
                  </a:lnTo>
                  <a:lnTo>
                    <a:pt x="35" y="309"/>
                  </a:lnTo>
                  <a:lnTo>
                    <a:pt x="39" y="310"/>
                  </a:lnTo>
                  <a:lnTo>
                    <a:pt x="43" y="310"/>
                  </a:lnTo>
                  <a:lnTo>
                    <a:pt x="56" y="309"/>
                  </a:lnTo>
                  <a:lnTo>
                    <a:pt x="68" y="306"/>
                  </a:lnTo>
                  <a:lnTo>
                    <a:pt x="70" y="297"/>
                  </a:lnTo>
                  <a:lnTo>
                    <a:pt x="70" y="288"/>
                  </a:lnTo>
                  <a:lnTo>
                    <a:pt x="72" y="281"/>
                  </a:lnTo>
                  <a:lnTo>
                    <a:pt x="76" y="276"/>
                  </a:lnTo>
                  <a:lnTo>
                    <a:pt x="68" y="261"/>
                  </a:lnTo>
                  <a:lnTo>
                    <a:pt x="65" y="245"/>
                  </a:lnTo>
                  <a:lnTo>
                    <a:pt x="66" y="240"/>
                  </a:lnTo>
                  <a:lnTo>
                    <a:pt x="69" y="235"/>
                  </a:lnTo>
                  <a:lnTo>
                    <a:pt x="70" y="231"/>
                  </a:lnTo>
                  <a:lnTo>
                    <a:pt x="73" y="227"/>
                  </a:lnTo>
                  <a:lnTo>
                    <a:pt x="75" y="218"/>
                  </a:lnTo>
                  <a:lnTo>
                    <a:pt x="72" y="211"/>
                  </a:lnTo>
                  <a:lnTo>
                    <a:pt x="66" y="205"/>
                  </a:lnTo>
                  <a:lnTo>
                    <a:pt x="62" y="198"/>
                  </a:lnTo>
                  <a:lnTo>
                    <a:pt x="69" y="191"/>
                  </a:lnTo>
                  <a:lnTo>
                    <a:pt x="75" y="182"/>
                  </a:lnTo>
                  <a:lnTo>
                    <a:pt x="75" y="178"/>
                  </a:lnTo>
                  <a:lnTo>
                    <a:pt x="69" y="167"/>
                  </a:lnTo>
                  <a:lnTo>
                    <a:pt x="69" y="159"/>
                  </a:lnTo>
                  <a:lnTo>
                    <a:pt x="75" y="149"/>
                  </a:lnTo>
                  <a:lnTo>
                    <a:pt x="79" y="141"/>
                  </a:lnTo>
                  <a:lnTo>
                    <a:pt x="79" y="138"/>
                  </a:lnTo>
                  <a:lnTo>
                    <a:pt x="82" y="135"/>
                  </a:lnTo>
                  <a:lnTo>
                    <a:pt x="88" y="135"/>
                  </a:lnTo>
                  <a:lnTo>
                    <a:pt x="95" y="142"/>
                  </a:lnTo>
                  <a:lnTo>
                    <a:pt x="98" y="148"/>
                  </a:lnTo>
                  <a:lnTo>
                    <a:pt x="102" y="148"/>
                  </a:lnTo>
                  <a:lnTo>
                    <a:pt x="103" y="147"/>
                  </a:lnTo>
                  <a:lnTo>
                    <a:pt x="105" y="144"/>
                  </a:lnTo>
                  <a:lnTo>
                    <a:pt x="111" y="141"/>
                  </a:lnTo>
                  <a:lnTo>
                    <a:pt x="116" y="141"/>
                  </a:lnTo>
                  <a:lnTo>
                    <a:pt x="119" y="142"/>
                  </a:lnTo>
                  <a:lnTo>
                    <a:pt x="122" y="142"/>
                  </a:lnTo>
                  <a:lnTo>
                    <a:pt x="123" y="141"/>
                  </a:lnTo>
                  <a:lnTo>
                    <a:pt x="125" y="138"/>
                  </a:lnTo>
                  <a:lnTo>
                    <a:pt x="126" y="137"/>
                  </a:lnTo>
                  <a:lnTo>
                    <a:pt x="128" y="134"/>
                  </a:lnTo>
                  <a:lnTo>
                    <a:pt x="129" y="132"/>
                  </a:lnTo>
                  <a:lnTo>
                    <a:pt x="133" y="131"/>
                  </a:lnTo>
                  <a:lnTo>
                    <a:pt x="139" y="132"/>
                  </a:lnTo>
                  <a:lnTo>
                    <a:pt x="145" y="132"/>
                  </a:lnTo>
                  <a:lnTo>
                    <a:pt x="151" y="127"/>
                  </a:lnTo>
                  <a:lnTo>
                    <a:pt x="158" y="115"/>
                  </a:lnTo>
                  <a:lnTo>
                    <a:pt x="158" y="109"/>
                  </a:lnTo>
                  <a:lnTo>
                    <a:pt x="156" y="108"/>
                  </a:lnTo>
                  <a:lnTo>
                    <a:pt x="155" y="105"/>
                  </a:lnTo>
                  <a:lnTo>
                    <a:pt x="154" y="105"/>
                  </a:lnTo>
                  <a:lnTo>
                    <a:pt x="151" y="104"/>
                  </a:lnTo>
                  <a:lnTo>
                    <a:pt x="149" y="102"/>
                  </a:lnTo>
                  <a:lnTo>
                    <a:pt x="146" y="101"/>
                  </a:lnTo>
                  <a:lnTo>
                    <a:pt x="145" y="98"/>
                  </a:lnTo>
                  <a:lnTo>
                    <a:pt x="145" y="95"/>
                  </a:lnTo>
                  <a:lnTo>
                    <a:pt x="146" y="91"/>
                  </a:lnTo>
                  <a:lnTo>
                    <a:pt x="149" y="88"/>
                  </a:lnTo>
                  <a:lnTo>
                    <a:pt x="155" y="85"/>
                  </a:lnTo>
                  <a:lnTo>
                    <a:pt x="162" y="85"/>
                  </a:lnTo>
                  <a:lnTo>
                    <a:pt x="165" y="84"/>
                  </a:lnTo>
                  <a:lnTo>
                    <a:pt x="168" y="79"/>
                  </a:lnTo>
                  <a:lnTo>
                    <a:pt x="174" y="65"/>
                  </a:lnTo>
                  <a:lnTo>
                    <a:pt x="172" y="56"/>
                  </a:lnTo>
                  <a:lnTo>
                    <a:pt x="168" y="51"/>
                  </a:lnTo>
                  <a:lnTo>
                    <a:pt x="165" y="49"/>
                  </a:lnTo>
                  <a:lnTo>
                    <a:pt x="164" y="49"/>
                  </a:lnTo>
                  <a:lnTo>
                    <a:pt x="156" y="56"/>
                  </a:lnTo>
                  <a:lnTo>
                    <a:pt x="154" y="56"/>
                  </a:lnTo>
                  <a:lnTo>
                    <a:pt x="151" y="55"/>
                  </a:lnTo>
                  <a:lnTo>
                    <a:pt x="149" y="53"/>
                  </a:lnTo>
                  <a:lnTo>
                    <a:pt x="148" y="51"/>
                  </a:lnTo>
                  <a:lnTo>
                    <a:pt x="146" y="46"/>
                  </a:lnTo>
                  <a:lnTo>
                    <a:pt x="143" y="43"/>
                  </a:lnTo>
                  <a:lnTo>
                    <a:pt x="141" y="39"/>
                  </a:lnTo>
                  <a:lnTo>
                    <a:pt x="138" y="33"/>
                  </a:lnTo>
                  <a:lnTo>
                    <a:pt x="138" y="30"/>
                  </a:lnTo>
                  <a:lnTo>
                    <a:pt x="141" y="29"/>
                  </a:lnTo>
                  <a:lnTo>
                    <a:pt x="142" y="28"/>
                  </a:lnTo>
                  <a:lnTo>
                    <a:pt x="148" y="28"/>
                  </a:lnTo>
                  <a:lnTo>
                    <a:pt x="156" y="6"/>
                  </a:lnTo>
                  <a:lnTo>
                    <a:pt x="162" y="0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9525">
              <a:solidFill>
                <a:srgbClr val="DEEBF7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23" name="Freeform 17"/>
            <p:cNvSpPr>
              <a:spLocks/>
            </p:cNvSpPr>
            <p:nvPr/>
          </p:nvSpPr>
          <p:spPr bwMode="auto">
            <a:xfrm>
              <a:off x="5555701" y="4507828"/>
              <a:ext cx="929918" cy="663610"/>
            </a:xfrm>
            <a:custGeom>
              <a:avLst/>
              <a:gdLst/>
              <a:ahLst/>
              <a:cxnLst>
                <a:cxn ang="0">
                  <a:pos x="454" y="7"/>
                </a:cxn>
                <a:cxn ang="0">
                  <a:pos x="453" y="25"/>
                </a:cxn>
                <a:cxn ang="0">
                  <a:pos x="437" y="50"/>
                </a:cxn>
                <a:cxn ang="0">
                  <a:pos x="423" y="97"/>
                </a:cxn>
                <a:cxn ang="0">
                  <a:pos x="421" y="123"/>
                </a:cxn>
                <a:cxn ang="0">
                  <a:pos x="464" y="124"/>
                </a:cxn>
                <a:cxn ang="0">
                  <a:pos x="480" y="153"/>
                </a:cxn>
                <a:cxn ang="0">
                  <a:pos x="496" y="130"/>
                </a:cxn>
                <a:cxn ang="0">
                  <a:pos x="513" y="124"/>
                </a:cxn>
                <a:cxn ang="0">
                  <a:pos x="532" y="91"/>
                </a:cxn>
                <a:cxn ang="0">
                  <a:pos x="556" y="80"/>
                </a:cxn>
                <a:cxn ang="0">
                  <a:pos x="583" y="107"/>
                </a:cxn>
                <a:cxn ang="0">
                  <a:pos x="598" y="117"/>
                </a:cxn>
                <a:cxn ang="0">
                  <a:pos x="573" y="143"/>
                </a:cxn>
                <a:cxn ang="0">
                  <a:pos x="553" y="162"/>
                </a:cxn>
                <a:cxn ang="0">
                  <a:pos x="566" y="177"/>
                </a:cxn>
                <a:cxn ang="0">
                  <a:pos x="542" y="206"/>
                </a:cxn>
                <a:cxn ang="0">
                  <a:pos x="519" y="232"/>
                </a:cxn>
                <a:cxn ang="0">
                  <a:pos x="526" y="253"/>
                </a:cxn>
                <a:cxn ang="0">
                  <a:pos x="509" y="288"/>
                </a:cxn>
                <a:cxn ang="0">
                  <a:pos x="568" y="321"/>
                </a:cxn>
                <a:cxn ang="0">
                  <a:pos x="582" y="362"/>
                </a:cxn>
                <a:cxn ang="0">
                  <a:pos x="566" y="414"/>
                </a:cxn>
                <a:cxn ang="0">
                  <a:pos x="523" y="408"/>
                </a:cxn>
                <a:cxn ang="0">
                  <a:pos x="502" y="407"/>
                </a:cxn>
                <a:cxn ang="0">
                  <a:pos x="480" y="405"/>
                </a:cxn>
                <a:cxn ang="0">
                  <a:pos x="449" y="414"/>
                </a:cxn>
                <a:cxn ang="0">
                  <a:pos x="396" y="367"/>
                </a:cxn>
                <a:cxn ang="0">
                  <a:pos x="366" y="336"/>
                </a:cxn>
                <a:cxn ang="0">
                  <a:pos x="350" y="316"/>
                </a:cxn>
                <a:cxn ang="0">
                  <a:pos x="338" y="301"/>
                </a:cxn>
                <a:cxn ang="0">
                  <a:pos x="325" y="292"/>
                </a:cxn>
                <a:cxn ang="0">
                  <a:pos x="317" y="279"/>
                </a:cxn>
                <a:cxn ang="0">
                  <a:pos x="270" y="255"/>
                </a:cxn>
                <a:cxn ang="0">
                  <a:pos x="228" y="258"/>
                </a:cxn>
                <a:cxn ang="0">
                  <a:pos x="186" y="260"/>
                </a:cxn>
                <a:cxn ang="0">
                  <a:pos x="146" y="273"/>
                </a:cxn>
                <a:cxn ang="0">
                  <a:pos x="119" y="243"/>
                </a:cxn>
                <a:cxn ang="0">
                  <a:pos x="115" y="222"/>
                </a:cxn>
                <a:cxn ang="0">
                  <a:pos x="103" y="195"/>
                </a:cxn>
                <a:cxn ang="0">
                  <a:pos x="102" y="167"/>
                </a:cxn>
                <a:cxn ang="0">
                  <a:pos x="87" y="140"/>
                </a:cxn>
                <a:cxn ang="0">
                  <a:pos x="72" y="150"/>
                </a:cxn>
                <a:cxn ang="0">
                  <a:pos x="55" y="120"/>
                </a:cxn>
                <a:cxn ang="0">
                  <a:pos x="24" y="130"/>
                </a:cxn>
                <a:cxn ang="0">
                  <a:pos x="24" y="107"/>
                </a:cxn>
                <a:cxn ang="0">
                  <a:pos x="0" y="93"/>
                </a:cxn>
                <a:cxn ang="0">
                  <a:pos x="49" y="64"/>
                </a:cxn>
                <a:cxn ang="0">
                  <a:pos x="76" y="70"/>
                </a:cxn>
                <a:cxn ang="0">
                  <a:pos x="92" y="80"/>
                </a:cxn>
                <a:cxn ang="0">
                  <a:pos x="146" y="78"/>
                </a:cxn>
                <a:cxn ang="0">
                  <a:pos x="188" y="93"/>
                </a:cxn>
                <a:cxn ang="0">
                  <a:pos x="241" y="94"/>
                </a:cxn>
                <a:cxn ang="0">
                  <a:pos x="280" y="74"/>
                </a:cxn>
                <a:cxn ang="0">
                  <a:pos x="330" y="64"/>
                </a:cxn>
                <a:cxn ang="0">
                  <a:pos x="335" y="44"/>
                </a:cxn>
                <a:cxn ang="0">
                  <a:pos x="387" y="17"/>
                </a:cxn>
                <a:cxn ang="0">
                  <a:pos x="434" y="0"/>
                </a:cxn>
              </a:cxnLst>
              <a:rect l="0" t="0" r="r" b="b"/>
              <a:pathLst>
                <a:path w="601" h="415">
                  <a:moveTo>
                    <a:pt x="434" y="0"/>
                  </a:moveTo>
                  <a:lnTo>
                    <a:pt x="444" y="0"/>
                  </a:lnTo>
                  <a:lnTo>
                    <a:pt x="452" y="1"/>
                  </a:lnTo>
                  <a:lnTo>
                    <a:pt x="454" y="2"/>
                  </a:lnTo>
                  <a:lnTo>
                    <a:pt x="454" y="7"/>
                  </a:lnTo>
                  <a:lnTo>
                    <a:pt x="453" y="10"/>
                  </a:lnTo>
                  <a:lnTo>
                    <a:pt x="453" y="18"/>
                  </a:lnTo>
                  <a:lnTo>
                    <a:pt x="454" y="18"/>
                  </a:lnTo>
                  <a:lnTo>
                    <a:pt x="454" y="23"/>
                  </a:lnTo>
                  <a:lnTo>
                    <a:pt x="453" y="25"/>
                  </a:lnTo>
                  <a:lnTo>
                    <a:pt x="450" y="27"/>
                  </a:lnTo>
                  <a:lnTo>
                    <a:pt x="446" y="28"/>
                  </a:lnTo>
                  <a:lnTo>
                    <a:pt x="443" y="34"/>
                  </a:lnTo>
                  <a:lnTo>
                    <a:pt x="440" y="45"/>
                  </a:lnTo>
                  <a:lnTo>
                    <a:pt x="437" y="50"/>
                  </a:lnTo>
                  <a:lnTo>
                    <a:pt x="430" y="57"/>
                  </a:lnTo>
                  <a:lnTo>
                    <a:pt x="427" y="61"/>
                  </a:lnTo>
                  <a:lnTo>
                    <a:pt x="426" y="66"/>
                  </a:lnTo>
                  <a:lnTo>
                    <a:pt x="426" y="91"/>
                  </a:lnTo>
                  <a:lnTo>
                    <a:pt x="423" y="97"/>
                  </a:lnTo>
                  <a:lnTo>
                    <a:pt x="419" y="101"/>
                  </a:lnTo>
                  <a:lnTo>
                    <a:pt x="416" y="106"/>
                  </a:lnTo>
                  <a:lnTo>
                    <a:pt x="414" y="111"/>
                  </a:lnTo>
                  <a:lnTo>
                    <a:pt x="416" y="119"/>
                  </a:lnTo>
                  <a:lnTo>
                    <a:pt x="421" y="123"/>
                  </a:lnTo>
                  <a:lnTo>
                    <a:pt x="429" y="124"/>
                  </a:lnTo>
                  <a:lnTo>
                    <a:pt x="437" y="123"/>
                  </a:lnTo>
                  <a:lnTo>
                    <a:pt x="446" y="120"/>
                  </a:lnTo>
                  <a:lnTo>
                    <a:pt x="456" y="120"/>
                  </a:lnTo>
                  <a:lnTo>
                    <a:pt x="464" y="124"/>
                  </a:lnTo>
                  <a:lnTo>
                    <a:pt x="467" y="131"/>
                  </a:lnTo>
                  <a:lnTo>
                    <a:pt x="467" y="144"/>
                  </a:lnTo>
                  <a:lnTo>
                    <a:pt x="469" y="149"/>
                  </a:lnTo>
                  <a:lnTo>
                    <a:pt x="472" y="152"/>
                  </a:lnTo>
                  <a:lnTo>
                    <a:pt x="480" y="153"/>
                  </a:lnTo>
                  <a:lnTo>
                    <a:pt x="487" y="150"/>
                  </a:lnTo>
                  <a:lnTo>
                    <a:pt x="490" y="146"/>
                  </a:lnTo>
                  <a:lnTo>
                    <a:pt x="492" y="140"/>
                  </a:lnTo>
                  <a:lnTo>
                    <a:pt x="492" y="134"/>
                  </a:lnTo>
                  <a:lnTo>
                    <a:pt x="496" y="130"/>
                  </a:lnTo>
                  <a:lnTo>
                    <a:pt x="499" y="129"/>
                  </a:lnTo>
                  <a:lnTo>
                    <a:pt x="505" y="129"/>
                  </a:lnTo>
                  <a:lnTo>
                    <a:pt x="507" y="127"/>
                  </a:lnTo>
                  <a:lnTo>
                    <a:pt x="510" y="127"/>
                  </a:lnTo>
                  <a:lnTo>
                    <a:pt x="513" y="124"/>
                  </a:lnTo>
                  <a:lnTo>
                    <a:pt x="518" y="117"/>
                  </a:lnTo>
                  <a:lnTo>
                    <a:pt x="519" y="109"/>
                  </a:lnTo>
                  <a:lnTo>
                    <a:pt x="522" y="100"/>
                  </a:lnTo>
                  <a:lnTo>
                    <a:pt x="528" y="93"/>
                  </a:lnTo>
                  <a:lnTo>
                    <a:pt x="532" y="91"/>
                  </a:lnTo>
                  <a:lnTo>
                    <a:pt x="535" y="91"/>
                  </a:lnTo>
                  <a:lnTo>
                    <a:pt x="539" y="93"/>
                  </a:lnTo>
                  <a:lnTo>
                    <a:pt x="548" y="93"/>
                  </a:lnTo>
                  <a:lnTo>
                    <a:pt x="552" y="86"/>
                  </a:lnTo>
                  <a:lnTo>
                    <a:pt x="556" y="80"/>
                  </a:lnTo>
                  <a:lnTo>
                    <a:pt x="563" y="74"/>
                  </a:lnTo>
                  <a:lnTo>
                    <a:pt x="573" y="73"/>
                  </a:lnTo>
                  <a:lnTo>
                    <a:pt x="579" y="78"/>
                  </a:lnTo>
                  <a:lnTo>
                    <a:pt x="583" y="87"/>
                  </a:lnTo>
                  <a:lnTo>
                    <a:pt x="583" y="107"/>
                  </a:lnTo>
                  <a:lnTo>
                    <a:pt x="585" y="109"/>
                  </a:lnTo>
                  <a:lnTo>
                    <a:pt x="586" y="111"/>
                  </a:lnTo>
                  <a:lnTo>
                    <a:pt x="589" y="111"/>
                  </a:lnTo>
                  <a:lnTo>
                    <a:pt x="595" y="114"/>
                  </a:lnTo>
                  <a:lnTo>
                    <a:pt x="598" y="117"/>
                  </a:lnTo>
                  <a:lnTo>
                    <a:pt x="601" y="123"/>
                  </a:lnTo>
                  <a:lnTo>
                    <a:pt x="601" y="129"/>
                  </a:lnTo>
                  <a:lnTo>
                    <a:pt x="595" y="136"/>
                  </a:lnTo>
                  <a:lnTo>
                    <a:pt x="585" y="140"/>
                  </a:lnTo>
                  <a:lnTo>
                    <a:pt x="573" y="143"/>
                  </a:lnTo>
                  <a:lnTo>
                    <a:pt x="561" y="144"/>
                  </a:lnTo>
                  <a:lnTo>
                    <a:pt x="552" y="146"/>
                  </a:lnTo>
                  <a:lnTo>
                    <a:pt x="548" y="149"/>
                  </a:lnTo>
                  <a:lnTo>
                    <a:pt x="549" y="156"/>
                  </a:lnTo>
                  <a:lnTo>
                    <a:pt x="553" y="162"/>
                  </a:lnTo>
                  <a:lnTo>
                    <a:pt x="561" y="166"/>
                  </a:lnTo>
                  <a:lnTo>
                    <a:pt x="565" y="169"/>
                  </a:lnTo>
                  <a:lnTo>
                    <a:pt x="568" y="174"/>
                  </a:lnTo>
                  <a:lnTo>
                    <a:pt x="568" y="176"/>
                  </a:lnTo>
                  <a:lnTo>
                    <a:pt x="566" y="177"/>
                  </a:lnTo>
                  <a:lnTo>
                    <a:pt x="563" y="179"/>
                  </a:lnTo>
                  <a:lnTo>
                    <a:pt x="559" y="182"/>
                  </a:lnTo>
                  <a:lnTo>
                    <a:pt x="556" y="185"/>
                  </a:lnTo>
                  <a:lnTo>
                    <a:pt x="548" y="196"/>
                  </a:lnTo>
                  <a:lnTo>
                    <a:pt x="542" y="206"/>
                  </a:lnTo>
                  <a:lnTo>
                    <a:pt x="540" y="215"/>
                  </a:lnTo>
                  <a:lnTo>
                    <a:pt x="539" y="225"/>
                  </a:lnTo>
                  <a:lnTo>
                    <a:pt x="535" y="228"/>
                  </a:lnTo>
                  <a:lnTo>
                    <a:pt x="528" y="229"/>
                  </a:lnTo>
                  <a:lnTo>
                    <a:pt x="519" y="232"/>
                  </a:lnTo>
                  <a:lnTo>
                    <a:pt x="515" y="238"/>
                  </a:lnTo>
                  <a:lnTo>
                    <a:pt x="515" y="243"/>
                  </a:lnTo>
                  <a:lnTo>
                    <a:pt x="519" y="248"/>
                  </a:lnTo>
                  <a:lnTo>
                    <a:pt x="525" y="250"/>
                  </a:lnTo>
                  <a:lnTo>
                    <a:pt x="526" y="253"/>
                  </a:lnTo>
                  <a:lnTo>
                    <a:pt x="526" y="256"/>
                  </a:lnTo>
                  <a:lnTo>
                    <a:pt x="522" y="265"/>
                  </a:lnTo>
                  <a:lnTo>
                    <a:pt x="516" y="272"/>
                  </a:lnTo>
                  <a:lnTo>
                    <a:pt x="512" y="279"/>
                  </a:lnTo>
                  <a:lnTo>
                    <a:pt x="509" y="288"/>
                  </a:lnTo>
                  <a:lnTo>
                    <a:pt x="510" y="299"/>
                  </a:lnTo>
                  <a:lnTo>
                    <a:pt x="523" y="308"/>
                  </a:lnTo>
                  <a:lnTo>
                    <a:pt x="535" y="314"/>
                  </a:lnTo>
                  <a:lnTo>
                    <a:pt x="549" y="318"/>
                  </a:lnTo>
                  <a:lnTo>
                    <a:pt x="568" y="321"/>
                  </a:lnTo>
                  <a:lnTo>
                    <a:pt x="569" y="325"/>
                  </a:lnTo>
                  <a:lnTo>
                    <a:pt x="569" y="334"/>
                  </a:lnTo>
                  <a:lnTo>
                    <a:pt x="571" y="344"/>
                  </a:lnTo>
                  <a:lnTo>
                    <a:pt x="575" y="354"/>
                  </a:lnTo>
                  <a:lnTo>
                    <a:pt x="582" y="362"/>
                  </a:lnTo>
                  <a:lnTo>
                    <a:pt x="578" y="377"/>
                  </a:lnTo>
                  <a:lnTo>
                    <a:pt x="575" y="391"/>
                  </a:lnTo>
                  <a:lnTo>
                    <a:pt x="572" y="404"/>
                  </a:lnTo>
                  <a:lnTo>
                    <a:pt x="566" y="415"/>
                  </a:lnTo>
                  <a:lnTo>
                    <a:pt x="566" y="414"/>
                  </a:lnTo>
                  <a:lnTo>
                    <a:pt x="561" y="412"/>
                  </a:lnTo>
                  <a:lnTo>
                    <a:pt x="532" y="412"/>
                  </a:lnTo>
                  <a:lnTo>
                    <a:pt x="528" y="411"/>
                  </a:lnTo>
                  <a:lnTo>
                    <a:pt x="526" y="410"/>
                  </a:lnTo>
                  <a:lnTo>
                    <a:pt x="523" y="408"/>
                  </a:lnTo>
                  <a:lnTo>
                    <a:pt x="519" y="404"/>
                  </a:lnTo>
                  <a:lnTo>
                    <a:pt x="515" y="402"/>
                  </a:lnTo>
                  <a:lnTo>
                    <a:pt x="510" y="402"/>
                  </a:lnTo>
                  <a:lnTo>
                    <a:pt x="506" y="404"/>
                  </a:lnTo>
                  <a:lnTo>
                    <a:pt x="502" y="407"/>
                  </a:lnTo>
                  <a:lnTo>
                    <a:pt x="497" y="408"/>
                  </a:lnTo>
                  <a:lnTo>
                    <a:pt x="490" y="408"/>
                  </a:lnTo>
                  <a:lnTo>
                    <a:pt x="487" y="407"/>
                  </a:lnTo>
                  <a:lnTo>
                    <a:pt x="485" y="407"/>
                  </a:lnTo>
                  <a:lnTo>
                    <a:pt x="480" y="405"/>
                  </a:lnTo>
                  <a:lnTo>
                    <a:pt x="477" y="405"/>
                  </a:lnTo>
                  <a:lnTo>
                    <a:pt x="473" y="408"/>
                  </a:lnTo>
                  <a:lnTo>
                    <a:pt x="470" y="411"/>
                  </a:lnTo>
                  <a:lnTo>
                    <a:pt x="462" y="414"/>
                  </a:lnTo>
                  <a:lnTo>
                    <a:pt x="449" y="414"/>
                  </a:lnTo>
                  <a:lnTo>
                    <a:pt x="434" y="410"/>
                  </a:lnTo>
                  <a:lnTo>
                    <a:pt x="419" y="400"/>
                  </a:lnTo>
                  <a:lnTo>
                    <a:pt x="407" y="391"/>
                  </a:lnTo>
                  <a:lnTo>
                    <a:pt x="396" y="381"/>
                  </a:lnTo>
                  <a:lnTo>
                    <a:pt x="396" y="367"/>
                  </a:lnTo>
                  <a:lnTo>
                    <a:pt x="394" y="364"/>
                  </a:lnTo>
                  <a:lnTo>
                    <a:pt x="381" y="355"/>
                  </a:lnTo>
                  <a:lnTo>
                    <a:pt x="373" y="338"/>
                  </a:lnTo>
                  <a:lnTo>
                    <a:pt x="370" y="338"/>
                  </a:lnTo>
                  <a:lnTo>
                    <a:pt x="366" y="336"/>
                  </a:lnTo>
                  <a:lnTo>
                    <a:pt x="358" y="334"/>
                  </a:lnTo>
                  <a:lnTo>
                    <a:pt x="357" y="328"/>
                  </a:lnTo>
                  <a:lnTo>
                    <a:pt x="356" y="324"/>
                  </a:lnTo>
                  <a:lnTo>
                    <a:pt x="353" y="321"/>
                  </a:lnTo>
                  <a:lnTo>
                    <a:pt x="350" y="316"/>
                  </a:lnTo>
                  <a:lnTo>
                    <a:pt x="347" y="315"/>
                  </a:lnTo>
                  <a:lnTo>
                    <a:pt x="344" y="312"/>
                  </a:lnTo>
                  <a:lnTo>
                    <a:pt x="343" y="308"/>
                  </a:lnTo>
                  <a:lnTo>
                    <a:pt x="340" y="305"/>
                  </a:lnTo>
                  <a:lnTo>
                    <a:pt x="338" y="301"/>
                  </a:lnTo>
                  <a:lnTo>
                    <a:pt x="335" y="296"/>
                  </a:lnTo>
                  <a:lnTo>
                    <a:pt x="333" y="295"/>
                  </a:lnTo>
                  <a:lnTo>
                    <a:pt x="331" y="293"/>
                  </a:lnTo>
                  <a:lnTo>
                    <a:pt x="328" y="293"/>
                  </a:lnTo>
                  <a:lnTo>
                    <a:pt x="325" y="292"/>
                  </a:lnTo>
                  <a:lnTo>
                    <a:pt x="324" y="292"/>
                  </a:lnTo>
                  <a:lnTo>
                    <a:pt x="323" y="289"/>
                  </a:lnTo>
                  <a:lnTo>
                    <a:pt x="320" y="286"/>
                  </a:lnTo>
                  <a:lnTo>
                    <a:pt x="320" y="282"/>
                  </a:lnTo>
                  <a:lnTo>
                    <a:pt x="317" y="279"/>
                  </a:lnTo>
                  <a:lnTo>
                    <a:pt x="315" y="276"/>
                  </a:lnTo>
                  <a:lnTo>
                    <a:pt x="302" y="269"/>
                  </a:lnTo>
                  <a:lnTo>
                    <a:pt x="294" y="263"/>
                  </a:lnTo>
                  <a:lnTo>
                    <a:pt x="285" y="256"/>
                  </a:lnTo>
                  <a:lnTo>
                    <a:pt x="270" y="255"/>
                  </a:lnTo>
                  <a:lnTo>
                    <a:pt x="252" y="252"/>
                  </a:lnTo>
                  <a:lnTo>
                    <a:pt x="249" y="258"/>
                  </a:lnTo>
                  <a:lnTo>
                    <a:pt x="244" y="260"/>
                  </a:lnTo>
                  <a:lnTo>
                    <a:pt x="237" y="259"/>
                  </a:lnTo>
                  <a:lnTo>
                    <a:pt x="228" y="258"/>
                  </a:lnTo>
                  <a:lnTo>
                    <a:pt x="218" y="256"/>
                  </a:lnTo>
                  <a:lnTo>
                    <a:pt x="206" y="253"/>
                  </a:lnTo>
                  <a:lnTo>
                    <a:pt x="196" y="252"/>
                  </a:lnTo>
                  <a:lnTo>
                    <a:pt x="191" y="255"/>
                  </a:lnTo>
                  <a:lnTo>
                    <a:pt x="186" y="260"/>
                  </a:lnTo>
                  <a:lnTo>
                    <a:pt x="175" y="269"/>
                  </a:lnTo>
                  <a:lnTo>
                    <a:pt x="161" y="271"/>
                  </a:lnTo>
                  <a:lnTo>
                    <a:pt x="149" y="272"/>
                  </a:lnTo>
                  <a:lnTo>
                    <a:pt x="146" y="272"/>
                  </a:lnTo>
                  <a:lnTo>
                    <a:pt x="146" y="273"/>
                  </a:lnTo>
                  <a:lnTo>
                    <a:pt x="135" y="248"/>
                  </a:lnTo>
                  <a:lnTo>
                    <a:pt x="133" y="246"/>
                  </a:lnTo>
                  <a:lnTo>
                    <a:pt x="130" y="245"/>
                  </a:lnTo>
                  <a:lnTo>
                    <a:pt x="123" y="245"/>
                  </a:lnTo>
                  <a:lnTo>
                    <a:pt x="119" y="243"/>
                  </a:lnTo>
                  <a:lnTo>
                    <a:pt x="116" y="243"/>
                  </a:lnTo>
                  <a:lnTo>
                    <a:pt x="115" y="242"/>
                  </a:lnTo>
                  <a:lnTo>
                    <a:pt x="113" y="239"/>
                  </a:lnTo>
                  <a:lnTo>
                    <a:pt x="112" y="230"/>
                  </a:lnTo>
                  <a:lnTo>
                    <a:pt x="115" y="222"/>
                  </a:lnTo>
                  <a:lnTo>
                    <a:pt x="120" y="213"/>
                  </a:lnTo>
                  <a:lnTo>
                    <a:pt x="123" y="206"/>
                  </a:lnTo>
                  <a:lnTo>
                    <a:pt x="116" y="197"/>
                  </a:lnTo>
                  <a:lnTo>
                    <a:pt x="109" y="195"/>
                  </a:lnTo>
                  <a:lnTo>
                    <a:pt x="103" y="195"/>
                  </a:lnTo>
                  <a:lnTo>
                    <a:pt x="98" y="196"/>
                  </a:lnTo>
                  <a:lnTo>
                    <a:pt x="95" y="196"/>
                  </a:lnTo>
                  <a:lnTo>
                    <a:pt x="96" y="189"/>
                  </a:lnTo>
                  <a:lnTo>
                    <a:pt x="99" y="179"/>
                  </a:lnTo>
                  <a:lnTo>
                    <a:pt x="102" y="167"/>
                  </a:lnTo>
                  <a:lnTo>
                    <a:pt x="102" y="159"/>
                  </a:lnTo>
                  <a:lnTo>
                    <a:pt x="100" y="150"/>
                  </a:lnTo>
                  <a:lnTo>
                    <a:pt x="96" y="144"/>
                  </a:lnTo>
                  <a:lnTo>
                    <a:pt x="90" y="140"/>
                  </a:lnTo>
                  <a:lnTo>
                    <a:pt x="87" y="140"/>
                  </a:lnTo>
                  <a:lnTo>
                    <a:pt x="85" y="146"/>
                  </a:lnTo>
                  <a:lnTo>
                    <a:pt x="83" y="147"/>
                  </a:lnTo>
                  <a:lnTo>
                    <a:pt x="80" y="153"/>
                  </a:lnTo>
                  <a:lnTo>
                    <a:pt x="77" y="153"/>
                  </a:lnTo>
                  <a:lnTo>
                    <a:pt x="72" y="150"/>
                  </a:lnTo>
                  <a:lnTo>
                    <a:pt x="69" y="144"/>
                  </a:lnTo>
                  <a:lnTo>
                    <a:pt x="69" y="139"/>
                  </a:lnTo>
                  <a:lnTo>
                    <a:pt x="66" y="124"/>
                  </a:lnTo>
                  <a:lnTo>
                    <a:pt x="62" y="120"/>
                  </a:lnTo>
                  <a:lnTo>
                    <a:pt x="55" y="120"/>
                  </a:lnTo>
                  <a:lnTo>
                    <a:pt x="47" y="124"/>
                  </a:lnTo>
                  <a:lnTo>
                    <a:pt x="42" y="130"/>
                  </a:lnTo>
                  <a:lnTo>
                    <a:pt x="34" y="134"/>
                  </a:lnTo>
                  <a:lnTo>
                    <a:pt x="27" y="133"/>
                  </a:lnTo>
                  <a:lnTo>
                    <a:pt x="24" y="130"/>
                  </a:lnTo>
                  <a:lnTo>
                    <a:pt x="24" y="127"/>
                  </a:lnTo>
                  <a:lnTo>
                    <a:pt x="29" y="119"/>
                  </a:lnTo>
                  <a:lnTo>
                    <a:pt x="30" y="117"/>
                  </a:lnTo>
                  <a:lnTo>
                    <a:pt x="30" y="111"/>
                  </a:lnTo>
                  <a:lnTo>
                    <a:pt x="24" y="107"/>
                  </a:lnTo>
                  <a:lnTo>
                    <a:pt x="19" y="104"/>
                  </a:lnTo>
                  <a:lnTo>
                    <a:pt x="10" y="103"/>
                  </a:lnTo>
                  <a:lnTo>
                    <a:pt x="4" y="101"/>
                  </a:lnTo>
                  <a:lnTo>
                    <a:pt x="1" y="99"/>
                  </a:lnTo>
                  <a:lnTo>
                    <a:pt x="0" y="93"/>
                  </a:lnTo>
                  <a:lnTo>
                    <a:pt x="3" y="86"/>
                  </a:lnTo>
                  <a:lnTo>
                    <a:pt x="7" y="76"/>
                  </a:lnTo>
                  <a:lnTo>
                    <a:pt x="23" y="74"/>
                  </a:lnTo>
                  <a:lnTo>
                    <a:pt x="34" y="71"/>
                  </a:lnTo>
                  <a:lnTo>
                    <a:pt x="49" y="64"/>
                  </a:lnTo>
                  <a:lnTo>
                    <a:pt x="53" y="64"/>
                  </a:lnTo>
                  <a:lnTo>
                    <a:pt x="56" y="66"/>
                  </a:lnTo>
                  <a:lnTo>
                    <a:pt x="60" y="68"/>
                  </a:lnTo>
                  <a:lnTo>
                    <a:pt x="67" y="71"/>
                  </a:lnTo>
                  <a:lnTo>
                    <a:pt x="76" y="70"/>
                  </a:lnTo>
                  <a:lnTo>
                    <a:pt x="80" y="71"/>
                  </a:lnTo>
                  <a:lnTo>
                    <a:pt x="83" y="73"/>
                  </a:lnTo>
                  <a:lnTo>
                    <a:pt x="86" y="76"/>
                  </a:lnTo>
                  <a:lnTo>
                    <a:pt x="89" y="77"/>
                  </a:lnTo>
                  <a:lnTo>
                    <a:pt x="92" y="80"/>
                  </a:lnTo>
                  <a:lnTo>
                    <a:pt x="96" y="81"/>
                  </a:lnTo>
                  <a:lnTo>
                    <a:pt x="105" y="80"/>
                  </a:lnTo>
                  <a:lnTo>
                    <a:pt x="118" y="77"/>
                  </a:lnTo>
                  <a:lnTo>
                    <a:pt x="132" y="76"/>
                  </a:lnTo>
                  <a:lnTo>
                    <a:pt x="146" y="78"/>
                  </a:lnTo>
                  <a:lnTo>
                    <a:pt x="156" y="83"/>
                  </a:lnTo>
                  <a:lnTo>
                    <a:pt x="163" y="90"/>
                  </a:lnTo>
                  <a:lnTo>
                    <a:pt x="171" y="94"/>
                  </a:lnTo>
                  <a:lnTo>
                    <a:pt x="176" y="96"/>
                  </a:lnTo>
                  <a:lnTo>
                    <a:pt x="188" y="93"/>
                  </a:lnTo>
                  <a:lnTo>
                    <a:pt x="201" y="88"/>
                  </a:lnTo>
                  <a:lnTo>
                    <a:pt x="212" y="86"/>
                  </a:lnTo>
                  <a:lnTo>
                    <a:pt x="222" y="88"/>
                  </a:lnTo>
                  <a:lnTo>
                    <a:pt x="231" y="91"/>
                  </a:lnTo>
                  <a:lnTo>
                    <a:pt x="241" y="94"/>
                  </a:lnTo>
                  <a:lnTo>
                    <a:pt x="247" y="90"/>
                  </a:lnTo>
                  <a:lnTo>
                    <a:pt x="255" y="78"/>
                  </a:lnTo>
                  <a:lnTo>
                    <a:pt x="261" y="74"/>
                  </a:lnTo>
                  <a:lnTo>
                    <a:pt x="268" y="73"/>
                  </a:lnTo>
                  <a:lnTo>
                    <a:pt x="280" y="74"/>
                  </a:lnTo>
                  <a:lnTo>
                    <a:pt x="290" y="71"/>
                  </a:lnTo>
                  <a:lnTo>
                    <a:pt x="297" y="67"/>
                  </a:lnTo>
                  <a:lnTo>
                    <a:pt x="305" y="63"/>
                  </a:lnTo>
                  <a:lnTo>
                    <a:pt x="320" y="63"/>
                  </a:lnTo>
                  <a:lnTo>
                    <a:pt x="330" y="64"/>
                  </a:lnTo>
                  <a:lnTo>
                    <a:pt x="338" y="61"/>
                  </a:lnTo>
                  <a:lnTo>
                    <a:pt x="340" y="58"/>
                  </a:lnTo>
                  <a:lnTo>
                    <a:pt x="337" y="53"/>
                  </a:lnTo>
                  <a:lnTo>
                    <a:pt x="335" y="48"/>
                  </a:lnTo>
                  <a:lnTo>
                    <a:pt x="335" y="44"/>
                  </a:lnTo>
                  <a:lnTo>
                    <a:pt x="338" y="40"/>
                  </a:lnTo>
                  <a:lnTo>
                    <a:pt x="347" y="35"/>
                  </a:lnTo>
                  <a:lnTo>
                    <a:pt x="360" y="28"/>
                  </a:lnTo>
                  <a:lnTo>
                    <a:pt x="374" y="23"/>
                  </a:lnTo>
                  <a:lnTo>
                    <a:pt x="387" y="17"/>
                  </a:lnTo>
                  <a:lnTo>
                    <a:pt x="391" y="15"/>
                  </a:lnTo>
                  <a:lnTo>
                    <a:pt x="400" y="11"/>
                  </a:lnTo>
                  <a:lnTo>
                    <a:pt x="410" y="7"/>
                  </a:lnTo>
                  <a:lnTo>
                    <a:pt x="423" y="2"/>
                  </a:lnTo>
                  <a:lnTo>
                    <a:pt x="434" y="0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9525">
              <a:solidFill>
                <a:srgbClr val="DEEBF7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24" name="Freeform 18"/>
            <p:cNvSpPr>
              <a:spLocks/>
            </p:cNvSpPr>
            <p:nvPr/>
          </p:nvSpPr>
          <p:spPr bwMode="auto">
            <a:xfrm>
              <a:off x="4743377" y="4880408"/>
              <a:ext cx="324930" cy="463727"/>
            </a:xfrm>
            <a:custGeom>
              <a:avLst/>
              <a:gdLst/>
              <a:ahLst/>
              <a:cxnLst>
                <a:cxn ang="0">
                  <a:pos x="201" y="0"/>
                </a:cxn>
                <a:cxn ang="0">
                  <a:pos x="208" y="2"/>
                </a:cxn>
                <a:cxn ang="0">
                  <a:pos x="208" y="7"/>
                </a:cxn>
                <a:cxn ang="0">
                  <a:pos x="203" y="15"/>
                </a:cxn>
                <a:cxn ang="0">
                  <a:pos x="204" y="22"/>
                </a:cxn>
                <a:cxn ang="0">
                  <a:pos x="207" y="26"/>
                </a:cxn>
                <a:cxn ang="0">
                  <a:pos x="204" y="65"/>
                </a:cxn>
                <a:cxn ang="0">
                  <a:pos x="201" y="91"/>
                </a:cxn>
                <a:cxn ang="0">
                  <a:pos x="205" y="102"/>
                </a:cxn>
                <a:cxn ang="0">
                  <a:pos x="201" y="119"/>
                </a:cxn>
                <a:cxn ang="0">
                  <a:pos x="192" y="142"/>
                </a:cxn>
                <a:cxn ang="0">
                  <a:pos x="188" y="139"/>
                </a:cxn>
                <a:cxn ang="0">
                  <a:pos x="184" y="129"/>
                </a:cxn>
                <a:cxn ang="0">
                  <a:pos x="177" y="134"/>
                </a:cxn>
                <a:cxn ang="0">
                  <a:pos x="172" y="141"/>
                </a:cxn>
                <a:cxn ang="0">
                  <a:pos x="184" y="155"/>
                </a:cxn>
                <a:cxn ang="0">
                  <a:pos x="184" y="161"/>
                </a:cxn>
                <a:cxn ang="0">
                  <a:pos x="171" y="168"/>
                </a:cxn>
                <a:cxn ang="0">
                  <a:pos x="162" y="187"/>
                </a:cxn>
                <a:cxn ang="0">
                  <a:pos x="138" y="207"/>
                </a:cxn>
                <a:cxn ang="0">
                  <a:pos x="115" y="227"/>
                </a:cxn>
                <a:cxn ang="0">
                  <a:pos x="101" y="230"/>
                </a:cxn>
                <a:cxn ang="0">
                  <a:pos x="92" y="237"/>
                </a:cxn>
                <a:cxn ang="0">
                  <a:pos x="89" y="254"/>
                </a:cxn>
                <a:cxn ang="0">
                  <a:pos x="84" y="271"/>
                </a:cxn>
                <a:cxn ang="0">
                  <a:pos x="36" y="290"/>
                </a:cxn>
                <a:cxn ang="0">
                  <a:pos x="15" y="287"/>
                </a:cxn>
                <a:cxn ang="0">
                  <a:pos x="0" y="280"/>
                </a:cxn>
                <a:cxn ang="0">
                  <a:pos x="9" y="273"/>
                </a:cxn>
                <a:cxn ang="0">
                  <a:pos x="32" y="268"/>
                </a:cxn>
                <a:cxn ang="0">
                  <a:pos x="30" y="260"/>
                </a:cxn>
                <a:cxn ang="0">
                  <a:pos x="26" y="251"/>
                </a:cxn>
                <a:cxn ang="0">
                  <a:pos x="32" y="250"/>
                </a:cxn>
                <a:cxn ang="0">
                  <a:pos x="45" y="258"/>
                </a:cxn>
                <a:cxn ang="0">
                  <a:pos x="59" y="250"/>
                </a:cxn>
                <a:cxn ang="0">
                  <a:pos x="73" y="228"/>
                </a:cxn>
                <a:cxn ang="0">
                  <a:pos x="104" y="207"/>
                </a:cxn>
                <a:cxn ang="0">
                  <a:pos x="111" y="184"/>
                </a:cxn>
                <a:cxn ang="0">
                  <a:pos x="149" y="131"/>
                </a:cxn>
                <a:cxn ang="0">
                  <a:pos x="165" y="98"/>
                </a:cxn>
                <a:cxn ang="0">
                  <a:pos x="172" y="69"/>
                </a:cxn>
                <a:cxn ang="0">
                  <a:pos x="180" y="49"/>
                </a:cxn>
                <a:cxn ang="0">
                  <a:pos x="182" y="19"/>
                </a:cxn>
                <a:cxn ang="0">
                  <a:pos x="192" y="2"/>
                </a:cxn>
              </a:cxnLst>
              <a:rect l="0" t="0" r="r" b="b"/>
              <a:pathLst>
                <a:path w="210" h="290">
                  <a:moveTo>
                    <a:pt x="194" y="0"/>
                  </a:moveTo>
                  <a:lnTo>
                    <a:pt x="201" y="0"/>
                  </a:lnTo>
                  <a:lnTo>
                    <a:pt x="204" y="2"/>
                  </a:lnTo>
                  <a:lnTo>
                    <a:pt x="208" y="2"/>
                  </a:lnTo>
                  <a:lnTo>
                    <a:pt x="210" y="3"/>
                  </a:lnTo>
                  <a:lnTo>
                    <a:pt x="208" y="7"/>
                  </a:lnTo>
                  <a:lnTo>
                    <a:pt x="207" y="10"/>
                  </a:lnTo>
                  <a:lnTo>
                    <a:pt x="203" y="15"/>
                  </a:lnTo>
                  <a:lnTo>
                    <a:pt x="203" y="19"/>
                  </a:lnTo>
                  <a:lnTo>
                    <a:pt x="204" y="22"/>
                  </a:lnTo>
                  <a:lnTo>
                    <a:pt x="205" y="23"/>
                  </a:lnTo>
                  <a:lnTo>
                    <a:pt x="207" y="26"/>
                  </a:lnTo>
                  <a:lnTo>
                    <a:pt x="207" y="39"/>
                  </a:lnTo>
                  <a:lnTo>
                    <a:pt x="204" y="65"/>
                  </a:lnTo>
                  <a:lnTo>
                    <a:pt x="201" y="86"/>
                  </a:lnTo>
                  <a:lnTo>
                    <a:pt x="201" y="91"/>
                  </a:lnTo>
                  <a:lnTo>
                    <a:pt x="204" y="99"/>
                  </a:lnTo>
                  <a:lnTo>
                    <a:pt x="205" y="102"/>
                  </a:lnTo>
                  <a:lnTo>
                    <a:pt x="205" y="103"/>
                  </a:lnTo>
                  <a:lnTo>
                    <a:pt x="201" y="119"/>
                  </a:lnTo>
                  <a:lnTo>
                    <a:pt x="197" y="134"/>
                  </a:lnTo>
                  <a:lnTo>
                    <a:pt x="192" y="142"/>
                  </a:lnTo>
                  <a:lnTo>
                    <a:pt x="190" y="141"/>
                  </a:lnTo>
                  <a:lnTo>
                    <a:pt x="188" y="139"/>
                  </a:lnTo>
                  <a:lnTo>
                    <a:pt x="188" y="128"/>
                  </a:lnTo>
                  <a:lnTo>
                    <a:pt x="184" y="129"/>
                  </a:lnTo>
                  <a:lnTo>
                    <a:pt x="180" y="132"/>
                  </a:lnTo>
                  <a:lnTo>
                    <a:pt x="177" y="134"/>
                  </a:lnTo>
                  <a:lnTo>
                    <a:pt x="174" y="136"/>
                  </a:lnTo>
                  <a:lnTo>
                    <a:pt x="172" y="141"/>
                  </a:lnTo>
                  <a:lnTo>
                    <a:pt x="172" y="144"/>
                  </a:lnTo>
                  <a:lnTo>
                    <a:pt x="184" y="155"/>
                  </a:lnTo>
                  <a:lnTo>
                    <a:pt x="185" y="158"/>
                  </a:lnTo>
                  <a:lnTo>
                    <a:pt x="184" y="161"/>
                  </a:lnTo>
                  <a:lnTo>
                    <a:pt x="175" y="167"/>
                  </a:lnTo>
                  <a:lnTo>
                    <a:pt x="171" y="168"/>
                  </a:lnTo>
                  <a:lnTo>
                    <a:pt x="165" y="174"/>
                  </a:lnTo>
                  <a:lnTo>
                    <a:pt x="162" y="187"/>
                  </a:lnTo>
                  <a:lnTo>
                    <a:pt x="158" y="198"/>
                  </a:lnTo>
                  <a:lnTo>
                    <a:pt x="138" y="207"/>
                  </a:lnTo>
                  <a:lnTo>
                    <a:pt x="124" y="215"/>
                  </a:lnTo>
                  <a:lnTo>
                    <a:pt x="115" y="227"/>
                  </a:lnTo>
                  <a:lnTo>
                    <a:pt x="106" y="230"/>
                  </a:lnTo>
                  <a:lnTo>
                    <a:pt x="101" y="230"/>
                  </a:lnTo>
                  <a:lnTo>
                    <a:pt x="96" y="231"/>
                  </a:lnTo>
                  <a:lnTo>
                    <a:pt x="92" y="237"/>
                  </a:lnTo>
                  <a:lnTo>
                    <a:pt x="91" y="244"/>
                  </a:lnTo>
                  <a:lnTo>
                    <a:pt x="89" y="254"/>
                  </a:lnTo>
                  <a:lnTo>
                    <a:pt x="88" y="263"/>
                  </a:lnTo>
                  <a:lnTo>
                    <a:pt x="84" y="271"/>
                  </a:lnTo>
                  <a:lnTo>
                    <a:pt x="61" y="281"/>
                  </a:lnTo>
                  <a:lnTo>
                    <a:pt x="36" y="290"/>
                  </a:lnTo>
                  <a:lnTo>
                    <a:pt x="26" y="288"/>
                  </a:lnTo>
                  <a:lnTo>
                    <a:pt x="15" y="287"/>
                  </a:lnTo>
                  <a:lnTo>
                    <a:pt x="5" y="284"/>
                  </a:lnTo>
                  <a:lnTo>
                    <a:pt x="0" y="280"/>
                  </a:lnTo>
                  <a:lnTo>
                    <a:pt x="2" y="275"/>
                  </a:lnTo>
                  <a:lnTo>
                    <a:pt x="9" y="273"/>
                  </a:lnTo>
                  <a:lnTo>
                    <a:pt x="26" y="270"/>
                  </a:lnTo>
                  <a:lnTo>
                    <a:pt x="32" y="268"/>
                  </a:lnTo>
                  <a:lnTo>
                    <a:pt x="35" y="264"/>
                  </a:lnTo>
                  <a:lnTo>
                    <a:pt x="30" y="260"/>
                  </a:lnTo>
                  <a:lnTo>
                    <a:pt x="28" y="255"/>
                  </a:lnTo>
                  <a:lnTo>
                    <a:pt x="26" y="251"/>
                  </a:lnTo>
                  <a:lnTo>
                    <a:pt x="26" y="248"/>
                  </a:lnTo>
                  <a:lnTo>
                    <a:pt x="32" y="250"/>
                  </a:lnTo>
                  <a:lnTo>
                    <a:pt x="38" y="254"/>
                  </a:lnTo>
                  <a:lnTo>
                    <a:pt x="45" y="258"/>
                  </a:lnTo>
                  <a:lnTo>
                    <a:pt x="52" y="257"/>
                  </a:lnTo>
                  <a:lnTo>
                    <a:pt x="59" y="250"/>
                  </a:lnTo>
                  <a:lnTo>
                    <a:pt x="66" y="240"/>
                  </a:lnTo>
                  <a:lnTo>
                    <a:pt x="73" y="228"/>
                  </a:lnTo>
                  <a:lnTo>
                    <a:pt x="89" y="217"/>
                  </a:lnTo>
                  <a:lnTo>
                    <a:pt x="104" y="207"/>
                  </a:lnTo>
                  <a:lnTo>
                    <a:pt x="108" y="197"/>
                  </a:lnTo>
                  <a:lnTo>
                    <a:pt x="111" y="184"/>
                  </a:lnTo>
                  <a:lnTo>
                    <a:pt x="115" y="171"/>
                  </a:lnTo>
                  <a:lnTo>
                    <a:pt x="149" y="131"/>
                  </a:lnTo>
                  <a:lnTo>
                    <a:pt x="157" y="113"/>
                  </a:lnTo>
                  <a:lnTo>
                    <a:pt x="165" y="98"/>
                  </a:lnTo>
                  <a:lnTo>
                    <a:pt x="172" y="78"/>
                  </a:lnTo>
                  <a:lnTo>
                    <a:pt x="172" y="69"/>
                  </a:lnTo>
                  <a:lnTo>
                    <a:pt x="175" y="60"/>
                  </a:lnTo>
                  <a:lnTo>
                    <a:pt x="180" y="49"/>
                  </a:lnTo>
                  <a:lnTo>
                    <a:pt x="182" y="36"/>
                  </a:lnTo>
                  <a:lnTo>
                    <a:pt x="182" y="19"/>
                  </a:lnTo>
                  <a:lnTo>
                    <a:pt x="188" y="7"/>
                  </a:lnTo>
                  <a:lnTo>
                    <a:pt x="192" y="2"/>
                  </a:lnTo>
                  <a:lnTo>
                    <a:pt x="194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9525">
              <a:solidFill>
                <a:srgbClr val="DEEBF7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25" name="Freeform 19"/>
            <p:cNvSpPr>
              <a:spLocks noEditPoints="1"/>
            </p:cNvSpPr>
            <p:nvPr/>
          </p:nvSpPr>
          <p:spPr bwMode="auto">
            <a:xfrm>
              <a:off x="4444750" y="4658139"/>
              <a:ext cx="1008830" cy="828312"/>
            </a:xfrm>
            <a:custGeom>
              <a:avLst/>
              <a:gdLst/>
              <a:ahLst/>
              <a:cxnLst>
                <a:cxn ang="0">
                  <a:pos x="590" y="2"/>
                </a:cxn>
                <a:cxn ang="0">
                  <a:pos x="589" y="19"/>
                </a:cxn>
                <a:cxn ang="0">
                  <a:pos x="589" y="70"/>
                </a:cxn>
                <a:cxn ang="0">
                  <a:pos x="633" y="129"/>
                </a:cxn>
                <a:cxn ang="0">
                  <a:pos x="638" y="177"/>
                </a:cxn>
                <a:cxn ang="0">
                  <a:pos x="582" y="230"/>
                </a:cxn>
                <a:cxn ang="0">
                  <a:pos x="586" y="270"/>
                </a:cxn>
                <a:cxn ang="0">
                  <a:pos x="573" y="316"/>
                </a:cxn>
                <a:cxn ang="0">
                  <a:pos x="547" y="328"/>
                </a:cxn>
                <a:cxn ang="0">
                  <a:pos x="522" y="340"/>
                </a:cxn>
                <a:cxn ang="0">
                  <a:pos x="493" y="359"/>
                </a:cxn>
                <a:cxn ang="0">
                  <a:pos x="470" y="376"/>
                </a:cxn>
                <a:cxn ang="0">
                  <a:pos x="439" y="386"/>
                </a:cxn>
                <a:cxn ang="0">
                  <a:pos x="401" y="409"/>
                </a:cxn>
                <a:cxn ang="0">
                  <a:pos x="378" y="422"/>
                </a:cxn>
                <a:cxn ang="0">
                  <a:pos x="383" y="435"/>
                </a:cxn>
                <a:cxn ang="0">
                  <a:pos x="375" y="453"/>
                </a:cxn>
                <a:cxn ang="0">
                  <a:pos x="393" y="467"/>
                </a:cxn>
                <a:cxn ang="0">
                  <a:pos x="360" y="492"/>
                </a:cxn>
                <a:cxn ang="0">
                  <a:pos x="334" y="518"/>
                </a:cxn>
                <a:cxn ang="0">
                  <a:pos x="282" y="493"/>
                </a:cxn>
                <a:cxn ang="0">
                  <a:pos x="201" y="515"/>
                </a:cxn>
                <a:cxn ang="0">
                  <a:pos x="148" y="486"/>
                </a:cxn>
                <a:cxn ang="0">
                  <a:pos x="132" y="443"/>
                </a:cxn>
                <a:cxn ang="0">
                  <a:pos x="66" y="417"/>
                </a:cxn>
                <a:cxn ang="0">
                  <a:pos x="1" y="389"/>
                </a:cxn>
                <a:cxn ang="0">
                  <a:pos x="17" y="341"/>
                </a:cxn>
                <a:cxn ang="0">
                  <a:pos x="60" y="313"/>
                </a:cxn>
                <a:cxn ang="0">
                  <a:pos x="107" y="369"/>
                </a:cxn>
                <a:cxn ang="0">
                  <a:pos x="143" y="384"/>
                </a:cxn>
                <a:cxn ang="0">
                  <a:pos x="162" y="403"/>
                </a:cxn>
                <a:cxn ang="0">
                  <a:pos x="183" y="426"/>
                </a:cxn>
                <a:cxn ang="0">
                  <a:pos x="196" y="443"/>
                </a:cxn>
                <a:cxn ang="0">
                  <a:pos x="222" y="437"/>
                </a:cxn>
                <a:cxn ang="0">
                  <a:pos x="277" y="410"/>
                </a:cxn>
                <a:cxn ang="0">
                  <a:pos x="294" y="369"/>
                </a:cxn>
                <a:cxn ang="0">
                  <a:pos x="355" y="326"/>
                </a:cxn>
                <a:cxn ang="0">
                  <a:pos x="377" y="294"/>
                </a:cxn>
                <a:cxn ang="0">
                  <a:pos x="377" y="268"/>
                </a:cxn>
                <a:cxn ang="0">
                  <a:pos x="394" y="258"/>
                </a:cxn>
                <a:cxn ang="0">
                  <a:pos x="397" y="204"/>
                </a:cxn>
                <a:cxn ang="0">
                  <a:pos x="396" y="154"/>
                </a:cxn>
                <a:cxn ang="0">
                  <a:pos x="394" y="139"/>
                </a:cxn>
                <a:cxn ang="0">
                  <a:pos x="373" y="188"/>
                </a:cxn>
                <a:cxn ang="0">
                  <a:pos x="360" y="141"/>
                </a:cxn>
                <a:cxn ang="0">
                  <a:pos x="367" y="122"/>
                </a:cxn>
                <a:cxn ang="0">
                  <a:pos x="365" y="83"/>
                </a:cxn>
                <a:cxn ang="0">
                  <a:pos x="417" y="69"/>
                </a:cxn>
                <a:cxn ang="0">
                  <a:pos x="441" y="49"/>
                </a:cxn>
                <a:cxn ang="0">
                  <a:pos x="466" y="53"/>
                </a:cxn>
                <a:cxn ang="0">
                  <a:pos x="479" y="56"/>
                </a:cxn>
                <a:cxn ang="0">
                  <a:pos x="497" y="60"/>
                </a:cxn>
                <a:cxn ang="0">
                  <a:pos x="533" y="53"/>
                </a:cxn>
                <a:cxn ang="0">
                  <a:pos x="553" y="36"/>
                </a:cxn>
                <a:cxn ang="0">
                  <a:pos x="572" y="16"/>
                </a:cxn>
              </a:cxnLst>
              <a:rect l="0" t="0" r="r" b="b"/>
              <a:pathLst>
                <a:path w="652" h="518">
                  <a:moveTo>
                    <a:pt x="363" y="516"/>
                  </a:moveTo>
                  <a:lnTo>
                    <a:pt x="363" y="518"/>
                  </a:lnTo>
                  <a:lnTo>
                    <a:pt x="363" y="516"/>
                  </a:lnTo>
                  <a:close/>
                  <a:moveTo>
                    <a:pt x="580" y="0"/>
                  </a:moveTo>
                  <a:lnTo>
                    <a:pt x="585" y="0"/>
                  </a:lnTo>
                  <a:lnTo>
                    <a:pt x="590" y="2"/>
                  </a:lnTo>
                  <a:lnTo>
                    <a:pt x="595" y="3"/>
                  </a:lnTo>
                  <a:lnTo>
                    <a:pt x="599" y="7"/>
                  </a:lnTo>
                  <a:lnTo>
                    <a:pt x="599" y="9"/>
                  </a:lnTo>
                  <a:lnTo>
                    <a:pt x="595" y="13"/>
                  </a:lnTo>
                  <a:lnTo>
                    <a:pt x="593" y="16"/>
                  </a:lnTo>
                  <a:lnTo>
                    <a:pt x="589" y="19"/>
                  </a:lnTo>
                  <a:lnTo>
                    <a:pt x="586" y="22"/>
                  </a:lnTo>
                  <a:lnTo>
                    <a:pt x="583" y="26"/>
                  </a:lnTo>
                  <a:lnTo>
                    <a:pt x="582" y="29"/>
                  </a:lnTo>
                  <a:lnTo>
                    <a:pt x="579" y="43"/>
                  </a:lnTo>
                  <a:lnTo>
                    <a:pt x="582" y="58"/>
                  </a:lnTo>
                  <a:lnTo>
                    <a:pt x="589" y="70"/>
                  </a:lnTo>
                  <a:lnTo>
                    <a:pt x="595" y="85"/>
                  </a:lnTo>
                  <a:lnTo>
                    <a:pt x="600" y="98"/>
                  </a:lnTo>
                  <a:lnTo>
                    <a:pt x="611" y="118"/>
                  </a:lnTo>
                  <a:lnTo>
                    <a:pt x="615" y="123"/>
                  </a:lnTo>
                  <a:lnTo>
                    <a:pt x="623" y="126"/>
                  </a:lnTo>
                  <a:lnTo>
                    <a:pt x="633" y="129"/>
                  </a:lnTo>
                  <a:lnTo>
                    <a:pt x="642" y="132"/>
                  </a:lnTo>
                  <a:lnTo>
                    <a:pt x="649" y="138"/>
                  </a:lnTo>
                  <a:lnTo>
                    <a:pt x="652" y="145"/>
                  </a:lnTo>
                  <a:lnTo>
                    <a:pt x="652" y="164"/>
                  </a:lnTo>
                  <a:lnTo>
                    <a:pt x="651" y="171"/>
                  </a:lnTo>
                  <a:lnTo>
                    <a:pt x="638" y="177"/>
                  </a:lnTo>
                  <a:lnTo>
                    <a:pt x="623" y="184"/>
                  </a:lnTo>
                  <a:lnTo>
                    <a:pt x="613" y="189"/>
                  </a:lnTo>
                  <a:lnTo>
                    <a:pt x="606" y="199"/>
                  </a:lnTo>
                  <a:lnTo>
                    <a:pt x="600" y="211"/>
                  </a:lnTo>
                  <a:lnTo>
                    <a:pt x="590" y="222"/>
                  </a:lnTo>
                  <a:lnTo>
                    <a:pt x="582" y="230"/>
                  </a:lnTo>
                  <a:lnTo>
                    <a:pt x="573" y="234"/>
                  </a:lnTo>
                  <a:lnTo>
                    <a:pt x="565" y="241"/>
                  </a:lnTo>
                  <a:lnTo>
                    <a:pt x="559" y="250"/>
                  </a:lnTo>
                  <a:lnTo>
                    <a:pt x="568" y="257"/>
                  </a:lnTo>
                  <a:lnTo>
                    <a:pt x="578" y="263"/>
                  </a:lnTo>
                  <a:lnTo>
                    <a:pt x="586" y="270"/>
                  </a:lnTo>
                  <a:lnTo>
                    <a:pt x="590" y="277"/>
                  </a:lnTo>
                  <a:lnTo>
                    <a:pt x="589" y="283"/>
                  </a:lnTo>
                  <a:lnTo>
                    <a:pt x="586" y="293"/>
                  </a:lnTo>
                  <a:lnTo>
                    <a:pt x="580" y="303"/>
                  </a:lnTo>
                  <a:lnTo>
                    <a:pt x="576" y="311"/>
                  </a:lnTo>
                  <a:lnTo>
                    <a:pt x="573" y="316"/>
                  </a:lnTo>
                  <a:lnTo>
                    <a:pt x="569" y="318"/>
                  </a:lnTo>
                  <a:lnTo>
                    <a:pt x="566" y="320"/>
                  </a:lnTo>
                  <a:lnTo>
                    <a:pt x="562" y="320"/>
                  </a:lnTo>
                  <a:lnTo>
                    <a:pt x="559" y="321"/>
                  </a:lnTo>
                  <a:lnTo>
                    <a:pt x="555" y="321"/>
                  </a:lnTo>
                  <a:lnTo>
                    <a:pt x="547" y="328"/>
                  </a:lnTo>
                  <a:lnTo>
                    <a:pt x="545" y="330"/>
                  </a:lnTo>
                  <a:lnTo>
                    <a:pt x="537" y="330"/>
                  </a:lnTo>
                  <a:lnTo>
                    <a:pt x="536" y="328"/>
                  </a:lnTo>
                  <a:lnTo>
                    <a:pt x="532" y="328"/>
                  </a:lnTo>
                  <a:lnTo>
                    <a:pt x="526" y="331"/>
                  </a:lnTo>
                  <a:lnTo>
                    <a:pt x="522" y="340"/>
                  </a:lnTo>
                  <a:lnTo>
                    <a:pt x="522" y="341"/>
                  </a:lnTo>
                  <a:lnTo>
                    <a:pt x="517" y="346"/>
                  </a:lnTo>
                  <a:lnTo>
                    <a:pt x="504" y="346"/>
                  </a:lnTo>
                  <a:lnTo>
                    <a:pt x="502" y="347"/>
                  </a:lnTo>
                  <a:lnTo>
                    <a:pt x="494" y="354"/>
                  </a:lnTo>
                  <a:lnTo>
                    <a:pt x="493" y="359"/>
                  </a:lnTo>
                  <a:lnTo>
                    <a:pt x="490" y="361"/>
                  </a:lnTo>
                  <a:lnTo>
                    <a:pt x="487" y="366"/>
                  </a:lnTo>
                  <a:lnTo>
                    <a:pt x="482" y="369"/>
                  </a:lnTo>
                  <a:lnTo>
                    <a:pt x="477" y="370"/>
                  </a:lnTo>
                  <a:lnTo>
                    <a:pt x="473" y="373"/>
                  </a:lnTo>
                  <a:lnTo>
                    <a:pt x="470" y="376"/>
                  </a:lnTo>
                  <a:lnTo>
                    <a:pt x="467" y="381"/>
                  </a:lnTo>
                  <a:lnTo>
                    <a:pt x="464" y="386"/>
                  </a:lnTo>
                  <a:lnTo>
                    <a:pt x="461" y="389"/>
                  </a:lnTo>
                  <a:lnTo>
                    <a:pt x="456" y="387"/>
                  </a:lnTo>
                  <a:lnTo>
                    <a:pt x="449" y="386"/>
                  </a:lnTo>
                  <a:lnTo>
                    <a:pt x="439" y="386"/>
                  </a:lnTo>
                  <a:lnTo>
                    <a:pt x="430" y="392"/>
                  </a:lnTo>
                  <a:lnTo>
                    <a:pt x="423" y="399"/>
                  </a:lnTo>
                  <a:lnTo>
                    <a:pt x="414" y="404"/>
                  </a:lnTo>
                  <a:lnTo>
                    <a:pt x="408" y="406"/>
                  </a:lnTo>
                  <a:lnTo>
                    <a:pt x="404" y="407"/>
                  </a:lnTo>
                  <a:lnTo>
                    <a:pt x="401" y="409"/>
                  </a:lnTo>
                  <a:lnTo>
                    <a:pt x="387" y="409"/>
                  </a:lnTo>
                  <a:lnTo>
                    <a:pt x="383" y="410"/>
                  </a:lnTo>
                  <a:lnTo>
                    <a:pt x="380" y="413"/>
                  </a:lnTo>
                  <a:lnTo>
                    <a:pt x="378" y="417"/>
                  </a:lnTo>
                  <a:lnTo>
                    <a:pt x="377" y="420"/>
                  </a:lnTo>
                  <a:lnTo>
                    <a:pt x="378" y="422"/>
                  </a:lnTo>
                  <a:lnTo>
                    <a:pt x="378" y="423"/>
                  </a:lnTo>
                  <a:lnTo>
                    <a:pt x="381" y="426"/>
                  </a:lnTo>
                  <a:lnTo>
                    <a:pt x="383" y="426"/>
                  </a:lnTo>
                  <a:lnTo>
                    <a:pt x="384" y="427"/>
                  </a:lnTo>
                  <a:lnTo>
                    <a:pt x="384" y="432"/>
                  </a:lnTo>
                  <a:lnTo>
                    <a:pt x="383" y="435"/>
                  </a:lnTo>
                  <a:lnTo>
                    <a:pt x="377" y="440"/>
                  </a:lnTo>
                  <a:lnTo>
                    <a:pt x="375" y="443"/>
                  </a:lnTo>
                  <a:lnTo>
                    <a:pt x="375" y="447"/>
                  </a:lnTo>
                  <a:lnTo>
                    <a:pt x="377" y="449"/>
                  </a:lnTo>
                  <a:lnTo>
                    <a:pt x="375" y="450"/>
                  </a:lnTo>
                  <a:lnTo>
                    <a:pt x="375" y="453"/>
                  </a:lnTo>
                  <a:lnTo>
                    <a:pt x="373" y="456"/>
                  </a:lnTo>
                  <a:lnTo>
                    <a:pt x="370" y="462"/>
                  </a:lnTo>
                  <a:lnTo>
                    <a:pt x="370" y="466"/>
                  </a:lnTo>
                  <a:lnTo>
                    <a:pt x="374" y="469"/>
                  </a:lnTo>
                  <a:lnTo>
                    <a:pt x="381" y="467"/>
                  </a:lnTo>
                  <a:lnTo>
                    <a:pt x="393" y="467"/>
                  </a:lnTo>
                  <a:lnTo>
                    <a:pt x="391" y="475"/>
                  </a:lnTo>
                  <a:lnTo>
                    <a:pt x="385" y="479"/>
                  </a:lnTo>
                  <a:lnTo>
                    <a:pt x="378" y="483"/>
                  </a:lnTo>
                  <a:lnTo>
                    <a:pt x="371" y="486"/>
                  </a:lnTo>
                  <a:lnTo>
                    <a:pt x="364" y="488"/>
                  </a:lnTo>
                  <a:lnTo>
                    <a:pt x="360" y="492"/>
                  </a:lnTo>
                  <a:lnTo>
                    <a:pt x="360" y="498"/>
                  </a:lnTo>
                  <a:lnTo>
                    <a:pt x="361" y="506"/>
                  </a:lnTo>
                  <a:lnTo>
                    <a:pt x="363" y="516"/>
                  </a:lnTo>
                  <a:lnTo>
                    <a:pt x="361" y="516"/>
                  </a:lnTo>
                  <a:lnTo>
                    <a:pt x="348" y="515"/>
                  </a:lnTo>
                  <a:lnTo>
                    <a:pt x="334" y="518"/>
                  </a:lnTo>
                  <a:lnTo>
                    <a:pt x="330" y="515"/>
                  </a:lnTo>
                  <a:lnTo>
                    <a:pt x="321" y="503"/>
                  </a:lnTo>
                  <a:lnTo>
                    <a:pt x="315" y="498"/>
                  </a:lnTo>
                  <a:lnTo>
                    <a:pt x="307" y="493"/>
                  </a:lnTo>
                  <a:lnTo>
                    <a:pt x="295" y="492"/>
                  </a:lnTo>
                  <a:lnTo>
                    <a:pt x="282" y="493"/>
                  </a:lnTo>
                  <a:lnTo>
                    <a:pt x="256" y="490"/>
                  </a:lnTo>
                  <a:lnTo>
                    <a:pt x="242" y="496"/>
                  </a:lnTo>
                  <a:lnTo>
                    <a:pt x="226" y="503"/>
                  </a:lnTo>
                  <a:lnTo>
                    <a:pt x="212" y="509"/>
                  </a:lnTo>
                  <a:lnTo>
                    <a:pt x="208" y="513"/>
                  </a:lnTo>
                  <a:lnTo>
                    <a:pt x="201" y="515"/>
                  </a:lnTo>
                  <a:lnTo>
                    <a:pt x="183" y="515"/>
                  </a:lnTo>
                  <a:lnTo>
                    <a:pt x="176" y="509"/>
                  </a:lnTo>
                  <a:lnTo>
                    <a:pt x="169" y="506"/>
                  </a:lnTo>
                  <a:lnTo>
                    <a:pt x="162" y="502"/>
                  </a:lnTo>
                  <a:lnTo>
                    <a:pt x="156" y="498"/>
                  </a:lnTo>
                  <a:lnTo>
                    <a:pt x="148" y="486"/>
                  </a:lnTo>
                  <a:lnTo>
                    <a:pt x="140" y="476"/>
                  </a:lnTo>
                  <a:lnTo>
                    <a:pt x="135" y="467"/>
                  </a:lnTo>
                  <a:lnTo>
                    <a:pt x="133" y="462"/>
                  </a:lnTo>
                  <a:lnTo>
                    <a:pt x="133" y="453"/>
                  </a:lnTo>
                  <a:lnTo>
                    <a:pt x="135" y="447"/>
                  </a:lnTo>
                  <a:lnTo>
                    <a:pt x="132" y="443"/>
                  </a:lnTo>
                  <a:lnTo>
                    <a:pt x="123" y="439"/>
                  </a:lnTo>
                  <a:lnTo>
                    <a:pt x="112" y="435"/>
                  </a:lnTo>
                  <a:lnTo>
                    <a:pt x="99" y="429"/>
                  </a:lnTo>
                  <a:lnTo>
                    <a:pt x="84" y="424"/>
                  </a:lnTo>
                  <a:lnTo>
                    <a:pt x="73" y="420"/>
                  </a:lnTo>
                  <a:lnTo>
                    <a:pt x="66" y="417"/>
                  </a:lnTo>
                  <a:lnTo>
                    <a:pt x="57" y="419"/>
                  </a:lnTo>
                  <a:lnTo>
                    <a:pt x="51" y="416"/>
                  </a:lnTo>
                  <a:lnTo>
                    <a:pt x="44" y="410"/>
                  </a:lnTo>
                  <a:lnTo>
                    <a:pt x="36" y="404"/>
                  </a:lnTo>
                  <a:lnTo>
                    <a:pt x="10" y="396"/>
                  </a:lnTo>
                  <a:lnTo>
                    <a:pt x="1" y="389"/>
                  </a:lnTo>
                  <a:lnTo>
                    <a:pt x="0" y="379"/>
                  </a:lnTo>
                  <a:lnTo>
                    <a:pt x="1" y="367"/>
                  </a:lnTo>
                  <a:lnTo>
                    <a:pt x="1" y="354"/>
                  </a:lnTo>
                  <a:lnTo>
                    <a:pt x="0" y="344"/>
                  </a:lnTo>
                  <a:lnTo>
                    <a:pt x="11" y="344"/>
                  </a:lnTo>
                  <a:lnTo>
                    <a:pt x="17" y="341"/>
                  </a:lnTo>
                  <a:lnTo>
                    <a:pt x="26" y="336"/>
                  </a:lnTo>
                  <a:lnTo>
                    <a:pt x="36" y="327"/>
                  </a:lnTo>
                  <a:lnTo>
                    <a:pt x="44" y="317"/>
                  </a:lnTo>
                  <a:lnTo>
                    <a:pt x="51" y="311"/>
                  </a:lnTo>
                  <a:lnTo>
                    <a:pt x="56" y="310"/>
                  </a:lnTo>
                  <a:lnTo>
                    <a:pt x="60" y="313"/>
                  </a:lnTo>
                  <a:lnTo>
                    <a:pt x="63" y="321"/>
                  </a:lnTo>
                  <a:lnTo>
                    <a:pt x="69" y="331"/>
                  </a:lnTo>
                  <a:lnTo>
                    <a:pt x="76" y="340"/>
                  </a:lnTo>
                  <a:lnTo>
                    <a:pt x="89" y="347"/>
                  </a:lnTo>
                  <a:lnTo>
                    <a:pt x="99" y="359"/>
                  </a:lnTo>
                  <a:lnTo>
                    <a:pt x="107" y="369"/>
                  </a:lnTo>
                  <a:lnTo>
                    <a:pt x="115" y="379"/>
                  </a:lnTo>
                  <a:lnTo>
                    <a:pt x="120" y="383"/>
                  </a:lnTo>
                  <a:lnTo>
                    <a:pt x="127" y="383"/>
                  </a:lnTo>
                  <a:lnTo>
                    <a:pt x="130" y="381"/>
                  </a:lnTo>
                  <a:lnTo>
                    <a:pt x="137" y="381"/>
                  </a:lnTo>
                  <a:lnTo>
                    <a:pt x="143" y="384"/>
                  </a:lnTo>
                  <a:lnTo>
                    <a:pt x="145" y="386"/>
                  </a:lnTo>
                  <a:lnTo>
                    <a:pt x="146" y="389"/>
                  </a:lnTo>
                  <a:lnTo>
                    <a:pt x="148" y="390"/>
                  </a:lnTo>
                  <a:lnTo>
                    <a:pt x="150" y="399"/>
                  </a:lnTo>
                  <a:lnTo>
                    <a:pt x="159" y="403"/>
                  </a:lnTo>
                  <a:lnTo>
                    <a:pt x="162" y="403"/>
                  </a:lnTo>
                  <a:lnTo>
                    <a:pt x="166" y="407"/>
                  </a:lnTo>
                  <a:lnTo>
                    <a:pt x="168" y="412"/>
                  </a:lnTo>
                  <a:lnTo>
                    <a:pt x="168" y="419"/>
                  </a:lnTo>
                  <a:lnTo>
                    <a:pt x="172" y="427"/>
                  </a:lnTo>
                  <a:lnTo>
                    <a:pt x="180" y="427"/>
                  </a:lnTo>
                  <a:lnTo>
                    <a:pt x="183" y="426"/>
                  </a:lnTo>
                  <a:lnTo>
                    <a:pt x="186" y="426"/>
                  </a:lnTo>
                  <a:lnTo>
                    <a:pt x="189" y="427"/>
                  </a:lnTo>
                  <a:lnTo>
                    <a:pt x="191" y="429"/>
                  </a:lnTo>
                  <a:lnTo>
                    <a:pt x="192" y="432"/>
                  </a:lnTo>
                  <a:lnTo>
                    <a:pt x="192" y="435"/>
                  </a:lnTo>
                  <a:lnTo>
                    <a:pt x="196" y="443"/>
                  </a:lnTo>
                  <a:lnTo>
                    <a:pt x="199" y="446"/>
                  </a:lnTo>
                  <a:lnTo>
                    <a:pt x="202" y="446"/>
                  </a:lnTo>
                  <a:lnTo>
                    <a:pt x="205" y="445"/>
                  </a:lnTo>
                  <a:lnTo>
                    <a:pt x="211" y="439"/>
                  </a:lnTo>
                  <a:lnTo>
                    <a:pt x="219" y="439"/>
                  </a:lnTo>
                  <a:lnTo>
                    <a:pt x="222" y="437"/>
                  </a:lnTo>
                  <a:lnTo>
                    <a:pt x="223" y="436"/>
                  </a:lnTo>
                  <a:lnTo>
                    <a:pt x="226" y="432"/>
                  </a:lnTo>
                  <a:lnTo>
                    <a:pt x="228" y="429"/>
                  </a:lnTo>
                  <a:lnTo>
                    <a:pt x="229" y="429"/>
                  </a:lnTo>
                  <a:lnTo>
                    <a:pt x="254" y="420"/>
                  </a:lnTo>
                  <a:lnTo>
                    <a:pt x="277" y="410"/>
                  </a:lnTo>
                  <a:lnTo>
                    <a:pt x="281" y="402"/>
                  </a:lnTo>
                  <a:lnTo>
                    <a:pt x="282" y="393"/>
                  </a:lnTo>
                  <a:lnTo>
                    <a:pt x="284" y="383"/>
                  </a:lnTo>
                  <a:lnTo>
                    <a:pt x="285" y="376"/>
                  </a:lnTo>
                  <a:lnTo>
                    <a:pt x="289" y="370"/>
                  </a:lnTo>
                  <a:lnTo>
                    <a:pt x="294" y="369"/>
                  </a:lnTo>
                  <a:lnTo>
                    <a:pt x="299" y="369"/>
                  </a:lnTo>
                  <a:lnTo>
                    <a:pt x="308" y="366"/>
                  </a:lnTo>
                  <a:lnTo>
                    <a:pt x="317" y="354"/>
                  </a:lnTo>
                  <a:lnTo>
                    <a:pt x="331" y="346"/>
                  </a:lnTo>
                  <a:lnTo>
                    <a:pt x="351" y="337"/>
                  </a:lnTo>
                  <a:lnTo>
                    <a:pt x="355" y="326"/>
                  </a:lnTo>
                  <a:lnTo>
                    <a:pt x="358" y="313"/>
                  </a:lnTo>
                  <a:lnTo>
                    <a:pt x="364" y="307"/>
                  </a:lnTo>
                  <a:lnTo>
                    <a:pt x="368" y="306"/>
                  </a:lnTo>
                  <a:lnTo>
                    <a:pt x="377" y="300"/>
                  </a:lnTo>
                  <a:lnTo>
                    <a:pt x="378" y="297"/>
                  </a:lnTo>
                  <a:lnTo>
                    <a:pt x="377" y="294"/>
                  </a:lnTo>
                  <a:lnTo>
                    <a:pt x="365" y="283"/>
                  </a:lnTo>
                  <a:lnTo>
                    <a:pt x="365" y="280"/>
                  </a:lnTo>
                  <a:lnTo>
                    <a:pt x="367" y="275"/>
                  </a:lnTo>
                  <a:lnTo>
                    <a:pt x="370" y="273"/>
                  </a:lnTo>
                  <a:lnTo>
                    <a:pt x="373" y="271"/>
                  </a:lnTo>
                  <a:lnTo>
                    <a:pt x="377" y="268"/>
                  </a:lnTo>
                  <a:lnTo>
                    <a:pt x="381" y="267"/>
                  </a:lnTo>
                  <a:lnTo>
                    <a:pt x="381" y="278"/>
                  </a:lnTo>
                  <a:lnTo>
                    <a:pt x="383" y="280"/>
                  </a:lnTo>
                  <a:lnTo>
                    <a:pt x="385" y="281"/>
                  </a:lnTo>
                  <a:lnTo>
                    <a:pt x="390" y="273"/>
                  </a:lnTo>
                  <a:lnTo>
                    <a:pt x="394" y="258"/>
                  </a:lnTo>
                  <a:lnTo>
                    <a:pt x="398" y="242"/>
                  </a:lnTo>
                  <a:lnTo>
                    <a:pt x="398" y="241"/>
                  </a:lnTo>
                  <a:lnTo>
                    <a:pt x="397" y="238"/>
                  </a:lnTo>
                  <a:lnTo>
                    <a:pt x="394" y="230"/>
                  </a:lnTo>
                  <a:lnTo>
                    <a:pt x="394" y="225"/>
                  </a:lnTo>
                  <a:lnTo>
                    <a:pt x="397" y="204"/>
                  </a:lnTo>
                  <a:lnTo>
                    <a:pt x="400" y="178"/>
                  </a:lnTo>
                  <a:lnTo>
                    <a:pt x="400" y="165"/>
                  </a:lnTo>
                  <a:lnTo>
                    <a:pt x="398" y="162"/>
                  </a:lnTo>
                  <a:lnTo>
                    <a:pt x="397" y="161"/>
                  </a:lnTo>
                  <a:lnTo>
                    <a:pt x="396" y="158"/>
                  </a:lnTo>
                  <a:lnTo>
                    <a:pt x="396" y="154"/>
                  </a:lnTo>
                  <a:lnTo>
                    <a:pt x="400" y="149"/>
                  </a:lnTo>
                  <a:lnTo>
                    <a:pt x="401" y="146"/>
                  </a:lnTo>
                  <a:lnTo>
                    <a:pt x="403" y="142"/>
                  </a:lnTo>
                  <a:lnTo>
                    <a:pt x="401" y="141"/>
                  </a:lnTo>
                  <a:lnTo>
                    <a:pt x="397" y="141"/>
                  </a:lnTo>
                  <a:lnTo>
                    <a:pt x="394" y="139"/>
                  </a:lnTo>
                  <a:lnTo>
                    <a:pt x="387" y="139"/>
                  </a:lnTo>
                  <a:lnTo>
                    <a:pt x="385" y="141"/>
                  </a:lnTo>
                  <a:lnTo>
                    <a:pt x="381" y="146"/>
                  </a:lnTo>
                  <a:lnTo>
                    <a:pt x="375" y="158"/>
                  </a:lnTo>
                  <a:lnTo>
                    <a:pt x="375" y="175"/>
                  </a:lnTo>
                  <a:lnTo>
                    <a:pt x="373" y="188"/>
                  </a:lnTo>
                  <a:lnTo>
                    <a:pt x="368" y="201"/>
                  </a:lnTo>
                  <a:lnTo>
                    <a:pt x="367" y="204"/>
                  </a:lnTo>
                  <a:lnTo>
                    <a:pt x="361" y="181"/>
                  </a:lnTo>
                  <a:lnTo>
                    <a:pt x="360" y="171"/>
                  </a:lnTo>
                  <a:lnTo>
                    <a:pt x="358" y="155"/>
                  </a:lnTo>
                  <a:lnTo>
                    <a:pt x="360" y="141"/>
                  </a:lnTo>
                  <a:lnTo>
                    <a:pt x="363" y="135"/>
                  </a:lnTo>
                  <a:lnTo>
                    <a:pt x="365" y="132"/>
                  </a:lnTo>
                  <a:lnTo>
                    <a:pt x="367" y="129"/>
                  </a:lnTo>
                  <a:lnTo>
                    <a:pt x="370" y="126"/>
                  </a:lnTo>
                  <a:lnTo>
                    <a:pt x="370" y="125"/>
                  </a:lnTo>
                  <a:lnTo>
                    <a:pt x="367" y="122"/>
                  </a:lnTo>
                  <a:lnTo>
                    <a:pt x="353" y="113"/>
                  </a:lnTo>
                  <a:lnTo>
                    <a:pt x="348" y="106"/>
                  </a:lnTo>
                  <a:lnTo>
                    <a:pt x="347" y="99"/>
                  </a:lnTo>
                  <a:lnTo>
                    <a:pt x="351" y="91"/>
                  </a:lnTo>
                  <a:lnTo>
                    <a:pt x="357" y="86"/>
                  </a:lnTo>
                  <a:lnTo>
                    <a:pt x="365" y="83"/>
                  </a:lnTo>
                  <a:lnTo>
                    <a:pt x="373" y="82"/>
                  </a:lnTo>
                  <a:lnTo>
                    <a:pt x="378" y="80"/>
                  </a:lnTo>
                  <a:lnTo>
                    <a:pt x="384" y="76"/>
                  </a:lnTo>
                  <a:lnTo>
                    <a:pt x="391" y="70"/>
                  </a:lnTo>
                  <a:lnTo>
                    <a:pt x="403" y="66"/>
                  </a:lnTo>
                  <a:lnTo>
                    <a:pt x="417" y="69"/>
                  </a:lnTo>
                  <a:lnTo>
                    <a:pt x="427" y="69"/>
                  </a:lnTo>
                  <a:lnTo>
                    <a:pt x="430" y="66"/>
                  </a:lnTo>
                  <a:lnTo>
                    <a:pt x="434" y="58"/>
                  </a:lnTo>
                  <a:lnTo>
                    <a:pt x="434" y="55"/>
                  </a:lnTo>
                  <a:lnTo>
                    <a:pt x="436" y="52"/>
                  </a:lnTo>
                  <a:lnTo>
                    <a:pt x="441" y="49"/>
                  </a:lnTo>
                  <a:lnTo>
                    <a:pt x="449" y="49"/>
                  </a:lnTo>
                  <a:lnTo>
                    <a:pt x="454" y="52"/>
                  </a:lnTo>
                  <a:lnTo>
                    <a:pt x="457" y="55"/>
                  </a:lnTo>
                  <a:lnTo>
                    <a:pt x="460" y="56"/>
                  </a:lnTo>
                  <a:lnTo>
                    <a:pt x="463" y="56"/>
                  </a:lnTo>
                  <a:lnTo>
                    <a:pt x="466" y="53"/>
                  </a:lnTo>
                  <a:lnTo>
                    <a:pt x="467" y="50"/>
                  </a:lnTo>
                  <a:lnTo>
                    <a:pt x="469" y="49"/>
                  </a:lnTo>
                  <a:lnTo>
                    <a:pt x="471" y="48"/>
                  </a:lnTo>
                  <a:lnTo>
                    <a:pt x="474" y="50"/>
                  </a:lnTo>
                  <a:lnTo>
                    <a:pt x="476" y="53"/>
                  </a:lnTo>
                  <a:lnTo>
                    <a:pt x="479" y="56"/>
                  </a:lnTo>
                  <a:lnTo>
                    <a:pt x="482" y="62"/>
                  </a:lnTo>
                  <a:lnTo>
                    <a:pt x="484" y="63"/>
                  </a:lnTo>
                  <a:lnTo>
                    <a:pt x="489" y="65"/>
                  </a:lnTo>
                  <a:lnTo>
                    <a:pt x="492" y="65"/>
                  </a:lnTo>
                  <a:lnTo>
                    <a:pt x="494" y="63"/>
                  </a:lnTo>
                  <a:lnTo>
                    <a:pt x="497" y="60"/>
                  </a:lnTo>
                  <a:lnTo>
                    <a:pt x="502" y="60"/>
                  </a:lnTo>
                  <a:lnTo>
                    <a:pt x="504" y="62"/>
                  </a:lnTo>
                  <a:lnTo>
                    <a:pt x="522" y="68"/>
                  </a:lnTo>
                  <a:lnTo>
                    <a:pt x="526" y="65"/>
                  </a:lnTo>
                  <a:lnTo>
                    <a:pt x="527" y="62"/>
                  </a:lnTo>
                  <a:lnTo>
                    <a:pt x="533" y="53"/>
                  </a:lnTo>
                  <a:lnTo>
                    <a:pt x="536" y="52"/>
                  </a:lnTo>
                  <a:lnTo>
                    <a:pt x="542" y="52"/>
                  </a:lnTo>
                  <a:lnTo>
                    <a:pt x="547" y="49"/>
                  </a:lnTo>
                  <a:lnTo>
                    <a:pt x="550" y="46"/>
                  </a:lnTo>
                  <a:lnTo>
                    <a:pt x="552" y="43"/>
                  </a:lnTo>
                  <a:lnTo>
                    <a:pt x="553" y="36"/>
                  </a:lnTo>
                  <a:lnTo>
                    <a:pt x="552" y="29"/>
                  </a:lnTo>
                  <a:lnTo>
                    <a:pt x="550" y="20"/>
                  </a:lnTo>
                  <a:lnTo>
                    <a:pt x="563" y="20"/>
                  </a:lnTo>
                  <a:lnTo>
                    <a:pt x="568" y="19"/>
                  </a:lnTo>
                  <a:lnTo>
                    <a:pt x="570" y="17"/>
                  </a:lnTo>
                  <a:lnTo>
                    <a:pt x="572" y="16"/>
                  </a:lnTo>
                  <a:lnTo>
                    <a:pt x="572" y="9"/>
                  </a:lnTo>
                  <a:lnTo>
                    <a:pt x="575" y="3"/>
                  </a:lnTo>
                  <a:lnTo>
                    <a:pt x="576" y="2"/>
                  </a:lnTo>
                  <a:lnTo>
                    <a:pt x="580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9525">
              <a:solidFill>
                <a:srgbClr val="DEEBF7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26" name="Freeform 20"/>
            <p:cNvSpPr>
              <a:spLocks/>
            </p:cNvSpPr>
            <p:nvPr/>
          </p:nvSpPr>
          <p:spPr bwMode="auto">
            <a:xfrm>
              <a:off x="3550419" y="5160244"/>
              <a:ext cx="348139" cy="353392"/>
            </a:xfrm>
            <a:custGeom>
              <a:avLst/>
              <a:gdLst/>
              <a:ahLst/>
              <a:cxnLst>
                <a:cxn ang="0">
                  <a:pos x="136" y="0"/>
                </a:cxn>
                <a:cxn ang="0">
                  <a:pos x="145" y="2"/>
                </a:cxn>
                <a:cxn ang="0">
                  <a:pos x="146" y="9"/>
                </a:cxn>
                <a:cxn ang="0">
                  <a:pos x="152" y="16"/>
                </a:cxn>
                <a:cxn ang="0">
                  <a:pos x="161" y="17"/>
                </a:cxn>
                <a:cxn ang="0">
                  <a:pos x="162" y="14"/>
                </a:cxn>
                <a:cxn ang="0">
                  <a:pos x="164" y="10"/>
                </a:cxn>
                <a:cxn ang="0">
                  <a:pos x="171" y="13"/>
                </a:cxn>
                <a:cxn ang="0">
                  <a:pos x="178" y="16"/>
                </a:cxn>
                <a:cxn ang="0">
                  <a:pos x="185" y="17"/>
                </a:cxn>
                <a:cxn ang="0">
                  <a:pos x="188" y="22"/>
                </a:cxn>
                <a:cxn ang="0">
                  <a:pos x="187" y="30"/>
                </a:cxn>
                <a:cxn ang="0">
                  <a:pos x="175" y="39"/>
                </a:cxn>
                <a:cxn ang="0">
                  <a:pos x="168" y="43"/>
                </a:cxn>
                <a:cxn ang="0">
                  <a:pos x="166" y="60"/>
                </a:cxn>
                <a:cxn ang="0">
                  <a:pos x="171" y="73"/>
                </a:cxn>
                <a:cxn ang="0">
                  <a:pos x="174" y="86"/>
                </a:cxn>
                <a:cxn ang="0">
                  <a:pos x="182" y="85"/>
                </a:cxn>
                <a:cxn ang="0">
                  <a:pos x="184" y="75"/>
                </a:cxn>
                <a:cxn ang="0">
                  <a:pos x="195" y="69"/>
                </a:cxn>
                <a:cxn ang="0">
                  <a:pos x="195" y="105"/>
                </a:cxn>
                <a:cxn ang="0">
                  <a:pos x="204" y="125"/>
                </a:cxn>
                <a:cxn ang="0">
                  <a:pos x="218" y="141"/>
                </a:cxn>
                <a:cxn ang="0">
                  <a:pos x="225" y="158"/>
                </a:cxn>
                <a:cxn ang="0">
                  <a:pos x="221" y="164"/>
                </a:cxn>
                <a:cxn ang="0">
                  <a:pos x="217" y="161"/>
                </a:cxn>
                <a:cxn ang="0">
                  <a:pos x="209" y="156"/>
                </a:cxn>
                <a:cxn ang="0">
                  <a:pos x="205" y="165"/>
                </a:cxn>
                <a:cxn ang="0">
                  <a:pos x="214" y="176"/>
                </a:cxn>
                <a:cxn ang="0">
                  <a:pos x="218" y="192"/>
                </a:cxn>
                <a:cxn ang="0">
                  <a:pos x="207" y="204"/>
                </a:cxn>
                <a:cxn ang="0">
                  <a:pos x="182" y="208"/>
                </a:cxn>
                <a:cxn ang="0">
                  <a:pos x="152" y="212"/>
                </a:cxn>
                <a:cxn ang="0">
                  <a:pos x="132" y="219"/>
                </a:cxn>
                <a:cxn ang="0">
                  <a:pos x="122" y="221"/>
                </a:cxn>
                <a:cxn ang="0">
                  <a:pos x="121" y="212"/>
                </a:cxn>
                <a:cxn ang="0">
                  <a:pos x="111" y="208"/>
                </a:cxn>
                <a:cxn ang="0">
                  <a:pos x="96" y="186"/>
                </a:cxn>
                <a:cxn ang="0">
                  <a:pos x="66" y="184"/>
                </a:cxn>
                <a:cxn ang="0">
                  <a:pos x="45" y="184"/>
                </a:cxn>
                <a:cxn ang="0">
                  <a:pos x="30" y="165"/>
                </a:cxn>
                <a:cxn ang="0">
                  <a:pos x="27" y="141"/>
                </a:cxn>
                <a:cxn ang="0">
                  <a:pos x="20" y="131"/>
                </a:cxn>
                <a:cxn ang="0">
                  <a:pos x="7" y="128"/>
                </a:cxn>
                <a:cxn ang="0">
                  <a:pos x="0" y="116"/>
                </a:cxn>
                <a:cxn ang="0">
                  <a:pos x="2" y="100"/>
                </a:cxn>
                <a:cxn ang="0">
                  <a:pos x="7" y="89"/>
                </a:cxn>
                <a:cxn ang="0">
                  <a:pos x="17" y="85"/>
                </a:cxn>
                <a:cxn ang="0">
                  <a:pos x="4" y="67"/>
                </a:cxn>
                <a:cxn ang="0">
                  <a:pos x="10" y="56"/>
                </a:cxn>
                <a:cxn ang="0">
                  <a:pos x="26" y="55"/>
                </a:cxn>
                <a:cxn ang="0">
                  <a:pos x="53" y="49"/>
                </a:cxn>
                <a:cxn ang="0">
                  <a:pos x="79" y="43"/>
                </a:cxn>
                <a:cxn ang="0">
                  <a:pos x="88" y="27"/>
                </a:cxn>
                <a:cxn ang="0">
                  <a:pos x="96" y="22"/>
                </a:cxn>
                <a:cxn ang="0">
                  <a:pos x="101" y="23"/>
                </a:cxn>
                <a:cxn ang="0">
                  <a:pos x="109" y="24"/>
                </a:cxn>
                <a:cxn ang="0">
                  <a:pos x="121" y="20"/>
                </a:cxn>
                <a:cxn ang="0">
                  <a:pos x="126" y="13"/>
                </a:cxn>
                <a:cxn ang="0">
                  <a:pos x="128" y="7"/>
                </a:cxn>
                <a:cxn ang="0">
                  <a:pos x="129" y="0"/>
                </a:cxn>
              </a:cxnLst>
              <a:rect l="0" t="0" r="r" b="b"/>
              <a:pathLst>
                <a:path w="225" h="221">
                  <a:moveTo>
                    <a:pt x="129" y="0"/>
                  </a:moveTo>
                  <a:lnTo>
                    <a:pt x="136" y="0"/>
                  </a:lnTo>
                  <a:lnTo>
                    <a:pt x="141" y="2"/>
                  </a:lnTo>
                  <a:lnTo>
                    <a:pt x="145" y="2"/>
                  </a:lnTo>
                  <a:lnTo>
                    <a:pt x="145" y="4"/>
                  </a:lnTo>
                  <a:lnTo>
                    <a:pt x="146" y="9"/>
                  </a:lnTo>
                  <a:lnTo>
                    <a:pt x="149" y="12"/>
                  </a:lnTo>
                  <a:lnTo>
                    <a:pt x="152" y="16"/>
                  </a:lnTo>
                  <a:lnTo>
                    <a:pt x="156" y="17"/>
                  </a:lnTo>
                  <a:lnTo>
                    <a:pt x="161" y="17"/>
                  </a:lnTo>
                  <a:lnTo>
                    <a:pt x="162" y="16"/>
                  </a:lnTo>
                  <a:lnTo>
                    <a:pt x="162" y="14"/>
                  </a:lnTo>
                  <a:lnTo>
                    <a:pt x="164" y="13"/>
                  </a:lnTo>
                  <a:lnTo>
                    <a:pt x="164" y="10"/>
                  </a:lnTo>
                  <a:lnTo>
                    <a:pt x="168" y="10"/>
                  </a:lnTo>
                  <a:lnTo>
                    <a:pt x="171" y="13"/>
                  </a:lnTo>
                  <a:lnTo>
                    <a:pt x="177" y="16"/>
                  </a:lnTo>
                  <a:lnTo>
                    <a:pt x="178" y="16"/>
                  </a:lnTo>
                  <a:lnTo>
                    <a:pt x="181" y="17"/>
                  </a:lnTo>
                  <a:lnTo>
                    <a:pt x="185" y="17"/>
                  </a:lnTo>
                  <a:lnTo>
                    <a:pt x="187" y="19"/>
                  </a:lnTo>
                  <a:lnTo>
                    <a:pt x="188" y="22"/>
                  </a:lnTo>
                  <a:lnTo>
                    <a:pt x="188" y="27"/>
                  </a:lnTo>
                  <a:lnTo>
                    <a:pt x="187" y="30"/>
                  </a:lnTo>
                  <a:lnTo>
                    <a:pt x="181" y="36"/>
                  </a:lnTo>
                  <a:lnTo>
                    <a:pt x="175" y="39"/>
                  </a:lnTo>
                  <a:lnTo>
                    <a:pt x="171" y="42"/>
                  </a:lnTo>
                  <a:lnTo>
                    <a:pt x="168" y="43"/>
                  </a:lnTo>
                  <a:lnTo>
                    <a:pt x="165" y="52"/>
                  </a:lnTo>
                  <a:lnTo>
                    <a:pt x="166" y="60"/>
                  </a:lnTo>
                  <a:lnTo>
                    <a:pt x="169" y="70"/>
                  </a:lnTo>
                  <a:lnTo>
                    <a:pt x="171" y="73"/>
                  </a:lnTo>
                  <a:lnTo>
                    <a:pt x="171" y="80"/>
                  </a:lnTo>
                  <a:lnTo>
                    <a:pt x="174" y="86"/>
                  </a:lnTo>
                  <a:lnTo>
                    <a:pt x="177" y="88"/>
                  </a:lnTo>
                  <a:lnTo>
                    <a:pt x="182" y="85"/>
                  </a:lnTo>
                  <a:lnTo>
                    <a:pt x="184" y="82"/>
                  </a:lnTo>
                  <a:lnTo>
                    <a:pt x="184" y="75"/>
                  </a:lnTo>
                  <a:lnTo>
                    <a:pt x="187" y="72"/>
                  </a:lnTo>
                  <a:lnTo>
                    <a:pt x="195" y="69"/>
                  </a:lnTo>
                  <a:lnTo>
                    <a:pt x="194" y="88"/>
                  </a:lnTo>
                  <a:lnTo>
                    <a:pt x="195" y="105"/>
                  </a:lnTo>
                  <a:lnTo>
                    <a:pt x="199" y="118"/>
                  </a:lnTo>
                  <a:lnTo>
                    <a:pt x="204" y="125"/>
                  </a:lnTo>
                  <a:lnTo>
                    <a:pt x="211" y="132"/>
                  </a:lnTo>
                  <a:lnTo>
                    <a:pt x="218" y="141"/>
                  </a:lnTo>
                  <a:lnTo>
                    <a:pt x="224" y="149"/>
                  </a:lnTo>
                  <a:lnTo>
                    <a:pt x="225" y="158"/>
                  </a:lnTo>
                  <a:lnTo>
                    <a:pt x="224" y="164"/>
                  </a:lnTo>
                  <a:lnTo>
                    <a:pt x="221" y="164"/>
                  </a:lnTo>
                  <a:lnTo>
                    <a:pt x="220" y="162"/>
                  </a:lnTo>
                  <a:lnTo>
                    <a:pt x="217" y="161"/>
                  </a:lnTo>
                  <a:lnTo>
                    <a:pt x="212" y="156"/>
                  </a:lnTo>
                  <a:lnTo>
                    <a:pt x="209" y="156"/>
                  </a:lnTo>
                  <a:lnTo>
                    <a:pt x="205" y="161"/>
                  </a:lnTo>
                  <a:lnTo>
                    <a:pt x="205" y="165"/>
                  </a:lnTo>
                  <a:lnTo>
                    <a:pt x="207" y="169"/>
                  </a:lnTo>
                  <a:lnTo>
                    <a:pt x="214" y="176"/>
                  </a:lnTo>
                  <a:lnTo>
                    <a:pt x="218" y="179"/>
                  </a:lnTo>
                  <a:lnTo>
                    <a:pt x="218" y="192"/>
                  </a:lnTo>
                  <a:lnTo>
                    <a:pt x="215" y="199"/>
                  </a:lnTo>
                  <a:lnTo>
                    <a:pt x="207" y="204"/>
                  </a:lnTo>
                  <a:lnTo>
                    <a:pt x="197" y="207"/>
                  </a:lnTo>
                  <a:lnTo>
                    <a:pt x="182" y="208"/>
                  </a:lnTo>
                  <a:lnTo>
                    <a:pt x="166" y="209"/>
                  </a:lnTo>
                  <a:lnTo>
                    <a:pt x="152" y="212"/>
                  </a:lnTo>
                  <a:lnTo>
                    <a:pt x="142" y="217"/>
                  </a:lnTo>
                  <a:lnTo>
                    <a:pt x="132" y="219"/>
                  </a:lnTo>
                  <a:lnTo>
                    <a:pt x="123" y="221"/>
                  </a:lnTo>
                  <a:lnTo>
                    <a:pt x="122" y="221"/>
                  </a:lnTo>
                  <a:lnTo>
                    <a:pt x="121" y="218"/>
                  </a:lnTo>
                  <a:lnTo>
                    <a:pt x="121" y="212"/>
                  </a:lnTo>
                  <a:lnTo>
                    <a:pt x="119" y="211"/>
                  </a:lnTo>
                  <a:lnTo>
                    <a:pt x="111" y="208"/>
                  </a:lnTo>
                  <a:lnTo>
                    <a:pt x="102" y="201"/>
                  </a:lnTo>
                  <a:lnTo>
                    <a:pt x="96" y="186"/>
                  </a:lnTo>
                  <a:lnTo>
                    <a:pt x="93" y="184"/>
                  </a:lnTo>
                  <a:lnTo>
                    <a:pt x="66" y="184"/>
                  </a:lnTo>
                  <a:lnTo>
                    <a:pt x="55" y="186"/>
                  </a:lnTo>
                  <a:lnTo>
                    <a:pt x="45" y="184"/>
                  </a:lnTo>
                  <a:lnTo>
                    <a:pt x="36" y="175"/>
                  </a:lnTo>
                  <a:lnTo>
                    <a:pt x="30" y="165"/>
                  </a:lnTo>
                  <a:lnTo>
                    <a:pt x="29" y="153"/>
                  </a:lnTo>
                  <a:lnTo>
                    <a:pt x="27" y="141"/>
                  </a:lnTo>
                  <a:lnTo>
                    <a:pt x="25" y="133"/>
                  </a:lnTo>
                  <a:lnTo>
                    <a:pt x="20" y="131"/>
                  </a:lnTo>
                  <a:lnTo>
                    <a:pt x="13" y="129"/>
                  </a:lnTo>
                  <a:lnTo>
                    <a:pt x="7" y="128"/>
                  </a:lnTo>
                  <a:lnTo>
                    <a:pt x="3" y="125"/>
                  </a:lnTo>
                  <a:lnTo>
                    <a:pt x="0" y="116"/>
                  </a:lnTo>
                  <a:lnTo>
                    <a:pt x="0" y="109"/>
                  </a:lnTo>
                  <a:lnTo>
                    <a:pt x="2" y="100"/>
                  </a:lnTo>
                  <a:lnTo>
                    <a:pt x="2" y="90"/>
                  </a:lnTo>
                  <a:lnTo>
                    <a:pt x="7" y="89"/>
                  </a:lnTo>
                  <a:lnTo>
                    <a:pt x="12" y="86"/>
                  </a:lnTo>
                  <a:lnTo>
                    <a:pt x="17" y="85"/>
                  </a:lnTo>
                  <a:lnTo>
                    <a:pt x="17" y="80"/>
                  </a:lnTo>
                  <a:lnTo>
                    <a:pt x="4" y="67"/>
                  </a:lnTo>
                  <a:lnTo>
                    <a:pt x="3" y="62"/>
                  </a:lnTo>
                  <a:lnTo>
                    <a:pt x="10" y="56"/>
                  </a:lnTo>
                  <a:lnTo>
                    <a:pt x="17" y="55"/>
                  </a:lnTo>
                  <a:lnTo>
                    <a:pt x="26" y="55"/>
                  </a:lnTo>
                  <a:lnTo>
                    <a:pt x="40" y="50"/>
                  </a:lnTo>
                  <a:lnTo>
                    <a:pt x="53" y="49"/>
                  </a:lnTo>
                  <a:lnTo>
                    <a:pt x="70" y="49"/>
                  </a:lnTo>
                  <a:lnTo>
                    <a:pt x="79" y="43"/>
                  </a:lnTo>
                  <a:lnTo>
                    <a:pt x="83" y="35"/>
                  </a:lnTo>
                  <a:lnTo>
                    <a:pt x="88" y="27"/>
                  </a:lnTo>
                  <a:lnTo>
                    <a:pt x="93" y="23"/>
                  </a:lnTo>
                  <a:lnTo>
                    <a:pt x="96" y="22"/>
                  </a:lnTo>
                  <a:lnTo>
                    <a:pt x="99" y="22"/>
                  </a:lnTo>
                  <a:lnTo>
                    <a:pt x="101" y="23"/>
                  </a:lnTo>
                  <a:lnTo>
                    <a:pt x="103" y="24"/>
                  </a:lnTo>
                  <a:lnTo>
                    <a:pt x="109" y="24"/>
                  </a:lnTo>
                  <a:lnTo>
                    <a:pt x="115" y="23"/>
                  </a:lnTo>
                  <a:lnTo>
                    <a:pt x="121" y="20"/>
                  </a:lnTo>
                  <a:lnTo>
                    <a:pt x="125" y="16"/>
                  </a:lnTo>
                  <a:lnTo>
                    <a:pt x="126" y="13"/>
                  </a:lnTo>
                  <a:lnTo>
                    <a:pt x="126" y="12"/>
                  </a:lnTo>
                  <a:lnTo>
                    <a:pt x="128" y="7"/>
                  </a:lnTo>
                  <a:lnTo>
                    <a:pt x="128" y="3"/>
                  </a:lnTo>
                  <a:lnTo>
                    <a:pt x="129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9525">
              <a:solidFill>
                <a:srgbClr val="DEEBF7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27" name="Freeform 21"/>
            <p:cNvSpPr>
              <a:spLocks/>
            </p:cNvSpPr>
            <p:nvPr/>
          </p:nvSpPr>
          <p:spPr bwMode="auto">
            <a:xfrm>
              <a:off x="3257982" y="4910791"/>
              <a:ext cx="522983" cy="393368"/>
            </a:xfrm>
            <a:custGeom>
              <a:avLst/>
              <a:gdLst/>
              <a:ahLst/>
              <a:cxnLst>
                <a:cxn ang="0">
                  <a:pos x="136" y="10"/>
                </a:cxn>
                <a:cxn ang="0">
                  <a:pos x="149" y="23"/>
                </a:cxn>
                <a:cxn ang="0">
                  <a:pos x="162" y="31"/>
                </a:cxn>
                <a:cxn ang="0">
                  <a:pos x="161" y="44"/>
                </a:cxn>
                <a:cxn ang="0">
                  <a:pos x="162" y="66"/>
                </a:cxn>
                <a:cxn ang="0">
                  <a:pos x="179" y="57"/>
                </a:cxn>
                <a:cxn ang="0">
                  <a:pos x="186" y="49"/>
                </a:cxn>
                <a:cxn ang="0">
                  <a:pos x="195" y="43"/>
                </a:cxn>
                <a:cxn ang="0">
                  <a:pos x="199" y="34"/>
                </a:cxn>
                <a:cxn ang="0">
                  <a:pos x="206" y="39"/>
                </a:cxn>
                <a:cxn ang="0">
                  <a:pos x="222" y="31"/>
                </a:cxn>
                <a:cxn ang="0">
                  <a:pos x="248" y="40"/>
                </a:cxn>
                <a:cxn ang="0">
                  <a:pos x="269" y="31"/>
                </a:cxn>
                <a:cxn ang="0">
                  <a:pos x="285" y="37"/>
                </a:cxn>
                <a:cxn ang="0">
                  <a:pos x="307" y="66"/>
                </a:cxn>
                <a:cxn ang="0">
                  <a:pos x="321" y="83"/>
                </a:cxn>
                <a:cxn ang="0">
                  <a:pos x="321" y="96"/>
                </a:cxn>
                <a:cxn ang="0">
                  <a:pos x="337" y="109"/>
                </a:cxn>
                <a:cxn ang="0">
                  <a:pos x="330" y="116"/>
                </a:cxn>
                <a:cxn ang="0">
                  <a:pos x="327" y="126"/>
                </a:cxn>
                <a:cxn ang="0">
                  <a:pos x="331" y="133"/>
                </a:cxn>
                <a:cxn ang="0">
                  <a:pos x="325" y="146"/>
                </a:cxn>
                <a:cxn ang="0">
                  <a:pos x="334" y="158"/>
                </a:cxn>
                <a:cxn ang="0">
                  <a:pos x="317" y="159"/>
                </a:cxn>
                <a:cxn ang="0">
                  <a:pos x="314" y="172"/>
                </a:cxn>
                <a:cxn ang="0">
                  <a:pos x="292" y="180"/>
                </a:cxn>
                <a:cxn ang="0">
                  <a:pos x="282" y="179"/>
                </a:cxn>
                <a:cxn ang="0">
                  <a:pos x="259" y="205"/>
                </a:cxn>
                <a:cxn ang="0">
                  <a:pos x="206" y="211"/>
                </a:cxn>
                <a:cxn ang="0">
                  <a:pos x="206" y="236"/>
                </a:cxn>
                <a:cxn ang="0">
                  <a:pos x="191" y="246"/>
                </a:cxn>
                <a:cxn ang="0">
                  <a:pos x="178" y="232"/>
                </a:cxn>
                <a:cxn ang="0">
                  <a:pos x="145" y="228"/>
                </a:cxn>
                <a:cxn ang="0">
                  <a:pos x="139" y="221"/>
                </a:cxn>
                <a:cxn ang="0">
                  <a:pos x="135" y="225"/>
                </a:cxn>
                <a:cxn ang="0">
                  <a:pos x="99" y="228"/>
                </a:cxn>
                <a:cxn ang="0">
                  <a:pos x="85" y="205"/>
                </a:cxn>
                <a:cxn ang="0">
                  <a:pos x="76" y="186"/>
                </a:cxn>
                <a:cxn ang="0">
                  <a:pos x="63" y="176"/>
                </a:cxn>
                <a:cxn ang="0">
                  <a:pos x="53" y="195"/>
                </a:cxn>
                <a:cxn ang="0">
                  <a:pos x="37" y="206"/>
                </a:cxn>
                <a:cxn ang="0">
                  <a:pos x="24" y="139"/>
                </a:cxn>
                <a:cxn ang="0">
                  <a:pos x="3" y="20"/>
                </a:cxn>
                <a:cxn ang="0">
                  <a:pos x="6" y="7"/>
                </a:cxn>
                <a:cxn ang="0">
                  <a:pos x="16" y="17"/>
                </a:cxn>
                <a:cxn ang="0">
                  <a:pos x="37" y="13"/>
                </a:cxn>
                <a:cxn ang="0">
                  <a:pos x="83" y="11"/>
                </a:cxn>
                <a:cxn ang="0">
                  <a:pos x="129" y="1"/>
                </a:cxn>
              </a:cxnLst>
              <a:rect l="0" t="0" r="r" b="b"/>
              <a:pathLst>
                <a:path w="338" h="246">
                  <a:moveTo>
                    <a:pt x="132" y="0"/>
                  </a:moveTo>
                  <a:lnTo>
                    <a:pt x="135" y="0"/>
                  </a:lnTo>
                  <a:lnTo>
                    <a:pt x="136" y="1"/>
                  </a:lnTo>
                  <a:lnTo>
                    <a:pt x="136" y="10"/>
                  </a:lnTo>
                  <a:lnTo>
                    <a:pt x="142" y="16"/>
                  </a:lnTo>
                  <a:lnTo>
                    <a:pt x="143" y="19"/>
                  </a:lnTo>
                  <a:lnTo>
                    <a:pt x="146" y="20"/>
                  </a:lnTo>
                  <a:lnTo>
                    <a:pt x="149" y="23"/>
                  </a:lnTo>
                  <a:lnTo>
                    <a:pt x="153" y="24"/>
                  </a:lnTo>
                  <a:lnTo>
                    <a:pt x="158" y="29"/>
                  </a:lnTo>
                  <a:lnTo>
                    <a:pt x="161" y="30"/>
                  </a:lnTo>
                  <a:lnTo>
                    <a:pt x="162" y="31"/>
                  </a:lnTo>
                  <a:lnTo>
                    <a:pt x="165" y="33"/>
                  </a:lnTo>
                  <a:lnTo>
                    <a:pt x="165" y="39"/>
                  </a:lnTo>
                  <a:lnTo>
                    <a:pt x="163" y="41"/>
                  </a:lnTo>
                  <a:lnTo>
                    <a:pt x="161" y="44"/>
                  </a:lnTo>
                  <a:lnTo>
                    <a:pt x="158" y="50"/>
                  </a:lnTo>
                  <a:lnTo>
                    <a:pt x="158" y="56"/>
                  </a:lnTo>
                  <a:lnTo>
                    <a:pt x="161" y="62"/>
                  </a:lnTo>
                  <a:lnTo>
                    <a:pt x="162" y="66"/>
                  </a:lnTo>
                  <a:lnTo>
                    <a:pt x="163" y="67"/>
                  </a:lnTo>
                  <a:lnTo>
                    <a:pt x="168" y="66"/>
                  </a:lnTo>
                  <a:lnTo>
                    <a:pt x="176" y="60"/>
                  </a:lnTo>
                  <a:lnTo>
                    <a:pt x="179" y="57"/>
                  </a:lnTo>
                  <a:lnTo>
                    <a:pt x="181" y="53"/>
                  </a:lnTo>
                  <a:lnTo>
                    <a:pt x="182" y="47"/>
                  </a:lnTo>
                  <a:lnTo>
                    <a:pt x="185" y="47"/>
                  </a:lnTo>
                  <a:lnTo>
                    <a:pt x="186" y="49"/>
                  </a:lnTo>
                  <a:lnTo>
                    <a:pt x="189" y="49"/>
                  </a:lnTo>
                  <a:lnTo>
                    <a:pt x="192" y="47"/>
                  </a:lnTo>
                  <a:lnTo>
                    <a:pt x="193" y="46"/>
                  </a:lnTo>
                  <a:lnTo>
                    <a:pt x="195" y="43"/>
                  </a:lnTo>
                  <a:lnTo>
                    <a:pt x="195" y="40"/>
                  </a:lnTo>
                  <a:lnTo>
                    <a:pt x="196" y="37"/>
                  </a:lnTo>
                  <a:lnTo>
                    <a:pt x="196" y="36"/>
                  </a:lnTo>
                  <a:lnTo>
                    <a:pt x="199" y="34"/>
                  </a:lnTo>
                  <a:lnTo>
                    <a:pt x="201" y="34"/>
                  </a:lnTo>
                  <a:lnTo>
                    <a:pt x="202" y="36"/>
                  </a:lnTo>
                  <a:lnTo>
                    <a:pt x="205" y="37"/>
                  </a:lnTo>
                  <a:lnTo>
                    <a:pt x="206" y="39"/>
                  </a:lnTo>
                  <a:lnTo>
                    <a:pt x="209" y="40"/>
                  </a:lnTo>
                  <a:lnTo>
                    <a:pt x="212" y="39"/>
                  </a:lnTo>
                  <a:lnTo>
                    <a:pt x="214" y="36"/>
                  </a:lnTo>
                  <a:lnTo>
                    <a:pt x="222" y="31"/>
                  </a:lnTo>
                  <a:lnTo>
                    <a:pt x="228" y="34"/>
                  </a:lnTo>
                  <a:lnTo>
                    <a:pt x="232" y="37"/>
                  </a:lnTo>
                  <a:lnTo>
                    <a:pt x="238" y="40"/>
                  </a:lnTo>
                  <a:lnTo>
                    <a:pt x="248" y="40"/>
                  </a:lnTo>
                  <a:lnTo>
                    <a:pt x="251" y="39"/>
                  </a:lnTo>
                  <a:lnTo>
                    <a:pt x="255" y="39"/>
                  </a:lnTo>
                  <a:lnTo>
                    <a:pt x="261" y="37"/>
                  </a:lnTo>
                  <a:lnTo>
                    <a:pt x="269" y="31"/>
                  </a:lnTo>
                  <a:lnTo>
                    <a:pt x="275" y="26"/>
                  </a:lnTo>
                  <a:lnTo>
                    <a:pt x="277" y="26"/>
                  </a:lnTo>
                  <a:lnTo>
                    <a:pt x="279" y="29"/>
                  </a:lnTo>
                  <a:lnTo>
                    <a:pt x="285" y="37"/>
                  </a:lnTo>
                  <a:lnTo>
                    <a:pt x="290" y="41"/>
                  </a:lnTo>
                  <a:lnTo>
                    <a:pt x="301" y="50"/>
                  </a:lnTo>
                  <a:lnTo>
                    <a:pt x="305" y="57"/>
                  </a:lnTo>
                  <a:lnTo>
                    <a:pt x="307" y="66"/>
                  </a:lnTo>
                  <a:lnTo>
                    <a:pt x="308" y="73"/>
                  </a:lnTo>
                  <a:lnTo>
                    <a:pt x="314" y="79"/>
                  </a:lnTo>
                  <a:lnTo>
                    <a:pt x="318" y="80"/>
                  </a:lnTo>
                  <a:lnTo>
                    <a:pt x="321" y="83"/>
                  </a:lnTo>
                  <a:lnTo>
                    <a:pt x="322" y="86"/>
                  </a:lnTo>
                  <a:lnTo>
                    <a:pt x="322" y="90"/>
                  </a:lnTo>
                  <a:lnTo>
                    <a:pt x="321" y="93"/>
                  </a:lnTo>
                  <a:lnTo>
                    <a:pt x="321" y="96"/>
                  </a:lnTo>
                  <a:lnTo>
                    <a:pt x="322" y="99"/>
                  </a:lnTo>
                  <a:lnTo>
                    <a:pt x="327" y="103"/>
                  </a:lnTo>
                  <a:lnTo>
                    <a:pt x="335" y="107"/>
                  </a:lnTo>
                  <a:lnTo>
                    <a:pt x="337" y="109"/>
                  </a:lnTo>
                  <a:lnTo>
                    <a:pt x="338" y="112"/>
                  </a:lnTo>
                  <a:lnTo>
                    <a:pt x="335" y="115"/>
                  </a:lnTo>
                  <a:lnTo>
                    <a:pt x="333" y="116"/>
                  </a:lnTo>
                  <a:lnTo>
                    <a:pt x="330" y="116"/>
                  </a:lnTo>
                  <a:lnTo>
                    <a:pt x="324" y="119"/>
                  </a:lnTo>
                  <a:lnTo>
                    <a:pt x="322" y="120"/>
                  </a:lnTo>
                  <a:lnTo>
                    <a:pt x="325" y="123"/>
                  </a:lnTo>
                  <a:lnTo>
                    <a:pt x="327" y="126"/>
                  </a:lnTo>
                  <a:lnTo>
                    <a:pt x="330" y="127"/>
                  </a:lnTo>
                  <a:lnTo>
                    <a:pt x="333" y="130"/>
                  </a:lnTo>
                  <a:lnTo>
                    <a:pt x="333" y="132"/>
                  </a:lnTo>
                  <a:lnTo>
                    <a:pt x="331" y="133"/>
                  </a:lnTo>
                  <a:lnTo>
                    <a:pt x="328" y="135"/>
                  </a:lnTo>
                  <a:lnTo>
                    <a:pt x="327" y="137"/>
                  </a:lnTo>
                  <a:lnTo>
                    <a:pt x="325" y="139"/>
                  </a:lnTo>
                  <a:lnTo>
                    <a:pt x="325" y="146"/>
                  </a:lnTo>
                  <a:lnTo>
                    <a:pt x="328" y="148"/>
                  </a:lnTo>
                  <a:lnTo>
                    <a:pt x="331" y="153"/>
                  </a:lnTo>
                  <a:lnTo>
                    <a:pt x="334" y="155"/>
                  </a:lnTo>
                  <a:lnTo>
                    <a:pt x="334" y="158"/>
                  </a:lnTo>
                  <a:lnTo>
                    <a:pt x="330" y="158"/>
                  </a:lnTo>
                  <a:lnTo>
                    <a:pt x="325" y="156"/>
                  </a:lnTo>
                  <a:lnTo>
                    <a:pt x="318" y="156"/>
                  </a:lnTo>
                  <a:lnTo>
                    <a:pt x="317" y="159"/>
                  </a:lnTo>
                  <a:lnTo>
                    <a:pt x="317" y="163"/>
                  </a:lnTo>
                  <a:lnTo>
                    <a:pt x="315" y="168"/>
                  </a:lnTo>
                  <a:lnTo>
                    <a:pt x="315" y="169"/>
                  </a:lnTo>
                  <a:lnTo>
                    <a:pt x="314" y="172"/>
                  </a:lnTo>
                  <a:lnTo>
                    <a:pt x="310" y="176"/>
                  </a:lnTo>
                  <a:lnTo>
                    <a:pt x="304" y="179"/>
                  </a:lnTo>
                  <a:lnTo>
                    <a:pt x="298" y="180"/>
                  </a:lnTo>
                  <a:lnTo>
                    <a:pt x="292" y="180"/>
                  </a:lnTo>
                  <a:lnTo>
                    <a:pt x="290" y="179"/>
                  </a:lnTo>
                  <a:lnTo>
                    <a:pt x="288" y="178"/>
                  </a:lnTo>
                  <a:lnTo>
                    <a:pt x="285" y="178"/>
                  </a:lnTo>
                  <a:lnTo>
                    <a:pt x="282" y="179"/>
                  </a:lnTo>
                  <a:lnTo>
                    <a:pt x="277" y="183"/>
                  </a:lnTo>
                  <a:lnTo>
                    <a:pt x="272" y="191"/>
                  </a:lnTo>
                  <a:lnTo>
                    <a:pt x="268" y="199"/>
                  </a:lnTo>
                  <a:lnTo>
                    <a:pt x="259" y="205"/>
                  </a:lnTo>
                  <a:lnTo>
                    <a:pt x="242" y="205"/>
                  </a:lnTo>
                  <a:lnTo>
                    <a:pt x="229" y="206"/>
                  </a:lnTo>
                  <a:lnTo>
                    <a:pt x="215" y="211"/>
                  </a:lnTo>
                  <a:lnTo>
                    <a:pt x="206" y="211"/>
                  </a:lnTo>
                  <a:lnTo>
                    <a:pt x="199" y="212"/>
                  </a:lnTo>
                  <a:lnTo>
                    <a:pt x="192" y="218"/>
                  </a:lnTo>
                  <a:lnTo>
                    <a:pt x="193" y="223"/>
                  </a:lnTo>
                  <a:lnTo>
                    <a:pt x="206" y="236"/>
                  </a:lnTo>
                  <a:lnTo>
                    <a:pt x="206" y="241"/>
                  </a:lnTo>
                  <a:lnTo>
                    <a:pt x="201" y="242"/>
                  </a:lnTo>
                  <a:lnTo>
                    <a:pt x="196" y="245"/>
                  </a:lnTo>
                  <a:lnTo>
                    <a:pt x="191" y="246"/>
                  </a:lnTo>
                  <a:lnTo>
                    <a:pt x="191" y="245"/>
                  </a:lnTo>
                  <a:lnTo>
                    <a:pt x="189" y="245"/>
                  </a:lnTo>
                  <a:lnTo>
                    <a:pt x="185" y="239"/>
                  </a:lnTo>
                  <a:lnTo>
                    <a:pt x="178" y="232"/>
                  </a:lnTo>
                  <a:lnTo>
                    <a:pt x="168" y="226"/>
                  </a:lnTo>
                  <a:lnTo>
                    <a:pt x="159" y="222"/>
                  </a:lnTo>
                  <a:lnTo>
                    <a:pt x="150" y="222"/>
                  </a:lnTo>
                  <a:lnTo>
                    <a:pt x="145" y="228"/>
                  </a:lnTo>
                  <a:lnTo>
                    <a:pt x="142" y="226"/>
                  </a:lnTo>
                  <a:lnTo>
                    <a:pt x="140" y="223"/>
                  </a:lnTo>
                  <a:lnTo>
                    <a:pt x="139" y="222"/>
                  </a:lnTo>
                  <a:lnTo>
                    <a:pt x="139" y="221"/>
                  </a:lnTo>
                  <a:lnTo>
                    <a:pt x="138" y="219"/>
                  </a:lnTo>
                  <a:lnTo>
                    <a:pt x="136" y="219"/>
                  </a:lnTo>
                  <a:lnTo>
                    <a:pt x="135" y="221"/>
                  </a:lnTo>
                  <a:lnTo>
                    <a:pt x="135" y="225"/>
                  </a:lnTo>
                  <a:lnTo>
                    <a:pt x="133" y="228"/>
                  </a:lnTo>
                  <a:lnTo>
                    <a:pt x="133" y="229"/>
                  </a:lnTo>
                  <a:lnTo>
                    <a:pt x="130" y="231"/>
                  </a:lnTo>
                  <a:lnTo>
                    <a:pt x="99" y="228"/>
                  </a:lnTo>
                  <a:lnTo>
                    <a:pt x="93" y="225"/>
                  </a:lnTo>
                  <a:lnTo>
                    <a:pt x="89" y="221"/>
                  </a:lnTo>
                  <a:lnTo>
                    <a:pt x="87" y="212"/>
                  </a:lnTo>
                  <a:lnTo>
                    <a:pt x="85" y="205"/>
                  </a:lnTo>
                  <a:lnTo>
                    <a:pt x="79" y="202"/>
                  </a:lnTo>
                  <a:lnTo>
                    <a:pt x="79" y="195"/>
                  </a:lnTo>
                  <a:lnTo>
                    <a:pt x="77" y="192"/>
                  </a:lnTo>
                  <a:lnTo>
                    <a:pt x="76" y="186"/>
                  </a:lnTo>
                  <a:lnTo>
                    <a:pt x="73" y="182"/>
                  </a:lnTo>
                  <a:lnTo>
                    <a:pt x="70" y="179"/>
                  </a:lnTo>
                  <a:lnTo>
                    <a:pt x="66" y="178"/>
                  </a:lnTo>
                  <a:lnTo>
                    <a:pt x="63" y="176"/>
                  </a:lnTo>
                  <a:lnTo>
                    <a:pt x="57" y="179"/>
                  </a:lnTo>
                  <a:lnTo>
                    <a:pt x="54" y="185"/>
                  </a:lnTo>
                  <a:lnTo>
                    <a:pt x="54" y="192"/>
                  </a:lnTo>
                  <a:lnTo>
                    <a:pt x="53" y="195"/>
                  </a:lnTo>
                  <a:lnTo>
                    <a:pt x="53" y="198"/>
                  </a:lnTo>
                  <a:lnTo>
                    <a:pt x="52" y="201"/>
                  </a:lnTo>
                  <a:lnTo>
                    <a:pt x="43" y="203"/>
                  </a:lnTo>
                  <a:lnTo>
                    <a:pt x="37" y="206"/>
                  </a:lnTo>
                  <a:lnTo>
                    <a:pt x="33" y="209"/>
                  </a:lnTo>
                  <a:lnTo>
                    <a:pt x="27" y="209"/>
                  </a:lnTo>
                  <a:lnTo>
                    <a:pt x="27" y="201"/>
                  </a:lnTo>
                  <a:lnTo>
                    <a:pt x="24" y="139"/>
                  </a:lnTo>
                  <a:lnTo>
                    <a:pt x="16" y="79"/>
                  </a:lnTo>
                  <a:lnTo>
                    <a:pt x="11" y="63"/>
                  </a:lnTo>
                  <a:lnTo>
                    <a:pt x="0" y="26"/>
                  </a:lnTo>
                  <a:lnTo>
                    <a:pt x="3" y="20"/>
                  </a:lnTo>
                  <a:lnTo>
                    <a:pt x="3" y="13"/>
                  </a:lnTo>
                  <a:lnTo>
                    <a:pt x="4" y="10"/>
                  </a:lnTo>
                  <a:lnTo>
                    <a:pt x="4" y="8"/>
                  </a:lnTo>
                  <a:lnTo>
                    <a:pt x="6" y="7"/>
                  </a:lnTo>
                  <a:lnTo>
                    <a:pt x="9" y="7"/>
                  </a:lnTo>
                  <a:lnTo>
                    <a:pt x="10" y="8"/>
                  </a:lnTo>
                  <a:lnTo>
                    <a:pt x="13" y="14"/>
                  </a:lnTo>
                  <a:lnTo>
                    <a:pt x="16" y="17"/>
                  </a:lnTo>
                  <a:lnTo>
                    <a:pt x="21" y="20"/>
                  </a:lnTo>
                  <a:lnTo>
                    <a:pt x="29" y="17"/>
                  </a:lnTo>
                  <a:lnTo>
                    <a:pt x="33" y="14"/>
                  </a:lnTo>
                  <a:lnTo>
                    <a:pt x="37" y="13"/>
                  </a:lnTo>
                  <a:lnTo>
                    <a:pt x="44" y="11"/>
                  </a:lnTo>
                  <a:lnTo>
                    <a:pt x="59" y="13"/>
                  </a:lnTo>
                  <a:lnTo>
                    <a:pt x="72" y="14"/>
                  </a:lnTo>
                  <a:lnTo>
                    <a:pt x="83" y="11"/>
                  </a:lnTo>
                  <a:lnTo>
                    <a:pt x="96" y="7"/>
                  </a:lnTo>
                  <a:lnTo>
                    <a:pt x="118" y="7"/>
                  </a:lnTo>
                  <a:lnTo>
                    <a:pt x="126" y="4"/>
                  </a:lnTo>
                  <a:lnTo>
                    <a:pt x="129" y="1"/>
                  </a:lnTo>
                  <a:lnTo>
                    <a:pt x="132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9525">
              <a:solidFill>
                <a:srgbClr val="DEEBF7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28" name="Freeform 22"/>
            <p:cNvSpPr>
              <a:spLocks/>
            </p:cNvSpPr>
            <p:nvPr/>
          </p:nvSpPr>
          <p:spPr bwMode="auto">
            <a:xfrm>
              <a:off x="4433920" y="2870392"/>
              <a:ext cx="21662" cy="7996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0" y="0"/>
                </a:cxn>
                <a:cxn ang="0">
                  <a:pos x="13" y="2"/>
                </a:cxn>
                <a:cxn ang="0">
                  <a:pos x="14" y="3"/>
                </a:cxn>
                <a:cxn ang="0">
                  <a:pos x="13" y="5"/>
                </a:cxn>
                <a:cxn ang="0">
                  <a:pos x="1" y="5"/>
                </a:cxn>
                <a:cxn ang="0">
                  <a:pos x="0" y="3"/>
                </a:cxn>
                <a:cxn ang="0">
                  <a:pos x="0" y="2"/>
                </a:cxn>
                <a:cxn ang="0">
                  <a:pos x="1" y="0"/>
                </a:cxn>
              </a:cxnLst>
              <a:rect l="0" t="0" r="r" b="b"/>
              <a:pathLst>
                <a:path w="14" h="5">
                  <a:moveTo>
                    <a:pt x="1" y="0"/>
                  </a:moveTo>
                  <a:lnTo>
                    <a:pt x="10" y="0"/>
                  </a:lnTo>
                  <a:lnTo>
                    <a:pt x="13" y="2"/>
                  </a:lnTo>
                  <a:lnTo>
                    <a:pt x="14" y="3"/>
                  </a:lnTo>
                  <a:lnTo>
                    <a:pt x="13" y="5"/>
                  </a:lnTo>
                  <a:lnTo>
                    <a:pt x="1" y="5"/>
                  </a:lnTo>
                  <a:lnTo>
                    <a:pt x="0" y="3"/>
                  </a:lnTo>
                  <a:lnTo>
                    <a:pt x="0" y="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rgbClr val="DEEBF7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29" name="Freeform 23"/>
            <p:cNvSpPr>
              <a:spLocks/>
            </p:cNvSpPr>
            <p:nvPr/>
          </p:nvSpPr>
          <p:spPr bwMode="auto">
            <a:xfrm>
              <a:off x="4265265" y="2731274"/>
              <a:ext cx="20114" cy="12792"/>
            </a:xfrm>
            <a:custGeom>
              <a:avLst/>
              <a:gdLst/>
              <a:ahLst/>
              <a:cxnLst>
                <a:cxn ang="0">
                  <a:pos x="3" y="0"/>
                </a:cxn>
                <a:cxn ang="0">
                  <a:pos x="11" y="0"/>
                </a:cxn>
                <a:cxn ang="0">
                  <a:pos x="11" y="1"/>
                </a:cxn>
                <a:cxn ang="0">
                  <a:pos x="13" y="1"/>
                </a:cxn>
                <a:cxn ang="0">
                  <a:pos x="13" y="6"/>
                </a:cxn>
                <a:cxn ang="0">
                  <a:pos x="11" y="6"/>
                </a:cxn>
                <a:cxn ang="0">
                  <a:pos x="11" y="7"/>
                </a:cxn>
                <a:cxn ang="0">
                  <a:pos x="10" y="7"/>
                </a:cxn>
                <a:cxn ang="0">
                  <a:pos x="8" y="8"/>
                </a:cxn>
                <a:cxn ang="0">
                  <a:pos x="1" y="8"/>
                </a:cxn>
                <a:cxn ang="0">
                  <a:pos x="1" y="7"/>
                </a:cxn>
                <a:cxn ang="0">
                  <a:pos x="0" y="7"/>
                </a:cxn>
                <a:cxn ang="0">
                  <a:pos x="0" y="3"/>
                </a:cxn>
                <a:cxn ang="0">
                  <a:pos x="1" y="1"/>
                </a:cxn>
                <a:cxn ang="0">
                  <a:pos x="3" y="1"/>
                </a:cxn>
                <a:cxn ang="0">
                  <a:pos x="3" y="0"/>
                </a:cxn>
              </a:cxnLst>
              <a:rect l="0" t="0" r="r" b="b"/>
              <a:pathLst>
                <a:path w="13" h="8">
                  <a:moveTo>
                    <a:pt x="3" y="0"/>
                  </a:moveTo>
                  <a:lnTo>
                    <a:pt x="11" y="0"/>
                  </a:lnTo>
                  <a:lnTo>
                    <a:pt x="11" y="1"/>
                  </a:lnTo>
                  <a:lnTo>
                    <a:pt x="13" y="1"/>
                  </a:lnTo>
                  <a:lnTo>
                    <a:pt x="13" y="6"/>
                  </a:lnTo>
                  <a:lnTo>
                    <a:pt x="11" y="6"/>
                  </a:lnTo>
                  <a:lnTo>
                    <a:pt x="11" y="7"/>
                  </a:lnTo>
                  <a:lnTo>
                    <a:pt x="10" y="7"/>
                  </a:lnTo>
                  <a:lnTo>
                    <a:pt x="8" y="8"/>
                  </a:lnTo>
                  <a:lnTo>
                    <a:pt x="1" y="8"/>
                  </a:lnTo>
                  <a:lnTo>
                    <a:pt x="1" y="7"/>
                  </a:lnTo>
                  <a:lnTo>
                    <a:pt x="0" y="7"/>
                  </a:lnTo>
                  <a:lnTo>
                    <a:pt x="0" y="3"/>
                  </a:lnTo>
                  <a:lnTo>
                    <a:pt x="1" y="1"/>
                  </a:lnTo>
                  <a:lnTo>
                    <a:pt x="3" y="1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9DC3E6"/>
            </a:solidFill>
            <a:ln w="9525">
              <a:solidFill>
                <a:srgbClr val="DEEBF7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0" name="Freeform 24"/>
            <p:cNvSpPr>
              <a:spLocks/>
            </p:cNvSpPr>
            <p:nvPr/>
          </p:nvSpPr>
          <p:spPr bwMode="auto">
            <a:xfrm>
              <a:off x="3912484" y="3079868"/>
              <a:ext cx="24757" cy="43175"/>
            </a:xfrm>
            <a:custGeom>
              <a:avLst/>
              <a:gdLst/>
              <a:ahLst/>
              <a:cxnLst>
                <a:cxn ang="0">
                  <a:pos x="13" y="0"/>
                </a:cxn>
                <a:cxn ang="0">
                  <a:pos x="13" y="1"/>
                </a:cxn>
                <a:cxn ang="0">
                  <a:pos x="14" y="1"/>
                </a:cxn>
                <a:cxn ang="0">
                  <a:pos x="14" y="3"/>
                </a:cxn>
                <a:cxn ang="0">
                  <a:pos x="16" y="3"/>
                </a:cxn>
                <a:cxn ang="0">
                  <a:pos x="16" y="18"/>
                </a:cxn>
                <a:cxn ang="0">
                  <a:pos x="14" y="20"/>
                </a:cxn>
                <a:cxn ang="0">
                  <a:pos x="14" y="24"/>
                </a:cxn>
                <a:cxn ang="0">
                  <a:pos x="11" y="27"/>
                </a:cxn>
                <a:cxn ang="0">
                  <a:pos x="6" y="27"/>
                </a:cxn>
                <a:cxn ang="0">
                  <a:pos x="6" y="25"/>
                </a:cxn>
                <a:cxn ang="0">
                  <a:pos x="3" y="25"/>
                </a:cxn>
                <a:cxn ang="0">
                  <a:pos x="3" y="23"/>
                </a:cxn>
                <a:cxn ang="0">
                  <a:pos x="1" y="23"/>
                </a:cxn>
                <a:cxn ang="0">
                  <a:pos x="1" y="20"/>
                </a:cxn>
                <a:cxn ang="0">
                  <a:pos x="0" y="18"/>
                </a:cxn>
                <a:cxn ang="0">
                  <a:pos x="0" y="11"/>
                </a:cxn>
                <a:cxn ang="0">
                  <a:pos x="1" y="10"/>
                </a:cxn>
                <a:cxn ang="0">
                  <a:pos x="1" y="8"/>
                </a:cxn>
                <a:cxn ang="0">
                  <a:pos x="6" y="4"/>
                </a:cxn>
                <a:cxn ang="0">
                  <a:pos x="6" y="3"/>
                </a:cxn>
                <a:cxn ang="0">
                  <a:pos x="7" y="3"/>
                </a:cxn>
                <a:cxn ang="0">
                  <a:pos x="8" y="1"/>
                </a:cxn>
                <a:cxn ang="0">
                  <a:pos x="10" y="1"/>
                </a:cxn>
                <a:cxn ang="0">
                  <a:pos x="13" y="0"/>
                </a:cxn>
              </a:cxnLst>
              <a:rect l="0" t="0" r="r" b="b"/>
              <a:pathLst>
                <a:path w="16" h="27">
                  <a:moveTo>
                    <a:pt x="13" y="0"/>
                  </a:moveTo>
                  <a:lnTo>
                    <a:pt x="13" y="1"/>
                  </a:lnTo>
                  <a:lnTo>
                    <a:pt x="14" y="1"/>
                  </a:lnTo>
                  <a:lnTo>
                    <a:pt x="14" y="3"/>
                  </a:lnTo>
                  <a:lnTo>
                    <a:pt x="16" y="3"/>
                  </a:lnTo>
                  <a:lnTo>
                    <a:pt x="16" y="18"/>
                  </a:lnTo>
                  <a:lnTo>
                    <a:pt x="14" y="20"/>
                  </a:lnTo>
                  <a:lnTo>
                    <a:pt x="14" y="24"/>
                  </a:lnTo>
                  <a:lnTo>
                    <a:pt x="11" y="27"/>
                  </a:lnTo>
                  <a:lnTo>
                    <a:pt x="6" y="27"/>
                  </a:lnTo>
                  <a:lnTo>
                    <a:pt x="6" y="25"/>
                  </a:lnTo>
                  <a:lnTo>
                    <a:pt x="3" y="25"/>
                  </a:lnTo>
                  <a:lnTo>
                    <a:pt x="3" y="23"/>
                  </a:lnTo>
                  <a:lnTo>
                    <a:pt x="1" y="23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1"/>
                  </a:lnTo>
                  <a:lnTo>
                    <a:pt x="1" y="10"/>
                  </a:lnTo>
                  <a:lnTo>
                    <a:pt x="1" y="8"/>
                  </a:lnTo>
                  <a:lnTo>
                    <a:pt x="6" y="4"/>
                  </a:lnTo>
                  <a:lnTo>
                    <a:pt x="6" y="3"/>
                  </a:lnTo>
                  <a:lnTo>
                    <a:pt x="7" y="3"/>
                  </a:lnTo>
                  <a:lnTo>
                    <a:pt x="8" y="1"/>
                  </a:lnTo>
                  <a:lnTo>
                    <a:pt x="10" y="1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91B1DA"/>
            </a:solidFill>
            <a:ln w="9525">
              <a:solidFill>
                <a:srgbClr val="DEEBF7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1" name="Freeform 25"/>
            <p:cNvSpPr>
              <a:spLocks/>
            </p:cNvSpPr>
            <p:nvPr/>
          </p:nvSpPr>
          <p:spPr bwMode="auto">
            <a:xfrm>
              <a:off x="3923315" y="3060680"/>
              <a:ext cx="13925" cy="14392"/>
            </a:xfrm>
            <a:custGeom>
              <a:avLst/>
              <a:gdLst/>
              <a:ahLst/>
              <a:cxnLst>
                <a:cxn ang="0">
                  <a:pos x="3" y="0"/>
                </a:cxn>
                <a:cxn ang="0">
                  <a:pos x="7" y="0"/>
                </a:cxn>
                <a:cxn ang="0">
                  <a:pos x="7" y="2"/>
                </a:cxn>
                <a:cxn ang="0">
                  <a:pos x="9" y="3"/>
                </a:cxn>
                <a:cxn ang="0">
                  <a:pos x="9" y="6"/>
                </a:cxn>
                <a:cxn ang="0">
                  <a:pos x="7" y="7"/>
                </a:cxn>
                <a:cxn ang="0">
                  <a:pos x="6" y="7"/>
                </a:cxn>
                <a:cxn ang="0">
                  <a:pos x="6" y="9"/>
                </a:cxn>
                <a:cxn ang="0">
                  <a:pos x="0" y="9"/>
                </a:cxn>
                <a:cxn ang="0">
                  <a:pos x="0" y="3"/>
                </a:cxn>
                <a:cxn ang="0">
                  <a:pos x="1" y="2"/>
                </a:cxn>
                <a:cxn ang="0">
                  <a:pos x="3" y="2"/>
                </a:cxn>
                <a:cxn ang="0">
                  <a:pos x="3" y="0"/>
                </a:cxn>
              </a:cxnLst>
              <a:rect l="0" t="0" r="r" b="b"/>
              <a:pathLst>
                <a:path w="9" h="9">
                  <a:moveTo>
                    <a:pt x="3" y="0"/>
                  </a:moveTo>
                  <a:lnTo>
                    <a:pt x="7" y="0"/>
                  </a:lnTo>
                  <a:lnTo>
                    <a:pt x="7" y="2"/>
                  </a:lnTo>
                  <a:lnTo>
                    <a:pt x="9" y="3"/>
                  </a:lnTo>
                  <a:lnTo>
                    <a:pt x="9" y="6"/>
                  </a:lnTo>
                  <a:lnTo>
                    <a:pt x="7" y="7"/>
                  </a:lnTo>
                  <a:lnTo>
                    <a:pt x="6" y="7"/>
                  </a:lnTo>
                  <a:lnTo>
                    <a:pt x="6" y="9"/>
                  </a:lnTo>
                  <a:lnTo>
                    <a:pt x="0" y="9"/>
                  </a:lnTo>
                  <a:lnTo>
                    <a:pt x="0" y="3"/>
                  </a:lnTo>
                  <a:lnTo>
                    <a:pt x="1" y="2"/>
                  </a:lnTo>
                  <a:lnTo>
                    <a:pt x="3" y="2"/>
                  </a:lnTo>
                  <a:lnTo>
                    <a:pt x="3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rgbClr val="DEEBF7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2" name="Freeform 26"/>
            <p:cNvSpPr>
              <a:spLocks/>
            </p:cNvSpPr>
            <p:nvPr/>
          </p:nvSpPr>
          <p:spPr bwMode="auto">
            <a:xfrm>
              <a:off x="4129104" y="2982326"/>
              <a:ext cx="10831" cy="12792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6" y="0"/>
                </a:cxn>
                <a:cxn ang="0">
                  <a:pos x="6" y="2"/>
                </a:cxn>
                <a:cxn ang="0">
                  <a:pos x="7" y="2"/>
                </a:cxn>
                <a:cxn ang="0">
                  <a:pos x="7" y="6"/>
                </a:cxn>
                <a:cxn ang="0">
                  <a:pos x="6" y="6"/>
                </a:cxn>
                <a:cxn ang="0">
                  <a:pos x="6" y="8"/>
                </a:cxn>
                <a:cxn ang="0">
                  <a:pos x="2" y="8"/>
                </a:cxn>
                <a:cxn ang="0">
                  <a:pos x="0" y="6"/>
                </a:cxn>
                <a:cxn ang="0">
                  <a:pos x="0" y="2"/>
                </a:cxn>
                <a:cxn ang="0">
                  <a:pos x="2" y="2"/>
                </a:cxn>
                <a:cxn ang="0">
                  <a:pos x="2" y="0"/>
                </a:cxn>
              </a:cxnLst>
              <a:rect l="0" t="0" r="r" b="b"/>
              <a:pathLst>
                <a:path w="7" h="8">
                  <a:moveTo>
                    <a:pt x="2" y="0"/>
                  </a:moveTo>
                  <a:lnTo>
                    <a:pt x="6" y="0"/>
                  </a:lnTo>
                  <a:lnTo>
                    <a:pt x="6" y="2"/>
                  </a:lnTo>
                  <a:lnTo>
                    <a:pt x="7" y="2"/>
                  </a:lnTo>
                  <a:lnTo>
                    <a:pt x="7" y="6"/>
                  </a:lnTo>
                  <a:lnTo>
                    <a:pt x="6" y="6"/>
                  </a:lnTo>
                  <a:lnTo>
                    <a:pt x="6" y="8"/>
                  </a:lnTo>
                  <a:lnTo>
                    <a:pt x="2" y="8"/>
                  </a:lnTo>
                  <a:lnTo>
                    <a:pt x="0" y="6"/>
                  </a:lnTo>
                  <a:lnTo>
                    <a:pt x="0" y="2"/>
                  </a:lnTo>
                  <a:lnTo>
                    <a:pt x="2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rgbClr val="DEEBF7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3" name="Freeform 27"/>
            <p:cNvSpPr>
              <a:spLocks/>
            </p:cNvSpPr>
            <p:nvPr/>
          </p:nvSpPr>
          <p:spPr bwMode="auto">
            <a:xfrm>
              <a:off x="4127557" y="3017506"/>
              <a:ext cx="12378" cy="14392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7" y="0"/>
                </a:cxn>
                <a:cxn ang="0">
                  <a:pos x="7" y="1"/>
                </a:cxn>
                <a:cxn ang="0">
                  <a:pos x="8" y="3"/>
                </a:cxn>
                <a:cxn ang="0">
                  <a:pos x="8" y="6"/>
                </a:cxn>
                <a:cxn ang="0">
                  <a:pos x="7" y="7"/>
                </a:cxn>
                <a:cxn ang="0">
                  <a:pos x="7" y="9"/>
                </a:cxn>
                <a:cxn ang="0">
                  <a:pos x="1" y="9"/>
                </a:cxn>
                <a:cxn ang="0">
                  <a:pos x="1" y="7"/>
                </a:cxn>
                <a:cxn ang="0">
                  <a:pos x="0" y="7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0"/>
                </a:cxn>
              </a:cxnLst>
              <a:rect l="0" t="0" r="r" b="b"/>
              <a:pathLst>
                <a:path w="8" h="9">
                  <a:moveTo>
                    <a:pt x="1" y="0"/>
                  </a:moveTo>
                  <a:lnTo>
                    <a:pt x="7" y="0"/>
                  </a:lnTo>
                  <a:lnTo>
                    <a:pt x="7" y="1"/>
                  </a:lnTo>
                  <a:lnTo>
                    <a:pt x="8" y="3"/>
                  </a:lnTo>
                  <a:lnTo>
                    <a:pt x="8" y="6"/>
                  </a:lnTo>
                  <a:lnTo>
                    <a:pt x="7" y="7"/>
                  </a:lnTo>
                  <a:lnTo>
                    <a:pt x="7" y="9"/>
                  </a:lnTo>
                  <a:lnTo>
                    <a:pt x="1" y="9"/>
                  </a:lnTo>
                  <a:lnTo>
                    <a:pt x="1" y="7"/>
                  </a:lnTo>
                  <a:lnTo>
                    <a:pt x="0" y="7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9DC3E6"/>
            </a:solidFill>
            <a:ln w="9525">
              <a:solidFill>
                <a:srgbClr val="DEEBF7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4" name="Freeform 28"/>
            <p:cNvSpPr>
              <a:spLocks/>
            </p:cNvSpPr>
            <p:nvPr/>
          </p:nvSpPr>
          <p:spPr bwMode="auto">
            <a:xfrm>
              <a:off x="4091969" y="3023902"/>
              <a:ext cx="10831" cy="14392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7" y="0"/>
                </a:cxn>
                <a:cxn ang="0">
                  <a:pos x="7" y="6"/>
                </a:cxn>
                <a:cxn ang="0">
                  <a:pos x="6" y="6"/>
                </a:cxn>
                <a:cxn ang="0">
                  <a:pos x="6" y="7"/>
                </a:cxn>
                <a:cxn ang="0">
                  <a:pos x="4" y="9"/>
                </a:cxn>
                <a:cxn ang="0">
                  <a:pos x="0" y="9"/>
                </a:cxn>
                <a:cxn ang="0">
                  <a:pos x="0" y="2"/>
                </a:cxn>
                <a:cxn ang="0">
                  <a:pos x="1" y="2"/>
                </a:cxn>
                <a:cxn ang="0">
                  <a:pos x="1" y="0"/>
                </a:cxn>
              </a:cxnLst>
              <a:rect l="0" t="0" r="r" b="b"/>
              <a:pathLst>
                <a:path w="7" h="9">
                  <a:moveTo>
                    <a:pt x="1" y="0"/>
                  </a:moveTo>
                  <a:lnTo>
                    <a:pt x="7" y="0"/>
                  </a:lnTo>
                  <a:lnTo>
                    <a:pt x="7" y="6"/>
                  </a:lnTo>
                  <a:lnTo>
                    <a:pt x="6" y="6"/>
                  </a:lnTo>
                  <a:lnTo>
                    <a:pt x="6" y="7"/>
                  </a:lnTo>
                  <a:lnTo>
                    <a:pt x="4" y="9"/>
                  </a:lnTo>
                  <a:lnTo>
                    <a:pt x="0" y="9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rgbClr val="DEEBF7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5" name="Freeform 29"/>
            <p:cNvSpPr>
              <a:spLocks/>
            </p:cNvSpPr>
            <p:nvPr/>
          </p:nvSpPr>
          <p:spPr bwMode="auto">
            <a:xfrm>
              <a:off x="4047098" y="3003114"/>
              <a:ext cx="18567" cy="14392"/>
            </a:xfrm>
            <a:custGeom>
              <a:avLst/>
              <a:gdLst/>
              <a:ahLst/>
              <a:cxnLst>
                <a:cxn ang="0">
                  <a:pos x="3" y="0"/>
                </a:cxn>
                <a:cxn ang="0">
                  <a:pos x="6" y="0"/>
                </a:cxn>
                <a:cxn ang="0">
                  <a:pos x="6" y="2"/>
                </a:cxn>
                <a:cxn ang="0">
                  <a:pos x="9" y="2"/>
                </a:cxn>
                <a:cxn ang="0">
                  <a:pos x="12" y="5"/>
                </a:cxn>
                <a:cxn ang="0">
                  <a:pos x="12" y="6"/>
                </a:cxn>
                <a:cxn ang="0">
                  <a:pos x="10" y="8"/>
                </a:cxn>
                <a:cxn ang="0">
                  <a:pos x="7" y="8"/>
                </a:cxn>
                <a:cxn ang="0">
                  <a:pos x="6" y="9"/>
                </a:cxn>
                <a:cxn ang="0">
                  <a:pos x="5" y="9"/>
                </a:cxn>
                <a:cxn ang="0">
                  <a:pos x="5" y="8"/>
                </a:cxn>
                <a:cxn ang="0">
                  <a:pos x="2" y="8"/>
                </a:cxn>
                <a:cxn ang="0">
                  <a:pos x="2" y="6"/>
                </a:cxn>
                <a:cxn ang="0">
                  <a:pos x="0" y="6"/>
                </a:cxn>
                <a:cxn ang="0">
                  <a:pos x="0" y="2"/>
                </a:cxn>
                <a:cxn ang="0">
                  <a:pos x="2" y="2"/>
                </a:cxn>
                <a:cxn ang="0">
                  <a:pos x="3" y="0"/>
                </a:cxn>
              </a:cxnLst>
              <a:rect l="0" t="0" r="r" b="b"/>
              <a:pathLst>
                <a:path w="12" h="9">
                  <a:moveTo>
                    <a:pt x="3" y="0"/>
                  </a:moveTo>
                  <a:lnTo>
                    <a:pt x="6" y="0"/>
                  </a:lnTo>
                  <a:lnTo>
                    <a:pt x="6" y="2"/>
                  </a:lnTo>
                  <a:lnTo>
                    <a:pt x="9" y="2"/>
                  </a:lnTo>
                  <a:lnTo>
                    <a:pt x="12" y="5"/>
                  </a:lnTo>
                  <a:lnTo>
                    <a:pt x="12" y="6"/>
                  </a:lnTo>
                  <a:lnTo>
                    <a:pt x="10" y="8"/>
                  </a:lnTo>
                  <a:lnTo>
                    <a:pt x="7" y="8"/>
                  </a:lnTo>
                  <a:lnTo>
                    <a:pt x="6" y="9"/>
                  </a:lnTo>
                  <a:lnTo>
                    <a:pt x="5" y="9"/>
                  </a:lnTo>
                  <a:lnTo>
                    <a:pt x="5" y="8"/>
                  </a:lnTo>
                  <a:lnTo>
                    <a:pt x="2" y="8"/>
                  </a:lnTo>
                  <a:lnTo>
                    <a:pt x="2" y="6"/>
                  </a:lnTo>
                  <a:lnTo>
                    <a:pt x="0" y="6"/>
                  </a:lnTo>
                  <a:lnTo>
                    <a:pt x="0" y="2"/>
                  </a:lnTo>
                  <a:lnTo>
                    <a:pt x="2" y="2"/>
                  </a:lnTo>
                  <a:lnTo>
                    <a:pt x="3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rgbClr val="DEEBF7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6" name="Freeform 30"/>
            <p:cNvSpPr>
              <a:spLocks/>
            </p:cNvSpPr>
            <p:nvPr/>
          </p:nvSpPr>
          <p:spPr bwMode="auto">
            <a:xfrm>
              <a:off x="4071855" y="3006312"/>
              <a:ext cx="15473" cy="12792"/>
            </a:xfrm>
            <a:custGeom>
              <a:avLst/>
              <a:gdLst/>
              <a:ahLst/>
              <a:cxnLst>
                <a:cxn ang="0">
                  <a:pos x="3" y="0"/>
                </a:cxn>
                <a:cxn ang="0">
                  <a:pos x="4" y="0"/>
                </a:cxn>
                <a:cxn ang="0">
                  <a:pos x="6" y="1"/>
                </a:cxn>
                <a:cxn ang="0">
                  <a:pos x="6" y="3"/>
                </a:cxn>
                <a:cxn ang="0">
                  <a:pos x="9" y="3"/>
                </a:cxn>
                <a:cxn ang="0">
                  <a:pos x="9" y="4"/>
                </a:cxn>
                <a:cxn ang="0">
                  <a:pos x="10" y="4"/>
                </a:cxn>
                <a:cxn ang="0">
                  <a:pos x="10" y="8"/>
                </a:cxn>
                <a:cxn ang="0">
                  <a:pos x="4" y="8"/>
                </a:cxn>
                <a:cxn ang="0">
                  <a:pos x="3" y="7"/>
                </a:cxn>
                <a:cxn ang="0">
                  <a:pos x="0" y="7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3" y="0"/>
                </a:cxn>
              </a:cxnLst>
              <a:rect l="0" t="0" r="r" b="b"/>
              <a:pathLst>
                <a:path w="10" h="8">
                  <a:moveTo>
                    <a:pt x="3" y="0"/>
                  </a:moveTo>
                  <a:lnTo>
                    <a:pt x="4" y="0"/>
                  </a:lnTo>
                  <a:lnTo>
                    <a:pt x="6" y="1"/>
                  </a:lnTo>
                  <a:lnTo>
                    <a:pt x="6" y="3"/>
                  </a:lnTo>
                  <a:lnTo>
                    <a:pt x="9" y="3"/>
                  </a:lnTo>
                  <a:lnTo>
                    <a:pt x="9" y="4"/>
                  </a:lnTo>
                  <a:lnTo>
                    <a:pt x="10" y="4"/>
                  </a:lnTo>
                  <a:lnTo>
                    <a:pt x="10" y="8"/>
                  </a:lnTo>
                  <a:lnTo>
                    <a:pt x="4" y="8"/>
                  </a:lnTo>
                  <a:lnTo>
                    <a:pt x="3" y="7"/>
                  </a:lnTo>
                  <a:lnTo>
                    <a:pt x="0" y="7"/>
                  </a:lnTo>
                  <a:lnTo>
                    <a:pt x="0" y="1"/>
                  </a:lnTo>
                  <a:lnTo>
                    <a:pt x="1" y="1"/>
                  </a:lnTo>
                  <a:lnTo>
                    <a:pt x="3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rgbClr val="DEEBF7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7" name="Freeform 31"/>
            <p:cNvSpPr>
              <a:spLocks/>
            </p:cNvSpPr>
            <p:nvPr/>
          </p:nvSpPr>
          <p:spPr bwMode="auto">
            <a:xfrm>
              <a:off x="4096611" y="2816024"/>
              <a:ext cx="24757" cy="27184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6" y="0"/>
                </a:cxn>
                <a:cxn ang="0">
                  <a:pos x="6" y="1"/>
                </a:cxn>
                <a:cxn ang="0">
                  <a:pos x="7" y="1"/>
                </a:cxn>
                <a:cxn ang="0">
                  <a:pos x="7" y="3"/>
                </a:cxn>
                <a:cxn ang="0">
                  <a:pos x="8" y="3"/>
                </a:cxn>
                <a:cxn ang="0">
                  <a:pos x="8" y="6"/>
                </a:cxn>
                <a:cxn ang="0">
                  <a:pos x="14" y="6"/>
                </a:cxn>
                <a:cxn ang="0">
                  <a:pos x="14" y="7"/>
                </a:cxn>
                <a:cxn ang="0">
                  <a:pos x="16" y="7"/>
                </a:cxn>
                <a:cxn ang="0">
                  <a:pos x="16" y="17"/>
                </a:cxn>
                <a:cxn ang="0">
                  <a:pos x="14" y="16"/>
                </a:cxn>
                <a:cxn ang="0">
                  <a:pos x="11" y="16"/>
                </a:cxn>
                <a:cxn ang="0">
                  <a:pos x="10" y="14"/>
                </a:cxn>
                <a:cxn ang="0">
                  <a:pos x="8" y="14"/>
                </a:cxn>
                <a:cxn ang="0">
                  <a:pos x="8" y="13"/>
                </a:cxn>
                <a:cxn ang="0">
                  <a:pos x="7" y="13"/>
                </a:cxn>
                <a:cxn ang="0">
                  <a:pos x="1" y="4"/>
                </a:cxn>
                <a:cxn ang="0">
                  <a:pos x="0" y="1"/>
                </a:cxn>
                <a:cxn ang="0">
                  <a:pos x="1" y="0"/>
                </a:cxn>
              </a:cxnLst>
              <a:rect l="0" t="0" r="r" b="b"/>
              <a:pathLst>
                <a:path w="16" h="17">
                  <a:moveTo>
                    <a:pt x="1" y="0"/>
                  </a:moveTo>
                  <a:lnTo>
                    <a:pt x="6" y="0"/>
                  </a:lnTo>
                  <a:lnTo>
                    <a:pt x="6" y="1"/>
                  </a:lnTo>
                  <a:lnTo>
                    <a:pt x="7" y="1"/>
                  </a:lnTo>
                  <a:lnTo>
                    <a:pt x="7" y="3"/>
                  </a:lnTo>
                  <a:lnTo>
                    <a:pt x="8" y="3"/>
                  </a:lnTo>
                  <a:lnTo>
                    <a:pt x="8" y="6"/>
                  </a:lnTo>
                  <a:lnTo>
                    <a:pt x="14" y="6"/>
                  </a:lnTo>
                  <a:lnTo>
                    <a:pt x="14" y="7"/>
                  </a:lnTo>
                  <a:lnTo>
                    <a:pt x="16" y="7"/>
                  </a:lnTo>
                  <a:lnTo>
                    <a:pt x="16" y="17"/>
                  </a:lnTo>
                  <a:lnTo>
                    <a:pt x="14" y="16"/>
                  </a:lnTo>
                  <a:lnTo>
                    <a:pt x="11" y="16"/>
                  </a:lnTo>
                  <a:lnTo>
                    <a:pt x="10" y="14"/>
                  </a:lnTo>
                  <a:lnTo>
                    <a:pt x="8" y="14"/>
                  </a:lnTo>
                  <a:lnTo>
                    <a:pt x="8" y="13"/>
                  </a:lnTo>
                  <a:lnTo>
                    <a:pt x="7" y="13"/>
                  </a:lnTo>
                  <a:lnTo>
                    <a:pt x="1" y="4"/>
                  </a:lnTo>
                  <a:lnTo>
                    <a:pt x="0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9DC3E6"/>
            </a:solidFill>
            <a:ln w="9525">
              <a:solidFill>
                <a:srgbClr val="DEEBF7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8" name="Freeform 32"/>
            <p:cNvSpPr>
              <a:spLocks/>
            </p:cNvSpPr>
            <p:nvPr/>
          </p:nvSpPr>
          <p:spPr bwMode="auto">
            <a:xfrm>
              <a:off x="4056382" y="2868793"/>
              <a:ext cx="29398" cy="25585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16" y="0"/>
                </a:cxn>
                <a:cxn ang="0">
                  <a:pos x="19" y="1"/>
                </a:cxn>
                <a:cxn ang="0">
                  <a:pos x="19" y="4"/>
                </a:cxn>
                <a:cxn ang="0">
                  <a:pos x="16" y="7"/>
                </a:cxn>
                <a:cxn ang="0">
                  <a:pos x="14" y="10"/>
                </a:cxn>
                <a:cxn ang="0">
                  <a:pos x="14" y="16"/>
                </a:cxn>
                <a:cxn ang="0">
                  <a:pos x="4" y="16"/>
                </a:cxn>
                <a:cxn ang="0">
                  <a:pos x="3" y="14"/>
                </a:cxn>
                <a:cxn ang="0">
                  <a:pos x="1" y="14"/>
                </a:cxn>
                <a:cxn ang="0">
                  <a:pos x="0" y="13"/>
                </a:cxn>
                <a:cxn ang="0">
                  <a:pos x="0" y="7"/>
                </a:cxn>
                <a:cxn ang="0">
                  <a:pos x="1" y="7"/>
                </a:cxn>
                <a:cxn ang="0">
                  <a:pos x="1" y="6"/>
                </a:cxn>
                <a:cxn ang="0">
                  <a:pos x="3" y="4"/>
                </a:cxn>
                <a:cxn ang="0">
                  <a:pos x="6" y="4"/>
                </a:cxn>
                <a:cxn ang="0">
                  <a:pos x="9" y="1"/>
                </a:cxn>
                <a:cxn ang="0">
                  <a:pos x="11" y="0"/>
                </a:cxn>
              </a:cxnLst>
              <a:rect l="0" t="0" r="r" b="b"/>
              <a:pathLst>
                <a:path w="19" h="16">
                  <a:moveTo>
                    <a:pt x="11" y="0"/>
                  </a:moveTo>
                  <a:lnTo>
                    <a:pt x="16" y="0"/>
                  </a:lnTo>
                  <a:lnTo>
                    <a:pt x="19" y="1"/>
                  </a:lnTo>
                  <a:lnTo>
                    <a:pt x="19" y="4"/>
                  </a:lnTo>
                  <a:lnTo>
                    <a:pt x="16" y="7"/>
                  </a:lnTo>
                  <a:lnTo>
                    <a:pt x="14" y="10"/>
                  </a:lnTo>
                  <a:lnTo>
                    <a:pt x="14" y="16"/>
                  </a:lnTo>
                  <a:lnTo>
                    <a:pt x="4" y="16"/>
                  </a:lnTo>
                  <a:lnTo>
                    <a:pt x="3" y="14"/>
                  </a:lnTo>
                  <a:lnTo>
                    <a:pt x="1" y="14"/>
                  </a:lnTo>
                  <a:lnTo>
                    <a:pt x="0" y="13"/>
                  </a:lnTo>
                  <a:lnTo>
                    <a:pt x="0" y="7"/>
                  </a:lnTo>
                  <a:lnTo>
                    <a:pt x="1" y="7"/>
                  </a:lnTo>
                  <a:lnTo>
                    <a:pt x="1" y="6"/>
                  </a:lnTo>
                  <a:lnTo>
                    <a:pt x="3" y="4"/>
                  </a:lnTo>
                  <a:lnTo>
                    <a:pt x="6" y="4"/>
                  </a:lnTo>
                  <a:lnTo>
                    <a:pt x="9" y="1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9DC3E6"/>
            </a:solidFill>
            <a:ln w="9525">
              <a:solidFill>
                <a:srgbClr val="DEEBF7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9" name="Freeform 33"/>
            <p:cNvSpPr>
              <a:spLocks noEditPoints="1"/>
            </p:cNvSpPr>
            <p:nvPr/>
          </p:nvSpPr>
          <p:spPr bwMode="auto">
            <a:xfrm>
              <a:off x="4337988" y="2344302"/>
              <a:ext cx="188769" cy="260647"/>
            </a:xfrm>
            <a:custGeom>
              <a:avLst/>
              <a:gdLst/>
              <a:ahLst/>
              <a:cxnLst>
                <a:cxn ang="0">
                  <a:pos x="24" y="120"/>
                </a:cxn>
                <a:cxn ang="0">
                  <a:pos x="14" y="111"/>
                </a:cxn>
                <a:cxn ang="0">
                  <a:pos x="14" y="116"/>
                </a:cxn>
                <a:cxn ang="0">
                  <a:pos x="10" y="110"/>
                </a:cxn>
                <a:cxn ang="0">
                  <a:pos x="6" y="110"/>
                </a:cxn>
                <a:cxn ang="0">
                  <a:pos x="3" y="110"/>
                </a:cxn>
                <a:cxn ang="0">
                  <a:pos x="3" y="101"/>
                </a:cxn>
                <a:cxn ang="0">
                  <a:pos x="7" y="100"/>
                </a:cxn>
                <a:cxn ang="0">
                  <a:pos x="6" y="78"/>
                </a:cxn>
                <a:cxn ang="0">
                  <a:pos x="6" y="81"/>
                </a:cxn>
                <a:cxn ang="0">
                  <a:pos x="92" y="77"/>
                </a:cxn>
                <a:cxn ang="0">
                  <a:pos x="90" y="103"/>
                </a:cxn>
                <a:cxn ang="0">
                  <a:pos x="100" y="86"/>
                </a:cxn>
                <a:cxn ang="0">
                  <a:pos x="115" y="88"/>
                </a:cxn>
                <a:cxn ang="0">
                  <a:pos x="120" y="98"/>
                </a:cxn>
                <a:cxn ang="0">
                  <a:pos x="120" y="116"/>
                </a:cxn>
                <a:cxn ang="0">
                  <a:pos x="109" y="131"/>
                </a:cxn>
                <a:cxn ang="0">
                  <a:pos x="116" y="136"/>
                </a:cxn>
                <a:cxn ang="0">
                  <a:pos x="119" y="147"/>
                </a:cxn>
                <a:cxn ang="0">
                  <a:pos x="110" y="162"/>
                </a:cxn>
                <a:cxn ang="0">
                  <a:pos x="83" y="160"/>
                </a:cxn>
                <a:cxn ang="0">
                  <a:pos x="77" y="151"/>
                </a:cxn>
                <a:cxn ang="0">
                  <a:pos x="60" y="146"/>
                </a:cxn>
                <a:cxn ang="0">
                  <a:pos x="52" y="141"/>
                </a:cxn>
                <a:cxn ang="0">
                  <a:pos x="47" y="134"/>
                </a:cxn>
                <a:cxn ang="0">
                  <a:pos x="42" y="114"/>
                </a:cxn>
                <a:cxn ang="0">
                  <a:pos x="33" y="110"/>
                </a:cxn>
                <a:cxn ang="0">
                  <a:pos x="36" y="103"/>
                </a:cxn>
                <a:cxn ang="0">
                  <a:pos x="40" y="98"/>
                </a:cxn>
                <a:cxn ang="0">
                  <a:pos x="52" y="94"/>
                </a:cxn>
                <a:cxn ang="0">
                  <a:pos x="56" y="81"/>
                </a:cxn>
                <a:cxn ang="0">
                  <a:pos x="75" y="76"/>
                </a:cxn>
                <a:cxn ang="0">
                  <a:pos x="4" y="71"/>
                </a:cxn>
                <a:cxn ang="0">
                  <a:pos x="29" y="77"/>
                </a:cxn>
                <a:cxn ang="0">
                  <a:pos x="36" y="84"/>
                </a:cxn>
                <a:cxn ang="0">
                  <a:pos x="40" y="90"/>
                </a:cxn>
                <a:cxn ang="0">
                  <a:pos x="34" y="98"/>
                </a:cxn>
                <a:cxn ang="0">
                  <a:pos x="20" y="97"/>
                </a:cxn>
                <a:cxn ang="0">
                  <a:pos x="12" y="88"/>
                </a:cxn>
                <a:cxn ang="0">
                  <a:pos x="96" y="43"/>
                </a:cxn>
                <a:cxn ang="0">
                  <a:pos x="95" y="44"/>
                </a:cxn>
                <a:cxn ang="0">
                  <a:pos x="47" y="8"/>
                </a:cxn>
                <a:cxn ang="0">
                  <a:pos x="43" y="4"/>
                </a:cxn>
                <a:cxn ang="0">
                  <a:pos x="80" y="20"/>
                </a:cxn>
                <a:cxn ang="0">
                  <a:pos x="95" y="43"/>
                </a:cxn>
                <a:cxn ang="0">
                  <a:pos x="83" y="68"/>
                </a:cxn>
                <a:cxn ang="0">
                  <a:pos x="62" y="73"/>
                </a:cxn>
                <a:cxn ang="0">
                  <a:pos x="47" y="78"/>
                </a:cxn>
                <a:cxn ang="0">
                  <a:pos x="30" y="77"/>
                </a:cxn>
                <a:cxn ang="0">
                  <a:pos x="32" y="64"/>
                </a:cxn>
                <a:cxn ang="0">
                  <a:pos x="22" y="57"/>
                </a:cxn>
                <a:cxn ang="0">
                  <a:pos x="26" y="47"/>
                </a:cxn>
                <a:cxn ang="0">
                  <a:pos x="30" y="41"/>
                </a:cxn>
                <a:cxn ang="0">
                  <a:pos x="33" y="27"/>
                </a:cxn>
                <a:cxn ang="0">
                  <a:pos x="45" y="21"/>
                </a:cxn>
                <a:cxn ang="0">
                  <a:pos x="63" y="14"/>
                </a:cxn>
                <a:cxn ang="0">
                  <a:pos x="66" y="4"/>
                </a:cxn>
                <a:cxn ang="0">
                  <a:pos x="16" y="0"/>
                </a:cxn>
                <a:cxn ang="0">
                  <a:pos x="13" y="7"/>
                </a:cxn>
                <a:cxn ang="0">
                  <a:pos x="9" y="0"/>
                </a:cxn>
              </a:cxnLst>
              <a:rect l="0" t="0" r="r" b="b"/>
              <a:pathLst>
                <a:path w="122" h="163">
                  <a:moveTo>
                    <a:pt x="24" y="113"/>
                  </a:moveTo>
                  <a:lnTo>
                    <a:pt x="27" y="113"/>
                  </a:lnTo>
                  <a:lnTo>
                    <a:pt x="29" y="114"/>
                  </a:lnTo>
                  <a:lnTo>
                    <a:pt x="29" y="119"/>
                  </a:lnTo>
                  <a:lnTo>
                    <a:pt x="27" y="120"/>
                  </a:lnTo>
                  <a:lnTo>
                    <a:pt x="24" y="120"/>
                  </a:lnTo>
                  <a:lnTo>
                    <a:pt x="24" y="119"/>
                  </a:lnTo>
                  <a:lnTo>
                    <a:pt x="23" y="119"/>
                  </a:lnTo>
                  <a:lnTo>
                    <a:pt x="23" y="114"/>
                  </a:lnTo>
                  <a:lnTo>
                    <a:pt x="24" y="114"/>
                  </a:lnTo>
                  <a:lnTo>
                    <a:pt x="24" y="113"/>
                  </a:lnTo>
                  <a:close/>
                  <a:moveTo>
                    <a:pt x="14" y="111"/>
                  </a:moveTo>
                  <a:lnTo>
                    <a:pt x="19" y="111"/>
                  </a:lnTo>
                  <a:lnTo>
                    <a:pt x="19" y="113"/>
                  </a:lnTo>
                  <a:lnTo>
                    <a:pt x="20" y="113"/>
                  </a:lnTo>
                  <a:lnTo>
                    <a:pt x="20" y="114"/>
                  </a:lnTo>
                  <a:lnTo>
                    <a:pt x="19" y="116"/>
                  </a:lnTo>
                  <a:lnTo>
                    <a:pt x="14" y="116"/>
                  </a:lnTo>
                  <a:lnTo>
                    <a:pt x="13" y="114"/>
                  </a:lnTo>
                  <a:lnTo>
                    <a:pt x="13" y="113"/>
                  </a:lnTo>
                  <a:lnTo>
                    <a:pt x="14" y="113"/>
                  </a:lnTo>
                  <a:lnTo>
                    <a:pt x="14" y="111"/>
                  </a:lnTo>
                  <a:close/>
                  <a:moveTo>
                    <a:pt x="6" y="110"/>
                  </a:moveTo>
                  <a:lnTo>
                    <a:pt x="10" y="110"/>
                  </a:lnTo>
                  <a:lnTo>
                    <a:pt x="12" y="111"/>
                  </a:lnTo>
                  <a:lnTo>
                    <a:pt x="12" y="113"/>
                  </a:lnTo>
                  <a:lnTo>
                    <a:pt x="10" y="113"/>
                  </a:lnTo>
                  <a:lnTo>
                    <a:pt x="10" y="114"/>
                  </a:lnTo>
                  <a:lnTo>
                    <a:pt x="6" y="114"/>
                  </a:lnTo>
                  <a:lnTo>
                    <a:pt x="6" y="110"/>
                  </a:lnTo>
                  <a:close/>
                  <a:moveTo>
                    <a:pt x="3" y="101"/>
                  </a:moveTo>
                  <a:lnTo>
                    <a:pt x="4" y="101"/>
                  </a:lnTo>
                  <a:lnTo>
                    <a:pt x="4" y="103"/>
                  </a:lnTo>
                  <a:lnTo>
                    <a:pt x="6" y="103"/>
                  </a:lnTo>
                  <a:lnTo>
                    <a:pt x="6" y="107"/>
                  </a:lnTo>
                  <a:lnTo>
                    <a:pt x="3" y="110"/>
                  </a:lnTo>
                  <a:lnTo>
                    <a:pt x="3" y="108"/>
                  </a:lnTo>
                  <a:lnTo>
                    <a:pt x="1" y="108"/>
                  </a:lnTo>
                  <a:lnTo>
                    <a:pt x="0" y="107"/>
                  </a:lnTo>
                  <a:lnTo>
                    <a:pt x="0" y="106"/>
                  </a:lnTo>
                  <a:lnTo>
                    <a:pt x="1" y="103"/>
                  </a:lnTo>
                  <a:lnTo>
                    <a:pt x="3" y="101"/>
                  </a:lnTo>
                  <a:close/>
                  <a:moveTo>
                    <a:pt x="7" y="96"/>
                  </a:moveTo>
                  <a:lnTo>
                    <a:pt x="16" y="96"/>
                  </a:lnTo>
                  <a:lnTo>
                    <a:pt x="17" y="97"/>
                  </a:lnTo>
                  <a:lnTo>
                    <a:pt x="17" y="98"/>
                  </a:lnTo>
                  <a:lnTo>
                    <a:pt x="16" y="100"/>
                  </a:lnTo>
                  <a:lnTo>
                    <a:pt x="7" y="100"/>
                  </a:lnTo>
                  <a:lnTo>
                    <a:pt x="7" y="98"/>
                  </a:lnTo>
                  <a:lnTo>
                    <a:pt x="6" y="98"/>
                  </a:lnTo>
                  <a:lnTo>
                    <a:pt x="6" y="97"/>
                  </a:lnTo>
                  <a:lnTo>
                    <a:pt x="7" y="97"/>
                  </a:lnTo>
                  <a:lnTo>
                    <a:pt x="7" y="96"/>
                  </a:lnTo>
                  <a:close/>
                  <a:moveTo>
                    <a:pt x="6" y="78"/>
                  </a:moveTo>
                  <a:lnTo>
                    <a:pt x="12" y="88"/>
                  </a:lnTo>
                  <a:lnTo>
                    <a:pt x="10" y="87"/>
                  </a:lnTo>
                  <a:lnTo>
                    <a:pt x="9" y="84"/>
                  </a:lnTo>
                  <a:lnTo>
                    <a:pt x="7" y="83"/>
                  </a:lnTo>
                  <a:lnTo>
                    <a:pt x="7" y="81"/>
                  </a:lnTo>
                  <a:lnTo>
                    <a:pt x="6" y="81"/>
                  </a:lnTo>
                  <a:lnTo>
                    <a:pt x="6" y="78"/>
                  </a:lnTo>
                  <a:close/>
                  <a:moveTo>
                    <a:pt x="75" y="74"/>
                  </a:moveTo>
                  <a:lnTo>
                    <a:pt x="88" y="74"/>
                  </a:lnTo>
                  <a:lnTo>
                    <a:pt x="89" y="76"/>
                  </a:lnTo>
                  <a:lnTo>
                    <a:pt x="90" y="76"/>
                  </a:lnTo>
                  <a:lnTo>
                    <a:pt x="92" y="77"/>
                  </a:lnTo>
                  <a:lnTo>
                    <a:pt x="92" y="81"/>
                  </a:lnTo>
                  <a:lnTo>
                    <a:pt x="90" y="84"/>
                  </a:lnTo>
                  <a:lnTo>
                    <a:pt x="90" y="86"/>
                  </a:lnTo>
                  <a:lnTo>
                    <a:pt x="86" y="94"/>
                  </a:lnTo>
                  <a:lnTo>
                    <a:pt x="86" y="103"/>
                  </a:lnTo>
                  <a:lnTo>
                    <a:pt x="90" y="103"/>
                  </a:lnTo>
                  <a:lnTo>
                    <a:pt x="92" y="101"/>
                  </a:lnTo>
                  <a:lnTo>
                    <a:pt x="92" y="93"/>
                  </a:lnTo>
                  <a:lnTo>
                    <a:pt x="95" y="90"/>
                  </a:lnTo>
                  <a:lnTo>
                    <a:pt x="95" y="88"/>
                  </a:lnTo>
                  <a:lnTo>
                    <a:pt x="96" y="88"/>
                  </a:lnTo>
                  <a:lnTo>
                    <a:pt x="100" y="86"/>
                  </a:lnTo>
                  <a:lnTo>
                    <a:pt x="103" y="84"/>
                  </a:lnTo>
                  <a:lnTo>
                    <a:pt x="105" y="84"/>
                  </a:lnTo>
                  <a:lnTo>
                    <a:pt x="106" y="83"/>
                  </a:lnTo>
                  <a:lnTo>
                    <a:pt x="110" y="87"/>
                  </a:lnTo>
                  <a:lnTo>
                    <a:pt x="113" y="88"/>
                  </a:lnTo>
                  <a:lnTo>
                    <a:pt x="115" y="88"/>
                  </a:lnTo>
                  <a:lnTo>
                    <a:pt x="116" y="90"/>
                  </a:lnTo>
                  <a:lnTo>
                    <a:pt x="116" y="91"/>
                  </a:lnTo>
                  <a:lnTo>
                    <a:pt x="118" y="91"/>
                  </a:lnTo>
                  <a:lnTo>
                    <a:pt x="118" y="93"/>
                  </a:lnTo>
                  <a:lnTo>
                    <a:pt x="120" y="96"/>
                  </a:lnTo>
                  <a:lnTo>
                    <a:pt x="120" y="98"/>
                  </a:lnTo>
                  <a:lnTo>
                    <a:pt x="122" y="101"/>
                  </a:lnTo>
                  <a:lnTo>
                    <a:pt x="122" y="110"/>
                  </a:lnTo>
                  <a:lnTo>
                    <a:pt x="120" y="111"/>
                  </a:lnTo>
                  <a:lnTo>
                    <a:pt x="120" y="113"/>
                  </a:lnTo>
                  <a:lnTo>
                    <a:pt x="122" y="114"/>
                  </a:lnTo>
                  <a:lnTo>
                    <a:pt x="120" y="116"/>
                  </a:lnTo>
                  <a:lnTo>
                    <a:pt x="120" y="121"/>
                  </a:lnTo>
                  <a:lnTo>
                    <a:pt x="118" y="124"/>
                  </a:lnTo>
                  <a:lnTo>
                    <a:pt x="115" y="124"/>
                  </a:lnTo>
                  <a:lnTo>
                    <a:pt x="113" y="126"/>
                  </a:lnTo>
                  <a:lnTo>
                    <a:pt x="109" y="126"/>
                  </a:lnTo>
                  <a:lnTo>
                    <a:pt x="109" y="131"/>
                  </a:lnTo>
                  <a:lnTo>
                    <a:pt x="110" y="131"/>
                  </a:lnTo>
                  <a:lnTo>
                    <a:pt x="110" y="133"/>
                  </a:lnTo>
                  <a:lnTo>
                    <a:pt x="112" y="134"/>
                  </a:lnTo>
                  <a:lnTo>
                    <a:pt x="113" y="134"/>
                  </a:lnTo>
                  <a:lnTo>
                    <a:pt x="113" y="136"/>
                  </a:lnTo>
                  <a:lnTo>
                    <a:pt x="116" y="136"/>
                  </a:lnTo>
                  <a:lnTo>
                    <a:pt x="116" y="137"/>
                  </a:lnTo>
                  <a:lnTo>
                    <a:pt x="118" y="137"/>
                  </a:lnTo>
                  <a:lnTo>
                    <a:pt x="119" y="139"/>
                  </a:lnTo>
                  <a:lnTo>
                    <a:pt x="120" y="139"/>
                  </a:lnTo>
                  <a:lnTo>
                    <a:pt x="120" y="144"/>
                  </a:lnTo>
                  <a:lnTo>
                    <a:pt x="119" y="147"/>
                  </a:lnTo>
                  <a:lnTo>
                    <a:pt x="116" y="150"/>
                  </a:lnTo>
                  <a:lnTo>
                    <a:pt x="116" y="151"/>
                  </a:lnTo>
                  <a:lnTo>
                    <a:pt x="115" y="153"/>
                  </a:lnTo>
                  <a:lnTo>
                    <a:pt x="115" y="156"/>
                  </a:lnTo>
                  <a:lnTo>
                    <a:pt x="110" y="160"/>
                  </a:lnTo>
                  <a:lnTo>
                    <a:pt x="110" y="162"/>
                  </a:lnTo>
                  <a:lnTo>
                    <a:pt x="100" y="162"/>
                  </a:lnTo>
                  <a:lnTo>
                    <a:pt x="99" y="163"/>
                  </a:lnTo>
                  <a:lnTo>
                    <a:pt x="85" y="163"/>
                  </a:lnTo>
                  <a:lnTo>
                    <a:pt x="85" y="162"/>
                  </a:lnTo>
                  <a:lnTo>
                    <a:pt x="83" y="162"/>
                  </a:lnTo>
                  <a:lnTo>
                    <a:pt x="83" y="160"/>
                  </a:lnTo>
                  <a:lnTo>
                    <a:pt x="82" y="160"/>
                  </a:lnTo>
                  <a:lnTo>
                    <a:pt x="80" y="159"/>
                  </a:lnTo>
                  <a:lnTo>
                    <a:pt x="80" y="157"/>
                  </a:lnTo>
                  <a:lnTo>
                    <a:pt x="79" y="154"/>
                  </a:lnTo>
                  <a:lnTo>
                    <a:pt x="77" y="153"/>
                  </a:lnTo>
                  <a:lnTo>
                    <a:pt x="77" y="151"/>
                  </a:lnTo>
                  <a:lnTo>
                    <a:pt x="76" y="151"/>
                  </a:lnTo>
                  <a:lnTo>
                    <a:pt x="75" y="150"/>
                  </a:lnTo>
                  <a:lnTo>
                    <a:pt x="66" y="150"/>
                  </a:lnTo>
                  <a:lnTo>
                    <a:pt x="65" y="149"/>
                  </a:lnTo>
                  <a:lnTo>
                    <a:pt x="63" y="149"/>
                  </a:lnTo>
                  <a:lnTo>
                    <a:pt x="60" y="146"/>
                  </a:lnTo>
                  <a:lnTo>
                    <a:pt x="57" y="146"/>
                  </a:lnTo>
                  <a:lnTo>
                    <a:pt x="56" y="144"/>
                  </a:lnTo>
                  <a:lnTo>
                    <a:pt x="55" y="144"/>
                  </a:lnTo>
                  <a:lnTo>
                    <a:pt x="55" y="143"/>
                  </a:lnTo>
                  <a:lnTo>
                    <a:pt x="52" y="143"/>
                  </a:lnTo>
                  <a:lnTo>
                    <a:pt x="52" y="141"/>
                  </a:lnTo>
                  <a:lnTo>
                    <a:pt x="50" y="141"/>
                  </a:lnTo>
                  <a:lnTo>
                    <a:pt x="50" y="140"/>
                  </a:lnTo>
                  <a:lnTo>
                    <a:pt x="49" y="139"/>
                  </a:lnTo>
                  <a:lnTo>
                    <a:pt x="49" y="137"/>
                  </a:lnTo>
                  <a:lnTo>
                    <a:pt x="47" y="136"/>
                  </a:lnTo>
                  <a:lnTo>
                    <a:pt x="47" y="134"/>
                  </a:lnTo>
                  <a:lnTo>
                    <a:pt x="46" y="134"/>
                  </a:lnTo>
                  <a:lnTo>
                    <a:pt x="46" y="131"/>
                  </a:lnTo>
                  <a:lnTo>
                    <a:pt x="45" y="130"/>
                  </a:lnTo>
                  <a:lnTo>
                    <a:pt x="45" y="116"/>
                  </a:lnTo>
                  <a:lnTo>
                    <a:pt x="43" y="116"/>
                  </a:lnTo>
                  <a:lnTo>
                    <a:pt x="42" y="114"/>
                  </a:lnTo>
                  <a:lnTo>
                    <a:pt x="40" y="114"/>
                  </a:lnTo>
                  <a:lnTo>
                    <a:pt x="39" y="113"/>
                  </a:lnTo>
                  <a:lnTo>
                    <a:pt x="36" y="111"/>
                  </a:lnTo>
                  <a:lnTo>
                    <a:pt x="34" y="111"/>
                  </a:lnTo>
                  <a:lnTo>
                    <a:pt x="34" y="110"/>
                  </a:lnTo>
                  <a:lnTo>
                    <a:pt x="33" y="110"/>
                  </a:lnTo>
                  <a:lnTo>
                    <a:pt x="33" y="108"/>
                  </a:lnTo>
                  <a:lnTo>
                    <a:pt x="32" y="108"/>
                  </a:lnTo>
                  <a:lnTo>
                    <a:pt x="32" y="106"/>
                  </a:lnTo>
                  <a:lnTo>
                    <a:pt x="33" y="104"/>
                  </a:lnTo>
                  <a:lnTo>
                    <a:pt x="33" y="103"/>
                  </a:lnTo>
                  <a:lnTo>
                    <a:pt x="36" y="103"/>
                  </a:lnTo>
                  <a:lnTo>
                    <a:pt x="36" y="101"/>
                  </a:lnTo>
                  <a:lnTo>
                    <a:pt x="37" y="101"/>
                  </a:lnTo>
                  <a:lnTo>
                    <a:pt x="37" y="100"/>
                  </a:lnTo>
                  <a:lnTo>
                    <a:pt x="39" y="100"/>
                  </a:lnTo>
                  <a:lnTo>
                    <a:pt x="39" y="98"/>
                  </a:lnTo>
                  <a:lnTo>
                    <a:pt x="40" y="98"/>
                  </a:lnTo>
                  <a:lnTo>
                    <a:pt x="40" y="97"/>
                  </a:lnTo>
                  <a:lnTo>
                    <a:pt x="43" y="97"/>
                  </a:lnTo>
                  <a:lnTo>
                    <a:pt x="43" y="96"/>
                  </a:lnTo>
                  <a:lnTo>
                    <a:pt x="47" y="96"/>
                  </a:lnTo>
                  <a:lnTo>
                    <a:pt x="49" y="94"/>
                  </a:lnTo>
                  <a:lnTo>
                    <a:pt x="52" y="94"/>
                  </a:lnTo>
                  <a:lnTo>
                    <a:pt x="52" y="93"/>
                  </a:lnTo>
                  <a:lnTo>
                    <a:pt x="53" y="91"/>
                  </a:lnTo>
                  <a:lnTo>
                    <a:pt x="53" y="87"/>
                  </a:lnTo>
                  <a:lnTo>
                    <a:pt x="55" y="86"/>
                  </a:lnTo>
                  <a:lnTo>
                    <a:pt x="55" y="83"/>
                  </a:lnTo>
                  <a:lnTo>
                    <a:pt x="56" y="81"/>
                  </a:lnTo>
                  <a:lnTo>
                    <a:pt x="56" y="80"/>
                  </a:lnTo>
                  <a:lnTo>
                    <a:pt x="57" y="80"/>
                  </a:lnTo>
                  <a:lnTo>
                    <a:pt x="59" y="78"/>
                  </a:lnTo>
                  <a:lnTo>
                    <a:pt x="67" y="78"/>
                  </a:lnTo>
                  <a:lnTo>
                    <a:pt x="73" y="76"/>
                  </a:lnTo>
                  <a:lnTo>
                    <a:pt x="75" y="76"/>
                  </a:lnTo>
                  <a:lnTo>
                    <a:pt x="75" y="74"/>
                  </a:lnTo>
                  <a:close/>
                  <a:moveTo>
                    <a:pt x="4" y="71"/>
                  </a:moveTo>
                  <a:lnTo>
                    <a:pt x="6" y="71"/>
                  </a:lnTo>
                  <a:lnTo>
                    <a:pt x="6" y="77"/>
                  </a:lnTo>
                  <a:lnTo>
                    <a:pt x="4" y="77"/>
                  </a:lnTo>
                  <a:lnTo>
                    <a:pt x="4" y="71"/>
                  </a:lnTo>
                  <a:close/>
                  <a:moveTo>
                    <a:pt x="12" y="70"/>
                  </a:moveTo>
                  <a:lnTo>
                    <a:pt x="16" y="70"/>
                  </a:lnTo>
                  <a:lnTo>
                    <a:pt x="17" y="71"/>
                  </a:lnTo>
                  <a:lnTo>
                    <a:pt x="20" y="71"/>
                  </a:lnTo>
                  <a:lnTo>
                    <a:pt x="20" y="73"/>
                  </a:lnTo>
                  <a:lnTo>
                    <a:pt x="29" y="77"/>
                  </a:lnTo>
                  <a:lnTo>
                    <a:pt x="30" y="78"/>
                  </a:lnTo>
                  <a:lnTo>
                    <a:pt x="30" y="80"/>
                  </a:lnTo>
                  <a:lnTo>
                    <a:pt x="32" y="80"/>
                  </a:lnTo>
                  <a:lnTo>
                    <a:pt x="32" y="81"/>
                  </a:lnTo>
                  <a:lnTo>
                    <a:pt x="33" y="81"/>
                  </a:lnTo>
                  <a:lnTo>
                    <a:pt x="36" y="84"/>
                  </a:lnTo>
                  <a:lnTo>
                    <a:pt x="36" y="86"/>
                  </a:lnTo>
                  <a:lnTo>
                    <a:pt x="37" y="86"/>
                  </a:lnTo>
                  <a:lnTo>
                    <a:pt x="37" y="87"/>
                  </a:lnTo>
                  <a:lnTo>
                    <a:pt x="39" y="88"/>
                  </a:lnTo>
                  <a:lnTo>
                    <a:pt x="39" y="90"/>
                  </a:lnTo>
                  <a:lnTo>
                    <a:pt x="40" y="90"/>
                  </a:lnTo>
                  <a:lnTo>
                    <a:pt x="40" y="91"/>
                  </a:lnTo>
                  <a:lnTo>
                    <a:pt x="39" y="93"/>
                  </a:lnTo>
                  <a:lnTo>
                    <a:pt x="39" y="94"/>
                  </a:lnTo>
                  <a:lnTo>
                    <a:pt x="36" y="97"/>
                  </a:lnTo>
                  <a:lnTo>
                    <a:pt x="36" y="98"/>
                  </a:lnTo>
                  <a:lnTo>
                    <a:pt x="34" y="98"/>
                  </a:lnTo>
                  <a:lnTo>
                    <a:pt x="33" y="100"/>
                  </a:lnTo>
                  <a:lnTo>
                    <a:pt x="26" y="100"/>
                  </a:lnTo>
                  <a:lnTo>
                    <a:pt x="24" y="98"/>
                  </a:lnTo>
                  <a:lnTo>
                    <a:pt x="22" y="98"/>
                  </a:lnTo>
                  <a:lnTo>
                    <a:pt x="22" y="97"/>
                  </a:lnTo>
                  <a:lnTo>
                    <a:pt x="20" y="97"/>
                  </a:lnTo>
                  <a:lnTo>
                    <a:pt x="20" y="96"/>
                  </a:lnTo>
                  <a:lnTo>
                    <a:pt x="19" y="96"/>
                  </a:lnTo>
                  <a:lnTo>
                    <a:pt x="16" y="93"/>
                  </a:lnTo>
                  <a:lnTo>
                    <a:pt x="13" y="91"/>
                  </a:lnTo>
                  <a:lnTo>
                    <a:pt x="13" y="90"/>
                  </a:lnTo>
                  <a:lnTo>
                    <a:pt x="12" y="88"/>
                  </a:lnTo>
                  <a:lnTo>
                    <a:pt x="12" y="70"/>
                  </a:lnTo>
                  <a:close/>
                  <a:moveTo>
                    <a:pt x="6" y="70"/>
                  </a:moveTo>
                  <a:lnTo>
                    <a:pt x="12" y="70"/>
                  </a:lnTo>
                  <a:lnTo>
                    <a:pt x="6" y="71"/>
                  </a:lnTo>
                  <a:lnTo>
                    <a:pt x="6" y="70"/>
                  </a:lnTo>
                  <a:close/>
                  <a:moveTo>
                    <a:pt x="96" y="43"/>
                  </a:moveTo>
                  <a:lnTo>
                    <a:pt x="98" y="43"/>
                  </a:lnTo>
                  <a:lnTo>
                    <a:pt x="99" y="44"/>
                  </a:lnTo>
                  <a:lnTo>
                    <a:pt x="99" y="50"/>
                  </a:lnTo>
                  <a:lnTo>
                    <a:pt x="96" y="50"/>
                  </a:lnTo>
                  <a:lnTo>
                    <a:pt x="95" y="48"/>
                  </a:lnTo>
                  <a:lnTo>
                    <a:pt x="95" y="44"/>
                  </a:lnTo>
                  <a:lnTo>
                    <a:pt x="96" y="44"/>
                  </a:lnTo>
                  <a:lnTo>
                    <a:pt x="96" y="43"/>
                  </a:lnTo>
                  <a:close/>
                  <a:moveTo>
                    <a:pt x="43" y="4"/>
                  </a:moveTo>
                  <a:lnTo>
                    <a:pt x="45" y="4"/>
                  </a:lnTo>
                  <a:lnTo>
                    <a:pt x="47" y="7"/>
                  </a:lnTo>
                  <a:lnTo>
                    <a:pt x="47" y="8"/>
                  </a:lnTo>
                  <a:lnTo>
                    <a:pt x="46" y="8"/>
                  </a:lnTo>
                  <a:lnTo>
                    <a:pt x="46" y="10"/>
                  </a:lnTo>
                  <a:lnTo>
                    <a:pt x="42" y="10"/>
                  </a:lnTo>
                  <a:lnTo>
                    <a:pt x="42" y="5"/>
                  </a:lnTo>
                  <a:lnTo>
                    <a:pt x="43" y="5"/>
                  </a:lnTo>
                  <a:lnTo>
                    <a:pt x="43" y="4"/>
                  </a:lnTo>
                  <a:close/>
                  <a:moveTo>
                    <a:pt x="69" y="0"/>
                  </a:moveTo>
                  <a:lnTo>
                    <a:pt x="76" y="0"/>
                  </a:lnTo>
                  <a:lnTo>
                    <a:pt x="79" y="2"/>
                  </a:lnTo>
                  <a:lnTo>
                    <a:pt x="79" y="4"/>
                  </a:lnTo>
                  <a:lnTo>
                    <a:pt x="80" y="5"/>
                  </a:lnTo>
                  <a:lnTo>
                    <a:pt x="80" y="20"/>
                  </a:lnTo>
                  <a:lnTo>
                    <a:pt x="82" y="21"/>
                  </a:lnTo>
                  <a:lnTo>
                    <a:pt x="82" y="22"/>
                  </a:lnTo>
                  <a:lnTo>
                    <a:pt x="83" y="24"/>
                  </a:lnTo>
                  <a:lnTo>
                    <a:pt x="85" y="24"/>
                  </a:lnTo>
                  <a:lnTo>
                    <a:pt x="95" y="34"/>
                  </a:lnTo>
                  <a:lnTo>
                    <a:pt x="95" y="43"/>
                  </a:lnTo>
                  <a:lnTo>
                    <a:pt x="88" y="50"/>
                  </a:lnTo>
                  <a:lnTo>
                    <a:pt x="88" y="65"/>
                  </a:lnTo>
                  <a:lnTo>
                    <a:pt x="86" y="65"/>
                  </a:lnTo>
                  <a:lnTo>
                    <a:pt x="86" y="67"/>
                  </a:lnTo>
                  <a:lnTo>
                    <a:pt x="83" y="67"/>
                  </a:lnTo>
                  <a:lnTo>
                    <a:pt x="83" y="68"/>
                  </a:lnTo>
                  <a:lnTo>
                    <a:pt x="69" y="68"/>
                  </a:lnTo>
                  <a:lnTo>
                    <a:pt x="67" y="70"/>
                  </a:lnTo>
                  <a:lnTo>
                    <a:pt x="65" y="70"/>
                  </a:lnTo>
                  <a:lnTo>
                    <a:pt x="65" y="71"/>
                  </a:lnTo>
                  <a:lnTo>
                    <a:pt x="63" y="71"/>
                  </a:lnTo>
                  <a:lnTo>
                    <a:pt x="62" y="73"/>
                  </a:lnTo>
                  <a:lnTo>
                    <a:pt x="59" y="73"/>
                  </a:lnTo>
                  <a:lnTo>
                    <a:pt x="56" y="76"/>
                  </a:lnTo>
                  <a:lnTo>
                    <a:pt x="53" y="76"/>
                  </a:lnTo>
                  <a:lnTo>
                    <a:pt x="52" y="77"/>
                  </a:lnTo>
                  <a:lnTo>
                    <a:pt x="50" y="77"/>
                  </a:lnTo>
                  <a:lnTo>
                    <a:pt x="47" y="78"/>
                  </a:lnTo>
                  <a:lnTo>
                    <a:pt x="42" y="78"/>
                  </a:lnTo>
                  <a:lnTo>
                    <a:pt x="42" y="80"/>
                  </a:lnTo>
                  <a:lnTo>
                    <a:pt x="36" y="80"/>
                  </a:lnTo>
                  <a:lnTo>
                    <a:pt x="34" y="78"/>
                  </a:lnTo>
                  <a:lnTo>
                    <a:pt x="30" y="78"/>
                  </a:lnTo>
                  <a:lnTo>
                    <a:pt x="30" y="77"/>
                  </a:lnTo>
                  <a:lnTo>
                    <a:pt x="29" y="76"/>
                  </a:lnTo>
                  <a:lnTo>
                    <a:pt x="29" y="68"/>
                  </a:lnTo>
                  <a:lnTo>
                    <a:pt x="30" y="67"/>
                  </a:lnTo>
                  <a:lnTo>
                    <a:pt x="30" y="65"/>
                  </a:lnTo>
                  <a:lnTo>
                    <a:pt x="32" y="65"/>
                  </a:lnTo>
                  <a:lnTo>
                    <a:pt x="32" y="64"/>
                  </a:lnTo>
                  <a:lnTo>
                    <a:pt x="33" y="64"/>
                  </a:lnTo>
                  <a:lnTo>
                    <a:pt x="34" y="61"/>
                  </a:lnTo>
                  <a:lnTo>
                    <a:pt x="34" y="60"/>
                  </a:lnTo>
                  <a:lnTo>
                    <a:pt x="23" y="60"/>
                  </a:lnTo>
                  <a:lnTo>
                    <a:pt x="23" y="57"/>
                  </a:lnTo>
                  <a:lnTo>
                    <a:pt x="22" y="57"/>
                  </a:lnTo>
                  <a:lnTo>
                    <a:pt x="22" y="55"/>
                  </a:lnTo>
                  <a:lnTo>
                    <a:pt x="23" y="53"/>
                  </a:lnTo>
                  <a:lnTo>
                    <a:pt x="23" y="50"/>
                  </a:lnTo>
                  <a:lnTo>
                    <a:pt x="24" y="50"/>
                  </a:lnTo>
                  <a:lnTo>
                    <a:pt x="24" y="48"/>
                  </a:lnTo>
                  <a:lnTo>
                    <a:pt x="26" y="47"/>
                  </a:lnTo>
                  <a:lnTo>
                    <a:pt x="26" y="45"/>
                  </a:lnTo>
                  <a:lnTo>
                    <a:pt x="27" y="45"/>
                  </a:lnTo>
                  <a:lnTo>
                    <a:pt x="29" y="44"/>
                  </a:lnTo>
                  <a:lnTo>
                    <a:pt x="29" y="43"/>
                  </a:lnTo>
                  <a:lnTo>
                    <a:pt x="30" y="43"/>
                  </a:lnTo>
                  <a:lnTo>
                    <a:pt x="30" y="41"/>
                  </a:lnTo>
                  <a:lnTo>
                    <a:pt x="32" y="41"/>
                  </a:lnTo>
                  <a:lnTo>
                    <a:pt x="34" y="38"/>
                  </a:lnTo>
                  <a:lnTo>
                    <a:pt x="33" y="34"/>
                  </a:lnTo>
                  <a:lnTo>
                    <a:pt x="32" y="31"/>
                  </a:lnTo>
                  <a:lnTo>
                    <a:pt x="32" y="27"/>
                  </a:lnTo>
                  <a:lnTo>
                    <a:pt x="33" y="27"/>
                  </a:lnTo>
                  <a:lnTo>
                    <a:pt x="33" y="25"/>
                  </a:lnTo>
                  <a:lnTo>
                    <a:pt x="34" y="24"/>
                  </a:lnTo>
                  <a:lnTo>
                    <a:pt x="39" y="24"/>
                  </a:lnTo>
                  <a:lnTo>
                    <a:pt x="42" y="22"/>
                  </a:lnTo>
                  <a:lnTo>
                    <a:pt x="43" y="21"/>
                  </a:lnTo>
                  <a:lnTo>
                    <a:pt x="45" y="21"/>
                  </a:lnTo>
                  <a:lnTo>
                    <a:pt x="45" y="20"/>
                  </a:lnTo>
                  <a:lnTo>
                    <a:pt x="46" y="20"/>
                  </a:lnTo>
                  <a:lnTo>
                    <a:pt x="49" y="17"/>
                  </a:lnTo>
                  <a:lnTo>
                    <a:pt x="49" y="15"/>
                  </a:lnTo>
                  <a:lnTo>
                    <a:pt x="60" y="15"/>
                  </a:lnTo>
                  <a:lnTo>
                    <a:pt x="63" y="14"/>
                  </a:lnTo>
                  <a:lnTo>
                    <a:pt x="65" y="14"/>
                  </a:lnTo>
                  <a:lnTo>
                    <a:pt x="66" y="12"/>
                  </a:lnTo>
                  <a:lnTo>
                    <a:pt x="66" y="11"/>
                  </a:lnTo>
                  <a:lnTo>
                    <a:pt x="67" y="10"/>
                  </a:lnTo>
                  <a:lnTo>
                    <a:pt x="67" y="5"/>
                  </a:lnTo>
                  <a:lnTo>
                    <a:pt x="66" y="4"/>
                  </a:lnTo>
                  <a:lnTo>
                    <a:pt x="66" y="2"/>
                  </a:lnTo>
                  <a:lnTo>
                    <a:pt x="67" y="2"/>
                  </a:lnTo>
                  <a:lnTo>
                    <a:pt x="67" y="1"/>
                  </a:lnTo>
                  <a:lnTo>
                    <a:pt x="69" y="0"/>
                  </a:lnTo>
                  <a:close/>
                  <a:moveTo>
                    <a:pt x="9" y="0"/>
                  </a:moveTo>
                  <a:lnTo>
                    <a:pt x="16" y="0"/>
                  </a:lnTo>
                  <a:lnTo>
                    <a:pt x="19" y="2"/>
                  </a:lnTo>
                  <a:lnTo>
                    <a:pt x="19" y="4"/>
                  </a:lnTo>
                  <a:lnTo>
                    <a:pt x="17" y="4"/>
                  </a:lnTo>
                  <a:lnTo>
                    <a:pt x="17" y="5"/>
                  </a:lnTo>
                  <a:lnTo>
                    <a:pt x="14" y="5"/>
                  </a:lnTo>
                  <a:lnTo>
                    <a:pt x="13" y="7"/>
                  </a:lnTo>
                  <a:lnTo>
                    <a:pt x="12" y="7"/>
                  </a:lnTo>
                  <a:lnTo>
                    <a:pt x="12" y="5"/>
                  </a:lnTo>
                  <a:lnTo>
                    <a:pt x="7" y="5"/>
                  </a:lnTo>
                  <a:lnTo>
                    <a:pt x="7" y="1"/>
                  </a:lnTo>
                  <a:lnTo>
                    <a:pt x="9" y="1"/>
                  </a:lnTo>
                  <a:lnTo>
                    <a:pt x="9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9525">
              <a:solidFill>
                <a:srgbClr val="DEEBF7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40" name="Freeform 34"/>
            <p:cNvSpPr>
              <a:spLocks/>
            </p:cNvSpPr>
            <p:nvPr/>
          </p:nvSpPr>
          <p:spPr bwMode="auto">
            <a:xfrm>
              <a:off x="4078044" y="2820821"/>
              <a:ext cx="12378" cy="20788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5" y="0"/>
                </a:cxn>
                <a:cxn ang="0">
                  <a:pos x="5" y="1"/>
                </a:cxn>
                <a:cxn ang="0">
                  <a:pos x="6" y="1"/>
                </a:cxn>
                <a:cxn ang="0">
                  <a:pos x="6" y="3"/>
                </a:cxn>
                <a:cxn ang="0">
                  <a:pos x="8" y="4"/>
                </a:cxn>
                <a:cxn ang="0">
                  <a:pos x="8" y="11"/>
                </a:cxn>
                <a:cxn ang="0">
                  <a:pos x="6" y="13"/>
                </a:cxn>
                <a:cxn ang="0">
                  <a:pos x="2" y="10"/>
                </a:cxn>
                <a:cxn ang="0">
                  <a:pos x="2" y="8"/>
                </a:cxn>
                <a:cxn ang="0">
                  <a:pos x="0" y="5"/>
                </a:cxn>
                <a:cxn ang="0">
                  <a:pos x="0" y="1"/>
                </a:cxn>
                <a:cxn ang="0">
                  <a:pos x="2" y="0"/>
                </a:cxn>
              </a:cxnLst>
              <a:rect l="0" t="0" r="r" b="b"/>
              <a:pathLst>
                <a:path w="8" h="13">
                  <a:moveTo>
                    <a:pt x="2" y="0"/>
                  </a:moveTo>
                  <a:lnTo>
                    <a:pt x="5" y="0"/>
                  </a:lnTo>
                  <a:lnTo>
                    <a:pt x="5" y="1"/>
                  </a:lnTo>
                  <a:lnTo>
                    <a:pt x="6" y="1"/>
                  </a:lnTo>
                  <a:lnTo>
                    <a:pt x="6" y="3"/>
                  </a:lnTo>
                  <a:lnTo>
                    <a:pt x="8" y="4"/>
                  </a:lnTo>
                  <a:lnTo>
                    <a:pt x="8" y="11"/>
                  </a:lnTo>
                  <a:lnTo>
                    <a:pt x="6" y="13"/>
                  </a:lnTo>
                  <a:lnTo>
                    <a:pt x="2" y="10"/>
                  </a:lnTo>
                  <a:lnTo>
                    <a:pt x="2" y="8"/>
                  </a:lnTo>
                  <a:lnTo>
                    <a:pt x="0" y="5"/>
                  </a:lnTo>
                  <a:lnTo>
                    <a:pt x="0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rgbClr val="DEEBF7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41" name="Freeform 35"/>
            <p:cNvSpPr>
              <a:spLocks/>
            </p:cNvSpPr>
            <p:nvPr/>
          </p:nvSpPr>
          <p:spPr bwMode="auto">
            <a:xfrm>
              <a:off x="4373575" y="2812826"/>
              <a:ext cx="10831" cy="12792"/>
            </a:xfrm>
            <a:custGeom>
              <a:avLst/>
              <a:gdLst/>
              <a:ahLst/>
              <a:cxnLst>
                <a:cxn ang="0">
                  <a:pos x="3" y="0"/>
                </a:cxn>
                <a:cxn ang="0">
                  <a:pos x="7" y="0"/>
                </a:cxn>
                <a:cxn ang="0">
                  <a:pos x="7" y="6"/>
                </a:cxn>
                <a:cxn ang="0">
                  <a:pos x="6" y="8"/>
                </a:cxn>
                <a:cxn ang="0">
                  <a:pos x="3" y="8"/>
                </a:cxn>
                <a:cxn ang="0">
                  <a:pos x="3" y="6"/>
                </a:cxn>
                <a:cxn ang="0">
                  <a:pos x="1" y="6"/>
                </a:cxn>
                <a:cxn ang="0">
                  <a:pos x="0" y="5"/>
                </a:cxn>
                <a:cxn ang="0">
                  <a:pos x="0" y="3"/>
                </a:cxn>
                <a:cxn ang="0">
                  <a:pos x="1" y="2"/>
                </a:cxn>
                <a:cxn ang="0">
                  <a:pos x="3" y="2"/>
                </a:cxn>
                <a:cxn ang="0">
                  <a:pos x="3" y="0"/>
                </a:cxn>
              </a:cxnLst>
              <a:rect l="0" t="0" r="r" b="b"/>
              <a:pathLst>
                <a:path w="7" h="8">
                  <a:moveTo>
                    <a:pt x="3" y="0"/>
                  </a:moveTo>
                  <a:lnTo>
                    <a:pt x="7" y="0"/>
                  </a:lnTo>
                  <a:lnTo>
                    <a:pt x="7" y="6"/>
                  </a:lnTo>
                  <a:lnTo>
                    <a:pt x="6" y="8"/>
                  </a:lnTo>
                  <a:lnTo>
                    <a:pt x="3" y="8"/>
                  </a:lnTo>
                  <a:lnTo>
                    <a:pt x="3" y="6"/>
                  </a:lnTo>
                  <a:lnTo>
                    <a:pt x="1" y="6"/>
                  </a:lnTo>
                  <a:lnTo>
                    <a:pt x="0" y="5"/>
                  </a:lnTo>
                  <a:lnTo>
                    <a:pt x="0" y="3"/>
                  </a:lnTo>
                  <a:lnTo>
                    <a:pt x="1" y="2"/>
                  </a:lnTo>
                  <a:lnTo>
                    <a:pt x="3" y="2"/>
                  </a:lnTo>
                  <a:lnTo>
                    <a:pt x="3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rgbClr val="DEEBF7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42" name="Freeform 36"/>
            <p:cNvSpPr>
              <a:spLocks/>
            </p:cNvSpPr>
            <p:nvPr/>
          </p:nvSpPr>
          <p:spPr bwMode="auto">
            <a:xfrm>
              <a:off x="4384406" y="2812826"/>
              <a:ext cx="6189" cy="959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" y="2"/>
                </a:cxn>
                <a:cxn ang="0">
                  <a:pos x="3" y="2"/>
                </a:cxn>
                <a:cxn ang="0">
                  <a:pos x="3" y="3"/>
                </a:cxn>
                <a:cxn ang="0">
                  <a:pos x="4" y="3"/>
                </a:cxn>
                <a:cxn ang="0">
                  <a:pos x="4" y="5"/>
                </a:cxn>
                <a:cxn ang="0">
                  <a:pos x="3" y="6"/>
                </a:cxn>
                <a:cxn ang="0">
                  <a:pos x="0" y="6"/>
                </a:cxn>
                <a:cxn ang="0">
                  <a:pos x="0" y="0"/>
                </a:cxn>
              </a:cxnLst>
              <a:rect l="0" t="0" r="r" b="b"/>
              <a:pathLst>
                <a:path w="4" h="6">
                  <a:moveTo>
                    <a:pt x="0" y="0"/>
                  </a:moveTo>
                  <a:lnTo>
                    <a:pt x="2" y="2"/>
                  </a:lnTo>
                  <a:lnTo>
                    <a:pt x="3" y="2"/>
                  </a:lnTo>
                  <a:lnTo>
                    <a:pt x="3" y="3"/>
                  </a:lnTo>
                  <a:lnTo>
                    <a:pt x="4" y="3"/>
                  </a:lnTo>
                  <a:lnTo>
                    <a:pt x="4" y="5"/>
                  </a:lnTo>
                  <a:lnTo>
                    <a:pt x="3" y="6"/>
                  </a:lnTo>
                  <a:lnTo>
                    <a:pt x="0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rgbClr val="DEEBF7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43" name="Freeform 37"/>
            <p:cNvSpPr>
              <a:spLocks/>
            </p:cNvSpPr>
            <p:nvPr/>
          </p:nvSpPr>
          <p:spPr bwMode="auto">
            <a:xfrm>
              <a:off x="4384406" y="2848005"/>
              <a:ext cx="9284" cy="9594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6" y="0"/>
                </a:cxn>
                <a:cxn ang="0">
                  <a:pos x="6" y="6"/>
                </a:cxn>
                <a:cxn ang="0">
                  <a:pos x="0" y="6"/>
                </a:cxn>
                <a:cxn ang="0">
                  <a:pos x="0" y="1"/>
                </a:cxn>
                <a:cxn ang="0">
                  <a:pos x="2" y="1"/>
                </a:cxn>
                <a:cxn ang="0">
                  <a:pos x="2" y="0"/>
                </a:cxn>
              </a:cxnLst>
              <a:rect l="0" t="0" r="r" b="b"/>
              <a:pathLst>
                <a:path w="6" h="6">
                  <a:moveTo>
                    <a:pt x="2" y="0"/>
                  </a:moveTo>
                  <a:lnTo>
                    <a:pt x="6" y="0"/>
                  </a:lnTo>
                  <a:lnTo>
                    <a:pt x="6" y="6"/>
                  </a:lnTo>
                  <a:lnTo>
                    <a:pt x="0" y="6"/>
                  </a:lnTo>
                  <a:lnTo>
                    <a:pt x="0" y="1"/>
                  </a:lnTo>
                  <a:lnTo>
                    <a:pt x="2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rgbClr val="DEEBF7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44" name="Freeform 38"/>
            <p:cNvSpPr>
              <a:spLocks/>
            </p:cNvSpPr>
            <p:nvPr/>
          </p:nvSpPr>
          <p:spPr bwMode="auto">
            <a:xfrm>
              <a:off x="4393690" y="2848005"/>
              <a:ext cx="13925" cy="959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6" y="0"/>
                </a:cxn>
                <a:cxn ang="0">
                  <a:pos x="6" y="1"/>
                </a:cxn>
                <a:cxn ang="0">
                  <a:pos x="7" y="1"/>
                </a:cxn>
                <a:cxn ang="0">
                  <a:pos x="7" y="3"/>
                </a:cxn>
                <a:cxn ang="0">
                  <a:pos x="9" y="4"/>
                </a:cxn>
                <a:cxn ang="0">
                  <a:pos x="7" y="4"/>
                </a:cxn>
                <a:cxn ang="0">
                  <a:pos x="7" y="6"/>
                </a:cxn>
                <a:cxn ang="0">
                  <a:pos x="0" y="6"/>
                </a:cxn>
                <a:cxn ang="0">
                  <a:pos x="0" y="0"/>
                </a:cxn>
              </a:cxnLst>
              <a:rect l="0" t="0" r="r" b="b"/>
              <a:pathLst>
                <a:path w="9" h="6">
                  <a:moveTo>
                    <a:pt x="0" y="0"/>
                  </a:moveTo>
                  <a:lnTo>
                    <a:pt x="6" y="0"/>
                  </a:lnTo>
                  <a:lnTo>
                    <a:pt x="6" y="1"/>
                  </a:lnTo>
                  <a:lnTo>
                    <a:pt x="7" y="1"/>
                  </a:lnTo>
                  <a:lnTo>
                    <a:pt x="7" y="3"/>
                  </a:lnTo>
                  <a:lnTo>
                    <a:pt x="9" y="4"/>
                  </a:lnTo>
                  <a:lnTo>
                    <a:pt x="7" y="4"/>
                  </a:lnTo>
                  <a:lnTo>
                    <a:pt x="7" y="6"/>
                  </a:lnTo>
                  <a:lnTo>
                    <a:pt x="0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rgbClr val="DEEBF7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45" name="Freeform 39"/>
            <p:cNvSpPr>
              <a:spLocks/>
            </p:cNvSpPr>
            <p:nvPr/>
          </p:nvSpPr>
          <p:spPr bwMode="auto">
            <a:xfrm>
              <a:off x="4398332" y="2806430"/>
              <a:ext cx="9284" cy="14392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4" y="2"/>
                </a:cxn>
                <a:cxn ang="0">
                  <a:pos x="6" y="2"/>
                </a:cxn>
                <a:cxn ang="0">
                  <a:pos x="6" y="9"/>
                </a:cxn>
                <a:cxn ang="0">
                  <a:pos x="1" y="9"/>
                </a:cxn>
                <a:cxn ang="0">
                  <a:pos x="1" y="7"/>
                </a:cxn>
                <a:cxn ang="0">
                  <a:pos x="0" y="7"/>
                </a:cxn>
                <a:cxn ang="0">
                  <a:pos x="0" y="3"/>
                </a:cxn>
                <a:cxn ang="0">
                  <a:pos x="1" y="3"/>
                </a:cxn>
                <a:cxn ang="0">
                  <a:pos x="1" y="2"/>
                </a:cxn>
                <a:cxn ang="0">
                  <a:pos x="3" y="2"/>
                </a:cxn>
                <a:cxn ang="0">
                  <a:pos x="4" y="0"/>
                </a:cxn>
              </a:cxnLst>
              <a:rect l="0" t="0" r="r" b="b"/>
              <a:pathLst>
                <a:path w="6" h="9">
                  <a:moveTo>
                    <a:pt x="4" y="0"/>
                  </a:moveTo>
                  <a:lnTo>
                    <a:pt x="4" y="2"/>
                  </a:lnTo>
                  <a:lnTo>
                    <a:pt x="6" y="2"/>
                  </a:lnTo>
                  <a:lnTo>
                    <a:pt x="6" y="9"/>
                  </a:lnTo>
                  <a:lnTo>
                    <a:pt x="1" y="9"/>
                  </a:lnTo>
                  <a:lnTo>
                    <a:pt x="1" y="7"/>
                  </a:lnTo>
                  <a:lnTo>
                    <a:pt x="0" y="7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3" y="2"/>
                  </a:lnTo>
                  <a:lnTo>
                    <a:pt x="4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rgbClr val="DEEBF7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46" name="Freeform 40"/>
            <p:cNvSpPr>
              <a:spLocks/>
            </p:cNvSpPr>
            <p:nvPr/>
          </p:nvSpPr>
          <p:spPr bwMode="auto">
            <a:xfrm>
              <a:off x="4407615" y="2809628"/>
              <a:ext cx="1547" cy="7996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1"/>
                </a:cxn>
                <a:cxn ang="0">
                  <a:pos x="1" y="5"/>
                </a:cxn>
                <a:cxn ang="0">
                  <a:pos x="0" y="5"/>
                </a:cxn>
                <a:cxn ang="0">
                  <a:pos x="0" y="0"/>
                </a:cxn>
              </a:cxnLst>
              <a:rect l="0" t="0" r="r" b="b"/>
              <a:pathLst>
                <a:path w="1" h="5">
                  <a:moveTo>
                    <a:pt x="0" y="0"/>
                  </a:moveTo>
                  <a:lnTo>
                    <a:pt x="1" y="1"/>
                  </a:lnTo>
                  <a:lnTo>
                    <a:pt x="1" y="5"/>
                  </a:lnTo>
                  <a:lnTo>
                    <a:pt x="0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rgbClr val="DEEBF7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47" name="Freeform 41"/>
            <p:cNvSpPr>
              <a:spLocks/>
            </p:cNvSpPr>
            <p:nvPr/>
          </p:nvSpPr>
          <p:spPr bwMode="auto">
            <a:xfrm>
              <a:off x="4407615" y="2848005"/>
              <a:ext cx="18567" cy="12792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7" y="0"/>
                </a:cxn>
                <a:cxn ang="0">
                  <a:pos x="7" y="1"/>
                </a:cxn>
                <a:cxn ang="0">
                  <a:pos x="10" y="1"/>
                </a:cxn>
                <a:cxn ang="0">
                  <a:pos x="10" y="3"/>
                </a:cxn>
                <a:cxn ang="0">
                  <a:pos x="11" y="3"/>
                </a:cxn>
                <a:cxn ang="0">
                  <a:pos x="11" y="6"/>
                </a:cxn>
                <a:cxn ang="0">
                  <a:pos x="12" y="7"/>
                </a:cxn>
                <a:cxn ang="0">
                  <a:pos x="11" y="8"/>
                </a:cxn>
                <a:cxn ang="0">
                  <a:pos x="4" y="8"/>
                </a:cxn>
                <a:cxn ang="0">
                  <a:pos x="4" y="7"/>
                </a:cxn>
                <a:cxn ang="0">
                  <a:pos x="2" y="7"/>
                </a:cxn>
                <a:cxn ang="0">
                  <a:pos x="1" y="6"/>
                </a:cxn>
                <a:cxn ang="0">
                  <a:pos x="0" y="6"/>
                </a:cxn>
                <a:cxn ang="0">
                  <a:pos x="0" y="1"/>
                </a:cxn>
                <a:cxn ang="0">
                  <a:pos x="1" y="0"/>
                </a:cxn>
              </a:cxnLst>
              <a:rect l="0" t="0" r="r" b="b"/>
              <a:pathLst>
                <a:path w="12" h="8">
                  <a:moveTo>
                    <a:pt x="1" y="0"/>
                  </a:moveTo>
                  <a:lnTo>
                    <a:pt x="7" y="0"/>
                  </a:lnTo>
                  <a:lnTo>
                    <a:pt x="7" y="1"/>
                  </a:lnTo>
                  <a:lnTo>
                    <a:pt x="10" y="1"/>
                  </a:lnTo>
                  <a:lnTo>
                    <a:pt x="10" y="3"/>
                  </a:lnTo>
                  <a:lnTo>
                    <a:pt x="11" y="3"/>
                  </a:lnTo>
                  <a:lnTo>
                    <a:pt x="11" y="6"/>
                  </a:lnTo>
                  <a:lnTo>
                    <a:pt x="12" y="7"/>
                  </a:lnTo>
                  <a:lnTo>
                    <a:pt x="11" y="8"/>
                  </a:lnTo>
                  <a:lnTo>
                    <a:pt x="4" y="8"/>
                  </a:lnTo>
                  <a:lnTo>
                    <a:pt x="4" y="7"/>
                  </a:lnTo>
                  <a:lnTo>
                    <a:pt x="2" y="7"/>
                  </a:lnTo>
                  <a:lnTo>
                    <a:pt x="1" y="6"/>
                  </a:lnTo>
                  <a:lnTo>
                    <a:pt x="0" y="6"/>
                  </a:lnTo>
                  <a:lnTo>
                    <a:pt x="0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rgbClr val="DEEBF7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48" name="Freeform 42"/>
            <p:cNvSpPr>
              <a:spLocks/>
            </p:cNvSpPr>
            <p:nvPr/>
          </p:nvSpPr>
          <p:spPr bwMode="auto">
            <a:xfrm>
              <a:off x="4418447" y="2809628"/>
              <a:ext cx="7736" cy="11194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5" y="0"/>
                </a:cxn>
                <a:cxn ang="0">
                  <a:pos x="5" y="7"/>
                </a:cxn>
                <a:cxn ang="0">
                  <a:pos x="3" y="7"/>
                </a:cxn>
                <a:cxn ang="0">
                  <a:pos x="3" y="5"/>
                </a:cxn>
                <a:cxn ang="0">
                  <a:pos x="1" y="5"/>
                </a:cxn>
                <a:cxn ang="0">
                  <a:pos x="1" y="4"/>
                </a:cxn>
                <a:cxn ang="0">
                  <a:pos x="0" y="4"/>
                </a:cxn>
                <a:cxn ang="0">
                  <a:pos x="0" y="1"/>
                </a:cxn>
                <a:cxn ang="0">
                  <a:pos x="1" y="0"/>
                </a:cxn>
              </a:cxnLst>
              <a:rect l="0" t="0" r="r" b="b"/>
              <a:pathLst>
                <a:path w="5" h="7">
                  <a:moveTo>
                    <a:pt x="1" y="0"/>
                  </a:moveTo>
                  <a:lnTo>
                    <a:pt x="5" y="0"/>
                  </a:lnTo>
                  <a:lnTo>
                    <a:pt x="5" y="7"/>
                  </a:lnTo>
                  <a:lnTo>
                    <a:pt x="3" y="7"/>
                  </a:lnTo>
                  <a:lnTo>
                    <a:pt x="3" y="5"/>
                  </a:lnTo>
                  <a:lnTo>
                    <a:pt x="1" y="5"/>
                  </a:lnTo>
                  <a:lnTo>
                    <a:pt x="1" y="4"/>
                  </a:lnTo>
                  <a:lnTo>
                    <a:pt x="0" y="4"/>
                  </a:lnTo>
                  <a:lnTo>
                    <a:pt x="0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rgbClr val="DEEBF7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49" name="Freeform 43"/>
            <p:cNvSpPr>
              <a:spLocks/>
            </p:cNvSpPr>
            <p:nvPr/>
          </p:nvSpPr>
          <p:spPr bwMode="auto">
            <a:xfrm>
              <a:off x="4415352" y="2785642"/>
              <a:ext cx="10831" cy="11194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7" y="0"/>
                </a:cxn>
                <a:cxn ang="0">
                  <a:pos x="7" y="7"/>
                </a:cxn>
                <a:cxn ang="0">
                  <a:pos x="0" y="7"/>
                </a:cxn>
                <a:cxn ang="0">
                  <a:pos x="0" y="3"/>
                </a:cxn>
                <a:cxn ang="0">
                  <a:pos x="3" y="2"/>
                </a:cxn>
                <a:cxn ang="0">
                  <a:pos x="6" y="2"/>
                </a:cxn>
                <a:cxn ang="0">
                  <a:pos x="6" y="0"/>
                </a:cxn>
              </a:cxnLst>
              <a:rect l="0" t="0" r="r" b="b"/>
              <a:pathLst>
                <a:path w="7" h="7">
                  <a:moveTo>
                    <a:pt x="6" y="0"/>
                  </a:moveTo>
                  <a:lnTo>
                    <a:pt x="7" y="0"/>
                  </a:lnTo>
                  <a:lnTo>
                    <a:pt x="7" y="7"/>
                  </a:lnTo>
                  <a:lnTo>
                    <a:pt x="0" y="7"/>
                  </a:lnTo>
                  <a:lnTo>
                    <a:pt x="0" y="3"/>
                  </a:lnTo>
                  <a:lnTo>
                    <a:pt x="3" y="2"/>
                  </a:lnTo>
                  <a:lnTo>
                    <a:pt x="6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rgbClr val="DEEBF7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50" name="Freeform 44"/>
            <p:cNvSpPr>
              <a:spLocks/>
            </p:cNvSpPr>
            <p:nvPr/>
          </p:nvSpPr>
          <p:spPr bwMode="auto">
            <a:xfrm>
              <a:off x="4410710" y="2760057"/>
              <a:ext cx="15473" cy="23986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10" y="0"/>
                </a:cxn>
                <a:cxn ang="0">
                  <a:pos x="10" y="15"/>
                </a:cxn>
                <a:cxn ang="0">
                  <a:pos x="2" y="15"/>
                </a:cxn>
                <a:cxn ang="0">
                  <a:pos x="2" y="13"/>
                </a:cxn>
                <a:cxn ang="0">
                  <a:pos x="0" y="12"/>
                </a:cxn>
                <a:cxn ang="0">
                  <a:pos x="0" y="10"/>
                </a:cxn>
                <a:cxn ang="0">
                  <a:pos x="2" y="9"/>
                </a:cxn>
                <a:cxn ang="0">
                  <a:pos x="2" y="8"/>
                </a:cxn>
                <a:cxn ang="0">
                  <a:pos x="5" y="8"/>
                </a:cxn>
                <a:cxn ang="0">
                  <a:pos x="6" y="5"/>
                </a:cxn>
                <a:cxn ang="0">
                  <a:pos x="9" y="2"/>
                </a:cxn>
                <a:cxn ang="0">
                  <a:pos x="9" y="0"/>
                </a:cxn>
              </a:cxnLst>
              <a:rect l="0" t="0" r="r" b="b"/>
              <a:pathLst>
                <a:path w="10" h="15">
                  <a:moveTo>
                    <a:pt x="9" y="0"/>
                  </a:moveTo>
                  <a:lnTo>
                    <a:pt x="10" y="0"/>
                  </a:lnTo>
                  <a:lnTo>
                    <a:pt x="10" y="15"/>
                  </a:lnTo>
                  <a:lnTo>
                    <a:pt x="2" y="15"/>
                  </a:lnTo>
                  <a:lnTo>
                    <a:pt x="2" y="13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2" y="9"/>
                  </a:lnTo>
                  <a:lnTo>
                    <a:pt x="2" y="8"/>
                  </a:lnTo>
                  <a:lnTo>
                    <a:pt x="5" y="8"/>
                  </a:lnTo>
                  <a:lnTo>
                    <a:pt x="6" y="5"/>
                  </a:lnTo>
                  <a:lnTo>
                    <a:pt x="9" y="2"/>
                  </a:lnTo>
                  <a:lnTo>
                    <a:pt x="9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rgbClr val="DEEBF7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51" name="Freeform 45"/>
            <p:cNvSpPr>
              <a:spLocks/>
            </p:cNvSpPr>
            <p:nvPr/>
          </p:nvSpPr>
          <p:spPr bwMode="auto">
            <a:xfrm>
              <a:off x="4429277" y="2848005"/>
              <a:ext cx="12378" cy="20788"/>
            </a:xfrm>
            <a:custGeom>
              <a:avLst/>
              <a:gdLst/>
              <a:ahLst/>
              <a:cxnLst>
                <a:cxn ang="0">
                  <a:pos x="3" y="0"/>
                </a:cxn>
                <a:cxn ang="0">
                  <a:pos x="4" y="0"/>
                </a:cxn>
                <a:cxn ang="0">
                  <a:pos x="7" y="3"/>
                </a:cxn>
                <a:cxn ang="0">
                  <a:pos x="7" y="7"/>
                </a:cxn>
                <a:cxn ang="0">
                  <a:pos x="8" y="8"/>
                </a:cxn>
                <a:cxn ang="0">
                  <a:pos x="8" y="10"/>
                </a:cxn>
                <a:cxn ang="0">
                  <a:pos x="7" y="11"/>
                </a:cxn>
                <a:cxn ang="0">
                  <a:pos x="7" y="13"/>
                </a:cxn>
                <a:cxn ang="0">
                  <a:pos x="6" y="13"/>
                </a:cxn>
                <a:cxn ang="0">
                  <a:pos x="4" y="11"/>
                </a:cxn>
                <a:cxn ang="0">
                  <a:pos x="3" y="11"/>
                </a:cxn>
                <a:cxn ang="0">
                  <a:pos x="3" y="10"/>
                </a:cxn>
                <a:cxn ang="0">
                  <a:pos x="1" y="8"/>
                </a:cxn>
                <a:cxn ang="0">
                  <a:pos x="1" y="7"/>
                </a:cxn>
                <a:cxn ang="0">
                  <a:pos x="0" y="7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3" y="0"/>
                </a:cxn>
              </a:cxnLst>
              <a:rect l="0" t="0" r="r" b="b"/>
              <a:pathLst>
                <a:path w="8" h="13">
                  <a:moveTo>
                    <a:pt x="3" y="0"/>
                  </a:moveTo>
                  <a:lnTo>
                    <a:pt x="4" y="0"/>
                  </a:lnTo>
                  <a:lnTo>
                    <a:pt x="7" y="3"/>
                  </a:lnTo>
                  <a:lnTo>
                    <a:pt x="7" y="7"/>
                  </a:lnTo>
                  <a:lnTo>
                    <a:pt x="8" y="8"/>
                  </a:lnTo>
                  <a:lnTo>
                    <a:pt x="8" y="10"/>
                  </a:lnTo>
                  <a:lnTo>
                    <a:pt x="7" y="11"/>
                  </a:lnTo>
                  <a:lnTo>
                    <a:pt x="7" y="13"/>
                  </a:lnTo>
                  <a:lnTo>
                    <a:pt x="6" y="13"/>
                  </a:lnTo>
                  <a:lnTo>
                    <a:pt x="4" y="11"/>
                  </a:lnTo>
                  <a:lnTo>
                    <a:pt x="3" y="11"/>
                  </a:lnTo>
                  <a:lnTo>
                    <a:pt x="3" y="10"/>
                  </a:lnTo>
                  <a:lnTo>
                    <a:pt x="1" y="8"/>
                  </a:lnTo>
                  <a:lnTo>
                    <a:pt x="1" y="7"/>
                  </a:lnTo>
                  <a:lnTo>
                    <a:pt x="0" y="7"/>
                  </a:lnTo>
                  <a:lnTo>
                    <a:pt x="0" y="1"/>
                  </a:lnTo>
                  <a:lnTo>
                    <a:pt x="1" y="1"/>
                  </a:lnTo>
                  <a:lnTo>
                    <a:pt x="3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rgbClr val="DEEBF7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52" name="Freeform 46"/>
            <p:cNvSpPr>
              <a:spLocks/>
            </p:cNvSpPr>
            <p:nvPr/>
          </p:nvSpPr>
          <p:spPr bwMode="auto">
            <a:xfrm>
              <a:off x="4426183" y="2758458"/>
              <a:ext cx="12378" cy="22387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6" y="0"/>
                </a:cxn>
                <a:cxn ang="0">
                  <a:pos x="6" y="1"/>
                </a:cxn>
                <a:cxn ang="0">
                  <a:pos x="8" y="1"/>
                </a:cxn>
                <a:cxn ang="0">
                  <a:pos x="8" y="7"/>
                </a:cxn>
                <a:cxn ang="0">
                  <a:pos x="6" y="10"/>
                </a:cxn>
                <a:cxn ang="0">
                  <a:pos x="2" y="14"/>
                </a:cxn>
                <a:cxn ang="0">
                  <a:pos x="0" y="14"/>
                </a:cxn>
                <a:cxn ang="0">
                  <a:pos x="0" y="1"/>
                </a:cxn>
                <a:cxn ang="0">
                  <a:pos x="2" y="1"/>
                </a:cxn>
                <a:cxn ang="0">
                  <a:pos x="2" y="0"/>
                </a:cxn>
              </a:cxnLst>
              <a:rect l="0" t="0" r="r" b="b"/>
              <a:pathLst>
                <a:path w="8" h="14">
                  <a:moveTo>
                    <a:pt x="2" y="0"/>
                  </a:moveTo>
                  <a:lnTo>
                    <a:pt x="6" y="0"/>
                  </a:lnTo>
                  <a:lnTo>
                    <a:pt x="6" y="1"/>
                  </a:lnTo>
                  <a:lnTo>
                    <a:pt x="8" y="1"/>
                  </a:lnTo>
                  <a:lnTo>
                    <a:pt x="8" y="7"/>
                  </a:lnTo>
                  <a:lnTo>
                    <a:pt x="6" y="10"/>
                  </a:lnTo>
                  <a:lnTo>
                    <a:pt x="2" y="14"/>
                  </a:lnTo>
                  <a:lnTo>
                    <a:pt x="0" y="14"/>
                  </a:lnTo>
                  <a:lnTo>
                    <a:pt x="0" y="1"/>
                  </a:lnTo>
                  <a:lnTo>
                    <a:pt x="2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9DC3E6"/>
            </a:solidFill>
            <a:ln w="9525">
              <a:solidFill>
                <a:srgbClr val="DEEBF7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53" name="Freeform 47"/>
            <p:cNvSpPr>
              <a:spLocks/>
            </p:cNvSpPr>
            <p:nvPr/>
          </p:nvSpPr>
          <p:spPr bwMode="auto">
            <a:xfrm>
              <a:off x="4426183" y="2784043"/>
              <a:ext cx="18567" cy="12792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12" y="0"/>
                </a:cxn>
                <a:cxn ang="0">
                  <a:pos x="12" y="4"/>
                </a:cxn>
                <a:cxn ang="0">
                  <a:pos x="9" y="7"/>
                </a:cxn>
                <a:cxn ang="0">
                  <a:pos x="2" y="7"/>
                </a:cxn>
                <a:cxn ang="0">
                  <a:pos x="0" y="8"/>
                </a:cxn>
                <a:cxn ang="0">
                  <a:pos x="0" y="1"/>
                </a:cxn>
                <a:cxn ang="0">
                  <a:pos x="2" y="0"/>
                </a:cxn>
              </a:cxnLst>
              <a:rect l="0" t="0" r="r" b="b"/>
              <a:pathLst>
                <a:path w="12" h="8">
                  <a:moveTo>
                    <a:pt x="2" y="0"/>
                  </a:moveTo>
                  <a:lnTo>
                    <a:pt x="12" y="0"/>
                  </a:lnTo>
                  <a:lnTo>
                    <a:pt x="12" y="4"/>
                  </a:lnTo>
                  <a:lnTo>
                    <a:pt x="9" y="7"/>
                  </a:lnTo>
                  <a:lnTo>
                    <a:pt x="2" y="7"/>
                  </a:lnTo>
                  <a:lnTo>
                    <a:pt x="0" y="8"/>
                  </a:lnTo>
                  <a:lnTo>
                    <a:pt x="0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9DC3E6"/>
            </a:solidFill>
            <a:ln w="9525">
              <a:solidFill>
                <a:srgbClr val="DEEBF7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54" name="Freeform 48"/>
            <p:cNvSpPr>
              <a:spLocks/>
            </p:cNvSpPr>
            <p:nvPr/>
          </p:nvSpPr>
          <p:spPr bwMode="auto">
            <a:xfrm>
              <a:off x="4426183" y="2809628"/>
              <a:ext cx="13925" cy="1599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" y="0"/>
                </a:cxn>
                <a:cxn ang="0">
                  <a:pos x="3" y="1"/>
                </a:cxn>
                <a:cxn ang="0">
                  <a:pos x="6" y="1"/>
                </a:cxn>
                <a:cxn ang="0">
                  <a:pos x="6" y="2"/>
                </a:cxn>
                <a:cxn ang="0">
                  <a:pos x="9" y="5"/>
                </a:cxn>
                <a:cxn ang="0">
                  <a:pos x="9" y="10"/>
                </a:cxn>
                <a:cxn ang="0">
                  <a:pos x="6" y="8"/>
                </a:cxn>
                <a:cxn ang="0">
                  <a:pos x="2" y="8"/>
                </a:cxn>
                <a:cxn ang="0">
                  <a:pos x="0" y="7"/>
                </a:cxn>
                <a:cxn ang="0">
                  <a:pos x="0" y="0"/>
                </a:cxn>
              </a:cxnLst>
              <a:rect l="0" t="0" r="r" b="b"/>
              <a:pathLst>
                <a:path w="9" h="10">
                  <a:moveTo>
                    <a:pt x="0" y="0"/>
                  </a:moveTo>
                  <a:lnTo>
                    <a:pt x="3" y="0"/>
                  </a:lnTo>
                  <a:lnTo>
                    <a:pt x="3" y="1"/>
                  </a:lnTo>
                  <a:lnTo>
                    <a:pt x="6" y="1"/>
                  </a:lnTo>
                  <a:lnTo>
                    <a:pt x="6" y="2"/>
                  </a:lnTo>
                  <a:lnTo>
                    <a:pt x="9" y="5"/>
                  </a:lnTo>
                  <a:lnTo>
                    <a:pt x="9" y="10"/>
                  </a:lnTo>
                  <a:lnTo>
                    <a:pt x="6" y="8"/>
                  </a:lnTo>
                  <a:lnTo>
                    <a:pt x="2" y="8"/>
                  </a:lnTo>
                  <a:lnTo>
                    <a:pt x="0" y="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rgbClr val="DEEBF7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55" name="Freeform 49"/>
            <p:cNvSpPr>
              <a:spLocks/>
            </p:cNvSpPr>
            <p:nvPr/>
          </p:nvSpPr>
          <p:spPr bwMode="auto">
            <a:xfrm>
              <a:off x="4511284" y="2657717"/>
              <a:ext cx="6189" cy="20788"/>
            </a:xfrm>
            <a:custGeom>
              <a:avLst/>
              <a:gdLst/>
              <a:ahLst/>
              <a:cxnLst>
                <a:cxn ang="0">
                  <a:pos x="3" y="0"/>
                </a:cxn>
                <a:cxn ang="0">
                  <a:pos x="4" y="0"/>
                </a:cxn>
                <a:cxn ang="0">
                  <a:pos x="4" y="13"/>
                </a:cxn>
                <a:cxn ang="0">
                  <a:pos x="1" y="10"/>
                </a:cxn>
                <a:cxn ang="0">
                  <a:pos x="1" y="9"/>
                </a:cxn>
                <a:cxn ang="0">
                  <a:pos x="0" y="9"/>
                </a:cxn>
                <a:cxn ang="0">
                  <a:pos x="0" y="6"/>
                </a:cxn>
                <a:cxn ang="0">
                  <a:pos x="1" y="6"/>
                </a:cxn>
                <a:cxn ang="0">
                  <a:pos x="1" y="3"/>
                </a:cxn>
                <a:cxn ang="0">
                  <a:pos x="3" y="1"/>
                </a:cxn>
                <a:cxn ang="0">
                  <a:pos x="3" y="0"/>
                </a:cxn>
              </a:cxnLst>
              <a:rect l="0" t="0" r="r" b="b"/>
              <a:pathLst>
                <a:path w="4" h="13">
                  <a:moveTo>
                    <a:pt x="3" y="0"/>
                  </a:moveTo>
                  <a:lnTo>
                    <a:pt x="4" y="0"/>
                  </a:lnTo>
                  <a:lnTo>
                    <a:pt x="4" y="13"/>
                  </a:lnTo>
                  <a:lnTo>
                    <a:pt x="1" y="10"/>
                  </a:lnTo>
                  <a:lnTo>
                    <a:pt x="1" y="9"/>
                  </a:lnTo>
                  <a:lnTo>
                    <a:pt x="0" y="9"/>
                  </a:lnTo>
                  <a:lnTo>
                    <a:pt x="0" y="6"/>
                  </a:lnTo>
                  <a:lnTo>
                    <a:pt x="1" y="6"/>
                  </a:lnTo>
                  <a:lnTo>
                    <a:pt x="1" y="3"/>
                  </a:lnTo>
                  <a:lnTo>
                    <a:pt x="3" y="1"/>
                  </a:lnTo>
                  <a:lnTo>
                    <a:pt x="3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rgbClr val="DEEBF7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56" name="Freeform 50"/>
            <p:cNvSpPr>
              <a:spLocks/>
            </p:cNvSpPr>
            <p:nvPr/>
          </p:nvSpPr>
          <p:spPr bwMode="auto">
            <a:xfrm>
              <a:off x="4673748" y="2723279"/>
              <a:ext cx="15473" cy="12792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7" y="0"/>
                </a:cxn>
                <a:cxn ang="0">
                  <a:pos x="8" y="2"/>
                </a:cxn>
                <a:cxn ang="0">
                  <a:pos x="10" y="2"/>
                </a:cxn>
                <a:cxn ang="0">
                  <a:pos x="10" y="6"/>
                </a:cxn>
                <a:cxn ang="0">
                  <a:pos x="8" y="6"/>
                </a:cxn>
                <a:cxn ang="0">
                  <a:pos x="7" y="8"/>
                </a:cxn>
                <a:cxn ang="0">
                  <a:pos x="4" y="8"/>
                </a:cxn>
                <a:cxn ang="0">
                  <a:pos x="2" y="6"/>
                </a:cxn>
                <a:cxn ang="0">
                  <a:pos x="1" y="6"/>
                </a:cxn>
                <a:cxn ang="0">
                  <a:pos x="1" y="5"/>
                </a:cxn>
                <a:cxn ang="0">
                  <a:pos x="0" y="5"/>
                </a:cxn>
                <a:cxn ang="0">
                  <a:pos x="0" y="3"/>
                </a:cxn>
                <a:cxn ang="0">
                  <a:pos x="1" y="3"/>
                </a:cxn>
                <a:cxn ang="0">
                  <a:pos x="1" y="2"/>
                </a:cxn>
                <a:cxn ang="0">
                  <a:pos x="2" y="2"/>
                </a:cxn>
                <a:cxn ang="0">
                  <a:pos x="4" y="0"/>
                </a:cxn>
              </a:cxnLst>
              <a:rect l="0" t="0" r="r" b="b"/>
              <a:pathLst>
                <a:path w="10" h="8">
                  <a:moveTo>
                    <a:pt x="4" y="0"/>
                  </a:moveTo>
                  <a:lnTo>
                    <a:pt x="7" y="0"/>
                  </a:lnTo>
                  <a:lnTo>
                    <a:pt x="8" y="2"/>
                  </a:lnTo>
                  <a:lnTo>
                    <a:pt x="10" y="2"/>
                  </a:lnTo>
                  <a:lnTo>
                    <a:pt x="10" y="6"/>
                  </a:lnTo>
                  <a:lnTo>
                    <a:pt x="8" y="6"/>
                  </a:lnTo>
                  <a:lnTo>
                    <a:pt x="7" y="8"/>
                  </a:lnTo>
                  <a:lnTo>
                    <a:pt x="4" y="8"/>
                  </a:lnTo>
                  <a:lnTo>
                    <a:pt x="2" y="6"/>
                  </a:lnTo>
                  <a:lnTo>
                    <a:pt x="1" y="6"/>
                  </a:lnTo>
                  <a:lnTo>
                    <a:pt x="1" y="5"/>
                  </a:lnTo>
                  <a:lnTo>
                    <a:pt x="0" y="5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2" y="2"/>
                  </a:lnTo>
                  <a:lnTo>
                    <a:pt x="4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rgbClr val="DEEBF7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57" name="Freeform 51"/>
            <p:cNvSpPr>
              <a:spLocks/>
            </p:cNvSpPr>
            <p:nvPr/>
          </p:nvSpPr>
          <p:spPr bwMode="auto">
            <a:xfrm>
              <a:off x="4690769" y="2737670"/>
              <a:ext cx="10831" cy="1119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6" y="0"/>
                </a:cxn>
                <a:cxn ang="0">
                  <a:pos x="6" y="2"/>
                </a:cxn>
                <a:cxn ang="0">
                  <a:pos x="7" y="2"/>
                </a:cxn>
                <a:cxn ang="0">
                  <a:pos x="7" y="6"/>
                </a:cxn>
                <a:cxn ang="0">
                  <a:pos x="6" y="6"/>
                </a:cxn>
                <a:cxn ang="0">
                  <a:pos x="4" y="7"/>
                </a:cxn>
                <a:cxn ang="0">
                  <a:pos x="0" y="3"/>
                </a:cxn>
                <a:cxn ang="0">
                  <a:pos x="0" y="0"/>
                </a:cxn>
              </a:cxnLst>
              <a:rect l="0" t="0" r="r" b="b"/>
              <a:pathLst>
                <a:path w="7" h="7">
                  <a:moveTo>
                    <a:pt x="0" y="0"/>
                  </a:moveTo>
                  <a:lnTo>
                    <a:pt x="6" y="0"/>
                  </a:lnTo>
                  <a:lnTo>
                    <a:pt x="6" y="2"/>
                  </a:lnTo>
                  <a:lnTo>
                    <a:pt x="7" y="2"/>
                  </a:lnTo>
                  <a:lnTo>
                    <a:pt x="7" y="6"/>
                  </a:lnTo>
                  <a:lnTo>
                    <a:pt x="6" y="6"/>
                  </a:lnTo>
                  <a:lnTo>
                    <a:pt x="4" y="7"/>
                  </a:ln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rgbClr val="DEEBF7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58" name="Freeform 52"/>
            <p:cNvSpPr>
              <a:spLocks/>
            </p:cNvSpPr>
            <p:nvPr/>
          </p:nvSpPr>
          <p:spPr bwMode="auto">
            <a:xfrm>
              <a:off x="4517473" y="2534590"/>
              <a:ext cx="131519" cy="145515"/>
            </a:xfrm>
            <a:custGeom>
              <a:avLst/>
              <a:gdLst/>
              <a:ahLst/>
              <a:cxnLst>
                <a:cxn ang="0">
                  <a:pos x="43" y="0"/>
                </a:cxn>
                <a:cxn ang="0">
                  <a:pos x="46" y="1"/>
                </a:cxn>
                <a:cxn ang="0">
                  <a:pos x="47" y="4"/>
                </a:cxn>
                <a:cxn ang="0">
                  <a:pos x="46" y="11"/>
                </a:cxn>
                <a:cxn ang="0">
                  <a:pos x="45" y="17"/>
                </a:cxn>
                <a:cxn ang="0">
                  <a:pos x="50" y="24"/>
                </a:cxn>
                <a:cxn ang="0">
                  <a:pos x="53" y="21"/>
                </a:cxn>
                <a:cxn ang="0">
                  <a:pos x="56" y="20"/>
                </a:cxn>
                <a:cxn ang="0">
                  <a:pos x="60" y="18"/>
                </a:cxn>
                <a:cxn ang="0">
                  <a:pos x="63" y="20"/>
                </a:cxn>
                <a:cxn ang="0">
                  <a:pos x="65" y="22"/>
                </a:cxn>
                <a:cxn ang="0">
                  <a:pos x="68" y="27"/>
                </a:cxn>
                <a:cxn ang="0">
                  <a:pos x="69" y="30"/>
                </a:cxn>
                <a:cxn ang="0">
                  <a:pos x="68" y="34"/>
                </a:cxn>
                <a:cxn ang="0">
                  <a:pos x="66" y="37"/>
                </a:cxn>
                <a:cxn ang="0">
                  <a:pos x="68" y="38"/>
                </a:cxn>
                <a:cxn ang="0">
                  <a:pos x="83" y="40"/>
                </a:cxn>
                <a:cxn ang="0">
                  <a:pos x="85" y="53"/>
                </a:cxn>
                <a:cxn ang="0">
                  <a:pos x="83" y="58"/>
                </a:cxn>
                <a:cxn ang="0">
                  <a:pos x="82" y="61"/>
                </a:cxn>
                <a:cxn ang="0">
                  <a:pos x="79" y="65"/>
                </a:cxn>
                <a:cxn ang="0">
                  <a:pos x="76" y="67"/>
                </a:cxn>
                <a:cxn ang="0">
                  <a:pos x="75" y="70"/>
                </a:cxn>
                <a:cxn ang="0">
                  <a:pos x="70" y="71"/>
                </a:cxn>
                <a:cxn ang="0">
                  <a:pos x="68" y="73"/>
                </a:cxn>
                <a:cxn ang="0">
                  <a:pos x="58" y="71"/>
                </a:cxn>
                <a:cxn ang="0">
                  <a:pos x="55" y="73"/>
                </a:cxn>
                <a:cxn ang="0">
                  <a:pos x="47" y="77"/>
                </a:cxn>
                <a:cxn ang="0">
                  <a:pos x="39" y="78"/>
                </a:cxn>
                <a:cxn ang="0">
                  <a:pos x="30" y="80"/>
                </a:cxn>
                <a:cxn ang="0">
                  <a:pos x="26" y="83"/>
                </a:cxn>
                <a:cxn ang="0">
                  <a:pos x="20" y="87"/>
                </a:cxn>
                <a:cxn ang="0">
                  <a:pos x="19" y="88"/>
                </a:cxn>
                <a:cxn ang="0">
                  <a:pos x="16" y="90"/>
                </a:cxn>
                <a:cxn ang="0">
                  <a:pos x="12" y="91"/>
                </a:cxn>
                <a:cxn ang="0">
                  <a:pos x="4" y="90"/>
                </a:cxn>
                <a:cxn ang="0">
                  <a:pos x="0" y="75"/>
                </a:cxn>
                <a:cxn ang="0">
                  <a:pos x="3" y="70"/>
                </a:cxn>
                <a:cxn ang="0">
                  <a:pos x="4" y="61"/>
                </a:cxn>
                <a:cxn ang="0">
                  <a:pos x="6" y="57"/>
                </a:cxn>
                <a:cxn ang="0">
                  <a:pos x="10" y="51"/>
                </a:cxn>
                <a:cxn ang="0">
                  <a:pos x="12" y="50"/>
                </a:cxn>
                <a:cxn ang="0">
                  <a:pos x="13" y="48"/>
                </a:cxn>
                <a:cxn ang="0">
                  <a:pos x="17" y="47"/>
                </a:cxn>
                <a:cxn ang="0">
                  <a:pos x="19" y="30"/>
                </a:cxn>
                <a:cxn ang="0">
                  <a:pos x="20" y="25"/>
                </a:cxn>
                <a:cxn ang="0">
                  <a:pos x="20" y="21"/>
                </a:cxn>
                <a:cxn ang="0">
                  <a:pos x="22" y="12"/>
                </a:cxn>
                <a:cxn ang="0">
                  <a:pos x="23" y="8"/>
                </a:cxn>
                <a:cxn ang="0">
                  <a:pos x="25" y="5"/>
                </a:cxn>
                <a:cxn ang="0">
                  <a:pos x="27" y="7"/>
                </a:cxn>
                <a:cxn ang="0">
                  <a:pos x="29" y="8"/>
                </a:cxn>
                <a:cxn ang="0">
                  <a:pos x="30" y="10"/>
                </a:cxn>
                <a:cxn ang="0">
                  <a:pos x="32" y="11"/>
                </a:cxn>
                <a:cxn ang="0">
                  <a:pos x="33" y="8"/>
                </a:cxn>
                <a:cxn ang="0">
                  <a:pos x="35" y="5"/>
                </a:cxn>
                <a:cxn ang="0">
                  <a:pos x="36" y="2"/>
                </a:cxn>
                <a:cxn ang="0">
                  <a:pos x="37" y="1"/>
                </a:cxn>
                <a:cxn ang="0">
                  <a:pos x="40" y="0"/>
                </a:cxn>
              </a:cxnLst>
              <a:rect l="0" t="0" r="r" b="b"/>
              <a:pathLst>
                <a:path w="85" h="91">
                  <a:moveTo>
                    <a:pt x="40" y="0"/>
                  </a:moveTo>
                  <a:lnTo>
                    <a:pt x="43" y="0"/>
                  </a:lnTo>
                  <a:lnTo>
                    <a:pt x="43" y="1"/>
                  </a:lnTo>
                  <a:lnTo>
                    <a:pt x="46" y="1"/>
                  </a:lnTo>
                  <a:lnTo>
                    <a:pt x="46" y="2"/>
                  </a:lnTo>
                  <a:lnTo>
                    <a:pt x="47" y="4"/>
                  </a:lnTo>
                  <a:lnTo>
                    <a:pt x="47" y="10"/>
                  </a:lnTo>
                  <a:lnTo>
                    <a:pt x="46" y="11"/>
                  </a:lnTo>
                  <a:lnTo>
                    <a:pt x="46" y="14"/>
                  </a:lnTo>
                  <a:lnTo>
                    <a:pt x="45" y="17"/>
                  </a:lnTo>
                  <a:lnTo>
                    <a:pt x="45" y="24"/>
                  </a:lnTo>
                  <a:lnTo>
                    <a:pt x="50" y="24"/>
                  </a:lnTo>
                  <a:lnTo>
                    <a:pt x="50" y="22"/>
                  </a:lnTo>
                  <a:lnTo>
                    <a:pt x="53" y="21"/>
                  </a:lnTo>
                  <a:lnTo>
                    <a:pt x="55" y="20"/>
                  </a:lnTo>
                  <a:lnTo>
                    <a:pt x="56" y="20"/>
                  </a:lnTo>
                  <a:lnTo>
                    <a:pt x="58" y="18"/>
                  </a:lnTo>
                  <a:lnTo>
                    <a:pt x="60" y="18"/>
                  </a:lnTo>
                  <a:lnTo>
                    <a:pt x="62" y="20"/>
                  </a:lnTo>
                  <a:lnTo>
                    <a:pt x="63" y="20"/>
                  </a:lnTo>
                  <a:lnTo>
                    <a:pt x="65" y="21"/>
                  </a:lnTo>
                  <a:lnTo>
                    <a:pt x="65" y="22"/>
                  </a:lnTo>
                  <a:lnTo>
                    <a:pt x="68" y="25"/>
                  </a:lnTo>
                  <a:lnTo>
                    <a:pt x="68" y="27"/>
                  </a:lnTo>
                  <a:lnTo>
                    <a:pt x="69" y="27"/>
                  </a:lnTo>
                  <a:lnTo>
                    <a:pt x="69" y="30"/>
                  </a:lnTo>
                  <a:lnTo>
                    <a:pt x="68" y="30"/>
                  </a:lnTo>
                  <a:lnTo>
                    <a:pt x="68" y="34"/>
                  </a:lnTo>
                  <a:lnTo>
                    <a:pt x="66" y="35"/>
                  </a:lnTo>
                  <a:lnTo>
                    <a:pt x="66" y="37"/>
                  </a:lnTo>
                  <a:lnTo>
                    <a:pt x="68" y="37"/>
                  </a:lnTo>
                  <a:lnTo>
                    <a:pt x="68" y="38"/>
                  </a:lnTo>
                  <a:lnTo>
                    <a:pt x="83" y="38"/>
                  </a:lnTo>
                  <a:lnTo>
                    <a:pt x="83" y="40"/>
                  </a:lnTo>
                  <a:lnTo>
                    <a:pt x="85" y="40"/>
                  </a:lnTo>
                  <a:lnTo>
                    <a:pt x="85" y="53"/>
                  </a:lnTo>
                  <a:lnTo>
                    <a:pt x="83" y="54"/>
                  </a:lnTo>
                  <a:lnTo>
                    <a:pt x="83" y="58"/>
                  </a:lnTo>
                  <a:lnTo>
                    <a:pt x="82" y="60"/>
                  </a:lnTo>
                  <a:lnTo>
                    <a:pt x="82" y="61"/>
                  </a:lnTo>
                  <a:lnTo>
                    <a:pt x="79" y="64"/>
                  </a:lnTo>
                  <a:lnTo>
                    <a:pt x="79" y="65"/>
                  </a:lnTo>
                  <a:lnTo>
                    <a:pt x="78" y="67"/>
                  </a:lnTo>
                  <a:lnTo>
                    <a:pt x="76" y="67"/>
                  </a:lnTo>
                  <a:lnTo>
                    <a:pt x="75" y="68"/>
                  </a:lnTo>
                  <a:lnTo>
                    <a:pt x="75" y="70"/>
                  </a:lnTo>
                  <a:lnTo>
                    <a:pt x="72" y="70"/>
                  </a:lnTo>
                  <a:lnTo>
                    <a:pt x="70" y="71"/>
                  </a:lnTo>
                  <a:lnTo>
                    <a:pt x="68" y="71"/>
                  </a:lnTo>
                  <a:lnTo>
                    <a:pt x="68" y="73"/>
                  </a:lnTo>
                  <a:lnTo>
                    <a:pt x="59" y="73"/>
                  </a:lnTo>
                  <a:lnTo>
                    <a:pt x="58" y="71"/>
                  </a:lnTo>
                  <a:lnTo>
                    <a:pt x="58" y="73"/>
                  </a:lnTo>
                  <a:lnTo>
                    <a:pt x="55" y="73"/>
                  </a:lnTo>
                  <a:lnTo>
                    <a:pt x="52" y="74"/>
                  </a:lnTo>
                  <a:lnTo>
                    <a:pt x="47" y="77"/>
                  </a:lnTo>
                  <a:lnTo>
                    <a:pt x="40" y="77"/>
                  </a:lnTo>
                  <a:lnTo>
                    <a:pt x="39" y="78"/>
                  </a:lnTo>
                  <a:lnTo>
                    <a:pt x="32" y="78"/>
                  </a:lnTo>
                  <a:lnTo>
                    <a:pt x="30" y="80"/>
                  </a:lnTo>
                  <a:lnTo>
                    <a:pt x="27" y="81"/>
                  </a:lnTo>
                  <a:lnTo>
                    <a:pt x="26" y="83"/>
                  </a:lnTo>
                  <a:lnTo>
                    <a:pt x="23" y="84"/>
                  </a:lnTo>
                  <a:lnTo>
                    <a:pt x="20" y="87"/>
                  </a:lnTo>
                  <a:lnTo>
                    <a:pt x="19" y="87"/>
                  </a:lnTo>
                  <a:lnTo>
                    <a:pt x="19" y="88"/>
                  </a:lnTo>
                  <a:lnTo>
                    <a:pt x="17" y="88"/>
                  </a:lnTo>
                  <a:lnTo>
                    <a:pt x="16" y="90"/>
                  </a:lnTo>
                  <a:lnTo>
                    <a:pt x="15" y="90"/>
                  </a:lnTo>
                  <a:lnTo>
                    <a:pt x="12" y="91"/>
                  </a:lnTo>
                  <a:lnTo>
                    <a:pt x="4" y="91"/>
                  </a:lnTo>
                  <a:lnTo>
                    <a:pt x="4" y="90"/>
                  </a:lnTo>
                  <a:lnTo>
                    <a:pt x="0" y="90"/>
                  </a:lnTo>
                  <a:lnTo>
                    <a:pt x="0" y="75"/>
                  </a:lnTo>
                  <a:lnTo>
                    <a:pt x="3" y="73"/>
                  </a:lnTo>
                  <a:lnTo>
                    <a:pt x="3" y="70"/>
                  </a:lnTo>
                  <a:lnTo>
                    <a:pt x="4" y="67"/>
                  </a:lnTo>
                  <a:lnTo>
                    <a:pt x="4" y="61"/>
                  </a:lnTo>
                  <a:lnTo>
                    <a:pt x="6" y="58"/>
                  </a:lnTo>
                  <a:lnTo>
                    <a:pt x="6" y="57"/>
                  </a:lnTo>
                  <a:lnTo>
                    <a:pt x="10" y="53"/>
                  </a:lnTo>
                  <a:lnTo>
                    <a:pt x="10" y="51"/>
                  </a:lnTo>
                  <a:lnTo>
                    <a:pt x="12" y="51"/>
                  </a:lnTo>
                  <a:lnTo>
                    <a:pt x="12" y="50"/>
                  </a:lnTo>
                  <a:lnTo>
                    <a:pt x="13" y="50"/>
                  </a:lnTo>
                  <a:lnTo>
                    <a:pt x="13" y="48"/>
                  </a:lnTo>
                  <a:lnTo>
                    <a:pt x="15" y="48"/>
                  </a:lnTo>
                  <a:lnTo>
                    <a:pt x="17" y="47"/>
                  </a:lnTo>
                  <a:lnTo>
                    <a:pt x="19" y="45"/>
                  </a:lnTo>
                  <a:lnTo>
                    <a:pt x="19" y="30"/>
                  </a:lnTo>
                  <a:lnTo>
                    <a:pt x="20" y="27"/>
                  </a:lnTo>
                  <a:lnTo>
                    <a:pt x="20" y="25"/>
                  </a:lnTo>
                  <a:lnTo>
                    <a:pt x="22" y="24"/>
                  </a:lnTo>
                  <a:lnTo>
                    <a:pt x="20" y="21"/>
                  </a:lnTo>
                  <a:lnTo>
                    <a:pt x="20" y="12"/>
                  </a:lnTo>
                  <a:lnTo>
                    <a:pt x="22" y="12"/>
                  </a:lnTo>
                  <a:lnTo>
                    <a:pt x="22" y="10"/>
                  </a:lnTo>
                  <a:lnTo>
                    <a:pt x="23" y="8"/>
                  </a:lnTo>
                  <a:lnTo>
                    <a:pt x="23" y="7"/>
                  </a:lnTo>
                  <a:lnTo>
                    <a:pt x="25" y="5"/>
                  </a:lnTo>
                  <a:lnTo>
                    <a:pt x="26" y="5"/>
                  </a:lnTo>
                  <a:lnTo>
                    <a:pt x="27" y="7"/>
                  </a:lnTo>
                  <a:lnTo>
                    <a:pt x="29" y="7"/>
                  </a:lnTo>
                  <a:lnTo>
                    <a:pt x="29" y="8"/>
                  </a:lnTo>
                  <a:lnTo>
                    <a:pt x="30" y="8"/>
                  </a:lnTo>
                  <a:lnTo>
                    <a:pt x="30" y="10"/>
                  </a:lnTo>
                  <a:lnTo>
                    <a:pt x="32" y="10"/>
                  </a:lnTo>
                  <a:lnTo>
                    <a:pt x="32" y="11"/>
                  </a:lnTo>
                  <a:lnTo>
                    <a:pt x="33" y="11"/>
                  </a:lnTo>
                  <a:lnTo>
                    <a:pt x="33" y="8"/>
                  </a:lnTo>
                  <a:lnTo>
                    <a:pt x="35" y="7"/>
                  </a:lnTo>
                  <a:lnTo>
                    <a:pt x="35" y="5"/>
                  </a:lnTo>
                  <a:lnTo>
                    <a:pt x="36" y="4"/>
                  </a:lnTo>
                  <a:lnTo>
                    <a:pt x="36" y="2"/>
                  </a:lnTo>
                  <a:lnTo>
                    <a:pt x="37" y="2"/>
                  </a:lnTo>
                  <a:lnTo>
                    <a:pt x="37" y="1"/>
                  </a:lnTo>
                  <a:lnTo>
                    <a:pt x="40" y="1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rgbClr val="9DC3E6"/>
            </a:solidFill>
            <a:ln w="9525">
              <a:solidFill>
                <a:srgbClr val="DEEBF7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59" name="Freeform 53"/>
            <p:cNvSpPr>
              <a:spLocks/>
            </p:cNvSpPr>
            <p:nvPr/>
          </p:nvSpPr>
          <p:spPr bwMode="auto">
            <a:xfrm>
              <a:off x="3821194" y="2704090"/>
              <a:ext cx="1110951" cy="1007407"/>
            </a:xfrm>
            <a:custGeom>
              <a:avLst/>
              <a:gdLst/>
              <a:ahLst/>
              <a:cxnLst>
                <a:cxn ang="0">
                  <a:pos x="539" y="12"/>
                </a:cxn>
                <a:cxn ang="0">
                  <a:pos x="535" y="40"/>
                </a:cxn>
                <a:cxn ang="0">
                  <a:pos x="569" y="50"/>
                </a:cxn>
                <a:cxn ang="0">
                  <a:pos x="576" y="57"/>
                </a:cxn>
                <a:cxn ang="0">
                  <a:pos x="631" y="50"/>
                </a:cxn>
                <a:cxn ang="0">
                  <a:pos x="649" y="71"/>
                </a:cxn>
                <a:cxn ang="0">
                  <a:pos x="665" y="77"/>
                </a:cxn>
                <a:cxn ang="0">
                  <a:pos x="678" y="113"/>
                </a:cxn>
                <a:cxn ang="0">
                  <a:pos x="677" y="123"/>
                </a:cxn>
                <a:cxn ang="0">
                  <a:pos x="672" y="159"/>
                </a:cxn>
                <a:cxn ang="0">
                  <a:pos x="651" y="190"/>
                </a:cxn>
                <a:cxn ang="0">
                  <a:pos x="629" y="216"/>
                </a:cxn>
                <a:cxn ang="0">
                  <a:pos x="588" y="255"/>
                </a:cxn>
                <a:cxn ang="0">
                  <a:pos x="555" y="311"/>
                </a:cxn>
                <a:cxn ang="0">
                  <a:pos x="611" y="273"/>
                </a:cxn>
                <a:cxn ang="0">
                  <a:pos x="631" y="256"/>
                </a:cxn>
                <a:cxn ang="0">
                  <a:pos x="652" y="235"/>
                </a:cxn>
                <a:cxn ang="0">
                  <a:pos x="634" y="230"/>
                </a:cxn>
                <a:cxn ang="0">
                  <a:pos x="655" y="219"/>
                </a:cxn>
                <a:cxn ang="0">
                  <a:pos x="654" y="258"/>
                </a:cxn>
                <a:cxn ang="0">
                  <a:pos x="685" y="328"/>
                </a:cxn>
                <a:cxn ang="0">
                  <a:pos x="695" y="414"/>
                </a:cxn>
                <a:cxn ang="0">
                  <a:pos x="658" y="463"/>
                </a:cxn>
                <a:cxn ang="0">
                  <a:pos x="604" y="507"/>
                </a:cxn>
                <a:cxn ang="0">
                  <a:pos x="562" y="513"/>
                </a:cxn>
                <a:cxn ang="0">
                  <a:pos x="486" y="508"/>
                </a:cxn>
                <a:cxn ang="0">
                  <a:pos x="449" y="484"/>
                </a:cxn>
                <a:cxn ang="0">
                  <a:pos x="334" y="541"/>
                </a:cxn>
                <a:cxn ang="0">
                  <a:pos x="320" y="574"/>
                </a:cxn>
                <a:cxn ang="0">
                  <a:pos x="211" y="626"/>
                </a:cxn>
                <a:cxn ang="0">
                  <a:pos x="143" y="573"/>
                </a:cxn>
                <a:cxn ang="0">
                  <a:pos x="92" y="623"/>
                </a:cxn>
                <a:cxn ang="0">
                  <a:pos x="70" y="554"/>
                </a:cxn>
                <a:cxn ang="0">
                  <a:pos x="34" y="477"/>
                </a:cxn>
                <a:cxn ang="0">
                  <a:pos x="20" y="415"/>
                </a:cxn>
                <a:cxn ang="0">
                  <a:pos x="53" y="352"/>
                </a:cxn>
                <a:cxn ang="0">
                  <a:pos x="63" y="302"/>
                </a:cxn>
                <a:cxn ang="0">
                  <a:pos x="85" y="312"/>
                </a:cxn>
                <a:cxn ang="0">
                  <a:pos x="110" y="356"/>
                </a:cxn>
                <a:cxn ang="0">
                  <a:pos x="98" y="392"/>
                </a:cxn>
                <a:cxn ang="0">
                  <a:pos x="86" y="422"/>
                </a:cxn>
                <a:cxn ang="0">
                  <a:pos x="105" y="475"/>
                </a:cxn>
                <a:cxn ang="0">
                  <a:pos x="106" y="430"/>
                </a:cxn>
                <a:cxn ang="0">
                  <a:pos x="128" y="331"/>
                </a:cxn>
                <a:cxn ang="0">
                  <a:pos x="106" y="292"/>
                </a:cxn>
                <a:cxn ang="0">
                  <a:pos x="100" y="226"/>
                </a:cxn>
                <a:cxn ang="0">
                  <a:pos x="202" y="225"/>
                </a:cxn>
                <a:cxn ang="0">
                  <a:pos x="237" y="227"/>
                </a:cxn>
                <a:cxn ang="0">
                  <a:pos x="237" y="189"/>
                </a:cxn>
                <a:cxn ang="0">
                  <a:pos x="245" y="166"/>
                </a:cxn>
                <a:cxn ang="0">
                  <a:pos x="248" y="146"/>
                </a:cxn>
                <a:cxn ang="0">
                  <a:pos x="313" y="126"/>
                </a:cxn>
                <a:cxn ang="0">
                  <a:pos x="346" y="110"/>
                </a:cxn>
                <a:cxn ang="0">
                  <a:pos x="356" y="98"/>
                </a:cxn>
                <a:cxn ang="0">
                  <a:pos x="401" y="116"/>
                </a:cxn>
                <a:cxn ang="0">
                  <a:pos x="450" y="98"/>
                </a:cxn>
                <a:cxn ang="0">
                  <a:pos x="486" y="83"/>
                </a:cxn>
                <a:cxn ang="0">
                  <a:pos x="469" y="58"/>
                </a:cxn>
                <a:cxn ang="0">
                  <a:pos x="490" y="24"/>
                </a:cxn>
              </a:cxnLst>
              <a:rect l="0" t="0" r="r" b="b"/>
              <a:pathLst>
                <a:path w="718" h="630">
                  <a:moveTo>
                    <a:pt x="512" y="0"/>
                  </a:moveTo>
                  <a:lnTo>
                    <a:pt x="520" y="0"/>
                  </a:lnTo>
                  <a:lnTo>
                    <a:pt x="523" y="1"/>
                  </a:lnTo>
                  <a:lnTo>
                    <a:pt x="526" y="4"/>
                  </a:lnTo>
                  <a:lnTo>
                    <a:pt x="528" y="8"/>
                  </a:lnTo>
                  <a:lnTo>
                    <a:pt x="529" y="11"/>
                  </a:lnTo>
                  <a:lnTo>
                    <a:pt x="533" y="11"/>
                  </a:lnTo>
                  <a:lnTo>
                    <a:pt x="535" y="10"/>
                  </a:lnTo>
                  <a:lnTo>
                    <a:pt x="538" y="10"/>
                  </a:lnTo>
                  <a:lnTo>
                    <a:pt x="539" y="12"/>
                  </a:lnTo>
                  <a:lnTo>
                    <a:pt x="545" y="18"/>
                  </a:lnTo>
                  <a:lnTo>
                    <a:pt x="546" y="21"/>
                  </a:lnTo>
                  <a:lnTo>
                    <a:pt x="543" y="23"/>
                  </a:lnTo>
                  <a:lnTo>
                    <a:pt x="535" y="25"/>
                  </a:lnTo>
                  <a:lnTo>
                    <a:pt x="532" y="28"/>
                  </a:lnTo>
                  <a:lnTo>
                    <a:pt x="528" y="30"/>
                  </a:lnTo>
                  <a:lnTo>
                    <a:pt x="525" y="35"/>
                  </a:lnTo>
                  <a:lnTo>
                    <a:pt x="526" y="38"/>
                  </a:lnTo>
                  <a:lnTo>
                    <a:pt x="528" y="40"/>
                  </a:lnTo>
                  <a:lnTo>
                    <a:pt x="535" y="40"/>
                  </a:lnTo>
                  <a:lnTo>
                    <a:pt x="536" y="38"/>
                  </a:lnTo>
                  <a:lnTo>
                    <a:pt x="538" y="38"/>
                  </a:lnTo>
                  <a:lnTo>
                    <a:pt x="539" y="40"/>
                  </a:lnTo>
                  <a:lnTo>
                    <a:pt x="539" y="41"/>
                  </a:lnTo>
                  <a:lnTo>
                    <a:pt x="542" y="44"/>
                  </a:lnTo>
                  <a:lnTo>
                    <a:pt x="551" y="44"/>
                  </a:lnTo>
                  <a:lnTo>
                    <a:pt x="558" y="41"/>
                  </a:lnTo>
                  <a:lnTo>
                    <a:pt x="563" y="41"/>
                  </a:lnTo>
                  <a:lnTo>
                    <a:pt x="569" y="43"/>
                  </a:lnTo>
                  <a:lnTo>
                    <a:pt x="569" y="50"/>
                  </a:lnTo>
                  <a:lnTo>
                    <a:pt x="561" y="61"/>
                  </a:lnTo>
                  <a:lnTo>
                    <a:pt x="559" y="67"/>
                  </a:lnTo>
                  <a:lnTo>
                    <a:pt x="561" y="71"/>
                  </a:lnTo>
                  <a:lnTo>
                    <a:pt x="566" y="73"/>
                  </a:lnTo>
                  <a:lnTo>
                    <a:pt x="573" y="73"/>
                  </a:lnTo>
                  <a:lnTo>
                    <a:pt x="579" y="70"/>
                  </a:lnTo>
                  <a:lnTo>
                    <a:pt x="582" y="66"/>
                  </a:lnTo>
                  <a:lnTo>
                    <a:pt x="579" y="61"/>
                  </a:lnTo>
                  <a:lnTo>
                    <a:pt x="578" y="58"/>
                  </a:lnTo>
                  <a:lnTo>
                    <a:pt x="576" y="57"/>
                  </a:lnTo>
                  <a:lnTo>
                    <a:pt x="578" y="54"/>
                  </a:lnTo>
                  <a:lnTo>
                    <a:pt x="583" y="53"/>
                  </a:lnTo>
                  <a:lnTo>
                    <a:pt x="589" y="54"/>
                  </a:lnTo>
                  <a:lnTo>
                    <a:pt x="596" y="57"/>
                  </a:lnTo>
                  <a:lnTo>
                    <a:pt x="604" y="57"/>
                  </a:lnTo>
                  <a:lnTo>
                    <a:pt x="615" y="54"/>
                  </a:lnTo>
                  <a:lnTo>
                    <a:pt x="619" y="53"/>
                  </a:lnTo>
                  <a:lnTo>
                    <a:pt x="624" y="50"/>
                  </a:lnTo>
                  <a:lnTo>
                    <a:pt x="628" y="48"/>
                  </a:lnTo>
                  <a:lnTo>
                    <a:pt x="631" y="50"/>
                  </a:lnTo>
                  <a:lnTo>
                    <a:pt x="634" y="53"/>
                  </a:lnTo>
                  <a:lnTo>
                    <a:pt x="634" y="55"/>
                  </a:lnTo>
                  <a:lnTo>
                    <a:pt x="641" y="63"/>
                  </a:lnTo>
                  <a:lnTo>
                    <a:pt x="641" y="64"/>
                  </a:lnTo>
                  <a:lnTo>
                    <a:pt x="639" y="67"/>
                  </a:lnTo>
                  <a:lnTo>
                    <a:pt x="639" y="70"/>
                  </a:lnTo>
                  <a:lnTo>
                    <a:pt x="642" y="73"/>
                  </a:lnTo>
                  <a:lnTo>
                    <a:pt x="645" y="73"/>
                  </a:lnTo>
                  <a:lnTo>
                    <a:pt x="647" y="71"/>
                  </a:lnTo>
                  <a:lnTo>
                    <a:pt x="649" y="71"/>
                  </a:lnTo>
                  <a:lnTo>
                    <a:pt x="652" y="70"/>
                  </a:lnTo>
                  <a:lnTo>
                    <a:pt x="657" y="70"/>
                  </a:lnTo>
                  <a:lnTo>
                    <a:pt x="657" y="71"/>
                  </a:lnTo>
                  <a:lnTo>
                    <a:pt x="658" y="74"/>
                  </a:lnTo>
                  <a:lnTo>
                    <a:pt x="655" y="80"/>
                  </a:lnTo>
                  <a:lnTo>
                    <a:pt x="657" y="81"/>
                  </a:lnTo>
                  <a:lnTo>
                    <a:pt x="658" y="84"/>
                  </a:lnTo>
                  <a:lnTo>
                    <a:pt x="662" y="86"/>
                  </a:lnTo>
                  <a:lnTo>
                    <a:pt x="665" y="80"/>
                  </a:lnTo>
                  <a:lnTo>
                    <a:pt x="665" y="77"/>
                  </a:lnTo>
                  <a:lnTo>
                    <a:pt x="667" y="74"/>
                  </a:lnTo>
                  <a:lnTo>
                    <a:pt x="669" y="77"/>
                  </a:lnTo>
                  <a:lnTo>
                    <a:pt x="671" y="80"/>
                  </a:lnTo>
                  <a:lnTo>
                    <a:pt x="674" y="88"/>
                  </a:lnTo>
                  <a:lnTo>
                    <a:pt x="674" y="93"/>
                  </a:lnTo>
                  <a:lnTo>
                    <a:pt x="677" y="96"/>
                  </a:lnTo>
                  <a:lnTo>
                    <a:pt x="678" y="98"/>
                  </a:lnTo>
                  <a:lnTo>
                    <a:pt x="680" y="100"/>
                  </a:lnTo>
                  <a:lnTo>
                    <a:pt x="680" y="107"/>
                  </a:lnTo>
                  <a:lnTo>
                    <a:pt x="678" y="113"/>
                  </a:lnTo>
                  <a:lnTo>
                    <a:pt x="675" y="113"/>
                  </a:lnTo>
                  <a:lnTo>
                    <a:pt x="672" y="107"/>
                  </a:lnTo>
                  <a:lnTo>
                    <a:pt x="668" y="107"/>
                  </a:lnTo>
                  <a:lnTo>
                    <a:pt x="664" y="103"/>
                  </a:lnTo>
                  <a:lnTo>
                    <a:pt x="661" y="103"/>
                  </a:lnTo>
                  <a:lnTo>
                    <a:pt x="659" y="107"/>
                  </a:lnTo>
                  <a:lnTo>
                    <a:pt x="659" y="110"/>
                  </a:lnTo>
                  <a:lnTo>
                    <a:pt x="662" y="114"/>
                  </a:lnTo>
                  <a:lnTo>
                    <a:pt x="671" y="123"/>
                  </a:lnTo>
                  <a:lnTo>
                    <a:pt x="677" y="123"/>
                  </a:lnTo>
                  <a:lnTo>
                    <a:pt x="681" y="124"/>
                  </a:lnTo>
                  <a:lnTo>
                    <a:pt x="684" y="126"/>
                  </a:lnTo>
                  <a:lnTo>
                    <a:pt x="685" y="127"/>
                  </a:lnTo>
                  <a:lnTo>
                    <a:pt x="687" y="130"/>
                  </a:lnTo>
                  <a:lnTo>
                    <a:pt x="687" y="136"/>
                  </a:lnTo>
                  <a:lnTo>
                    <a:pt x="685" y="147"/>
                  </a:lnTo>
                  <a:lnTo>
                    <a:pt x="682" y="154"/>
                  </a:lnTo>
                  <a:lnTo>
                    <a:pt x="678" y="157"/>
                  </a:lnTo>
                  <a:lnTo>
                    <a:pt x="675" y="157"/>
                  </a:lnTo>
                  <a:lnTo>
                    <a:pt x="672" y="159"/>
                  </a:lnTo>
                  <a:lnTo>
                    <a:pt x="669" y="163"/>
                  </a:lnTo>
                  <a:lnTo>
                    <a:pt x="669" y="167"/>
                  </a:lnTo>
                  <a:lnTo>
                    <a:pt x="667" y="173"/>
                  </a:lnTo>
                  <a:lnTo>
                    <a:pt x="665" y="173"/>
                  </a:lnTo>
                  <a:lnTo>
                    <a:pt x="664" y="174"/>
                  </a:lnTo>
                  <a:lnTo>
                    <a:pt x="658" y="174"/>
                  </a:lnTo>
                  <a:lnTo>
                    <a:pt x="655" y="177"/>
                  </a:lnTo>
                  <a:lnTo>
                    <a:pt x="655" y="183"/>
                  </a:lnTo>
                  <a:lnTo>
                    <a:pt x="652" y="189"/>
                  </a:lnTo>
                  <a:lnTo>
                    <a:pt x="651" y="190"/>
                  </a:lnTo>
                  <a:lnTo>
                    <a:pt x="644" y="190"/>
                  </a:lnTo>
                  <a:lnTo>
                    <a:pt x="642" y="192"/>
                  </a:lnTo>
                  <a:lnTo>
                    <a:pt x="639" y="196"/>
                  </a:lnTo>
                  <a:lnTo>
                    <a:pt x="635" y="200"/>
                  </a:lnTo>
                  <a:lnTo>
                    <a:pt x="632" y="202"/>
                  </a:lnTo>
                  <a:lnTo>
                    <a:pt x="629" y="202"/>
                  </a:lnTo>
                  <a:lnTo>
                    <a:pt x="628" y="203"/>
                  </a:lnTo>
                  <a:lnTo>
                    <a:pt x="628" y="210"/>
                  </a:lnTo>
                  <a:lnTo>
                    <a:pt x="629" y="213"/>
                  </a:lnTo>
                  <a:lnTo>
                    <a:pt x="629" y="216"/>
                  </a:lnTo>
                  <a:lnTo>
                    <a:pt x="631" y="219"/>
                  </a:lnTo>
                  <a:lnTo>
                    <a:pt x="631" y="220"/>
                  </a:lnTo>
                  <a:lnTo>
                    <a:pt x="624" y="227"/>
                  </a:lnTo>
                  <a:lnTo>
                    <a:pt x="615" y="233"/>
                  </a:lnTo>
                  <a:lnTo>
                    <a:pt x="612" y="239"/>
                  </a:lnTo>
                  <a:lnTo>
                    <a:pt x="611" y="243"/>
                  </a:lnTo>
                  <a:lnTo>
                    <a:pt x="608" y="249"/>
                  </a:lnTo>
                  <a:lnTo>
                    <a:pt x="604" y="250"/>
                  </a:lnTo>
                  <a:lnTo>
                    <a:pt x="592" y="253"/>
                  </a:lnTo>
                  <a:lnTo>
                    <a:pt x="588" y="255"/>
                  </a:lnTo>
                  <a:lnTo>
                    <a:pt x="588" y="269"/>
                  </a:lnTo>
                  <a:lnTo>
                    <a:pt x="579" y="275"/>
                  </a:lnTo>
                  <a:lnTo>
                    <a:pt x="573" y="278"/>
                  </a:lnTo>
                  <a:lnTo>
                    <a:pt x="569" y="281"/>
                  </a:lnTo>
                  <a:lnTo>
                    <a:pt x="566" y="283"/>
                  </a:lnTo>
                  <a:lnTo>
                    <a:pt x="568" y="286"/>
                  </a:lnTo>
                  <a:lnTo>
                    <a:pt x="568" y="292"/>
                  </a:lnTo>
                  <a:lnTo>
                    <a:pt x="558" y="302"/>
                  </a:lnTo>
                  <a:lnTo>
                    <a:pt x="555" y="308"/>
                  </a:lnTo>
                  <a:lnTo>
                    <a:pt x="555" y="311"/>
                  </a:lnTo>
                  <a:lnTo>
                    <a:pt x="558" y="311"/>
                  </a:lnTo>
                  <a:lnTo>
                    <a:pt x="565" y="309"/>
                  </a:lnTo>
                  <a:lnTo>
                    <a:pt x="571" y="303"/>
                  </a:lnTo>
                  <a:lnTo>
                    <a:pt x="576" y="289"/>
                  </a:lnTo>
                  <a:lnTo>
                    <a:pt x="581" y="283"/>
                  </a:lnTo>
                  <a:lnTo>
                    <a:pt x="592" y="283"/>
                  </a:lnTo>
                  <a:lnTo>
                    <a:pt x="599" y="285"/>
                  </a:lnTo>
                  <a:lnTo>
                    <a:pt x="608" y="285"/>
                  </a:lnTo>
                  <a:lnTo>
                    <a:pt x="611" y="279"/>
                  </a:lnTo>
                  <a:lnTo>
                    <a:pt x="611" y="273"/>
                  </a:lnTo>
                  <a:lnTo>
                    <a:pt x="612" y="270"/>
                  </a:lnTo>
                  <a:lnTo>
                    <a:pt x="621" y="270"/>
                  </a:lnTo>
                  <a:lnTo>
                    <a:pt x="624" y="269"/>
                  </a:lnTo>
                  <a:lnTo>
                    <a:pt x="624" y="262"/>
                  </a:lnTo>
                  <a:lnTo>
                    <a:pt x="622" y="258"/>
                  </a:lnTo>
                  <a:lnTo>
                    <a:pt x="622" y="255"/>
                  </a:lnTo>
                  <a:lnTo>
                    <a:pt x="624" y="252"/>
                  </a:lnTo>
                  <a:lnTo>
                    <a:pt x="625" y="252"/>
                  </a:lnTo>
                  <a:lnTo>
                    <a:pt x="628" y="253"/>
                  </a:lnTo>
                  <a:lnTo>
                    <a:pt x="631" y="256"/>
                  </a:lnTo>
                  <a:lnTo>
                    <a:pt x="634" y="258"/>
                  </a:lnTo>
                  <a:lnTo>
                    <a:pt x="637" y="260"/>
                  </a:lnTo>
                  <a:lnTo>
                    <a:pt x="642" y="260"/>
                  </a:lnTo>
                  <a:lnTo>
                    <a:pt x="645" y="255"/>
                  </a:lnTo>
                  <a:lnTo>
                    <a:pt x="649" y="249"/>
                  </a:lnTo>
                  <a:lnTo>
                    <a:pt x="652" y="245"/>
                  </a:lnTo>
                  <a:lnTo>
                    <a:pt x="654" y="240"/>
                  </a:lnTo>
                  <a:lnTo>
                    <a:pt x="655" y="239"/>
                  </a:lnTo>
                  <a:lnTo>
                    <a:pt x="655" y="235"/>
                  </a:lnTo>
                  <a:lnTo>
                    <a:pt x="652" y="235"/>
                  </a:lnTo>
                  <a:lnTo>
                    <a:pt x="648" y="233"/>
                  </a:lnTo>
                  <a:lnTo>
                    <a:pt x="644" y="236"/>
                  </a:lnTo>
                  <a:lnTo>
                    <a:pt x="641" y="239"/>
                  </a:lnTo>
                  <a:lnTo>
                    <a:pt x="637" y="240"/>
                  </a:lnTo>
                  <a:lnTo>
                    <a:pt x="634" y="242"/>
                  </a:lnTo>
                  <a:lnTo>
                    <a:pt x="631" y="242"/>
                  </a:lnTo>
                  <a:lnTo>
                    <a:pt x="629" y="240"/>
                  </a:lnTo>
                  <a:lnTo>
                    <a:pt x="629" y="236"/>
                  </a:lnTo>
                  <a:lnTo>
                    <a:pt x="632" y="233"/>
                  </a:lnTo>
                  <a:lnTo>
                    <a:pt x="634" y="230"/>
                  </a:lnTo>
                  <a:lnTo>
                    <a:pt x="639" y="225"/>
                  </a:lnTo>
                  <a:lnTo>
                    <a:pt x="641" y="222"/>
                  </a:lnTo>
                  <a:lnTo>
                    <a:pt x="642" y="222"/>
                  </a:lnTo>
                  <a:lnTo>
                    <a:pt x="644" y="223"/>
                  </a:lnTo>
                  <a:lnTo>
                    <a:pt x="645" y="226"/>
                  </a:lnTo>
                  <a:lnTo>
                    <a:pt x="647" y="227"/>
                  </a:lnTo>
                  <a:lnTo>
                    <a:pt x="648" y="227"/>
                  </a:lnTo>
                  <a:lnTo>
                    <a:pt x="651" y="226"/>
                  </a:lnTo>
                  <a:lnTo>
                    <a:pt x="654" y="222"/>
                  </a:lnTo>
                  <a:lnTo>
                    <a:pt x="655" y="219"/>
                  </a:lnTo>
                  <a:lnTo>
                    <a:pt x="658" y="217"/>
                  </a:lnTo>
                  <a:lnTo>
                    <a:pt x="659" y="219"/>
                  </a:lnTo>
                  <a:lnTo>
                    <a:pt x="661" y="222"/>
                  </a:lnTo>
                  <a:lnTo>
                    <a:pt x="661" y="225"/>
                  </a:lnTo>
                  <a:lnTo>
                    <a:pt x="662" y="227"/>
                  </a:lnTo>
                  <a:lnTo>
                    <a:pt x="662" y="229"/>
                  </a:lnTo>
                  <a:lnTo>
                    <a:pt x="664" y="230"/>
                  </a:lnTo>
                  <a:lnTo>
                    <a:pt x="657" y="240"/>
                  </a:lnTo>
                  <a:lnTo>
                    <a:pt x="652" y="249"/>
                  </a:lnTo>
                  <a:lnTo>
                    <a:pt x="654" y="258"/>
                  </a:lnTo>
                  <a:lnTo>
                    <a:pt x="661" y="266"/>
                  </a:lnTo>
                  <a:lnTo>
                    <a:pt x="661" y="272"/>
                  </a:lnTo>
                  <a:lnTo>
                    <a:pt x="658" y="279"/>
                  </a:lnTo>
                  <a:lnTo>
                    <a:pt x="658" y="286"/>
                  </a:lnTo>
                  <a:lnTo>
                    <a:pt x="664" y="295"/>
                  </a:lnTo>
                  <a:lnTo>
                    <a:pt x="667" y="303"/>
                  </a:lnTo>
                  <a:lnTo>
                    <a:pt x="667" y="308"/>
                  </a:lnTo>
                  <a:lnTo>
                    <a:pt x="669" y="316"/>
                  </a:lnTo>
                  <a:lnTo>
                    <a:pt x="677" y="322"/>
                  </a:lnTo>
                  <a:lnTo>
                    <a:pt x="685" y="328"/>
                  </a:lnTo>
                  <a:lnTo>
                    <a:pt x="692" y="335"/>
                  </a:lnTo>
                  <a:lnTo>
                    <a:pt x="698" y="345"/>
                  </a:lnTo>
                  <a:lnTo>
                    <a:pt x="701" y="371"/>
                  </a:lnTo>
                  <a:lnTo>
                    <a:pt x="702" y="374"/>
                  </a:lnTo>
                  <a:lnTo>
                    <a:pt x="705" y="375"/>
                  </a:lnTo>
                  <a:lnTo>
                    <a:pt x="710" y="378"/>
                  </a:lnTo>
                  <a:lnTo>
                    <a:pt x="715" y="384"/>
                  </a:lnTo>
                  <a:lnTo>
                    <a:pt x="718" y="392"/>
                  </a:lnTo>
                  <a:lnTo>
                    <a:pt x="708" y="404"/>
                  </a:lnTo>
                  <a:lnTo>
                    <a:pt x="695" y="414"/>
                  </a:lnTo>
                  <a:lnTo>
                    <a:pt x="685" y="425"/>
                  </a:lnTo>
                  <a:lnTo>
                    <a:pt x="684" y="428"/>
                  </a:lnTo>
                  <a:lnTo>
                    <a:pt x="684" y="432"/>
                  </a:lnTo>
                  <a:lnTo>
                    <a:pt x="680" y="441"/>
                  </a:lnTo>
                  <a:lnTo>
                    <a:pt x="674" y="444"/>
                  </a:lnTo>
                  <a:lnTo>
                    <a:pt x="669" y="445"/>
                  </a:lnTo>
                  <a:lnTo>
                    <a:pt x="665" y="448"/>
                  </a:lnTo>
                  <a:lnTo>
                    <a:pt x="661" y="453"/>
                  </a:lnTo>
                  <a:lnTo>
                    <a:pt x="659" y="455"/>
                  </a:lnTo>
                  <a:lnTo>
                    <a:pt x="658" y="463"/>
                  </a:lnTo>
                  <a:lnTo>
                    <a:pt x="659" y="471"/>
                  </a:lnTo>
                  <a:lnTo>
                    <a:pt x="659" y="480"/>
                  </a:lnTo>
                  <a:lnTo>
                    <a:pt x="657" y="487"/>
                  </a:lnTo>
                  <a:lnTo>
                    <a:pt x="649" y="487"/>
                  </a:lnTo>
                  <a:lnTo>
                    <a:pt x="641" y="483"/>
                  </a:lnTo>
                  <a:lnTo>
                    <a:pt x="638" y="483"/>
                  </a:lnTo>
                  <a:lnTo>
                    <a:pt x="629" y="487"/>
                  </a:lnTo>
                  <a:lnTo>
                    <a:pt x="615" y="501"/>
                  </a:lnTo>
                  <a:lnTo>
                    <a:pt x="608" y="506"/>
                  </a:lnTo>
                  <a:lnTo>
                    <a:pt x="604" y="507"/>
                  </a:lnTo>
                  <a:lnTo>
                    <a:pt x="598" y="507"/>
                  </a:lnTo>
                  <a:lnTo>
                    <a:pt x="594" y="506"/>
                  </a:lnTo>
                  <a:lnTo>
                    <a:pt x="588" y="506"/>
                  </a:lnTo>
                  <a:lnTo>
                    <a:pt x="579" y="508"/>
                  </a:lnTo>
                  <a:lnTo>
                    <a:pt x="579" y="517"/>
                  </a:lnTo>
                  <a:lnTo>
                    <a:pt x="578" y="518"/>
                  </a:lnTo>
                  <a:lnTo>
                    <a:pt x="571" y="518"/>
                  </a:lnTo>
                  <a:lnTo>
                    <a:pt x="569" y="516"/>
                  </a:lnTo>
                  <a:lnTo>
                    <a:pt x="566" y="513"/>
                  </a:lnTo>
                  <a:lnTo>
                    <a:pt x="562" y="513"/>
                  </a:lnTo>
                  <a:lnTo>
                    <a:pt x="558" y="514"/>
                  </a:lnTo>
                  <a:lnTo>
                    <a:pt x="552" y="516"/>
                  </a:lnTo>
                  <a:lnTo>
                    <a:pt x="552" y="517"/>
                  </a:lnTo>
                  <a:lnTo>
                    <a:pt x="553" y="518"/>
                  </a:lnTo>
                  <a:lnTo>
                    <a:pt x="553" y="521"/>
                  </a:lnTo>
                  <a:lnTo>
                    <a:pt x="540" y="526"/>
                  </a:lnTo>
                  <a:lnTo>
                    <a:pt x="526" y="524"/>
                  </a:lnTo>
                  <a:lnTo>
                    <a:pt x="503" y="513"/>
                  </a:lnTo>
                  <a:lnTo>
                    <a:pt x="496" y="510"/>
                  </a:lnTo>
                  <a:lnTo>
                    <a:pt x="486" y="508"/>
                  </a:lnTo>
                  <a:lnTo>
                    <a:pt x="475" y="508"/>
                  </a:lnTo>
                  <a:lnTo>
                    <a:pt x="465" y="510"/>
                  </a:lnTo>
                  <a:lnTo>
                    <a:pt x="460" y="510"/>
                  </a:lnTo>
                  <a:lnTo>
                    <a:pt x="460" y="507"/>
                  </a:lnTo>
                  <a:lnTo>
                    <a:pt x="465" y="498"/>
                  </a:lnTo>
                  <a:lnTo>
                    <a:pt x="467" y="496"/>
                  </a:lnTo>
                  <a:lnTo>
                    <a:pt x="467" y="493"/>
                  </a:lnTo>
                  <a:lnTo>
                    <a:pt x="466" y="490"/>
                  </a:lnTo>
                  <a:lnTo>
                    <a:pt x="456" y="484"/>
                  </a:lnTo>
                  <a:lnTo>
                    <a:pt x="449" y="484"/>
                  </a:lnTo>
                  <a:lnTo>
                    <a:pt x="442" y="485"/>
                  </a:lnTo>
                  <a:lnTo>
                    <a:pt x="430" y="494"/>
                  </a:lnTo>
                  <a:lnTo>
                    <a:pt x="423" y="497"/>
                  </a:lnTo>
                  <a:lnTo>
                    <a:pt x="401" y="497"/>
                  </a:lnTo>
                  <a:lnTo>
                    <a:pt x="384" y="501"/>
                  </a:lnTo>
                  <a:lnTo>
                    <a:pt x="368" y="510"/>
                  </a:lnTo>
                  <a:lnTo>
                    <a:pt x="354" y="520"/>
                  </a:lnTo>
                  <a:lnTo>
                    <a:pt x="338" y="530"/>
                  </a:lnTo>
                  <a:lnTo>
                    <a:pt x="335" y="534"/>
                  </a:lnTo>
                  <a:lnTo>
                    <a:pt x="334" y="541"/>
                  </a:lnTo>
                  <a:lnTo>
                    <a:pt x="335" y="549"/>
                  </a:lnTo>
                  <a:lnTo>
                    <a:pt x="334" y="556"/>
                  </a:lnTo>
                  <a:lnTo>
                    <a:pt x="333" y="557"/>
                  </a:lnTo>
                  <a:lnTo>
                    <a:pt x="327" y="557"/>
                  </a:lnTo>
                  <a:lnTo>
                    <a:pt x="325" y="559"/>
                  </a:lnTo>
                  <a:lnTo>
                    <a:pt x="323" y="559"/>
                  </a:lnTo>
                  <a:lnTo>
                    <a:pt x="323" y="561"/>
                  </a:lnTo>
                  <a:lnTo>
                    <a:pt x="321" y="566"/>
                  </a:lnTo>
                  <a:lnTo>
                    <a:pt x="321" y="571"/>
                  </a:lnTo>
                  <a:lnTo>
                    <a:pt x="320" y="574"/>
                  </a:lnTo>
                  <a:lnTo>
                    <a:pt x="313" y="576"/>
                  </a:lnTo>
                  <a:lnTo>
                    <a:pt x="295" y="579"/>
                  </a:lnTo>
                  <a:lnTo>
                    <a:pt x="288" y="582"/>
                  </a:lnTo>
                  <a:lnTo>
                    <a:pt x="280" y="589"/>
                  </a:lnTo>
                  <a:lnTo>
                    <a:pt x="271" y="600"/>
                  </a:lnTo>
                  <a:lnTo>
                    <a:pt x="261" y="613"/>
                  </a:lnTo>
                  <a:lnTo>
                    <a:pt x="248" y="623"/>
                  </a:lnTo>
                  <a:lnTo>
                    <a:pt x="234" y="630"/>
                  </a:lnTo>
                  <a:lnTo>
                    <a:pt x="221" y="629"/>
                  </a:lnTo>
                  <a:lnTo>
                    <a:pt x="211" y="626"/>
                  </a:lnTo>
                  <a:lnTo>
                    <a:pt x="199" y="623"/>
                  </a:lnTo>
                  <a:lnTo>
                    <a:pt x="188" y="626"/>
                  </a:lnTo>
                  <a:lnTo>
                    <a:pt x="178" y="629"/>
                  </a:lnTo>
                  <a:lnTo>
                    <a:pt x="168" y="630"/>
                  </a:lnTo>
                  <a:lnTo>
                    <a:pt x="161" y="626"/>
                  </a:lnTo>
                  <a:lnTo>
                    <a:pt x="156" y="617"/>
                  </a:lnTo>
                  <a:lnTo>
                    <a:pt x="152" y="606"/>
                  </a:lnTo>
                  <a:lnTo>
                    <a:pt x="149" y="593"/>
                  </a:lnTo>
                  <a:lnTo>
                    <a:pt x="148" y="582"/>
                  </a:lnTo>
                  <a:lnTo>
                    <a:pt x="143" y="573"/>
                  </a:lnTo>
                  <a:lnTo>
                    <a:pt x="138" y="570"/>
                  </a:lnTo>
                  <a:lnTo>
                    <a:pt x="133" y="571"/>
                  </a:lnTo>
                  <a:lnTo>
                    <a:pt x="128" y="573"/>
                  </a:lnTo>
                  <a:lnTo>
                    <a:pt x="123" y="576"/>
                  </a:lnTo>
                  <a:lnTo>
                    <a:pt x="120" y="579"/>
                  </a:lnTo>
                  <a:lnTo>
                    <a:pt x="118" y="583"/>
                  </a:lnTo>
                  <a:lnTo>
                    <a:pt x="108" y="603"/>
                  </a:lnTo>
                  <a:lnTo>
                    <a:pt x="100" y="613"/>
                  </a:lnTo>
                  <a:lnTo>
                    <a:pt x="96" y="620"/>
                  </a:lnTo>
                  <a:lnTo>
                    <a:pt x="92" y="623"/>
                  </a:lnTo>
                  <a:lnTo>
                    <a:pt x="89" y="622"/>
                  </a:lnTo>
                  <a:lnTo>
                    <a:pt x="86" y="614"/>
                  </a:lnTo>
                  <a:lnTo>
                    <a:pt x="85" y="606"/>
                  </a:lnTo>
                  <a:lnTo>
                    <a:pt x="82" y="599"/>
                  </a:lnTo>
                  <a:lnTo>
                    <a:pt x="73" y="586"/>
                  </a:lnTo>
                  <a:lnTo>
                    <a:pt x="63" y="571"/>
                  </a:lnTo>
                  <a:lnTo>
                    <a:pt x="63" y="569"/>
                  </a:lnTo>
                  <a:lnTo>
                    <a:pt x="66" y="563"/>
                  </a:lnTo>
                  <a:lnTo>
                    <a:pt x="70" y="559"/>
                  </a:lnTo>
                  <a:lnTo>
                    <a:pt x="70" y="554"/>
                  </a:lnTo>
                  <a:lnTo>
                    <a:pt x="59" y="540"/>
                  </a:lnTo>
                  <a:lnTo>
                    <a:pt x="60" y="537"/>
                  </a:lnTo>
                  <a:lnTo>
                    <a:pt x="63" y="534"/>
                  </a:lnTo>
                  <a:lnTo>
                    <a:pt x="66" y="521"/>
                  </a:lnTo>
                  <a:lnTo>
                    <a:pt x="63" y="507"/>
                  </a:lnTo>
                  <a:lnTo>
                    <a:pt x="63" y="485"/>
                  </a:lnTo>
                  <a:lnTo>
                    <a:pt x="59" y="474"/>
                  </a:lnTo>
                  <a:lnTo>
                    <a:pt x="53" y="473"/>
                  </a:lnTo>
                  <a:lnTo>
                    <a:pt x="45" y="474"/>
                  </a:lnTo>
                  <a:lnTo>
                    <a:pt x="34" y="477"/>
                  </a:lnTo>
                  <a:lnTo>
                    <a:pt x="24" y="477"/>
                  </a:lnTo>
                  <a:lnTo>
                    <a:pt x="16" y="474"/>
                  </a:lnTo>
                  <a:lnTo>
                    <a:pt x="12" y="458"/>
                  </a:lnTo>
                  <a:lnTo>
                    <a:pt x="6" y="448"/>
                  </a:lnTo>
                  <a:lnTo>
                    <a:pt x="3" y="441"/>
                  </a:lnTo>
                  <a:lnTo>
                    <a:pt x="0" y="435"/>
                  </a:lnTo>
                  <a:lnTo>
                    <a:pt x="2" y="428"/>
                  </a:lnTo>
                  <a:lnTo>
                    <a:pt x="6" y="421"/>
                  </a:lnTo>
                  <a:lnTo>
                    <a:pt x="12" y="418"/>
                  </a:lnTo>
                  <a:lnTo>
                    <a:pt x="20" y="415"/>
                  </a:lnTo>
                  <a:lnTo>
                    <a:pt x="29" y="410"/>
                  </a:lnTo>
                  <a:lnTo>
                    <a:pt x="37" y="398"/>
                  </a:lnTo>
                  <a:lnTo>
                    <a:pt x="40" y="397"/>
                  </a:lnTo>
                  <a:lnTo>
                    <a:pt x="43" y="398"/>
                  </a:lnTo>
                  <a:lnTo>
                    <a:pt x="47" y="398"/>
                  </a:lnTo>
                  <a:lnTo>
                    <a:pt x="50" y="399"/>
                  </a:lnTo>
                  <a:lnTo>
                    <a:pt x="52" y="398"/>
                  </a:lnTo>
                  <a:lnTo>
                    <a:pt x="56" y="391"/>
                  </a:lnTo>
                  <a:lnTo>
                    <a:pt x="56" y="362"/>
                  </a:lnTo>
                  <a:lnTo>
                    <a:pt x="53" y="352"/>
                  </a:lnTo>
                  <a:lnTo>
                    <a:pt x="49" y="345"/>
                  </a:lnTo>
                  <a:lnTo>
                    <a:pt x="45" y="339"/>
                  </a:lnTo>
                  <a:lnTo>
                    <a:pt x="40" y="332"/>
                  </a:lnTo>
                  <a:lnTo>
                    <a:pt x="37" y="325"/>
                  </a:lnTo>
                  <a:lnTo>
                    <a:pt x="40" y="321"/>
                  </a:lnTo>
                  <a:lnTo>
                    <a:pt x="45" y="319"/>
                  </a:lnTo>
                  <a:lnTo>
                    <a:pt x="50" y="318"/>
                  </a:lnTo>
                  <a:lnTo>
                    <a:pt x="55" y="315"/>
                  </a:lnTo>
                  <a:lnTo>
                    <a:pt x="60" y="311"/>
                  </a:lnTo>
                  <a:lnTo>
                    <a:pt x="63" y="302"/>
                  </a:lnTo>
                  <a:lnTo>
                    <a:pt x="63" y="289"/>
                  </a:lnTo>
                  <a:lnTo>
                    <a:pt x="56" y="288"/>
                  </a:lnTo>
                  <a:lnTo>
                    <a:pt x="52" y="286"/>
                  </a:lnTo>
                  <a:lnTo>
                    <a:pt x="47" y="283"/>
                  </a:lnTo>
                  <a:lnTo>
                    <a:pt x="45" y="281"/>
                  </a:lnTo>
                  <a:lnTo>
                    <a:pt x="45" y="273"/>
                  </a:lnTo>
                  <a:lnTo>
                    <a:pt x="56" y="273"/>
                  </a:lnTo>
                  <a:lnTo>
                    <a:pt x="69" y="286"/>
                  </a:lnTo>
                  <a:lnTo>
                    <a:pt x="77" y="298"/>
                  </a:lnTo>
                  <a:lnTo>
                    <a:pt x="85" y="312"/>
                  </a:lnTo>
                  <a:lnTo>
                    <a:pt x="89" y="329"/>
                  </a:lnTo>
                  <a:lnTo>
                    <a:pt x="95" y="332"/>
                  </a:lnTo>
                  <a:lnTo>
                    <a:pt x="112" y="335"/>
                  </a:lnTo>
                  <a:lnTo>
                    <a:pt x="119" y="336"/>
                  </a:lnTo>
                  <a:lnTo>
                    <a:pt x="122" y="341"/>
                  </a:lnTo>
                  <a:lnTo>
                    <a:pt x="122" y="344"/>
                  </a:lnTo>
                  <a:lnTo>
                    <a:pt x="118" y="348"/>
                  </a:lnTo>
                  <a:lnTo>
                    <a:pt x="118" y="352"/>
                  </a:lnTo>
                  <a:lnTo>
                    <a:pt x="113" y="355"/>
                  </a:lnTo>
                  <a:lnTo>
                    <a:pt x="110" y="356"/>
                  </a:lnTo>
                  <a:lnTo>
                    <a:pt x="102" y="356"/>
                  </a:lnTo>
                  <a:lnTo>
                    <a:pt x="96" y="359"/>
                  </a:lnTo>
                  <a:lnTo>
                    <a:pt x="95" y="361"/>
                  </a:lnTo>
                  <a:lnTo>
                    <a:pt x="93" y="364"/>
                  </a:lnTo>
                  <a:lnTo>
                    <a:pt x="93" y="372"/>
                  </a:lnTo>
                  <a:lnTo>
                    <a:pt x="88" y="384"/>
                  </a:lnTo>
                  <a:lnTo>
                    <a:pt x="86" y="395"/>
                  </a:lnTo>
                  <a:lnTo>
                    <a:pt x="90" y="397"/>
                  </a:lnTo>
                  <a:lnTo>
                    <a:pt x="96" y="394"/>
                  </a:lnTo>
                  <a:lnTo>
                    <a:pt x="98" y="392"/>
                  </a:lnTo>
                  <a:lnTo>
                    <a:pt x="102" y="384"/>
                  </a:lnTo>
                  <a:lnTo>
                    <a:pt x="103" y="382"/>
                  </a:lnTo>
                  <a:lnTo>
                    <a:pt x="106" y="381"/>
                  </a:lnTo>
                  <a:lnTo>
                    <a:pt x="109" y="384"/>
                  </a:lnTo>
                  <a:lnTo>
                    <a:pt x="109" y="388"/>
                  </a:lnTo>
                  <a:lnTo>
                    <a:pt x="106" y="397"/>
                  </a:lnTo>
                  <a:lnTo>
                    <a:pt x="102" y="401"/>
                  </a:lnTo>
                  <a:lnTo>
                    <a:pt x="96" y="412"/>
                  </a:lnTo>
                  <a:lnTo>
                    <a:pt x="95" y="420"/>
                  </a:lnTo>
                  <a:lnTo>
                    <a:pt x="86" y="422"/>
                  </a:lnTo>
                  <a:lnTo>
                    <a:pt x="85" y="424"/>
                  </a:lnTo>
                  <a:lnTo>
                    <a:pt x="83" y="427"/>
                  </a:lnTo>
                  <a:lnTo>
                    <a:pt x="85" y="430"/>
                  </a:lnTo>
                  <a:lnTo>
                    <a:pt x="92" y="435"/>
                  </a:lnTo>
                  <a:lnTo>
                    <a:pt x="95" y="440"/>
                  </a:lnTo>
                  <a:lnTo>
                    <a:pt x="95" y="444"/>
                  </a:lnTo>
                  <a:lnTo>
                    <a:pt x="93" y="448"/>
                  </a:lnTo>
                  <a:lnTo>
                    <a:pt x="93" y="458"/>
                  </a:lnTo>
                  <a:lnTo>
                    <a:pt x="100" y="470"/>
                  </a:lnTo>
                  <a:lnTo>
                    <a:pt x="105" y="475"/>
                  </a:lnTo>
                  <a:lnTo>
                    <a:pt x="109" y="478"/>
                  </a:lnTo>
                  <a:lnTo>
                    <a:pt x="116" y="477"/>
                  </a:lnTo>
                  <a:lnTo>
                    <a:pt x="120" y="473"/>
                  </a:lnTo>
                  <a:lnTo>
                    <a:pt x="119" y="467"/>
                  </a:lnTo>
                  <a:lnTo>
                    <a:pt x="108" y="455"/>
                  </a:lnTo>
                  <a:lnTo>
                    <a:pt x="105" y="451"/>
                  </a:lnTo>
                  <a:lnTo>
                    <a:pt x="105" y="444"/>
                  </a:lnTo>
                  <a:lnTo>
                    <a:pt x="106" y="440"/>
                  </a:lnTo>
                  <a:lnTo>
                    <a:pt x="108" y="434"/>
                  </a:lnTo>
                  <a:lnTo>
                    <a:pt x="106" y="430"/>
                  </a:lnTo>
                  <a:lnTo>
                    <a:pt x="109" y="425"/>
                  </a:lnTo>
                  <a:lnTo>
                    <a:pt x="116" y="418"/>
                  </a:lnTo>
                  <a:lnTo>
                    <a:pt x="119" y="410"/>
                  </a:lnTo>
                  <a:lnTo>
                    <a:pt x="119" y="388"/>
                  </a:lnTo>
                  <a:lnTo>
                    <a:pt x="118" y="365"/>
                  </a:lnTo>
                  <a:lnTo>
                    <a:pt x="120" y="361"/>
                  </a:lnTo>
                  <a:lnTo>
                    <a:pt x="122" y="356"/>
                  </a:lnTo>
                  <a:lnTo>
                    <a:pt x="128" y="345"/>
                  </a:lnTo>
                  <a:lnTo>
                    <a:pt x="129" y="336"/>
                  </a:lnTo>
                  <a:lnTo>
                    <a:pt x="128" y="331"/>
                  </a:lnTo>
                  <a:lnTo>
                    <a:pt x="123" y="326"/>
                  </a:lnTo>
                  <a:lnTo>
                    <a:pt x="119" y="324"/>
                  </a:lnTo>
                  <a:lnTo>
                    <a:pt x="116" y="321"/>
                  </a:lnTo>
                  <a:lnTo>
                    <a:pt x="115" y="318"/>
                  </a:lnTo>
                  <a:lnTo>
                    <a:pt x="115" y="313"/>
                  </a:lnTo>
                  <a:lnTo>
                    <a:pt x="116" y="311"/>
                  </a:lnTo>
                  <a:lnTo>
                    <a:pt x="116" y="301"/>
                  </a:lnTo>
                  <a:lnTo>
                    <a:pt x="113" y="296"/>
                  </a:lnTo>
                  <a:lnTo>
                    <a:pt x="110" y="295"/>
                  </a:lnTo>
                  <a:lnTo>
                    <a:pt x="106" y="292"/>
                  </a:lnTo>
                  <a:lnTo>
                    <a:pt x="102" y="291"/>
                  </a:lnTo>
                  <a:lnTo>
                    <a:pt x="99" y="289"/>
                  </a:lnTo>
                  <a:lnTo>
                    <a:pt x="95" y="286"/>
                  </a:lnTo>
                  <a:lnTo>
                    <a:pt x="93" y="282"/>
                  </a:lnTo>
                  <a:lnTo>
                    <a:pt x="93" y="273"/>
                  </a:lnTo>
                  <a:lnTo>
                    <a:pt x="95" y="265"/>
                  </a:lnTo>
                  <a:lnTo>
                    <a:pt x="99" y="255"/>
                  </a:lnTo>
                  <a:lnTo>
                    <a:pt x="98" y="245"/>
                  </a:lnTo>
                  <a:lnTo>
                    <a:pt x="98" y="235"/>
                  </a:lnTo>
                  <a:lnTo>
                    <a:pt x="100" y="226"/>
                  </a:lnTo>
                  <a:lnTo>
                    <a:pt x="109" y="219"/>
                  </a:lnTo>
                  <a:lnTo>
                    <a:pt x="119" y="217"/>
                  </a:lnTo>
                  <a:lnTo>
                    <a:pt x="131" y="219"/>
                  </a:lnTo>
                  <a:lnTo>
                    <a:pt x="141" y="222"/>
                  </a:lnTo>
                  <a:lnTo>
                    <a:pt x="148" y="223"/>
                  </a:lnTo>
                  <a:lnTo>
                    <a:pt x="165" y="223"/>
                  </a:lnTo>
                  <a:lnTo>
                    <a:pt x="179" y="225"/>
                  </a:lnTo>
                  <a:lnTo>
                    <a:pt x="195" y="226"/>
                  </a:lnTo>
                  <a:lnTo>
                    <a:pt x="199" y="226"/>
                  </a:lnTo>
                  <a:lnTo>
                    <a:pt x="202" y="225"/>
                  </a:lnTo>
                  <a:lnTo>
                    <a:pt x="206" y="223"/>
                  </a:lnTo>
                  <a:lnTo>
                    <a:pt x="214" y="223"/>
                  </a:lnTo>
                  <a:lnTo>
                    <a:pt x="217" y="225"/>
                  </a:lnTo>
                  <a:lnTo>
                    <a:pt x="217" y="227"/>
                  </a:lnTo>
                  <a:lnTo>
                    <a:pt x="215" y="230"/>
                  </a:lnTo>
                  <a:lnTo>
                    <a:pt x="212" y="235"/>
                  </a:lnTo>
                  <a:lnTo>
                    <a:pt x="212" y="239"/>
                  </a:lnTo>
                  <a:lnTo>
                    <a:pt x="219" y="239"/>
                  </a:lnTo>
                  <a:lnTo>
                    <a:pt x="228" y="236"/>
                  </a:lnTo>
                  <a:lnTo>
                    <a:pt x="237" y="227"/>
                  </a:lnTo>
                  <a:lnTo>
                    <a:pt x="235" y="225"/>
                  </a:lnTo>
                  <a:lnTo>
                    <a:pt x="234" y="220"/>
                  </a:lnTo>
                  <a:lnTo>
                    <a:pt x="232" y="217"/>
                  </a:lnTo>
                  <a:lnTo>
                    <a:pt x="232" y="215"/>
                  </a:lnTo>
                  <a:lnTo>
                    <a:pt x="234" y="210"/>
                  </a:lnTo>
                  <a:lnTo>
                    <a:pt x="234" y="205"/>
                  </a:lnTo>
                  <a:lnTo>
                    <a:pt x="232" y="202"/>
                  </a:lnTo>
                  <a:lnTo>
                    <a:pt x="232" y="195"/>
                  </a:lnTo>
                  <a:lnTo>
                    <a:pt x="235" y="192"/>
                  </a:lnTo>
                  <a:lnTo>
                    <a:pt x="237" y="189"/>
                  </a:lnTo>
                  <a:lnTo>
                    <a:pt x="234" y="180"/>
                  </a:lnTo>
                  <a:lnTo>
                    <a:pt x="229" y="173"/>
                  </a:lnTo>
                  <a:lnTo>
                    <a:pt x="227" y="164"/>
                  </a:lnTo>
                  <a:lnTo>
                    <a:pt x="228" y="159"/>
                  </a:lnTo>
                  <a:lnTo>
                    <a:pt x="231" y="162"/>
                  </a:lnTo>
                  <a:lnTo>
                    <a:pt x="234" y="167"/>
                  </a:lnTo>
                  <a:lnTo>
                    <a:pt x="237" y="170"/>
                  </a:lnTo>
                  <a:lnTo>
                    <a:pt x="239" y="170"/>
                  </a:lnTo>
                  <a:lnTo>
                    <a:pt x="241" y="167"/>
                  </a:lnTo>
                  <a:lnTo>
                    <a:pt x="245" y="166"/>
                  </a:lnTo>
                  <a:lnTo>
                    <a:pt x="247" y="163"/>
                  </a:lnTo>
                  <a:lnTo>
                    <a:pt x="249" y="162"/>
                  </a:lnTo>
                  <a:lnTo>
                    <a:pt x="249" y="159"/>
                  </a:lnTo>
                  <a:lnTo>
                    <a:pt x="248" y="157"/>
                  </a:lnTo>
                  <a:lnTo>
                    <a:pt x="247" y="154"/>
                  </a:lnTo>
                  <a:lnTo>
                    <a:pt x="245" y="153"/>
                  </a:lnTo>
                  <a:lnTo>
                    <a:pt x="244" y="150"/>
                  </a:lnTo>
                  <a:lnTo>
                    <a:pt x="244" y="147"/>
                  </a:lnTo>
                  <a:lnTo>
                    <a:pt x="245" y="147"/>
                  </a:lnTo>
                  <a:lnTo>
                    <a:pt x="248" y="146"/>
                  </a:lnTo>
                  <a:lnTo>
                    <a:pt x="255" y="146"/>
                  </a:lnTo>
                  <a:lnTo>
                    <a:pt x="264" y="136"/>
                  </a:lnTo>
                  <a:lnTo>
                    <a:pt x="271" y="130"/>
                  </a:lnTo>
                  <a:lnTo>
                    <a:pt x="275" y="129"/>
                  </a:lnTo>
                  <a:lnTo>
                    <a:pt x="284" y="131"/>
                  </a:lnTo>
                  <a:lnTo>
                    <a:pt x="288" y="130"/>
                  </a:lnTo>
                  <a:lnTo>
                    <a:pt x="295" y="124"/>
                  </a:lnTo>
                  <a:lnTo>
                    <a:pt x="300" y="123"/>
                  </a:lnTo>
                  <a:lnTo>
                    <a:pt x="308" y="126"/>
                  </a:lnTo>
                  <a:lnTo>
                    <a:pt x="313" y="126"/>
                  </a:lnTo>
                  <a:lnTo>
                    <a:pt x="317" y="123"/>
                  </a:lnTo>
                  <a:lnTo>
                    <a:pt x="318" y="121"/>
                  </a:lnTo>
                  <a:lnTo>
                    <a:pt x="323" y="121"/>
                  </a:lnTo>
                  <a:lnTo>
                    <a:pt x="328" y="124"/>
                  </a:lnTo>
                  <a:lnTo>
                    <a:pt x="334" y="120"/>
                  </a:lnTo>
                  <a:lnTo>
                    <a:pt x="343" y="117"/>
                  </a:lnTo>
                  <a:lnTo>
                    <a:pt x="348" y="116"/>
                  </a:lnTo>
                  <a:lnTo>
                    <a:pt x="351" y="113"/>
                  </a:lnTo>
                  <a:lnTo>
                    <a:pt x="348" y="110"/>
                  </a:lnTo>
                  <a:lnTo>
                    <a:pt x="346" y="110"/>
                  </a:lnTo>
                  <a:lnTo>
                    <a:pt x="344" y="109"/>
                  </a:lnTo>
                  <a:lnTo>
                    <a:pt x="341" y="107"/>
                  </a:lnTo>
                  <a:lnTo>
                    <a:pt x="341" y="104"/>
                  </a:lnTo>
                  <a:lnTo>
                    <a:pt x="344" y="101"/>
                  </a:lnTo>
                  <a:lnTo>
                    <a:pt x="347" y="103"/>
                  </a:lnTo>
                  <a:lnTo>
                    <a:pt x="348" y="103"/>
                  </a:lnTo>
                  <a:lnTo>
                    <a:pt x="351" y="106"/>
                  </a:lnTo>
                  <a:lnTo>
                    <a:pt x="353" y="104"/>
                  </a:lnTo>
                  <a:lnTo>
                    <a:pt x="353" y="101"/>
                  </a:lnTo>
                  <a:lnTo>
                    <a:pt x="356" y="98"/>
                  </a:lnTo>
                  <a:lnTo>
                    <a:pt x="357" y="98"/>
                  </a:lnTo>
                  <a:lnTo>
                    <a:pt x="371" y="100"/>
                  </a:lnTo>
                  <a:lnTo>
                    <a:pt x="386" y="103"/>
                  </a:lnTo>
                  <a:lnTo>
                    <a:pt x="386" y="106"/>
                  </a:lnTo>
                  <a:lnTo>
                    <a:pt x="384" y="109"/>
                  </a:lnTo>
                  <a:lnTo>
                    <a:pt x="383" y="110"/>
                  </a:lnTo>
                  <a:lnTo>
                    <a:pt x="383" y="113"/>
                  </a:lnTo>
                  <a:lnTo>
                    <a:pt x="384" y="114"/>
                  </a:lnTo>
                  <a:lnTo>
                    <a:pt x="396" y="114"/>
                  </a:lnTo>
                  <a:lnTo>
                    <a:pt x="401" y="116"/>
                  </a:lnTo>
                  <a:lnTo>
                    <a:pt x="406" y="113"/>
                  </a:lnTo>
                  <a:lnTo>
                    <a:pt x="410" y="111"/>
                  </a:lnTo>
                  <a:lnTo>
                    <a:pt x="413" y="111"/>
                  </a:lnTo>
                  <a:lnTo>
                    <a:pt x="417" y="109"/>
                  </a:lnTo>
                  <a:lnTo>
                    <a:pt x="422" y="100"/>
                  </a:lnTo>
                  <a:lnTo>
                    <a:pt x="429" y="97"/>
                  </a:lnTo>
                  <a:lnTo>
                    <a:pt x="436" y="97"/>
                  </a:lnTo>
                  <a:lnTo>
                    <a:pt x="443" y="100"/>
                  </a:lnTo>
                  <a:lnTo>
                    <a:pt x="450" y="106"/>
                  </a:lnTo>
                  <a:lnTo>
                    <a:pt x="450" y="98"/>
                  </a:lnTo>
                  <a:lnTo>
                    <a:pt x="444" y="93"/>
                  </a:lnTo>
                  <a:lnTo>
                    <a:pt x="439" y="86"/>
                  </a:lnTo>
                  <a:lnTo>
                    <a:pt x="436" y="80"/>
                  </a:lnTo>
                  <a:lnTo>
                    <a:pt x="454" y="80"/>
                  </a:lnTo>
                  <a:lnTo>
                    <a:pt x="467" y="81"/>
                  </a:lnTo>
                  <a:lnTo>
                    <a:pt x="477" y="86"/>
                  </a:lnTo>
                  <a:lnTo>
                    <a:pt x="486" y="90"/>
                  </a:lnTo>
                  <a:lnTo>
                    <a:pt x="487" y="87"/>
                  </a:lnTo>
                  <a:lnTo>
                    <a:pt x="487" y="86"/>
                  </a:lnTo>
                  <a:lnTo>
                    <a:pt x="486" y="83"/>
                  </a:lnTo>
                  <a:lnTo>
                    <a:pt x="483" y="81"/>
                  </a:lnTo>
                  <a:lnTo>
                    <a:pt x="480" y="78"/>
                  </a:lnTo>
                  <a:lnTo>
                    <a:pt x="476" y="77"/>
                  </a:lnTo>
                  <a:lnTo>
                    <a:pt x="472" y="74"/>
                  </a:lnTo>
                  <a:lnTo>
                    <a:pt x="472" y="71"/>
                  </a:lnTo>
                  <a:lnTo>
                    <a:pt x="473" y="70"/>
                  </a:lnTo>
                  <a:lnTo>
                    <a:pt x="473" y="66"/>
                  </a:lnTo>
                  <a:lnTo>
                    <a:pt x="472" y="63"/>
                  </a:lnTo>
                  <a:lnTo>
                    <a:pt x="469" y="60"/>
                  </a:lnTo>
                  <a:lnTo>
                    <a:pt x="469" y="58"/>
                  </a:lnTo>
                  <a:lnTo>
                    <a:pt x="475" y="53"/>
                  </a:lnTo>
                  <a:lnTo>
                    <a:pt x="475" y="43"/>
                  </a:lnTo>
                  <a:lnTo>
                    <a:pt x="476" y="40"/>
                  </a:lnTo>
                  <a:lnTo>
                    <a:pt x="479" y="37"/>
                  </a:lnTo>
                  <a:lnTo>
                    <a:pt x="480" y="31"/>
                  </a:lnTo>
                  <a:lnTo>
                    <a:pt x="482" y="28"/>
                  </a:lnTo>
                  <a:lnTo>
                    <a:pt x="483" y="27"/>
                  </a:lnTo>
                  <a:lnTo>
                    <a:pt x="486" y="25"/>
                  </a:lnTo>
                  <a:lnTo>
                    <a:pt x="487" y="25"/>
                  </a:lnTo>
                  <a:lnTo>
                    <a:pt x="490" y="24"/>
                  </a:lnTo>
                  <a:lnTo>
                    <a:pt x="495" y="24"/>
                  </a:lnTo>
                  <a:lnTo>
                    <a:pt x="496" y="23"/>
                  </a:lnTo>
                  <a:lnTo>
                    <a:pt x="497" y="20"/>
                  </a:lnTo>
                  <a:lnTo>
                    <a:pt x="497" y="14"/>
                  </a:lnTo>
                  <a:lnTo>
                    <a:pt x="499" y="12"/>
                  </a:lnTo>
                  <a:lnTo>
                    <a:pt x="505" y="10"/>
                  </a:lnTo>
                  <a:lnTo>
                    <a:pt x="506" y="8"/>
                  </a:lnTo>
                  <a:lnTo>
                    <a:pt x="509" y="2"/>
                  </a:lnTo>
                  <a:lnTo>
                    <a:pt x="512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9525">
              <a:solidFill>
                <a:srgbClr val="DEEBF7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60" name="Freeform 54"/>
            <p:cNvSpPr>
              <a:spLocks/>
            </p:cNvSpPr>
            <p:nvPr/>
          </p:nvSpPr>
          <p:spPr bwMode="auto">
            <a:xfrm>
              <a:off x="4073402" y="3478034"/>
              <a:ext cx="796852" cy="1141728"/>
            </a:xfrm>
            <a:custGeom>
              <a:avLst/>
              <a:gdLst/>
              <a:ahLst/>
              <a:cxnLst>
                <a:cxn ang="0">
                  <a:pos x="302" y="14"/>
                </a:cxn>
                <a:cxn ang="0">
                  <a:pos x="333" y="26"/>
                </a:cxn>
                <a:cxn ang="0">
                  <a:pos x="389" y="33"/>
                </a:cxn>
                <a:cxn ang="0">
                  <a:pos x="408" y="34"/>
                </a:cxn>
                <a:cxn ang="0">
                  <a:pos x="428" y="37"/>
                </a:cxn>
                <a:cxn ang="0">
                  <a:pos x="453" y="120"/>
                </a:cxn>
                <a:cxn ang="0">
                  <a:pos x="436" y="178"/>
                </a:cxn>
                <a:cxn ang="0">
                  <a:pos x="448" y="205"/>
                </a:cxn>
                <a:cxn ang="0">
                  <a:pos x="461" y="254"/>
                </a:cxn>
                <a:cxn ang="0">
                  <a:pos x="452" y="313"/>
                </a:cxn>
                <a:cxn ang="0">
                  <a:pos x="456" y="320"/>
                </a:cxn>
                <a:cxn ang="0">
                  <a:pos x="448" y="338"/>
                </a:cxn>
                <a:cxn ang="0">
                  <a:pos x="474" y="341"/>
                </a:cxn>
                <a:cxn ang="0">
                  <a:pos x="496" y="347"/>
                </a:cxn>
                <a:cxn ang="0">
                  <a:pos x="498" y="370"/>
                </a:cxn>
                <a:cxn ang="0">
                  <a:pos x="474" y="387"/>
                </a:cxn>
                <a:cxn ang="0">
                  <a:pos x="478" y="417"/>
                </a:cxn>
                <a:cxn ang="0">
                  <a:pos x="481" y="457"/>
                </a:cxn>
                <a:cxn ang="0">
                  <a:pos x="475" y="496"/>
                </a:cxn>
                <a:cxn ang="0">
                  <a:pos x="461" y="516"/>
                </a:cxn>
                <a:cxn ang="0">
                  <a:pos x="445" y="536"/>
                </a:cxn>
                <a:cxn ang="0">
                  <a:pos x="431" y="573"/>
                </a:cxn>
                <a:cxn ang="0">
                  <a:pos x="462" y="609"/>
                </a:cxn>
                <a:cxn ang="0">
                  <a:pos x="441" y="646"/>
                </a:cxn>
                <a:cxn ang="0">
                  <a:pos x="462" y="679"/>
                </a:cxn>
                <a:cxn ang="0">
                  <a:pos x="443" y="700"/>
                </a:cxn>
                <a:cxn ang="0">
                  <a:pos x="422" y="708"/>
                </a:cxn>
                <a:cxn ang="0">
                  <a:pos x="398" y="692"/>
                </a:cxn>
                <a:cxn ang="0">
                  <a:pos x="383" y="678"/>
                </a:cxn>
                <a:cxn ang="0">
                  <a:pos x="366" y="674"/>
                </a:cxn>
                <a:cxn ang="0">
                  <a:pos x="359" y="646"/>
                </a:cxn>
                <a:cxn ang="0">
                  <a:pos x="312" y="642"/>
                </a:cxn>
                <a:cxn ang="0">
                  <a:pos x="270" y="636"/>
                </a:cxn>
                <a:cxn ang="0">
                  <a:pos x="218" y="644"/>
                </a:cxn>
                <a:cxn ang="0">
                  <a:pos x="200" y="658"/>
                </a:cxn>
                <a:cxn ang="0">
                  <a:pos x="170" y="652"/>
                </a:cxn>
                <a:cxn ang="0">
                  <a:pos x="140" y="646"/>
                </a:cxn>
                <a:cxn ang="0">
                  <a:pos x="142" y="595"/>
                </a:cxn>
                <a:cxn ang="0">
                  <a:pos x="124" y="558"/>
                </a:cxn>
                <a:cxn ang="0">
                  <a:pos x="91" y="540"/>
                </a:cxn>
                <a:cxn ang="0">
                  <a:pos x="78" y="549"/>
                </a:cxn>
                <a:cxn ang="0">
                  <a:pos x="28" y="565"/>
                </a:cxn>
                <a:cxn ang="0">
                  <a:pos x="15" y="477"/>
                </a:cxn>
                <a:cxn ang="0">
                  <a:pos x="45" y="446"/>
                </a:cxn>
                <a:cxn ang="0">
                  <a:pos x="71" y="401"/>
                </a:cxn>
                <a:cxn ang="0">
                  <a:pos x="35" y="328"/>
                </a:cxn>
                <a:cxn ang="0">
                  <a:pos x="11" y="314"/>
                </a:cxn>
                <a:cxn ang="0">
                  <a:pos x="12" y="275"/>
                </a:cxn>
                <a:cxn ang="0">
                  <a:pos x="0" y="255"/>
                </a:cxn>
                <a:cxn ang="0">
                  <a:pos x="18" y="205"/>
                </a:cxn>
                <a:cxn ang="0">
                  <a:pos x="88" y="139"/>
                </a:cxn>
                <a:cxn ang="0">
                  <a:pos x="150" y="92"/>
                </a:cxn>
                <a:cxn ang="0">
                  <a:pos x="162" y="75"/>
                </a:cxn>
                <a:cxn ang="0">
                  <a:pos x="172" y="50"/>
                </a:cxn>
                <a:cxn ang="0">
                  <a:pos x="260" y="13"/>
                </a:cxn>
              </a:cxnLst>
              <a:rect l="0" t="0" r="r" b="b"/>
              <a:pathLst>
                <a:path w="515" h="714">
                  <a:moveTo>
                    <a:pt x="286" y="0"/>
                  </a:moveTo>
                  <a:lnTo>
                    <a:pt x="293" y="0"/>
                  </a:lnTo>
                  <a:lnTo>
                    <a:pt x="303" y="6"/>
                  </a:lnTo>
                  <a:lnTo>
                    <a:pt x="304" y="9"/>
                  </a:lnTo>
                  <a:lnTo>
                    <a:pt x="304" y="12"/>
                  </a:lnTo>
                  <a:lnTo>
                    <a:pt x="302" y="14"/>
                  </a:lnTo>
                  <a:lnTo>
                    <a:pt x="297" y="23"/>
                  </a:lnTo>
                  <a:lnTo>
                    <a:pt x="297" y="26"/>
                  </a:lnTo>
                  <a:lnTo>
                    <a:pt x="302" y="26"/>
                  </a:lnTo>
                  <a:lnTo>
                    <a:pt x="312" y="24"/>
                  </a:lnTo>
                  <a:lnTo>
                    <a:pt x="323" y="24"/>
                  </a:lnTo>
                  <a:lnTo>
                    <a:pt x="333" y="26"/>
                  </a:lnTo>
                  <a:lnTo>
                    <a:pt x="340" y="29"/>
                  </a:lnTo>
                  <a:lnTo>
                    <a:pt x="363" y="40"/>
                  </a:lnTo>
                  <a:lnTo>
                    <a:pt x="377" y="42"/>
                  </a:lnTo>
                  <a:lnTo>
                    <a:pt x="390" y="37"/>
                  </a:lnTo>
                  <a:lnTo>
                    <a:pt x="390" y="34"/>
                  </a:lnTo>
                  <a:lnTo>
                    <a:pt x="389" y="33"/>
                  </a:lnTo>
                  <a:lnTo>
                    <a:pt x="389" y="32"/>
                  </a:lnTo>
                  <a:lnTo>
                    <a:pt x="395" y="30"/>
                  </a:lnTo>
                  <a:lnTo>
                    <a:pt x="399" y="29"/>
                  </a:lnTo>
                  <a:lnTo>
                    <a:pt x="403" y="29"/>
                  </a:lnTo>
                  <a:lnTo>
                    <a:pt x="406" y="32"/>
                  </a:lnTo>
                  <a:lnTo>
                    <a:pt x="408" y="34"/>
                  </a:lnTo>
                  <a:lnTo>
                    <a:pt x="415" y="34"/>
                  </a:lnTo>
                  <a:lnTo>
                    <a:pt x="416" y="33"/>
                  </a:lnTo>
                  <a:lnTo>
                    <a:pt x="416" y="24"/>
                  </a:lnTo>
                  <a:lnTo>
                    <a:pt x="425" y="22"/>
                  </a:lnTo>
                  <a:lnTo>
                    <a:pt x="425" y="30"/>
                  </a:lnTo>
                  <a:lnTo>
                    <a:pt x="428" y="37"/>
                  </a:lnTo>
                  <a:lnTo>
                    <a:pt x="433" y="43"/>
                  </a:lnTo>
                  <a:lnTo>
                    <a:pt x="439" y="47"/>
                  </a:lnTo>
                  <a:lnTo>
                    <a:pt x="443" y="53"/>
                  </a:lnTo>
                  <a:lnTo>
                    <a:pt x="449" y="72"/>
                  </a:lnTo>
                  <a:lnTo>
                    <a:pt x="451" y="93"/>
                  </a:lnTo>
                  <a:lnTo>
                    <a:pt x="453" y="120"/>
                  </a:lnTo>
                  <a:lnTo>
                    <a:pt x="455" y="141"/>
                  </a:lnTo>
                  <a:lnTo>
                    <a:pt x="458" y="156"/>
                  </a:lnTo>
                  <a:lnTo>
                    <a:pt x="459" y="171"/>
                  </a:lnTo>
                  <a:lnTo>
                    <a:pt x="452" y="176"/>
                  </a:lnTo>
                  <a:lnTo>
                    <a:pt x="445" y="176"/>
                  </a:lnTo>
                  <a:lnTo>
                    <a:pt x="436" y="178"/>
                  </a:lnTo>
                  <a:lnTo>
                    <a:pt x="429" y="182"/>
                  </a:lnTo>
                  <a:lnTo>
                    <a:pt x="431" y="186"/>
                  </a:lnTo>
                  <a:lnTo>
                    <a:pt x="436" y="189"/>
                  </a:lnTo>
                  <a:lnTo>
                    <a:pt x="441" y="194"/>
                  </a:lnTo>
                  <a:lnTo>
                    <a:pt x="446" y="198"/>
                  </a:lnTo>
                  <a:lnTo>
                    <a:pt x="448" y="205"/>
                  </a:lnTo>
                  <a:lnTo>
                    <a:pt x="448" y="211"/>
                  </a:lnTo>
                  <a:lnTo>
                    <a:pt x="442" y="225"/>
                  </a:lnTo>
                  <a:lnTo>
                    <a:pt x="442" y="232"/>
                  </a:lnTo>
                  <a:lnTo>
                    <a:pt x="446" y="238"/>
                  </a:lnTo>
                  <a:lnTo>
                    <a:pt x="458" y="249"/>
                  </a:lnTo>
                  <a:lnTo>
                    <a:pt x="461" y="254"/>
                  </a:lnTo>
                  <a:lnTo>
                    <a:pt x="468" y="268"/>
                  </a:lnTo>
                  <a:lnTo>
                    <a:pt x="475" y="277"/>
                  </a:lnTo>
                  <a:lnTo>
                    <a:pt x="468" y="288"/>
                  </a:lnTo>
                  <a:lnTo>
                    <a:pt x="459" y="301"/>
                  </a:lnTo>
                  <a:lnTo>
                    <a:pt x="452" y="310"/>
                  </a:lnTo>
                  <a:lnTo>
                    <a:pt x="452" y="313"/>
                  </a:lnTo>
                  <a:lnTo>
                    <a:pt x="453" y="314"/>
                  </a:lnTo>
                  <a:lnTo>
                    <a:pt x="455" y="314"/>
                  </a:lnTo>
                  <a:lnTo>
                    <a:pt x="458" y="315"/>
                  </a:lnTo>
                  <a:lnTo>
                    <a:pt x="459" y="317"/>
                  </a:lnTo>
                  <a:lnTo>
                    <a:pt x="459" y="318"/>
                  </a:lnTo>
                  <a:lnTo>
                    <a:pt x="456" y="320"/>
                  </a:lnTo>
                  <a:lnTo>
                    <a:pt x="453" y="323"/>
                  </a:lnTo>
                  <a:lnTo>
                    <a:pt x="451" y="324"/>
                  </a:lnTo>
                  <a:lnTo>
                    <a:pt x="448" y="328"/>
                  </a:lnTo>
                  <a:lnTo>
                    <a:pt x="446" y="331"/>
                  </a:lnTo>
                  <a:lnTo>
                    <a:pt x="446" y="334"/>
                  </a:lnTo>
                  <a:lnTo>
                    <a:pt x="448" y="338"/>
                  </a:lnTo>
                  <a:lnTo>
                    <a:pt x="455" y="343"/>
                  </a:lnTo>
                  <a:lnTo>
                    <a:pt x="459" y="344"/>
                  </a:lnTo>
                  <a:lnTo>
                    <a:pt x="463" y="343"/>
                  </a:lnTo>
                  <a:lnTo>
                    <a:pt x="466" y="340"/>
                  </a:lnTo>
                  <a:lnTo>
                    <a:pt x="471" y="340"/>
                  </a:lnTo>
                  <a:lnTo>
                    <a:pt x="474" y="341"/>
                  </a:lnTo>
                  <a:lnTo>
                    <a:pt x="476" y="344"/>
                  </a:lnTo>
                  <a:lnTo>
                    <a:pt x="478" y="347"/>
                  </a:lnTo>
                  <a:lnTo>
                    <a:pt x="481" y="348"/>
                  </a:lnTo>
                  <a:lnTo>
                    <a:pt x="488" y="348"/>
                  </a:lnTo>
                  <a:lnTo>
                    <a:pt x="492" y="347"/>
                  </a:lnTo>
                  <a:lnTo>
                    <a:pt x="496" y="347"/>
                  </a:lnTo>
                  <a:lnTo>
                    <a:pt x="509" y="351"/>
                  </a:lnTo>
                  <a:lnTo>
                    <a:pt x="512" y="354"/>
                  </a:lnTo>
                  <a:lnTo>
                    <a:pt x="515" y="360"/>
                  </a:lnTo>
                  <a:lnTo>
                    <a:pt x="512" y="366"/>
                  </a:lnTo>
                  <a:lnTo>
                    <a:pt x="508" y="368"/>
                  </a:lnTo>
                  <a:lnTo>
                    <a:pt x="498" y="370"/>
                  </a:lnTo>
                  <a:lnTo>
                    <a:pt x="488" y="368"/>
                  </a:lnTo>
                  <a:lnTo>
                    <a:pt x="481" y="367"/>
                  </a:lnTo>
                  <a:lnTo>
                    <a:pt x="475" y="366"/>
                  </a:lnTo>
                  <a:lnTo>
                    <a:pt x="472" y="367"/>
                  </a:lnTo>
                  <a:lnTo>
                    <a:pt x="474" y="378"/>
                  </a:lnTo>
                  <a:lnTo>
                    <a:pt x="474" y="387"/>
                  </a:lnTo>
                  <a:lnTo>
                    <a:pt x="472" y="393"/>
                  </a:lnTo>
                  <a:lnTo>
                    <a:pt x="469" y="396"/>
                  </a:lnTo>
                  <a:lnTo>
                    <a:pt x="468" y="400"/>
                  </a:lnTo>
                  <a:lnTo>
                    <a:pt x="468" y="407"/>
                  </a:lnTo>
                  <a:lnTo>
                    <a:pt x="478" y="407"/>
                  </a:lnTo>
                  <a:lnTo>
                    <a:pt x="478" y="417"/>
                  </a:lnTo>
                  <a:lnTo>
                    <a:pt x="476" y="420"/>
                  </a:lnTo>
                  <a:lnTo>
                    <a:pt x="466" y="420"/>
                  </a:lnTo>
                  <a:lnTo>
                    <a:pt x="465" y="421"/>
                  </a:lnTo>
                  <a:lnTo>
                    <a:pt x="468" y="431"/>
                  </a:lnTo>
                  <a:lnTo>
                    <a:pt x="475" y="443"/>
                  </a:lnTo>
                  <a:lnTo>
                    <a:pt x="481" y="457"/>
                  </a:lnTo>
                  <a:lnTo>
                    <a:pt x="478" y="466"/>
                  </a:lnTo>
                  <a:lnTo>
                    <a:pt x="475" y="470"/>
                  </a:lnTo>
                  <a:lnTo>
                    <a:pt x="474" y="474"/>
                  </a:lnTo>
                  <a:lnTo>
                    <a:pt x="474" y="479"/>
                  </a:lnTo>
                  <a:lnTo>
                    <a:pt x="475" y="485"/>
                  </a:lnTo>
                  <a:lnTo>
                    <a:pt x="475" y="496"/>
                  </a:lnTo>
                  <a:lnTo>
                    <a:pt x="474" y="499"/>
                  </a:lnTo>
                  <a:lnTo>
                    <a:pt x="472" y="500"/>
                  </a:lnTo>
                  <a:lnTo>
                    <a:pt x="463" y="505"/>
                  </a:lnTo>
                  <a:lnTo>
                    <a:pt x="462" y="506"/>
                  </a:lnTo>
                  <a:lnTo>
                    <a:pt x="461" y="509"/>
                  </a:lnTo>
                  <a:lnTo>
                    <a:pt x="461" y="516"/>
                  </a:lnTo>
                  <a:lnTo>
                    <a:pt x="462" y="519"/>
                  </a:lnTo>
                  <a:lnTo>
                    <a:pt x="465" y="522"/>
                  </a:lnTo>
                  <a:lnTo>
                    <a:pt x="465" y="523"/>
                  </a:lnTo>
                  <a:lnTo>
                    <a:pt x="461" y="529"/>
                  </a:lnTo>
                  <a:lnTo>
                    <a:pt x="453" y="533"/>
                  </a:lnTo>
                  <a:lnTo>
                    <a:pt x="445" y="536"/>
                  </a:lnTo>
                  <a:lnTo>
                    <a:pt x="438" y="540"/>
                  </a:lnTo>
                  <a:lnTo>
                    <a:pt x="432" y="545"/>
                  </a:lnTo>
                  <a:lnTo>
                    <a:pt x="431" y="550"/>
                  </a:lnTo>
                  <a:lnTo>
                    <a:pt x="431" y="556"/>
                  </a:lnTo>
                  <a:lnTo>
                    <a:pt x="432" y="563"/>
                  </a:lnTo>
                  <a:lnTo>
                    <a:pt x="431" y="573"/>
                  </a:lnTo>
                  <a:lnTo>
                    <a:pt x="432" y="589"/>
                  </a:lnTo>
                  <a:lnTo>
                    <a:pt x="438" y="599"/>
                  </a:lnTo>
                  <a:lnTo>
                    <a:pt x="443" y="605"/>
                  </a:lnTo>
                  <a:lnTo>
                    <a:pt x="451" y="608"/>
                  </a:lnTo>
                  <a:lnTo>
                    <a:pt x="458" y="609"/>
                  </a:lnTo>
                  <a:lnTo>
                    <a:pt x="462" y="609"/>
                  </a:lnTo>
                  <a:lnTo>
                    <a:pt x="461" y="621"/>
                  </a:lnTo>
                  <a:lnTo>
                    <a:pt x="456" y="629"/>
                  </a:lnTo>
                  <a:lnTo>
                    <a:pt x="452" y="635"/>
                  </a:lnTo>
                  <a:lnTo>
                    <a:pt x="446" y="639"/>
                  </a:lnTo>
                  <a:lnTo>
                    <a:pt x="442" y="642"/>
                  </a:lnTo>
                  <a:lnTo>
                    <a:pt x="441" y="646"/>
                  </a:lnTo>
                  <a:lnTo>
                    <a:pt x="442" y="652"/>
                  </a:lnTo>
                  <a:lnTo>
                    <a:pt x="446" y="655"/>
                  </a:lnTo>
                  <a:lnTo>
                    <a:pt x="458" y="661"/>
                  </a:lnTo>
                  <a:lnTo>
                    <a:pt x="461" y="667"/>
                  </a:lnTo>
                  <a:lnTo>
                    <a:pt x="462" y="675"/>
                  </a:lnTo>
                  <a:lnTo>
                    <a:pt x="462" y="679"/>
                  </a:lnTo>
                  <a:lnTo>
                    <a:pt x="456" y="685"/>
                  </a:lnTo>
                  <a:lnTo>
                    <a:pt x="452" y="688"/>
                  </a:lnTo>
                  <a:lnTo>
                    <a:pt x="446" y="691"/>
                  </a:lnTo>
                  <a:lnTo>
                    <a:pt x="445" y="692"/>
                  </a:lnTo>
                  <a:lnTo>
                    <a:pt x="443" y="695"/>
                  </a:lnTo>
                  <a:lnTo>
                    <a:pt x="443" y="700"/>
                  </a:lnTo>
                  <a:lnTo>
                    <a:pt x="445" y="702"/>
                  </a:lnTo>
                  <a:lnTo>
                    <a:pt x="445" y="710"/>
                  </a:lnTo>
                  <a:lnTo>
                    <a:pt x="442" y="712"/>
                  </a:lnTo>
                  <a:lnTo>
                    <a:pt x="436" y="714"/>
                  </a:lnTo>
                  <a:lnTo>
                    <a:pt x="429" y="712"/>
                  </a:lnTo>
                  <a:lnTo>
                    <a:pt x="422" y="708"/>
                  </a:lnTo>
                  <a:lnTo>
                    <a:pt x="418" y="701"/>
                  </a:lnTo>
                  <a:lnTo>
                    <a:pt x="415" y="698"/>
                  </a:lnTo>
                  <a:lnTo>
                    <a:pt x="400" y="698"/>
                  </a:lnTo>
                  <a:lnTo>
                    <a:pt x="399" y="697"/>
                  </a:lnTo>
                  <a:lnTo>
                    <a:pt x="399" y="695"/>
                  </a:lnTo>
                  <a:lnTo>
                    <a:pt x="398" y="692"/>
                  </a:lnTo>
                  <a:lnTo>
                    <a:pt x="396" y="688"/>
                  </a:lnTo>
                  <a:lnTo>
                    <a:pt x="396" y="685"/>
                  </a:lnTo>
                  <a:lnTo>
                    <a:pt x="392" y="677"/>
                  </a:lnTo>
                  <a:lnTo>
                    <a:pt x="390" y="675"/>
                  </a:lnTo>
                  <a:lnTo>
                    <a:pt x="386" y="675"/>
                  </a:lnTo>
                  <a:lnTo>
                    <a:pt x="383" y="678"/>
                  </a:lnTo>
                  <a:lnTo>
                    <a:pt x="380" y="682"/>
                  </a:lnTo>
                  <a:lnTo>
                    <a:pt x="377" y="682"/>
                  </a:lnTo>
                  <a:lnTo>
                    <a:pt x="376" y="684"/>
                  </a:lnTo>
                  <a:lnTo>
                    <a:pt x="375" y="684"/>
                  </a:lnTo>
                  <a:lnTo>
                    <a:pt x="370" y="679"/>
                  </a:lnTo>
                  <a:lnTo>
                    <a:pt x="366" y="674"/>
                  </a:lnTo>
                  <a:lnTo>
                    <a:pt x="366" y="669"/>
                  </a:lnTo>
                  <a:lnTo>
                    <a:pt x="369" y="665"/>
                  </a:lnTo>
                  <a:lnTo>
                    <a:pt x="370" y="661"/>
                  </a:lnTo>
                  <a:lnTo>
                    <a:pt x="370" y="654"/>
                  </a:lnTo>
                  <a:lnTo>
                    <a:pt x="363" y="646"/>
                  </a:lnTo>
                  <a:lnTo>
                    <a:pt x="359" y="646"/>
                  </a:lnTo>
                  <a:lnTo>
                    <a:pt x="356" y="648"/>
                  </a:lnTo>
                  <a:lnTo>
                    <a:pt x="355" y="649"/>
                  </a:lnTo>
                  <a:lnTo>
                    <a:pt x="349" y="649"/>
                  </a:lnTo>
                  <a:lnTo>
                    <a:pt x="336" y="644"/>
                  </a:lnTo>
                  <a:lnTo>
                    <a:pt x="324" y="642"/>
                  </a:lnTo>
                  <a:lnTo>
                    <a:pt x="312" y="642"/>
                  </a:lnTo>
                  <a:lnTo>
                    <a:pt x="304" y="639"/>
                  </a:lnTo>
                  <a:lnTo>
                    <a:pt x="299" y="635"/>
                  </a:lnTo>
                  <a:lnTo>
                    <a:pt x="293" y="632"/>
                  </a:lnTo>
                  <a:lnTo>
                    <a:pt x="284" y="632"/>
                  </a:lnTo>
                  <a:lnTo>
                    <a:pt x="276" y="634"/>
                  </a:lnTo>
                  <a:lnTo>
                    <a:pt x="270" y="636"/>
                  </a:lnTo>
                  <a:lnTo>
                    <a:pt x="267" y="641"/>
                  </a:lnTo>
                  <a:lnTo>
                    <a:pt x="264" y="644"/>
                  </a:lnTo>
                  <a:lnTo>
                    <a:pt x="260" y="646"/>
                  </a:lnTo>
                  <a:lnTo>
                    <a:pt x="250" y="646"/>
                  </a:lnTo>
                  <a:lnTo>
                    <a:pt x="236" y="645"/>
                  </a:lnTo>
                  <a:lnTo>
                    <a:pt x="218" y="644"/>
                  </a:lnTo>
                  <a:lnTo>
                    <a:pt x="203" y="644"/>
                  </a:lnTo>
                  <a:lnTo>
                    <a:pt x="200" y="646"/>
                  </a:lnTo>
                  <a:lnTo>
                    <a:pt x="200" y="652"/>
                  </a:lnTo>
                  <a:lnTo>
                    <a:pt x="201" y="654"/>
                  </a:lnTo>
                  <a:lnTo>
                    <a:pt x="201" y="657"/>
                  </a:lnTo>
                  <a:lnTo>
                    <a:pt x="200" y="658"/>
                  </a:lnTo>
                  <a:lnTo>
                    <a:pt x="191" y="659"/>
                  </a:lnTo>
                  <a:lnTo>
                    <a:pt x="185" y="659"/>
                  </a:lnTo>
                  <a:lnTo>
                    <a:pt x="181" y="658"/>
                  </a:lnTo>
                  <a:lnTo>
                    <a:pt x="178" y="655"/>
                  </a:lnTo>
                  <a:lnTo>
                    <a:pt x="177" y="652"/>
                  </a:lnTo>
                  <a:lnTo>
                    <a:pt x="170" y="652"/>
                  </a:lnTo>
                  <a:lnTo>
                    <a:pt x="161" y="657"/>
                  </a:lnTo>
                  <a:lnTo>
                    <a:pt x="157" y="658"/>
                  </a:lnTo>
                  <a:lnTo>
                    <a:pt x="152" y="655"/>
                  </a:lnTo>
                  <a:lnTo>
                    <a:pt x="147" y="652"/>
                  </a:lnTo>
                  <a:lnTo>
                    <a:pt x="142" y="649"/>
                  </a:lnTo>
                  <a:lnTo>
                    <a:pt x="140" y="646"/>
                  </a:lnTo>
                  <a:lnTo>
                    <a:pt x="137" y="642"/>
                  </a:lnTo>
                  <a:lnTo>
                    <a:pt x="132" y="624"/>
                  </a:lnTo>
                  <a:lnTo>
                    <a:pt x="131" y="606"/>
                  </a:lnTo>
                  <a:lnTo>
                    <a:pt x="134" y="602"/>
                  </a:lnTo>
                  <a:lnTo>
                    <a:pt x="138" y="598"/>
                  </a:lnTo>
                  <a:lnTo>
                    <a:pt x="142" y="595"/>
                  </a:lnTo>
                  <a:lnTo>
                    <a:pt x="145" y="591"/>
                  </a:lnTo>
                  <a:lnTo>
                    <a:pt x="147" y="583"/>
                  </a:lnTo>
                  <a:lnTo>
                    <a:pt x="144" y="573"/>
                  </a:lnTo>
                  <a:lnTo>
                    <a:pt x="140" y="565"/>
                  </a:lnTo>
                  <a:lnTo>
                    <a:pt x="132" y="559"/>
                  </a:lnTo>
                  <a:lnTo>
                    <a:pt x="124" y="558"/>
                  </a:lnTo>
                  <a:lnTo>
                    <a:pt x="102" y="558"/>
                  </a:lnTo>
                  <a:lnTo>
                    <a:pt x="98" y="556"/>
                  </a:lnTo>
                  <a:lnTo>
                    <a:pt x="95" y="555"/>
                  </a:lnTo>
                  <a:lnTo>
                    <a:pt x="92" y="549"/>
                  </a:lnTo>
                  <a:lnTo>
                    <a:pt x="92" y="543"/>
                  </a:lnTo>
                  <a:lnTo>
                    <a:pt x="91" y="540"/>
                  </a:lnTo>
                  <a:lnTo>
                    <a:pt x="89" y="539"/>
                  </a:lnTo>
                  <a:lnTo>
                    <a:pt x="86" y="538"/>
                  </a:lnTo>
                  <a:lnTo>
                    <a:pt x="82" y="538"/>
                  </a:lnTo>
                  <a:lnTo>
                    <a:pt x="81" y="539"/>
                  </a:lnTo>
                  <a:lnTo>
                    <a:pt x="81" y="542"/>
                  </a:lnTo>
                  <a:lnTo>
                    <a:pt x="78" y="549"/>
                  </a:lnTo>
                  <a:lnTo>
                    <a:pt x="74" y="558"/>
                  </a:lnTo>
                  <a:lnTo>
                    <a:pt x="68" y="566"/>
                  </a:lnTo>
                  <a:lnTo>
                    <a:pt x="58" y="573"/>
                  </a:lnTo>
                  <a:lnTo>
                    <a:pt x="43" y="579"/>
                  </a:lnTo>
                  <a:lnTo>
                    <a:pt x="35" y="575"/>
                  </a:lnTo>
                  <a:lnTo>
                    <a:pt x="28" y="565"/>
                  </a:lnTo>
                  <a:lnTo>
                    <a:pt x="22" y="550"/>
                  </a:lnTo>
                  <a:lnTo>
                    <a:pt x="18" y="533"/>
                  </a:lnTo>
                  <a:lnTo>
                    <a:pt x="18" y="515"/>
                  </a:lnTo>
                  <a:lnTo>
                    <a:pt x="21" y="496"/>
                  </a:lnTo>
                  <a:lnTo>
                    <a:pt x="19" y="486"/>
                  </a:lnTo>
                  <a:lnTo>
                    <a:pt x="15" y="477"/>
                  </a:lnTo>
                  <a:lnTo>
                    <a:pt x="11" y="473"/>
                  </a:lnTo>
                  <a:lnTo>
                    <a:pt x="8" y="467"/>
                  </a:lnTo>
                  <a:lnTo>
                    <a:pt x="8" y="462"/>
                  </a:lnTo>
                  <a:lnTo>
                    <a:pt x="13" y="453"/>
                  </a:lnTo>
                  <a:lnTo>
                    <a:pt x="22" y="449"/>
                  </a:lnTo>
                  <a:lnTo>
                    <a:pt x="45" y="446"/>
                  </a:lnTo>
                  <a:lnTo>
                    <a:pt x="56" y="446"/>
                  </a:lnTo>
                  <a:lnTo>
                    <a:pt x="68" y="444"/>
                  </a:lnTo>
                  <a:lnTo>
                    <a:pt x="72" y="437"/>
                  </a:lnTo>
                  <a:lnTo>
                    <a:pt x="69" y="423"/>
                  </a:lnTo>
                  <a:lnTo>
                    <a:pt x="69" y="416"/>
                  </a:lnTo>
                  <a:lnTo>
                    <a:pt x="71" y="401"/>
                  </a:lnTo>
                  <a:lnTo>
                    <a:pt x="76" y="373"/>
                  </a:lnTo>
                  <a:lnTo>
                    <a:pt x="76" y="360"/>
                  </a:lnTo>
                  <a:lnTo>
                    <a:pt x="74" y="351"/>
                  </a:lnTo>
                  <a:lnTo>
                    <a:pt x="66" y="344"/>
                  </a:lnTo>
                  <a:lnTo>
                    <a:pt x="46" y="335"/>
                  </a:lnTo>
                  <a:lnTo>
                    <a:pt x="35" y="328"/>
                  </a:lnTo>
                  <a:lnTo>
                    <a:pt x="25" y="318"/>
                  </a:lnTo>
                  <a:lnTo>
                    <a:pt x="22" y="317"/>
                  </a:lnTo>
                  <a:lnTo>
                    <a:pt x="19" y="317"/>
                  </a:lnTo>
                  <a:lnTo>
                    <a:pt x="16" y="315"/>
                  </a:lnTo>
                  <a:lnTo>
                    <a:pt x="13" y="315"/>
                  </a:lnTo>
                  <a:lnTo>
                    <a:pt x="11" y="314"/>
                  </a:lnTo>
                  <a:lnTo>
                    <a:pt x="5" y="305"/>
                  </a:lnTo>
                  <a:lnTo>
                    <a:pt x="3" y="298"/>
                  </a:lnTo>
                  <a:lnTo>
                    <a:pt x="8" y="291"/>
                  </a:lnTo>
                  <a:lnTo>
                    <a:pt x="12" y="285"/>
                  </a:lnTo>
                  <a:lnTo>
                    <a:pt x="13" y="280"/>
                  </a:lnTo>
                  <a:lnTo>
                    <a:pt x="12" y="275"/>
                  </a:lnTo>
                  <a:lnTo>
                    <a:pt x="11" y="272"/>
                  </a:lnTo>
                  <a:lnTo>
                    <a:pt x="8" y="270"/>
                  </a:lnTo>
                  <a:lnTo>
                    <a:pt x="5" y="265"/>
                  </a:lnTo>
                  <a:lnTo>
                    <a:pt x="2" y="262"/>
                  </a:lnTo>
                  <a:lnTo>
                    <a:pt x="0" y="258"/>
                  </a:lnTo>
                  <a:lnTo>
                    <a:pt x="0" y="255"/>
                  </a:lnTo>
                  <a:lnTo>
                    <a:pt x="3" y="251"/>
                  </a:lnTo>
                  <a:lnTo>
                    <a:pt x="5" y="247"/>
                  </a:lnTo>
                  <a:lnTo>
                    <a:pt x="5" y="244"/>
                  </a:lnTo>
                  <a:lnTo>
                    <a:pt x="11" y="228"/>
                  </a:lnTo>
                  <a:lnTo>
                    <a:pt x="13" y="215"/>
                  </a:lnTo>
                  <a:lnTo>
                    <a:pt x="18" y="205"/>
                  </a:lnTo>
                  <a:lnTo>
                    <a:pt x="28" y="196"/>
                  </a:lnTo>
                  <a:lnTo>
                    <a:pt x="48" y="185"/>
                  </a:lnTo>
                  <a:lnTo>
                    <a:pt x="59" y="179"/>
                  </a:lnTo>
                  <a:lnTo>
                    <a:pt x="69" y="172"/>
                  </a:lnTo>
                  <a:lnTo>
                    <a:pt x="79" y="159"/>
                  </a:lnTo>
                  <a:lnTo>
                    <a:pt x="88" y="139"/>
                  </a:lnTo>
                  <a:lnTo>
                    <a:pt x="99" y="128"/>
                  </a:lnTo>
                  <a:lnTo>
                    <a:pt x="109" y="116"/>
                  </a:lnTo>
                  <a:lnTo>
                    <a:pt x="118" y="105"/>
                  </a:lnTo>
                  <a:lnTo>
                    <a:pt x="125" y="98"/>
                  </a:lnTo>
                  <a:lnTo>
                    <a:pt x="132" y="95"/>
                  </a:lnTo>
                  <a:lnTo>
                    <a:pt x="150" y="92"/>
                  </a:lnTo>
                  <a:lnTo>
                    <a:pt x="157" y="90"/>
                  </a:lnTo>
                  <a:lnTo>
                    <a:pt x="158" y="87"/>
                  </a:lnTo>
                  <a:lnTo>
                    <a:pt x="158" y="82"/>
                  </a:lnTo>
                  <a:lnTo>
                    <a:pt x="160" y="77"/>
                  </a:lnTo>
                  <a:lnTo>
                    <a:pt x="160" y="75"/>
                  </a:lnTo>
                  <a:lnTo>
                    <a:pt x="162" y="75"/>
                  </a:lnTo>
                  <a:lnTo>
                    <a:pt x="164" y="73"/>
                  </a:lnTo>
                  <a:lnTo>
                    <a:pt x="170" y="73"/>
                  </a:lnTo>
                  <a:lnTo>
                    <a:pt x="171" y="72"/>
                  </a:lnTo>
                  <a:lnTo>
                    <a:pt x="172" y="65"/>
                  </a:lnTo>
                  <a:lnTo>
                    <a:pt x="171" y="57"/>
                  </a:lnTo>
                  <a:lnTo>
                    <a:pt x="172" y="50"/>
                  </a:lnTo>
                  <a:lnTo>
                    <a:pt x="175" y="46"/>
                  </a:lnTo>
                  <a:lnTo>
                    <a:pt x="191" y="36"/>
                  </a:lnTo>
                  <a:lnTo>
                    <a:pt x="205" y="26"/>
                  </a:lnTo>
                  <a:lnTo>
                    <a:pt x="221" y="17"/>
                  </a:lnTo>
                  <a:lnTo>
                    <a:pt x="238" y="13"/>
                  </a:lnTo>
                  <a:lnTo>
                    <a:pt x="260" y="13"/>
                  </a:lnTo>
                  <a:lnTo>
                    <a:pt x="267" y="10"/>
                  </a:lnTo>
                  <a:lnTo>
                    <a:pt x="279" y="1"/>
                  </a:lnTo>
                  <a:lnTo>
                    <a:pt x="286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9525">
              <a:solidFill>
                <a:srgbClr val="DEEBF7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61" name="Freeform 55"/>
            <p:cNvSpPr>
              <a:spLocks/>
            </p:cNvSpPr>
            <p:nvPr/>
          </p:nvSpPr>
          <p:spPr bwMode="auto">
            <a:xfrm>
              <a:off x="3791796" y="3567582"/>
              <a:ext cx="861838" cy="1720587"/>
            </a:xfrm>
            <a:custGeom>
              <a:avLst/>
              <a:gdLst/>
              <a:ahLst/>
              <a:cxnLst>
                <a:cxn ang="0">
                  <a:pos x="101" y="57"/>
                </a:cxn>
                <a:cxn ang="0">
                  <a:pos x="137" y="43"/>
                </a:cxn>
                <a:cxn ang="0">
                  <a:pos x="168" y="53"/>
                </a:cxn>
                <a:cxn ang="0">
                  <a:pos x="230" y="86"/>
                </a:cxn>
                <a:cxn ang="0">
                  <a:pos x="241" y="123"/>
                </a:cxn>
                <a:cxn ang="0">
                  <a:pos x="185" y="195"/>
                </a:cxn>
                <a:cxn ang="0">
                  <a:pos x="195" y="224"/>
                </a:cxn>
                <a:cxn ang="0">
                  <a:pos x="201" y="261"/>
                </a:cxn>
                <a:cxn ang="0">
                  <a:pos x="258" y="317"/>
                </a:cxn>
                <a:cxn ang="0">
                  <a:pos x="204" y="393"/>
                </a:cxn>
                <a:cxn ang="0">
                  <a:pos x="200" y="459"/>
                </a:cxn>
                <a:cxn ang="0">
                  <a:pos x="256" y="502"/>
                </a:cxn>
                <a:cxn ang="0">
                  <a:pos x="274" y="487"/>
                </a:cxn>
                <a:cxn ang="0">
                  <a:pos x="326" y="517"/>
                </a:cxn>
                <a:cxn ang="0">
                  <a:pos x="319" y="586"/>
                </a:cxn>
                <a:cxn ang="0">
                  <a:pos x="359" y="596"/>
                </a:cxn>
                <a:cxn ang="0">
                  <a:pos x="382" y="596"/>
                </a:cxn>
                <a:cxn ang="0">
                  <a:pos x="449" y="585"/>
                </a:cxn>
                <a:cxn ang="0">
                  <a:pos x="506" y="586"/>
                </a:cxn>
                <a:cxn ang="0">
                  <a:pos x="552" y="605"/>
                </a:cxn>
                <a:cxn ang="0">
                  <a:pos x="552" y="649"/>
                </a:cxn>
                <a:cxn ang="0">
                  <a:pos x="521" y="684"/>
                </a:cxn>
                <a:cxn ang="0">
                  <a:pos x="505" y="727"/>
                </a:cxn>
                <a:cxn ang="0">
                  <a:pos x="465" y="697"/>
                </a:cxn>
                <a:cxn ang="0">
                  <a:pos x="429" y="721"/>
                </a:cxn>
                <a:cxn ang="0">
                  <a:pos x="379" y="754"/>
                </a:cxn>
                <a:cxn ang="0">
                  <a:pos x="383" y="771"/>
                </a:cxn>
                <a:cxn ang="0">
                  <a:pos x="386" y="813"/>
                </a:cxn>
                <a:cxn ang="0">
                  <a:pos x="346" y="884"/>
                </a:cxn>
                <a:cxn ang="0">
                  <a:pos x="309" y="929"/>
                </a:cxn>
                <a:cxn ang="0">
                  <a:pos x="329" y="985"/>
                </a:cxn>
                <a:cxn ang="0">
                  <a:pos x="270" y="983"/>
                </a:cxn>
                <a:cxn ang="0">
                  <a:pos x="204" y="1063"/>
                </a:cxn>
                <a:cxn ang="0">
                  <a:pos x="147" y="1059"/>
                </a:cxn>
                <a:cxn ang="0">
                  <a:pos x="124" y="1025"/>
                </a:cxn>
                <a:cxn ang="0">
                  <a:pos x="142" y="1009"/>
                </a:cxn>
                <a:cxn ang="0">
                  <a:pos x="171" y="982"/>
                </a:cxn>
                <a:cxn ang="0">
                  <a:pos x="158" y="897"/>
                </a:cxn>
                <a:cxn ang="0">
                  <a:pos x="125" y="850"/>
                </a:cxn>
                <a:cxn ang="0">
                  <a:pos x="82" y="851"/>
                </a:cxn>
                <a:cxn ang="0">
                  <a:pos x="109" y="811"/>
                </a:cxn>
                <a:cxn ang="0">
                  <a:pos x="88" y="774"/>
                </a:cxn>
                <a:cxn ang="0">
                  <a:pos x="89" y="737"/>
                </a:cxn>
                <a:cxn ang="0">
                  <a:pos x="101" y="717"/>
                </a:cxn>
                <a:cxn ang="0">
                  <a:pos x="119" y="685"/>
                </a:cxn>
                <a:cxn ang="0">
                  <a:pos x="94" y="616"/>
                </a:cxn>
                <a:cxn ang="0">
                  <a:pos x="99" y="592"/>
                </a:cxn>
                <a:cxn ang="0">
                  <a:pos x="53" y="542"/>
                </a:cxn>
                <a:cxn ang="0">
                  <a:pos x="12" y="503"/>
                </a:cxn>
                <a:cxn ang="0">
                  <a:pos x="49" y="447"/>
                </a:cxn>
                <a:cxn ang="0">
                  <a:pos x="23" y="404"/>
                </a:cxn>
                <a:cxn ang="0">
                  <a:pos x="52" y="361"/>
                </a:cxn>
                <a:cxn ang="0">
                  <a:pos x="72" y="325"/>
                </a:cxn>
                <a:cxn ang="0">
                  <a:pos x="66" y="300"/>
                </a:cxn>
                <a:cxn ang="0">
                  <a:pos x="95" y="269"/>
                </a:cxn>
                <a:cxn ang="0">
                  <a:pos x="85" y="232"/>
                </a:cxn>
                <a:cxn ang="0">
                  <a:pos x="68" y="166"/>
                </a:cxn>
                <a:cxn ang="0">
                  <a:pos x="55" y="133"/>
                </a:cxn>
                <a:cxn ang="0">
                  <a:pos x="59" y="99"/>
                </a:cxn>
                <a:cxn ang="0">
                  <a:pos x="52" y="50"/>
                </a:cxn>
                <a:cxn ang="0">
                  <a:pos x="62" y="20"/>
                </a:cxn>
                <a:cxn ang="0">
                  <a:pos x="75" y="3"/>
                </a:cxn>
              </a:cxnLst>
              <a:rect l="0" t="0" r="r" b="b"/>
              <a:pathLst>
                <a:path w="557" h="1076">
                  <a:moveTo>
                    <a:pt x="78" y="0"/>
                  </a:moveTo>
                  <a:lnTo>
                    <a:pt x="89" y="14"/>
                  </a:lnTo>
                  <a:lnTo>
                    <a:pt x="89" y="19"/>
                  </a:lnTo>
                  <a:lnTo>
                    <a:pt x="85" y="23"/>
                  </a:lnTo>
                  <a:lnTo>
                    <a:pt x="82" y="29"/>
                  </a:lnTo>
                  <a:lnTo>
                    <a:pt x="82" y="31"/>
                  </a:lnTo>
                  <a:lnTo>
                    <a:pt x="92" y="46"/>
                  </a:lnTo>
                  <a:lnTo>
                    <a:pt x="101" y="57"/>
                  </a:lnTo>
                  <a:lnTo>
                    <a:pt x="104" y="66"/>
                  </a:lnTo>
                  <a:lnTo>
                    <a:pt x="105" y="74"/>
                  </a:lnTo>
                  <a:lnTo>
                    <a:pt x="108" y="82"/>
                  </a:lnTo>
                  <a:lnTo>
                    <a:pt x="111" y="83"/>
                  </a:lnTo>
                  <a:lnTo>
                    <a:pt x="115" y="80"/>
                  </a:lnTo>
                  <a:lnTo>
                    <a:pt x="119" y="73"/>
                  </a:lnTo>
                  <a:lnTo>
                    <a:pt x="127" y="63"/>
                  </a:lnTo>
                  <a:lnTo>
                    <a:pt x="137" y="43"/>
                  </a:lnTo>
                  <a:lnTo>
                    <a:pt x="139" y="39"/>
                  </a:lnTo>
                  <a:lnTo>
                    <a:pt x="142" y="36"/>
                  </a:lnTo>
                  <a:lnTo>
                    <a:pt x="147" y="33"/>
                  </a:lnTo>
                  <a:lnTo>
                    <a:pt x="152" y="31"/>
                  </a:lnTo>
                  <a:lnTo>
                    <a:pt x="157" y="30"/>
                  </a:lnTo>
                  <a:lnTo>
                    <a:pt x="162" y="33"/>
                  </a:lnTo>
                  <a:lnTo>
                    <a:pt x="167" y="42"/>
                  </a:lnTo>
                  <a:lnTo>
                    <a:pt x="168" y="53"/>
                  </a:lnTo>
                  <a:lnTo>
                    <a:pt x="171" y="66"/>
                  </a:lnTo>
                  <a:lnTo>
                    <a:pt x="175" y="77"/>
                  </a:lnTo>
                  <a:lnTo>
                    <a:pt x="180" y="86"/>
                  </a:lnTo>
                  <a:lnTo>
                    <a:pt x="187" y="90"/>
                  </a:lnTo>
                  <a:lnTo>
                    <a:pt x="197" y="89"/>
                  </a:lnTo>
                  <a:lnTo>
                    <a:pt x="207" y="86"/>
                  </a:lnTo>
                  <a:lnTo>
                    <a:pt x="218" y="83"/>
                  </a:lnTo>
                  <a:lnTo>
                    <a:pt x="230" y="86"/>
                  </a:lnTo>
                  <a:lnTo>
                    <a:pt x="240" y="89"/>
                  </a:lnTo>
                  <a:lnTo>
                    <a:pt x="253" y="90"/>
                  </a:lnTo>
                  <a:lnTo>
                    <a:pt x="260" y="89"/>
                  </a:lnTo>
                  <a:lnTo>
                    <a:pt x="266" y="86"/>
                  </a:lnTo>
                  <a:lnTo>
                    <a:pt x="270" y="83"/>
                  </a:lnTo>
                  <a:lnTo>
                    <a:pt x="261" y="103"/>
                  </a:lnTo>
                  <a:lnTo>
                    <a:pt x="251" y="116"/>
                  </a:lnTo>
                  <a:lnTo>
                    <a:pt x="241" y="123"/>
                  </a:lnTo>
                  <a:lnTo>
                    <a:pt x="230" y="129"/>
                  </a:lnTo>
                  <a:lnTo>
                    <a:pt x="210" y="140"/>
                  </a:lnTo>
                  <a:lnTo>
                    <a:pt x="200" y="149"/>
                  </a:lnTo>
                  <a:lnTo>
                    <a:pt x="195" y="159"/>
                  </a:lnTo>
                  <a:lnTo>
                    <a:pt x="193" y="172"/>
                  </a:lnTo>
                  <a:lnTo>
                    <a:pt x="187" y="188"/>
                  </a:lnTo>
                  <a:lnTo>
                    <a:pt x="187" y="191"/>
                  </a:lnTo>
                  <a:lnTo>
                    <a:pt x="185" y="195"/>
                  </a:lnTo>
                  <a:lnTo>
                    <a:pt x="182" y="199"/>
                  </a:lnTo>
                  <a:lnTo>
                    <a:pt x="182" y="202"/>
                  </a:lnTo>
                  <a:lnTo>
                    <a:pt x="184" y="206"/>
                  </a:lnTo>
                  <a:lnTo>
                    <a:pt x="187" y="209"/>
                  </a:lnTo>
                  <a:lnTo>
                    <a:pt x="190" y="214"/>
                  </a:lnTo>
                  <a:lnTo>
                    <a:pt x="193" y="216"/>
                  </a:lnTo>
                  <a:lnTo>
                    <a:pt x="194" y="219"/>
                  </a:lnTo>
                  <a:lnTo>
                    <a:pt x="195" y="224"/>
                  </a:lnTo>
                  <a:lnTo>
                    <a:pt x="194" y="229"/>
                  </a:lnTo>
                  <a:lnTo>
                    <a:pt x="190" y="235"/>
                  </a:lnTo>
                  <a:lnTo>
                    <a:pt x="185" y="242"/>
                  </a:lnTo>
                  <a:lnTo>
                    <a:pt x="187" y="249"/>
                  </a:lnTo>
                  <a:lnTo>
                    <a:pt x="193" y="258"/>
                  </a:lnTo>
                  <a:lnTo>
                    <a:pt x="195" y="259"/>
                  </a:lnTo>
                  <a:lnTo>
                    <a:pt x="198" y="259"/>
                  </a:lnTo>
                  <a:lnTo>
                    <a:pt x="201" y="261"/>
                  </a:lnTo>
                  <a:lnTo>
                    <a:pt x="204" y="261"/>
                  </a:lnTo>
                  <a:lnTo>
                    <a:pt x="207" y="262"/>
                  </a:lnTo>
                  <a:lnTo>
                    <a:pt x="217" y="272"/>
                  </a:lnTo>
                  <a:lnTo>
                    <a:pt x="228" y="279"/>
                  </a:lnTo>
                  <a:lnTo>
                    <a:pt x="248" y="288"/>
                  </a:lnTo>
                  <a:lnTo>
                    <a:pt x="256" y="295"/>
                  </a:lnTo>
                  <a:lnTo>
                    <a:pt x="258" y="304"/>
                  </a:lnTo>
                  <a:lnTo>
                    <a:pt x="258" y="317"/>
                  </a:lnTo>
                  <a:lnTo>
                    <a:pt x="253" y="345"/>
                  </a:lnTo>
                  <a:lnTo>
                    <a:pt x="251" y="360"/>
                  </a:lnTo>
                  <a:lnTo>
                    <a:pt x="251" y="367"/>
                  </a:lnTo>
                  <a:lnTo>
                    <a:pt x="254" y="381"/>
                  </a:lnTo>
                  <a:lnTo>
                    <a:pt x="250" y="388"/>
                  </a:lnTo>
                  <a:lnTo>
                    <a:pt x="238" y="390"/>
                  </a:lnTo>
                  <a:lnTo>
                    <a:pt x="227" y="390"/>
                  </a:lnTo>
                  <a:lnTo>
                    <a:pt x="204" y="393"/>
                  </a:lnTo>
                  <a:lnTo>
                    <a:pt x="195" y="397"/>
                  </a:lnTo>
                  <a:lnTo>
                    <a:pt x="190" y="406"/>
                  </a:lnTo>
                  <a:lnTo>
                    <a:pt x="190" y="411"/>
                  </a:lnTo>
                  <a:lnTo>
                    <a:pt x="193" y="417"/>
                  </a:lnTo>
                  <a:lnTo>
                    <a:pt x="197" y="421"/>
                  </a:lnTo>
                  <a:lnTo>
                    <a:pt x="201" y="430"/>
                  </a:lnTo>
                  <a:lnTo>
                    <a:pt x="203" y="440"/>
                  </a:lnTo>
                  <a:lnTo>
                    <a:pt x="200" y="459"/>
                  </a:lnTo>
                  <a:lnTo>
                    <a:pt x="200" y="477"/>
                  </a:lnTo>
                  <a:lnTo>
                    <a:pt x="204" y="494"/>
                  </a:lnTo>
                  <a:lnTo>
                    <a:pt x="210" y="509"/>
                  </a:lnTo>
                  <a:lnTo>
                    <a:pt x="217" y="519"/>
                  </a:lnTo>
                  <a:lnTo>
                    <a:pt x="225" y="523"/>
                  </a:lnTo>
                  <a:lnTo>
                    <a:pt x="240" y="517"/>
                  </a:lnTo>
                  <a:lnTo>
                    <a:pt x="250" y="510"/>
                  </a:lnTo>
                  <a:lnTo>
                    <a:pt x="256" y="502"/>
                  </a:lnTo>
                  <a:lnTo>
                    <a:pt x="260" y="493"/>
                  </a:lnTo>
                  <a:lnTo>
                    <a:pt x="263" y="486"/>
                  </a:lnTo>
                  <a:lnTo>
                    <a:pt x="263" y="483"/>
                  </a:lnTo>
                  <a:lnTo>
                    <a:pt x="264" y="482"/>
                  </a:lnTo>
                  <a:lnTo>
                    <a:pt x="268" y="482"/>
                  </a:lnTo>
                  <a:lnTo>
                    <a:pt x="271" y="483"/>
                  </a:lnTo>
                  <a:lnTo>
                    <a:pt x="273" y="484"/>
                  </a:lnTo>
                  <a:lnTo>
                    <a:pt x="274" y="487"/>
                  </a:lnTo>
                  <a:lnTo>
                    <a:pt x="274" y="493"/>
                  </a:lnTo>
                  <a:lnTo>
                    <a:pt x="277" y="499"/>
                  </a:lnTo>
                  <a:lnTo>
                    <a:pt x="280" y="500"/>
                  </a:lnTo>
                  <a:lnTo>
                    <a:pt x="284" y="502"/>
                  </a:lnTo>
                  <a:lnTo>
                    <a:pt x="306" y="502"/>
                  </a:lnTo>
                  <a:lnTo>
                    <a:pt x="314" y="503"/>
                  </a:lnTo>
                  <a:lnTo>
                    <a:pt x="322" y="509"/>
                  </a:lnTo>
                  <a:lnTo>
                    <a:pt x="326" y="517"/>
                  </a:lnTo>
                  <a:lnTo>
                    <a:pt x="329" y="527"/>
                  </a:lnTo>
                  <a:lnTo>
                    <a:pt x="327" y="535"/>
                  </a:lnTo>
                  <a:lnTo>
                    <a:pt x="324" y="539"/>
                  </a:lnTo>
                  <a:lnTo>
                    <a:pt x="320" y="542"/>
                  </a:lnTo>
                  <a:lnTo>
                    <a:pt x="316" y="546"/>
                  </a:lnTo>
                  <a:lnTo>
                    <a:pt x="313" y="550"/>
                  </a:lnTo>
                  <a:lnTo>
                    <a:pt x="314" y="568"/>
                  </a:lnTo>
                  <a:lnTo>
                    <a:pt x="319" y="586"/>
                  </a:lnTo>
                  <a:lnTo>
                    <a:pt x="322" y="590"/>
                  </a:lnTo>
                  <a:lnTo>
                    <a:pt x="324" y="593"/>
                  </a:lnTo>
                  <a:lnTo>
                    <a:pt x="329" y="596"/>
                  </a:lnTo>
                  <a:lnTo>
                    <a:pt x="334" y="599"/>
                  </a:lnTo>
                  <a:lnTo>
                    <a:pt x="339" y="602"/>
                  </a:lnTo>
                  <a:lnTo>
                    <a:pt x="343" y="601"/>
                  </a:lnTo>
                  <a:lnTo>
                    <a:pt x="352" y="596"/>
                  </a:lnTo>
                  <a:lnTo>
                    <a:pt x="359" y="596"/>
                  </a:lnTo>
                  <a:lnTo>
                    <a:pt x="360" y="599"/>
                  </a:lnTo>
                  <a:lnTo>
                    <a:pt x="363" y="602"/>
                  </a:lnTo>
                  <a:lnTo>
                    <a:pt x="367" y="603"/>
                  </a:lnTo>
                  <a:lnTo>
                    <a:pt x="373" y="603"/>
                  </a:lnTo>
                  <a:lnTo>
                    <a:pt x="382" y="602"/>
                  </a:lnTo>
                  <a:lnTo>
                    <a:pt x="383" y="601"/>
                  </a:lnTo>
                  <a:lnTo>
                    <a:pt x="383" y="598"/>
                  </a:lnTo>
                  <a:lnTo>
                    <a:pt x="382" y="596"/>
                  </a:lnTo>
                  <a:lnTo>
                    <a:pt x="382" y="590"/>
                  </a:lnTo>
                  <a:lnTo>
                    <a:pt x="385" y="588"/>
                  </a:lnTo>
                  <a:lnTo>
                    <a:pt x="400" y="588"/>
                  </a:lnTo>
                  <a:lnTo>
                    <a:pt x="418" y="589"/>
                  </a:lnTo>
                  <a:lnTo>
                    <a:pt x="432" y="590"/>
                  </a:lnTo>
                  <a:lnTo>
                    <a:pt x="442" y="590"/>
                  </a:lnTo>
                  <a:lnTo>
                    <a:pt x="446" y="588"/>
                  </a:lnTo>
                  <a:lnTo>
                    <a:pt x="449" y="585"/>
                  </a:lnTo>
                  <a:lnTo>
                    <a:pt x="452" y="580"/>
                  </a:lnTo>
                  <a:lnTo>
                    <a:pt x="458" y="578"/>
                  </a:lnTo>
                  <a:lnTo>
                    <a:pt x="466" y="576"/>
                  </a:lnTo>
                  <a:lnTo>
                    <a:pt x="475" y="576"/>
                  </a:lnTo>
                  <a:lnTo>
                    <a:pt x="481" y="579"/>
                  </a:lnTo>
                  <a:lnTo>
                    <a:pt x="486" y="583"/>
                  </a:lnTo>
                  <a:lnTo>
                    <a:pt x="494" y="586"/>
                  </a:lnTo>
                  <a:lnTo>
                    <a:pt x="506" y="586"/>
                  </a:lnTo>
                  <a:lnTo>
                    <a:pt x="518" y="588"/>
                  </a:lnTo>
                  <a:lnTo>
                    <a:pt x="531" y="593"/>
                  </a:lnTo>
                  <a:lnTo>
                    <a:pt x="537" y="593"/>
                  </a:lnTo>
                  <a:lnTo>
                    <a:pt x="538" y="592"/>
                  </a:lnTo>
                  <a:lnTo>
                    <a:pt x="541" y="590"/>
                  </a:lnTo>
                  <a:lnTo>
                    <a:pt x="545" y="590"/>
                  </a:lnTo>
                  <a:lnTo>
                    <a:pt x="552" y="598"/>
                  </a:lnTo>
                  <a:lnTo>
                    <a:pt x="552" y="605"/>
                  </a:lnTo>
                  <a:lnTo>
                    <a:pt x="551" y="609"/>
                  </a:lnTo>
                  <a:lnTo>
                    <a:pt x="548" y="613"/>
                  </a:lnTo>
                  <a:lnTo>
                    <a:pt x="548" y="618"/>
                  </a:lnTo>
                  <a:lnTo>
                    <a:pt x="552" y="623"/>
                  </a:lnTo>
                  <a:lnTo>
                    <a:pt x="557" y="628"/>
                  </a:lnTo>
                  <a:lnTo>
                    <a:pt x="552" y="635"/>
                  </a:lnTo>
                  <a:lnTo>
                    <a:pt x="551" y="642"/>
                  </a:lnTo>
                  <a:lnTo>
                    <a:pt x="552" y="649"/>
                  </a:lnTo>
                  <a:lnTo>
                    <a:pt x="549" y="656"/>
                  </a:lnTo>
                  <a:lnTo>
                    <a:pt x="541" y="662"/>
                  </a:lnTo>
                  <a:lnTo>
                    <a:pt x="531" y="665"/>
                  </a:lnTo>
                  <a:lnTo>
                    <a:pt x="524" y="668"/>
                  </a:lnTo>
                  <a:lnTo>
                    <a:pt x="521" y="671"/>
                  </a:lnTo>
                  <a:lnTo>
                    <a:pt x="519" y="674"/>
                  </a:lnTo>
                  <a:lnTo>
                    <a:pt x="519" y="681"/>
                  </a:lnTo>
                  <a:lnTo>
                    <a:pt x="521" y="684"/>
                  </a:lnTo>
                  <a:lnTo>
                    <a:pt x="521" y="688"/>
                  </a:lnTo>
                  <a:lnTo>
                    <a:pt x="519" y="689"/>
                  </a:lnTo>
                  <a:lnTo>
                    <a:pt x="509" y="688"/>
                  </a:lnTo>
                  <a:lnTo>
                    <a:pt x="504" y="691"/>
                  </a:lnTo>
                  <a:lnTo>
                    <a:pt x="501" y="697"/>
                  </a:lnTo>
                  <a:lnTo>
                    <a:pt x="501" y="711"/>
                  </a:lnTo>
                  <a:lnTo>
                    <a:pt x="504" y="719"/>
                  </a:lnTo>
                  <a:lnTo>
                    <a:pt x="505" y="727"/>
                  </a:lnTo>
                  <a:lnTo>
                    <a:pt x="505" y="734"/>
                  </a:lnTo>
                  <a:lnTo>
                    <a:pt x="502" y="737"/>
                  </a:lnTo>
                  <a:lnTo>
                    <a:pt x="494" y="734"/>
                  </a:lnTo>
                  <a:lnTo>
                    <a:pt x="488" y="727"/>
                  </a:lnTo>
                  <a:lnTo>
                    <a:pt x="482" y="715"/>
                  </a:lnTo>
                  <a:lnTo>
                    <a:pt x="476" y="705"/>
                  </a:lnTo>
                  <a:lnTo>
                    <a:pt x="471" y="698"/>
                  </a:lnTo>
                  <a:lnTo>
                    <a:pt x="465" y="697"/>
                  </a:lnTo>
                  <a:lnTo>
                    <a:pt x="459" y="698"/>
                  </a:lnTo>
                  <a:lnTo>
                    <a:pt x="453" y="709"/>
                  </a:lnTo>
                  <a:lnTo>
                    <a:pt x="451" y="717"/>
                  </a:lnTo>
                  <a:lnTo>
                    <a:pt x="446" y="721"/>
                  </a:lnTo>
                  <a:lnTo>
                    <a:pt x="438" y="724"/>
                  </a:lnTo>
                  <a:lnTo>
                    <a:pt x="433" y="724"/>
                  </a:lnTo>
                  <a:lnTo>
                    <a:pt x="430" y="722"/>
                  </a:lnTo>
                  <a:lnTo>
                    <a:pt x="429" y="721"/>
                  </a:lnTo>
                  <a:lnTo>
                    <a:pt x="428" y="718"/>
                  </a:lnTo>
                  <a:lnTo>
                    <a:pt x="423" y="714"/>
                  </a:lnTo>
                  <a:lnTo>
                    <a:pt x="416" y="712"/>
                  </a:lnTo>
                  <a:lnTo>
                    <a:pt x="408" y="714"/>
                  </a:lnTo>
                  <a:lnTo>
                    <a:pt x="399" y="714"/>
                  </a:lnTo>
                  <a:lnTo>
                    <a:pt x="392" y="731"/>
                  </a:lnTo>
                  <a:lnTo>
                    <a:pt x="385" y="745"/>
                  </a:lnTo>
                  <a:lnTo>
                    <a:pt x="379" y="754"/>
                  </a:lnTo>
                  <a:lnTo>
                    <a:pt x="375" y="760"/>
                  </a:lnTo>
                  <a:lnTo>
                    <a:pt x="376" y="762"/>
                  </a:lnTo>
                  <a:lnTo>
                    <a:pt x="377" y="764"/>
                  </a:lnTo>
                  <a:lnTo>
                    <a:pt x="380" y="765"/>
                  </a:lnTo>
                  <a:lnTo>
                    <a:pt x="383" y="765"/>
                  </a:lnTo>
                  <a:lnTo>
                    <a:pt x="386" y="767"/>
                  </a:lnTo>
                  <a:lnTo>
                    <a:pt x="386" y="768"/>
                  </a:lnTo>
                  <a:lnTo>
                    <a:pt x="383" y="771"/>
                  </a:lnTo>
                  <a:lnTo>
                    <a:pt x="382" y="771"/>
                  </a:lnTo>
                  <a:lnTo>
                    <a:pt x="382" y="773"/>
                  </a:lnTo>
                  <a:lnTo>
                    <a:pt x="383" y="774"/>
                  </a:lnTo>
                  <a:lnTo>
                    <a:pt x="392" y="778"/>
                  </a:lnTo>
                  <a:lnTo>
                    <a:pt x="393" y="781"/>
                  </a:lnTo>
                  <a:lnTo>
                    <a:pt x="393" y="795"/>
                  </a:lnTo>
                  <a:lnTo>
                    <a:pt x="392" y="805"/>
                  </a:lnTo>
                  <a:lnTo>
                    <a:pt x="386" y="813"/>
                  </a:lnTo>
                  <a:lnTo>
                    <a:pt x="376" y="821"/>
                  </a:lnTo>
                  <a:lnTo>
                    <a:pt x="365" y="833"/>
                  </a:lnTo>
                  <a:lnTo>
                    <a:pt x="359" y="843"/>
                  </a:lnTo>
                  <a:lnTo>
                    <a:pt x="357" y="853"/>
                  </a:lnTo>
                  <a:lnTo>
                    <a:pt x="357" y="864"/>
                  </a:lnTo>
                  <a:lnTo>
                    <a:pt x="350" y="869"/>
                  </a:lnTo>
                  <a:lnTo>
                    <a:pt x="347" y="876"/>
                  </a:lnTo>
                  <a:lnTo>
                    <a:pt x="346" y="884"/>
                  </a:lnTo>
                  <a:lnTo>
                    <a:pt x="346" y="894"/>
                  </a:lnTo>
                  <a:lnTo>
                    <a:pt x="344" y="903"/>
                  </a:lnTo>
                  <a:lnTo>
                    <a:pt x="342" y="910"/>
                  </a:lnTo>
                  <a:lnTo>
                    <a:pt x="334" y="913"/>
                  </a:lnTo>
                  <a:lnTo>
                    <a:pt x="327" y="914"/>
                  </a:lnTo>
                  <a:lnTo>
                    <a:pt x="319" y="916"/>
                  </a:lnTo>
                  <a:lnTo>
                    <a:pt x="310" y="920"/>
                  </a:lnTo>
                  <a:lnTo>
                    <a:pt x="309" y="929"/>
                  </a:lnTo>
                  <a:lnTo>
                    <a:pt x="311" y="940"/>
                  </a:lnTo>
                  <a:lnTo>
                    <a:pt x="337" y="975"/>
                  </a:lnTo>
                  <a:lnTo>
                    <a:pt x="337" y="976"/>
                  </a:lnTo>
                  <a:lnTo>
                    <a:pt x="339" y="979"/>
                  </a:lnTo>
                  <a:lnTo>
                    <a:pt x="339" y="982"/>
                  </a:lnTo>
                  <a:lnTo>
                    <a:pt x="336" y="983"/>
                  </a:lnTo>
                  <a:lnTo>
                    <a:pt x="333" y="983"/>
                  </a:lnTo>
                  <a:lnTo>
                    <a:pt x="329" y="985"/>
                  </a:lnTo>
                  <a:lnTo>
                    <a:pt x="322" y="985"/>
                  </a:lnTo>
                  <a:lnTo>
                    <a:pt x="316" y="983"/>
                  </a:lnTo>
                  <a:lnTo>
                    <a:pt x="311" y="982"/>
                  </a:lnTo>
                  <a:lnTo>
                    <a:pt x="290" y="982"/>
                  </a:lnTo>
                  <a:lnTo>
                    <a:pt x="284" y="980"/>
                  </a:lnTo>
                  <a:lnTo>
                    <a:pt x="279" y="977"/>
                  </a:lnTo>
                  <a:lnTo>
                    <a:pt x="276" y="979"/>
                  </a:lnTo>
                  <a:lnTo>
                    <a:pt x="270" y="983"/>
                  </a:lnTo>
                  <a:lnTo>
                    <a:pt x="267" y="989"/>
                  </a:lnTo>
                  <a:lnTo>
                    <a:pt x="267" y="1005"/>
                  </a:lnTo>
                  <a:lnTo>
                    <a:pt x="266" y="1015"/>
                  </a:lnTo>
                  <a:lnTo>
                    <a:pt x="250" y="1031"/>
                  </a:lnTo>
                  <a:lnTo>
                    <a:pt x="230" y="1046"/>
                  </a:lnTo>
                  <a:lnTo>
                    <a:pt x="211" y="1059"/>
                  </a:lnTo>
                  <a:lnTo>
                    <a:pt x="207" y="1061"/>
                  </a:lnTo>
                  <a:lnTo>
                    <a:pt x="204" y="1063"/>
                  </a:lnTo>
                  <a:lnTo>
                    <a:pt x="200" y="1065"/>
                  </a:lnTo>
                  <a:lnTo>
                    <a:pt x="187" y="1074"/>
                  </a:lnTo>
                  <a:lnTo>
                    <a:pt x="182" y="1075"/>
                  </a:lnTo>
                  <a:lnTo>
                    <a:pt x="177" y="1076"/>
                  </a:lnTo>
                  <a:lnTo>
                    <a:pt x="167" y="1075"/>
                  </a:lnTo>
                  <a:lnTo>
                    <a:pt x="160" y="1071"/>
                  </a:lnTo>
                  <a:lnTo>
                    <a:pt x="154" y="1063"/>
                  </a:lnTo>
                  <a:lnTo>
                    <a:pt x="147" y="1059"/>
                  </a:lnTo>
                  <a:lnTo>
                    <a:pt x="139" y="1059"/>
                  </a:lnTo>
                  <a:lnTo>
                    <a:pt x="125" y="1065"/>
                  </a:lnTo>
                  <a:lnTo>
                    <a:pt x="119" y="1065"/>
                  </a:lnTo>
                  <a:lnTo>
                    <a:pt x="117" y="1061"/>
                  </a:lnTo>
                  <a:lnTo>
                    <a:pt x="114" y="1046"/>
                  </a:lnTo>
                  <a:lnTo>
                    <a:pt x="111" y="1042"/>
                  </a:lnTo>
                  <a:lnTo>
                    <a:pt x="117" y="1033"/>
                  </a:lnTo>
                  <a:lnTo>
                    <a:pt x="124" y="1025"/>
                  </a:lnTo>
                  <a:lnTo>
                    <a:pt x="132" y="1020"/>
                  </a:lnTo>
                  <a:lnTo>
                    <a:pt x="142" y="1019"/>
                  </a:lnTo>
                  <a:lnTo>
                    <a:pt x="142" y="1016"/>
                  </a:lnTo>
                  <a:lnTo>
                    <a:pt x="141" y="1013"/>
                  </a:lnTo>
                  <a:lnTo>
                    <a:pt x="141" y="1012"/>
                  </a:lnTo>
                  <a:lnTo>
                    <a:pt x="139" y="1010"/>
                  </a:lnTo>
                  <a:lnTo>
                    <a:pt x="139" y="1009"/>
                  </a:lnTo>
                  <a:lnTo>
                    <a:pt x="142" y="1009"/>
                  </a:lnTo>
                  <a:lnTo>
                    <a:pt x="145" y="1008"/>
                  </a:lnTo>
                  <a:lnTo>
                    <a:pt x="148" y="1008"/>
                  </a:lnTo>
                  <a:lnTo>
                    <a:pt x="148" y="998"/>
                  </a:lnTo>
                  <a:lnTo>
                    <a:pt x="152" y="993"/>
                  </a:lnTo>
                  <a:lnTo>
                    <a:pt x="157" y="990"/>
                  </a:lnTo>
                  <a:lnTo>
                    <a:pt x="164" y="988"/>
                  </a:lnTo>
                  <a:lnTo>
                    <a:pt x="168" y="986"/>
                  </a:lnTo>
                  <a:lnTo>
                    <a:pt x="171" y="982"/>
                  </a:lnTo>
                  <a:lnTo>
                    <a:pt x="170" y="975"/>
                  </a:lnTo>
                  <a:lnTo>
                    <a:pt x="161" y="957"/>
                  </a:lnTo>
                  <a:lnTo>
                    <a:pt x="160" y="949"/>
                  </a:lnTo>
                  <a:lnTo>
                    <a:pt x="164" y="934"/>
                  </a:lnTo>
                  <a:lnTo>
                    <a:pt x="167" y="924"/>
                  </a:lnTo>
                  <a:lnTo>
                    <a:pt x="164" y="917"/>
                  </a:lnTo>
                  <a:lnTo>
                    <a:pt x="161" y="909"/>
                  </a:lnTo>
                  <a:lnTo>
                    <a:pt x="158" y="897"/>
                  </a:lnTo>
                  <a:lnTo>
                    <a:pt x="155" y="879"/>
                  </a:lnTo>
                  <a:lnTo>
                    <a:pt x="151" y="867"/>
                  </a:lnTo>
                  <a:lnTo>
                    <a:pt x="150" y="864"/>
                  </a:lnTo>
                  <a:lnTo>
                    <a:pt x="144" y="861"/>
                  </a:lnTo>
                  <a:lnTo>
                    <a:pt x="135" y="861"/>
                  </a:lnTo>
                  <a:lnTo>
                    <a:pt x="128" y="854"/>
                  </a:lnTo>
                  <a:lnTo>
                    <a:pt x="127" y="851"/>
                  </a:lnTo>
                  <a:lnTo>
                    <a:pt x="125" y="850"/>
                  </a:lnTo>
                  <a:lnTo>
                    <a:pt x="124" y="850"/>
                  </a:lnTo>
                  <a:lnTo>
                    <a:pt x="121" y="851"/>
                  </a:lnTo>
                  <a:lnTo>
                    <a:pt x="117" y="857"/>
                  </a:lnTo>
                  <a:lnTo>
                    <a:pt x="109" y="864"/>
                  </a:lnTo>
                  <a:lnTo>
                    <a:pt x="101" y="867"/>
                  </a:lnTo>
                  <a:lnTo>
                    <a:pt x="95" y="866"/>
                  </a:lnTo>
                  <a:lnTo>
                    <a:pt x="88" y="861"/>
                  </a:lnTo>
                  <a:lnTo>
                    <a:pt x="82" y="851"/>
                  </a:lnTo>
                  <a:lnTo>
                    <a:pt x="76" y="837"/>
                  </a:lnTo>
                  <a:lnTo>
                    <a:pt x="79" y="833"/>
                  </a:lnTo>
                  <a:lnTo>
                    <a:pt x="88" y="824"/>
                  </a:lnTo>
                  <a:lnTo>
                    <a:pt x="92" y="821"/>
                  </a:lnTo>
                  <a:lnTo>
                    <a:pt x="95" y="818"/>
                  </a:lnTo>
                  <a:lnTo>
                    <a:pt x="99" y="817"/>
                  </a:lnTo>
                  <a:lnTo>
                    <a:pt x="105" y="814"/>
                  </a:lnTo>
                  <a:lnTo>
                    <a:pt x="109" y="811"/>
                  </a:lnTo>
                  <a:lnTo>
                    <a:pt x="112" y="807"/>
                  </a:lnTo>
                  <a:lnTo>
                    <a:pt x="111" y="801"/>
                  </a:lnTo>
                  <a:lnTo>
                    <a:pt x="102" y="788"/>
                  </a:lnTo>
                  <a:lnTo>
                    <a:pt x="102" y="784"/>
                  </a:lnTo>
                  <a:lnTo>
                    <a:pt x="99" y="781"/>
                  </a:lnTo>
                  <a:lnTo>
                    <a:pt x="98" y="778"/>
                  </a:lnTo>
                  <a:lnTo>
                    <a:pt x="94" y="777"/>
                  </a:lnTo>
                  <a:lnTo>
                    <a:pt x="88" y="774"/>
                  </a:lnTo>
                  <a:lnTo>
                    <a:pt x="85" y="771"/>
                  </a:lnTo>
                  <a:lnTo>
                    <a:pt x="82" y="770"/>
                  </a:lnTo>
                  <a:lnTo>
                    <a:pt x="81" y="767"/>
                  </a:lnTo>
                  <a:lnTo>
                    <a:pt x="82" y="760"/>
                  </a:lnTo>
                  <a:lnTo>
                    <a:pt x="85" y="750"/>
                  </a:lnTo>
                  <a:lnTo>
                    <a:pt x="91" y="741"/>
                  </a:lnTo>
                  <a:lnTo>
                    <a:pt x="91" y="738"/>
                  </a:lnTo>
                  <a:lnTo>
                    <a:pt x="89" y="737"/>
                  </a:lnTo>
                  <a:lnTo>
                    <a:pt x="86" y="731"/>
                  </a:lnTo>
                  <a:lnTo>
                    <a:pt x="85" y="730"/>
                  </a:lnTo>
                  <a:lnTo>
                    <a:pt x="85" y="727"/>
                  </a:lnTo>
                  <a:lnTo>
                    <a:pt x="86" y="724"/>
                  </a:lnTo>
                  <a:lnTo>
                    <a:pt x="89" y="722"/>
                  </a:lnTo>
                  <a:lnTo>
                    <a:pt x="94" y="721"/>
                  </a:lnTo>
                  <a:lnTo>
                    <a:pt x="96" y="719"/>
                  </a:lnTo>
                  <a:lnTo>
                    <a:pt x="101" y="717"/>
                  </a:lnTo>
                  <a:lnTo>
                    <a:pt x="104" y="715"/>
                  </a:lnTo>
                  <a:lnTo>
                    <a:pt x="107" y="711"/>
                  </a:lnTo>
                  <a:lnTo>
                    <a:pt x="108" y="707"/>
                  </a:lnTo>
                  <a:lnTo>
                    <a:pt x="114" y="701"/>
                  </a:lnTo>
                  <a:lnTo>
                    <a:pt x="117" y="699"/>
                  </a:lnTo>
                  <a:lnTo>
                    <a:pt x="119" y="694"/>
                  </a:lnTo>
                  <a:lnTo>
                    <a:pt x="121" y="689"/>
                  </a:lnTo>
                  <a:lnTo>
                    <a:pt x="119" y="685"/>
                  </a:lnTo>
                  <a:lnTo>
                    <a:pt x="115" y="682"/>
                  </a:lnTo>
                  <a:lnTo>
                    <a:pt x="107" y="679"/>
                  </a:lnTo>
                  <a:lnTo>
                    <a:pt x="96" y="674"/>
                  </a:lnTo>
                  <a:lnTo>
                    <a:pt x="84" y="664"/>
                  </a:lnTo>
                  <a:lnTo>
                    <a:pt x="82" y="652"/>
                  </a:lnTo>
                  <a:lnTo>
                    <a:pt x="84" y="641"/>
                  </a:lnTo>
                  <a:lnTo>
                    <a:pt x="86" y="628"/>
                  </a:lnTo>
                  <a:lnTo>
                    <a:pt x="94" y="616"/>
                  </a:lnTo>
                  <a:lnTo>
                    <a:pt x="101" y="611"/>
                  </a:lnTo>
                  <a:lnTo>
                    <a:pt x="112" y="611"/>
                  </a:lnTo>
                  <a:lnTo>
                    <a:pt x="117" y="612"/>
                  </a:lnTo>
                  <a:lnTo>
                    <a:pt x="118" y="605"/>
                  </a:lnTo>
                  <a:lnTo>
                    <a:pt x="117" y="595"/>
                  </a:lnTo>
                  <a:lnTo>
                    <a:pt x="115" y="589"/>
                  </a:lnTo>
                  <a:lnTo>
                    <a:pt x="108" y="590"/>
                  </a:lnTo>
                  <a:lnTo>
                    <a:pt x="99" y="592"/>
                  </a:lnTo>
                  <a:lnTo>
                    <a:pt x="94" y="592"/>
                  </a:lnTo>
                  <a:lnTo>
                    <a:pt x="89" y="589"/>
                  </a:lnTo>
                  <a:lnTo>
                    <a:pt x="85" y="580"/>
                  </a:lnTo>
                  <a:lnTo>
                    <a:pt x="85" y="563"/>
                  </a:lnTo>
                  <a:lnTo>
                    <a:pt x="82" y="556"/>
                  </a:lnTo>
                  <a:lnTo>
                    <a:pt x="76" y="549"/>
                  </a:lnTo>
                  <a:lnTo>
                    <a:pt x="65" y="543"/>
                  </a:lnTo>
                  <a:lnTo>
                    <a:pt x="53" y="542"/>
                  </a:lnTo>
                  <a:lnTo>
                    <a:pt x="39" y="542"/>
                  </a:lnTo>
                  <a:lnTo>
                    <a:pt x="26" y="540"/>
                  </a:lnTo>
                  <a:lnTo>
                    <a:pt x="15" y="539"/>
                  </a:lnTo>
                  <a:lnTo>
                    <a:pt x="6" y="533"/>
                  </a:lnTo>
                  <a:lnTo>
                    <a:pt x="3" y="526"/>
                  </a:lnTo>
                  <a:lnTo>
                    <a:pt x="5" y="520"/>
                  </a:lnTo>
                  <a:lnTo>
                    <a:pt x="10" y="509"/>
                  </a:lnTo>
                  <a:lnTo>
                    <a:pt x="12" y="503"/>
                  </a:lnTo>
                  <a:lnTo>
                    <a:pt x="10" y="493"/>
                  </a:lnTo>
                  <a:lnTo>
                    <a:pt x="6" y="479"/>
                  </a:lnTo>
                  <a:lnTo>
                    <a:pt x="0" y="463"/>
                  </a:lnTo>
                  <a:lnTo>
                    <a:pt x="10" y="460"/>
                  </a:lnTo>
                  <a:lnTo>
                    <a:pt x="22" y="457"/>
                  </a:lnTo>
                  <a:lnTo>
                    <a:pt x="33" y="456"/>
                  </a:lnTo>
                  <a:lnTo>
                    <a:pt x="43" y="453"/>
                  </a:lnTo>
                  <a:lnTo>
                    <a:pt x="49" y="447"/>
                  </a:lnTo>
                  <a:lnTo>
                    <a:pt x="52" y="437"/>
                  </a:lnTo>
                  <a:lnTo>
                    <a:pt x="51" y="431"/>
                  </a:lnTo>
                  <a:lnTo>
                    <a:pt x="46" y="427"/>
                  </a:lnTo>
                  <a:lnTo>
                    <a:pt x="41" y="423"/>
                  </a:lnTo>
                  <a:lnTo>
                    <a:pt x="35" y="420"/>
                  </a:lnTo>
                  <a:lnTo>
                    <a:pt x="29" y="418"/>
                  </a:lnTo>
                  <a:lnTo>
                    <a:pt x="26" y="414"/>
                  </a:lnTo>
                  <a:lnTo>
                    <a:pt x="23" y="404"/>
                  </a:lnTo>
                  <a:lnTo>
                    <a:pt x="25" y="396"/>
                  </a:lnTo>
                  <a:lnTo>
                    <a:pt x="29" y="384"/>
                  </a:lnTo>
                  <a:lnTo>
                    <a:pt x="33" y="380"/>
                  </a:lnTo>
                  <a:lnTo>
                    <a:pt x="38" y="378"/>
                  </a:lnTo>
                  <a:lnTo>
                    <a:pt x="43" y="375"/>
                  </a:lnTo>
                  <a:lnTo>
                    <a:pt x="48" y="371"/>
                  </a:lnTo>
                  <a:lnTo>
                    <a:pt x="51" y="365"/>
                  </a:lnTo>
                  <a:lnTo>
                    <a:pt x="52" y="361"/>
                  </a:lnTo>
                  <a:lnTo>
                    <a:pt x="58" y="353"/>
                  </a:lnTo>
                  <a:lnTo>
                    <a:pt x="59" y="348"/>
                  </a:lnTo>
                  <a:lnTo>
                    <a:pt x="59" y="345"/>
                  </a:lnTo>
                  <a:lnTo>
                    <a:pt x="64" y="341"/>
                  </a:lnTo>
                  <a:lnTo>
                    <a:pt x="66" y="337"/>
                  </a:lnTo>
                  <a:lnTo>
                    <a:pt x="69" y="334"/>
                  </a:lnTo>
                  <a:lnTo>
                    <a:pt x="72" y="330"/>
                  </a:lnTo>
                  <a:lnTo>
                    <a:pt x="72" y="325"/>
                  </a:lnTo>
                  <a:lnTo>
                    <a:pt x="71" y="320"/>
                  </a:lnTo>
                  <a:lnTo>
                    <a:pt x="61" y="310"/>
                  </a:lnTo>
                  <a:lnTo>
                    <a:pt x="59" y="302"/>
                  </a:lnTo>
                  <a:lnTo>
                    <a:pt x="61" y="301"/>
                  </a:lnTo>
                  <a:lnTo>
                    <a:pt x="62" y="301"/>
                  </a:lnTo>
                  <a:lnTo>
                    <a:pt x="62" y="302"/>
                  </a:lnTo>
                  <a:lnTo>
                    <a:pt x="66" y="302"/>
                  </a:lnTo>
                  <a:lnTo>
                    <a:pt x="66" y="300"/>
                  </a:lnTo>
                  <a:lnTo>
                    <a:pt x="68" y="295"/>
                  </a:lnTo>
                  <a:lnTo>
                    <a:pt x="69" y="289"/>
                  </a:lnTo>
                  <a:lnTo>
                    <a:pt x="75" y="288"/>
                  </a:lnTo>
                  <a:lnTo>
                    <a:pt x="82" y="288"/>
                  </a:lnTo>
                  <a:lnTo>
                    <a:pt x="89" y="287"/>
                  </a:lnTo>
                  <a:lnTo>
                    <a:pt x="94" y="282"/>
                  </a:lnTo>
                  <a:lnTo>
                    <a:pt x="95" y="279"/>
                  </a:lnTo>
                  <a:lnTo>
                    <a:pt x="95" y="269"/>
                  </a:lnTo>
                  <a:lnTo>
                    <a:pt x="94" y="267"/>
                  </a:lnTo>
                  <a:lnTo>
                    <a:pt x="94" y="262"/>
                  </a:lnTo>
                  <a:lnTo>
                    <a:pt x="96" y="254"/>
                  </a:lnTo>
                  <a:lnTo>
                    <a:pt x="102" y="246"/>
                  </a:lnTo>
                  <a:lnTo>
                    <a:pt x="102" y="239"/>
                  </a:lnTo>
                  <a:lnTo>
                    <a:pt x="98" y="234"/>
                  </a:lnTo>
                  <a:lnTo>
                    <a:pt x="92" y="232"/>
                  </a:lnTo>
                  <a:lnTo>
                    <a:pt x="85" y="232"/>
                  </a:lnTo>
                  <a:lnTo>
                    <a:pt x="78" y="231"/>
                  </a:lnTo>
                  <a:lnTo>
                    <a:pt x="71" y="228"/>
                  </a:lnTo>
                  <a:lnTo>
                    <a:pt x="65" y="222"/>
                  </a:lnTo>
                  <a:lnTo>
                    <a:pt x="64" y="214"/>
                  </a:lnTo>
                  <a:lnTo>
                    <a:pt x="69" y="196"/>
                  </a:lnTo>
                  <a:lnTo>
                    <a:pt x="72" y="186"/>
                  </a:lnTo>
                  <a:lnTo>
                    <a:pt x="71" y="173"/>
                  </a:lnTo>
                  <a:lnTo>
                    <a:pt x="68" y="166"/>
                  </a:lnTo>
                  <a:lnTo>
                    <a:pt x="56" y="158"/>
                  </a:lnTo>
                  <a:lnTo>
                    <a:pt x="52" y="150"/>
                  </a:lnTo>
                  <a:lnTo>
                    <a:pt x="51" y="145"/>
                  </a:lnTo>
                  <a:lnTo>
                    <a:pt x="51" y="139"/>
                  </a:lnTo>
                  <a:lnTo>
                    <a:pt x="52" y="136"/>
                  </a:lnTo>
                  <a:lnTo>
                    <a:pt x="52" y="135"/>
                  </a:lnTo>
                  <a:lnTo>
                    <a:pt x="53" y="133"/>
                  </a:lnTo>
                  <a:lnTo>
                    <a:pt x="55" y="133"/>
                  </a:lnTo>
                  <a:lnTo>
                    <a:pt x="56" y="130"/>
                  </a:lnTo>
                  <a:lnTo>
                    <a:pt x="56" y="125"/>
                  </a:lnTo>
                  <a:lnTo>
                    <a:pt x="51" y="113"/>
                  </a:lnTo>
                  <a:lnTo>
                    <a:pt x="51" y="107"/>
                  </a:lnTo>
                  <a:lnTo>
                    <a:pt x="52" y="105"/>
                  </a:lnTo>
                  <a:lnTo>
                    <a:pt x="53" y="103"/>
                  </a:lnTo>
                  <a:lnTo>
                    <a:pt x="56" y="102"/>
                  </a:lnTo>
                  <a:lnTo>
                    <a:pt x="59" y="99"/>
                  </a:lnTo>
                  <a:lnTo>
                    <a:pt x="62" y="93"/>
                  </a:lnTo>
                  <a:lnTo>
                    <a:pt x="62" y="89"/>
                  </a:lnTo>
                  <a:lnTo>
                    <a:pt x="56" y="80"/>
                  </a:lnTo>
                  <a:lnTo>
                    <a:pt x="49" y="72"/>
                  </a:lnTo>
                  <a:lnTo>
                    <a:pt x="45" y="63"/>
                  </a:lnTo>
                  <a:lnTo>
                    <a:pt x="46" y="59"/>
                  </a:lnTo>
                  <a:lnTo>
                    <a:pt x="49" y="53"/>
                  </a:lnTo>
                  <a:lnTo>
                    <a:pt x="52" y="50"/>
                  </a:lnTo>
                  <a:lnTo>
                    <a:pt x="53" y="46"/>
                  </a:lnTo>
                  <a:lnTo>
                    <a:pt x="53" y="43"/>
                  </a:lnTo>
                  <a:lnTo>
                    <a:pt x="51" y="33"/>
                  </a:lnTo>
                  <a:lnTo>
                    <a:pt x="46" y="24"/>
                  </a:lnTo>
                  <a:lnTo>
                    <a:pt x="45" y="14"/>
                  </a:lnTo>
                  <a:lnTo>
                    <a:pt x="49" y="14"/>
                  </a:lnTo>
                  <a:lnTo>
                    <a:pt x="58" y="19"/>
                  </a:lnTo>
                  <a:lnTo>
                    <a:pt x="62" y="20"/>
                  </a:lnTo>
                  <a:lnTo>
                    <a:pt x="66" y="20"/>
                  </a:lnTo>
                  <a:lnTo>
                    <a:pt x="68" y="19"/>
                  </a:lnTo>
                  <a:lnTo>
                    <a:pt x="66" y="16"/>
                  </a:lnTo>
                  <a:lnTo>
                    <a:pt x="66" y="10"/>
                  </a:lnTo>
                  <a:lnTo>
                    <a:pt x="65" y="7"/>
                  </a:lnTo>
                  <a:lnTo>
                    <a:pt x="66" y="6"/>
                  </a:lnTo>
                  <a:lnTo>
                    <a:pt x="72" y="3"/>
                  </a:lnTo>
                  <a:lnTo>
                    <a:pt x="75" y="3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9525">
              <a:solidFill>
                <a:srgbClr val="DEEBF7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62" name="Freeform 56"/>
            <p:cNvSpPr>
              <a:spLocks/>
            </p:cNvSpPr>
            <p:nvPr/>
          </p:nvSpPr>
          <p:spPr bwMode="auto">
            <a:xfrm>
              <a:off x="3686580" y="4752483"/>
              <a:ext cx="278511" cy="465326"/>
            </a:xfrm>
            <a:custGeom>
              <a:avLst/>
              <a:gdLst/>
              <a:ahLst/>
              <a:cxnLst>
                <a:cxn ang="0">
                  <a:pos x="97" y="6"/>
                </a:cxn>
                <a:cxn ang="0">
                  <a:pos x="111" y="3"/>
                </a:cxn>
                <a:cxn ang="0">
                  <a:pos x="117" y="9"/>
                </a:cxn>
                <a:cxn ang="0">
                  <a:pos x="142" y="9"/>
                </a:cxn>
                <a:cxn ang="0">
                  <a:pos x="150" y="20"/>
                </a:cxn>
                <a:cxn ang="0">
                  <a:pos x="153" y="30"/>
                </a:cxn>
                <a:cxn ang="0">
                  <a:pos x="166" y="37"/>
                </a:cxn>
                <a:cxn ang="0">
                  <a:pos x="170" y="47"/>
                </a:cxn>
                <a:cxn ang="0">
                  <a:pos x="177" y="70"/>
                </a:cxn>
                <a:cxn ang="0">
                  <a:pos x="163" y="77"/>
                </a:cxn>
                <a:cxn ang="0">
                  <a:pos x="147" y="92"/>
                </a:cxn>
                <a:cxn ang="0">
                  <a:pos x="137" y="105"/>
                </a:cxn>
                <a:cxn ang="0">
                  <a:pos x="142" y="125"/>
                </a:cxn>
                <a:cxn ang="0">
                  <a:pos x="130" y="146"/>
                </a:cxn>
                <a:cxn ang="0">
                  <a:pos x="133" y="163"/>
                </a:cxn>
                <a:cxn ang="0">
                  <a:pos x="142" y="163"/>
                </a:cxn>
                <a:cxn ang="0">
                  <a:pos x="153" y="165"/>
                </a:cxn>
                <a:cxn ang="0">
                  <a:pos x="144" y="176"/>
                </a:cxn>
                <a:cxn ang="0">
                  <a:pos x="142" y="192"/>
                </a:cxn>
                <a:cxn ang="0">
                  <a:pos x="133" y="196"/>
                </a:cxn>
                <a:cxn ang="0">
                  <a:pos x="123" y="202"/>
                </a:cxn>
                <a:cxn ang="0">
                  <a:pos x="130" y="215"/>
                </a:cxn>
                <a:cxn ang="0">
                  <a:pos x="129" y="228"/>
                </a:cxn>
                <a:cxn ang="0">
                  <a:pos x="120" y="241"/>
                </a:cxn>
                <a:cxn ang="0">
                  <a:pos x="130" y="251"/>
                </a:cxn>
                <a:cxn ang="0">
                  <a:pos x="126" y="272"/>
                </a:cxn>
                <a:cxn ang="0">
                  <a:pos x="91" y="291"/>
                </a:cxn>
                <a:cxn ang="0">
                  <a:pos x="100" y="277"/>
                </a:cxn>
                <a:cxn ang="0">
                  <a:pos x="93" y="272"/>
                </a:cxn>
                <a:cxn ang="0">
                  <a:pos x="83" y="268"/>
                </a:cxn>
                <a:cxn ang="0">
                  <a:pos x="76" y="268"/>
                </a:cxn>
                <a:cxn ang="0">
                  <a:pos x="73" y="272"/>
                </a:cxn>
                <a:cxn ang="0">
                  <a:pos x="61" y="267"/>
                </a:cxn>
                <a:cxn ang="0">
                  <a:pos x="57" y="254"/>
                </a:cxn>
                <a:cxn ang="0">
                  <a:pos x="48" y="245"/>
                </a:cxn>
                <a:cxn ang="0">
                  <a:pos x="51" y="234"/>
                </a:cxn>
                <a:cxn ang="0">
                  <a:pos x="56" y="229"/>
                </a:cxn>
                <a:cxn ang="0">
                  <a:pos x="48" y="222"/>
                </a:cxn>
                <a:cxn ang="0">
                  <a:pos x="53" y="215"/>
                </a:cxn>
                <a:cxn ang="0">
                  <a:pos x="61" y="211"/>
                </a:cxn>
                <a:cxn ang="0">
                  <a:pos x="50" y="202"/>
                </a:cxn>
                <a:cxn ang="0">
                  <a:pos x="44" y="192"/>
                </a:cxn>
                <a:cxn ang="0">
                  <a:pos x="44" y="182"/>
                </a:cxn>
                <a:cxn ang="0">
                  <a:pos x="31" y="172"/>
                </a:cxn>
                <a:cxn ang="0">
                  <a:pos x="24" y="149"/>
                </a:cxn>
                <a:cxn ang="0">
                  <a:pos x="2" y="128"/>
                </a:cxn>
                <a:cxn ang="0">
                  <a:pos x="2" y="69"/>
                </a:cxn>
                <a:cxn ang="0">
                  <a:pos x="13" y="53"/>
                </a:cxn>
                <a:cxn ang="0">
                  <a:pos x="10" y="43"/>
                </a:cxn>
                <a:cxn ang="0">
                  <a:pos x="7" y="34"/>
                </a:cxn>
                <a:cxn ang="0">
                  <a:pos x="2" y="24"/>
                </a:cxn>
                <a:cxn ang="0">
                  <a:pos x="45" y="17"/>
                </a:cxn>
                <a:cxn ang="0">
                  <a:pos x="68" y="6"/>
                </a:cxn>
                <a:cxn ang="0">
                  <a:pos x="71" y="0"/>
                </a:cxn>
              </a:cxnLst>
              <a:rect l="0" t="0" r="r" b="b"/>
              <a:pathLst>
                <a:path w="180" h="291">
                  <a:moveTo>
                    <a:pt x="71" y="0"/>
                  </a:moveTo>
                  <a:lnTo>
                    <a:pt x="83" y="0"/>
                  </a:lnTo>
                  <a:lnTo>
                    <a:pt x="97" y="6"/>
                  </a:lnTo>
                  <a:lnTo>
                    <a:pt x="103" y="6"/>
                  </a:lnTo>
                  <a:lnTo>
                    <a:pt x="109" y="3"/>
                  </a:lnTo>
                  <a:lnTo>
                    <a:pt x="111" y="3"/>
                  </a:lnTo>
                  <a:lnTo>
                    <a:pt x="114" y="4"/>
                  </a:lnTo>
                  <a:lnTo>
                    <a:pt x="116" y="6"/>
                  </a:lnTo>
                  <a:lnTo>
                    <a:pt x="117" y="9"/>
                  </a:lnTo>
                  <a:lnTo>
                    <a:pt x="123" y="11"/>
                  </a:lnTo>
                  <a:lnTo>
                    <a:pt x="127" y="13"/>
                  </a:lnTo>
                  <a:lnTo>
                    <a:pt x="142" y="9"/>
                  </a:lnTo>
                  <a:lnTo>
                    <a:pt x="156" y="3"/>
                  </a:lnTo>
                  <a:lnTo>
                    <a:pt x="152" y="11"/>
                  </a:lnTo>
                  <a:lnTo>
                    <a:pt x="150" y="20"/>
                  </a:lnTo>
                  <a:lnTo>
                    <a:pt x="149" y="26"/>
                  </a:lnTo>
                  <a:lnTo>
                    <a:pt x="150" y="29"/>
                  </a:lnTo>
                  <a:lnTo>
                    <a:pt x="153" y="30"/>
                  </a:lnTo>
                  <a:lnTo>
                    <a:pt x="156" y="33"/>
                  </a:lnTo>
                  <a:lnTo>
                    <a:pt x="162" y="36"/>
                  </a:lnTo>
                  <a:lnTo>
                    <a:pt x="166" y="37"/>
                  </a:lnTo>
                  <a:lnTo>
                    <a:pt x="167" y="40"/>
                  </a:lnTo>
                  <a:lnTo>
                    <a:pt x="170" y="43"/>
                  </a:lnTo>
                  <a:lnTo>
                    <a:pt x="170" y="47"/>
                  </a:lnTo>
                  <a:lnTo>
                    <a:pt x="179" y="60"/>
                  </a:lnTo>
                  <a:lnTo>
                    <a:pt x="180" y="66"/>
                  </a:lnTo>
                  <a:lnTo>
                    <a:pt x="177" y="70"/>
                  </a:lnTo>
                  <a:lnTo>
                    <a:pt x="173" y="73"/>
                  </a:lnTo>
                  <a:lnTo>
                    <a:pt x="167" y="76"/>
                  </a:lnTo>
                  <a:lnTo>
                    <a:pt x="163" y="77"/>
                  </a:lnTo>
                  <a:lnTo>
                    <a:pt x="160" y="80"/>
                  </a:lnTo>
                  <a:lnTo>
                    <a:pt x="156" y="83"/>
                  </a:lnTo>
                  <a:lnTo>
                    <a:pt x="147" y="92"/>
                  </a:lnTo>
                  <a:lnTo>
                    <a:pt x="144" y="96"/>
                  </a:lnTo>
                  <a:lnTo>
                    <a:pt x="140" y="100"/>
                  </a:lnTo>
                  <a:lnTo>
                    <a:pt x="137" y="105"/>
                  </a:lnTo>
                  <a:lnTo>
                    <a:pt x="136" y="112"/>
                  </a:lnTo>
                  <a:lnTo>
                    <a:pt x="137" y="119"/>
                  </a:lnTo>
                  <a:lnTo>
                    <a:pt x="142" y="125"/>
                  </a:lnTo>
                  <a:lnTo>
                    <a:pt x="143" y="130"/>
                  </a:lnTo>
                  <a:lnTo>
                    <a:pt x="137" y="139"/>
                  </a:lnTo>
                  <a:lnTo>
                    <a:pt x="130" y="146"/>
                  </a:lnTo>
                  <a:lnTo>
                    <a:pt x="129" y="153"/>
                  </a:lnTo>
                  <a:lnTo>
                    <a:pt x="132" y="162"/>
                  </a:lnTo>
                  <a:lnTo>
                    <a:pt x="133" y="163"/>
                  </a:lnTo>
                  <a:lnTo>
                    <a:pt x="137" y="163"/>
                  </a:lnTo>
                  <a:lnTo>
                    <a:pt x="139" y="161"/>
                  </a:lnTo>
                  <a:lnTo>
                    <a:pt x="142" y="163"/>
                  </a:lnTo>
                  <a:lnTo>
                    <a:pt x="144" y="163"/>
                  </a:lnTo>
                  <a:lnTo>
                    <a:pt x="149" y="165"/>
                  </a:lnTo>
                  <a:lnTo>
                    <a:pt x="153" y="165"/>
                  </a:lnTo>
                  <a:lnTo>
                    <a:pt x="153" y="166"/>
                  </a:lnTo>
                  <a:lnTo>
                    <a:pt x="146" y="173"/>
                  </a:lnTo>
                  <a:lnTo>
                    <a:pt x="144" y="176"/>
                  </a:lnTo>
                  <a:lnTo>
                    <a:pt x="143" y="181"/>
                  </a:lnTo>
                  <a:lnTo>
                    <a:pt x="142" y="183"/>
                  </a:lnTo>
                  <a:lnTo>
                    <a:pt x="142" y="192"/>
                  </a:lnTo>
                  <a:lnTo>
                    <a:pt x="139" y="195"/>
                  </a:lnTo>
                  <a:lnTo>
                    <a:pt x="136" y="195"/>
                  </a:lnTo>
                  <a:lnTo>
                    <a:pt x="133" y="196"/>
                  </a:lnTo>
                  <a:lnTo>
                    <a:pt x="130" y="196"/>
                  </a:lnTo>
                  <a:lnTo>
                    <a:pt x="124" y="199"/>
                  </a:lnTo>
                  <a:lnTo>
                    <a:pt x="123" y="202"/>
                  </a:lnTo>
                  <a:lnTo>
                    <a:pt x="123" y="206"/>
                  </a:lnTo>
                  <a:lnTo>
                    <a:pt x="124" y="209"/>
                  </a:lnTo>
                  <a:lnTo>
                    <a:pt x="130" y="215"/>
                  </a:lnTo>
                  <a:lnTo>
                    <a:pt x="132" y="218"/>
                  </a:lnTo>
                  <a:lnTo>
                    <a:pt x="132" y="222"/>
                  </a:lnTo>
                  <a:lnTo>
                    <a:pt x="129" y="228"/>
                  </a:lnTo>
                  <a:lnTo>
                    <a:pt x="126" y="232"/>
                  </a:lnTo>
                  <a:lnTo>
                    <a:pt x="123" y="235"/>
                  </a:lnTo>
                  <a:lnTo>
                    <a:pt x="120" y="241"/>
                  </a:lnTo>
                  <a:lnTo>
                    <a:pt x="121" y="244"/>
                  </a:lnTo>
                  <a:lnTo>
                    <a:pt x="127" y="249"/>
                  </a:lnTo>
                  <a:lnTo>
                    <a:pt x="130" y="251"/>
                  </a:lnTo>
                  <a:lnTo>
                    <a:pt x="133" y="254"/>
                  </a:lnTo>
                  <a:lnTo>
                    <a:pt x="133" y="257"/>
                  </a:lnTo>
                  <a:lnTo>
                    <a:pt x="126" y="272"/>
                  </a:lnTo>
                  <a:lnTo>
                    <a:pt x="116" y="282"/>
                  </a:lnTo>
                  <a:lnTo>
                    <a:pt x="104" y="290"/>
                  </a:lnTo>
                  <a:lnTo>
                    <a:pt x="91" y="291"/>
                  </a:lnTo>
                  <a:lnTo>
                    <a:pt x="96" y="288"/>
                  </a:lnTo>
                  <a:lnTo>
                    <a:pt x="100" y="284"/>
                  </a:lnTo>
                  <a:lnTo>
                    <a:pt x="100" y="277"/>
                  </a:lnTo>
                  <a:lnTo>
                    <a:pt x="99" y="274"/>
                  </a:lnTo>
                  <a:lnTo>
                    <a:pt x="97" y="272"/>
                  </a:lnTo>
                  <a:lnTo>
                    <a:pt x="93" y="272"/>
                  </a:lnTo>
                  <a:lnTo>
                    <a:pt x="90" y="271"/>
                  </a:lnTo>
                  <a:lnTo>
                    <a:pt x="89" y="271"/>
                  </a:lnTo>
                  <a:lnTo>
                    <a:pt x="83" y="268"/>
                  </a:lnTo>
                  <a:lnTo>
                    <a:pt x="80" y="265"/>
                  </a:lnTo>
                  <a:lnTo>
                    <a:pt x="76" y="265"/>
                  </a:lnTo>
                  <a:lnTo>
                    <a:pt x="76" y="268"/>
                  </a:lnTo>
                  <a:lnTo>
                    <a:pt x="74" y="269"/>
                  </a:lnTo>
                  <a:lnTo>
                    <a:pt x="74" y="271"/>
                  </a:lnTo>
                  <a:lnTo>
                    <a:pt x="73" y="272"/>
                  </a:lnTo>
                  <a:lnTo>
                    <a:pt x="68" y="272"/>
                  </a:lnTo>
                  <a:lnTo>
                    <a:pt x="64" y="271"/>
                  </a:lnTo>
                  <a:lnTo>
                    <a:pt x="61" y="267"/>
                  </a:lnTo>
                  <a:lnTo>
                    <a:pt x="58" y="264"/>
                  </a:lnTo>
                  <a:lnTo>
                    <a:pt x="57" y="259"/>
                  </a:lnTo>
                  <a:lnTo>
                    <a:pt x="57" y="254"/>
                  </a:lnTo>
                  <a:lnTo>
                    <a:pt x="54" y="252"/>
                  </a:lnTo>
                  <a:lnTo>
                    <a:pt x="51" y="247"/>
                  </a:lnTo>
                  <a:lnTo>
                    <a:pt x="48" y="245"/>
                  </a:lnTo>
                  <a:lnTo>
                    <a:pt x="48" y="238"/>
                  </a:lnTo>
                  <a:lnTo>
                    <a:pt x="50" y="236"/>
                  </a:lnTo>
                  <a:lnTo>
                    <a:pt x="51" y="234"/>
                  </a:lnTo>
                  <a:lnTo>
                    <a:pt x="54" y="232"/>
                  </a:lnTo>
                  <a:lnTo>
                    <a:pt x="56" y="231"/>
                  </a:lnTo>
                  <a:lnTo>
                    <a:pt x="56" y="229"/>
                  </a:lnTo>
                  <a:lnTo>
                    <a:pt x="53" y="226"/>
                  </a:lnTo>
                  <a:lnTo>
                    <a:pt x="50" y="225"/>
                  </a:lnTo>
                  <a:lnTo>
                    <a:pt x="48" y="222"/>
                  </a:lnTo>
                  <a:lnTo>
                    <a:pt x="45" y="219"/>
                  </a:lnTo>
                  <a:lnTo>
                    <a:pt x="47" y="218"/>
                  </a:lnTo>
                  <a:lnTo>
                    <a:pt x="53" y="215"/>
                  </a:lnTo>
                  <a:lnTo>
                    <a:pt x="56" y="215"/>
                  </a:lnTo>
                  <a:lnTo>
                    <a:pt x="58" y="214"/>
                  </a:lnTo>
                  <a:lnTo>
                    <a:pt x="61" y="211"/>
                  </a:lnTo>
                  <a:lnTo>
                    <a:pt x="60" y="208"/>
                  </a:lnTo>
                  <a:lnTo>
                    <a:pt x="58" y="206"/>
                  </a:lnTo>
                  <a:lnTo>
                    <a:pt x="50" y="202"/>
                  </a:lnTo>
                  <a:lnTo>
                    <a:pt x="45" y="198"/>
                  </a:lnTo>
                  <a:lnTo>
                    <a:pt x="44" y="195"/>
                  </a:lnTo>
                  <a:lnTo>
                    <a:pt x="44" y="192"/>
                  </a:lnTo>
                  <a:lnTo>
                    <a:pt x="45" y="189"/>
                  </a:lnTo>
                  <a:lnTo>
                    <a:pt x="45" y="185"/>
                  </a:lnTo>
                  <a:lnTo>
                    <a:pt x="44" y="182"/>
                  </a:lnTo>
                  <a:lnTo>
                    <a:pt x="41" y="179"/>
                  </a:lnTo>
                  <a:lnTo>
                    <a:pt x="37" y="178"/>
                  </a:lnTo>
                  <a:lnTo>
                    <a:pt x="31" y="172"/>
                  </a:lnTo>
                  <a:lnTo>
                    <a:pt x="30" y="165"/>
                  </a:lnTo>
                  <a:lnTo>
                    <a:pt x="28" y="156"/>
                  </a:lnTo>
                  <a:lnTo>
                    <a:pt x="24" y="149"/>
                  </a:lnTo>
                  <a:lnTo>
                    <a:pt x="13" y="140"/>
                  </a:lnTo>
                  <a:lnTo>
                    <a:pt x="8" y="136"/>
                  </a:lnTo>
                  <a:lnTo>
                    <a:pt x="2" y="128"/>
                  </a:lnTo>
                  <a:lnTo>
                    <a:pt x="0" y="125"/>
                  </a:lnTo>
                  <a:lnTo>
                    <a:pt x="2" y="109"/>
                  </a:lnTo>
                  <a:lnTo>
                    <a:pt x="2" y="69"/>
                  </a:lnTo>
                  <a:lnTo>
                    <a:pt x="5" y="66"/>
                  </a:lnTo>
                  <a:lnTo>
                    <a:pt x="8" y="60"/>
                  </a:lnTo>
                  <a:lnTo>
                    <a:pt x="13" y="53"/>
                  </a:lnTo>
                  <a:lnTo>
                    <a:pt x="14" y="46"/>
                  </a:lnTo>
                  <a:lnTo>
                    <a:pt x="13" y="44"/>
                  </a:lnTo>
                  <a:lnTo>
                    <a:pt x="10" y="43"/>
                  </a:lnTo>
                  <a:lnTo>
                    <a:pt x="5" y="39"/>
                  </a:lnTo>
                  <a:lnTo>
                    <a:pt x="5" y="36"/>
                  </a:lnTo>
                  <a:lnTo>
                    <a:pt x="7" y="34"/>
                  </a:lnTo>
                  <a:lnTo>
                    <a:pt x="7" y="30"/>
                  </a:lnTo>
                  <a:lnTo>
                    <a:pt x="5" y="27"/>
                  </a:lnTo>
                  <a:lnTo>
                    <a:pt x="2" y="24"/>
                  </a:lnTo>
                  <a:lnTo>
                    <a:pt x="17" y="21"/>
                  </a:lnTo>
                  <a:lnTo>
                    <a:pt x="30" y="20"/>
                  </a:lnTo>
                  <a:lnTo>
                    <a:pt x="45" y="17"/>
                  </a:lnTo>
                  <a:lnTo>
                    <a:pt x="61" y="10"/>
                  </a:lnTo>
                  <a:lnTo>
                    <a:pt x="66" y="7"/>
                  </a:lnTo>
                  <a:lnTo>
                    <a:pt x="68" y="6"/>
                  </a:lnTo>
                  <a:lnTo>
                    <a:pt x="70" y="3"/>
                  </a:lnTo>
                  <a:lnTo>
                    <a:pt x="70" y="1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9525">
              <a:solidFill>
                <a:srgbClr val="DEEBF7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63" name="Freeform 57"/>
            <p:cNvSpPr>
              <a:spLocks/>
            </p:cNvSpPr>
            <p:nvPr/>
          </p:nvSpPr>
          <p:spPr bwMode="auto">
            <a:xfrm>
              <a:off x="3175976" y="4551002"/>
              <a:ext cx="532266" cy="466925"/>
            </a:xfrm>
            <a:custGeom>
              <a:avLst/>
              <a:gdLst/>
              <a:ahLst/>
              <a:cxnLst>
                <a:cxn ang="0">
                  <a:pos x="159" y="34"/>
                </a:cxn>
                <a:cxn ang="0">
                  <a:pos x="201" y="84"/>
                </a:cxn>
                <a:cxn ang="0">
                  <a:pos x="232" y="83"/>
                </a:cxn>
                <a:cxn ang="0">
                  <a:pos x="244" y="112"/>
                </a:cxn>
                <a:cxn ang="0">
                  <a:pos x="264" y="112"/>
                </a:cxn>
                <a:cxn ang="0">
                  <a:pos x="295" y="106"/>
                </a:cxn>
                <a:cxn ang="0">
                  <a:pos x="294" y="127"/>
                </a:cxn>
                <a:cxn ang="0">
                  <a:pos x="291" y="152"/>
                </a:cxn>
                <a:cxn ang="0">
                  <a:pos x="301" y="160"/>
                </a:cxn>
                <a:cxn ang="0">
                  <a:pos x="308" y="158"/>
                </a:cxn>
                <a:cxn ang="0">
                  <a:pos x="322" y="146"/>
                </a:cxn>
                <a:cxn ang="0">
                  <a:pos x="335" y="153"/>
                </a:cxn>
                <a:cxn ang="0">
                  <a:pos x="335" y="165"/>
                </a:cxn>
                <a:cxn ang="0">
                  <a:pos x="343" y="179"/>
                </a:cxn>
                <a:cxn ang="0">
                  <a:pos x="332" y="235"/>
                </a:cxn>
                <a:cxn ang="0">
                  <a:pos x="314" y="262"/>
                </a:cxn>
                <a:cxn ang="0">
                  <a:pos x="291" y="265"/>
                </a:cxn>
                <a:cxn ang="0">
                  <a:pos x="267" y="261"/>
                </a:cxn>
                <a:cxn ang="0">
                  <a:pos x="258" y="262"/>
                </a:cxn>
                <a:cxn ang="0">
                  <a:pos x="249" y="261"/>
                </a:cxn>
                <a:cxn ang="0">
                  <a:pos x="246" y="271"/>
                </a:cxn>
                <a:cxn ang="0">
                  <a:pos x="238" y="272"/>
                </a:cxn>
                <a:cxn ang="0">
                  <a:pos x="229" y="285"/>
                </a:cxn>
                <a:cxn ang="0">
                  <a:pos x="214" y="287"/>
                </a:cxn>
                <a:cxn ang="0">
                  <a:pos x="216" y="266"/>
                </a:cxn>
                <a:cxn ang="0">
                  <a:pos x="214" y="255"/>
                </a:cxn>
                <a:cxn ang="0">
                  <a:pos x="199" y="245"/>
                </a:cxn>
                <a:cxn ang="0">
                  <a:pos x="189" y="226"/>
                </a:cxn>
                <a:cxn ang="0">
                  <a:pos x="179" y="229"/>
                </a:cxn>
                <a:cxn ang="0">
                  <a:pos x="125" y="239"/>
                </a:cxn>
                <a:cxn ang="0">
                  <a:pos x="86" y="239"/>
                </a:cxn>
                <a:cxn ang="0">
                  <a:pos x="66" y="239"/>
                </a:cxn>
                <a:cxn ang="0">
                  <a:pos x="57" y="233"/>
                </a:cxn>
                <a:cxn ang="0">
                  <a:pos x="53" y="251"/>
                </a:cxn>
                <a:cxn ang="0">
                  <a:pos x="31" y="212"/>
                </a:cxn>
                <a:cxn ang="0">
                  <a:pos x="24" y="190"/>
                </a:cxn>
                <a:cxn ang="0">
                  <a:pos x="43" y="188"/>
                </a:cxn>
                <a:cxn ang="0">
                  <a:pos x="53" y="178"/>
                </a:cxn>
                <a:cxn ang="0">
                  <a:pos x="46" y="175"/>
                </a:cxn>
                <a:cxn ang="0">
                  <a:pos x="30" y="173"/>
                </a:cxn>
                <a:cxn ang="0">
                  <a:pos x="1" y="173"/>
                </a:cxn>
                <a:cxn ang="0">
                  <a:pos x="7" y="142"/>
                </a:cxn>
                <a:cxn ang="0">
                  <a:pos x="4" y="106"/>
                </a:cxn>
                <a:cxn ang="0">
                  <a:pos x="6" y="90"/>
                </a:cxn>
                <a:cxn ang="0">
                  <a:pos x="11" y="82"/>
                </a:cxn>
                <a:cxn ang="0">
                  <a:pos x="10" y="73"/>
                </a:cxn>
                <a:cxn ang="0">
                  <a:pos x="29" y="54"/>
                </a:cxn>
                <a:cxn ang="0">
                  <a:pos x="54" y="60"/>
                </a:cxn>
                <a:cxn ang="0">
                  <a:pos x="62" y="39"/>
                </a:cxn>
                <a:cxn ang="0">
                  <a:pos x="70" y="29"/>
                </a:cxn>
                <a:cxn ang="0">
                  <a:pos x="80" y="16"/>
                </a:cxn>
              </a:cxnLst>
              <a:rect l="0" t="0" r="r" b="b"/>
              <a:pathLst>
                <a:path w="344" h="292">
                  <a:moveTo>
                    <a:pt x="77" y="0"/>
                  </a:moveTo>
                  <a:lnTo>
                    <a:pt x="106" y="7"/>
                  </a:lnTo>
                  <a:lnTo>
                    <a:pt x="133" y="18"/>
                  </a:lnTo>
                  <a:lnTo>
                    <a:pt x="159" y="34"/>
                  </a:lnTo>
                  <a:lnTo>
                    <a:pt x="183" y="51"/>
                  </a:lnTo>
                  <a:lnTo>
                    <a:pt x="188" y="63"/>
                  </a:lnTo>
                  <a:lnTo>
                    <a:pt x="193" y="76"/>
                  </a:lnTo>
                  <a:lnTo>
                    <a:pt x="201" y="84"/>
                  </a:lnTo>
                  <a:lnTo>
                    <a:pt x="206" y="86"/>
                  </a:lnTo>
                  <a:lnTo>
                    <a:pt x="212" y="84"/>
                  </a:lnTo>
                  <a:lnTo>
                    <a:pt x="221" y="82"/>
                  </a:lnTo>
                  <a:lnTo>
                    <a:pt x="232" y="83"/>
                  </a:lnTo>
                  <a:lnTo>
                    <a:pt x="238" y="89"/>
                  </a:lnTo>
                  <a:lnTo>
                    <a:pt x="239" y="97"/>
                  </a:lnTo>
                  <a:lnTo>
                    <a:pt x="241" y="104"/>
                  </a:lnTo>
                  <a:lnTo>
                    <a:pt x="244" y="112"/>
                  </a:lnTo>
                  <a:lnTo>
                    <a:pt x="248" y="116"/>
                  </a:lnTo>
                  <a:lnTo>
                    <a:pt x="254" y="116"/>
                  </a:lnTo>
                  <a:lnTo>
                    <a:pt x="259" y="113"/>
                  </a:lnTo>
                  <a:lnTo>
                    <a:pt x="264" y="112"/>
                  </a:lnTo>
                  <a:lnTo>
                    <a:pt x="268" y="112"/>
                  </a:lnTo>
                  <a:lnTo>
                    <a:pt x="278" y="113"/>
                  </a:lnTo>
                  <a:lnTo>
                    <a:pt x="288" y="110"/>
                  </a:lnTo>
                  <a:lnTo>
                    <a:pt x="295" y="106"/>
                  </a:lnTo>
                  <a:lnTo>
                    <a:pt x="300" y="104"/>
                  </a:lnTo>
                  <a:lnTo>
                    <a:pt x="301" y="112"/>
                  </a:lnTo>
                  <a:lnTo>
                    <a:pt x="298" y="120"/>
                  </a:lnTo>
                  <a:lnTo>
                    <a:pt x="294" y="127"/>
                  </a:lnTo>
                  <a:lnTo>
                    <a:pt x="294" y="133"/>
                  </a:lnTo>
                  <a:lnTo>
                    <a:pt x="295" y="142"/>
                  </a:lnTo>
                  <a:lnTo>
                    <a:pt x="294" y="149"/>
                  </a:lnTo>
                  <a:lnTo>
                    <a:pt x="291" y="152"/>
                  </a:lnTo>
                  <a:lnTo>
                    <a:pt x="289" y="155"/>
                  </a:lnTo>
                  <a:lnTo>
                    <a:pt x="292" y="159"/>
                  </a:lnTo>
                  <a:lnTo>
                    <a:pt x="295" y="160"/>
                  </a:lnTo>
                  <a:lnTo>
                    <a:pt x="301" y="160"/>
                  </a:lnTo>
                  <a:lnTo>
                    <a:pt x="302" y="159"/>
                  </a:lnTo>
                  <a:lnTo>
                    <a:pt x="304" y="159"/>
                  </a:lnTo>
                  <a:lnTo>
                    <a:pt x="305" y="158"/>
                  </a:lnTo>
                  <a:lnTo>
                    <a:pt x="308" y="158"/>
                  </a:lnTo>
                  <a:lnTo>
                    <a:pt x="312" y="156"/>
                  </a:lnTo>
                  <a:lnTo>
                    <a:pt x="318" y="150"/>
                  </a:lnTo>
                  <a:lnTo>
                    <a:pt x="320" y="147"/>
                  </a:lnTo>
                  <a:lnTo>
                    <a:pt x="322" y="146"/>
                  </a:lnTo>
                  <a:lnTo>
                    <a:pt x="325" y="146"/>
                  </a:lnTo>
                  <a:lnTo>
                    <a:pt x="327" y="147"/>
                  </a:lnTo>
                  <a:lnTo>
                    <a:pt x="332" y="150"/>
                  </a:lnTo>
                  <a:lnTo>
                    <a:pt x="335" y="153"/>
                  </a:lnTo>
                  <a:lnTo>
                    <a:pt x="337" y="156"/>
                  </a:lnTo>
                  <a:lnTo>
                    <a:pt x="337" y="160"/>
                  </a:lnTo>
                  <a:lnTo>
                    <a:pt x="335" y="162"/>
                  </a:lnTo>
                  <a:lnTo>
                    <a:pt x="335" y="165"/>
                  </a:lnTo>
                  <a:lnTo>
                    <a:pt x="340" y="169"/>
                  </a:lnTo>
                  <a:lnTo>
                    <a:pt x="343" y="170"/>
                  </a:lnTo>
                  <a:lnTo>
                    <a:pt x="344" y="172"/>
                  </a:lnTo>
                  <a:lnTo>
                    <a:pt x="343" y="179"/>
                  </a:lnTo>
                  <a:lnTo>
                    <a:pt x="338" y="186"/>
                  </a:lnTo>
                  <a:lnTo>
                    <a:pt x="335" y="192"/>
                  </a:lnTo>
                  <a:lnTo>
                    <a:pt x="332" y="195"/>
                  </a:lnTo>
                  <a:lnTo>
                    <a:pt x="332" y="235"/>
                  </a:lnTo>
                  <a:lnTo>
                    <a:pt x="330" y="251"/>
                  </a:lnTo>
                  <a:lnTo>
                    <a:pt x="328" y="251"/>
                  </a:lnTo>
                  <a:lnTo>
                    <a:pt x="322" y="256"/>
                  </a:lnTo>
                  <a:lnTo>
                    <a:pt x="314" y="262"/>
                  </a:lnTo>
                  <a:lnTo>
                    <a:pt x="308" y="264"/>
                  </a:lnTo>
                  <a:lnTo>
                    <a:pt x="304" y="264"/>
                  </a:lnTo>
                  <a:lnTo>
                    <a:pt x="301" y="265"/>
                  </a:lnTo>
                  <a:lnTo>
                    <a:pt x="291" y="265"/>
                  </a:lnTo>
                  <a:lnTo>
                    <a:pt x="285" y="262"/>
                  </a:lnTo>
                  <a:lnTo>
                    <a:pt x="281" y="259"/>
                  </a:lnTo>
                  <a:lnTo>
                    <a:pt x="275" y="256"/>
                  </a:lnTo>
                  <a:lnTo>
                    <a:pt x="267" y="261"/>
                  </a:lnTo>
                  <a:lnTo>
                    <a:pt x="265" y="264"/>
                  </a:lnTo>
                  <a:lnTo>
                    <a:pt x="262" y="265"/>
                  </a:lnTo>
                  <a:lnTo>
                    <a:pt x="259" y="264"/>
                  </a:lnTo>
                  <a:lnTo>
                    <a:pt x="258" y="262"/>
                  </a:lnTo>
                  <a:lnTo>
                    <a:pt x="255" y="261"/>
                  </a:lnTo>
                  <a:lnTo>
                    <a:pt x="254" y="259"/>
                  </a:lnTo>
                  <a:lnTo>
                    <a:pt x="252" y="259"/>
                  </a:lnTo>
                  <a:lnTo>
                    <a:pt x="249" y="261"/>
                  </a:lnTo>
                  <a:lnTo>
                    <a:pt x="249" y="262"/>
                  </a:lnTo>
                  <a:lnTo>
                    <a:pt x="248" y="265"/>
                  </a:lnTo>
                  <a:lnTo>
                    <a:pt x="248" y="268"/>
                  </a:lnTo>
                  <a:lnTo>
                    <a:pt x="246" y="271"/>
                  </a:lnTo>
                  <a:lnTo>
                    <a:pt x="245" y="272"/>
                  </a:lnTo>
                  <a:lnTo>
                    <a:pt x="242" y="274"/>
                  </a:lnTo>
                  <a:lnTo>
                    <a:pt x="239" y="274"/>
                  </a:lnTo>
                  <a:lnTo>
                    <a:pt x="238" y="272"/>
                  </a:lnTo>
                  <a:lnTo>
                    <a:pt x="235" y="272"/>
                  </a:lnTo>
                  <a:lnTo>
                    <a:pt x="234" y="278"/>
                  </a:lnTo>
                  <a:lnTo>
                    <a:pt x="232" y="282"/>
                  </a:lnTo>
                  <a:lnTo>
                    <a:pt x="229" y="285"/>
                  </a:lnTo>
                  <a:lnTo>
                    <a:pt x="221" y="291"/>
                  </a:lnTo>
                  <a:lnTo>
                    <a:pt x="216" y="292"/>
                  </a:lnTo>
                  <a:lnTo>
                    <a:pt x="215" y="291"/>
                  </a:lnTo>
                  <a:lnTo>
                    <a:pt x="214" y="287"/>
                  </a:lnTo>
                  <a:lnTo>
                    <a:pt x="211" y="281"/>
                  </a:lnTo>
                  <a:lnTo>
                    <a:pt x="211" y="275"/>
                  </a:lnTo>
                  <a:lnTo>
                    <a:pt x="214" y="269"/>
                  </a:lnTo>
                  <a:lnTo>
                    <a:pt x="216" y="266"/>
                  </a:lnTo>
                  <a:lnTo>
                    <a:pt x="218" y="264"/>
                  </a:lnTo>
                  <a:lnTo>
                    <a:pt x="218" y="258"/>
                  </a:lnTo>
                  <a:lnTo>
                    <a:pt x="215" y="256"/>
                  </a:lnTo>
                  <a:lnTo>
                    <a:pt x="214" y="255"/>
                  </a:lnTo>
                  <a:lnTo>
                    <a:pt x="211" y="254"/>
                  </a:lnTo>
                  <a:lnTo>
                    <a:pt x="206" y="249"/>
                  </a:lnTo>
                  <a:lnTo>
                    <a:pt x="202" y="248"/>
                  </a:lnTo>
                  <a:lnTo>
                    <a:pt x="199" y="245"/>
                  </a:lnTo>
                  <a:lnTo>
                    <a:pt x="196" y="244"/>
                  </a:lnTo>
                  <a:lnTo>
                    <a:pt x="195" y="241"/>
                  </a:lnTo>
                  <a:lnTo>
                    <a:pt x="189" y="235"/>
                  </a:lnTo>
                  <a:lnTo>
                    <a:pt x="189" y="226"/>
                  </a:lnTo>
                  <a:lnTo>
                    <a:pt x="188" y="225"/>
                  </a:lnTo>
                  <a:lnTo>
                    <a:pt x="185" y="225"/>
                  </a:lnTo>
                  <a:lnTo>
                    <a:pt x="182" y="226"/>
                  </a:lnTo>
                  <a:lnTo>
                    <a:pt x="179" y="229"/>
                  </a:lnTo>
                  <a:lnTo>
                    <a:pt x="171" y="232"/>
                  </a:lnTo>
                  <a:lnTo>
                    <a:pt x="149" y="232"/>
                  </a:lnTo>
                  <a:lnTo>
                    <a:pt x="136" y="236"/>
                  </a:lnTo>
                  <a:lnTo>
                    <a:pt x="125" y="239"/>
                  </a:lnTo>
                  <a:lnTo>
                    <a:pt x="112" y="238"/>
                  </a:lnTo>
                  <a:lnTo>
                    <a:pt x="97" y="236"/>
                  </a:lnTo>
                  <a:lnTo>
                    <a:pt x="90" y="238"/>
                  </a:lnTo>
                  <a:lnTo>
                    <a:pt x="86" y="239"/>
                  </a:lnTo>
                  <a:lnTo>
                    <a:pt x="82" y="242"/>
                  </a:lnTo>
                  <a:lnTo>
                    <a:pt x="74" y="245"/>
                  </a:lnTo>
                  <a:lnTo>
                    <a:pt x="69" y="242"/>
                  </a:lnTo>
                  <a:lnTo>
                    <a:pt x="66" y="239"/>
                  </a:lnTo>
                  <a:lnTo>
                    <a:pt x="63" y="233"/>
                  </a:lnTo>
                  <a:lnTo>
                    <a:pt x="62" y="232"/>
                  </a:lnTo>
                  <a:lnTo>
                    <a:pt x="59" y="232"/>
                  </a:lnTo>
                  <a:lnTo>
                    <a:pt x="57" y="233"/>
                  </a:lnTo>
                  <a:lnTo>
                    <a:pt x="57" y="235"/>
                  </a:lnTo>
                  <a:lnTo>
                    <a:pt x="56" y="238"/>
                  </a:lnTo>
                  <a:lnTo>
                    <a:pt x="56" y="245"/>
                  </a:lnTo>
                  <a:lnTo>
                    <a:pt x="53" y="251"/>
                  </a:lnTo>
                  <a:lnTo>
                    <a:pt x="47" y="236"/>
                  </a:lnTo>
                  <a:lnTo>
                    <a:pt x="43" y="226"/>
                  </a:lnTo>
                  <a:lnTo>
                    <a:pt x="39" y="221"/>
                  </a:lnTo>
                  <a:lnTo>
                    <a:pt x="31" y="212"/>
                  </a:lnTo>
                  <a:lnTo>
                    <a:pt x="27" y="208"/>
                  </a:lnTo>
                  <a:lnTo>
                    <a:pt x="26" y="202"/>
                  </a:lnTo>
                  <a:lnTo>
                    <a:pt x="24" y="195"/>
                  </a:lnTo>
                  <a:lnTo>
                    <a:pt x="24" y="190"/>
                  </a:lnTo>
                  <a:lnTo>
                    <a:pt x="26" y="186"/>
                  </a:lnTo>
                  <a:lnTo>
                    <a:pt x="27" y="185"/>
                  </a:lnTo>
                  <a:lnTo>
                    <a:pt x="30" y="183"/>
                  </a:lnTo>
                  <a:lnTo>
                    <a:pt x="43" y="188"/>
                  </a:lnTo>
                  <a:lnTo>
                    <a:pt x="47" y="188"/>
                  </a:lnTo>
                  <a:lnTo>
                    <a:pt x="50" y="185"/>
                  </a:lnTo>
                  <a:lnTo>
                    <a:pt x="52" y="182"/>
                  </a:lnTo>
                  <a:lnTo>
                    <a:pt x="53" y="178"/>
                  </a:lnTo>
                  <a:lnTo>
                    <a:pt x="53" y="173"/>
                  </a:lnTo>
                  <a:lnTo>
                    <a:pt x="52" y="170"/>
                  </a:lnTo>
                  <a:lnTo>
                    <a:pt x="47" y="175"/>
                  </a:lnTo>
                  <a:lnTo>
                    <a:pt x="46" y="175"/>
                  </a:lnTo>
                  <a:lnTo>
                    <a:pt x="43" y="176"/>
                  </a:lnTo>
                  <a:lnTo>
                    <a:pt x="40" y="176"/>
                  </a:lnTo>
                  <a:lnTo>
                    <a:pt x="36" y="175"/>
                  </a:lnTo>
                  <a:lnTo>
                    <a:pt x="30" y="173"/>
                  </a:lnTo>
                  <a:lnTo>
                    <a:pt x="23" y="175"/>
                  </a:lnTo>
                  <a:lnTo>
                    <a:pt x="17" y="176"/>
                  </a:lnTo>
                  <a:lnTo>
                    <a:pt x="10" y="176"/>
                  </a:lnTo>
                  <a:lnTo>
                    <a:pt x="1" y="173"/>
                  </a:lnTo>
                  <a:lnTo>
                    <a:pt x="0" y="163"/>
                  </a:lnTo>
                  <a:lnTo>
                    <a:pt x="0" y="152"/>
                  </a:lnTo>
                  <a:lnTo>
                    <a:pt x="3" y="146"/>
                  </a:lnTo>
                  <a:lnTo>
                    <a:pt x="7" y="142"/>
                  </a:lnTo>
                  <a:lnTo>
                    <a:pt x="11" y="139"/>
                  </a:lnTo>
                  <a:lnTo>
                    <a:pt x="13" y="127"/>
                  </a:lnTo>
                  <a:lnTo>
                    <a:pt x="10" y="116"/>
                  </a:lnTo>
                  <a:lnTo>
                    <a:pt x="4" y="106"/>
                  </a:lnTo>
                  <a:lnTo>
                    <a:pt x="1" y="96"/>
                  </a:lnTo>
                  <a:lnTo>
                    <a:pt x="1" y="93"/>
                  </a:lnTo>
                  <a:lnTo>
                    <a:pt x="4" y="92"/>
                  </a:lnTo>
                  <a:lnTo>
                    <a:pt x="6" y="90"/>
                  </a:lnTo>
                  <a:lnTo>
                    <a:pt x="9" y="89"/>
                  </a:lnTo>
                  <a:lnTo>
                    <a:pt x="10" y="86"/>
                  </a:lnTo>
                  <a:lnTo>
                    <a:pt x="11" y="84"/>
                  </a:lnTo>
                  <a:lnTo>
                    <a:pt x="11" y="82"/>
                  </a:lnTo>
                  <a:lnTo>
                    <a:pt x="10" y="80"/>
                  </a:lnTo>
                  <a:lnTo>
                    <a:pt x="9" y="77"/>
                  </a:lnTo>
                  <a:lnTo>
                    <a:pt x="9" y="74"/>
                  </a:lnTo>
                  <a:lnTo>
                    <a:pt x="10" y="73"/>
                  </a:lnTo>
                  <a:lnTo>
                    <a:pt x="16" y="70"/>
                  </a:lnTo>
                  <a:lnTo>
                    <a:pt x="19" y="70"/>
                  </a:lnTo>
                  <a:lnTo>
                    <a:pt x="23" y="66"/>
                  </a:lnTo>
                  <a:lnTo>
                    <a:pt x="29" y="54"/>
                  </a:lnTo>
                  <a:lnTo>
                    <a:pt x="31" y="53"/>
                  </a:lnTo>
                  <a:lnTo>
                    <a:pt x="39" y="53"/>
                  </a:lnTo>
                  <a:lnTo>
                    <a:pt x="47" y="57"/>
                  </a:lnTo>
                  <a:lnTo>
                    <a:pt x="54" y="60"/>
                  </a:lnTo>
                  <a:lnTo>
                    <a:pt x="63" y="57"/>
                  </a:lnTo>
                  <a:lnTo>
                    <a:pt x="66" y="49"/>
                  </a:lnTo>
                  <a:lnTo>
                    <a:pt x="64" y="43"/>
                  </a:lnTo>
                  <a:lnTo>
                    <a:pt x="62" y="39"/>
                  </a:lnTo>
                  <a:lnTo>
                    <a:pt x="62" y="33"/>
                  </a:lnTo>
                  <a:lnTo>
                    <a:pt x="63" y="30"/>
                  </a:lnTo>
                  <a:lnTo>
                    <a:pt x="67" y="29"/>
                  </a:lnTo>
                  <a:lnTo>
                    <a:pt x="70" y="29"/>
                  </a:lnTo>
                  <a:lnTo>
                    <a:pt x="73" y="27"/>
                  </a:lnTo>
                  <a:lnTo>
                    <a:pt x="77" y="26"/>
                  </a:lnTo>
                  <a:lnTo>
                    <a:pt x="79" y="24"/>
                  </a:lnTo>
                  <a:lnTo>
                    <a:pt x="80" y="16"/>
                  </a:lnTo>
                  <a:lnTo>
                    <a:pt x="79" y="8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9525">
              <a:solidFill>
                <a:srgbClr val="DEEBF7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64" name="Freeform 58"/>
            <p:cNvSpPr>
              <a:spLocks/>
            </p:cNvSpPr>
            <p:nvPr/>
          </p:nvSpPr>
          <p:spPr bwMode="auto">
            <a:xfrm>
              <a:off x="2787608" y="3476435"/>
              <a:ext cx="1084647" cy="906667"/>
            </a:xfrm>
            <a:custGeom>
              <a:avLst/>
              <a:gdLst/>
              <a:ahLst/>
              <a:cxnLst>
                <a:cxn ang="0">
                  <a:pos x="192" y="45"/>
                </a:cxn>
                <a:cxn ang="0">
                  <a:pos x="168" y="76"/>
                </a:cxn>
                <a:cxn ang="0">
                  <a:pos x="181" y="81"/>
                </a:cxn>
                <a:cxn ang="0">
                  <a:pos x="189" y="99"/>
                </a:cxn>
                <a:cxn ang="0">
                  <a:pos x="249" y="111"/>
                </a:cxn>
                <a:cxn ang="0">
                  <a:pos x="255" y="136"/>
                </a:cxn>
                <a:cxn ang="0">
                  <a:pos x="275" y="170"/>
                </a:cxn>
                <a:cxn ang="0">
                  <a:pos x="293" y="162"/>
                </a:cxn>
                <a:cxn ang="0">
                  <a:pos x="308" y="150"/>
                </a:cxn>
                <a:cxn ang="0">
                  <a:pos x="330" y="177"/>
                </a:cxn>
                <a:cxn ang="0">
                  <a:pos x="338" y="222"/>
                </a:cxn>
                <a:cxn ang="0">
                  <a:pos x="358" y="266"/>
                </a:cxn>
                <a:cxn ang="0">
                  <a:pos x="410" y="292"/>
                </a:cxn>
                <a:cxn ang="0">
                  <a:pos x="459" y="309"/>
                </a:cxn>
                <a:cxn ang="0">
                  <a:pos x="480" y="331"/>
                </a:cxn>
                <a:cxn ang="0">
                  <a:pos x="497" y="367"/>
                </a:cxn>
                <a:cxn ang="0">
                  <a:pos x="540" y="378"/>
                </a:cxn>
                <a:cxn ang="0">
                  <a:pos x="602" y="374"/>
                </a:cxn>
                <a:cxn ang="0">
                  <a:pos x="634" y="401"/>
                </a:cxn>
                <a:cxn ang="0">
                  <a:pos x="665" y="414"/>
                </a:cxn>
                <a:cxn ang="0">
                  <a:pos x="675" y="471"/>
                </a:cxn>
                <a:cxn ang="0">
                  <a:pos x="700" y="488"/>
                </a:cxn>
                <a:cxn ang="0">
                  <a:pos x="671" y="514"/>
                </a:cxn>
                <a:cxn ang="0">
                  <a:pos x="628" y="511"/>
                </a:cxn>
                <a:cxn ang="0">
                  <a:pos x="586" y="526"/>
                </a:cxn>
                <a:cxn ang="0">
                  <a:pos x="569" y="513"/>
                </a:cxn>
                <a:cxn ang="0">
                  <a:pos x="552" y="507"/>
                </a:cxn>
                <a:cxn ang="0">
                  <a:pos x="523" y="500"/>
                </a:cxn>
                <a:cxn ang="0">
                  <a:pos x="500" y="483"/>
                </a:cxn>
                <a:cxn ang="0">
                  <a:pos x="454" y="463"/>
                </a:cxn>
                <a:cxn ang="0">
                  <a:pos x="426" y="483"/>
                </a:cxn>
                <a:cxn ang="0">
                  <a:pos x="422" y="496"/>
                </a:cxn>
                <a:cxn ang="0">
                  <a:pos x="406" y="514"/>
                </a:cxn>
                <a:cxn ang="0">
                  <a:pos x="384" y="531"/>
                </a:cxn>
                <a:cxn ang="0">
                  <a:pos x="356" y="560"/>
                </a:cxn>
                <a:cxn ang="0">
                  <a:pos x="314" y="553"/>
                </a:cxn>
                <a:cxn ang="0">
                  <a:pos x="290" y="537"/>
                </a:cxn>
                <a:cxn ang="0">
                  <a:pos x="278" y="518"/>
                </a:cxn>
                <a:cxn ang="0">
                  <a:pos x="271" y="501"/>
                </a:cxn>
                <a:cxn ang="0">
                  <a:pos x="255" y="451"/>
                </a:cxn>
                <a:cxn ang="0">
                  <a:pos x="206" y="447"/>
                </a:cxn>
                <a:cxn ang="0">
                  <a:pos x="199" y="430"/>
                </a:cxn>
                <a:cxn ang="0">
                  <a:pos x="182" y="430"/>
                </a:cxn>
                <a:cxn ang="0">
                  <a:pos x="118" y="447"/>
                </a:cxn>
                <a:cxn ang="0">
                  <a:pos x="55" y="420"/>
                </a:cxn>
                <a:cxn ang="0">
                  <a:pos x="34" y="362"/>
                </a:cxn>
                <a:cxn ang="0">
                  <a:pos x="47" y="325"/>
                </a:cxn>
                <a:cxn ang="0">
                  <a:pos x="46" y="292"/>
                </a:cxn>
                <a:cxn ang="0">
                  <a:pos x="49" y="273"/>
                </a:cxn>
                <a:cxn ang="0">
                  <a:pos x="52" y="230"/>
                </a:cxn>
                <a:cxn ang="0">
                  <a:pos x="32" y="202"/>
                </a:cxn>
                <a:cxn ang="0">
                  <a:pos x="7" y="179"/>
                </a:cxn>
                <a:cxn ang="0">
                  <a:pos x="24" y="136"/>
                </a:cxn>
                <a:cxn ang="0">
                  <a:pos x="59" y="84"/>
                </a:cxn>
                <a:cxn ang="0">
                  <a:pos x="88" y="30"/>
                </a:cxn>
                <a:cxn ang="0">
                  <a:pos x="106" y="21"/>
                </a:cxn>
                <a:cxn ang="0">
                  <a:pos x="128" y="15"/>
                </a:cxn>
                <a:cxn ang="0">
                  <a:pos x="162" y="13"/>
                </a:cxn>
              </a:cxnLst>
              <a:rect l="0" t="0" r="r" b="b"/>
              <a:pathLst>
                <a:path w="701" h="567">
                  <a:moveTo>
                    <a:pt x="186" y="0"/>
                  </a:moveTo>
                  <a:lnTo>
                    <a:pt x="194" y="0"/>
                  </a:lnTo>
                  <a:lnTo>
                    <a:pt x="196" y="17"/>
                  </a:lnTo>
                  <a:lnTo>
                    <a:pt x="198" y="33"/>
                  </a:lnTo>
                  <a:lnTo>
                    <a:pt x="192" y="45"/>
                  </a:lnTo>
                  <a:lnTo>
                    <a:pt x="185" y="56"/>
                  </a:lnTo>
                  <a:lnTo>
                    <a:pt x="176" y="63"/>
                  </a:lnTo>
                  <a:lnTo>
                    <a:pt x="169" y="68"/>
                  </a:lnTo>
                  <a:lnTo>
                    <a:pt x="168" y="74"/>
                  </a:lnTo>
                  <a:lnTo>
                    <a:pt x="168" y="76"/>
                  </a:lnTo>
                  <a:lnTo>
                    <a:pt x="169" y="77"/>
                  </a:lnTo>
                  <a:lnTo>
                    <a:pt x="172" y="78"/>
                  </a:lnTo>
                  <a:lnTo>
                    <a:pt x="176" y="78"/>
                  </a:lnTo>
                  <a:lnTo>
                    <a:pt x="179" y="80"/>
                  </a:lnTo>
                  <a:lnTo>
                    <a:pt x="181" y="81"/>
                  </a:lnTo>
                  <a:lnTo>
                    <a:pt x="182" y="86"/>
                  </a:lnTo>
                  <a:lnTo>
                    <a:pt x="184" y="88"/>
                  </a:lnTo>
                  <a:lnTo>
                    <a:pt x="185" y="93"/>
                  </a:lnTo>
                  <a:lnTo>
                    <a:pt x="186" y="96"/>
                  </a:lnTo>
                  <a:lnTo>
                    <a:pt x="189" y="99"/>
                  </a:lnTo>
                  <a:lnTo>
                    <a:pt x="201" y="103"/>
                  </a:lnTo>
                  <a:lnTo>
                    <a:pt x="212" y="103"/>
                  </a:lnTo>
                  <a:lnTo>
                    <a:pt x="224" y="104"/>
                  </a:lnTo>
                  <a:lnTo>
                    <a:pt x="237" y="106"/>
                  </a:lnTo>
                  <a:lnTo>
                    <a:pt x="249" y="111"/>
                  </a:lnTo>
                  <a:lnTo>
                    <a:pt x="264" y="123"/>
                  </a:lnTo>
                  <a:lnTo>
                    <a:pt x="265" y="126"/>
                  </a:lnTo>
                  <a:lnTo>
                    <a:pt x="262" y="131"/>
                  </a:lnTo>
                  <a:lnTo>
                    <a:pt x="261" y="133"/>
                  </a:lnTo>
                  <a:lnTo>
                    <a:pt x="255" y="136"/>
                  </a:lnTo>
                  <a:lnTo>
                    <a:pt x="251" y="140"/>
                  </a:lnTo>
                  <a:lnTo>
                    <a:pt x="251" y="143"/>
                  </a:lnTo>
                  <a:lnTo>
                    <a:pt x="262" y="153"/>
                  </a:lnTo>
                  <a:lnTo>
                    <a:pt x="270" y="162"/>
                  </a:lnTo>
                  <a:lnTo>
                    <a:pt x="275" y="170"/>
                  </a:lnTo>
                  <a:lnTo>
                    <a:pt x="282" y="173"/>
                  </a:lnTo>
                  <a:lnTo>
                    <a:pt x="285" y="172"/>
                  </a:lnTo>
                  <a:lnTo>
                    <a:pt x="287" y="169"/>
                  </a:lnTo>
                  <a:lnTo>
                    <a:pt x="291" y="164"/>
                  </a:lnTo>
                  <a:lnTo>
                    <a:pt x="293" y="162"/>
                  </a:lnTo>
                  <a:lnTo>
                    <a:pt x="301" y="162"/>
                  </a:lnTo>
                  <a:lnTo>
                    <a:pt x="303" y="164"/>
                  </a:lnTo>
                  <a:lnTo>
                    <a:pt x="307" y="164"/>
                  </a:lnTo>
                  <a:lnTo>
                    <a:pt x="308" y="162"/>
                  </a:lnTo>
                  <a:lnTo>
                    <a:pt x="308" y="150"/>
                  </a:lnTo>
                  <a:lnTo>
                    <a:pt x="315" y="150"/>
                  </a:lnTo>
                  <a:lnTo>
                    <a:pt x="318" y="153"/>
                  </a:lnTo>
                  <a:lnTo>
                    <a:pt x="321" y="160"/>
                  </a:lnTo>
                  <a:lnTo>
                    <a:pt x="324" y="169"/>
                  </a:lnTo>
                  <a:lnTo>
                    <a:pt x="330" y="177"/>
                  </a:lnTo>
                  <a:lnTo>
                    <a:pt x="338" y="185"/>
                  </a:lnTo>
                  <a:lnTo>
                    <a:pt x="340" y="190"/>
                  </a:lnTo>
                  <a:lnTo>
                    <a:pt x="338" y="200"/>
                  </a:lnTo>
                  <a:lnTo>
                    <a:pt x="337" y="212"/>
                  </a:lnTo>
                  <a:lnTo>
                    <a:pt x="338" y="222"/>
                  </a:lnTo>
                  <a:lnTo>
                    <a:pt x="341" y="230"/>
                  </a:lnTo>
                  <a:lnTo>
                    <a:pt x="347" y="238"/>
                  </a:lnTo>
                  <a:lnTo>
                    <a:pt x="353" y="246"/>
                  </a:lnTo>
                  <a:lnTo>
                    <a:pt x="353" y="260"/>
                  </a:lnTo>
                  <a:lnTo>
                    <a:pt x="358" y="266"/>
                  </a:lnTo>
                  <a:lnTo>
                    <a:pt x="364" y="268"/>
                  </a:lnTo>
                  <a:lnTo>
                    <a:pt x="380" y="268"/>
                  </a:lnTo>
                  <a:lnTo>
                    <a:pt x="386" y="269"/>
                  </a:lnTo>
                  <a:lnTo>
                    <a:pt x="399" y="281"/>
                  </a:lnTo>
                  <a:lnTo>
                    <a:pt x="410" y="292"/>
                  </a:lnTo>
                  <a:lnTo>
                    <a:pt x="426" y="301"/>
                  </a:lnTo>
                  <a:lnTo>
                    <a:pt x="436" y="302"/>
                  </a:lnTo>
                  <a:lnTo>
                    <a:pt x="444" y="301"/>
                  </a:lnTo>
                  <a:lnTo>
                    <a:pt x="454" y="303"/>
                  </a:lnTo>
                  <a:lnTo>
                    <a:pt x="459" y="309"/>
                  </a:lnTo>
                  <a:lnTo>
                    <a:pt x="459" y="318"/>
                  </a:lnTo>
                  <a:lnTo>
                    <a:pt x="460" y="325"/>
                  </a:lnTo>
                  <a:lnTo>
                    <a:pt x="465" y="332"/>
                  </a:lnTo>
                  <a:lnTo>
                    <a:pt x="476" y="332"/>
                  </a:lnTo>
                  <a:lnTo>
                    <a:pt x="480" y="331"/>
                  </a:lnTo>
                  <a:lnTo>
                    <a:pt x="486" y="334"/>
                  </a:lnTo>
                  <a:lnTo>
                    <a:pt x="490" y="342"/>
                  </a:lnTo>
                  <a:lnTo>
                    <a:pt x="492" y="351"/>
                  </a:lnTo>
                  <a:lnTo>
                    <a:pt x="493" y="361"/>
                  </a:lnTo>
                  <a:lnTo>
                    <a:pt x="497" y="367"/>
                  </a:lnTo>
                  <a:lnTo>
                    <a:pt x="503" y="369"/>
                  </a:lnTo>
                  <a:lnTo>
                    <a:pt x="510" y="369"/>
                  </a:lnTo>
                  <a:lnTo>
                    <a:pt x="518" y="371"/>
                  </a:lnTo>
                  <a:lnTo>
                    <a:pt x="528" y="372"/>
                  </a:lnTo>
                  <a:lnTo>
                    <a:pt x="540" y="378"/>
                  </a:lnTo>
                  <a:lnTo>
                    <a:pt x="552" y="377"/>
                  </a:lnTo>
                  <a:lnTo>
                    <a:pt x="586" y="364"/>
                  </a:lnTo>
                  <a:lnTo>
                    <a:pt x="595" y="362"/>
                  </a:lnTo>
                  <a:lnTo>
                    <a:pt x="599" y="367"/>
                  </a:lnTo>
                  <a:lnTo>
                    <a:pt x="602" y="374"/>
                  </a:lnTo>
                  <a:lnTo>
                    <a:pt x="606" y="382"/>
                  </a:lnTo>
                  <a:lnTo>
                    <a:pt x="612" y="389"/>
                  </a:lnTo>
                  <a:lnTo>
                    <a:pt x="619" y="389"/>
                  </a:lnTo>
                  <a:lnTo>
                    <a:pt x="626" y="392"/>
                  </a:lnTo>
                  <a:lnTo>
                    <a:pt x="634" y="401"/>
                  </a:lnTo>
                  <a:lnTo>
                    <a:pt x="641" y="415"/>
                  </a:lnTo>
                  <a:lnTo>
                    <a:pt x="645" y="418"/>
                  </a:lnTo>
                  <a:lnTo>
                    <a:pt x="652" y="417"/>
                  </a:lnTo>
                  <a:lnTo>
                    <a:pt x="659" y="414"/>
                  </a:lnTo>
                  <a:lnTo>
                    <a:pt x="665" y="414"/>
                  </a:lnTo>
                  <a:lnTo>
                    <a:pt x="671" y="422"/>
                  </a:lnTo>
                  <a:lnTo>
                    <a:pt x="674" y="434"/>
                  </a:lnTo>
                  <a:lnTo>
                    <a:pt x="677" y="444"/>
                  </a:lnTo>
                  <a:lnTo>
                    <a:pt x="672" y="458"/>
                  </a:lnTo>
                  <a:lnTo>
                    <a:pt x="675" y="471"/>
                  </a:lnTo>
                  <a:lnTo>
                    <a:pt x="678" y="475"/>
                  </a:lnTo>
                  <a:lnTo>
                    <a:pt x="684" y="477"/>
                  </a:lnTo>
                  <a:lnTo>
                    <a:pt x="690" y="480"/>
                  </a:lnTo>
                  <a:lnTo>
                    <a:pt x="695" y="484"/>
                  </a:lnTo>
                  <a:lnTo>
                    <a:pt x="700" y="488"/>
                  </a:lnTo>
                  <a:lnTo>
                    <a:pt x="701" y="494"/>
                  </a:lnTo>
                  <a:lnTo>
                    <a:pt x="698" y="504"/>
                  </a:lnTo>
                  <a:lnTo>
                    <a:pt x="692" y="510"/>
                  </a:lnTo>
                  <a:lnTo>
                    <a:pt x="682" y="513"/>
                  </a:lnTo>
                  <a:lnTo>
                    <a:pt x="671" y="514"/>
                  </a:lnTo>
                  <a:lnTo>
                    <a:pt x="659" y="517"/>
                  </a:lnTo>
                  <a:lnTo>
                    <a:pt x="649" y="520"/>
                  </a:lnTo>
                  <a:lnTo>
                    <a:pt x="641" y="520"/>
                  </a:lnTo>
                  <a:lnTo>
                    <a:pt x="635" y="516"/>
                  </a:lnTo>
                  <a:lnTo>
                    <a:pt x="628" y="511"/>
                  </a:lnTo>
                  <a:lnTo>
                    <a:pt x="621" y="510"/>
                  </a:lnTo>
                  <a:lnTo>
                    <a:pt x="614" y="513"/>
                  </a:lnTo>
                  <a:lnTo>
                    <a:pt x="604" y="517"/>
                  </a:lnTo>
                  <a:lnTo>
                    <a:pt x="594" y="523"/>
                  </a:lnTo>
                  <a:lnTo>
                    <a:pt x="586" y="526"/>
                  </a:lnTo>
                  <a:lnTo>
                    <a:pt x="583" y="524"/>
                  </a:lnTo>
                  <a:lnTo>
                    <a:pt x="582" y="523"/>
                  </a:lnTo>
                  <a:lnTo>
                    <a:pt x="578" y="514"/>
                  </a:lnTo>
                  <a:lnTo>
                    <a:pt x="573" y="513"/>
                  </a:lnTo>
                  <a:lnTo>
                    <a:pt x="569" y="513"/>
                  </a:lnTo>
                  <a:lnTo>
                    <a:pt x="565" y="514"/>
                  </a:lnTo>
                  <a:lnTo>
                    <a:pt x="556" y="514"/>
                  </a:lnTo>
                  <a:lnTo>
                    <a:pt x="553" y="513"/>
                  </a:lnTo>
                  <a:lnTo>
                    <a:pt x="553" y="510"/>
                  </a:lnTo>
                  <a:lnTo>
                    <a:pt x="552" y="507"/>
                  </a:lnTo>
                  <a:lnTo>
                    <a:pt x="552" y="500"/>
                  </a:lnTo>
                  <a:lnTo>
                    <a:pt x="551" y="500"/>
                  </a:lnTo>
                  <a:lnTo>
                    <a:pt x="546" y="498"/>
                  </a:lnTo>
                  <a:lnTo>
                    <a:pt x="540" y="500"/>
                  </a:lnTo>
                  <a:lnTo>
                    <a:pt x="523" y="500"/>
                  </a:lnTo>
                  <a:lnTo>
                    <a:pt x="510" y="497"/>
                  </a:lnTo>
                  <a:lnTo>
                    <a:pt x="506" y="494"/>
                  </a:lnTo>
                  <a:lnTo>
                    <a:pt x="505" y="490"/>
                  </a:lnTo>
                  <a:lnTo>
                    <a:pt x="502" y="484"/>
                  </a:lnTo>
                  <a:lnTo>
                    <a:pt x="500" y="483"/>
                  </a:lnTo>
                  <a:lnTo>
                    <a:pt x="485" y="483"/>
                  </a:lnTo>
                  <a:lnTo>
                    <a:pt x="475" y="478"/>
                  </a:lnTo>
                  <a:lnTo>
                    <a:pt x="472" y="477"/>
                  </a:lnTo>
                  <a:lnTo>
                    <a:pt x="459" y="464"/>
                  </a:lnTo>
                  <a:lnTo>
                    <a:pt x="454" y="463"/>
                  </a:lnTo>
                  <a:lnTo>
                    <a:pt x="452" y="463"/>
                  </a:lnTo>
                  <a:lnTo>
                    <a:pt x="442" y="473"/>
                  </a:lnTo>
                  <a:lnTo>
                    <a:pt x="433" y="478"/>
                  </a:lnTo>
                  <a:lnTo>
                    <a:pt x="430" y="480"/>
                  </a:lnTo>
                  <a:lnTo>
                    <a:pt x="426" y="483"/>
                  </a:lnTo>
                  <a:lnTo>
                    <a:pt x="424" y="486"/>
                  </a:lnTo>
                  <a:lnTo>
                    <a:pt x="424" y="487"/>
                  </a:lnTo>
                  <a:lnTo>
                    <a:pt x="423" y="491"/>
                  </a:lnTo>
                  <a:lnTo>
                    <a:pt x="423" y="493"/>
                  </a:lnTo>
                  <a:lnTo>
                    <a:pt x="422" y="496"/>
                  </a:lnTo>
                  <a:lnTo>
                    <a:pt x="419" y="500"/>
                  </a:lnTo>
                  <a:lnTo>
                    <a:pt x="414" y="503"/>
                  </a:lnTo>
                  <a:lnTo>
                    <a:pt x="411" y="507"/>
                  </a:lnTo>
                  <a:lnTo>
                    <a:pt x="407" y="511"/>
                  </a:lnTo>
                  <a:lnTo>
                    <a:pt x="406" y="514"/>
                  </a:lnTo>
                  <a:lnTo>
                    <a:pt x="404" y="518"/>
                  </a:lnTo>
                  <a:lnTo>
                    <a:pt x="401" y="523"/>
                  </a:lnTo>
                  <a:lnTo>
                    <a:pt x="399" y="529"/>
                  </a:lnTo>
                  <a:lnTo>
                    <a:pt x="391" y="531"/>
                  </a:lnTo>
                  <a:lnTo>
                    <a:pt x="384" y="531"/>
                  </a:lnTo>
                  <a:lnTo>
                    <a:pt x="376" y="530"/>
                  </a:lnTo>
                  <a:lnTo>
                    <a:pt x="368" y="531"/>
                  </a:lnTo>
                  <a:lnTo>
                    <a:pt x="364" y="540"/>
                  </a:lnTo>
                  <a:lnTo>
                    <a:pt x="360" y="551"/>
                  </a:lnTo>
                  <a:lnTo>
                    <a:pt x="356" y="560"/>
                  </a:lnTo>
                  <a:lnTo>
                    <a:pt x="353" y="563"/>
                  </a:lnTo>
                  <a:lnTo>
                    <a:pt x="340" y="567"/>
                  </a:lnTo>
                  <a:lnTo>
                    <a:pt x="325" y="563"/>
                  </a:lnTo>
                  <a:lnTo>
                    <a:pt x="318" y="557"/>
                  </a:lnTo>
                  <a:lnTo>
                    <a:pt x="314" y="553"/>
                  </a:lnTo>
                  <a:lnTo>
                    <a:pt x="311" y="549"/>
                  </a:lnTo>
                  <a:lnTo>
                    <a:pt x="307" y="543"/>
                  </a:lnTo>
                  <a:lnTo>
                    <a:pt x="301" y="539"/>
                  </a:lnTo>
                  <a:lnTo>
                    <a:pt x="297" y="537"/>
                  </a:lnTo>
                  <a:lnTo>
                    <a:pt x="290" y="537"/>
                  </a:lnTo>
                  <a:lnTo>
                    <a:pt x="282" y="536"/>
                  </a:lnTo>
                  <a:lnTo>
                    <a:pt x="277" y="531"/>
                  </a:lnTo>
                  <a:lnTo>
                    <a:pt x="277" y="524"/>
                  </a:lnTo>
                  <a:lnTo>
                    <a:pt x="278" y="521"/>
                  </a:lnTo>
                  <a:lnTo>
                    <a:pt x="278" y="518"/>
                  </a:lnTo>
                  <a:lnTo>
                    <a:pt x="280" y="517"/>
                  </a:lnTo>
                  <a:lnTo>
                    <a:pt x="280" y="516"/>
                  </a:lnTo>
                  <a:lnTo>
                    <a:pt x="278" y="511"/>
                  </a:lnTo>
                  <a:lnTo>
                    <a:pt x="272" y="506"/>
                  </a:lnTo>
                  <a:lnTo>
                    <a:pt x="271" y="501"/>
                  </a:lnTo>
                  <a:lnTo>
                    <a:pt x="268" y="497"/>
                  </a:lnTo>
                  <a:lnTo>
                    <a:pt x="268" y="478"/>
                  </a:lnTo>
                  <a:lnTo>
                    <a:pt x="265" y="467"/>
                  </a:lnTo>
                  <a:lnTo>
                    <a:pt x="261" y="458"/>
                  </a:lnTo>
                  <a:lnTo>
                    <a:pt x="255" y="451"/>
                  </a:lnTo>
                  <a:lnTo>
                    <a:pt x="244" y="445"/>
                  </a:lnTo>
                  <a:lnTo>
                    <a:pt x="232" y="443"/>
                  </a:lnTo>
                  <a:lnTo>
                    <a:pt x="224" y="444"/>
                  </a:lnTo>
                  <a:lnTo>
                    <a:pt x="215" y="447"/>
                  </a:lnTo>
                  <a:lnTo>
                    <a:pt x="206" y="447"/>
                  </a:lnTo>
                  <a:lnTo>
                    <a:pt x="204" y="445"/>
                  </a:lnTo>
                  <a:lnTo>
                    <a:pt x="201" y="440"/>
                  </a:lnTo>
                  <a:lnTo>
                    <a:pt x="201" y="437"/>
                  </a:lnTo>
                  <a:lnTo>
                    <a:pt x="199" y="434"/>
                  </a:lnTo>
                  <a:lnTo>
                    <a:pt x="199" y="430"/>
                  </a:lnTo>
                  <a:lnTo>
                    <a:pt x="198" y="428"/>
                  </a:lnTo>
                  <a:lnTo>
                    <a:pt x="196" y="425"/>
                  </a:lnTo>
                  <a:lnTo>
                    <a:pt x="194" y="425"/>
                  </a:lnTo>
                  <a:lnTo>
                    <a:pt x="188" y="427"/>
                  </a:lnTo>
                  <a:lnTo>
                    <a:pt x="182" y="430"/>
                  </a:lnTo>
                  <a:lnTo>
                    <a:pt x="178" y="435"/>
                  </a:lnTo>
                  <a:lnTo>
                    <a:pt x="171" y="441"/>
                  </a:lnTo>
                  <a:lnTo>
                    <a:pt x="161" y="445"/>
                  </a:lnTo>
                  <a:lnTo>
                    <a:pt x="132" y="445"/>
                  </a:lnTo>
                  <a:lnTo>
                    <a:pt x="118" y="447"/>
                  </a:lnTo>
                  <a:lnTo>
                    <a:pt x="89" y="453"/>
                  </a:lnTo>
                  <a:lnTo>
                    <a:pt x="75" y="453"/>
                  </a:lnTo>
                  <a:lnTo>
                    <a:pt x="60" y="447"/>
                  </a:lnTo>
                  <a:lnTo>
                    <a:pt x="55" y="432"/>
                  </a:lnTo>
                  <a:lnTo>
                    <a:pt x="55" y="420"/>
                  </a:lnTo>
                  <a:lnTo>
                    <a:pt x="57" y="397"/>
                  </a:lnTo>
                  <a:lnTo>
                    <a:pt x="56" y="385"/>
                  </a:lnTo>
                  <a:lnTo>
                    <a:pt x="52" y="379"/>
                  </a:lnTo>
                  <a:lnTo>
                    <a:pt x="37" y="368"/>
                  </a:lnTo>
                  <a:lnTo>
                    <a:pt x="34" y="362"/>
                  </a:lnTo>
                  <a:lnTo>
                    <a:pt x="36" y="354"/>
                  </a:lnTo>
                  <a:lnTo>
                    <a:pt x="40" y="346"/>
                  </a:lnTo>
                  <a:lnTo>
                    <a:pt x="45" y="338"/>
                  </a:lnTo>
                  <a:lnTo>
                    <a:pt x="47" y="329"/>
                  </a:lnTo>
                  <a:lnTo>
                    <a:pt x="47" y="325"/>
                  </a:lnTo>
                  <a:lnTo>
                    <a:pt x="45" y="321"/>
                  </a:lnTo>
                  <a:lnTo>
                    <a:pt x="43" y="316"/>
                  </a:lnTo>
                  <a:lnTo>
                    <a:pt x="43" y="305"/>
                  </a:lnTo>
                  <a:lnTo>
                    <a:pt x="46" y="296"/>
                  </a:lnTo>
                  <a:lnTo>
                    <a:pt x="46" y="292"/>
                  </a:lnTo>
                  <a:lnTo>
                    <a:pt x="42" y="283"/>
                  </a:lnTo>
                  <a:lnTo>
                    <a:pt x="42" y="281"/>
                  </a:lnTo>
                  <a:lnTo>
                    <a:pt x="43" y="278"/>
                  </a:lnTo>
                  <a:lnTo>
                    <a:pt x="46" y="275"/>
                  </a:lnTo>
                  <a:lnTo>
                    <a:pt x="49" y="273"/>
                  </a:lnTo>
                  <a:lnTo>
                    <a:pt x="52" y="271"/>
                  </a:lnTo>
                  <a:lnTo>
                    <a:pt x="56" y="268"/>
                  </a:lnTo>
                  <a:lnTo>
                    <a:pt x="57" y="265"/>
                  </a:lnTo>
                  <a:lnTo>
                    <a:pt x="57" y="256"/>
                  </a:lnTo>
                  <a:lnTo>
                    <a:pt x="52" y="230"/>
                  </a:lnTo>
                  <a:lnTo>
                    <a:pt x="47" y="219"/>
                  </a:lnTo>
                  <a:lnTo>
                    <a:pt x="40" y="212"/>
                  </a:lnTo>
                  <a:lnTo>
                    <a:pt x="36" y="209"/>
                  </a:lnTo>
                  <a:lnTo>
                    <a:pt x="33" y="205"/>
                  </a:lnTo>
                  <a:lnTo>
                    <a:pt x="32" y="202"/>
                  </a:lnTo>
                  <a:lnTo>
                    <a:pt x="32" y="199"/>
                  </a:lnTo>
                  <a:lnTo>
                    <a:pt x="30" y="197"/>
                  </a:lnTo>
                  <a:lnTo>
                    <a:pt x="27" y="196"/>
                  </a:lnTo>
                  <a:lnTo>
                    <a:pt x="14" y="187"/>
                  </a:lnTo>
                  <a:lnTo>
                    <a:pt x="7" y="179"/>
                  </a:lnTo>
                  <a:lnTo>
                    <a:pt x="4" y="170"/>
                  </a:lnTo>
                  <a:lnTo>
                    <a:pt x="0" y="160"/>
                  </a:lnTo>
                  <a:lnTo>
                    <a:pt x="12" y="154"/>
                  </a:lnTo>
                  <a:lnTo>
                    <a:pt x="20" y="147"/>
                  </a:lnTo>
                  <a:lnTo>
                    <a:pt x="24" y="136"/>
                  </a:lnTo>
                  <a:lnTo>
                    <a:pt x="24" y="127"/>
                  </a:lnTo>
                  <a:lnTo>
                    <a:pt x="29" y="120"/>
                  </a:lnTo>
                  <a:lnTo>
                    <a:pt x="36" y="110"/>
                  </a:lnTo>
                  <a:lnTo>
                    <a:pt x="46" y="94"/>
                  </a:lnTo>
                  <a:lnTo>
                    <a:pt x="59" y="84"/>
                  </a:lnTo>
                  <a:lnTo>
                    <a:pt x="70" y="74"/>
                  </a:lnTo>
                  <a:lnTo>
                    <a:pt x="80" y="63"/>
                  </a:lnTo>
                  <a:lnTo>
                    <a:pt x="85" y="51"/>
                  </a:lnTo>
                  <a:lnTo>
                    <a:pt x="86" y="41"/>
                  </a:lnTo>
                  <a:lnTo>
                    <a:pt x="88" y="30"/>
                  </a:lnTo>
                  <a:lnTo>
                    <a:pt x="95" y="28"/>
                  </a:lnTo>
                  <a:lnTo>
                    <a:pt x="99" y="27"/>
                  </a:lnTo>
                  <a:lnTo>
                    <a:pt x="105" y="24"/>
                  </a:lnTo>
                  <a:lnTo>
                    <a:pt x="105" y="23"/>
                  </a:lnTo>
                  <a:lnTo>
                    <a:pt x="106" y="21"/>
                  </a:lnTo>
                  <a:lnTo>
                    <a:pt x="106" y="17"/>
                  </a:lnTo>
                  <a:lnTo>
                    <a:pt x="118" y="5"/>
                  </a:lnTo>
                  <a:lnTo>
                    <a:pt x="123" y="5"/>
                  </a:lnTo>
                  <a:lnTo>
                    <a:pt x="126" y="8"/>
                  </a:lnTo>
                  <a:lnTo>
                    <a:pt x="128" y="15"/>
                  </a:lnTo>
                  <a:lnTo>
                    <a:pt x="129" y="24"/>
                  </a:lnTo>
                  <a:lnTo>
                    <a:pt x="131" y="30"/>
                  </a:lnTo>
                  <a:lnTo>
                    <a:pt x="143" y="25"/>
                  </a:lnTo>
                  <a:lnTo>
                    <a:pt x="152" y="20"/>
                  </a:lnTo>
                  <a:lnTo>
                    <a:pt x="162" y="13"/>
                  </a:lnTo>
                  <a:lnTo>
                    <a:pt x="171" y="7"/>
                  </a:lnTo>
                  <a:lnTo>
                    <a:pt x="184" y="1"/>
                  </a:lnTo>
                  <a:lnTo>
                    <a:pt x="186" y="0"/>
                  </a:lnTo>
                  <a:close/>
                </a:path>
              </a:pathLst>
            </a:custGeom>
            <a:solidFill>
              <a:srgbClr val="91B1DA"/>
            </a:solidFill>
            <a:ln w="9525">
              <a:solidFill>
                <a:srgbClr val="DEEBF7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65" name="Freeform 59"/>
            <p:cNvSpPr>
              <a:spLocks/>
            </p:cNvSpPr>
            <p:nvPr/>
          </p:nvSpPr>
          <p:spPr bwMode="auto">
            <a:xfrm>
              <a:off x="2936147" y="4314341"/>
              <a:ext cx="377538" cy="543680"/>
            </a:xfrm>
            <a:custGeom>
              <a:avLst/>
              <a:gdLst/>
              <a:ahLst/>
              <a:cxnLst>
                <a:cxn ang="0">
                  <a:pos x="110" y="9"/>
                </a:cxn>
                <a:cxn ang="0">
                  <a:pos x="100" y="26"/>
                </a:cxn>
                <a:cxn ang="0">
                  <a:pos x="123" y="35"/>
                </a:cxn>
                <a:cxn ang="0">
                  <a:pos x="152" y="53"/>
                </a:cxn>
                <a:cxn ang="0">
                  <a:pos x="165" y="49"/>
                </a:cxn>
                <a:cxn ang="0">
                  <a:pos x="185" y="53"/>
                </a:cxn>
                <a:cxn ang="0">
                  <a:pos x="214" y="58"/>
                </a:cxn>
                <a:cxn ang="0">
                  <a:pos x="242" y="53"/>
                </a:cxn>
                <a:cxn ang="0">
                  <a:pos x="229" y="78"/>
                </a:cxn>
                <a:cxn ang="0">
                  <a:pos x="234" y="86"/>
                </a:cxn>
                <a:cxn ang="0">
                  <a:pos x="234" y="99"/>
                </a:cxn>
                <a:cxn ang="0">
                  <a:pos x="227" y="111"/>
                </a:cxn>
                <a:cxn ang="0">
                  <a:pos x="229" y="138"/>
                </a:cxn>
                <a:cxn ang="0">
                  <a:pos x="235" y="164"/>
                </a:cxn>
                <a:cxn ang="0">
                  <a:pos x="228" y="175"/>
                </a:cxn>
                <a:cxn ang="0">
                  <a:pos x="218" y="178"/>
                </a:cxn>
                <a:cxn ang="0">
                  <a:pos x="219" y="191"/>
                </a:cxn>
                <a:cxn ang="0">
                  <a:pos x="209" y="208"/>
                </a:cxn>
                <a:cxn ang="0">
                  <a:pos x="186" y="201"/>
                </a:cxn>
                <a:cxn ang="0">
                  <a:pos x="174" y="218"/>
                </a:cxn>
                <a:cxn ang="0">
                  <a:pos x="164" y="222"/>
                </a:cxn>
                <a:cxn ang="0">
                  <a:pos x="166" y="230"/>
                </a:cxn>
                <a:cxn ang="0">
                  <a:pos x="164" y="237"/>
                </a:cxn>
                <a:cxn ang="0">
                  <a:pos x="156" y="241"/>
                </a:cxn>
                <a:cxn ang="0">
                  <a:pos x="165" y="264"/>
                </a:cxn>
                <a:cxn ang="0">
                  <a:pos x="162" y="290"/>
                </a:cxn>
                <a:cxn ang="0">
                  <a:pos x="155" y="311"/>
                </a:cxn>
                <a:cxn ang="0">
                  <a:pos x="152" y="327"/>
                </a:cxn>
                <a:cxn ang="0">
                  <a:pos x="142" y="334"/>
                </a:cxn>
                <a:cxn ang="0">
                  <a:pos x="110" y="336"/>
                </a:cxn>
                <a:cxn ang="0">
                  <a:pos x="99" y="330"/>
                </a:cxn>
                <a:cxn ang="0">
                  <a:pos x="96" y="337"/>
                </a:cxn>
                <a:cxn ang="0">
                  <a:pos x="86" y="337"/>
                </a:cxn>
                <a:cxn ang="0">
                  <a:pos x="82" y="326"/>
                </a:cxn>
                <a:cxn ang="0">
                  <a:pos x="73" y="327"/>
                </a:cxn>
                <a:cxn ang="0">
                  <a:pos x="60" y="327"/>
                </a:cxn>
                <a:cxn ang="0">
                  <a:pos x="80" y="307"/>
                </a:cxn>
                <a:cxn ang="0">
                  <a:pos x="79" y="300"/>
                </a:cxn>
                <a:cxn ang="0">
                  <a:pos x="72" y="301"/>
                </a:cxn>
                <a:cxn ang="0">
                  <a:pos x="59" y="293"/>
                </a:cxn>
                <a:cxn ang="0">
                  <a:pos x="50" y="283"/>
                </a:cxn>
                <a:cxn ang="0">
                  <a:pos x="39" y="290"/>
                </a:cxn>
                <a:cxn ang="0">
                  <a:pos x="40" y="274"/>
                </a:cxn>
                <a:cxn ang="0">
                  <a:pos x="35" y="258"/>
                </a:cxn>
                <a:cxn ang="0">
                  <a:pos x="30" y="268"/>
                </a:cxn>
                <a:cxn ang="0">
                  <a:pos x="16" y="264"/>
                </a:cxn>
                <a:cxn ang="0">
                  <a:pos x="0" y="257"/>
                </a:cxn>
                <a:cxn ang="0">
                  <a:pos x="14" y="228"/>
                </a:cxn>
                <a:cxn ang="0">
                  <a:pos x="13" y="204"/>
                </a:cxn>
                <a:cxn ang="0">
                  <a:pos x="17" y="182"/>
                </a:cxn>
                <a:cxn ang="0">
                  <a:pos x="24" y="154"/>
                </a:cxn>
                <a:cxn ang="0">
                  <a:pos x="32" y="145"/>
                </a:cxn>
                <a:cxn ang="0">
                  <a:pos x="37" y="136"/>
                </a:cxn>
                <a:cxn ang="0">
                  <a:pos x="45" y="139"/>
                </a:cxn>
                <a:cxn ang="0">
                  <a:pos x="50" y="135"/>
                </a:cxn>
                <a:cxn ang="0">
                  <a:pos x="49" y="122"/>
                </a:cxn>
                <a:cxn ang="0">
                  <a:pos x="59" y="118"/>
                </a:cxn>
                <a:cxn ang="0">
                  <a:pos x="60" y="111"/>
                </a:cxn>
                <a:cxn ang="0">
                  <a:pos x="72" y="116"/>
                </a:cxn>
                <a:cxn ang="0">
                  <a:pos x="80" y="112"/>
                </a:cxn>
                <a:cxn ang="0">
                  <a:pos x="80" y="78"/>
                </a:cxn>
                <a:cxn ang="0">
                  <a:pos x="73" y="39"/>
                </a:cxn>
                <a:cxn ang="0">
                  <a:pos x="96" y="3"/>
                </a:cxn>
              </a:cxnLst>
              <a:rect l="0" t="0" r="r" b="b"/>
              <a:pathLst>
                <a:path w="244" h="340">
                  <a:moveTo>
                    <a:pt x="105" y="0"/>
                  </a:moveTo>
                  <a:lnTo>
                    <a:pt x="109" y="2"/>
                  </a:lnTo>
                  <a:lnTo>
                    <a:pt x="110" y="9"/>
                  </a:lnTo>
                  <a:lnTo>
                    <a:pt x="108" y="15"/>
                  </a:lnTo>
                  <a:lnTo>
                    <a:pt x="103" y="20"/>
                  </a:lnTo>
                  <a:lnTo>
                    <a:pt x="100" y="26"/>
                  </a:lnTo>
                  <a:lnTo>
                    <a:pt x="100" y="33"/>
                  </a:lnTo>
                  <a:lnTo>
                    <a:pt x="108" y="35"/>
                  </a:lnTo>
                  <a:lnTo>
                    <a:pt x="123" y="35"/>
                  </a:lnTo>
                  <a:lnTo>
                    <a:pt x="133" y="40"/>
                  </a:lnTo>
                  <a:lnTo>
                    <a:pt x="142" y="49"/>
                  </a:lnTo>
                  <a:lnTo>
                    <a:pt x="152" y="53"/>
                  </a:lnTo>
                  <a:lnTo>
                    <a:pt x="156" y="53"/>
                  </a:lnTo>
                  <a:lnTo>
                    <a:pt x="161" y="52"/>
                  </a:lnTo>
                  <a:lnTo>
                    <a:pt x="165" y="49"/>
                  </a:lnTo>
                  <a:lnTo>
                    <a:pt x="174" y="46"/>
                  </a:lnTo>
                  <a:lnTo>
                    <a:pt x="179" y="49"/>
                  </a:lnTo>
                  <a:lnTo>
                    <a:pt x="185" y="53"/>
                  </a:lnTo>
                  <a:lnTo>
                    <a:pt x="191" y="59"/>
                  </a:lnTo>
                  <a:lnTo>
                    <a:pt x="198" y="60"/>
                  </a:lnTo>
                  <a:lnTo>
                    <a:pt x="214" y="58"/>
                  </a:lnTo>
                  <a:lnTo>
                    <a:pt x="229" y="52"/>
                  </a:lnTo>
                  <a:lnTo>
                    <a:pt x="244" y="43"/>
                  </a:lnTo>
                  <a:lnTo>
                    <a:pt x="242" y="53"/>
                  </a:lnTo>
                  <a:lnTo>
                    <a:pt x="237" y="60"/>
                  </a:lnTo>
                  <a:lnTo>
                    <a:pt x="232" y="69"/>
                  </a:lnTo>
                  <a:lnTo>
                    <a:pt x="229" y="78"/>
                  </a:lnTo>
                  <a:lnTo>
                    <a:pt x="229" y="80"/>
                  </a:lnTo>
                  <a:lnTo>
                    <a:pt x="231" y="83"/>
                  </a:lnTo>
                  <a:lnTo>
                    <a:pt x="234" y="86"/>
                  </a:lnTo>
                  <a:lnTo>
                    <a:pt x="237" y="92"/>
                  </a:lnTo>
                  <a:lnTo>
                    <a:pt x="235" y="98"/>
                  </a:lnTo>
                  <a:lnTo>
                    <a:pt x="234" y="99"/>
                  </a:lnTo>
                  <a:lnTo>
                    <a:pt x="231" y="101"/>
                  </a:lnTo>
                  <a:lnTo>
                    <a:pt x="229" y="103"/>
                  </a:lnTo>
                  <a:lnTo>
                    <a:pt x="227" y="111"/>
                  </a:lnTo>
                  <a:lnTo>
                    <a:pt x="225" y="122"/>
                  </a:lnTo>
                  <a:lnTo>
                    <a:pt x="227" y="129"/>
                  </a:lnTo>
                  <a:lnTo>
                    <a:pt x="229" y="138"/>
                  </a:lnTo>
                  <a:lnTo>
                    <a:pt x="232" y="148"/>
                  </a:lnTo>
                  <a:lnTo>
                    <a:pt x="234" y="156"/>
                  </a:lnTo>
                  <a:lnTo>
                    <a:pt x="235" y="164"/>
                  </a:lnTo>
                  <a:lnTo>
                    <a:pt x="234" y="172"/>
                  </a:lnTo>
                  <a:lnTo>
                    <a:pt x="232" y="174"/>
                  </a:lnTo>
                  <a:lnTo>
                    <a:pt x="228" y="175"/>
                  </a:lnTo>
                  <a:lnTo>
                    <a:pt x="225" y="177"/>
                  </a:lnTo>
                  <a:lnTo>
                    <a:pt x="222" y="177"/>
                  </a:lnTo>
                  <a:lnTo>
                    <a:pt x="218" y="178"/>
                  </a:lnTo>
                  <a:lnTo>
                    <a:pt x="217" y="181"/>
                  </a:lnTo>
                  <a:lnTo>
                    <a:pt x="217" y="187"/>
                  </a:lnTo>
                  <a:lnTo>
                    <a:pt x="219" y="191"/>
                  </a:lnTo>
                  <a:lnTo>
                    <a:pt x="221" y="197"/>
                  </a:lnTo>
                  <a:lnTo>
                    <a:pt x="218" y="205"/>
                  </a:lnTo>
                  <a:lnTo>
                    <a:pt x="209" y="208"/>
                  </a:lnTo>
                  <a:lnTo>
                    <a:pt x="202" y="205"/>
                  </a:lnTo>
                  <a:lnTo>
                    <a:pt x="194" y="201"/>
                  </a:lnTo>
                  <a:lnTo>
                    <a:pt x="186" y="201"/>
                  </a:lnTo>
                  <a:lnTo>
                    <a:pt x="184" y="202"/>
                  </a:lnTo>
                  <a:lnTo>
                    <a:pt x="178" y="214"/>
                  </a:lnTo>
                  <a:lnTo>
                    <a:pt x="174" y="218"/>
                  </a:lnTo>
                  <a:lnTo>
                    <a:pt x="171" y="218"/>
                  </a:lnTo>
                  <a:lnTo>
                    <a:pt x="165" y="221"/>
                  </a:lnTo>
                  <a:lnTo>
                    <a:pt x="164" y="222"/>
                  </a:lnTo>
                  <a:lnTo>
                    <a:pt x="164" y="225"/>
                  </a:lnTo>
                  <a:lnTo>
                    <a:pt x="165" y="228"/>
                  </a:lnTo>
                  <a:lnTo>
                    <a:pt x="166" y="230"/>
                  </a:lnTo>
                  <a:lnTo>
                    <a:pt x="166" y="232"/>
                  </a:lnTo>
                  <a:lnTo>
                    <a:pt x="165" y="234"/>
                  </a:lnTo>
                  <a:lnTo>
                    <a:pt x="164" y="237"/>
                  </a:lnTo>
                  <a:lnTo>
                    <a:pt x="161" y="238"/>
                  </a:lnTo>
                  <a:lnTo>
                    <a:pt x="159" y="240"/>
                  </a:lnTo>
                  <a:lnTo>
                    <a:pt x="156" y="241"/>
                  </a:lnTo>
                  <a:lnTo>
                    <a:pt x="156" y="244"/>
                  </a:lnTo>
                  <a:lnTo>
                    <a:pt x="159" y="254"/>
                  </a:lnTo>
                  <a:lnTo>
                    <a:pt x="165" y="264"/>
                  </a:lnTo>
                  <a:lnTo>
                    <a:pt x="168" y="275"/>
                  </a:lnTo>
                  <a:lnTo>
                    <a:pt x="166" y="287"/>
                  </a:lnTo>
                  <a:lnTo>
                    <a:pt x="162" y="290"/>
                  </a:lnTo>
                  <a:lnTo>
                    <a:pt x="158" y="294"/>
                  </a:lnTo>
                  <a:lnTo>
                    <a:pt x="155" y="300"/>
                  </a:lnTo>
                  <a:lnTo>
                    <a:pt x="155" y="311"/>
                  </a:lnTo>
                  <a:lnTo>
                    <a:pt x="156" y="321"/>
                  </a:lnTo>
                  <a:lnTo>
                    <a:pt x="153" y="324"/>
                  </a:lnTo>
                  <a:lnTo>
                    <a:pt x="152" y="327"/>
                  </a:lnTo>
                  <a:lnTo>
                    <a:pt x="149" y="330"/>
                  </a:lnTo>
                  <a:lnTo>
                    <a:pt x="146" y="331"/>
                  </a:lnTo>
                  <a:lnTo>
                    <a:pt x="142" y="334"/>
                  </a:lnTo>
                  <a:lnTo>
                    <a:pt x="128" y="337"/>
                  </a:lnTo>
                  <a:lnTo>
                    <a:pt x="118" y="337"/>
                  </a:lnTo>
                  <a:lnTo>
                    <a:pt x="110" y="336"/>
                  </a:lnTo>
                  <a:lnTo>
                    <a:pt x="106" y="333"/>
                  </a:lnTo>
                  <a:lnTo>
                    <a:pt x="103" y="330"/>
                  </a:lnTo>
                  <a:lnTo>
                    <a:pt x="99" y="330"/>
                  </a:lnTo>
                  <a:lnTo>
                    <a:pt x="98" y="333"/>
                  </a:lnTo>
                  <a:lnTo>
                    <a:pt x="96" y="334"/>
                  </a:lnTo>
                  <a:lnTo>
                    <a:pt x="96" y="337"/>
                  </a:lnTo>
                  <a:lnTo>
                    <a:pt x="93" y="340"/>
                  </a:lnTo>
                  <a:lnTo>
                    <a:pt x="92" y="340"/>
                  </a:lnTo>
                  <a:lnTo>
                    <a:pt x="86" y="337"/>
                  </a:lnTo>
                  <a:lnTo>
                    <a:pt x="83" y="331"/>
                  </a:lnTo>
                  <a:lnTo>
                    <a:pt x="83" y="328"/>
                  </a:lnTo>
                  <a:lnTo>
                    <a:pt x="82" y="326"/>
                  </a:lnTo>
                  <a:lnTo>
                    <a:pt x="80" y="324"/>
                  </a:lnTo>
                  <a:lnTo>
                    <a:pt x="76" y="324"/>
                  </a:lnTo>
                  <a:lnTo>
                    <a:pt x="73" y="327"/>
                  </a:lnTo>
                  <a:lnTo>
                    <a:pt x="70" y="328"/>
                  </a:lnTo>
                  <a:lnTo>
                    <a:pt x="63" y="328"/>
                  </a:lnTo>
                  <a:lnTo>
                    <a:pt x="60" y="327"/>
                  </a:lnTo>
                  <a:lnTo>
                    <a:pt x="60" y="320"/>
                  </a:lnTo>
                  <a:lnTo>
                    <a:pt x="63" y="316"/>
                  </a:lnTo>
                  <a:lnTo>
                    <a:pt x="80" y="307"/>
                  </a:lnTo>
                  <a:lnTo>
                    <a:pt x="82" y="304"/>
                  </a:lnTo>
                  <a:lnTo>
                    <a:pt x="80" y="301"/>
                  </a:lnTo>
                  <a:lnTo>
                    <a:pt x="79" y="300"/>
                  </a:lnTo>
                  <a:lnTo>
                    <a:pt x="76" y="300"/>
                  </a:lnTo>
                  <a:lnTo>
                    <a:pt x="73" y="301"/>
                  </a:lnTo>
                  <a:lnTo>
                    <a:pt x="72" y="301"/>
                  </a:lnTo>
                  <a:lnTo>
                    <a:pt x="67" y="300"/>
                  </a:lnTo>
                  <a:lnTo>
                    <a:pt x="65" y="298"/>
                  </a:lnTo>
                  <a:lnTo>
                    <a:pt x="59" y="293"/>
                  </a:lnTo>
                  <a:lnTo>
                    <a:pt x="56" y="288"/>
                  </a:lnTo>
                  <a:lnTo>
                    <a:pt x="53" y="281"/>
                  </a:lnTo>
                  <a:lnTo>
                    <a:pt x="50" y="283"/>
                  </a:lnTo>
                  <a:lnTo>
                    <a:pt x="45" y="288"/>
                  </a:lnTo>
                  <a:lnTo>
                    <a:pt x="42" y="290"/>
                  </a:lnTo>
                  <a:lnTo>
                    <a:pt x="39" y="290"/>
                  </a:lnTo>
                  <a:lnTo>
                    <a:pt x="37" y="287"/>
                  </a:lnTo>
                  <a:lnTo>
                    <a:pt x="39" y="281"/>
                  </a:lnTo>
                  <a:lnTo>
                    <a:pt x="40" y="274"/>
                  </a:lnTo>
                  <a:lnTo>
                    <a:pt x="42" y="268"/>
                  </a:lnTo>
                  <a:lnTo>
                    <a:pt x="40" y="263"/>
                  </a:lnTo>
                  <a:lnTo>
                    <a:pt x="35" y="258"/>
                  </a:lnTo>
                  <a:lnTo>
                    <a:pt x="33" y="264"/>
                  </a:lnTo>
                  <a:lnTo>
                    <a:pt x="32" y="267"/>
                  </a:lnTo>
                  <a:lnTo>
                    <a:pt x="30" y="268"/>
                  </a:lnTo>
                  <a:lnTo>
                    <a:pt x="29" y="268"/>
                  </a:lnTo>
                  <a:lnTo>
                    <a:pt x="24" y="264"/>
                  </a:lnTo>
                  <a:lnTo>
                    <a:pt x="16" y="264"/>
                  </a:lnTo>
                  <a:lnTo>
                    <a:pt x="9" y="263"/>
                  </a:lnTo>
                  <a:lnTo>
                    <a:pt x="3" y="261"/>
                  </a:lnTo>
                  <a:lnTo>
                    <a:pt x="0" y="257"/>
                  </a:lnTo>
                  <a:lnTo>
                    <a:pt x="0" y="250"/>
                  </a:lnTo>
                  <a:lnTo>
                    <a:pt x="3" y="242"/>
                  </a:lnTo>
                  <a:lnTo>
                    <a:pt x="14" y="228"/>
                  </a:lnTo>
                  <a:lnTo>
                    <a:pt x="16" y="222"/>
                  </a:lnTo>
                  <a:lnTo>
                    <a:pt x="13" y="211"/>
                  </a:lnTo>
                  <a:lnTo>
                    <a:pt x="13" y="204"/>
                  </a:lnTo>
                  <a:lnTo>
                    <a:pt x="16" y="198"/>
                  </a:lnTo>
                  <a:lnTo>
                    <a:pt x="17" y="192"/>
                  </a:lnTo>
                  <a:lnTo>
                    <a:pt x="17" y="182"/>
                  </a:lnTo>
                  <a:lnTo>
                    <a:pt x="19" y="175"/>
                  </a:lnTo>
                  <a:lnTo>
                    <a:pt x="22" y="168"/>
                  </a:lnTo>
                  <a:lnTo>
                    <a:pt x="24" y="154"/>
                  </a:lnTo>
                  <a:lnTo>
                    <a:pt x="27" y="148"/>
                  </a:lnTo>
                  <a:lnTo>
                    <a:pt x="30" y="145"/>
                  </a:lnTo>
                  <a:lnTo>
                    <a:pt x="32" y="145"/>
                  </a:lnTo>
                  <a:lnTo>
                    <a:pt x="35" y="144"/>
                  </a:lnTo>
                  <a:lnTo>
                    <a:pt x="39" y="139"/>
                  </a:lnTo>
                  <a:lnTo>
                    <a:pt x="37" y="136"/>
                  </a:lnTo>
                  <a:lnTo>
                    <a:pt x="40" y="136"/>
                  </a:lnTo>
                  <a:lnTo>
                    <a:pt x="43" y="138"/>
                  </a:lnTo>
                  <a:lnTo>
                    <a:pt x="45" y="139"/>
                  </a:lnTo>
                  <a:lnTo>
                    <a:pt x="47" y="139"/>
                  </a:lnTo>
                  <a:lnTo>
                    <a:pt x="49" y="138"/>
                  </a:lnTo>
                  <a:lnTo>
                    <a:pt x="50" y="135"/>
                  </a:lnTo>
                  <a:lnTo>
                    <a:pt x="50" y="132"/>
                  </a:lnTo>
                  <a:lnTo>
                    <a:pt x="49" y="129"/>
                  </a:lnTo>
                  <a:lnTo>
                    <a:pt x="49" y="122"/>
                  </a:lnTo>
                  <a:lnTo>
                    <a:pt x="50" y="121"/>
                  </a:lnTo>
                  <a:lnTo>
                    <a:pt x="56" y="121"/>
                  </a:lnTo>
                  <a:lnTo>
                    <a:pt x="59" y="118"/>
                  </a:lnTo>
                  <a:lnTo>
                    <a:pt x="59" y="115"/>
                  </a:lnTo>
                  <a:lnTo>
                    <a:pt x="60" y="113"/>
                  </a:lnTo>
                  <a:lnTo>
                    <a:pt x="60" y="111"/>
                  </a:lnTo>
                  <a:lnTo>
                    <a:pt x="65" y="113"/>
                  </a:lnTo>
                  <a:lnTo>
                    <a:pt x="67" y="116"/>
                  </a:lnTo>
                  <a:lnTo>
                    <a:pt x="72" y="116"/>
                  </a:lnTo>
                  <a:lnTo>
                    <a:pt x="76" y="115"/>
                  </a:lnTo>
                  <a:lnTo>
                    <a:pt x="79" y="113"/>
                  </a:lnTo>
                  <a:lnTo>
                    <a:pt x="80" y="112"/>
                  </a:lnTo>
                  <a:lnTo>
                    <a:pt x="83" y="108"/>
                  </a:lnTo>
                  <a:lnTo>
                    <a:pt x="83" y="92"/>
                  </a:lnTo>
                  <a:lnTo>
                    <a:pt x="80" y="78"/>
                  </a:lnTo>
                  <a:lnTo>
                    <a:pt x="75" y="60"/>
                  </a:lnTo>
                  <a:lnTo>
                    <a:pt x="75" y="49"/>
                  </a:lnTo>
                  <a:lnTo>
                    <a:pt x="73" y="39"/>
                  </a:lnTo>
                  <a:lnTo>
                    <a:pt x="75" y="29"/>
                  </a:lnTo>
                  <a:lnTo>
                    <a:pt x="86" y="13"/>
                  </a:lnTo>
                  <a:lnTo>
                    <a:pt x="96" y="3"/>
                  </a:lnTo>
                  <a:lnTo>
                    <a:pt x="105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9525">
              <a:solidFill>
                <a:srgbClr val="DEEBF7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66" name="Freeform 60"/>
            <p:cNvSpPr>
              <a:spLocks/>
            </p:cNvSpPr>
            <p:nvPr/>
          </p:nvSpPr>
          <p:spPr bwMode="auto">
            <a:xfrm>
              <a:off x="2516832" y="4282360"/>
              <a:ext cx="348139" cy="291029"/>
            </a:xfrm>
            <a:custGeom>
              <a:avLst/>
              <a:gdLst/>
              <a:ahLst/>
              <a:cxnLst>
                <a:cxn ang="0">
                  <a:pos x="75" y="2"/>
                </a:cxn>
                <a:cxn ang="0">
                  <a:pos x="101" y="22"/>
                </a:cxn>
                <a:cxn ang="0">
                  <a:pos x="113" y="29"/>
                </a:cxn>
                <a:cxn ang="0">
                  <a:pos x="141" y="22"/>
                </a:cxn>
                <a:cxn ang="0">
                  <a:pos x="141" y="35"/>
                </a:cxn>
                <a:cxn ang="0">
                  <a:pos x="139" y="55"/>
                </a:cxn>
                <a:cxn ang="0">
                  <a:pos x="156" y="73"/>
                </a:cxn>
                <a:cxn ang="0">
                  <a:pos x="171" y="92"/>
                </a:cxn>
                <a:cxn ang="0">
                  <a:pos x="175" y="95"/>
                </a:cxn>
                <a:cxn ang="0">
                  <a:pos x="181" y="98"/>
                </a:cxn>
                <a:cxn ang="0">
                  <a:pos x="188" y="108"/>
                </a:cxn>
                <a:cxn ang="0">
                  <a:pos x="194" y="128"/>
                </a:cxn>
                <a:cxn ang="0">
                  <a:pos x="207" y="133"/>
                </a:cxn>
                <a:cxn ang="0">
                  <a:pos x="217" y="139"/>
                </a:cxn>
                <a:cxn ang="0">
                  <a:pos x="224" y="155"/>
                </a:cxn>
                <a:cxn ang="0">
                  <a:pos x="225" y="171"/>
                </a:cxn>
                <a:cxn ang="0">
                  <a:pos x="224" y="176"/>
                </a:cxn>
                <a:cxn ang="0">
                  <a:pos x="199" y="178"/>
                </a:cxn>
                <a:cxn ang="0">
                  <a:pos x="181" y="182"/>
                </a:cxn>
                <a:cxn ang="0">
                  <a:pos x="152" y="176"/>
                </a:cxn>
                <a:cxn ang="0">
                  <a:pos x="126" y="168"/>
                </a:cxn>
                <a:cxn ang="0">
                  <a:pos x="108" y="161"/>
                </a:cxn>
                <a:cxn ang="0">
                  <a:pos x="92" y="162"/>
                </a:cxn>
                <a:cxn ang="0">
                  <a:pos x="80" y="165"/>
                </a:cxn>
                <a:cxn ang="0">
                  <a:pos x="19" y="136"/>
                </a:cxn>
                <a:cxn ang="0">
                  <a:pos x="22" y="119"/>
                </a:cxn>
                <a:cxn ang="0">
                  <a:pos x="13" y="99"/>
                </a:cxn>
                <a:cxn ang="0">
                  <a:pos x="0" y="83"/>
                </a:cxn>
                <a:cxn ang="0">
                  <a:pos x="2" y="76"/>
                </a:cxn>
                <a:cxn ang="0">
                  <a:pos x="10" y="72"/>
                </a:cxn>
                <a:cxn ang="0">
                  <a:pos x="20" y="68"/>
                </a:cxn>
                <a:cxn ang="0">
                  <a:pos x="22" y="62"/>
                </a:cxn>
                <a:cxn ang="0">
                  <a:pos x="27" y="55"/>
                </a:cxn>
                <a:cxn ang="0">
                  <a:pos x="36" y="53"/>
                </a:cxn>
                <a:cxn ang="0">
                  <a:pos x="42" y="50"/>
                </a:cxn>
                <a:cxn ang="0">
                  <a:pos x="45" y="19"/>
                </a:cxn>
                <a:cxn ang="0">
                  <a:pos x="55" y="3"/>
                </a:cxn>
              </a:cxnLst>
              <a:rect l="0" t="0" r="r" b="b"/>
              <a:pathLst>
                <a:path w="225" h="182">
                  <a:moveTo>
                    <a:pt x="68" y="0"/>
                  </a:moveTo>
                  <a:lnTo>
                    <a:pt x="75" y="2"/>
                  </a:lnTo>
                  <a:lnTo>
                    <a:pt x="83" y="7"/>
                  </a:lnTo>
                  <a:lnTo>
                    <a:pt x="101" y="22"/>
                  </a:lnTo>
                  <a:lnTo>
                    <a:pt x="108" y="27"/>
                  </a:lnTo>
                  <a:lnTo>
                    <a:pt x="113" y="29"/>
                  </a:lnTo>
                  <a:lnTo>
                    <a:pt x="128" y="23"/>
                  </a:lnTo>
                  <a:lnTo>
                    <a:pt x="141" y="22"/>
                  </a:lnTo>
                  <a:lnTo>
                    <a:pt x="151" y="22"/>
                  </a:lnTo>
                  <a:lnTo>
                    <a:pt x="141" y="35"/>
                  </a:lnTo>
                  <a:lnTo>
                    <a:pt x="136" y="47"/>
                  </a:lnTo>
                  <a:lnTo>
                    <a:pt x="139" y="55"/>
                  </a:lnTo>
                  <a:lnTo>
                    <a:pt x="146" y="63"/>
                  </a:lnTo>
                  <a:lnTo>
                    <a:pt x="156" y="73"/>
                  </a:lnTo>
                  <a:lnTo>
                    <a:pt x="165" y="85"/>
                  </a:lnTo>
                  <a:lnTo>
                    <a:pt x="171" y="92"/>
                  </a:lnTo>
                  <a:lnTo>
                    <a:pt x="174" y="93"/>
                  </a:lnTo>
                  <a:lnTo>
                    <a:pt x="175" y="95"/>
                  </a:lnTo>
                  <a:lnTo>
                    <a:pt x="179" y="96"/>
                  </a:lnTo>
                  <a:lnTo>
                    <a:pt x="181" y="98"/>
                  </a:lnTo>
                  <a:lnTo>
                    <a:pt x="184" y="99"/>
                  </a:lnTo>
                  <a:lnTo>
                    <a:pt x="188" y="108"/>
                  </a:lnTo>
                  <a:lnTo>
                    <a:pt x="189" y="118"/>
                  </a:lnTo>
                  <a:lnTo>
                    <a:pt x="194" y="128"/>
                  </a:lnTo>
                  <a:lnTo>
                    <a:pt x="199" y="132"/>
                  </a:lnTo>
                  <a:lnTo>
                    <a:pt x="207" y="133"/>
                  </a:lnTo>
                  <a:lnTo>
                    <a:pt x="212" y="135"/>
                  </a:lnTo>
                  <a:lnTo>
                    <a:pt x="217" y="139"/>
                  </a:lnTo>
                  <a:lnTo>
                    <a:pt x="220" y="149"/>
                  </a:lnTo>
                  <a:lnTo>
                    <a:pt x="224" y="155"/>
                  </a:lnTo>
                  <a:lnTo>
                    <a:pt x="225" y="161"/>
                  </a:lnTo>
                  <a:lnTo>
                    <a:pt x="225" y="171"/>
                  </a:lnTo>
                  <a:lnTo>
                    <a:pt x="224" y="175"/>
                  </a:lnTo>
                  <a:lnTo>
                    <a:pt x="224" y="176"/>
                  </a:lnTo>
                  <a:lnTo>
                    <a:pt x="217" y="178"/>
                  </a:lnTo>
                  <a:lnTo>
                    <a:pt x="199" y="178"/>
                  </a:lnTo>
                  <a:lnTo>
                    <a:pt x="192" y="182"/>
                  </a:lnTo>
                  <a:lnTo>
                    <a:pt x="181" y="182"/>
                  </a:lnTo>
                  <a:lnTo>
                    <a:pt x="168" y="181"/>
                  </a:lnTo>
                  <a:lnTo>
                    <a:pt x="152" y="176"/>
                  </a:lnTo>
                  <a:lnTo>
                    <a:pt x="138" y="172"/>
                  </a:lnTo>
                  <a:lnTo>
                    <a:pt x="126" y="168"/>
                  </a:lnTo>
                  <a:lnTo>
                    <a:pt x="119" y="165"/>
                  </a:lnTo>
                  <a:lnTo>
                    <a:pt x="108" y="161"/>
                  </a:lnTo>
                  <a:lnTo>
                    <a:pt x="99" y="161"/>
                  </a:lnTo>
                  <a:lnTo>
                    <a:pt x="92" y="162"/>
                  </a:lnTo>
                  <a:lnTo>
                    <a:pt x="86" y="165"/>
                  </a:lnTo>
                  <a:lnTo>
                    <a:pt x="80" y="165"/>
                  </a:lnTo>
                  <a:lnTo>
                    <a:pt x="17" y="142"/>
                  </a:lnTo>
                  <a:lnTo>
                    <a:pt x="19" y="136"/>
                  </a:lnTo>
                  <a:lnTo>
                    <a:pt x="20" y="129"/>
                  </a:lnTo>
                  <a:lnTo>
                    <a:pt x="22" y="119"/>
                  </a:lnTo>
                  <a:lnTo>
                    <a:pt x="19" y="109"/>
                  </a:lnTo>
                  <a:lnTo>
                    <a:pt x="13" y="99"/>
                  </a:lnTo>
                  <a:lnTo>
                    <a:pt x="3" y="88"/>
                  </a:lnTo>
                  <a:lnTo>
                    <a:pt x="0" y="83"/>
                  </a:lnTo>
                  <a:lnTo>
                    <a:pt x="0" y="78"/>
                  </a:lnTo>
                  <a:lnTo>
                    <a:pt x="2" y="76"/>
                  </a:lnTo>
                  <a:lnTo>
                    <a:pt x="6" y="73"/>
                  </a:lnTo>
                  <a:lnTo>
                    <a:pt x="10" y="72"/>
                  </a:lnTo>
                  <a:lnTo>
                    <a:pt x="17" y="69"/>
                  </a:lnTo>
                  <a:lnTo>
                    <a:pt x="20" y="68"/>
                  </a:lnTo>
                  <a:lnTo>
                    <a:pt x="22" y="65"/>
                  </a:lnTo>
                  <a:lnTo>
                    <a:pt x="22" y="62"/>
                  </a:lnTo>
                  <a:lnTo>
                    <a:pt x="23" y="59"/>
                  </a:lnTo>
                  <a:lnTo>
                    <a:pt x="27" y="55"/>
                  </a:lnTo>
                  <a:lnTo>
                    <a:pt x="33" y="55"/>
                  </a:lnTo>
                  <a:lnTo>
                    <a:pt x="36" y="53"/>
                  </a:lnTo>
                  <a:lnTo>
                    <a:pt x="39" y="53"/>
                  </a:lnTo>
                  <a:lnTo>
                    <a:pt x="42" y="50"/>
                  </a:lnTo>
                  <a:lnTo>
                    <a:pt x="43" y="33"/>
                  </a:lnTo>
                  <a:lnTo>
                    <a:pt x="45" y="19"/>
                  </a:lnTo>
                  <a:lnTo>
                    <a:pt x="43" y="6"/>
                  </a:lnTo>
                  <a:lnTo>
                    <a:pt x="55" y="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91B1DA"/>
            </a:solidFill>
            <a:ln w="9525">
              <a:solidFill>
                <a:srgbClr val="DEEBF7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67" name="Freeform 61"/>
            <p:cNvSpPr>
              <a:spLocks/>
            </p:cNvSpPr>
            <p:nvPr/>
          </p:nvSpPr>
          <p:spPr bwMode="auto">
            <a:xfrm>
              <a:off x="1811270" y="4117658"/>
              <a:ext cx="485848" cy="614038"/>
            </a:xfrm>
            <a:custGeom>
              <a:avLst/>
              <a:gdLst/>
              <a:ahLst/>
              <a:cxnLst>
                <a:cxn ang="0">
                  <a:pos x="168" y="16"/>
                </a:cxn>
                <a:cxn ang="0">
                  <a:pos x="165" y="26"/>
                </a:cxn>
                <a:cxn ang="0">
                  <a:pos x="175" y="30"/>
                </a:cxn>
                <a:cxn ang="0">
                  <a:pos x="161" y="79"/>
                </a:cxn>
                <a:cxn ang="0">
                  <a:pos x="175" y="102"/>
                </a:cxn>
                <a:cxn ang="0">
                  <a:pos x="168" y="133"/>
                </a:cxn>
                <a:cxn ang="0">
                  <a:pos x="171" y="143"/>
                </a:cxn>
                <a:cxn ang="0">
                  <a:pos x="162" y="155"/>
                </a:cxn>
                <a:cxn ang="0">
                  <a:pos x="178" y="176"/>
                </a:cxn>
                <a:cxn ang="0">
                  <a:pos x="195" y="185"/>
                </a:cxn>
                <a:cxn ang="0">
                  <a:pos x="182" y="205"/>
                </a:cxn>
                <a:cxn ang="0">
                  <a:pos x="188" y="215"/>
                </a:cxn>
                <a:cxn ang="0">
                  <a:pos x="172" y="242"/>
                </a:cxn>
                <a:cxn ang="0">
                  <a:pos x="185" y="236"/>
                </a:cxn>
                <a:cxn ang="0">
                  <a:pos x="191" y="239"/>
                </a:cxn>
                <a:cxn ang="0">
                  <a:pos x="194" y="248"/>
                </a:cxn>
                <a:cxn ang="0">
                  <a:pos x="227" y="254"/>
                </a:cxn>
                <a:cxn ang="0">
                  <a:pos x="225" y="262"/>
                </a:cxn>
                <a:cxn ang="0">
                  <a:pos x="250" y="249"/>
                </a:cxn>
                <a:cxn ang="0">
                  <a:pos x="270" y="249"/>
                </a:cxn>
                <a:cxn ang="0">
                  <a:pos x="284" y="252"/>
                </a:cxn>
                <a:cxn ang="0">
                  <a:pos x="300" y="264"/>
                </a:cxn>
                <a:cxn ang="0">
                  <a:pos x="306" y="279"/>
                </a:cxn>
                <a:cxn ang="0">
                  <a:pos x="293" y="291"/>
                </a:cxn>
                <a:cxn ang="0">
                  <a:pos x="313" y="363"/>
                </a:cxn>
                <a:cxn ang="0">
                  <a:pos x="293" y="383"/>
                </a:cxn>
                <a:cxn ang="0">
                  <a:pos x="247" y="350"/>
                </a:cxn>
                <a:cxn ang="0">
                  <a:pos x="224" y="350"/>
                </a:cxn>
                <a:cxn ang="0">
                  <a:pos x="205" y="325"/>
                </a:cxn>
                <a:cxn ang="0">
                  <a:pos x="190" y="292"/>
                </a:cxn>
                <a:cxn ang="0">
                  <a:pos x="167" y="289"/>
                </a:cxn>
                <a:cxn ang="0">
                  <a:pos x="132" y="269"/>
                </a:cxn>
                <a:cxn ang="0">
                  <a:pos x="89" y="254"/>
                </a:cxn>
                <a:cxn ang="0">
                  <a:pos x="89" y="214"/>
                </a:cxn>
                <a:cxn ang="0">
                  <a:pos x="78" y="225"/>
                </a:cxn>
                <a:cxn ang="0">
                  <a:pos x="69" y="238"/>
                </a:cxn>
                <a:cxn ang="0">
                  <a:pos x="63" y="215"/>
                </a:cxn>
                <a:cxn ang="0">
                  <a:pos x="51" y="155"/>
                </a:cxn>
                <a:cxn ang="0">
                  <a:pos x="42" y="126"/>
                </a:cxn>
                <a:cxn ang="0">
                  <a:pos x="25" y="115"/>
                </a:cxn>
                <a:cxn ang="0">
                  <a:pos x="3" y="116"/>
                </a:cxn>
                <a:cxn ang="0">
                  <a:pos x="18" y="85"/>
                </a:cxn>
                <a:cxn ang="0">
                  <a:pos x="48" y="66"/>
                </a:cxn>
                <a:cxn ang="0">
                  <a:pos x="59" y="66"/>
                </a:cxn>
                <a:cxn ang="0">
                  <a:pos x="88" y="50"/>
                </a:cxn>
                <a:cxn ang="0">
                  <a:pos x="99" y="54"/>
                </a:cxn>
                <a:cxn ang="0">
                  <a:pos x="111" y="40"/>
                </a:cxn>
                <a:cxn ang="0">
                  <a:pos x="121" y="26"/>
                </a:cxn>
                <a:cxn ang="0">
                  <a:pos x="144" y="10"/>
                </a:cxn>
              </a:cxnLst>
              <a:rect l="0" t="0" r="r" b="b"/>
              <a:pathLst>
                <a:path w="314" h="384">
                  <a:moveTo>
                    <a:pt x="152" y="0"/>
                  </a:moveTo>
                  <a:lnTo>
                    <a:pt x="157" y="6"/>
                  </a:lnTo>
                  <a:lnTo>
                    <a:pt x="159" y="10"/>
                  </a:lnTo>
                  <a:lnTo>
                    <a:pt x="168" y="16"/>
                  </a:lnTo>
                  <a:lnTo>
                    <a:pt x="171" y="17"/>
                  </a:lnTo>
                  <a:lnTo>
                    <a:pt x="171" y="19"/>
                  </a:lnTo>
                  <a:lnTo>
                    <a:pt x="167" y="23"/>
                  </a:lnTo>
                  <a:lnTo>
                    <a:pt x="165" y="26"/>
                  </a:lnTo>
                  <a:lnTo>
                    <a:pt x="167" y="27"/>
                  </a:lnTo>
                  <a:lnTo>
                    <a:pt x="169" y="29"/>
                  </a:lnTo>
                  <a:lnTo>
                    <a:pt x="171" y="30"/>
                  </a:lnTo>
                  <a:lnTo>
                    <a:pt x="175" y="30"/>
                  </a:lnTo>
                  <a:lnTo>
                    <a:pt x="180" y="31"/>
                  </a:lnTo>
                  <a:lnTo>
                    <a:pt x="171" y="46"/>
                  </a:lnTo>
                  <a:lnTo>
                    <a:pt x="164" y="60"/>
                  </a:lnTo>
                  <a:lnTo>
                    <a:pt x="161" y="79"/>
                  </a:lnTo>
                  <a:lnTo>
                    <a:pt x="164" y="85"/>
                  </a:lnTo>
                  <a:lnTo>
                    <a:pt x="168" y="90"/>
                  </a:lnTo>
                  <a:lnTo>
                    <a:pt x="174" y="96"/>
                  </a:lnTo>
                  <a:lnTo>
                    <a:pt x="175" y="102"/>
                  </a:lnTo>
                  <a:lnTo>
                    <a:pt x="174" y="113"/>
                  </a:lnTo>
                  <a:lnTo>
                    <a:pt x="169" y="122"/>
                  </a:lnTo>
                  <a:lnTo>
                    <a:pt x="168" y="129"/>
                  </a:lnTo>
                  <a:lnTo>
                    <a:pt x="168" y="133"/>
                  </a:lnTo>
                  <a:lnTo>
                    <a:pt x="169" y="136"/>
                  </a:lnTo>
                  <a:lnTo>
                    <a:pt x="169" y="139"/>
                  </a:lnTo>
                  <a:lnTo>
                    <a:pt x="171" y="140"/>
                  </a:lnTo>
                  <a:lnTo>
                    <a:pt x="171" y="143"/>
                  </a:lnTo>
                  <a:lnTo>
                    <a:pt x="169" y="145"/>
                  </a:lnTo>
                  <a:lnTo>
                    <a:pt x="167" y="145"/>
                  </a:lnTo>
                  <a:lnTo>
                    <a:pt x="164" y="146"/>
                  </a:lnTo>
                  <a:lnTo>
                    <a:pt x="162" y="155"/>
                  </a:lnTo>
                  <a:lnTo>
                    <a:pt x="164" y="165"/>
                  </a:lnTo>
                  <a:lnTo>
                    <a:pt x="168" y="172"/>
                  </a:lnTo>
                  <a:lnTo>
                    <a:pt x="174" y="175"/>
                  </a:lnTo>
                  <a:lnTo>
                    <a:pt x="178" y="176"/>
                  </a:lnTo>
                  <a:lnTo>
                    <a:pt x="192" y="169"/>
                  </a:lnTo>
                  <a:lnTo>
                    <a:pt x="195" y="171"/>
                  </a:lnTo>
                  <a:lnTo>
                    <a:pt x="198" y="179"/>
                  </a:lnTo>
                  <a:lnTo>
                    <a:pt x="195" y="185"/>
                  </a:lnTo>
                  <a:lnTo>
                    <a:pt x="191" y="191"/>
                  </a:lnTo>
                  <a:lnTo>
                    <a:pt x="185" y="195"/>
                  </a:lnTo>
                  <a:lnTo>
                    <a:pt x="182" y="201"/>
                  </a:lnTo>
                  <a:lnTo>
                    <a:pt x="182" y="205"/>
                  </a:lnTo>
                  <a:lnTo>
                    <a:pt x="184" y="206"/>
                  </a:lnTo>
                  <a:lnTo>
                    <a:pt x="185" y="206"/>
                  </a:lnTo>
                  <a:lnTo>
                    <a:pt x="188" y="209"/>
                  </a:lnTo>
                  <a:lnTo>
                    <a:pt x="188" y="215"/>
                  </a:lnTo>
                  <a:lnTo>
                    <a:pt x="184" y="221"/>
                  </a:lnTo>
                  <a:lnTo>
                    <a:pt x="171" y="234"/>
                  </a:lnTo>
                  <a:lnTo>
                    <a:pt x="169" y="239"/>
                  </a:lnTo>
                  <a:lnTo>
                    <a:pt x="172" y="242"/>
                  </a:lnTo>
                  <a:lnTo>
                    <a:pt x="175" y="242"/>
                  </a:lnTo>
                  <a:lnTo>
                    <a:pt x="178" y="241"/>
                  </a:lnTo>
                  <a:lnTo>
                    <a:pt x="182" y="239"/>
                  </a:lnTo>
                  <a:lnTo>
                    <a:pt x="185" y="236"/>
                  </a:lnTo>
                  <a:lnTo>
                    <a:pt x="188" y="235"/>
                  </a:lnTo>
                  <a:lnTo>
                    <a:pt x="192" y="235"/>
                  </a:lnTo>
                  <a:lnTo>
                    <a:pt x="192" y="238"/>
                  </a:lnTo>
                  <a:lnTo>
                    <a:pt x="191" y="239"/>
                  </a:lnTo>
                  <a:lnTo>
                    <a:pt x="191" y="242"/>
                  </a:lnTo>
                  <a:lnTo>
                    <a:pt x="190" y="244"/>
                  </a:lnTo>
                  <a:lnTo>
                    <a:pt x="191" y="246"/>
                  </a:lnTo>
                  <a:lnTo>
                    <a:pt x="194" y="248"/>
                  </a:lnTo>
                  <a:lnTo>
                    <a:pt x="205" y="249"/>
                  </a:lnTo>
                  <a:lnTo>
                    <a:pt x="214" y="249"/>
                  </a:lnTo>
                  <a:lnTo>
                    <a:pt x="223" y="251"/>
                  </a:lnTo>
                  <a:lnTo>
                    <a:pt x="227" y="254"/>
                  </a:lnTo>
                  <a:lnTo>
                    <a:pt x="228" y="257"/>
                  </a:lnTo>
                  <a:lnTo>
                    <a:pt x="227" y="258"/>
                  </a:lnTo>
                  <a:lnTo>
                    <a:pt x="227" y="261"/>
                  </a:lnTo>
                  <a:lnTo>
                    <a:pt x="225" y="262"/>
                  </a:lnTo>
                  <a:lnTo>
                    <a:pt x="227" y="264"/>
                  </a:lnTo>
                  <a:lnTo>
                    <a:pt x="235" y="264"/>
                  </a:lnTo>
                  <a:lnTo>
                    <a:pt x="241" y="262"/>
                  </a:lnTo>
                  <a:lnTo>
                    <a:pt x="250" y="249"/>
                  </a:lnTo>
                  <a:lnTo>
                    <a:pt x="256" y="246"/>
                  </a:lnTo>
                  <a:lnTo>
                    <a:pt x="260" y="245"/>
                  </a:lnTo>
                  <a:lnTo>
                    <a:pt x="270" y="245"/>
                  </a:lnTo>
                  <a:lnTo>
                    <a:pt x="270" y="249"/>
                  </a:lnTo>
                  <a:lnTo>
                    <a:pt x="271" y="255"/>
                  </a:lnTo>
                  <a:lnTo>
                    <a:pt x="276" y="257"/>
                  </a:lnTo>
                  <a:lnTo>
                    <a:pt x="280" y="255"/>
                  </a:lnTo>
                  <a:lnTo>
                    <a:pt x="284" y="252"/>
                  </a:lnTo>
                  <a:lnTo>
                    <a:pt x="290" y="254"/>
                  </a:lnTo>
                  <a:lnTo>
                    <a:pt x="296" y="259"/>
                  </a:lnTo>
                  <a:lnTo>
                    <a:pt x="297" y="262"/>
                  </a:lnTo>
                  <a:lnTo>
                    <a:pt x="300" y="264"/>
                  </a:lnTo>
                  <a:lnTo>
                    <a:pt x="306" y="269"/>
                  </a:lnTo>
                  <a:lnTo>
                    <a:pt x="307" y="274"/>
                  </a:lnTo>
                  <a:lnTo>
                    <a:pt x="307" y="277"/>
                  </a:lnTo>
                  <a:lnTo>
                    <a:pt x="306" y="279"/>
                  </a:lnTo>
                  <a:lnTo>
                    <a:pt x="304" y="281"/>
                  </a:lnTo>
                  <a:lnTo>
                    <a:pt x="296" y="285"/>
                  </a:lnTo>
                  <a:lnTo>
                    <a:pt x="293" y="288"/>
                  </a:lnTo>
                  <a:lnTo>
                    <a:pt x="293" y="291"/>
                  </a:lnTo>
                  <a:lnTo>
                    <a:pt x="296" y="317"/>
                  </a:lnTo>
                  <a:lnTo>
                    <a:pt x="300" y="343"/>
                  </a:lnTo>
                  <a:lnTo>
                    <a:pt x="309" y="354"/>
                  </a:lnTo>
                  <a:lnTo>
                    <a:pt x="313" y="363"/>
                  </a:lnTo>
                  <a:lnTo>
                    <a:pt x="314" y="368"/>
                  </a:lnTo>
                  <a:lnTo>
                    <a:pt x="311" y="373"/>
                  </a:lnTo>
                  <a:lnTo>
                    <a:pt x="306" y="377"/>
                  </a:lnTo>
                  <a:lnTo>
                    <a:pt x="293" y="383"/>
                  </a:lnTo>
                  <a:lnTo>
                    <a:pt x="280" y="384"/>
                  </a:lnTo>
                  <a:lnTo>
                    <a:pt x="267" y="378"/>
                  </a:lnTo>
                  <a:lnTo>
                    <a:pt x="257" y="368"/>
                  </a:lnTo>
                  <a:lnTo>
                    <a:pt x="247" y="350"/>
                  </a:lnTo>
                  <a:lnTo>
                    <a:pt x="233" y="355"/>
                  </a:lnTo>
                  <a:lnTo>
                    <a:pt x="227" y="357"/>
                  </a:lnTo>
                  <a:lnTo>
                    <a:pt x="224" y="355"/>
                  </a:lnTo>
                  <a:lnTo>
                    <a:pt x="224" y="350"/>
                  </a:lnTo>
                  <a:lnTo>
                    <a:pt x="218" y="344"/>
                  </a:lnTo>
                  <a:lnTo>
                    <a:pt x="214" y="341"/>
                  </a:lnTo>
                  <a:lnTo>
                    <a:pt x="208" y="335"/>
                  </a:lnTo>
                  <a:lnTo>
                    <a:pt x="205" y="325"/>
                  </a:lnTo>
                  <a:lnTo>
                    <a:pt x="205" y="314"/>
                  </a:lnTo>
                  <a:lnTo>
                    <a:pt x="204" y="302"/>
                  </a:lnTo>
                  <a:lnTo>
                    <a:pt x="197" y="294"/>
                  </a:lnTo>
                  <a:lnTo>
                    <a:pt x="190" y="292"/>
                  </a:lnTo>
                  <a:lnTo>
                    <a:pt x="184" y="294"/>
                  </a:lnTo>
                  <a:lnTo>
                    <a:pt x="177" y="295"/>
                  </a:lnTo>
                  <a:lnTo>
                    <a:pt x="169" y="295"/>
                  </a:lnTo>
                  <a:lnTo>
                    <a:pt x="167" y="289"/>
                  </a:lnTo>
                  <a:lnTo>
                    <a:pt x="164" y="275"/>
                  </a:lnTo>
                  <a:lnTo>
                    <a:pt x="158" y="269"/>
                  </a:lnTo>
                  <a:lnTo>
                    <a:pt x="148" y="265"/>
                  </a:lnTo>
                  <a:lnTo>
                    <a:pt x="132" y="269"/>
                  </a:lnTo>
                  <a:lnTo>
                    <a:pt x="116" y="269"/>
                  </a:lnTo>
                  <a:lnTo>
                    <a:pt x="105" y="267"/>
                  </a:lnTo>
                  <a:lnTo>
                    <a:pt x="95" y="261"/>
                  </a:lnTo>
                  <a:lnTo>
                    <a:pt x="89" y="254"/>
                  </a:lnTo>
                  <a:lnTo>
                    <a:pt x="89" y="245"/>
                  </a:lnTo>
                  <a:lnTo>
                    <a:pt x="91" y="235"/>
                  </a:lnTo>
                  <a:lnTo>
                    <a:pt x="92" y="224"/>
                  </a:lnTo>
                  <a:lnTo>
                    <a:pt x="89" y="214"/>
                  </a:lnTo>
                  <a:lnTo>
                    <a:pt x="86" y="212"/>
                  </a:lnTo>
                  <a:lnTo>
                    <a:pt x="81" y="215"/>
                  </a:lnTo>
                  <a:lnTo>
                    <a:pt x="78" y="221"/>
                  </a:lnTo>
                  <a:lnTo>
                    <a:pt x="78" y="225"/>
                  </a:lnTo>
                  <a:lnTo>
                    <a:pt x="76" y="229"/>
                  </a:lnTo>
                  <a:lnTo>
                    <a:pt x="73" y="235"/>
                  </a:lnTo>
                  <a:lnTo>
                    <a:pt x="72" y="236"/>
                  </a:lnTo>
                  <a:lnTo>
                    <a:pt x="69" y="238"/>
                  </a:lnTo>
                  <a:lnTo>
                    <a:pt x="63" y="235"/>
                  </a:lnTo>
                  <a:lnTo>
                    <a:pt x="59" y="228"/>
                  </a:lnTo>
                  <a:lnTo>
                    <a:pt x="61" y="221"/>
                  </a:lnTo>
                  <a:lnTo>
                    <a:pt x="63" y="215"/>
                  </a:lnTo>
                  <a:lnTo>
                    <a:pt x="66" y="208"/>
                  </a:lnTo>
                  <a:lnTo>
                    <a:pt x="66" y="182"/>
                  </a:lnTo>
                  <a:lnTo>
                    <a:pt x="65" y="162"/>
                  </a:lnTo>
                  <a:lnTo>
                    <a:pt x="51" y="155"/>
                  </a:lnTo>
                  <a:lnTo>
                    <a:pt x="38" y="146"/>
                  </a:lnTo>
                  <a:lnTo>
                    <a:pt x="38" y="140"/>
                  </a:lnTo>
                  <a:lnTo>
                    <a:pt x="40" y="133"/>
                  </a:lnTo>
                  <a:lnTo>
                    <a:pt x="42" y="126"/>
                  </a:lnTo>
                  <a:lnTo>
                    <a:pt x="42" y="122"/>
                  </a:lnTo>
                  <a:lnTo>
                    <a:pt x="39" y="117"/>
                  </a:lnTo>
                  <a:lnTo>
                    <a:pt x="30" y="115"/>
                  </a:lnTo>
                  <a:lnTo>
                    <a:pt x="25" y="115"/>
                  </a:lnTo>
                  <a:lnTo>
                    <a:pt x="18" y="116"/>
                  </a:lnTo>
                  <a:lnTo>
                    <a:pt x="15" y="117"/>
                  </a:lnTo>
                  <a:lnTo>
                    <a:pt x="6" y="117"/>
                  </a:lnTo>
                  <a:lnTo>
                    <a:pt x="3" y="116"/>
                  </a:lnTo>
                  <a:lnTo>
                    <a:pt x="0" y="110"/>
                  </a:lnTo>
                  <a:lnTo>
                    <a:pt x="3" y="99"/>
                  </a:lnTo>
                  <a:lnTo>
                    <a:pt x="3" y="86"/>
                  </a:lnTo>
                  <a:lnTo>
                    <a:pt x="18" y="85"/>
                  </a:lnTo>
                  <a:lnTo>
                    <a:pt x="33" y="82"/>
                  </a:lnTo>
                  <a:lnTo>
                    <a:pt x="42" y="77"/>
                  </a:lnTo>
                  <a:lnTo>
                    <a:pt x="46" y="72"/>
                  </a:lnTo>
                  <a:lnTo>
                    <a:pt x="48" y="66"/>
                  </a:lnTo>
                  <a:lnTo>
                    <a:pt x="49" y="62"/>
                  </a:lnTo>
                  <a:lnTo>
                    <a:pt x="51" y="59"/>
                  </a:lnTo>
                  <a:lnTo>
                    <a:pt x="52" y="59"/>
                  </a:lnTo>
                  <a:lnTo>
                    <a:pt x="59" y="66"/>
                  </a:lnTo>
                  <a:lnTo>
                    <a:pt x="62" y="66"/>
                  </a:lnTo>
                  <a:lnTo>
                    <a:pt x="66" y="63"/>
                  </a:lnTo>
                  <a:lnTo>
                    <a:pt x="75" y="54"/>
                  </a:lnTo>
                  <a:lnTo>
                    <a:pt x="88" y="50"/>
                  </a:lnTo>
                  <a:lnTo>
                    <a:pt x="91" y="50"/>
                  </a:lnTo>
                  <a:lnTo>
                    <a:pt x="94" y="52"/>
                  </a:lnTo>
                  <a:lnTo>
                    <a:pt x="98" y="53"/>
                  </a:lnTo>
                  <a:lnTo>
                    <a:pt x="99" y="54"/>
                  </a:lnTo>
                  <a:lnTo>
                    <a:pt x="102" y="54"/>
                  </a:lnTo>
                  <a:lnTo>
                    <a:pt x="104" y="53"/>
                  </a:lnTo>
                  <a:lnTo>
                    <a:pt x="109" y="44"/>
                  </a:lnTo>
                  <a:lnTo>
                    <a:pt x="111" y="40"/>
                  </a:lnTo>
                  <a:lnTo>
                    <a:pt x="111" y="36"/>
                  </a:lnTo>
                  <a:lnTo>
                    <a:pt x="112" y="33"/>
                  </a:lnTo>
                  <a:lnTo>
                    <a:pt x="114" y="31"/>
                  </a:lnTo>
                  <a:lnTo>
                    <a:pt x="121" y="26"/>
                  </a:lnTo>
                  <a:lnTo>
                    <a:pt x="129" y="21"/>
                  </a:lnTo>
                  <a:lnTo>
                    <a:pt x="138" y="19"/>
                  </a:lnTo>
                  <a:lnTo>
                    <a:pt x="141" y="16"/>
                  </a:lnTo>
                  <a:lnTo>
                    <a:pt x="144" y="10"/>
                  </a:lnTo>
                  <a:lnTo>
                    <a:pt x="145" y="6"/>
                  </a:lnTo>
                  <a:lnTo>
                    <a:pt x="148" y="3"/>
                  </a:lnTo>
                  <a:lnTo>
                    <a:pt x="152" y="0"/>
                  </a:lnTo>
                  <a:close/>
                </a:path>
              </a:pathLst>
            </a:custGeom>
            <a:solidFill>
              <a:srgbClr val="5F95CA"/>
            </a:solidFill>
            <a:ln w="9525">
              <a:solidFill>
                <a:srgbClr val="DEEBF7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b="1">
                <a:solidFill>
                  <a:prstClr val="black"/>
                </a:solidFill>
              </a:endParaRPr>
            </a:p>
          </p:txBody>
        </p:sp>
        <p:sp>
          <p:nvSpPr>
            <p:cNvPr id="68" name="Freeform 62"/>
            <p:cNvSpPr>
              <a:spLocks/>
            </p:cNvSpPr>
            <p:nvPr/>
          </p:nvSpPr>
          <p:spPr bwMode="auto">
            <a:xfrm>
              <a:off x="2259983" y="2320316"/>
              <a:ext cx="346592" cy="532487"/>
            </a:xfrm>
            <a:custGeom>
              <a:avLst/>
              <a:gdLst/>
              <a:ahLst/>
              <a:cxnLst>
                <a:cxn ang="0">
                  <a:pos x="142" y="2"/>
                </a:cxn>
                <a:cxn ang="0">
                  <a:pos x="175" y="26"/>
                </a:cxn>
                <a:cxn ang="0">
                  <a:pos x="191" y="26"/>
                </a:cxn>
                <a:cxn ang="0">
                  <a:pos x="195" y="35"/>
                </a:cxn>
                <a:cxn ang="0">
                  <a:pos x="206" y="40"/>
                </a:cxn>
                <a:cxn ang="0">
                  <a:pos x="213" y="46"/>
                </a:cxn>
                <a:cxn ang="0">
                  <a:pos x="213" y="66"/>
                </a:cxn>
                <a:cxn ang="0">
                  <a:pos x="202" y="68"/>
                </a:cxn>
                <a:cxn ang="0">
                  <a:pos x="196" y="58"/>
                </a:cxn>
                <a:cxn ang="0">
                  <a:pos x="192" y="68"/>
                </a:cxn>
                <a:cxn ang="0">
                  <a:pos x="202" y="85"/>
                </a:cxn>
                <a:cxn ang="0">
                  <a:pos x="183" y="93"/>
                </a:cxn>
                <a:cxn ang="0">
                  <a:pos x="206" y="102"/>
                </a:cxn>
                <a:cxn ang="0">
                  <a:pos x="213" y="121"/>
                </a:cxn>
                <a:cxn ang="0">
                  <a:pos x="224" y="146"/>
                </a:cxn>
                <a:cxn ang="0">
                  <a:pos x="219" y="177"/>
                </a:cxn>
                <a:cxn ang="0">
                  <a:pos x="219" y="221"/>
                </a:cxn>
                <a:cxn ang="0">
                  <a:pos x="218" y="250"/>
                </a:cxn>
                <a:cxn ang="0">
                  <a:pos x="216" y="297"/>
                </a:cxn>
                <a:cxn ang="0">
                  <a:pos x="205" y="313"/>
                </a:cxn>
                <a:cxn ang="0">
                  <a:pos x="191" y="326"/>
                </a:cxn>
                <a:cxn ang="0">
                  <a:pos x="170" y="331"/>
                </a:cxn>
                <a:cxn ang="0">
                  <a:pos x="123" y="327"/>
                </a:cxn>
                <a:cxn ang="0">
                  <a:pos x="90" y="287"/>
                </a:cxn>
                <a:cxn ang="0">
                  <a:pos x="72" y="237"/>
                </a:cxn>
                <a:cxn ang="0">
                  <a:pos x="69" y="205"/>
                </a:cxn>
                <a:cxn ang="0">
                  <a:pos x="70" y="194"/>
                </a:cxn>
                <a:cxn ang="0">
                  <a:pos x="66" y="177"/>
                </a:cxn>
                <a:cxn ang="0">
                  <a:pos x="67" y="156"/>
                </a:cxn>
                <a:cxn ang="0">
                  <a:pos x="64" y="141"/>
                </a:cxn>
                <a:cxn ang="0">
                  <a:pos x="54" y="164"/>
                </a:cxn>
                <a:cxn ang="0">
                  <a:pos x="40" y="166"/>
                </a:cxn>
                <a:cxn ang="0">
                  <a:pos x="21" y="162"/>
                </a:cxn>
                <a:cxn ang="0">
                  <a:pos x="27" y="145"/>
                </a:cxn>
                <a:cxn ang="0">
                  <a:pos x="33" y="141"/>
                </a:cxn>
                <a:cxn ang="0">
                  <a:pos x="14" y="106"/>
                </a:cxn>
                <a:cxn ang="0">
                  <a:pos x="3" y="80"/>
                </a:cxn>
                <a:cxn ang="0">
                  <a:pos x="29" y="73"/>
                </a:cxn>
                <a:cxn ang="0">
                  <a:pos x="63" y="70"/>
                </a:cxn>
                <a:cxn ang="0">
                  <a:pos x="79" y="30"/>
                </a:cxn>
                <a:cxn ang="0">
                  <a:pos x="97" y="10"/>
                </a:cxn>
                <a:cxn ang="0">
                  <a:pos x="119" y="10"/>
                </a:cxn>
                <a:cxn ang="0">
                  <a:pos x="126" y="2"/>
                </a:cxn>
              </a:cxnLst>
              <a:rect l="0" t="0" r="r" b="b"/>
              <a:pathLst>
                <a:path w="224" h="333">
                  <a:moveTo>
                    <a:pt x="129" y="0"/>
                  </a:moveTo>
                  <a:lnTo>
                    <a:pt x="133" y="0"/>
                  </a:lnTo>
                  <a:lnTo>
                    <a:pt x="142" y="2"/>
                  </a:lnTo>
                  <a:lnTo>
                    <a:pt x="152" y="9"/>
                  </a:lnTo>
                  <a:lnTo>
                    <a:pt x="162" y="19"/>
                  </a:lnTo>
                  <a:lnTo>
                    <a:pt x="175" y="26"/>
                  </a:lnTo>
                  <a:lnTo>
                    <a:pt x="181" y="27"/>
                  </a:lnTo>
                  <a:lnTo>
                    <a:pt x="185" y="27"/>
                  </a:lnTo>
                  <a:lnTo>
                    <a:pt x="191" y="26"/>
                  </a:lnTo>
                  <a:lnTo>
                    <a:pt x="196" y="23"/>
                  </a:lnTo>
                  <a:lnTo>
                    <a:pt x="195" y="29"/>
                  </a:lnTo>
                  <a:lnTo>
                    <a:pt x="195" y="35"/>
                  </a:lnTo>
                  <a:lnTo>
                    <a:pt x="193" y="39"/>
                  </a:lnTo>
                  <a:lnTo>
                    <a:pt x="203" y="39"/>
                  </a:lnTo>
                  <a:lnTo>
                    <a:pt x="206" y="40"/>
                  </a:lnTo>
                  <a:lnTo>
                    <a:pt x="209" y="40"/>
                  </a:lnTo>
                  <a:lnTo>
                    <a:pt x="212" y="43"/>
                  </a:lnTo>
                  <a:lnTo>
                    <a:pt x="213" y="46"/>
                  </a:lnTo>
                  <a:lnTo>
                    <a:pt x="215" y="50"/>
                  </a:lnTo>
                  <a:lnTo>
                    <a:pt x="215" y="60"/>
                  </a:lnTo>
                  <a:lnTo>
                    <a:pt x="213" y="66"/>
                  </a:lnTo>
                  <a:lnTo>
                    <a:pt x="211" y="70"/>
                  </a:lnTo>
                  <a:lnTo>
                    <a:pt x="205" y="70"/>
                  </a:lnTo>
                  <a:lnTo>
                    <a:pt x="202" y="68"/>
                  </a:lnTo>
                  <a:lnTo>
                    <a:pt x="199" y="62"/>
                  </a:lnTo>
                  <a:lnTo>
                    <a:pt x="198" y="56"/>
                  </a:lnTo>
                  <a:lnTo>
                    <a:pt x="196" y="58"/>
                  </a:lnTo>
                  <a:lnTo>
                    <a:pt x="193" y="59"/>
                  </a:lnTo>
                  <a:lnTo>
                    <a:pt x="192" y="62"/>
                  </a:lnTo>
                  <a:lnTo>
                    <a:pt x="192" y="68"/>
                  </a:lnTo>
                  <a:lnTo>
                    <a:pt x="193" y="72"/>
                  </a:lnTo>
                  <a:lnTo>
                    <a:pt x="203" y="82"/>
                  </a:lnTo>
                  <a:lnTo>
                    <a:pt x="202" y="85"/>
                  </a:lnTo>
                  <a:lnTo>
                    <a:pt x="201" y="86"/>
                  </a:lnTo>
                  <a:lnTo>
                    <a:pt x="196" y="89"/>
                  </a:lnTo>
                  <a:lnTo>
                    <a:pt x="183" y="93"/>
                  </a:lnTo>
                  <a:lnTo>
                    <a:pt x="196" y="95"/>
                  </a:lnTo>
                  <a:lnTo>
                    <a:pt x="203" y="98"/>
                  </a:lnTo>
                  <a:lnTo>
                    <a:pt x="206" y="102"/>
                  </a:lnTo>
                  <a:lnTo>
                    <a:pt x="206" y="106"/>
                  </a:lnTo>
                  <a:lnTo>
                    <a:pt x="208" y="111"/>
                  </a:lnTo>
                  <a:lnTo>
                    <a:pt x="213" y="121"/>
                  </a:lnTo>
                  <a:lnTo>
                    <a:pt x="219" y="129"/>
                  </a:lnTo>
                  <a:lnTo>
                    <a:pt x="224" y="139"/>
                  </a:lnTo>
                  <a:lnTo>
                    <a:pt x="224" y="146"/>
                  </a:lnTo>
                  <a:lnTo>
                    <a:pt x="222" y="155"/>
                  </a:lnTo>
                  <a:lnTo>
                    <a:pt x="219" y="162"/>
                  </a:lnTo>
                  <a:lnTo>
                    <a:pt x="219" y="177"/>
                  </a:lnTo>
                  <a:lnTo>
                    <a:pt x="221" y="191"/>
                  </a:lnTo>
                  <a:lnTo>
                    <a:pt x="221" y="204"/>
                  </a:lnTo>
                  <a:lnTo>
                    <a:pt x="219" y="221"/>
                  </a:lnTo>
                  <a:lnTo>
                    <a:pt x="215" y="240"/>
                  </a:lnTo>
                  <a:lnTo>
                    <a:pt x="215" y="245"/>
                  </a:lnTo>
                  <a:lnTo>
                    <a:pt x="218" y="250"/>
                  </a:lnTo>
                  <a:lnTo>
                    <a:pt x="221" y="258"/>
                  </a:lnTo>
                  <a:lnTo>
                    <a:pt x="218" y="277"/>
                  </a:lnTo>
                  <a:lnTo>
                    <a:pt x="216" y="297"/>
                  </a:lnTo>
                  <a:lnTo>
                    <a:pt x="206" y="307"/>
                  </a:lnTo>
                  <a:lnTo>
                    <a:pt x="205" y="310"/>
                  </a:lnTo>
                  <a:lnTo>
                    <a:pt x="205" y="313"/>
                  </a:lnTo>
                  <a:lnTo>
                    <a:pt x="201" y="321"/>
                  </a:lnTo>
                  <a:lnTo>
                    <a:pt x="195" y="324"/>
                  </a:lnTo>
                  <a:lnTo>
                    <a:pt x="191" y="326"/>
                  </a:lnTo>
                  <a:lnTo>
                    <a:pt x="186" y="328"/>
                  </a:lnTo>
                  <a:lnTo>
                    <a:pt x="182" y="330"/>
                  </a:lnTo>
                  <a:lnTo>
                    <a:pt x="170" y="331"/>
                  </a:lnTo>
                  <a:lnTo>
                    <a:pt x="158" y="331"/>
                  </a:lnTo>
                  <a:lnTo>
                    <a:pt x="139" y="333"/>
                  </a:lnTo>
                  <a:lnTo>
                    <a:pt x="123" y="327"/>
                  </a:lnTo>
                  <a:lnTo>
                    <a:pt x="110" y="317"/>
                  </a:lnTo>
                  <a:lnTo>
                    <a:pt x="99" y="303"/>
                  </a:lnTo>
                  <a:lnTo>
                    <a:pt x="90" y="287"/>
                  </a:lnTo>
                  <a:lnTo>
                    <a:pt x="84" y="270"/>
                  </a:lnTo>
                  <a:lnTo>
                    <a:pt x="82" y="257"/>
                  </a:lnTo>
                  <a:lnTo>
                    <a:pt x="72" y="237"/>
                  </a:lnTo>
                  <a:lnTo>
                    <a:pt x="70" y="228"/>
                  </a:lnTo>
                  <a:lnTo>
                    <a:pt x="72" y="215"/>
                  </a:lnTo>
                  <a:lnTo>
                    <a:pt x="69" y="205"/>
                  </a:lnTo>
                  <a:lnTo>
                    <a:pt x="73" y="197"/>
                  </a:lnTo>
                  <a:lnTo>
                    <a:pt x="73" y="194"/>
                  </a:lnTo>
                  <a:lnTo>
                    <a:pt x="70" y="194"/>
                  </a:lnTo>
                  <a:lnTo>
                    <a:pt x="67" y="191"/>
                  </a:lnTo>
                  <a:lnTo>
                    <a:pt x="66" y="188"/>
                  </a:lnTo>
                  <a:lnTo>
                    <a:pt x="66" y="177"/>
                  </a:lnTo>
                  <a:lnTo>
                    <a:pt x="64" y="174"/>
                  </a:lnTo>
                  <a:lnTo>
                    <a:pt x="64" y="166"/>
                  </a:lnTo>
                  <a:lnTo>
                    <a:pt x="67" y="156"/>
                  </a:lnTo>
                  <a:lnTo>
                    <a:pt x="70" y="148"/>
                  </a:lnTo>
                  <a:lnTo>
                    <a:pt x="69" y="139"/>
                  </a:lnTo>
                  <a:lnTo>
                    <a:pt x="64" y="141"/>
                  </a:lnTo>
                  <a:lnTo>
                    <a:pt x="62" y="145"/>
                  </a:lnTo>
                  <a:lnTo>
                    <a:pt x="59" y="152"/>
                  </a:lnTo>
                  <a:lnTo>
                    <a:pt x="54" y="164"/>
                  </a:lnTo>
                  <a:lnTo>
                    <a:pt x="54" y="168"/>
                  </a:lnTo>
                  <a:lnTo>
                    <a:pt x="49" y="166"/>
                  </a:lnTo>
                  <a:lnTo>
                    <a:pt x="40" y="166"/>
                  </a:lnTo>
                  <a:lnTo>
                    <a:pt x="33" y="168"/>
                  </a:lnTo>
                  <a:lnTo>
                    <a:pt x="26" y="166"/>
                  </a:lnTo>
                  <a:lnTo>
                    <a:pt x="21" y="162"/>
                  </a:lnTo>
                  <a:lnTo>
                    <a:pt x="21" y="152"/>
                  </a:lnTo>
                  <a:lnTo>
                    <a:pt x="24" y="146"/>
                  </a:lnTo>
                  <a:lnTo>
                    <a:pt x="27" y="145"/>
                  </a:lnTo>
                  <a:lnTo>
                    <a:pt x="29" y="144"/>
                  </a:lnTo>
                  <a:lnTo>
                    <a:pt x="30" y="144"/>
                  </a:lnTo>
                  <a:lnTo>
                    <a:pt x="33" y="141"/>
                  </a:lnTo>
                  <a:lnTo>
                    <a:pt x="29" y="132"/>
                  </a:lnTo>
                  <a:lnTo>
                    <a:pt x="23" y="119"/>
                  </a:lnTo>
                  <a:lnTo>
                    <a:pt x="14" y="106"/>
                  </a:lnTo>
                  <a:lnTo>
                    <a:pt x="7" y="93"/>
                  </a:lnTo>
                  <a:lnTo>
                    <a:pt x="0" y="83"/>
                  </a:lnTo>
                  <a:lnTo>
                    <a:pt x="3" y="80"/>
                  </a:lnTo>
                  <a:lnTo>
                    <a:pt x="11" y="75"/>
                  </a:lnTo>
                  <a:lnTo>
                    <a:pt x="17" y="73"/>
                  </a:lnTo>
                  <a:lnTo>
                    <a:pt x="29" y="73"/>
                  </a:lnTo>
                  <a:lnTo>
                    <a:pt x="40" y="75"/>
                  </a:lnTo>
                  <a:lnTo>
                    <a:pt x="53" y="75"/>
                  </a:lnTo>
                  <a:lnTo>
                    <a:pt x="63" y="70"/>
                  </a:lnTo>
                  <a:lnTo>
                    <a:pt x="72" y="62"/>
                  </a:lnTo>
                  <a:lnTo>
                    <a:pt x="76" y="49"/>
                  </a:lnTo>
                  <a:lnTo>
                    <a:pt x="79" y="30"/>
                  </a:lnTo>
                  <a:lnTo>
                    <a:pt x="82" y="17"/>
                  </a:lnTo>
                  <a:lnTo>
                    <a:pt x="87" y="12"/>
                  </a:lnTo>
                  <a:lnTo>
                    <a:pt x="97" y="10"/>
                  </a:lnTo>
                  <a:lnTo>
                    <a:pt x="107" y="12"/>
                  </a:lnTo>
                  <a:lnTo>
                    <a:pt x="116" y="12"/>
                  </a:lnTo>
                  <a:lnTo>
                    <a:pt x="119" y="10"/>
                  </a:lnTo>
                  <a:lnTo>
                    <a:pt x="120" y="9"/>
                  </a:lnTo>
                  <a:lnTo>
                    <a:pt x="122" y="6"/>
                  </a:lnTo>
                  <a:lnTo>
                    <a:pt x="126" y="2"/>
                  </a:lnTo>
                  <a:lnTo>
                    <a:pt x="129" y="0"/>
                  </a:lnTo>
                  <a:close/>
                </a:path>
              </a:pathLst>
            </a:custGeom>
            <a:solidFill>
              <a:srgbClr val="C8D3E3"/>
            </a:solidFill>
            <a:ln w="9525">
              <a:solidFill>
                <a:srgbClr val="DEEBF7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69" name="Freeform 63"/>
            <p:cNvSpPr>
              <a:spLocks/>
            </p:cNvSpPr>
            <p:nvPr/>
          </p:nvSpPr>
          <p:spPr bwMode="auto">
            <a:xfrm>
              <a:off x="1743189" y="2764854"/>
              <a:ext cx="146992" cy="158307"/>
            </a:xfrm>
            <a:custGeom>
              <a:avLst/>
              <a:gdLst/>
              <a:ahLst/>
              <a:cxnLst>
                <a:cxn ang="0">
                  <a:pos x="64" y="0"/>
                </a:cxn>
                <a:cxn ang="0">
                  <a:pos x="70" y="0"/>
                </a:cxn>
                <a:cxn ang="0">
                  <a:pos x="72" y="3"/>
                </a:cxn>
                <a:cxn ang="0">
                  <a:pos x="77" y="6"/>
                </a:cxn>
                <a:cxn ang="0">
                  <a:pos x="79" y="6"/>
                </a:cxn>
                <a:cxn ang="0">
                  <a:pos x="82" y="7"/>
                </a:cxn>
                <a:cxn ang="0">
                  <a:pos x="86" y="7"/>
                </a:cxn>
                <a:cxn ang="0">
                  <a:pos x="87" y="9"/>
                </a:cxn>
                <a:cxn ang="0">
                  <a:pos x="87" y="17"/>
                </a:cxn>
                <a:cxn ang="0">
                  <a:pos x="90" y="20"/>
                </a:cxn>
                <a:cxn ang="0">
                  <a:pos x="93" y="26"/>
                </a:cxn>
                <a:cxn ang="0">
                  <a:pos x="95" y="30"/>
                </a:cxn>
                <a:cxn ang="0">
                  <a:pos x="93" y="35"/>
                </a:cxn>
                <a:cxn ang="0">
                  <a:pos x="90" y="38"/>
                </a:cxn>
                <a:cxn ang="0">
                  <a:pos x="87" y="39"/>
                </a:cxn>
                <a:cxn ang="0">
                  <a:pos x="84" y="42"/>
                </a:cxn>
                <a:cxn ang="0">
                  <a:pos x="82" y="46"/>
                </a:cxn>
                <a:cxn ang="0">
                  <a:pos x="77" y="63"/>
                </a:cxn>
                <a:cxn ang="0">
                  <a:pos x="72" y="81"/>
                </a:cxn>
                <a:cxn ang="0">
                  <a:pos x="63" y="95"/>
                </a:cxn>
                <a:cxn ang="0">
                  <a:pos x="60" y="96"/>
                </a:cxn>
                <a:cxn ang="0">
                  <a:pos x="54" y="93"/>
                </a:cxn>
                <a:cxn ang="0">
                  <a:pos x="52" y="93"/>
                </a:cxn>
                <a:cxn ang="0">
                  <a:pos x="43" y="95"/>
                </a:cxn>
                <a:cxn ang="0">
                  <a:pos x="36" y="99"/>
                </a:cxn>
                <a:cxn ang="0">
                  <a:pos x="29" y="98"/>
                </a:cxn>
                <a:cxn ang="0">
                  <a:pos x="27" y="96"/>
                </a:cxn>
                <a:cxn ang="0">
                  <a:pos x="24" y="91"/>
                </a:cxn>
                <a:cxn ang="0">
                  <a:pos x="24" y="86"/>
                </a:cxn>
                <a:cxn ang="0">
                  <a:pos x="21" y="81"/>
                </a:cxn>
                <a:cxn ang="0">
                  <a:pos x="20" y="79"/>
                </a:cxn>
                <a:cxn ang="0">
                  <a:pos x="17" y="79"/>
                </a:cxn>
                <a:cxn ang="0">
                  <a:pos x="13" y="78"/>
                </a:cxn>
                <a:cxn ang="0">
                  <a:pos x="6" y="78"/>
                </a:cxn>
                <a:cxn ang="0">
                  <a:pos x="3" y="76"/>
                </a:cxn>
                <a:cxn ang="0">
                  <a:pos x="1" y="76"/>
                </a:cxn>
                <a:cxn ang="0">
                  <a:pos x="0" y="73"/>
                </a:cxn>
                <a:cxn ang="0">
                  <a:pos x="0" y="69"/>
                </a:cxn>
                <a:cxn ang="0">
                  <a:pos x="1" y="65"/>
                </a:cxn>
                <a:cxn ang="0">
                  <a:pos x="4" y="62"/>
                </a:cxn>
                <a:cxn ang="0">
                  <a:pos x="7" y="60"/>
                </a:cxn>
                <a:cxn ang="0">
                  <a:pos x="10" y="58"/>
                </a:cxn>
                <a:cxn ang="0">
                  <a:pos x="19" y="53"/>
                </a:cxn>
                <a:cxn ang="0">
                  <a:pos x="20" y="49"/>
                </a:cxn>
                <a:cxn ang="0">
                  <a:pos x="20" y="40"/>
                </a:cxn>
                <a:cxn ang="0">
                  <a:pos x="21" y="36"/>
                </a:cxn>
                <a:cxn ang="0">
                  <a:pos x="26" y="33"/>
                </a:cxn>
                <a:cxn ang="0">
                  <a:pos x="29" y="32"/>
                </a:cxn>
                <a:cxn ang="0">
                  <a:pos x="33" y="30"/>
                </a:cxn>
                <a:cxn ang="0">
                  <a:pos x="36" y="29"/>
                </a:cxn>
                <a:cxn ang="0">
                  <a:pos x="39" y="20"/>
                </a:cxn>
                <a:cxn ang="0">
                  <a:pos x="39" y="12"/>
                </a:cxn>
                <a:cxn ang="0">
                  <a:pos x="41" y="7"/>
                </a:cxn>
                <a:cxn ang="0">
                  <a:pos x="50" y="5"/>
                </a:cxn>
                <a:cxn ang="0">
                  <a:pos x="56" y="5"/>
                </a:cxn>
                <a:cxn ang="0">
                  <a:pos x="60" y="3"/>
                </a:cxn>
                <a:cxn ang="0">
                  <a:pos x="63" y="2"/>
                </a:cxn>
                <a:cxn ang="0">
                  <a:pos x="64" y="0"/>
                </a:cxn>
              </a:cxnLst>
              <a:rect l="0" t="0" r="r" b="b"/>
              <a:pathLst>
                <a:path w="95" h="99">
                  <a:moveTo>
                    <a:pt x="64" y="0"/>
                  </a:moveTo>
                  <a:lnTo>
                    <a:pt x="70" y="0"/>
                  </a:lnTo>
                  <a:lnTo>
                    <a:pt x="72" y="3"/>
                  </a:lnTo>
                  <a:lnTo>
                    <a:pt x="77" y="6"/>
                  </a:lnTo>
                  <a:lnTo>
                    <a:pt x="79" y="6"/>
                  </a:lnTo>
                  <a:lnTo>
                    <a:pt x="82" y="7"/>
                  </a:lnTo>
                  <a:lnTo>
                    <a:pt x="86" y="7"/>
                  </a:lnTo>
                  <a:lnTo>
                    <a:pt x="87" y="9"/>
                  </a:lnTo>
                  <a:lnTo>
                    <a:pt x="87" y="17"/>
                  </a:lnTo>
                  <a:lnTo>
                    <a:pt x="90" y="20"/>
                  </a:lnTo>
                  <a:lnTo>
                    <a:pt x="93" y="26"/>
                  </a:lnTo>
                  <a:lnTo>
                    <a:pt x="95" y="30"/>
                  </a:lnTo>
                  <a:lnTo>
                    <a:pt x="93" y="35"/>
                  </a:lnTo>
                  <a:lnTo>
                    <a:pt x="90" y="38"/>
                  </a:lnTo>
                  <a:lnTo>
                    <a:pt x="87" y="39"/>
                  </a:lnTo>
                  <a:lnTo>
                    <a:pt x="84" y="42"/>
                  </a:lnTo>
                  <a:lnTo>
                    <a:pt x="82" y="46"/>
                  </a:lnTo>
                  <a:lnTo>
                    <a:pt x="77" y="63"/>
                  </a:lnTo>
                  <a:lnTo>
                    <a:pt x="72" y="81"/>
                  </a:lnTo>
                  <a:lnTo>
                    <a:pt x="63" y="95"/>
                  </a:lnTo>
                  <a:lnTo>
                    <a:pt x="60" y="96"/>
                  </a:lnTo>
                  <a:lnTo>
                    <a:pt x="54" y="93"/>
                  </a:lnTo>
                  <a:lnTo>
                    <a:pt x="52" y="93"/>
                  </a:lnTo>
                  <a:lnTo>
                    <a:pt x="43" y="95"/>
                  </a:lnTo>
                  <a:lnTo>
                    <a:pt x="36" y="99"/>
                  </a:lnTo>
                  <a:lnTo>
                    <a:pt x="29" y="98"/>
                  </a:lnTo>
                  <a:lnTo>
                    <a:pt x="27" y="96"/>
                  </a:lnTo>
                  <a:lnTo>
                    <a:pt x="24" y="91"/>
                  </a:lnTo>
                  <a:lnTo>
                    <a:pt x="24" y="86"/>
                  </a:lnTo>
                  <a:lnTo>
                    <a:pt x="21" y="81"/>
                  </a:lnTo>
                  <a:lnTo>
                    <a:pt x="20" y="79"/>
                  </a:lnTo>
                  <a:lnTo>
                    <a:pt x="17" y="79"/>
                  </a:lnTo>
                  <a:lnTo>
                    <a:pt x="13" y="78"/>
                  </a:lnTo>
                  <a:lnTo>
                    <a:pt x="6" y="78"/>
                  </a:lnTo>
                  <a:lnTo>
                    <a:pt x="3" y="76"/>
                  </a:lnTo>
                  <a:lnTo>
                    <a:pt x="1" y="76"/>
                  </a:lnTo>
                  <a:lnTo>
                    <a:pt x="0" y="73"/>
                  </a:lnTo>
                  <a:lnTo>
                    <a:pt x="0" y="69"/>
                  </a:lnTo>
                  <a:lnTo>
                    <a:pt x="1" y="65"/>
                  </a:lnTo>
                  <a:lnTo>
                    <a:pt x="4" y="62"/>
                  </a:lnTo>
                  <a:lnTo>
                    <a:pt x="7" y="60"/>
                  </a:lnTo>
                  <a:lnTo>
                    <a:pt x="10" y="58"/>
                  </a:lnTo>
                  <a:lnTo>
                    <a:pt x="19" y="53"/>
                  </a:lnTo>
                  <a:lnTo>
                    <a:pt x="20" y="49"/>
                  </a:lnTo>
                  <a:lnTo>
                    <a:pt x="20" y="40"/>
                  </a:lnTo>
                  <a:lnTo>
                    <a:pt x="21" y="36"/>
                  </a:lnTo>
                  <a:lnTo>
                    <a:pt x="26" y="33"/>
                  </a:lnTo>
                  <a:lnTo>
                    <a:pt x="29" y="32"/>
                  </a:lnTo>
                  <a:lnTo>
                    <a:pt x="33" y="30"/>
                  </a:lnTo>
                  <a:lnTo>
                    <a:pt x="36" y="29"/>
                  </a:lnTo>
                  <a:lnTo>
                    <a:pt x="39" y="20"/>
                  </a:lnTo>
                  <a:lnTo>
                    <a:pt x="39" y="12"/>
                  </a:lnTo>
                  <a:lnTo>
                    <a:pt x="41" y="7"/>
                  </a:lnTo>
                  <a:lnTo>
                    <a:pt x="50" y="5"/>
                  </a:lnTo>
                  <a:lnTo>
                    <a:pt x="56" y="5"/>
                  </a:lnTo>
                  <a:lnTo>
                    <a:pt x="60" y="3"/>
                  </a:lnTo>
                  <a:lnTo>
                    <a:pt x="63" y="2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C8D3E3"/>
            </a:solidFill>
            <a:ln w="9525">
              <a:solidFill>
                <a:srgbClr val="DEEBF7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70" name="Freeform 64"/>
            <p:cNvSpPr>
              <a:spLocks/>
            </p:cNvSpPr>
            <p:nvPr/>
          </p:nvSpPr>
          <p:spPr bwMode="auto">
            <a:xfrm>
              <a:off x="1938147" y="2863996"/>
              <a:ext cx="131519" cy="163104"/>
            </a:xfrm>
            <a:custGeom>
              <a:avLst/>
              <a:gdLst/>
              <a:ahLst/>
              <a:cxnLst>
                <a:cxn ang="0">
                  <a:pos x="79" y="0"/>
                </a:cxn>
                <a:cxn ang="0">
                  <a:pos x="85" y="9"/>
                </a:cxn>
                <a:cxn ang="0">
                  <a:pos x="83" y="37"/>
                </a:cxn>
                <a:cxn ang="0">
                  <a:pos x="76" y="52"/>
                </a:cxn>
                <a:cxn ang="0">
                  <a:pos x="66" y="56"/>
                </a:cxn>
                <a:cxn ang="0">
                  <a:pos x="56" y="66"/>
                </a:cxn>
                <a:cxn ang="0">
                  <a:pos x="53" y="77"/>
                </a:cxn>
                <a:cxn ang="0">
                  <a:pos x="49" y="80"/>
                </a:cxn>
                <a:cxn ang="0">
                  <a:pos x="44" y="83"/>
                </a:cxn>
                <a:cxn ang="0">
                  <a:pos x="24" y="102"/>
                </a:cxn>
                <a:cxn ang="0">
                  <a:pos x="6" y="100"/>
                </a:cxn>
                <a:cxn ang="0">
                  <a:pos x="0" y="87"/>
                </a:cxn>
                <a:cxn ang="0">
                  <a:pos x="7" y="84"/>
                </a:cxn>
                <a:cxn ang="0">
                  <a:pos x="19" y="80"/>
                </a:cxn>
                <a:cxn ang="0">
                  <a:pos x="20" y="69"/>
                </a:cxn>
                <a:cxn ang="0">
                  <a:pos x="14" y="53"/>
                </a:cxn>
                <a:cxn ang="0">
                  <a:pos x="17" y="41"/>
                </a:cxn>
                <a:cxn ang="0">
                  <a:pos x="24" y="37"/>
                </a:cxn>
                <a:cxn ang="0">
                  <a:pos x="29" y="36"/>
                </a:cxn>
                <a:cxn ang="0">
                  <a:pos x="33" y="20"/>
                </a:cxn>
                <a:cxn ang="0">
                  <a:pos x="36" y="17"/>
                </a:cxn>
                <a:cxn ang="0">
                  <a:pos x="37" y="21"/>
                </a:cxn>
                <a:cxn ang="0">
                  <a:pos x="39" y="26"/>
                </a:cxn>
                <a:cxn ang="0">
                  <a:pos x="52" y="17"/>
                </a:cxn>
                <a:cxn ang="0">
                  <a:pos x="62" y="10"/>
                </a:cxn>
                <a:cxn ang="0">
                  <a:pos x="57" y="23"/>
                </a:cxn>
                <a:cxn ang="0">
                  <a:pos x="46" y="36"/>
                </a:cxn>
                <a:cxn ang="0">
                  <a:pos x="47" y="41"/>
                </a:cxn>
                <a:cxn ang="0">
                  <a:pos x="52" y="39"/>
                </a:cxn>
                <a:cxn ang="0">
                  <a:pos x="56" y="37"/>
                </a:cxn>
                <a:cxn ang="0">
                  <a:pos x="57" y="43"/>
                </a:cxn>
                <a:cxn ang="0">
                  <a:pos x="69" y="39"/>
                </a:cxn>
                <a:cxn ang="0">
                  <a:pos x="73" y="20"/>
                </a:cxn>
                <a:cxn ang="0">
                  <a:pos x="75" y="16"/>
                </a:cxn>
                <a:cxn ang="0">
                  <a:pos x="76" y="1"/>
                </a:cxn>
              </a:cxnLst>
              <a:rect l="0" t="0" r="r" b="b"/>
              <a:pathLst>
                <a:path w="85" h="102">
                  <a:moveTo>
                    <a:pt x="77" y="0"/>
                  </a:moveTo>
                  <a:lnTo>
                    <a:pt x="79" y="0"/>
                  </a:lnTo>
                  <a:lnTo>
                    <a:pt x="83" y="3"/>
                  </a:lnTo>
                  <a:lnTo>
                    <a:pt x="85" y="9"/>
                  </a:lnTo>
                  <a:lnTo>
                    <a:pt x="83" y="16"/>
                  </a:lnTo>
                  <a:lnTo>
                    <a:pt x="83" y="37"/>
                  </a:lnTo>
                  <a:lnTo>
                    <a:pt x="79" y="49"/>
                  </a:lnTo>
                  <a:lnTo>
                    <a:pt x="76" y="52"/>
                  </a:lnTo>
                  <a:lnTo>
                    <a:pt x="70" y="53"/>
                  </a:lnTo>
                  <a:lnTo>
                    <a:pt x="66" y="56"/>
                  </a:lnTo>
                  <a:lnTo>
                    <a:pt x="60" y="59"/>
                  </a:lnTo>
                  <a:lnTo>
                    <a:pt x="56" y="66"/>
                  </a:lnTo>
                  <a:lnTo>
                    <a:pt x="55" y="76"/>
                  </a:lnTo>
                  <a:lnTo>
                    <a:pt x="53" y="77"/>
                  </a:lnTo>
                  <a:lnTo>
                    <a:pt x="50" y="79"/>
                  </a:lnTo>
                  <a:lnTo>
                    <a:pt x="49" y="80"/>
                  </a:lnTo>
                  <a:lnTo>
                    <a:pt x="46" y="82"/>
                  </a:lnTo>
                  <a:lnTo>
                    <a:pt x="44" y="83"/>
                  </a:lnTo>
                  <a:lnTo>
                    <a:pt x="36" y="95"/>
                  </a:lnTo>
                  <a:lnTo>
                    <a:pt x="24" y="102"/>
                  </a:lnTo>
                  <a:lnTo>
                    <a:pt x="14" y="102"/>
                  </a:lnTo>
                  <a:lnTo>
                    <a:pt x="6" y="100"/>
                  </a:lnTo>
                  <a:lnTo>
                    <a:pt x="0" y="95"/>
                  </a:lnTo>
                  <a:lnTo>
                    <a:pt x="0" y="87"/>
                  </a:lnTo>
                  <a:lnTo>
                    <a:pt x="4" y="86"/>
                  </a:lnTo>
                  <a:lnTo>
                    <a:pt x="7" y="84"/>
                  </a:lnTo>
                  <a:lnTo>
                    <a:pt x="16" y="82"/>
                  </a:lnTo>
                  <a:lnTo>
                    <a:pt x="19" y="80"/>
                  </a:lnTo>
                  <a:lnTo>
                    <a:pt x="20" y="77"/>
                  </a:lnTo>
                  <a:lnTo>
                    <a:pt x="20" y="69"/>
                  </a:lnTo>
                  <a:lnTo>
                    <a:pt x="17" y="60"/>
                  </a:lnTo>
                  <a:lnTo>
                    <a:pt x="14" y="53"/>
                  </a:lnTo>
                  <a:lnTo>
                    <a:pt x="16" y="44"/>
                  </a:lnTo>
                  <a:lnTo>
                    <a:pt x="17" y="41"/>
                  </a:lnTo>
                  <a:lnTo>
                    <a:pt x="19" y="40"/>
                  </a:lnTo>
                  <a:lnTo>
                    <a:pt x="24" y="37"/>
                  </a:lnTo>
                  <a:lnTo>
                    <a:pt x="26" y="37"/>
                  </a:lnTo>
                  <a:lnTo>
                    <a:pt x="29" y="36"/>
                  </a:lnTo>
                  <a:lnTo>
                    <a:pt x="32" y="24"/>
                  </a:lnTo>
                  <a:lnTo>
                    <a:pt x="33" y="20"/>
                  </a:lnTo>
                  <a:lnTo>
                    <a:pt x="34" y="17"/>
                  </a:lnTo>
                  <a:lnTo>
                    <a:pt x="36" y="17"/>
                  </a:lnTo>
                  <a:lnTo>
                    <a:pt x="36" y="19"/>
                  </a:lnTo>
                  <a:lnTo>
                    <a:pt x="37" y="21"/>
                  </a:lnTo>
                  <a:lnTo>
                    <a:pt x="37" y="24"/>
                  </a:lnTo>
                  <a:lnTo>
                    <a:pt x="39" y="26"/>
                  </a:lnTo>
                  <a:lnTo>
                    <a:pt x="40" y="26"/>
                  </a:lnTo>
                  <a:lnTo>
                    <a:pt x="52" y="17"/>
                  </a:lnTo>
                  <a:lnTo>
                    <a:pt x="57" y="14"/>
                  </a:lnTo>
                  <a:lnTo>
                    <a:pt x="62" y="10"/>
                  </a:lnTo>
                  <a:lnTo>
                    <a:pt x="62" y="17"/>
                  </a:lnTo>
                  <a:lnTo>
                    <a:pt x="57" y="23"/>
                  </a:lnTo>
                  <a:lnTo>
                    <a:pt x="52" y="30"/>
                  </a:lnTo>
                  <a:lnTo>
                    <a:pt x="46" y="36"/>
                  </a:lnTo>
                  <a:lnTo>
                    <a:pt x="46" y="41"/>
                  </a:lnTo>
                  <a:lnTo>
                    <a:pt x="47" y="41"/>
                  </a:lnTo>
                  <a:lnTo>
                    <a:pt x="50" y="40"/>
                  </a:lnTo>
                  <a:lnTo>
                    <a:pt x="52" y="39"/>
                  </a:lnTo>
                  <a:lnTo>
                    <a:pt x="55" y="37"/>
                  </a:lnTo>
                  <a:lnTo>
                    <a:pt x="56" y="37"/>
                  </a:lnTo>
                  <a:lnTo>
                    <a:pt x="57" y="39"/>
                  </a:lnTo>
                  <a:lnTo>
                    <a:pt x="57" y="43"/>
                  </a:lnTo>
                  <a:lnTo>
                    <a:pt x="60" y="46"/>
                  </a:lnTo>
                  <a:lnTo>
                    <a:pt x="69" y="39"/>
                  </a:lnTo>
                  <a:lnTo>
                    <a:pt x="73" y="31"/>
                  </a:lnTo>
                  <a:lnTo>
                    <a:pt x="73" y="20"/>
                  </a:lnTo>
                  <a:lnTo>
                    <a:pt x="75" y="19"/>
                  </a:lnTo>
                  <a:lnTo>
                    <a:pt x="75" y="16"/>
                  </a:lnTo>
                  <a:lnTo>
                    <a:pt x="76" y="11"/>
                  </a:lnTo>
                  <a:lnTo>
                    <a:pt x="76" y="1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rgbClr val="C8D3E3"/>
            </a:solidFill>
            <a:ln w="9525">
              <a:solidFill>
                <a:srgbClr val="DEEBF7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71" name="Freeform 65"/>
            <p:cNvSpPr>
              <a:spLocks/>
            </p:cNvSpPr>
            <p:nvPr/>
          </p:nvSpPr>
          <p:spPr bwMode="auto">
            <a:xfrm>
              <a:off x="1805081" y="2453038"/>
              <a:ext cx="538455" cy="602845"/>
            </a:xfrm>
            <a:custGeom>
              <a:avLst/>
              <a:gdLst/>
              <a:ahLst/>
              <a:cxnLst>
                <a:cxn ang="0">
                  <a:pos x="317" y="36"/>
                </a:cxn>
                <a:cxn ang="0">
                  <a:pos x="323" y="61"/>
                </a:cxn>
                <a:cxn ang="0">
                  <a:pos x="315" y="79"/>
                </a:cxn>
                <a:cxn ang="0">
                  <a:pos x="343" y="83"/>
                </a:cxn>
                <a:cxn ang="0">
                  <a:pos x="340" y="95"/>
                </a:cxn>
                <a:cxn ang="0">
                  <a:pos x="333" y="124"/>
                </a:cxn>
                <a:cxn ang="0">
                  <a:pos x="320" y="161"/>
                </a:cxn>
                <a:cxn ang="0">
                  <a:pos x="300" y="167"/>
                </a:cxn>
                <a:cxn ang="0">
                  <a:pos x="288" y="181"/>
                </a:cxn>
                <a:cxn ang="0">
                  <a:pos x="277" y="192"/>
                </a:cxn>
                <a:cxn ang="0">
                  <a:pos x="260" y="224"/>
                </a:cxn>
                <a:cxn ang="0">
                  <a:pos x="251" y="257"/>
                </a:cxn>
                <a:cxn ang="0">
                  <a:pos x="251" y="264"/>
                </a:cxn>
                <a:cxn ang="0">
                  <a:pos x="231" y="257"/>
                </a:cxn>
                <a:cxn ang="0">
                  <a:pos x="222" y="260"/>
                </a:cxn>
                <a:cxn ang="0">
                  <a:pos x="205" y="283"/>
                </a:cxn>
                <a:cxn ang="0">
                  <a:pos x="195" y="311"/>
                </a:cxn>
                <a:cxn ang="0">
                  <a:pos x="205" y="316"/>
                </a:cxn>
                <a:cxn ang="0">
                  <a:pos x="199" y="336"/>
                </a:cxn>
                <a:cxn ang="0">
                  <a:pos x="161" y="374"/>
                </a:cxn>
                <a:cxn ang="0">
                  <a:pos x="138" y="359"/>
                </a:cxn>
                <a:cxn ang="0">
                  <a:pos x="132" y="339"/>
                </a:cxn>
                <a:cxn ang="0">
                  <a:pos x="141" y="333"/>
                </a:cxn>
                <a:cxn ang="0">
                  <a:pos x="156" y="310"/>
                </a:cxn>
                <a:cxn ang="0">
                  <a:pos x="169" y="273"/>
                </a:cxn>
                <a:cxn ang="0">
                  <a:pos x="163" y="257"/>
                </a:cxn>
                <a:cxn ang="0">
                  <a:pos x="161" y="276"/>
                </a:cxn>
                <a:cxn ang="0">
                  <a:pos x="146" y="303"/>
                </a:cxn>
                <a:cxn ang="0">
                  <a:pos x="141" y="294"/>
                </a:cxn>
                <a:cxn ang="0">
                  <a:pos x="132" y="298"/>
                </a:cxn>
                <a:cxn ang="0">
                  <a:pos x="148" y="274"/>
                </a:cxn>
                <a:cxn ang="0">
                  <a:pos x="126" y="283"/>
                </a:cxn>
                <a:cxn ang="0">
                  <a:pos x="122" y="276"/>
                </a:cxn>
                <a:cxn ang="0">
                  <a:pos x="118" y="281"/>
                </a:cxn>
                <a:cxn ang="0">
                  <a:pos x="105" y="297"/>
                </a:cxn>
                <a:cxn ang="0">
                  <a:pos x="103" y="317"/>
                </a:cxn>
                <a:cxn ang="0">
                  <a:pos x="95" y="341"/>
                </a:cxn>
                <a:cxn ang="0">
                  <a:pos x="76" y="309"/>
                </a:cxn>
                <a:cxn ang="0">
                  <a:pos x="70" y="293"/>
                </a:cxn>
                <a:cxn ang="0">
                  <a:pos x="57" y="283"/>
                </a:cxn>
                <a:cxn ang="0">
                  <a:pos x="60" y="294"/>
                </a:cxn>
                <a:cxn ang="0">
                  <a:pos x="44" y="284"/>
                </a:cxn>
                <a:cxn ang="0">
                  <a:pos x="32" y="287"/>
                </a:cxn>
                <a:cxn ang="0">
                  <a:pos x="39" y="257"/>
                </a:cxn>
                <a:cxn ang="0">
                  <a:pos x="50" y="233"/>
                </a:cxn>
                <a:cxn ang="0">
                  <a:pos x="50" y="215"/>
                </a:cxn>
                <a:cxn ang="0">
                  <a:pos x="42" y="202"/>
                </a:cxn>
                <a:cxn ang="0">
                  <a:pos x="30" y="195"/>
                </a:cxn>
                <a:cxn ang="0">
                  <a:pos x="20" y="198"/>
                </a:cxn>
                <a:cxn ang="0">
                  <a:pos x="1" y="204"/>
                </a:cxn>
                <a:cxn ang="0">
                  <a:pos x="70" y="187"/>
                </a:cxn>
                <a:cxn ang="0">
                  <a:pos x="133" y="172"/>
                </a:cxn>
                <a:cxn ang="0">
                  <a:pos x="138" y="131"/>
                </a:cxn>
                <a:cxn ang="0">
                  <a:pos x="171" y="121"/>
                </a:cxn>
                <a:cxn ang="0">
                  <a:pos x="173" y="101"/>
                </a:cxn>
                <a:cxn ang="0">
                  <a:pos x="201" y="91"/>
                </a:cxn>
                <a:cxn ang="0">
                  <a:pos x="199" y="65"/>
                </a:cxn>
                <a:cxn ang="0">
                  <a:pos x="235" y="53"/>
                </a:cxn>
                <a:cxn ang="0">
                  <a:pos x="271" y="42"/>
                </a:cxn>
                <a:cxn ang="0">
                  <a:pos x="294" y="0"/>
                </a:cxn>
              </a:cxnLst>
              <a:rect l="0" t="0" r="r" b="b"/>
              <a:pathLst>
                <a:path w="348" h="377">
                  <a:moveTo>
                    <a:pt x="294" y="0"/>
                  </a:moveTo>
                  <a:lnTo>
                    <a:pt x="301" y="10"/>
                  </a:lnTo>
                  <a:lnTo>
                    <a:pt x="308" y="23"/>
                  </a:lnTo>
                  <a:lnTo>
                    <a:pt x="317" y="36"/>
                  </a:lnTo>
                  <a:lnTo>
                    <a:pt x="323" y="49"/>
                  </a:lnTo>
                  <a:lnTo>
                    <a:pt x="327" y="58"/>
                  </a:lnTo>
                  <a:lnTo>
                    <a:pt x="324" y="61"/>
                  </a:lnTo>
                  <a:lnTo>
                    <a:pt x="323" y="61"/>
                  </a:lnTo>
                  <a:lnTo>
                    <a:pt x="321" y="62"/>
                  </a:lnTo>
                  <a:lnTo>
                    <a:pt x="318" y="63"/>
                  </a:lnTo>
                  <a:lnTo>
                    <a:pt x="315" y="69"/>
                  </a:lnTo>
                  <a:lnTo>
                    <a:pt x="315" y="79"/>
                  </a:lnTo>
                  <a:lnTo>
                    <a:pt x="320" y="83"/>
                  </a:lnTo>
                  <a:lnTo>
                    <a:pt x="327" y="85"/>
                  </a:lnTo>
                  <a:lnTo>
                    <a:pt x="334" y="83"/>
                  </a:lnTo>
                  <a:lnTo>
                    <a:pt x="343" y="83"/>
                  </a:lnTo>
                  <a:lnTo>
                    <a:pt x="348" y="85"/>
                  </a:lnTo>
                  <a:lnTo>
                    <a:pt x="347" y="89"/>
                  </a:lnTo>
                  <a:lnTo>
                    <a:pt x="346" y="92"/>
                  </a:lnTo>
                  <a:lnTo>
                    <a:pt x="340" y="95"/>
                  </a:lnTo>
                  <a:lnTo>
                    <a:pt x="340" y="102"/>
                  </a:lnTo>
                  <a:lnTo>
                    <a:pt x="337" y="108"/>
                  </a:lnTo>
                  <a:lnTo>
                    <a:pt x="333" y="109"/>
                  </a:lnTo>
                  <a:lnTo>
                    <a:pt x="333" y="124"/>
                  </a:lnTo>
                  <a:lnTo>
                    <a:pt x="334" y="137"/>
                  </a:lnTo>
                  <a:lnTo>
                    <a:pt x="333" y="149"/>
                  </a:lnTo>
                  <a:lnTo>
                    <a:pt x="327" y="161"/>
                  </a:lnTo>
                  <a:lnTo>
                    <a:pt x="320" y="161"/>
                  </a:lnTo>
                  <a:lnTo>
                    <a:pt x="318" y="162"/>
                  </a:lnTo>
                  <a:lnTo>
                    <a:pt x="307" y="168"/>
                  </a:lnTo>
                  <a:lnTo>
                    <a:pt x="303" y="168"/>
                  </a:lnTo>
                  <a:lnTo>
                    <a:pt x="300" y="167"/>
                  </a:lnTo>
                  <a:lnTo>
                    <a:pt x="292" y="167"/>
                  </a:lnTo>
                  <a:lnTo>
                    <a:pt x="291" y="168"/>
                  </a:lnTo>
                  <a:lnTo>
                    <a:pt x="291" y="178"/>
                  </a:lnTo>
                  <a:lnTo>
                    <a:pt x="288" y="181"/>
                  </a:lnTo>
                  <a:lnTo>
                    <a:pt x="284" y="182"/>
                  </a:lnTo>
                  <a:lnTo>
                    <a:pt x="281" y="185"/>
                  </a:lnTo>
                  <a:lnTo>
                    <a:pt x="280" y="188"/>
                  </a:lnTo>
                  <a:lnTo>
                    <a:pt x="277" y="192"/>
                  </a:lnTo>
                  <a:lnTo>
                    <a:pt x="268" y="195"/>
                  </a:lnTo>
                  <a:lnTo>
                    <a:pt x="260" y="200"/>
                  </a:lnTo>
                  <a:lnTo>
                    <a:pt x="258" y="210"/>
                  </a:lnTo>
                  <a:lnTo>
                    <a:pt x="260" y="224"/>
                  </a:lnTo>
                  <a:lnTo>
                    <a:pt x="264" y="238"/>
                  </a:lnTo>
                  <a:lnTo>
                    <a:pt x="258" y="247"/>
                  </a:lnTo>
                  <a:lnTo>
                    <a:pt x="252" y="253"/>
                  </a:lnTo>
                  <a:lnTo>
                    <a:pt x="251" y="257"/>
                  </a:lnTo>
                  <a:lnTo>
                    <a:pt x="251" y="260"/>
                  </a:lnTo>
                  <a:lnTo>
                    <a:pt x="252" y="261"/>
                  </a:lnTo>
                  <a:lnTo>
                    <a:pt x="255" y="263"/>
                  </a:lnTo>
                  <a:lnTo>
                    <a:pt x="251" y="264"/>
                  </a:lnTo>
                  <a:lnTo>
                    <a:pt x="248" y="267"/>
                  </a:lnTo>
                  <a:lnTo>
                    <a:pt x="239" y="267"/>
                  </a:lnTo>
                  <a:lnTo>
                    <a:pt x="232" y="260"/>
                  </a:lnTo>
                  <a:lnTo>
                    <a:pt x="231" y="257"/>
                  </a:lnTo>
                  <a:lnTo>
                    <a:pt x="228" y="255"/>
                  </a:lnTo>
                  <a:lnTo>
                    <a:pt x="227" y="255"/>
                  </a:lnTo>
                  <a:lnTo>
                    <a:pt x="224" y="257"/>
                  </a:lnTo>
                  <a:lnTo>
                    <a:pt x="222" y="260"/>
                  </a:lnTo>
                  <a:lnTo>
                    <a:pt x="221" y="261"/>
                  </a:lnTo>
                  <a:lnTo>
                    <a:pt x="218" y="267"/>
                  </a:lnTo>
                  <a:lnTo>
                    <a:pt x="212" y="274"/>
                  </a:lnTo>
                  <a:lnTo>
                    <a:pt x="205" y="283"/>
                  </a:lnTo>
                  <a:lnTo>
                    <a:pt x="198" y="293"/>
                  </a:lnTo>
                  <a:lnTo>
                    <a:pt x="192" y="301"/>
                  </a:lnTo>
                  <a:lnTo>
                    <a:pt x="194" y="310"/>
                  </a:lnTo>
                  <a:lnTo>
                    <a:pt x="195" y="311"/>
                  </a:lnTo>
                  <a:lnTo>
                    <a:pt x="198" y="313"/>
                  </a:lnTo>
                  <a:lnTo>
                    <a:pt x="199" y="314"/>
                  </a:lnTo>
                  <a:lnTo>
                    <a:pt x="202" y="314"/>
                  </a:lnTo>
                  <a:lnTo>
                    <a:pt x="205" y="316"/>
                  </a:lnTo>
                  <a:lnTo>
                    <a:pt x="209" y="320"/>
                  </a:lnTo>
                  <a:lnTo>
                    <a:pt x="211" y="324"/>
                  </a:lnTo>
                  <a:lnTo>
                    <a:pt x="206" y="330"/>
                  </a:lnTo>
                  <a:lnTo>
                    <a:pt x="199" y="336"/>
                  </a:lnTo>
                  <a:lnTo>
                    <a:pt x="182" y="347"/>
                  </a:lnTo>
                  <a:lnTo>
                    <a:pt x="175" y="362"/>
                  </a:lnTo>
                  <a:lnTo>
                    <a:pt x="169" y="369"/>
                  </a:lnTo>
                  <a:lnTo>
                    <a:pt x="161" y="374"/>
                  </a:lnTo>
                  <a:lnTo>
                    <a:pt x="149" y="377"/>
                  </a:lnTo>
                  <a:lnTo>
                    <a:pt x="143" y="377"/>
                  </a:lnTo>
                  <a:lnTo>
                    <a:pt x="143" y="369"/>
                  </a:lnTo>
                  <a:lnTo>
                    <a:pt x="138" y="359"/>
                  </a:lnTo>
                  <a:lnTo>
                    <a:pt x="132" y="352"/>
                  </a:lnTo>
                  <a:lnTo>
                    <a:pt x="125" y="349"/>
                  </a:lnTo>
                  <a:lnTo>
                    <a:pt x="130" y="340"/>
                  </a:lnTo>
                  <a:lnTo>
                    <a:pt x="132" y="339"/>
                  </a:lnTo>
                  <a:lnTo>
                    <a:pt x="135" y="337"/>
                  </a:lnTo>
                  <a:lnTo>
                    <a:pt x="136" y="336"/>
                  </a:lnTo>
                  <a:lnTo>
                    <a:pt x="139" y="334"/>
                  </a:lnTo>
                  <a:lnTo>
                    <a:pt x="141" y="333"/>
                  </a:lnTo>
                  <a:lnTo>
                    <a:pt x="142" y="323"/>
                  </a:lnTo>
                  <a:lnTo>
                    <a:pt x="146" y="316"/>
                  </a:lnTo>
                  <a:lnTo>
                    <a:pt x="152" y="313"/>
                  </a:lnTo>
                  <a:lnTo>
                    <a:pt x="156" y="310"/>
                  </a:lnTo>
                  <a:lnTo>
                    <a:pt x="162" y="309"/>
                  </a:lnTo>
                  <a:lnTo>
                    <a:pt x="165" y="306"/>
                  </a:lnTo>
                  <a:lnTo>
                    <a:pt x="169" y="294"/>
                  </a:lnTo>
                  <a:lnTo>
                    <a:pt x="169" y="273"/>
                  </a:lnTo>
                  <a:lnTo>
                    <a:pt x="171" y="266"/>
                  </a:lnTo>
                  <a:lnTo>
                    <a:pt x="169" y="260"/>
                  </a:lnTo>
                  <a:lnTo>
                    <a:pt x="165" y="257"/>
                  </a:lnTo>
                  <a:lnTo>
                    <a:pt x="163" y="257"/>
                  </a:lnTo>
                  <a:lnTo>
                    <a:pt x="162" y="258"/>
                  </a:lnTo>
                  <a:lnTo>
                    <a:pt x="162" y="268"/>
                  </a:lnTo>
                  <a:lnTo>
                    <a:pt x="161" y="273"/>
                  </a:lnTo>
                  <a:lnTo>
                    <a:pt x="161" y="276"/>
                  </a:lnTo>
                  <a:lnTo>
                    <a:pt x="159" y="277"/>
                  </a:lnTo>
                  <a:lnTo>
                    <a:pt x="159" y="288"/>
                  </a:lnTo>
                  <a:lnTo>
                    <a:pt x="155" y="296"/>
                  </a:lnTo>
                  <a:lnTo>
                    <a:pt x="146" y="303"/>
                  </a:lnTo>
                  <a:lnTo>
                    <a:pt x="143" y="300"/>
                  </a:lnTo>
                  <a:lnTo>
                    <a:pt x="143" y="296"/>
                  </a:lnTo>
                  <a:lnTo>
                    <a:pt x="142" y="294"/>
                  </a:lnTo>
                  <a:lnTo>
                    <a:pt x="141" y="294"/>
                  </a:lnTo>
                  <a:lnTo>
                    <a:pt x="138" y="296"/>
                  </a:lnTo>
                  <a:lnTo>
                    <a:pt x="136" y="297"/>
                  </a:lnTo>
                  <a:lnTo>
                    <a:pt x="133" y="298"/>
                  </a:lnTo>
                  <a:lnTo>
                    <a:pt x="132" y="298"/>
                  </a:lnTo>
                  <a:lnTo>
                    <a:pt x="132" y="293"/>
                  </a:lnTo>
                  <a:lnTo>
                    <a:pt x="138" y="287"/>
                  </a:lnTo>
                  <a:lnTo>
                    <a:pt x="143" y="280"/>
                  </a:lnTo>
                  <a:lnTo>
                    <a:pt x="148" y="274"/>
                  </a:lnTo>
                  <a:lnTo>
                    <a:pt x="148" y="267"/>
                  </a:lnTo>
                  <a:lnTo>
                    <a:pt x="143" y="271"/>
                  </a:lnTo>
                  <a:lnTo>
                    <a:pt x="138" y="274"/>
                  </a:lnTo>
                  <a:lnTo>
                    <a:pt x="126" y="283"/>
                  </a:lnTo>
                  <a:lnTo>
                    <a:pt x="125" y="283"/>
                  </a:lnTo>
                  <a:lnTo>
                    <a:pt x="123" y="281"/>
                  </a:lnTo>
                  <a:lnTo>
                    <a:pt x="123" y="278"/>
                  </a:lnTo>
                  <a:lnTo>
                    <a:pt x="122" y="276"/>
                  </a:lnTo>
                  <a:lnTo>
                    <a:pt x="122" y="274"/>
                  </a:lnTo>
                  <a:lnTo>
                    <a:pt x="120" y="274"/>
                  </a:lnTo>
                  <a:lnTo>
                    <a:pt x="119" y="277"/>
                  </a:lnTo>
                  <a:lnTo>
                    <a:pt x="118" y="281"/>
                  </a:lnTo>
                  <a:lnTo>
                    <a:pt x="115" y="293"/>
                  </a:lnTo>
                  <a:lnTo>
                    <a:pt x="112" y="294"/>
                  </a:lnTo>
                  <a:lnTo>
                    <a:pt x="110" y="294"/>
                  </a:lnTo>
                  <a:lnTo>
                    <a:pt x="105" y="297"/>
                  </a:lnTo>
                  <a:lnTo>
                    <a:pt x="103" y="298"/>
                  </a:lnTo>
                  <a:lnTo>
                    <a:pt x="102" y="301"/>
                  </a:lnTo>
                  <a:lnTo>
                    <a:pt x="100" y="310"/>
                  </a:lnTo>
                  <a:lnTo>
                    <a:pt x="103" y="317"/>
                  </a:lnTo>
                  <a:lnTo>
                    <a:pt x="106" y="326"/>
                  </a:lnTo>
                  <a:lnTo>
                    <a:pt x="106" y="334"/>
                  </a:lnTo>
                  <a:lnTo>
                    <a:pt x="103" y="337"/>
                  </a:lnTo>
                  <a:lnTo>
                    <a:pt x="95" y="341"/>
                  </a:lnTo>
                  <a:lnTo>
                    <a:pt x="95" y="329"/>
                  </a:lnTo>
                  <a:lnTo>
                    <a:pt x="93" y="317"/>
                  </a:lnTo>
                  <a:lnTo>
                    <a:pt x="89" y="313"/>
                  </a:lnTo>
                  <a:lnTo>
                    <a:pt x="76" y="309"/>
                  </a:lnTo>
                  <a:lnTo>
                    <a:pt x="73" y="307"/>
                  </a:lnTo>
                  <a:lnTo>
                    <a:pt x="72" y="306"/>
                  </a:lnTo>
                  <a:lnTo>
                    <a:pt x="70" y="301"/>
                  </a:lnTo>
                  <a:lnTo>
                    <a:pt x="70" y="293"/>
                  </a:lnTo>
                  <a:lnTo>
                    <a:pt x="67" y="286"/>
                  </a:lnTo>
                  <a:lnTo>
                    <a:pt x="63" y="280"/>
                  </a:lnTo>
                  <a:lnTo>
                    <a:pt x="57" y="278"/>
                  </a:lnTo>
                  <a:lnTo>
                    <a:pt x="57" y="283"/>
                  </a:lnTo>
                  <a:lnTo>
                    <a:pt x="59" y="286"/>
                  </a:lnTo>
                  <a:lnTo>
                    <a:pt x="59" y="287"/>
                  </a:lnTo>
                  <a:lnTo>
                    <a:pt x="60" y="290"/>
                  </a:lnTo>
                  <a:lnTo>
                    <a:pt x="60" y="294"/>
                  </a:lnTo>
                  <a:lnTo>
                    <a:pt x="55" y="297"/>
                  </a:lnTo>
                  <a:lnTo>
                    <a:pt x="52" y="296"/>
                  </a:lnTo>
                  <a:lnTo>
                    <a:pt x="49" y="293"/>
                  </a:lnTo>
                  <a:lnTo>
                    <a:pt x="44" y="284"/>
                  </a:lnTo>
                  <a:lnTo>
                    <a:pt x="39" y="281"/>
                  </a:lnTo>
                  <a:lnTo>
                    <a:pt x="36" y="281"/>
                  </a:lnTo>
                  <a:lnTo>
                    <a:pt x="32" y="286"/>
                  </a:lnTo>
                  <a:lnTo>
                    <a:pt x="32" y="287"/>
                  </a:lnTo>
                  <a:lnTo>
                    <a:pt x="30" y="288"/>
                  </a:lnTo>
                  <a:lnTo>
                    <a:pt x="24" y="288"/>
                  </a:lnTo>
                  <a:lnTo>
                    <a:pt x="33" y="274"/>
                  </a:lnTo>
                  <a:lnTo>
                    <a:pt x="39" y="257"/>
                  </a:lnTo>
                  <a:lnTo>
                    <a:pt x="42" y="241"/>
                  </a:lnTo>
                  <a:lnTo>
                    <a:pt x="44" y="237"/>
                  </a:lnTo>
                  <a:lnTo>
                    <a:pt x="47" y="234"/>
                  </a:lnTo>
                  <a:lnTo>
                    <a:pt x="50" y="233"/>
                  </a:lnTo>
                  <a:lnTo>
                    <a:pt x="53" y="230"/>
                  </a:lnTo>
                  <a:lnTo>
                    <a:pt x="55" y="225"/>
                  </a:lnTo>
                  <a:lnTo>
                    <a:pt x="53" y="221"/>
                  </a:lnTo>
                  <a:lnTo>
                    <a:pt x="50" y="215"/>
                  </a:lnTo>
                  <a:lnTo>
                    <a:pt x="47" y="212"/>
                  </a:lnTo>
                  <a:lnTo>
                    <a:pt x="47" y="204"/>
                  </a:lnTo>
                  <a:lnTo>
                    <a:pt x="46" y="202"/>
                  </a:lnTo>
                  <a:lnTo>
                    <a:pt x="42" y="202"/>
                  </a:lnTo>
                  <a:lnTo>
                    <a:pt x="39" y="201"/>
                  </a:lnTo>
                  <a:lnTo>
                    <a:pt x="37" y="201"/>
                  </a:lnTo>
                  <a:lnTo>
                    <a:pt x="34" y="200"/>
                  </a:lnTo>
                  <a:lnTo>
                    <a:pt x="30" y="195"/>
                  </a:lnTo>
                  <a:lnTo>
                    <a:pt x="26" y="195"/>
                  </a:lnTo>
                  <a:lnTo>
                    <a:pt x="24" y="197"/>
                  </a:lnTo>
                  <a:lnTo>
                    <a:pt x="22" y="197"/>
                  </a:lnTo>
                  <a:lnTo>
                    <a:pt x="20" y="198"/>
                  </a:lnTo>
                  <a:lnTo>
                    <a:pt x="16" y="200"/>
                  </a:lnTo>
                  <a:lnTo>
                    <a:pt x="10" y="200"/>
                  </a:lnTo>
                  <a:lnTo>
                    <a:pt x="1" y="202"/>
                  </a:lnTo>
                  <a:lnTo>
                    <a:pt x="1" y="204"/>
                  </a:lnTo>
                  <a:lnTo>
                    <a:pt x="0" y="190"/>
                  </a:lnTo>
                  <a:lnTo>
                    <a:pt x="0" y="175"/>
                  </a:lnTo>
                  <a:lnTo>
                    <a:pt x="49" y="184"/>
                  </a:lnTo>
                  <a:lnTo>
                    <a:pt x="70" y="187"/>
                  </a:lnTo>
                  <a:lnTo>
                    <a:pt x="90" y="188"/>
                  </a:lnTo>
                  <a:lnTo>
                    <a:pt x="109" y="187"/>
                  </a:lnTo>
                  <a:lnTo>
                    <a:pt x="123" y="181"/>
                  </a:lnTo>
                  <a:lnTo>
                    <a:pt x="133" y="172"/>
                  </a:lnTo>
                  <a:lnTo>
                    <a:pt x="138" y="161"/>
                  </a:lnTo>
                  <a:lnTo>
                    <a:pt x="138" y="149"/>
                  </a:lnTo>
                  <a:lnTo>
                    <a:pt x="136" y="141"/>
                  </a:lnTo>
                  <a:lnTo>
                    <a:pt x="138" y="131"/>
                  </a:lnTo>
                  <a:lnTo>
                    <a:pt x="142" y="122"/>
                  </a:lnTo>
                  <a:lnTo>
                    <a:pt x="149" y="119"/>
                  </a:lnTo>
                  <a:lnTo>
                    <a:pt x="163" y="122"/>
                  </a:lnTo>
                  <a:lnTo>
                    <a:pt x="171" y="121"/>
                  </a:lnTo>
                  <a:lnTo>
                    <a:pt x="176" y="115"/>
                  </a:lnTo>
                  <a:lnTo>
                    <a:pt x="178" y="111"/>
                  </a:lnTo>
                  <a:lnTo>
                    <a:pt x="175" y="105"/>
                  </a:lnTo>
                  <a:lnTo>
                    <a:pt x="173" y="101"/>
                  </a:lnTo>
                  <a:lnTo>
                    <a:pt x="176" y="96"/>
                  </a:lnTo>
                  <a:lnTo>
                    <a:pt x="189" y="98"/>
                  </a:lnTo>
                  <a:lnTo>
                    <a:pt x="196" y="95"/>
                  </a:lnTo>
                  <a:lnTo>
                    <a:pt x="201" y="91"/>
                  </a:lnTo>
                  <a:lnTo>
                    <a:pt x="202" y="85"/>
                  </a:lnTo>
                  <a:lnTo>
                    <a:pt x="201" y="78"/>
                  </a:lnTo>
                  <a:lnTo>
                    <a:pt x="199" y="72"/>
                  </a:lnTo>
                  <a:lnTo>
                    <a:pt x="199" y="65"/>
                  </a:lnTo>
                  <a:lnTo>
                    <a:pt x="217" y="65"/>
                  </a:lnTo>
                  <a:lnTo>
                    <a:pt x="221" y="63"/>
                  </a:lnTo>
                  <a:lnTo>
                    <a:pt x="227" y="62"/>
                  </a:lnTo>
                  <a:lnTo>
                    <a:pt x="235" y="53"/>
                  </a:lnTo>
                  <a:lnTo>
                    <a:pt x="239" y="46"/>
                  </a:lnTo>
                  <a:lnTo>
                    <a:pt x="254" y="48"/>
                  </a:lnTo>
                  <a:lnTo>
                    <a:pt x="264" y="46"/>
                  </a:lnTo>
                  <a:lnTo>
                    <a:pt x="271" y="42"/>
                  </a:lnTo>
                  <a:lnTo>
                    <a:pt x="277" y="35"/>
                  </a:lnTo>
                  <a:lnTo>
                    <a:pt x="281" y="25"/>
                  </a:lnTo>
                  <a:lnTo>
                    <a:pt x="287" y="12"/>
                  </a:lnTo>
                  <a:lnTo>
                    <a:pt x="294" y="0"/>
                  </a:lnTo>
                  <a:close/>
                </a:path>
              </a:pathLst>
            </a:custGeom>
            <a:solidFill>
              <a:srgbClr val="C8D3E3"/>
            </a:solidFill>
            <a:ln w="9525">
              <a:solidFill>
                <a:srgbClr val="DEEBF7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72" name="Freeform 66"/>
            <p:cNvSpPr>
              <a:spLocks/>
            </p:cNvSpPr>
            <p:nvPr/>
          </p:nvSpPr>
          <p:spPr bwMode="auto">
            <a:xfrm>
              <a:off x="838028" y="4495035"/>
              <a:ext cx="162465" cy="115132"/>
            </a:xfrm>
            <a:custGeom>
              <a:avLst/>
              <a:gdLst/>
              <a:ahLst/>
              <a:cxnLst>
                <a:cxn ang="0">
                  <a:pos x="79" y="0"/>
                </a:cxn>
                <a:cxn ang="0">
                  <a:pos x="82" y="5"/>
                </a:cxn>
                <a:cxn ang="0">
                  <a:pos x="83" y="13"/>
                </a:cxn>
                <a:cxn ang="0">
                  <a:pos x="86" y="21"/>
                </a:cxn>
                <a:cxn ang="0">
                  <a:pos x="89" y="25"/>
                </a:cxn>
                <a:cxn ang="0">
                  <a:pos x="95" y="28"/>
                </a:cxn>
                <a:cxn ang="0">
                  <a:pos x="99" y="28"/>
                </a:cxn>
                <a:cxn ang="0">
                  <a:pos x="102" y="29"/>
                </a:cxn>
                <a:cxn ang="0">
                  <a:pos x="105" y="32"/>
                </a:cxn>
                <a:cxn ang="0">
                  <a:pos x="102" y="32"/>
                </a:cxn>
                <a:cxn ang="0">
                  <a:pos x="96" y="35"/>
                </a:cxn>
                <a:cxn ang="0">
                  <a:pos x="95" y="38"/>
                </a:cxn>
                <a:cxn ang="0">
                  <a:pos x="93" y="39"/>
                </a:cxn>
                <a:cxn ang="0">
                  <a:pos x="92" y="42"/>
                </a:cxn>
                <a:cxn ang="0">
                  <a:pos x="90" y="43"/>
                </a:cxn>
                <a:cxn ang="0">
                  <a:pos x="87" y="45"/>
                </a:cxn>
                <a:cxn ang="0">
                  <a:pos x="82" y="42"/>
                </a:cxn>
                <a:cxn ang="0">
                  <a:pos x="79" y="39"/>
                </a:cxn>
                <a:cxn ang="0">
                  <a:pos x="76" y="35"/>
                </a:cxn>
                <a:cxn ang="0">
                  <a:pos x="73" y="32"/>
                </a:cxn>
                <a:cxn ang="0">
                  <a:pos x="70" y="31"/>
                </a:cxn>
                <a:cxn ang="0">
                  <a:pos x="66" y="29"/>
                </a:cxn>
                <a:cxn ang="0">
                  <a:pos x="60" y="35"/>
                </a:cxn>
                <a:cxn ang="0">
                  <a:pos x="59" y="43"/>
                </a:cxn>
                <a:cxn ang="0">
                  <a:pos x="59" y="53"/>
                </a:cxn>
                <a:cxn ang="0">
                  <a:pos x="57" y="64"/>
                </a:cxn>
                <a:cxn ang="0">
                  <a:pos x="53" y="71"/>
                </a:cxn>
                <a:cxn ang="0">
                  <a:pos x="50" y="72"/>
                </a:cxn>
                <a:cxn ang="0">
                  <a:pos x="43" y="72"/>
                </a:cxn>
                <a:cxn ang="0">
                  <a:pos x="40" y="71"/>
                </a:cxn>
                <a:cxn ang="0">
                  <a:pos x="37" y="68"/>
                </a:cxn>
                <a:cxn ang="0">
                  <a:pos x="36" y="65"/>
                </a:cxn>
                <a:cxn ang="0">
                  <a:pos x="20" y="61"/>
                </a:cxn>
                <a:cxn ang="0">
                  <a:pos x="10" y="55"/>
                </a:cxn>
                <a:cxn ang="0">
                  <a:pos x="4" y="48"/>
                </a:cxn>
                <a:cxn ang="0">
                  <a:pos x="1" y="39"/>
                </a:cxn>
                <a:cxn ang="0">
                  <a:pos x="0" y="29"/>
                </a:cxn>
                <a:cxn ang="0">
                  <a:pos x="0" y="18"/>
                </a:cxn>
                <a:cxn ang="0">
                  <a:pos x="10" y="21"/>
                </a:cxn>
                <a:cxn ang="0">
                  <a:pos x="17" y="19"/>
                </a:cxn>
                <a:cxn ang="0">
                  <a:pos x="24" y="16"/>
                </a:cxn>
                <a:cxn ang="0">
                  <a:pos x="29" y="13"/>
                </a:cxn>
                <a:cxn ang="0">
                  <a:pos x="32" y="13"/>
                </a:cxn>
                <a:cxn ang="0">
                  <a:pos x="36" y="15"/>
                </a:cxn>
                <a:cxn ang="0">
                  <a:pos x="39" y="16"/>
                </a:cxn>
                <a:cxn ang="0">
                  <a:pos x="42" y="19"/>
                </a:cxn>
                <a:cxn ang="0">
                  <a:pos x="44" y="21"/>
                </a:cxn>
                <a:cxn ang="0">
                  <a:pos x="49" y="22"/>
                </a:cxn>
                <a:cxn ang="0">
                  <a:pos x="52" y="22"/>
                </a:cxn>
                <a:cxn ang="0">
                  <a:pos x="56" y="21"/>
                </a:cxn>
                <a:cxn ang="0">
                  <a:pos x="59" y="19"/>
                </a:cxn>
                <a:cxn ang="0">
                  <a:pos x="63" y="18"/>
                </a:cxn>
                <a:cxn ang="0">
                  <a:pos x="69" y="15"/>
                </a:cxn>
                <a:cxn ang="0">
                  <a:pos x="70" y="13"/>
                </a:cxn>
                <a:cxn ang="0">
                  <a:pos x="76" y="2"/>
                </a:cxn>
                <a:cxn ang="0">
                  <a:pos x="79" y="0"/>
                </a:cxn>
              </a:cxnLst>
              <a:rect l="0" t="0" r="r" b="b"/>
              <a:pathLst>
                <a:path w="105" h="72">
                  <a:moveTo>
                    <a:pt x="79" y="0"/>
                  </a:moveTo>
                  <a:lnTo>
                    <a:pt x="82" y="5"/>
                  </a:lnTo>
                  <a:lnTo>
                    <a:pt x="83" y="13"/>
                  </a:lnTo>
                  <a:lnTo>
                    <a:pt x="86" y="21"/>
                  </a:lnTo>
                  <a:lnTo>
                    <a:pt x="89" y="25"/>
                  </a:lnTo>
                  <a:lnTo>
                    <a:pt x="95" y="28"/>
                  </a:lnTo>
                  <a:lnTo>
                    <a:pt x="99" y="28"/>
                  </a:lnTo>
                  <a:lnTo>
                    <a:pt x="102" y="29"/>
                  </a:lnTo>
                  <a:lnTo>
                    <a:pt x="105" y="32"/>
                  </a:lnTo>
                  <a:lnTo>
                    <a:pt x="102" y="32"/>
                  </a:lnTo>
                  <a:lnTo>
                    <a:pt x="96" y="35"/>
                  </a:lnTo>
                  <a:lnTo>
                    <a:pt x="95" y="38"/>
                  </a:lnTo>
                  <a:lnTo>
                    <a:pt x="93" y="39"/>
                  </a:lnTo>
                  <a:lnTo>
                    <a:pt x="92" y="42"/>
                  </a:lnTo>
                  <a:lnTo>
                    <a:pt x="90" y="43"/>
                  </a:lnTo>
                  <a:lnTo>
                    <a:pt x="87" y="45"/>
                  </a:lnTo>
                  <a:lnTo>
                    <a:pt x="82" y="42"/>
                  </a:lnTo>
                  <a:lnTo>
                    <a:pt x="79" y="39"/>
                  </a:lnTo>
                  <a:lnTo>
                    <a:pt x="76" y="35"/>
                  </a:lnTo>
                  <a:lnTo>
                    <a:pt x="73" y="32"/>
                  </a:lnTo>
                  <a:lnTo>
                    <a:pt x="70" y="31"/>
                  </a:lnTo>
                  <a:lnTo>
                    <a:pt x="66" y="29"/>
                  </a:lnTo>
                  <a:lnTo>
                    <a:pt x="60" y="35"/>
                  </a:lnTo>
                  <a:lnTo>
                    <a:pt x="59" y="43"/>
                  </a:lnTo>
                  <a:lnTo>
                    <a:pt x="59" y="53"/>
                  </a:lnTo>
                  <a:lnTo>
                    <a:pt x="57" y="64"/>
                  </a:lnTo>
                  <a:lnTo>
                    <a:pt x="53" y="71"/>
                  </a:lnTo>
                  <a:lnTo>
                    <a:pt x="50" y="72"/>
                  </a:lnTo>
                  <a:lnTo>
                    <a:pt x="43" y="72"/>
                  </a:lnTo>
                  <a:lnTo>
                    <a:pt x="40" y="71"/>
                  </a:lnTo>
                  <a:lnTo>
                    <a:pt x="37" y="68"/>
                  </a:lnTo>
                  <a:lnTo>
                    <a:pt x="36" y="65"/>
                  </a:lnTo>
                  <a:lnTo>
                    <a:pt x="20" y="61"/>
                  </a:lnTo>
                  <a:lnTo>
                    <a:pt x="10" y="55"/>
                  </a:lnTo>
                  <a:lnTo>
                    <a:pt x="4" y="48"/>
                  </a:lnTo>
                  <a:lnTo>
                    <a:pt x="1" y="39"/>
                  </a:lnTo>
                  <a:lnTo>
                    <a:pt x="0" y="29"/>
                  </a:lnTo>
                  <a:lnTo>
                    <a:pt x="0" y="18"/>
                  </a:lnTo>
                  <a:lnTo>
                    <a:pt x="10" y="21"/>
                  </a:lnTo>
                  <a:lnTo>
                    <a:pt x="17" y="19"/>
                  </a:lnTo>
                  <a:lnTo>
                    <a:pt x="24" y="16"/>
                  </a:lnTo>
                  <a:lnTo>
                    <a:pt x="29" y="13"/>
                  </a:lnTo>
                  <a:lnTo>
                    <a:pt x="32" y="13"/>
                  </a:lnTo>
                  <a:lnTo>
                    <a:pt x="36" y="15"/>
                  </a:lnTo>
                  <a:lnTo>
                    <a:pt x="39" y="16"/>
                  </a:lnTo>
                  <a:lnTo>
                    <a:pt x="42" y="19"/>
                  </a:lnTo>
                  <a:lnTo>
                    <a:pt x="44" y="21"/>
                  </a:lnTo>
                  <a:lnTo>
                    <a:pt x="49" y="22"/>
                  </a:lnTo>
                  <a:lnTo>
                    <a:pt x="52" y="22"/>
                  </a:lnTo>
                  <a:lnTo>
                    <a:pt x="56" y="21"/>
                  </a:lnTo>
                  <a:lnTo>
                    <a:pt x="59" y="19"/>
                  </a:lnTo>
                  <a:lnTo>
                    <a:pt x="63" y="18"/>
                  </a:lnTo>
                  <a:lnTo>
                    <a:pt x="69" y="15"/>
                  </a:lnTo>
                  <a:lnTo>
                    <a:pt x="70" y="13"/>
                  </a:lnTo>
                  <a:lnTo>
                    <a:pt x="76" y="2"/>
                  </a:lnTo>
                  <a:lnTo>
                    <a:pt x="79" y="0"/>
                  </a:lnTo>
                  <a:close/>
                </a:path>
              </a:pathLst>
            </a:custGeom>
            <a:solidFill>
              <a:srgbClr val="276399"/>
            </a:solidFill>
            <a:ln w="9525">
              <a:solidFill>
                <a:srgbClr val="DEEBF7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73" name="Freeform 67"/>
            <p:cNvSpPr>
              <a:spLocks/>
            </p:cNvSpPr>
            <p:nvPr/>
          </p:nvSpPr>
          <p:spPr bwMode="auto">
            <a:xfrm>
              <a:off x="899919" y="4541408"/>
              <a:ext cx="171748" cy="151911"/>
            </a:xfrm>
            <a:custGeom>
              <a:avLst/>
              <a:gdLst/>
              <a:ahLst/>
              <a:cxnLst>
                <a:cxn ang="0">
                  <a:pos x="30" y="2"/>
                </a:cxn>
                <a:cxn ang="0">
                  <a:pos x="36" y="6"/>
                </a:cxn>
                <a:cxn ang="0">
                  <a:pos x="42" y="13"/>
                </a:cxn>
                <a:cxn ang="0">
                  <a:pos x="50" y="14"/>
                </a:cxn>
                <a:cxn ang="0">
                  <a:pos x="53" y="10"/>
                </a:cxn>
                <a:cxn ang="0">
                  <a:pos x="56" y="6"/>
                </a:cxn>
                <a:cxn ang="0">
                  <a:pos x="65" y="3"/>
                </a:cxn>
                <a:cxn ang="0">
                  <a:pos x="66" y="7"/>
                </a:cxn>
                <a:cxn ang="0">
                  <a:pos x="68" y="12"/>
                </a:cxn>
                <a:cxn ang="0">
                  <a:pos x="73" y="14"/>
                </a:cxn>
                <a:cxn ang="0">
                  <a:pos x="78" y="16"/>
                </a:cxn>
                <a:cxn ang="0">
                  <a:pos x="86" y="22"/>
                </a:cxn>
                <a:cxn ang="0">
                  <a:pos x="91" y="29"/>
                </a:cxn>
                <a:cxn ang="0">
                  <a:pos x="89" y="32"/>
                </a:cxn>
                <a:cxn ang="0">
                  <a:pos x="85" y="37"/>
                </a:cxn>
                <a:cxn ang="0">
                  <a:pos x="88" y="42"/>
                </a:cxn>
                <a:cxn ang="0">
                  <a:pos x="98" y="43"/>
                </a:cxn>
                <a:cxn ang="0">
                  <a:pos x="105" y="42"/>
                </a:cxn>
                <a:cxn ang="0">
                  <a:pos x="111" y="46"/>
                </a:cxn>
                <a:cxn ang="0">
                  <a:pos x="109" y="55"/>
                </a:cxn>
                <a:cxn ang="0">
                  <a:pos x="92" y="65"/>
                </a:cxn>
                <a:cxn ang="0">
                  <a:pos x="73" y="72"/>
                </a:cxn>
                <a:cxn ang="0">
                  <a:pos x="68" y="85"/>
                </a:cxn>
                <a:cxn ang="0">
                  <a:pos x="60" y="95"/>
                </a:cxn>
                <a:cxn ang="0">
                  <a:pos x="55" y="90"/>
                </a:cxn>
                <a:cxn ang="0">
                  <a:pos x="50" y="86"/>
                </a:cxn>
                <a:cxn ang="0">
                  <a:pos x="42" y="88"/>
                </a:cxn>
                <a:cxn ang="0">
                  <a:pos x="23" y="90"/>
                </a:cxn>
                <a:cxn ang="0">
                  <a:pos x="12" y="83"/>
                </a:cxn>
                <a:cxn ang="0">
                  <a:pos x="4" y="75"/>
                </a:cxn>
                <a:cxn ang="0">
                  <a:pos x="0" y="42"/>
                </a:cxn>
                <a:cxn ang="0">
                  <a:pos x="10" y="43"/>
                </a:cxn>
                <a:cxn ang="0">
                  <a:pos x="17" y="35"/>
                </a:cxn>
                <a:cxn ang="0">
                  <a:pos x="19" y="14"/>
                </a:cxn>
                <a:cxn ang="0">
                  <a:pos x="26" y="0"/>
                </a:cxn>
              </a:cxnLst>
              <a:rect l="0" t="0" r="r" b="b"/>
              <a:pathLst>
                <a:path w="111" h="95">
                  <a:moveTo>
                    <a:pt x="26" y="0"/>
                  </a:moveTo>
                  <a:lnTo>
                    <a:pt x="30" y="2"/>
                  </a:lnTo>
                  <a:lnTo>
                    <a:pt x="33" y="3"/>
                  </a:lnTo>
                  <a:lnTo>
                    <a:pt x="36" y="6"/>
                  </a:lnTo>
                  <a:lnTo>
                    <a:pt x="39" y="10"/>
                  </a:lnTo>
                  <a:lnTo>
                    <a:pt x="42" y="13"/>
                  </a:lnTo>
                  <a:lnTo>
                    <a:pt x="47" y="16"/>
                  </a:lnTo>
                  <a:lnTo>
                    <a:pt x="50" y="14"/>
                  </a:lnTo>
                  <a:lnTo>
                    <a:pt x="52" y="13"/>
                  </a:lnTo>
                  <a:lnTo>
                    <a:pt x="53" y="10"/>
                  </a:lnTo>
                  <a:lnTo>
                    <a:pt x="55" y="9"/>
                  </a:lnTo>
                  <a:lnTo>
                    <a:pt x="56" y="6"/>
                  </a:lnTo>
                  <a:lnTo>
                    <a:pt x="62" y="3"/>
                  </a:lnTo>
                  <a:lnTo>
                    <a:pt x="65" y="3"/>
                  </a:lnTo>
                  <a:lnTo>
                    <a:pt x="66" y="4"/>
                  </a:lnTo>
                  <a:lnTo>
                    <a:pt x="66" y="7"/>
                  </a:lnTo>
                  <a:lnTo>
                    <a:pt x="68" y="9"/>
                  </a:lnTo>
                  <a:lnTo>
                    <a:pt x="68" y="12"/>
                  </a:lnTo>
                  <a:lnTo>
                    <a:pt x="70" y="14"/>
                  </a:lnTo>
                  <a:lnTo>
                    <a:pt x="73" y="14"/>
                  </a:lnTo>
                  <a:lnTo>
                    <a:pt x="75" y="16"/>
                  </a:lnTo>
                  <a:lnTo>
                    <a:pt x="78" y="16"/>
                  </a:lnTo>
                  <a:lnTo>
                    <a:pt x="80" y="19"/>
                  </a:lnTo>
                  <a:lnTo>
                    <a:pt x="86" y="22"/>
                  </a:lnTo>
                  <a:lnTo>
                    <a:pt x="91" y="26"/>
                  </a:lnTo>
                  <a:lnTo>
                    <a:pt x="91" y="29"/>
                  </a:lnTo>
                  <a:lnTo>
                    <a:pt x="89" y="30"/>
                  </a:lnTo>
                  <a:lnTo>
                    <a:pt x="89" y="32"/>
                  </a:lnTo>
                  <a:lnTo>
                    <a:pt x="85" y="36"/>
                  </a:lnTo>
                  <a:lnTo>
                    <a:pt x="85" y="37"/>
                  </a:lnTo>
                  <a:lnTo>
                    <a:pt x="86" y="39"/>
                  </a:lnTo>
                  <a:lnTo>
                    <a:pt x="88" y="42"/>
                  </a:lnTo>
                  <a:lnTo>
                    <a:pt x="92" y="45"/>
                  </a:lnTo>
                  <a:lnTo>
                    <a:pt x="98" y="43"/>
                  </a:lnTo>
                  <a:lnTo>
                    <a:pt x="102" y="42"/>
                  </a:lnTo>
                  <a:lnTo>
                    <a:pt x="105" y="42"/>
                  </a:lnTo>
                  <a:lnTo>
                    <a:pt x="108" y="43"/>
                  </a:lnTo>
                  <a:lnTo>
                    <a:pt x="111" y="46"/>
                  </a:lnTo>
                  <a:lnTo>
                    <a:pt x="111" y="49"/>
                  </a:lnTo>
                  <a:lnTo>
                    <a:pt x="109" y="55"/>
                  </a:lnTo>
                  <a:lnTo>
                    <a:pt x="102" y="60"/>
                  </a:lnTo>
                  <a:lnTo>
                    <a:pt x="92" y="65"/>
                  </a:lnTo>
                  <a:lnTo>
                    <a:pt x="79" y="66"/>
                  </a:lnTo>
                  <a:lnTo>
                    <a:pt x="73" y="72"/>
                  </a:lnTo>
                  <a:lnTo>
                    <a:pt x="70" y="78"/>
                  </a:lnTo>
                  <a:lnTo>
                    <a:pt x="68" y="85"/>
                  </a:lnTo>
                  <a:lnTo>
                    <a:pt x="65" y="90"/>
                  </a:lnTo>
                  <a:lnTo>
                    <a:pt x="60" y="95"/>
                  </a:lnTo>
                  <a:lnTo>
                    <a:pt x="58" y="93"/>
                  </a:lnTo>
                  <a:lnTo>
                    <a:pt x="55" y="90"/>
                  </a:lnTo>
                  <a:lnTo>
                    <a:pt x="53" y="88"/>
                  </a:lnTo>
                  <a:lnTo>
                    <a:pt x="50" y="86"/>
                  </a:lnTo>
                  <a:lnTo>
                    <a:pt x="47" y="83"/>
                  </a:lnTo>
                  <a:lnTo>
                    <a:pt x="42" y="88"/>
                  </a:lnTo>
                  <a:lnTo>
                    <a:pt x="33" y="92"/>
                  </a:lnTo>
                  <a:lnTo>
                    <a:pt x="23" y="90"/>
                  </a:lnTo>
                  <a:lnTo>
                    <a:pt x="17" y="88"/>
                  </a:lnTo>
                  <a:lnTo>
                    <a:pt x="12" y="83"/>
                  </a:lnTo>
                  <a:lnTo>
                    <a:pt x="7" y="79"/>
                  </a:lnTo>
                  <a:lnTo>
                    <a:pt x="4" y="75"/>
                  </a:lnTo>
                  <a:lnTo>
                    <a:pt x="3" y="57"/>
                  </a:lnTo>
                  <a:lnTo>
                    <a:pt x="0" y="42"/>
                  </a:lnTo>
                  <a:lnTo>
                    <a:pt x="3" y="43"/>
                  </a:lnTo>
                  <a:lnTo>
                    <a:pt x="10" y="43"/>
                  </a:lnTo>
                  <a:lnTo>
                    <a:pt x="13" y="42"/>
                  </a:lnTo>
                  <a:lnTo>
                    <a:pt x="17" y="35"/>
                  </a:lnTo>
                  <a:lnTo>
                    <a:pt x="19" y="24"/>
                  </a:lnTo>
                  <a:lnTo>
                    <a:pt x="19" y="14"/>
                  </a:lnTo>
                  <a:lnTo>
                    <a:pt x="20" y="6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276399"/>
            </a:solidFill>
            <a:ln w="9525">
              <a:solidFill>
                <a:srgbClr val="DEEBF7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74" name="Freeform 68"/>
            <p:cNvSpPr>
              <a:spLocks/>
            </p:cNvSpPr>
            <p:nvPr/>
          </p:nvSpPr>
          <p:spPr bwMode="auto">
            <a:xfrm>
              <a:off x="1212471" y="4223196"/>
              <a:ext cx="199599" cy="374180"/>
            </a:xfrm>
            <a:custGeom>
              <a:avLst/>
              <a:gdLst/>
              <a:ahLst/>
              <a:cxnLst>
                <a:cxn ang="0">
                  <a:pos x="72" y="0"/>
                </a:cxn>
                <a:cxn ang="0">
                  <a:pos x="75" y="1"/>
                </a:cxn>
                <a:cxn ang="0">
                  <a:pos x="79" y="7"/>
                </a:cxn>
                <a:cxn ang="0">
                  <a:pos x="96" y="10"/>
                </a:cxn>
                <a:cxn ang="0">
                  <a:pos x="98" y="14"/>
                </a:cxn>
                <a:cxn ang="0">
                  <a:pos x="102" y="17"/>
                </a:cxn>
                <a:cxn ang="0">
                  <a:pos x="112" y="19"/>
                </a:cxn>
                <a:cxn ang="0">
                  <a:pos x="119" y="29"/>
                </a:cxn>
                <a:cxn ang="0">
                  <a:pos x="121" y="44"/>
                </a:cxn>
                <a:cxn ang="0">
                  <a:pos x="111" y="47"/>
                </a:cxn>
                <a:cxn ang="0">
                  <a:pos x="108" y="57"/>
                </a:cxn>
                <a:cxn ang="0">
                  <a:pos x="115" y="74"/>
                </a:cxn>
                <a:cxn ang="0">
                  <a:pos x="112" y="87"/>
                </a:cxn>
                <a:cxn ang="0">
                  <a:pos x="102" y="92"/>
                </a:cxn>
                <a:cxn ang="0">
                  <a:pos x="98" y="97"/>
                </a:cxn>
                <a:cxn ang="0">
                  <a:pos x="105" y="106"/>
                </a:cxn>
                <a:cxn ang="0">
                  <a:pos x="122" y="119"/>
                </a:cxn>
                <a:cxn ang="0">
                  <a:pos x="129" y="135"/>
                </a:cxn>
                <a:cxn ang="0">
                  <a:pos x="116" y="193"/>
                </a:cxn>
                <a:cxn ang="0">
                  <a:pos x="108" y="188"/>
                </a:cxn>
                <a:cxn ang="0">
                  <a:pos x="96" y="183"/>
                </a:cxn>
                <a:cxn ang="0">
                  <a:pos x="96" y="199"/>
                </a:cxn>
                <a:cxn ang="0">
                  <a:pos x="115" y="225"/>
                </a:cxn>
                <a:cxn ang="0">
                  <a:pos x="105" y="232"/>
                </a:cxn>
                <a:cxn ang="0">
                  <a:pos x="88" y="231"/>
                </a:cxn>
                <a:cxn ang="0">
                  <a:pos x="73" y="234"/>
                </a:cxn>
                <a:cxn ang="0">
                  <a:pos x="61" y="225"/>
                </a:cxn>
                <a:cxn ang="0">
                  <a:pos x="36" y="219"/>
                </a:cxn>
                <a:cxn ang="0">
                  <a:pos x="18" y="215"/>
                </a:cxn>
                <a:cxn ang="0">
                  <a:pos x="15" y="196"/>
                </a:cxn>
                <a:cxn ang="0">
                  <a:pos x="10" y="192"/>
                </a:cxn>
                <a:cxn ang="0">
                  <a:pos x="3" y="188"/>
                </a:cxn>
                <a:cxn ang="0">
                  <a:pos x="0" y="183"/>
                </a:cxn>
                <a:cxn ang="0">
                  <a:pos x="2" y="178"/>
                </a:cxn>
                <a:cxn ang="0">
                  <a:pos x="10" y="173"/>
                </a:cxn>
                <a:cxn ang="0">
                  <a:pos x="20" y="169"/>
                </a:cxn>
                <a:cxn ang="0">
                  <a:pos x="22" y="166"/>
                </a:cxn>
                <a:cxn ang="0">
                  <a:pos x="18" y="163"/>
                </a:cxn>
                <a:cxn ang="0">
                  <a:pos x="13" y="160"/>
                </a:cxn>
                <a:cxn ang="0">
                  <a:pos x="16" y="156"/>
                </a:cxn>
                <a:cxn ang="0">
                  <a:pos x="18" y="149"/>
                </a:cxn>
                <a:cxn ang="0">
                  <a:pos x="13" y="143"/>
                </a:cxn>
                <a:cxn ang="0">
                  <a:pos x="10" y="139"/>
                </a:cxn>
                <a:cxn ang="0">
                  <a:pos x="16" y="136"/>
                </a:cxn>
                <a:cxn ang="0">
                  <a:pos x="20" y="140"/>
                </a:cxn>
                <a:cxn ang="0">
                  <a:pos x="26" y="145"/>
                </a:cxn>
                <a:cxn ang="0">
                  <a:pos x="50" y="148"/>
                </a:cxn>
                <a:cxn ang="0">
                  <a:pos x="55" y="133"/>
                </a:cxn>
                <a:cxn ang="0">
                  <a:pos x="53" y="106"/>
                </a:cxn>
                <a:cxn ang="0">
                  <a:pos x="53" y="83"/>
                </a:cxn>
                <a:cxn ang="0">
                  <a:pos x="52" y="62"/>
                </a:cxn>
                <a:cxn ang="0">
                  <a:pos x="56" y="53"/>
                </a:cxn>
                <a:cxn ang="0">
                  <a:pos x="63" y="47"/>
                </a:cxn>
                <a:cxn ang="0">
                  <a:pos x="69" y="40"/>
                </a:cxn>
                <a:cxn ang="0">
                  <a:pos x="66" y="34"/>
                </a:cxn>
                <a:cxn ang="0">
                  <a:pos x="62" y="33"/>
                </a:cxn>
                <a:cxn ang="0">
                  <a:pos x="61" y="19"/>
                </a:cxn>
                <a:cxn ang="0">
                  <a:pos x="65" y="1"/>
                </a:cxn>
              </a:cxnLst>
              <a:rect l="0" t="0" r="r" b="b"/>
              <a:pathLst>
                <a:path w="129" h="234">
                  <a:moveTo>
                    <a:pt x="68" y="0"/>
                  </a:moveTo>
                  <a:lnTo>
                    <a:pt x="72" y="0"/>
                  </a:lnTo>
                  <a:lnTo>
                    <a:pt x="73" y="1"/>
                  </a:lnTo>
                  <a:lnTo>
                    <a:pt x="75" y="1"/>
                  </a:lnTo>
                  <a:lnTo>
                    <a:pt x="76" y="4"/>
                  </a:lnTo>
                  <a:lnTo>
                    <a:pt x="79" y="7"/>
                  </a:lnTo>
                  <a:lnTo>
                    <a:pt x="93" y="7"/>
                  </a:lnTo>
                  <a:lnTo>
                    <a:pt x="96" y="10"/>
                  </a:lnTo>
                  <a:lnTo>
                    <a:pt x="96" y="11"/>
                  </a:lnTo>
                  <a:lnTo>
                    <a:pt x="98" y="14"/>
                  </a:lnTo>
                  <a:lnTo>
                    <a:pt x="99" y="16"/>
                  </a:lnTo>
                  <a:lnTo>
                    <a:pt x="102" y="17"/>
                  </a:lnTo>
                  <a:lnTo>
                    <a:pt x="109" y="17"/>
                  </a:lnTo>
                  <a:lnTo>
                    <a:pt x="112" y="19"/>
                  </a:lnTo>
                  <a:lnTo>
                    <a:pt x="116" y="23"/>
                  </a:lnTo>
                  <a:lnTo>
                    <a:pt x="119" y="29"/>
                  </a:lnTo>
                  <a:lnTo>
                    <a:pt x="121" y="36"/>
                  </a:lnTo>
                  <a:lnTo>
                    <a:pt x="121" y="44"/>
                  </a:lnTo>
                  <a:lnTo>
                    <a:pt x="116" y="44"/>
                  </a:lnTo>
                  <a:lnTo>
                    <a:pt x="111" y="47"/>
                  </a:lnTo>
                  <a:lnTo>
                    <a:pt x="109" y="49"/>
                  </a:lnTo>
                  <a:lnTo>
                    <a:pt x="108" y="57"/>
                  </a:lnTo>
                  <a:lnTo>
                    <a:pt x="111" y="66"/>
                  </a:lnTo>
                  <a:lnTo>
                    <a:pt x="115" y="74"/>
                  </a:lnTo>
                  <a:lnTo>
                    <a:pt x="116" y="83"/>
                  </a:lnTo>
                  <a:lnTo>
                    <a:pt x="112" y="87"/>
                  </a:lnTo>
                  <a:lnTo>
                    <a:pt x="108" y="89"/>
                  </a:lnTo>
                  <a:lnTo>
                    <a:pt x="102" y="92"/>
                  </a:lnTo>
                  <a:lnTo>
                    <a:pt x="99" y="94"/>
                  </a:lnTo>
                  <a:lnTo>
                    <a:pt x="98" y="97"/>
                  </a:lnTo>
                  <a:lnTo>
                    <a:pt x="99" y="100"/>
                  </a:lnTo>
                  <a:lnTo>
                    <a:pt x="105" y="106"/>
                  </a:lnTo>
                  <a:lnTo>
                    <a:pt x="114" y="112"/>
                  </a:lnTo>
                  <a:lnTo>
                    <a:pt x="122" y="119"/>
                  </a:lnTo>
                  <a:lnTo>
                    <a:pt x="128" y="127"/>
                  </a:lnTo>
                  <a:lnTo>
                    <a:pt x="129" y="135"/>
                  </a:lnTo>
                  <a:lnTo>
                    <a:pt x="121" y="163"/>
                  </a:lnTo>
                  <a:lnTo>
                    <a:pt x="116" y="193"/>
                  </a:lnTo>
                  <a:lnTo>
                    <a:pt x="114" y="191"/>
                  </a:lnTo>
                  <a:lnTo>
                    <a:pt x="108" y="188"/>
                  </a:lnTo>
                  <a:lnTo>
                    <a:pt x="102" y="183"/>
                  </a:lnTo>
                  <a:lnTo>
                    <a:pt x="96" y="183"/>
                  </a:lnTo>
                  <a:lnTo>
                    <a:pt x="93" y="189"/>
                  </a:lnTo>
                  <a:lnTo>
                    <a:pt x="96" y="199"/>
                  </a:lnTo>
                  <a:lnTo>
                    <a:pt x="104" y="212"/>
                  </a:lnTo>
                  <a:lnTo>
                    <a:pt x="115" y="225"/>
                  </a:lnTo>
                  <a:lnTo>
                    <a:pt x="111" y="229"/>
                  </a:lnTo>
                  <a:lnTo>
                    <a:pt x="105" y="232"/>
                  </a:lnTo>
                  <a:lnTo>
                    <a:pt x="96" y="232"/>
                  </a:lnTo>
                  <a:lnTo>
                    <a:pt x="88" y="231"/>
                  </a:lnTo>
                  <a:lnTo>
                    <a:pt x="82" y="234"/>
                  </a:lnTo>
                  <a:lnTo>
                    <a:pt x="73" y="234"/>
                  </a:lnTo>
                  <a:lnTo>
                    <a:pt x="68" y="231"/>
                  </a:lnTo>
                  <a:lnTo>
                    <a:pt x="61" y="225"/>
                  </a:lnTo>
                  <a:lnTo>
                    <a:pt x="48" y="218"/>
                  </a:lnTo>
                  <a:lnTo>
                    <a:pt x="36" y="219"/>
                  </a:lnTo>
                  <a:lnTo>
                    <a:pt x="28" y="218"/>
                  </a:lnTo>
                  <a:lnTo>
                    <a:pt x="18" y="215"/>
                  </a:lnTo>
                  <a:lnTo>
                    <a:pt x="18" y="208"/>
                  </a:lnTo>
                  <a:lnTo>
                    <a:pt x="15" y="196"/>
                  </a:lnTo>
                  <a:lnTo>
                    <a:pt x="13" y="193"/>
                  </a:lnTo>
                  <a:lnTo>
                    <a:pt x="10" y="192"/>
                  </a:lnTo>
                  <a:lnTo>
                    <a:pt x="9" y="191"/>
                  </a:lnTo>
                  <a:lnTo>
                    <a:pt x="3" y="188"/>
                  </a:lnTo>
                  <a:lnTo>
                    <a:pt x="2" y="186"/>
                  </a:lnTo>
                  <a:lnTo>
                    <a:pt x="0" y="183"/>
                  </a:lnTo>
                  <a:lnTo>
                    <a:pt x="0" y="180"/>
                  </a:lnTo>
                  <a:lnTo>
                    <a:pt x="2" y="178"/>
                  </a:lnTo>
                  <a:lnTo>
                    <a:pt x="6" y="173"/>
                  </a:lnTo>
                  <a:lnTo>
                    <a:pt x="10" y="173"/>
                  </a:lnTo>
                  <a:lnTo>
                    <a:pt x="15" y="172"/>
                  </a:lnTo>
                  <a:lnTo>
                    <a:pt x="20" y="169"/>
                  </a:lnTo>
                  <a:lnTo>
                    <a:pt x="22" y="168"/>
                  </a:lnTo>
                  <a:lnTo>
                    <a:pt x="22" y="166"/>
                  </a:lnTo>
                  <a:lnTo>
                    <a:pt x="20" y="165"/>
                  </a:lnTo>
                  <a:lnTo>
                    <a:pt x="18" y="163"/>
                  </a:lnTo>
                  <a:lnTo>
                    <a:pt x="16" y="163"/>
                  </a:lnTo>
                  <a:lnTo>
                    <a:pt x="13" y="160"/>
                  </a:lnTo>
                  <a:lnTo>
                    <a:pt x="13" y="159"/>
                  </a:lnTo>
                  <a:lnTo>
                    <a:pt x="16" y="156"/>
                  </a:lnTo>
                  <a:lnTo>
                    <a:pt x="18" y="153"/>
                  </a:lnTo>
                  <a:lnTo>
                    <a:pt x="18" y="149"/>
                  </a:lnTo>
                  <a:lnTo>
                    <a:pt x="16" y="146"/>
                  </a:lnTo>
                  <a:lnTo>
                    <a:pt x="13" y="143"/>
                  </a:lnTo>
                  <a:lnTo>
                    <a:pt x="12" y="140"/>
                  </a:lnTo>
                  <a:lnTo>
                    <a:pt x="10" y="139"/>
                  </a:lnTo>
                  <a:lnTo>
                    <a:pt x="12" y="136"/>
                  </a:lnTo>
                  <a:lnTo>
                    <a:pt x="16" y="136"/>
                  </a:lnTo>
                  <a:lnTo>
                    <a:pt x="19" y="137"/>
                  </a:lnTo>
                  <a:lnTo>
                    <a:pt x="20" y="140"/>
                  </a:lnTo>
                  <a:lnTo>
                    <a:pt x="23" y="143"/>
                  </a:lnTo>
                  <a:lnTo>
                    <a:pt x="26" y="145"/>
                  </a:lnTo>
                  <a:lnTo>
                    <a:pt x="30" y="148"/>
                  </a:lnTo>
                  <a:lnTo>
                    <a:pt x="50" y="148"/>
                  </a:lnTo>
                  <a:lnTo>
                    <a:pt x="53" y="143"/>
                  </a:lnTo>
                  <a:lnTo>
                    <a:pt x="55" y="133"/>
                  </a:lnTo>
                  <a:lnTo>
                    <a:pt x="55" y="120"/>
                  </a:lnTo>
                  <a:lnTo>
                    <a:pt x="53" y="106"/>
                  </a:lnTo>
                  <a:lnTo>
                    <a:pt x="55" y="94"/>
                  </a:lnTo>
                  <a:lnTo>
                    <a:pt x="53" y="83"/>
                  </a:lnTo>
                  <a:lnTo>
                    <a:pt x="52" y="73"/>
                  </a:lnTo>
                  <a:lnTo>
                    <a:pt x="52" y="62"/>
                  </a:lnTo>
                  <a:lnTo>
                    <a:pt x="53" y="57"/>
                  </a:lnTo>
                  <a:lnTo>
                    <a:pt x="56" y="53"/>
                  </a:lnTo>
                  <a:lnTo>
                    <a:pt x="59" y="50"/>
                  </a:lnTo>
                  <a:lnTo>
                    <a:pt x="63" y="47"/>
                  </a:lnTo>
                  <a:lnTo>
                    <a:pt x="66" y="46"/>
                  </a:lnTo>
                  <a:lnTo>
                    <a:pt x="69" y="40"/>
                  </a:lnTo>
                  <a:lnTo>
                    <a:pt x="69" y="37"/>
                  </a:lnTo>
                  <a:lnTo>
                    <a:pt x="66" y="34"/>
                  </a:lnTo>
                  <a:lnTo>
                    <a:pt x="65" y="34"/>
                  </a:lnTo>
                  <a:lnTo>
                    <a:pt x="62" y="33"/>
                  </a:lnTo>
                  <a:lnTo>
                    <a:pt x="61" y="33"/>
                  </a:lnTo>
                  <a:lnTo>
                    <a:pt x="61" y="19"/>
                  </a:lnTo>
                  <a:lnTo>
                    <a:pt x="59" y="7"/>
                  </a:lnTo>
                  <a:lnTo>
                    <a:pt x="65" y="1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4382C1"/>
            </a:solidFill>
            <a:ln w="9525">
              <a:solidFill>
                <a:srgbClr val="DEEBF7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75" name="Freeform 69"/>
            <p:cNvSpPr>
              <a:spLocks/>
            </p:cNvSpPr>
            <p:nvPr/>
          </p:nvSpPr>
          <p:spPr bwMode="auto">
            <a:xfrm>
              <a:off x="816366" y="4423077"/>
              <a:ext cx="143897" cy="107137"/>
            </a:xfrm>
            <a:custGeom>
              <a:avLst/>
              <a:gdLst/>
              <a:ahLst/>
              <a:cxnLst>
                <a:cxn ang="0">
                  <a:pos x="30" y="0"/>
                </a:cxn>
                <a:cxn ang="0">
                  <a:pos x="41" y="0"/>
                </a:cxn>
                <a:cxn ang="0">
                  <a:pos x="53" y="1"/>
                </a:cxn>
                <a:cxn ang="0">
                  <a:pos x="56" y="7"/>
                </a:cxn>
                <a:cxn ang="0">
                  <a:pos x="56" y="21"/>
                </a:cxn>
                <a:cxn ang="0">
                  <a:pos x="58" y="28"/>
                </a:cxn>
                <a:cxn ang="0">
                  <a:pos x="66" y="34"/>
                </a:cxn>
                <a:cxn ang="0">
                  <a:pos x="74" y="37"/>
                </a:cxn>
                <a:cxn ang="0">
                  <a:pos x="81" y="37"/>
                </a:cxn>
                <a:cxn ang="0">
                  <a:pos x="87" y="38"/>
                </a:cxn>
                <a:cxn ang="0">
                  <a:pos x="89" y="40"/>
                </a:cxn>
                <a:cxn ang="0">
                  <a:pos x="90" y="43"/>
                </a:cxn>
                <a:cxn ang="0">
                  <a:pos x="93" y="45"/>
                </a:cxn>
                <a:cxn ang="0">
                  <a:pos x="90" y="47"/>
                </a:cxn>
                <a:cxn ang="0">
                  <a:pos x="87" y="53"/>
                </a:cxn>
                <a:cxn ang="0">
                  <a:pos x="86" y="57"/>
                </a:cxn>
                <a:cxn ang="0">
                  <a:pos x="83" y="60"/>
                </a:cxn>
                <a:cxn ang="0">
                  <a:pos x="77" y="63"/>
                </a:cxn>
                <a:cxn ang="0">
                  <a:pos x="73" y="64"/>
                </a:cxn>
                <a:cxn ang="0">
                  <a:pos x="70" y="66"/>
                </a:cxn>
                <a:cxn ang="0">
                  <a:pos x="66" y="67"/>
                </a:cxn>
                <a:cxn ang="0">
                  <a:pos x="63" y="67"/>
                </a:cxn>
                <a:cxn ang="0">
                  <a:pos x="58" y="66"/>
                </a:cxn>
                <a:cxn ang="0">
                  <a:pos x="50" y="60"/>
                </a:cxn>
                <a:cxn ang="0">
                  <a:pos x="47" y="58"/>
                </a:cxn>
                <a:cxn ang="0">
                  <a:pos x="43" y="58"/>
                </a:cxn>
                <a:cxn ang="0">
                  <a:pos x="38" y="61"/>
                </a:cxn>
                <a:cxn ang="0">
                  <a:pos x="31" y="64"/>
                </a:cxn>
                <a:cxn ang="0">
                  <a:pos x="24" y="66"/>
                </a:cxn>
                <a:cxn ang="0">
                  <a:pos x="14" y="63"/>
                </a:cxn>
                <a:cxn ang="0">
                  <a:pos x="13" y="50"/>
                </a:cxn>
                <a:cxn ang="0">
                  <a:pos x="10" y="34"/>
                </a:cxn>
                <a:cxn ang="0">
                  <a:pos x="3" y="18"/>
                </a:cxn>
                <a:cxn ang="0">
                  <a:pos x="0" y="15"/>
                </a:cxn>
                <a:cxn ang="0">
                  <a:pos x="7" y="8"/>
                </a:cxn>
                <a:cxn ang="0">
                  <a:pos x="17" y="2"/>
                </a:cxn>
                <a:cxn ang="0">
                  <a:pos x="30" y="0"/>
                </a:cxn>
              </a:cxnLst>
              <a:rect l="0" t="0" r="r" b="b"/>
              <a:pathLst>
                <a:path w="93" h="67">
                  <a:moveTo>
                    <a:pt x="30" y="0"/>
                  </a:moveTo>
                  <a:lnTo>
                    <a:pt x="41" y="0"/>
                  </a:lnTo>
                  <a:lnTo>
                    <a:pt x="53" y="1"/>
                  </a:lnTo>
                  <a:lnTo>
                    <a:pt x="56" y="7"/>
                  </a:lnTo>
                  <a:lnTo>
                    <a:pt x="56" y="21"/>
                  </a:lnTo>
                  <a:lnTo>
                    <a:pt x="58" y="28"/>
                  </a:lnTo>
                  <a:lnTo>
                    <a:pt x="66" y="34"/>
                  </a:lnTo>
                  <a:lnTo>
                    <a:pt x="74" y="37"/>
                  </a:lnTo>
                  <a:lnTo>
                    <a:pt x="81" y="37"/>
                  </a:lnTo>
                  <a:lnTo>
                    <a:pt x="87" y="38"/>
                  </a:lnTo>
                  <a:lnTo>
                    <a:pt x="89" y="40"/>
                  </a:lnTo>
                  <a:lnTo>
                    <a:pt x="90" y="43"/>
                  </a:lnTo>
                  <a:lnTo>
                    <a:pt x="93" y="45"/>
                  </a:lnTo>
                  <a:lnTo>
                    <a:pt x="90" y="47"/>
                  </a:lnTo>
                  <a:lnTo>
                    <a:pt x="87" y="53"/>
                  </a:lnTo>
                  <a:lnTo>
                    <a:pt x="86" y="57"/>
                  </a:lnTo>
                  <a:lnTo>
                    <a:pt x="83" y="60"/>
                  </a:lnTo>
                  <a:lnTo>
                    <a:pt x="77" y="63"/>
                  </a:lnTo>
                  <a:lnTo>
                    <a:pt x="73" y="64"/>
                  </a:lnTo>
                  <a:lnTo>
                    <a:pt x="70" y="66"/>
                  </a:lnTo>
                  <a:lnTo>
                    <a:pt x="66" y="67"/>
                  </a:lnTo>
                  <a:lnTo>
                    <a:pt x="63" y="67"/>
                  </a:lnTo>
                  <a:lnTo>
                    <a:pt x="58" y="66"/>
                  </a:lnTo>
                  <a:lnTo>
                    <a:pt x="50" y="60"/>
                  </a:lnTo>
                  <a:lnTo>
                    <a:pt x="47" y="58"/>
                  </a:lnTo>
                  <a:lnTo>
                    <a:pt x="43" y="58"/>
                  </a:lnTo>
                  <a:lnTo>
                    <a:pt x="38" y="61"/>
                  </a:lnTo>
                  <a:lnTo>
                    <a:pt x="31" y="64"/>
                  </a:lnTo>
                  <a:lnTo>
                    <a:pt x="24" y="66"/>
                  </a:lnTo>
                  <a:lnTo>
                    <a:pt x="14" y="63"/>
                  </a:lnTo>
                  <a:lnTo>
                    <a:pt x="13" y="50"/>
                  </a:lnTo>
                  <a:lnTo>
                    <a:pt x="10" y="34"/>
                  </a:lnTo>
                  <a:lnTo>
                    <a:pt x="3" y="18"/>
                  </a:lnTo>
                  <a:lnTo>
                    <a:pt x="0" y="15"/>
                  </a:lnTo>
                  <a:lnTo>
                    <a:pt x="7" y="8"/>
                  </a:lnTo>
                  <a:lnTo>
                    <a:pt x="17" y="2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276399"/>
            </a:solidFill>
            <a:ln w="9525">
              <a:solidFill>
                <a:srgbClr val="DEEBF7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76" name="Freeform 70"/>
            <p:cNvSpPr>
              <a:spLocks/>
            </p:cNvSpPr>
            <p:nvPr/>
          </p:nvSpPr>
          <p:spPr bwMode="auto">
            <a:xfrm>
              <a:off x="757569" y="4288756"/>
              <a:ext cx="145445" cy="158307"/>
            </a:xfrm>
            <a:custGeom>
              <a:avLst/>
              <a:gdLst/>
              <a:ahLst/>
              <a:cxnLst>
                <a:cxn ang="0">
                  <a:pos x="35" y="0"/>
                </a:cxn>
                <a:cxn ang="0">
                  <a:pos x="38" y="2"/>
                </a:cxn>
                <a:cxn ang="0">
                  <a:pos x="42" y="8"/>
                </a:cxn>
                <a:cxn ang="0">
                  <a:pos x="42" y="29"/>
                </a:cxn>
                <a:cxn ang="0">
                  <a:pos x="48" y="33"/>
                </a:cxn>
                <a:cxn ang="0">
                  <a:pos x="53" y="33"/>
                </a:cxn>
                <a:cxn ang="0">
                  <a:pos x="58" y="31"/>
                </a:cxn>
                <a:cxn ang="0">
                  <a:pos x="61" y="28"/>
                </a:cxn>
                <a:cxn ang="0">
                  <a:pos x="65" y="25"/>
                </a:cxn>
                <a:cxn ang="0">
                  <a:pos x="66" y="22"/>
                </a:cxn>
                <a:cxn ang="0">
                  <a:pos x="69" y="18"/>
                </a:cxn>
                <a:cxn ang="0">
                  <a:pos x="78" y="33"/>
                </a:cxn>
                <a:cxn ang="0">
                  <a:pos x="86" y="45"/>
                </a:cxn>
                <a:cxn ang="0">
                  <a:pos x="94" y="58"/>
                </a:cxn>
                <a:cxn ang="0">
                  <a:pos x="82" y="62"/>
                </a:cxn>
                <a:cxn ang="0">
                  <a:pos x="78" y="71"/>
                </a:cxn>
                <a:cxn ang="0">
                  <a:pos x="78" y="84"/>
                </a:cxn>
                <a:cxn ang="0">
                  <a:pos x="68" y="84"/>
                </a:cxn>
                <a:cxn ang="0">
                  <a:pos x="55" y="86"/>
                </a:cxn>
                <a:cxn ang="0">
                  <a:pos x="45" y="92"/>
                </a:cxn>
                <a:cxn ang="0">
                  <a:pos x="38" y="99"/>
                </a:cxn>
                <a:cxn ang="0">
                  <a:pos x="15" y="74"/>
                </a:cxn>
                <a:cxn ang="0">
                  <a:pos x="10" y="62"/>
                </a:cxn>
                <a:cxn ang="0">
                  <a:pos x="6" y="46"/>
                </a:cxn>
                <a:cxn ang="0">
                  <a:pos x="0" y="29"/>
                </a:cxn>
                <a:cxn ang="0">
                  <a:pos x="2" y="25"/>
                </a:cxn>
                <a:cxn ang="0">
                  <a:pos x="6" y="16"/>
                </a:cxn>
                <a:cxn ang="0">
                  <a:pos x="9" y="13"/>
                </a:cxn>
                <a:cxn ang="0">
                  <a:pos x="12" y="12"/>
                </a:cxn>
                <a:cxn ang="0">
                  <a:pos x="13" y="10"/>
                </a:cxn>
                <a:cxn ang="0">
                  <a:pos x="26" y="6"/>
                </a:cxn>
                <a:cxn ang="0">
                  <a:pos x="31" y="2"/>
                </a:cxn>
                <a:cxn ang="0">
                  <a:pos x="32" y="2"/>
                </a:cxn>
                <a:cxn ang="0">
                  <a:pos x="35" y="0"/>
                </a:cxn>
              </a:cxnLst>
              <a:rect l="0" t="0" r="r" b="b"/>
              <a:pathLst>
                <a:path w="94" h="99">
                  <a:moveTo>
                    <a:pt x="35" y="0"/>
                  </a:moveTo>
                  <a:lnTo>
                    <a:pt x="38" y="2"/>
                  </a:lnTo>
                  <a:lnTo>
                    <a:pt x="42" y="8"/>
                  </a:lnTo>
                  <a:lnTo>
                    <a:pt x="42" y="29"/>
                  </a:lnTo>
                  <a:lnTo>
                    <a:pt x="48" y="33"/>
                  </a:lnTo>
                  <a:lnTo>
                    <a:pt x="53" y="33"/>
                  </a:lnTo>
                  <a:lnTo>
                    <a:pt x="58" y="31"/>
                  </a:lnTo>
                  <a:lnTo>
                    <a:pt x="61" y="28"/>
                  </a:lnTo>
                  <a:lnTo>
                    <a:pt x="65" y="25"/>
                  </a:lnTo>
                  <a:lnTo>
                    <a:pt x="66" y="22"/>
                  </a:lnTo>
                  <a:lnTo>
                    <a:pt x="69" y="18"/>
                  </a:lnTo>
                  <a:lnTo>
                    <a:pt x="78" y="33"/>
                  </a:lnTo>
                  <a:lnTo>
                    <a:pt x="86" y="45"/>
                  </a:lnTo>
                  <a:lnTo>
                    <a:pt x="94" y="58"/>
                  </a:lnTo>
                  <a:lnTo>
                    <a:pt x="82" y="62"/>
                  </a:lnTo>
                  <a:lnTo>
                    <a:pt x="78" y="71"/>
                  </a:lnTo>
                  <a:lnTo>
                    <a:pt x="78" y="84"/>
                  </a:lnTo>
                  <a:lnTo>
                    <a:pt x="68" y="84"/>
                  </a:lnTo>
                  <a:lnTo>
                    <a:pt x="55" y="86"/>
                  </a:lnTo>
                  <a:lnTo>
                    <a:pt x="45" y="92"/>
                  </a:lnTo>
                  <a:lnTo>
                    <a:pt x="38" y="99"/>
                  </a:lnTo>
                  <a:lnTo>
                    <a:pt x="15" y="74"/>
                  </a:lnTo>
                  <a:lnTo>
                    <a:pt x="10" y="62"/>
                  </a:lnTo>
                  <a:lnTo>
                    <a:pt x="6" y="46"/>
                  </a:lnTo>
                  <a:lnTo>
                    <a:pt x="0" y="29"/>
                  </a:lnTo>
                  <a:lnTo>
                    <a:pt x="2" y="25"/>
                  </a:lnTo>
                  <a:lnTo>
                    <a:pt x="6" y="16"/>
                  </a:lnTo>
                  <a:lnTo>
                    <a:pt x="9" y="13"/>
                  </a:lnTo>
                  <a:lnTo>
                    <a:pt x="12" y="12"/>
                  </a:lnTo>
                  <a:lnTo>
                    <a:pt x="13" y="10"/>
                  </a:lnTo>
                  <a:lnTo>
                    <a:pt x="26" y="6"/>
                  </a:lnTo>
                  <a:lnTo>
                    <a:pt x="31" y="2"/>
                  </a:lnTo>
                  <a:lnTo>
                    <a:pt x="32" y="2"/>
                  </a:lnTo>
                  <a:lnTo>
                    <a:pt x="35" y="0"/>
                  </a:lnTo>
                  <a:close/>
                </a:path>
              </a:pathLst>
            </a:custGeom>
            <a:solidFill>
              <a:srgbClr val="276399"/>
            </a:solidFill>
            <a:ln w="9525">
              <a:solidFill>
                <a:srgbClr val="DEEBF7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77" name="Freeform 71"/>
            <p:cNvSpPr>
              <a:spLocks/>
            </p:cNvSpPr>
            <p:nvPr/>
          </p:nvSpPr>
          <p:spPr bwMode="auto">
            <a:xfrm>
              <a:off x="706508" y="3960950"/>
              <a:ext cx="270775" cy="380576"/>
            </a:xfrm>
            <a:custGeom>
              <a:avLst/>
              <a:gdLst/>
              <a:ahLst/>
              <a:cxnLst>
                <a:cxn ang="0">
                  <a:pos x="115" y="9"/>
                </a:cxn>
                <a:cxn ang="0">
                  <a:pos x="131" y="23"/>
                </a:cxn>
                <a:cxn ang="0">
                  <a:pos x="134" y="19"/>
                </a:cxn>
                <a:cxn ang="0">
                  <a:pos x="140" y="25"/>
                </a:cxn>
                <a:cxn ang="0">
                  <a:pos x="147" y="36"/>
                </a:cxn>
                <a:cxn ang="0">
                  <a:pos x="147" y="45"/>
                </a:cxn>
                <a:cxn ang="0">
                  <a:pos x="140" y="48"/>
                </a:cxn>
                <a:cxn ang="0">
                  <a:pos x="144" y="55"/>
                </a:cxn>
                <a:cxn ang="0">
                  <a:pos x="168" y="66"/>
                </a:cxn>
                <a:cxn ang="0">
                  <a:pos x="172" y="84"/>
                </a:cxn>
                <a:cxn ang="0">
                  <a:pos x="162" y="95"/>
                </a:cxn>
                <a:cxn ang="0">
                  <a:pos x="157" y="109"/>
                </a:cxn>
                <a:cxn ang="0">
                  <a:pos x="164" y="118"/>
                </a:cxn>
                <a:cxn ang="0">
                  <a:pos x="172" y="124"/>
                </a:cxn>
                <a:cxn ang="0">
                  <a:pos x="174" y="135"/>
                </a:cxn>
                <a:cxn ang="0">
                  <a:pos x="167" y="147"/>
                </a:cxn>
                <a:cxn ang="0">
                  <a:pos x="161" y="154"/>
                </a:cxn>
                <a:cxn ang="0">
                  <a:pos x="155" y="154"/>
                </a:cxn>
                <a:cxn ang="0">
                  <a:pos x="148" y="147"/>
                </a:cxn>
                <a:cxn ang="0">
                  <a:pos x="137" y="150"/>
                </a:cxn>
                <a:cxn ang="0">
                  <a:pos x="138" y="175"/>
                </a:cxn>
                <a:cxn ang="0">
                  <a:pos x="127" y="193"/>
                </a:cxn>
                <a:cxn ang="0">
                  <a:pos x="125" y="201"/>
                </a:cxn>
                <a:cxn ang="0">
                  <a:pos x="118" y="205"/>
                </a:cxn>
                <a:cxn ang="0">
                  <a:pos x="108" y="210"/>
                </a:cxn>
                <a:cxn ang="0">
                  <a:pos x="102" y="223"/>
                </a:cxn>
                <a:cxn ang="0">
                  <a:pos x="94" y="233"/>
                </a:cxn>
                <a:cxn ang="0">
                  <a:pos x="81" y="238"/>
                </a:cxn>
                <a:cxn ang="0">
                  <a:pos x="71" y="207"/>
                </a:cxn>
                <a:cxn ang="0">
                  <a:pos x="64" y="207"/>
                </a:cxn>
                <a:cxn ang="0">
                  <a:pos x="45" y="217"/>
                </a:cxn>
                <a:cxn ang="0">
                  <a:pos x="35" y="230"/>
                </a:cxn>
                <a:cxn ang="0">
                  <a:pos x="21" y="211"/>
                </a:cxn>
                <a:cxn ang="0">
                  <a:pos x="3" y="191"/>
                </a:cxn>
                <a:cxn ang="0">
                  <a:pos x="3" y="119"/>
                </a:cxn>
                <a:cxn ang="0">
                  <a:pos x="2" y="38"/>
                </a:cxn>
                <a:cxn ang="0">
                  <a:pos x="9" y="12"/>
                </a:cxn>
                <a:cxn ang="0">
                  <a:pos x="19" y="19"/>
                </a:cxn>
                <a:cxn ang="0">
                  <a:pos x="18" y="33"/>
                </a:cxn>
                <a:cxn ang="0">
                  <a:pos x="35" y="41"/>
                </a:cxn>
                <a:cxn ang="0">
                  <a:pos x="41" y="51"/>
                </a:cxn>
                <a:cxn ang="0">
                  <a:pos x="52" y="41"/>
                </a:cxn>
                <a:cxn ang="0">
                  <a:pos x="61" y="38"/>
                </a:cxn>
                <a:cxn ang="0">
                  <a:pos x="72" y="35"/>
                </a:cxn>
                <a:cxn ang="0">
                  <a:pos x="78" y="32"/>
                </a:cxn>
                <a:cxn ang="0">
                  <a:pos x="81" y="38"/>
                </a:cxn>
                <a:cxn ang="0">
                  <a:pos x="92" y="36"/>
                </a:cxn>
                <a:cxn ang="0">
                  <a:pos x="95" y="48"/>
                </a:cxn>
                <a:cxn ang="0">
                  <a:pos x="102" y="23"/>
                </a:cxn>
                <a:cxn ang="0">
                  <a:pos x="99" y="16"/>
                </a:cxn>
                <a:cxn ang="0">
                  <a:pos x="105" y="3"/>
                </a:cxn>
              </a:cxnLst>
              <a:rect l="0" t="0" r="r" b="b"/>
              <a:pathLst>
                <a:path w="175" h="238">
                  <a:moveTo>
                    <a:pt x="107" y="0"/>
                  </a:moveTo>
                  <a:lnTo>
                    <a:pt x="108" y="0"/>
                  </a:lnTo>
                  <a:lnTo>
                    <a:pt x="115" y="9"/>
                  </a:lnTo>
                  <a:lnTo>
                    <a:pt x="121" y="15"/>
                  </a:lnTo>
                  <a:lnTo>
                    <a:pt x="127" y="23"/>
                  </a:lnTo>
                  <a:lnTo>
                    <a:pt x="131" y="23"/>
                  </a:lnTo>
                  <a:lnTo>
                    <a:pt x="132" y="22"/>
                  </a:lnTo>
                  <a:lnTo>
                    <a:pt x="132" y="21"/>
                  </a:lnTo>
                  <a:lnTo>
                    <a:pt x="134" y="19"/>
                  </a:lnTo>
                  <a:lnTo>
                    <a:pt x="135" y="19"/>
                  </a:lnTo>
                  <a:lnTo>
                    <a:pt x="138" y="22"/>
                  </a:lnTo>
                  <a:lnTo>
                    <a:pt x="140" y="25"/>
                  </a:lnTo>
                  <a:lnTo>
                    <a:pt x="142" y="26"/>
                  </a:lnTo>
                  <a:lnTo>
                    <a:pt x="144" y="32"/>
                  </a:lnTo>
                  <a:lnTo>
                    <a:pt x="147" y="36"/>
                  </a:lnTo>
                  <a:lnTo>
                    <a:pt x="148" y="41"/>
                  </a:lnTo>
                  <a:lnTo>
                    <a:pt x="148" y="45"/>
                  </a:lnTo>
                  <a:lnTo>
                    <a:pt x="147" y="45"/>
                  </a:lnTo>
                  <a:lnTo>
                    <a:pt x="144" y="46"/>
                  </a:lnTo>
                  <a:lnTo>
                    <a:pt x="142" y="46"/>
                  </a:lnTo>
                  <a:lnTo>
                    <a:pt x="140" y="48"/>
                  </a:lnTo>
                  <a:lnTo>
                    <a:pt x="138" y="49"/>
                  </a:lnTo>
                  <a:lnTo>
                    <a:pt x="138" y="52"/>
                  </a:lnTo>
                  <a:lnTo>
                    <a:pt x="144" y="55"/>
                  </a:lnTo>
                  <a:lnTo>
                    <a:pt x="152" y="56"/>
                  </a:lnTo>
                  <a:lnTo>
                    <a:pt x="161" y="59"/>
                  </a:lnTo>
                  <a:lnTo>
                    <a:pt x="168" y="66"/>
                  </a:lnTo>
                  <a:lnTo>
                    <a:pt x="171" y="71"/>
                  </a:lnTo>
                  <a:lnTo>
                    <a:pt x="174" y="79"/>
                  </a:lnTo>
                  <a:lnTo>
                    <a:pt x="172" y="84"/>
                  </a:lnTo>
                  <a:lnTo>
                    <a:pt x="170" y="85"/>
                  </a:lnTo>
                  <a:lnTo>
                    <a:pt x="164" y="91"/>
                  </a:lnTo>
                  <a:lnTo>
                    <a:pt x="162" y="95"/>
                  </a:lnTo>
                  <a:lnTo>
                    <a:pt x="160" y="98"/>
                  </a:lnTo>
                  <a:lnTo>
                    <a:pt x="157" y="107"/>
                  </a:lnTo>
                  <a:lnTo>
                    <a:pt x="157" y="109"/>
                  </a:lnTo>
                  <a:lnTo>
                    <a:pt x="160" y="114"/>
                  </a:lnTo>
                  <a:lnTo>
                    <a:pt x="161" y="117"/>
                  </a:lnTo>
                  <a:lnTo>
                    <a:pt x="164" y="118"/>
                  </a:lnTo>
                  <a:lnTo>
                    <a:pt x="168" y="119"/>
                  </a:lnTo>
                  <a:lnTo>
                    <a:pt x="171" y="121"/>
                  </a:lnTo>
                  <a:lnTo>
                    <a:pt x="172" y="124"/>
                  </a:lnTo>
                  <a:lnTo>
                    <a:pt x="175" y="127"/>
                  </a:lnTo>
                  <a:lnTo>
                    <a:pt x="175" y="131"/>
                  </a:lnTo>
                  <a:lnTo>
                    <a:pt x="174" y="135"/>
                  </a:lnTo>
                  <a:lnTo>
                    <a:pt x="171" y="138"/>
                  </a:lnTo>
                  <a:lnTo>
                    <a:pt x="168" y="142"/>
                  </a:lnTo>
                  <a:lnTo>
                    <a:pt x="167" y="147"/>
                  </a:lnTo>
                  <a:lnTo>
                    <a:pt x="164" y="147"/>
                  </a:lnTo>
                  <a:lnTo>
                    <a:pt x="161" y="150"/>
                  </a:lnTo>
                  <a:lnTo>
                    <a:pt x="161" y="154"/>
                  </a:lnTo>
                  <a:lnTo>
                    <a:pt x="160" y="155"/>
                  </a:lnTo>
                  <a:lnTo>
                    <a:pt x="157" y="155"/>
                  </a:lnTo>
                  <a:lnTo>
                    <a:pt x="155" y="154"/>
                  </a:lnTo>
                  <a:lnTo>
                    <a:pt x="152" y="152"/>
                  </a:lnTo>
                  <a:lnTo>
                    <a:pt x="151" y="150"/>
                  </a:lnTo>
                  <a:lnTo>
                    <a:pt x="148" y="147"/>
                  </a:lnTo>
                  <a:lnTo>
                    <a:pt x="147" y="144"/>
                  </a:lnTo>
                  <a:lnTo>
                    <a:pt x="142" y="144"/>
                  </a:lnTo>
                  <a:lnTo>
                    <a:pt x="137" y="150"/>
                  </a:lnTo>
                  <a:lnTo>
                    <a:pt x="135" y="158"/>
                  </a:lnTo>
                  <a:lnTo>
                    <a:pt x="137" y="165"/>
                  </a:lnTo>
                  <a:lnTo>
                    <a:pt x="138" y="175"/>
                  </a:lnTo>
                  <a:lnTo>
                    <a:pt x="137" y="180"/>
                  </a:lnTo>
                  <a:lnTo>
                    <a:pt x="132" y="184"/>
                  </a:lnTo>
                  <a:lnTo>
                    <a:pt x="127" y="193"/>
                  </a:lnTo>
                  <a:lnTo>
                    <a:pt x="127" y="195"/>
                  </a:lnTo>
                  <a:lnTo>
                    <a:pt x="125" y="198"/>
                  </a:lnTo>
                  <a:lnTo>
                    <a:pt x="125" y="201"/>
                  </a:lnTo>
                  <a:lnTo>
                    <a:pt x="124" y="204"/>
                  </a:lnTo>
                  <a:lnTo>
                    <a:pt x="121" y="207"/>
                  </a:lnTo>
                  <a:lnTo>
                    <a:pt x="118" y="205"/>
                  </a:lnTo>
                  <a:lnTo>
                    <a:pt x="117" y="205"/>
                  </a:lnTo>
                  <a:lnTo>
                    <a:pt x="114" y="204"/>
                  </a:lnTo>
                  <a:lnTo>
                    <a:pt x="108" y="210"/>
                  </a:lnTo>
                  <a:lnTo>
                    <a:pt x="107" y="214"/>
                  </a:lnTo>
                  <a:lnTo>
                    <a:pt x="104" y="218"/>
                  </a:lnTo>
                  <a:lnTo>
                    <a:pt x="102" y="223"/>
                  </a:lnTo>
                  <a:lnTo>
                    <a:pt x="99" y="227"/>
                  </a:lnTo>
                  <a:lnTo>
                    <a:pt x="98" y="230"/>
                  </a:lnTo>
                  <a:lnTo>
                    <a:pt x="94" y="233"/>
                  </a:lnTo>
                  <a:lnTo>
                    <a:pt x="91" y="236"/>
                  </a:lnTo>
                  <a:lnTo>
                    <a:pt x="86" y="238"/>
                  </a:lnTo>
                  <a:lnTo>
                    <a:pt x="81" y="238"/>
                  </a:lnTo>
                  <a:lnTo>
                    <a:pt x="75" y="234"/>
                  </a:lnTo>
                  <a:lnTo>
                    <a:pt x="75" y="213"/>
                  </a:lnTo>
                  <a:lnTo>
                    <a:pt x="71" y="207"/>
                  </a:lnTo>
                  <a:lnTo>
                    <a:pt x="68" y="205"/>
                  </a:lnTo>
                  <a:lnTo>
                    <a:pt x="65" y="207"/>
                  </a:lnTo>
                  <a:lnTo>
                    <a:pt x="64" y="207"/>
                  </a:lnTo>
                  <a:lnTo>
                    <a:pt x="59" y="211"/>
                  </a:lnTo>
                  <a:lnTo>
                    <a:pt x="46" y="215"/>
                  </a:lnTo>
                  <a:lnTo>
                    <a:pt x="45" y="217"/>
                  </a:lnTo>
                  <a:lnTo>
                    <a:pt x="42" y="218"/>
                  </a:lnTo>
                  <a:lnTo>
                    <a:pt x="39" y="221"/>
                  </a:lnTo>
                  <a:lnTo>
                    <a:pt x="35" y="230"/>
                  </a:lnTo>
                  <a:lnTo>
                    <a:pt x="33" y="234"/>
                  </a:lnTo>
                  <a:lnTo>
                    <a:pt x="28" y="221"/>
                  </a:lnTo>
                  <a:lnTo>
                    <a:pt x="21" y="211"/>
                  </a:lnTo>
                  <a:lnTo>
                    <a:pt x="13" y="205"/>
                  </a:lnTo>
                  <a:lnTo>
                    <a:pt x="3" y="204"/>
                  </a:lnTo>
                  <a:lnTo>
                    <a:pt x="3" y="191"/>
                  </a:lnTo>
                  <a:lnTo>
                    <a:pt x="6" y="178"/>
                  </a:lnTo>
                  <a:lnTo>
                    <a:pt x="9" y="164"/>
                  </a:lnTo>
                  <a:lnTo>
                    <a:pt x="3" y="119"/>
                  </a:lnTo>
                  <a:lnTo>
                    <a:pt x="0" y="75"/>
                  </a:lnTo>
                  <a:lnTo>
                    <a:pt x="0" y="56"/>
                  </a:lnTo>
                  <a:lnTo>
                    <a:pt x="2" y="38"/>
                  </a:lnTo>
                  <a:lnTo>
                    <a:pt x="2" y="21"/>
                  </a:lnTo>
                  <a:lnTo>
                    <a:pt x="3" y="15"/>
                  </a:lnTo>
                  <a:lnTo>
                    <a:pt x="9" y="12"/>
                  </a:lnTo>
                  <a:lnTo>
                    <a:pt x="18" y="13"/>
                  </a:lnTo>
                  <a:lnTo>
                    <a:pt x="19" y="13"/>
                  </a:lnTo>
                  <a:lnTo>
                    <a:pt x="19" y="19"/>
                  </a:lnTo>
                  <a:lnTo>
                    <a:pt x="16" y="31"/>
                  </a:lnTo>
                  <a:lnTo>
                    <a:pt x="16" y="32"/>
                  </a:lnTo>
                  <a:lnTo>
                    <a:pt x="18" y="33"/>
                  </a:lnTo>
                  <a:lnTo>
                    <a:pt x="23" y="36"/>
                  </a:lnTo>
                  <a:lnTo>
                    <a:pt x="26" y="36"/>
                  </a:lnTo>
                  <a:lnTo>
                    <a:pt x="35" y="41"/>
                  </a:lnTo>
                  <a:lnTo>
                    <a:pt x="38" y="46"/>
                  </a:lnTo>
                  <a:lnTo>
                    <a:pt x="39" y="48"/>
                  </a:lnTo>
                  <a:lnTo>
                    <a:pt x="41" y="51"/>
                  </a:lnTo>
                  <a:lnTo>
                    <a:pt x="45" y="49"/>
                  </a:lnTo>
                  <a:lnTo>
                    <a:pt x="51" y="43"/>
                  </a:lnTo>
                  <a:lnTo>
                    <a:pt x="52" y="41"/>
                  </a:lnTo>
                  <a:lnTo>
                    <a:pt x="56" y="36"/>
                  </a:lnTo>
                  <a:lnTo>
                    <a:pt x="59" y="36"/>
                  </a:lnTo>
                  <a:lnTo>
                    <a:pt x="61" y="38"/>
                  </a:lnTo>
                  <a:lnTo>
                    <a:pt x="68" y="38"/>
                  </a:lnTo>
                  <a:lnTo>
                    <a:pt x="69" y="36"/>
                  </a:lnTo>
                  <a:lnTo>
                    <a:pt x="72" y="35"/>
                  </a:lnTo>
                  <a:lnTo>
                    <a:pt x="74" y="33"/>
                  </a:lnTo>
                  <a:lnTo>
                    <a:pt x="76" y="32"/>
                  </a:lnTo>
                  <a:lnTo>
                    <a:pt x="78" y="32"/>
                  </a:lnTo>
                  <a:lnTo>
                    <a:pt x="79" y="33"/>
                  </a:lnTo>
                  <a:lnTo>
                    <a:pt x="81" y="36"/>
                  </a:lnTo>
                  <a:lnTo>
                    <a:pt x="81" y="38"/>
                  </a:lnTo>
                  <a:lnTo>
                    <a:pt x="82" y="41"/>
                  </a:lnTo>
                  <a:lnTo>
                    <a:pt x="86" y="36"/>
                  </a:lnTo>
                  <a:lnTo>
                    <a:pt x="92" y="36"/>
                  </a:lnTo>
                  <a:lnTo>
                    <a:pt x="94" y="39"/>
                  </a:lnTo>
                  <a:lnTo>
                    <a:pt x="94" y="46"/>
                  </a:lnTo>
                  <a:lnTo>
                    <a:pt x="95" y="48"/>
                  </a:lnTo>
                  <a:lnTo>
                    <a:pt x="97" y="51"/>
                  </a:lnTo>
                  <a:lnTo>
                    <a:pt x="98" y="51"/>
                  </a:lnTo>
                  <a:lnTo>
                    <a:pt x="102" y="23"/>
                  </a:lnTo>
                  <a:lnTo>
                    <a:pt x="99" y="22"/>
                  </a:lnTo>
                  <a:lnTo>
                    <a:pt x="98" y="19"/>
                  </a:lnTo>
                  <a:lnTo>
                    <a:pt x="99" y="16"/>
                  </a:lnTo>
                  <a:lnTo>
                    <a:pt x="104" y="12"/>
                  </a:lnTo>
                  <a:lnTo>
                    <a:pt x="105" y="9"/>
                  </a:lnTo>
                  <a:lnTo>
                    <a:pt x="105" y="3"/>
                  </a:lnTo>
                  <a:lnTo>
                    <a:pt x="107" y="2"/>
                  </a:lnTo>
                  <a:lnTo>
                    <a:pt x="107" y="0"/>
                  </a:lnTo>
                  <a:close/>
                </a:path>
              </a:pathLst>
            </a:custGeom>
            <a:solidFill>
              <a:srgbClr val="4382C1"/>
            </a:solidFill>
            <a:ln w="9525">
              <a:solidFill>
                <a:srgbClr val="DEEBF7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78" name="Freeform 72"/>
            <p:cNvSpPr>
              <a:spLocks/>
            </p:cNvSpPr>
            <p:nvPr/>
          </p:nvSpPr>
          <p:spPr bwMode="auto">
            <a:xfrm>
              <a:off x="1153674" y="3879398"/>
              <a:ext cx="410030" cy="414157"/>
            </a:xfrm>
            <a:custGeom>
              <a:avLst/>
              <a:gdLst/>
              <a:ahLst/>
              <a:cxnLst>
                <a:cxn ang="0">
                  <a:pos x="139" y="8"/>
                </a:cxn>
                <a:cxn ang="0">
                  <a:pos x="166" y="29"/>
                </a:cxn>
                <a:cxn ang="0">
                  <a:pos x="187" y="46"/>
                </a:cxn>
                <a:cxn ang="0">
                  <a:pos x="189" y="60"/>
                </a:cxn>
                <a:cxn ang="0">
                  <a:pos x="202" y="59"/>
                </a:cxn>
                <a:cxn ang="0">
                  <a:pos x="205" y="64"/>
                </a:cxn>
                <a:cxn ang="0">
                  <a:pos x="206" y="72"/>
                </a:cxn>
                <a:cxn ang="0">
                  <a:pos x="216" y="70"/>
                </a:cxn>
                <a:cxn ang="0">
                  <a:pos x="225" y="76"/>
                </a:cxn>
                <a:cxn ang="0">
                  <a:pos x="236" y="96"/>
                </a:cxn>
                <a:cxn ang="0">
                  <a:pos x="225" y="116"/>
                </a:cxn>
                <a:cxn ang="0">
                  <a:pos x="213" y="133"/>
                </a:cxn>
                <a:cxn ang="0">
                  <a:pos x="219" y="145"/>
                </a:cxn>
                <a:cxn ang="0">
                  <a:pos x="226" y="150"/>
                </a:cxn>
                <a:cxn ang="0">
                  <a:pos x="236" y="166"/>
                </a:cxn>
                <a:cxn ang="0">
                  <a:pos x="249" y="165"/>
                </a:cxn>
                <a:cxn ang="0">
                  <a:pos x="253" y="182"/>
                </a:cxn>
                <a:cxn ang="0">
                  <a:pos x="252" y="209"/>
                </a:cxn>
                <a:cxn ang="0">
                  <a:pos x="219" y="213"/>
                </a:cxn>
                <a:cxn ang="0">
                  <a:pos x="199" y="225"/>
                </a:cxn>
                <a:cxn ang="0">
                  <a:pos x="189" y="252"/>
                </a:cxn>
                <a:cxn ang="0">
                  <a:pos x="162" y="259"/>
                </a:cxn>
                <a:cxn ang="0">
                  <a:pos x="157" y="244"/>
                </a:cxn>
                <a:cxn ang="0">
                  <a:pos x="147" y="232"/>
                </a:cxn>
                <a:cxn ang="0">
                  <a:pos x="136" y="229"/>
                </a:cxn>
                <a:cxn ang="0">
                  <a:pos x="131" y="222"/>
                </a:cxn>
                <a:cxn ang="0">
                  <a:pos x="113" y="216"/>
                </a:cxn>
                <a:cxn ang="0">
                  <a:pos x="106" y="215"/>
                </a:cxn>
                <a:cxn ang="0">
                  <a:pos x="88" y="226"/>
                </a:cxn>
                <a:cxn ang="0">
                  <a:pos x="74" y="216"/>
                </a:cxn>
                <a:cxn ang="0">
                  <a:pos x="67" y="212"/>
                </a:cxn>
                <a:cxn ang="0">
                  <a:pos x="60" y="221"/>
                </a:cxn>
                <a:cxn ang="0">
                  <a:pos x="28" y="211"/>
                </a:cxn>
                <a:cxn ang="0">
                  <a:pos x="17" y="215"/>
                </a:cxn>
                <a:cxn ang="0">
                  <a:pos x="2" y="193"/>
                </a:cxn>
                <a:cxn ang="0">
                  <a:pos x="8" y="172"/>
                </a:cxn>
                <a:cxn ang="0">
                  <a:pos x="10" y="156"/>
                </a:cxn>
                <a:cxn ang="0">
                  <a:pos x="4" y="152"/>
                </a:cxn>
                <a:cxn ang="0">
                  <a:pos x="1" y="146"/>
                </a:cxn>
                <a:cxn ang="0">
                  <a:pos x="7" y="143"/>
                </a:cxn>
                <a:cxn ang="0">
                  <a:pos x="13" y="137"/>
                </a:cxn>
                <a:cxn ang="0">
                  <a:pos x="15" y="130"/>
                </a:cxn>
                <a:cxn ang="0">
                  <a:pos x="35" y="129"/>
                </a:cxn>
                <a:cxn ang="0">
                  <a:pos x="57" y="120"/>
                </a:cxn>
                <a:cxn ang="0">
                  <a:pos x="71" y="82"/>
                </a:cxn>
                <a:cxn ang="0">
                  <a:pos x="84" y="73"/>
                </a:cxn>
                <a:cxn ang="0">
                  <a:pos x="86" y="27"/>
                </a:cxn>
                <a:cxn ang="0">
                  <a:pos x="111" y="20"/>
                </a:cxn>
                <a:cxn ang="0">
                  <a:pos x="114" y="10"/>
                </a:cxn>
                <a:cxn ang="0">
                  <a:pos x="119" y="1"/>
                </a:cxn>
              </a:cxnLst>
              <a:rect l="0" t="0" r="r" b="b"/>
              <a:pathLst>
                <a:path w="265" h="259">
                  <a:moveTo>
                    <a:pt x="121" y="0"/>
                  </a:moveTo>
                  <a:lnTo>
                    <a:pt x="131" y="1"/>
                  </a:lnTo>
                  <a:lnTo>
                    <a:pt x="139" y="8"/>
                  </a:lnTo>
                  <a:lnTo>
                    <a:pt x="146" y="17"/>
                  </a:lnTo>
                  <a:lnTo>
                    <a:pt x="154" y="23"/>
                  </a:lnTo>
                  <a:lnTo>
                    <a:pt x="166" y="29"/>
                  </a:lnTo>
                  <a:lnTo>
                    <a:pt x="176" y="31"/>
                  </a:lnTo>
                  <a:lnTo>
                    <a:pt x="185" y="39"/>
                  </a:lnTo>
                  <a:lnTo>
                    <a:pt x="187" y="46"/>
                  </a:lnTo>
                  <a:lnTo>
                    <a:pt x="187" y="51"/>
                  </a:lnTo>
                  <a:lnTo>
                    <a:pt x="186" y="56"/>
                  </a:lnTo>
                  <a:lnTo>
                    <a:pt x="189" y="60"/>
                  </a:lnTo>
                  <a:lnTo>
                    <a:pt x="195" y="60"/>
                  </a:lnTo>
                  <a:lnTo>
                    <a:pt x="197" y="59"/>
                  </a:lnTo>
                  <a:lnTo>
                    <a:pt x="202" y="59"/>
                  </a:lnTo>
                  <a:lnTo>
                    <a:pt x="203" y="60"/>
                  </a:lnTo>
                  <a:lnTo>
                    <a:pt x="203" y="62"/>
                  </a:lnTo>
                  <a:lnTo>
                    <a:pt x="205" y="64"/>
                  </a:lnTo>
                  <a:lnTo>
                    <a:pt x="205" y="67"/>
                  </a:lnTo>
                  <a:lnTo>
                    <a:pt x="206" y="70"/>
                  </a:lnTo>
                  <a:lnTo>
                    <a:pt x="206" y="72"/>
                  </a:lnTo>
                  <a:lnTo>
                    <a:pt x="212" y="72"/>
                  </a:lnTo>
                  <a:lnTo>
                    <a:pt x="213" y="70"/>
                  </a:lnTo>
                  <a:lnTo>
                    <a:pt x="216" y="70"/>
                  </a:lnTo>
                  <a:lnTo>
                    <a:pt x="217" y="72"/>
                  </a:lnTo>
                  <a:lnTo>
                    <a:pt x="220" y="73"/>
                  </a:lnTo>
                  <a:lnTo>
                    <a:pt x="225" y="76"/>
                  </a:lnTo>
                  <a:lnTo>
                    <a:pt x="228" y="80"/>
                  </a:lnTo>
                  <a:lnTo>
                    <a:pt x="233" y="87"/>
                  </a:lnTo>
                  <a:lnTo>
                    <a:pt x="236" y="96"/>
                  </a:lnTo>
                  <a:lnTo>
                    <a:pt x="236" y="103"/>
                  </a:lnTo>
                  <a:lnTo>
                    <a:pt x="232" y="110"/>
                  </a:lnTo>
                  <a:lnTo>
                    <a:pt x="225" y="116"/>
                  </a:lnTo>
                  <a:lnTo>
                    <a:pt x="219" y="122"/>
                  </a:lnTo>
                  <a:lnTo>
                    <a:pt x="215" y="129"/>
                  </a:lnTo>
                  <a:lnTo>
                    <a:pt x="213" y="133"/>
                  </a:lnTo>
                  <a:lnTo>
                    <a:pt x="213" y="137"/>
                  </a:lnTo>
                  <a:lnTo>
                    <a:pt x="216" y="143"/>
                  </a:lnTo>
                  <a:lnTo>
                    <a:pt x="219" y="145"/>
                  </a:lnTo>
                  <a:lnTo>
                    <a:pt x="220" y="148"/>
                  </a:lnTo>
                  <a:lnTo>
                    <a:pt x="222" y="149"/>
                  </a:lnTo>
                  <a:lnTo>
                    <a:pt x="226" y="150"/>
                  </a:lnTo>
                  <a:lnTo>
                    <a:pt x="229" y="153"/>
                  </a:lnTo>
                  <a:lnTo>
                    <a:pt x="235" y="165"/>
                  </a:lnTo>
                  <a:lnTo>
                    <a:pt x="236" y="166"/>
                  </a:lnTo>
                  <a:lnTo>
                    <a:pt x="245" y="166"/>
                  </a:lnTo>
                  <a:lnTo>
                    <a:pt x="246" y="165"/>
                  </a:lnTo>
                  <a:lnTo>
                    <a:pt x="249" y="165"/>
                  </a:lnTo>
                  <a:lnTo>
                    <a:pt x="252" y="166"/>
                  </a:lnTo>
                  <a:lnTo>
                    <a:pt x="252" y="178"/>
                  </a:lnTo>
                  <a:lnTo>
                    <a:pt x="253" y="182"/>
                  </a:lnTo>
                  <a:lnTo>
                    <a:pt x="259" y="195"/>
                  </a:lnTo>
                  <a:lnTo>
                    <a:pt x="265" y="206"/>
                  </a:lnTo>
                  <a:lnTo>
                    <a:pt x="252" y="209"/>
                  </a:lnTo>
                  <a:lnTo>
                    <a:pt x="242" y="215"/>
                  </a:lnTo>
                  <a:lnTo>
                    <a:pt x="230" y="215"/>
                  </a:lnTo>
                  <a:lnTo>
                    <a:pt x="219" y="213"/>
                  </a:lnTo>
                  <a:lnTo>
                    <a:pt x="209" y="215"/>
                  </a:lnTo>
                  <a:lnTo>
                    <a:pt x="202" y="218"/>
                  </a:lnTo>
                  <a:lnTo>
                    <a:pt x="199" y="225"/>
                  </a:lnTo>
                  <a:lnTo>
                    <a:pt x="199" y="236"/>
                  </a:lnTo>
                  <a:lnTo>
                    <a:pt x="196" y="245"/>
                  </a:lnTo>
                  <a:lnTo>
                    <a:pt x="189" y="252"/>
                  </a:lnTo>
                  <a:lnTo>
                    <a:pt x="180" y="255"/>
                  </a:lnTo>
                  <a:lnTo>
                    <a:pt x="170" y="258"/>
                  </a:lnTo>
                  <a:lnTo>
                    <a:pt x="162" y="259"/>
                  </a:lnTo>
                  <a:lnTo>
                    <a:pt x="159" y="259"/>
                  </a:lnTo>
                  <a:lnTo>
                    <a:pt x="159" y="251"/>
                  </a:lnTo>
                  <a:lnTo>
                    <a:pt x="157" y="244"/>
                  </a:lnTo>
                  <a:lnTo>
                    <a:pt x="154" y="238"/>
                  </a:lnTo>
                  <a:lnTo>
                    <a:pt x="150" y="234"/>
                  </a:lnTo>
                  <a:lnTo>
                    <a:pt x="147" y="232"/>
                  </a:lnTo>
                  <a:lnTo>
                    <a:pt x="140" y="232"/>
                  </a:lnTo>
                  <a:lnTo>
                    <a:pt x="137" y="231"/>
                  </a:lnTo>
                  <a:lnTo>
                    <a:pt x="136" y="229"/>
                  </a:lnTo>
                  <a:lnTo>
                    <a:pt x="134" y="226"/>
                  </a:lnTo>
                  <a:lnTo>
                    <a:pt x="134" y="225"/>
                  </a:lnTo>
                  <a:lnTo>
                    <a:pt x="131" y="222"/>
                  </a:lnTo>
                  <a:lnTo>
                    <a:pt x="117" y="222"/>
                  </a:lnTo>
                  <a:lnTo>
                    <a:pt x="114" y="219"/>
                  </a:lnTo>
                  <a:lnTo>
                    <a:pt x="113" y="216"/>
                  </a:lnTo>
                  <a:lnTo>
                    <a:pt x="111" y="216"/>
                  </a:lnTo>
                  <a:lnTo>
                    <a:pt x="110" y="215"/>
                  </a:lnTo>
                  <a:lnTo>
                    <a:pt x="106" y="215"/>
                  </a:lnTo>
                  <a:lnTo>
                    <a:pt x="103" y="216"/>
                  </a:lnTo>
                  <a:lnTo>
                    <a:pt x="97" y="222"/>
                  </a:lnTo>
                  <a:lnTo>
                    <a:pt x="88" y="226"/>
                  </a:lnTo>
                  <a:lnTo>
                    <a:pt x="81" y="226"/>
                  </a:lnTo>
                  <a:lnTo>
                    <a:pt x="78" y="225"/>
                  </a:lnTo>
                  <a:lnTo>
                    <a:pt x="74" y="216"/>
                  </a:lnTo>
                  <a:lnTo>
                    <a:pt x="73" y="212"/>
                  </a:lnTo>
                  <a:lnTo>
                    <a:pt x="70" y="209"/>
                  </a:lnTo>
                  <a:lnTo>
                    <a:pt x="67" y="212"/>
                  </a:lnTo>
                  <a:lnTo>
                    <a:pt x="67" y="216"/>
                  </a:lnTo>
                  <a:lnTo>
                    <a:pt x="63" y="221"/>
                  </a:lnTo>
                  <a:lnTo>
                    <a:pt x="60" y="221"/>
                  </a:lnTo>
                  <a:lnTo>
                    <a:pt x="45" y="212"/>
                  </a:lnTo>
                  <a:lnTo>
                    <a:pt x="37" y="208"/>
                  </a:lnTo>
                  <a:lnTo>
                    <a:pt x="28" y="211"/>
                  </a:lnTo>
                  <a:lnTo>
                    <a:pt x="18" y="221"/>
                  </a:lnTo>
                  <a:lnTo>
                    <a:pt x="18" y="222"/>
                  </a:lnTo>
                  <a:lnTo>
                    <a:pt x="17" y="215"/>
                  </a:lnTo>
                  <a:lnTo>
                    <a:pt x="13" y="208"/>
                  </a:lnTo>
                  <a:lnTo>
                    <a:pt x="7" y="201"/>
                  </a:lnTo>
                  <a:lnTo>
                    <a:pt x="2" y="193"/>
                  </a:lnTo>
                  <a:lnTo>
                    <a:pt x="0" y="189"/>
                  </a:lnTo>
                  <a:lnTo>
                    <a:pt x="2" y="180"/>
                  </a:lnTo>
                  <a:lnTo>
                    <a:pt x="8" y="172"/>
                  </a:lnTo>
                  <a:lnTo>
                    <a:pt x="11" y="166"/>
                  </a:lnTo>
                  <a:lnTo>
                    <a:pt x="11" y="159"/>
                  </a:lnTo>
                  <a:lnTo>
                    <a:pt x="10" y="156"/>
                  </a:lnTo>
                  <a:lnTo>
                    <a:pt x="8" y="155"/>
                  </a:lnTo>
                  <a:lnTo>
                    <a:pt x="5" y="153"/>
                  </a:lnTo>
                  <a:lnTo>
                    <a:pt x="4" y="152"/>
                  </a:lnTo>
                  <a:lnTo>
                    <a:pt x="2" y="152"/>
                  </a:lnTo>
                  <a:lnTo>
                    <a:pt x="1" y="149"/>
                  </a:lnTo>
                  <a:lnTo>
                    <a:pt x="1" y="146"/>
                  </a:lnTo>
                  <a:lnTo>
                    <a:pt x="2" y="145"/>
                  </a:lnTo>
                  <a:lnTo>
                    <a:pt x="5" y="145"/>
                  </a:lnTo>
                  <a:lnTo>
                    <a:pt x="7" y="143"/>
                  </a:lnTo>
                  <a:lnTo>
                    <a:pt x="10" y="143"/>
                  </a:lnTo>
                  <a:lnTo>
                    <a:pt x="13" y="140"/>
                  </a:lnTo>
                  <a:lnTo>
                    <a:pt x="13" y="137"/>
                  </a:lnTo>
                  <a:lnTo>
                    <a:pt x="14" y="135"/>
                  </a:lnTo>
                  <a:lnTo>
                    <a:pt x="14" y="132"/>
                  </a:lnTo>
                  <a:lnTo>
                    <a:pt x="15" y="130"/>
                  </a:lnTo>
                  <a:lnTo>
                    <a:pt x="18" y="129"/>
                  </a:lnTo>
                  <a:lnTo>
                    <a:pt x="27" y="127"/>
                  </a:lnTo>
                  <a:lnTo>
                    <a:pt x="35" y="129"/>
                  </a:lnTo>
                  <a:lnTo>
                    <a:pt x="44" y="132"/>
                  </a:lnTo>
                  <a:lnTo>
                    <a:pt x="51" y="129"/>
                  </a:lnTo>
                  <a:lnTo>
                    <a:pt x="57" y="120"/>
                  </a:lnTo>
                  <a:lnTo>
                    <a:pt x="66" y="94"/>
                  </a:lnTo>
                  <a:lnTo>
                    <a:pt x="68" y="84"/>
                  </a:lnTo>
                  <a:lnTo>
                    <a:pt x="71" y="82"/>
                  </a:lnTo>
                  <a:lnTo>
                    <a:pt x="77" y="79"/>
                  </a:lnTo>
                  <a:lnTo>
                    <a:pt x="78" y="79"/>
                  </a:lnTo>
                  <a:lnTo>
                    <a:pt x="84" y="73"/>
                  </a:lnTo>
                  <a:lnTo>
                    <a:pt x="90" y="60"/>
                  </a:lnTo>
                  <a:lnTo>
                    <a:pt x="91" y="43"/>
                  </a:lnTo>
                  <a:lnTo>
                    <a:pt x="86" y="27"/>
                  </a:lnTo>
                  <a:lnTo>
                    <a:pt x="99" y="24"/>
                  </a:lnTo>
                  <a:lnTo>
                    <a:pt x="109" y="21"/>
                  </a:lnTo>
                  <a:lnTo>
                    <a:pt x="111" y="20"/>
                  </a:lnTo>
                  <a:lnTo>
                    <a:pt x="113" y="17"/>
                  </a:lnTo>
                  <a:lnTo>
                    <a:pt x="114" y="13"/>
                  </a:lnTo>
                  <a:lnTo>
                    <a:pt x="114" y="10"/>
                  </a:lnTo>
                  <a:lnTo>
                    <a:pt x="116" y="6"/>
                  </a:lnTo>
                  <a:lnTo>
                    <a:pt x="117" y="3"/>
                  </a:lnTo>
                  <a:lnTo>
                    <a:pt x="119" y="1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rgbClr val="4382C1"/>
            </a:solidFill>
            <a:ln w="9525">
              <a:solidFill>
                <a:srgbClr val="DEEBF7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79" name="Freeform 73"/>
            <p:cNvSpPr>
              <a:spLocks/>
            </p:cNvSpPr>
            <p:nvPr/>
          </p:nvSpPr>
          <p:spPr bwMode="auto">
            <a:xfrm>
              <a:off x="920033" y="3901784"/>
              <a:ext cx="374443" cy="417355"/>
            </a:xfrm>
            <a:custGeom>
              <a:avLst/>
              <a:gdLst/>
              <a:ahLst/>
              <a:cxnLst>
                <a:cxn ang="0">
                  <a:pos x="189" y="16"/>
                </a:cxn>
                <a:cxn ang="0">
                  <a:pos x="237" y="13"/>
                </a:cxn>
                <a:cxn ang="0">
                  <a:pos x="235" y="59"/>
                </a:cxn>
                <a:cxn ang="0">
                  <a:pos x="222" y="68"/>
                </a:cxn>
                <a:cxn ang="0">
                  <a:pos x="208" y="106"/>
                </a:cxn>
                <a:cxn ang="0">
                  <a:pos x="186" y="115"/>
                </a:cxn>
                <a:cxn ang="0">
                  <a:pos x="166" y="116"/>
                </a:cxn>
                <a:cxn ang="0">
                  <a:pos x="164" y="123"/>
                </a:cxn>
                <a:cxn ang="0">
                  <a:pos x="158" y="129"/>
                </a:cxn>
                <a:cxn ang="0">
                  <a:pos x="152" y="132"/>
                </a:cxn>
                <a:cxn ang="0">
                  <a:pos x="155" y="138"/>
                </a:cxn>
                <a:cxn ang="0">
                  <a:pos x="161" y="142"/>
                </a:cxn>
                <a:cxn ang="0">
                  <a:pos x="159" y="158"/>
                </a:cxn>
                <a:cxn ang="0">
                  <a:pos x="153" y="179"/>
                </a:cxn>
                <a:cxn ang="0">
                  <a:pos x="168" y="199"/>
                </a:cxn>
                <a:cxn ang="0">
                  <a:pos x="168" y="215"/>
                </a:cxn>
                <a:cxn ang="0">
                  <a:pos x="178" y="217"/>
                </a:cxn>
                <a:cxn ang="0">
                  <a:pos x="186" y="221"/>
                </a:cxn>
                <a:cxn ang="0">
                  <a:pos x="161" y="244"/>
                </a:cxn>
                <a:cxn ang="0">
                  <a:pos x="138" y="250"/>
                </a:cxn>
                <a:cxn ang="0">
                  <a:pos x="122" y="261"/>
                </a:cxn>
                <a:cxn ang="0">
                  <a:pos x="121" y="255"/>
                </a:cxn>
                <a:cxn ang="0">
                  <a:pos x="109" y="251"/>
                </a:cxn>
                <a:cxn ang="0">
                  <a:pos x="103" y="238"/>
                </a:cxn>
                <a:cxn ang="0">
                  <a:pos x="99" y="221"/>
                </a:cxn>
                <a:cxn ang="0">
                  <a:pos x="90" y="214"/>
                </a:cxn>
                <a:cxn ang="0">
                  <a:pos x="85" y="198"/>
                </a:cxn>
                <a:cxn ang="0">
                  <a:pos x="75" y="202"/>
                </a:cxn>
                <a:cxn ang="0">
                  <a:pos x="57" y="201"/>
                </a:cxn>
                <a:cxn ang="0">
                  <a:pos x="29" y="184"/>
                </a:cxn>
                <a:cxn ang="0">
                  <a:pos x="36" y="172"/>
                </a:cxn>
                <a:cxn ang="0">
                  <a:pos x="34" y="161"/>
                </a:cxn>
                <a:cxn ang="0">
                  <a:pos x="26" y="155"/>
                </a:cxn>
                <a:cxn ang="0">
                  <a:pos x="19" y="146"/>
                </a:cxn>
                <a:cxn ang="0">
                  <a:pos x="24" y="132"/>
                </a:cxn>
                <a:cxn ang="0">
                  <a:pos x="34" y="121"/>
                </a:cxn>
                <a:cxn ang="0">
                  <a:pos x="30" y="103"/>
                </a:cxn>
                <a:cxn ang="0">
                  <a:pos x="6" y="92"/>
                </a:cxn>
                <a:cxn ang="0">
                  <a:pos x="2" y="85"/>
                </a:cxn>
                <a:cxn ang="0">
                  <a:pos x="9" y="82"/>
                </a:cxn>
                <a:cxn ang="0">
                  <a:pos x="9" y="73"/>
                </a:cxn>
                <a:cxn ang="0">
                  <a:pos x="19" y="70"/>
                </a:cxn>
                <a:cxn ang="0">
                  <a:pos x="26" y="76"/>
                </a:cxn>
                <a:cxn ang="0">
                  <a:pos x="26" y="58"/>
                </a:cxn>
                <a:cxn ang="0">
                  <a:pos x="6" y="40"/>
                </a:cxn>
                <a:cxn ang="0">
                  <a:pos x="23" y="26"/>
                </a:cxn>
                <a:cxn ang="0">
                  <a:pos x="42" y="36"/>
                </a:cxn>
                <a:cxn ang="0">
                  <a:pos x="59" y="33"/>
                </a:cxn>
                <a:cxn ang="0">
                  <a:pos x="69" y="43"/>
                </a:cxn>
                <a:cxn ang="0">
                  <a:pos x="76" y="58"/>
                </a:cxn>
                <a:cxn ang="0">
                  <a:pos x="85" y="53"/>
                </a:cxn>
                <a:cxn ang="0">
                  <a:pos x="99" y="52"/>
                </a:cxn>
                <a:cxn ang="0">
                  <a:pos x="106" y="33"/>
                </a:cxn>
                <a:cxn ang="0">
                  <a:pos x="118" y="23"/>
                </a:cxn>
                <a:cxn ang="0">
                  <a:pos x="126" y="29"/>
                </a:cxn>
                <a:cxn ang="0">
                  <a:pos x="133" y="27"/>
                </a:cxn>
                <a:cxn ang="0">
                  <a:pos x="136" y="13"/>
                </a:cxn>
                <a:cxn ang="0">
                  <a:pos x="155" y="9"/>
                </a:cxn>
                <a:cxn ang="0">
                  <a:pos x="165" y="0"/>
                </a:cxn>
              </a:cxnLst>
              <a:rect l="0" t="0" r="r" b="b"/>
              <a:pathLst>
                <a:path w="242" h="261">
                  <a:moveTo>
                    <a:pt x="165" y="0"/>
                  </a:moveTo>
                  <a:lnTo>
                    <a:pt x="178" y="7"/>
                  </a:lnTo>
                  <a:lnTo>
                    <a:pt x="189" y="16"/>
                  </a:lnTo>
                  <a:lnTo>
                    <a:pt x="202" y="20"/>
                  </a:lnTo>
                  <a:lnTo>
                    <a:pt x="219" y="19"/>
                  </a:lnTo>
                  <a:lnTo>
                    <a:pt x="237" y="13"/>
                  </a:lnTo>
                  <a:lnTo>
                    <a:pt x="242" y="29"/>
                  </a:lnTo>
                  <a:lnTo>
                    <a:pt x="241" y="46"/>
                  </a:lnTo>
                  <a:lnTo>
                    <a:pt x="235" y="59"/>
                  </a:lnTo>
                  <a:lnTo>
                    <a:pt x="229" y="65"/>
                  </a:lnTo>
                  <a:lnTo>
                    <a:pt x="228" y="65"/>
                  </a:lnTo>
                  <a:lnTo>
                    <a:pt x="222" y="68"/>
                  </a:lnTo>
                  <a:lnTo>
                    <a:pt x="219" y="70"/>
                  </a:lnTo>
                  <a:lnTo>
                    <a:pt x="217" y="80"/>
                  </a:lnTo>
                  <a:lnTo>
                    <a:pt x="208" y="106"/>
                  </a:lnTo>
                  <a:lnTo>
                    <a:pt x="202" y="115"/>
                  </a:lnTo>
                  <a:lnTo>
                    <a:pt x="195" y="118"/>
                  </a:lnTo>
                  <a:lnTo>
                    <a:pt x="186" y="115"/>
                  </a:lnTo>
                  <a:lnTo>
                    <a:pt x="178" y="113"/>
                  </a:lnTo>
                  <a:lnTo>
                    <a:pt x="169" y="115"/>
                  </a:lnTo>
                  <a:lnTo>
                    <a:pt x="166" y="116"/>
                  </a:lnTo>
                  <a:lnTo>
                    <a:pt x="165" y="118"/>
                  </a:lnTo>
                  <a:lnTo>
                    <a:pt x="165" y="121"/>
                  </a:lnTo>
                  <a:lnTo>
                    <a:pt x="164" y="123"/>
                  </a:lnTo>
                  <a:lnTo>
                    <a:pt x="164" y="126"/>
                  </a:lnTo>
                  <a:lnTo>
                    <a:pt x="161" y="129"/>
                  </a:lnTo>
                  <a:lnTo>
                    <a:pt x="158" y="129"/>
                  </a:lnTo>
                  <a:lnTo>
                    <a:pt x="156" y="131"/>
                  </a:lnTo>
                  <a:lnTo>
                    <a:pt x="153" y="131"/>
                  </a:lnTo>
                  <a:lnTo>
                    <a:pt x="152" y="132"/>
                  </a:lnTo>
                  <a:lnTo>
                    <a:pt x="152" y="135"/>
                  </a:lnTo>
                  <a:lnTo>
                    <a:pt x="153" y="138"/>
                  </a:lnTo>
                  <a:lnTo>
                    <a:pt x="155" y="138"/>
                  </a:lnTo>
                  <a:lnTo>
                    <a:pt x="156" y="139"/>
                  </a:lnTo>
                  <a:lnTo>
                    <a:pt x="159" y="141"/>
                  </a:lnTo>
                  <a:lnTo>
                    <a:pt x="161" y="142"/>
                  </a:lnTo>
                  <a:lnTo>
                    <a:pt x="162" y="145"/>
                  </a:lnTo>
                  <a:lnTo>
                    <a:pt x="162" y="152"/>
                  </a:lnTo>
                  <a:lnTo>
                    <a:pt x="159" y="158"/>
                  </a:lnTo>
                  <a:lnTo>
                    <a:pt x="153" y="166"/>
                  </a:lnTo>
                  <a:lnTo>
                    <a:pt x="151" y="175"/>
                  </a:lnTo>
                  <a:lnTo>
                    <a:pt x="153" y="179"/>
                  </a:lnTo>
                  <a:lnTo>
                    <a:pt x="158" y="185"/>
                  </a:lnTo>
                  <a:lnTo>
                    <a:pt x="164" y="192"/>
                  </a:lnTo>
                  <a:lnTo>
                    <a:pt x="168" y="199"/>
                  </a:lnTo>
                  <a:lnTo>
                    <a:pt x="169" y="207"/>
                  </a:lnTo>
                  <a:lnTo>
                    <a:pt x="168" y="209"/>
                  </a:lnTo>
                  <a:lnTo>
                    <a:pt x="168" y="215"/>
                  </a:lnTo>
                  <a:lnTo>
                    <a:pt x="174" y="218"/>
                  </a:lnTo>
                  <a:lnTo>
                    <a:pt x="175" y="217"/>
                  </a:lnTo>
                  <a:lnTo>
                    <a:pt x="178" y="217"/>
                  </a:lnTo>
                  <a:lnTo>
                    <a:pt x="181" y="215"/>
                  </a:lnTo>
                  <a:lnTo>
                    <a:pt x="185" y="215"/>
                  </a:lnTo>
                  <a:lnTo>
                    <a:pt x="186" y="221"/>
                  </a:lnTo>
                  <a:lnTo>
                    <a:pt x="184" y="227"/>
                  </a:lnTo>
                  <a:lnTo>
                    <a:pt x="172" y="238"/>
                  </a:lnTo>
                  <a:lnTo>
                    <a:pt x="161" y="244"/>
                  </a:lnTo>
                  <a:lnTo>
                    <a:pt x="149" y="245"/>
                  </a:lnTo>
                  <a:lnTo>
                    <a:pt x="141" y="248"/>
                  </a:lnTo>
                  <a:lnTo>
                    <a:pt x="138" y="250"/>
                  </a:lnTo>
                  <a:lnTo>
                    <a:pt x="129" y="258"/>
                  </a:lnTo>
                  <a:lnTo>
                    <a:pt x="125" y="260"/>
                  </a:lnTo>
                  <a:lnTo>
                    <a:pt x="122" y="261"/>
                  </a:lnTo>
                  <a:lnTo>
                    <a:pt x="119" y="260"/>
                  </a:lnTo>
                  <a:lnTo>
                    <a:pt x="119" y="258"/>
                  </a:lnTo>
                  <a:lnTo>
                    <a:pt x="121" y="255"/>
                  </a:lnTo>
                  <a:lnTo>
                    <a:pt x="121" y="248"/>
                  </a:lnTo>
                  <a:lnTo>
                    <a:pt x="115" y="251"/>
                  </a:lnTo>
                  <a:lnTo>
                    <a:pt x="109" y="251"/>
                  </a:lnTo>
                  <a:lnTo>
                    <a:pt x="106" y="250"/>
                  </a:lnTo>
                  <a:lnTo>
                    <a:pt x="105" y="247"/>
                  </a:lnTo>
                  <a:lnTo>
                    <a:pt x="103" y="238"/>
                  </a:lnTo>
                  <a:lnTo>
                    <a:pt x="103" y="231"/>
                  </a:lnTo>
                  <a:lnTo>
                    <a:pt x="100" y="222"/>
                  </a:lnTo>
                  <a:lnTo>
                    <a:pt x="99" y="221"/>
                  </a:lnTo>
                  <a:lnTo>
                    <a:pt x="98" y="218"/>
                  </a:lnTo>
                  <a:lnTo>
                    <a:pt x="95" y="218"/>
                  </a:lnTo>
                  <a:lnTo>
                    <a:pt x="90" y="214"/>
                  </a:lnTo>
                  <a:lnTo>
                    <a:pt x="89" y="211"/>
                  </a:lnTo>
                  <a:lnTo>
                    <a:pt x="89" y="202"/>
                  </a:lnTo>
                  <a:lnTo>
                    <a:pt x="85" y="198"/>
                  </a:lnTo>
                  <a:lnTo>
                    <a:pt x="82" y="198"/>
                  </a:lnTo>
                  <a:lnTo>
                    <a:pt x="80" y="199"/>
                  </a:lnTo>
                  <a:lnTo>
                    <a:pt x="75" y="202"/>
                  </a:lnTo>
                  <a:lnTo>
                    <a:pt x="72" y="202"/>
                  </a:lnTo>
                  <a:lnTo>
                    <a:pt x="69" y="201"/>
                  </a:lnTo>
                  <a:lnTo>
                    <a:pt x="57" y="201"/>
                  </a:lnTo>
                  <a:lnTo>
                    <a:pt x="45" y="199"/>
                  </a:lnTo>
                  <a:lnTo>
                    <a:pt x="34" y="192"/>
                  </a:lnTo>
                  <a:lnTo>
                    <a:pt x="29" y="184"/>
                  </a:lnTo>
                  <a:lnTo>
                    <a:pt x="30" y="179"/>
                  </a:lnTo>
                  <a:lnTo>
                    <a:pt x="33" y="175"/>
                  </a:lnTo>
                  <a:lnTo>
                    <a:pt x="36" y="172"/>
                  </a:lnTo>
                  <a:lnTo>
                    <a:pt x="37" y="168"/>
                  </a:lnTo>
                  <a:lnTo>
                    <a:pt x="37" y="164"/>
                  </a:lnTo>
                  <a:lnTo>
                    <a:pt x="34" y="161"/>
                  </a:lnTo>
                  <a:lnTo>
                    <a:pt x="33" y="158"/>
                  </a:lnTo>
                  <a:lnTo>
                    <a:pt x="30" y="156"/>
                  </a:lnTo>
                  <a:lnTo>
                    <a:pt x="26" y="155"/>
                  </a:lnTo>
                  <a:lnTo>
                    <a:pt x="23" y="154"/>
                  </a:lnTo>
                  <a:lnTo>
                    <a:pt x="22" y="151"/>
                  </a:lnTo>
                  <a:lnTo>
                    <a:pt x="19" y="146"/>
                  </a:lnTo>
                  <a:lnTo>
                    <a:pt x="19" y="144"/>
                  </a:lnTo>
                  <a:lnTo>
                    <a:pt x="22" y="135"/>
                  </a:lnTo>
                  <a:lnTo>
                    <a:pt x="24" y="132"/>
                  </a:lnTo>
                  <a:lnTo>
                    <a:pt x="26" y="128"/>
                  </a:lnTo>
                  <a:lnTo>
                    <a:pt x="32" y="122"/>
                  </a:lnTo>
                  <a:lnTo>
                    <a:pt x="34" y="121"/>
                  </a:lnTo>
                  <a:lnTo>
                    <a:pt x="36" y="116"/>
                  </a:lnTo>
                  <a:lnTo>
                    <a:pt x="33" y="108"/>
                  </a:lnTo>
                  <a:lnTo>
                    <a:pt x="30" y="103"/>
                  </a:lnTo>
                  <a:lnTo>
                    <a:pt x="23" y="96"/>
                  </a:lnTo>
                  <a:lnTo>
                    <a:pt x="14" y="93"/>
                  </a:lnTo>
                  <a:lnTo>
                    <a:pt x="6" y="92"/>
                  </a:lnTo>
                  <a:lnTo>
                    <a:pt x="0" y="89"/>
                  </a:lnTo>
                  <a:lnTo>
                    <a:pt x="0" y="86"/>
                  </a:lnTo>
                  <a:lnTo>
                    <a:pt x="2" y="85"/>
                  </a:lnTo>
                  <a:lnTo>
                    <a:pt x="4" y="83"/>
                  </a:lnTo>
                  <a:lnTo>
                    <a:pt x="6" y="83"/>
                  </a:lnTo>
                  <a:lnTo>
                    <a:pt x="9" y="82"/>
                  </a:lnTo>
                  <a:lnTo>
                    <a:pt x="10" y="82"/>
                  </a:lnTo>
                  <a:lnTo>
                    <a:pt x="10" y="78"/>
                  </a:lnTo>
                  <a:lnTo>
                    <a:pt x="9" y="73"/>
                  </a:lnTo>
                  <a:lnTo>
                    <a:pt x="6" y="69"/>
                  </a:lnTo>
                  <a:lnTo>
                    <a:pt x="4" y="63"/>
                  </a:lnTo>
                  <a:lnTo>
                    <a:pt x="19" y="70"/>
                  </a:lnTo>
                  <a:lnTo>
                    <a:pt x="20" y="73"/>
                  </a:lnTo>
                  <a:lnTo>
                    <a:pt x="23" y="76"/>
                  </a:lnTo>
                  <a:lnTo>
                    <a:pt x="26" y="76"/>
                  </a:lnTo>
                  <a:lnTo>
                    <a:pt x="30" y="68"/>
                  </a:lnTo>
                  <a:lnTo>
                    <a:pt x="30" y="60"/>
                  </a:lnTo>
                  <a:lnTo>
                    <a:pt x="26" y="58"/>
                  </a:lnTo>
                  <a:lnTo>
                    <a:pt x="20" y="55"/>
                  </a:lnTo>
                  <a:lnTo>
                    <a:pt x="13" y="50"/>
                  </a:lnTo>
                  <a:lnTo>
                    <a:pt x="6" y="40"/>
                  </a:lnTo>
                  <a:lnTo>
                    <a:pt x="10" y="35"/>
                  </a:lnTo>
                  <a:lnTo>
                    <a:pt x="16" y="30"/>
                  </a:lnTo>
                  <a:lnTo>
                    <a:pt x="23" y="26"/>
                  </a:lnTo>
                  <a:lnTo>
                    <a:pt x="30" y="26"/>
                  </a:lnTo>
                  <a:lnTo>
                    <a:pt x="34" y="29"/>
                  </a:lnTo>
                  <a:lnTo>
                    <a:pt x="42" y="36"/>
                  </a:lnTo>
                  <a:lnTo>
                    <a:pt x="45" y="37"/>
                  </a:lnTo>
                  <a:lnTo>
                    <a:pt x="53" y="33"/>
                  </a:lnTo>
                  <a:lnTo>
                    <a:pt x="59" y="33"/>
                  </a:lnTo>
                  <a:lnTo>
                    <a:pt x="62" y="35"/>
                  </a:lnTo>
                  <a:lnTo>
                    <a:pt x="66" y="39"/>
                  </a:lnTo>
                  <a:lnTo>
                    <a:pt x="69" y="43"/>
                  </a:lnTo>
                  <a:lnTo>
                    <a:pt x="72" y="49"/>
                  </a:lnTo>
                  <a:lnTo>
                    <a:pt x="73" y="55"/>
                  </a:lnTo>
                  <a:lnTo>
                    <a:pt x="76" y="58"/>
                  </a:lnTo>
                  <a:lnTo>
                    <a:pt x="78" y="58"/>
                  </a:lnTo>
                  <a:lnTo>
                    <a:pt x="80" y="56"/>
                  </a:lnTo>
                  <a:lnTo>
                    <a:pt x="85" y="53"/>
                  </a:lnTo>
                  <a:lnTo>
                    <a:pt x="89" y="49"/>
                  </a:lnTo>
                  <a:lnTo>
                    <a:pt x="93" y="49"/>
                  </a:lnTo>
                  <a:lnTo>
                    <a:pt x="99" y="52"/>
                  </a:lnTo>
                  <a:lnTo>
                    <a:pt x="100" y="52"/>
                  </a:lnTo>
                  <a:lnTo>
                    <a:pt x="103" y="40"/>
                  </a:lnTo>
                  <a:lnTo>
                    <a:pt x="106" y="33"/>
                  </a:lnTo>
                  <a:lnTo>
                    <a:pt x="109" y="29"/>
                  </a:lnTo>
                  <a:lnTo>
                    <a:pt x="113" y="27"/>
                  </a:lnTo>
                  <a:lnTo>
                    <a:pt x="118" y="23"/>
                  </a:lnTo>
                  <a:lnTo>
                    <a:pt x="121" y="22"/>
                  </a:lnTo>
                  <a:lnTo>
                    <a:pt x="125" y="26"/>
                  </a:lnTo>
                  <a:lnTo>
                    <a:pt x="126" y="29"/>
                  </a:lnTo>
                  <a:lnTo>
                    <a:pt x="128" y="30"/>
                  </a:lnTo>
                  <a:lnTo>
                    <a:pt x="131" y="30"/>
                  </a:lnTo>
                  <a:lnTo>
                    <a:pt x="133" y="27"/>
                  </a:lnTo>
                  <a:lnTo>
                    <a:pt x="135" y="25"/>
                  </a:lnTo>
                  <a:lnTo>
                    <a:pt x="135" y="15"/>
                  </a:lnTo>
                  <a:lnTo>
                    <a:pt x="136" y="13"/>
                  </a:lnTo>
                  <a:lnTo>
                    <a:pt x="149" y="13"/>
                  </a:lnTo>
                  <a:lnTo>
                    <a:pt x="151" y="10"/>
                  </a:lnTo>
                  <a:lnTo>
                    <a:pt x="155" y="9"/>
                  </a:lnTo>
                  <a:lnTo>
                    <a:pt x="158" y="6"/>
                  </a:lnTo>
                  <a:lnTo>
                    <a:pt x="162" y="3"/>
                  </a:lnTo>
                  <a:lnTo>
                    <a:pt x="165" y="0"/>
                  </a:lnTo>
                  <a:close/>
                </a:path>
              </a:pathLst>
            </a:custGeom>
            <a:solidFill>
              <a:srgbClr val="4382C1"/>
            </a:solidFill>
            <a:ln w="9525">
              <a:solidFill>
                <a:srgbClr val="DEEBF7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80" name="Freeform 74"/>
            <p:cNvSpPr>
              <a:spLocks/>
            </p:cNvSpPr>
            <p:nvPr/>
          </p:nvSpPr>
          <p:spPr bwMode="auto">
            <a:xfrm>
              <a:off x="989662" y="4212002"/>
              <a:ext cx="329571" cy="375779"/>
            </a:xfrm>
            <a:custGeom>
              <a:avLst/>
              <a:gdLst/>
              <a:ahLst/>
              <a:cxnLst>
                <a:cxn ang="0">
                  <a:pos x="166" y="13"/>
                </a:cxn>
                <a:cxn ang="0">
                  <a:pos x="173" y="4"/>
                </a:cxn>
                <a:cxn ang="0">
                  <a:pos x="180" y="8"/>
                </a:cxn>
                <a:cxn ang="0">
                  <a:pos x="194" y="18"/>
                </a:cxn>
                <a:cxn ang="0">
                  <a:pos x="205" y="40"/>
                </a:cxn>
                <a:cxn ang="0">
                  <a:pos x="210" y="41"/>
                </a:cxn>
                <a:cxn ang="0">
                  <a:pos x="210" y="53"/>
                </a:cxn>
                <a:cxn ang="0">
                  <a:pos x="200" y="60"/>
                </a:cxn>
                <a:cxn ang="0">
                  <a:pos x="196" y="80"/>
                </a:cxn>
                <a:cxn ang="0">
                  <a:pos x="197" y="113"/>
                </a:cxn>
                <a:cxn ang="0">
                  <a:pos x="197" y="150"/>
                </a:cxn>
                <a:cxn ang="0">
                  <a:pos x="170" y="152"/>
                </a:cxn>
                <a:cxn ang="0">
                  <a:pos x="163" y="144"/>
                </a:cxn>
                <a:cxn ang="0">
                  <a:pos x="154" y="146"/>
                </a:cxn>
                <a:cxn ang="0">
                  <a:pos x="160" y="153"/>
                </a:cxn>
                <a:cxn ang="0">
                  <a:pos x="160" y="163"/>
                </a:cxn>
                <a:cxn ang="0">
                  <a:pos x="160" y="170"/>
                </a:cxn>
                <a:cxn ang="0">
                  <a:pos x="166" y="173"/>
                </a:cxn>
                <a:cxn ang="0">
                  <a:pos x="159" y="179"/>
                </a:cxn>
                <a:cxn ang="0">
                  <a:pos x="146" y="185"/>
                </a:cxn>
                <a:cxn ang="0">
                  <a:pos x="146" y="193"/>
                </a:cxn>
                <a:cxn ang="0">
                  <a:pos x="154" y="199"/>
                </a:cxn>
                <a:cxn ang="0">
                  <a:pos x="162" y="215"/>
                </a:cxn>
                <a:cxn ang="0">
                  <a:pos x="156" y="218"/>
                </a:cxn>
                <a:cxn ang="0">
                  <a:pos x="101" y="220"/>
                </a:cxn>
                <a:cxn ang="0">
                  <a:pos x="76" y="186"/>
                </a:cxn>
                <a:cxn ang="0">
                  <a:pos x="80" y="157"/>
                </a:cxn>
                <a:cxn ang="0">
                  <a:pos x="58" y="110"/>
                </a:cxn>
                <a:cxn ang="0">
                  <a:pos x="43" y="43"/>
                </a:cxn>
                <a:cxn ang="0">
                  <a:pos x="15" y="34"/>
                </a:cxn>
                <a:cxn ang="0">
                  <a:pos x="14" y="26"/>
                </a:cxn>
                <a:cxn ang="0">
                  <a:pos x="2" y="15"/>
                </a:cxn>
                <a:cxn ang="0">
                  <a:pos x="0" y="4"/>
                </a:cxn>
                <a:cxn ang="0">
                  <a:pos x="27" y="8"/>
                </a:cxn>
                <a:cxn ang="0">
                  <a:pos x="37" y="4"/>
                </a:cxn>
                <a:cxn ang="0">
                  <a:pos x="44" y="17"/>
                </a:cxn>
                <a:cxn ang="0">
                  <a:pos x="53" y="24"/>
                </a:cxn>
                <a:cxn ang="0">
                  <a:pos x="58" y="37"/>
                </a:cxn>
                <a:cxn ang="0">
                  <a:pos x="61" y="56"/>
                </a:cxn>
                <a:cxn ang="0">
                  <a:pos x="76" y="54"/>
                </a:cxn>
                <a:cxn ang="0">
                  <a:pos x="74" y="66"/>
                </a:cxn>
                <a:cxn ang="0">
                  <a:pos x="84" y="64"/>
                </a:cxn>
                <a:cxn ang="0">
                  <a:pos x="104" y="51"/>
                </a:cxn>
                <a:cxn ang="0">
                  <a:pos x="139" y="33"/>
                </a:cxn>
                <a:cxn ang="0">
                  <a:pos x="136" y="21"/>
                </a:cxn>
                <a:cxn ang="0">
                  <a:pos x="129" y="24"/>
                </a:cxn>
                <a:cxn ang="0">
                  <a:pos x="124" y="15"/>
                </a:cxn>
                <a:cxn ang="0">
                  <a:pos x="143" y="0"/>
                </a:cxn>
              </a:cxnLst>
              <a:rect l="0" t="0" r="r" b="b"/>
              <a:pathLst>
                <a:path w="213" h="235">
                  <a:moveTo>
                    <a:pt x="143" y="0"/>
                  </a:moveTo>
                  <a:lnTo>
                    <a:pt x="151" y="4"/>
                  </a:lnTo>
                  <a:lnTo>
                    <a:pt x="166" y="13"/>
                  </a:lnTo>
                  <a:lnTo>
                    <a:pt x="169" y="13"/>
                  </a:lnTo>
                  <a:lnTo>
                    <a:pt x="173" y="8"/>
                  </a:lnTo>
                  <a:lnTo>
                    <a:pt x="173" y="4"/>
                  </a:lnTo>
                  <a:lnTo>
                    <a:pt x="176" y="1"/>
                  </a:lnTo>
                  <a:lnTo>
                    <a:pt x="179" y="4"/>
                  </a:lnTo>
                  <a:lnTo>
                    <a:pt x="180" y="8"/>
                  </a:lnTo>
                  <a:lnTo>
                    <a:pt x="184" y="17"/>
                  </a:lnTo>
                  <a:lnTo>
                    <a:pt x="187" y="18"/>
                  </a:lnTo>
                  <a:lnTo>
                    <a:pt x="194" y="18"/>
                  </a:lnTo>
                  <a:lnTo>
                    <a:pt x="203" y="14"/>
                  </a:lnTo>
                  <a:lnTo>
                    <a:pt x="205" y="26"/>
                  </a:lnTo>
                  <a:lnTo>
                    <a:pt x="205" y="40"/>
                  </a:lnTo>
                  <a:lnTo>
                    <a:pt x="206" y="40"/>
                  </a:lnTo>
                  <a:lnTo>
                    <a:pt x="209" y="41"/>
                  </a:lnTo>
                  <a:lnTo>
                    <a:pt x="210" y="41"/>
                  </a:lnTo>
                  <a:lnTo>
                    <a:pt x="213" y="44"/>
                  </a:lnTo>
                  <a:lnTo>
                    <a:pt x="213" y="47"/>
                  </a:lnTo>
                  <a:lnTo>
                    <a:pt x="210" y="53"/>
                  </a:lnTo>
                  <a:lnTo>
                    <a:pt x="207" y="54"/>
                  </a:lnTo>
                  <a:lnTo>
                    <a:pt x="203" y="57"/>
                  </a:lnTo>
                  <a:lnTo>
                    <a:pt x="200" y="60"/>
                  </a:lnTo>
                  <a:lnTo>
                    <a:pt x="197" y="64"/>
                  </a:lnTo>
                  <a:lnTo>
                    <a:pt x="196" y="69"/>
                  </a:lnTo>
                  <a:lnTo>
                    <a:pt x="196" y="80"/>
                  </a:lnTo>
                  <a:lnTo>
                    <a:pt x="197" y="90"/>
                  </a:lnTo>
                  <a:lnTo>
                    <a:pt x="199" y="101"/>
                  </a:lnTo>
                  <a:lnTo>
                    <a:pt x="197" y="113"/>
                  </a:lnTo>
                  <a:lnTo>
                    <a:pt x="199" y="127"/>
                  </a:lnTo>
                  <a:lnTo>
                    <a:pt x="199" y="140"/>
                  </a:lnTo>
                  <a:lnTo>
                    <a:pt x="197" y="150"/>
                  </a:lnTo>
                  <a:lnTo>
                    <a:pt x="194" y="155"/>
                  </a:lnTo>
                  <a:lnTo>
                    <a:pt x="174" y="155"/>
                  </a:lnTo>
                  <a:lnTo>
                    <a:pt x="170" y="152"/>
                  </a:lnTo>
                  <a:lnTo>
                    <a:pt x="167" y="150"/>
                  </a:lnTo>
                  <a:lnTo>
                    <a:pt x="164" y="147"/>
                  </a:lnTo>
                  <a:lnTo>
                    <a:pt x="163" y="144"/>
                  </a:lnTo>
                  <a:lnTo>
                    <a:pt x="160" y="143"/>
                  </a:lnTo>
                  <a:lnTo>
                    <a:pt x="156" y="143"/>
                  </a:lnTo>
                  <a:lnTo>
                    <a:pt x="154" y="146"/>
                  </a:lnTo>
                  <a:lnTo>
                    <a:pt x="156" y="147"/>
                  </a:lnTo>
                  <a:lnTo>
                    <a:pt x="157" y="150"/>
                  </a:lnTo>
                  <a:lnTo>
                    <a:pt x="160" y="153"/>
                  </a:lnTo>
                  <a:lnTo>
                    <a:pt x="162" y="156"/>
                  </a:lnTo>
                  <a:lnTo>
                    <a:pt x="162" y="160"/>
                  </a:lnTo>
                  <a:lnTo>
                    <a:pt x="160" y="163"/>
                  </a:lnTo>
                  <a:lnTo>
                    <a:pt x="157" y="166"/>
                  </a:lnTo>
                  <a:lnTo>
                    <a:pt x="157" y="167"/>
                  </a:lnTo>
                  <a:lnTo>
                    <a:pt x="160" y="170"/>
                  </a:lnTo>
                  <a:lnTo>
                    <a:pt x="162" y="170"/>
                  </a:lnTo>
                  <a:lnTo>
                    <a:pt x="164" y="172"/>
                  </a:lnTo>
                  <a:lnTo>
                    <a:pt x="166" y="173"/>
                  </a:lnTo>
                  <a:lnTo>
                    <a:pt x="166" y="175"/>
                  </a:lnTo>
                  <a:lnTo>
                    <a:pt x="164" y="176"/>
                  </a:lnTo>
                  <a:lnTo>
                    <a:pt x="159" y="179"/>
                  </a:lnTo>
                  <a:lnTo>
                    <a:pt x="154" y="180"/>
                  </a:lnTo>
                  <a:lnTo>
                    <a:pt x="150" y="180"/>
                  </a:lnTo>
                  <a:lnTo>
                    <a:pt x="146" y="185"/>
                  </a:lnTo>
                  <a:lnTo>
                    <a:pt x="144" y="187"/>
                  </a:lnTo>
                  <a:lnTo>
                    <a:pt x="144" y="190"/>
                  </a:lnTo>
                  <a:lnTo>
                    <a:pt x="146" y="193"/>
                  </a:lnTo>
                  <a:lnTo>
                    <a:pt x="147" y="195"/>
                  </a:lnTo>
                  <a:lnTo>
                    <a:pt x="153" y="198"/>
                  </a:lnTo>
                  <a:lnTo>
                    <a:pt x="154" y="199"/>
                  </a:lnTo>
                  <a:lnTo>
                    <a:pt x="157" y="200"/>
                  </a:lnTo>
                  <a:lnTo>
                    <a:pt x="159" y="203"/>
                  </a:lnTo>
                  <a:lnTo>
                    <a:pt x="162" y="215"/>
                  </a:lnTo>
                  <a:lnTo>
                    <a:pt x="162" y="222"/>
                  </a:lnTo>
                  <a:lnTo>
                    <a:pt x="159" y="220"/>
                  </a:lnTo>
                  <a:lnTo>
                    <a:pt x="156" y="218"/>
                  </a:lnTo>
                  <a:lnTo>
                    <a:pt x="141" y="223"/>
                  </a:lnTo>
                  <a:lnTo>
                    <a:pt x="104" y="235"/>
                  </a:lnTo>
                  <a:lnTo>
                    <a:pt x="101" y="220"/>
                  </a:lnTo>
                  <a:lnTo>
                    <a:pt x="94" y="206"/>
                  </a:lnTo>
                  <a:lnTo>
                    <a:pt x="86" y="195"/>
                  </a:lnTo>
                  <a:lnTo>
                    <a:pt x="76" y="186"/>
                  </a:lnTo>
                  <a:lnTo>
                    <a:pt x="80" y="182"/>
                  </a:lnTo>
                  <a:lnTo>
                    <a:pt x="83" y="170"/>
                  </a:lnTo>
                  <a:lnTo>
                    <a:pt x="80" y="157"/>
                  </a:lnTo>
                  <a:lnTo>
                    <a:pt x="73" y="144"/>
                  </a:lnTo>
                  <a:lnTo>
                    <a:pt x="63" y="132"/>
                  </a:lnTo>
                  <a:lnTo>
                    <a:pt x="58" y="110"/>
                  </a:lnTo>
                  <a:lnTo>
                    <a:pt x="60" y="89"/>
                  </a:lnTo>
                  <a:lnTo>
                    <a:pt x="53" y="66"/>
                  </a:lnTo>
                  <a:lnTo>
                    <a:pt x="43" y="43"/>
                  </a:lnTo>
                  <a:lnTo>
                    <a:pt x="30" y="40"/>
                  </a:lnTo>
                  <a:lnTo>
                    <a:pt x="17" y="36"/>
                  </a:lnTo>
                  <a:lnTo>
                    <a:pt x="15" y="34"/>
                  </a:lnTo>
                  <a:lnTo>
                    <a:pt x="15" y="30"/>
                  </a:lnTo>
                  <a:lnTo>
                    <a:pt x="14" y="27"/>
                  </a:lnTo>
                  <a:lnTo>
                    <a:pt x="14" y="26"/>
                  </a:lnTo>
                  <a:lnTo>
                    <a:pt x="10" y="21"/>
                  </a:lnTo>
                  <a:lnTo>
                    <a:pt x="4" y="18"/>
                  </a:lnTo>
                  <a:lnTo>
                    <a:pt x="2" y="15"/>
                  </a:lnTo>
                  <a:lnTo>
                    <a:pt x="1" y="11"/>
                  </a:lnTo>
                  <a:lnTo>
                    <a:pt x="0" y="8"/>
                  </a:lnTo>
                  <a:lnTo>
                    <a:pt x="0" y="4"/>
                  </a:lnTo>
                  <a:lnTo>
                    <a:pt x="12" y="8"/>
                  </a:lnTo>
                  <a:lnTo>
                    <a:pt x="24" y="7"/>
                  </a:lnTo>
                  <a:lnTo>
                    <a:pt x="27" y="8"/>
                  </a:lnTo>
                  <a:lnTo>
                    <a:pt x="30" y="8"/>
                  </a:lnTo>
                  <a:lnTo>
                    <a:pt x="35" y="5"/>
                  </a:lnTo>
                  <a:lnTo>
                    <a:pt x="37" y="4"/>
                  </a:lnTo>
                  <a:lnTo>
                    <a:pt x="40" y="4"/>
                  </a:lnTo>
                  <a:lnTo>
                    <a:pt x="44" y="8"/>
                  </a:lnTo>
                  <a:lnTo>
                    <a:pt x="44" y="17"/>
                  </a:lnTo>
                  <a:lnTo>
                    <a:pt x="45" y="20"/>
                  </a:lnTo>
                  <a:lnTo>
                    <a:pt x="50" y="24"/>
                  </a:lnTo>
                  <a:lnTo>
                    <a:pt x="53" y="24"/>
                  </a:lnTo>
                  <a:lnTo>
                    <a:pt x="54" y="27"/>
                  </a:lnTo>
                  <a:lnTo>
                    <a:pt x="55" y="28"/>
                  </a:lnTo>
                  <a:lnTo>
                    <a:pt x="58" y="37"/>
                  </a:lnTo>
                  <a:lnTo>
                    <a:pt x="58" y="44"/>
                  </a:lnTo>
                  <a:lnTo>
                    <a:pt x="60" y="53"/>
                  </a:lnTo>
                  <a:lnTo>
                    <a:pt x="61" y="56"/>
                  </a:lnTo>
                  <a:lnTo>
                    <a:pt x="64" y="57"/>
                  </a:lnTo>
                  <a:lnTo>
                    <a:pt x="70" y="57"/>
                  </a:lnTo>
                  <a:lnTo>
                    <a:pt x="76" y="54"/>
                  </a:lnTo>
                  <a:lnTo>
                    <a:pt x="76" y="61"/>
                  </a:lnTo>
                  <a:lnTo>
                    <a:pt x="74" y="64"/>
                  </a:lnTo>
                  <a:lnTo>
                    <a:pt x="74" y="66"/>
                  </a:lnTo>
                  <a:lnTo>
                    <a:pt x="77" y="67"/>
                  </a:lnTo>
                  <a:lnTo>
                    <a:pt x="80" y="66"/>
                  </a:lnTo>
                  <a:lnTo>
                    <a:pt x="84" y="64"/>
                  </a:lnTo>
                  <a:lnTo>
                    <a:pt x="93" y="56"/>
                  </a:lnTo>
                  <a:lnTo>
                    <a:pt x="96" y="54"/>
                  </a:lnTo>
                  <a:lnTo>
                    <a:pt x="104" y="51"/>
                  </a:lnTo>
                  <a:lnTo>
                    <a:pt x="116" y="50"/>
                  </a:lnTo>
                  <a:lnTo>
                    <a:pt x="127" y="44"/>
                  </a:lnTo>
                  <a:lnTo>
                    <a:pt x="139" y="33"/>
                  </a:lnTo>
                  <a:lnTo>
                    <a:pt x="141" y="27"/>
                  </a:lnTo>
                  <a:lnTo>
                    <a:pt x="140" y="21"/>
                  </a:lnTo>
                  <a:lnTo>
                    <a:pt x="136" y="21"/>
                  </a:lnTo>
                  <a:lnTo>
                    <a:pt x="133" y="23"/>
                  </a:lnTo>
                  <a:lnTo>
                    <a:pt x="130" y="23"/>
                  </a:lnTo>
                  <a:lnTo>
                    <a:pt x="129" y="24"/>
                  </a:lnTo>
                  <a:lnTo>
                    <a:pt x="123" y="21"/>
                  </a:lnTo>
                  <a:lnTo>
                    <a:pt x="123" y="17"/>
                  </a:lnTo>
                  <a:lnTo>
                    <a:pt x="124" y="15"/>
                  </a:lnTo>
                  <a:lnTo>
                    <a:pt x="124" y="13"/>
                  </a:lnTo>
                  <a:lnTo>
                    <a:pt x="134" y="3"/>
                  </a:lnTo>
                  <a:lnTo>
                    <a:pt x="143" y="0"/>
                  </a:lnTo>
                  <a:close/>
                </a:path>
              </a:pathLst>
            </a:custGeom>
            <a:solidFill>
              <a:srgbClr val="4382C1"/>
            </a:solidFill>
            <a:ln w="9525">
              <a:solidFill>
                <a:srgbClr val="DEEBF7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81" name="Freeform 75"/>
            <p:cNvSpPr>
              <a:spLocks/>
            </p:cNvSpPr>
            <p:nvPr/>
          </p:nvSpPr>
          <p:spPr bwMode="auto">
            <a:xfrm>
              <a:off x="864331" y="4191214"/>
              <a:ext cx="253755" cy="375779"/>
            </a:xfrm>
            <a:custGeom>
              <a:avLst/>
              <a:gdLst/>
              <a:ahLst/>
              <a:cxnLst>
                <a:cxn ang="0">
                  <a:pos x="45" y="0"/>
                </a:cxn>
                <a:cxn ang="0">
                  <a:pos x="49" y="6"/>
                </a:cxn>
                <a:cxn ang="0">
                  <a:pos x="53" y="10"/>
                </a:cxn>
                <a:cxn ang="0">
                  <a:pos x="58" y="11"/>
                </a:cxn>
                <a:cxn ang="0">
                  <a:pos x="59" y="6"/>
                </a:cxn>
                <a:cxn ang="0">
                  <a:pos x="65" y="3"/>
                </a:cxn>
                <a:cxn ang="0">
                  <a:pos x="72" y="13"/>
                </a:cxn>
                <a:cxn ang="0">
                  <a:pos x="81" y="17"/>
                </a:cxn>
                <a:cxn ang="0">
                  <a:pos x="82" y="24"/>
                </a:cxn>
                <a:cxn ang="0">
                  <a:pos x="85" y="31"/>
                </a:cxn>
                <a:cxn ang="0">
                  <a:pos x="95" y="39"/>
                </a:cxn>
                <a:cxn ang="0">
                  <a:pos x="96" y="43"/>
                </a:cxn>
                <a:cxn ang="0">
                  <a:pos x="98" y="49"/>
                </a:cxn>
                <a:cxn ang="0">
                  <a:pos x="124" y="56"/>
                </a:cxn>
                <a:cxn ang="0">
                  <a:pos x="141" y="102"/>
                </a:cxn>
                <a:cxn ang="0">
                  <a:pos x="144" y="145"/>
                </a:cxn>
                <a:cxn ang="0">
                  <a:pos x="161" y="170"/>
                </a:cxn>
                <a:cxn ang="0">
                  <a:pos x="161" y="195"/>
                </a:cxn>
                <a:cxn ang="0">
                  <a:pos x="145" y="200"/>
                </a:cxn>
                <a:cxn ang="0">
                  <a:pos x="126" y="196"/>
                </a:cxn>
                <a:cxn ang="0">
                  <a:pos x="116" y="199"/>
                </a:cxn>
                <a:cxn ang="0">
                  <a:pos x="121" y="211"/>
                </a:cxn>
                <a:cxn ang="0">
                  <a:pos x="122" y="215"/>
                </a:cxn>
                <a:cxn ang="0">
                  <a:pos x="108" y="212"/>
                </a:cxn>
                <a:cxn ang="0">
                  <a:pos x="93" y="211"/>
                </a:cxn>
                <a:cxn ang="0">
                  <a:pos x="96" y="215"/>
                </a:cxn>
                <a:cxn ang="0">
                  <a:pos x="105" y="218"/>
                </a:cxn>
                <a:cxn ang="0">
                  <a:pos x="109" y="223"/>
                </a:cxn>
                <a:cxn ang="0">
                  <a:pos x="112" y="231"/>
                </a:cxn>
                <a:cxn ang="0">
                  <a:pos x="108" y="233"/>
                </a:cxn>
                <a:cxn ang="0">
                  <a:pos x="101" y="235"/>
                </a:cxn>
                <a:cxn ang="0">
                  <a:pos x="96" y="233"/>
                </a:cxn>
                <a:cxn ang="0">
                  <a:pos x="91" y="231"/>
                </a:cxn>
                <a:cxn ang="0">
                  <a:pos x="89" y="226"/>
                </a:cxn>
                <a:cxn ang="0">
                  <a:pos x="85" y="219"/>
                </a:cxn>
                <a:cxn ang="0">
                  <a:pos x="78" y="218"/>
                </a:cxn>
                <a:cxn ang="0">
                  <a:pos x="69" y="211"/>
                </a:cxn>
                <a:cxn ang="0">
                  <a:pos x="65" y="195"/>
                </a:cxn>
                <a:cxn ang="0">
                  <a:pos x="59" y="188"/>
                </a:cxn>
                <a:cxn ang="0">
                  <a:pos x="56" y="183"/>
                </a:cxn>
                <a:cxn ang="0">
                  <a:pos x="43" y="182"/>
                </a:cxn>
                <a:cxn ang="0">
                  <a:pos x="27" y="173"/>
                </a:cxn>
                <a:cxn ang="0">
                  <a:pos x="25" y="152"/>
                </a:cxn>
                <a:cxn ang="0">
                  <a:pos x="15" y="145"/>
                </a:cxn>
                <a:cxn ang="0">
                  <a:pos x="9" y="132"/>
                </a:cxn>
                <a:cxn ang="0">
                  <a:pos x="25" y="119"/>
                </a:cxn>
                <a:cxn ang="0">
                  <a:pos x="9" y="94"/>
                </a:cxn>
                <a:cxn ang="0">
                  <a:pos x="2" y="74"/>
                </a:cxn>
                <a:cxn ang="0">
                  <a:pos x="6" y="66"/>
                </a:cxn>
                <a:cxn ang="0">
                  <a:pos x="15" y="61"/>
                </a:cxn>
                <a:cxn ang="0">
                  <a:pos x="19" y="63"/>
                </a:cxn>
                <a:cxn ang="0">
                  <a:pos x="23" y="57"/>
                </a:cxn>
                <a:cxn ang="0">
                  <a:pos x="25" y="51"/>
                </a:cxn>
                <a:cxn ang="0">
                  <a:pos x="30" y="40"/>
                </a:cxn>
                <a:cxn ang="0">
                  <a:pos x="36" y="31"/>
                </a:cxn>
                <a:cxn ang="0">
                  <a:pos x="33" y="14"/>
                </a:cxn>
                <a:cxn ang="0">
                  <a:pos x="40" y="0"/>
                </a:cxn>
              </a:cxnLst>
              <a:rect l="0" t="0" r="r" b="b"/>
              <a:pathLst>
                <a:path w="164" h="235">
                  <a:moveTo>
                    <a:pt x="40" y="0"/>
                  </a:moveTo>
                  <a:lnTo>
                    <a:pt x="45" y="0"/>
                  </a:lnTo>
                  <a:lnTo>
                    <a:pt x="46" y="3"/>
                  </a:lnTo>
                  <a:lnTo>
                    <a:pt x="49" y="6"/>
                  </a:lnTo>
                  <a:lnTo>
                    <a:pt x="50" y="8"/>
                  </a:lnTo>
                  <a:lnTo>
                    <a:pt x="53" y="10"/>
                  </a:lnTo>
                  <a:lnTo>
                    <a:pt x="55" y="11"/>
                  </a:lnTo>
                  <a:lnTo>
                    <a:pt x="58" y="11"/>
                  </a:lnTo>
                  <a:lnTo>
                    <a:pt x="59" y="10"/>
                  </a:lnTo>
                  <a:lnTo>
                    <a:pt x="59" y="6"/>
                  </a:lnTo>
                  <a:lnTo>
                    <a:pt x="62" y="3"/>
                  </a:lnTo>
                  <a:lnTo>
                    <a:pt x="65" y="3"/>
                  </a:lnTo>
                  <a:lnTo>
                    <a:pt x="66" y="7"/>
                  </a:lnTo>
                  <a:lnTo>
                    <a:pt x="72" y="13"/>
                  </a:lnTo>
                  <a:lnTo>
                    <a:pt x="76" y="16"/>
                  </a:lnTo>
                  <a:lnTo>
                    <a:pt x="81" y="17"/>
                  </a:lnTo>
                  <a:lnTo>
                    <a:pt x="81" y="21"/>
                  </a:lnTo>
                  <a:lnTo>
                    <a:pt x="82" y="24"/>
                  </a:lnTo>
                  <a:lnTo>
                    <a:pt x="83" y="28"/>
                  </a:lnTo>
                  <a:lnTo>
                    <a:pt x="85" y="31"/>
                  </a:lnTo>
                  <a:lnTo>
                    <a:pt x="91" y="34"/>
                  </a:lnTo>
                  <a:lnTo>
                    <a:pt x="95" y="39"/>
                  </a:lnTo>
                  <a:lnTo>
                    <a:pt x="95" y="40"/>
                  </a:lnTo>
                  <a:lnTo>
                    <a:pt x="96" y="43"/>
                  </a:lnTo>
                  <a:lnTo>
                    <a:pt x="96" y="47"/>
                  </a:lnTo>
                  <a:lnTo>
                    <a:pt x="98" y="49"/>
                  </a:lnTo>
                  <a:lnTo>
                    <a:pt x="111" y="53"/>
                  </a:lnTo>
                  <a:lnTo>
                    <a:pt x="124" y="56"/>
                  </a:lnTo>
                  <a:lnTo>
                    <a:pt x="134" y="79"/>
                  </a:lnTo>
                  <a:lnTo>
                    <a:pt x="141" y="102"/>
                  </a:lnTo>
                  <a:lnTo>
                    <a:pt x="139" y="123"/>
                  </a:lnTo>
                  <a:lnTo>
                    <a:pt x="144" y="145"/>
                  </a:lnTo>
                  <a:lnTo>
                    <a:pt x="154" y="157"/>
                  </a:lnTo>
                  <a:lnTo>
                    <a:pt x="161" y="170"/>
                  </a:lnTo>
                  <a:lnTo>
                    <a:pt x="164" y="183"/>
                  </a:lnTo>
                  <a:lnTo>
                    <a:pt x="161" y="195"/>
                  </a:lnTo>
                  <a:lnTo>
                    <a:pt x="157" y="199"/>
                  </a:lnTo>
                  <a:lnTo>
                    <a:pt x="145" y="200"/>
                  </a:lnTo>
                  <a:lnTo>
                    <a:pt x="135" y="198"/>
                  </a:lnTo>
                  <a:lnTo>
                    <a:pt x="126" y="196"/>
                  </a:lnTo>
                  <a:lnTo>
                    <a:pt x="119" y="196"/>
                  </a:lnTo>
                  <a:lnTo>
                    <a:pt x="116" y="199"/>
                  </a:lnTo>
                  <a:lnTo>
                    <a:pt x="116" y="202"/>
                  </a:lnTo>
                  <a:lnTo>
                    <a:pt x="121" y="211"/>
                  </a:lnTo>
                  <a:lnTo>
                    <a:pt x="124" y="213"/>
                  </a:lnTo>
                  <a:lnTo>
                    <a:pt x="122" y="215"/>
                  </a:lnTo>
                  <a:lnTo>
                    <a:pt x="115" y="216"/>
                  </a:lnTo>
                  <a:lnTo>
                    <a:pt x="108" y="212"/>
                  </a:lnTo>
                  <a:lnTo>
                    <a:pt x="101" y="209"/>
                  </a:lnTo>
                  <a:lnTo>
                    <a:pt x="93" y="211"/>
                  </a:lnTo>
                  <a:lnTo>
                    <a:pt x="93" y="212"/>
                  </a:lnTo>
                  <a:lnTo>
                    <a:pt x="96" y="215"/>
                  </a:lnTo>
                  <a:lnTo>
                    <a:pt x="99" y="215"/>
                  </a:lnTo>
                  <a:lnTo>
                    <a:pt x="105" y="218"/>
                  </a:lnTo>
                  <a:lnTo>
                    <a:pt x="108" y="221"/>
                  </a:lnTo>
                  <a:lnTo>
                    <a:pt x="109" y="223"/>
                  </a:lnTo>
                  <a:lnTo>
                    <a:pt x="112" y="226"/>
                  </a:lnTo>
                  <a:lnTo>
                    <a:pt x="112" y="231"/>
                  </a:lnTo>
                  <a:lnTo>
                    <a:pt x="111" y="232"/>
                  </a:lnTo>
                  <a:lnTo>
                    <a:pt x="108" y="233"/>
                  </a:lnTo>
                  <a:lnTo>
                    <a:pt x="103" y="233"/>
                  </a:lnTo>
                  <a:lnTo>
                    <a:pt x="101" y="235"/>
                  </a:lnTo>
                  <a:lnTo>
                    <a:pt x="98" y="235"/>
                  </a:lnTo>
                  <a:lnTo>
                    <a:pt x="96" y="233"/>
                  </a:lnTo>
                  <a:lnTo>
                    <a:pt x="93" y="233"/>
                  </a:lnTo>
                  <a:lnTo>
                    <a:pt x="91" y="231"/>
                  </a:lnTo>
                  <a:lnTo>
                    <a:pt x="91" y="228"/>
                  </a:lnTo>
                  <a:lnTo>
                    <a:pt x="89" y="226"/>
                  </a:lnTo>
                  <a:lnTo>
                    <a:pt x="89" y="223"/>
                  </a:lnTo>
                  <a:lnTo>
                    <a:pt x="85" y="219"/>
                  </a:lnTo>
                  <a:lnTo>
                    <a:pt x="82" y="218"/>
                  </a:lnTo>
                  <a:lnTo>
                    <a:pt x="78" y="218"/>
                  </a:lnTo>
                  <a:lnTo>
                    <a:pt x="72" y="215"/>
                  </a:lnTo>
                  <a:lnTo>
                    <a:pt x="69" y="211"/>
                  </a:lnTo>
                  <a:lnTo>
                    <a:pt x="66" y="203"/>
                  </a:lnTo>
                  <a:lnTo>
                    <a:pt x="65" y="195"/>
                  </a:lnTo>
                  <a:lnTo>
                    <a:pt x="62" y="190"/>
                  </a:lnTo>
                  <a:lnTo>
                    <a:pt x="59" y="188"/>
                  </a:lnTo>
                  <a:lnTo>
                    <a:pt x="58" y="185"/>
                  </a:lnTo>
                  <a:lnTo>
                    <a:pt x="56" y="183"/>
                  </a:lnTo>
                  <a:lnTo>
                    <a:pt x="50" y="182"/>
                  </a:lnTo>
                  <a:lnTo>
                    <a:pt x="43" y="182"/>
                  </a:lnTo>
                  <a:lnTo>
                    <a:pt x="35" y="179"/>
                  </a:lnTo>
                  <a:lnTo>
                    <a:pt x="27" y="173"/>
                  </a:lnTo>
                  <a:lnTo>
                    <a:pt x="25" y="166"/>
                  </a:lnTo>
                  <a:lnTo>
                    <a:pt x="25" y="152"/>
                  </a:lnTo>
                  <a:lnTo>
                    <a:pt x="22" y="146"/>
                  </a:lnTo>
                  <a:lnTo>
                    <a:pt x="15" y="145"/>
                  </a:lnTo>
                  <a:lnTo>
                    <a:pt x="9" y="145"/>
                  </a:lnTo>
                  <a:lnTo>
                    <a:pt x="9" y="132"/>
                  </a:lnTo>
                  <a:lnTo>
                    <a:pt x="13" y="123"/>
                  </a:lnTo>
                  <a:lnTo>
                    <a:pt x="25" y="119"/>
                  </a:lnTo>
                  <a:lnTo>
                    <a:pt x="17" y="106"/>
                  </a:lnTo>
                  <a:lnTo>
                    <a:pt x="9" y="94"/>
                  </a:lnTo>
                  <a:lnTo>
                    <a:pt x="0" y="79"/>
                  </a:lnTo>
                  <a:lnTo>
                    <a:pt x="2" y="74"/>
                  </a:lnTo>
                  <a:lnTo>
                    <a:pt x="5" y="70"/>
                  </a:lnTo>
                  <a:lnTo>
                    <a:pt x="6" y="66"/>
                  </a:lnTo>
                  <a:lnTo>
                    <a:pt x="12" y="60"/>
                  </a:lnTo>
                  <a:lnTo>
                    <a:pt x="15" y="61"/>
                  </a:lnTo>
                  <a:lnTo>
                    <a:pt x="16" y="61"/>
                  </a:lnTo>
                  <a:lnTo>
                    <a:pt x="19" y="63"/>
                  </a:lnTo>
                  <a:lnTo>
                    <a:pt x="22" y="60"/>
                  </a:lnTo>
                  <a:lnTo>
                    <a:pt x="23" y="57"/>
                  </a:lnTo>
                  <a:lnTo>
                    <a:pt x="23" y="54"/>
                  </a:lnTo>
                  <a:lnTo>
                    <a:pt x="25" y="51"/>
                  </a:lnTo>
                  <a:lnTo>
                    <a:pt x="25" y="49"/>
                  </a:lnTo>
                  <a:lnTo>
                    <a:pt x="30" y="40"/>
                  </a:lnTo>
                  <a:lnTo>
                    <a:pt x="35" y="36"/>
                  </a:lnTo>
                  <a:lnTo>
                    <a:pt x="36" y="31"/>
                  </a:lnTo>
                  <a:lnTo>
                    <a:pt x="35" y="21"/>
                  </a:lnTo>
                  <a:lnTo>
                    <a:pt x="33" y="14"/>
                  </a:lnTo>
                  <a:lnTo>
                    <a:pt x="35" y="6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rgbClr val="276399"/>
            </a:solidFill>
            <a:ln w="9525">
              <a:solidFill>
                <a:srgbClr val="DEEBF7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82" name="Freeform 76"/>
            <p:cNvSpPr>
              <a:spLocks/>
            </p:cNvSpPr>
            <p:nvPr/>
          </p:nvSpPr>
          <p:spPr bwMode="auto">
            <a:xfrm>
              <a:off x="6431465" y="5016328"/>
              <a:ext cx="289342" cy="244656"/>
            </a:xfrm>
            <a:custGeom>
              <a:avLst/>
              <a:gdLst/>
              <a:ahLst/>
              <a:cxnLst>
                <a:cxn ang="0">
                  <a:pos x="187" y="3"/>
                </a:cxn>
                <a:cxn ang="0">
                  <a:pos x="182" y="17"/>
                </a:cxn>
                <a:cxn ang="0">
                  <a:pos x="174" y="28"/>
                </a:cxn>
                <a:cxn ang="0">
                  <a:pos x="158" y="40"/>
                </a:cxn>
                <a:cxn ang="0">
                  <a:pos x="142" y="60"/>
                </a:cxn>
                <a:cxn ang="0">
                  <a:pos x="128" y="86"/>
                </a:cxn>
                <a:cxn ang="0">
                  <a:pos x="111" y="93"/>
                </a:cxn>
                <a:cxn ang="0">
                  <a:pos x="105" y="106"/>
                </a:cxn>
                <a:cxn ang="0">
                  <a:pos x="101" y="125"/>
                </a:cxn>
                <a:cxn ang="0">
                  <a:pos x="69" y="140"/>
                </a:cxn>
                <a:cxn ang="0">
                  <a:pos x="66" y="145"/>
                </a:cxn>
                <a:cxn ang="0">
                  <a:pos x="65" y="149"/>
                </a:cxn>
                <a:cxn ang="0">
                  <a:pos x="60" y="153"/>
                </a:cxn>
                <a:cxn ang="0">
                  <a:pos x="52" y="152"/>
                </a:cxn>
                <a:cxn ang="0">
                  <a:pos x="49" y="147"/>
                </a:cxn>
                <a:cxn ang="0">
                  <a:pos x="45" y="146"/>
                </a:cxn>
                <a:cxn ang="0">
                  <a:pos x="39" y="146"/>
                </a:cxn>
                <a:cxn ang="0">
                  <a:pos x="33" y="145"/>
                </a:cxn>
                <a:cxn ang="0">
                  <a:pos x="27" y="135"/>
                </a:cxn>
                <a:cxn ang="0">
                  <a:pos x="26" y="127"/>
                </a:cxn>
                <a:cxn ang="0">
                  <a:pos x="16" y="117"/>
                </a:cxn>
                <a:cxn ang="0">
                  <a:pos x="6" y="106"/>
                </a:cxn>
                <a:cxn ang="0">
                  <a:pos x="6" y="86"/>
                </a:cxn>
                <a:cxn ang="0">
                  <a:pos x="12" y="59"/>
                </a:cxn>
                <a:cxn ang="0">
                  <a:pos x="19" y="46"/>
                </a:cxn>
                <a:cxn ang="0">
                  <a:pos x="32" y="47"/>
                </a:cxn>
                <a:cxn ang="0">
                  <a:pos x="39" y="41"/>
                </a:cxn>
                <a:cxn ang="0">
                  <a:pos x="40" y="36"/>
                </a:cxn>
                <a:cxn ang="0">
                  <a:pos x="46" y="28"/>
                </a:cxn>
                <a:cxn ang="0">
                  <a:pos x="59" y="33"/>
                </a:cxn>
                <a:cxn ang="0">
                  <a:pos x="70" y="31"/>
                </a:cxn>
                <a:cxn ang="0">
                  <a:pos x="78" y="26"/>
                </a:cxn>
                <a:cxn ang="0">
                  <a:pos x="83" y="24"/>
                </a:cxn>
                <a:cxn ang="0">
                  <a:pos x="116" y="41"/>
                </a:cxn>
                <a:cxn ang="0">
                  <a:pos x="132" y="40"/>
                </a:cxn>
                <a:cxn ang="0">
                  <a:pos x="142" y="26"/>
                </a:cxn>
                <a:cxn ang="0">
                  <a:pos x="158" y="10"/>
                </a:cxn>
                <a:cxn ang="0">
                  <a:pos x="185" y="0"/>
                </a:cxn>
              </a:cxnLst>
              <a:rect l="0" t="0" r="r" b="b"/>
              <a:pathLst>
                <a:path w="187" h="153">
                  <a:moveTo>
                    <a:pt x="185" y="0"/>
                  </a:moveTo>
                  <a:lnTo>
                    <a:pt x="187" y="3"/>
                  </a:lnTo>
                  <a:lnTo>
                    <a:pt x="185" y="8"/>
                  </a:lnTo>
                  <a:lnTo>
                    <a:pt x="182" y="17"/>
                  </a:lnTo>
                  <a:lnTo>
                    <a:pt x="177" y="24"/>
                  </a:lnTo>
                  <a:lnTo>
                    <a:pt x="174" y="28"/>
                  </a:lnTo>
                  <a:lnTo>
                    <a:pt x="165" y="28"/>
                  </a:lnTo>
                  <a:lnTo>
                    <a:pt x="158" y="40"/>
                  </a:lnTo>
                  <a:lnTo>
                    <a:pt x="151" y="50"/>
                  </a:lnTo>
                  <a:lnTo>
                    <a:pt x="142" y="60"/>
                  </a:lnTo>
                  <a:lnTo>
                    <a:pt x="134" y="71"/>
                  </a:lnTo>
                  <a:lnTo>
                    <a:pt x="128" y="86"/>
                  </a:lnTo>
                  <a:lnTo>
                    <a:pt x="124" y="89"/>
                  </a:lnTo>
                  <a:lnTo>
                    <a:pt x="111" y="93"/>
                  </a:lnTo>
                  <a:lnTo>
                    <a:pt x="108" y="97"/>
                  </a:lnTo>
                  <a:lnTo>
                    <a:pt x="105" y="106"/>
                  </a:lnTo>
                  <a:lnTo>
                    <a:pt x="102" y="116"/>
                  </a:lnTo>
                  <a:lnTo>
                    <a:pt x="101" y="125"/>
                  </a:lnTo>
                  <a:lnTo>
                    <a:pt x="82" y="133"/>
                  </a:lnTo>
                  <a:lnTo>
                    <a:pt x="69" y="140"/>
                  </a:lnTo>
                  <a:lnTo>
                    <a:pt x="68" y="142"/>
                  </a:lnTo>
                  <a:lnTo>
                    <a:pt x="66" y="145"/>
                  </a:lnTo>
                  <a:lnTo>
                    <a:pt x="66" y="147"/>
                  </a:lnTo>
                  <a:lnTo>
                    <a:pt x="65" y="149"/>
                  </a:lnTo>
                  <a:lnTo>
                    <a:pt x="63" y="152"/>
                  </a:lnTo>
                  <a:lnTo>
                    <a:pt x="60" y="153"/>
                  </a:lnTo>
                  <a:lnTo>
                    <a:pt x="56" y="152"/>
                  </a:lnTo>
                  <a:lnTo>
                    <a:pt x="52" y="152"/>
                  </a:lnTo>
                  <a:lnTo>
                    <a:pt x="50" y="150"/>
                  </a:lnTo>
                  <a:lnTo>
                    <a:pt x="49" y="147"/>
                  </a:lnTo>
                  <a:lnTo>
                    <a:pt x="48" y="146"/>
                  </a:lnTo>
                  <a:lnTo>
                    <a:pt x="45" y="146"/>
                  </a:lnTo>
                  <a:lnTo>
                    <a:pt x="43" y="145"/>
                  </a:lnTo>
                  <a:lnTo>
                    <a:pt x="39" y="146"/>
                  </a:lnTo>
                  <a:lnTo>
                    <a:pt x="36" y="146"/>
                  </a:lnTo>
                  <a:lnTo>
                    <a:pt x="33" y="145"/>
                  </a:lnTo>
                  <a:lnTo>
                    <a:pt x="27" y="139"/>
                  </a:lnTo>
                  <a:lnTo>
                    <a:pt x="27" y="135"/>
                  </a:lnTo>
                  <a:lnTo>
                    <a:pt x="26" y="132"/>
                  </a:lnTo>
                  <a:lnTo>
                    <a:pt x="26" y="127"/>
                  </a:lnTo>
                  <a:lnTo>
                    <a:pt x="25" y="125"/>
                  </a:lnTo>
                  <a:lnTo>
                    <a:pt x="16" y="117"/>
                  </a:lnTo>
                  <a:lnTo>
                    <a:pt x="10" y="112"/>
                  </a:lnTo>
                  <a:lnTo>
                    <a:pt x="6" y="106"/>
                  </a:lnTo>
                  <a:lnTo>
                    <a:pt x="0" y="97"/>
                  </a:lnTo>
                  <a:lnTo>
                    <a:pt x="6" y="86"/>
                  </a:lnTo>
                  <a:lnTo>
                    <a:pt x="9" y="73"/>
                  </a:lnTo>
                  <a:lnTo>
                    <a:pt x="12" y="59"/>
                  </a:lnTo>
                  <a:lnTo>
                    <a:pt x="16" y="44"/>
                  </a:lnTo>
                  <a:lnTo>
                    <a:pt x="19" y="46"/>
                  </a:lnTo>
                  <a:lnTo>
                    <a:pt x="23" y="47"/>
                  </a:lnTo>
                  <a:lnTo>
                    <a:pt x="32" y="47"/>
                  </a:lnTo>
                  <a:lnTo>
                    <a:pt x="36" y="44"/>
                  </a:lnTo>
                  <a:lnTo>
                    <a:pt x="39" y="41"/>
                  </a:lnTo>
                  <a:lnTo>
                    <a:pt x="40" y="39"/>
                  </a:lnTo>
                  <a:lnTo>
                    <a:pt x="40" y="36"/>
                  </a:lnTo>
                  <a:lnTo>
                    <a:pt x="43" y="30"/>
                  </a:lnTo>
                  <a:lnTo>
                    <a:pt x="46" y="28"/>
                  </a:lnTo>
                  <a:lnTo>
                    <a:pt x="50" y="28"/>
                  </a:lnTo>
                  <a:lnTo>
                    <a:pt x="59" y="33"/>
                  </a:lnTo>
                  <a:lnTo>
                    <a:pt x="65" y="34"/>
                  </a:lnTo>
                  <a:lnTo>
                    <a:pt x="70" y="31"/>
                  </a:lnTo>
                  <a:lnTo>
                    <a:pt x="75" y="28"/>
                  </a:lnTo>
                  <a:lnTo>
                    <a:pt x="78" y="26"/>
                  </a:lnTo>
                  <a:lnTo>
                    <a:pt x="81" y="24"/>
                  </a:lnTo>
                  <a:lnTo>
                    <a:pt x="83" y="24"/>
                  </a:lnTo>
                  <a:lnTo>
                    <a:pt x="93" y="30"/>
                  </a:lnTo>
                  <a:lnTo>
                    <a:pt x="116" y="41"/>
                  </a:lnTo>
                  <a:lnTo>
                    <a:pt x="126" y="43"/>
                  </a:lnTo>
                  <a:lnTo>
                    <a:pt x="132" y="40"/>
                  </a:lnTo>
                  <a:lnTo>
                    <a:pt x="136" y="34"/>
                  </a:lnTo>
                  <a:lnTo>
                    <a:pt x="142" y="26"/>
                  </a:lnTo>
                  <a:lnTo>
                    <a:pt x="149" y="17"/>
                  </a:lnTo>
                  <a:lnTo>
                    <a:pt x="158" y="10"/>
                  </a:lnTo>
                  <a:lnTo>
                    <a:pt x="169" y="4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BDD7EE"/>
            </a:solidFill>
            <a:ln w="9525">
              <a:solidFill>
                <a:srgbClr val="DEEBF7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83" name="Freeform 77"/>
            <p:cNvSpPr>
              <a:spLocks/>
            </p:cNvSpPr>
            <p:nvPr/>
          </p:nvSpPr>
          <p:spPr bwMode="auto">
            <a:xfrm>
              <a:off x="3850592" y="5118668"/>
              <a:ext cx="618914" cy="407760"/>
            </a:xfrm>
            <a:custGeom>
              <a:avLst/>
              <a:gdLst/>
              <a:ahLst/>
              <a:cxnLst>
                <a:cxn ang="0">
                  <a:pos x="322" y="5"/>
                </a:cxn>
                <a:cxn ang="0">
                  <a:pos x="344" y="19"/>
                </a:cxn>
                <a:cxn ang="0">
                  <a:pos x="361" y="35"/>
                </a:cxn>
                <a:cxn ang="0">
                  <a:pos x="380" y="36"/>
                </a:cxn>
                <a:cxn ang="0">
                  <a:pos x="394" y="36"/>
                </a:cxn>
                <a:cxn ang="0">
                  <a:pos x="397" y="56"/>
                </a:cxn>
                <a:cxn ang="0">
                  <a:pos x="385" y="79"/>
                </a:cxn>
                <a:cxn ang="0">
                  <a:pos x="382" y="114"/>
                </a:cxn>
                <a:cxn ang="0">
                  <a:pos x="371" y="128"/>
                </a:cxn>
                <a:cxn ang="0">
                  <a:pos x="347" y="162"/>
                </a:cxn>
                <a:cxn ang="0">
                  <a:pos x="355" y="202"/>
                </a:cxn>
                <a:cxn ang="0">
                  <a:pos x="354" y="227"/>
                </a:cxn>
                <a:cxn ang="0">
                  <a:pos x="329" y="248"/>
                </a:cxn>
                <a:cxn ang="0">
                  <a:pos x="308" y="254"/>
                </a:cxn>
                <a:cxn ang="0">
                  <a:pos x="299" y="247"/>
                </a:cxn>
                <a:cxn ang="0">
                  <a:pos x="262" y="237"/>
                </a:cxn>
                <a:cxn ang="0">
                  <a:pos x="239" y="238"/>
                </a:cxn>
                <a:cxn ang="0">
                  <a:pos x="218" y="222"/>
                </a:cxn>
                <a:cxn ang="0">
                  <a:pos x="213" y="201"/>
                </a:cxn>
                <a:cxn ang="0">
                  <a:pos x="192" y="188"/>
                </a:cxn>
                <a:cxn ang="0">
                  <a:pos x="149" y="187"/>
                </a:cxn>
                <a:cxn ang="0">
                  <a:pos x="153" y="177"/>
                </a:cxn>
                <a:cxn ang="0">
                  <a:pos x="119" y="179"/>
                </a:cxn>
                <a:cxn ang="0">
                  <a:pos x="83" y="191"/>
                </a:cxn>
                <a:cxn ang="0">
                  <a:pos x="41" y="210"/>
                </a:cxn>
                <a:cxn ang="0">
                  <a:pos x="26" y="204"/>
                </a:cxn>
                <a:cxn ang="0">
                  <a:pos x="13" y="195"/>
                </a:cxn>
                <a:cxn ang="0">
                  <a:pos x="15" y="182"/>
                </a:cxn>
                <a:cxn ang="0">
                  <a:pos x="26" y="188"/>
                </a:cxn>
                <a:cxn ang="0">
                  <a:pos x="31" y="184"/>
                </a:cxn>
                <a:cxn ang="0">
                  <a:pos x="17" y="158"/>
                </a:cxn>
                <a:cxn ang="0">
                  <a:pos x="1" y="131"/>
                </a:cxn>
                <a:cxn ang="0">
                  <a:pos x="10" y="92"/>
                </a:cxn>
                <a:cxn ang="0">
                  <a:pos x="28" y="99"/>
                </a:cxn>
                <a:cxn ang="0">
                  <a:pos x="47" y="86"/>
                </a:cxn>
                <a:cxn ang="0">
                  <a:pos x="54" y="72"/>
                </a:cxn>
                <a:cxn ang="0">
                  <a:pos x="76" y="76"/>
                </a:cxn>
                <a:cxn ang="0">
                  <a:pos x="81" y="95"/>
                </a:cxn>
                <a:cxn ang="0">
                  <a:pos x="109" y="89"/>
                </a:cxn>
                <a:cxn ang="0">
                  <a:pos x="129" y="105"/>
                </a:cxn>
                <a:cxn ang="0">
                  <a:pos x="149" y="104"/>
                </a:cxn>
                <a:cxn ang="0">
                  <a:pos x="169" y="91"/>
                </a:cxn>
                <a:cxn ang="0">
                  <a:pos x="212" y="61"/>
                </a:cxn>
                <a:cxn ang="0">
                  <a:pos x="229" y="19"/>
                </a:cxn>
                <a:cxn ang="0">
                  <a:pos x="241" y="7"/>
                </a:cxn>
                <a:cxn ang="0">
                  <a:pos x="273" y="12"/>
                </a:cxn>
                <a:cxn ang="0">
                  <a:pos x="291" y="15"/>
                </a:cxn>
                <a:cxn ang="0">
                  <a:pos x="301" y="12"/>
                </a:cxn>
                <a:cxn ang="0">
                  <a:pos x="299" y="5"/>
                </a:cxn>
              </a:cxnLst>
              <a:rect l="0" t="0" r="r" b="b"/>
              <a:pathLst>
                <a:path w="400" h="255">
                  <a:moveTo>
                    <a:pt x="312" y="0"/>
                  </a:moveTo>
                  <a:lnTo>
                    <a:pt x="318" y="2"/>
                  </a:lnTo>
                  <a:lnTo>
                    <a:pt x="322" y="5"/>
                  </a:lnTo>
                  <a:lnTo>
                    <a:pt x="328" y="10"/>
                  </a:lnTo>
                  <a:lnTo>
                    <a:pt x="338" y="15"/>
                  </a:lnTo>
                  <a:lnTo>
                    <a:pt x="344" y="19"/>
                  </a:lnTo>
                  <a:lnTo>
                    <a:pt x="349" y="20"/>
                  </a:lnTo>
                  <a:lnTo>
                    <a:pt x="355" y="25"/>
                  </a:lnTo>
                  <a:lnTo>
                    <a:pt x="361" y="35"/>
                  </a:lnTo>
                  <a:lnTo>
                    <a:pt x="368" y="39"/>
                  </a:lnTo>
                  <a:lnTo>
                    <a:pt x="374" y="39"/>
                  </a:lnTo>
                  <a:lnTo>
                    <a:pt x="380" y="36"/>
                  </a:lnTo>
                  <a:lnTo>
                    <a:pt x="384" y="33"/>
                  </a:lnTo>
                  <a:lnTo>
                    <a:pt x="391" y="33"/>
                  </a:lnTo>
                  <a:lnTo>
                    <a:pt x="394" y="36"/>
                  </a:lnTo>
                  <a:lnTo>
                    <a:pt x="394" y="46"/>
                  </a:lnTo>
                  <a:lnTo>
                    <a:pt x="400" y="55"/>
                  </a:lnTo>
                  <a:lnTo>
                    <a:pt x="397" y="56"/>
                  </a:lnTo>
                  <a:lnTo>
                    <a:pt x="384" y="56"/>
                  </a:lnTo>
                  <a:lnTo>
                    <a:pt x="385" y="66"/>
                  </a:lnTo>
                  <a:lnTo>
                    <a:pt x="385" y="79"/>
                  </a:lnTo>
                  <a:lnTo>
                    <a:pt x="384" y="91"/>
                  </a:lnTo>
                  <a:lnTo>
                    <a:pt x="385" y="101"/>
                  </a:lnTo>
                  <a:lnTo>
                    <a:pt x="382" y="114"/>
                  </a:lnTo>
                  <a:lnTo>
                    <a:pt x="380" y="119"/>
                  </a:lnTo>
                  <a:lnTo>
                    <a:pt x="377" y="124"/>
                  </a:lnTo>
                  <a:lnTo>
                    <a:pt x="371" y="128"/>
                  </a:lnTo>
                  <a:lnTo>
                    <a:pt x="362" y="134"/>
                  </a:lnTo>
                  <a:lnTo>
                    <a:pt x="352" y="147"/>
                  </a:lnTo>
                  <a:lnTo>
                    <a:pt x="347" y="162"/>
                  </a:lnTo>
                  <a:lnTo>
                    <a:pt x="345" y="178"/>
                  </a:lnTo>
                  <a:lnTo>
                    <a:pt x="349" y="191"/>
                  </a:lnTo>
                  <a:lnTo>
                    <a:pt x="355" y="202"/>
                  </a:lnTo>
                  <a:lnTo>
                    <a:pt x="360" y="212"/>
                  </a:lnTo>
                  <a:lnTo>
                    <a:pt x="358" y="221"/>
                  </a:lnTo>
                  <a:lnTo>
                    <a:pt x="354" y="227"/>
                  </a:lnTo>
                  <a:lnTo>
                    <a:pt x="348" y="233"/>
                  </a:lnTo>
                  <a:lnTo>
                    <a:pt x="342" y="235"/>
                  </a:lnTo>
                  <a:lnTo>
                    <a:pt x="329" y="248"/>
                  </a:lnTo>
                  <a:lnTo>
                    <a:pt x="322" y="254"/>
                  </a:lnTo>
                  <a:lnTo>
                    <a:pt x="314" y="255"/>
                  </a:lnTo>
                  <a:lnTo>
                    <a:pt x="308" y="254"/>
                  </a:lnTo>
                  <a:lnTo>
                    <a:pt x="304" y="251"/>
                  </a:lnTo>
                  <a:lnTo>
                    <a:pt x="302" y="248"/>
                  </a:lnTo>
                  <a:lnTo>
                    <a:pt x="299" y="247"/>
                  </a:lnTo>
                  <a:lnTo>
                    <a:pt x="286" y="250"/>
                  </a:lnTo>
                  <a:lnTo>
                    <a:pt x="275" y="247"/>
                  </a:lnTo>
                  <a:lnTo>
                    <a:pt x="262" y="237"/>
                  </a:lnTo>
                  <a:lnTo>
                    <a:pt x="255" y="235"/>
                  </a:lnTo>
                  <a:lnTo>
                    <a:pt x="246" y="237"/>
                  </a:lnTo>
                  <a:lnTo>
                    <a:pt x="239" y="238"/>
                  </a:lnTo>
                  <a:lnTo>
                    <a:pt x="233" y="235"/>
                  </a:lnTo>
                  <a:lnTo>
                    <a:pt x="222" y="227"/>
                  </a:lnTo>
                  <a:lnTo>
                    <a:pt x="218" y="222"/>
                  </a:lnTo>
                  <a:lnTo>
                    <a:pt x="215" y="215"/>
                  </a:lnTo>
                  <a:lnTo>
                    <a:pt x="215" y="208"/>
                  </a:lnTo>
                  <a:lnTo>
                    <a:pt x="213" y="201"/>
                  </a:lnTo>
                  <a:lnTo>
                    <a:pt x="210" y="195"/>
                  </a:lnTo>
                  <a:lnTo>
                    <a:pt x="203" y="191"/>
                  </a:lnTo>
                  <a:lnTo>
                    <a:pt x="192" y="188"/>
                  </a:lnTo>
                  <a:lnTo>
                    <a:pt x="170" y="191"/>
                  </a:lnTo>
                  <a:lnTo>
                    <a:pt x="149" y="197"/>
                  </a:lnTo>
                  <a:lnTo>
                    <a:pt x="149" y="187"/>
                  </a:lnTo>
                  <a:lnTo>
                    <a:pt x="152" y="182"/>
                  </a:lnTo>
                  <a:lnTo>
                    <a:pt x="153" y="179"/>
                  </a:lnTo>
                  <a:lnTo>
                    <a:pt x="153" y="177"/>
                  </a:lnTo>
                  <a:lnTo>
                    <a:pt x="149" y="175"/>
                  </a:lnTo>
                  <a:lnTo>
                    <a:pt x="133" y="175"/>
                  </a:lnTo>
                  <a:lnTo>
                    <a:pt x="119" y="179"/>
                  </a:lnTo>
                  <a:lnTo>
                    <a:pt x="107" y="184"/>
                  </a:lnTo>
                  <a:lnTo>
                    <a:pt x="93" y="191"/>
                  </a:lnTo>
                  <a:lnTo>
                    <a:pt x="83" y="191"/>
                  </a:lnTo>
                  <a:lnTo>
                    <a:pt x="60" y="202"/>
                  </a:lnTo>
                  <a:lnTo>
                    <a:pt x="50" y="208"/>
                  </a:lnTo>
                  <a:lnTo>
                    <a:pt x="41" y="210"/>
                  </a:lnTo>
                  <a:lnTo>
                    <a:pt x="34" y="207"/>
                  </a:lnTo>
                  <a:lnTo>
                    <a:pt x="30" y="204"/>
                  </a:lnTo>
                  <a:lnTo>
                    <a:pt x="26" y="204"/>
                  </a:lnTo>
                  <a:lnTo>
                    <a:pt x="24" y="205"/>
                  </a:lnTo>
                  <a:lnTo>
                    <a:pt x="20" y="202"/>
                  </a:lnTo>
                  <a:lnTo>
                    <a:pt x="13" y="195"/>
                  </a:lnTo>
                  <a:lnTo>
                    <a:pt x="11" y="191"/>
                  </a:lnTo>
                  <a:lnTo>
                    <a:pt x="11" y="187"/>
                  </a:lnTo>
                  <a:lnTo>
                    <a:pt x="15" y="182"/>
                  </a:lnTo>
                  <a:lnTo>
                    <a:pt x="18" y="182"/>
                  </a:lnTo>
                  <a:lnTo>
                    <a:pt x="23" y="187"/>
                  </a:lnTo>
                  <a:lnTo>
                    <a:pt x="26" y="188"/>
                  </a:lnTo>
                  <a:lnTo>
                    <a:pt x="27" y="190"/>
                  </a:lnTo>
                  <a:lnTo>
                    <a:pt x="30" y="190"/>
                  </a:lnTo>
                  <a:lnTo>
                    <a:pt x="31" y="184"/>
                  </a:lnTo>
                  <a:lnTo>
                    <a:pt x="30" y="175"/>
                  </a:lnTo>
                  <a:lnTo>
                    <a:pt x="24" y="167"/>
                  </a:lnTo>
                  <a:lnTo>
                    <a:pt x="17" y="158"/>
                  </a:lnTo>
                  <a:lnTo>
                    <a:pt x="10" y="151"/>
                  </a:lnTo>
                  <a:lnTo>
                    <a:pt x="5" y="144"/>
                  </a:lnTo>
                  <a:lnTo>
                    <a:pt x="1" y="131"/>
                  </a:lnTo>
                  <a:lnTo>
                    <a:pt x="0" y="114"/>
                  </a:lnTo>
                  <a:lnTo>
                    <a:pt x="1" y="95"/>
                  </a:lnTo>
                  <a:lnTo>
                    <a:pt x="10" y="92"/>
                  </a:lnTo>
                  <a:lnTo>
                    <a:pt x="15" y="95"/>
                  </a:lnTo>
                  <a:lnTo>
                    <a:pt x="23" y="98"/>
                  </a:lnTo>
                  <a:lnTo>
                    <a:pt x="28" y="99"/>
                  </a:lnTo>
                  <a:lnTo>
                    <a:pt x="37" y="98"/>
                  </a:lnTo>
                  <a:lnTo>
                    <a:pt x="44" y="92"/>
                  </a:lnTo>
                  <a:lnTo>
                    <a:pt x="47" y="86"/>
                  </a:lnTo>
                  <a:lnTo>
                    <a:pt x="48" y="81"/>
                  </a:lnTo>
                  <a:lnTo>
                    <a:pt x="51" y="75"/>
                  </a:lnTo>
                  <a:lnTo>
                    <a:pt x="54" y="72"/>
                  </a:lnTo>
                  <a:lnTo>
                    <a:pt x="61" y="71"/>
                  </a:lnTo>
                  <a:lnTo>
                    <a:pt x="73" y="72"/>
                  </a:lnTo>
                  <a:lnTo>
                    <a:pt x="76" y="76"/>
                  </a:lnTo>
                  <a:lnTo>
                    <a:pt x="77" y="82"/>
                  </a:lnTo>
                  <a:lnTo>
                    <a:pt x="79" y="89"/>
                  </a:lnTo>
                  <a:lnTo>
                    <a:pt x="81" y="95"/>
                  </a:lnTo>
                  <a:lnTo>
                    <a:pt x="87" y="95"/>
                  </a:lnTo>
                  <a:lnTo>
                    <a:pt x="101" y="89"/>
                  </a:lnTo>
                  <a:lnTo>
                    <a:pt x="109" y="89"/>
                  </a:lnTo>
                  <a:lnTo>
                    <a:pt x="116" y="93"/>
                  </a:lnTo>
                  <a:lnTo>
                    <a:pt x="122" y="101"/>
                  </a:lnTo>
                  <a:lnTo>
                    <a:pt x="129" y="105"/>
                  </a:lnTo>
                  <a:lnTo>
                    <a:pt x="139" y="106"/>
                  </a:lnTo>
                  <a:lnTo>
                    <a:pt x="144" y="105"/>
                  </a:lnTo>
                  <a:lnTo>
                    <a:pt x="149" y="104"/>
                  </a:lnTo>
                  <a:lnTo>
                    <a:pt x="162" y="95"/>
                  </a:lnTo>
                  <a:lnTo>
                    <a:pt x="166" y="93"/>
                  </a:lnTo>
                  <a:lnTo>
                    <a:pt x="169" y="91"/>
                  </a:lnTo>
                  <a:lnTo>
                    <a:pt x="173" y="89"/>
                  </a:lnTo>
                  <a:lnTo>
                    <a:pt x="192" y="76"/>
                  </a:lnTo>
                  <a:lnTo>
                    <a:pt x="212" y="61"/>
                  </a:lnTo>
                  <a:lnTo>
                    <a:pt x="228" y="45"/>
                  </a:lnTo>
                  <a:lnTo>
                    <a:pt x="229" y="35"/>
                  </a:lnTo>
                  <a:lnTo>
                    <a:pt x="229" y="19"/>
                  </a:lnTo>
                  <a:lnTo>
                    <a:pt x="232" y="13"/>
                  </a:lnTo>
                  <a:lnTo>
                    <a:pt x="238" y="9"/>
                  </a:lnTo>
                  <a:lnTo>
                    <a:pt x="241" y="7"/>
                  </a:lnTo>
                  <a:lnTo>
                    <a:pt x="246" y="10"/>
                  </a:lnTo>
                  <a:lnTo>
                    <a:pt x="252" y="12"/>
                  </a:lnTo>
                  <a:lnTo>
                    <a:pt x="273" y="12"/>
                  </a:lnTo>
                  <a:lnTo>
                    <a:pt x="278" y="13"/>
                  </a:lnTo>
                  <a:lnTo>
                    <a:pt x="284" y="15"/>
                  </a:lnTo>
                  <a:lnTo>
                    <a:pt x="291" y="15"/>
                  </a:lnTo>
                  <a:lnTo>
                    <a:pt x="295" y="13"/>
                  </a:lnTo>
                  <a:lnTo>
                    <a:pt x="298" y="13"/>
                  </a:lnTo>
                  <a:lnTo>
                    <a:pt x="301" y="12"/>
                  </a:lnTo>
                  <a:lnTo>
                    <a:pt x="301" y="9"/>
                  </a:lnTo>
                  <a:lnTo>
                    <a:pt x="299" y="6"/>
                  </a:lnTo>
                  <a:lnTo>
                    <a:pt x="299" y="5"/>
                  </a:lnTo>
                  <a:lnTo>
                    <a:pt x="312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9525">
              <a:solidFill>
                <a:srgbClr val="DEEBF7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84" name="Freeform 78"/>
            <p:cNvSpPr>
              <a:spLocks/>
            </p:cNvSpPr>
            <p:nvPr/>
          </p:nvSpPr>
          <p:spPr bwMode="auto">
            <a:xfrm>
              <a:off x="3835120" y="2998317"/>
              <a:ext cx="20114" cy="14392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10" y="0"/>
                </a:cxn>
                <a:cxn ang="0">
                  <a:pos x="13" y="3"/>
                </a:cxn>
                <a:cxn ang="0">
                  <a:pos x="13" y="6"/>
                </a:cxn>
                <a:cxn ang="0">
                  <a:pos x="7" y="6"/>
                </a:cxn>
                <a:cxn ang="0">
                  <a:pos x="4" y="8"/>
                </a:cxn>
                <a:cxn ang="0">
                  <a:pos x="3" y="8"/>
                </a:cxn>
                <a:cxn ang="0">
                  <a:pos x="0" y="9"/>
                </a:cxn>
                <a:cxn ang="0">
                  <a:pos x="1" y="6"/>
                </a:cxn>
                <a:cxn ang="0">
                  <a:pos x="1" y="5"/>
                </a:cxn>
                <a:cxn ang="0">
                  <a:pos x="3" y="5"/>
                </a:cxn>
                <a:cxn ang="0">
                  <a:pos x="5" y="3"/>
                </a:cxn>
                <a:cxn ang="0">
                  <a:pos x="7" y="2"/>
                </a:cxn>
                <a:cxn ang="0">
                  <a:pos x="8" y="2"/>
                </a:cxn>
                <a:cxn ang="0">
                  <a:pos x="8" y="0"/>
                </a:cxn>
              </a:cxnLst>
              <a:rect l="0" t="0" r="r" b="b"/>
              <a:pathLst>
                <a:path w="13" h="9">
                  <a:moveTo>
                    <a:pt x="8" y="0"/>
                  </a:moveTo>
                  <a:lnTo>
                    <a:pt x="10" y="0"/>
                  </a:lnTo>
                  <a:lnTo>
                    <a:pt x="13" y="3"/>
                  </a:lnTo>
                  <a:lnTo>
                    <a:pt x="13" y="6"/>
                  </a:lnTo>
                  <a:lnTo>
                    <a:pt x="7" y="6"/>
                  </a:lnTo>
                  <a:lnTo>
                    <a:pt x="4" y="8"/>
                  </a:lnTo>
                  <a:lnTo>
                    <a:pt x="3" y="8"/>
                  </a:lnTo>
                  <a:lnTo>
                    <a:pt x="0" y="9"/>
                  </a:lnTo>
                  <a:lnTo>
                    <a:pt x="1" y="6"/>
                  </a:lnTo>
                  <a:lnTo>
                    <a:pt x="1" y="5"/>
                  </a:lnTo>
                  <a:lnTo>
                    <a:pt x="3" y="5"/>
                  </a:lnTo>
                  <a:lnTo>
                    <a:pt x="5" y="3"/>
                  </a:lnTo>
                  <a:lnTo>
                    <a:pt x="7" y="2"/>
                  </a:lnTo>
                  <a:lnTo>
                    <a:pt x="8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rgbClr val="DEEBF7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85" name="Freeform 79"/>
            <p:cNvSpPr>
              <a:spLocks/>
            </p:cNvSpPr>
            <p:nvPr/>
          </p:nvSpPr>
          <p:spPr bwMode="auto">
            <a:xfrm>
              <a:off x="3794890" y="3027100"/>
              <a:ext cx="15473" cy="17590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10" y="0"/>
                </a:cxn>
                <a:cxn ang="0">
                  <a:pos x="10" y="5"/>
                </a:cxn>
                <a:cxn ang="0">
                  <a:pos x="7" y="8"/>
                </a:cxn>
                <a:cxn ang="0">
                  <a:pos x="4" y="10"/>
                </a:cxn>
                <a:cxn ang="0">
                  <a:pos x="3" y="11"/>
                </a:cxn>
                <a:cxn ang="0">
                  <a:pos x="0" y="8"/>
                </a:cxn>
                <a:cxn ang="0">
                  <a:pos x="0" y="5"/>
                </a:cxn>
                <a:cxn ang="0">
                  <a:pos x="1" y="3"/>
                </a:cxn>
                <a:cxn ang="0">
                  <a:pos x="7" y="0"/>
                </a:cxn>
              </a:cxnLst>
              <a:rect l="0" t="0" r="r" b="b"/>
              <a:pathLst>
                <a:path w="10" h="11">
                  <a:moveTo>
                    <a:pt x="7" y="0"/>
                  </a:moveTo>
                  <a:lnTo>
                    <a:pt x="10" y="0"/>
                  </a:lnTo>
                  <a:lnTo>
                    <a:pt x="10" y="5"/>
                  </a:lnTo>
                  <a:lnTo>
                    <a:pt x="7" y="8"/>
                  </a:lnTo>
                  <a:lnTo>
                    <a:pt x="4" y="10"/>
                  </a:lnTo>
                  <a:lnTo>
                    <a:pt x="3" y="11"/>
                  </a:lnTo>
                  <a:lnTo>
                    <a:pt x="0" y="8"/>
                  </a:lnTo>
                  <a:lnTo>
                    <a:pt x="0" y="5"/>
                  </a:lnTo>
                  <a:lnTo>
                    <a:pt x="1" y="3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91B1DA"/>
            </a:solidFill>
            <a:ln w="9525">
              <a:solidFill>
                <a:srgbClr val="DEEBF7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86" name="Freeform 80"/>
            <p:cNvSpPr>
              <a:spLocks/>
            </p:cNvSpPr>
            <p:nvPr/>
          </p:nvSpPr>
          <p:spPr bwMode="auto">
            <a:xfrm>
              <a:off x="3852140" y="3047887"/>
              <a:ext cx="13925" cy="3198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7" y="0"/>
                </a:cxn>
                <a:cxn ang="0">
                  <a:pos x="9" y="1"/>
                </a:cxn>
                <a:cxn ang="0">
                  <a:pos x="6" y="2"/>
                </a:cxn>
                <a:cxn ang="0">
                  <a:pos x="0" y="2"/>
                </a:cxn>
                <a:cxn ang="0">
                  <a:pos x="0" y="1"/>
                </a:cxn>
                <a:cxn ang="0">
                  <a:pos x="2" y="0"/>
                </a:cxn>
              </a:cxnLst>
              <a:rect l="0" t="0" r="r" b="b"/>
              <a:pathLst>
                <a:path w="9" h="2">
                  <a:moveTo>
                    <a:pt x="2" y="0"/>
                  </a:moveTo>
                  <a:lnTo>
                    <a:pt x="7" y="0"/>
                  </a:lnTo>
                  <a:lnTo>
                    <a:pt x="9" y="1"/>
                  </a:lnTo>
                  <a:lnTo>
                    <a:pt x="6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rgbClr val="DEEBF7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87" name="Freeform 81"/>
            <p:cNvSpPr>
              <a:spLocks/>
            </p:cNvSpPr>
            <p:nvPr/>
          </p:nvSpPr>
          <p:spPr bwMode="auto">
            <a:xfrm>
              <a:off x="3842856" y="3107053"/>
              <a:ext cx="44871" cy="27184"/>
            </a:xfrm>
            <a:custGeom>
              <a:avLst/>
              <a:gdLst/>
              <a:ahLst/>
              <a:cxnLst>
                <a:cxn ang="0">
                  <a:pos x="15" y="0"/>
                </a:cxn>
                <a:cxn ang="0">
                  <a:pos x="19" y="1"/>
                </a:cxn>
                <a:cxn ang="0">
                  <a:pos x="22" y="3"/>
                </a:cxn>
                <a:cxn ang="0">
                  <a:pos x="25" y="6"/>
                </a:cxn>
                <a:cxn ang="0">
                  <a:pos x="28" y="10"/>
                </a:cxn>
                <a:cxn ang="0">
                  <a:pos x="29" y="14"/>
                </a:cxn>
                <a:cxn ang="0">
                  <a:pos x="23" y="17"/>
                </a:cxn>
                <a:cxn ang="0">
                  <a:pos x="0" y="17"/>
                </a:cxn>
                <a:cxn ang="0">
                  <a:pos x="0" y="11"/>
                </a:cxn>
                <a:cxn ang="0">
                  <a:pos x="3" y="8"/>
                </a:cxn>
                <a:cxn ang="0">
                  <a:pos x="6" y="8"/>
                </a:cxn>
                <a:cxn ang="0">
                  <a:pos x="8" y="6"/>
                </a:cxn>
                <a:cxn ang="0">
                  <a:pos x="12" y="1"/>
                </a:cxn>
                <a:cxn ang="0">
                  <a:pos x="15" y="0"/>
                </a:cxn>
              </a:cxnLst>
              <a:rect l="0" t="0" r="r" b="b"/>
              <a:pathLst>
                <a:path w="29" h="17">
                  <a:moveTo>
                    <a:pt x="15" y="0"/>
                  </a:moveTo>
                  <a:lnTo>
                    <a:pt x="19" y="1"/>
                  </a:lnTo>
                  <a:lnTo>
                    <a:pt x="22" y="3"/>
                  </a:lnTo>
                  <a:lnTo>
                    <a:pt x="25" y="6"/>
                  </a:lnTo>
                  <a:lnTo>
                    <a:pt x="28" y="10"/>
                  </a:lnTo>
                  <a:lnTo>
                    <a:pt x="29" y="14"/>
                  </a:lnTo>
                  <a:lnTo>
                    <a:pt x="23" y="17"/>
                  </a:lnTo>
                  <a:lnTo>
                    <a:pt x="0" y="17"/>
                  </a:lnTo>
                  <a:lnTo>
                    <a:pt x="0" y="11"/>
                  </a:lnTo>
                  <a:lnTo>
                    <a:pt x="3" y="8"/>
                  </a:lnTo>
                  <a:lnTo>
                    <a:pt x="6" y="8"/>
                  </a:lnTo>
                  <a:lnTo>
                    <a:pt x="8" y="6"/>
                  </a:lnTo>
                  <a:lnTo>
                    <a:pt x="12" y="1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91B1DA"/>
            </a:solidFill>
            <a:ln w="9525">
              <a:solidFill>
                <a:srgbClr val="DEEBF7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88" name="Freeform 82"/>
            <p:cNvSpPr>
              <a:spLocks/>
            </p:cNvSpPr>
            <p:nvPr/>
          </p:nvSpPr>
          <p:spPr bwMode="auto">
            <a:xfrm>
              <a:off x="3862971" y="3011109"/>
              <a:ext cx="10831" cy="15991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6" y="4"/>
                </a:cxn>
                <a:cxn ang="0">
                  <a:pos x="7" y="7"/>
                </a:cxn>
                <a:cxn ang="0">
                  <a:pos x="7" y="8"/>
                </a:cxn>
                <a:cxn ang="0">
                  <a:pos x="6" y="10"/>
                </a:cxn>
                <a:cxn ang="0">
                  <a:pos x="5" y="10"/>
                </a:cxn>
                <a:cxn ang="0">
                  <a:pos x="0" y="5"/>
                </a:cxn>
                <a:cxn ang="0">
                  <a:pos x="0" y="3"/>
                </a:cxn>
                <a:cxn ang="0">
                  <a:pos x="2" y="0"/>
                </a:cxn>
              </a:cxnLst>
              <a:rect l="0" t="0" r="r" b="b"/>
              <a:pathLst>
                <a:path w="7" h="10">
                  <a:moveTo>
                    <a:pt x="2" y="0"/>
                  </a:moveTo>
                  <a:lnTo>
                    <a:pt x="6" y="4"/>
                  </a:lnTo>
                  <a:lnTo>
                    <a:pt x="7" y="7"/>
                  </a:lnTo>
                  <a:lnTo>
                    <a:pt x="7" y="8"/>
                  </a:lnTo>
                  <a:lnTo>
                    <a:pt x="6" y="10"/>
                  </a:lnTo>
                  <a:lnTo>
                    <a:pt x="5" y="10"/>
                  </a:lnTo>
                  <a:lnTo>
                    <a:pt x="0" y="5"/>
                  </a:lnTo>
                  <a:lnTo>
                    <a:pt x="0" y="3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rgbClr val="DEEBF7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89" name="Freeform 83"/>
            <p:cNvSpPr>
              <a:spLocks/>
            </p:cNvSpPr>
            <p:nvPr/>
          </p:nvSpPr>
          <p:spPr bwMode="auto">
            <a:xfrm>
              <a:off x="3047552" y="2987123"/>
              <a:ext cx="902067" cy="1199294"/>
            </a:xfrm>
            <a:custGeom>
              <a:avLst/>
              <a:gdLst/>
              <a:ahLst/>
              <a:cxnLst>
                <a:cxn ang="0">
                  <a:pos x="434" y="19"/>
                </a:cxn>
                <a:cxn ang="0">
                  <a:pos x="407" y="99"/>
                </a:cxn>
                <a:cxn ang="0">
                  <a:pos x="387" y="168"/>
                </a:cxn>
                <a:cxn ang="0">
                  <a:pos x="357" y="271"/>
                </a:cxn>
                <a:cxn ang="0">
                  <a:pos x="329" y="331"/>
                </a:cxn>
                <a:cxn ang="0">
                  <a:pos x="269" y="363"/>
                </a:cxn>
                <a:cxn ang="0">
                  <a:pos x="232" y="351"/>
                </a:cxn>
                <a:cxn ang="0">
                  <a:pos x="211" y="354"/>
                </a:cxn>
                <a:cxn ang="0">
                  <a:pos x="304" y="384"/>
                </a:cxn>
                <a:cxn ang="0">
                  <a:pos x="377" y="297"/>
                </a:cxn>
                <a:cxn ang="0">
                  <a:pos x="421" y="284"/>
                </a:cxn>
                <a:cxn ang="0">
                  <a:pos x="421" y="359"/>
                </a:cxn>
                <a:cxn ang="0">
                  <a:pos x="470" y="407"/>
                </a:cxn>
                <a:cxn ang="0">
                  <a:pos x="438" y="373"/>
                </a:cxn>
                <a:cxn ang="0">
                  <a:pos x="458" y="324"/>
                </a:cxn>
                <a:cxn ang="0">
                  <a:pos x="438" y="276"/>
                </a:cxn>
                <a:cxn ang="0">
                  <a:pos x="403" y="264"/>
                </a:cxn>
                <a:cxn ang="0">
                  <a:pos x="398" y="207"/>
                </a:cxn>
                <a:cxn ang="0">
                  <a:pos x="424" y="162"/>
                </a:cxn>
                <a:cxn ang="0">
                  <a:pos x="424" y="111"/>
                </a:cxn>
                <a:cxn ang="0">
                  <a:pos x="486" y="55"/>
                </a:cxn>
                <a:cxn ang="0">
                  <a:pos x="487" y="88"/>
                </a:cxn>
                <a:cxn ang="0">
                  <a:pos x="481" y="158"/>
                </a:cxn>
                <a:cxn ang="0">
                  <a:pos x="526" y="187"/>
                </a:cxn>
                <a:cxn ang="0">
                  <a:pos x="517" y="162"/>
                </a:cxn>
                <a:cxn ang="0">
                  <a:pos x="490" y="111"/>
                </a:cxn>
                <a:cxn ang="0">
                  <a:pos x="517" y="125"/>
                </a:cxn>
                <a:cxn ang="0">
                  <a:pos x="529" y="98"/>
                </a:cxn>
                <a:cxn ang="0">
                  <a:pos x="550" y="141"/>
                </a:cxn>
                <a:cxn ang="0">
                  <a:pos x="550" y="222"/>
                </a:cxn>
                <a:cxn ang="0">
                  <a:pos x="500" y="258"/>
                </a:cxn>
                <a:cxn ang="0">
                  <a:pos x="563" y="308"/>
                </a:cxn>
                <a:cxn ang="0">
                  <a:pos x="547" y="379"/>
                </a:cxn>
                <a:cxn ang="0">
                  <a:pos x="534" y="406"/>
                </a:cxn>
                <a:cxn ang="0">
                  <a:pos x="540" y="462"/>
                </a:cxn>
                <a:cxn ang="0">
                  <a:pos x="533" y="499"/>
                </a:cxn>
                <a:cxn ang="0">
                  <a:pos x="552" y="591"/>
                </a:cxn>
                <a:cxn ang="0">
                  <a:pos x="576" y="642"/>
                </a:cxn>
                <a:cxn ang="0">
                  <a:pos x="542" y="664"/>
                </a:cxn>
                <a:cxn ang="0">
                  <a:pos x="539" y="716"/>
                </a:cxn>
                <a:cxn ang="0">
                  <a:pos x="509" y="750"/>
                </a:cxn>
                <a:cxn ang="0">
                  <a:pos x="451" y="695"/>
                </a:cxn>
                <a:cxn ang="0">
                  <a:pos x="360" y="678"/>
                </a:cxn>
                <a:cxn ang="0">
                  <a:pos x="297" y="638"/>
                </a:cxn>
                <a:cxn ang="0">
                  <a:pos x="212" y="574"/>
                </a:cxn>
                <a:cxn ang="0">
                  <a:pos x="170" y="491"/>
                </a:cxn>
                <a:cxn ang="0">
                  <a:pos x="125" y="468"/>
                </a:cxn>
                <a:cxn ang="0">
                  <a:pos x="93" y="439"/>
                </a:cxn>
                <a:cxn ang="0">
                  <a:pos x="17" y="399"/>
                </a:cxn>
                <a:cxn ang="0">
                  <a:pos x="10" y="367"/>
                </a:cxn>
                <a:cxn ang="0">
                  <a:pos x="63" y="290"/>
                </a:cxn>
                <a:cxn ang="0">
                  <a:pos x="153" y="270"/>
                </a:cxn>
                <a:cxn ang="0">
                  <a:pos x="176" y="211"/>
                </a:cxn>
                <a:cxn ang="0">
                  <a:pos x="225" y="210"/>
                </a:cxn>
                <a:cxn ang="0">
                  <a:pos x="236" y="245"/>
                </a:cxn>
                <a:cxn ang="0">
                  <a:pos x="266" y="234"/>
                </a:cxn>
                <a:cxn ang="0">
                  <a:pos x="262" y="174"/>
                </a:cxn>
                <a:cxn ang="0">
                  <a:pos x="279" y="122"/>
                </a:cxn>
                <a:cxn ang="0">
                  <a:pos x="286" y="91"/>
                </a:cxn>
                <a:cxn ang="0">
                  <a:pos x="375" y="18"/>
                </a:cxn>
              </a:cxnLst>
              <a:rect l="0" t="0" r="r" b="b"/>
              <a:pathLst>
                <a:path w="583" h="750">
                  <a:moveTo>
                    <a:pt x="398" y="0"/>
                  </a:moveTo>
                  <a:lnTo>
                    <a:pt x="401" y="0"/>
                  </a:lnTo>
                  <a:lnTo>
                    <a:pt x="404" y="3"/>
                  </a:lnTo>
                  <a:lnTo>
                    <a:pt x="404" y="7"/>
                  </a:lnTo>
                  <a:lnTo>
                    <a:pt x="407" y="10"/>
                  </a:lnTo>
                  <a:lnTo>
                    <a:pt x="413" y="12"/>
                  </a:lnTo>
                  <a:lnTo>
                    <a:pt x="417" y="12"/>
                  </a:lnTo>
                  <a:lnTo>
                    <a:pt x="421" y="13"/>
                  </a:lnTo>
                  <a:lnTo>
                    <a:pt x="424" y="15"/>
                  </a:lnTo>
                  <a:lnTo>
                    <a:pt x="430" y="16"/>
                  </a:lnTo>
                  <a:lnTo>
                    <a:pt x="434" y="19"/>
                  </a:lnTo>
                  <a:lnTo>
                    <a:pt x="438" y="23"/>
                  </a:lnTo>
                  <a:lnTo>
                    <a:pt x="441" y="28"/>
                  </a:lnTo>
                  <a:lnTo>
                    <a:pt x="443" y="33"/>
                  </a:lnTo>
                  <a:lnTo>
                    <a:pt x="443" y="49"/>
                  </a:lnTo>
                  <a:lnTo>
                    <a:pt x="438" y="61"/>
                  </a:lnTo>
                  <a:lnTo>
                    <a:pt x="433" y="71"/>
                  </a:lnTo>
                  <a:lnTo>
                    <a:pt x="424" y="79"/>
                  </a:lnTo>
                  <a:lnTo>
                    <a:pt x="418" y="88"/>
                  </a:lnTo>
                  <a:lnTo>
                    <a:pt x="413" y="98"/>
                  </a:lnTo>
                  <a:lnTo>
                    <a:pt x="410" y="99"/>
                  </a:lnTo>
                  <a:lnTo>
                    <a:pt x="407" y="99"/>
                  </a:lnTo>
                  <a:lnTo>
                    <a:pt x="398" y="104"/>
                  </a:lnTo>
                  <a:lnTo>
                    <a:pt x="397" y="105"/>
                  </a:lnTo>
                  <a:lnTo>
                    <a:pt x="395" y="108"/>
                  </a:lnTo>
                  <a:lnTo>
                    <a:pt x="395" y="112"/>
                  </a:lnTo>
                  <a:lnTo>
                    <a:pt x="398" y="121"/>
                  </a:lnTo>
                  <a:lnTo>
                    <a:pt x="400" y="128"/>
                  </a:lnTo>
                  <a:lnTo>
                    <a:pt x="403" y="138"/>
                  </a:lnTo>
                  <a:lnTo>
                    <a:pt x="398" y="154"/>
                  </a:lnTo>
                  <a:lnTo>
                    <a:pt x="394" y="162"/>
                  </a:lnTo>
                  <a:lnTo>
                    <a:pt x="391" y="165"/>
                  </a:lnTo>
                  <a:lnTo>
                    <a:pt x="387" y="168"/>
                  </a:lnTo>
                  <a:lnTo>
                    <a:pt x="383" y="172"/>
                  </a:lnTo>
                  <a:lnTo>
                    <a:pt x="380" y="181"/>
                  </a:lnTo>
                  <a:lnTo>
                    <a:pt x="380" y="191"/>
                  </a:lnTo>
                  <a:lnTo>
                    <a:pt x="377" y="197"/>
                  </a:lnTo>
                  <a:lnTo>
                    <a:pt x="368" y="207"/>
                  </a:lnTo>
                  <a:lnTo>
                    <a:pt x="364" y="218"/>
                  </a:lnTo>
                  <a:lnTo>
                    <a:pt x="361" y="228"/>
                  </a:lnTo>
                  <a:lnTo>
                    <a:pt x="355" y="237"/>
                  </a:lnTo>
                  <a:lnTo>
                    <a:pt x="352" y="244"/>
                  </a:lnTo>
                  <a:lnTo>
                    <a:pt x="352" y="263"/>
                  </a:lnTo>
                  <a:lnTo>
                    <a:pt x="357" y="271"/>
                  </a:lnTo>
                  <a:lnTo>
                    <a:pt x="360" y="278"/>
                  </a:lnTo>
                  <a:lnTo>
                    <a:pt x="361" y="284"/>
                  </a:lnTo>
                  <a:lnTo>
                    <a:pt x="358" y="288"/>
                  </a:lnTo>
                  <a:lnTo>
                    <a:pt x="351" y="293"/>
                  </a:lnTo>
                  <a:lnTo>
                    <a:pt x="342" y="296"/>
                  </a:lnTo>
                  <a:lnTo>
                    <a:pt x="341" y="298"/>
                  </a:lnTo>
                  <a:lnTo>
                    <a:pt x="338" y="300"/>
                  </a:lnTo>
                  <a:lnTo>
                    <a:pt x="337" y="306"/>
                  </a:lnTo>
                  <a:lnTo>
                    <a:pt x="337" y="320"/>
                  </a:lnTo>
                  <a:lnTo>
                    <a:pt x="334" y="327"/>
                  </a:lnTo>
                  <a:lnTo>
                    <a:pt x="329" y="331"/>
                  </a:lnTo>
                  <a:lnTo>
                    <a:pt x="322" y="331"/>
                  </a:lnTo>
                  <a:lnTo>
                    <a:pt x="318" y="330"/>
                  </a:lnTo>
                  <a:lnTo>
                    <a:pt x="315" y="330"/>
                  </a:lnTo>
                  <a:lnTo>
                    <a:pt x="312" y="331"/>
                  </a:lnTo>
                  <a:lnTo>
                    <a:pt x="305" y="341"/>
                  </a:lnTo>
                  <a:lnTo>
                    <a:pt x="301" y="349"/>
                  </a:lnTo>
                  <a:lnTo>
                    <a:pt x="298" y="354"/>
                  </a:lnTo>
                  <a:lnTo>
                    <a:pt x="294" y="357"/>
                  </a:lnTo>
                  <a:lnTo>
                    <a:pt x="285" y="359"/>
                  </a:lnTo>
                  <a:lnTo>
                    <a:pt x="272" y="360"/>
                  </a:lnTo>
                  <a:lnTo>
                    <a:pt x="269" y="363"/>
                  </a:lnTo>
                  <a:lnTo>
                    <a:pt x="268" y="366"/>
                  </a:lnTo>
                  <a:lnTo>
                    <a:pt x="268" y="369"/>
                  </a:lnTo>
                  <a:lnTo>
                    <a:pt x="266" y="372"/>
                  </a:lnTo>
                  <a:lnTo>
                    <a:pt x="261" y="374"/>
                  </a:lnTo>
                  <a:lnTo>
                    <a:pt x="243" y="374"/>
                  </a:lnTo>
                  <a:lnTo>
                    <a:pt x="238" y="372"/>
                  </a:lnTo>
                  <a:lnTo>
                    <a:pt x="238" y="370"/>
                  </a:lnTo>
                  <a:lnTo>
                    <a:pt x="236" y="367"/>
                  </a:lnTo>
                  <a:lnTo>
                    <a:pt x="236" y="359"/>
                  </a:lnTo>
                  <a:lnTo>
                    <a:pt x="233" y="353"/>
                  </a:lnTo>
                  <a:lnTo>
                    <a:pt x="232" y="351"/>
                  </a:lnTo>
                  <a:lnTo>
                    <a:pt x="229" y="351"/>
                  </a:lnTo>
                  <a:lnTo>
                    <a:pt x="229" y="363"/>
                  </a:lnTo>
                  <a:lnTo>
                    <a:pt x="228" y="364"/>
                  </a:lnTo>
                  <a:lnTo>
                    <a:pt x="226" y="364"/>
                  </a:lnTo>
                  <a:lnTo>
                    <a:pt x="222" y="360"/>
                  </a:lnTo>
                  <a:lnTo>
                    <a:pt x="219" y="354"/>
                  </a:lnTo>
                  <a:lnTo>
                    <a:pt x="218" y="350"/>
                  </a:lnTo>
                  <a:lnTo>
                    <a:pt x="216" y="347"/>
                  </a:lnTo>
                  <a:lnTo>
                    <a:pt x="213" y="346"/>
                  </a:lnTo>
                  <a:lnTo>
                    <a:pt x="211" y="346"/>
                  </a:lnTo>
                  <a:lnTo>
                    <a:pt x="211" y="354"/>
                  </a:lnTo>
                  <a:lnTo>
                    <a:pt x="213" y="364"/>
                  </a:lnTo>
                  <a:lnTo>
                    <a:pt x="221" y="376"/>
                  </a:lnTo>
                  <a:lnTo>
                    <a:pt x="232" y="387"/>
                  </a:lnTo>
                  <a:lnTo>
                    <a:pt x="243" y="392"/>
                  </a:lnTo>
                  <a:lnTo>
                    <a:pt x="255" y="394"/>
                  </a:lnTo>
                  <a:lnTo>
                    <a:pt x="266" y="403"/>
                  </a:lnTo>
                  <a:lnTo>
                    <a:pt x="272" y="402"/>
                  </a:lnTo>
                  <a:lnTo>
                    <a:pt x="275" y="400"/>
                  </a:lnTo>
                  <a:lnTo>
                    <a:pt x="282" y="393"/>
                  </a:lnTo>
                  <a:lnTo>
                    <a:pt x="291" y="389"/>
                  </a:lnTo>
                  <a:lnTo>
                    <a:pt x="304" y="384"/>
                  </a:lnTo>
                  <a:lnTo>
                    <a:pt x="324" y="379"/>
                  </a:lnTo>
                  <a:lnTo>
                    <a:pt x="334" y="372"/>
                  </a:lnTo>
                  <a:lnTo>
                    <a:pt x="345" y="357"/>
                  </a:lnTo>
                  <a:lnTo>
                    <a:pt x="351" y="351"/>
                  </a:lnTo>
                  <a:lnTo>
                    <a:pt x="360" y="346"/>
                  </a:lnTo>
                  <a:lnTo>
                    <a:pt x="368" y="341"/>
                  </a:lnTo>
                  <a:lnTo>
                    <a:pt x="374" y="337"/>
                  </a:lnTo>
                  <a:lnTo>
                    <a:pt x="378" y="324"/>
                  </a:lnTo>
                  <a:lnTo>
                    <a:pt x="377" y="313"/>
                  </a:lnTo>
                  <a:lnTo>
                    <a:pt x="375" y="300"/>
                  </a:lnTo>
                  <a:lnTo>
                    <a:pt x="377" y="297"/>
                  </a:lnTo>
                  <a:lnTo>
                    <a:pt x="381" y="293"/>
                  </a:lnTo>
                  <a:lnTo>
                    <a:pt x="384" y="291"/>
                  </a:lnTo>
                  <a:lnTo>
                    <a:pt x="384" y="290"/>
                  </a:lnTo>
                  <a:lnTo>
                    <a:pt x="385" y="287"/>
                  </a:lnTo>
                  <a:lnTo>
                    <a:pt x="385" y="284"/>
                  </a:lnTo>
                  <a:lnTo>
                    <a:pt x="387" y="283"/>
                  </a:lnTo>
                  <a:lnTo>
                    <a:pt x="390" y="281"/>
                  </a:lnTo>
                  <a:lnTo>
                    <a:pt x="395" y="281"/>
                  </a:lnTo>
                  <a:lnTo>
                    <a:pt x="401" y="283"/>
                  </a:lnTo>
                  <a:lnTo>
                    <a:pt x="417" y="283"/>
                  </a:lnTo>
                  <a:lnTo>
                    <a:pt x="421" y="284"/>
                  </a:lnTo>
                  <a:lnTo>
                    <a:pt x="424" y="284"/>
                  </a:lnTo>
                  <a:lnTo>
                    <a:pt x="431" y="286"/>
                  </a:lnTo>
                  <a:lnTo>
                    <a:pt x="433" y="288"/>
                  </a:lnTo>
                  <a:lnTo>
                    <a:pt x="433" y="296"/>
                  </a:lnTo>
                  <a:lnTo>
                    <a:pt x="434" y="307"/>
                  </a:lnTo>
                  <a:lnTo>
                    <a:pt x="438" y="321"/>
                  </a:lnTo>
                  <a:lnTo>
                    <a:pt x="438" y="330"/>
                  </a:lnTo>
                  <a:lnTo>
                    <a:pt x="436" y="337"/>
                  </a:lnTo>
                  <a:lnTo>
                    <a:pt x="428" y="346"/>
                  </a:lnTo>
                  <a:lnTo>
                    <a:pt x="424" y="350"/>
                  </a:lnTo>
                  <a:lnTo>
                    <a:pt x="421" y="359"/>
                  </a:lnTo>
                  <a:lnTo>
                    <a:pt x="421" y="369"/>
                  </a:lnTo>
                  <a:lnTo>
                    <a:pt x="424" y="377"/>
                  </a:lnTo>
                  <a:lnTo>
                    <a:pt x="430" y="380"/>
                  </a:lnTo>
                  <a:lnTo>
                    <a:pt x="441" y="384"/>
                  </a:lnTo>
                  <a:lnTo>
                    <a:pt x="450" y="389"/>
                  </a:lnTo>
                  <a:lnTo>
                    <a:pt x="457" y="399"/>
                  </a:lnTo>
                  <a:lnTo>
                    <a:pt x="461" y="407"/>
                  </a:lnTo>
                  <a:lnTo>
                    <a:pt x="467" y="415"/>
                  </a:lnTo>
                  <a:lnTo>
                    <a:pt x="469" y="413"/>
                  </a:lnTo>
                  <a:lnTo>
                    <a:pt x="470" y="410"/>
                  </a:lnTo>
                  <a:lnTo>
                    <a:pt x="470" y="407"/>
                  </a:lnTo>
                  <a:lnTo>
                    <a:pt x="467" y="402"/>
                  </a:lnTo>
                  <a:lnTo>
                    <a:pt x="464" y="399"/>
                  </a:lnTo>
                  <a:lnTo>
                    <a:pt x="463" y="396"/>
                  </a:lnTo>
                  <a:lnTo>
                    <a:pt x="460" y="394"/>
                  </a:lnTo>
                  <a:lnTo>
                    <a:pt x="458" y="393"/>
                  </a:lnTo>
                  <a:lnTo>
                    <a:pt x="458" y="383"/>
                  </a:lnTo>
                  <a:lnTo>
                    <a:pt x="457" y="382"/>
                  </a:lnTo>
                  <a:lnTo>
                    <a:pt x="457" y="379"/>
                  </a:lnTo>
                  <a:lnTo>
                    <a:pt x="456" y="379"/>
                  </a:lnTo>
                  <a:lnTo>
                    <a:pt x="446" y="376"/>
                  </a:lnTo>
                  <a:lnTo>
                    <a:pt x="438" y="373"/>
                  </a:lnTo>
                  <a:lnTo>
                    <a:pt x="436" y="369"/>
                  </a:lnTo>
                  <a:lnTo>
                    <a:pt x="436" y="362"/>
                  </a:lnTo>
                  <a:lnTo>
                    <a:pt x="438" y="353"/>
                  </a:lnTo>
                  <a:lnTo>
                    <a:pt x="438" y="347"/>
                  </a:lnTo>
                  <a:lnTo>
                    <a:pt x="440" y="344"/>
                  </a:lnTo>
                  <a:lnTo>
                    <a:pt x="443" y="341"/>
                  </a:lnTo>
                  <a:lnTo>
                    <a:pt x="446" y="340"/>
                  </a:lnTo>
                  <a:lnTo>
                    <a:pt x="450" y="340"/>
                  </a:lnTo>
                  <a:lnTo>
                    <a:pt x="453" y="331"/>
                  </a:lnTo>
                  <a:lnTo>
                    <a:pt x="458" y="326"/>
                  </a:lnTo>
                  <a:lnTo>
                    <a:pt x="458" y="324"/>
                  </a:lnTo>
                  <a:lnTo>
                    <a:pt x="457" y="321"/>
                  </a:lnTo>
                  <a:lnTo>
                    <a:pt x="457" y="317"/>
                  </a:lnTo>
                  <a:lnTo>
                    <a:pt x="456" y="311"/>
                  </a:lnTo>
                  <a:lnTo>
                    <a:pt x="458" y="304"/>
                  </a:lnTo>
                  <a:lnTo>
                    <a:pt x="457" y="298"/>
                  </a:lnTo>
                  <a:lnTo>
                    <a:pt x="453" y="293"/>
                  </a:lnTo>
                  <a:lnTo>
                    <a:pt x="443" y="287"/>
                  </a:lnTo>
                  <a:lnTo>
                    <a:pt x="441" y="284"/>
                  </a:lnTo>
                  <a:lnTo>
                    <a:pt x="441" y="280"/>
                  </a:lnTo>
                  <a:lnTo>
                    <a:pt x="440" y="277"/>
                  </a:lnTo>
                  <a:lnTo>
                    <a:pt x="438" y="276"/>
                  </a:lnTo>
                  <a:lnTo>
                    <a:pt x="436" y="274"/>
                  </a:lnTo>
                  <a:lnTo>
                    <a:pt x="431" y="273"/>
                  </a:lnTo>
                  <a:lnTo>
                    <a:pt x="428" y="267"/>
                  </a:lnTo>
                  <a:lnTo>
                    <a:pt x="424" y="263"/>
                  </a:lnTo>
                  <a:lnTo>
                    <a:pt x="424" y="261"/>
                  </a:lnTo>
                  <a:lnTo>
                    <a:pt x="423" y="261"/>
                  </a:lnTo>
                  <a:lnTo>
                    <a:pt x="420" y="260"/>
                  </a:lnTo>
                  <a:lnTo>
                    <a:pt x="414" y="258"/>
                  </a:lnTo>
                  <a:lnTo>
                    <a:pt x="410" y="261"/>
                  </a:lnTo>
                  <a:lnTo>
                    <a:pt x="405" y="263"/>
                  </a:lnTo>
                  <a:lnTo>
                    <a:pt x="403" y="264"/>
                  </a:lnTo>
                  <a:lnTo>
                    <a:pt x="398" y="263"/>
                  </a:lnTo>
                  <a:lnTo>
                    <a:pt x="393" y="255"/>
                  </a:lnTo>
                  <a:lnTo>
                    <a:pt x="380" y="255"/>
                  </a:lnTo>
                  <a:lnTo>
                    <a:pt x="378" y="254"/>
                  </a:lnTo>
                  <a:lnTo>
                    <a:pt x="378" y="253"/>
                  </a:lnTo>
                  <a:lnTo>
                    <a:pt x="381" y="245"/>
                  </a:lnTo>
                  <a:lnTo>
                    <a:pt x="384" y="240"/>
                  </a:lnTo>
                  <a:lnTo>
                    <a:pt x="387" y="233"/>
                  </a:lnTo>
                  <a:lnTo>
                    <a:pt x="387" y="222"/>
                  </a:lnTo>
                  <a:lnTo>
                    <a:pt x="393" y="214"/>
                  </a:lnTo>
                  <a:lnTo>
                    <a:pt x="398" y="207"/>
                  </a:lnTo>
                  <a:lnTo>
                    <a:pt x="400" y="202"/>
                  </a:lnTo>
                  <a:lnTo>
                    <a:pt x="400" y="200"/>
                  </a:lnTo>
                  <a:lnTo>
                    <a:pt x="401" y="195"/>
                  </a:lnTo>
                  <a:lnTo>
                    <a:pt x="403" y="192"/>
                  </a:lnTo>
                  <a:lnTo>
                    <a:pt x="415" y="184"/>
                  </a:lnTo>
                  <a:lnTo>
                    <a:pt x="420" y="179"/>
                  </a:lnTo>
                  <a:lnTo>
                    <a:pt x="424" y="174"/>
                  </a:lnTo>
                  <a:lnTo>
                    <a:pt x="424" y="172"/>
                  </a:lnTo>
                  <a:lnTo>
                    <a:pt x="426" y="168"/>
                  </a:lnTo>
                  <a:lnTo>
                    <a:pt x="426" y="165"/>
                  </a:lnTo>
                  <a:lnTo>
                    <a:pt x="424" y="162"/>
                  </a:lnTo>
                  <a:lnTo>
                    <a:pt x="424" y="159"/>
                  </a:lnTo>
                  <a:lnTo>
                    <a:pt x="423" y="157"/>
                  </a:lnTo>
                  <a:lnTo>
                    <a:pt x="423" y="148"/>
                  </a:lnTo>
                  <a:lnTo>
                    <a:pt x="424" y="145"/>
                  </a:lnTo>
                  <a:lnTo>
                    <a:pt x="424" y="144"/>
                  </a:lnTo>
                  <a:lnTo>
                    <a:pt x="427" y="138"/>
                  </a:lnTo>
                  <a:lnTo>
                    <a:pt x="427" y="134"/>
                  </a:lnTo>
                  <a:lnTo>
                    <a:pt x="424" y="128"/>
                  </a:lnTo>
                  <a:lnTo>
                    <a:pt x="420" y="115"/>
                  </a:lnTo>
                  <a:lnTo>
                    <a:pt x="421" y="112"/>
                  </a:lnTo>
                  <a:lnTo>
                    <a:pt x="424" y="111"/>
                  </a:lnTo>
                  <a:lnTo>
                    <a:pt x="428" y="108"/>
                  </a:lnTo>
                  <a:lnTo>
                    <a:pt x="431" y="106"/>
                  </a:lnTo>
                  <a:lnTo>
                    <a:pt x="437" y="101"/>
                  </a:lnTo>
                  <a:lnTo>
                    <a:pt x="438" y="98"/>
                  </a:lnTo>
                  <a:lnTo>
                    <a:pt x="441" y="95"/>
                  </a:lnTo>
                  <a:lnTo>
                    <a:pt x="463" y="95"/>
                  </a:lnTo>
                  <a:lnTo>
                    <a:pt x="471" y="88"/>
                  </a:lnTo>
                  <a:lnTo>
                    <a:pt x="480" y="78"/>
                  </a:lnTo>
                  <a:lnTo>
                    <a:pt x="484" y="68"/>
                  </a:lnTo>
                  <a:lnTo>
                    <a:pt x="484" y="58"/>
                  </a:lnTo>
                  <a:lnTo>
                    <a:pt x="486" y="55"/>
                  </a:lnTo>
                  <a:lnTo>
                    <a:pt x="489" y="52"/>
                  </a:lnTo>
                  <a:lnTo>
                    <a:pt x="490" y="49"/>
                  </a:lnTo>
                  <a:lnTo>
                    <a:pt x="490" y="46"/>
                  </a:lnTo>
                  <a:lnTo>
                    <a:pt x="494" y="49"/>
                  </a:lnTo>
                  <a:lnTo>
                    <a:pt x="496" y="53"/>
                  </a:lnTo>
                  <a:lnTo>
                    <a:pt x="493" y="71"/>
                  </a:lnTo>
                  <a:lnTo>
                    <a:pt x="493" y="79"/>
                  </a:lnTo>
                  <a:lnTo>
                    <a:pt x="494" y="86"/>
                  </a:lnTo>
                  <a:lnTo>
                    <a:pt x="491" y="86"/>
                  </a:lnTo>
                  <a:lnTo>
                    <a:pt x="490" y="88"/>
                  </a:lnTo>
                  <a:lnTo>
                    <a:pt x="487" y="88"/>
                  </a:lnTo>
                  <a:lnTo>
                    <a:pt x="481" y="91"/>
                  </a:lnTo>
                  <a:lnTo>
                    <a:pt x="477" y="95"/>
                  </a:lnTo>
                  <a:lnTo>
                    <a:pt x="474" y="101"/>
                  </a:lnTo>
                  <a:lnTo>
                    <a:pt x="473" y="106"/>
                  </a:lnTo>
                  <a:lnTo>
                    <a:pt x="474" y="114"/>
                  </a:lnTo>
                  <a:lnTo>
                    <a:pt x="474" y="122"/>
                  </a:lnTo>
                  <a:lnTo>
                    <a:pt x="469" y="131"/>
                  </a:lnTo>
                  <a:lnTo>
                    <a:pt x="467" y="138"/>
                  </a:lnTo>
                  <a:lnTo>
                    <a:pt x="469" y="142"/>
                  </a:lnTo>
                  <a:lnTo>
                    <a:pt x="477" y="151"/>
                  </a:lnTo>
                  <a:lnTo>
                    <a:pt x="481" y="158"/>
                  </a:lnTo>
                  <a:lnTo>
                    <a:pt x="483" y="159"/>
                  </a:lnTo>
                  <a:lnTo>
                    <a:pt x="486" y="161"/>
                  </a:lnTo>
                  <a:lnTo>
                    <a:pt x="500" y="161"/>
                  </a:lnTo>
                  <a:lnTo>
                    <a:pt x="503" y="164"/>
                  </a:lnTo>
                  <a:lnTo>
                    <a:pt x="504" y="167"/>
                  </a:lnTo>
                  <a:lnTo>
                    <a:pt x="507" y="175"/>
                  </a:lnTo>
                  <a:lnTo>
                    <a:pt x="510" y="178"/>
                  </a:lnTo>
                  <a:lnTo>
                    <a:pt x="513" y="179"/>
                  </a:lnTo>
                  <a:lnTo>
                    <a:pt x="516" y="182"/>
                  </a:lnTo>
                  <a:lnTo>
                    <a:pt x="524" y="185"/>
                  </a:lnTo>
                  <a:lnTo>
                    <a:pt x="526" y="187"/>
                  </a:lnTo>
                  <a:lnTo>
                    <a:pt x="530" y="187"/>
                  </a:lnTo>
                  <a:lnTo>
                    <a:pt x="532" y="185"/>
                  </a:lnTo>
                  <a:lnTo>
                    <a:pt x="532" y="182"/>
                  </a:lnTo>
                  <a:lnTo>
                    <a:pt x="529" y="179"/>
                  </a:lnTo>
                  <a:lnTo>
                    <a:pt x="526" y="178"/>
                  </a:lnTo>
                  <a:lnTo>
                    <a:pt x="524" y="178"/>
                  </a:lnTo>
                  <a:lnTo>
                    <a:pt x="522" y="177"/>
                  </a:lnTo>
                  <a:lnTo>
                    <a:pt x="519" y="174"/>
                  </a:lnTo>
                  <a:lnTo>
                    <a:pt x="519" y="171"/>
                  </a:lnTo>
                  <a:lnTo>
                    <a:pt x="517" y="167"/>
                  </a:lnTo>
                  <a:lnTo>
                    <a:pt x="517" y="162"/>
                  </a:lnTo>
                  <a:lnTo>
                    <a:pt x="516" y="159"/>
                  </a:lnTo>
                  <a:lnTo>
                    <a:pt x="513" y="157"/>
                  </a:lnTo>
                  <a:lnTo>
                    <a:pt x="509" y="157"/>
                  </a:lnTo>
                  <a:lnTo>
                    <a:pt x="504" y="154"/>
                  </a:lnTo>
                  <a:lnTo>
                    <a:pt x="502" y="152"/>
                  </a:lnTo>
                  <a:lnTo>
                    <a:pt x="500" y="148"/>
                  </a:lnTo>
                  <a:lnTo>
                    <a:pt x="497" y="145"/>
                  </a:lnTo>
                  <a:lnTo>
                    <a:pt x="491" y="136"/>
                  </a:lnTo>
                  <a:lnTo>
                    <a:pt x="489" y="131"/>
                  </a:lnTo>
                  <a:lnTo>
                    <a:pt x="489" y="124"/>
                  </a:lnTo>
                  <a:lnTo>
                    <a:pt x="490" y="111"/>
                  </a:lnTo>
                  <a:lnTo>
                    <a:pt x="493" y="108"/>
                  </a:lnTo>
                  <a:lnTo>
                    <a:pt x="499" y="108"/>
                  </a:lnTo>
                  <a:lnTo>
                    <a:pt x="502" y="109"/>
                  </a:lnTo>
                  <a:lnTo>
                    <a:pt x="507" y="106"/>
                  </a:lnTo>
                  <a:lnTo>
                    <a:pt x="509" y="106"/>
                  </a:lnTo>
                  <a:lnTo>
                    <a:pt x="512" y="108"/>
                  </a:lnTo>
                  <a:lnTo>
                    <a:pt x="512" y="112"/>
                  </a:lnTo>
                  <a:lnTo>
                    <a:pt x="513" y="115"/>
                  </a:lnTo>
                  <a:lnTo>
                    <a:pt x="513" y="119"/>
                  </a:lnTo>
                  <a:lnTo>
                    <a:pt x="516" y="122"/>
                  </a:lnTo>
                  <a:lnTo>
                    <a:pt x="517" y="125"/>
                  </a:lnTo>
                  <a:lnTo>
                    <a:pt x="523" y="128"/>
                  </a:lnTo>
                  <a:lnTo>
                    <a:pt x="526" y="128"/>
                  </a:lnTo>
                  <a:lnTo>
                    <a:pt x="529" y="126"/>
                  </a:lnTo>
                  <a:lnTo>
                    <a:pt x="530" y="125"/>
                  </a:lnTo>
                  <a:lnTo>
                    <a:pt x="533" y="124"/>
                  </a:lnTo>
                  <a:lnTo>
                    <a:pt x="533" y="118"/>
                  </a:lnTo>
                  <a:lnTo>
                    <a:pt x="529" y="109"/>
                  </a:lnTo>
                  <a:lnTo>
                    <a:pt x="526" y="105"/>
                  </a:lnTo>
                  <a:lnTo>
                    <a:pt x="524" y="102"/>
                  </a:lnTo>
                  <a:lnTo>
                    <a:pt x="524" y="98"/>
                  </a:lnTo>
                  <a:lnTo>
                    <a:pt x="529" y="98"/>
                  </a:lnTo>
                  <a:lnTo>
                    <a:pt x="537" y="96"/>
                  </a:lnTo>
                  <a:lnTo>
                    <a:pt x="545" y="96"/>
                  </a:lnTo>
                  <a:lnTo>
                    <a:pt x="545" y="104"/>
                  </a:lnTo>
                  <a:lnTo>
                    <a:pt x="547" y="106"/>
                  </a:lnTo>
                  <a:lnTo>
                    <a:pt x="552" y="109"/>
                  </a:lnTo>
                  <a:lnTo>
                    <a:pt x="556" y="111"/>
                  </a:lnTo>
                  <a:lnTo>
                    <a:pt x="563" y="112"/>
                  </a:lnTo>
                  <a:lnTo>
                    <a:pt x="563" y="125"/>
                  </a:lnTo>
                  <a:lnTo>
                    <a:pt x="560" y="134"/>
                  </a:lnTo>
                  <a:lnTo>
                    <a:pt x="555" y="138"/>
                  </a:lnTo>
                  <a:lnTo>
                    <a:pt x="550" y="141"/>
                  </a:lnTo>
                  <a:lnTo>
                    <a:pt x="545" y="142"/>
                  </a:lnTo>
                  <a:lnTo>
                    <a:pt x="540" y="144"/>
                  </a:lnTo>
                  <a:lnTo>
                    <a:pt x="537" y="148"/>
                  </a:lnTo>
                  <a:lnTo>
                    <a:pt x="540" y="155"/>
                  </a:lnTo>
                  <a:lnTo>
                    <a:pt x="545" y="162"/>
                  </a:lnTo>
                  <a:lnTo>
                    <a:pt x="549" y="168"/>
                  </a:lnTo>
                  <a:lnTo>
                    <a:pt x="553" y="175"/>
                  </a:lnTo>
                  <a:lnTo>
                    <a:pt x="556" y="185"/>
                  </a:lnTo>
                  <a:lnTo>
                    <a:pt x="556" y="214"/>
                  </a:lnTo>
                  <a:lnTo>
                    <a:pt x="552" y="221"/>
                  </a:lnTo>
                  <a:lnTo>
                    <a:pt x="550" y="222"/>
                  </a:lnTo>
                  <a:lnTo>
                    <a:pt x="547" y="221"/>
                  </a:lnTo>
                  <a:lnTo>
                    <a:pt x="543" y="221"/>
                  </a:lnTo>
                  <a:lnTo>
                    <a:pt x="540" y="220"/>
                  </a:lnTo>
                  <a:lnTo>
                    <a:pt x="537" y="221"/>
                  </a:lnTo>
                  <a:lnTo>
                    <a:pt x="532" y="230"/>
                  </a:lnTo>
                  <a:lnTo>
                    <a:pt x="524" y="237"/>
                  </a:lnTo>
                  <a:lnTo>
                    <a:pt x="512" y="241"/>
                  </a:lnTo>
                  <a:lnTo>
                    <a:pt x="506" y="244"/>
                  </a:lnTo>
                  <a:lnTo>
                    <a:pt x="503" y="247"/>
                  </a:lnTo>
                  <a:lnTo>
                    <a:pt x="502" y="251"/>
                  </a:lnTo>
                  <a:lnTo>
                    <a:pt x="500" y="258"/>
                  </a:lnTo>
                  <a:lnTo>
                    <a:pt x="503" y="264"/>
                  </a:lnTo>
                  <a:lnTo>
                    <a:pt x="506" y="271"/>
                  </a:lnTo>
                  <a:lnTo>
                    <a:pt x="512" y="281"/>
                  </a:lnTo>
                  <a:lnTo>
                    <a:pt x="516" y="297"/>
                  </a:lnTo>
                  <a:lnTo>
                    <a:pt x="524" y="300"/>
                  </a:lnTo>
                  <a:lnTo>
                    <a:pt x="529" y="300"/>
                  </a:lnTo>
                  <a:lnTo>
                    <a:pt x="537" y="298"/>
                  </a:lnTo>
                  <a:lnTo>
                    <a:pt x="546" y="296"/>
                  </a:lnTo>
                  <a:lnTo>
                    <a:pt x="555" y="296"/>
                  </a:lnTo>
                  <a:lnTo>
                    <a:pt x="559" y="297"/>
                  </a:lnTo>
                  <a:lnTo>
                    <a:pt x="563" y="308"/>
                  </a:lnTo>
                  <a:lnTo>
                    <a:pt x="563" y="330"/>
                  </a:lnTo>
                  <a:lnTo>
                    <a:pt x="566" y="344"/>
                  </a:lnTo>
                  <a:lnTo>
                    <a:pt x="563" y="357"/>
                  </a:lnTo>
                  <a:lnTo>
                    <a:pt x="560" y="360"/>
                  </a:lnTo>
                  <a:lnTo>
                    <a:pt x="559" y="363"/>
                  </a:lnTo>
                  <a:lnTo>
                    <a:pt x="556" y="366"/>
                  </a:lnTo>
                  <a:lnTo>
                    <a:pt x="553" y="366"/>
                  </a:lnTo>
                  <a:lnTo>
                    <a:pt x="547" y="369"/>
                  </a:lnTo>
                  <a:lnTo>
                    <a:pt x="546" y="370"/>
                  </a:lnTo>
                  <a:lnTo>
                    <a:pt x="547" y="373"/>
                  </a:lnTo>
                  <a:lnTo>
                    <a:pt x="547" y="379"/>
                  </a:lnTo>
                  <a:lnTo>
                    <a:pt x="549" y="382"/>
                  </a:lnTo>
                  <a:lnTo>
                    <a:pt x="547" y="383"/>
                  </a:lnTo>
                  <a:lnTo>
                    <a:pt x="543" y="383"/>
                  </a:lnTo>
                  <a:lnTo>
                    <a:pt x="534" y="380"/>
                  </a:lnTo>
                  <a:lnTo>
                    <a:pt x="529" y="377"/>
                  </a:lnTo>
                  <a:lnTo>
                    <a:pt x="526" y="377"/>
                  </a:lnTo>
                  <a:lnTo>
                    <a:pt x="527" y="383"/>
                  </a:lnTo>
                  <a:lnTo>
                    <a:pt x="529" y="390"/>
                  </a:lnTo>
                  <a:lnTo>
                    <a:pt x="530" y="394"/>
                  </a:lnTo>
                  <a:lnTo>
                    <a:pt x="533" y="400"/>
                  </a:lnTo>
                  <a:lnTo>
                    <a:pt x="534" y="406"/>
                  </a:lnTo>
                  <a:lnTo>
                    <a:pt x="532" y="415"/>
                  </a:lnTo>
                  <a:lnTo>
                    <a:pt x="529" y="417"/>
                  </a:lnTo>
                  <a:lnTo>
                    <a:pt x="526" y="426"/>
                  </a:lnTo>
                  <a:lnTo>
                    <a:pt x="527" y="430"/>
                  </a:lnTo>
                  <a:lnTo>
                    <a:pt x="529" y="433"/>
                  </a:lnTo>
                  <a:lnTo>
                    <a:pt x="532" y="436"/>
                  </a:lnTo>
                  <a:lnTo>
                    <a:pt x="534" y="440"/>
                  </a:lnTo>
                  <a:lnTo>
                    <a:pt x="537" y="443"/>
                  </a:lnTo>
                  <a:lnTo>
                    <a:pt x="543" y="452"/>
                  </a:lnTo>
                  <a:lnTo>
                    <a:pt x="543" y="456"/>
                  </a:lnTo>
                  <a:lnTo>
                    <a:pt x="540" y="462"/>
                  </a:lnTo>
                  <a:lnTo>
                    <a:pt x="537" y="465"/>
                  </a:lnTo>
                  <a:lnTo>
                    <a:pt x="534" y="466"/>
                  </a:lnTo>
                  <a:lnTo>
                    <a:pt x="533" y="468"/>
                  </a:lnTo>
                  <a:lnTo>
                    <a:pt x="532" y="470"/>
                  </a:lnTo>
                  <a:lnTo>
                    <a:pt x="532" y="476"/>
                  </a:lnTo>
                  <a:lnTo>
                    <a:pt x="537" y="488"/>
                  </a:lnTo>
                  <a:lnTo>
                    <a:pt x="537" y="493"/>
                  </a:lnTo>
                  <a:lnTo>
                    <a:pt x="536" y="496"/>
                  </a:lnTo>
                  <a:lnTo>
                    <a:pt x="534" y="496"/>
                  </a:lnTo>
                  <a:lnTo>
                    <a:pt x="533" y="498"/>
                  </a:lnTo>
                  <a:lnTo>
                    <a:pt x="533" y="499"/>
                  </a:lnTo>
                  <a:lnTo>
                    <a:pt x="532" y="502"/>
                  </a:lnTo>
                  <a:lnTo>
                    <a:pt x="532" y="508"/>
                  </a:lnTo>
                  <a:lnTo>
                    <a:pt x="533" y="513"/>
                  </a:lnTo>
                  <a:lnTo>
                    <a:pt x="537" y="521"/>
                  </a:lnTo>
                  <a:lnTo>
                    <a:pt x="549" y="529"/>
                  </a:lnTo>
                  <a:lnTo>
                    <a:pt x="552" y="536"/>
                  </a:lnTo>
                  <a:lnTo>
                    <a:pt x="553" y="549"/>
                  </a:lnTo>
                  <a:lnTo>
                    <a:pt x="550" y="559"/>
                  </a:lnTo>
                  <a:lnTo>
                    <a:pt x="545" y="577"/>
                  </a:lnTo>
                  <a:lnTo>
                    <a:pt x="546" y="585"/>
                  </a:lnTo>
                  <a:lnTo>
                    <a:pt x="552" y="591"/>
                  </a:lnTo>
                  <a:lnTo>
                    <a:pt x="559" y="594"/>
                  </a:lnTo>
                  <a:lnTo>
                    <a:pt x="566" y="595"/>
                  </a:lnTo>
                  <a:lnTo>
                    <a:pt x="573" y="595"/>
                  </a:lnTo>
                  <a:lnTo>
                    <a:pt x="579" y="597"/>
                  </a:lnTo>
                  <a:lnTo>
                    <a:pt x="583" y="602"/>
                  </a:lnTo>
                  <a:lnTo>
                    <a:pt x="583" y="609"/>
                  </a:lnTo>
                  <a:lnTo>
                    <a:pt x="577" y="617"/>
                  </a:lnTo>
                  <a:lnTo>
                    <a:pt x="575" y="625"/>
                  </a:lnTo>
                  <a:lnTo>
                    <a:pt x="575" y="630"/>
                  </a:lnTo>
                  <a:lnTo>
                    <a:pt x="576" y="632"/>
                  </a:lnTo>
                  <a:lnTo>
                    <a:pt x="576" y="642"/>
                  </a:lnTo>
                  <a:lnTo>
                    <a:pt x="575" y="645"/>
                  </a:lnTo>
                  <a:lnTo>
                    <a:pt x="570" y="650"/>
                  </a:lnTo>
                  <a:lnTo>
                    <a:pt x="563" y="651"/>
                  </a:lnTo>
                  <a:lnTo>
                    <a:pt x="556" y="651"/>
                  </a:lnTo>
                  <a:lnTo>
                    <a:pt x="550" y="652"/>
                  </a:lnTo>
                  <a:lnTo>
                    <a:pt x="549" y="658"/>
                  </a:lnTo>
                  <a:lnTo>
                    <a:pt x="547" y="663"/>
                  </a:lnTo>
                  <a:lnTo>
                    <a:pt x="547" y="665"/>
                  </a:lnTo>
                  <a:lnTo>
                    <a:pt x="543" y="665"/>
                  </a:lnTo>
                  <a:lnTo>
                    <a:pt x="543" y="664"/>
                  </a:lnTo>
                  <a:lnTo>
                    <a:pt x="542" y="664"/>
                  </a:lnTo>
                  <a:lnTo>
                    <a:pt x="540" y="665"/>
                  </a:lnTo>
                  <a:lnTo>
                    <a:pt x="542" y="673"/>
                  </a:lnTo>
                  <a:lnTo>
                    <a:pt x="552" y="683"/>
                  </a:lnTo>
                  <a:lnTo>
                    <a:pt x="553" y="688"/>
                  </a:lnTo>
                  <a:lnTo>
                    <a:pt x="553" y="693"/>
                  </a:lnTo>
                  <a:lnTo>
                    <a:pt x="550" y="697"/>
                  </a:lnTo>
                  <a:lnTo>
                    <a:pt x="547" y="700"/>
                  </a:lnTo>
                  <a:lnTo>
                    <a:pt x="545" y="704"/>
                  </a:lnTo>
                  <a:lnTo>
                    <a:pt x="540" y="708"/>
                  </a:lnTo>
                  <a:lnTo>
                    <a:pt x="540" y="711"/>
                  </a:lnTo>
                  <a:lnTo>
                    <a:pt x="539" y="716"/>
                  </a:lnTo>
                  <a:lnTo>
                    <a:pt x="533" y="724"/>
                  </a:lnTo>
                  <a:lnTo>
                    <a:pt x="532" y="728"/>
                  </a:lnTo>
                  <a:lnTo>
                    <a:pt x="530" y="731"/>
                  </a:lnTo>
                  <a:lnTo>
                    <a:pt x="526" y="736"/>
                  </a:lnTo>
                  <a:lnTo>
                    <a:pt x="524" y="738"/>
                  </a:lnTo>
                  <a:lnTo>
                    <a:pt x="516" y="743"/>
                  </a:lnTo>
                  <a:lnTo>
                    <a:pt x="513" y="746"/>
                  </a:lnTo>
                  <a:lnTo>
                    <a:pt x="510" y="747"/>
                  </a:lnTo>
                  <a:lnTo>
                    <a:pt x="510" y="749"/>
                  </a:lnTo>
                  <a:lnTo>
                    <a:pt x="509" y="749"/>
                  </a:lnTo>
                  <a:lnTo>
                    <a:pt x="509" y="750"/>
                  </a:lnTo>
                  <a:lnTo>
                    <a:pt x="506" y="740"/>
                  </a:lnTo>
                  <a:lnTo>
                    <a:pt x="503" y="728"/>
                  </a:lnTo>
                  <a:lnTo>
                    <a:pt x="497" y="720"/>
                  </a:lnTo>
                  <a:lnTo>
                    <a:pt x="491" y="720"/>
                  </a:lnTo>
                  <a:lnTo>
                    <a:pt x="487" y="721"/>
                  </a:lnTo>
                  <a:lnTo>
                    <a:pt x="484" y="723"/>
                  </a:lnTo>
                  <a:lnTo>
                    <a:pt x="480" y="724"/>
                  </a:lnTo>
                  <a:lnTo>
                    <a:pt x="474" y="724"/>
                  </a:lnTo>
                  <a:lnTo>
                    <a:pt x="466" y="707"/>
                  </a:lnTo>
                  <a:lnTo>
                    <a:pt x="458" y="698"/>
                  </a:lnTo>
                  <a:lnTo>
                    <a:pt x="451" y="695"/>
                  </a:lnTo>
                  <a:lnTo>
                    <a:pt x="444" y="695"/>
                  </a:lnTo>
                  <a:lnTo>
                    <a:pt x="438" y="688"/>
                  </a:lnTo>
                  <a:lnTo>
                    <a:pt x="434" y="680"/>
                  </a:lnTo>
                  <a:lnTo>
                    <a:pt x="431" y="673"/>
                  </a:lnTo>
                  <a:lnTo>
                    <a:pt x="427" y="668"/>
                  </a:lnTo>
                  <a:lnTo>
                    <a:pt x="424" y="668"/>
                  </a:lnTo>
                  <a:lnTo>
                    <a:pt x="413" y="671"/>
                  </a:lnTo>
                  <a:lnTo>
                    <a:pt x="400" y="677"/>
                  </a:lnTo>
                  <a:lnTo>
                    <a:pt x="385" y="683"/>
                  </a:lnTo>
                  <a:lnTo>
                    <a:pt x="372" y="684"/>
                  </a:lnTo>
                  <a:lnTo>
                    <a:pt x="360" y="678"/>
                  </a:lnTo>
                  <a:lnTo>
                    <a:pt x="350" y="677"/>
                  </a:lnTo>
                  <a:lnTo>
                    <a:pt x="342" y="675"/>
                  </a:lnTo>
                  <a:lnTo>
                    <a:pt x="335" y="675"/>
                  </a:lnTo>
                  <a:lnTo>
                    <a:pt x="329" y="673"/>
                  </a:lnTo>
                  <a:lnTo>
                    <a:pt x="325" y="667"/>
                  </a:lnTo>
                  <a:lnTo>
                    <a:pt x="324" y="657"/>
                  </a:lnTo>
                  <a:lnTo>
                    <a:pt x="322" y="648"/>
                  </a:lnTo>
                  <a:lnTo>
                    <a:pt x="318" y="640"/>
                  </a:lnTo>
                  <a:lnTo>
                    <a:pt x="312" y="637"/>
                  </a:lnTo>
                  <a:lnTo>
                    <a:pt x="308" y="638"/>
                  </a:lnTo>
                  <a:lnTo>
                    <a:pt x="297" y="638"/>
                  </a:lnTo>
                  <a:lnTo>
                    <a:pt x="292" y="631"/>
                  </a:lnTo>
                  <a:lnTo>
                    <a:pt x="291" y="624"/>
                  </a:lnTo>
                  <a:lnTo>
                    <a:pt x="291" y="615"/>
                  </a:lnTo>
                  <a:lnTo>
                    <a:pt x="286" y="609"/>
                  </a:lnTo>
                  <a:lnTo>
                    <a:pt x="276" y="607"/>
                  </a:lnTo>
                  <a:lnTo>
                    <a:pt x="268" y="608"/>
                  </a:lnTo>
                  <a:lnTo>
                    <a:pt x="258" y="607"/>
                  </a:lnTo>
                  <a:lnTo>
                    <a:pt x="242" y="598"/>
                  </a:lnTo>
                  <a:lnTo>
                    <a:pt x="231" y="587"/>
                  </a:lnTo>
                  <a:lnTo>
                    <a:pt x="218" y="575"/>
                  </a:lnTo>
                  <a:lnTo>
                    <a:pt x="212" y="574"/>
                  </a:lnTo>
                  <a:lnTo>
                    <a:pt x="196" y="574"/>
                  </a:lnTo>
                  <a:lnTo>
                    <a:pt x="190" y="572"/>
                  </a:lnTo>
                  <a:lnTo>
                    <a:pt x="185" y="566"/>
                  </a:lnTo>
                  <a:lnTo>
                    <a:pt x="185" y="552"/>
                  </a:lnTo>
                  <a:lnTo>
                    <a:pt x="179" y="544"/>
                  </a:lnTo>
                  <a:lnTo>
                    <a:pt x="173" y="536"/>
                  </a:lnTo>
                  <a:lnTo>
                    <a:pt x="170" y="528"/>
                  </a:lnTo>
                  <a:lnTo>
                    <a:pt x="169" y="518"/>
                  </a:lnTo>
                  <a:lnTo>
                    <a:pt x="170" y="506"/>
                  </a:lnTo>
                  <a:lnTo>
                    <a:pt x="172" y="496"/>
                  </a:lnTo>
                  <a:lnTo>
                    <a:pt x="170" y="491"/>
                  </a:lnTo>
                  <a:lnTo>
                    <a:pt x="162" y="483"/>
                  </a:lnTo>
                  <a:lnTo>
                    <a:pt x="156" y="475"/>
                  </a:lnTo>
                  <a:lnTo>
                    <a:pt x="153" y="466"/>
                  </a:lnTo>
                  <a:lnTo>
                    <a:pt x="150" y="459"/>
                  </a:lnTo>
                  <a:lnTo>
                    <a:pt x="147" y="456"/>
                  </a:lnTo>
                  <a:lnTo>
                    <a:pt x="140" y="456"/>
                  </a:lnTo>
                  <a:lnTo>
                    <a:pt x="140" y="468"/>
                  </a:lnTo>
                  <a:lnTo>
                    <a:pt x="139" y="470"/>
                  </a:lnTo>
                  <a:lnTo>
                    <a:pt x="135" y="470"/>
                  </a:lnTo>
                  <a:lnTo>
                    <a:pt x="133" y="468"/>
                  </a:lnTo>
                  <a:lnTo>
                    <a:pt x="125" y="468"/>
                  </a:lnTo>
                  <a:lnTo>
                    <a:pt x="123" y="470"/>
                  </a:lnTo>
                  <a:lnTo>
                    <a:pt x="119" y="475"/>
                  </a:lnTo>
                  <a:lnTo>
                    <a:pt x="117" y="478"/>
                  </a:lnTo>
                  <a:lnTo>
                    <a:pt x="114" y="479"/>
                  </a:lnTo>
                  <a:lnTo>
                    <a:pt x="107" y="476"/>
                  </a:lnTo>
                  <a:lnTo>
                    <a:pt x="102" y="468"/>
                  </a:lnTo>
                  <a:lnTo>
                    <a:pt x="94" y="459"/>
                  </a:lnTo>
                  <a:lnTo>
                    <a:pt x="83" y="449"/>
                  </a:lnTo>
                  <a:lnTo>
                    <a:pt x="83" y="446"/>
                  </a:lnTo>
                  <a:lnTo>
                    <a:pt x="87" y="442"/>
                  </a:lnTo>
                  <a:lnTo>
                    <a:pt x="93" y="439"/>
                  </a:lnTo>
                  <a:lnTo>
                    <a:pt x="94" y="437"/>
                  </a:lnTo>
                  <a:lnTo>
                    <a:pt x="97" y="432"/>
                  </a:lnTo>
                  <a:lnTo>
                    <a:pt x="96" y="429"/>
                  </a:lnTo>
                  <a:lnTo>
                    <a:pt x="81" y="417"/>
                  </a:lnTo>
                  <a:lnTo>
                    <a:pt x="69" y="412"/>
                  </a:lnTo>
                  <a:lnTo>
                    <a:pt x="56" y="410"/>
                  </a:lnTo>
                  <a:lnTo>
                    <a:pt x="44" y="409"/>
                  </a:lnTo>
                  <a:lnTo>
                    <a:pt x="33" y="409"/>
                  </a:lnTo>
                  <a:lnTo>
                    <a:pt x="21" y="405"/>
                  </a:lnTo>
                  <a:lnTo>
                    <a:pt x="18" y="402"/>
                  </a:lnTo>
                  <a:lnTo>
                    <a:pt x="17" y="399"/>
                  </a:lnTo>
                  <a:lnTo>
                    <a:pt x="16" y="394"/>
                  </a:lnTo>
                  <a:lnTo>
                    <a:pt x="14" y="392"/>
                  </a:lnTo>
                  <a:lnTo>
                    <a:pt x="13" y="387"/>
                  </a:lnTo>
                  <a:lnTo>
                    <a:pt x="11" y="386"/>
                  </a:lnTo>
                  <a:lnTo>
                    <a:pt x="8" y="384"/>
                  </a:lnTo>
                  <a:lnTo>
                    <a:pt x="4" y="384"/>
                  </a:lnTo>
                  <a:lnTo>
                    <a:pt x="1" y="383"/>
                  </a:lnTo>
                  <a:lnTo>
                    <a:pt x="0" y="382"/>
                  </a:lnTo>
                  <a:lnTo>
                    <a:pt x="0" y="379"/>
                  </a:lnTo>
                  <a:lnTo>
                    <a:pt x="3" y="373"/>
                  </a:lnTo>
                  <a:lnTo>
                    <a:pt x="10" y="367"/>
                  </a:lnTo>
                  <a:lnTo>
                    <a:pt x="17" y="360"/>
                  </a:lnTo>
                  <a:lnTo>
                    <a:pt x="24" y="350"/>
                  </a:lnTo>
                  <a:lnTo>
                    <a:pt x="30" y="339"/>
                  </a:lnTo>
                  <a:lnTo>
                    <a:pt x="28" y="323"/>
                  </a:lnTo>
                  <a:lnTo>
                    <a:pt x="26" y="306"/>
                  </a:lnTo>
                  <a:lnTo>
                    <a:pt x="31" y="307"/>
                  </a:lnTo>
                  <a:lnTo>
                    <a:pt x="41" y="307"/>
                  </a:lnTo>
                  <a:lnTo>
                    <a:pt x="47" y="306"/>
                  </a:lnTo>
                  <a:lnTo>
                    <a:pt x="53" y="301"/>
                  </a:lnTo>
                  <a:lnTo>
                    <a:pt x="57" y="296"/>
                  </a:lnTo>
                  <a:lnTo>
                    <a:pt x="63" y="290"/>
                  </a:lnTo>
                  <a:lnTo>
                    <a:pt x="70" y="284"/>
                  </a:lnTo>
                  <a:lnTo>
                    <a:pt x="80" y="281"/>
                  </a:lnTo>
                  <a:lnTo>
                    <a:pt x="90" y="281"/>
                  </a:lnTo>
                  <a:lnTo>
                    <a:pt x="102" y="283"/>
                  </a:lnTo>
                  <a:lnTo>
                    <a:pt x="112" y="286"/>
                  </a:lnTo>
                  <a:lnTo>
                    <a:pt x="119" y="287"/>
                  </a:lnTo>
                  <a:lnTo>
                    <a:pt x="126" y="284"/>
                  </a:lnTo>
                  <a:lnTo>
                    <a:pt x="132" y="280"/>
                  </a:lnTo>
                  <a:lnTo>
                    <a:pt x="137" y="274"/>
                  </a:lnTo>
                  <a:lnTo>
                    <a:pt x="142" y="271"/>
                  </a:lnTo>
                  <a:lnTo>
                    <a:pt x="153" y="270"/>
                  </a:lnTo>
                  <a:lnTo>
                    <a:pt x="163" y="270"/>
                  </a:lnTo>
                  <a:lnTo>
                    <a:pt x="170" y="267"/>
                  </a:lnTo>
                  <a:lnTo>
                    <a:pt x="172" y="264"/>
                  </a:lnTo>
                  <a:lnTo>
                    <a:pt x="172" y="258"/>
                  </a:lnTo>
                  <a:lnTo>
                    <a:pt x="182" y="258"/>
                  </a:lnTo>
                  <a:lnTo>
                    <a:pt x="185" y="255"/>
                  </a:lnTo>
                  <a:lnTo>
                    <a:pt x="183" y="245"/>
                  </a:lnTo>
                  <a:lnTo>
                    <a:pt x="178" y="237"/>
                  </a:lnTo>
                  <a:lnTo>
                    <a:pt x="173" y="228"/>
                  </a:lnTo>
                  <a:lnTo>
                    <a:pt x="172" y="220"/>
                  </a:lnTo>
                  <a:lnTo>
                    <a:pt x="176" y="211"/>
                  </a:lnTo>
                  <a:lnTo>
                    <a:pt x="183" y="205"/>
                  </a:lnTo>
                  <a:lnTo>
                    <a:pt x="189" y="200"/>
                  </a:lnTo>
                  <a:lnTo>
                    <a:pt x="195" y="191"/>
                  </a:lnTo>
                  <a:lnTo>
                    <a:pt x="198" y="178"/>
                  </a:lnTo>
                  <a:lnTo>
                    <a:pt x="200" y="177"/>
                  </a:lnTo>
                  <a:lnTo>
                    <a:pt x="205" y="177"/>
                  </a:lnTo>
                  <a:lnTo>
                    <a:pt x="209" y="178"/>
                  </a:lnTo>
                  <a:lnTo>
                    <a:pt x="209" y="187"/>
                  </a:lnTo>
                  <a:lnTo>
                    <a:pt x="219" y="197"/>
                  </a:lnTo>
                  <a:lnTo>
                    <a:pt x="223" y="204"/>
                  </a:lnTo>
                  <a:lnTo>
                    <a:pt x="225" y="210"/>
                  </a:lnTo>
                  <a:lnTo>
                    <a:pt x="228" y="215"/>
                  </a:lnTo>
                  <a:lnTo>
                    <a:pt x="231" y="218"/>
                  </a:lnTo>
                  <a:lnTo>
                    <a:pt x="232" y="221"/>
                  </a:lnTo>
                  <a:lnTo>
                    <a:pt x="232" y="224"/>
                  </a:lnTo>
                  <a:lnTo>
                    <a:pt x="231" y="227"/>
                  </a:lnTo>
                  <a:lnTo>
                    <a:pt x="231" y="235"/>
                  </a:lnTo>
                  <a:lnTo>
                    <a:pt x="232" y="237"/>
                  </a:lnTo>
                  <a:lnTo>
                    <a:pt x="235" y="238"/>
                  </a:lnTo>
                  <a:lnTo>
                    <a:pt x="238" y="241"/>
                  </a:lnTo>
                  <a:lnTo>
                    <a:pt x="238" y="243"/>
                  </a:lnTo>
                  <a:lnTo>
                    <a:pt x="236" y="245"/>
                  </a:lnTo>
                  <a:lnTo>
                    <a:pt x="235" y="247"/>
                  </a:lnTo>
                  <a:lnTo>
                    <a:pt x="235" y="250"/>
                  </a:lnTo>
                  <a:lnTo>
                    <a:pt x="239" y="251"/>
                  </a:lnTo>
                  <a:lnTo>
                    <a:pt x="242" y="251"/>
                  </a:lnTo>
                  <a:lnTo>
                    <a:pt x="243" y="250"/>
                  </a:lnTo>
                  <a:lnTo>
                    <a:pt x="246" y="248"/>
                  </a:lnTo>
                  <a:lnTo>
                    <a:pt x="248" y="245"/>
                  </a:lnTo>
                  <a:lnTo>
                    <a:pt x="249" y="244"/>
                  </a:lnTo>
                  <a:lnTo>
                    <a:pt x="261" y="238"/>
                  </a:lnTo>
                  <a:lnTo>
                    <a:pt x="265" y="237"/>
                  </a:lnTo>
                  <a:lnTo>
                    <a:pt x="266" y="234"/>
                  </a:lnTo>
                  <a:lnTo>
                    <a:pt x="266" y="220"/>
                  </a:lnTo>
                  <a:lnTo>
                    <a:pt x="262" y="212"/>
                  </a:lnTo>
                  <a:lnTo>
                    <a:pt x="261" y="205"/>
                  </a:lnTo>
                  <a:lnTo>
                    <a:pt x="261" y="197"/>
                  </a:lnTo>
                  <a:lnTo>
                    <a:pt x="262" y="194"/>
                  </a:lnTo>
                  <a:lnTo>
                    <a:pt x="269" y="187"/>
                  </a:lnTo>
                  <a:lnTo>
                    <a:pt x="272" y="181"/>
                  </a:lnTo>
                  <a:lnTo>
                    <a:pt x="272" y="178"/>
                  </a:lnTo>
                  <a:lnTo>
                    <a:pt x="268" y="178"/>
                  </a:lnTo>
                  <a:lnTo>
                    <a:pt x="265" y="177"/>
                  </a:lnTo>
                  <a:lnTo>
                    <a:pt x="262" y="174"/>
                  </a:lnTo>
                  <a:lnTo>
                    <a:pt x="262" y="167"/>
                  </a:lnTo>
                  <a:lnTo>
                    <a:pt x="256" y="158"/>
                  </a:lnTo>
                  <a:lnTo>
                    <a:pt x="254" y="152"/>
                  </a:lnTo>
                  <a:lnTo>
                    <a:pt x="254" y="149"/>
                  </a:lnTo>
                  <a:lnTo>
                    <a:pt x="255" y="147"/>
                  </a:lnTo>
                  <a:lnTo>
                    <a:pt x="261" y="142"/>
                  </a:lnTo>
                  <a:lnTo>
                    <a:pt x="268" y="139"/>
                  </a:lnTo>
                  <a:lnTo>
                    <a:pt x="276" y="132"/>
                  </a:lnTo>
                  <a:lnTo>
                    <a:pt x="278" y="129"/>
                  </a:lnTo>
                  <a:lnTo>
                    <a:pt x="278" y="126"/>
                  </a:lnTo>
                  <a:lnTo>
                    <a:pt x="279" y="122"/>
                  </a:lnTo>
                  <a:lnTo>
                    <a:pt x="279" y="119"/>
                  </a:lnTo>
                  <a:lnTo>
                    <a:pt x="281" y="115"/>
                  </a:lnTo>
                  <a:lnTo>
                    <a:pt x="284" y="112"/>
                  </a:lnTo>
                  <a:lnTo>
                    <a:pt x="286" y="111"/>
                  </a:lnTo>
                  <a:lnTo>
                    <a:pt x="291" y="106"/>
                  </a:lnTo>
                  <a:lnTo>
                    <a:pt x="291" y="104"/>
                  </a:lnTo>
                  <a:lnTo>
                    <a:pt x="286" y="99"/>
                  </a:lnTo>
                  <a:lnTo>
                    <a:pt x="285" y="96"/>
                  </a:lnTo>
                  <a:lnTo>
                    <a:pt x="285" y="95"/>
                  </a:lnTo>
                  <a:lnTo>
                    <a:pt x="284" y="93"/>
                  </a:lnTo>
                  <a:lnTo>
                    <a:pt x="286" y="91"/>
                  </a:lnTo>
                  <a:lnTo>
                    <a:pt x="291" y="88"/>
                  </a:lnTo>
                  <a:lnTo>
                    <a:pt x="291" y="83"/>
                  </a:lnTo>
                  <a:lnTo>
                    <a:pt x="286" y="79"/>
                  </a:lnTo>
                  <a:lnTo>
                    <a:pt x="286" y="76"/>
                  </a:lnTo>
                  <a:lnTo>
                    <a:pt x="289" y="75"/>
                  </a:lnTo>
                  <a:lnTo>
                    <a:pt x="321" y="69"/>
                  </a:lnTo>
                  <a:lnTo>
                    <a:pt x="335" y="61"/>
                  </a:lnTo>
                  <a:lnTo>
                    <a:pt x="357" y="39"/>
                  </a:lnTo>
                  <a:lnTo>
                    <a:pt x="365" y="33"/>
                  </a:lnTo>
                  <a:lnTo>
                    <a:pt x="371" y="26"/>
                  </a:lnTo>
                  <a:lnTo>
                    <a:pt x="375" y="18"/>
                  </a:lnTo>
                  <a:lnTo>
                    <a:pt x="381" y="13"/>
                  </a:lnTo>
                  <a:lnTo>
                    <a:pt x="390" y="6"/>
                  </a:lnTo>
                  <a:lnTo>
                    <a:pt x="398" y="0"/>
                  </a:lnTo>
                  <a:close/>
                </a:path>
              </a:pathLst>
            </a:custGeom>
            <a:solidFill>
              <a:srgbClr val="91B1DA"/>
            </a:solidFill>
            <a:ln w="9525">
              <a:solidFill>
                <a:srgbClr val="DEEBF7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90" name="Freeform 84"/>
            <p:cNvSpPr>
              <a:spLocks/>
            </p:cNvSpPr>
            <p:nvPr/>
          </p:nvSpPr>
          <p:spPr bwMode="auto">
            <a:xfrm>
              <a:off x="3674202" y="2948746"/>
              <a:ext cx="60344" cy="38377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26" y="0"/>
                </a:cxn>
                <a:cxn ang="0">
                  <a:pos x="35" y="6"/>
                </a:cxn>
                <a:cxn ang="0">
                  <a:pos x="36" y="10"/>
                </a:cxn>
                <a:cxn ang="0">
                  <a:pos x="39" y="16"/>
                </a:cxn>
                <a:cxn ang="0">
                  <a:pos x="36" y="21"/>
                </a:cxn>
                <a:cxn ang="0">
                  <a:pos x="33" y="23"/>
                </a:cxn>
                <a:cxn ang="0">
                  <a:pos x="29" y="24"/>
                </a:cxn>
                <a:cxn ang="0">
                  <a:pos x="19" y="24"/>
                </a:cxn>
                <a:cxn ang="0">
                  <a:pos x="16" y="23"/>
                </a:cxn>
                <a:cxn ang="0">
                  <a:pos x="15" y="21"/>
                </a:cxn>
                <a:cxn ang="0">
                  <a:pos x="9" y="23"/>
                </a:cxn>
                <a:cxn ang="0">
                  <a:pos x="5" y="23"/>
                </a:cxn>
                <a:cxn ang="0">
                  <a:pos x="3" y="21"/>
                </a:cxn>
                <a:cxn ang="0">
                  <a:pos x="0" y="20"/>
                </a:cxn>
                <a:cxn ang="0">
                  <a:pos x="0" y="17"/>
                </a:cxn>
                <a:cxn ang="0">
                  <a:pos x="6" y="13"/>
                </a:cxn>
                <a:cxn ang="0">
                  <a:pos x="12" y="4"/>
                </a:cxn>
                <a:cxn ang="0">
                  <a:pos x="15" y="1"/>
                </a:cxn>
                <a:cxn ang="0">
                  <a:pos x="18" y="0"/>
                </a:cxn>
              </a:cxnLst>
              <a:rect l="0" t="0" r="r" b="b"/>
              <a:pathLst>
                <a:path w="39" h="24">
                  <a:moveTo>
                    <a:pt x="18" y="0"/>
                  </a:moveTo>
                  <a:lnTo>
                    <a:pt x="26" y="0"/>
                  </a:lnTo>
                  <a:lnTo>
                    <a:pt x="35" y="6"/>
                  </a:lnTo>
                  <a:lnTo>
                    <a:pt x="36" y="10"/>
                  </a:lnTo>
                  <a:lnTo>
                    <a:pt x="39" y="16"/>
                  </a:lnTo>
                  <a:lnTo>
                    <a:pt x="36" y="21"/>
                  </a:lnTo>
                  <a:lnTo>
                    <a:pt x="33" y="23"/>
                  </a:lnTo>
                  <a:lnTo>
                    <a:pt x="29" y="24"/>
                  </a:lnTo>
                  <a:lnTo>
                    <a:pt x="19" y="24"/>
                  </a:lnTo>
                  <a:lnTo>
                    <a:pt x="16" y="23"/>
                  </a:lnTo>
                  <a:lnTo>
                    <a:pt x="15" y="21"/>
                  </a:lnTo>
                  <a:lnTo>
                    <a:pt x="9" y="23"/>
                  </a:lnTo>
                  <a:lnTo>
                    <a:pt x="5" y="23"/>
                  </a:lnTo>
                  <a:lnTo>
                    <a:pt x="3" y="21"/>
                  </a:lnTo>
                  <a:lnTo>
                    <a:pt x="0" y="20"/>
                  </a:lnTo>
                  <a:lnTo>
                    <a:pt x="0" y="17"/>
                  </a:lnTo>
                  <a:lnTo>
                    <a:pt x="6" y="13"/>
                  </a:lnTo>
                  <a:lnTo>
                    <a:pt x="12" y="4"/>
                  </a:lnTo>
                  <a:lnTo>
                    <a:pt x="15" y="1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91B1DA"/>
            </a:solidFill>
            <a:ln w="9525">
              <a:solidFill>
                <a:srgbClr val="DEEBF7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91" name="Freeform 85"/>
            <p:cNvSpPr>
              <a:spLocks/>
            </p:cNvSpPr>
            <p:nvPr/>
          </p:nvSpPr>
          <p:spPr bwMode="auto">
            <a:xfrm>
              <a:off x="2229037" y="4202407"/>
              <a:ext cx="357423" cy="396566"/>
            </a:xfrm>
            <a:custGeom>
              <a:avLst/>
              <a:gdLst/>
              <a:ahLst/>
              <a:cxnLst>
                <a:cxn ang="0">
                  <a:pos x="163" y="6"/>
                </a:cxn>
                <a:cxn ang="0">
                  <a:pos x="183" y="24"/>
                </a:cxn>
                <a:cxn ang="0">
                  <a:pos x="205" y="36"/>
                </a:cxn>
                <a:cxn ang="0">
                  <a:pos x="221" y="46"/>
                </a:cxn>
                <a:cxn ang="0">
                  <a:pos x="229" y="83"/>
                </a:cxn>
                <a:cxn ang="0">
                  <a:pos x="219" y="105"/>
                </a:cxn>
                <a:cxn ang="0">
                  <a:pos x="208" y="115"/>
                </a:cxn>
                <a:cxn ang="0">
                  <a:pos x="192" y="123"/>
                </a:cxn>
                <a:cxn ang="0">
                  <a:pos x="189" y="138"/>
                </a:cxn>
                <a:cxn ang="0">
                  <a:pos x="206" y="179"/>
                </a:cxn>
                <a:cxn ang="0">
                  <a:pos x="192" y="188"/>
                </a:cxn>
                <a:cxn ang="0">
                  <a:pos x="172" y="185"/>
                </a:cxn>
                <a:cxn ang="0">
                  <a:pos x="132" y="156"/>
                </a:cxn>
                <a:cxn ang="0">
                  <a:pos x="113" y="169"/>
                </a:cxn>
                <a:cxn ang="0">
                  <a:pos x="122" y="186"/>
                </a:cxn>
                <a:cxn ang="0">
                  <a:pos x="107" y="193"/>
                </a:cxn>
                <a:cxn ang="0">
                  <a:pos x="125" y="226"/>
                </a:cxn>
                <a:cxn ang="0">
                  <a:pos x="117" y="232"/>
                </a:cxn>
                <a:cxn ang="0">
                  <a:pos x="99" y="212"/>
                </a:cxn>
                <a:cxn ang="0">
                  <a:pos x="67" y="224"/>
                </a:cxn>
                <a:cxn ang="0">
                  <a:pos x="57" y="248"/>
                </a:cxn>
                <a:cxn ang="0">
                  <a:pos x="23" y="235"/>
                </a:cxn>
                <a:cxn ang="0">
                  <a:pos x="37" y="224"/>
                </a:cxn>
                <a:cxn ang="0">
                  <a:pos x="27" y="209"/>
                </a:cxn>
                <a:cxn ang="0">
                  <a:pos x="10" y="202"/>
                </a:cxn>
                <a:cxn ang="0">
                  <a:pos x="3" y="181"/>
                </a:cxn>
                <a:cxn ang="0">
                  <a:pos x="21" y="158"/>
                </a:cxn>
                <a:cxn ang="0">
                  <a:pos x="51" y="116"/>
                </a:cxn>
                <a:cxn ang="0">
                  <a:pos x="54" y="105"/>
                </a:cxn>
                <a:cxn ang="0">
                  <a:pos x="79" y="105"/>
                </a:cxn>
                <a:cxn ang="0">
                  <a:pos x="97" y="107"/>
                </a:cxn>
                <a:cxn ang="0">
                  <a:pos x="103" y="93"/>
                </a:cxn>
                <a:cxn ang="0">
                  <a:pos x="113" y="90"/>
                </a:cxn>
                <a:cxn ang="0">
                  <a:pos x="113" y="79"/>
                </a:cxn>
                <a:cxn ang="0">
                  <a:pos x="100" y="79"/>
                </a:cxn>
                <a:cxn ang="0">
                  <a:pos x="74" y="75"/>
                </a:cxn>
                <a:cxn ang="0">
                  <a:pos x="61" y="72"/>
                </a:cxn>
                <a:cxn ang="0">
                  <a:pos x="59" y="62"/>
                </a:cxn>
                <a:cxn ang="0">
                  <a:pos x="46" y="64"/>
                </a:cxn>
                <a:cxn ang="0">
                  <a:pos x="33" y="44"/>
                </a:cxn>
                <a:cxn ang="0">
                  <a:pos x="51" y="4"/>
                </a:cxn>
                <a:cxn ang="0">
                  <a:pos x="74" y="24"/>
                </a:cxn>
                <a:cxn ang="0">
                  <a:pos x="64" y="33"/>
                </a:cxn>
                <a:cxn ang="0">
                  <a:pos x="82" y="36"/>
                </a:cxn>
                <a:cxn ang="0">
                  <a:pos x="106" y="49"/>
                </a:cxn>
                <a:cxn ang="0">
                  <a:pos x="113" y="42"/>
                </a:cxn>
                <a:cxn ang="0">
                  <a:pos x="130" y="44"/>
                </a:cxn>
                <a:cxn ang="0">
                  <a:pos x="130" y="30"/>
                </a:cxn>
                <a:cxn ang="0">
                  <a:pos x="130" y="19"/>
                </a:cxn>
                <a:cxn ang="0">
                  <a:pos x="140" y="16"/>
                </a:cxn>
                <a:cxn ang="0">
                  <a:pos x="149" y="0"/>
                </a:cxn>
              </a:cxnLst>
              <a:rect l="0" t="0" r="r" b="b"/>
              <a:pathLst>
                <a:path w="231" h="248">
                  <a:moveTo>
                    <a:pt x="149" y="0"/>
                  </a:moveTo>
                  <a:lnTo>
                    <a:pt x="153" y="0"/>
                  </a:lnTo>
                  <a:lnTo>
                    <a:pt x="158" y="1"/>
                  </a:lnTo>
                  <a:lnTo>
                    <a:pt x="163" y="6"/>
                  </a:lnTo>
                  <a:lnTo>
                    <a:pt x="168" y="11"/>
                  </a:lnTo>
                  <a:lnTo>
                    <a:pt x="173" y="16"/>
                  </a:lnTo>
                  <a:lnTo>
                    <a:pt x="178" y="20"/>
                  </a:lnTo>
                  <a:lnTo>
                    <a:pt x="183" y="24"/>
                  </a:lnTo>
                  <a:lnTo>
                    <a:pt x="188" y="27"/>
                  </a:lnTo>
                  <a:lnTo>
                    <a:pt x="193" y="30"/>
                  </a:lnTo>
                  <a:lnTo>
                    <a:pt x="199" y="36"/>
                  </a:lnTo>
                  <a:lnTo>
                    <a:pt x="205" y="36"/>
                  </a:lnTo>
                  <a:lnTo>
                    <a:pt x="208" y="34"/>
                  </a:lnTo>
                  <a:lnTo>
                    <a:pt x="212" y="34"/>
                  </a:lnTo>
                  <a:lnTo>
                    <a:pt x="216" y="39"/>
                  </a:lnTo>
                  <a:lnTo>
                    <a:pt x="221" y="46"/>
                  </a:lnTo>
                  <a:lnTo>
                    <a:pt x="226" y="53"/>
                  </a:lnTo>
                  <a:lnTo>
                    <a:pt x="229" y="57"/>
                  </a:lnTo>
                  <a:lnTo>
                    <a:pt x="231" y="69"/>
                  </a:lnTo>
                  <a:lnTo>
                    <a:pt x="229" y="83"/>
                  </a:lnTo>
                  <a:lnTo>
                    <a:pt x="228" y="100"/>
                  </a:lnTo>
                  <a:lnTo>
                    <a:pt x="225" y="103"/>
                  </a:lnTo>
                  <a:lnTo>
                    <a:pt x="222" y="103"/>
                  </a:lnTo>
                  <a:lnTo>
                    <a:pt x="219" y="105"/>
                  </a:lnTo>
                  <a:lnTo>
                    <a:pt x="213" y="105"/>
                  </a:lnTo>
                  <a:lnTo>
                    <a:pt x="209" y="109"/>
                  </a:lnTo>
                  <a:lnTo>
                    <a:pt x="208" y="112"/>
                  </a:lnTo>
                  <a:lnTo>
                    <a:pt x="208" y="115"/>
                  </a:lnTo>
                  <a:lnTo>
                    <a:pt x="206" y="118"/>
                  </a:lnTo>
                  <a:lnTo>
                    <a:pt x="203" y="119"/>
                  </a:lnTo>
                  <a:lnTo>
                    <a:pt x="196" y="122"/>
                  </a:lnTo>
                  <a:lnTo>
                    <a:pt x="192" y="123"/>
                  </a:lnTo>
                  <a:lnTo>
                    <a:pt x="188" y="126"/>
                  </a:lnTo>
                  <a:lnTo>
                    <a:pt x="186" y="128"/>
                  </a:lnTo>
                  <a:lnTo>
                    <a:pt x="186" y="133"/>
                  </a:lnTo>
                  <a:lnTo>
                    <a:pt x="189" y="138"/>
                  </a:lnTo>
                  <a:lnTo>
                    <a:pt x="199" y="149"/>
                  </a:lnTo>
                  <a:lnTo>
                    <a:pt x="205" y="159"/>
                  </a:lnTo>
                  <a:lnTo>
                    <a:pt x="208" y="169"/>
                  </a:lnTo>
                  <a:lnTo>
                    <a:pt x="206" y="179"/>
                  </a:lnTo>
                  <a:lnTo>
                    <a:pt x="205" y="186"/>
                  </a:lnTo>
                  <a:lnTo>
                    <a:pt x="203" y="192"/>
                  </a:lnTo>
                  <a:lnTo>
                    <a:pt x="198" y="189"/>
                  </a:lnTo>
                  <a:lnTo>
                    <a:pt x="192" y="188"/>
                  </a:lnTo>
                  <a:lnTo>
                    <a:pt x="185" y="185"/>
                  </a:lnTo>
                  <a:lnTo>
                    <a:pt x="182" y="183"/>
                  </a:lnTo>
                  <a:lnTo>
                    <a:pt x="178" y="183"/>
                  </a:lnTo>
                  <a:lnTo>
                    <a:pt x="172" y="185"/>
                  </a:lnTo>
                  <a:lnTo>
                    <a:pt x="165" y="183"/>
                  </a:lnTo>
                  <a:lnTo>
                    <a:pt x="155" y="179"/>
                  </a:lnTo>
                  <a:lnTo>
                    <a:pt x="145" y="171"/>
                  </a:lnTo>
                  <a:lnTo>
                    <a:pt x="132" y="156"/>
                  </a:lnTo>
                  <a:lnTo>
                    <a:pt x="127" y="156"/>
                  </a:lnTo>
                  <a:lnTo>
                    <a:pt x="125" y="159"/>
                  </a:lnTo>
                  <a:lnTo>
                    <a:pt x="122" y="161"/>
                  </a:lnTo>
                  <a:lnTo>
                    <a:pt x="113" y="169"/>
                  </a:lnTo>
                  <a:lnTo>
                    <a:pt x="113" y="172"/>
                  </a:lnTo>
                  <a:lnTo>
                    <a:pt x="117" y="181"/>
                  </a:lnTo>
                  <a:lnTo>
                    <a:pt x="120" y="183"/>
                  </a:lnTo>
                  <a:lnTo>
                    <a:pt x="122" y="186"/>
                  </a:lnTo>
                  <a:lnTo>
                    <a:pt x="122" y="189"/>
                  </a:lnTo>
                  <a:lnTo>
                    <a:pt x="119" y="192"/>
                  </a:lnTo>
                  <a:lnTo>
                    <a:pt x="109" y="192"/>
                  </a:lnTo>
                  <a:lnTo>
                    <a:pt x="107" y="193"/>
                  </a:lnTo>
                  <a:lnTo>
                    <a:pt x="107" y="196"/>
                  </a:lnTo>
                  <a:lnTo>
                    <a:pt x="110" y="202"/>
                  </a:lnTo>
                  <a:lnTo>
                    <a:pt x="122" y="219"/>
                  </a:lnTo>
                  <a:lnTo>
                    <a:pt x="125" y="226"/>
                  </a:lnTo>
                  <a:lnTo>
                    <a:pt x="125" y="228"/>
                  </a:lnTo>
                  <a:lnTo>
                    <a:pt x="122" y="231"/>
                  </a:lnTo>
                  <a:lnTo>
                    <a:pt x="119" y="232"/>
                  </a:lnTo>
                  <a:lnTo>
                    <a:pt x="117" y="232"/>
                  </a:lnTo>
                  <a:lnTo>
                    <a:pt x="116" y="231"/>
                  </a:lnTo>
                  <a:lnTo>
                    <a:pt x="112" y="224"/>
                  </a:lnTo>
                  <a:lnTo>
                    <a:pt x="103" y="215"/>
                  </a:lnTo>
                  <a:lnTo>
                    <a:pt x="99" y="212"/>
                  </a:lnTo>
                  <a:lnTo>
                    <a:pt x="79" y="212"/>
                  </a:lnTo>
                  <a:lnTo>
                    <a:pt x="72" y="214"/>
                  </a:lnTo>
                  <a:lnTo>
                    <a:pt x="67" y="216"/>
                  </a:lnTo>
                  <a:lnTo>
                    <a:pt x="67" y="224"/>
                  </a:lnTo>
                  <a:lnTo>
                    <a:pt x="70" y="231"/>
                  </a:lnTo>
                  <a:lnTo>
                    <a:pt x="72" y="238"/>
                  </a:lnTo>
                  <a:lnTo>
                    <a:pt x="69" y="244"/>
                  </a:lnTo>
                  <a:lnTo>
                    <a:pt x="57" y="248"/>
                  </a:lnTo>
                  <a:lnTo>
                    <a:pt x="46" y="248"/>
                  </a:lnTo>
                  <a:lnTo>
                    <a:pt x="33" y="244"/>
                  </a:lnTo>
                  <a:lnTo>
                    <a:pt x="23" y="238"/>
                  </a:lnTo>
                  <a:lnTo>
                    <a:pt x="23" y="235"/>
                  </a:lnTo>
                  <a:lnTo>
                    <a:pt x="26" y="232"/>
                  </a:lnTo>
                  <a:lnTo>
                    <a:pt x="34" y="228"/>
                  </a:lnTo>
                  <a:lnTo>
                    <a:pt x="36" y="226"/>
                  </a:lnTo>
                  <a:lnTo>
                    <a:pt x="37" y="224"/>
                  </a:lnTo>
                  <a:lnTo>
                    <a:pt x="37" y="221"/>
                  </a:lnTo>
                  <a:lnTo>
                    <a:pt x="36" y="216"/>
                  </a:lnTo>
                  <a:lnTo>
                    <a:pt x="30" y="211"/>
                  </a:lnTo>
                  <a:lnTo>
                    <a:pt x="27" y="209"/>
                  </a:lnTo>
                  <a:lnTo>
                    <a:pt x="26" y="206"/>
                  </a:lnTo>
                  <a:lnTo>
                    <a:pt x="20" y="201"/>
                  </a:lnTo>
                  <a:lnTo>
                    <a:pt x="14" y="199"/>
                  </a:lnTo>
                  <a:lnTo>
                    <a:pt x="10" y="202"/>
                  </a:lnTo>
                  <a:lnTo>
                    <a:pt x="6" y="204"/>
                  </a:lnTo>
                  <a:lnTo>
                    <a:pt x="1" y="202"/>
                  </a:lnTo>
                  <a:lnTo>
                    <a:pt x="0" y="196"/>
                  </a:lnTo>
                  <a:lnTo>
                    <a:pt x="3" y="181"/>
                  </a:lnTo>
                  <a:lnTo>
                    <a:pt x="7" y="172"/>
                  </a:lnTo>
                  <a:lnTo>
                    <a:pt x="11" y="166"/>
                  </a:lnTo>
                  <a:lnTo>
                    <a:pt x="17" y="162"/>
                  </a:lnTo>
                  <a:lnTo>
                    <a:pt x="21" y="158"/>
                  </a:lnTo>
                  <a:lnTo>
                    <a:pt x="31" y="143"/>
                  </a:lnTo>
                  <a:lnTo>
                    <a:pt x="41" y="130"/>
                  </a:lnTo>
                  <a:lnTo>
                    <a:pt x="49" y="120"/>
                  </a:lnTo>
                  <a:lnTo>
                    <a:pt x="51" y="116"/>
                  </a:lnTo>
                  <a:lnTo>
                    <a:pt x="53" y="112"/>
                  </a:lnTo>
                  <a:lnTo>
                    <a:pt x="53" y="109"/>
                  </a:lnTo>
                  <a:lnTo>
                    <a:pt x="54" y="107"/>
                  </a:lnTo>
                  <a:lnTo>
                    <a:pt x="54" y="105"/>
                  </a:lnTo>
                  <a:lnTo>
                    <a:pt x="56" y="103"/>
                  </a:lnTo>
                  <a:lnTo>
                    <a:pt x="57" y="100"/>
                  </a:lnTo>
                  <a:lnTo>
                    <a:pt x="61" y="100"/>
                  </a:lnTo>
                  <a:lnTo>
                    <a:pt x="79" y="105"/>
                  </a:lnTo>
                  <a:lnTo>
                    <a:pt x="83" y="106"/>
                  </a:lnTo>
                  <a:lnTo>
                    <a:pt x="92" y="110"/>
                  </a:lnTo>
                  <a:lnTo>
                    <a:pt x="94" y="110"/>
                  </a:lnTo>
                  <a:lnTo>
                    <a:pt x="97" y="107"/>
                  </a:lnTo>
                  <a:lnTo>
                    <a:pt x="97" y="103"/>
                  </a:lnTo>
                  <a:lnTo>
                    <a:pt x="99" y="100"/>
                  </a:lnTo>
                  <a:lnTo>
                    <a:pt x="99" y="97"/>
                  </a:lnTo>
                  <a:lnTo>
                    <a:pt x="103" y="93"/>
                  </a:lnTo>
                  <a:lnTo>
                    <a:pt x="106" y="93"/>
                  </a:lnTo>
                  <a:lnTo>
                    <a:pt x="109" y="92"/>
                  </a:lnTo>
                  <a:lnTo>
                    <a:pt x="110" y="92"/>
                  </a:lnTo>
                  <a:lnTo>
                    <a:pt x="113" y="90"/>
                  </a:lnTo>
                  <a:lnTo>
                    <a:pt x="115" y="89"/>
                  </a:lnTo>
                  <a:lnTo>
                    <a:pt x="116" y="86"/>
                  </a:lnTo>
                  <a:lnTo>
                    <a:pt x="115" y="83"/>
                  </a:lnTo>
                  <a:lnTo>
                    <a:pt x="113" y="79"/>
                  </a:lnTo>
                  <a:lnTo>
                    <a:pt x="107" y="76"/>
                  </a:lnTo>
                  <a:lnTo>
                    <a:pt x="104" y="76"/>
                  </a:lnTo>
                  <a:lnTo>
                    <a:pt x="102" y="77"/>
                  </a:lnTo>
                  <a:lnTo>
                    <a:pt x="100" y="79"/>
                  </a:lnTo>
                  <a:lnTo>
                    <a:pt x="94" y="82"/>
                  </a:lnTo>
                  <a:lnTo>
                    <a:pt x="92" y="82"/>
                  </a:lnTo>
                  <a:lnTo>
                    <a:pt x="77" y="75"/>
                  </a:lnTo>
                  <a:lnTo>
                    <a:pt x="74" y="75"/>
                  </a:lnTo>
                  <a:lnTo>
                    <a:pt x="72" y="76"/>
                  </a:lnTo>
                  <a:lnTo>
                    <a:pt x="64" y="76"/>
                  </a:lnTo>
                  <a:lnTo>
                    <a:pt x="63" y="75"/>
                  </a:lnTo>
                  <a:lnTo>
                    <a:pt x="61" y="72"/>
                  </a:lnTo>
                  <a:lnTo>
                    <a:pt x="61" y="69"/>
                  </a:lnTo>
                  <a:lnTo>
                    <a:pt x="60" y="67"/>
                  </a:lnTo>
                  <a:lnTo>
                    <a:pt x="60" y="64"/>
                  </a:lnTo>
                  <a:lnTo>
                    <a:pt x="59" y="62"/>
                  </a:lnTo>
                  <a:lnTo>
                    <a:pt x="57" y="60"/>
                  </a:lnTo>
                  <a:lnTo>
                    <a:pt x="51" y="60"/>
                  </a:lnTo>
                  <a:lnTo>
                    <a:pt x="49" y="63"/>
                  </a:lnTo>
                  <a:lnTo>
                    <a:pt x="46" y="64"/>
                  </a:lnTo>
                  <a:lnTo>
                    <a:pt x="43" y="64"/>
                  </a:lnTo>
                  <a:lnTo>
                    <a:pt x="40" y="63"/>
                  </a:lnTo>
                  <a:lnTo>
                    <a:pt x="34" y="54"/>
                  </a:lnTo>
                  <a:lnTo>
                    <a:pt x="33" y="44"/>
                  </a:lnTo>
                  <a:lnTo>
                    <a:pt x="34" y="33"/>
                  </a:lnTo>
                  <a:lnTo>
                    <a:pt x="39" y="21"/>
                  </a:lnTo>
                  <a:lnTo>
                    <a:pt x="44" y="11"/>
                  </a:lnTo>
                  <a:lnTo>
                    <a:pt x="51" y="4"/>
                  </a:lnTo>
                  <a:lnTo>
                    <a:pt x="61" y="4"/>
                  </a:lnTo>
                  <a:lnTo>
                    <a:pt x="69" y="10"/>
                  </a:lnTo>
                  <a:lnTo>
                    <a:pt x="74" y="17"/>
                  </a:lnTo>
                  <a:lnTo>
                    <a:pt x="74" y="24"/>
                  </a:lnTo>
                  <a:lnTo>
                    <a:pt x="72" y="26"/>
                  </a:lnTo>
                  <a:lnTo>
                    <a:pt x="69" y="29"/>
                  </a:lnTo>
                  <a:lnTo>
                    <a:pt x="67" y="32"/>
                  </a:lnTo>
                  <a:lnTo>
                    <a:pt x="64" y="33"/>
                  </a:lnTo>
                  <a:lnTo>
                    <a:pt x="64" y="37"/>
                  </a:lnTo>
                  <a:lnTo>
                    <a:pt x="72" y="37"/>
                  </a:lnTo>
                  <a:lnTo>
                    <a:pt x="76" y="36"/>
                  </a:lnTo>
                  <a:lnTo>
                    <a:pt x="82" y="36"/>
                  </a:lnTo>
                  <a:lnTo>
                    <a:pt x="93" y="37"/>
                  </a:lnTo>
                  <a:lnTo>
                    <a:pt x="99" y="40"/>
                  </a:lnTo>
                  <a:lnTo>
                    <a:pt x="102" y="46"/>
                  </a:lnTo>
                  <a:lnTo>
                    <a:pt x="106" y="49"/>
                  </a:lnTo>
                  <a:lnTo>
                    <a:pt x="107" y="49"/>
                  </a:lnTo>
                  <a:lnTo>
                    <a:pt x="109" y="46"/>
                  </a:lnTo>
                  <a:lnTo>
                    <a:pt x="112" y="44"/>
                  </a:lnTo>
                  <a:lnTo>
                    <a:pt x="113" y="42"/>
                  </a:lnTo>
                  <a:lnTo>
                    <a:pt x="117" y="40"/>
                  </a:lnTo>
                  <a:lnTo>
                    <a:pt x="122" y="42"/>
                  </a:lnTo>
                  <a:lnTo>
                    <a:pt x="126" y="44"/>
                  </a:lnTo>
                  <a:lnTo>
                    <a:pt x="130" y="44"/>
                  </a:lnTo>
                  <a:lnTo>
                    <a:pt x="136" y="40"/>
                  </a:lnTo>
                  <a:lnTo>
                    <a:pt x="136" y="34"/>
                  </a:lnTo>
                  <a:lnTo>
                    <a:pt x="133" y="33"/>
                  </a:lnTo>
                  <a:lnTo>
                    <a:pt x="130" y="30"/>
                  </a:lnTo>
                  <a:lnTo>
                    <a:pt x="127" y="29"/>
                  </a:lnTo>
                  <a:lnTo>
                    <a:pt x="127" y="23"/>
                  </a:lnTo>
                  <a:lnTo>
                    <a:pt x="129" y="20"/>
                  </a:lnTo>
                  <a:lnTo>
                    <a:pt x="130" y="19"/>
                  </a:lnTo>
                  <a:lnTo>
                    <a:pt x="135" y="19"/>
                  </a:lnTo>
                  <a:lnTo>
                    <a:pt x="137" y="17"/>
                  </a:lnTo>
                  <a:lnTo>
                    <a:pt x="139" y="17"/>
                  </a:lnTo>
                  <a:lnTo>
                    <a:pt x="140" y="16"/>
                  </a:lnTo>
                  <a:lnTo>
                    <a:pt x="140" y="4"/>
                  </a:lnTo>
                  <a:lnTo>
                    <a:pt x="142" y="3"/>
                  </a:lnTo>
                  <a:lnTo>
                    <a:pt x="146" y="1"/>
                  </a:lnTo>
                  <a:lnTo>
                    <a:pt x="149" y="0"/>
                  </a:lnTo>
                  <a:close/>
                </a:path>
              </a:pathLst>
            </a:custGeom>
            <a:solidFill>
              <a:srgbClr val="91B1DA"/>
            </a:solidFill>
            <a:ln w="9525">
              <a:solidFill>
                <a:srgbClr val="DEEBF7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92" name="Freeform 86"/>
            <p:cNvSpPr>
              <a:spLocks/>
            </p:cNvSpPr>
            <p:nvPr/>
          </p:nvSpPr>
          <p:spPr bwMode="auto">
            <a:xfrm>
              <a:off x="7703334" y="3228581"/>
              <a:ext cx="35587" cy="9594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23" y="0"/>
                </a:cxn>
                <a:cxn ang="0">
                  <a:pos x="11" y="6"/>
                </a:cxn>
                <a:cxn ang="0">
                  <a:pos x="0" y="6"/>
                </a:cxn>
                <a:cxn ang="0">
                  <a:pos x="1" y="4"/>
                </a:cxn>
                <a:cxn ang="0">
                  <a:pos x="4" y="3"/>
                </a:cxn>
                <a:cxn ang="0">
                  <a:pos x="8" y="0"/>
                </a:cxn>
              </a:cxnLst>
              <a:rect l="0" t="0" r="r" b="b"/>
              <a:pathLst>
                <a:path w="23" h="6">
                  <a:moveTo>
                    <a:pt x="8" y="0"/>
                  </a:moveTo>
                  <a:lnTo>
                    <a:pt x="23" y="0"/>
                  </a:lnTo>
                  <a:lnTo>
                    <a:pt x="11" y="6"/>
                  </a:lnTo>
                  <a:lnTo>
                    <a:pt x="0" y="6"/>
                  </a:lnTo>
                  <a:lnTo>
                    <a:pt x="1" y="4"/>
                  </a:lnTo>
                  <a:lnTo>
                    <a:pt x="4" y="3"/>
                  </a:lnTo>
                  <a:lnTo>
                    <a:pt x="8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rgbClr val="DEEBF7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93" name="Freeform 87"/>
            <p:cNvSpPr>
              <a:spLocks/>
            </p:cNvSpPr>
            <p:nvPr/>
          </p:nvSpPr>
          <p:spPr bwMode="auto">
            <a:xfrm>
              <a:off x="7616686" y="3266959"/>
              <a:ext cx="63438" cy="15991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10" y="6"/>
                </a:cxn>
                <a:cxn ang="0">
                  <a:pos x="17" y="6"/>
                </a:cxn>
                <a:cxn ang="0">
                  <a:pos x="24" y="4"/>
                </a:cxn>
                <a:cxn ang="0">
                  <a:pos x="33" y="4"/>
                </a:cxn>
                <a:cxn ang="0">
                  <a:pos x="41" y="7"/>
                </a:cxn>
                <a:cxn ang="0">
                  <a:pos x="40" y="9"/>
                </a:cxn>
                <a:cxn ang="0">
                  <a:pos x="40" y="10"/>
                </a:cxn>
                <a:cxn ang="0">
                  <a:pos x="5" y="10"/>
                </a:cxn>
                <a:cxn ang="0">
                  <a:pos x="0" y="6"/>
                </a:cxn>
                <a:cxn ang="0">
                  <a:pos x="5" y="0"/>
                </a:cxn>
              </a:cxnLst>
              <a:rect l="0" t="0" r="r" b="b"/>
              <a:pathLst>
                <a:path w="41" h="10">
                  <a:moveTo>
                    <a:pt x="5" y="0"/>
                  </a:moveTo>
                  <a:lnTo>
                    <a:pt x="10" y="6"/>
                  </a:lnTo>
                  <a:lnTo>
                    <a:pt x="17" y="6"/>
                  </a:lnTo>
                  <a:lnTo>
                    <a:pt x="24" y="4"/>
                  </a:lnTo>
                  <a:lnTo>
                    <a:pt x="33" y="4"/>
                  </a:lnTo>
                  <a:lnTo>
                    <a:pt x="41" y="7"/>
                  </a:lnTo>
                  <a:lnTo>
                    <a:pt x="40" y="9"/>
                  </a:lnTo>
                  <a:lnTo>
                    <a:pt x="40" y="10"/>
                  </a:lnTo>
                  <a:lnTo>
                    <a:pt x="5" y="10"/>
                  </a:lnTo>
                  <a:lnTo>
                    <a:pt x="0" y="6"/>
                  </a:lnTo>
                  <a:lnTo>
                    <a:pt x="5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rgbClr val="DEEBF7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94" name="Freeform 88"/>
            <p:cNvSpPr>
              <a:spLocks/>
            </p:cNvSpPr>
            <p:nvPr/>
          </p:nvSpPr>
          <p:spPr bwMode="auto">
            <a:xfrm>
              <a:off x="2238321" y="3116647"/>
              <a:ext cx="1100120" cy="626831"/>
            </a:xfrm>
            <a:custGeom>
              <a:avLst/>
              <a:gdLst/>
              <a:ahLst/>
              <a:cxnLst>
                <a:cxn ang="0">
                  <a:pos x="392" y="11"/>
                </a:cxn>
                <a:cxn ang="0">
                  <a:pos x="497" y="96"/>
                </a:cxn>
                <a:cxn ang="0">
                  <a:pos x="607" y="149"/>
                </a:cxn>
                <a:cxn ang="0">
                  <a:pos x="645" y="124"/>
                </a:cxn>
                <a:cxn ang="0">
                  <a:pos x="698" y="116"/>
                </a:cxn>
                <a:cxn ang="0">
                  <a:pos x="701" y="156"/>
                </a:cxn>
                <a:cxn ang="0">
                  <a:pos x="693" y="186"/>
                </a:cxn>
                <a:cxn ang="0">
                  <a:pos x="649" y="203"/>
                </a:cxn>
                <a:cxn ang="0">
                  <a:pos x="593" y="203"/>
                </a:cxn>
                <a:cxn ang="0">
                  <a:pos x="554" y="226"/>
                </a:cxn>
                <a:cxn ang="0">
                  <a:pos x="507" y="245"/>
                </a:cxn>
                <a:cxn ang="0">
                  <a:pos x="478" y="230"/>
                </a:cxn>
                <a:cxn ang="0">
                  <a:pos x="454" y="252"/>
                </a:cxn>
                <a:cxn ang="0">
                  <a:pos x="425" y="299"/>
                </a:cxn>
                <a:cxn ang="0">
                  <a:pos x="379" y="361"/>
                </a:cxn>
                <a:cxn ang="0">
                  <a:pos x="338" y="392"/>
                </a:cxn>
                <a:cxn ang="0">
                  <a:pos x="272" y="367"/>
                </a:cxn>
                <a:cxn ang="0">
                  <a:pos x="236" y="365"/>
                </a:cxn>
                <a:cxn ang="0">
                  <a:pos x="209" y="359"/>
                </a:cxn>
                <a:cxn ang="0">
                  <a:pos x="180" y="336"/>
                </a:cxn>
                <a:cxn ang="0">
                  <a:pos x="177" y="325"/>
                </a:cxn>
                <a:cxn ang="0">
                  <a:pos x="159" y="309"/>
                </a:cxn>
                <a:cxn ang="0">
                  <a:pos x="141" y="305"/>
                </a:cxn>
                <a:cxn ang="0">
                  <a:pos x="123" y="315"/>
                </a:cxn>
                <a:cxn ang="0">
                  <a:pos x="116" y="328"/>
                </a:cxn>
                <a:cxn ang="0">
                  <a:pos x="91" y="338"/>
                </a:cxn>
                <a:cxn ang="0">
                  <a:pos x="84" y="326"/>
                </a:cxn>
                <a:cxn ang="0">
                  <a:pos x="30" y="315"/>
                </a:cxn>
                <a:cxn ang="0">
                  <a:pos x="18" y="331"/>
                </a:cxn>
                <a:cxn ang="0">
                  <a:pos x="14" y="302"/>
                </a:cxn>
                <a:cxn ang="0">
                  <a:pos x="0" y="283"/>
                </a:cxn>
                <a:cxn ang="0">
                  <a:pos x="14" y="266"/>
                </a:cxn>
                <a:cxn ang="0">
                  <a:pos x="37" y="258"/>
                </a:cxn>
                <a:cxn ang="0">
                  <a:pos x="48" y="227"/>
                </a:cxn>
                <a:cxn ang="0">
                  <a:pos x="68" y="219"/>
                </a:cxn>
                <a:cxn ang="0">
                  <a:pos x="91" y="229"/>
                </a:cxn>
                <a:cxn ang="0">
                  <a:pos x="111" y="212"/>
                </a:cxn>
                <a:cxn ang="0">
                  <a:pos x="136" y="183"/>
                </a:cxn>
                <a:cxn ang="0">
                  <a:pos x="149" y="146"/>
                </a:cxn>
                <a:cxn ang="0">
                  <a:pos x="137" y="146"/>
                </a:cxn>
                <a:cxn ang="0">
                  <a:pos x="110" y="152"/>
                </a:cxn>
                <a:cxn ang="0">
                  <a:pos x="91" y="149"/>
                </a:cxn>
                <a:cxn ang="0">
                  <a:pos x="101" y="130"/>
                </a:cxn>
                <a:cxn ang="0">
                  <a:pos x="130" y="111"/>
                </a:cxn>
                <a:cxn ang="0">
                  <a:pos x="133" y="78"/>
                </a:cxn>
                <a:cxn ang="0">
                  <a:pos x="147" y="40"/>
                </a:cxn>
                <a:cxn ang="0">
                  <a:pos x="139" y="11"/>
                </a:cxn>
                <a:cxn ang="0">
                  <a:pos x="174" y="44"/>
                </a:cxn>
                <a:cxn ang="0">
                  <a:pos x="200" y="67"/>
                </a:cxn>
                <a:cxn ang="0">
                  <a:pos x="238" y="86"/>
                </a:cxn>
                <a:cxn ang="0">
                  <a:pos x="262" y="96"/>
                </a:cxn>
                <a:cxn ang="0">
                  <a:pos x="263" y="68"/>
                </a:cxn>
                <a:cxn ang="0">
                  <a:pos x="260" y="40"/>
                </a:cxn>
              </a:cxnLst>
              <a:rect l="0" t="0" r="r" b="b"/>
              <a:pathLst>
                <a:path w="711" h="392">
                  <a:moveTo>
                    <a:pt x="302" y="0"/>
                  </a:moveTo>
                  <a:lnTo>
                    <a:pt x="319" y="1"/>
                  </a:lnTo>
                  <a:lnTo>
                    <a:pt x="338" y="4"/>
                  </a:lnTo>
                  <a:lnTo>
                    <a:pt x="358" y="8"/>
                  </a:lnTo>
                  <a:lnTo>
                    <a:pt x="377" y="11"/>
                  </a:lnTo>
                  <a:lnTo>
                    <a:pt x="392" y="11"/>
                  </a:lnTo>
                  <a:lnTo>
                    <a:pt x="405" y="8"/>
                  </a:lnTo>
                  <a:lnTo>
                    <a:pt x="414" y="24"/>
                  </a:lnTo>
                  <a:lnTo>
                    <a:pt x="428" y="41"/>
                  </a:lnTo>
                  <a:lnTo>
                    <a:pt x="448" y="60"/>
                  </a:lnTo>
                  <a:lnTo>
                    <a:pt x="473" y="78"/>
                  </a:lnTo>
                  <a:lnTo>
                    <a:pt x="497" y="96"/>
                  </a:lnTo>
                  <a:lnTo>
                    <a:pt x="523" y="111"/>
                  </a:lnTo>
                  <a:lnTo>
                    <a:pt x="546" y="126"/>
                  </a:lnTo>
                  <a:lnTo>
                    <a:pt x="564" y="139"/>
                  </a:lnTo>
                  <a:lnTo>
                    <a:pt x="579" y="147"/>
                  </a:lnTo>
                  <a:lnTo>
                    <a:pt x="594" y="150"/>
                  </a:lnTo>
                  <a:lnTo>
                    <a:pt x="607" y="149"/>
                  </a:lnTo>
                  <a:lnTo>
                    <a:pt x="616" y="144"/>
                  </a:lnTo>
                  <a:lnTo>
                    <a:pt x="623" y="139"/>
                  </a:lnTo>
                  <a:lnTo>
                    <a:pt x="627" y="131"/>
                  </a:lnTo>
                  <a:lnTo>
                    <a:pt x="632" y="126"/>
                  </a:lnTo>
                  <a:lnTo>
                    <a:pt x="637" y="123"/>
                  </a:lnTo>
                  <a:lnTo>
                    <a:pt x="645" y="124"/>
                  </a:lnTo>
                  <a:lnTo>
                    <a:pt x="653" y="127"/>
                  </a:lnTo>
                  <a:lnTo>
                    <a:pt x="660" y="127"/>
                  </a:lnTo>
                  <a:lnTo>
                    <a:pt x="672" y="121"/>
                  </a:lnTo>
                  <a:lnTo>
                    <a:pt x="679" y="119"/>
                  </a:lnTo>
                  <a:lnTo>
                    <a:pt x="692" y="116"/>
                  </a:lnTo>
                  <a:lnTo>
                    <a:pt x="698" y="116"/>
                  </a:lnTo>
                  <a:lnTo>
                    <a:pt x="705" y="117"/>
                  </a:lnTo>
                  <a:lnTo>
                    <a:pt x="711" y="120"/>
                  </a:lnTo>
                  <a:lnTo>
                    <a:pt x="701" y="130"/>
                  </a:lnTo>
                  <a:lnTo>
                    <a:pt x="695" y="139"/>
                  </a:lnTo>
                  <a:lnTo>
                    <a:pt x="696" y="147"/>
                  </a:lnTo>
                  <a:lnTo>
                    <a:pt x="701" y="156"/>
                  </a:lnTo>
                  <a:lnTo>
                    <a:pt x="706" y="164"/>
                  </a:lnTo>
                  <a:lnTo>
                    <a:pt x="708" y="174"/>
                  </a:lnTo>
                  <a:lnTo>
                    <a:pt x="705" y="177"/>
                  </a:lnTo>
                  <a:lnTo>
                    <a:pt x="695" y="177"/>
                  </a:lnTo>
                  <a:lnTo>
                    <a:pt x="695" y="183"/>
                  </a:lnTo>
                  <a:lnTo>
                    <a:pt x="693" y="186"/>
                  </a:lnTo>
                  <a:lnTo>
                    <a:pt x="686" y="189"/>
                  </a:lnTo>
                  <a:lnTo>
                    <a:pt x="676" y="189"/>
                  </a:lnTo>
                  <a:lnTo>
                    <a:pt x="665" y="190"/>
                  </a:lnTo>
                  <a:lnTo>
                    <a:pt x="660" y="193"/>
                  </a:lnTo>
                  <a:lnTo>
                    <a:pt x="655" y="199"/>
                  </a:lnTo>
                  <a:lnTo>
                    <a:pt x="649" y="203"/>
                  </a:lnTo>
                  <a:lnTo>
                    <a:pt x="642" y="206"/>
                  </a:lnTo>
                  <a:lnTo>
                    <a:pt x="635" y="205"/>
                  </a:lnTo>
                  <a:lnTo>
                    <a:pt x="625" y="202"/>
                  </a:lnTo>
                  <a:lnTo>
                    <a:pt x="613" y="200"/>
                  </a:lnTo>
                  <a:lnTo>
                    <a:pt x="603" y="200"/>
                  </a:lnTo>
                  <a:lnTo>
                    <a:pt x="593" y="203"/>
                  </a:lnTo>
                  <a:lnTo>
                    <a:pt x="586" y="209"/>
                  </a:lnTo>
                  <a:lnTo>
                    <a:pt x="580" y="215"/>
                  </a:lnTo>
                  <a:lnTo>
                    <a:pt x="576" y="220"/>
                  </a:lnTo>
                  <a:lnTo>
                    <a:pt x="570" y="225"/>
                  </a:lnTo>
                  <a:lnTo>
                    <a:pt x="564" y="226"/>
                  </a:lnTo>
                  <a:lnTo>
                    <a:pt x="554" y="226"/>
                  </a:lnTo>
                  <a:lnTo>
                    <a:pt x="549" y="225"/>
                  </a:lnTo>
                  <a:lnTo>
                    <a:pt x="541" y="225"/>
                  </a:lnTo>
                  <a:lnTo>
                    <a:pt x="539" y="226"/>
                  </a:lnTo>
                  <a:lnTo>
                    <a:pt x="526" y="232"/>
                  </a:lnTo>
                  <a:lnTo>
                    <a:pt x="517" y="238"/>
                  </a:lnTo>
                  <a:lnTo>
                    <a:pt x="507" y="245"/>
                  </a:lnTo>
                  <a:lnTo>
                    <a:pt x="498" y="250"/>
                  </a:lnTo>
                  <a:lnTo>
                    <a:pt x="486" y="255"/>
                  </a:lnTo>
                  <a:lnTo>
                    <a:pt x="484" y="249"/>
                  </a:lnTo>
                  <a:lnTo>
                    <a:pt x="483" y="240"/>
                  </a:lnTo>
                  <a:lnTo>
                    <a:pt x="481" y="233"/>
                  </a:lnTo>
                  <a:lnTo>
                    <a:pt x="478" y="230"/>
                  </a:lnTo>
                  <a:lnTo>
                    <a:pt x="473" y="230"/>
                  </a:lnTo>
                  <a:lnTo>
                    <a:pt x="461" y="242"/>
                  </a:lnTo>
                  <a:lnTo>
                    <a:pt x="461" y="246"/>
                  </a:lnTo>
                  <a:lnTo>
                    <a:pt x="460" y="248"/>
                  </a:lnTo>
                  <a:lnTo>
                    <a:pt x="460" y="249"/>
                  </a:lnTo>
                  <a:lnTo>
                    <a:pt x="454" y="252"/>
                  </a:lnTo>
                  <a:lnTo>
                    <a:pt x="450" y="253"/>
                  </a:lnTo>
                  <a:lnTo>
                    <a:pt x="443" y="255"/>
                  </a:lnTo>
                  <a:lnTo>
                    <a:pt x="441" y="266"/>
                  </a:lnTo>
                  <a:lnTo>
                    <a:pt x="440" y="276"/>
                  </a:lnTo>
                  <a:lnTo>
                    <a:pt x="435" y="288"/>
                  </a:lnTo>
                  <a:lnTo>
                    <a:pt x="425" y="299"/>
                  </a:lnTo>
                  <a:lnTo>
                    <a:pt x="414" y="309"/>
                  </a:lnTo>
                  <a:lnTo>
                    <a:pt x="401" y="319"/>
                  </a:lnTo>
                  <a:lnTo>
                    <a:pt x="391" y="335"/>
                  </a:lnTo>
                  <a:lnTo>
                    <a:pt x="384" y="345"/>
                  </a:lnTo>
                  <a:lnTo>
                    <a:pt x="379" y="352"/>
                  </a:lnTo>
                  <a:lnTo>
                    <a:pt x="379" y="361"/>
                  </a:lnTo>
                  <a:lnTo>
                    <a:pt x="375" y="372"/>
                  </a:lnTo>
                  <a:lnTo>
                    <a:pt x="367" y="379"/>
                  </a:lnTo>
                  <a:lnTo>
                    <a:pt x="355" y="385"/>
                  </a:lnTo>
                  <a:lnTo>
                    <a:pt x="351" y="387"/>
                  </a:lnTo>
                  <a:lnTo>
                    <a:pt x="346" y="389"/>
                  </a:lnTo>
                  <a:lnTo>
                    <a:pt x="338" y="392"/>
                  </a:lnTo>
                  <a:lnTo>
                    <a:pt x="334" y="392"/>
                  </a:lnTo>
                  <a:lnTo>
                    <a:pt x="319" y="387"/>
                  </a:lnTo>
                  <a:lnTo>
                    <a:pt x="306" y="379"/>
                  </a:lnTo>
                  <a:lnTo>
                    <a:pt x="293" y="371"/>
                  </a:lnTo>
                  <a:lnTo>
                    <a:pt x="279" y="365"/>
                  </a:lnTo>
                  <a:lnTo>
                    <a:pt x="272" y="367"/>
                  </a:lnTo>
                  <a:lnTo>
                    <a:pt x="265" y="369"/>
                  </a:lnTo>
                  <a:lnTo>
                    <a:pt x="256" y="371"/>
                  </a:lnTo>
                  <a:lnTo>
                    <a:pt x="252" y="369"/>
                  </a:lnTo>
                  <a:lnTo>
                    <a:pt x="249" y="367"/>
                  </a:lnTo>
                  <a:lnTo>
                    <a:pt x="245" y="365"/>
                  </a:lnTo>
                  <a:lnTo>
                    <a:pt x="236" y="365"/>
                  </a:lnTo>
                  <a:lnTo>
                    <a:pt x="230" y="362"/>
                  </a:lnTo>
                  <a:lnTo>
                    <a:pt x="227" y="359"/>
                  </a:lnTo>
                  <a:lnTo>
                    <a:pt x="222" y="356"/>
                  </a:lnTo>
                  <a:lnTo>
                    <a:pt x="216" y="356"/>
                  </a:lnTo>
                  <a:lnTo>
                    <a:pt x="210" y="359"/>
                  </a:lnTo>
                  <a:lnTo>
                    <a:pt x="209" y="359"/>
                  </a:lnTo>
                  <a:lnTo>
                    <a:pt x="206" y="358"/>
                  </a:lnTo>
                  <a:lnTo>
                    <a:pt x="202" y="352"/>
                  </a:lnTo>
                  <a:lnTo>
                    <a:pt x="196" y="341"/>
                  </a:lnTo>
                  <a:lnTo>
                    <a:pt x="190" y="335"/>
                  </a:lnTo>
                  <a:lnTo>
                    <a:pt x="183" y="335"/>
                  </a:lnTo>
                  <a:lnTo>
                    <a:pt x="180" y="336"/>
                  </a:lnTo>
                  <a:lnTo>
                    <a:pt x="179" y="336"/>
                  </a:lnTo>
                  <a:lnTo>
                    <a:pt x="176" y="335"/>
                  </a:lnTo>
                  <a:lnTo>
                    <a:pt x="174" y="332"/>
                  </a:lnTo>
                  <a:lnTo>
                    <a:pt x="176" y="331"/>
                  </a:lnTo>
                  <a:lnTo>
                    <a:pt x="177" y="328"/>
                  </a:lnTo>
                  <a:lnTo>
                    <a:pt x="177" y="325"/>
                  </a:lnTo>
                  <a:lnTo>
                    <a:pt x="174" y="319"/>
                  </a:lnTo>
                  <a:lnTo>
                    <a:pt x="169" y="313"/>
                  </a:lnTo>
                  <a:lnTo>
                    <a:pt x="167" y="311"/>
                  </a:lnTo>
                  <a:lnTo>
                    <a:pt x="164" y="309"/>
                  </a:lnTo>
                  <a:lnTo>
                    <a:pt x="163" y="308"/>
                  </a:lnTo>
                  <a:lnTo>
                    <a:pt x="159" y="309"/>
                  </a:lnTo>
                  <a:lnTo>
                    <a:pt x="154" y="308"/>
                  </a:lnTo>
                  <a:lnTo>
                    <a:pt x="153" y="308"/>
                  </a:lnTo>
                  <a:lnTo>
                    <a:pt x="149" y="303"/>
                  </a:lnTo>
                  <a:lnTo>
                    <a:pt x="146" y="306"/>
                  </a:lnTo>
                  <a:lnTo>
                    <a:pt x="143" y="306"/>
                  </a:lnTo>
                  <a:lnTo>
                    <a:pt x="141" y="305"/>
                  </a:lnTo>
                  <a:lnTo>
                    <a:pt x="140" y="302"/>
                  </a:lnTo>
                  <a:lnTo>
                    <a:pt x="139" y="301"/>
                  </a:lnTo>
                  <a:lnTo>
                    <a:pt x="137" y="301"/>
                  </a:lnTo>
                  <a:lnTo>
                    <a:pt x="129" y="303"/>
                  </a:lnTo>
                  <a:lnTo>
                    <a:pt x="123" y="312"/>
                  </a:lnTo>
                  <a:lnTo>
                    <a:pt x="123" y="315"/>
                  </a:lnTo>
                  <a:lnTo>
                    <a:pt x="127" y="324"/>
                  </a:lnTo>
                  <a:lnTo>
                    <a:pt x="127" y="332"/>
                  </a:lnTo>
                  <a:lnTo>
                    <a:pt x="124" y="334"/>
                  </a:lnTo>
                  <a:lnTo>
                    <a:pt x="120" y="334"/>
                  </a:lnTo>
                  <a:lnTo>
                    <a:pt x="119" y="331"/>
                  </a:lnTo>
                  <a:lnTo>
                    <a:pt x="116" y="328"/>
                  </a:lnTo>
                  <a:lnTo>
                    <a:pt x="114" y="325"/>
                  </a:lnTo>
                  <a:lnTo>
                    <a:pt x="109" y="325"/>
                  </a:lnTo>
                  <a:lnTo>
                    <a:pt x="103" y="328"/>
                  </a:lnTo>
                  <a:lnTo>
                    <a:pt x="97" y="334"/>
                  </a:lnTo>
                  <a:lnTo>
                    <a:pt x="94" y="335"/>
                  </a:lnTo>
                  <a:lnTo>
                    <a:pt x="91" y="338"/>
                  </a:lnTo>
                  <a:lnTo>
                    <a:pt x="88" y="338"/>
                  </a:lnTo>
                  <a:lnTo>
                    <a:pt x="86" y="336"/>
                  </a:lnTo>
                  <a:lnTo>
                    <a:pt x="83" y="334"/>
                  </a:lnTo>
                  <a:lnTo>
                    <a:pt x="83" y="332"/>
                  </a:lnTo>
                  <a:lnTo>
                    <a:pt x="84" y="329"/>
                  </a:lnTo>
                  <a:lnTo>
                    <a:pt x="84" y="326"/>
                  </a:lnTo>
                  <a:lnTo>
                    <a:pt x="83" y="325"/>
                  </a:lnTo>
                  <a:lnTo>
                    <a:pt x="74" y="322"/>
                  </a:lnTo>
                  <a:lnTo>
                    <a:pt x="70" y="322"/>
                  </a:lnTo>
                  <a:lnTo>
                    <a:pt x="57" y="318"/>
                  </a:lnTo>
                  <a:lnTo>
                    <a:pt x="45" y="315"/>
                  </a:lnTo>
                  <a:lnTo>
                    <a:pt x="30" y="315"/>
                  </a:lnTo>
                  <a:lnTo>
                    <a:pt x="28" y="316"/>
                  </a:lnTo>
                  <a:lnTo>
                    <a:pt x="27" y="319"/>
                  </a:lnTo>
                  <a:lnTo>
                    <a:pt x="27" y="324"/>
                  </a:lnTo>
                  <a:lnTo>
                    <a:pt x="24" y="329"/>
                  </a:lnTo>
                  <a:lnTo>
                    <a:pt x="23" y="331"/>
                  </a:lnTo>
                  <a:lnTo>
                    <a:pt x="18" y="331"/>
                  </a:lnTo>
                  <a:lnTo>
                    <a:pt x="14" y="329"/>
                  </a:lnTo>
                  <a:lnTo>
                    <a:pt x="8" y="322"/>
                  </a:lnTo>
                  <a:lnTo>
                    <a:pt x="8" y="315"/>
                  </a:lnTo>
                  <a:lnTo>
                    <a:pt x="10" y="311"/>
                  </a:lnTo>
                  <a:lnTo>
                    <a:pt x="12" y="306"/>
                  </a:lnTo>
                  <a:lnTo>
                    <a:pt x="14" y="302"/>
                  </a:lnTo>
                  <a:lnTo>
                    <a:pt x="11" y="296"/>
                  </a:lnTo>
                  <a:lnTo>
                    <a:pt x="8" y="295"/>
                  </a:lnTo>
                  <a:lnTo>
                    <a:pt x="5" y="292"/>
                  </a:lnTo>
                  <a:lnTo>
                    <a:pt x="2" y="291"/>
                  </a:lnTo>
                  <a:lnTo>
                    <a:pt x="1" y="288"/>
                  </a:lnTo>
                  <a:lnTo>
                    <a:pt x="0" y="283"/>
                  </a:lnTo>
                  <a:lnTo>
                    <a:pt x="1" y="281"/>
                  </a:lnTo>
                  <a:lnTo>
                    <a:pt x="10" y="276"/>
                  </a:lnTo>
                  <a:lnTo>
                    <a:pt x="12" y="273"/>
                  </a:lnTo>
                  <a:lnTo>
                    <a:pt x="12" y="272"/>
                  </a:lnTo>
                  <a:lnTo>
                    <a:pt x="14" y="270"/>
                  </a:lnTo>
                  <a:lnTo>
                    <a:pt x="14" y="266"/>
                  </a:lnTo>
                  <a:lnTo>
                    <a:pt x="18" y="262"/>
                  </a:lnTo>
                  <a:lnTo>
                    <a:pt x="23" y="262"/>
                  </a:lnTo>
                  <a:lnTo>
                    <a:pt x="25" y="260"/>
                  </a:lnTo>
                  <a:lnTo>
                    <a:pt x="30" y="260"/>
                  </a:lnTo>
                  <a:lnTo>
                    <a:pt x="34" y="259"/>
                  </a:lnTo>
                  <a:lnTo>
                    <a:pt x="37" y="258"/>
                  </a:lnTo>
                  <a:lnTo>
                    <a:pt x="40" y="249"/>
                  </a:lnTo>
                  <a:lnTo>
                    <a:pt x="40" y="242"/>
                  </a:lnTo>
                  <a:lnTo>
                    <a:pt x="41" y="238"/>
                  </a:lnTo>
                  <a:lnTo>
                    <a:pt x="44" y="235"/>
                  </a:lnTo>
                  <a:lnTo>
                    <a:pt x="45" y="230"/>
                  </a:lnTo>
                  <a:lnTo>
                    <a:pt x="48" y="227"/>
                  </a:lnTo>
                  <a:lnTo>
                    <a:pt x="51" y="223"/>
                  </a:lnTo>
                  <a:lnTo>
                    <a:pt x="54" y="223"/>
                  </a:lnTo>
                  <a:lnTo>
                    <a:pt x="57" y="222"/>
                  </a:lnTo>
                  <a:lnTo>
                    <a:pt x="61" y="220"/>
                  </a:lnTo>
                  <a:lnTo>
                    <a:pt x="66" y="220"/>
                  </a:lnTo>
                  <a:lnTo>
                    <a:pt x="68" y="219"/>
                  </a:lnTo>
                  <a:lnTo>
                    <a:pt x="71" y="219"/>
                  </a:lnTo>
                  <a:lnTo>
                    <a:pt x="74" y="220"/>
                  </a:lnTo>
                  <a:lnTo>
                    <a:pt x="76" y="222"/>
                  </a:lnTo>
                  <a:lnTo>
                    <a:pt x="77" y="225"/>
                  </a:lnTo>
                  <a:lnTo>
                    <a:pt x="86" y="229"/>
                  </a:lnTo>
                  <a:lnTo>
                    <a:pt x="91" y="229"/>
                  </a:lnTo>
                  <a:lnTo>
                    <a:pt x="96" y="227"/>
                  </a:lnTo>
                  <a:lnTo>
                    <a:pt x="98" y="226"/>
                  </a:lnTo>
                  <a:lnTo>
                    <a:pt x="103" y="222"/>
                  </a:lnTo>
                  <a:lnTo>
                    <a:pt x="107" y="219"/>
                  </a:lnTo>
                  <a:lnTo>
                    <a:pt x="110" y="215"/>
                  </a:lnTo>
                  <a:lnTo>
                    <a:pt x="111" y="212"/>
                  </a:lnTo>
                  <a:lnTo>
                    <a:pt x="111" y="209"/>
                  </a:lnTo>
                  <a:lnTo>
                    <a:pt x="107" y="205"/>
                  </a:lnTo>
                  <a:lnTo>
                    <a:pt x="107" y="200"/>
                  </a:lnTo>
                  <a:lnTo>
                    <a:pt x="113" y="195"/>
                  </a:lnTo>
                  <a:lnTo>
                    <a:pt x="124" y="190"/>
                  </a:lnTo>
                  <a:lnTo>
                    <a:pt x="136" y="183"/>
                  </a:lnTo>
                  <a:lnTo>
                    <a:pt x="149" y="177"/>
                  </a:lnTo>
                  <a:lnTo>
                    <a:pt x="162" y="173"/>
                  </a:lnTo>
                  <a:lnTo>
                    <a:pt x="160" y="167"/>
                  </a:lnTo>
                  <a:lnTo>
                    <a:pt x="154" y="150"/>
                  </a:lnTo>
                  <a:lnTo>
                    <a:pt x="152" y="144"/>
                  </a:lnTo>
                  <a:lnTo>
                    <a:pt x="149" y="146"/>
                  </a:lnTo>
                  <a:lnTo>
                    <a:pt x="144" y="149"/>
                  </a:lnTo>
                  <a:lnTo>
                    <a:pt x="140" y="150"/>
                  </a:lnTo>
                  <a:lnTo>
                    <a:pt x="139" y="150"/>
                  </a:lnTo>
                  <a:lnTo>
                    <a:pt x="139" y="149"/>
                  </a:lnTo>
                  <a:lnTo>
                    <a:pt x="137" y="147"/>
                  </a:lnTo>
                  <a:lnTo>
                    <a:pt x="137" y="146"/>
                  </a:lnTo>
                  <a:lnTo>
                    <a:pt x="133" y="147"/>
                  </a:lnTo>
                  <a:lnTo>
                    <a:pt x="126" y="150"/>
                  </a:lnTo>
                  <a:lnTo>
                    <a:pt x="114" y="156"/>
                  </a:lnTo>
                  <a:lnTo>
                    <a:pt x="111" y="156"/>
                  </a:lnTo>
                  <a:lnTo>
                    <a:pt x="110" y="153"/>
                  </a:lnTo>
                  <a:lnTo>
                    <a:pt x="110" y="152"/>
                  </a:lnTo>
                  <a:lnTo>
                    <a:pt x="109" y="150"/>
                  </a:lnTo>
                  <a:lnTo>
                    <a:pt x="107" y="147"/>
                  </a:lnTo>
                  <a:lnTo>
                    <a:pt x="101" y="147"/>
                  </a:lnTo>
                  <a:lnTo>
                    <a:pt x="96" y="150"/>
                  </a:lnTo>
                  <a:lnTo>
                    <a:pt x="93" y="150"/>
                  </a:lnTo>
                  <a:lnTo>
                    <a:pt x="91" y="149"/>
                  </a:lnTo>
                  <a:lnTo>
                    <a:pt x="94" y="146"/>
                  </a:lnTo>
                  <a:lnTo>
                    <a:pt x="96" y="143"/>
                  </a:lnTo>
                  <a:lnTo>
                    <a:pt x="96" y="139"/>
                  </a:lnTo>
                  <a:lnTo>
                    <a:pt x="97" y="134"/>
                  </a:lnTo>
                  <a:lnTo>
                    <a:pt x="97" y="130"/>
                  </a:lnTo>
                  <a:lnTo>
                    <a:pt x="101" y="130"/>
                  </a:lnTo>
                  <a:lnTo>
                    <a:pt x="106" y="129"/>
                  </a:lnTo>
                  <a:lnTo>
                    <a:pt x="109" y="127"/>
                  </a:lnTo>
                  <a:lnTo>
                    <a:pt x="110" y="124"/>
                  </a:lnTo>
                  <a:lnTo>
                    <a:pt x="110" y="120"/>
                  </a:lnTo>
                  <a:lnTo>
                    <a:pt x="114" y="111"/>
                  </a:lnTo>
                  <a:lnTo>
                    <a:pt x="130" y="111"/>
                  </a:lnTo>
                  <a:lnTo>
                    <a:pt x="136" y="110"/>
                  </a:lnTo>
                  <a:lnTo>
                    <a:pt x="136" y="104"/>
                  </a:lnTo>
                  <a:lnTo>
                    <a:pt x="134" y="97"/>
                  </a:lnTo>
                  <a:lnTo>
                    <a:pt x="131" y="90"/>
                  </a:lnTo>
                  <a:lnTo>
                    <a:pt x="130" y="83"/>
                  </a:lnTo>
                  <a:lnTo>
                    <a:pt x="133" y="78"/>
                  </a:lnTo>
                  <a:lnTo>
                    <a:pt x="139" y="76"/>
                  </a:lnTo>
                  <a:lnTo>
                    <a:pt x="146" y="73"/>
                  </a:lnTo>
                  <a:lnTo>
                    <a:pt x="152" y="70"/>
                  </a:lnTo>
                  <a:lnTo>
                    <a:pt x="154" y="64"/>
                  </a:lnTo>
                  <a:lnTo>
                    <a:pt x="153" y="53"/>
                  </a:lnTo>
                  <a:lnTo>
                    <a:pt x="147" y="40"/>
                  </a:lnTo>
                  <a:lnTo>
                    <a:pt x="137" y="28"/>
                  </a:lnTo>
                  <a:lnTo>
                    <a:pt x="137" y="25"/>
                  </a:lnTo>
                  <a:lnTo>
                    <a:pt x="136" y="23"/>
                  </a:lnTo>
                  <a:lnTo>
                    <a:pt x="136" y="15"/>
                  </a:lnTo>
                  <a:lnTo>
                    <a:pt x="137" y="14"/>
                  </a:lnTo>
                  <a:lnTo>
                    <a:pt x="139" y="11"/>
                  </a:lnTo>
                  <a:lnTo>
                    <a:pt x="140" y="11"/>
                  </a:lnTo>
                  <a:lnTo>
                    <a:pt x="150" y="17"/>
                  </a:lnTo>
                  <a:lnTo>
                    <a:pt x="157" y="23"/>
                  </a:lnTo>
                  <a:lnTo>
                    <a:pt x="162" y="30"/>
                  </a:lnTo>
                  <a:lnTo>
                    <a:pt x="167" y="38"/>
                  </a:lnTo>
                  <a:lnTo>
                    <a:pt x="174" y="44"/>
                  </a:lnTo>
                  <a:lnTo>
                    <a:pt x="183" y="48"/>
                  </a:lnTo>
                  <a:lnTo>
                    <a:pt x="193" y="54"/>
                  </a:lnTo>
                  <a:lnTo>
                    <a:pt x="197" y="57"/>
                  </a:lnTo>
                  <a:lnTo>
                    <a:pt x="199" y="61"/>
                  </a:lnTo>
                  <a:lnTo>
                    <a:pt x="200" y="64"/>
                  </a:lnTo>
                  <a:lnTo>
                    <a:pt x="200" y="67"/>
                  </a:lnTo>
                  <a:lnTo>
                    <a:pt x="199" y="70"/>
                  </a:lnTo>
                  <a:lnTo>
                    <a:pt x="199" y="74"/>
                  </a:lnTo>
                  <a:lnTo>
                    <a:pt x="200" y="76"/>
                  </a:lnTo>
                  <a:lnTo>
                    <a:pt x="220" y="76"/>
                  </a:lnTo>
                  <a:lnTo>
                    <a:pt x="225" y="77"/>
                  </a:lnTo>
                  <a:lnTo>
                    <a:pt x="238" y="86"/>
                  </a:lnTo>
                  <a:lnTo>
                    <a:pt x="246" y="86"/>
                  </a:lnTo>
                  <a:lnTo>
                    <a:pt x="248" y="87"/>
                  </a:lnTo>
                  <a:lnTo>
                    <a:pt x="248" y="94"/>
                  </a:lnTo>
                  <a:lnTo>
                    <a:pt x="250" y="97"/>
                  </a:lnTo>
                  <a:lnTo>
                    <a:pt x="256" y="97"/>
                  </a:lnTo>
                  <a:lnTo>
                    <a:pt x="262" y="96"/>
                  </a:lnTo>
                  <a:lnTo>
                    <a:pt x="266" y="93"/>
                  </a:lnTo>
                  <a:lnTo>
                    <a:pt x="269" y="90"/>
                  </a:lnTo>
                  <a:lnTo>
                    <a:pt x="268" y="88"/>
                  </a:lnTo>
                  <a:lnTo>
                    <a:pt x="262" y="77"/>
                  </a:lnTo>
                  <a:lnTo>
                    <a:pt x="262" y="73"/>
                  </a:lnTo>
                  <a:lnTo>
                    <a:pt x="263" y="68"/>
                  </a:lnTo>
                  <a:lnTo>
                    <a:pt x="266" y="63"/>
                  </a:lnTo>
                  <a:lnTo>
                    <a:pt x="268" y="58"/>
                  </a:lnTo>
                  <a:lnTo>
                    <a:pt x="268" y="53"/>
                  </a:lnTo>
                  <a:lnTo>
                    <a:pt x="266" y="50"/>
                  </a:lnTo>
                  <a:lnTo>
                    <a:pt x="259" y="43"/>
                  </a:lnTo>
                  <a:lnTo>
                    <a:pt x="260" y="40"/>
                  </a:lnTo>
                  <a:lnTo>
                    <a:pt x="281" y="20"/>
                  </a:lnTo>
                  <a:lnTo>
                    <a:pt x="292" y="10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C8D3E3"/>
            </a:solidFill>
            <a:ln w="9525">
              <a:solidFill>
                <a:srgbClr val="DEEBF7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95" name="Freeform 90"/>
            <p:cNvSpPr>
              <a:spLocks/>
            </p:cNvSpPr>
            <p:nvPr/>
          </p:nvSpPr>
          <p:spPr bwMode="auto">
            <a:xfrm>
              <a:off x="2060383" y="4029709"/>
              <a:ext cx="385274" cy="510100"/>
            </a:xfrm>
            <a:custGeom>
              <a:avLst/>
              <a:gdLst/>
              <a:ahLst/>
              <a:cxnLst>
                <a:cxn ang="0">
                  <a:pos x="140" y="11"/>
                </a:cxn>
                <a:cxn ang="0">
                  <a:pos x="156" y="28"/>
                </a:cxn>
                <a:cxn ang="0">
                  <a:pos x="172" y="38"/>
                </a:cxn>
                <a:cxn ang="0">
                  <a:pos x="181" y="43"/>
                </a:cxn>
                <a:cxn ang="0">
                  <a:pos x="186" y="52"/>
                </a:cxn>
                <a:cxn ang="0">
                  <a:pos x="208" y="74"/>
                </a:cxn>
                <a:cxn ang="0">
                  <a:pos x="225" y="88"/>
                </a:cxn>
                <a:cxn ang="0">
                  <a:pos x="246" y="125"/>
                </a:cxn>
                <a:cxn ang="0">
                  <a:pos x="236" y="131"/>
                </a:cxn>
                <a:cxn ang="0">
                  <a:pos x="245" y="142"/>
                </a:cxn>
                <a:cxn ang="0">
                  <a:pos x="231" y="150"/>
                </a:cxn>
                <a:cxn ang="0">
                  <a:pos x="218" y="154"/>
                </a:cxn>
                <a:cxn ang="0">
                  <a:pos x="208" y="148"/>
                </a:cxn>
                <a:cxn ang="0">
                  <a:pos x="181" y="145"/>
                </a:cxn>
                <a:cxn ang="0">
                  <a:pos x="178" y="137"/>
                </a:cxn>
                <a:cxn ang="0">
                  <a:pos x="178" y="118"/>
                </a:cxn>
                <a:cxn ang="0">
                  <a:pos x="148" y="129"/>
                </a:cxn>
                <a:cxn ang="0">
                  <a:pos x="149" y="171"/>
                </a:cxn>
                <a:cxn ang="0">
                  <a:pos x="160" y="168"/>
                </a:cxn>
                <a:cxn ang="0">
                  <a:pos x="169" y="175"/>
                </a:cxn>
                <a:cxn ang="0">
                  <a:pos x="173" y="184"/>
                </a:cxn>
                <a:cxn ang="0">
                  <a:pos x="201" y="190"/>
                </a:cxn>
                <a:cxn ang="0">
                  <a:pos x="213" y="184"/>
                </a:cxn>
                <a:cxn ang="0">
                  <a:pos x="225" y="194"/>
                </a:cxn>
                <a:cxn ang="0">
                  <a:pos x="218" y="200"/>
                </a:cxn>
                <a:cxn ang="0">
                  <a:pos x="208" y="208"/>
                </a:cxn>
                <a:cxn ang="0">
                  <a:pos x="201" y="218"/>
                </a:cxn>
                <a:cxn ang="0">
                  <a:pos x="166" y="208"/>
                </a:cxn>
                <a:cxn ang="0">
                  <a:pos x="162" y="217"/>
                </a:cxn>
                <a:cxn ang="0">
                  <a:pos x="150" y="238"/>
                </a:cxn>
                <a:cxn ang="0">
                  <a:pos x="120" y="274"/>
                </a:cxn>
                <a:cxn ang="0">
                  <a:pos x="99" y="300"/>
                </a:cxn>
                <a:cxn ang="0">
                  <a:pos x="74" y="319"/>
                </a:cxn>
                <a:cxn ang="0">
                  <a:pos x="66" y="313"/>
                </a:cxn>
                <a:cxn ang="0">
                  <a:pos x="53" y="304"/>
                </a:cxn>
                <a:cxn ang="0">
                  <a:pos x="29" y="299"/>
                </a:cxn>
                <a:cxn ang="0">
                  <a:pos x="31" y="290"/>
                </a:cxn>
                <a:cxn ang="0">
                  <a:pos x="17" y="296"/>
                </a:cxn>
                <a:cxn ang="0">
                  <a:pos x="10" y="289"/>
                </a:cxn>
                <a:cxn ang="0">
                  <a:pos x="24" y="261"/>
                </a:cxn>
                <a:cxn ang="0">
                  <a:pos x="24" y="250"/>
                </a:cxn>
                <a:cxn ang="0">
                  <a:pos x="34" y="226"/>
                </a:cxn>
                <a:cxn ang="0">
                  <a:pos x="7" y="227"/>
                </a:cxn>
                <a:cxn ang="0">
                  <a:pos x="6" y="200"/>
                </a:cxn>
                <a:cxn ang="0">
                  <a:pos x="8" y="194"/>
                </a:cxn>
                <a:cxn ang="0">
                  <a:pos x="8" y="177"/>
                </a:cxn>
                <a:cxn ang="0">
                  <a:pos x="7" y="145"/>
                </a:cxn>
                <a:cxn ang="0">
                  <a:pos x="10" y="101"/>
                </a:cxn>
                <a:cxn ang="0">
                  <a:pos x="50" y="52"/>
                </a:cxn>
                <a:cxn ang="0">
                  <a:pos x="60" y="39"/>
                </a:cxn>
                <a:cxn ang="0">
                  <a:pos x="97" y="33"/>
                </a:cxn>
                <a:cxn ang="0">
                  <a:pos x="105" y="36"/>
                </a:cxn>
                <a:cxn ang="0">
                  <a:pos x="97" y="18"/>
                </a:cxn>
                <a:cxn ang="0">
                  <a:pos x="122" y="6"/>
                </a:cxn>
              </a:cxnLst>
              <a:rect l="0" t="0" r="r" b="b"/>
              <a:pathLst>
                <a:path w="249" h="319">
                  <a:moveTo>
                    <a:pt x="129" y="0"/>
                  </a:moveTo>
                  <a:lnTo>
                    <a:pt x="130" y="0"/>
                  </a:lnTo>
                  <a:lnTo>
                    <a:pt x="138" y="5"/>
                  </a:lnTo>
                  <a:lnTo>
                    <a:pt x="140" y="11"/>
                  </a:lnTo>
                  <a:lnTo>
                    <a:pt x="143" y="18"/>
                  </a:lnTo>
                  <a:lnTo>
                    <a:pt x="149" y="25"/>
                  </a:lnTo>
                  <a:lnTo>
                    <a:pt x="152" y="26"/>
                  </a:lnTo>
                  <a:lnTo>
                    <a:pt x="156" y="28"/>
                  </a:lnTo>
                  <a:lnTo>
                    <a:pt x="166" y="28"/>
                  </a:lnTo>
                  <a:lnTo>
                    <a:pt x="169" y="31"/>
                  </a:lnTo>
                  <a:lnTo>
                    <a:pt x="172" y="36"/>
                  </a:lnTo>
                  <a:lnTo>
                    <a:pt x="172" y="38"/>
                  </a:lnTo>
                  <a:lnTo>
                    <a:pt x="173" y="41"/>
                  </a:lnTo>
                  <a:lnTo>
                    <a:pt x="176" y="42"/>
                  </a:lnTo>
                  <a:lnTo>
                    <a:pt x="178" y="43"/>
                  </a:lnTo>
                  <a:lnTo>
                    <a:pt x="181" y="43"/>
                  </a:lnTo>
                  <a:lnTo>
                    <a:pt x="183" y="45"/>
                  </a:lnTo>
                  <a:lnTo>
                    <a:pt x="185" y="46"/>
                  </a:lnTo>
                  <a:lnTo>
                    <a:pt x="186" y="49"/>
                  </a:lnTo>
                  <a:lnTo>
                    <a:pt x="186" y="52"/>
                  </a:lnTo>
                  <a:lnTo>
                    <a:pt x="191" y="61"/>
                  </a:lnTo>
                  <a:lnTo>
                    <a:pt x="199" y="64"/>
                  </a:lnTo>
                  <a:lnTo>
                    <a:pt x="205" y="62"/>
                  </a:lnTo>
                  <a:lnTo>
                    <a:pt x="208" y="74"/>
                  </a:lnTo>
                  <a:lnTo>
                    <a:pt x="212" y="81"/>
                  </a:lnTo>
                  <a:lnTo>
                    <a:pt x="216" y="84"/>
                  </a:lnTo>
                  <a:lnTo>
                    <a:pt x="221" y="85"/>
                  </a:lnTo>
                  <a:lnTo>
                    <a:pt x="225" y="88"/>
                  </a:lnTo>
                  <a:lnTo>
                    <a:pt x="249" y="112"/>
                  </a:lnTo>
                  <a:lnTo>
                    <a:pt x="249" y="124"/>
                  </a:lnTo>
                  <a:lnTo>
                    <a:pt x="248" y="125"/>
                  </a:lnTo>
                  <a:lnTo>
                    <a:pt x="246" y="125"/>
                  </a:lnTo>
                  <a:lnTo>
                    <a:pt x="244" y="127"/>
                  </a:lnTo>
                  <a:lnTo>
                    <a:pt x="239" y="127"/>
                  </a:lnTo>
                  <a:lnTo>
                    <a:pt x="238" y="128"/>
                  </a:lnTo>
                  <a:lnTo>
                    <a:pt x="236" y="131"/>
                  </a:lnTo>
                  <a:lnTo>
                    <a:pt x="236" y="137"/>
                  </a:lnTo>
                  <a:lnTo>
                    <a:pt x="239" y="138"/>
                  </a:lnTo>
                  <a:lnTo>
                    <a:pt x="242" y="141"/>
                  </a:lnTo>
                  <a:lnTo>
                    <a:pt x="245" y="142"/>
                  </a:lnTo>
                  <a:lnTo>
                    <a:pt x="245" y="148"/>
                  </a:lnTo>
                  <a:lnTo>
                    <a:pt x="239" y="152"/>
                  </a:lnTo>
                  <a:lnTo>
                    <a:pt x="235" y="152"/>
                  </a:lnTo>
                  <a:lnTo>
                    <a:pt x="231" y="150"/>
                  </a:lnTo>
                  <a:lnTo>
                    <a:pt x="226" y="148"/>
                  </a:lnTo>
                  <a:lnTo>
                    <a:pt x="222" y="150"/>
                  </a:lnTo>
                  <a:lnTo>
                    <a:pt x="221" y="152"/>
                  </a:lnTo>
                  <a:lnTo>
                    <a:pt x="218" y="154"/>
                  </a:lnTo>
                  <a:lnTo>
                    <a:pt x="216" y="157"/>
                  </a:lnTo>
                  <a:lnTo>
                    <a:pt x="215" y="157"/>
                  </a:lnTo>
                  <a:lnTo>
                    <a:pt x="211" y="154"/>
                  </a:lnTo>
                  <a:lnTo>
                    <a:pt x="208" y="148"/>
                  </a:lnTo>
                  <a:lnTo>
                    <a:pt x="202" y="145"/>
                  </a:lnTo>
                  <a:lnTo>
                    <a:pt x="191" y="144"/>
                  </a:lnTo>
                  <a:lnTo>
                    <a:pt x="185" y="144"/>
                  </a:lnTo>
                  <a:lnTo>
                    <a:pt x="181" y="145"/>
                  </a:lnTo>
                  <a:lnTo>
                    <a:pt x="173" y="145"/>
                  </a:lnTo>
                  <a:lnTo>
                    <a:pt x="173" y="141"/>
                  </a:lnTo>
                  <a:lnTo>
                    <a:pt x="176" y="140"/>
                  </a:lnTo>
                  <a:lnTo>
                    <a:pt x="178" y="137"/>
                  </a:lnTo>
                  <a:lnTo>
                    <a:pt x="181" y="134"/>
                  </a:lnTo>
                  <a:lnTo>
                    <a:pt x="183" y="132"/>
                  </a:lnTo>
                  <a:lnTo>
                    <a:pt x="183" y="125"/>
                  </a:lnTo>
                  <a:lnTo>
                    <a:pt x="178" y="118"/>
                  </a:lnTo>
                  <a:lnTo>
                    <a:pt x="170" y="112"/>
                  </a:lnTo>
                  <a:lnTo>
                    <a:pt x="160" y="112"/>
                  </a:lnTo>
                  <a:lnTo>
                    <a:pt x="153" y="119"/>
                  </a:lnTo>
                  <a:lnTo>
                    <a:pt x="148" y="129"/>
                  </a:lnTo>
                  <a:lnTo>
                    <a:pt x="143" y="141"/>
                  </a:lnTo>
                  <a:lnTo>
                    <a:pt x="142" y="152"/>
                  </a:lnTo>
                  <a:lnTo>
                    <a:pt x="143" y="162"/>
                  </a:lnTo>
                  <a:lnTo>
                    <a:pt x="149" y="171"/>
                  </a:lnTo>
                  <a:lnTo>
                    <a:pt x="152" y="172"/>
                  </a:lnTo>
                  <a:lnTo>
                    <a:pt x="155" y="172"/>
                  </a:lnTo>
                  <a:lnTo>
                    <a:pt x="158" y="171"/>
                  </a:lnTo>
                  <a:lnTo>
                    <a:pt x="160" y="168"/>
                  </a:lnTo>
                  <a:lnTo>
                    <a:pt x="166" y="168"/>
                  </a:lnTo>
                  <a:lnTo>
                    <a:pt x="168" y="170"/>
                  </a:lnTo>
                  <a:lnTo>
                    <a:pt x="169" y="172"/>
                  </a:lnTo>
                  <a:lnTo>
                    <a:pt x="169" y="175"/>
                  </a:lnTo>
                  <a:lnTo>
                    <a:pt x="170" y="177"/>
                  </a:lnTo>
                  <a:lnTo>
                    <a:pt x="170" y="180"/>
                  </a:lnTo>
                  <a:lnTo>
                    <a:pt x="172" y="183"/>
                  </a:lnTo>
                  <a:lnTo>
                    <a:pt x="173" y="184"/>
                  </a:lnTo>
                  <a:lnTo>
                    <a:pt x="181" y="184"/>
                  </a:lnTo>
                  <a:lnTo>
                    <a:pt x="183" y="183"/>
                  </a:lnTo>
                  <a:lnTo>
                    <a:pt x="186" y="183"/>
                  </a:lnTo>
                  <a:lnTo>
                    <a:pt x="201" y="190"/>
                  </a:lnTo>
                  <a:lnTo>
                    <a:pt x="203" y="190"/>
                  </a:lnTo>
                  <a:lnTo>
                    <a:pt x="209" y="187"/>
                  </a:lnTo>
                  <a:lnTo>
                    <a:pt x="211" y="185"/>
                  </a:lnTo>
                  <a:lnTo>
                    <a:pt x="213" y="184"/>
                  </a:lnTo>
                  <a:lnTo>
                    <a:pt x="216" y="184"/>
                  </a:lnTo>
                  <a:lnTo>
                    <a:pt x="222" y="187"/>
                  </a:lnTo>
                  <a:lnTo>
                    <a:pt x="224" y="191"/>
                  </a:lnTo>
                  <a:lnTo>
                    <a:pt x="225" y="194"/>
                  </a:lnTo>
                  <a:lnTo>
                    <a:pt x="224" y="197"/>
                  </a:lnTo>
                  <a:lnTo>
                    <a:pt x="222" y="198"/>
                  </a:lnTo>
                  <a:lnTo>
                    <a:pt x="219" y="200"/>
                  </a:lnTo>
                  <a:lnTo>
                    <a:pt x="218" y="200"/>
                  </a:lnTo>
                  <a:lnTo>
                    <a:pt x="215" y="201"/>
                  </a:lnTo>
                  <a:lnTo>
                    <a:pt x="212" y="201"/>
                  </a:lnTo>
                  <a:lnTo>
                    <a:pt x="208" y="205"/>
                  </a:lnTo>
                  <a:lnTo>
                    <a:pt x="208" y="208"/>
                  </a:lnTo>
                  <a:lnTo>
                    <a:pt x="206" y="211"/>
                  </a:lnTo>
                  <a:lnTo>
                    <a:pt x="206" y="215"/>
                  </a:lnTo>
                  <a:lnTo>
                    <a:pt x="203" y="218"/>
                  </a:lnTo>
                  <a:lnTo>
                    <a:pt x="201" y="218"/>
                  </a:lnTo>
                  <a:lnTo>
                    <a:pt x="192" y="214"/>
                  </a:lnTo>
                  <a:lnTo>
                    <a:pt x="188" y="213"/>
                  </a:lnTo>
                  <a:lnTo>
                    <a:pt x="170" y="208"/>
                  </a:lnTo>
                  <a:lnTo>
                    <a:pt x="166" y="208"/>
                  </a:lnTo>
                  <a:lnTo>
                    <a:pt x="165" y="211"/>
                  </a:lnTo>
                  <a:lnTo>
                    <a:pt x="163" y="213"/>
                  </a:lnTo>
                  <a:lnTo>
                    <a:pt x="163" y="215"/>
                  </a:lnTo>
                  <a:lnTo>
                    <a:pt x="162" y="217"/>
                  </a:lnTo>
                  <a:lnTo>
                    <a:pt x="162" y="220"/>
                  </a:lnTo>
                  <a:lnTo>
                    <a:pt x="160" y="224"/>
                  </a:lnTo>
                  <a:lnTo>
                    <a:pt x="158" y="228"/>
                  </a:lnTo>
                  <a:lnTo>
                    <a:pt x="150" y="238"/>
                  </a:lnTo>
                  <a:lnTo>
                    <a:pt x="140" y="251"/>
                  </a:lnTo>
                  <a:lnTo>
                    <a:pt x="130" y="266"/>
                  </a:lnTo>
                  <a:lnTo>
                    <a:pt x="126" y="270"/>
                  </a:lnTo>
                  <a:lnTo>
                    <a:pt x="120" y="274"/>
                  </a:lnTo>
                  <a:lnTo>
                    <a:pt x="116" y="279"/>
                  </a:lnTo>
                  <a:lnTo>
                    <a:pt x="112" y="287"/>
                  </a:lnTo>
                  <a:lnTo>
                    <a:pt x="109" y="300"/>
                  </a:lnTo>
                  <a:lnTo>
                    <a:pt x="99" y="300"/>
                  </a:lnTo>
                  <a:lnTo>
                    <a:pt x="95" y="301"/>
                  </a:lnTo>
                  <a:lnTo>
                    <a:pt x="89" y="304"/>
                  </a:lnTo>
                  <a:lnTo>
                    <a:pt x="80" y="317"/>
                  </a:lnTo>
                  <a:lnTo>
                    <a:pt x="74" y="319"/>
                  </a:lnTo>
                  <a:lnTo>
                    <a:pt x="66" y="319"/>
                  </a:lnTo>
                  <a:lnTo>
                    <a:pt x="64" y="317"/>
                  </a:lnTo>
                  <a:lnTo>
                    <a:pt x="66" y="316"/>
                  </a:lnTo>
                  <a:lnTo>
                    <a:pt x="66" y="313"/>
                  </a:lnTo>
                  <a:lnTo>
                    <a:pt x="67" y="312"/>
                  </a:lnTo>
                  <a:lnTo>
                    <a:pt x="66" y="309"/>
                  </a:lnTo>
                  <a:lnTo>
                    <a:pt x="62" y="306"/>
                  </a:lnTo>
                  <a:lnTo>
                    <a:pt x="53" y="304"/>
                  </a:lnTo>
                  <a:lnTo>
                    <a:pt x="44" y="304"/>
                  </a:lnTo>
                  <a:lnTo>
                    <a:pt x="33" y="303"/>
                  </a:lnTo>
                  <a:lnTo>
                    <a:pt x="30" y="301"/>
                  </a:lnTo>
                  <a:lnTo>
                    <a:pt x="29" y="299"/>
                  </a:lnTo>
                  <a:lnTo>
                    <a:pt x="30" y="297"/>
                  </a:lnTo>
                  <a:lnTo>
                    <a:pt x="30" y="294"/>
                  </a:lnTo>
                  <a:lnTo>
                    <a:pt x="31" y="293"/>
                  </a:lnTo>
                  <a:lnTo>
                    <a:pt x="31" y="290"/>
                  </a:lnTo>
                  <a:lnTo>
                    <a:pt x="27" y="290"/>
                  </a:lnTo>
                  <a:lnTo>
                    <a:pt x="24" y="291"/>
                  </a:lnTo>
                  <a:lnTo>
                    <a:pt x="21" y="294"/>
                  </a:lnTo>
                  <a:lnTo>
                    <a:pt x="17" y="296"/>
                  </a:lnTo>
                  <a:lnTo>
                    <a:pt x="14" y="297"/>
                  </a:lnTo>
                  <a:lnTo>
                    <a:pt x="11" y="297"/>
                  </a:lnTo>
                  <a:lnTo>
                    <a:pt x="8" y="294"/>
                  </a:lnTo>
                  <a:lnTo>
                    <a:pt x="10" y="289"/>
                  </a:lnTo>
                  <a:lnTo>
                    <a:pt x="23" y="276"/>
                  </a:lnTo>
                  <a:lnTo>
                    <a:pt x="27" y="270"/>
                  </a:lnTo>
                  <a:lnTo>
                    <a:pt x="27" y="264"/>
                  </a:lnTo>
                  <a:lnTo>
                    <a:pt x="24" y="261"/>
                  </a:lnTo>
                  <a:lnTo>
                    <a:pt x="23" y="261"/>
                  </a:lnTo>
                  <a:lnTo>
                    <a:pt x="21" y="260"/>
                  </a:lnTo>
                  <a:lnTo>
                    <a:pt x="21" y="256"/>
                  </a:lnTo>
                  <a:lnTo>
                    <a:pt x="24" y="250"/>
                  </a:lnTo>
                  <a:lnTo>
                    <a:pt x="30" y="246"/>
                  </a:lnTo>
                  <a:lnTo>
                    <a:pt x="34" y="240"/>
                  </a:lnTo>
                  <a:lnTo>
                    <a:pt x="37" y="234"/>
                  </a:lnTo>
                  <a:lnTo>
                    <a:pt x="34" y="226"/>
                  </a:lnTo>
                  <a:lnTo>
                    <a:pt x="31" y="224"/>
                  </a:lnTo>
                  <a:lnTo>
                    <a:pt x="17" y="231"/>
                  </a:lnTo>
                  <a:lnTo>
                    <a:pt x="13" y="230"/>
                  </a:lnTo>
                  <a:lnTo>
                    <a:pt x="7" y="227"/>
                  </a:lnTo>
                  <a:lnTo>
                    <a:pt x="3" y="220"/>
                  </a:lnTo>
                  <a:lnTo>
                    <a:pt x="1" y="210"/>
                  </a:lnTo>
                  <a:lnTo>
                    <a:pt x="3" y="201"/>
                  </a:lnTo>
                  <a:lnTo>
                    <a:pt x="6" y="200"/>
                  </a:lnTo>
                  <a:lnTo>
                    <a:pt x="8" y="200"/>
                  </a:lnTo>
                  <a:lnTo>
                    <a:pt x="10" y="198"/>
                  </a:lnTo>
                  <a:lnTo>
                    <a:pt x="10" y="195"/>
                  </a:lnTo>
                  <a:lnTo>
                    <a:pt x="8" y="194"/>
                  </a:lnTo>
                  <a:lnTo>
                    <a:pt x="8" y="191"/>
                  </a:lnTo>
                  <a:lnTo>
                    <a:pt x="7" y="188"/>
                  </a:lnTo>
                  <a:lnTo>
                    <a:pt x="7" y="184"/>
                  </a:lnTo>
                  <a:lnTo>
                    <a:pt x="8" y="177"/>
                  </a:lnTo>
                  <a:lnTo>
                    <a:pt x="13" y="168"/>
                  </a:lnTo>
                  <a:lnTo>
                    <a:pt x="14" y="157"/>
                  </a:lnTo>
                  <a:lnTo>
                    <a:pt x="13" y="151"/>
                  </a:lnTo>
                  <a:lnTo>
                    <a:pt x="7" y="145"/>
                  </a:lnTo>
                  <a:lnTo>
                    <a:pt x="3" y="140"/>
                  </a:lnTo>
                  <a:lnTo>
                    <a:pt x="0" y="134"/>
                  </a:lnTo>
                  <a:lnTo>
                    <a:pt x="3" y="115"/>
                  </a:lnTo>
                  <a:lnTo>
                    <a:pt x="10" y="101"/>
                  </a:lnTo>
                  <a:lnTo>
                    <a:pt x="19" y="86"/>
                  </a:lnTo>
                  <a:lnTo>
                    <a:pt x="34" y="74"/>
                  </a:lnTo>
                  <a:lnTo>
                    <a:pt x="49" y="59"/>
                  </a:lnTo>
                  <a:lnTo>
                    <a:pt x="50" y="52"/>
                  </a:lnTo>
                  <a:lnTo>
                    <a:pt x="44" y="41"/>
                  </a:lnTo>
                  <a:lnTo>
                    <a:pt x="44" y="36"/>
                  </a:lnTo>
                  <a:lnTo>
                    <a:pt x="52" y="35"/>
                  </a:lnTo>
                  <a:lnTo>
                    <a:pt x="60" y="39"/>
                  </a:lnTo>
                  <a:lnTo>
                    <a:pt x="70" y="41"/>
                  </a:lnTo>
                  <a:lnTo>
                    <a:pt x="79" y="41"/>
                  </a:lnTo>
                  <a:lnTo>
                    <a:pt x="90" y="35"/>
                  </a:lnTo>
                  <a:lnTo>
                    <a:pt x="97" y="33"/>
                  </a:lnTo>
                  <a:lnTo>
                    <a:pt x="99" y="35"/>
                  </a:lnTo>
                  <a:lnTo>
                    <a:pt x="100" y="38"/>
                  </a:lnTo>
                  <a:lnTo>
                    <a:pt x="103" y="38"/>
                  </a:lnTo>
                  <a:lnTo>
                    <a:pt x="105" y="36"/>
                  </a:lnTo>
                  <a:lnTo>
                    <a:pt x="106" y="29"/>
                  </a:lnTo>
                  <a:lnTo>
                    <a:pt x="103" y="25"/>
                  </a:lnTo>
                  <a:lnTo>
                    <a:pt x="100" y="22"/>
                  </a:lnTo>
                  <a:lnTo>
                    <a:pt x="97" y="18"/>
                  </a:lnTo>
                  <a:lnTo>
                    <a:pt x="97" y="13"/>
                  </a:lnTo>
                  <a:lnTo>
                    <a:pt x="112" y="13"/>
                  </a:lnTo>
                  <a:lnTo>
                    <a:pt x="117" y="8"/>
                  </a:lnTo>
                  <a:lnTo>
                    <a:pt x="122" y="6"/>
                  </a:lnTo>
                  <a:lnTo>
                    <a:pt x="127" y="3"/>
                  </a:lnTo>
                  <a:lnTo>
                    <a:pt x="129" y="2"/>
                  </a:lnTo>
                  <a:lnTo>
                    <a:pt x="129" y="0"/>
                  </a:lnTo>
                  <a:close/>
                </a:path>
              </a:pathLst>
            </a:custGeom>
            <a:solidFill>
              <a:srgbClr val="5F95CA"/>
            </a:solidFill>
            <a:ln w="9525">
              <a:solidFill>
                <a:srgbClr val="DEEBF7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b="1">
                <a:solidFill>
                  <a:prstClr val="black"/>
                </a:solidFill>
              </a:endParaRPr>
            </a:p>
          </p:txBody>
        </p:sp>
        <p:sp>
          <p:nvSpPr>
            <p:cNvPr id="96" name="Freeform 91"/>
            <p:cNvSpPr>
              <a:spLocks/>
            </p:cNvSpPr>
            <p:nvPr/>
          </p:nvSpPr>
          <p:spPr bwMode="auto">
            <a:xfrm>
              <a:off x="1998492" y="3423666"/>
              <a:ext cx="462638" cy="510100"/>
            </a:xfrm>
            <a:custGeom>
              <a:avLst/>
              <a:gdLst/>
              <a:ahLst/>
              <a:cxnLst>
                <a:cxn ang="0">
                  <a:pos x="200" y="5"/>
                </a:cxn>
                <a:cxn ang="0">
                  <a:pos x="206" y="31"/>
                </a:cxn>
                <a:cxn ang="0">
                  <a:pos x="196" y="46"/>
                </a:cxn>
                <a:cxn ang="0">
                  <a:pos x="189" y="67"/>
                </a:cxn>
                <a:cxn ang="0">
                  <a:pos x="173" y="70"/>
                </a:cxn>
                <a:cxn ang="0">
                  <a:pos x="167" y="81"/>
                </a:cxn>
                <a:cxn ang="0">
                  <a:pos x="156" y="96"/>
                </a:cxn>
                <a:cxn ang="0">
                  <a:pos x="166" y="104"/>
                </a:cxn>
                <a:cxn ang="0">
                  <a:pos x="163" y="123"/>
                </a:cxn>
                <a:cxn ang="0">
                  <a:pos x="178" y="139"/>
                </a:cxn>
                <a:cxn ang="0">
                  <a:pos x="183" y="124"/>
                </a:cxn>
                <a:cxn ang="0">
                  <a:pos x="225" y="130"/>
                </a:cxn>
                <a:cxn ang="0">
                  <a:pos x="239" y="137"/>
                </a:cxn>
                <a:cxn ang="0">
                  <a:pos x="243" y="146"/>
                </a:cxn>
                <a:cxn ang="0">
                  <a:pos x="258" y="136"/>
                </a:cxn>
                <a:cxn ang="0">
                  <a:pos x="272" y="137"/>
                </a:cxn>
                <a:cxn ang="0">
                  <a:pos x="284" y="159"/>
                </a:cxn>
                <a:cxn ang="0">
                  <a:pos x="299" y="179"/>
                </a:cxn>
                <a:cxn ang="0">
                  <a:pos x="261" y="202"/>
                </a:cxn>
                <a:cxn ang="0">
                  <a:pos x="262" y="230"/>
                </a:cxn>
                <a:cxn ang="0">
                  <a:pos x="249" y="253"/>
                </a:cxn>
                <a:cxn ang="0">
                  <a:pos x="228" y="256"/>
                </a:cxn>
                <a:cxn ang="0">
                  <a:pos x="223" y="236"/>
                </a:cxn>
                <a:cxn ang="0">
                  <a:pos x="206" y="239"/>
                </a:cxn>
                <a:cxn ang="0">
                  <a:pos x="203" y="228"/>
                </a:cxn>
                <a:cxn ang="0">
                  <a:pos x="192" y="219"/>
                </a:cxn>
                <a:cxn ang="0">
                  <a:pos x="170" y="228"/>
                </a:cxn>
                <a:cxn ang="0">
                  <a:pos x="155" y="262"/>
                </a:cxn>
                <a:cxn ang="0">
                  <a:pos x="133" y="263"/>
                </a:cxn>
                <a:cxn ang="0">
                  <a:pos x="124" y="256"/>
                </a:cxn>
                <a:cxn ang="0">
                  <a:pos x="116" y="285"/>
                </a:cxn>
                <a:cxn ang="0">
                  <a:pos x="104" y="296"/>
                </a:cxn>
                <a:cxn ang="0">
                  <a:pos x="87" y="295"/>
                </a:cxn>
                <a:cxn ang="0">
                  <a:pos x="81" y="319"/>
                </a:cxn>
                <a:cxn ang="0">
                  <a:pos x="69" y="314"/>
                </a:cxn>
                <a:cxn ang="0">
                  <a:pos x="69" y="285"/>
                </a:cxn>
                <a:cxn ang="0">
                  <a:pos x="70" y="269"/>
                </a:cxn>
                <a:cxn ang="0">
                  <a:pos x="73" y="233"/>
                </a:cxn>
                <a:cxn ang="0">
                  <a:pos x="67" y="226"/>
                </a:cxn>
                <a:cxn ang="0">
                  <a:pos x="70" y="213"/>
                </a:cxn>
                <a:cxn ang="0">
                  <a:pos x="64" y="212"/>
                </a:cxn>
                <a:cxn ang="0">
                  <a:pos x="54" y="205"/>
                </a:cxn>
                <a:cxn ang="0">
                  <a:pos x="23" y="197"/>
                </a:cxn>
                <a:cxn ang="0">
                  <a:pos x="13" y="157"/>
                </a:cxn>
                <a:cxn ang="0">
                  <a:pos x="26" y="153"/>
                </a:cxn>
                <a:cxn ang="0">
                  <a:pos x="40" y="156"/>
                </a:cxn>
                <a:cxn ang="0">
                  <a:pos x="53" y="152"/>
                </a:cxn>
                <a:cxn ang="0">
                  <a:pos x="44" y="113"/>
                </a:cxn>
                <a:cxn ang="0">
                  <a:pos x="54" y="103"/>
                </a:cxn>
                <a:cxn ang="0">
                  <a:pos x="69" y="101"/>
                </a:cxn>
                <a:cxn ang="0">
                  <a:pos x="104" y="100"/>
                </a:cxn>
                <a:cxn ang="0">
                  <a:pos x="113" y="86"/>
                </a:cxn>
                <a:cxn ang="0">
                  <a:pos x="124" y="66"/>
                </a:cxn>
                <a:cxn ang="0">
                  <a:pos x="129" y="50"/>
                </a:cxn>
                <a:cxn ang="0">
                  <a:pos x="133" y="46"/>
                </a:cxn>
                <a:cxn ang="0">
                  <a:pos x="127" y="35"/>
                </a:cxn>
                <a:cxn ang="0">
                  <a:pos x="126" y="23"/>
                </a:cxn>
                <a:cxn ang="0">
                  <a:pos x="145" y="23"/>
                </a:cxn>
                <a:cxn ang="0">
                  <a:pos x="180" y="7"/>
                </a:cxn>
              </a:cxnLst>
              <a:rect l="0" t="0" r="r" b="b"/>
              <a:pathLst>
                <a:path w="299" h="319">
                  <a:moveTo>
                    <a:pt x="186" y="0"/>
                  </a:moveTo>
                  <a:lnTo>
                    <a:pt x="193" y="0"/>
                  </a:lnTo>
                  <a:lnTo>
                    <a:pt x="199" y="3"/>
                  </a:lnTo>
                  <a:lnTo>
                    <a:pt x="200" y="5"/>
                  </a:lnTo>
                  <a:lnTo>
                    <a:pt x="202" y="10"/>
                  </a:lnTo>
                  <a:lnTo>
                    <a:pt x="202" y="27"/>
                  </a:lnTo>
                  <a:lnTo>
                    <a:pt x="203" y="30"/>
                  </a:lnTo>
                  <a:lnTo>
                    <a:pt x="206" y="31"/>
                  </a:lnTo>
                  <a:lnTo>
                    <a:pt x="203" y="35"/>
                  </a:lnTo>
                  <a:lnTo>
                    <a:pt x="200" y="38"/>
                  </a:lnTo>
                  <a:lnTo>
                    <a:pt x="199" y="43"/>
                  </a:lnTo>
                  <a:lnTo>
                    <a:pt x="196" y="46"/>
                  </a:lnTo>
                  <a:lnTo>
                    <a:pt x="195" y="50"/>
                  </a:lnTo>
                  <a:lnTo>
                    <a:pt x="195" y="57"/>
                  </a:lnTo>
                  <a:lnTo>
                    <a:pt x="192" y="66"/>
                  </a:lnTo>
                  <a:lnTo>
                    <a:pt x="189" y="67"/>
                  </a:lnTo>
                  <a:lnTo>
                    <a:pt x="185" y="68"/>
                  </a:lnTo>
                  <a:lnTo>
                    <a:pt x="180" y="68"/>
                  </a:lnTo>
                  <a:lnTo>
                    <a:pt x="178" y="70"/>
                  </a:lnTo>
                  <a:lnTo>
                    <a:pt x="173" y="70"/>
                  </a:lnTo>
                  <a:lnTo>
                    <a:pt x="169" y="74"/>
                  </a:lnTo>
                  <a:lnTo>
                    <a:pt x="169" y="78"/>
                  </a:lnTo>
                  <a:lnTo>
                    <a:pt x="167" y="80"/>
                  </a:lnTo>
                  <a:lnTo>
                    <a:pt x="167" y="81"/>
                  </a:lnTo>
                  <a:lnTo>
                    <a:pt x="165" y="84"/>
                  </a:lnTo>
                  <a:lnTo>
                    <a:pt x="156" y="89"/>
                  </a:lnTo>
                  <a:lnTo>
                    <a:pt x="155" y="91"/>
                  </a:lnTo>
                  <a:lnTo>
                    <a:pt x="156" y="96"/>
                  </a:lnTo>
                  <a:lnTo>
                    <a:pt x="157" y="99"/>
                  </a:lnTo>
                  <a:lnTo>
                    <a:pt x="160" y="100"/>
                  </a:lnTo>
                  <a:lnTo>
                    <a:pt x="163" y="103"/>
                  </a:lnTo>
                  <a:lnTo>
                    <a:pt x="166" y="104"/>
                  </a:lnTo>
                  <a:lnTo>
                    <a:pt x="169" y="110"/>
                  </a:lnTo>
                  <a:lnTo>
                    <a:pt x="167" y="114"/>
                  </a:lnTo>
                  <a:lnTo>
                    <a:pt x="165" y="119"/>
                  </a:lnTo>
                  <a:lnTo>
                    <a:pt x="163" y="123"/>
                  </a:lnTo>
                  <a:lnTo>
                    <a:pt x="163" y="130"/>
                  </a:lnTo>
                  <a:lnTo>
                    <a:pt x="169" y="137"/>
                  </a:lnTo>
                  <a:lnTo>
                    <a:pt x="173" y="139"/>
                  </a:lnTo>
                  <a:lnTo>
                    <a:pt x="178" y="139"/>
                  </a:lnTo>
                  <a:lnTo>
                    <a:pt x="179" y="137"/>
                  </a:lnTo>
                  <a:lnTo>
                    <a:pt x="182" y="132"/>
                  </a:lnTo>
                  <a:lnTo>
                    <a:pt x="182" y="127"/>
                  </a:lnTo>
                  <a:lnTo>
                    <a:pt x="183" y="124"/>
                  </a:lnTo>
                  <a:lnTo>
                    <a:pt x="185" y="123"/>
                  </a:lnTo>
                  <a:lnTo>
                    <a:pt x="200" y="123"/>
                  </a:lnTo>
                  <a:lnTo>
                    <a:pt x="212" y="126"/>
                  </a:lnTo>
                  <a:lnTo>
                    <a:pt x="225" y="130"/>
                  </a:lnTo>
                  <a:lnTo>
                    <a:pt x="229" y="130"/>
                  </a:lnTo>
                  <a:lnTo>
                    <a:pt x="238" y="133"/>
                  </a:lnTo>
                  <a:lnTo>
                    <a:pt x="239" y="134"/>
                  </a:lnTo>
                  <a:lnTo>
                    <a:pt x="239" y="137"/>
                  </a:lnTo>
                  <a:lnTo>
                    <a:pt x="238" y="140"/>
                  </a:lnTo>
                  <a:lnTo>
                    <a:pt x="238" y="142"/>
                  </a:lnTo>
                  <a:lnTo>
                    <a:pt x="241" y="144"/>
                  </a:lnTo>
                  <a:lnTo>
                    <a:pt x="243" y="146"/>
                  </a:lnTo>
                  <a:lnTo>
                    <a:pt x="246" y="146"/>
                  </a:lnTo>
                  <a:lnTo>
                    <a:pt x="249" y="143"/>
                  </a:lnTo>
                  <a:lnTo>
                    <a:pt x="252" y="142"/>
                  </a:lnTo>
                  <a:lnTo>
                    <a:pt x="258" y="136"/>
                  </a:lnTo>
                  <a:lnTo>
                    <a:pt x="264" y="133"/>
                  </a:lnTo>
                  <a:lnTo>
                    <a:pt x="266" y="133"/>
                  </a:lnTo>
                  <a:lnTo>
                    <a:pt x="269" y="134"/>
                  </a:lnTo>
                  <a:lnTo>
                    <a:pt x="272" y="137"/>
                  </a:lnTo>
                  <a:lnTo>
                    <a:pt x="274" y="140"/>
                  </a:lnTo>
                  <a:lnTo>
                    <a:pt x="275" y="142"/>
                  </a:lnTo>
                  <a:lnTo>
                    <a:pt x="278" y="152"/>
                  </a:lnTo>
                  <a:lnTo>
                    <a:pt x="284" y="159"/>
                  </a:lnTo>
                  <a:lnTo>
                    <a:pt x="291" y="163"/>
                  </a:lnTo>
                  <a:lnTo>
                    <a:pt x="296" y="167"/>
                  </a:lnTo>
                  <a:lnTo>
                    <a:pt x="299" y="172"/>
                  </a:lnTo>
                  <a:lnTo>
                    <a:pt x="299" y="179"/>
                  </a:lnTo>
                  <a:lnTo>
                    <a:pt x="295" y="190"/>
                  </a:lnTo>
                  <a:lnTo>
                    <a:pt x="291" y="195"/>
                  </a:lnTo>
                  <a:lnTo>
                    <a:pt x="269" y="195"/>
                  </a:lnTo>
                  <a:lnTo>
                    <a:pt x="261" y="202"/>
                  </a:lnTo>
                  <a:lnTo>
                    <a:pt x="256" y="210"/>
                  </a:lnTo>
                  <a:lnTo>
                    <a:pt x="256" y="216"/>
                  </a:lnTo>
                  <a:lnTo>
                    <a:pt x="262" y="225"/>
                  </a:lnTo>
                  <a:lnTo>
                    <a:pt x="262" y="230"/>
                  </a:lnTo>
                  <a:lnTo>
                    <a:pt x="261" y="230"/>
                  </a:lnTo>
                  <a:lnTo>
                    <a:pt x="252" y="235"/>
                  </a:lnTo>
                  <a:lnTo>
                    <a:pt x="249" y="238"/>
                  </a:lnTo>
                  <a:lnTo>
                    <a:pt x="249" y="253"/>
                  </a:lnTo>
                  <a:lnTo>
                    <a:pt x="241" y="258"/>
                  </a:lnTo>
                  <a:lnTo>
                    <a:pt x="236" y="259"/>
                  </a:lnTo>
                  <a:lnTo>
                    <a:pt x="233" y="259"/>
                  </a:lnTo>
                  <a:lnTo>
                    <a:pt x="228" y="256"/>
                  </a:lnTo>
                  <a:lnTo>
                    <a:pt x="226" y="253"/>
                  </a:lnTo>
                  <a:lnTo>
                    <a:pt x="225" y="249"/>
                  </a:lnTo>
                  <a:lnTo>
                    <a:pt x="223" y="243"/>
                  </a:lnTo>
                  <a:lnTo>
                    <a:pt x="223" y="236"/>
                  </a:lnTo>
                  <a:lnTo>
                    <a:pt x="221" y="236"/>
                  </a:lnTo>
                  <a:lnTo>
                    <a:pt x="212" y="240"/>
                  </a:lnTo>
                  <a:lnTo>
                    <a:pt x="209" y="240"/>
                  </a:lnTo>
                  <a:lnTo>
                    <a:pt x="206" y="239"/>
                  </a:lnTo>
                  <a:lnTo>
                    <a:pt x="205" y="238"/>
                  </a:lnTo>
                  <a:lnTo>
                    <a:pt x="205" y="236"/>
                  </a:lnTo>
                  <a:lnTo>
                    <a:pt x="203" y="233"/>
                  </a:lnTo>
                  <a:lnTo>
                    <a:pt x="203" y="228"/>
                  </a:lnTo>
                  <a:lnTo>
                    <a:pt x="200" y="222"/>
                  </a:lnTo>
                  <a:lnTo>
                    <a:pt x="199" y="220"/>
                  </a:lnTo>
                  <a:lnTo>
                    <a:pt x="196" y="219"/>
                  </a:lnTo>
                  <a:lnTo>
                    <a:pt x="192" y="219"/>
                  </a:lnTo>
                  <a:lnTo>
                    <a:pt x="186" y="220"/>
                  </a:lnTo>
                  <a:lnTo>
                    <a:pt x="180" y="223"/>
                  </a:lnTo>
                  <a:lnTo>
                    <a:pt x="175" y="225"/>
                  </a:lnTo>
                  <a:lnTo>
                    <a:pt x="170" y="228"/>
                  </a:lnTo>
                  <a:lnTo>
                    <a:pt x="165" y="238"/>
                  </a:lnTo>
                  <a:lnTo>
                    <a:pt x="163" y="246"/>
                  </a:lnTo>
                  <a:lnTo>
                    <a:pt x="160" y="255"/>
                  </a:lnTo>
                  <a:lnTo>
                    <a:pt x="155" y="262"/>
                  </a:lnTo>
                  <a:lnTo>
                    <a:pt x="143" y="268"/>
                  </a:lnTo>
                  <a:lnTo>
                    <a:pt x="137" y="268"/>
                  </a:lnTo>
                  <a:lnTo>
                    <a:pt x="135" y="266"/>
                  </a:lnTo>
                  <a:lnTo>
                    <a:pt x="133" y="263"/>
                  </a:lnTo>
                  <a:lnTo>
                    <a:pt x="133" y="262"/>
                  </a:lnTo>
                  <a:lnTo>
                    <a:pt x="132" y="259"/>
                  </a:lnTo>
                  <a:lnTo>
                    <a:pt x="129" y="256"/>
                  </a:lnTo>
                  <a:lnTo>
                    <a:pt x="124" y="256"/>
                  </a:lnTo>
                  <a:lnTo>
                    <a:pt x="122" y="258"/>
                  </a:lnTo>
                  <a:lnTo>
                    <a:pt x="114" y="263"/>
                  </a:lnTo>
                  <a:lnTo>
                    <a:pt x="113" y="271"/>
                  </a:lnTo>
                  <a:lnTo>
                    <a:pt x="116" y="285"/>
                  </a:lnTo>
                  <a:lnTo>
                    <a:pt x="114" y="291"/>
                  </a:lnTo>
                  <a:lnTo>
                    <a:pt x="112" y="293"/>
                  </a:lnTo>
                  <a:lnTo>
                    <a:pt x="109" y="295"/>
                  </a:lnTo>
                  <a:lnTo>
                    <a:pt x="104" y="296"/>
                  </a:lnTo>
                  <a:lnTo>
                    <a:pt x="96" y="296"/>
                  </a:lnTo>
                  <a:lnTo>
                    <a:pt x="90" y="293"/>
                  </a:lnTo>
                  <a:lnTo>
                    <a:pt x="89" y="293"/>
                  </a:lnTo>
                  <a:lnTo>
                    <a:pt x="87" y="295"/>
                  </a:lnTo>
                  <a:lnTo>
                    <a:pt x="90" y="306"/>
                  </a:lnTo>
                  <a:lnTo>
                    <a:pt x="89" y="314"/>
                  </a:lnTo>
                  <a:lnTo>
                    <a:pt x="86" y="318"/>
                  </a:lnTo>
                  <a:lnTo>
                    <a:pt x="81" y="319"/>
                  </a:lnTo>
                  <a:lnTo>
                    <a:pt x="77" y="319"/>
                  </a:lnTo>
                  <a:lnTo>
                    <a:pt x="73" y="318"/>
                  </a:lnTo>
                  <a:lnTo>
                    <a:pt x="70" y="316"/>
                  </a:lnTo>
                  <a:lnTo>
                    <a:pt x="69" y="314"/>
                  </a:lnTo>
                  <a:lnTo>
                    <a:pt x="69" y="306"/>
                  </a:lnTo>
                  <a:lnTo>
                    <a:pt x="71" y="301"/>
                  </a:lnTo>
                  <a:lnTo>
                    <a:pt x="69" y="291"/>
                  </a:lnTo>
                  <a:lnTo>
                    <a:pt x="69" y="285"/>
                  </a:lnTo>
                  <a:lnTo>
                    <a:pt x="70" y="281"/>
                  </a:lnTo>
                  <a:lnTo>
                    <a:pt x="71" y="278"/>
                  </a:lnTo>
                  <a:lnTo>
                    <a:pt x="71" y="271"/>
                  </a:lnTo>
                  <a:lnTo>
                    <a:pt x="70" y="269"/>
                  </a:lnTo>
                  <a:lnTo>
                    <a:pt x="67" y="263"/>
                  </a:lnTo>
                  <a:lnTo>
                    <a:pt x="67" y="259"/>
                  </a:lnTo>
                  <a:lnTo>
                    <a:pt x="71" y="246"/>
                  </a:lnTo>
                  <a:lnTo>
                    <a:pt x="73" y="233"/>
                  </a:lnTo>
                  <a:lnTo>
                    <a:pt x="73" y="230"/>
                  </a:lnTo>
                  <a:lnTo>
                    <a:pt x="70" y="228"/>
                  </a:lnTo>
                  <a:lnTo>
                    <a:pt x="69" y="228"/>
                  </a:lnTo>
                  <a:lnTo>
                    <a:pt x="67" y="226"/>
                  </a:lnTo>
                  <a:lnTo>
                    <a:pt x="67" y="222"/>
                  </a:lnTo>
                  <a:lnTo>
                    <a:pt x="69" y="218"/>
                  </a:lnTo>
                  <a:lnTo>
                    <a:pt x="70" y="216"/>
                  </a:lnTo>
                  <a:lnTo>
                    <a:pt x="70" y="213"/>
                  </a:lnTo>
                  <a:lnTo>
                    <a:pt x="71" y="212"/>
                  </a:lnTo>
                  <a:lnTo>
                    <a:pt x="70" y="210"/>
                  </a:lnTo>
                  <a:lnTo>
                    <a:pt x="67" y="210"/>
                  </a:lnTo>
                  <a:lnTo>
                    <a:pt x="64" y="212"/>
                  </a:lnTo>
                  <a:lnTo>
                    <a:pt x="63" y="215"/>
                  </a:lnTo>
                  <a:lnTo>
                    <a:pt x="61" y="216"/>
                  </a:lnTo>
                  <a:lnTo>
                    <a:pt x="60" y="216"/>
                  </a:lnTo>
                  <a:lnTo>
                    <a:pt x="54" y="205"/>
                  </a:lnTo>
                  <a:lnTo>
                    <a:pt x="53" y="203"/>
                  </a:lnTo>
                  <a:lnTo>
                    <a:pt x="50" y="202"/>
                  </a:lnTo>
                  <a:lnTo>
                    <a:pt x="34" y="202"/>
                  </a:lnTo>
                  <a:lnTo>
                    <a:pt x="23" y="197"/>
                  </a:lnTo>
                  <a:lnTo>
                    <a:pt x="11" y="189"/>
                  </a:lnTo>
                  <a:lnTo>
                    <a:pt x="0" y="173"/>
                  </a:lnTo>
                  <a:lnTo>
                    <a:pt x="7" y="166"/>
                  </a:lnTo>
                  <a:lnTo>
                    <a:pt x="13" y="157"/>
                  </a:lnTo>
                  <a:lnTo>
                    <a:pt x="16" y="150"/>
                  </a:lnTo>
                  <a:lnTo>
                    <a:pt x="18" y="147"/>
                  </a:lnTo>
                  <a:lnTo>
                    <a:pt x="24" y="150"/>
                  </a:lnTo>
                  <a:lnTo>
                    <a:pt x="26" y="153"/>
                  </a:lnTo>
                  <a:lnTo>
                    <a:pt x="28" y="154"/>
                  </a:lnTo>
                  <a:lnTo>
                    <a:pt x="31" y="157"/>
                  </a:lnTo>
                  <a:lnTo>
                    <a:pt x="34" y="159"/>
                  </a:lnTo>
                  <a:lnTo>
                    <a:pt x="40" y="156"/>
                  </a:lnTo>
                  <a:lnTo>
                    <a:pt x="43" y="153"/>
                  </a:lnTo>
                  <a:lnTo>
                    <a:pt x="46" y="153"/>
                  </a:lnTo>
                  <a:lnTo>
                    <a:pt x="48" y="152"/>
                  </a:lnTo>
                  <a:lnTo>
                    <a:pt x="53" y="152"/>
                  </a:lnTo>
                  <a:lnTo>
                    <a:pt x="56" y="150"/>
                  </a:lnTo>
                  <a:lnTo>
                    <a:pt x="54" y="139"/>
                  </a:lnTo>
                  <a:lnTo>
                    <a:pt x="46" y="119"/>
                  </a:lnTo>
                  <a:lnTo>
                    <a:pt x="44" y="113"/>
                  </a:lnTo>
                  <a:lnTo>
                    <a:pt x="44" y="111"/>
                  </a:lnTo>
                  <a:lnTo>
                    <a:pt x="48" y="107"/>
                  </a:lnTo>
                  <a:lnTo>
                    <a:pt x="53" y="106"/>
                  </a:lnTo>
                  <a:lnTo>
                    <a:pt x="54" y="103"/>
                  </a:lnTo>
                  <a:lnTo>
                    <a:pt x="57" y="101"/>
                  </a:lnTo>
                  <a:lnTo>
                    <a:pt x="59" y="100"/>
                  </a:lnTo>
                  <a:lnTo>
                    <a:pt x="66" y="100"/>
                  </a:lnTo>
                  <a:lnTo>
                    <a:pt x="69" y="101"/>
                  </a:lnTo>
                  <a:lnTo>
                    <a:pt x="74" y="103"/>
                  </a:lnTo>
                  <a:lnTo>
                    <a:pt x="89" y="99"/>
                  </a:lnTo>
                  <a:lnTo>
                    <a:pt x="99" y="99"/>
                  </a:lnTo>
                  <a:lnTo>
                    <a:pt x="104" y="100"/>
                  </a:lnTo>
                  <a:lnTo>
                    <a:pt x="109" y="101"/>
                  </a:lnTo>
                  <a:lnTo>
                    <a:pt x="112" y="100"/>
                  </a:lnTo>
                  <a:lnTo>
                    <a:pt x="112" y="91"/>
                  </a:lnTo>
                  <a:lnTo>
                    <a:pt x="113" y="86"/>
                  </a:lnTo>
                  <a:lnTo>
                    <a:pt x="113" y="77"/>
                  </a:lnTo>
                  <a:lnTo>
                    <a:pt x="116" y="73"/>
                  </a:lnTo>
                  <a:lnTo>
                    <a:pt x="119" y="70"/>
                  </a:lnTo>
                  <a:lnTo>
                    <a:pt x="124" y="66"/>
                  </a:lnTo>
                  <a:lnTo>
                    <a:pt x="130" y="63"/>
                  </a:lnTo>
                  <a:lnTo>
                    <a:pt x="132" y="60"/>
                  </a:lnTo>
                  <a:lnTo>
                    <a:pt x="132" y="56"/>
                  </a:lnTo>
                  <a:lnTo>
                    <a:pt x="129" y="50"/>
                  </a:lnTo>
                  <a:lnTo>
                    <a:pt x="129" y="47"/>
                  </a:lnTo>
                  <a:lnTo>
                    <a:pt x="130" y="47"/>
                  </a:lnTo>
                  <a:lnTo>
                    <a:pt x="132" y="46"/>
                  </a:lnTo>
                  <a:lnTo>
                    <a:pt x="133" y="46"/>
                  </a:lnTo>
                  <a:lnTo>
                    <a:pt x="133" y="41"/>
                  </a:lnTo>
                  <a:lnTo>
                    <a:pt x="132" y="40"/>
                  </a:lnTo>
                  <a:lnTo>
                    <a:pt x="130" y="37"/>
                  </a:lnTo>
                  <a:lnTo>
                    <a:pt x="127" y="35"/>
                  </a:lnTo>
                  <a:lnTo>
                    <a:pt x="126" y="33"/>
                  </a:lnTo>
                  <a:lnTo>
                    <a:pt x="126" y="30"/>
                  </a:lnTo>
                  <a:lnTo>
                    <a:pt x="124" y="27"/>
                  </a:lnTo>
                  <a:lnTo>
                    <a:pt x="126" y="23"/>
                  </a:lnTo>
                  <a:lnTo>
                    <a:pt x="129" y="20"/>
                  </a:lnTo>
                  <a:lnTo>
                    <a:pt x="133" y="20"/>
                  </a:lnTo>
                  <a:lnTo>
                    <a:pt x="137" y="21"/>
                  </a:lnTo>
                  <a:lnTo>
                    <a:pt x="145" y="23"/>
                  </a:lnTo>
                  <a:lnTo>
                    <a:pt x="155" y="21"/>
                  </a:lnTo>
                  <a:lnTo>
                    <a:pt x="169" y="15"/>
                  </a:lnTo>
                  <a:lnTo>
                    <a:pt x="175" y="13"/>
                  </a:lnTo>
                  <a:lnTo>
                    <a:pt x="180" y="7"/>
                  </a:lnTo>
                  <a:lnTo>
                    <a:pt x="182" y="3"/>
                  </a:lnTo>
                  <a:lnTo>
                    <a:pt x="183" y="1"/>
                  </a:lnTo>
                  <a:lnTo>
                    <a:pt x="186" y="0"/>
                  </a:lnTo>
                  <a:close/>
                </a:path>
              </a:pathLst>
            </a:custGeom>
            <a:solidFill>
              <a:srgbClr val="5F95CA"/>
            </a:solidFill>
            <a:ln w="9525">
              <a:solidFill>
                <a:srgbClr val="DEEBF7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b="1">
                <a:solidFill>
                  <a:prstClr val="black"/>
                </a:solidFill>
              </a:endParaRPr>
            </a:p>
          </p:txBody>
        </p:sp>
        <p:sp>
          <p:nvSpPr>
            <p:cNvPr id="97" name="Freeform 92"/>
            <p:cNvSpPr>
              <a:spLocks/>
            </p:cNvSpPr>
            <p:nvPr/>
          </p:nvSpPr>
          <p:spPr bwMode="auto">
            <a:xfrm>
              <a:off x="2382219" y="3597963"/>
              <a:ext cx="194958" cy="278236"/>
            </a:xfrm>
            <a:custGeom>
              <a:avLst/>
              <a:gdLst/>
              <a:ahLst/>
              <a:cxnLst>
                <a:cxn ang="0">
                  <a:pos x="46" y="0"/>
                </a:cxn>
                <a:cxn ang="0">
                  <a:pos x="48" y="4"/>
                </a:cxn>
                <a:cxn ang="0">
                  <a:pos x="53" y="5"/>
                </a:cxn>
                <a:cxn ang="0">
                  <a:pos x="60" y="7"/>
                </a:cxn>
                <a:cxn ang="0">
                  <a:pos x="66" y="8"/>
                </a:cxn>
                <a:cxn ang="0">
                  <a:pos x="71" y="8"/>
                </a:cxn>
                <a:cxn ang="0">
                  <a:pos x="76" y="12"/>
                </a:cxn>
                <a:cxn ang="0">
                  <a:pos x="84" y="24"/>
                </a:cxn>
                <a:cxn ang="0">
                  <a:pos x="83" y="30"/>
                </a:cxn>
                <a:cxn ang="0">
                  <a:pos x="83" y="34"/>
                </a:cxn>
                <a:cxn ang="0">
                  <a:pos x="87" y="35"/>
                </a:cxn>
                <a:cxn ang="0">
                  <a:pos x="97" y="34"/>
                </a:cxn>
                <a:cxn ang="0">
                  <a:pos x="109" y="51"/>
                </a:cxn>
                <a:cxn ang="0">
                  <a:pos x="114" y="58"/>
                </a:cxn>
                <a:cxn ang="0">
                  <a:pos x="122" y="57"/>
                </a:cxn>
                <a:cxn ang="0">
                  <a:pos x="126" y="55"/>
                </a:cxn>
                <a:cxn ang="0">
                  <a:pos x="106" y="71"/>
                </a:cxn>
                <a:cxn ang="0">
                  <a:pos x="93" y="80"/>
                </a:cxn>
                <a:cxn ang="0">
                  <a:pos x="93" y="103"/>
                </a:cxn>
                <a:cxn ang="0">
                  <a:pos x="79" y="126"/>
                </a:cxn>
                <a:cxn ang="0">
                  <a:pos x="69" y="147"/>
                </a:cxn>
                <a:cxn ang="0">
                  <a:pos x="73" y="153"/>
                </a:cxn>
                <a:cxn ang="0">
                  <a:pos x="77" y="157"/>
                </a:cxn>
                <a:cxn ang="0">
                  <a:pos x="80" y="162"/>
                </a:cxn>
                <a:cxn ang="0">
                  <a:pos x="79" y="169"/>
                </a:cxn>
                <a:cxn ang="0">
                  <a:pos x="73" y="173"/>
                </a:cxn>
                <a:cxn ang="0">
                  <a:pos x="56" y="170"/>
                </a:cxn>
                <a:cxn ang="0">
                  <a:pos x="40" y="169"/>
                </a:cxn>
                <a:cxn ang="0">
                  <a:pos x="34" y="164"/>
                </a:cxn>
                <a:cxn ang="0">
                  <a:pos x="27" y="159"/>
                </a:cxn>
                <a:cxn ang="0">
                  <a:pos x="23" y="160"/>
                </a:cxn>
                <a:cxn ang="0">
                  <a:pos x="18" y="164"/>
                </a:cxn>
                <a:cxn ang="0">
                  <a:pos x="10" y="166"/>
                </a:cxn>
                <a:cxn ang="0">
                  <a:pos x="3" y="152"/>
                </a:cxn>
                <a:cxn ang="0">
                  <a:pos x="0" y="133"/>
                </a:cxn>
                <a:cxn ang="0">
                  <a:pos x="11" y="121"/>
                </a:cxn>
                <a:cxn ang="0">
                  <a:pos x="14" y="116"/>
                </a:cxn>
                <a:cxn ang="0">
                  <a:pos x="8" y="101"/>
                </a:cxn>
                <a:cxn ang="0">
                  <a:pos x="21" y="86"/>
                </a:cxn>
                <a:cxn ang="0">
                  <a:pos x="47" y="81"/>
                </a:cxn>
                <a:cxn ang="0">
                  <a:pos x="51" y="63"/>
                </a:cxn>
                <a:cxn ang="0">
                  <a:pos x="43" y="54"/>
                </a:cxn>
                <a:cxn ang="0">
                  <a:pos x="30" y="43"/>
                </a:cxn>
                <a:cxn ang="0">
                  <a:pos x="31" y="33"/>
                </a:cxn>
                <a:cxn ang="0">
                  <a:pos x="34" y="23"/>
                </a:cxn>
                <a:cxn ang="0">
                  <a:pos x="30" y="11"/>
                </a:cxn>
                <a:cxn ang="0">
                  <a:pos x="44" y="0"/>
                </a:cxn>
              </a:cxnLst>
              <a:rect l="0" t="0" r="r" b="b"/>
              <a:pathLst>
                <a:path w="126" h="174">
                  <a:moveTo>
                    <a:pt x="44" y="0"/>
                  </a:moveTo>
                  <a:lnTo>
                    <a:pt x="46" y="0"/>
                  </a:lnTo>
                  <a:lnTo>
                    <a:pt x="47" y="1"/>
                  </a:lnTo>
                  <a:lnTo>
                    <a:pt x="48" y="4"/>
                  </a:lnTo>
                  <a:lnTo>
                    <a:pt x="50" y="5"/>
                  </a:lnTo>
                  <a:lnTo>
                    <a:pt x="53" y="5"/>
                  </a:lnTo>
                  <a:lnTo>
                    <a:pt x="56" y="2"/>
                  </a:lnTo>
                  <a:lnTo>
                    <a:pt x="60" y="7"/>
                  </a:lnTo>
                  <a:lnTo>
                    <a:pt x="61" y="7"/>
                  </a:lnTo>
                  <a:lnTo>
                    <a:pt x="66" y="8"/>
                  </a:lnTo>
                  <a:lnTo>
                    <a:pt x="70" y="7"/>
                  </a:lnTo>
                  <a:lnTo>
                    <a:pt x="71" y="8"/>
                  </a:lnTo>
                  <a:lnTo>
                    <a:pt x="74" y="10"/>
                  </a:lnTo>
                  <a:lnTo>
                    <a:pt x="76" y="12"/>
                  </a:lnTo>
                  <a:lnTo>
                    <a:pt x="81" y="18"/>
                  </a:lnTo>
                  <a:lnTo>
                    <a:pt x="84" y="24"/>
                  </a:lnTo>
                  <a:lnTo>
                    <a:pt x="84" y="27"/>
                  </a:lnTo>
                  <a:lnTo>
                    <a:pt x="83" y="30"/>
                  </a:lnTo>
                  <a:lnTo>
                    <a:pt x="81" y="31"/>
                  </a:lnTo>
                  <a:lnTo>
                    <a:pt x="83" y="34"/>
                  </a:lnTo>
                  <a:lnTo>
                    <a:pt x="86" y="35"/>
                  </a:lnTo>
                  <a:lnTo>
                    <a:pt x="87" y="35"/>
                  </a:lnTo>
                  <a:lnTo>
                    <a:pt x="90" y="34"/>
                  </a:lnTo>
                  <a:lnTo>
                    <a:pt x="97" y="34"/>
                  </a:lnTo>
                  <a:lnTo>
                    <a:pt x="103" y="40"/>
                  </a:lnTo>
                  <a:lnTo>
                    <a:pt x="109" y="51"/>
                  </a:lnTo>
                  <a:lnTo>
                    <a:pt x="113" y="57"/>
                  </a:lnTo>
                  <a:lnTo>
                    <a:pt x="114" y="58"/>
                  </a:lnTo>
                  <a:lnTo>
                    <a:pt x="119" y="58"/>
                  </a:lnTo>
                  <a:lnTo>
                    <a:pt x="122" y="57"/>
                  </a:lnTo>
                  <a:lnTo>
                    <a:pt x="123" y="55"/>
                  </a:lnTo>
                  <a:lnTo>
                    <a:pt x="126" y="55"/>
                  </a:lnTo>
                  <a:lnTo>
                    <a:pt x="116" y="66"/>
                  </a:lnTo>
                  <a:lnTo>
                    <a:pt x="106" y="71"/>
                  </a:lnTo>
                  <a:lnTo>
                    <a:pt x="97" y="76"/>
                  </a:lnTo>
                  <a:lnTo>
                    <a:pt x="93" y="80"/>
                  </a:lnTo>
                  <a:lnTo>
                    <a:pt x="94" y="90"/>
                  </a:lnTo>
                  <a:lnTo>
                    <a:pt x="93" y="103"/>
                  </a:lnTo>
                  <a:lnTo>
                    <a:pt x="87" y="114"/>
                  </a:lnTo>
                  <a:lnTo>
                    <a:pt x="79" y="126"/>
                  </a:lnTo>
                  <a:lnTo>
                    <a:pt x="71" y="136"/>
                  </a:lnTo>
                  <a:lnTo>
                    <a:pt x="69" y="147"/>
                  </a:lnTo>
                  <a:lnTo>
                    <a:pt x="70" y="152"/>
                  </a:lnTo>
                  <a:lnTo>
                    <a:pt x="73" y="153"/>
                  </a:lnTo>
                  <a:lnTo>
                    <a:pt x="74" y="156"/>
                  </a:lnTo>
                  <a:lnTo>
                    <a:pt x="77" y="157"/>
                  </a:lnTo>
                  <a:lnTo>
                    <a:pt x="79" y="160"/>
                  </a:lnTo>
                  <a:lnTo>
                    <a:pt x="80" y="162"/>
                  </a:lnTo>
                  <a:lnTo>
                    <a:pt x="80" y="166"/>
                  </a:lnTo>
                  <a:lnTo>
                    <a:pt x="79" y="169"/>
                  </a:lnTo>
                  <a:lnTo>
                    <a:pt x="76" y="172"/>
                  </a:lnTo>
                  <a:lnTo>
                    <a:pt x="73" y="173"/>
                  </a:lnTo>
                  <a:lnTo>
                    <a:pt x="69" y="174"/>
                  </a:lnTo>
                  <a:lnTo>
                    <a:pt x="56" y="170"/>
                  </a:lnTo>
                  <a:lnTo>
                    <a:pt x="44" y="170"/>
                  </a:lnTo>
                  <a:lnTo>
                    <a:pt x="40" y="169"/>
                  </a:lnTo>
                  <a:lnTo>
                    <a:pt x="37" y="167"/>
                  </a:lnTo>
                  <a:lnTo>
                    <a:pt x="34" y="164"/>
                  </a:lnTo>
                  <a:lnTo>
                    <a:pt x="33" y="162"/>
                  </a:lnTo>
                  <a:lnTo>
                    <a:pt x="27" y="159"/>
                  </a:lnTo>
                  <a:lnTo>
                    <a:pt x="24" y="159"/>
                  </a:lnTo>
                  <a:lnTo>
                    <a:pt x="23" y="160"/>
                  </a:lnTo>
                  <a:lnTo>
                    <a:pt x="20" y="162"/>
                  </a:lnTo>
                  <a:lnTo>
                    <a:pt x="18" y="164"/>
                  </a:lnTo>
                  <a:lnTo>
                    <a:pt x="13" y="167"/>
                  </a:lnTo>
                  <a:lnTo>
                    <a:pt x="10" y="166"/>
                  </a:lnTo>
                  <a:lnTo>
                    <a:pt x="4" y="157"/>
                  </a:lnTo>
                  <a:lnTo>
                    <a:pt x="3" y="152"/>
                  </a:lnTo>
                  <a:lnTo>
                    <a:pt x="1" y="144"/>
                  </a:lnTo>
                  <a:lnTo>
                    <a:pt x="0" y="133"/>
                  </a:lnTo>
                  <a:lnTo>
                    <a:pt x="3" y="127"/>
                  </a:lnTo>
                  <a:lnTo>
                    <a:pt x="11" y="121"/>
                  </a:lnTo>
                  <a:lnTo>
                    <a:pt x="14" y="120"/>
                  </a:lnTo>
                  <a:lnTo>
                    <a:pt x="14" y="116"/>
                  </a:lnTo>
                  <a:lnTo>
                    <a:pt x="8" y="107"/>
                  </a:lnTo>
                  <a:lnTo>
                    <a:pt x="8" y="101"/>
                  </a:lnTo>
                  <a:lnTo>
                    <a:pt x="13" y="93"/>
                  </a:lnTo>
                  <a:lnTo>
                    <a:pt x="21" y="86"/>
                  </a:lnTo>
                  <a:lnTo>
                    <a:pt x="43" y="86"/>
                  </a:lnTo>
                  <a:lnTo>
                    <a:pt x="47" y="81"/>
                  </a:lnTo>
                  <a:lnTo>
                    <a:pt x="51" y="70"/>
                  </a:lnTo>
                  <a:lnTo>
                    <a:pt x="51" y="63"/>
                  </a:lnTo>
                  <a:lnTo>
                    <a:pt x="48" y="58"/>
                  </a:lnTo>
                  <a:lnTo>
                    <a:pt x="43" y="54"/>
                  </a:lnTo>
                  <a:lnTo>
                    <a:pt x="36" y="50"/>
                  </a:lnTo>
                  <a:lnTo>
                    <a:pt x="30" y="43"/>
                  </a:lnTo>
                  <a:lnTo>
                    <a:pt x="27" y="33"/>
                  </a:lnTo>
                  <a:lnTo>
                    <a:pt x="31" y="33"/>
                  </a:lnTo>
                  <a:lnTo>
                    <a:pt x="34" y="31"/>
                  </a:lnTo>
                  <a:lnTo>
                    <a:pt x="34" y="23"/>
                  </a:lnTo>
                  <a:lnTo>
                    <a:pt x="30" y="14"/>
                  </a:lnTo>
                  <a:lnTo>
                    <a:pt x="30" y="11"/>
                  </a:lnTo>
                  <a:lnTo>
                    <a:pt x="36" y="2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5F95CA"/>
            </a:solidFill>
            <a:ln w="9525">
              <a:solidFill>
                <a:srgbClr val="DEEBF7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b="1">
                <a:solidFill>
                  <a:prstClr val="black"/>
                </a:solidFill>
              </a:endParaRPr>
            </a:p>
          </p:txBody>
        </p:sp>
        <p:sp>
          <p:nvSpPr>
            <p:cNvPr id="98" name="Freeform 93"/>
            <p:cNvSpPr>
              <a:spLocks/>
            </p:cNvSpPr>
            <p:nvPr/>
          </p:nvSpPr>
          <p:spPr bwMode="auto">
            <a:xfrm>
              <a:off x="2112991" y="3773860"/>
              <a:ext cx="258396" cy="276638"/>
            </a:xfrm>
            <a:custGeom>
              <a:avLst/>
              <a:gdLst/>
              <a:ahLst/>
              <a:cxnLst>
                <a:cxn ang="0">
                  <a:pos x="125" y="1"/>
                </a:cxn>
                <a:cxn ang="0">
                  <a:pos x="129" y="14"/>
                </a:cxn>
                <a:cxn ang="0">
                  <a:pos x="132" y="20"/>
                </a:cxn>
                <a:cxn ang="0">
                  <a:pos x="147" y="17"/>
                </a:cxn>
                <a:cxn ang="0">
                  <a:pos x="151" y="30"/>
                </a:cxn>
                <a:cxn ang="0">
                  <a:pos x="159" y="40"/>
                </a:cxn>
                <a:cxn ang="0">
                  <a:pos x="165" y="40"/>
                </a:cxn>
                <a:cxn ang="0">
                  <a:pos x="149" y="64"/>
                </a:cxn>
                <a:cxn ang="0">
                  <a:pos x="141" y="79"/>
                </a:cxn>
                <a:cxn ang="0">
                  <a:pos x="126" y="99"/>
                </a:cxn>
                <a:cxn ang="0">
                  <a:pos x="124" y="128"/>
                </a:cxn>
                <a:cxn ang="0">
                  <a:pos x="98" y="139"/>
                </a:cxn>
                <a:cxn ang="0">
                  <a:pos x="96" y="160"/>
                </a:cxn>
                <a:cxn ang="0">
                  <a:pos x="93" y="163"/>
                </a:cxn>
                <a:cxn ang="0">
                  <a:pos x="78" y="173"/>
                </a:cxn>
                <a:cxn ang="0">
                  <a:pos x="59" y="166"/>
                </a:cxn>
                <a:cxn ang="0">
                  <a:pos x="50" y="162"/>
                </a:cxn>
                <a:cxn ang="0">
                  <a:pos x="58" y="153"/>
                </a:cxn>
                <a:cxn ang="0">
                  <a:pos x="69" y="150"/>
                </a:cxn>
                <a:cxn ang="0">
                  <a:pos x="69" y="142"/>
                </a:cxn>
                <a:cxn ang="0">
                  <a:pos x="63" y="139"/>
                </a:cxn>
                <a:cxn ang="0">
                  <a:pos x="59" y="136"/>
                </a:cxn>
                <a:cxn ang="0">
                  <a:pos x="66" y="128"/>
                </a:cxn>
                <a:cxn ang="0">
                  <a:pos x="79" y="120"/>
                </a:cxn>
                <a:cxn ang="0">
                  <a:pos x="72" y="110"/>
                </a:cxn>
                <a:cxn ang="0">
                  <a:pos x="59" y="116"/>
                </a:cxn>
                <a:cxn ang="0">
                  <a:pos x="50" y="119"/>
                </a:cxn>
                <a:cxn ang="0">
                  <a:pos x="43" y="122"/>
                </a:cxn>
                <a:cxn ang="0">
                  <a:pos x="45" y="135"/>
                </a:cxn>
                <a:cxn ang="0">
                  <a:pos x="38" y="142"/>
                </a:cxn>
                <a:cxn ang="0">
                  <a:pos x="33" y="128"/>
                </a:cxn>
                <a:cxn ang="0">
                  <a:pos x="22" y="128"/>
                </a:cxn>
                <a:cxn ang="0">
                  <a:pos x="12" y="128"/>
                </a:cxn>
                <a:cxn ang="0">
                  <a:pos x="7" y="115"/>
                </a:cxn>
                <a:cxn ang="0">
                  <a:pos x="2" y="107"/>
                </a:cxn>
                <a:cxn ang="0">
                  <a:pos x="7" y="100"/>
                </a:cxn>
                <a:cxn ang="0">
                  <a:pos x="16" y="87"/>
                </a:cxn>
                <a:cxn ang="0">
                  <a:pos x="16" y="74"/>
                </a:cxn>
                <a:cxn ang="0">
                  <a:pos x="35" y="76"/>
                </a:cxn>
                <a:cxn ang="0">
                  <a:pos x="42" y="66"/>
                </a:cxn>
                <a:cxn ang="0">
                  <a:pos x="48" y="39"/>
                </a:cxn>
                <a:cxn ang="0">
                  <a:pos x="58" y="40"/>
                </a:cxn>
                <a:cxn ang="0">
                  <a:pos x="61" y="47"/>
                </a:cxn>
                <a:cxn ang="0">
                  <a:pos x="81" y="43"/>
                </a:cxn>
                <a:cxn ang="0">
                  <a:pos x="91" y="19"/>
                </a:cxn>
                <a:cxn ang="0">
                  <a:pos x="106" y="4"/>
                </a:cxn>
              </a:cxnLst>
              <a:rect l="0" t="0" r="r" b="b"/>
              <a:pathLst>
                <a:path w="167" h="173">
                  <a:moveTo>
                    <a:pt x="118" y="0"/>
                  </a:moveTo>
                  <a:lnTo>
                    <a:pt x="122" y="0"/>
                  </a:lnTo>
                  <a:lnTo>
                    <a:pt x="125" y="1"/>
                  </a:lnTo>
                  <a:lnTo>
                    <a:pt x="126" y="3"/>
                  </a:lnTo>
                  <a:lnTo>
                    <a:pt x="129" y="9"/>
                  </a:lnTo>
                  <a:lnTo>
                    <a:pt x="129" y="14"/>
                  </a:lnTo>
                  <a:lnTo>
                    <a:pt x="131" y="17"/>
                  </a:lnTo>
                  <a:lnTo>
                    <a:pt x="131" y="19"/>
                  </a:lnTo>
                  <a:lnTo>
                    <a:pt x="132" y="20"/>
                  </a:lnTo>
                  <a:lnTo>
                    <a:pt x="135" y="21"/>
                  </a:lnTo>
                  <a:lnTo>
                    <a:pt x="138" y="21"/>
                  </a:lnTo>
                  <a:lnTo>
                    <a:pt x="147" y="17"/>
                  </a:lnTo>
                  <a:lnTo>
                    <a:pt x="149" y="17"/>
                  </a:lnTo>
                  <a:lnTo>
                    <a:pt x="149" y="24"/>
                  </a:lnTo>
                  <a:lnTo>
                    <a:pt x="151" y="30"/>
                  </a:lnTo>
                  <a:lnTo>
                    <a:pt x="152" y="34"/>
                  </a:lnTo>
                  <a:lnTo>
                    <a:pt x="154" y="37"/>
                  </a:lnTo>
                  <a:lnTo>
                    <a:pt x="159" y="40"/>
                  </a:lnTo>
                  <a:lnTo>
                    <a:pt x="162" y="40"/>
                  </a:lnTo>
                  <a:lnTo>
                    <a:pt x="167" y="39"/>
                  </a:lnTo>
                  <a:lnTo>
                    <a:pt x="165" y="40"/>
                  </a:lnTo>
                  <a:lnTo>
                    <a:pt x="159" y="52"/>
                  </a:lnTo>
                  <a:lnTo>
                    <a:pt x="152" y="59"/>
                  </a:lnTo>
                  <a:lnTo>
                    <a:pt x="149" y="64"/>
                  </a:lnTo>
                  <a:lnTo>
                    <a:pt x="149" y="69"/>
                  </a:lnTo>
                  <a:lnTo>
                    <a:pt x="147" y="74"/>
                  </a:lnTo>
                  <a:lnTo>
                    <a:pt x="141" y="79"/>
                  </a:lnTo>
                  <a:lnTo>
                    <a:pt x="134" y="83"/>
                  </a:lnTo>
                  <a:lnTo>
                    <a:pt x="129" y="92"/>
                  </a:lnTo>
                  <a:lnTo>
                    <a:pt x="126" y="99"/>
                  </a:lnTo>
                  <a:lnTo>
                    <a:pt x="122" y="109"/>
                  </a:lnTo>
                  <a:lnTo>
                    <a:pt x="122" y="119"/>
                  </a:lnTo>
                  <a:lnTo>
                    <a:pt x="124" y="128"/>
                  </a:lnTo>
                  <a:lnTo>
                    <a:pt x="115" y="129"/>
                  </a:lnTo>
                  <a:lnTo>
                    <a:pt x="106" y="132"/>
                  </a:lnTo>
                  <a:lnTo>
                    <a:pt x="98" y="139"/>
                  </a:lnTo>
                  <a:lnTo>
                    <a:pt x="98" y="145"/>
                  </a:lnTo>
                  <a:lnTo>
                    <a:pt x="96" y="152"/>
                  </a:lnTo>
                  <a:lnTo>
                    <a:pt x="96" y="160"/>
                  </a:lnTo>
                  <a:lnTo>
                    <a:pt x="95" y="160"/>
                  </a:lnTo>
                  <a:lnTo>
                    <a:pt x="95" y="162"/>
                  </a:lnTo>
                  <a:lnTo>
                    <a:pt x="93" y="163"/>
                  </a:lnTo>
                  <a:lnTo>
                    <a:pt x="88" y="166"/>
                  </a:lnTo>
                  <a:lnTo>
                    <a:pt x="83" y="168"/>
                  </a:lnTo>
                  <a:lnTo>
                    <a:pt x="78" y="173"/>
                  </a:lnTo>
                  <a:lnTo>
                    <a:pt x="63" y="173"/>
                  </a:lnTo>
                  <a:lnTo>
                    <a:pt x="63" y="171"/>
                  </a:lnTo>
                  <a:lnTo>
                    <a:pt x="59" y="166"/>
                  </a:lnTo>
                  <a:lnTo>
                    <a:pt x="56" y="165"/>
                  </a:lnTo>
                  <a:lnTo>
                    <a:pt x="52" y="163"/>
                  </a:lnTo>
                  <a:lnTo>
                    <a:pt x="50" y="162"/>
                  </a:lnTo>
                  <a:lnTo>
                    <a:pt x="50" y="159"/>
                  </a:lnTo>
                  <a:lnTo>
                    <a:pt x="55" y="155"/>
                  </a:lnTo>
                  <a:lnTo>
                    <a:pt x="58" y="153"/>
                  </a:lnTo>
                  <a:lnTo>
                    <a:pt x="65" y="153"/>
                  </a:lnTo>
                  <a:lnTo>
                    <a:pt x="68" y="152"/>
                  </a:lnTo>
                  <a:lnTo>
                    <a:pt x="69" y="150"/>
                  </a:lnTo>
                  <a:lnTo>
                    <a:pt x="71" y="148"/>
                  </a:lnTo>
                  <a:lnTo>
                    <a:pt x="71" y="145"/>
                  </a:lnTo>
                  <a:lnTo>
                    <a:pt x="69" y="142"/>
                  </a:lnTo>
                  <a:lnTo>
                    <a:pt x="69" y="140"/>
                  </a:lnTo>
                  <a:lnTo>
                    <a:pt x="65" y="140"/>
                  </a:lnTo>
                  <a:lnTo>
                    <a:pt x="63" y="139"/>
                  </a:lnTo>
                  <a:lnTo>
                    <a:pt x="61" y="139"/>
                  </a:lnTo>
                  <a:lnTo>
                    <a:pt x="61" y="138"/>
                  </a:lnTo>
                  <a:lnTo>
                    <a:pt x="59" y="136"/>
                  </a:lnTo>
                  <a:lnTo>
                    <a:pt x="59" y="133"/>
                  </a:lnTo>
                  <a:lnTo>
                    <a:pt x="61" y="130"/>
                  </a:lnTo>
                  <a:lnTo>
                    <a:pt x="66" y="128"/>
                  </a:lnTo>
                  <a:lnTo>
                    <a:pt x="71" y="126"/>
                  </a:lnTo>
                  <a:lnTo>
                    <a:pt x="76" y="123"/>
                  </a:lnTo>
                  <a:lnTo>
                    <a:pt x="79" y="120"/>
                  </a:lnTo>
                  <a:lnTo>
                    <a:pt x="79" y="116"/>
                  </a:lnTo>
                  <a:lnTo>
                    <a:pt x="76" y="113"/>
                  </a:lnTo>
                  <a:lnTo>
                    <a:pt x="72" y="110"/>
                  </a:lnTo>
                  <a:lnTo>
                    <a:pt x="66" y="110"/>
                  </a:lnTo>
                  <a:lnTo>
                    <a:pt x="61" y="113"/>
                  </a:lnTo>
                  <a:lnTo>
                    <a:pt x="59" y="116"/>
                  </a:lnTo>
                  <a:lnTo>
                    <a:pt x="58" y="117"/>
                  </a:lnTo>
                  <a:lnTo>
                    <a:pt x="55" y="119"/>
                  </a:lnTo>
                  <a:lnTo>
                    <a:pt x="50" y="119"/>
                  </a:lnTo>
                  <a:lnTo>
                    <a:pt x="48" y="120"/>
                  </a:lnTo>
                  <a:lnTo>
                    <a:pt x="45" y="120"/>
                  </a:lnTo>
                  <a:lnTo>
                    <a:pt x="43" y="122"/>
                  </a:lnTo>
                  <a:lnTo>
                    <a:pt x="43" y="128"/>
                  </a:lnTo>
                  <a:lnTo>
                    <a:pt x="45" y="130"/>
                  </a:lnTo>
                  <a:lnTo>
                    <a:pt x="45" y="135"/>
                  </a:lnTo>
                  <a:lnTo>
                    <a:pt x="42" y="139"/>
                  </a:lnTo>
                  <a:lnTo>
                    <a:pt x="40" y="140"/>
                  </a:lnTo>
                  <a:lnTo>
                    <a:pt x="38" y="142"/>
                  </a:lnTo>
                  <a:lnTo>
                    <a:pt x="35" y="140"/>
                  </a:lnTo>
                  <a:lnTo>
                    <a:pt x="33" y="139"/>
                  </a:lnTo>
                  <a:lnTo>
                    <a:pt x="33" y="128"/>
                  </a:lnTo>
                  <a:lnTo>
                    <a:pt x="32" y="126"/>
                  </a:lnTo>
                  <a:lnTo>
                    <a:pt x="26" y="126"/>
                  </a:lnTo>
                  <a:lnTo>
                    <a:pt x="22" y="128"/>
                  </a:lnTo>
                  <a:lnTo>
                    <a:pt x="19" y="129"/>
                  </a:lnTo>
                  <a:lnTo>
                    <a:pt x="13" y="129"/>
                  </a:lnTo>
                  <a:lnTo>
                    <a:pt x="12" y="128"/>
                  </a:lnTo>
                  <a:lnTo>
                    <a:pt x="10" y="125"/>
                  </a:lnTo>
                  <a:lnTo>
                    <a:pt x="10" y="120"/>
                  </a:lnTo>
                  <a:lnTo>
                    <a:pt x="7" y="115"/>
                  </a:lnTo>
                  <a:lnTo>
                    <a:pt x="5" y="112"/>
                  </a:lnTo>
                  <a:lnTo>
                    <a:pt x="0" y="110"/>
                  </a:lnTo>
                  <a:lnTo>
                    <a:pt x="2" y="107"/>
                  </a:lnTo>
                  <a:lnTo>
                    <a:pt x="2" y="103"/>
                  </a:lnTo>
                  <a:lnTo>
                    <a:pt x="3" y="100"/>
                  </a:lnTo>
                  <a:lnTo>
                    <a:pt x="7" y="100"/>
                  </a:lnTo>
                  <a:lnTo>
                    <a:pt x="12" y="99"/>
                  </a:lnTo>
                  <a:lnTo>
                    <a:pt x="15" y="95"/>
                  </a:lnTo>
                  <a:lnTo>
                    <a:pt x="16" y="87"/>
                  </a:lnTo>
                  <a:lnTo>
                    <a:pt x="13" y="76"/>
                  </a:lnTo>
                  <a:lnTo>
                    <a:pt x="15" y="74"/>
                  </a:lnTo>
                  <a:lnTo>
                    <a:pt x="16" y="74"/>
                  </a:lnTo>
                  <a:lnTo>
                    <a:pt x="22" y="77"/>
                  </a:lnTo>
                  <a:lnTo>
                    <a:pt x="30" y="77"/>
                  </a:lnTo>
                  <a:lnTo>
                    <a:pt x="35" y="76"/>
                  </a:lnTo>
                  <a:lnTo>
                    <a:pt x="38" y="74"/>
                  </a:lnTo>
                  <a:lnTo>
                    <a:pt x="40" y="72"/>
                  </a:lnTo>
                  <a:lnTo>
                    <a:pt x="42" y="66"/>
                  </a:lnTo>
                  <a:lnTo>
                    <a:pt x="39" y="52"/>
                  </a:lnTo>
                  <a:lnTo>
                    <a:pt x="40" y="44"/>
                  </a:lnTo>
                  <a:lnTo>
                    <a:pt x="48" y="39"/>
                  </a:lnTo>
                  <a:lnTo>
                    <a:pt x="50" y="37"/>
                  </a:lnTo>
                  <a:lnTo>
                    <a:pt x="55" y="37"/>
                  </a:lnTo>
                  <a:lnTo>
                    <a:pt x="58" y="40"/>
                  </a:lnTo>
                  <a:lnTo>
                    <a:pt x="59" y="43"/>
                  </a:lnTo>
                  <a:lnTo>
                    <a:pt x="59" y="44"/>
                  </a:lnTo>
                  <a:lnTo>
                    <a:pt x="61" y="47"/>
                  </a:lnTo>
                  <a:lnTo>
                    <a:pt x="63" y="49"/>
                  </a:lnTo>
                  <a:lnTo>
                    <a:pt x="69" y="49"/>
                  </a:lnTo>
                  <a:lnTo>
                    <a:pt x="81" y="43"/>
                  </a:lnTo>
                  <a:lnTo>
                    <a:pt x="86" y="36"/>
                  </a:lnTo>
                  <a:lnTo>
                    <a:pt x="89" y="27"/>
                  </a:lnTo>
                  <a:lnTo>
                    <a:pt x="91" y="19"/>
                  </a:lnTo>
                  <a:lnTo>
                    <a:pt x="96" y="9"/>
                  </a:lnTo>
                  <a:lnTo>
                    <a:pt x="101" y="6"/>
                  </a:lnTo>
                  <a:lnTo>
                    <a:pt x="106" y="4"/>
                  </a:lnTo>
                  <a:lnTo>
                    <a:pt x="112" y="1"/>
                  </a:lnTo>
                  <a:lnTo>
                    <a:pt x="118" y="0"/>
                  </a:lnTo>
                  <a:close/>
                </a:path>
              </a:pathLst>
            </a:custGeom>
            <a:solidFill>
              <a:srgbClr val="5F95CA"/>
            </a:solidFill>
            <a:ln w="9525">
              <a:solidFill>
                <a:srgbClr val="DEEBF7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b="1">
                <a:solidFill>
                  <a:prstClr val="black"/>
                </a:solidFill>
              </a:endParaRPr>
            </a:p>
          </p:txBody>
        </p:sp>
        <p:sp>
          <p:nvSpPr>
            <p:cNvPr id="99" name="Freeform 94"/>
            <p:cNvSpPr>
              <a:spLocks/>
            </p:cNvSpPr>
            <p:nvPr/>
          </p:nvSpPr>
          <p:spPr bwMode="auto">
            <a:xfrm>
              <a:off x="1425996" y="3857011"/>
              <a:ext cx="379085" cy="446138"/>
            </a:xfrm>
            <a:custGeom>
              <a:avLst/>
              <a:gdLst/>
              <a:ahLst/>
              <a:cxnLst>
                <a:cxn ang="0">
                  <a:pos x="57" y="2"/>
                </a:cxn>
                <a:cxn ang="0">
                  <a:pos x="59" y="22"/>
                </a:cxn>
                <a:cxn ang="0">
                  <a:pos x="70" y="25"/>
                </a:cxn>
                <a:cxn ang="0">
                  <a:pos x="92" y="38"/>
                </a:cxn>
                <a:cxn ang="0">
                  <a:pos x="106" y="45"/>
                </a:cxn>
                <a:cxn ang="0">
                  <a:pos x="109" y="55"/>
                </a:cxn>
                <a:cxn ang="0">
                  <a:pos x="126" y="61"/>
                </a:cxn>
                <a:cxn ang="0">
                  <a:pos x="133" y="68"/>
                </a:cxn>
                <a:cxn ang="0">
                  <a:pos x="140" y="80"/>
                </a:cxn>
                <a:cxn ang="0">
                  <a:pos x="163" y="76"/>
                </a:cxn>
                <a:cxn ang="0">
                  <a:pos x="178" y="100"/>
                </a:cxn>
                <a:cxn ang="0">
                  <a:pos x="191" y="114"/>
                </a:cxn>
                <a:cxn ang="0">
                  <a:pos x="202" y="113"/>
                </a:cxn>
                <a:cxn ang="0">
                  <a:pos x="206" y="119"/>
                </a:cxn>
                <a:cxn ang="0">
                  <a:pos x="211" y="124"/>
                </a:cxn>
                <a:cxn ang="0">
                  <a:pos x="224" y="127"/>
                </a:cxn>
                <a:cxn ang="0">
                  <a:pos x="231" y="143"/>
                </a:cxn>
                <a:cxn ang="0">
                  <a:pos x="231" y="154"/>
                </a:cxn>
                <a:cxn ang="0">
                  <a:pos x="235" y="167"/>
                </a:cxn>
                <a:cxn ang="0">
                  <a:pos x="232" y="184"/>
                </a:cxn>
                <a:cxn ang="0">
                  <a:pos x="239" y="192"/>
                </a:cxn>
                <a:cxn ang="0">
                  <a:pos x="238" y="200"/>
                </a:cxn>
                <a:cxn ang="0">
                  <a:pos x="245" y="249"/>
                </a:cxn>
                <a:cxn ang="0">
                  <a:pos x="232" y="245"/>
                </a:cxn>
                <a:cxn ang="0">
                  <a:pos x="203" y="250"/>
                </a:cxn>
                <a:cxn ang="0">
                  <a:pos x="179" y="239"/>
                </a:cxn>
                <a:cxn ang="0">
                  <a:pos x="168" y="246"/>
                </a:cxn>
                <a:cxn ang="0">
                  <a:pos x="152" y="246"/>
                </a:cxn>
                <a:cxn ang="0">
                  <a:pos x="132" y="242"/>
                </a:cxn>
                <a:cxn ang="0">
                  <a:pos x="123" y="258"/>
                </a:cxn>
                <a:cxn ang="0">
                  <a:pos x="117" y="275"/>
                </a:cxn>
                <a:cxn ang="0">
                  <a:pos x="92" y="275"/>
                </a:cxn>
                <a:cxn ang="0">
                  <a:pos x="93" y="246"/>
                </a:cxn>
                <a:cxn ang="0">
                  <a:pos x="95" y="222"/>
                </a:cxn>
                <a:cxn ang="0">
                  <a:pos x="83" y="209"/>
                </a:cxn>
                <a:cxn ang="0">
                  <a:pos x="76" y="180"/>
                </a:cxn>
                <a:cxn ang="0">
                  <a:pos x="69" y="180"/>
                </a:cxn>
                <a:cxn ang="0">
                  <a:pos x="53" y="167"/>
                </a:cxn>
                <a:cxn ang="0">
                  <a:pos x="44" y="162"/>
                </a:cxn>
                <a:cxn ang="0">
                  <a:pos x="37" y="151"/>
                </a:cxn>
                <a:cxn ang="0">
                  <a:pos x="43" y="136"/>
                </a:cxn>
                <a:cxn ang="0">
                  <a:pos x="60" y="117"/>
                </a:cxn>
                <a:cxn ang="0">
                  <a:pos x="52" y="94"/>
                </a:cxn>
                <a:cxn ang="0">
                  <a:pos x="41" y="86"/>
                </a:cxn>
                <a:cxn ang="0">
                  <a:pos x="36" y="86"/>
                </a:cxn>
                <a:cxn ang="0">
                  <a:pos x="29" y="81"/>
                </a:cxn>
                <a:cxn ang="0">
                  <a:pos x="27" y="74"/>
                </a:cxn>
                <a:cxn ang="0">
                  <a:pos x="19" y="74"/>
                </a:cxn>
                <a:cxn ang="0">
                  <a:pos x="11" y="65"/>
                </a:cxn>
                <a:cxn ang="0">
                  <a:pos x="0" y="45"/>
                </a:cxn>
                <a:cxn ang="0">
                  <a:pos x="11" y="40"/>
                </a:cxn>
                <a:cxn ang="0">
                  <a:pos x="16" y="25"/>
                </a:cxn>
                <a:cxn ang="0">
                  <a:pos x="46" y="7"/>
                </a:cxn>
                <a:cxn ang="0">
                  <a:pos x="52" y="0"/>
                </a:cxn>
              </a:cxnLst>
              <a:rect l="0" t="0" r="r" b="b"/>
              <a:pathLst>
                <a:path w="245" h="279">
                  <a:moveTo>
                    <a:pt x="52" y="0"/>
                  </a:moveTo>
                  <a:lnTo>
                    <a:pt x="54" y="0"/>
                  </a:lnTo>
                  <a:lnTo>
                    <a:pt x="57" y="2"/>
                  </a:lnTo>
                  <a:lnTo>
                    <a:pt x="57" y="14"/>
                  </a:lnTo>
                  <a:lnTo>
                    <a:pt x="56" y="18"/>
                  </a:lnTo>
                  <a:lnTo>
                    <a:pt x="59" y="22"/>
                  </a:lnTo>
                  <a:lnTo>
                    <a:pt x="62" y="24"/>
                  </a:lnTo>
                  <a:lnTo>
                    <a:pt x="66" y="25"/>
                  </a:lnTo>
                  <a:lnTo>
                    <a:pt x="70" y="25"/>
                  </a:lnTo>
                  <a:lnTo>
                    <a:pt x="74" y="27"/>
                  </a:lnTo>
                  <a:lnTo>
                    <a:pt x="86" y="35"/>
                  </a:lnTo>
                  <a:lnTo>
                    <a:pt x="92" y="38"/>
                  </a:lnTo>
                  <a:lnTo>
                    <a:pt x="102" y="40"/>
                  </a:lnTo>
                  <a:lnTo>
                    <a:pt x="105" y="43"/>
                  </a:lnTo>
                  <a:lnTo>
                    <a:pt x="106" y="45"/>
                  </a:lnTo>
                  <a:lnTo>
                    <a:pt x="107" y="50"/>
                  </a:lnTo>
                  <a:lnTo>
                    <a:pt x="109" y="53"/>
                  </a:lnTo>
                  <a:lnTo>
                    <a:pt x="109" y="55"/>
                  </a:lnTo>
                  <a:lnTo>
                    <a:pt x="112" y="58"/>
                  </a:lnTo>
                  <a:lnTo>
                    <a:pt x="117" y="61"/>
                  </a:lnTo>
                  <a:lnTo>
                    <a:pt x="126" y="61"/>
                  </a:lnTo>
                  <a:lnTo>
                    <a:pt x="129" y="63"/>
                  </a:lnTo>
                  <a:lnTo>
                    <a:pt x="132" y="65"/>
                  </a:lnTo>
                  <a:lnTo>
                    <a:pt x="133" y="68"/>
                  </a:lnTo>
                  <a:lnTo>
                    <a:pt x="135" y="73"/>
                  </a:lnTo>
                  <a:lnTo>
                    <a:pt x="138" y="78"/>
                  </a:lnTo>
                  <a:lnTo>
                    <a:pt x="140" y="80"/>
                  </a:lnTo>
                  <a:lnTo>
                    <a:pt x="148" y="78"/>
                  </a:lnTo>
                  <a:lnTo>
                    <a:pt x="156" y="76"/>
                  </a:lnTo>
                  <a:lnTo>
                    <a:pt x="163" y="76"/>
                  </a:lnTo>
                  <a:lnTo>
                    <a:pt x="169" y="81"/>
                  </a:lnTo>
                  <a:lnTo>
                    <a:pt x="175" y="90"/>
                  </a:lnTo>
                  <a:lnTo>
                    <a:pt x="178" y="100"/>
                  </a:lnTo>
                  <a:lnTo>
                    <a:pt x="182" y="108"/>
                  </a:lnTo>
                  <a:lnTo>
                    <a:pt x="188" y="113"/>
                  </a:lnTo>
                  <a:lnTo>
                    <a:pt x="191" y="114"/>
                  </a:lnTo>
                  <a:lnTo>
                    <a:pt x="193" y="114"/>
                  </a:lnTo>
                  <a:lnTo>
                    <a:pt x="196" y="113"/>
                  </a:lnTo>
                  <a:lnTo>
                    <a:pt x="202" y="113"/>
                  </a:lnTo>
                  <a:lnTo>
                    <a:pt x="205" y="114"/>
                  </a:lnTo>
                  <a:lnTo>
                    <a:pt x="206" y="116"/>
                  </a:lnTo>
                  <a:lnTo>
                    <a:pt x="206" y="119"/>
                  </a:lnTo>
                  <a:lnTo>
                    <a:pt x="208" y="120"/>
                  </a:lnTo>
                  <a:lnTo>
                    <a:pt x="209" y="123"/>
                  </a:lnTo>
                  <a:lnTo>
                    <a:pt x="211" y="124"/>
                  </a:lnTo>
                  <a:lnTo>
                    <a:pt x="214" y="126"/>
                  </a:lnTo>
                  <a:lnTo>
                    <a:pt x="221" y="126"/>
                  </a:lnTo>
                  <a:lnTo>
                    <a:pt x="224" y="127"/>
                  </a:lnTo>
                  <a:lnTo>
                    <a:pt x="226" y="133"/>
                  </a:lnTo>
                  <a:lnTo>
                    <a:pt x="229" y="137"/>
                  </a:lnTo>
                  <a:lnTo>
                    <a:pt x="231" y="143"/>
                  </a:lnTo>
                  <a:lnTo>
                    <a:pt x="232" y="147"/>
                  </a:lnTo>
                  <a:lnTo>
                    <a:pt x="232" y="150"/>
                  </a:lnTo>
                  <a:lnTo>
                    <a:pt x="231" y="154"/>
                  </a:lnTo>
                  <a:lnTo>
                    <a:pt x="229" y="157"/>
                  </a:lnTo>
                  <a:lnTo>
                    <a:pt x="229" y="162"/>
                  </a:lnTo>
                  <a:lnTo>
                    <a:pt x="235" y="167"/>
                  </a:lnTo>
                  <a:lnTo>
                    <a:pt x="236" y="170"/>
                  </a:lnTo>
                  <a:lnTo>
                    <a:pt x="231" y="182"/>
                  </a:lnTo>
                  <a:lnTo>
                    <a:pt x="232" y="184"/>
                  </a:lnTo>
                  <a:lnTo>
                    <a:pt x="235" y="186"/>
                  </a:lnTo>
                  <a:lnTo>
                    <a:pt x="238" y="189"/>
                  </a:lnTo>
                  <a:lnTo>
                    <a:pt x="239" y="192"/>
                  </a:lnTo>
                  <a:lnTo>
                    <a:pt x="239" y="194"/>
                  </a:lnTo>
                  <a:lnTo>
                    <a:pt x="238" y="197"/>
                  </a:lnTo>
                  <a:lnTo>
                    <a:pt x="238" y="200"/>
                  </a:lnTo>
                  <a:lnTo>
                    <a:pt x="236" y="203"/>
                  </a:lnTo>
                  <a:lnTo>
                    <a:pt x="236" y="206"/>
                  </a:lnTo>
                  <a:lnTo>
                    <a:pt x="245" y="249"/>
                  </a:lnTo>
                  <a:lnTo>
                    <a:pt x="244" y="250"/>
                  </a:lnTo>
                  <a:lnTo>
                    <a:pt x="238" y="250"/>
                  </a:lnTo>
                  <a:lnTo>
                    <a:pt x="232" y="245"/>
                  </a:lnTo>
                  <a:lnTo>
                    <a:pt x="225" y="246"/>
                  </a:lnTo>
                  <a:lnTo>
                    <a:pt x="215" y="249"/>
                  </a:lnTo>
                  <a:lnTo>
                    <a:pt x="203" y="250"/>
                  </a:lnTo>
                  <a:lnTo>
                    <a:pt x="189" y="243"/>
                  </a:lnTo>
                  <a:lnTo>
                    <a:pt x="185" y="240"/>
                  </a:lnTo>
                  <a:lnTo>
                    <a:pt x="179" y="239"/>
                  </a:lnTo>
                  <a:lnTo>
                    <a:pt x="175" y="240"/>
                  </a:lnTo>
                  <a:lnTo>
                    <a:pt x="172" y="243"/>
                  </a:lnTo>
                  <a:lnTo>
                    <a:pt x="168" y="246"/>
                  </a:lnTo>
                  <a:lnTo>
                    <a:pt x="165" y="250"/>
                  </a:lnTo>
                  <a:lnTo>
                    <a:pt x="158" y="249"/>
                  </a:lnTo>
                  <a:lnTo>
                    <a:pt x="152" y="246"/>
                  </a:lnTo>
                  <a:lnTo>
                    <a:pt x="146" y="242"/>
                  </a:lnTo>
                  <a:lnTo>
                    <a:pt x="140" y="239"/>
                  </a:lnTo>
                  <a:lnTo>
                    <a:pt x="132" y="242"/>
                  </a:lnTo>
                  <a:lnTo>
                    <a:pt x="126" y="246"/>
                  </a:lnTo>
                  <a:lnTo>
                    <a:pt x="125" y="250"/>
                  </a:lnTo>
                  <a:lnTo>
                    <a:pt x="123" y="258"/>
                  </a:lnTo>
                  <a:lnTo>
                    <a:pt x="123" y="263"/>
                  </a:lnTo>
                  <a:lnTo>
                    <a:pt x="122" y="270"/>
                  </a:lnTo>
                  <a:lnTo>
                    <a:pt x="117" y="275"/>
                  </a:lnTo>
                  <a:lnTo>
                    <a:pt x="107" y="279"/>
                  </a:lnTo>
                  <a:lnTo>
                    <a:pt x="97" y="279"/>
                  </a:lnTo>
                  <a:lnTo>
                    <a:pt x="92" y="275"/>
                  </a:lnTo>
                  <a:lnTo>
                    <a:pt x="90" y="268"/>
                  </a:lnTo>
                  <a:lnTo>
                    <a:pt x="90" y="258"/>
                  </a:lnTo>
                  <a:lnTo>
                    <a:pt x="93" y="246"/>
                  </a:lnTo>
                  <a:lnTo>
                    <a:pt x="95" y="236"/>
                  </a:lnTo>
                  <a:lnTo>
                    <a:pt x="96" y="227"/>
                  </a:lnTo>
                  <a:lnTo>
                    <a:pt x="95" y="222"/>
                  </a:lnTo>
                  <a:lnTo>
                    <a:pt x="92" y="222"/>
                  </a:lnTo>
                  <a:lnTo>
                    <a:pt x="89" y="220"/>
                  </a:lnTo>
                  <a:lnTo>
                    <a:pt x="83" y="209"/>
                  </a:lnTo>
                  <a:lnTo>
                    <a:pt x="77" y="196"/>
                  </a:lnTo>
                  <a:lnTo>
                    <a:pt x="76" y="192"/>
                  </a:lnTo>
                  <a:lnTo>
                    <a:pt x="76" y="180"/>
                  </a:lnTo>
                  <a:lnTo>
                    <a:pt x="73" y="179"/>
                  </a:lnTo>
                  <a:lnTo>
                    <a:pt x="70" y="179"/>
                  </a:lnTo>
                  <a:lnTo>
                    <a:pt x="69" y="180"/>
                  </a:lnTo>
                  <a:lnTo>
                    <a:pt x="60" y="180"/>
                  </a:lnTo>
                  <a:lnTo>
                    <a:pt x="59" y="179"/>
                  </a:lnTo>
                  <a:lnTo>
                    <a:pt x="53" y="167"/>
                  </a:lnTo>
                  <a:lnTo>
                    <a:pt x="50" y="164"/>
                  </a:lnTo>
                  <a:lnTo>
                    <a:pt x="46" y="163"/>
                  </a:lnTo>
                  <a:lnTo>
                    <a:pt x="44" y="162"/>
                  </a:lnTo>
                  <a:lnTo>
                    <a:pt x="43" y="159"/>
                  </a:lnTo>
                  <a:lnTo>
                    <a:pt x="40" y="157"/>
                  </a:lnTo>
                  <a:lnTo>
                    <a:pt x="37" y="151"/>
                  </a:lnTo>
                  <a:lnTo>
                    <a:pt x="37" y="147"/>
                  </a:lnTo>
                  <a:lnTo>
                    <a:pt x="39" y="143"/>
                  </a:lnTo>
                  <a:lnTo>
                    <a:pt x="43" y="136"/>
                  </a:lnTo>
                  <a:lnTo>
                    <a:pt x="49" y="130"/>
                  </a:lnTo>
                  <a:lnTo>
                    <a:pt x="56" y="124"/>
                  </a:lnTo>
                  <a:lnTo>
                    <a:pt x="60" y="117"/>
                  </a:lnTo>
                  <a:lnTo>
                    <a:pt x="60" y="110"/>
                  </a:lnTo>
                  <a:lnTo>
                    <a:pt x="57" y="101"/>
                  </a:lnTo>
                  <a:lnTo>
                    <a:pt x="52" y="94"/>
                  </a:lnTo>
                  <a:lnTo>
                    <a:pt x="49" y="90"/>
                  </a:lnTo>
                  <a:lnTo>
                    <a:pt x="44" y="87"/>
                  </a:lnTo>
                  <a:lnTo>
                    <a:pt x="41" y="86"/>
                  </a:lnTo>
                  <a:lnTo>
                    <a:pt x="40" y="84"/>
                  </a:lnTo>
                  <a:lnTo>
                    <a:pt x="37" y="84"/>
                  </a:lnTo>
                  <a:lnTo>
                    <a:pt x="36" y="86"/>
                  </a:lnTo>
                  <a:lnTo>
                    <a:pt x="30" y="86"/>
                  </a:lnTo>
                  <a:lnTo>
                    <a:pt x="30" y="84"/>
                  </a:lnTo>
                  <a:lnTo>
                    <a:pt x="29" y="81"/>
                  </a:lnTo>
                  <a:lnTo>
                    <a:pt x="29" y="78"/>
                  </a:lnTo>
                  <a:lnTo>
                    <a:pt x="27" y="76"/>
                  </a:lnTo>
                  <a:lnTo>
                    <a:pt x="27" y="74"/>
                  </a:lnTo>
                  <a:lnTo>
                    <a:pt x="26" y="73"/>
                  </a:lnTo>
                  <a:lnTo>
                    <a:pt x="21" y="73"/>
                  </a:lnTo>
                  <a:lnTo>
                    <a:pt x="19" y="74"/>
                  </a:lnTo>
                  <a:lnTo>
                    <a:pt x="13" y="74"/>
                  </a:lnTo>
                  <a:lnTo>
                    <a:pt x="10" y="70"/>
                  </a:lnTo>
                  <a:lnTo>
                    <a:pt x="11" y="65"/>
                  </a:lnTo>
                  <a:lnTo>
                    <a:pt x="11" y="60"/>
                  </a:lnTo>
                  <a:lnTo>
                    <a:pt x="9" y="53"/>
                  </a:lnTo>
                  <a:lnTo>
                    <a:pt x="0" y="45"/>
                  </a:lnTo>
                  <a:lnTo>
                    <a:pt x="4" y="44"/>
                  </a:lnTo>
                  <a:lnTo>
                    <a:pt x="7" y="43"/>
                  </a:lnTo>
                  <a:lnTo>
                    <a:pt x="11" y="40"/>
                  </a:lnTo>
                  <a:lnTo>
                    <a:pt x="14" y="37"/>
                  </a:lnTo>
                  <a:lnTo>
                    <a:pt x="14" y="31"/>
                  </a:lnTo>
                  <a:lnTo>
                    <a:pt x="16" y="25"/>
                  </a:lnTo>
                  <a:lnTo>
                    <a:pt x="16" y="18"/>
                  </a:lnTo>
                  <a:lnTo>
                    <a:pt x="30" y="12"/>
                  </a:lnTo>
                  <a:lnTo>
                    <a:pt x="46" y="7"/>
                  </a:lnTo>
                  <a:lnTo>
                    <a:pt x="49" y="4"/>
                  </a:lnTo>
                  <a:lnTo>
                    <a:pt x="49" y="2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rgbClr val="5F95CA"/>
            </a:solidFill>
            <a:ln w="9525">
              <a:solidFill>
                <a:srgbClr val="DEEBF7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b="1">
                <a:solidFill>
                  <a:prstClr val="black"/>
                </a:solidFill>
              </a:endParaRPr>
            </a:p>
          </p:txBody>
        </p:sp>
        <p:sp>
          <p:nvSpPr>
            <p:cNvPr id="100" name="Freeform 95"/>
            <p:cNvSpPr>
              <a:spLocks/>
            </p:cNvSpPr>
            <p:nvPr/>
          </p:nvSpPr>
          <p:spPr bwMode="auto">
            <a:xfrm>
              <a:off x="1084046" y="3585171"/>
              <a:ext cx="188769" cy="257449"/>
            </a:xfrm>
            <a:custGeom>
              <a:avLst/>
              <a:gdLst/>
              <a:ahLst/>
              <a:cxnLst>
                <a:cxn ang="0">
                  <a:pos x="43" y="12"/>
                </a:cxn>
                <a:cxn ang="0">
                  <a:pos x="90" y="35"/>
                </a:cxn>
                <a:cxn ang="0">
                  <a:pos x="111" y="56"/>
                </a:cxn>
                <a:cxn ang="0">
                  <a:pos x="121" y="74"/>
                </a:cxn>
                <a:cxn ang="0">
                  <a:pos x="122" y="81"/>
                </a:cxn>
                <a:cxn ang="0">
                  <a:pos x="119" y="84"/>
                </a:cxn>
                <a:cxn ang="0">
                  <a:pos x="115" y="82"/>
                </a:cxn>
                <a:cxn ang="0">
                  <a:pos x="108" y="84"/>
                </a:cxn>
                <a:cxn ang="0">
                  <a:pos x="109" y="91"/>
                </a:cxn>
                <a:cxn ang="0">
                  <a:pos x="113" y="98"/>
                </a:cxn>
                <a:cxn ang="0">
                  <a:pos x="112" y="105"/>
                </a:cxn>
                <a:cxn ang="0">
                  <a:pos x="105" y="106"/>
                </a:cxn>
                <a:cxn ang="0">
                  <a:pos x="98" y="108"/>
                </a:cxn>
                <a:cxn ang="0">
                  <a:pos x="95" y="112"/>
                </a:cxn>
                <a:cxn ang="0">
                  <a:pos x="96" y="118"/>
                </a:cxn>
                <a:cxn ang="0">
                  <a:pos x="95" y="122"/>
                </a:cxn>
                <a:cxn ang="0">
                  <a:pos x="90" y="128"/>
                </a:cxn>
                <a:cxn ang="0">
                  <a:pos x="86" y="132"/>
                </a:cxn>
                <a:cxn ang="0">
                  <a:pos x="82" y="138"/>
                </a:cxn>
                <a:cxn ang="0">
                  <a:pos x="66" y="158"/>
                </a:cxn>
                <a:cxn ang="0">
                  <a:pos x="52" y="151"/>
                </a:cxn>
                <a:cxn ang="0">
                  <a:pos x="50" y="132"/>
                </a:cxn>
                <a:cxn ang="0">
                  <a:pos x="36" y="119"/>
                </a:cxn>
                <a:cxn ang="0">
                  <a:pos x="36" y="106"/>
                </a:cxn>
                <a:cxn ang="0">
                  <a:pos x="46" y="91"/>
                </a:cxn>
                <a:cxn ang="0">
                  <a:pos x="43" y="79"/>
                </a:cxn>
                <a:cxn ang="0">
                  <a:pos x="27" y="74"/>
                </a:cxn>
                <a:cxn ang="0">
                  <a:pos x="13" y="66"/>
                </a:cxn>
                <a:cxn ang="0">
                  <a:pos x="10" y="41"/>
                </a:cxn>
                <a:cxn ang="0">
                  <a:pos x="0" y="25"/>
                </a:cxn>
                <a:cxn ang="0">
                  <a:pos x="4" y="12"/>
                </a:cxn>
                <a:cxn ang="0">
                  <a:pos x="26" y="0"/>
                </a:cxn>
              </a:cxnLst>
              <a:rect l="0" t="0" r="r" b="b"/>
              <a:pathLst>
                <a:path w="122" h="161">
                  <a:moveTo>
                    <a:pt x="26" y="0"/>
                  </a:moveTo>
                  <a:lnTo>
                    <a:pt x="43" y="12"/>
                  </a:lnTo>
                  <a:lnTo>
                    <a:pt x="59" y="23"/>
                  </a:lnTo>
                  <a:lnTo>
                    <a:pt x="90" y="35"/>
                  </a:lnTo>
                  <a:lnTo>
                    <a:pt x="101" y="45"/>
                  </a:lnTo>
                  <a:lnTo>
                    <a:pt x="111" y="56"/>
                  </a:lnTo>
                  <a:lnTo>
                    <a:pt x="119" y="69"/>
                  </a:lnTo>
                  <a:lnTo>
                    <a:pt x="121" y="74"/>
                  </a:lnTo>
                  <a:lnTo>
                    <a:pt x="121" y="76"/>
                  </a:lnTo>
                  <a:lnTo>
                    <a:pt x="122" y="81"/>
                  </a:lnTo>
                  <a:lnTo>
                    <a:pt x="122" y="82"/>
                  </a:lnTo>
                  <a:lnTo>
                    <a:pt x="119" y="84"/>
                  </a:lnTo>
                  <a:lnTo>
                    <a:pt x="118" y="84"/>
                  </a:lnTo>
                  <a:lnTo>
                    <a:pt x="115" y="82"/>
                  </a:lnTo>
                  <a:lnTo>
                    <a:pt x="109" y="82"/>
                  </a:lnTo>
                  <a:lnTo>
                    <a:pt x="108" y="84"/>
                  </a:lnTo>
                  <a:lnTo>
                    <a:pt x="108" y="86"/>
                  </a:lnTo>
                  <a:lnTo>
                    <a:pt x="109" y="91"/>
                  </a:lnTo>
                  <a:lnTo>
                    <a:pt x="112" y="94"/>
                  </a:lnTo>
                  <a:lnTo>
                    <a:pt x="113" y="98"/>
                  </a:lnTo>
                  <a:lnTo>
                    <a:pt x="113" y="102"/>
                  </a:lnTo>
                  <a:lnTo>
                    <a:pt x="112" y="105"/>
                  </a:lnTo>
                  <a:lnTo>
                    <a:pt x="108" y="106"/>
                  </a:lnTo>
                  <a:lnTo>
                    <a:pt x="105" y="106"/>
                  </a:lnTo>
                  <a:lnTo>
                    <a:pt x="102" y="108"/>
                  </a:lnTo>
                  <a:lnTo>
                    <a:pt x="98" y="108"/>
                  </a:lnTo>
                  <a:lnTo>
                    <a:pt x="96" y="109"/>
                  </a:lnTo>
                  <a:lnTo>
                    <a:pt x="95" y="112"/>
                  </a:lnTo>
                  <a:lnTo>
                    <a:pt x="95" y="115"/>
                  </a:lnTo>
                  <a:lnTo>
                    <a:pt x="96" y="118"/>
                  </a:lnTo>
                  <a:lnTo>
                    <a:pt x="96" y="121"/>
                  </a:lnTo>
                  <a:lnTo>
                    <a:pt x="95" y="122"/>
                  </a:lnTo>
                  <a:lnTo>
                    <a:pt x="93" y="125"/>
                  </a:lnTo>
                  <a:lnTo>
                    <a:pt x="90" y="128"/>
                  </a:lnTo>
                  <a:lnTo>
                    <a:pt x="88" y="129"/>
                  </a:lnTo>
                  <a:lnTo>
                    <a:pt x="86" y="132"/>
                  </a:lnTo>
                  <a:lnTo>
                    <a:pt x="83" y="134"/>
                  </a:lnTo>
                  <a:lnTo>
                    <a:pt x="82" y="138"/>
                  </a:lnTo>
                  <a:lnTo>
                    <a:pt x="75" y="151"/>
                  </a:lnTo>
                  <a:lnTo>
                    <a:pt x="66" y="158"/>
                  </a:lnTo>
                  <a:lnTo>
                    <a:pt x="56" y="161"/>
                  </a:lnTo>
                  <a:lnTo>
                    <a:pt x="52" y="151"/>
                  </a:lnTo>
                  <a:lnTo>
                    <a:pt x="50" y="142"/>
                  </a:lnTo>
                  <a:lnTo>
                    <a:pt x="50" y="132"/>
                  </a:lnTo>
                  <a:lnTo>
                    <a:pt x="46" y="129"/>
                  </a:lnTo>
                  <a:lnTo>
                    <a:pt x="36" y="119"/>
                  </a:lnTo>
                  <a:lnTo>
                    <a:pt x="35" y="115"/>
                  </a:lnTo>
                  <a:lnTo>
                    <a:pt x="36" y="106"/>
                  </a:lnTo>
                  <a:lnTo>
                    <a:pt x="40" y="98"/>
                  </a:lnTo>
                  <a:lnTo>
                    <a:pt x="46" y="91"/>
                  </a:lnTo>
                  <a:lnTo>
                    <a:pt x="47" y="84"/>
                  </a:lnTo>
                  <a:lnTo>
                    <a:pt x="43" y="79"/>
                  </a:lnTo>
                  <a:lnTo>
                    <a:pt x="36" y="76"/>
                  </a:lnTo>
                  <a:lnTo>
                    <a:pt x="27" y="74"/>
                  </a:lnTo>
                  <a:lnTo>
                    <a:pt x="20" y="71"/>
                  </a:lnTo>
                  <a:lnTo>
                    <a:pt x="13" y="66"/>
                  </a:lnTo>
                  <a:lnTo>
                    <a:pt x="10" y="58"/>
                  </a:lnTo>
                  <a:lnTo>
                    <a:pt x="10" y="41"/>
                  </a:lnTo>
                  <a:lnTo>
                    <a:pt x="4" y="31"/>
                  </a:lnTo>
                  <a:lnTo>
                    <a:pt x="0" y="25"/>
                  </a:lnTo>
                  <a:lnTo>
                    <a:pt x="0" y="18"/>
                  </a:lnTo>
                  <a:lnTo>
                    <a:pt x="4" y="12"/>
                  </a:lnTo>
                  <a:lnTo>
                    <a:pt x="19" y="6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9DA8BE"/>
            </a:solidFill>
            <a:ln w="9525">
              <a:solidFill>
                <a:srgbClr val="DEEBF7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01" name="Freeform 96"/>
            <p:cNvSpPr>
              <a:spLocks/>
            </p:cNvSpPr>
            <p:nvPr/>
          </p:nvSpPr>
          <p:spPr bwMode="auto">
            <a:xfrm>
              <a:off x="1170694" y="3658727"/>
              <a:ext cx="280058" cy="275038"/>
            </a:xfrm>
            <a:custGeom>
              <a:avLst/>
              <a:gdLst/>
              <a:ahLst/>
              <a:cxnLst>
                <a:cxn ang="0">
                  <a:pos x="102" y="0"/>
                </a:cxn>
                <a:cxn ang="0">
                  <a:pos x="106" y="3"/>
                </a:cxn>
                <a:cxn ang="0">
                  <a:pos x="110" y="10"/>
                </a:cxn>
                <a:cxn ang="0">
                  <a:pos x="119" y="22"/>
                </a:cxn>
                <a:cxn ang="0">
                  <a:pos x="125" y="30"/>
                </a:cxn>
                <a:cxn ang="0">
                  <a:pos x="126" y="52"/>
                </a:cxn>
                <a:cxn ang="0">
                  <a:pos x="135" y="59"/>
                </a:cxn>
                <a:cxn ang="0">
                  <a:pos x="145" y="66"/>
                </a:cxn>
                <a:cxn ang="0">
                  <a:pos x="151" y="81"/>
                </a:cxn>
                <a:cxn ang="0">
                  <a:pos x="143" y="89"/>
                </a:cxn>
                <a:cxn ang="0">
                  <a:pos x="146" y="98"/>
                </a:cxn>
                <a:cxn ang="0">
                  <a:pos x="176" y="129"/>
                </a:cxn>
                <a:cxn ang="0">
                  <a:pos x="181" y="144"/>
                </a:cxn>
                <a:cxn ang="0">
                  <a:pos x="179" y="161"/>
                </a:cxn>
                <a:cxn ang="0">
                  <a:pos x="172" y="167"/>
                </a:cxn>
                <a:cxn ang="0">
                  <a:pos x="165" y="169"/>
                </a:cxn>
                <a:cxn ang="0">
                  <a:pos x="143" y="161"/>
                </a:cxn>
                <a:cxn ang="0">
                  <a:pos x="128" y="146"/>
                </a:cxn>
                <a:cxn ang="0">
                  <a:pos x="110" y="138"/>
                </a:cxn>
                <a:cxn ang="0">
                  <a:pos x="106" y="141"/>
                </a:cxn>
                <a:cxn ang="0">
                  <a:pos x="103" y="148"/>
                </a:cxn>
                <a:cxn ang="0">
                  <a:pos x="102" y="155"/>
                </a:cxn>
                <a:cxn ang="0">
                  <a:pos x="98" y="159"/>
                </a:cxn>
                <a:cxn ang="0">
                  <a:pos x="75" y="165"/>
                </a:cxn>
                <a:cxn ang="0">
                  <a:pos x="40" y="172"/>
                </a:cxn>
                <a:cxn ang="0">
                  <a:pos x="16" y="159"/>
                </a:cxn>
                <a:cxn ang="0">
                  <a:pos x="6" y="141"/>
                </a:cxn>
                <a:cxn ang="0">
                  <a:pos x="3" y="119"/>
                </a:cxn>
                <a:cxn ang="0">
                  <a:pos x="2" y="116"/>
                </a:cxn>
                <a:cxn ang="0">
                  <a:pos x="10" y="112"/>
                </a:cxn>
                <a:cxn ang="0">
                  <a:pos x="26" y="92"/>
                </a:cxn>
                <a:cxn ang="0">
                  <a:pos x="30" y="86"/>
                </a:cxn>
                <a:cxn ang="0">
                  <a:pos x="34" y="82"/>
                </a:cxn>
                <a:cxn ang="0">
                  <a:pos x="39" y="76"/>
                </a:cxn>
                <a:cxn ang="0">
                  <a:pos x="40" y="72"/>
                </a:cxn>
                <a:cxn ang="0">
                  <a:pos x="39" y="66"/>
                </a:cxn>
                <a:cxn ang="0">
                  <a:pos x="42" y="62"/>
                </a:cxn>
                <a:cxn ang="0">
                  <a:pos x="49" y="60"/>
                </a:cxn>
                <a:cxn ang="0">
                  <a:pos x="56" y="59"/>
                </a:cxn>
                <a:cxn ang="0">
                  <a:pos x="57" y="52"/>
                </a:cxn>
                <a:cxn ang="0">
                  <a:pos x="53" y="45"/>
                </a:cxn>
                <a:cxn ang="0">
                  <a:pos x="52" y="38"/>
                </a:cxn>
                <a:cxn ang="0">
                  <a:pos x="59" y="36"/>
                </a:cxn>
                <a:cxn ang="0">
                  <a:pos x="63" y="38"/>
                </a:cxn>
                <a:cxn ang="0">
                  <a:pos x="66" y="30"/>
                </a:cxn>
                <a:cxn ang="0">
                  <a:pos x="69" y="23"/>
                </a:cxn>
                <a:cxn ang="0">
                  <a:pos x="73" y="17"/>
                </a:cxn>
                <a:cxn ang="0">
                  <a:pos x="82" y="6"/>
                </a:cxn>
                <a:cxn ang="0">
                  <a:pos x="85" y="7"/>
                </a:cxn>
                <a:cxn ang="0">
                  <a:pos x="86" y="13"/>
                </a:cxn>
                <a:cxn ang="0">
                  <a:pos x="89" y="12"/>
                </a:cxn>
                <a:cxn ang="0">
                  <a:pos x="90" y="5"/>
                </a:cxn>
                <a:cxn ang="0">
                  <a:pos x="99" y="0"/>
                </a:cxn>
              </a:cxnLst>
              <a:rect l="0" t="0" r="r" b="b"/>
              <a:pathLst>
                <a:path w="181" h="172">
                  <a:moveTo>
                    <a:pt x="99" y="0"/>
                  </a:moveTo>
                  <a:lnTo>
                    <a:pt x="102" y="0"/>
                  </a:lnTo>
                  <a:lnTo>
                    <a:pt x="103" y="2"/>
                  </a:lnTo>
                  <a:lnTo>
                    <a:pt x="106" y="3"/>
                  </a:lnTo>
                  <a:lnTo>
                    <a:pt x="108" y="6"/>
                  </a:lnTo>
                  <a:lnTo>
                    <a:pt x="110" y="10"/>
                  </a:lnTo>
                  <a:lnTo>
                    <a:pt x="113" y="16"/>
                  </a:lnTo>
                  <a:lnTo>
                    <a:pt x="119" y="22"/>
                  </a:lnTo>
                  <a:lnTo>
                    <a:pt x="123" y="25"/>
                  </a:lnTo>
                  <a:lnTo>
                    <a:pt x="125" y="30"/>
                  </a:lnTo>
                  <a:lnTo>
                    <a:pt x="125" y="46"/>
                  </a:lnTo>
                  <a:lnTo>
                    <a:pt x="126" y="52"/>
                  </a:lnTo>
                  <a:lnTo>
                    <a:pt x="131" y="56"/>
                  </a:lnTo>
                  <a:lnTo>
                    <a:pt x="135" y="59"/>
                  </a:lnTo>
                  <a:lnTo>
                    <a:pt x="141" y="60"/>
                  </a:lnTo>
                  <a:lnTo>
                    <a:pt x="145" y="66"/>
                  </a:lnTo>
                  <a:lnTo>
                    <a:pt x="151" y="78"/>
                  </a:lnTo>
                  <a:lnTo>
                    <a:pt x="151" y="81"/>
                  </a:lnTo>
                  <a:lnTo>
                    <a:pt x="149" y="83"/>
                  </a:lnTo>
                  <a:lnTo>
                    <a:pt x="143" y="89"/>
                  </a:lnTo>
                  <a:lnTo>
                    <a:pt x="143" y="92"/>
                  </a:lnTo>
                  <a:lnTo>
                    <a:pt x="146" y="98"/>
                  </a:lnTo>
                  <a:lnTo>
                    <a:pt x="169" y="121"/>
                  </a:lnTo>
                  <a:lnTo>
                    <a:pt x="176" y="129"/>
                  </a:lnTo>
                  <a:lnTo>
                    <a:pt x="178" y="136"/>
                  </a:lnTo>
                  <a:lnTo>
                    <a:pt x="181" y="144"/>
                  </a:lnTo>
                  <a:lnTo>
                    <a:pt x="179" y="152"/>
                  </a:lnTo>
                  <a:lnTo>
                    <a:pt x="179" y="161"/>
                  </a:lnTo>
                  <a:lnTo>
                    <a:pt x="176" y="164"/>
                  </a:lnTo>
                  <a:lnTo>
                    <a:pt x="172" y="167"/>
                  </a:lnTo>
                  <a:lnTo>
                    <a:pt x="169" y="168"/>
                  </a:lnTo>
                  <a:lnTo>
                    <a:pt x="165" y="169"/>
                  </a:lnTo>
                  <a:lnTo>
                    <a:pt x="155" y="167"/>
                  </a:lnTo>
                  <a:lnTo>
                    <a:pt x="143" y="161"/>
                  </a:lnTo>
                  <a:lnTo>
                    <a:pt x="135" y="155"/>
                  </a:lnTo>
                  <a:lnTo>
                    <a:pt x="128" y="146"/>
                  </a:lnTo>
                  <a:lnTo>
                    <a:pt x="120" y="139"/>
                  </a:lnTo>
                  <a:lnTo>
                    <a:pt x="110" y="138"/>
                  </a:lnTo>
                  <a:lnTo>
                    <a:pt x="108" y="139"/>
                  </a:lnTo>
                  <a:lnTo>
                    <a:pt x="106" y="141"/>
                  </a:lnTo>
                  <a:lnTo>
                    <a:pt x="105" y="144"/>
                  </a:lnTo>
                  <a:lnTo>
                    <a:pt x="103" y="148"/>
                  </a:lnTo>
                  <a:lnTo>
                    <a:pt x="103" y="151"/>
                  </a:lnTo>
                  <a:lnTo>
                    <a:pt x="102" y="155"/>
                  </a:lnTo>
                  <a:lnTo>
                    <a:pt x="100" y="158"/>
                  </a:lnTo>
                  <a:lnTo>
                    <a:pt x="98" y="159"/>
                  </a:lnTo>
                  <a:lnTo>
                    <a:pt x="88" y="162"/>
                  </a:lnTo>
                  <a:lnTo>
                    <a:pt x="75" y="165"/>
                  </a:lnTo>
                  <a:lnTo>
                    <a:pt x="57" y="171"/>
                  </a:lnTo>
                  <a:lnTo>
                    <a:pt x="40" y="172"/>
                  </a:lnTo>
                  <a:lnTo>
                    <a:pt x="27" y="168"/>
                  </a:lnTo>
                  <a:lnTo>
                    <a:pt x="16" y="159"/>
                  </a:lnTo>
                  <a:lnTo>
                    <a:pt x="3" y="152"/>
                  </a:lnTo>
                  <a:lnTo>
                    <a:pt x="6" y="141"/>
                  </a:lnTo>
                  <a:lnTo>
                    <a:pt x="6" y="128"/>
                  </a:lnTo>
                  <a:lnTo>
                    <a:pt x="3" y="119"/>
                  </a:lnTo>
                  <a:lnTo>
                    <a:pt x="2" y="119"/>
                  </a:lnTo>
                  <a:lnTo>
                    <a:pt x="2" y="116"/>
                  </a:lnTo>
                  <a:lnTo>
                    <a:pt x="0" y="115"/>
                  </a:lnTo>
                  <a:lnTo>
                    <a:pt x="10" y="112"/>
                  </a:lnTo>
                  <a:lnTo>
                    <a:pt x="19" y="105"/>
                  </a:lnTo>
                  <a:lnTo>
                    <a:pt x="26" y="92"/>
                  </a:lnTo>
                  <a:lnTo>
                    <a:pt x="27" y="88"/>
                  </a:lnTo>
                  <a:lnTo>
                    <a:pt x="30" y="86"/>
                  </a:lnTo>
                  <a:lnTo>
                    <a:pt x="32" y="83"/>
                  </a:lnTo>
                  <a:lnTo>
                    <a:pt x="34" y="82"/>
                  </a:lnTo>
                  <a:lnTo>
                    <a:pt x="37" y="79"/>
                  </a:lnTo>
                  <a:lnTo>
                    <a:pt x="39" y="76"/>
                  </a:lnTo>
                  <a:lnTo>
                    <a:pt x="40" y="75"/>
                  </a:lnTo>
                  <a:lnTo>
                    <a:pt x="40" y="72"/>
                  </a:lnTo>
                  <a:lnTo>
                    <a:pt x="39" y="69"/>
                  </a:lnTo>
                  <a:lnTo>
                    <a:pt x="39" y="66"/>
                  </a:lnTo>
                  <a:lnTo>
                    <a:pt x="40" y="63"/>
                  </a:lnTo>
                  <a:lnTo>
                    <a:pt x="42" y="62"/>
                  </a:lnTo>
                  <a:lnTo>
                    <a:pt x="46" y="62"/>
                  </a:lnTo>
                  <a:lnTo>
                    <a:pt x="49" y="60"/>
                  </a:lnTo>
                  <a:lnTo>
                    <a:pt x="52" y="60"/>
                  </a:lnTo>
                  <a:lnTo>
                    <a:pt x="56" y="59"/>
                  </a:lnTo>
                  <a:lnTo>
                    <a:pt x="57" y="56"/>
                  </a:lnTo>
                  <a:lnTo>
                    <a:pt x="57" y="52"/>
                  </a:lnTo>
                  <a:lnTo>
                    <a:pt x="56" y="48"/>
                  </a:lnTo>
                  <a:lnTo>
                    <a:pt x="53" y="45"/>
                  </a:lnTo>
                  <a:lnTo>
                    <a:pt x="52" y="40"/>
                  </a:lnTo>
                  <a:lnTo>
                    <a:pt x="52" y="38"/>
                  </a:lnTo>
                  <a:lnTo>
                    <a:pt x="53" y="36"/>
                  </a:lnTo>
                  <a:lnTo>
                    <a:pt x="59" y="36"/>
                  </a:lnTo>
                  <a:lnTo>
                    <a:pt x="62" y="38"/>
                  </a:lnTo>
                  <a:lnTo>
                    <a:pt x="63" y="38"/>
                  </a:lnTo>
                  <a:lnTo>
                    <a:pt x="66" y="36"/>
                  </a:lnTo>
                  <a:lnTo>
                    <a:pt x="66" y="30"/>
                  </a:lnTo>
                  <a:lnTo>
                    <a:pt x="65" y="26"/>
                  </a:lnTo>
                  <a:lnTo>
                    <a:pt x="69" y="23"/>
                  </a:lnTo>
                  <a:lnTo>
                    <a:pt x="70" y="20"/>
                  </a:lnTo>
                  <a:lnTo>
                    <a:pt x="73" y="17"/>
                  </a:lnTo>
                  <a:lnTo>
                    <a:pt x="76" y="12"/>
                  </a:lnTo>
                  <a:lnTo>
                    <a:pt x="82" y="6"/>
                  </a:lnTo>
                  <a:lnTo>
                    <a:pt x="83" y="6"/>
                  </a:lnTo>
                  <a:lnTo>
                    <a:pt x="85" y="7"/>
                  </a:lnTo>
                  <a:lnTo>
                    <a:pt x="85" y="10"/>
                  </a:lnTo>
                  <a:lnTo>
                    <a:pt x="86" y="13"/>
                  </a:lnTo>
                  <a:lnTo>
                    <a:pt x="88" y="15"/>
                  </a:lnTo>
                  <a:lnTo>
                    <a:pt x="89" y="12"/>
                  </a:lnTo>
                  <a:lnTo>
                    <a:pt x="89" y="7"/>
                  </a:lnTo>
                  <a:lnTo>
                    <a:pt x="90" y="5"/>
                  </a:lnTo>
                  <a:lnTo>
                    <a:pt x="95" y="5"/>
                  </a:lnTo>
                  <a:lnTo>
                    <a:pt x="99" y="0"/>
                  </a:lnTo>
                  <a:close/>
                </a:path>
              </a:pathLst>
            </a:custGeom>
            <a:solidFill>
              <a:srgbClr val="9DA8BE"/>
            </a:solidFill>
            <a:ln w="9525">
              <a:solidFill>
                <a:srgbClr val="DEEBF7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02" name="Freeform 97"/>
            <p:cNvSpPr>
              <a:spLocks/>
            </p:cNvSpPr>
            <p:nvPr/>
          </p:nvSpPr>
          <p:spPr bwMode="auto">
            <a:xfrm>
              <a:off x="1107255" y="3463642"/>
              <a:ext cx="221261" cy="236661"/>
            </a:xfrm>
            <a:custGeom>
              <a:avLst/>
              <a:gdLst/>
              <a:ahLst/>
              <a:cxnLst>
                <a:cxn ang="0">
                  <a:pos x="50" y="8"/>
                </a:cxn>
                <a:cxn ang="0">
                  <a:pos x="58" y="9"/>
                </a:cxn>
                <a:cxn ang="0">
                  <a:pos x="65" y="6"/>
                </a:cxn>
                <a:cxn ang="0">
                  <a:pos x="73" y="8"/>
                </a:cxn>
                <a:cxn ang="0">
                  <a:pos x="84" y="16"/>
                </a:cxn>
                <a:cxn ang="0">
                  <a:pos x="87" y="31"/>
                </a:cxn>
                <a:cxn ang="0">
                  <a:pos x="101" y="39"/>
                </a:cxn>
                <a:cxn ang="0">
                  <a:pos x="106" y="46"/>
                </a:cxn>
                <a:cxn ang="0">
                  <a:pos x="104" y="74"/>
                </a:cxn>
                <a:cxn ang="0">
                  <a:pos x="107" y="99"/>
                </a:cxn>
                <a:cxn ang="0">
                  <a:pos x="121" y="105"/>
                </a:cxn>
                <a:cxn ang="0">
                  <a:pos x="129" y="117"/>
                </a:cxn>
                <a:cxn ang="0">
                  <a:pos x="143" y="124"/>
                </a:cxn>
                <a:cxn ang="0">
                  <a:pos x="139" y="125"/>
                </a:cxn>
                <a:cxn ang="0">
                  <a:pos x="131" y="127"/>
                </a:cxn>
                <a:cxn ang="0">
                  <a:pos x="130" y="134"/>
                </a:cxn>
                <a:cxn ang="0">
                  <a:pos x="127" y="135"/>
                </a:cxn>
                <a:cxn ang="0">
                  <a:pos x="126" y="129"/>
                </a:cxn>
                <a:cxn ang="0">
                  <a:pos x="123" y="128"/>
                </a:cxn>
                <a:cxn ang="0">
                  <a:pos x="114" y="139"/>
                </a:cxn>
                <a:cxn ang="0">
                  <a:pos x="110" y="145"/>
                </a:cxn>
                <a:cxn ang="0">
                  <a:pos x="104" y="148"/>
                </a:cxn>
                <a:cxn ang="0">
                  <a:pos x="96" y="132"/>
                </a:cxn>
                <a:cxn ang="0">
                  <a:pos x="75" y="111"/>
                </a:cxn>
                <a:cxn ang="0">
                  <a:pos x="28" y="88"/>
                </a:cxn>
                <a:cxn ang="0">
                  <a:pos x="15" y="69"/>
                </a:cxn>
                <a:cxn ang="0">
                  <a:pos x="14" y="48"/>
                </a:cxn>
                <a:cxn ang="0">
                  <a:pos x="2" y="31"/>
                </a:cxn>
                <a:cxn ang="0">
                  <a:pos x="5" y="19"/>
                </a:cxn>
                <a:cxn ang="0">
                  <a:pos x="25" y="12"/>
                </a:cxn>
                <a:cxn ang="0">
                  <a:pos x="37" y="5"/>
                </a:cxn>
                <a:cxn ang="0">
                  <a:pos x="41" y="2"/>
                </a:cxn>
              </a:cxnLst>
              <a:rect l="0" t="0" r="r" b="b"/>
              <a:pathLst>
                <a:path w="143" h="148">
                  <a:moveTo>
                    <a:pt x="43" y="0"/>
                  </a:moveTo>
                  <a:lnTo>
                    <a:pt x="50" y="8"/>
                  </a:lnTo>
                  <a:lnTo>
                    <a:pt x="55" y="10"/>
                  </a:lnTo>
                  <a:lnTo>
                    <a:pt x="58" y="9"/>
                  </a:lnTo>
                  <a:lnTo>
                    <a:pt x="63" y="8"/>
                  </a:lnTo>
                  <a:lnTo>
                    <a:pt x="65" y="6"/>
                  </a:lnTo>
                  <a:lnTo>
                    <a:pt x="68" y="3"/>
                  </a:lnTo>
                  <a:lnTo>
                    <a:pt x="73" y="8"/>
                  </a:lnTo>
                  <a:lnTo>
                    <a:pt x="81" y="13"/>
                  </a:lnTo>
                  <a:lnTo>
                    <a:pt x="84" y="16"/>
                  </a:lnTo>
                  <a:lnTo>
                    <a:pt x="87" y="21"/>
                  </a:lnTo>
                  <a:lnTo>
                    <a:pt x="87" y="31"/>
                  </a:lnTo>
                  <a:lnTo>
                    <a:pt x="93" y="33"/>
                  </a:lnTo>
                  <a:lnTo>
                    <a:pt x="101" y="39"/>
                  </a:lnTo>
                  <a:lnTo>
                    <a:pt x="104" y="42"/>
                  </a:lnTo>
                  <a:lnTo>
                    <a:pt x="106" y="46"/>
                  </a:lnTo>
                  <a:lnTo>
                    <a:pt x="107" y="52"/>
                  </a:lnTo>
                  <a:lnTo>
                    <a:pt x="104" y="74"/>
                  </a:lnTo>
                  <a:lnTo>
                    <a:pt x="104" y="95"/>
                  </a:lnTo>
                  <a:lnTo>
                    <a:pt x="107" y="99"/>
                  </a:lnTo>
                  <a:lnTo>
                    <a:pt x="116" y="105"/>
                  </a:lnTo>
                  <a:lnTo>
                    <a:pt x="121" y="105"/>
                  </a:lnTo>
                  <a:lnTo>
                    <a:pt x="124" y="111"/>
                  </a:lnTo>
                  <a:lnTo>
                    <a:pt x="129" y="117"/>
                  </a:lnTo>
                  <a:lnTo>
                    <a:pt x="136" y="121"/>
                  </a:lnTo>
                  <a:lnTo>
                    <a:pt x="143" y="124"/>
                  </a:lnTo>
                  <a:lnTo>
                    <a:pt x="140" y="124"/>
                  </a:lnTo>
                  <a:lnTo>
                    <a:pt x="139" y="125"/>
                  </a:lnTo>
                  <a:lnTo>
                    <a:pt x="136" y="127"/>
                  </a:lnTo>
                  <a:lnTo>
                    <a:pt x="131" y="127"/>
                  </a:lnTo>
                  <a:lnTo>
                    <a:pt x="130" y="129"/>
                  </a:lnTo>
                  <a:lnTo>
                    <a:pt x="130" y="134"/>
                  </a:lnTo>
                  <a:lnTo>
                    <a:pt x="129" y="137"/>
                  </a:lnTo>
                  <a:lnTo>
                    <a:pt x="127" y="135"/>
                  </a:lnTo>
                  <a:lnTo>
                    <a:pt x="126" y="132"/>
                  </a:lnTo>
                  <a:lnTo>
                    <a:pt x="126" y="129"/>
                  </a:lnTo>
                  <a:lnTo>
                    <a:pt x="124" y="128"/>
                  </a:lnTo>
                  <a:lnTo>
                    <a:pt x="123" y="128"/>
                  </a:lnTo>
                  <a:lnTo>
                    <a:pt x="117" y="134"/>
                  </a:lnTo>
                  <a:lnTo>
                    <a:pt x="114" y="139"/>
                  </a:lnTo>
                  <a:lnTo>
                    <a:pt x="111" y="142"/>
                  </a:lnTo>
                  <a:lnTo>
                    <a:pt x="110" y="145"/>
                  </a:lnTo>
                  <a:lnTo>
                    <a:pt x="106" y="148"/>
                  </a:lnTo>
                  <a:lnTo>
                    <a:pt x="104" y="148"/>
                  </a:lnTo>
                  <a:lnTo>
                    <a:pt x="104" y="145"/>
                  </a:lnTo>
                  <a:lnTo>
                    <a:pt x="96" y="132"/>
                  </a:lnTo>
                  <a:lnTo>
                    <a:pt x="86" y="121"/>
                  </a:lnTo>
                  <a:lnTo>
                    <a:pt x="75" y="111"/>
                  </a:lnTo>
                  <a:lnTo>
                    <a:pt x="44" y="99"/>
                  </a:lnTo>
                  <a:lnTo>
                    <a:pt x="28" y="88"/>
                  </a:lnTo>
                  <a:lnTo>
                    <a:pt x="11" y="76"/>
                  </a:lnTo>
                  <a:lnTo>
                    <a:pt x="15" y="69"/>
                  </a:lnTo>
                  <a:lnTo>
                    <a:pt x="15" y="61"/>
                  </a:lnTo>
                  <a:lnTo>
                    <a:pt x="14" y="48"/>
                  </a:lnTo>
                  <a:lnTo>
                    <a:pt x="8" y="36"/>
                  </a:lnTo>
                  <a:lnTo>
                    <a:pt x="2" y="31"/>
                  </a:lnTo>
                  <a:lnTo>
                    <a:pt x="0" y="23"/>
                  </a:lnTo>
                  <a:lnTo>
                    <a:pt x="5" y="19"/>
                  </a:lnTo>
                  <a:lnTo>
                    <a:pt x="14" y="15"/>
                  </a:lnTo>
                  <a:lnTo>
                    <a:pt x="25" y="12"/>
                  </a:lnTo>
                  <a:lnTo>
                    <a:pt x="34" y="6"/>
                  </a:lnTo>
                  <a:lnTo>
                    <a:pt x="37" y="5"/>
                  </a:lnTo>
                  <a:lnTo>
                    <a:pt x="38" y="3"/>
                  </a:lnTo>
                  <a:lnTo>
                    <a:pt x="41" y="2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9DA8BE"/>
            </a:solidFill>
            <a:ln w="9525">
              <a:solidFill>
                <a:srgbClr val="DEEBF7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03" name="Freeform 98"/>
            <p:cNvSpPr>
              <a:spLocks/>
            </p:cNvSpPr>
            <p:nvPr/>
          </p:nvSpPr>
          <p:spPr bwMode="auto">
            <a:xfrm>
              <a:off x="1246511" y="3095859"/>
              <a:ext cx="266133" cy="233463"/>
            </a:xfrm>
            <a:custGeom>
              <a:avLst/>
              <a:gdLst/>
              <a:ahLst/>
              <a:cxnLst>
                <a:cxn ang="0">
                  <a:pos x="74" y="0"/>
                </a:cxn>
                <a:cxn ang="0">
                  <a:pos x="80" y="4"/>
                </a:cxn>
                <a:cxn ang="0">
                  <a:pos x="86" y="7"/>
                </a:cxn>
                <a:cxn ang="0">
                  <a:pos x="90" y="11"/>
                </a:cxn>
                <a:cxn ang="0">
                  <a:pos x="93" y="15"/>
                </a:cxn>
                <a:cxn ang="0">
                  <a:pos x="103" y="38"/>
                </a:cxn>
                <a:cxn ang="0">
                  <a:pos x="116" y="61"/>
                </a:cxn>
                <a:cxn ang="0">
                  <a:pos x="127" y="66"/>
                </a:cxn>
                <a:cxn ang="0">
                  <a:pos x="135" y="67"/>
                </a:cxn>
                <a:cxn ang="0">
                  <a:pos x="140" y="67"/>
                </a:cxn>
                <a:cxn ang="0">
                  <a:pos x="146" y="66"/>
                </a:cxn>
                <a:cxn ang="0">
                  <a:pos x="149" y="67"/>
                </a:cxn>
                <a:cxn ang="0">
                  <a:pos x="153" y="73"/>
                </a:cxn>
                <a:cxn ang="0">
                  <a:pos x="157" y="83"/>
                </a:cxn>
                <a:cxn ang="0">
                  <a:pos x="163" y="93"/>
                </a:cxn>
                <a:cxn ang="0">
                  <a:pos x="172" y="101"/>
                </a:cxn>
                <a:cxn ang="0">
                  <a:pos x="172" y="113"/>
                </a:cxn>
                <a:cxn ang="0">
                  <a:pos x="170" y="116"/>
                </a:cxn>
                <a:cxn ang="0">
                  <a:pos x="168" y="119"/>
                </a:cxn>
                <a:cxn ang="0">
                  <a:pos x="159" y="122"/>
                </a:cxn>
                <a:cxn ang="0">
                  <a:pos x="153" y="123"/>
                </a:cxn>
                <a:cxn ang="0">
                  <a:pos x="149" y="126"/>
                </a:cxn>
                <a:cxn ang="0">
                  <a:pos x="146" y="129"/>
                </a:cxn>
                <a:cxn ang="0">
                  <a:pos x="143" y="133"/>
                </a:cxn>
                <a:cxn ang="0">
                  <a:pos x="143" y="139"/>
                </a:cxn>
                <a:cxn ang="0">
                  <a:pos x="133" y="140"/>
                </a:cxn>
                <a:cxn ang="0">
                  <a:pos x="122" y="143"/>
                </a:cxn>
                <a:cxn ang="0">
                  <a:pos x="109" y="146"/>
                </a:cxn>
                <a:cxn ang="0">
                  <a:pos x="94" y="146"/>
                </a:cxn>
                <a:cxn ang="0">
                  <a:pos x="87" y="143"/>
                </a:cxn>
                <a:cxn ang="0">
                  <a:pos x="82" y="137"/>
                </a:cxn>
                <a:cxn ang="0">
                  <a:pos x="73" y="126"/>
                </a:cxn>
                <a:cxn ang="0">
                  <a:pos x="67" y="122"/>
                </a:cxn>
                <a:cxn ang="0">
                  <a:pos x="63" y="122"/>
                </a:cxn>
                <a:cxn ang="0">
                  <a:pos x="57" y="127"/>
                </a:cxn>
                <a:cxn ang="0">
                  <a:pos x="53" y="133"/>
                </a:cxn>
                <a:cxn ang="0">
                  <a:pos x="44" y="137"/>
                </a:cxn>
                <a:cxn ang="0">
                  <a:pos x="21" y="133"/>
                </a:cxn>
                <a:cxn ang="0">
                  <a:pos x="0" y="123"/>
                </a:cxn>
                <a:cxn ang="0">
                  <a:pos x="1" y="119"/>
                </a:cxn>
                <a:cxn ang="0">
                  <a:pos x="4" y="113"/>
                </a:cxn>
                <a:cxn ang="0">
                  <a:pos x="4" y="109"/>
                </a:cxn>
                <a:cxn ang="0">
                  <a:pos x="1" y="106"/>
                </a:cxn>
                <a:cxn ang="0">
                  <a:pos x="0" y="103"/>
                </a:cxn>
                <a:cxn ang="0">
                  <a:pos x="0" y="99"/>
                </a:cxn>
                <a:cxn ang="0">
                  <a:pos x="4" y="91"/>
                </a:cxn>
                <a:cxn ang="0">
                  <a:pos x="10" y="83"/>
                </a:cxn>
                <a:cxn ang="0">
                  <a:pos x="13" y="76"/>
                </a:cxn>
                <a:cxn ang="0">
                  <a:pos x="13" y="66"/>
                </a:cxn>
                <a:cxn ang="0">
                  <a:pos x="11" y="60"/>
                </a:cxn>
                <a:cxn ang="0">
                  <a:pos x="11" y="56"/>
                </a:cxn>
                <a:cxn ang="0">
                  <a:pos x="13" y="53"/>
                </a:cxn>
                <a:cxn ang="0">
                  <a:pos x="26" y="40"/>
                </a:cxn>
                <a:cxn ang="0">
                  <a:pos x="30" y="30"/>
                </a:cxn>
                <a:cxn ang="0">
                  <a:pos x="37" y="24"/>
                </a:cxn>
                <a:cxn ang="0">
                  <a:pos x="44" y="21"/>
                </a:cxn>
                <a:cxn ang="0">
                  <a:pos x="51" y="17"/>
                </a:cxn>
                <a:cxn ang="0">
                  <a:pos x="57" y="10"/>
                </a:cxn>
                <a:cxn ang="0">
                  <a:pos x="66" y="7"/>
                </a:cxn>
                <a:cxn ang="0">
                  <a:pos x="69" y="5"/>
                </a:cxn>
                <a:cxn ang="0">
                  <a:pos x="74" y="0"/>
                </a:cxn>
              </a:cxnLst>
              <a:rect l="0" t="0" r="r" b="b"/>
              <a:pathLst>
                <a:path w="172" h="146">
                  <a:moveTo>
                    <a:pt x="74" y="0"/>
                  </a:moveTo>
                  <a:lnTo>
                    <a:pt x="80" y="4"/>
                  </a:lnTo>
                  <a:lnTo>
                    <a:pt x="86" y="7"/>
                  </a:lnTo>
                  <a:lnTo>
                    <a:pt x="90" y="11"/>
                  </a:lnTo>
                  <a:lnTo>
                    <a:pt x="93" y="15"/>
                  </a:lnTo>
                  <a:lnTo>
                    <a:pt x="103" y="38"/>
                  </a:lnTo>
                  <a:lnTo>
                    <a:pt x="116" y="61"/>
                  </a:lnTo>
                  <a:lnTo>
                    <a:pt x="127" y="66"/>
                  </a:lnTo>
                  <a:lnTo>
                    <a:pt x="135" y="67"/>
                  </a:lnTo>
                  <a:lnTo>
                    <a:pt x="140" y="67"/>
                  </a:lnTo>
                  <a:lnTo>
                    <a:pt x="146" y="66"/>
                  </a:lnTo>
                  <a:lnTo>
                    <a:pt x="149" y="67"/>
                  </a:lnTo>
                  <a:lnTo>
                    <a:pt x="153" y="73"/>
                  </a:lnTo>
                  <a:lnTo>
                    <a:pt x="157" y="83"/>
                  </a:lnTo>
                  <a:lnTo>
                    <a:pt x="163" y="93"/>
                  </a:lnTo>
                  <a:lnTo>
                    <a:pt x="172" y="101"/>
                  </a:lnTo>
                  <a:lnTo>
                    <a:pt x="172" y="113"/>
                  </a:lnTo>
                  <a:lnTo>
                    <a:pt x="170" y="116"/>
                  </a:lnTo>
                  <a:lnTo>
                    <a:pt x="168" y="119"/>
                  </a:lnTo>
                  <a:lnTo>
                    <a:pt x="159" y="122"/>
                  </a:lnTo>
                  <a:lnTo>
                    <a:pt x="153" y="123"/>
                  </a:lnTo>
                  <a:lnTo>
                    <a:pt x="149" y="126"/>
                  </a:lnTo>
                  <a:lnTo>
                    <a:pt x="146" y="129"/>
                  </a:lnTo>
                  <a:lnTo>
                    <a:pt x="143" y="133"/>
                  </a:lnTo>
                  <a:lnTo>
                    <a:pt x="143" y="139"/>
                  </a:lnTo>
                  <a:lnTo>
                    <a:pt x="133" y="140"/>
                  </a:lnTo>
                  <a:lnTo>
                    <a:pt x="122" y="143"/>
                  </a:lnTo>
                  <a:lnTo>
                    <a:pt x="109" y="146"/>
                  </a:lnTo>
                  <a:lnTo>
                    <a:pt x="94" y="146"/>
                  </a:lnTo>
                  <a:lnTo>
                    <a:pt x="87" y="143"/>
                  </a:lnTo>
                  <a:lnTo>
                    <a:pt x="82" y="137"/>
                  </a:lnTo>
                  <a:lnTo>
                    <a:pt x="73" y="126"/>
                  </a:lnTo>
                  <a:lnTo>
                    <a:pt x="67" y="122"/>
                  </a:lnTo>
                  <a:lnTo>
                    <a:pt x="63" y="122"/>
                  </a:lnTo>
                  <a:lnTo>
                    <a:pt x="57" y="127"/>
                  </a:lnTo>
                  <a:lnTo>
                    <a:pt x="53" y="133"/>
                  </a:lnTo>
                  <a:lnTo>
                    <a:pt x="44" y="137"/>
                  </a:lnTo>
                  <a:lnTo>
                    <a:pt x="21" y="133"/>
                  </a:lnTo>
                  <a:lnTo>
                    <a:pt x="0" y="123"/>
                  </a:lnTo>
                  <a:lnTo>
                    <a:pt x="1" y="119"/>
                  </a:lnTo>
                  <a:lnTo>
                    <a:pt x="4" y="113"/>
                  </a:lnTo>
                  <a:lnTo>
                    <a:pt x="4" y="109"/>
                  </a:lnTo>
                  <a:lnTo>
                    <a:pt x="1" y="106"/>
                  </a:lnTo>
                  <a:lnTo>
                    <a:pt x="0" y="103"/>
                  </a:lnTo>
                  <a:lnTo>
                    <a:pt x="0" y="99"/>
                  </a:lnTo>
                  <a:lnTo>
                    <a:pt x="4" y="91"/>
                  </a:lnTo>
                  <a:lnTo>
                    <a:pt x="10" y="83"/>
                  </a:lnTo>
                  <a:lnTo>
                    <a:pt x="13" y="76"/>
                  </a:lnTo>
                  <a:lnTo>
                    <a:pt x="13" y="66"/>
                  </a:lnTo>
                  <a:lnTo>
                    <a:pt x="11" y="60"/>
                  </a:lnTo>
                  <a:lnTo>
                    <a:pt x="11" y="56"/>
                  </a:lnTo>
                  <a:lnTo>
                    <a:pt x="13" y="53"/>
                  </a:lnTo>
                  <a:lnTo>
                    <a:pt x="26" y="40"/>
                  </a:lnTo>
                  <a:lnTo>
                    <a:pt x="30" y="30"/>
                  </a:lnTo>
                  <a:lnTo>
                    <a:pt x="37" y="24"/>
                  </a:lnTo>
                  <a:lnTo>
                    <a:pt x="44" y="21"/>
                  </a:lnTo>
                  <a:lnTo>
                    <a:pt x="51" y="17"/>
                  </a:lnTo>
                  <a:lnTo>
                    <a:pt x="57" y="10"/>
                  </a:lnTo>
                  <a:lnTo>
                    <a:pt x="66" y="7"/>
                  </a:lnTo>
                  <a:lnTo>
                    <a:pt x="69" y="5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9DA8BE"/>
            </a:solidFill>
            <a:ln w="9525">
              <a:solidFill>
                <a:srgbClr val="DEEBF7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04" name="Freeform 99"/>
            <p:cNvSpPr>
              <a:spLocks/>
            </p:cNvSpPr>
            <p:nvPr/>
          </p:nvSpPr>
          <p:spPr bwMode="auto">
            <a:xfrm>
              <a:off x="1565252" y="2715283"/>
              <a:ext cx="393011" cy="380576"/>
            </a:xfrm>
            <a:custGeom>
              <a:avLst/>
              <a:gdLst/>
              <a:ahLst/>
              <a:cxnLst>
                <a:cxn ang="0">
                  <a:pos x="155" y="26"/>
                </a:cxn>
                <a:cxn ang="0">
                  <a:pos x="154" y="51"/>
                </a:cxn>
                <a:cxn ang="0">
                  <a:pos x="141" y="64"/>
                </a:cxn>
                <a:cxn ang="0">
                  <a:pos x="134" y="84"/>
                </a:cxn>
                <a:cxn ang="0">
                  <a:pos x="116" y="96"/>
                </a:cxn>
                <a:cxn ang="0">
                  <a:pos x="118" y="107"/>
                </a:cxn>
                <a:cxn ang="0">
                  <a:pos x="135" y="110"/>
                </a:cxn>
                <a:cxn ang="0">
                  <a:pos x="142" y="127"/>
                </a:cxn>
                <a:cxn ang="0">
                  <a:pos x="167" y="124"/>
                </a:cxn>
                <a:cxn ang="0">
                  <a:pos x="179" y="124"/>
                </a:cxn>
                <a:cxn ang="0">
                  <a:pos x="191" y="117"/>
                </a:cxn>
                <a:cxn ang="0">
                  <a:pos x="207" y="132"/>
                </a:cxn>
                <a:cxn ang="0">
                  <a:pos x="214" y="123"/>
                </a:cxn>
                <a:cxn ang="0">
                  <a:pos x="218" y="116"/>
                </a:cxn>
                <a:cxn ang="0">
                  <a:pos x="227" y="142"/>
                </a:cxn>
                <a:cxn ang="0">
                  <a:pos x="248" y="153"/>
                </a:cxn>
                <a:cxn ang="0">
                  <a:pos x="254" y="176"/>
                </a:cxn>
                <a:cxn ang="0">
                  <a:pos x="228" y="179"/>
                </a:cxn>
                <a:cxn ang="0">
                  <a:pos x="217" y="180"/>
                </a:cxn>
                <a:cxn ang="0">
                  <a:pos x="195" y="186"/>
                </a:cxn>
                <a:cxn ang="0">
                  <a:pos x="169" y="213"/>
                </a:cxn>
                <a:cxn ang="0">
                  <a:pos x="169" y="231"/>
                </a:cxn>
                <a:cxn ang="0">
                  <a:pos x="161" y="225"/>
                </a:cxn>
                <a:cxn ang="0">
                  <a:pos x="155" y="232"/>
                </a:cxn>
                <a:cxn ang="0">
                  <a:pos x="145" y="235"/>
                </a:cxn>
                <a:cxn ang="0">
                  <a:pos x="135" y="225"/>
                </a:cxn>
                <a:cxn ang="0">
                  <a:pos x="118" y="219"/>
                </a:cxn>
                <a:cxn ang="0">
                  <a:pos x="118" y="193"/>
                </a:cxn>
                <a:cxn ang="0">
                  <a:pos x="109" y="186"/>
                </a:cxn>
                <a:cxn ang="0">
                  <a:pos x="103" y="166"/>
                </a:cxn>
                <a:cxn ang="0">
                  <a:pos x="92" y="153"/>
                </a:cxn>
                <a:cxn ang="0">
                  <a:pos x="73" y="132"/>
                </a:cxn>
                <a:cxn ang="0">
                  <a:pos x="65" y="126"/>
                </a:cxn>
                <a:cxn ang="0">
                  <a:pos x="46" y="124"/>
                </a:cxn>
                <a:cxn ang="0">
                  <a:pos x="15" y="114"/>
                </a:cxn>
                <a:cxn ang="0">
                  <a:pos x="3" y="103"/>
                </a:cxn>
                <a:cxn ang="0">
                  <a:pos x="10" y="76"/>
                </a:cxn>
                <a:cxn ang="0">
                  <a:pos x="0" y="47"/>
                </a:cxn>
                <a:cxn ang="0">
                  <a:pos x="12" y="43"/>
                </a:cxn>
                <a:cxn ang="0">
                  <a:pos x="33" y="31"/>
                </a:cxn>
                <a:cxn ang="0">
                  <a:pos x="48" y="28"/>
                </a:cxn>
                <a:cxn ang="0">
                  <a:pos x="49" y="38"/>
                </a:cxn>
                <a:cxn ang="0">
                  <a:pos x="63" y="41"/>
                </a:cxn>
                <a:cxn ang="0">
                  <a:pos x="78" y="51"/>
                </a:cxn>
                <a:cxn ang="0">
                  <a:pos x="83" y="64"/>
                </a:cxn>
                <a:cxn ang="0">
                  <a:pos x="83" y="76"/>
                </a:cxn>
                <a:cxn ang="0">
                  <a:pos x="101" y="67"/>
                </a:cxn>
                <a:cxn ang="0">
                  <a:pos x="95" y="48"/>
                </a:cxn>
                <a:cxn ang="0">
                  <a:pos x="89" y="36"/>
                </a:cxn>
                <a:cxn ang="0">
                  <a:pos x="92" y="20"/>
                </a:cxn>
                <a:cxn ang="0">
                  <a:pos x="106" y="11"/>
                </a:cxn>
                <a:cxn ang="0">
                  <a:pos x="88" y="0"/>
                </a:cxn>
              </a:cxnLst>
              <a:rect l="0" t="0" r="r" b="b"/>
              <a:pathLst>
                <a:path w="254" h="238">
                  <a:moveTo>
                    <a:pt x="88" y="0"/>
                  </a:moveTo>
                  <a:lnTo>
                    <a:pt x="148" y="10"/>
                  </a:lnTo>
                  <a:lnTo>
                    <a:pt x="155" y="11"/>
                  </a:lnTo>
                  <a:lnTo>
                    <a:pt x="155" y="26"/>
                  </a:lnTo>
                  <a:lnTo>
                    <a:pt x="156" y="40"/>
                  </a:lnTo>
                  <a:lnTo>
                    <a:pt x="155" y="44"/>
                  </a:lnTo>
                  <a:lnTo>
                    <a:pt x="154" y="47"/>
                  </a:lnTo>
                  <a:lnTo>
                    <a:pt x="154" y="51"/>
                  </a:lnTo>
                  <a:lnTo>
                    <a:pt x="151" y="60"/>
                  </a:lnTo>
                  <a:lnTo>
                    <a:pt x="148" y="61"/>
                  </a:lnTo>
                  <a:lnTo>
                    <a:pt x="144" y="63"/>
                  </a:lnTo>
                  <a:lnTo>
                    <a:pt x="141" y="64"/>
                  </a:lnTo>
                  <a:lnTo>
                    <a:pt x="136" y="67"/>
                  </a:lnTo>
                  <a:lnTo>
                    <a:pt x="135" y="71"/>
                  </a:lnTo>
                  <a:lnTo>
                    <a:pt x="135" y="80"/>
                  </a:lnTo>
                  <a:lnTo>
                    <a:pt x="134" y="84"/>
                  </a:lnTo>
                  <a:lnTo>
                    <a:pt x="125" y="89"/>
                  </a:lnTo>
                  <a:lnTo>
                    <a:pt x="122" y="91"/>
                  </a:lnTo>
                  <a:lnTo>
                    <a:pt x="119" y="93"/>
                  </a:lnTo>
                  <a:lnTo>
                    <a:pt x="116" y="96"/>
                  </a:lnTo>
                  <a:lnTo>
                    <a:pt x="115" y="100"/>
                  </a:lnTo>
                  <a:lnTo>
                    <a:pt x="115" y="104"/>
                  </a:lnTo>
                  <a:lnTo>
                    <a:pt x="116" y="107"/>
                  </a:lnTo>
                  <a:lnTo>
                    <a:pt x="118" y="107"/>
                  </a:lnTo>
                  <a:lnTo>
                    <a:pt x="121" y="109"/>
                  </a:lnTo>
                  <a:lnTo>
                    <a:pt x="128" y="109"/>
                  </a:lnTo>
                  <a:lnTo>
                    <a:pt x="132" y="110"/>
                  </a:lnTo>
                  <a:lnTo>
                    <a:pt x="135" y="110"/>
                  </a:lnTo>
                  <a:lnTo>
                    <a:pt x="136" y="112"/>
                  </a:lnTo>
                  <a:lnTo>
                    <a:pt x="139" y="117"/>
                  </a:lnTo>
                  <a:lnTo>
                    <a:pt x="139" y="122"/>
                  </a:lnTo>
                  <a:lnTo>
                    <a:pt x="142" y="127"/>
                  </a:lnTo>
                  <a:lnTo>
                    <a:pt x="144" y="129"/>
                  </a:lnTo>
                  <a:lnTo>
                    <a:pt x="151" y="130"/>
                  </a:lnTo>
                  <a:lnTo>
                    <a:pt x="158" y="126"/>
                  </a:lnTo>
                  <a:lnTo>
                    <a:pt x="167" y="124"/>
                  </a:lnTo>
                  <a:lnTo>
                    <a:pt x="169" y="124"/>
                  </a:lnTo>
                  <a:lnTo>
                    <a:pt x="175" y="127"/>
                  </a:lnTo>
                  <a:lnTo>
                    <a:pt x="178" y="126"/>
                  </a:lnTo>
                  <a:lnTo>
                    <a:pt x="179" y="124"/>
                  </a:lnTo>
                  <a:lnTo>
                    <a:pt x="185" y="124"/>
                  </a:lnTo>
                  <a:lnTo>
                    <a:pt x="187" y="123"/>
                  </a:lnTo>
                  <a:lnTo>
                    <a:pt x="187" y="122"/>
                  </a:lnTo>
                  <a:lnTo>
                    <a:pt x="191" y="117"/>
                  </a:lnTo>
                  <a:lnTo>
                    <a:pt x="194" y="117"/>
                  </a:lnTo>
                  <a:lnTo>
                    <a:pt x="199" y="120"/>
                  </a:lnTo>
                  <a:lnTo>
                    <a:pt x="204" y="129"/>
                  </a:lnTo>
                  <a:lnTo>
                    <a:pt x="207" y="132"/>
                  </a:lnTo>
                  <a:lnTo>
                    <a:pt x="210" y="133"/>
                  </a:lnTo>
                  <a:lnTo>
                    <a:pt x="215" y="130"/>
                  </a:lnTo>
                  <a:lnTo>
                    <a:pt x="215" y="126"/>
                  </a:lnTo>
                  <a:lnTo>
                    <a:pt x="214" y="123"/>
                  </a:lnTo>
                  <a:lnTo>
                    <a:pt x="214" y="122"/>
                  </a:lnTo>
                  <a:lnTo>
                    <a:pt x="212" y="119"/>
                  </a:lnTo>
                  <a:lnTo>
                    <a:pt x="212" y="114"/>
                  </a:lnTo>
                  <a:lnTo>
                    <a:pt x="218" y="116"/>
                  </a:lnTo>
                  <a:lnTo>
                    <a:pt x="222" y="122"/>
                  </a:lnTo>
                  <a:lnTo>
                    <a:pt x="225" y="129"/>
                  </a:lnTo>
                  <a:lnTo>
                    <a:pt x="225" y="137"/>
                  </a:lnTo>
                  <a:lnTo>
                    <a:pt x="227" y="142"/>
                  </a:lnTo>
                  <a:lnTo>
                    <a:pt x="228" y="143"/>
                  </a:lnTo>
                  <a:lnTo>
                    <a:pt x="231" y="145"/>
                  </a:lnTo>
                  <a:lnTo>
                    <a:pt x="244" y="149"/>
                  </a:lnTo>
                  <a:lnTo>
                    <a:pt x="248" y="153"/>
                  </a:lnTo>
                  <a:lnTo>
                    <a:pt x="250" y="165"/>
                  </a:lnTo>
                  <a:lnTo>
                    <a:pt x="250" y="177"/>
                  </a:lnTo>
                  <a:lnTo>
                    <a:pt x="251" y="176"/>
                  </a:lnTo>
                  <a:lnTo>
                    <a:pt x="254" y="176"/>
                  </a:lnTo>
                  <a:lnTo>
                    <a:pt x="254" y="179"/>
                  </a:lnTo>
                  <a:lnTo>
                    <a:pt x="251" y="180"/>
                  </a:lnTo>
                  <a:lnTo>
                    <a:pt x="237" y="180"/>
                  </a:lnTo>
                  <a:lnTo>
                    <a:pt x="228" y="179"/>
                  </a:lnTo>
                  <a:lnTo>
                    <a:pt x="221" y="176"/>
                  </a:lnTo>
                  <a:lnTo>
                    <a:pt x="220" y="176"/>
                  </a:lnTo>
                  <a:lnTo>
                    <a:pt x="217" y="179"/>
                  </a:lnTo>
                  <a:lnTo>
                    <a:pt x="217" y="180"/>
                  </a:lnTo>
                  <a:lnTo>
                    <a:pt x="215" y="183"/>
                  </a:lnTo>
                  <a:lnTo>
                    <a:pt x="214" y="185"/>
                  </a:lnTo>
                  <a:lnTo>
                    <a:pt x="211" y="186"/>
                  </a:lnTo>
                  <a:lnTo>
                    <a:pt x="195" y="186"/>
                  </a:lnTo>
                  <a:lnTo>
                    <a:pt x="191" y="188"/>
                  </a:lnTo>
                  <a:lnTo>
                    <a:pt x="184" y="193"/>
                  </a:lnTo>
                  <a:lnTo>
                    <a:pt x="177" y="202"/>
                  </a:lnTo>
                  <a:lnTo>
                    <a:pt x="169" y="213"/>
                  </a:lnTo>
                  <a:lnTo>
                    <a:pt x="169" y="219"/>
                  </a:lnTo>
                  <a:lnTo>
                    <a:pt x="172" y="225"/>
                  </a:lnTo>
                  <a:lnTo>
                    <a:pt x="172" y="231"/>
                  </a:lnTo>
                  <a:lnTo>
                    <a:pt x="169" y="231"/>
                  </a:lnTo>
                  <a:lnTo>
                    <a:pt x="167" y="229"/>
                  </a:lnTo>
                  <a:lnTo>
                    <a:pt x="165" y="228"/>
                  </a:lnTo>
                  <a:lnTo>
                    <a:pt x="162" y="226"/>
                  </a:lnTo>
                  <a:lnTo>
                    <a:pt x="161" y="225"/>
                  </a:lnTo>
                  <a:lnTo>
                    <a:pt x="158" y="226"/>
                  </a:lnTo>
                  <a:lnTo>
                    <a:pt x="156" y="228"/>
                  </a:lnTo>
                  <a:lnTo>
                    <a:pt x="155" y="231"/>
                  </a:lnTo>
                  <a:lnTo>
                    <a:pt x="155" y="232"/>
                  </a:lnTo>
                  <a:lnTo>
                    <a:pt x="154" y="235"/>
                  </a:lnTo>
                  <a:lnTo>
                    <a:pt x="151" y="238"/>
                  </a:lnTo>
                  <a:lnTo>
                    <a:pt x="148" y="238"/>
                  </a:lnTo>
                  <a:lnTo>
                    <a:pt x="145" y="235"/>
                  </a:lnTo>
                  <a:lnTo>
                    <a:pt x="142" y="229"/>
                  </a:lnTo>
                  <a:lnTo>
                    <a:pt x="139" y="228"/>
                  </a:lnTo>
                  <a:lnTo>
                    <a:pt x="138" y="226"/>
                  </a:lnTo>
                  <a:lnTo>
                    <a:pt x="135" y="225"/>
                  </a:lnTo>
                  <a:lnTo>
                    <a:pt x="132" y="225"/>
                  </a:lnTo>
                  <a:lnTo>
                    <a:pt x="126" y="228"/>
                  </a:lnTo>
                  <a:lnTo>
                    <a:pt x="124" y="228"/>
                  </a:lnTo>
                  <a:lnTo>
                    <a:pt x="118" y="219"/>
                  </a:lnTo>
                  <a:lnTo>
                    <a:pt x="118" y="209"/>
                  </a:lnTo>
                  <a:lnTo>
                    <a:pt x="119" y="199"/>
                  </a:lnTo>
                  <a:lnTo>
                    <a:pt x="119" y="196"/>
                  </a:lnTo>
                  <a:lnTo>
                    <a:pt x="118" y="193"/>
                  </a:lnTo>
                  <a:lnTo>
                    <a:pt x="116" y="192"/>
                  </a:lnTo>
                  <a:lnTo>
                    <a:pt x="113" y="190"/>
                  </a:lnTo>
                  <a:lnTo>
                    <a:pt x="112" y="188"/>
                  </a:lnTo>
                  <a:lnTo>
                    <a:pt x="109" y="186"/>
                  </a:lnTo>
                  <a:lnTo>
                    <a:pt x="106" y="180"/>
                  </a:lnTo>
                  <a:lnTo>
                    <a:pt x="106" y="170"/>
                  </a:lnTo>
                  <a:lnTo>
                    <a:pt x="105" y="167"/>
                  </a:lnTo>
                  <a:lnTo>
                    <a:pt x="103" y="166"/>
                  </a:lnTo>
                  <a:lnTo>
                    <a:pt x="93" y="166"/>
                  </a:lnTo>
                  <a:lnTo>
                    <a:pt x="91" y="163"/>
                  </a:lnTo>
                  <a:lnTo>
                    <a:pt x="91" y="157"/>
                  </a:lnTo>
                  <a:lnTo>
                    <a:pt x="92" y="153"/>
                  </a:lnTo>
                  <a:lnTo>
                    <a:pt x="92" y="142"/>
                  </a:lnTo>
                  <a:lnTo>
                    <a:pt x="89" y="130"/>
                  </a:lnTo>
                  <a:lnTo>
                    <a:pt x="79" y="130"/>
                  </a:lnTo>
                  <a:lnTo>
                    <a:pt x="73" y="132"/>
                  </a:lnTo>
                  <a:lnTo>
                    <a:pt x="69" y="134"/>
                  </a:lnTo>
                  <a:lnTo>
                    <a:pt x="63" y="134"/>
                  </a:lnTo>
                  <a:lnTo>
                    <a:pt x="63" y="129"/>
                  </a:lnTo>
                  <a:lnTo>
                    <a:pt x="65" y="126"/>
                  </a:lnTo>
                  <a:lnTo>
                    <a:pt x="65" y="122"/>
                  </a:lnTo>
                  <a:lnTo>
                    <a:pt x="63" y="120"/>
                  </a:lnTo>
                  <a:lnTo>
                    <a:pt x="55" y="123"/>
                  </a:lnTo>
                  <a:lnTo>
                    <a:pt x="46" y="124"/>
                  </a:lnTo>
                  <a:lnTo>
                    <a:pt x="36" y="122"/>
                  </a:lnTo>
                  <a:lnTo>
                    <a:pt x="25" y="114"/>
                  </a:lnTo>
                  <a:lnTo>
                    <a:pt x="20" y="113"/>
                  </a:lnTo>
                  <a:lnTo>
                    <a:pt x="15" y="114"/>
                  </a:lnTo>
                  <a:lnTo>
                    <a:pt x="7" y="114"/>
                  </a:lnTo>
                  <a:lnTo>
                    <a:pt x="0" y="107"/>
                  </a:lnTo>
                  <a:lnTo>
                    <a:pt x="2" y="107"/>
                  </a:lnTo>
                  <a:lnTo>
                    <a:pt x="3" y="103"/>
                  </a:lnTo>
                  <a:lnTo>
                    <a:pt x="3" y="89"/>
                  </a:lnTo>
                  <a:lnTo>
                    <a:pt x="6" y="86"/>
                  </a:lnTo>
                  <a:lnTo>
                    <a:pt x="9" y="81"/>
                  </a:lnTo>
                  <a:lnTo>
                    <a:pt x="10" y="76"/>
                  </a:lnTo>
                  <a:lnTo>
                    <a:pt x="9" y="70"/>
                  </a:lnTo>
                  <a:lnTo>
                    <a:pt x="6" y="60"/>
                  </a:lnTo>
                  <a:lnTo>
                    <a:pt x="2" y="48"/>
                  </a:lnTo>
                  <a:lnTo>
                    <a:pt x="0" y="47"/>
                  </a:lnTo>
                  <a:lnTo>
                    <a:pt x="0" y="46"/>
                  </a:lnTo>
                  <a:lnTo>
                    <a:pt x="2" y="46"/>
                  </a:lnTo>
                  <a:lnTo>
                    <a:pt x="2" y="44"/>
                  </a:lnTo>
                  <a:lnTo>
                    <a:pt x="12" y="43"/>
                  </a:lnTo>
                  <a:lnTo>
                    <a:pt x="17" y="41"/>
                  </a:lnTo>
                  <a:lnTo>
                    <a:pt x="23" y="38"/>
                  </a:lnTo>
                  <a:lnTo>
                    <a:pt x="30" y="33"/>
                  </a:lnTo>
                  <a:lnTo>
                    <a:pt x="33" y="31"/>
                  </a:lnTo>
                  <a:lnTo>
                    <a:pt x="38" y="31"/>
                  </a:lnTo>
                  <a:lnTo>
                    <a:pt x="42" y="30"/>
                  </a:lnTo>
                  <a:lnTo>
                    <a:pt x="45" y="28"/>
                  </a:lnTo>
                  <a:lnTo>
                    <a:pt x="48" y="28"/>
                  </a:lnTo>
                  <a:lnTo>
                    <a:pt x="49" y="30"/>
                  </a:lnTo>
                  <a:lnTo>
                    <a:pt x="50" y="33"/>
                  </a:lnTo>
                  <a:lnTo>
                    <a:pt x="50" y="36"/>
                  </a:lnTo>
                  <a:lnTo>
                    <a:pt x="49" y="38"/>
                  </a:lnTo>
                  <a:lnTo>
                    <a:pt x="53" y="37"/>
                  </a:lnTo>
                  <a:lnTo>
                    <a:pt x="59" y="37"/>
                  </a:lnTo>
                  <a:lnTo>
                    <a:pt x="62" y="38"/>
                  </a:lnTo>
                  <a:lnTo>
                    <a:pt x="63" y="41"/>
                  </a:lnTo>
                  <a:lnTo>
                    <a:pt x="63" y="44"/>
                  </a:lnTo>
                  <a:lnTo>
                    <a:pt x="65" y="48"/>
                  </a:lnTo>
                  <a:lnTo>
                    <a:pt x="69" y="48"/>
                  </a:lnTo>
                  <a:lnTo>
                    <a:pt x="78" y="51"/>
                  </a:lnTo>
                  <a:lnTo>
                    <a:pt x="81" y="54"/>
                  </a:lnTo>
                  <a:lnTo>
                    <a:pt x="82" y="57"/>
                  </a:lnTo>
                  <a:lnTo>
                    <a:pt x="83" y="59"/>
                  </a:lnTo>
                  <a:lnTo>
                    <a:pt x="83" y="64"/>
                  </a:lnTo>
                  <a:lnTo>
                    <a:pt x="82" y="67"/>
                  </a:lnTo>
                  <a:lnTo>
                    <a:pt x="82" y="70"/>
                  </a:lnTo>
                  <a:lnTo>
                    <a:pt x="83" y="73"/>
                  </a:lnTo>
                  <a:lnTo>
                    <a:pt x="83" y="76"/>
                  </a:lnTo>
                  <a:lnTo>
                    <a:pt x="89" y="79"/>
                  </a:lnTo>
                  <a:lnTo>
                    <a:pt x="95" y="79"/>
                  </a:lnTo>
                  <a:lnTo>
                    <a:pt x="98" y="76"/>
                  </a:lnTo>
                  <a:lnTo>
                    <a:pt x="101" y="67"/>
                  </a:lnTo>
                  <a:lnTo>
                    <a:pt x="99" y="63"/>
                  </a:lnTo>
                  <a:lnTo>
                    <a:pt x="99" y="54"/>
                  </a:lnTo>
                  <a:lnTo>
                    <a:pt x="98" y="51"/>
                  </a:lnTo>
                  <a:lnTo>
                    <a:pt x="95" y="48"/>
                  </a:lnTo>
                  <a:lnTo>
                    <a:pt x="93" y="46"/>
                  </a:lnTo>
                  <a:lnTo>
                    <a:pt x="91" y="44"/>
                  </a:lnTo>
                  <a:lnTo>
                    <a:pt x="89" y="41"/>
                  </a:lnTo>
                  <a:lnTo>
                    <a:pt x="89" y="36"/>
                  </a:lnTo>
                  <a:lnTo>
                    <a:pt x="91" y="31"/>
                  </a:lnTo>
                  <a:lnTo>
                    <a:pt x="89" y="28"/>
                  </a:lnTo>
                  <a:lnTo>
                    <a:pt x="89" y="26"/>
                  </a:lnTo>
                  <a:lnTo>
                    <a:pt x="92" y="20"/>
                  </a:lnTo>
                  <a:lnTo>
                    <a:pt x="96" y="18"/>
                  </a:lnTo>
                  <a:lnTo>
                    <a:pt x="101" y="18"/>
                  </a:lnTo>
                  <a:lnTo>
                    <a:pt x="106" y="16"/>
                  </a:lnTo>
                  <a:lnTo>
                    <a:pt x="106" y="11"/>
                  </a:lnTo>
                  <a:lnTo>
                    <a:pt x="101" y="11"/>
                  </a:lnTo>
                  <a:lnTo>
                    <a:pt x="96" y="10"/>
                  </a:lnTo>
                  <a:lnTo>
                    <a:pt x="91" y="4"/>
                  </a:lnTo>
                  <a:lnTo>
                    <a:pt x="88" y="0"/>
                  </a:lnTo>
                  <a:close/>
                </a:path>
              </a:pathLst>
            </a:custGeom>
            <a:solidFill>
              <a:srgbClr val="C8D3E3"/>
            </a:solidFill>
            <a:ln w="9525">
              <a:solidFill>
                <a:srgbClr val="DEEBF7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05" name="Freeform 100"/>
            <p:cNvSpPr>
              <a:spLocks/>
            </p:cNvSpPr>
            <p:nvPr/>
          </p:nvSpPr>
          <p:spPr bwMode="auto">
            <a:xfrm>
              <a:off x="1743189" y="2996717"/>
              <a:ext cx="536908" cy="532487"/>
            </a:xfrm>
            <a:custGeom>
              <a:avLst/>
              <a:gdLst/>
              <a:ahLst/>
              <a:cxnLst>
                <a:cxn ang="0">
                  <a:pos x="116" y="3"/>
                </a:cxn>
                <a:cxn ang="0">
                  <a:pos x="135" y="17"/>
                </a:cxn>
                <a:cxn ang="0">
                  <a:pos x="172" y="12"/>
                </a:cxn>
                <a:cxn ang="0">
                  <a:pos x="179" y="53"/>
                </a:cxn>
                <a:cxn ang="0">
                  <a:pos x="168" y="89"/>
                </a:cxn>
                <a:cxn ang="0">
                  <a:pos x="186" y="110"/>
                </a:cxn>
                <a:cxn ang="0">
                  <a:pos x="191" y="125"/>
                </a:cxn>
                <a:cxn ang="0">
                  <a:pos x="205" y="138"/>
                </a:cxn>
                <a:cxn ang="0">
                  <a:pos x="216" y="149"/>
                </a:cxn>
                <a:cxn ang="0">
                  <a:pos x="236" y="161"/>
                </a:cxn>
                <a:cxn ang="0">
                  <a:pos x="252" y="176"/>
                </a:cxn>
                <a:cxn ang="0">
                  <a:pos x="261" y="194"/>
                </a:cxn>
                <a:cxn ang="0">
                  <a:pos x="287" y="202"/>
                </a:cxn>
                <a:cxn ang="0">
                  <a:pos x="292" y="222"/>
                </a:cxn>
                <a:cxn ang="0">
                  <a:pos x="312" y="229"/>
                </a:cxn>
                <a:cxn ang="0">
                  <a:pos x="327" y="229"/>
                </a:cxn>
                <a:cxn ang="0">
                  <a:pos x="322" y="247"/>
                </a:cxn>
                <a:cxn ang="0">
                  <a:pos x="337" y="262"/>
                </a:cxn>
                <a:cxn ang="0">
                  <a:pos x="340" y="280"/>
                </a:cxn>
                <a:cxn ang="0">
                  <a:pos x="302" y="288"/>
                </a:cxn>
                <a:cxn ang="0">
                  <a:pos x="289" y="294"/>
                </a:cxn>
                <a:cxn ang="0">
                  <a:pos x="295" y="304"/>
                </a:cxn>
                <a:cxn ang="0">
                  <a:pos x="297" y="313"/>
                </a:cxn>
                <a:cxn ang="0">
                  <a:pos x="297" y="323"/>
                </a:cxn>
                <a:cxn ang="0">
                  <a:pos x="284" y="324"/>
                </a:cxn>
                <a:cxn ang="0">
                  <a:pos x="274" y="310"/>
                </a:cxn>
                <a:cxn ang="0">
                  <a:pos x="262" y="324"/>
                </a:cxn>
                <a:cxn ang="0">
                  <a:pos x="234" y="310"/>
                </a:cxn>
                <a:cxn ang="0">
                  <a:pos x="205" y="285"/>
                </a:cxn>
                <a:cxn ang="0">
                  <a:pos x="185" y="244"/>
                </a:cxn>
                <a:cxn ang="0">
                  <a:pos x="169" y="224"/>
                </a:cxn>
                <a:cxn ang="0">
                  <a:pos x="143" y="219"/>
                </a:cxn>
                <a:cxn ang="0">
                  <a:pos x="123" y="214"/>
                </a:cxn>
                <a:cxn ang="0">
                  <a:pos x="110" y="227"/>
                </a:cxn>
                <a:cxn ang="0">
                  <a:pos x="96" y="175"/>
                </a:cxn>
                <a:cxn ang="0">
                  <a:pos x="86" y="168"/>
                </a:cxn>
                <a:cxn ang="0">
                  <a:pos x="69" y="163"/>
                </a:cxn>
                <a:cxn ang="0">
                  <a:pos x="49" y="148"/>
                </a:cxn>
                <a:cxn ang="0">
                  <a:pos x="24" y="115"/>
                </a:cxn>
                <a:cxn ang="0">
                  <a:pos x="11" y="83"/>
                </a:cxn>
                <a:cxn ang="0">
                  <a:pos x="0" y="66"/>
                </a:cxn>
                <a:cxn ang="0">
                  <a:pos x="11" y="52"/>
                </a:cxn>
                <a:cxn ang="0">
                  <a:pos x="24" y="52"/>
                </a:cxn>
                <a:cxn ang="0">
                  <a:pos x="36" y="62"/>
                </a:cxn>
                <a:cxn ang="0">
                  <a:pos x="41" y="52"/>
                </a:cxn>
                <a:cxn ang="0">
                  <a:pos x="50" y="52"/>
                </a:cxn>
                <a:cxn ang="0">
                  <a:pos x="57" y="49"/>
                </a:cxn>
                <a:cxn ang="0">
                  <a:pos x="69" y="19"/>
                </a:cxn>
                <a:cxn ang="0">
                  <a:pos x="99" y="9"/>
                </a:cxn>
                <a:cxn ang="0">
                  <a:pos x="105" y="0"/>
                </a:cxn>
              </a:cxnLst>
              <a:rect l="0" t="0" r="r" b="b"/>
              <a:pathLst>
                <a:path w="347" h="333">
                  <a:moveTo>
                    <a:pt x="105" y="0"/>
                  </a:moveTo>
                  <a:lnTo>
                    <a:pt x="106" y="0"/>
                  </a:lnTo>
                  <a:lnTo>
                    <a:pt x="110" y="1"/>
                  </a:lnTo>
                  <a:lnTo>
                    <a:pt x="116" y="3"/>
                  </a:lnTo>
                  <a:lnTo>
                    <a:pt x="122" y="6"/>
                  </a:lnTo>
                  <a:lnTo>
                    <a:pt x="126" y="6"/>
                  </a:lnTo>
                  <a:lnTo>
                    <a:pt x="127" y="13"/>
                  </a:lnTo>
                  <a:lnTo>
                    <a:pt x="135" y="17"/>
                  </a:lnTo>
                  <a:lnTo>
                    <a:pt x="143" y="19"/>
                  </a:lnTo>
                  <a:lnTo>
                    <a:pt x="155" y="16"/>
                  </a:lnTo>
                  <a:lnTo>
                    <a:pt x="165" y="9"/>
                  </a:lnTo>
                  <a:lnTo>
                    <a:pt x="172" y="12"/>
                  </a:lnTo>
                  <a:lnTo>
                    <a:pt x="178" y="19"/>
                  </a:lnTo>
                  <a:lnTo>
                    <a:pt x="183" y="29"/>
                  </a:lnTo>
                  <a:lnTo>
                    <a:pt x="183" y="37"/>
                  </a:lnTo>
                  <a:lnTo>
                    <a:pt x="179" y="53"/>
                  </a:lnTo>
                  <a:lnTo>
                    <a:pt x="175" y="63"/>
                  </a:lnTo>
                  <a:lnTo>
                    <a:pt x="169" y="72"/>
                  </a:lnTo>
                  <a:lnTo>
                    <a:pt x="168" y="77"/>
                  </a:lnTo>
                  <a:lnTo>
                    <a:pt x="168" y="89"/>
                  </a:lnTo>
                  <a:lnTo>
                    <a:pt x="170" y="95"/>
                  </a:lnTo>
                  <a:lnTo>
                    <a:pt x="176" y="99"/>
                  </a:lnTo>
                  <a:lnTo>
                    <a:pt x="181" y="103"/>
                  </a:lnTo>
                  <a:lnTo>
                    <a:pt x="186" y="110"/>
                  </a:lnTo>
                  <a:lnTo>
                    <a:pt x="188" y="113"/>
                  </a:lnTo>
                  <a:lnTo>
                    <a:pt x="188" y="118"/>
                  </a:lnTo>
                  <a:lnTo>
                    <a:pt x="189" y="120"/>
                  </a:lnTo>
                  <a:lnTo>
                    <a:pt x="191" y="125"/>
                  </a:lnTo>
                  <a:lnTo>
                    <a:pt x="195" y="129"/>
                  </a:lnTo>
                  <a:lnTo>
                    <a:pt x="201" y="132"/>
                  </a:lnTo>
                  <a:lnTo>
                    <a:pt x="203" y="135"/>
                  </a:lnTo>
                  <a:lnTo>
                    <a:pt x="205" y="138"/>
                  </a:lnTo>
                  <a:lnTo>
                    <a:pt x="206" y="139"/>
                  </a:lnTo>
                  <a:lnTo>
                    <a:pt x="208" y="143"/>
                  </a:lnTo>
                  <a:lnTo>
                    <a:pt x="212" y="148"/>
                  </a:lnTo>
                  <a:lnTo>
                    <a:pt x="216" y="149"/>
                  </a:lnTo>
                  <a:lnTo>
                    <a:pt x="228" y="149"/>
                  </a:lnTo>
                  <a:lnTo>
                    <a:pt x="234" y="152"/>
                  </a:lnTo>
                  <a:lnTo>
                    <a:pt x="236" y="156"/>
                  </a:lnTo>
                  <a:lnTo>
                    <a:pt x="236" y="161"/>
                  </a:lnTo>
                  <a:lnTo>
                    <a:pt x="239" y="172"/>
                  </a:lnTo>
                  <a:lnTo>
                    <a:pt x="241" y="173"/>
                  </a:lnTo>
                  <a:lnTo>
                    <a:pt x="246" y="173"/>
                  </a:lnTo>
                  <a:lnTo>
                    <a:pt x="252" y="176"/>
                  </a:lnTo>
                  <a:lnTo>
                    <a:pt x="254" y="178"/>
                  </a:lnTo>
                  <a:lnTo>
                    <a:pt x="254" y="185"/>
                  </a:lnTo>
                  <a:lnTo>
                    <a:pt x="257" y="191"/>
                  </a:lnTo>
                  <a:lnTo>
                    <a:pt x="261" y="194"/>
                  </a:lnTo>
                  <a:lnTo>
                    <a:pt x="271" y="196"/>
                  </a:lnTo>
                  <a:lnTo>
                    <a:pt x="279" y="198"/>
                  </a:lnTo>
                  <a:lnTo>
                    <a:pt x="285" y="199"/>
                  </a:lnTo>
                  <a:lnTo>
                    <a:pt x="287" y="202"/>
                  </a:lnTo>
                  <a:lnTo>
                    <a:pt x="287" y="211"/>
                  </a:lnTo>
                  <a:lnTo>
                    <a:pt x="285" y="212"/>
                  </a:lnTo>
                  <a:lnTo>
                    <a:pt x="287" y="216"/>
                  </a:lnTo>
                  <a:lnTo>
                    <a:pt x="292" y="222"/>
                  </a:lnTo>
                  <a:lnTo>
                    <a:pt x="301" y="228"/>
                  </a:lnTo>
                  <a:lnTo>
                    <a:pt x="307" y="231"/>
                  </a:lnTo>
                  <a:lnTo>
                    <a:pt x="310" y="231"/>
                  </a:lnTo>
                  <a:lnTo>
                    <a:pt x="312" y="229"/>
                  </a:lnTo>
                  <a:lnTo>
                    <a:pt x="317" y="228"/>
                  </a:lnTo>
                  <a:lnTo>
                    <a:pt x="320" y="227"/>
                  </a:lnTo>
                  <a:lnTo>
                    <a:pt x="325" y="227"/>
                  </a:lnTo>
                  <a:lnTo>
                    <a:pt x="327" y="229"/>
                  </a:lnTo>
                  <a:lnTo>
                    <a:pt x="330" y="232"/>
                  </a:lnTo>
                  <a:lnTo>
                    <a:pt x="331" y="237"/>
                  </a:lnTo>
                  <a:lnTo>
                    <a:pt x="331" y="238"/>
                  </a:lnTo>
                  <a:lnTo>
                    <a:pt x="322" y="247"/>
                  </a:lnTo>
                  <a:lnTo>
                    <a:pt x="322" y="249"/>
                  </a:lnTo>
                  <a:lnTo>
                    <a:pt x="325" y="252"/>
                  </a:lnTo>
                  <a:lnTo>
                    <a:pt x="328" y="257"/>
                  </a:lnTo>
                  <a:lnTo>
                    <a:pt x="337" y="262"/>
                  </a:lnTo>
                  <a:lnTo>
                    <a:pt x="343" y="267"/>
                  </a:lnTo>
                  <a:lnTo>
                    <a:pt x="347" y="270"/>
                  </a:lnTo>
                  <a:lnTo>
                    <a:pt x="345" y="274"/>
                  </a:lnTo>
                  <a:lnTo>
                    <a:pt x="340" y="280"/>
                  </a:lnTo>
                  <a:lnTo>
                    <a:pt x="334" y="282"/>
                  </a:lnTo>
                  <a:lnTo>
                    <a:pt x="320" y="288"/>
                  </a:lnTo>
                  <a:lnTo>
                    <a:pt x="310" y="290"/>
                  </a:lnTo>
                  <a:lnTo>
                    <a:pt x="302" y="288"/>
                  </a:lnTo>
                  <a:lnTo>
                    <a:pt x="298" y="287"/>
                  </a:lnTo>
                  <a:lnTo>
                    <a:pt x="294" y="287"/>
                  </a:lnTo>
                  <a:lnTo>
                    <a:pt x="291" y="290"/>
                  </a:lnTo>
                  <a:lnTo>
                    <a:pt x="289" y="294"/>
                  </a:lnTo>
                  <a:lnTo>
                    <a:pt x="291" y="297"/>
                  </a:lnTo>
                  <a:lnTo>
                    <a:pt x="291" y="300"/>
                  </a:lnTo>
                  <a:lnTo>
                    <a:pt x="292" y="302"/>
                  </a:lnTo>
                  <a:lnTo>
                    <a:pt x="295" y="304"/>
                  </a:lnTo>
                  <a:lnTo>
                    <a:pt x="297" y="307"/>
                  </a:lnTo>
                  <a:lnTo>
                    <a:pt x="298" y="308"/>
                  </a:lnTo>
                  <a:lnTo>
                    <a:pt x="298" y="313"/>
                  </a:lnTo>
                  <a:lnTo>
                    <a:pt x="297" y="313"/>
                  </a:lnTo>
                  <a:lnTo>
                    <a:pt x="295" y="314"/>
                  </a:lnTo>
                  <a:lnTo>
                    <a:pt x="294" y="314"/>
                  </a:lnTo>
                  <a:lnTo>
                    <a:pt x="294" y="317"/>
                  </a:lnTo>
                  <a:lnTo>
                    <a:pt x="297" y="323"/>
                  </a:lnTo>
                  <a:lnTo>
                    <a:pt x="297" y="327"/>
                  </a:lnTo>
                  <a:lnTo>
                    <a:pt x="295" y="330"/>
                  </a:lnTo>
                  <a:lnTo>
                    <a:pt x="289" y="333"/>
                  </a:lnTo>
                  <a:lnTo>
                    <a:pt x="284" y="324"/>
                  </a:lnTo>
                  <a:lnTo>
                    <a:pt x="282" y="320"/>
                  </a:lnTo>
                  <a:lnTo>
                    <a:pt x="278" y="311"/>
                  </a:lnTo>
                  <a:lnTo>
                    <a:pt x="275" y="310"/>
                  </a:lnTo>
                  <a:lnTo>
                    <a:pt x="274" y="310"/>
                  </a:lnTo>
                  <a:lnTo>
                    <a:pt x="272" y="313"/>
                  </a:lnTo>
                  <a:lnTo>
                    <a:pt x="269" y="315"/>
                  </a:lnTo>
                  <a:lnTo>
                    <a:pt x="268" y="318"/>
                  </a:lnTo>
                  <a:lnTo>
                    <a:pt x="262" y="324"/>
                  </a:lnTo>
                  <a:lnTo>
                    <a:pt x="248" y="324"/>
                  </a:lnTo>
                  <a:lnTo>
                    <a:pt x="242" y="321"/>
                  </a:lnTo>
                  <a:lnTo>
                    <a:pt x="236" y="315"/>
                  </a:lnTo>
                  <a:lnTo>
                    <a:pt x="234" y="310"/>
                  </a:lnTo>
                  <a:lnTo>
                    <a:pt x="228" y="304"/>
                  </a:lnTo>
                  <a:lnTo>
                    <a:pt x="218" y="298"/>
                  </a:lnTo>
                  <a:lnTo>
                    <a:pt x="209" y="291"/>
                  </a:lnTo>
                  <a:lnTo>
                    <a:pt x="205" y="285"/>
                  </a:lnTo>
                  <a:lnTo>
                    <a:pt x="199" y="268"/>
                  </a:lnTo>
                  <a:lnTo>
                    <a:pt x="193" y="257"/>
                  </a:lnTo>
                  <a:lnTo>
                    <a:pt x="189" y="249"/>
                  </a:lnTo>
                  <a:lnTo>
                    <a:pt x="185" y="244"/>
                  </a:lnTo>
                  <a:lnTo>
                    <a:pt x="176" y="235"/>
                  </a:lnTo>
                  <a:lnTo>
                    <a:pt x="175" y="232"/>
                  </a:lnTo>
                  <a:lnTo>
                    <a:pt x="172" y="229"/>
                  </a:lnTo>
                  <a:lnTo>
                    <a:pt x="169" y="224"/>
                  </a:lnTo>
                  <a:lnTo>
                    <a:pt x="165" y="224"/>
                  </a:lnTo>
                  <a:lnTo>
                    <a:pt x="156" y="225"/>
                  </a:lnTo>
                  <a:lnTo>
                    <a:pt x="149" y="224"/>
                  </a:lnTo>
                  <a:lnTo>
                    <a:pt x="143" y="219"/>
                  </a:lnTo>
                  <a:lnTo>
                    <a:pt x="136" y="214"/>
                  </a:lnTo>
                  <a:lnTo>
                    <a:pt x="129" y="212"/>
                  </a:lnTo>
                  <a:lnTo>
                    <a:pt x="126" y="212"/>
                  </a:lnTo>
                  <a:lnTo>
                    <a:pt x="123" y="214"/>
                  </a:lnTo>
                  <a:lnTo>
                    <a:pt x="117" y="219"/>
                  </a:lnTo>
                  <a:lnTo>
                    <a:pt x="116" y="222"/>
                  </a:lnTo>
                  <a:lnTo>
                    <a:pt x="113" y="225"/>
                  </a:lnTo>
                  <a:lnTo>
                    <a:pt x="110" y="227"/>
                  </a:lnTo>
                  <a:lnTo>
                    <a:pt x="107" y="227"/>
                  </a:lnTo>
                  <a:lnTo>
                    <a:pt x="99" y="218"/>
                  </a:lnTo>
                  <a:lnTo>
                    <a:pt x="96" y="208"/>
                  </a:lnTo>
                  <a:lnTo>
                    <a:pt x="96" y="175"/>
                  </a:lnTo>
                  <a:lnTo>
                    <a:pt x="93" y="166"/>
                  </a:lnTo>
                  <a:lnTo>
                    <a:pt x="90" y="166"/>
                  </a:lnTo>
                  <a:lnTo>
                    <a:pt x="87" y="168"/>
                  </a:lnTo>
                  <a:lnTo>
                    <a:pt x="86" y="168"/>
                  </a:lnTo>
                  <a:lnTo>
                    <a:pt x="83" y="169"/>
                  </a:lnTo>
                  <a:lnTo>
                    <a:pt x="76" y="169"/>
                  </a:lnTo>
                  <a:lnTo>
                    <a:pt x="72" y="168"/>
                  </a:lnTo>
                  <a:lnTo>
                    <a:pt x="69" y="163"/>
                  </a:lnTo>
                  <a:lnTo>
                    <a:pt x="66" y="161"/>
                  </a:lnTo>
                  <a:lnTo>
                    <a:pt x="64" y="156"/>
                  </a:lnTo>
                  <a:lnTo>
                    <a:pt x="59" y="151"/>
                  </a:lnTo>
                  <a:lnTo>
                    <a:pt x="49" y="148"/>
                  </a:lnTo>
                  <a:lnTo>
                    <a:pt x="39" y="146"/>
                  </a:lnTo>
                  <a:lnTo>
                    <a:pt x="36" y="123"/>
                  </a:lnTo>
                  <a:lnTo>
                    <a:pt x="30" y="118"/>
                  </a:lnTo>
                  <a:lnTo>
                    <a:pt x="24" y="115"/>
                  </a:lnTo>
                  <a:lnTo>
                    <a:pt x="13" y="115"/>
                  </a:lnTo>
                  <a:lnTo>
                    <a:pt x="13" y="96"/>
                  </a:lnTo>
                  <a:lnTo>
                    <a:pt x="14" y="87"/>
                  </a:lnTo>
                  <a:lnTo>
                    <a:pt x="11" y="83"/>
                  </a:lnTo>
                  <a:lnTo>
                    <a:pt x="7" y="80"/>
                  </a:lnTo>
                  <a:lnTo>
                    <a:pt x="4" y="77"/>
                  </a:lnTo>
                  <a:lnTo>
                    <a:pt x="0" y="69"/>
                  </a:lnTo>
                  <a:lnTo>
                    <a:pt x="0" y="66"/>
                  </a:lnTo>
                  <a:lnTo>
                    <a:pt x="1" y="62"/>
                  </a:lnTo>
                  <a:lnTo>
                    <a:pt x="7" y="50"/>
                  </a:lnTo>
                  <a:lnTo>
                    <a:pt x="7" y="52"/>
                  </a:lnTo>
                  <a:lnTo>
                    <a:pt x="11" y="52"/>
                  </a:lnTo>
                  <a:lnTo>
                    <a:pt x="17" y="49"/>
                  </a:lnTo>
                  <a:lnTo>
                    <a:pt x="20" y="49"/>
                  </a:lnTo>
                  <a:lnTo>
                    <a:pt x="23" y="50"/>
                  </a:lnTo>
                  <a:lnTo>
                    <a:pt x="24" y="52"/>
                  </a:lnTo>
                  <a:lnTo>
                    <a:pt x="27" y="53"/>
                  </a:lnTo>
                  <a:lnTo>
                    <a:pt x="30" y="59"/>
                  </a:lnTo>
                  <a:lnTo>
                    <a:pt x="33" y="62"/>
                  </a:lnTo>
                  <a:lnTo>
                    <a:pt x="36" y="62"/>
                  </a:lnTo>
                  <a:lnTo>
                    <a:pt x="39" y="59"/>
                  </a:lnTo>
                  <a:lnTo>
                    <a:pt x="40" y="56"/>
                  </a:lnTo>
                  <a:lnTo>
                    <a:pt x="40" y="55"/>
                  </a:lnTo>
                  <a:lnTo>
                    <a:pt x="41" y="52"/>
                  </a:lnTo>
                  <a:lnTo>
                    <a:pt x="43" y="50"/>
                  </a:lnTo>
                  <a:lnTo>
                    <a:pt x="46" y="49"/>
                  </a:lnTo>
                  <a:lnTo>
                    <a:pt x="47" y="50"/>
                  </a:lnTo>
                  <a:lnTo>
                    <a:pt x="50" y="52"/>
                  </a:lnTo>
                  <a:lnTo>
                    <a:pt x="52" y="53"/>
                  </a:lnTo>
                  <a:lnTo>
                    <a:pt x="54" y="55"/>
                  </a:lnTo>
                  <a:lnTo>
                    <a:pt x="57" y="55"/>
                  </a:lnTo>
                  <a:lnTo>
                    <a:pt x="57" y="49"/>
                  </a:lnTo>
                  <a:lnTo>
                    <a:pt x="54" y="43"/>
                  </a:lnTo>
                  <a:lnTo>
                    <a:pt x="54" y="37"/>
                  </a:lnTo>
                  <a:lnTo>
                    <a:pt x="62" y="26"/>
                  </a:lnTo>
                  <a:lnTo>
                    <a:pt x="69" y="19"/>
                  </a:lnTo>
                  <a:lnTo>
                    <a:pt x="76" y="13"/>
                  </a:lnTo>
                  <a:lnTo>
                    <a:pt x="80" y="10"/>
                  </a:lnTo>
                  <a:lnTo>
                    <a:pt x="96" y="10"/>
                  </a:lnTo>
                  <a:lnTo>
                    <a:pt x="99" y="9"/>
                  </a:lnTo>
                  <a:lnTo>
                    <a:pt x="100" y="7"/>
                  </a:lnTo>
                  <a:lnTo>
                    <a:pt x="102" y="4"/>
                  </a:lnTo>
                  <a:lnTo>
                    <a:pt x="102" y="3"/>
                  </a:lnTo>
                  <a:lnTo>
                    <a:pt x="105" y="0"/>
                  </a:lnTo>
                  <a:close/>
                </a:path>
              </a:pathLst>
            </a:custGeom>
            <a:solidFill>
              <a:srgbClr val="C8D3E3"/>
            </a:solidFill>
            <a:ln w="9525">
              <a:solidFill>
                <a:srgbClr val="DEEBF7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06" name="Freeform 101"/>
            <p:cNvSpPr>
              <a:spLocks/>
            </p:cNvSpPr>
            <p:nvPr/>
          </p:nvSpPr>
          <p:spPr bwMode="auto">
            <a:xfrm>
              <a:off x="1455394" y="2884783"/>
              <a:ext cx="309457" cy="297425"/>
            </a:xfrm>
            <a:custGeom>
              <a:avLst/>
              <a:gdLst/>
              <a:ahLst/>
              <a:cxnLst>
                <a:cxn ang="0">
                  <a:pos x="71" y="1"/>
                </a:cxn>
                <a:cxn ang="0">
                  <a:pos x="91" y="7"/>
                </a:cxn>
                <a:cxn ang="0">
                  <a:pos x="117" y="18"/>
                </a:cxn>
                <a:cxn ang="0">
                  <a:pos x="136" y="16"/>
                </a:cxn>
                <a:cxn ang="0">
                  <a:pos x="134" y="28"/>
                </a:cxn>
                <a:cxn ang="0">
                  <a:pos x="150" y="24"/>
                </a:cxn>
                <a:cxn ang="0">
                  <a:pos x="163" y="47"/>
                </a:cxn>
                <a:cxn ang="0">
                  <a:pos x="164" y="60"/>
                </a:cxn>
                <a:cxn ang="0">
                  <a:pos x="177" y="64"/>
                </a:cxn>
                <a:cxn ang="0">
                  <a:pos x="183" y="82"/>
                </a:cxn>
                <a:cxn ang="0">
                  <a:pos x="189" y="87"/>
                </a:cxn>
                <a:cxn ang="0">
                  <a:pos x="189" y="103"/>
                </a:cxn>
                <a:cxn ang="0">
                  <a:pos x="187" y="132"/>
                </a:cxn>
                <a:cxn ang="0">
                  <a:pos x="190" y="147"/>
                </a:cxn>
                <a:cxn ang="0">
                  <a:pos x="200" y="157"/>
                </a:cxn>
                <a:cxn ang="0">
                  <a:pos x="196" y="186"/>
                </a:cxn>
                <a:cxn ang="0">
                  <a:pos x="186" y="176"/>
                </a:cxn>
                <a:cxn ang="0">
                  <a:pos x="177" y="163"/>
                </a:cxn>
                <a:cxn ang="0">
                  <a:pos x="159" y="159"/>
                </a:cxn>
                <a:cxn ang="0">
                  <a:pos x="147" y="155"/>
                </a:cxn>
                <a:cxn ang="0">
                  <a:pos x="141" y="155"/>
                </a:cxn>
                <a:cxn ang="0">
                  <a:pos x="140" y="127"/>
                </a:cxn>
                <a:cxn ang="0">
                  <a:pos x="134" y="129"/>
                </a:cxn>
                <a:cxn ang="0">
                  <a:pos x="126" y="120"/>
                </a:cxn>
                <a:cxn ang="0">
                  <a:pos x="119" y="113"/>
                </a:cxn>
                <a:cxn ang="0">
                  <a:pos x="114" y="119"/>
                </a:cxn>
                <a:cxn ang="0">
                  <a:pos x="114" y="126"/>
                </a:cxn>
                <a:cxn ang="0">
                  <a:pos x="100" y="133"/>
                </a:cxn>
                <a:cxn ang="0">
                  <a:pos x="86" y="129"/>
                </a:cxn>
                <a:cxn ang="0">
                  <a:pos x="68" y="120"/>
                </a:cxn>
                <a:cxn ang="0">
                  <a:pos x="50" y="120"/>
                </a:cxn>
                <a:cxn ang="0">
                  <a:pos x="37" y="110"/>
                </a:cxn>
                <a:cxn ang="0">
                  <a:pos x="24" y="109"/>
                </a:cxn>
                <a:cxn ang="0">
                  <a:pos x="12" y="100"/>
                </a:cxn>
                <a:cxn ang="0">
                  <a:pos x="1" y="93"/>
                </a:cxn>
                <a:cxn ang="0">
                  <a:pos x="4" y="89"/>
                </a:cxn>
                <a:cxn ang="0">
                  <a:pos x="11" y="76"/>
                </a:cxn>
                <a:cxn ang="0">
                  <a:pos x="15" y="69"/>
                </a:cxn>
                <a:cxn ang="0">
                  <a:pos x="20" y="60"/>
                </a:cxn>
                <a:cxn ang="0">
                  <a:pos x="34" y="56"/>
                </a:cxn>
                <a:cxn ang="0">
                  <a:pos x="45" y="44"/>
                </a:cxn>
                <a:cxn ang="0">
                  <a:pos x="50" y="3"/>
                </a:cxn>
              </a:cxnLst>
              <a:rect l="0" t="0" r="r" b="b"/>
              <a:pathLst>
                <a:path w="200" h="186">
                  <a:moveTo>
                    <a:pt x="54" y="0"/>
                  </a:moveTo>
                  <a:lnTo>
                    <a:pt x="58" y="1"/>
                  </a:lnTo>
                  <a:lnTo>
                    <a:pt x="71" y="1"/>
                  </a:lnTo>
                  <a:lnTo>
                    <a:pt x="78" y="8"/>
                  </a:lnTo>
                  <a:lnTo>
                    <a:pt x="86" y="8"/>
                  </a:lnTo>
                  <a:lnTo>
                    <a:pt x="91" y="7"/>
                  </a:lnTo>
                  <a:lnTo>
                    <a:pt x="96" y="8"/>
                  </a:lnTo>
                  <a:lnTo>
                    <a:pt x="107" y="16"/>
                  </a:lnTo>
                  <a:lnTo>
                    <a:pt x="117" y="18"/>
                  </a:lnTo>
                  <a:lnTo>
                    <a:pt x="126" y="17"/>
                  </a:lnTo>
                  <a:lnTo>
                    <a:pt x="134" y="14"/>
                  </a:lnTo>
                  <a:lnTo>
                    <a:pt x="136" y="16"/>
                  </a:lnTo>
                  <a:lnTo>
                    <a:pt x="136" y="20"/>
                  </a:lnTo>
                  <a:lnTo>
                    <a:pt x="134" y="23"/>
                  </a:lnTo>
                  <a:lnTo>
                    <a:pt x="134" y="28"/>
                  </a:lnTo>
                  <a:lnTo>
                    <a:pt x="140" y="28"/>
                  </a:lnTo>
                  <a:lnTo>
                    <a:pt x="144" y="26"/>
                  </a:lnTo>
                  <a:lnTo>
                    <a:pt x="150" y="24"/>
                  </a:lnTo>
                  <a:lnTo>
                    <a:pt x="160" y="24"/>
                  </a:lnTo>
                  <a:lnTo>
                    <a:pt x="163" y="36"/>
                  </a:lnTo>
                  <a:lnTo>
                    <a:pt x="163" y="47"/>
                  </a:lnTo>
                  <a:lnTo>
                    <a:pt x="162" y="51"/>
                  </a:lnTo>
                  <a:lnTo>
                    <a:pt x="162" y="57"/>
                  </a:lnTo>
                  <a:lnTo>
                    <a:pt x="164" y="60"/>
                  </a:lnTo>
                  <a:lnTo>
                    <a:pt x="174" y="60"/>
                  </a:lnTo>
                  <a:lnTo>
                    <a:pt x="176" y="61"/>
                  </a:lnTo>
                  <a:lnTo>
                    <a:pt x="177" y="64"/>
                  </a:lnTo>
                  <a:lnTo>
                    <a:pt x="177" y="74"/>
                  </a:lnTo>
                  <a:lnTo>
                    <a:pt x="180" y="80"/>
                  </a:lnTo>
                  <a:lnTo>
                    <a:pt x="183" y="82"/>
                  </a:lnTo>
                  <a:lnTo>
                    <a:pt x="184" y="84"/>
                  </a:lnTo>
                  <a:lnTo>
                    <a:pt x="187" y="86"/>
                  </a:lnTo>
                  <a:lnTo>
                    <a:pt x="189" y="87"/>
                  </a:lnTo>
                  <a:lnTo>
                    <a:pt x="190" y="90"/>
                  </a:lnTo>
                  <a:lnTo>
                    <a:pt x="190" y="93"/>
                  </a:lnTo>
                  <a:lnTo>
                    <a:pt x="189" y="103"/>
                  </a:lnTo>
                  <a:lnTo>
                    <a:pt x="189" y="112"/>
                  </a:lnTo>
                  <a:lnTo>
                    <a:pt x="193" y="120"/>
                  </a:lnTo>
                  <a:lnTo>
                    <a:pt x="187" y="132"/>
                  </a:lnTo>
                  <a:lnTo>
                    <a:pt x="186" y="136"/>
                  </a:lnTo>
                  <a:lnTo>
                    <a:pt x="186" y="139"/>
                  </a:lnTo>
                  <a:lnTo>
                    <a:pt x="190" y="147"/>
                  </a:lnTo>
                  <a:lnTo>
                    <a:pt x="193" y="150"/>
                  </a:lnTo>
                  <a:lnTo>
                    <a:pt x="197" y="153"/>
                  </a:lnTo>
                  <a:lnTo>
                    <a:pt x="200" y="157"/>
                  </a:lnTo>
                  <a:lnTo>
                    <a:pt x="199" y="166"/>
                  </a:lnTo>
                  <a:lnTo>
                    <a:pt x="199" y="185"/>
                  </a:lnTo>
                  <a:lnTo>
                    <a:pt x="196" y="186"/>
                  </a:lnTo>
                  <a:lnTo>
                    <a:pt x="190" y="183"/>
                  </a:lnTo>
                  <a:lnTo>
                    <a:pt x="187" y="180"/>
                  </a:lnTo>
                  <a:lnTo>
                    <a:pt x="186" y="176"/>
                  </a:lnTo>
                  <a:lnTo>
                    <a:pt x="184" y="173"/>
                  </a:lnTo>
                  <a:lnTo>
                    <a:pt x="183" y="169"/>
                  </a:lnTo>
                  <a:lnTo>
                    <a:pt x="177" y="163"/>
                  </a:lnTo>
                  <a:lnTo>
                    <a:pt x="172" y="160"/>
                  </a:lnTo>
                  <a:lnTo>
                    <a:pt x="163" y="160"/>
                  </a:lnTo>
                  <a:lnTo>
                    <a:pt x="159" y="159"/>
                  </a:lnTo>
                  <a:lnTo>
                    <a:pt x="156" y="157"/>
                  </a:lnTo>
                  <a:lnTo>
                    <a:pt x="153" y="155"/>
                  </a:lnTo>
                  <a:lnTo>
                    <a:pt x="147" y="155"/>
                  </a:lnTo>
                  <a:lnTo>
                    <a:pt x="146" y="156"/>
                  </a:lnTo>
                  <a:lnTo>
                    <a:pt x="144" y="156"/>
                  </a:lnTo>
                  <a:lnTo>
                    <a:pt x="141" y="155"/>
                  </a:lnTo>
                  <a:lnTo>
                    <a:pt x="140" y="146"/>
                  </a:lnTo>
                  <a:lnTo>
                    <a:pt x="143" y="129"/>
                  </a:lnTo>
                  <a:lnTo>
                    <a:pt x="140" y="127"/>
                  </a:lnTo>
                  <a:lnTo>
                    <a:pt x="139" y="127"/>
                  </a:lnTo>
                  <a:lnTo>
                    <a:pt x="136" y="129"/>
                  </a:lnTo>
                  <a:lnTo>
                    <a:pt x="134" y="129"/>
                  </a:lnTo>
                  <a:lnTo>
                    <a:pt x="130" y="126"/>
                  </a:lnTo>
                  <a:lnTo>
                    <a:pt x="127" y="123"/>
                  </a:lnTo>
                  <a:lnTo>
                    <a:pt x="126" y="120"/>
                  </a:lnTo>
                  <a:lnTo>
                    <a:pt x="123" y="117"/>
                  </a:lnTo>
                  <a:lnTo>
                    <a:pt x="121" y="114"/>
                  </a:lnTo>
                  <a:lnTo>
                    <a:pt x="119" y="113"/>
                  </a:lnTo>
                  <a:lnTo>
                    <a:pt x="116" y="113"/>
                  </a:lnTo>
                  <a:lnTo>
                    <a:pt x="114" y="114"/>
                  </a:lnTo>
                  <a:lnTo>
                    <a:pt x="114" y="119"/>
                  </a:lnTo>
                  <a:lnTo>
                    <a:pt x="116" y="122"/>
                  </a:lnTo>
                  <a:lnTo>
                    <a:pt x="116" y="123"/>
                  </a:lnTo>
                  <a:lnTo>
                    <a:pt x="114" y="126"/>
                  </a:lnTo>
                  <a:lnTo>
                    <a:pt x="111" y="129"/>
                  </a:lnTo>
                  <a:lnTo>
                    <a:pt x="109" y="130"/>
                  </a:lnTo>
                  <a:lnTo>
                    <a:pt x="100" y="133"/>
                  </a:lnTo>
                  <a:lnTo>
                    <a:pt x="94" y="135"/>
                  </a:lnTo>
                  <a:lnTo>
                    <a:pt x="88" y="132"/>
                  </a:lnTo>
                  <a:lnTo>
                    <a:pt x="86" y="129"/>
                  </a:lnTo>
                  <a:lnTo>
                    <a:pt x="83" y="123"/>
                  </a:lnTo>
                  <a:lnTo>
                    <a:pt x="77" y="120"/>
                  </a:lnTo>
                  <a:lnTo>
                    <a:pt x="68" y="120"/>
                  </a:lnTo>
                  <a:lnTo>
                    <a:pt x="60" y="123"/>
                  </a:lnTo>
                  <a:lnTo>
                    <a:pt x="55" y="122"/>
                  </a:lnTo>
                  <a:lnTo>
                    <a:pt x="50" y="120"/>
                  </a:lnTo>
                  <a:lnTo>
                    <a:pt x="45" y="117"/>
                  </a:lnTo>
                  <a:lnTo>
                    <a:pt x="41" y="113"/>
                  </a:lnTo>
                  <a:lnTo>
                    <a:pt x="37" y="110"/>
                  </a:lnTo>
                  <a:lnTo>
                    <a:pt x="33" y="110"/>
                  </a:lnTo>
                  <a:lnTo>
                    <a:pt x="28" y="109"/>
                  </a:lnTo>
                  <a:lnTo>
                    <a:pt x="24" y="109"/>
                  </a:lnTo>
                  <a:lnTo>
                    <a:pt x="20" y="107"/>
                  </a:lnTo>
                  <a:lnTo>
                    <a:pt x="17" y="106"/>
                  </a:lnTo>
                  <a:lnTo>
                    <a:pt x="12" y="100"/>
                  </a:lnTo>
                  <a:lnTo>
                    <a:pt x="8" y="97"/>
                  </a:lnTo>
                  <a:lnTo>
                    <a:pt x="5" y="94"/>
                  </a:lnTo>
                  <a:lnTo>
                    <a:pt x="1" y="93"/>
                  </a:lnTo>
                  <a:lnTo>
                    <a:pt x="0" y="93"/>
                  </a:lnTo>
                  <a:lnTo>
                    <a:pt x="2" y="92"/>
                  </a:lnTo>
                  <a:lnTo>
                    <a:pt x="4" y="89"/>
                  </a:lnTo>
                  <a:lnTo>
                    <a:pt x="4" y="84"/>
                  </a:lnTo>
                  <a:lnTo>
                    <a:pt x="5" y="82"/>
                  </a:lnTo>
                  <a:lnTo>
                    <a:pt x="11" y="76"/>
                  </a:lnTo>
                  <a:lnTo>
                    <a:pt x="14" y="74"/>
                  </a:lnTo>
                  <a:lnTo>
                    <a:pt x="15" y="71"/>
                  </a:lnTo>
                  <a:lnTo>
                    <a:pt x="15" y="69"/>
                  </a:lnTo>
                  <a:lnTo>
                    <a:pt x="17" y="66"/>
                  </a:lnTo>
                  <a:lnTo>
                    <a:pt x="17" y="61"/>
                  </a:lnTo>
                  <a:lnTo>
                    <a:pt x="20" y="60"/>
                  </a:lnTo>
                  <a:lnTo>
                    <a:pt x="30" y="60"/>
                  </a:lnTo>
                  <a:lnTo>
                    <a:pt x="33" y="59"/>
                  </a:lnTo>
                  <a:lnTo>
                    <a:pt x="34" y="56"/>
                  </a:lnTo>
                  <a:lnTo>
                    <a:pt x="37" y="53"/>
                  </a:lnTo>
                  <a:lnTo>
                    <a:pt x="40" y="49"/>
                  </a:lnTo>
                  <a:lnTo>
                    <a:pt x="45" y="44"/>
                  </a:lnTo>
                  <a:lnTo>
                    <a:pt x="47" y="31"/>
                  </a:lnTo>
                  <a:lnTo>
                    <a:pt x="47" y="11"/>
                  </a:lnTo>
                  <a:lnTo>
                    <a:pt x="50" y="3"/>
                  </a:lnTo>
                  <a:lnTo>
                    <a:pt x="53" y="1"/>
                  </a:lnTo>
                  <a:lnTo>
                    <a:pt x="54" y="0"/>
                  </a:lnTo>
                  <a:close/>
                </a:path>
              </a:pathLst>
            </a:custGeom>
            <a:solidFill>
              <a:srgbClr val="9DA8BE"/>
            </a:solidFill>
            <a:ln w="9525">
              <a:solidFill>
                <a:srgbClr val="DEEBF7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07" name="Freeform 102"/>
            <p:cNvSpPr>
              <a:spLocks/>
            </p:cNvSpPr>
            <p:nvPr/>
          </p:nvSpPr>
          <p:spPr bwMode="auto">
            <a:xfrm>
              <a:off x="1391956" y="3642737"/>
              <a:ext cx="196505" cy="246255"/>
            </a:xfrm>
            <a:custGeom>
              <a:avLst/>
              <a:gdLst/>
              <a:ahLst/>
              <a:cxnLst>
                <a:cxn ang="0">
                  <a:pos x="65" y="9"/>
                </a:cxn>
                <a:cxn ang="0">
                  <a:pos x="72" y="15"/>
                </a:cxn>
                <a:cxn ang="0">
                  <a:pos x="85" y="13"/>
                </a:cxn>
                <a:cxn ang="0">
                  <a:pos x="89" y="19"/>
                </a:cxn>
                <a:cxn ang="0">
                  <a:pos x="88" y="27"/>
                </a:cxn>
                <a:cxn ang="0">
                  <a:pos x="89" y="35"/>
                </a:cxn>
                <a:cxn ang="0">
                  <a:pos x="95" y="38"/>
                </a:cxn>
                <a:cxn ang="0">
                  <a:pos x="107" y="33"/>
                </a:cxn>
                <a:cxn ang="0">
                  <a:pos x="119" y="39"/>
                </a:cxn>
                <a:cxn ang="0">
                  <a:pos x="119" y="56"/>
                </a:cxn>
                <a:cxn ang="0">
                  <a:pos x="117" y="72"/>
                </a:cxn>
                <a:cxn ang="0">
                  <a:pos x="117" y="89"/>
                </a:cxn>
                <a:cxn ang="0">
                  <a:pos x="115" y="92"/>
                </a:cxn>
                <a:cxn ang="0">
                  <a:pos x="108" y="93"/>
                </a:cxn>
                <a:cxn ang="0">
                  <a:pos x="107" y="99"/>
                </a:cxn>
                <a:cxn ang="0">
                  <a:pos x="107" y="115"/>
                </a:cxn>
                <a:cxn ang="0">
                  <a:pos x="101" y="132"/>
                </a:cxn>
                <a:cxn ang="0">
                  <a:pos x="82" y="134"/>
                </a:cxn>
                <a:cxn ang="0">
                  <a:pos x="69" y="136"/>
                </a:cxn>
                <a:cxn ang="0">
                  <a:pos x="68" y="141"/>
                </a:cxn>
                <a:cxn ang="0">
                  <a:pos x="38" y="152"/>
                </a:cxn>
                <a:cxn ang="0">
                  <a:pos x="35" y="146"/>
                </a:cxn>
                <a:cxn ang="0">
                  <a:pos x="26" y="131"/>
                </a:cxn>
                <a:cxn ang="0">
                  <a:pos x="0" y="102"/>
                </a:cxn>
                <a:cxn ang="0">
                  <a:pos x="6" y="93"/>
                </a:cxn>
                <a:cxn ang="0">
                  <a:pos x="8" y="88"/>
                </a:cxn>
                <a:cxn ang="0">
                  <a:pos x="6" y="82"/>
                </a:cxn>
                <a:cxn ang="0">
                  <a:pos x="13" y="78"/>
                </a:cxn>
                <a:cxn ang="0">
                  <a:pos x="20" y="63"/>
                </a:cxn>
                <a:cxn ang="0">
                  <a:pos x="18" y="45"/>
                </a:cxn>
                <a:cxn ang="0">
                  <a:pos x="28" y="32"/>
                </a:cxn>
                <a:cxn ang="0">
                  <a:pos x="46" y="27"/>
                </a:cxn>
                <a:cxn ang="0">
                  <a:pos x="56" y="20"/>
                </a:cxn>
                <a:cxn ang="0">
                  <a:pos x="58" y="3"/>
                </a:cxn>
                <a:cxn ang="0">
                  <a:pos x="65" y="0"/>
                </a:cxn>
              </a:cxnLst>
              <a:rect l="0" t="0" r="r" b="b"/>
              <a:pathLst>
                <a:path w="127" h="154">
                  <a:moveTo>
                    <a:pt x="65" y="0"/>
                  </a:moveTo>
                  <a:lnTo>
                    <a:pt x="65" y="9"/>
                  </a:lnTo>
                  <a:lnTo>
                    <a:pt x="68" y="13"/>
                  </a:lnTo>
                  <a:lnTo>
                    <a:pt x="72" y="15"/>
                  </a:lnTo>
                  <a:lnTo>
                    <a:pt x="81" y="15"/>
                  </a:lnTo>
                  <a:lnTo>
                    <a:pt x="85" y="13"/>
                  </a:lnTo>
                  <a:lnTo>
                    <a:pt x="88" y="16"/>
                  </a:lnTo>
                  <a:lnTo>
                    <a:pt x="89" y="19"/>
                  </a:lnTo>
                  <a:lnTo>
                    <a:pt x="89" y="25"/>
                  </a:lnTo>
                  <a:lnTo>
                    <a:pt x="88" y="27"/>
                  </a:lnTo>
                  <a:lnTo>
                    <a:pt x="88" y="30"/>
                  </a:lnTo>
                  <a:lnTo>
                    <a:pt x="89" y="35"/>
                  </a:lnTo>
                  <a:lnTo>
                    <a:pt x="91" y="38"/>
                  </a:lnTo>
                  <a:lnTo>
                    <a:pt x="95" y="38"/>
                  </a:lnTo>
                  <a:lnTo>
                    <a:pt x="101" y="36"/>
                  </a:lnTo>
                  <a:lnTo>
                    <a:pt x="107" y="33"/>
                  </a:lnTo>
                  <a:lnTo>
                    <a:pt x="112" y="33"/>
                  </a:lnTo>
                  <a:lnTo>
                    <a:pt x="119" y="39"/>
                  </a:lnTo>
                  <a:lnTo>
                    <a:pt x="127" y="52"/>
                  </a:lnTo>
                  <a:lnTo>
                    <a:pt x="119" y="56"/>
                  </a:lnTo>
                  <a:lnTo>
                    <a:pt x="117" y="62"/>
                  </a:lnTo>
                  <a:lnTo>
                    <a:pt x="117" y="72"/>
                  </a:lnTo>
                  <a:lnTo>
                    <a:pt x="118" y="81"/>
                  </a:lnTo>
                  <a:lnTo>
                    <a:pt x="117" y="89"/>
                  </a:lnTo>
                  <a:lnTo>
                    <a:pt x="115" y="91"/>
                  </a:lnTo>
                  <a:lnTo>
                    <a:pt x="115" y="92"/>
                  </a:lnTo>
                  <a:lnTo>
                    <a:pt x="109" y="92"/>
                  </a:lnTo>
                  <a:lnTo>
                    <a:pt x="108" y="93"/>
                  </a:lnTo>
                  <a:lnTo>
                    <a:pt x="107" y="96"/>
                  </a:lnTo>
                  <a:lnTo>
                    <a:pt x="107" y="99"/>
                  </a:lnTo>
                  <a:lnTo>
                    <a:pt x="105" y="105"/>
                  </a:lnTo>
                  <a:lnTo>
                    <a:pt x="107" y="115"/>
                  </a:lnTo>
                  <a:lnTo>
                    <a:pt x="105" y="125"/>
                  </a:lnTo>
                  <a:lnTo>
                    <a:pt x="101" y="132"/>
                  </a:lnTo>
                  <a:lnTo>
                    <a:pt x="92" y="132"/>
                  </a:lnTo>
                  <a:lnTo>
                    <a:pt x="82" y="134"/>
                  </a:lnTo>
                  <a:lnTo>
                    <a:pt x="72" y="134"/>
                  </a:lnTo>
                  <a:lnTo>
                    <a:pt x="69" y="136"/>
                  </a:lnTo>
                  <a:lnTo>
                    <a:pt x="69" y="139"/>
                  </a:lnTo>
                  <a:lnTo>
                    <a:pt x="68" y="141"/>
                  </a:lnTo>
                  <a:lnTo>
                    <a:pt x="52" y="146"/>
                  </a:lnTo>
                  <a:lnTo>
                    <a:pt x="38" y="152"/>
                  </a:lnTo>
                  <a:lnTo>
                    <a:pt x="38" y="154"/>
                  </a:lnTo>
                  <a:lnTo>
                    <a:pt x="35" y="146"/>
                  </a:lnTo>
                  <a:lnTo>
                    <a:pt x="33" y="139"/>
                  </a:lnTo>
                  <a:lnTo>
                    <a:pt x="26" y="131"/>
                  </a:lnTo>
                  <a:lnTo>
                    <a:pt x="3" y="108"/>
                  </a:lnTo>
                  <a:lnTo>
                    <a:pt x="0" y="102"/>
                  </a:lnTo>
                  <a:lnTo>
                    <a:pt x="0" y="99"/>
                  </a:lnTo>
                  <a:lnTo>
                    <a:pt x="6" y="93"/>
                  </a:lnTo>
                  <a:lnTo>
                    <a:pt x="8" y="91"/>
                  </a:lnTo>
                  <a:lnTo>
                    <a:pt x="8" y="88"/>
                  </a:lnTo>
                  <a:lnTo>
                    <a:pt x="6" y="85"/>
                  </a:lnTo>
                  <a:lnTo>
                    <a:pt x="6" y="82"/>
                  </a:lnTo>
                  <a:lnTo>
                    <a:pt x="9" y="79"/>
                  </a:lnTo>
                  <a:lnTo>
                    <a:pt x="13" y="78"/>
                  </a:lnTo>
                  <a:lnTo>
                    <a:pt x="19" y="72"/>
                  </a:lnTo>
                  <a:lnTo>
                    <a:pt x="20" y="63"/>
                  </a:lnTo>
                  <a:lnTo>
                    <a:pt x="19" y="55"/>
                  </a:lnTo>
                  <a:lnTo>
                    <a:pt x="18" y="45"/>
                  </a:lnTo>
                  <a:lnTo>
                    <a:pt x="20" y="38"/>
                  </a:lnTo>
                  <a:lnTo>
                    <a:pt x="28" y="32"/>
                  </a:lnTo>
                  <a:lnTo>
                    <a:pt x="36" y="29"/>
                  </a:lnTo>
                  <a:lnTo>
                    <a:pt x="46" y="27"/>
                  </a:lnTo>
                  <a:lnTo>
                    <a:pt x="55" y="22"/>
                  </a:lnTo>
                  <a:lnTo>
                    <a:pt x="56" y="20"/>
                  </a:lnTo>
                  <a:lnTo>
                    <a:pt x="56" y="6"/>
                  </a:lnTo>
                  <a:lnTo>
                    <a:pt x="58" y="3"/>
                  </a:lnTo>
                  <a:lnTo>
                    <a:pt x="61" y="2"/>
                  </a:lnTo>
                  <a:lnTo>
                    <a:pt x="65" y="0"/>
                  </a:lnTo>
                  <a:close/>
                </a:path>
              </a:pathLst>
            </a:custGeom>
            <a:solidFill>
              <a:srgbClr val="9DA8BE"/>
            </a:solidFill>
            <a:ln w="9525">
              <a:solidFill>
                <a:srgbClr val="DEEBF7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08" name="Freeform 103"/>
            <p:cNvSpPr>
              <a:spLocks/>
            </p:cNvSpPr>
            <p:nvPr/>
          </p:nvSpPr>
          <p:spPr bwMode="auto">
            <a:xfrm>
              <a:off x="1391956" y="3033496"/>
              <a:ext cx="406936" cy="332604"/>
            </a:xfrm>
            <a:custGeom>
              <a:avLst/>
              <a:gdLst/>
              <a:ahLst/>
              <a:cxnLst>
                <a:cxn ang="0">
                  <a:pos x="46" y="1"/>
                </a:cxn>
                <a:cxn ang="0">
                  <a:pos x="58" y="13"/>
                </a:cxn>
                <a:cxn ang="0">
                  <a:pos x="69" y="16"/>
                </a:cxn>
                <a:cxn ang="0">
                  <a:pos x="82" y="20"/>
                </a:cxn>
                <a:cxn ang="0">
                  <a:pos x="96" y="29"/>
                </a:cxn>
                <a:cxn ang="0">
                  <a:pos x="118" y="27"/>
                </a:cxn>
                <a:cxn ang="0">
                  <a:pos x="129" y="39"/>
                </a:cxn>
                <a:cxn ang="0">
                  <a:pos x="150" y="37"/>
                </a:cxn>
                <a:cxn ang="0">
                  <a:pos x="157" y="30"/>
                </a:cxn>
                <a:cxn ang="0">
                  <a:pos x="155" y="21"/>
                </a:cxn>
                <a:cxn ang="0">
                  <a:pos x="162" y="21"/>
                </a:cxn>
                <a:cxn ang="0">
                  <a:pos x="168" y="30"/>
                </a:cxn>
                <a:cxn ang="0">
                  <a:pos x="177" y="36"/>
                </a:cxn>
                <a:cxn ang="0">
                  <a:pos x="184" y="36"/>
                </a:cxn>
                <a:cxn ang="0">
                  <a:pos x="185" y="63"/>
                </a:cxn>
                <a:cxn ang="0">
                  <a:pos x="194" y="62"/>
                </a:cxn>
                <a:cxn ang="0">
                  <a:pos x="204" y="67"/>
                </a:cxn>
                <a:cxn ang="0">
                  <a:pos x="224" y="76"/>
                </a:cxn>
                <a:cxn ang="0">
                  <a:pos x="228" y="87"/>
                </a:cxn>
                <a:cxn ang="0">
                  <a:pos x="240" y="92"/>
                </a:cxn>
                <a:cxn ang="0">
                  <a:pos x="263" y="100"/>
                </a:cxn>
                <a:cxn ang="0">
                  <a:pos x="257" y="122"/>
                </a:cxn>
                <a:cxn ang="0">
                  <a:pos x="233" y="136"/>
                </a:cxn>
                <a:cxn ang="0">
                  <a:pos x="225" y="155"/>
                </a:cxn>
                <a:cxn ang="0">
                  <a:pos x="217" y="168"/>
                </a:cxn>
                <a:cxn ang="0">
                  <a:pos x="214" y="186"/>
                </a:cxn>
                <a:cxn ang="0">
                  <a:pos x="185" y="199"/>
                </a:cxn>
                <a:cxn ang="0">
                  <a:pos x="185" y="191"/>
                </a:cxn>
                <a:cxn ang="0">
                  <a:pos x="178" y="188"/>
                </a:cxn>
                <a:cxn ang="0">
                  <a:pos x="168" y="191"/>
                </a:cxn>
                <a:cxn ang="0">
                  <a:pos x="161" y="183"/>
                </a:cxn>
                <a:cxn ang="0">
                  <a:pos x="142" y="176"/>
                </a:cxn>
                <a:cxn ang="0">
                  <a:pos x="128" y="172"/>
                </a:cxn>
                <a:cxn ang="0">
                  <a:pos x="117" y="168"/>
                </a:cxn>
                <a:cxn ang="0">
                  <a:pos x="118" y="149"/>
                </a:cxn>
                <a:cxn ang="0">
                  <a:pos x="111" y="140"/>
                </a:cxn>
                <a:cxn ang="0">
                  <a:pos x="99" y="146"/>
                </a:cxn>
                <a:cxn ang="0">
                  <a:pos x="84" y="145"/>
                </a:cxn>
                <a:cxn ang="0">
                  <a:pos x="69" y="132"/>
                </a:cxn>
                <a:cxn ang="0">
                  <a:pos x="55" y="106"/>
                </a:cxn>
                <a:cxn ang="0">
                  <a:pos x="41" y="106"/>
                </a:cxn>
                <a:cxn ang="0">
                  <a:pos x="9" y="79"/>
                </a:cxn>
                <a:cxn ang="0">
                  <a:pos x="18" y="49"/>
                </a:cxn>
                <a:cxn ang="0">
                  <a:pos x="29" y="29"/>
                </a:cxn>
                <a:cxn ang="0">
                  <a:pos x="33" y="4"/>
                </a:cxn>
              </a:cxnLst>
              <a:rect l="0" t="0" r="r" b="b"/>
              <a:pathLst>
                <a:path w="263" h="208">
                  <a:moveTo>
                    <a:pt x="39" y="0"/>
                  </a:moveTo>
                  <a:lnTo>
                    <a:pt x="42" y="0"/>
                  </a:lnTo>
                  <a:lnTo>
                    <a:pt x="46" y="1"/>
                  </a:lnTo>
                  <a:lnTo>
                    <a:pt x="49" y="4"/>
                  </a:lnTo>
                  <a:lnTo>
                    <a:pt x="53" y="7"/>
                  </a:lnTo>
                  <a:lnTo>
                    <a:pt x="58" y="13"/>
                  </a:lnTo>
                  <a:lnTo>
                    <a:pt x="61" y="14"/>
                  </a:lnTo>
                  <a:lnTo>
                    <a:pt x="65" y="16"/>
                  </a:lnTo>
                  <a:lnTo>
                    <a:pt x="69" y="16"/>
                  </a:lnTo>
                  <a:lnTo>
                    <a:pt x="74" y="17"/>
                  </a:lnTo>
                  <a:lnTo>
                    <a:pt x="78" y="17"/>
                  </a:lnTo>
                  <a:lnTo>
                    <a:pt x="82" y="20"/>
                  </a:lnTo>
                  <a:lnTo>
                    <a:pt x="86" y="24"/>
                  </a:lnTo>
                  <a:lnTo>
                    <a:pt x="91" y="27"/>
                  </a:lnTo>
                  <a:lnTo>
                    <a:pt x="96" y="29"/>
                  </a:lnTo>
                  <a:lnTo>
                    <a:pt x="101" y="30"/>
                  </a:lnTo>
                  <a:lnTo>
                    <a:pt x="109" y="27"/>
                  </a:lnTo>
                  <a:lnTo>
                    <a:pt x="118" y="27"/>
                  </a:lnTo>
                  <a:lnTo>
                    <a:pt x="124" y="30"/>
                  </a:lnTo>
                  <a:lnTo>
                    <a:pt x="127" y="36"/>
                  </a:lnTo>
                  <a:lnTo>
                    <a:pt x="129" y="39"/>
                  </a:lnTo>
                  <a:lnTo>
                    <a:pt x="135" y="42"/>
                  </a:lnTo>
                  <a:lnTo>
                    <a:pt x="141" y="40"/>
                  </a:lnTo>
                  <a:lnTo>
                    <a:pt x="150" y="37"/>
                  </a:lnTo>
                  <a:lnTo>
                    <a:pt x="152" y="36"/>
                  </a:lnTo>
                  <a:lnTo>
                    <a:pt x="155" y="33"/>
                  </a:lnTo>
                  <a:lnTo>
                    <a:pt x="157" y="30"/>
                  </a:lnTo>
                  <a:lnTo>
                    <a:pt x="157" y="29"/>
                  </a:lnTo>
                  <a:lnTo>
                    <a:pt x="155" y="26"/>
                  </a:lnTo>
                  <a:lnTo>
                    <a:pt x="155" y="21"/>
                  </a:lnTo>
                  <a:lnTo>
                    <a:pt x="157" y="20"/>
                  </a:lnTo>
                  <a:lnTo>
                    <a:pt x="160" y="20"/>
                  </a:lnTo>
                  <a:lnTo>
                    <a:pt x="162" y="21"/>
                  </a:lnTo>
                  <a:lnTo>
                    <a:pt x="164" y="24"/>
                  </a:lnTo>
                  <a:lnTo>
                    <a:pt x="167" y="27"/>
                  </a:lnTo>
                  <a:lnTo>
                    <a:pt x="168" y="30"/>
                  </a:lnTo>
                  <a:lnTo>
                    <a:pt x="171" y="33"/>
                  </a:lnTo>
                  <a:lnTo>
                    <a:pt x="175" y="36"/>
                  </a:lnTo>
                  <a:lnTo>
                    <a:pt x="177" y="36"/>
                  </a:lnTo>
                  <a:lnTo>
                    <a:pt x="180" y="34"/>
                  </a:lnTo>
                  <a:lnTo>
                    <a:pt x="181" y="34"/>
                  </a:lnTo>
                  <a:lnTo>
                    <a:pt x="184" y="36"/>
                  </a:lnTo>
                  <a:lnTo>
                    <a:pt x="181" y="53"/>
                  </a:lnTo>
                  <a:lnTo>
                    <a:pt x="182" y="62"/>
                  </a:lnTo>
                  <a:lnTo>
                    <a:pt x="185" y="63"/>
                  </a:lnTo>
                  <a:lnTo>
                    <a:pt x="187" y="63"/>
                  </a:lnTo>
                  <a:lnTo>
                    <a:pt x="188" y="62"/>
                  </a:lnTo>
                  <a:lnTo>
                    <a:pt x="194" y="62"/>
                  </a:lnTo>
                  <a:lnTo>
                    <a:pt x="197" y="64"/>
                  </a:lnTo>
                  <a:lnTo>
                    <a:pt x="200" y="66"/>
                  </a:lnTo>
                  <a:lnTo>
                    <a:pt x="204" y="67"/>
                  </a:lnTo>
                  <a:lnTo>
                    <a:pt x="213" y="67"/>
                  </a:lnTo>
                  <a:lnTo>
                    <a:pt x="218" y="70"/>
                  </a:lnTo>
                  <a:lnTo>
                    <a:pt x="224" y="76"/>
                  </a:lnTo>
                  <a:lnTo>
                    <a:pt x="225" y="80"/>
                  </a:lnTo>
                  <a:lnTo>
                    <a:pt x="227" y="83"/>
                  </a:lnTo>
                  <a:lnTo>
                    <a:pt x="228" y="87"/>
                  </a:lnTo>
                  <a:lnTo>
                    <a:pt x="231" y="90"/>
                  </a:lnTo>
                  <a:lnTo>
                    <a:pt x="237" y="93"/>
                  </a:lnTo>
                  <a:lnTo>
                    <a:pt x="240" y="92"/>
                  </a:lnTo>
                  <a:lnTo>
                    <a:pt x="251" y="92"/>
                  </a:lnTo>
                  <a:lnTo>
                    <a:pt x="257" y="95"/>
                  </a:lnTo>
                  <a:lnTo>
                    <a:pt x="263" y="100"/>
                  </a:lnTo>
                  <a:lnTo>
                    <a:pt x="263" y="102"/>
                  </a:lnTo>
                  <a:lnTo>
                    <a:pt x="260" y="113"/>
                  </a:lnTo>
                  <a:lnTo>
                    <a:pt x="257" y="122"/>
                  </a:lnTo>
                  <a:lnTo>
                    <a:pt x="248" y="126"/>
                  </a:lnTo>
                  <a:lnTo>
                    <a:pt x="240" y="132"/>
                  </a:lnTo>
                  <a:lnTo>
                    <a:pt x="233" y="136"/>
                  </a:lnTo>
                  <a:lnTo>
                    <a:pt x="228" y="143"/>
                  </a:lnTo>
                  <a:lnTo>
                    <a:pt x="225" y="152"/>
                  </a:lnTo>
                  <a:lnTo>
                    <a:pt x="225" y="155"/>
                  </a:lnTo>
                  <a:lnTo>
                    <a:pt x="223" y="161"/>
                  </a:lnTo>
                  <a:lnTo>
                    <a:pt x="220" y="165"/>
                  </a:lnTo>
                  <a:lnTo>
                    <a:pt x="217" y="168"/>
                  </a:lnTo>
                  <a:lnTo>
                    <a:pt x="215" y="171"/>
                  </a:lnTo>
                  <a:lnTo>
                    <a:pt x="215" y="183"/>
                  </a:lnTo>
                  <a:lnTo>
                    <a:pt x="214" y="186"/>
                  </a:lnTo>
                  <a:lnTo>
                    <a:pt x="201" y="198"/>
                  </a:lnTo>
                  <a:lnTo>
                    <a:pt x="185" y="208"/>
                  </a:lnTo>
                  <a:lnTo>
                    <a:pt x="185" y="199"/>
                  </a:lnTo>
                  <a:lnTo>
                    <a:pt x="187" y="196"/>
                  </a:lnTo>
                  <a:lnTo>
                    <a:pt x="187" y="193"/>
                  </a:lnTo>
                  <a:lnTo>
                    <a:pt x="185" y="191"/>
                  </a:lnTo>
                  <a:lnTo>
                    <a:pt x="184" y="189"/>
                  </a:lnTo>
                  <a:lnTo>
                    <a:pt x="181" y="188"/>
                  </a:lnTo>
                  <a:lnTo>
                    <a:pt x="178" y="188"/>
                  </a:lnTo>
                  <a:lnTo>
                    <a:pt x="175" y="189"/>
                  </a:lnTo>
                  <a:lnTo>
                    <a:pt x="174" y="191"/>
                  </a:lnTo>
                  <a:lnTo>
                    <a:pt x="168" y="191"/>
                  </a:lnTo>
                  <a:lnTo>
                    <a:pt x="165" y="189"/>
                  </a:lnTo>
                  <a:lnTo>
                    <a:pt x="164" y="186"/>
                  </a:lnTo>
                  <a:lnTo>
                    <a:pt x="161" y="183"/>
                  </a:lnTo>
                  <a:lnTo>
                    <a:pt x="158" y="182"/>
                  </a:lnTo>
                  <a:lnTo>
                    <a:pt x="148" y="179"/>
                  </a:lnTo>
                  <a:lnTo>
                    <a:pt x="142" y="176"/>
                  </a:lnTo>
                  <a:lnTo>
                    <a:pt x="138" y="173"/>
                  </a:lnTo>
                  <a:lnTo>
                    <a:pt x="135" y="172"/>
                  </a:lnTo>
                  <a:lnTo>
                    <a:pt x="128" y="172"/>
                  </a:lnTo>
                  <a:lnTo>
                    <a:pt x="124" y="171"/>
                  </a:lnTo>
                  <a:lnTo>
                    <a:pt x="121" y="171"/>
                  </a:lnTo>
                  <a:lnTo>
                    <a:pt x="117" y="168"/>
                  </a:lnTo>
                  <a:lnTo>
                    <a:pt x="115" y="162"/>
                  </a:lnTo>
                  <a:lnTo>
                    <a:pt x="115" y="155"/>
                  </a:lnTo>
                  <a:lnTo>
                    <a:pt x="118" y="149"/>
                  </a:lnTo>
                  <a:lnTo>
                    <a:pt x="118" y="143"/>
                  </a:lnTo>
                  <a:lnTo>
                    <a:pt x="115" y="140"/>
                  </a:lnTo>
                  <a:lnTo>
                    <a:pt x="111" y="140"/>
                  </a:lnTo>
                  <a:lnTo>
                    <a:pt x="109" y="142"/>
                  </a:lnTo>
                  <a:lnTo>
                    <a:pt x="104" y="145"/>
                  </a:lnTo>
                  <a:lnTo>
                    <a:pt x="99" y="146"/>
                  </a:lnTo>
                  <a:lnTo>
                    <a:pt x="94" y="148"/>
                  </a:lnTo>
                  <a:lnTo>
                    <a:pt x="89" y="148"/>
                  </a:lnTo>
                  <a:lnTo>
                    <a:pt x="84" y="145"/>
                  </a:lnTo>
                  <a:lnTo>
                    <a:pt x="81" y="142"/>
                  </a:lnTo>
                  <a:lnTo>
                    <a:pt x="78" y="140"/>
                  </a:lnTo>
                  <a:lnTo>
                    <a:pt x="69" y="132"/>
                  </a:lnTo>
                  <a:lnTo>
                    <a:pt x="63" y="122"/>
                  </a:lnTo>
                  <a:lnTo>
                    <a:pt x="59" y="112"/>
                  </a:lnTo>
                  <a:lnTo>
                    <a:pt x="55" y="106"/>
                  </a:lnTo>
                  <a:lnTo>
                    <a:pt x="52" y="105"/>
                  </a:lnTo>
                  <a:lnTo>
                    <a:pt x="46" y="106"/>
                  </a:lnTo>
                  <a:lnTo>
                    <a:pt x="41" y="106"/>
                  </a:lnTo>
                  <a:lnTo>
                    <a:pt x="33" y="105"/>
                  </a:lnTo>
                  <a:lnTo>
                    <a:pt x="22" y="100"/>
                  </a:lnTo>
                  <a:lnTo>
                    <a:pt x="9" y="79"/>
                  </a:lnTo>
                  <a:lnTo>
                    <a:pt x="0" y="56"/>
                  </a:lnTo>
                  <a:lnTo>
                    <a:pt x="9" y="53"/>
                  </a:lnTo>
                  <a:lnTo>
                    <a:pt x="18" y="49"/>
                  </a:lnTo>
                  <a:lnTo>
                    <a:pt x="23" y="43"/>
                  </a:lnTo>
                  <a:lnTo>
                    <a:pt x="29" y="34"/>
                  </a:lnTo>
                  <a:lnTo>
                    <a:pt x="29" y="29"/>
                  </a:lnTo>
                  <a:lnTo>
                    <a:pt x="26" y="17"/>
                  </a:lnTo>
                  <a:lnTo>
                    <a:pt x="26" y="11"/>
                  </a:lnTo>
                  <a:lnTo>
                    <a:pt x="33" y="4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9DA8BE"/>
            </a:solidFill>
            <a:ln w="9525">
              <a:solidFill>
                <a:srgbClr val="DEEBF7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09" name="Freeform 104"/>
            <p:cNvSpPr>
              <a:spLocks/>
            </p:cNvSpPr>
            <p:nvPr/>
          </p:nvSpPr>
          <p:spPr bwMode="auto">
            <a:xfrm>
              <a:off x="1509550" y="3725888"/>
              <a:ext cx="253755" cy="284632"/>
            </a:xfrm>
            <a:custGeom>
              <a:avLst/>
              <a:gdLst/>
              <a:ahLst/>
              <a:cxnLst>
                <a:cxn ang="0">
                  <a:pos x="58" y="4"/>
                </a:cxn>
                <a:cxn ang="0">
                  <a:pos x="68" y="17"/>
                </a:cxn>
                <a:cxn ang="0">
                  <a:pos x="85" y="27"/>
                </a:cxn>
                <a:cxn ang="0">
                  <a:pos x="96" y="40"/>
                </a:cxn>
                <a:cxn ang="0">
                  <a:pos x="101" y="57"/>
                </a:cxn>
                <a:cxn ang="0">
                  <a:pos x="114" y="70"/>
                </a:cxn>
                <a:cxn ang="0">
                  <a:pos x="121" y="66"/>
                </a:cxn>
                <a:cxn ang="0">
                  <a:pos x="127" y="64"/>
                </a:cxn>
                <a:cxn ang="0">
                  <a:pos x="132" y="72"/>
                </a:cxn>
                <a:cxn ang="0">
                  <a:pos x="135" y="90"/>
                </a:cxn>
                <a:cxn ang="0">
                  <a:pos x="152" y="92"/>
                </a:cxn>
                <a:cxn ang="0">
                  <a:pos x="164" y="100"/>
                </a:cxn>
                <a:cxn ang="0">
                  <a:pos x="162" y="107"/>
                </a:cxn>
                <a:cxn ang="0">
                  <a:pos x="154" y="113"/>
                </a:cxn>
                <a:cxn ang="0">
                  <a:pos x="155" y="140"/>
                </a:cxn>
                <a:cxn ang="0">
                  <a:pos x="149" y="156"/>
                </a:cxn>
                <a:cxn ang="0">
                  <a:pos x="142" y="160"/>
                </a:cxn>
                <a:cxn ang="0">
                  <a:pos x="135" y="162"/>
                </a:cxn>
                <a:cxn ang="0">
                  <a:pos x="122" y="178"/>
                </a:cxn>
                <a:cxn ang="0">
                  <a:pos x="114" y="162"/>
                </a:cxn>
                <a:cxn ang="0">
                  <a:pos x="102" y="158"/>
                </a:cxn>
                <a:cxn ang="0">
                  <a:pos x="86" y="162"/>
                </a:cxn>
                <a:cxn ang="0">
                  <a:pos x="81" y="155"/>
                </a:cxn>
                <a:cxn ang="0">
                  <a:pos x="78" y="147"/>
                </a:cxn>
                <a:cxn ang="0">
                  <a:pos x="72" y="143"/>
                </a:cxn>
                <a:cxn ang="0">
                  <a:pos x="58" y="140"/>
                </a:cxn>
                <a:cxn ang="0">
                  <a:pos x="55" y="135"/>
                </a:cxn>
                <a:cxn ang="0">
                  <a:pos x="52" y="127"/>
                </a:cxn>
                <a:cxn ang="0">
                  <a:pos x="48" y="122"/>
                </a:cxn>
                <a:cxn ang="0">
                  <a:pos x="32" y="117"/>
                </a:cxn>
                <a:cxn ang="0">
                  <a:pos x="16" y="107"/>
                </a:cxn>
                <a:cxn ang="0">
                  <a:pos x="8" y="106"/>
                </a:cxn>
                <a:cxn ang="0">
                  <a:pos x="2" y="100"/>
                </a:cxn>
                <a:cxn ang="0">
                  <a:pos x="3" y="84"/>
                </a:cxn>
                <a:cxn ang="0">
                  <a:pos x="6" y="82"/>
                </a:cxn>
                <a:cxn ang="0">
                  <a:pos x="25" y="80"/>
                </a:cxn>
                <a:cxn ang="0">
                  <a:pos x="31" y="63"/>
                </a:cxn>
                <a:cxn ang="0">
                  <a:pos x="31" y="47"/>
                </a:cxn>
                <a:cxn ang="0">
                  <a:pos x="32" y="41"/>
                </a:cxn>
                <a:cxn ang="0">
                  <a:pos x="39" y="40"/>
                </a:cxn>
                <a:cxn ang="0">
                  <a:pos x="41" y="37"/>
                </a:cxn>
                <a:cxn ang="0">
                  <a:pos x="41" y="20"/>
                </a:cxn>
                <a:cxn ang="0">
                  <a:pos x="43" y="4"/>
                </a:cxn>
              </a:cxnLst>
              <a:rect l="0" t="0" r="r" b="b"/>
              <a:pathLst>
                <a:path w="164" h="178">
                  <a:moveTo>
                    <a:pt x="51" y="0"/>
                  </a:moveTo>
                  <a:lnTo>
                    <a:pt x="58" y="4"/>
                  </a:lnTo>
                  <a:lnTo>
                    <a:pt x="62" y="8"/>
                  </a:lnTo>
                  <a:lnTo>
                    <a:pt x="68" y="17"/>
                  </a:lnTo>
                  <a:lnTo>
                    <a:pt x="75" y="23"/>
                  </a:lnTo>
                  <a:lnTo>
                    <a:pt x="85" y="27"/>
                  </a:lnTo>
                  <a:lnTo>
                    <a:pt x="92" y="33"/>
                  </a:lnTo>
                  <a:lnTo>
                    <a:pt x="96" y="40"/>
                  </a:lnTo>
                  <a:lnTo>
                    <a:pt x="99" y="49"/>
                  </a:lnTo>
                  <a:lnTo>
                    <a:pt x="101" y="57"/>
                  </a:lnTo>
                  <a:lnTo>
                    <a:pt x="105" y="64"/>
                  </a:lnTo>
                  <a:lnTo>
                    <a:pt x="114" y="70"/>
                  </a:lnTo>
                  <a:lnTo>
                    <a:pt x="117" y="70"/>
                  </a:lnTo>
                  <a:lnTo>
                    <a:pt x="121" y="66"/>
                  </a:lnTo>
                  <a:lnTo>
                    <a:pt x="124" y="64"/>
                  </a:lnTo>
                  <a:lnTo>
                    <a:pt x="127" y="64"/>
                  </a:lnTo>
                  <a:lnTo>
                    <a:pt x="129" y="66"/>
                  </a:lnTo>
                  <a:lnTo>
                    <a:pt x="132" y="72"/>
                  </a:lnTo>
                  <a:lnTo>
                    <a:pt x="132" y="84"/>
                  </a:lnTo>
                  <a:lnTo>
                    <a:pt x="135" y="90"/>
                  </a:lnTo>
                  <a:lnTo>
                    <a:pt x="141" y="92"/>
                  </a:lnTo>
                  <a:lnTo>
                    <a:pt x="152" y="92"/>
                  </a:lnTo>
                  <a:lnTo>
                    <a:pt x="158" y="94"/>
                  </a:lnTo>
                  <a:lnTo>
                    <a:pt x="164" y="100"/>
                  </a:lnTo>
                  <a:lnTo>
                    <a:pt x="164" y="106"/>
                  </a:lnTo>
                  <a:lnTo>
                    <a:pt x="162" y="107"/>
                  </a:lnTo>
                  <a:lnTo>
                    <a:pt x="157" y="110"/>
                  </a:lnTo>
                  <a:lnTo>
                    <a:pt x="154" y="113"/>
                  </a:lnTo>
                  <a:lnTo>
                    <a:pt x="152" y="126"/>
                  </a:lnTo>
                  <a:lnTo>
                    <a:pt x="155" y="140"/>
                  </a:lnTo>
                  <a:lnTo>
                    <a:pt x="154" y="153"/>
                  </a:lnTo>
                  <a:lnTo>
                    <a:pt x="149" y="156"/>
                  </a:lnTo>
                  <a:lnTo>
                    <a:pt x="147" y="159"/>
                  </a:lnTo>
                  <a:lnTo>
                    <a:pt x="142" y="160"/>
                  </a:lnTo>
                  <a:lnTo>
                    <a:pt x="139" y="160"/>
                  </a:lnTo>
                  <a:lnTo>
                    <a:pt x="135" y="162"/>
                  </a:lnTo>
                  <a:lnTo>
                    <a:pt x="128" y="170"/>
                  </a:lnTo>
                  <a:lnTo>
                    <a:pt x="122" y="178"/>
                  </a:lnTo>
                  <a:lnTo>
                    <a:pt x="117" y="166"/>
                  </a:lnTo>
                  <a:lnTo>
                    <a:pt x="114" y="162"/>
                  </a:lnTo>
                  <a:lnTo>
                    <a:pt x="109" y="158"/>
                  </a:lnTo>
                  <a:lnTo>
                    <a:pt x="102" y="158"/>
                  </a:lnTo>
                  <a:lnTo>
                    <a:pt x="94" y="160"/>
                  </a:lnTo>
                  <a:lnTo>
                    <a:pt x="86" y="162"/>
                  </a:lnTo>
                  <a:lnTo>
                    <a:pt x="84" y="160"/>
                  </a:lnTo>
                  <a:lnTo>
                    <a:pt x="81" y="155"/>
                  </a:lnTo>
                  <a:lnTo>
                    <a:pt x="79" y="150"/>
                  </a:lnTo>
                  <a:lnTo>
                    <a:pt x="78" y="147"/>
                  </a:lnTo>
                  <a:lnTo>
                    <a:pt x="75" y="145"/>
                  </a:lnTo>
                  <a:lnTo>
                    <a:pt x="72" y="143"/>
                  </a:lnTo>
                  <a:lnTo>
                    <a:pt x="63" y="143"/>
                  </a:lnTo>
                  <a:lnTo>
                    <a:pt x="58" y="140"/>
                  </a:lnTo>
                  <a:lnTo>
                    <a:pt x="55" y="137"/>
                  </a:lnTo>
                  <a:lnTo>
                    <a:pt x="55" y="135"/>
                  </a:lnTo>
                  <a:lnTo>
                    <a:pt x="53" y="132"/>
                  </a:lnTo>
                  <a:lnTo>
                    <a:pt x="52" y="127"/>
                  </a:lnTo>
                  <a:lnTo>
                    <a:pt x="51" y="125"/>
                  </a:lnTo>
                  <a:lnTo>
                    <a:pt x="48" y="122"/>
                  </a:lnTo>
                  <a:lnTo>
                    <a:pt x="38" y="120"/>
                  </a:lnTo>
                  <a:lnTo>
                    <a:pt x="32" y="117"/>
                  </a:lnTo>
                  <a:lnTo>
                    <a:pt x="20" y="109"/>
                  </a:lnTo>
                  <a:lnTo>
                    <a:pt x="16" y="107"/>
                  </a:lnTo>
                  <a:lnTo>
                    <a:pt x="12" y="107"/>
                  </a:lnTo>
                  <a:lnTo>
                    <a:pt x="8" y="106"/>
                  </a:lnTo>
                  <a:lnTo>
                    <a:pt x="5" y="104"/>
                  </a:lnTo>
                  <a:lnTo>
                    <a:pt x="2" y="100"/>
                  </a:lnTo>
                  <a:lnTo>
                    <a:pt x="3" y="96"/>
                  </a:lnTo>
                  <a:lnTo>
                    <a:pt x="3" y="84"/>
                  </a:lnTo>
                  <a:lnTo>
                    <a:pt x="0" y="82"/>
                  </a:lnTo>
                  <a:lnTo>
                    <a:pt x="6" y="82"/>
                  </a:lnTo>
                  <a:lnTo>
                    <a:pt x="16" y="80"/>
                  </a:lnTo>
                  <a:lnTo>
                    <a:pt x="25" y="80"/>
                  </a:lnTo>
                  <a:lnTo>
                    <a:pt x="29" y="73"/>
                  </a:lnTo>
                  <a:lnTo>
                    <a:pt x="31" y="63"/>
                  </a:lnTo>
                  <a:lnTo>
                    <a:pt x="29" y="53"/>
                  </a:lnTo>
                  <a:lnTo>
                    <a:pt x="31" y="47"/>
                  </a:lnTo>
                  <a:lnTo>
                    <a:pt x="31" y="44"/>
                  </a:lnTo>
                  <a:lnTo>
                    <a:pt x="32" y="41"/>
                  </a:lnTo>
                  <a:lnTo>
                    <a:pt x="33" y="40"/>
                  </a:lnTo>
                  <a:lnTo>
                    <a:pt x="39" y="40"/>
                  </a:lnTo>
                  <a:lnTo>
                    <a:pt x="39" y="39"/>
                  </a:lnTo>
                  <a:lnTo>
                    <a:pt x="41" y="37"/>
                  </a:lnTo>
                  <a:lnTo>
                    <a:pt x="42" y="29"/>
                  </a:lnTo>
                  <a:lnTo>
                    <a:pt x="41" y="20"/>
                  </a:lnTo>
                  <a:lnTo>
                    <a:pt x="41" y="10"/>
                  </a:lnTo>
                  <a:lnTo>
                    <a:pt x="43" y="4"/>
                  </a:lnTo>
                  <a:lnTo>
                    <a:pt x="51" y="0"/>
                  </a:lnTo>
                  <a:close/>
                </a:path>
              </a:pathLst>
            </a:custGeom>
            <a:solidFill>
              <a:srgbClr val="5F95CA"/>
            </a:solidFill>
            <a:ln w="9525">
              <a:solidFill>
                <a:srgbClr val="DEEBF7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b="1">
                <a:solidFill>
                  <a:prstClr val="black"/>
                </a:solidFill>
              </a:endParaRPr>
            </a:p>
          </p:txBody>
        </p:sp>
        <p:sp>
          <p:nvSpPr>
            <p:cNvPr id="110" name="Freeform 105"/>
            <p:cNvSpPr>
              <a:spLocks/>
            </p:cNvSpPr>
            <p:nvPr/>
          </p:nvSpPr>
          <p:spPr bwMode="auto">
            <a:xfrm>
              <a:off x="1698318" y="3865006"/>
              <a:ext cx="266133" cy="201481"/>
            </a:xfrm>
            <a:custGeom>
              <a:avLst/>
              <a:gdLst/>
              <a:ahLst/>
              <a:cxnLst>
                <a:cxn ang="0">
                  <a:pos x="91" y="0"/>
                </a:cxn>
                <a:cxn ang="0">
                  <a:pos x="95" y="6"/>
                </a:cxn>
                <a:cxn ang="0">
                  <a:pos x="96" y="15"/>
                </a:cxn>
                <a:cxn ang="0">
                  <a:pos x="96" y="17"/>
                </a:cxn>
                <a:cxn ang="0">
                  <a:pos x="99" y="26"/>
                </a:cxn>
                <a:cxn ang="0">
                  <a:pos x="106" y="30"/>
                </a:cxn>
                <a:cxn ang="0">
                  <a:pos x="115" y="36"/>
                </a:cxn>
                <a:cxn ang="0">
                  <a:pos x="121" y="43"/>
                </a:cxn>
                <a:cxn ang="0">
                  <a:pos x="132" y="45"/>
                </a:cxn>
                <a:cxn ang="0">
                  <a:pos x="142" y="53"/>
                </a:cxn>
                <a:cxn ang="0">
                  <a:pos x="164" y="58"/>
                </a:cxn>
                <a:cxn ang="0">
                  <a:pos x="169" y="63"/>
                </a:cxn>
                <a:cxn ang="0">
                  <a:pos x="168" y="72"/>
                </a:cxn>
                <a:cxn ang="0">
                  <a:pos x="171" y="88"/>
                </a:cxn>
                <a:cxn ang="0">
                  <a:pos x="167" y="98"/>
                </a:cxn>
                <a:cxn ang="0">
                  <a:pos x="154" y="105"/>
                </a:cxn>
                <a:cxn ang="0">
                  <a:pos x="145" y="116"/>
                </a:cxn>
                <a:cxn ang="0">
                  <a:pos x="138" y="121"/>
                </a:cxn>
                <a:cxn ang="0">
                  <a:pos x="128" y="111"/>
                </a:cxn>
                <a:cxn ang="0">
                  <a:pos x="113" y="96"/>
                </a:cxn>
                <a:cxn ang="0">
                  <a:pos x="99" y="85"/>
                </a:cxn>
                <a:cxn ang="0">
                  <a:pos x="85" y="91"/>
                </a:cxn>
                <a:cxn ang="0">
                  <a:pos x="75" y="86"/>
                </a:cxn>
                <a:cxn ang="0">
                  <a:pos x="62" y="86"/>
                </a:cxn>
                <a:cxn ang="0">
                  <a:pos x="59" y="99"/>
                </a:cxn>
                <a:cxn ang="0">
                  <a:pos x="56" y="121"/>
                </a:cxn>
                <a:cxn ang="0">
                  <a:pos x="49" y="126"/>
                </a:cxn>
                <a:cxn ang="0">
                  <a:pos x="48" y="122"/>
                </a:cxn>
                <a:cxn ang="0">
                  <a:pos x="38" y="121"/>
                </a:cxn>
                <a:cxn ang="0">
                  <a:pos x="33" y="118"/>
                </a:cxn>
                <a:cxn ang="0">
                  <a:pos x="30" y="114"/>
                </a:cxn>
                <a:cxn ang="0">
                  <a:pos x="29" y="109"/>
                </a:cxn>
                <a:cxn ang="0">
                  <a:pos x="20" y="108"/>
                </a:cxn>
                <a:cxn ang="0">
                  <a:pos x="15" y="109"/>
                </a:cxn>
                <a:cxn ang="0">
                  <a:pos x="6" y="103"/>
                </a:cxn>
                <a:cxn ang="0">
                  <a:pos x="2" y="95"/>
                </a:cxn>
                <a:cxn ang="0">
                  <a:pos x="6" y="83"/>
                </a:cxn>
                <a:cxn ang="0">
                  <a:pos x="17" y="73"/>
                </a:cxn>
                <a:cxn ang="0">
                  <a:pos x="25" y="72"/>
                </a:cxn>
                <a:cxn ang="0">
                  <a:pos x="32" y="66"/>
                </a:cxn>
                <a:cxn ang="0">
                  <a:pos x="30" y="39"/>
                </a:cxn>
                <a:cxn ang="0">
                  <a:pos x="35" y="23"/>
                </a:cxn>
                <a:cxn ang="0">
                  <a:pos x="42" y="19"/>
                </a:cxn>
                <a:cxn ang="0">
                  <a:pos x="39" y="10"/>
                </a:cxn>
                <a:cxn ang="0">
                  <a:pos x="70" y="16"/>
                </a:cxn>
                <a:cxn ang="0">
                  <a:pos x="79" y="2"/>
                </a:cxn>
              </a:cxnLst>
              <a:rect l="0" t="0" r="r" b="b"/>
              <a:pathLst>
                <a:path w="172" h="126">
                  <a:moveTo>
                    <a:pt x="82" y="0"/>
                  </a:moveTo>
                  <a:lnTo>
                    <a:pt x="91" y="0"/>
                  </a:lnTo>
                  <a:lnTo>
                    <a:pt x="93" y="3"/>
                  </a:lnTo>
                  <a:lnTo>
                    <a:pt x="95" y="6"/>
                  </a:lnTo>
                  <a:lnTo>
                    <a:pt x="96" y="10"/>
                  </a:lnTo>
                  <a:lnTo>
                    <a:pt x="96" y="15"/>
                  </a:lnTo>
                  <a:lnTo>
                    <a:pt x="98" y="17"/>
                  </a:lnTo>
                  <a:lnTo>
                    <a:pt x="96" y="17"/>
                  </a:lnTo>
                  <a:lnTo>
                    <a:pt x="96" y="22"/>
                  </a:lnTo>
                  <a:lnTo>
                    <a:pt x="99" y="26"/>
                  </a:lnTo>
                  <a:lnTo>
                    <a:pt x="102" y="29"/>
                  </a:lnTo>
                  <a:lnTo>
                    <a:pt x="106" y="30"/>
                  </a:lnTo>
                  <a:lnTo>
                    <a:pt x="112" y="30"/>
                  </a:lnTo>
                  <a:lnTo>
                    <a:pt x="115" y="36"/>
                  </a:lnTo>
                  <a:lnTo>
                    <a:pt x="118" y="40"/>
                  </a:lnTo>
                  <a:lnTo>
                    <a:pt x="121" y="43"/>
                  </a:lnTo>
                  <a:lnTo>
                    <a:pt x="124" y="45"/>
                  </a:lnTo>
                  <a:lnTo>
                    <a:pt x="132" y="45"/>
                  </a:lnTo>
                  <a:lnTo>
                    <a:pt x="136" y="49"/>
                  </a:lnTo>
                  <a:lnTo>
                    <a:pt x="142" y="53"/>
                  </a:lnTo>
                  <a:lnTo>
                    <a:pt x="146" y="58"/>
                  </a:lnTo>
                  <a:lnTo>
                    <a:pt x="164" y="58"/>
                  </a:lnTo>
                  <a:lnTo>
                    <a:pt x="168" y="60"/>
                  </a:lnTo>
                  <a:lnTo>
                    <a:pt x="169" y="63"/>
                  </a:lnTo>
                  <a:lnTo>
                    <a:pt x="169" y="69"/>
                  </a:lnTo>
                  <a:lnTo>
                    <a:pt x="168" y="72"/>
                  </a:lnTo>
                  <a:lnTo>
                    <a:pt x="168" y="79"/>
                  </a:lnTo>
                  <a:lnTo>
                    <a:pt x="171" y="88"/>
                  </a:lnTo>
                  <a:lnTo>
                    <a:pt x="172" y="91"/>
                  </a:lnTo>
                  <a:lnTo>
                    <a:pt x="167" y="98"/>
                  </a:lnTo>
                  <a:lnTo>
                    <a:pt x="159" y="102"/>
                  </a:lnTo>
                  <a:lnTo>
                    <a:pt x="154" y="105"/>
                  </a:lnTo>
                  <a:lnTo>
                    <a:pt x="149" y="108"/>
                  </a:lnTo>
                  <a:lnTo>
                    <a:pt x="145" y="116"/>
                  </a:lnTo>
                  <a:lnTo>
                    <a:pt x="141" y="121"/>
                  </a:lnTo>
                  <a:lnTo>
                    <a:pt x="138" y="121"/>
                  </a:lnTo>
                  <a:lnTo>
                    <a:pt x="132" y="118"/>
                  </a:lnTo>
                  <a:lnTo>
                    <a:pt x="128" y="111"/>
                  </a:lnTo>
                  <a:lnTo>
                    <a:pt x="121" y="102"/>
                  </a:lnTo>
                  <a:lnTo>
                    <a:pt x="113" y="96"/>
                  </a:lnTo>
                  <a:lnTo>
                    <a:pt x="105" y="88"/>
                  </a:lnTo>
                  <a:lnTo>
                    <a:pt x="99" y="85"/>
                  </a:lnTo>
                  <a:lnTo>
                    <a:pt x="96" y="85"/>
                  </a:lnTo>
                  <a:lnTo>
                    <a:pt x="85" y="91"/>
                  </a:lnTo>
                  <a:lnTo>
                    <a:pt x="79" y="89"/>
                  </a:lnTo>
                  <a:lnTo>
                    <a:pt x="75" y="86"/>
                  </a:lnTo>
                  <a:lnTo>
                    <a:pt x="70" y="85"/>
                  </a:lnTo>
                  <a:lnTo>
                    <a:pt x="62" y="86"/>
                  </a:lnTo>
                  <a:lnTo>
                    <a:pt x="60" y="92"/>
                  </a:lnTo>
                  <a:lnTo>
                    <a:pt x="59" y="99"/>
                  </a:lnTo>
                  <a:lnTo>
                    <a:pt x="56" y="106"/>
                  </a:lnTo>
                  <a:lnTo>
                    <a:pt x="56" y="121"/>
                  </a:lnTo>
                  <a:lnTo>
                    <a:pt x="52" y="125"/>
                  </a:lnTo>
                  <a:lnTo>
                    <a:pt x="49" y="126"/>
                  </a:lnTo>
                  <a:lnTo>
                    <a:pt x="49" y="125"/>
                  </a:lnTo>
                  <a:lnTo>
                    <a:pt x="48" y="122"/>
                  </a:lnTo>
                  <a:lnTo>
                    <a:pt x="45" y="121"/>
                  </a:lnTo>
                  <a:lnTo>
                    <a:pt x="38" y="121"/>
                  </a:lnTo>
                  <a:lnTo>
                    <a:pt x="35" y="119"/>
                  </a:lnTo>
                  <a:lnTo>
                    <a:pt x="33" y="118"/>
                  </a:lnTo>
                  <a:lnTo>
                    <a:pt x="32" y="115"/>
                  </a:lnTo>
                  <a:lnTo>
                    <a:pt x="30" y="114"/>
                  </a:lnTo>
                  <a:lnTo>
                    <a:pt x="30" y="111"/>
                  </a:lnTo>
                  <a:lnTo>
                    <a:pt x="29" y="109"/>
                  </a:lnTo>
                  <a:lnTo>
                    <a:pt x="26" y="108"/>
                  </a:lnTo>
                  <a:lnTo>
                    <a:pt x="20" y="108"/>
                  </a:lnTo>
                  <a:lnTo>
                    <a:pt x="17" y="109"/>
                  </a:lnTo>
                  <a:lnTo>
                    <a:pt x="15" y="109"/>
                  </a:lnTo>
                  <a:lnTo>
                    <a:pt x="9" y="106"/>
                  </a:lnTo>
                  <a:lnTo>
                    <a:pt x="6" y="103"/>
                  </a:lnTo>
                  <a:lnTo>
                    <a:pt x="5" y="99"/>
                  </a:lnTo>
                  <a:lnTo>
                    <a:pt x="2" y="95"/>
                  </a:lnTo>
                  <a:lnTo>
                    <a:pt x="0" y="91"/>
                  </a:lnTo>
                  <a:lnTo>
                    <a:pt x="6" y="83"/>
                  </a:lnTo>
                  <a:lnTo>
                    <a:pt x="13" y="75"/>
                  </a:lnTo>
                  <a:lnTo>
                    <a:pt x="17" y="73"/>
                  </a:lnTo>
                  <a:lnTo>
                    <a:pt x="20" y="73"/>
                  </a:lnTo>
                  <a:lnTo>
                    <a:pt x="25" y="72"/>
                  </a:lnTo>
                  <a:lnTo>
                    <a:pt x="27" y="69"/>
                  </a:lnTo>
                  <a:lnTo>
                    <a:pt x="32" y="66"/>
                  </a:lnTo>
                  <a:lnTo>
                    <a:pt x="33" y="53"/>
                  </a:lnTo>
                  <a:lnTo>
                    <a:pt x="30" y="39"/>
                  </a:lnTo>
                  <a:lnTo>
                    <a:pt x="32" y="26"/>
                  </a:lnTo>
                  <a:lnTo>
                    <a:pt x="35" y="23"/>
                  </a:lnTo>
                  <a:lnTo>
                    <a:pt x="40" y="20"/>
                  </a:lnTo>
                  <a:lnTo>
                    <a:pt x="42" y="19"/>
                  </a:lnTo>
                  <a:lnTo>
                    <a:pt x="42" y="16"/>
                  </a:lnTo>
                  <a:lnTo>
                    <a:pt x="39" y="10"/>
                  </a:lnTo>
                  <a:lnTo>
                    <a:pt x="62" y="16"/>
                  </a:lnTo>
                  <a:lnTo>
                    <a:pt x="70" y="16"/>
                  </a:lnTo>
                  <a:lnTo>
                    <a:pt x="76" y="5"/>
                  </a:lnTo>
                  <a:lnTo>
                    <a:pt x="79" y="2"/>
                  </a:lnTo>
                  <a:lnTo>
                    <a:pt x="82" y="0"/>
                  </a:lnTo>
                  <a:close/>
                </a:path>
              </a:pathLst>
            </a:custGeom>
            <a:solidFill>
              <a:srgbClr val="5F95CA"/>
            </a:solidFill>
            <a:ln w="9525">
              <a:solidFill>
                <a:srgbClr val="DEEBF7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b="1">
                <a:solidFill>
                  <a:prstClr val="black"/>
                </a:solidFill>
              </a:endParaRPr>
            </a:p>
          </p:txBody>
        </p:sp>
        <p:sp>
          <p:nvSpPr>
            <p:cNvPr id="111" name="Freeform 106"/>
            <p:cNvSpPr>
              <a:spLocks/>
            </p:cNvSpPr>
            <p:nvPr/>
          </p:nvSpPr>
          <p:spPr bwMode="auto">
            <a:xfrm>
              <a:off x="1299119" y="3290944"/>
              <a:ext cx="222809" cy="164704"/>
            </a:xfrm>
            <a:custGeom>
              <a:avLst/>
              <a:gdLst/>
              <a:ahLst/>
              <a:cxnLst>
                <a:cxn ang="0">
                  <a:pos x="29" y="0"/>
                </a:cxn>
                <a:cxn ang="0">
                  <a:pos x="33" y="0"/>
                </a:cxn>
                <a:cxn ang="0">
                  <a:pos x="39" y="4"/>
                </a:cxn>
                <a:cxn ang="0">
                  <a:pos x="48" y="15"/>
                </a:cxn>
                <a:cxn ang="0">
                  <a:pos x="53" y="21"/>
                </a:cxn>
                <a:cxn ang="0">
                  <a:pos x="60" y="24"/>
                </a:cxn>
                <a:cxn ang="0">
                  <a:pos x="75" y="24"/>
                </a:cxn>
                <a:cxn ang="0">
                  <a:pos x="88" y="21"/>
                </a:cxn>
                <a:cxn ang="0">
                  <a:pos x="99" y="18"/>
                </a:cxn>
                <a:cxn ang="0">
                  <a:pos x="109" y="17"/>
                </a:cxn>
                <a:cxn ang="0">
                  <a:pos x="113" y="17"/>
                </a:cxn>
                <a:cxn ang="0">
                  <a:pos x="116" y="18"/>
                </a:cxn>
                <a:cxn ang="0">
                  <a:pos x="119" y="21"/>
                </a:cxn>
                <a:cxn ang="0">
                  <a:pos x="119" y="24"/>
                </a:cxn>
                <a:cxn ang="0">
                  <a:pos x="118" y="27"/>
                </a:cxn>
                <a:cxn ang="0">
                  <a:pos x="118" y="31"/>
                </a:cxn>
                <a:cxn ang="0">
                  <a:pos x="121" y="37"/>
                </a:cxn>
                <a:cxn ang="0">
                  <a:pos x="123" y="40"/>
                </a:cxn>
                <a:cxn ang="0">
                  <a:pos x="128" y="41"/>
                </a:cxn>
                <a:cxn ang="0">
                  <a:pos x="131" y="43"/>
                </a:cxn>
                <a:cxn ang="0">
                  <a:pos x="135" y="44"/>
                </a:cxn>
                <a:cxn ang="0">
                  <a:pos x="141" y="50"/>
                </a:cxn>
                <a:cxn ang="0">
                  <a:pos x="144" y="58"/>
                </a:cxn>
                <a:cxn ang="0">
                  <a:pos x="144" y="61"/>
                </a:cxn>
                <a:cxn ang="0">
                  <a:pos x="131" y="80"/>
                </a:cxn>
                <a:cxn ang="0">
                  <a:pos x="122" y="98"/>
                </a:cxn>
                <a:cxn ang="0">
                  <a:pos x="96" y="87"/>
                </a:cxn>
                <a:cxn ang="0">
                  <a:pos x="85" y="86"/>
                </a:cxn>
                <a:cxn ang="0">
                  <a:pos x="82" y="86"/>
                </a:cxn>
                <a:cxn ang="0">
                  <a:pos x="78" y="84"/>
                </a:cxn>
                <a:cxn ang="0">
                  <a:pos x="75" y="83"/>
                </a:cxn>
                <a:cxn ang="0">
                  <a:pos x="70" y="83"/>
                </a:cxn>
                <a:cxn ang="0">
                  <a:pos x="68" y="84"/>
                </a:cxn>
                <a:cxn ang="0">
                  <a:pos x="65" y="87"/>
                </a:cxn>
                <a:cxn ang="0">
                  <a:pos x="63" y="90"/>
                </a:cxn>
                <a:cxn ang="0">
                  <a:pos x="63" y="91"/>
                </a:cxn>
                <a:cxn ang="0">
                  <a:pos x="62" y="93"/>
                </a:cxn>
                <a:cxn ang="0">
                  <a:pos x="56" y="93"/>
                </a:cxn>
                <a:cxn ang="0">
                  <a:pos x="50" y="90"/>
                </a:cxn>
                <a:cxn ang="0">
                  <a:pos x="45" y="93"/>
                </a:cxn>
                <a:cxn ang="0">
                  <a:pos x="42" y="98"/>
                </a:cxn>
                <a:cxn ang="0">
                  <a:pos x="39" y="100"/>
                </a:cxn>
                <a:cxn ang="0">
                  <a:pos x="36" y="103"/>
                </a:cxn>
                <a:cxn ang="0">
                  <a:pos x="30" y="100"/>
                </a:cxn>
                <a:cxn ang="0">
                  <a:pos x="29" y="97"/>
                </a:cxn>
                <a:cxn ang="0">
                  <a:pos x="29" y="94"/>
                </a:cxn>
                <a:cxn ang="0">
                  <a:pos x="26" y="88"/>
                </a:cxn>
                <a:cxn ang="0">
                  <a:pos x="2" y="77"/>
                </a:cxn>
                <a:cxn ang="0">
                  <a:pos x="5" y="70"/>
                </a:cxn>
                <a:cxn ang="0">
                  <a:pos x="5" y="64"/>
                </a:cxn>
                <a:cxn ang="0">
                  <a:pos x="2" y="58"/>
                </a:cxn>
                <a:cxn ang="0">
                  <a:pos x="0" y="54"/>
                </a:cxn>
                <a:cxn ang="0">
                  <a:pos x="2" y="51"/>
                </a:cxn>
                <a:cxn ang="0">
                  <a:pos x="5" y="48"/>
                </a:cxn>
                <a:cxn ang="0">
                  <a:pos x="13" y="35"/>
                </a:cxn>
                <a:cxn ang="0">
                  <a:pos x="13" y="30"/>
                </a:cxn>
                <a:cxn ang="0">
                  <a:pos x="12" y="22"/>
                </a:cxn>
                <a:cxn ang="0">
                  <a:pos x="10" y="17"/>
                </a:cxn>
                <a:cxn ang="0">
                  <a:pos x="9" y="15"/>
                </a:cxn>
                <a:cxn ang="0">
                  <a:pos x="10" y="15"/>
                </a:cxn>
                <a:cxn ang="0">
                  <a:pos x="19" y="11"/>
                </a:cxn>
                <a:cxn ang="0">
                  <a:pos x="23" y="5"/>
                </a:cxn>
                <a:cxn ang="0">
                  <a:pos x="29" y="0"/>
                </a:cxn>
              </a:cxnLst>
              <a:rect l="0" t="0" r="r" b="b"/>
              <a:pathLst>
                <a:path w="144" h="103">
                  <a:moveTo>
                    <a:pt x="29" y="0"/>
                  </a:moveTo>
                  <a:lnTo>
                    <a:pt x="33" y="0"/>
                  </a:lnTo>
                  <a:lnTo>
                    <a:pt x="39" y="4"/>
                  </a:lnTo>
                  <a:lnTo>
                    <a:pt x="48" y="15"/>
                  </a:lnTo>
                  <a:lnTo>
                    <a:pt x="53" y="21"/>
                  </a:lnTo>
                  <a:lnTo>
                    <a:pt x="60" y="24"/>
                  </a:lnTo>
                  <a:lnTo>
                    <a:pt x="75" y="24"/>
                  </a:lnTo>
                  <a:lnTo>
                    <a:pt x="88" y="21"/>
                  </a:lnTo>
                  <a:lnTo>
                    <a:pt x="99" y="18"/>
                  </a:lnTo>
                  <a:lnTo>
                    <a:pt x="109" y="17"/>
                  </a:lnTo>
                  <a:lnTo>
                    <a:pt x="113" y="17"/>
                  </a:lnTo>
                  <a:lnTo>
                    <a:pt x="116" y="18"/>
                  </a:lnTo>
                  <a:lnTo>
                    <a:pt x="119" y="21"/>
                  </a:lnTo>
                  <a:lnTo>
                    <a:pt x="119" y="24"/>
                  </a:lnTo>
                  <a:lnTo>
                    <a:pt x="118" y="27"/>
                  </a:lnTo>
                  <a:lnTo>
                    <a:pt x="118" y="31"/>
                  </a:lnTo>
                  <a:lnTo>
                    <a:pt x="121" y="37"/>
                  </a:lnTo>
                  <a:lnTo>
                    <a:pt x="123" y="40"/>
                  </a:lnTo>
                  <a:lnTo>
                    <a:pt x="128" y="41"/>
                  </a:lnTo>
                  <a:lnTo>
                    <a:pt x="131" y="43"/>
                  </a:lnTo>
                  <a:lnTo>
                    <a:pt x="135" y="44"/>
                  </a:lnTo>
                  <a:lnTo>
                    <a:pt x="141" y="50"/>
                  </a:lnTo>
                  <a:lnTo>
                    <a:pt x="144" y="58"/>
                  </a:lnTo>
                  <a:lnTo>
                    <a:pt x="144" y="61"/>
                  </a:lnTo>
                  <a:lnTo>
                    <a:pt x="131" y="80"/>
                  </a:lnTo>
                  <a:lnTo>
                    <a:pt x="122" y="98"/>
                  </a:lnTo>
                  <a:lnTo>
                    <a:pt x="96" y="87"/>
                  </a:lnTo>
                  <a:lnTo>
                    <a:pt x="85" y="86"/>
                  </a:lnTo>
                  <a:lnTo>
                    <a:pt x="82" y="86"/>
                  </a:lnTo>
                  <a:lnTo>
                    <a:pt x="78" y="84"/>
                  </a:lnTo>
                  <a:lnTo>
                    <a:pt x="75" y="83"/>
                  </a:lnTo>
                  <a:lnTo>
                    <a:pt x="70" y="83"/>
                  </a:lnTo>
                  <a:lnTo>
                    <a:pt x="68" y="84"/>
                  </a:lnTo>
                  <a:lnTo>
                    <a:pt x="65" y="87"/>
                  </a:lnTo>
                  <a:lnTo>
                    <a:pt x="63" y="90"/>
                  </a:lnTo>
                  <a:lnTo>
                    <a:pt x="63" y="91"/>
                  </a:lnTo>
                  <a:lnTo>
                    <a:pt x="62" y="93"/>
                  </a:lnTo>
                  <a:lnTo>
                    <a:pt x="56" y="93"/>
                  </a:lnTo>
                  <a:lnTo>
                    <a:pt x="50" y="90"/>
                  </a:lnTo>
                  <a:lnTo>
                    <a:pt x="45" y="93"/>
                  </a:lnTo>
                  <a:lnTo>
                    <a:pt x="42" y="98"/>
                  </a:lnTo>
                  <a:lnTo>
                    <a:pt x="39" y="100"/>
                  </a:lnTo>
                  <a:lnTo>
                    <a:pt x="36" y="103"/>
                  </a:lnTo>
                  <a:lnTo>
                    <a:pt x="30" y="100"/>
                  </a:lnTo>
                  <a:lnTo>
                    <a:pt x="29" y="97"/>
                  </a:lnTo>
                  <a:lnTo>
                    <a:pt x="29" y="94"/>
                  </a:lnTo>
                  <a:lnTo>
                    <a:pt x="26" y="88"/>
                  </a:lnTo>
                  <a:lnTo>
                    <a:pt x="2" y="77"/>
                  </a:lnTo>
                  <a:lnTo>
                    <a:pt x="5" y="70"/>
                  </a:lnTo>
                  <a:lnTo>
                    <a:pt x="5" y="64"/>
                  </a:lnTo>
                  <a:lnTo>
                    <a:pt x="2" y="58"/>
                  </a:lnTo>
                  <a:lnTo>
                    <a:pt x="0" y="54"/>
                  </a:lnTo>
                  <a:lnTo>
                    <a:pt x="2" y="51"/>
                  </a:lnTo>
                  <a:lnTo>
                    <a:pt x="5" y="48"/>
                  </a:lnTo>
                  <a:lnTo>
                    <a:pt x="13" y="35"/>
                  </a:lnTo>
                  <a:lnTo>
                    <a:pt x="13" y="30"/>
                  </a:lnTo>
                  <a:lnTo>
                    <a:pt x="12" y="22"/>
                  </a:lnTo>
                  <a:lnTo>
                    <a:pt x="10" y="17"/>
                  </a:lnTo>
                  <a:lnTo>
                    <a:pt x="9" y="15"/>
                  </a:lnTo>
                  <a:lnTo>
                    <a:pt x="10" y="15"/>
                  </a:lnTo>
                  <a:lnTo>
                    <a:pt x="19" y="11"/>
                  </a:lnTo>
                  <a:lnTo>
                    <a:pt x="23" y="5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9DA8BE"/>
            </a:solidFill>
            <a:ln w="9525">
              <a:solidFill>
                <a:srgbClr val="DEEBF7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12" name="Freeform 107"/>
            <p:cNvSpPr>
              <a:spLocks/>
            </p:cNvSpPr>
            <p:nvPr/>
          </p:nvSpPr>
          <p:spPr bwMode="auto">
            <a:xfrm>
              <a:off x="1350179" y="3423666"/>
              <a:ext cx="168654" cy="185491"/>
            </a:xfrm>
            <a:custGeom>
              <a:avLst/>
              <a:gdLst/>
              <a:ahLst/>
              <a:cxnLst>
                <a:cxn ang="0">
                  <a:pos x="37" y="0"/>
                </a:cxn>
                <a:cxn ang="0">
                  <a:pos x="42" y="0"/>
                </a:cxn>
                <a:cxn ang="0">
                  <a:pos x="45" y="1"/>
                </a:cxn>
                <a:cxn ang="0">
                  <a:pos x="49" y="3"/>
                </a:cxn>
                <a:cxn ang="0">
                  <a:pos x="52" y="3"/>
                </a:cxn>
                <a:cxn ang="0">
                  <a:pos x="63" y="4"/>
                </a:cxn>
                <a:cxn ang="0">
                  <a:pos x="89" y="15"/>
                </a:cxn>
                <a:cxn ang="0">
                  <a:pos x="89" y="14"/>
                </a:cxn>
                <a:cxn ang="0">
                  <a:pos x="101" y="27"/>
                </a:cxn>
                <a:cxn ang="0">
                  <a:pos x="109" y="41"/>
                </a:cxn>
                <a:cxn ang="0">
                  <a:pos x="109" y="46"/>
                </a:cxn>
                <a:cxn ang="0">
                  <a:pos x="108" y="50"/>
                </a:cxn>
                <a:cxn ang="0">
                  <a:pos x="99" y="63"/>
                </a:cxn>
                <a:cxn ang="0">
                  <a:pos x="92" y="78"/>
                </a:cxn>
                <a:cxn ang="0">
                  <a:pos x="83" y="93"/>
                </a:cxn>
                <a:cxn ang="0">
                  <a:pos x="80" y="97"/>
                </a:cxn>
                <a:cxn ang="0">
                  <a:pos x="76" y="101"/>
                </a:cxn>
                <a:cxn ang="0">
                  <a:pos x="62" y="104"/>
                </a:cxn>
                <a:cxn ang="0">
                  <a:pos x="53" y="110"/>
                </a:cxn>
                <a:cxn ang="0">
                  <a:pos x="47" y="114"/>
                </a:cxn>
                <a:cxn ang="0">
                  <a:pos x="42" y="116"/>
                </a:cxn>
                <a:cxn ang="0">
                  <a:pos x="32" y="110"/>
                </a:cxn>
                <a:cxn ang="0">
                  <a:pos x="25" y="101"/>
                </a:cxn>
                <a:cxn ang="0">
                  <a:pos x="20" y="93"/>
                </a:cxn>
                <a:cxn ang="0">
                  <a:pos x="16" y="71"/>
                </a:cxn>
                <a:cxn ang="0">
                  <a:pos x="4" y="61"/>
                </a:cxn>
                <a:cxn ang="0">
                  <a:pos x="0" y="48"/>
                </a:cxn>
                <a:cxn ang="0">
                  <a:pos x="0" y="34"/>
                </a:cxn>
                <a:cxn ang="0">
                  <a:pos x="3" y="20"/>
                </a:cxn>
                <a:cxn ang="0">
                  <a:pos x="6" y="17"/>
                </a:cxn>
                <a:cxn ang="0">
                  <a:pos x="9" y="15"/>
                </a:cxn>
                <a:cxn ang="0">
                  <a:pos x="12" y="10"/>
                </a:cxn>
                <a:cxn ang="0">
                  <a:pos x="17" y="7"/>
                </a:cxn>
                <a:cxn ang="0">
                  <a:pos x="23" y="10"/>
                </a:cxn>
                <a:cxn ang="0">
                  <a:pos x="29" y="10"/>
                </a:cxn>
                <a:cxn ang="0">
                  <a:pos x="30" y="8"/>
                </a:cxn>
                <a:cxn ang="0">
                  <a:pos x="30" y="7"/>
                </a:cxn>
                <a:cxn ang="0">
                  <a:pos x="32" y="4"/>
                </a:cxn>
                <a:cxn ang="0">
                  <a:pos x="35" y="1"/>
                </a:cxn>
                <a:cxn ang="0">
                  <a:pos x="37" y="0"/>
                </a:cxn>
              </a:cxnLst>
              <a:rect l="0" t="0" r="r" b="b"/>
              <a:pathLst>
                <a:path w="109" h="116">
                  <a:moveTo>
                    <a:pt x="37" y="0"/>
                  </a:moveTo>
                  <a:lnTo>
                    <a:pt x="42" y="0"/>
                  </a:lnTo>
                  <a:lnTo>
                    <a:pt x="45" y="1"/>
                  </a:lnTo>
                  <a:lnTo>
                    <a:pt x="49" y="3"/>
                  </a:lnTo>
                  <a:lnTo>
                    <a:pt x="52" y="3"/>
                  </a:lnTo>
                  <a:lnTo>
                    <a:pt x="63" y="4"/>
                  </a:lnTo>
                  <a:lnTo>
                    <a:pt x="89" y="15"/>
                  </a:lnTo>
                  <a:lnTo>
                    <a:pt x="89" y="14"/>
                  </a:lnTo>
                  <a:lnTo>
                    <a:pt x="101" y="27"/>
                  </a:lnTo>
                  <a:lnTo>
                    <a:pt x="109" y="41"/>
                  </a:lnTo>
                  <a:lnTo>
                    <a:pt x="109" y="46"/>
                  </a:lnTo>
                  <a:lnTo>
                    <a:pt x="108" y="50"/>
                  </a:lnTo>
                  <a:lnTo>
                    <a:pt x="99" y="63"/>
                  </a:lnTo>
                  <a:lnTo>
                    <a:pt x="92" y="78"/>
                  </a:lnTo>
                  <a:lnTo>
                    <a:pt x="83" y="93"/>
                  </a:lnTo>
                  <a:lnTo>
                    <a:pt x="80" y="97"/>
                  </a:lnTo>
                  <a:lnTo>
                    <a:pt x="76" y="101"/>
                  </a:lnTo>
                  <a:lnTo>
                    <a:pt x="62" y="104"/>
                  </a:lnTo>
                  <a:lnTo>
                    <a:pt x="53" y="110"/>
                  </a:lnTo>
                  <a:lnTo>
                    <a:pt x="47" y="114"/>
                  </a:lnTo>
                  <a:lnTo>
                    <a:pt x="42" y="116"/>
                  </a:lnTo>
                  <a:lnTo>
                    <a:pt x="32" y="110"/>
                  </a:lnTo>
                  <a:lnTo>
                    <a:pt x="25" y="101"/>
                  </a:lnTo>
                  <a:lnTo>
                    <a:pt x="20" y="93"/>
                  </a:lnTo>
                  <a:lnTo>
                    <a:pt x="16" y="71"/>
                  </a:lnTo>
                  <a:lnTo>
                    <a:pt x="4" y="61"/>
                  </a:lnTo>
                  <a:lnTo>
                    <a:pt x="0" y="48"/>
                  </a:lnTo>
                  <a:lnTo>
                    <a:pt x="0" y="34"/>
                  </a:lnTo>
                  <a:lnTo>
                    <a:pt x="3" y="20"/>
                  </a:lnTo>
                  <a:lnTo>
                    <a:pt x="6" y="17"/>
                  </a:lnTo>
                  <a:lnTo>
                    <a:pt x="9" y="15"/>
                  </a:lnTo>
                  <a:lnTo>
                    <a:pt x="12" y="10"/>
                  </a:lnTo>
                  <a:lnTo>
                    <a:pt x="17" y="7"/>
                  </a:lnTo>
                  <a:lnTo>
                    <a:pt x="23" y="10"/>
                  </a:lnTo>
                  <a:lnTo>
                    <a:pt x="29" y="10"/>
                  </a:lnTo>
                  <a:lnTo>
                    <a:pt x="30" y="8"/>
                  </a:lnTo>
                  <a:lnTo>
                    <a:pt x="30" y="7"/>
                  </a:lnTo>
                  <a:lnTo>
                    <a:pt x="32" y="4"/>
                  </a:lnTo>
                  <a:lnTo>
                    <a:pt x="35" y="1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9DA8BE"/>
            </a:solidFill>
            <a:ln w="9525">
              <a:solidFill>
                <a:srgbClr val="DEEBF7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13" name="Freeform 108"/>
            <p:cNvSpPr>
              <a:spLocks/>
            </p:cNvSpPr>
            <p:nvPr/>
          </p:nvSpPr>
          <p:spPr bwMode="auto">
            <a:xfrm>
              <a:off x="1600839" y="3669921"/>
              <a:ext cx="238282" cy="220670"/>
            </a:xfrm>
            <a:custGeom>
              <a:avLst/>
              <a:gdLst/>
              <a:ahLst/>
              <a:cxnLst>
                <a:cxn ang="0">
                  <a:pos x="58" y="3"/>
                </a:cxn>
                <a:cxn ang="0">
                  <a:pos x="59" y="9"/>
                </a:cxn>
                <a:cxn ang="0">
                  <a:pos x="60" y="15"/>
                </a:cxn>
                <a:cxn ang="0">
                  <a:pos x="68" y="19"/>
                </a:cxn>
                <a:cxn ang="0">
                  <a:pos x="85" y="22"/>
                </a:cxn>
                <a:cxn ang="0">
                  <a:pos x="85" y="29"/>
                </a:cxn>
                <a:cxn ang="0">
                  <a:pos x="80" y="41"/>
                </a:cxn>
                <a:cxn ang="0">
                  <a:pos x="85" y="45"/>
                </a:cxn>
                <a:cxn ang="0">
                  <a:pos x="86" y="55"/>
                </a:cxn>
                <a:cxn ang="0">
                  <a:pos x="85" y="64"/>
                </a:cxn>
                <a:cxn ang="0">
                  <a:pos x="90" y="71"/>
                </a:cxn>
                <a:cxn ang="0">
                  <a:pos x="103" y="78"/>
                </a:cxn>
                <a:cxn ang="0">
                  <a:pos x="131" y="71"/>
                </a:cxn>
                <a:cxn ang="0">
                  <a:pos x="139" y="66"/>
                </a:cxn>
                <a:cxn ang="0">
                  <a:pos x="142" y="75"/>
                </a:cxn>
                <a:cxn ang="0">
                  <a:pos x="139" y="84"/>
                </a:cxn>
                <a:cxn ang="0">
                  <a:pos x="145" y="85"/>
                </a:cxn>
                <a:cxn ang="0">
                  <a:pos x="149" y="86"/>
                </a:cxn>
                <a:cxn ang="0">
                  <a:pos x="154" y="92"/>
                </a:cxn>
                <a:cxn ang="0">
                  <a:pos x="151" y="109"/>
                </a:cxn>
                <a:cxn ang="0">
                  <a:pos x="141" y="125"/>
                </a:cxn>
                <a:cxn ang="0">
                  <a:pos x="136" y="131"/>
                </a:cxn>
                <a:cxn ang="0">
                  <a:pos x="133" y="138"/>
                </a:cxn>
                <a:cxn ang="0">
                  <a:pos x="102" y="132"/>
                </a:cxn>
                <a:cxn ang="0">
                  <a:pos x="93" y="127"/>
                </a:cxn>
                <a:cxn ang="0">
                  <a:pos x="76" y="125"/>
                </a:cxn>
                <a:cxn ang="0">
                  <a:pos x="73" y="107"/>
                </a:cxn>
                <a:cxn ang="0">
                  <a:pos x="68" y="99"/>
                </a:cxn>
                <a:cxn ang="0">
                  <a:pos x="62" y="101"/>
                </a:cxn>
                <a:cxn ang="0">
                  <a:pos x="55" y="105"/>
                </a:cxn>
                <a:cxn ang="0">
                  <a:pos x="42" y="92"/>
                </a:cxn>
                <a:cxn ang="0">
                  <a:pos x="37" y="75"/>
                </a:cxn>
                <a:cxn ang="0">
                  <a:pos x="26" y="62"/>
                </a:cxn>
                <a:cxn ang="0">
                  <a:pos x="9" y="52"/>
                </a:cxn>
                <a:cxn ang="0">
                  <a:pos x="0" y="41"/>
                </a:cxn>
                <a:cxn ang="0">
                  <a:pos x="3" y="39"/>
                </a:cxn>
                <a:cxn ang="0">
                  <a:pos x="6" y="35"/>
                </a:cxn>
                <a:cxn ang="0">
                  <a:pos x="13" y="32"/>
                </a:cxn>
                <a:cxn ang="0">
                  <a:pos x="20" y="36"/>
                </a:cxn>
                <a:cxn ang="0">
                  <a:pos x="25" y="35"/>
                </a:cxn>
                <a:cxn ang="0">
                  <a:pos x="26" y="31"/>
                </a:cxn>
                <a:cxn ang="0">
                  <a:pos x="29" y="28"/>
                </a:cxn>
                <a:cxn ang="0">
                  <a:pos x="35" y="26"/>
                </a:cxn>
                <a:cxn ang="0">
                  <a:pos x="45" y="15"/>
                </a:cxn>
                <a:cxn ang="0">
                  <a:pos x="49" y="9"/>
                </a:cxn>
                <a:cxn ang="0">
                  <a:pos x="55" y="0"/>
                </a:cxn>
              </a:cxnLst>
              <a:rect l="0" t="0" r="r" b="b"/>
              <a:pathLst>
                <a:path w="154" h="138">
                  <a:moveTo>
                    <a:pt x="55" y="0"/>
                  </a:moveTo>
                  <a:lnTo>
                    <a:pt x="58" y="3"/>
                  </a:lnTo>
                  <a:lnTo>
                    <a:pt x="58" y="6"/>
                  </a:lnTo>
                  <a:lnTo>
                    <a:pt x="59" y="9"/>
                  </a:lnTo>
                  <a:lnTo>
                    <a:pt x="59" y="12"/>
                  </a:lnTo>
                  <a:lnTo>
                    <a:pt x="60" y="15"/>
                  </a:lnTo>
                  <a:lnTo>
                    <a:pt x="62" y="16"/>
                  </a:lnTo>
                  <a:lnTo>
                    <a:pt x="68" y="19"/>
                  </a:lnTo>
                  <a:lnTo>
                    <a:pt x="80" y="19"/>
                  </a:lnTo>
                  <a:lnTo>
                    <a:pt x="85" y="22"/>
                  </a:lnTo>
                  <a:lnTo>
                    <a:pt x="86" y="25"/>
                  </a:lnTo>
                  <a:lnTo>
                    <a:pt x="85" y="29"/>
                  </a:lnTo>
                  <a:lnTo>
                    <a:pt x="80" y="38"/>
                  </a:lnTo>
                  <a:lnTo>
                    <a:pt x="80" y="41"/>
                  </a:lnTo>
                  <a:lnTo>
                    <a:pt x="82" y="43"/>
                  </a:lnTo>
                  <a:lnTo>
                    <a:pt x="85" y="45"/>
                  </a:lnTo>
                  <a:lnTo>
                    <a:pt x="86" y="48"/>
                  </a:lnTo>
                  <a:lnTo>
                    <a:pt x="86" y="55"/>
                  </a:lnTo>
                  <a:lnTo>
                    <a:pt x="85" y="58"/>
                  </a:lnTo>
                  <a:lnTo>
                    <a:pt x="85" y="64"/>
                  </a:lnTo>
                  <a:lnTo>
                    <a:pt x="88" y="68"/>
                  </a:lnTo>
                  <a:lnTo>
                    <a:pt x="90" y="71"/>
                  </a:lnTo>
                  <a:lnTo>
                    <a:pt x="99" y="76"/>
                  </a:lnTo>
                  <a:lnTo>
                    <a:pt x="103" y="78"/>
                  </a:lnTo>
                  <a:lnTo>
                    <a:pt x="116" y="78"/>
                  </a:lnTo>
                  <a:lnTo>
                    <a:pt x="131" y="71"/>
                  </a:lnTo>
                  <a:lnTo>
                    <a:pt x="135" y="66"/>
                  </a:lnTo>
                  <a:lnTo>
                    <a:pt x="139" y="66"/>
                  </a:lnTo>
                  <a:lnTo>
                    <a:pt x="142" y="68"/>
                  </a:lnTo>
                  <a:lnTo>
                    <a:pt x="142" y="75"/>
                  </a:lnTo>
                  <a:lnTo>
                    <a:pt x="139" y="81"/>
                  </a:lnTo>
                  <a:lnTo>
                    <a:pt x="139" y="84"/>
                  </a:lnTo>
                  <a:lnTo>
                    <a:pt x="141" y="85"/>
                  </a:lnTo>
                  <a:lnTo>
                    <a:pt x="145" y="85"/>
                  </a:lnTo>
                  <a:lnTo>
                    <a:pt x="148" y="86"/>
                  </a:lnTo>
                  <a:lnTo>
                    <a:pt x="149" y="86"/>
                  </a:lnTo>
                  <a:lnTo>
                    <a:pt x="152" y="89"/>
                  </a:lnTo>
                  <a:lnTo>
                    <a:pt x="154" y="92"/>
                  </a:lnTo>
                  <a:lnTo>
                    <a:pt x="154" y="96"/>
                  </a:lnTo>
                  <a:lnTo>
                    <a:pt x="151" y="109"/>
                  </a:lnTo>
                  <a:lnTo>
                    <a:pt x="145" y="122"/>
                  </a:lnTo>
                  <a:lnTo>
                    <a:pt x="141" y="125"/>
                  </a:lnTo>
                  <a:lnTo>
                    <a:pt x="139" y="128"/>
                  </a:lnTo>
                  <a:lnTo>
                    <a:pt x="136" y="131"/>
                  </a:lnTo>
                  <a:lnTo>
                    <a:pt x="135" y="135"/>
                  </a:lnTo>
                  <a:lnTo>
                    <a:pt x="133" y="138"/>
                  </a:lnTo>
                  <a:lnTo>
                    <a:pt x="125" y="138"/>
                  </a:lnTo>
                  <a:lnTo>
                    <a:pt x="102" y="132"/>
                  </a:lnTo>
                  <a:lnTo>
                    <a:pt x="99" y="129"/>
                  </a:lnTo>
                  <a:lnTo>
                    <a:pt x="93" y="127"/>
                  </a:lnTo>
                  <a:lnTo>
                    <a:pt x="82" y="127"/>
                  </a:lnTo>
                  <a:lnTo>
                    <a:pt x="76" y="125"/>
                  </a:lnTo>
                  <a:lnTo>
                    <a:pt x="73" y="119"/>
                  </a:lnTo>
                  <a:lnTo>
                    <a:pt x="73" y="107"/>
                  </a:lnTo>
                  <a:lnTo>
                    <a:pt x="70" y="101"/>
                  </a:lnTo>
                  <a:lnTo>
                    <a:pt x="68" y="99"/>
                  </a:lnTo>
                  <a:lnTo>
                    <a:pt x="65" y="99"/>
                  </a:lnTo>
                  <a:lnTo>
                    <a:pt x="62" y="101"/>
                  </a:lnTo>
                  <a:lnTo>
                    <a:pt x="58" y="105"/>
                  </a:lnTo>
                  <a:lnTo>
                    <a:pt x="55" y="105"/>
                  </a:lnTo>
                  <a:lnTo>
                    <a:pt x="46" y="99"/>
                  </a:lnTo>
                  <a:lnTo>
                    <a:pt x="42" y="92"/>
                  </a:lnTo>
                  <a:lnTo>
                    <a:pt x="40" y="84"/>
                  </a:lnTo>
                  <a:lnTo>
                    <a:pt x="37" y="75"/>
                  </a:lnTo>
                  <a:lnTo>
                    <a:pt x="33" y="68"/>
                  </a:lnTo>
                  <a:lnTo>
                    <a:pt x="26" y="62"/>
                  </a:lnTo>
                  <a:lnTo>
                    <a:pt x="16" y="58"/>
                  </a:lnTo>
                  <a:lnTo>
                    <a:pt x="9" y="52"/>
                  </a:lnTo>
                  <a:lnTo>
                    <a:pt x="7" y="48"/>
                  </a:lnTo>
                  <a:lnTo>
                    <a:pt x="0" y="41"/>
                  </a:lnTo>
                  <a:lnTo>
                    <a:pt x="2" y="41"/>
                  </a:lnTo>
                  <a:lnTo>
                    <a:pt x="3" y="39"/>
                  </a:lnTo>
                  <a:lnTo>
                    <a:pt x="4" y="36"/>
                  </a:lnTo>
                  <a:lnTo>
                    <a:pt x="6" y="35"/>
                  </a:lnTo>
                  <a:lnTo>
                    <a:pt x="7" y="32"/>
                  </a:lnTo>
                  <a:lnTo>
                    <a:pt x="13" y="32"/>
                  </a:lnTo>
                  <a:lnTo>
                    <a:pt x="15" y="33"/>
                  </a:lnTo>
                  <a:lnTo>
                    <a:pt x="20" y="36"/>
                  </a:lnTo>
                  <a:lnTo>
                    <a:pt x="23" y="36"/>
                  </a:lnTo>
                  <a:lnTo>
                    <a:pt x="25" y="35"/>
                  </a:lnTo>
                  <a:lnTo>
                    <a:pt x="25" y="32"/>
                  </a:lnTo>
                  <a:lnTo>
                    <a:pt x="26" y="31"/>
                  </a:lnTo>
                  <a:lnTo>
                    <a:pt x="27" y="28"/>
                  </a:lnTo>
                  <a:lnTo>
                    <a:pt x="29" y="28"/>
                  </a:lnTo>
                  <a:lnTo>
                    <a:pt x="30" y="26"/>
                  </a:lnTo>
                  <a:lnTo>
                    <a:pt x="35" y="26"/>
                  </a:lnTo>
                  <a:lnTo>
                    <a:pt x="42" y="19"/>
                  </a:lnTo>
                  <a:lnTo>
                    <a:pt x="45" y="15"/>
                  </a:lnTo>
                  <a:lnTo>
                    <a:pt x="46" y="12"/>
                  </a:lnTo>
                  <a:lnTo>
                    <a:pt x="49" y="9"/>
                  </a:lnTo>
                  <a:lnTo>
                    <a:pt x="52" y="3"/>
                  </a:lnTo>
                  <a:lnTo>
                    <a:pt x="55" y="0"/>
                  </a:lnTo>
                  <a:close/>
                </a:path>
              </a:pathLst>
            </a:custGeom>
            <a:solidFill>
              <a:srgbClr val="5F95CA"/>
            </a:solidFill>
            <a:ln w="9525">
              <a:solidFill>
                <a:srgbClr val="DEEBF7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b="1">
                <a:solidFill>
                  <a:prstClr val="black"/>
                </a:solidFill>
              </a:endParaRPr>
            </a:p>
          </p:txBody>
        </p:sp>
        <p:sp>
          <p:nvSpPr>
            <p:cNvPr id="114" name="Freeform 109"/>
            <p:cNvSpPr>
              <a:spLocks/>
            </p:cNvSpPr>
            <p:nvPr/>
          </p:nvSpPr>
          <p:spPr bwMode="auto">
            <a:xfrm>
              <a:off x="1913391" y="3673120"/>
              <a:ext cx="198053" cy="175896"/>
            </a:xfrm>
            <a:custGeom>
              <a:avLst/>
              <a:gdLst/>
              <a:ahLst/>
              <a:cxnLst>
                <a:cxn ang="0">
                  <a:pos x="15" y="0"/>
                </a:cxn>
                <a:cxn ang="0">
                  <a:pos x="26" y="1"/>
                </a:cxn>
                <a:cxn ang="0">
                  <a:pos x="39" y="7"/>
                </a:cxn>
                <a:cxn ang="0">
                  <a:pos x="55" y="17"/>
                </a:cxn>
                <a:cxn ang="0">
                  <a:pos x="66" y="33"/>
                </a:cxn>
                <a:cxn ang="0">
                  <a:pos x="78" y="41"/>
                </a:cxn>
                <a:cxn ang="0">
                  <a:pos x="89" y="46"/>
                </a:cxn>
                <a:cxn ang="0">
                  <a:pos x="105" y="46"/>
                </a:cxn>
                <a:cxn ang="0">
                  <a:pos x="108" y="47"/>
                </a:cxn>
                <a:cxn ang="0">
                  <a:pos x="109" y="49"/>
                </a:cxn>
                <a:cxn ang="0">
                  <a:pos x="115" y="60"/>
                </a:cxn>
                <a:cxn ang="0">
                  <a:pos x="116" y="60"/>
                </a:cxn>
                <a:cxn ang="0">
                  <a:pos x="118" y="59"/>
                </a:cxn>
                <a:cxn ang="0">
                  <a:pos x="119" y="56"/>
                </a:cxn>
                <a:cxn ang="0">
                  <a:pos x="122" y="54"/>
                </a:cxn>
                <a:cxn ang="0">
                  <a:pos x="125" y="54"/>
                </a:cxn>
                <a:cxn ang="0">
                  <a:pos x="126" y="56"/>
                </a:cxn>
                <a:cxn ang="0">
                  <a:pos x="125" y="57"/>
                </a:cxn>
                <a:cxn ang="0">
                  <a:pos x="125" y="60"/>
                </a:cxn>
                <a:cxn ang="0">
                  <a:pos x="124" y="62"/>
                </a:cxn>
                <a:cxn ang="0">
                  <a:pos x="122" y="66"/>
                </a:cxn>
                <a:cxn ang="0">
                  <a:pos x="122" y="70"/>
                </a:cxn>
                <a:cxn ang="0">
                  <a:pos x="124" y="72"/>
                </a:cxn>
                <a:cxn ang="0">
                  <a:pos x="125" y="72"/>
                </a:cxn>
                <a:cxn ang="0">
                  <a:pos x="128" y="74"/>
                </a:cxn>
                <a:cxn ang="0">
                  <a:pos x="128" y="77"/>
                </a:cxn>
                <a:cxn ang="0">
                  <a:pos x="126" y="89"/>
                </a:cxn>
                <a:cxn ang="0">
                  <a:pos x="124" y="100"/>
                </a:cxn>
                <a:cxn ang="0">
                  <a:pos x="115" y="109"/>
                </a:cxn>
                <a:cxn ang="0">
                  <a:pos x="111" y="110"/>
                </a:cxn>
                <a:cxn ang="0">
                  <a:pos x="106" y="110"/>
                </a:cxn>
                <a:cxn ang="0">
                  <a:pos x="105" y="109"/>
                </a:cxn>
                <a:cxn ang="0">
                  <a:pos x="105" y="102"/>
                </a:cxn>
                <a:cxn ang="0">
                  <a:pos x="103" y="100"/>
                </a:cxn>
                <a:cxn ang="0">
                  <a:pos x="101" y="100"/>
                </a:cxn>
                <a:cxn ang="0">
                  <a:pos x="98" y="102"/>
                </a:cxn>
                <a:cxn ang="0">
                  <a:pos x="92" y="102"/>
                </a:cxn>
                <a:cxn ang="0">
                  <a:pos x="91" y="100"/>
                </a:cxn>
                <a:cxn ang="0">
                  <a:pos x="91" y="99"/>
                </a:cxn>
                <a:cxn ang="0">
                  <a:pos x="92" y="97"/>
                </a:cxn>
                <a:cxn ang="0">
                  <a:pos x="92" y="96"/>
                </a:cxn>
                <a:cxn ang="0">
                  <a:pos x="91" y="94"/>
                </a:cxn>
                <a:cxn ang="0">
                  <a:pos x="85" y="96"/>
                </a:cxn>
                <a:cxn ang="0">
                  <a:pos x="76" y="99"/>
                </a:cxn>
                <a:cxn ang="0">
                  <a:pos x="75" y="100"/>
                </a:cxn>
                <a:cxn ang="0">
                  <a:pos x="72" y="102"/>
                </a:cxn>
                <a:cxn ang="0">
                  <a:pos x="71" y="103"/>
                </a:cxn>
                <a:cxn ang="0">
                  <a:pos x="58" y="103"/>
                </a:cxn>
                <a:cxn ang="0">
                  <a:pos x="45" y="100"/>
                </a:cxn>
                <a:cxn ang="0">
                  <a:pos x="36" y="84"/>
                </a:cxn>
                <a:cxn ang="0">
                  <a:pos x="35" y="77"/>
                </a:cxn>
                <a:cxn ang="0">
                  <a:pos x="36" y="69"/>
                </a:cxn>
                <a:cxn ang="0">
                  <a:pos x="39" y="60"/>
                </a:cxn>
                <a:cxn ang="0">
                  <a:pos x="38" y="54"/>
                </a:cxn>
                <a:cxn ang="0">
                  <a:pos x="29" y="51"/>
                </a:cxn>
                <a:cxn ang="0">
                  <a:pos x="16" y="49"/>
                </a:cxn>
                <a:cxn ang="0">
                  <a:pos x="3" y="47"/>
                </a:cxn>
                <a:cxn ang="0">
                  <a:pos x="2" y="49"/>
                </a:cxn>
                <a:cxn ang="0">
                  <a:pos x="2" y="36"/>
                </a:cxn>
                <a:cxn ang="0">
                  <a:pos x="0" y="23"/>
                </a:cxn>
                <a:cxn ang="0">
                  <a:pos x="0" y="11"/>
                </a:cxn>
                <a:cxn ang="0">
                  <a:pos x="3" y="1"/>
                </a:cxn>
                <a:cxn ang="0">
                  <a:pos x="15" y="0"/>
                </a:cxn>
              </a:cxnLst>
              <a:rect l="0" t="0" r="r" b="b"/>
              <a:pathLst>
                <a:path w="128" h="110">
                  <a:moveTo>
                    <a:pt x="15" y="0"/>
                  </a:moveTo>
                  <a:lnTo>
                    <a:pt x="26" y="1"/>
                  </a:lnTo>
                  <a:lnTo>
                    <a:pt x="39" y="7"/>
                  </a:lnTo>
                  <a:lnTo>
                    <a:pt x="55" y="17"/>
                  </a:lnTo>
                  <a:lnTo>
                    <a:pt x="66" y="33"/>
                  </a:lnTo>
                  <a:lnTo>
                    <a:pt x="78" y="41"/>
                  </a:lnTo>
                  <a:lnTo>
                    <a:pt x="89" y="46"/>
                  </a:lnTo>
                  <a:lnTo>
                    <a:pt x="105" y="46"/>
                  </a:lnTo>
                  <a:lnTo>
                    <a:pt x="108" y="47"/>
                  </a:lnTo>
                  <a:lnTo>
                    <a:pt x="109" y="49"/>
                  </a:lnTo>
                  <a:lnTo>
                    <a:pt x="115" y="60"/>
                  </a:lnTo>
                  <a:lnTo>
                    <a:pt x="116" y="60"/>
                  </a:lnTo>
                  <a:lnTo>
                    <a:pt x="118" y="59"/>
                  </a:lnTo>
                  <a:lnTo>
                    <a:pt x="119" y="56"/>
                  </a:lnTo>
                  <a:lnTo>
                    <a:pt x="122" y="54"/>
                  </a:lnTo>
                  <a:lnTo>
                    <a:pt x="125" y="54"/>
                  </a:lnTo>
                  <a:lnTo>
                    <a:pt x="126" y="56"/>
                  </a:lnTo>
                  <a:lnTo>
                    <a:pt x="125" y="57"/>
                  </a:lnTo>
                  <a:lnTo>
                    <a:pt x="125" y="60"/>
                  </a:lnTo>
                  <a:lnTo>
                    <a:pt x="124" y="62"/>
                  </a:lnTo>
                  <a:lnTo>
                    <a:pt x="122" y="66"/>
                  </a:lnTo>
                  <a:lnTo>
                    <a:pt x="122" y="70"/>
                  </a:lnTo>
                  <a:lnTo>
                    <a:pt x="124" y="72"/>
                  </a:lnTo>
                  <a:lnTo>
                    <a:pt x="125" y="72"/>
                  </a:lnTo>
                  <a:lnTo>
                    <a:pt x="128" y="74"/>
                  </a:lnTo>
                  <a:lnTo>
                    <a:pt x="128" y="77"/>
                  </a:lnTo>
                  <a:lnTo>
                    <a:pt x="126" y="89"/>
                  </a:lnTo>
                  <a:lnTo>
                    <a:pt x="124" y="100"/>
                  </a:lnTo>
                  <a:lnTo>
                    <a:pt x="115" y="109"/>
                  </a:lnTo>
                  <a:lnTo>
                    <a:pt x="111" y="110"/>
                  </a:lnTo>
                  <a:lnTo>
                    <a:pt x="106" y="110"/>
                  </a:lnTo>
                  <a:lnTo>
                    <a:pt x="105" y="109"/>
                  </a:lnTo>
                  <a:lnTo>
                    <a:pt x="105" y="102"/>
                  </a:lnTo>
                  <a:lnTo>
                    <a:pt x="103" y="100"/>
                  </a:lnTo>
                  <a:lnTo>
                    <a:pt x="101" y="100"/>
                  </a:lnTo>
                  <a:lnTo>
                    <a:pt x="98" y="102"/>
                  </a:lnTo>
                  <a:lnTo>
                    <a:pt x="92" y="102"/>
                  </a:lnTo>
                  <a:lnTo>
                    <a:pt x="91" y="100"/>
                  </a:lnTo>
                  <a:lnTo>
                    <a:pt x="91" y="99"/>
                  </a:lnTo>
                  <a:lnTo>
                    <a:pt x="92" y="97"/>
                  </a:lnTo>
                  <a:lnTo>
                    <a:pt x="92" y="96"/>
                  </a:lnTo>
                  <a:lnTo>
                    <a:pt x="91" y="94"/>
                  </a:lnTo>
                  <a:lnTo>
                    <a:pt x="85" y="96"/>
                  </a:lnTo>
                  <a:lnTo>
                    <a:pt x="76" y="99"/>
                  </a:lnTo>
                  <a:lnTo>
                    <a:pt x="75" y="100"/>
                  </a:lnTo>
                  <a:lnTo>
                    <a:pt x="72" y="102"/>
                  </a:lnTo>
                  <a:lnTo>
                    <a:pt x="71" y="103"/>
                  </a:lnTo>
                  <a:lnTo>
                    <a:pt x="58" y="103"/>
                  </a:lnTo>
                  <a:lnTo>
                    <a:pt x="45" y="100"/>
                  </a:lnTo>
                  <a:lnTo>
                    <a:pt x="36" y="84"/>
                  </a:lnTo>
                  <a:lnTo>
                    <a:pt x="35" y="77"/>
                  </a:lnTo>
                  <a:lnTo>
                    <a:pt x="36" y="69"/>
                  </a:lnTo>
                  <a:lnTo>
                    <a:pt x="39" y="60"/>
                  </a:lnTo>
                  <a:lnTo>
                    <a:pt x="38" y="54"/>
                  </a:lnTo>
                  <a:lnTo>
                    <a:pt x="29" y="51"/>
                  </a:lnTo>
                  <a:lnTo>
                    <a:pt x="16" y="49"/>
                  </a:lnTo>
                  <a:lnTo>
                    <a:pt x="3" y="47"/>
                  </a:lnTo>
                  <a:lnTo>
                    <a:pt x="2" y="49"/>
                  </a:lnTo>
                  <a:lnTo>
                    <a:pt x="2" y="36"/>
                  </a:lnTo>
                  <a:lnTo>
                    <a:pt x="0" y="23"/>
                  </a:lnTo>
                  <a:lnTo>
                    <a:pt x="0" y="11"/>
                  </a:lnTo>
                  <a:lnTo>
                    <a:pt x="3" y="1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5F95CA"/>
            </a:solidFill>
            <a:ln w="9525">
              <a:solidFill>
                <a:srgbClr val="DEEBF7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b="1">
                <a:solidFill>
                  <a:prstClr val="black"/>
                </a:solidFill>
              </a:endParaRPr>
            </a:p>
          </p:txBody>
        </p:sp>
        <p:sp>
          <p:nvSpPr>
            <p:cNvPr id="115" name="Freeform 110"/>
            <p:cNvSpPr>
              <a:spLocks/>
            </p:cNvSpPr>
            <p:nvPr/>
          </p:nvSpPr>
          <p:spPr bwMode="auto">
            <a:xfrm>
              <a:off x="1825196" y="3748275"/>
              <a:ext cx="157823" cy="147113"/>
            </a:xfrm>
            <a:custGeom>
              <a:avLst/>
              <a:gdLst/>
              <a:ahLst/>
              <a:cxnLst>
                <a:cxn ang="0">
                  <a:pos x="60" y="0"/>
                </a:cxn>
                <a:cxn ang="0">
                  <a:pos x="73" y="2"/>
                </a:cxn>
                <a:cxn ang="0">
                  <a:pos x="86" y="4"/>
                </a:cxn>
                <a:cxn ang="0">
                  <a:pos x="95" y="7"/>
                </a:cxn>
                <a:cxn ang="0">
                  <a:pos x="96" y="13"/>
                </a:cxn>
                <a:cxn ang="0">
                  <a:pos x="93" y="22"/>
                </a:cxn>
                <a:cxn ang="0">
                  <a:pos x="92" y="30"/>
                </a:cxn>
                <a:cxn ang="0">
                  <a:pos x="93" y="37"/>
                </a:cxn>
                <a:cxn ang="0">
                  <a:pos x="102" y="53"/>
                </a:cxn>
                <a:cxn ang="0">
                  <a:pos x="97" y="53"/>
                </a:cxn>
                <a:cxn ang="0">
                  <a:pos x="93" y="52"/>
                </a:cxn>
                <a:cxn ang="0">
                  <a:pos x="80" y="52"/>
                </a:cxn>
                <a:cxn ang="0">
                  <a:pos x="70" y="53"/>
                </a:cxn>
                <a:cxn ang="0">
                  <a:pos x="64" y="56"/>
                </a:cxn>
                <a:cxn ang="0">
                  <a:pos x="60" y="62"/>
                </a:cxn>
                <a:cxn ang="0">
                  <a:pos x="60" y="63"/>
                </a:cxn>
                <a:cxn ang="0">
                  <a:pos x="62" y="63"/>
                </a:cxn>
                <a:cxn ang="0">
                  <a:pos x="66" y="68"/>
                </a:cxn>
                <a:cxn ang="0">
                  <a:pos x="66" y="73"/>
                </a:cxn>
                <a:cxn ang="0">
                  <a:pos x="59" y="82"/>
                </a:cxn>
                <a:cxn ang="0">
                  <a:pos x="49" y="89"/>
                </a:cxn>
                <a:cxn ang="0">
                  <a:pos x="39" y="92"/>
                </a:cxn>
                <a:cxn ang="0">
                  <a:pos x="34" y="92"/>
                </a:cxn>
                <a:cxn ang="0">
                  <a:pos x="33" y="90"/>
                </a:cxn>
                <a:cxn ang="0">
                  <a:pos x="33" y="88"/>
                </a:cxn>
                <a:cxn ang="0">
                  <a:pos x="31" y="86"/>
                </a:cxn>
                <a:cxn ang="0">
                  <a:pos x="31" y="85"/>
                </a:cxn>
                <a:cxn ang="0">
                  <a:pos x="30" y="83"/>
                </a:cxn>
                <a:cxn ang="0">
                  <a:pos x="27" y="82"/>
                </a:cxn>
                <a:cxn ang="0">
                  <a:pos x="19" y="85"/>
                </a:cxn>
                <a:cxn ang="0">
                  <a:pos x="16" y="88"/>
                </a:cxn>
                <a:cxn ang="0">
                  <a:pos x="16" y="90"/>
                </a:cxn>
                <a:cxn ang="0">
                  <a:pos x="14" y="90"/>
                </a:cxn>
                <a:cxn ang="0">
                  <a:pos x="14" y="83"/>
                </a:cxn>
                <a:cxn ang="0">
                  <a:pos x="13" y="79"/>
                </a:cxn>
                <a:cxn ang="0">
                  <a:pos x="11" y="76"/>
                </a:cxn>
                <a:cxn ang="0">
                  <a:pos x="9" y="73"/>
                </a:cxn>
                <a:cxn ang="0">
                  <a:pos x="0" y="73"/>
                </a:cxn>
                <a:cxn ang="0">
                  <a:pos x="6" y="60"/>
                </a:cxn>
                <a:cxn ang="0">
                  <a:pos x="9" y="47"/>
                </a:cxn>
                <a:cxn ang="0">
                  <a:pos x="9" y="43"/>
                </a:cxn>
                <a:cxn ang="0">
                  <a:pos x="7" y="40"/>
                </a:cxn>
                <a:cxn ang="0">
                  <a:pos x="4" y="37"/>
                </a:cxn>
                <a:cxn ang="0">
                  <a:pos x="1" y="36"/>
                </a:cxn>
                <a:cxn ang="0">
                  <a:pos x="11" y="35"/>
                </a:cxn>
                <a:cxn ang="0">
                  <a:pos x="23" y="33"/>
                </a:cxn>
                <a:cxn ang="0">
                  <a:pos x="26" y="33"/>
                </a:cxn>
                <a:cxn ang="0">
                  <a:pos x="31" y="36"/>
                </a:cxn>
                <a:cxn ang="0">
                  <a:pos x="34" y="36"/>
                </a:cxn>
                <a:cxn ang="0">
                  <a:pos x="37" y="33"/>
                </a:cxn>
                <a:cxn ang="0">
                  <a:pos x="37" y="23"/>
                </a:cxn>
                <a:cxn ang="0">
                  <a:pos x="39" y="20"/>
                </a:cxn>
                <a:cxn ang="0">
                  <a:pos x="42" y="17"/>
                </a:cxn>
                <a:cxn ang="0">
                  <a:pos x="50" y="13"/>
                </a:cxn>
                <a:cxn ang="0">
                  <a:pos x="53" y="10"/>
                </a:cxn>
                <a:cxn ang="0">
                  <a:pos x="56" y="6"/>
                </a:cxn>
                <a:cxn ang="0">
                  <a:pos x="57" y="3"/>
                </a:cxn>
                <a:cxn ang="0">
                  <a:pos x="60" y="0"/>
                </a:cxn>
              </a:cxnLst>
              <a:rect l="0" t="0" r="r" b="b"/>
              <a:pathLst>
                <a:path w="102" h="92">
                  <a:moveTo>
                    <a:pt x="60" y="0"/>
                  </a:moveTo>
                  <a:lnTo>
                    <a:pt x="73" y="2"/>
                  </a:lnTo>
                  <a:lnTo>
                    <a:pt x="86" y="4"/>
                  </a:lnTo>
                  <a:lnTo>
                    <a:pt x="95" y="7"/>
                  </a:lnTo>
                  <a:lnTo>
                    <a:pt x="96" y="13"/>
                  </a:lnTo>
                  <a:lnTo>
                    <a:pt x="93" y="22"/>
                  </a:lnTo>
                  <a:lnTo>
                    <a:pt x="92" y="30"/>
                  </a:lnTo>
                  <a:lnTo>
                    <a:pt x="93" y="37"/>
                  </a:lnTo>
                  <a:lnTo>
                    <a:pt x="102" y="53"/>
                  </a:lnTo>
                  <a:lnTo>
                    <a:pt x="97" y="53"/>
                  </a:lnTo>
                  <a:lnTo>
                    <a:pt x="93" y="52"/>
                  </a:lnTo>
                  <a:lnTo>
                    <a:pt x="80" y="52"/>
                  </a:lnTo>
                  <a:lnTo>
                    <a:pt x="70" y="53"/>
                  </a:lnTo>
                  <a:lnTo>
                    <a:pt x="64" y="56"/>
                  </a:lnTo>
                  <a:lnTo>
                    <a:pt x="60" y="62"/>
                  </a:lnTo>
                  <a:lnTo>
                    <a:pt x="60" y="63"/>
                  </a:lnTo>
                  <a:lnTo>
                    <a:pt x="62" y="63"/>
                  </a:lnTo>
                  <a:lnTo>
                    <a:pt x="66" y="68"/>
                  </a:lnTo>
                  <a:lnTo>
                    <a:pt x="66" y="73"/>
                  </a:lnTo>
                  <a:lnTo>
                    <a:pt x="59" y="82"/>
                  </a:lnTo>
                  <a:lnTo>
                    <a:pt x="49" y="89"/>
                  </a:lnTo>
                  <a:lnTo>
                    <a:pt x="39" y="92"/>
                  </a:lnTo>
                  <a:lnTo>
                    <a:pt x="34" y="92"/>
                  </a:lnTo>
                  <a:lnTo>
                    <a:pt x="33" y="90"/>
                  </a:lnTo>
                  <a:lnTo>
                    <a:pt x="33" y="88"/>
                  </a:lnTo>
                  <a:lnTo>
                    <a:pt x="31" y="86"/>
                  </a:lnTo>
                  <a:lnTo>
                    <a:pt x="31" y="85"/>
                  </a:lnTo>
                  <a:lnTo>
                    <a:pt x="30" y="83"/>
                  </a:lnTo>
                  <a:lnTo>
                    <a:pt x="27" y="82"/>
                  </a:lnTo>
                  <a:lnTo>
                    <a:pt x="19" y="85"/>
                  </a:lnTo>
                  <a:lnTo>
                    <a:pt x="16" y="88"/>
                  </a:lnTo>
                  <a:lnTo>
                    <a:pt x="16" y="90"/>
                  </a:lnTo>
                  <a:lnTo>
                    <a:pt x="14" y="90"/>
                  </a:lnTo>
                  <a:lnTo>
                    <a:pt x="14" y="83"/>
                  </a:lnTo>
                  <a:lnTo>
                    <a:pt x="13" y="79"/>
                  </a:lnTo>
                  <a:lnTo>
                    <a:pt x="11" y="76"/>
                  </a:lnTo>
                  <a:lnTo>
                    <a:pt x="9" y="73"/>
                  </a:lnTo>
                  <a:lnTo>
                    <a:pt x="0" y="73"/>
                  </a:lnTo>
                  <a:lnTo>
                    <a:pt x="6" y="60"/>
                  </a:lnTo>
                  <a:lnTo>
                    <a:pt x="9" y="47"/>
                  </a:lnTo>
                  <a:lnTo>
                    <a:pt x="9" y="43"/>
                  </a:lnTo>
                  <a:lnTo>
                    <a:pt x="7" y="40"/>
                  </a:lnTo>
                  <a:lnTo>
                    <a:pt x="4" y="37"/>
                  </a:lnTo>
                  <a:lnTo>
                    <a:pt x="1" y="36"/>
                  </a:lnTo>
                  <a:lnTo>
                    <a:pt x="11" y="35"/>
                  </a:lnTo>
                  <a:lnTo>
                    <a:pt x="23" y="33"/>
                  </a:lnTo>
                  <a:lnTo>
                    <a:pt x="26" y="33"/>
                  </a:lnTo>
                  <a:lnTo>
                    <a:pt x="31" y="36"/>
                  </a:lnTo>
                  <a:lnTo>
                    <a:pt x="34" y="36"/>
                  </a:lnTo>
                  <a:lnTo>
                    <a:pt x="37" y="33"/>
                  </a:lnTo>
                  <a:lnTo>
                    <a:pt x="37" y="23"/>
                  </a:lnTo>
                  <a:lnTo>
                    <a:pt x="39" y="20"/>
                  </a:lnTo>
                  <a:lnTo>
                    <a:pt x="42" y="17"/>
                  </a:lnTo>
                  <a:lnTo>
                    <a:pt x="50" y="13"/>
                  </a:lnTo>
                  <a:lnTo>
                    <a:pt x="53" y="10"/>
                  </a:lnTo>
                  <a:lnTo>
                    <a:pt x="56" y="6"/>
                  </a:lnTo>
                  <a:lnTo>
                    <a:pt x="57" y="3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5F95CA"/>
            </a:solidFill>
            <a:ln w="9525">
              <a:solidFill>
                <a:srgbClr val="DEEBF7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b="1">
                <a:solidFill>
                  <a:prstClr val="black"/>
                </a:solidFill>
              </a:endParaRPr>
            </a:p>
          </p:txBody>
        </p:sp>
        <p:sp>
          <p:nvSpPr>
            <p:cNvPr id="116" name="Freeform 111"/>
            <p:cNvSpPr>
              <a:spLocks/>
            </p:cNvSpPr>
            <p:nvPr/>
          </p:nvSpPr>
          <p:spPr bwMode="auto">
            <a:xfrm>
              <a:off x="1673562" y="3196600"/>
              <a:ext cx="233640" cy="231864"/>
            </a:xfrm>
            <a:custGeom>
              <a:avLst/>
              <a:gdLst/>
              <a:ahLst/>
              <a:cxnLst>
                <a:cxn ang="0">
                  <a:pos x="81" y="0"/>
                </a:cxn>
                <a:cxn ang="0">
                  <a:pos x="82" y="10"/>
                </a:cxn>
                <a:cxn ang="0">
                  <a:pos x="84" y="21"/>
                </a:cxn>
                <a:cxn ang="0">
                  <a:pos x="94" y="23"/>
                </a:cxn>
                <a:cxn ang="0">
                  <a:pos x="104" y="26"/>
                </a:cxn>
                <a:cxn ang="0">
                  <a:pos x="109" y="31"/>
                </a:cxn>
                <a:cxn ang="0">
                  <a:pos x="111" y="36"/>
                </a:cxn>
                <a:cxn ang="0">
                  <a:pos x="114" y="38"/>
                </a:cxn>
                <a:cxn ang="0">
                  <a:pos x="117" y="43"/>
                </a:cxn>
                <a:cxn ang="0">
                  <a:pos x="121" y="44"/>
                </a:cxn>
                <a:cxn ang="0">
                  <a:pos x="128" y="44"/>
                </a:cxn>
                <a:cxn ang="0">
                  <a:pos x="131" y="43"/>
                </a:cxn>
                <a:cxn ang="0">
                  <a:pos x="132" y="43"/>
                </a:cxn>
                <a:cxn ang="0">
                  <a:pos x="135" y="41"/>
                </a:cxn>
                <a:cxn ang="0">
                  <a:pos x="138" y="41"/>
                </a:cxn>
                <a:cxn ang="0">
                  <a:pos x="141" y="48"/>
                </a:cxn>
                <a:cxn ang="0">
                  <a:pos x="141" y="59"/>
                </a:cxn>
                <a:cxn ang="0">
                  <a:pos x="140" y="70"/>
                </a:cxn>
                <a:cxn ang="0">
                  <a:pos x="140" y="81"/>
                </a:cxn>
                <a:cxn ang="0">
                  <a:pos x="142" y="93"/>
                </a:cxn>
                <a:cxn ang="0">
                  <a:pos x="151" y="102"/>
                </a:cxn>
                <a:cxn ang="0">
                  <a:pos x="141" y="110"/>
                </a:cxn>
                <a:cxn ang="0">
                  <a:pos x="131" y="116"/>
                </a:cxn>
                <a:cxn ang="0">
                  <a:pos x="119" y="122"/>
                </a:cxn>
                <a:cxn ang="0">
                  <a:pos x="109" y="132"/>
                </a:cxn>
                <a:cxn ang="0">
                  <a:pos x="99" y="137"/>
                </a:cxn>
                <a:cxn ang="0">
                  <a:pos x="86" y="140"/>
                </a:cxn>
                <a:cxn ang="0">
                  <a:pos x="72" y="140"/>
                </a:cxn>
                <a:cxn ang="0">
                  <a:pos x="69" y="139"/>
                </a:cxn>
                <a:cxn ang="0">
                  <a:pos x="65" y="137"/>
                </a:cxn>
                <a:cxn ang="0">
                  <a:pos x="62" y="134"/>
                </a:cxn>
                <a:cxn ang="0">
                  <a:pos x="46" y="134"/>
                </a:cxn>
                <a:cxn ang="0">
                  <a:pos x="38" y="137"/>
                </a:cxn>
                <a:cxn ang="0">
                  <a:pos x="33" y="140"/>
                </a:cxn>
                <a:cxn ang="0">
                  <a:pos x="31" y="145"/>
                </a:cxn>
                <a:cxn ang="0">
                  <a:pos x="25" y="139"/>
                </a:cxn>
                <a:cxn ang="0">
                  <a:pos x="18" y="133"/>
                </a:cxn>
                <a:cxn ang="0">
                  <a:pos x="11" y="129"/>
                </a:cxn>
                <a:cxn ang="0">
                  <a:pos x="5" y="122"/>
                </a:cxn>
                <a:cxn ang="0">
                  <a:pos x="0" y="113"/>
                </a:cxn>
                <a:cxn ang="0">
                  <a:pos x="2" y="110"/>
                </a:cxn>
                <a:cxn ang="0">
                  <a:pos x="2" y="109"/>
                </a:cxn>
                <a:cxn ang="0">
                  <a:pos x="3" y="106"/>
                </a:cxn>
                <a:cxn ang="0">
                  <a:pos x="19" y="96"/>
                </a:cxn>
                <a:cxn ang="0">
                  <a:pos x="32" y="84"/>
                </a:cxn>
                <a:cxn ang="0">
                  <a:pos x="33" y="81"/>
                </a:cxn>
                <a:cxn ang="0">
                  <a:pos x="33" y="69"/>
                </a:cxn>
                <a:cxn ang="0">
                  <a:pos x="35" y="66"/>
                </a:cxn>
                <a:cxn ang="0">
                  <a:pos x="38" y="63"/>
                </a:cxn>
                <a:cxn ang="0">
                  <a:pos x="41" y="59"/>
                </a:cxn>
                <a:cxn ang="0">
                  <a:pos x="43" y="53"/>
                </a:cxn>
                <a:cxn ang="0">
                  <a:pos x="43" y="50"/>
                </a:cxn>
                <a:cxn ang="0">
                  <a:pos x="46" y="41"/>
                </a:cxn>
                <a:cxn ang="0">
                  <a:pos x="51" y="34"/>
                </a:cxn>
                <a:cxn ang="0">
                  <a:pos x="58" y="30"/>
                </a:cxn>
                <a:cxn ang="0">
                  <a:pos x="66" y="24"/>
                </a:cxn>
                <a:cxn ang="0">
                  <a:pos x="75" y="20"/>
                </a:cxn>
                <a:cxn ang="0">
                  <a:pos x="78" y="11"/>
                </a:cxn>
                <a:cxn ang="0">
                  <a:pos x="81" y="0"/>
                </a:cxn>
              </a:cxnLst>
              <a:rect l="0" t="0" r="r" b="b"/>
              <a:pathLst>
                <a:path w="151" h="145">
                  <a:moveTo>
                    <a:pt x="81" y="0"/>
                  </a:moveTo>
                  <a:lnTo>
                    <a:pt x="82" y="10"/>
                  </a:lnTo>
                  <a:lnTo>
                    <a:pt x="84" y="21"/>
                  </a:lnTo>
                  <a:lnTo>
                    <a:pt x="94" y="23"/>
                  </a:lnTo>
                  <a:lnTo>
                    <a:pt x="104" y="26"/>
                  </a:lnTo>
                  <a:lnTo>
                    <a:pt x="109" y="31"/>
                  </a:lnTo>
                  <a:lnTo>
                    <a:pt x="111" y="36"/>
                  </a:lnTo>
                  <a:lnTo>
                    <a:pt x="114" y="38"/>
                  </a:lnTo>
                  <a:lnTo>
                    <a:pt x="117" y="43"/>
                  </a:lnTo>
                  <a:lnTo>
                    <a:pt x="121" y="44"/>
                  </a:lnTo>
                  <a:lnTo>
                    <a:pt x="128" y="44"/>
                  </a:lnTo>
                  <a:lnTo>
                    <a:pt x="131" y="43"/>
                  </a:lnTo>
                  <a:lnTo>
                    <a:pt x="132" y="43"/>
                  </a:lnTo>
                  <a:lnTo>
                    <a:pt x="135" y="41"/>
                  </a:lnTo>
                  <a:lnTo>
                    <a:pt x="138" y="41"/>
                  </a:lnTo>
                  <a:lnTo>
                    <a:pt x="141" y="48"/>
                  </a:lnTo>
                  <a:lnTo>
                    <a:pt x="141" y="59"/>
                  </a:lnTo>
                  <a:lnTo>
                    <a:pt x="140" y="70"/>
                  </a:lnTo>
                  <a:lnTo>
                    <a:pt x="140" y="81"/>
                  </a:lnTo>
                  <a:lnTo>
                    <a:pt x="142" y="93"/>
                  </a:lnTo>
                  <a:lnTo>
                    <a:pt x="151" y="102"/>
                  </a:lnTo>
                  <a:lnTo>
                    <a:pt x="141" y="110"/>
                  </a:lnTo>
                  <a:lnTo>
                    <a:pt x="131" y="116"/>
                  </a:lnTo>
                  <a:lnTo>
                    <a:pt x="119" y="122"/>
                  </a:lnTo>
                  <a:lnTo>
                    <a:pt x="109" y="132"/>
                  </a:lnTo>
                  <a:lnTo>
                    <a:pt x="99" y="137"/>
                  </a:lnTo>
                  <a:lnTo>
                    <a:pt x="86" y="140"/>
                  </a:lnTo>
                  <a:lnTo>
                    <a:pt x="72" y="140"/>
                  </a:lnTo>
                  <a:lnTo>
                    <a:pt x="69" y="139"/>
                  </a:lnTo>
                  <a:lnTo>
                    <a:pt x="65" y="137"/>
                  </a:lnTo>
                  <a:lnTo>
                    <a:pt x="62" y="134"/>
                  </a:lnTo>
                  <a:lnTo>
                    <a:pt x="46" y="134"/>
                  </a:lnTo>
                  <a:lnTo>
                    <a:pt x="38" y="137"/>
                  </a:lnTo>
                  <a:lnTo>
                    <a:pt x="33" y="140"/>
                  </a:lnTo>
                  <a:lnTo>
                    <a:pt x="31" y="145"/>
                  </a:lnTo>
                  <a:lnTo>
                    <a:pt x="25" y="139"/>
                  </a:lnTo>
                  <a:lnTo>
                    <a:pt x="18" y="133"/>
                  </a:lnTo>
                  <a:lnTo>
                    <a:pt x="11" y="129"/>
                  </a:lnTo>
                  <a:lnTo>
                    <a:pt x="5" y="122"/>
                  </a:lnTo>
                  <a:lnTo>
                    <a:pt x="0" y="113"/>
                  </a:lnTo>
                  <a:lnTo>
                    <a:pt x="2" y="110"/>
                  </a:lnTo>
                  <a:lnTo>
                    <a:pt x="2" y="109"/>
                  </a:lnTo>
                  <a:lnTo>
                    <a:pt x="3" y="106"/>
                  </a:lnTo>
                  <a:lnTo>
                    <a:pt x="19" y="96"/>
                  </a:lnTo>
                  <a:lnTo>
                    <a:pt x="32" y="84"/>
                  </a:lnTo>
                  <a:lnTo>
                    <a:pt x="33" y="81"/>
                  </a:lnTo>
                  <a:lnTo>
                    <a:pt x="33" y="69"/>
                  </a:lnTo>
                  <a:lnTo>
                    <a:pt x="35" y="66"/>
                  </a:lnTo>
                  <a:lnTo>
                    <a:pt x="38" y="63"/>
                  </a:lnTo>
                  <a:lnTo>
                    <a:pt x="41" y="59"/>
                  </a:lnTo>
                  <a:lnTo>
                    <a:pt x="43" y="53"/>
                  </a:lnTo>
                  <a:lnTo>
                    <a:pt x="43" y="50"/>
                  </a:lnTo>
                  <a:lnTo>
                    <a:pt x="46" y="41"/>
                  </a:lnTo>
                  <a:lnTo>
                    <a:pt x="51" y="34"/>
                  </a:lnTo>
                  <a:lnTo>
                    <a:pt x="58" y="30"/>
                  </a:lnTo>
                  <a:lnTo>
                    <a:pt x="66" y="24"/>
                  </a:lnTo>
                  <a:lnTo>
                    <a:pt x="75" y="20"/>
                  </a:lnTo>
                  <a:lnTo>
                    <a:pt x="78" y="11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9DA8BE"/>
            </a:solidFill>
            <a:ln w="9525">
              <a:solidFill>
                <a:srgbClr val="DEEBF7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17" name="Freeform 112"/>
            <p:cNvSpPr>
              <a:spLocks/>
            </p:cNvSpPr>
            <p:nvPr/>
          </p:nvSpPr>
          <p:spPr bwMode="auto">
            <a:xfrm>
              <a:off x="1716886" y="3410874"/>
              <a:ext cx="210431" cy="167902"/>
            </a:xfrm>
            <a:custGeom>
              <a:avLst/>
              <a:gdLst/>
              <a:ahLst/>
              <a:cxnLst>
                <a:cxn ang="0">
                  <a:pos x="34" y="0"/>
                </a:cxn>
                <a:cxn ang="0">
                  <a:pos x="41" y="5"/>
                </a:cxn>
                <a:cxn ang="0">
                  <a:pos x="57" y="13"/>
                </a:cxn>
                <a:cxn ang="0">
                  <a:pos x="80" y="32"/>
                </a:cxn>
                <a:cxn ang="0">
                  <a:pos x="86" y="33"/>
                </a:cxn>
                <a:cxn ang="0">
                  <a:pos x="93" y="31"/>
                </a:cxn>
                <a:cxn ang="0">
                  <a:pos x="100" y="32"/>
                </a:cxn>
                <a:cxn ang="0">
                  <a:pos x="103" y="45"/>
                </a:cxn>
                <a:cxn ang="0">
                  <a:pos x="117" y="54"/>
                </a:cxn>
                <a:cxn ang="0">
                  <a:pos x="116" y="59"/>
                </a:cxn>
                <a:cxn ang="0">
                  <a:pos x="112" y="65"/>
                </a:cxn>
                <a:cxn ang="0">
                  <a:pos x="110" y="69"/>
                </a:cxn>
                <a:cxn ang="0">
                  <a:pos x="120" y="66"/>
                </a:cxn>
                <a:cxn ang="0">
                  <a:pos x="132" y="71"/>
                </a:cxn>
                <a:cxn ang="0">
                  <a:pos x="136" y="81"/>
                </a:cxn>
                <a:cxn ang="0">
                  <a:pos x="94" y="94"/>
                </a:cxn>
                <a:cxn ang="0">
                  <a:pos x="73" y="104"/>
                </a:cxn>
                <a:cxn ang="0">
                  <a:pos x="58" y="101"/>
                </a:cxn>
                <a:cxn ang="0">
                  <a:pos x="53" y="95"/>
                </a:cxn>
                <a:cxn ang="0">
                  <a:pos x="48" y="92"/>
                </a:cxn>
                <a:cxn ang="0">
                  <a:pos x="47" y="85"/>
                </a:cxn>
                <a:cxn ang="0">
                  <a:pos x="40" y="79"/>
                </a:cxn>
                <a:cxn ang="0">
                  <a:pos x="28" y="75"/>
                </a:cxn>
                <a:cxn ang="0">
                  <a:pos x="31" y="71"/>
                </a:cxn>
                <a:cxn ang="0">
                  <a:pos x="27" y="64"/>
                </a:cxn>
                <a:cxn ang="0">
                  <a:pos x="20" y="52"/>
                </a:cxn>
                <a:cxn ang="0">
                  <a:pos x="17" y="36"/>
                </a:cxn>
                <a:cxn ang="0">
                  <a:pos x="13" y="35"/>
                </a:cxn>
                <a:cxn ang="0">
                  <a:pos x="3" y="36"/>
                </a:cxn>
                <a:cxn ang="0">
                  <a:pos x="1" y="26"/>
                </a:cxn>
                <a:cxn ang="0">
                  <a:pos x="3" y="11"/>
                </a:cxn>
                <a:cxn ang="0">
                  <a:pos x="10" y="3"/>
                </a:cxn>
              </a:cxnLst>
              <a:rect l="0" t="0" r="r" b="b"/>
              <a:pathLst>
                <a:path w="136" h="105">
                  <a:moveTo>
                    <a:pt x="18" y="0"/>
                  </a:moveTo>
                  <a:lnTo>
                    <a:pt x="34" y="0"/>
                  </a:lnTo>
                  <a:lnTo>
                    <a:pt x="37" y="3"/>
                  </a:lnTo>
                  <a:lnTo>
                    <a:pt x="41" y="5"/>
                  </a:lnTo>
                  <a:lnTo>
                    <a:pt x="44" y="6"/>
                  </a:lnTo>
                  <a:lnTo>
                    <a:pt x="57" y="13"/>
                  </a:lnTo>
                  <a:lnTo>
                    <a:pt x="70" y="22"/>
                  </a:lnTo>
                  <a:lnTo>
                    <a:pt x="80" y="32"/>
                  </a:lnTo>
                  <a:lnTo>
                    <a:pt x="83" y="33"/>
                  </a:lnTo>
                  <a:lnTo>
                    <a:pt x="86" y="33"/>
                  </a:lnTo>
                  <a:lnTo>
                    <a:pt x="89" y="32"/>
                  </a:lnTo>
                  <a:lnTo>
                    <a:pt x="93" y="31"/>
                  </a:lnTo>
                  <a:lnTo>
                    <a:pt x="99" y="31"/>
                  </a:lnTo>
                  <a:lnTo>
                    <a:pt x="100" y="32"/>
                  </a:lnTo>
                  <a:lnTo>
                    <a:pt x="100" y="43"/>
                  </a:lnTo>
                  <a:lnTo>
                    <a:pt x="103" y="45"/>
                  </a:lnTo>
                  <a:lnTo>
                    <a:pt x="112" y="48"/>
                  </a:lnTo>
                  <a:lnTo>
                    <a:pt x="117" y="54"/>
                  </a:lnTo>
                  <a:lnTo>
                    <a:pt x="117" y="56"/>
                  </a:lnTo>
                  <a:lnTo>
                    <a:pt x="116" y="59"/>
                  </a:lnTo>
                  <a:lnTo>
                    <a:pt x="113" y="62"/>
                  </a:lnTo>
                  <a:lnTo>
                    <a:pt x="112" y="65"/>
                  </a:lnTo>
                  <a:lnTo>
                    <a:pt x="110" y="66"/>
                  </a:lnTo>
                  <a:lnTo>
                    <a:pt x="110" y="69"/>
                  </a:lnTo>
                  <a:lnTo>
                    <a:pt x="114" y="69"/>
                  </a:lnTo>
                  <a:lnTo>
                    <a:pt x="120" y="66"/>
                  </a:lnTo>
                  <a:lnTo>
                    <a:pt x="127" y="66"/>
                  </a:lnTo>
                  <a:lnTo>
                    <a:pt x="132" y="71"/>
                  </a:lnTo>
                  <a:lnTo>
                    <a:pt x="134" y="75"/>
                  </a:lnTo>
                  <a:lnTo>
                    <a:pt x="136" y="81"/>
                  </a:lnTo>
                  <a:lnTo>
                    <a:pt x="127" y="85"/>
                  </a:lnTo>
                  <a:lnTo>
                    <a:pt x="94" y="94"/>
                  </a:lnTo>
                  <a:lnTo>
                    <a:pt x="83" y="99"/>
                  </a:lnTo>
                  <a:lnTo>
                    <a:pt x="73" y="104"/>
                  </a:lnTo>
                  <a:lnTo>
                    <a:pt x="63" y="105"/>
                  </a:lnTo>
                  <a:lnTo>
                    <a:pt x="58" y="101"/>
                  </a:lnTo>
                  <a:lnTo>
                    <a:pt x="56" y="97"/>
                  </a:lnTo>
                  <a:lnTo>
                    <a:pt x="53" y="95"/>
                  </a:lnTo>
                  <a:lnTo>
                    <a:pt x="51" y="94"/>
                  </a:lnTo>
                  <a:lnTo>
                    <a:pt x="48" y="92"/>
                  </a:lnTo>
                  <a:lnTo>
                    <a:pt x="47" y="91"/>
                  </a:lnTo>
                  <a:lnTo>
                    <a:pt x="47" y="85"/>
                  </a:lnTo>
                  <a:lnTo>
                    <a:pt x="43" y="81"/>
                  </a:lnTo>
                  <a:lnTo>
                    <a:pt x="40" y="79"/>
                  </a:lnTo>
                  <a:lnTo>
                    <a:pt x="31" y="76"/>
                  </a:lnTo>
                  <a:lnTo>
                    <a:pt x="28" y="75"/>
                  </a:lnTo>
                  <a:lnTo>
                    <a:pt x="28" y="74"/>
                  </a:lnTo>
                  <a:lnTo>
                    <a:pt x="31" y="71"/>
                  </a:lnTo>
                  <a:lnTo>
                    <a:pt x="31" y="68"/>
                  </a:lnTo>
                  <a:lnTo>
                    <a:pt x="27" y="64"/>
                  </a:lnTo>
                  <a:lnTo>
                    <a:pt x="23" y="61"/>
                  </a:lnTo>
                  <a:lnTo>
                    <a:pt x="20" y="52"/>
                  </a:lnTo>
                  <a:lnTo>
                    <a:pt x="18" y="43"/>
                  </a:lnTo>
                  <a:lnTo>
                    <a:pt x="17" y="36"/>
                  </a:lnTo>
                  <a:lnTo>
                    <a:pt x="15" y="35"/>
                  </a:lnTo>
                  <a:lnTo>
                    <a:pt x="13" y="35"/>
                  </a:lnTo>
                  <a:lnTo>
                    <a:pt x="10" y="36"/>
                  </a:lnTo>
                  <a:lnTo>
                    <a:pt x="3" y="36"/>
                  </a:lnTo>
                  <a:lnTo>
                    <a:pt x="0" y="33"/>
                  </a:lnTo>
                  <a:lnTo>
                    <a:pt x="1" y="26"/>
                  </a:lnTo>
                  <a:lnTo>
                    <a:pt x="4" y="19"/>
                  </a:lnTo>
                  <a:lnTo>
                    <a:pt x="3" y="11"/>
                  </a:lnTo>
                  <a:lnTo>
                    <a:pt x="5" y="6"/>
                  </a:lnTo>
                  <a:lnTo>
                    <a:pt x="10" y="3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9DA8BE"/>
            </a:solidFill>
            <a:ln w="9525">
              <a:solidFill>
                <a:srgbClr val="DEEBF7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18" name="Freeform 113"/>
            <p:cNvSpPr>
              <a:spLocks/>
            </p:cNvSpPr>
            <p:nvPr/>
          </p:nvSpPr>
          <p:spPr bwMode="auto">
            <a:xfrm>
              <a:off x="1784966" y="3335718"/>
              <a:ext cx="405389" cy="265444"/>
            </a:xfrm>
            <a:custGeom>
              <a:avLst/>
              <a:gdLst/>
              <a:ahLst/>
              <a:cxnLst>
                <a:cxn ang="0">
                  <a:pos x="102" y="0"/>
                </a:cxn>
                <a:cxn ang="0">
                  <a:pos x="116" y="7"/>
                </a:cxn>
                <a:cxn ang="0">
                  <a:pos x="129" y="13"/>
                </a:cxn>
                <a:cxn ang="0">
                  <a:pos x="142" y="12"/>
                </a:cxn>
                <a:cxn ang="0">
                  <a:pos x="148" y="20"/>
                </a:cxn>
                <a:cxn ang="0">
                  <a:pos x="158" y="32"/>
                </a:cxn>
                <a:cxn ang="0">
                  <a:pos x="166" y="45"/>
                </a:cxn>
                <a:cxn ang="0">
                  <a:pos x="178" y="73"/>
                </a:cxn>
                <a:cxn ang="0">
                  <a:pos x="191" y="86"/>
                </a:cxn>
                <a:cxn ang="0">
                  <a:pos x="207" y="98"/>
                </a:cxn>
                <a:cxn ang="0">
                  <a:pos x="215" y="109"/>
                </a:cxn>
                <a:cxn ang="0">
                  <a:pos x="235" y="112"/>
                </a:cxn>
                <a:cxn ang="0">
                  <a:pos x="242" y="103"/>
                </a:cxn>
                <a:cxn ang="0">
                  <a:pos x="247" y="98"/>
                </a:cxn>
                <a:cxn ang="0">
                  <a:pos x="251" y="99"/>
                </a:cxn>
                <a:cxn ang="0">
                  <a:pos x="257" y="112"/>
                </a:cxn>
                <a:cxn ang="0">
                  <a:pos x="257" y="123"/>
                </a:cxn>
                <a:cxn ang="0">
                  <a:pos x="251" y="141"/>
                </a:cxn>
                <a:cxn ang="0">
                  <a:pos x="250" y="155"/>
                </a:cxn>
                <a:cxn ang="0">
                  <a:pos x="242" y="155"/>
                </a:cxn>
                <a:cxn ang="0">
                  <a:pos x="227" y="154"/>
                </a:cxn>
                <a:cxn ang="0">
                  <a:pos x="207" y="156"/>
                </a:cxn>
                <a:cxn ang="0">
                  <a:pos x="197" y="155"/>
                </a:cxn>
                <a:cxn ang="0">
                  <a:pos x="192" y="158"/>
                </a:cxn>
                <a:cxn ang="0">
                  <a:pos x="186" y="164"/>
                </a:cxn>
                <a:cxn ang="0">
                  <a:pos x="168" y="161"/>
                </a:cxn>
                <a:cxn ang="0">
                  <a:pos x="151" y="154"/>
                </a:cxn>
                <a:cxn ang="0">
                  <a:pos x="148" y="142"/>
                </a:cxn>
                <a:cxn ang="0">
                  <a:pos x="141" y="138"/>
                </a:cxn>
                <a:cxn ang="0">
                  <a:pos x="123" y="144"/>
                </a:cxn>
                <a:cxn ang="0">
                  <a:pos x="96" y="142"/>
                </a:cxn>
                <a:cxn ang="0">
                  <a:pos x="92" y="128"/>
                </a:cxn>
                <a:cxn ang="0">
                  <a:pos x="88" y="118"/>
                </a:cxn>
                <a:cxn ang="0">
                  <a:pos x="76" y="113"/>
                </a:cxn>
                <a:cxn ang="0">
                  <a:pos x="66" y="116"/>
                </a:cxn>
                <a:cxn ang="0">
                  <a:pos x="68" y="112"/>
                </a:cxn>
                <a:cxn ang="0">
                  <a:pos x="72" y="106"/>
                </a:cxn>
                <a:cxn ang="0">
                  <a:pos x="73" y="101"/>
                </a:cxn>
                <a:cxn ang="0">
                  <a:pos x="59" y="92"/>
                </a:cxn>
                <a:cxn ang="0">
                  <a:pos x="56" y="79"/>
                </a:cxn>
                <a:cxn ang="0">
                  <a:pos x="49" y="78"/>
                </a:cxn>
                <a:cxn ang="0">
                  <a:pos x="42" y="80"/>
                </a:cxn>
                <a:cxn ang="0">
                  <a:pos x="36" y="79"/>
                </a:cxn>
                <a:cxn ang="0">
                  <a:pos x="13" y="60"/>
                </a:cxn>
                <a:cxn ang="0">
                  <a:pos x="14" y="53"/>
                </a:cxn>
                <a:cxn ang="0">
                  <a:pos x="37" y="45"/>
                </a:cxn>
                <a:cxn ang="0">
                  <a:pos x="59" y="29"/>
                </a:cxn>
                <a:cxn ang="0">
                  <a:pos x="79" y="15"/>
                </a:cxn>
                <a:cxn ang="0">
                  <a:pos x="86" y="13"/>
                </a:cxn>
                <a:cxn ang="0">
                  <a:pos x="90" y="7"/>
                </a:cxn>
                <a:cxn ang="0">
                  <a:pos x="99" y="0"/>
                </a:cxn>
              </a:cxnLst>
              <a:rect l="0" t="0" r="r" b="b"/>
              <a:pathLst>
                <a:path w="262" h="166">
                  <a:moveTo>
                    <a:pt x="99" y="0"/>
                  </a:moveTo>
                  <a:lnTo>
                    <a:pt x="102" y="0"/>
                  </a:lnTo>
                  <a:lnTo>
                    <a:pt x="109" y="2"/>
                  </a:lnTo>
                  <a:lnTo>
                    <a:pt x="116" y="7"/>
                  </a:lnTo>
                  <a:lnTo>
                    <a:pt x="122" y="12"/>
                  </a:lnTo>
                  <a:lnTo>
                    <a:pt x="129" y="13"/>
                  </a:lnTo>
                  <a:lnTo>
                    <a:pt x="138" y="12"/>
                  </a:lnTo>
                  <a:lnTo>
                    <a:pt x="142" y="12"/>
                  </a:lnTo>
                  <a:lnTo>
                    <a:pt x="145" y="17"/>
                  </a:lnTo>
                  <a:lnTo>
                    <a:pt x="148" y="20"/>
                  </a:lnTo>
                  <a:lnTo>
                    <a:pt x="149" y="23"/>
                  </a:lnTo>
                  <a:lnTo>
                    <a:pt x="158" y="32"/>
                  </a:lnTo>
                  <a:lnTo>
                    <a:pt x="162" y="37"/>
                  </a:lnTo>
                  <a:lnTo>
                    <a:pt x="166" y="45"/>
                  </a:lnTo>
                  <a:lnTo>
                    <a:pt x="172" y="56"/>
                  </a:lnTo>
                  <a:lnTo>
                    <a:pt x="178" y="73"/>
                  </a:lnTo>
                  <a:lnTo>
                    <a:pt x="182" y="79"/>
                  </a:lnTo>
                  <a:lnTo>
                    <a:pt x="191" y="86"/>
                  </a:lnTo>
                  <a:lnTo>
                    <a:pt x="201" y="92"/>
                  </a:lnTo>
                  <a:lnTo>
                    <a:pt x="207" y="98"/>
                  </a:lnTo>
                  <a:lnTo>
                    <a:pt x="209" y="103"/>
                  </a:lnTo>
                  <a:lnTo>
                    <a:pt x="215" y="109"/>
                  </a:lnTo>
                  <a:lnTo>
                    <a:pt x="221" y="112"/>
                  </a:lnTo>
                  <a:lnTo>
                    <a:pt x="235" y="112"/>
                  </a:lnTo>
                  <a:lnTo>
                    <a:pt x="241" y="106"/>
                  </a:lnTo>
                  <a:lnTo>
                    <a:pt x="242" y="103"/>
                  </a:lnTo>
                  <a:lnTo>
                    <a:pt x="245" y="101"/>
                  </a:lnTo>
                  <a:lnTo>
                    <a:pt x="247" y="98"/>
                  </a:lnTo>
                  <a:lnTo>
                    <a:pt x="248" y="98"/>
                  </a:lnTo>
                  <a:lnTo>
                    <a:pt x="251" y="99"/>
                  </a:lnTo>
                  <a:lnTo>
                    <a:pt x="255" y="108"/>
                  </a:lnTo>
                  <a:lnTo>
                    <a:pt x="257" y="112"/>
                  </a:lnTo>
                  <a:lnTo>
                    <a:pt x="262" y="121"/>
                  </a:lnTo>
                  <a:lnTo>
                    <a:pt x="257" y="123"/>
                  </a:lnTo>
                  <a:lnTo>
                    <a:pt x="251" y="132"/>
                  </a:lnTo>
                  <a:lnTo>
                    <a:pt x="251" y="141"/>
                  </a:lnTo>
                  <a:lnTo>
                    <a:pt x="250" y="146"/>
                  </a:lnTo>
                  <a:lnTo>
                    <a:pt x="250" y="155"/>
                  </a:lnTo>
                  <a:lnTo>
                    <a:pt x="247" y="156"/>
                  </a:lnTo>
                  <a:lnTo>
                    <a:pt x="242" y="155"/>
                  </a:lnTo>
                  <a:lnTo>
                    <a:pt x="237" y="154"/>
                  </a:lnTo>
                  <a:lnTo>
                    <a:pt x="227" y="154"/>
                  </a:lnTo>
                  <a:lnTo>
                    <a:pt x="212" y="158"/>
                  </a:lnTo>
                  <a:lnTo>
                    <a:pt x="207" y="156"/>
                  </a:lnTo>
                  <a:lnTo>
                    <a:pt x="204" y="155"/>
                  </a:lnTo>
                  <a:lnTo>
                    <a:pt x="197" y="155"/>
                  </a:lnTo>
                  <a:lnTo>
                    <a:pt x="195" y="156"/>
                  </a:lnTo>
                  <a:lnTo>
                    <a:pt x="192" y="158"/>
                  </a:lnTo>
                  <a:lnTo>
                    <a:pt x="191" y="161"/>
                  </a:lnTo>
                  <a:lnTo>
                    <a:pt x="186" y="164"/>
                  </a:lnTo>
                  <a:lnTo>
                    <a:pt x="184" y="166"/>
                  </a:lnTo>
                  <a:lnTo>
                    <a:pt x="168" y="161"/>
                  </a:lnTo>
                  <a:lnTo>
                    <a:pt x="156" y="158"/>
                  </a:lnTo>
                  <a:lnTo>
                    <a:pt x="151" y="154"/>
                  </a:lnTo>
                  <a:lnTo>
                    <a:pt x="151" y="145"/>
                  </a:lnTo>
                  <a:lnTo>
                    <a:pt x="148" y="142"/>
                  </a:lnTo>
                  <a:lnTo>
                    <a:pt x="146" y="139"/>
                  </a:lnTo>
                  <a:lnTo>
                    <a:pt x="141" y="138"/>
                  </a:lnTo>
                  <a:lnTo>
                    <a:pt x="133" y="141"/>
                  </a:lnTo>
                  <a:lnTo>
                    <a:pt x="123" y="144"/>
                  </a:lnTo>
                  <a:lnTo>
                    <a:pt x="111" y="145"/>
                  </a:lnTo>
                  <a:lnTo>
                    <a:pt x="96" y="142"/>
                  </a:lnTo>
                  <a:lnTo>
                    <a:pt x="93" y="135"/>
                  </a:lnTo>
                  <a:lnTo>
                    <a:pt x="92" y="128"/>
                  </a:lnTo>
                  <a:lnTo>
                    <a:pt x="90" y="122"/>
                  </a:lnTo>
                  <a:lnTo>
                    <a:pt x="88" y="118"/>
                  </a:lnTo>
                  <a:lnTo>
                    <a:pt x="83" y="113"/>
                  </a:lnTo>
                  <a:lnTo>
                    <a:pt x="76" y="113"/>
                  </a:lnTo>
                  <a:lnTo>
                    <a:pt x="70" y="116"/>
                  </a:lnTo>
                  <a:lnTo>
                    <a:pt x="66" y="116"/>
                  </a:lnTo>
                  <a:lnTo>
                    <a:pt x="66" y="113"/>
                  </a:lnTo>
                  <a:lnTo>
                    <a:pt x="68" y="112"/>
                  </a:lnTo>
                  <a:lnTo>
                    <a:pt x="69" y="109"/>
                  </a:lnTo>
                  <a:lnTo>
                    <a:pt x="72" y="106"/>
                  </a:lnTo>
                  <a:lnTo>
                    <a:pt x="73" y="103"/>
                  </a:lnTo>
                  <a:lnTo>
                    <a:pt x="73" y="101"/>
                  </a:lnTo>
                  <a:lnTo>
                    <a:pt x="68" y="95"/>
                  </a:lnTo>
                  <a:lnTo>
                    <a:pt x="59" y="92"/>
                  </a:lnTo>
                  <a:lnTo>
                    <a:pt x="56" y="90"/>
                  </a:lnTo>
                  <a:lnTo>
                    <a:pt x="56" y="79"/>
                  </a:lnTo>
                  <a:lnTo>
                    <a:pt x="55" y="78"/>
                  </a:lnTo>
                  <a:lnTo>
                    <a:pt x="49" y="78"/>
                  </a:lnTo>
                  <a:lnTo>
                    <a:pt x="45" y="79"/>
                  </a:lnTo>
                  <a:lnTo>
                    <a:pt x="42" y="80"/>
                  </a:lnTo>
                  <a:lnTo>
                    <a:pt x="39" y="80"/>
                  </a:lnTo>
                  <a:lnTo>
                    <a:pt x="36" y="79"/>
                  </a:lnTo>
                  <a:lnTo>
                    <a:pt x="26" y="69"/>
                  </a:lnTo>
                  <a:lnTo>
                    <a:pt x="13" y="60"/>
                  </a:lnTo>
                  <a:lnTo>
                    <a:pt x="0" y="53"/>
                  </a:lnTo>
                  <a:lnTo>
                    <a:pt x="14" y="53"/>
                  </a:lnTo>
                  <a:lnTo>
                    <a:pt x="27" y="50"/>
                  </a:lnTo>
                  <a:lnTo>
                    <a:pt x="37" y="45"/>
                  </a:lnTo>
                  <a:lnTo>
                    <a:pt x="47" y="35"/>
                  </a:lnTo>
                  <a:lnTo>
                    <a:pt x="59" y="29"/>
                  </a:lnTo>
                  <a:lnTo>
                    <a:pt x="69" y="23"/>
                  </a:lnTo>
                  <a:lnTo>
                    <a:pt x="79" y="15"/>
                  </a:lnTo>
                  <a:lnTo>
                    <a:pt x="83" y="15"/>
                  </a:lnTo>
                  <a:lnTo>
                    <a:pt x="86" y="13"/>
                  </a:lnTo>
                  <a:lnTo>
                    <a:pt x="89" y="10"/>
                  </a:lnTo>
                  <a:lnTo>
                    <a:pt x="90" y="7"/>
                  </a:lnTo>
                  <a:lnTo>
                    <a:pt x="96" y="2"/>
                  </a:lnTo>
                  <a:lnTo>
                    <a:pt x="99" y="0"/>
                  </a:lnTo>
                  <a:close/>
                </a:path>
              </a:pathLst>
            </a:custGeom>
            <a:solidFill>
              <a:srgbClr val="9DA8BE"/>
            </a:solidFill>
            <a:ln w="9525">
              <a:solidFill>
                <a:srgbClr val="DEEBF7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19" name="Freeform 114"/>
            <p:cNvSpPr>
              <a:spLocks/>
            </p:cNvSpPr>
            <p:nvPr/>
          </p:nvSpPr>
          <p:spPr bwMode="auto">
            <a:xfrm>
              <a:off x="1620954" y="3377293"/>
              <a:ext cx="194958" cy="249453"/>
            </a:xfrm>
            <a:custGeom>
              <a:avLst/>
              <a:gdLst/>
              <a:ahLst/>
              <a:cxnLst>
                <a:cxn ang="0">
                  <a:pos x="39" y="9"/>
                </a:cxn>
                <a:cxn ang="0">
                  <a:pos x="52" y="20"/>
                </a:cxn>
                <a:cxn ang="0">
                  <a:pos x="65" y="32"/>
                </a:cxn>
                <a:cxn ang="0">
                  <a:pos x="63" y="47"/>
                </a:cxn>
                <a:cxn ang="0">
                  <a:pos x="65" y="57"/>
                </a:cxn>
                <a:cxn ang="0">
                  <a:pos x="75" y="56"/>
                </a:cxn>
                <a:cxn ang="0">
                  <a:pos x="79" y="57"/>
                </a:cxn>
                <a:cxn ang="0">
                  <a:pos x="82" y="73"/>
                </a:cxn>
                <a:cxn ang="0">
                  <a:pos x="89" y="85"/>
                </a:cxn>
                <a:cxn ang="0">
                  <a:pos x="93" y="92"/>
                </a:cxn>
                <a:cxn ang="0">
                  <a:pos x="90" y="96"/>
                </a:cxn>
                <a:cxn ang="0">
                  <a:pos x="102" y="100"/>
                </a:cxn>
                <a:cxn ang="0">
                  <a:pos x="109" y="106"/>
                </a:cxn>
                <a:cxn ang="0">
                  <a:pos x="110" y="113"/>
                </a:cxn>
                <a:cxn ang="0">
                  <a:pos x="115" y="116"/>
                </a:cxn>
                <a:cxn ang="0">
                  <a:pos x="120" y="122"/>
                </a:cxn>
                <a:cxn ang="0">
                  <a:pos x="122" y="129"/>
                </a:cxn>
                <a:cxn ang="0">
                  <a:pos x="119" y="136"/>
                </a:cxn>
                <a:cxn ang="0">
                  <a:pos x="120" y="142"/>
                </a:cxn>
                <a:cxn ang="0">
                  <a:pos x="123" y="146"/>
                </a:cxn>
                <a:cxn ang="0">
                  <a:pos x="126" y="150"/>
                </a:cxn>
                <a:cxn ang="0">
                  <a:pos x="119" y="156"/>
                </a:cxn>
                <a:cxn ang="0">
                  <a:pos x="100" y="153"/>
                </a:cxn>
                <a:cxn ang="0">
                  <a:pos x="77" y="149"/>
                </a:cxn>
                <a:cxn ang="0">
                  <a:pos x="55" y="153"/>
                </a:cxn>
                <a:cxn ang="0">
                  <a:pos x="46" y="155"/>
                </a:cxn>
                <a:cxn ang="0">
                  <a:pos x="42" y="152"/>
                </a:cxn>
                <a:cxn ang="0">
                  <a:pos x="40" y="146"/>
                </a:cxn>
                <a:cxn ang="0">
                  <a:pos x="30" y="130"/>
                </a:cxn>
                <a:cxn ang="0">
                  <a:pos x="24" y="120"/>
                </a:cxn>
                <a:cxn ang="0">
                  <a:pos x="19" y="102"/>
                </a:cxn>
                <a:cxn ang="0">
                  <a:pos x="19" y="96"/>
                </a:cxn>
                <a:cxn ang="0">
                  <a:pos x="22" y="82"/>
                </a:cxn>
                <a:cxn ang="0">
                  <a:pos x="20" y="73"/>
                </a:cxn>
                <a:cxn ang="0">
                  <a:pos x="22" y="67"/>
                </a:cxn>
                <a:cxn ang="0">
                  <a:pos x="16" y="66"/>
                </a:cxn>
                <a:cxn ang="0">
                  <a:pos x="12" y="69"/>
                </a:cxn>
                <a:cxn ang="0">
                  <a:pos x="4" y="67"/>
                </a:cxn>
                <a:cxn ang="0">
                  <a:pos x="0" y="43"/>
                </a:cxn>
                <a:cxn ang="0">
                  <a:pos x="4" y="37"/>
                </a:cxn>
                <a:cxn ang="0">
                  <a:pos x="9" y="32"/>
                </a:cxn>
                <a:cxn ang="0">
                  <a:pos x="10" y="20"/>
                </a:cxn>
                <a:cxn ang="0">
                  <a:pos x="19" y="9"/>
                </a:cxn>
                <a:cxn ang="0">
                  <a:pos x="27" y="4"/>
                </a:cxn>
                <a:cxn ang="0">
                  <a:pos x="34" y="0"/>
                </a:cxn>
              </a:cxnLst>
              <a:rect l="0" t="0" r="r" b="b"/>
              <a:pathLst>
                <a:path w="126" h="156">
                  <a:moveTo>
                    <a:pt x="34" y="0"/>
                  </a:moveTo>
                  <a:lnTo>
                    <a:pt x="39" y="9"/>
                  </a:lnTo>
                  <a:lnTo>
                    <a:pt x="45" y="16"/>
                  </a:lnTo>
                  <a:lnTo>
                    <a:pt x="52" y="20"/>
                  </a:lnTo>
                  <a:lnTo>
                    <a:pt x="59" y="26"/>
                  </a:lnTo>
                  <a:lnTo>
                    <a:pt x="65" y="32"/>
                  </a:lnTo>
                  <a:lnTo>
                    <a:pt x="66" y="40"/>
                  </a:lnTo>
                  <a:lnTo>
                    <a:pt x="63" y="47"/>
                  </a:lnTo>
                  <a:lnTo>
                    <a:pt x="62" y="54"/>
                  </a:lnTo>
                  <a:lnTo>
                    <a:pt x="65" y="57"/>
                  </a:lnTo>
                  <a:lnTo>
                    <a:pt x="72" y="57"/>
                  </a:lnTo>
                  <a:lnTo>
                    <a:pt x="75" y="56"/>
                  </a:lnTo>
                  <a:lnTo>
                    <a:pt x="77" y="56"/>
                  </a:lnTo>
                  <a:lnTo>
                    <a:pt x="79" y="57"/>
                  </a:lnTo>
                  <a:lnTo>
                    <a:pt x="80" y="64"/>
                  </a:lnTo>
                  <a:lnTo>
                    <a:pt x="82" y="73"/>
                  </a:lnTo>
                  <a:lnTo>
                    <a:pt x="85" y="82"/>
                  </a:lnTo>
                  <a:lnTo>
                    <a:pt x="89" y="85"/>
                  </a:lnTo>
                  <a:lnTo>
                    <a:pt x="93" y="89"/>
                  </a:lnTo>
                  <a:lnTo>
                    <a:pt x="93" y="92"/>
                  </a:lnTo>
                  <a:lnTo>
                    <a:pt x="90" y="95"/>
                  </a:lnTo>
                  <a:lnTo>
                    <a:pt x="90" y="96"/>
                  </a:lnTo>
                  <a:lnTo>
                    <a:pt x="93" y="97"/>
                  </a:lnTo>
                  <a:lnTo>
                    <a:pt x="102" y="100"/>
                  </a:lnTo>
                  <a:lnTo>
                    <a:pt x="105" y="102"/>
                  </a:lnTo>
                  <a:lnTo>
                    <a:pt x="109" y="106"/>
                  </a:lnTo>
                  <a:lnTo>
                    <a:pt x="109" y="112"/>
                  </a:lnTo>
                  <a:lnTo>
                    <a:pt x="110" y="113"/>
                  </a:lnTo>
                  <a:lnTo>
                    <a:pt x="113" y="115"/>
                  </a:lnTo>
                  <a:lnTo>
                    <a:pt x="115" y="116"/>
                  </a:lnTo>
                  <a:lnTo>
                    <a:pt x="118" y="118"/>
                  </a:lnTo>
                  <a:lnTo>
                    <a:pt x="120" y="122"/>
                  </a:lnTo>
                  <a:lnTo>
                    <a:pt x="125" y="126"/>
                  </a:lnTo>
                  <a:lnTo>
                    <a:pt x="122" y="129"/>
                  </a:lnTo>
                  <a:lnTo>
                    <a:pt x="120" y="132"/>
                  </a:lnTo>
                  <a:lnTo>
                    <a:pt x="119" y="136"/>
                  </a:lnTo>
                  <a:lnTo>
                    <a:pt x="119" y="139"/>
                  </a:lnTo>
                  <a:lnTo>
                    <a:pt x="120" y="142"/>
                  </a:lnTo>
                  <a:lnTo>
                    <a:pt x="122" y="143"/>
                  </a:lnTo>
                  <a:lnTo>
                    <a:pt x="123" y="146"/>
                  </a:lnTo>
                  <a:lnTo>
                    <a:pt x="125" y="148"/>
                  </a:lnTo>
                  <a:lnTo>
                    <a:pt x="126" y="150"/>
                  </a:lnTo>
                  <a:lnTo>
                    <a:pt x="125" y="152"/>
                  </a:lnTo>
                  <a:lnTo>
                    <a:pt x="119" y="156"/>
                  </a:lnTo>
                  <a:lnTo>
                    <a:pt x="109" y="155"/>
                  </a:lnTo>
                  <a:lnTo>
                    <a:pt x="100" y="153"/>
                  </a:lnTo>
                  <a:lnTo>
                    <a:pt x="93" y="152"/>
                  </a:lnTo>
                  <a:lnTo>
                    <a:pt x="77" y="149"/>
                  </a:lnTo>
                  <a:lnTo>
                    <a:pt x="59" y="152"/>
                  </a:lnTo>
                  <a:lnTo>
                    <a:pt x="55" y="153"/>
                  </a:lnTo>
                  <a:lnTo>
                    <a:pt x="50" y="153"/>
                  </a:lnTo>
                  <a:lnTo>
                    <a:pt x="46" y="155"/>
                  </a:lnTo>
                  <a:lnTo>
                    <a:pt x="43" y="156"/>
                  </a:lnTo>
                  <a:lnTo>
                    <a:pt x="42" y="152"/>
                  </a:lnTo>
                  <a:lnTo>
                    <a:pt x="42" y="149"/>
                  </a:lnTo>
                  <a:lnTo>
                    <a:pt x="40" y="146"/>
                  </a:lnTo>
                  <a:lnTo>
                    <a:pt x="36" y="139"/>
                  </a:lnTo>
                  <a:lnTo>
                    <a:pt x="30" y="130"/>
                  </a:lnTo>
                  <a:lnTo>
                    <a:pt x="26" y="123"/>
                  </a:lnTo>
                  <a:lnTo>
                    <a:pt x="24" y="120"/>
                  </a:lnTo>
                  <a:lnTo>
                    <a:pt x="24" y="113"/>
                  </a:lnTo>
                  <a:lnTo>
                    <a:pt x="19" y="102"/>
                  </a:lnTo>
                  <a:lnTo>
                    <a:pt x="16" y="100"/>
                  </a:lnTo>
                  <a:lnTo>
                    <a:pt x="19" y="96"/>
                  </a:lnTo>
                  <a:lnTo>
                    <a:pt x="22" y="87"/>
                  </a:lnTo>
                  <a:lnTo>
                    <a:pt x="22" y="82"/>
                  </a:lnTo>
                  <a:lnTo>
                    <a:pt x="20" y="77"/>
                  </a:lnTo>
                  <a:lnTo>
                    <a:pt x="20" y="73"/>
                  </a:lnTo>
                  <a:lnTo>
                    <a:pt x="22" y="72"/>
                  </a:lnTo>
                  <a:lnTo>
                    <a:pt x="22" y="67"/>
                  </a:lnTo>
                  <a:lnTo>
                    <a:pt x="20" y="66"/>
                  </a:lnTo>
                  <a:lnTo>
                    <a:pt x="16" y="66"/>
                  </a:lnTo>
                  <a:lnTo>
                    <a:pt x="13" y="67"/>
                  </a:lnTo>
                  <a:lnTo>
                    <a:pt x="12" y="69"/>
                  </a:lnTo>
                  <a:lnTo>
                    <a:pt x="7" y="69"/>
                  </a:lnTo>
                  <a:lnTo>
                    <a:pt x="4" y="67"/>
                  </a:lnTo>
                  <a:lnTo>
                    <a:pt x="0" y="59"/>
                  </a:lnTo>
                  <a:lnTo>
                    <a:pt x="0" y="43"/>
                  </a:lnTo>
                  <a:lnTo>
                    <a:pt x="2" y="40"/>
                  </a:lnTo>
                  <a:lnTo>
                    <a:pt x="4" y="37"/>
                  </a:lnTo>
                  <a:lnTo>
                    <a:pt x="6" y="34"/>
                  </a:lnTo>
                  <a:lnTo>
                    <a:pt x="9" y="32"/>
                  </a:lnTo>
                  <a:lnTo>
                    <a:pt x="9" y="24"/>
                  </a:lnTo>
                  <a:lnTo>
                    <a:pt x="10" y="20"/>
                  </a:lnTo>
                  <a:lnTo>
                    <a:pt x="10" y="17"/>
                  </a:lnTo>
                  <a:lnTo>
                    <a:pt x="19" y="9"/>
                  </a:lnTo>
                  <a:lnTo>
                    <a:pt x="23" y="7"/>
                  </a:lnTo>
                  <a:lnTo>
                    <a:pt x="27" y="4"/>
                  </a:lnTo>
                  <a:lnTo>
                    <a:pt x="32" y="3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9DA8BE"/>
            </a:solidFill>
            <a:ln w="9525">
              <a:solidFill>
                <a:srgbClr val="DEEBF7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20" name="Freeform 115"/>
            <p:cNvSpPr>
              <a:spLocks/>
            </p:cNvSpPr>
            <p:nvPr/>
          </p:nvSpPr>
          <p:spPr bwMode="auto">
            <a:xfrm>
              <a:off x="2261530" y="3685912"/>
              <a:ext cx="515246" cy="446138"/>
            </a:xfrm>
            <a:custGeom>
              <a:avLst/>
              <a:gdLst/>
              <a:ahLst/>
              <a:cxnLst>
                <a:cxn ang="0">
                  <a:pos x="212" y="3"/>
                </a:cxn>
                <a:cxn ang="0">
                  <a:pos x="230" y="9"/>
                </a:cxn>
                <a:cxn ang="0">
                  <a:pos x="241" y="15"/>
                </a:cxn>
                <a:cxn ang="0">
                  <a:pos x="264" y="9"/>
                </a:cxn>
                <a:cxn ang="0">
                  <a:pos x="304" y="31"/>
                </a:cxn>
                <a:cxn ang="0">
                  <a:pos x="329" y="35"/>
                </a:cxn>
                <a:cxn ang="0">
                  <a:pos x="321" y="51"/>
                </a:cxn>
                <a:cxn ang="0">
                  <a:pos x="313" y="59"/>
                </a:cxn>
                <a:cxn ang="0">
                  <a:pos x="299" y="88"/>
                </a:cxn>
                <a:cxn ang="0">
                  <a:pos x="270" y="111"/>
                </a:cxn>
                <a:cxn ang="0">
                  <a:pos x="253" y="127"/>
                </a:cxn>
                <a:cxn ang="0">
                  <a:pos x="235" y="132"/>
                </a:cxn>
                <a:cxn ang="0">
                  <a:pos x="223" y="154"/>
                </a:cxn>
                <a:cxn ang="0">
                  <a:pos x="227" y="171"/>
                </a:cxn>
                <a:cxn ang="0">
                  <a:pos x="220" y="181"/>
                </a:cxn>
                <a:cxn ang="0">
                  <a:pos x="221" y="200"/>
                </a:cxn>
                <a:cxn ang="0">
                  <a:pos x="190" y="208"/>
                </a:cxn>
                <a:cxn ang="0">
                  <a:pos x="180" y="228"/>
                </a:cxn>
                <a:cxn ang="0">
                  <a:pos x="161" y="236"/>
                </a:cxn>
                <a:cxn ang="0">
                  <a:pos x="149" y="224"/>
                </a:cxn>
                <a:cxn ang="0">
                  <a:pos x="134" y="233"/>
                </a:cxn>
                <a:cxn ang="0">
                  <a:pos x="122" y="258"/>
                </a:cxn>
                <a:cxn ang="0">
                  <a:pos x="105" y="251"/>
                </a:cxn>
                <a:cxn ang="0">
                  <a:pos x="89" y="253"/>
                </a:cxn>
                <a:cxn ang="0">
                  <a:pos x="69" y="279"/>
                </a:cxn>
                <a:cxn ang="0">
                  <a:pos x="56" y="264"/>
                </a:cxn>
                <a:cxn ang="0">
                  <a:pos x="51" y="258"/>
                </a:cxn>
                <a:cxn ang="0">
                  <a:pos x="43" y="256"/>
                </a:cxn>
                <a:cxn ang="0">
                  <a:pos x="39" y="246"/>
                </a:cxn>
                <a:cxn ang="0">
                  <a:pos x="22" y="241"/>
                </a:cxn>
                <a:cxn ang="0">
                  <a:pos x="10" y="226"/>
                </a:cxn>
                <a:cxn ang="0">
                  <a:pos x="0" y="207"/>
                </a:cxn>
                <a:cxn ang="0">
                  <a:pos x="10" y="187"/>
                </a:cxn>
                <a:cxn ang="0">
                  <a:pos x="26" y="174"/>
                </a:cxn>
                <a:cxn ang="0">
                  <a:pos x="33" y="147"/>
                </a:cxn>
                <a:cxn ang="0">
                  <a:pos x="51" y="129"/>
                </a:cxn>
                <a:cxn ang="0">
                  <a:pos x="56" y="114"/>
                </a:cxn>
                <a:cxn ang="0">
                  <a:pos x="68" y="99"/>
                </a:cxn>
                <a:cxn ang="0">
                  <a:pos x="76" y="91"/>
                </a:cxn>
                <a:cxn ang="0">
                  <a:pos x="82" y="102"/>
                </a:cxn>
                <a:cxn ang="0">
                  <a:pos x="96" y="109"/>
                </a:cxn>
                <a:cxn ang="0">
                  <a:pos x="102" y="104"/>
                </a:cxn>
                <a:cxn ang="0">
                  <a:pos x="112" y="109"/>
                </a:cxn>
                <a:cxn ang="0">
                  <a:pos x="122" y="115"/>
                </a:cxn>
                <a:cxn ang="0">
                  <a:pos x="151" y="118"/>
                </a:cxn>
                <a:cxn ang="0">
                  <a:pos x="158" y="111"/>
                </a:cxn>
                <a:cxn ang="0">
                  <a:pos x="155" y="102"/>
                </a:cxn>
                <a:cxn ang="0">
                  <a:pos x="148" y="97"/>
                </a:cxn>
                <a:cxn ang="0">
                  <a:pos x="157" y="71"/>
                </a:cxn>
                <a:cxn ang="0">
                  <a:pos x="172" y="35"/>
                </a:cxn>
                <a:cxn ang="0">
                  <a:pos x="184" y="16"/>
                </a:cxn>
              </a:cxnLst>
              <a:rect l="0" t="0" r="r" b="b"/>
              <a:pathLst>
                <a:path w="333" h="279">
                  <a:moveTo>
                    <a:pt x="204" y="0"/>
                  </a:moveTo>
                  <a:lnTo>
                    <a:pt x="207" y="0"/>
                  </a:lnTo>
                  <a:lnTo>
                    <a:pt x="212" y="3"/>
                  </a:lnTo>
                  <a:lnTo>
                    <a:pt x="215" y="6"/>
                  </a:lnTo>
                  <a:lnTo>
                    <a:pt x="221" y="9"/>
                  </a:lnTo>
                  <a:lnTo>
                    <a:pt x="230" y="9"/>
                  </a:lnTo>
                  <a:lnTo>
                    <a:pt x="234" y="11"/>
                  </a:lnTo>
                  <a:lnTo>
                    <a:pt x="237" y="13"/>
                  </a:lnTo>
                  <a:lnTo>
                    <a:pt x="241" y="15"/>
                  </a:lnTo>
                  <a:lnTo>
                    <a:pt x="250" y="13"/>
                  </a:lnTo>
                  <a:lnTo>
                    <a:pt x="257" y="11"/>
                  </a:lnTo>
                  <a:lnTo>
                    <a:pt x="264" y="9"/>
                  </a:lnTo>
                  <a:lnTo>
                    <a:pt x="278" y="15"/>
                  </a:lnTo>
                  <a:lnTo>
                    <a:pt x="291" y="23"/>
                  </a:lnTo>
                  <a:lnTo>
                    <a:pt x="304" y="31"/>
                  </a:lnTo>
                  <a:lnTo>
                    <a:pt x="319" y="36"/>
                  </a:lnTo>
                  <a:lnTo>
                    <a:pt x="323" y="36"/>
                  </a:lnTo>
                  <a:lnTo>
                    <a:pt x="329" y="35"/>
                  </a:lnTo>
                  <a:lnTo>
                    <a:pt x="333" y="31"/>
                  </a:lnTo>
                  <a:lnTo>
                    <a:pt x="326" y="43"/>
                  </a:lnTo>
                  <a:lnTo>
                    <a:pt x="321" y="51"/>
                  </a:lnTo>
                  <a:lnTo>
                    <a:pt x="319" y="55"/>
                  </a:lnTo>
                  <a:lnTo>
                    <a:pt x="316" y="56"/>
                  </a:lnTo>
                  <a:lnTo>
                    <a:pt x="313" y="59"/>
                  </a:lnTo>
                  <a:lnTo>
                    <a:pt x="304" y="72"/>
                  </a:lnTo>
                  <a:lnTo>
                    <a:pt x="301" y="81"/>
                  </a:lnTo>
                  <a:lnTo>
                    <a:pt x="299" y="88"/>
                  </a:lnTo>
                  <a:lnTo>
                    <a:pt x="291" y="95"/>
                  </a:lnTo>
                  <a:lnTo>
                    <a:pt x="281" y="102"/>
                  </a:lnTo>
                  <a:lnTo>
                    <a:pt x="270" y="111"/>
                  </a:lnTo>
                  <a:lnTo>
                    <a:pt x="261" y="118"/>
                  </a:lnTo>
                  <a:lnTo>
                    <a:pt x="257" y="124"/>
                  </a:lnTo>
                  <a:lnTo>
                    <a:pt x="253" y="127"/>
                  </a:lnTo>
                  <a:lnTo>
                    <a:pt x="247" y="128"/>
                  </a:lnTo>
                  <a:lnTo>
                    <a:pt x="243" y="128"/>
                  </a:lnTo>
                  <a:lnTo>
                    <a:pt x="235" y="132"/>
                  </a:lnTo>
                  <a:lnTo>
                    <a:pt x="228" y="140"/>
                  </a:lnTo>
                  <a:lnTo>
                    <a:pt x="223" y="148"/>
                  </a:lnTo>
                  <a:lnTo>
                    <a:pt x="223" y="154"/>
                  </a:lnTo>
                  <a:lnTo>
                    <a:pt x="228" y="162"/>
                  </a:lnTo>
                  <a:lnTo>
                    <a:pt x="230" y="168"/>
                  </a:lnTo>
                  <a:lnTo>
                    <a:pt x="227" y="171"/>
                  </a:lnTo>
                  <a:lnTo>
                    <a:pt x="224" y="175"/>
                  </a:lnTo>
                  <a:lnTo>
                    <a:pt x="221" y="178"/>
                  </a:lnTo>
                  <a:lnTo>
                    <a:pt x="220" y="181"/>
                  </a:lnTo>
                  <a:lnTo>
                    <a:pt x="220" y="190"/>
                  </a:lnTo>
                  <a:lnTo>
                    <a:pt x="221" y="193"/>
                  </a:lnTo>
                  <a:lnTo>
                    <a:pt x="221" y="200"/>
                  </a:lnTo>
                  <a:lnTo>
                    <a:pt x="218" y="203"/>
                  </a:lnTo>
                  <a:lnTo>
                    <a:pt x="208" y="208"/>
                  </a:lnTo>
                  <a:lnTo>
                    <a:pt x="190" y="208"/>
                  </a:lnTo>
                  <a:lnTo>
                    <a:pt x="184" y="210"/>
                  </a:lnTo>
                  <a:lnTo>
                    <a:pt x="180" y="215"/>
                  </a:lnTo>
                  <a:lnTo>
                    <a:pt x="180" y="228"/>
                  </a:lnTo>
                  <a:lnTo>
                    <a:pt x="175" y="234"/>
                  </a:lnTo>
                  <a:lnTo>
                    <a:pt x="167" y="237"/>
                  </a:lnTo>
                  <a:lnTo>
                    <a:pt x="161" y="236"/>
                  </a:lnTo>
                  <a:lnTo>
                    <a:pt x="157" y="233"/>
                  </a:lnTo>
                  <a:lnTo>
                    <a:pt x="154" y="228"/>
                  </a:lnTo>
                  <a:lnTo>
                    <a:pt x="149" y="224"/>
                  </a:lnTo>
                  <a:lnTo>
                    <a:pt x="145" y="223"/>
                  </a:lnTo>
                  <a:lnTo>
                    <a:pt x="138" y="226"/>
                  </a:lnTo>
                  <a:lnTo>
                    <a:pt x="134" y="233"/>
                  </a:lnTo>
                  <a:lnTo>
                    <a:pt x="131" y="241"/>
                  </a:lnTo>
                  <a:lnTo>
                    <a:pt x="128" y="256"/>
                  </a:lnTo>
                  <a:lnTo>
                    <a:pt x="122" y="258"/>
                  </a:lnTo>
                  <a:lnTo>
                    <a:pt x="114" y="258"/>
                  </a:lnTo>
                  <a:lnTo>
                    <a:pt x="108" y="256"/>
                  </a:lnTo>
                  <a:lnTo>
                    <a:pt x="105" y="251"/>
                  </a:lnTo>
                  <a:lnTo>
                    <a:pt x="101" y="248"/>
                  </a:lnTo>
                  <a:lnTo>
                    <a:pt x="95" y="247"/>
                  </a:lnTo>
                  <a:lnTo>
                    <a:pt x="89" y="253"/>
                  </a:lnTo>
                  <a:lnTo>
                    <a:pt x="81" y="270"/>
                  </a:lnTo>
                  <a:lnTo>
                    <a:pt x="73" y="277"/>
                  </a:lnTo>
                  <a:lnTo>
                    <a:pt x="69" y="279"/>
                  </a:lnTo>
                  <a:lnTo>
                    <a:pt x="61" y="276"/>
                  </a:lnTo>
                  <a:lnTo>
                    <a:pt x="56" y="267"/>
                  </a:lnTo>
                  <a:lnTo>
                    <a:pt x="56" y="264"/>
                  </a:lnTo>
                  <a:lnTo>
                    <a:pt x="55" y="261"/>
                  </a:lnTo>
                  <a:lnTo>
                    <a:pt x="53" y="260"/>
                  </a:lnTo>
                  <a:lnTo>
                    <a:pt x="51" y="258"/>
                  </a:lnTo>
                  <a:lnTo>
                    <a:pt x="48" y="258"/>
                  </a:lnTo>
                  <a:lnTo>
                    <a:pt x="46" y="257"/>
                  </a:lnTo>
                  <a:lnTo>
                    <a:pt x="43" y="256"/>
                  </a:lnTo>
                  <a:lnTo>
                    <a:pt x="42" y="253"/>
                  </a:lnTo>
                  <a:lnTo>
                    <a:pt x="42" y="251"/>
                  </a:lnTo>
                  <a:lnTo>
                    <a:pt x="39" y="246"/>
                  </a:lnTo>
                  <a:lnTo>
                    <a:pt x="36" y="243"/>
                  </a:lnTo>
                  <a:lnTo>
                    <a:pt x="26" y="243"/>
                  </a:lnTo>
                  <a:lnTo>
                    <a:pt x="22" y="241"/>
                  </a:lnTo>
                  <a:lnTo>
                    <a:pt x="19" y="240"/>
                  </a:lnTo>
                  <a:lnTo>
                    <a:pt x="13" y="233"/>
                  </a:lnTo>
                  <a:lnTo>
                    <a:pt x="10" y="226"/>
                  </a:lnTo>
                  <a:lnTo>
                    <a:pt x="8" y="220"/>
                  </a:lnTo>
                  <a:lnTo>
                    <a:pt x="0" y="215"/>
                  </a:lnTo>
                  <a:lnTo>
                    <a:pt x="0" y="207"/>
                  </a:lnTo>
                  <a:lnTo>
                    <a:pt x="2" y="200"/>
                  </a:lnTo>
                  <a:lnTo>
                    <a:pt x="2" y="194"/>
                  </a:lnTo>
                  <a:lnTo>
                    <a:pt x="10" y="187"/>
                  </a:lnTo>
                  <a:lnTo>
                    <a:pt x="19" y="184"/>
                  </a:lnTo>
                  <a:lnTo>
                    <a:pt x="28" y="183"/>
                  </a:lnTo>
                  <a:lnTo>
                    <a:pt x="26" y="174"/>
                  </a:lnTo>
                  <a:lnTo>
                    <a:pt x="26" y="164"/>
                  </a:lnTo>
                  <a:lnTo>
                    <a:pt x="30" y="154"/>
                  </a:lnTo>
                  <a:lnTo>
                    <a:pt x="33" y="147"/>
                  </a:lnTo>
                  <a:lnTo>
                    <a:pt x="38" y="138"/>
                  </a:lnTo>
                  <a:lnTo>
                    <a:pt x="45" y="134"/>
                  </a:lnTo>
                  <a:lnTo>
                    <a:pt x="51" y="129"/>
                  </a:lnTo>
                  <a:lnTo>
                    <a:pt x="53" y="124"/>
                  </a:lnTo>
                  <a:lnTo>
                    <a:pt x="53" y="119"/>
                  </a:lnTo>
                  <a:lnTo>
                    <a:pt x="56" y="114"/>
                  </a:lnTo>
                  <a:lnTo>
                    <a:pt x="63" y="107"/>
                  </a:lnTo>
                  <a:lnTo>
                    <a:pt x="65" y="104"/>
                  </a:lnTo>
                  <a:lnTo>
                    <a:pt x="68" y="99"/>
                  </a:lnTo>
                  <a:lnTo>
                    <a:pt x="69" y="95"/>
                  </a:lnTo>
                  <a:lnTo>
                    <a:pt x="75" y="92"/>
                  </a:lnTo>
                  <a:lnTo>
                    <a:pt x="76" y="91"/>
                  </a:lnTo>
                  <a:lnTo>
                    <a:pt x="79" y="89"/>
                  </a:lnTo>
                  <a:lnTo>
                    <a:pt x="81" y="97"/>
                  </a:lnTo>
                  <a:lnTo>
                    <a:pt x="82" y="102"/>
                  </a:lnTo>
                  <a:lnTo>
                    <a:pt x="88" y="111"/>
                  </a:lnTo>
                  <a:lnTo>
                    <a:pt x="91" y="112"/>
                  </a:lnTo>
                  <a:lnTo>
                    <a:pt x="96" y="109"/>
                  </a:lnTo>
                  <a:lnTo>
                    <a:pt x="98" y="107"/>
                  </a:lnTo>
                  <a:lnTo>
                    <a:pt x="101" y="105"/>
                  </a:lnTo>
                  <a:lnTo>
                    <a:pt x="102" y="104"/>
                  </a:lnTo>
                  <a:lnTo>
                    <a:pt x="105" y="104"/>
                  </a:lnTo>
                  <a:lnTo>
                    <a:pt x="111" y="107"/>
                  </a:lnTo>
                  <a:lnTo>
                    <a:pt x="112" y="109"/>
                  </a:lnTo>
                  <a:lnTo>
                    <a:pt x="115" y="112"/>
                  </a:lnTo>
                  <a:lnTo>
                    <a:pt x="118" y="114"/>
                  </a:lnTo>
                  <a:lnTo>
                    <a:pt x="122" y="115"/>
                  </a:lnTo>
                  <a:lnTo>
                    <a:pt x="134" y="115"/>
                  </a:lnTo>
                  <a:lnTo>
                    <a:pt x="147" y="119"/>
                  </a:lnTo>
                  <a:lnTo>
                    <a:pt x="151" y="118"/>
                  </a:lnTo>
                  <a:lnTo>
                    <a:pt x="154" y="117"/>
                  </a:lnTo>
                  <a:lnTo>
                    <a:pt x="157" y="114"/>
                  </a:lnTo>
                  <a:lnTo>
                    <a:pt x="158" y="111"/>
                  </a:lnTo>
                  <a:lnTo>
                    <a:pt x="158" y="107"/>
                  </a:lnTo>
                  <a:lnTo>
                    <a:pt x="157" y="105"/>
                  </a:lnTo>
                  <a:lnTo>
                    <a:pt x="155" y="102"/>
                  </a:lnTo>
                  <a:lnTo>
                    <a:pt x="152" y="101"/>
                  </a:lnTo>
                  <a:lnTo>
                    <a:pt x="151" y="98"/>
                  </a:lnTo>
                  <a:lnTo>
                    <a:pt x="148" y="97"/>
                  </a:lnTo>
                  <a:lnTo>
                    <a:pt x="147" y="92"/>
                  </a:lnTo>
                  <a:lnTo>
                    <a:pt x="149" y="81"/>
                  </a:lnTo>
                  <a:lnTo>
                    <a:pt x="157" y="71"/>
                  </a:lnTo>
                  <a:lnTo>
                    <a:pt x="165" y="59"/>
                  </a:lnTo>
                  <a:lnTo>
                    <a:pt x="171" y="48"/>
                  </a:lnTo>
                  <a:lnTo>
                    <a:pt x="172" y="35"/>
                  </a:lnTo>
                  <a:lnTo>
                    <a:pt x="171" y="25"/>
                  </a:lnTo>
                  <a:lnTo>
                    <a:pt x="175" y="21"/>
                  </a:lnTo>
                  <a:lnTo>
                    <a:pt x="184" y="16"/>
                  </a:lnTo>
                  <a:lnTo>
                    <a:pt x="194" y="11"/>
                  </a:lnTo>
                  <a:lnTo>
                    <a:pt x="204" y="0"/>
                  </a:lnTo>
                  <a:close/>
                </a:path>
              </a:pathLst>
            </a:custGeom>
            <a:solidFill>
              <a:srgbClr val="5F95CA"/>
            </a:solidFill>
            <a:ln w="9525">
              <a:solidFill>
                <a:srgbClr val="DEEBF7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b="1">
                <a:solidFill>
                  <a:prstClr val="black"/>
                </a:solidFill>
              </a:endParaRPr>
            </a:p>
          </p:txBody>
        </p:sp>
        <p:grpSp>
          <p:nvGrpSpPr>
            <p:cNvPr id="197" name="Группа 196"/>
            <p:cNvGrpSpPr/>
            <p:nvPr/>
          </p:nvGrpSpPr>
          <p:grpSpPr>
            <a:xfrm>
              <a:off x="3620047" y="2011697"/>
              <a:ext cx="338855" cy="243058"/>
              <a:chOff x="3620047" y="2011697"/>
              <a:chExt cx="338855" cy="243058"/>
            </a:xfrm>
          </p:grpSpPr>
          <p:sp>
            <p:nvSpPr>
              <p:cNvPr id="121" name="Freeform 117"/>
              <p:cNvSpPr>
                <a:spLocks/>
              </p:cNvSpPr>
              <p:nvPr/>
            </p:nvSpPr>
            <p:spPr bwMode="auto">
              <a:xfrm>
                <a:off x="3774776" y="2235566"/>
                <a:ext cx="17020" cy="11194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9" y="0"/>
                  </a:cxn>
                  <a:cxn ang="0">
                    <a:pos x="11" y="3"/>
                  </a:cxn>
                  <a:cxn ang="0">
                    <a:pos x="11" y="4"/>
                  </a:cxn>
                  <a:cxn ang="0">
                    <a:pos x="10" y="6"/>
                  </a:cxn>
                  <a:cxn ang="0">
                    <a:pos x="6" y="7"/>
                  </a:cxn>
                  <a:cxn ang="0">
                    <a:pos x="1" y="7"/>
                  </a:cxn>
                  <a:cxn ang="0">
                    <a:pos x="1" y="6"/>
                  </a:cxn>
                  <a:cxn ang="0">
                    <a:pos x="0" y="4"/>
                  </a:cxn>
                  <a:cxn ang="0">
                    <a:pos x="0" y="3"/>
                  </a:cxn>
                  <a:cxn ang="0">
                    <a:pos x="1" y="2"/>
                  </a:cxn>
                  <a:cxn ang="0">
                    <a:pos x="1" y="0"/>
                  </a:cxn>
                </a:cxnLst>
                <a:rect l="0" t="0" r="r" b="b"/>
                <a:pathLst>
                  <a:path w="11" h="7">
                    <a:moveTo>
                      <a:pt x="1" y="0"/>
                    </a:moveTo>
                    <a:lnTo>
                      <a:pt x="9" y="0"/>
                    </a:lnTo>
                    <a:lnTo>
                      <a:pt x="11" y="3"/>
                    </a:lnTo>
                    <a:lnTo>
                      <a:pt x="11" y="4"/>
                    </a:lnTo>
                    <a:lnTo>
                      <a:pt x="10" y="6"/>
                    </a:lnTo>
                    <a:lnTo>
                      <a:pt x="6" y="7"/>
                    </a:lnTo>
                    <a:lnTo>
                      <a:pt x="1" y="7"/>
                    </a:lnTo>
                    <a:lnTo>
                      <a:pt x="1" y="6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1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D3E3"/>
              </a:solidFill>
              <a:ln w="9525">
                <a:solidFill>
                  <a:srgbClr val="DEEBF7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122" name="Freeform 118"/>
              <p:cNvSpPr>
                <a:spLocks/>
              </p:cNvSpPr>
              <p:nvPr/>
            </p:nvSpPr>
            <p:spPr bwMode="auto">
              <a:xfrm>
                <a:off x="3776323" y="2178000"/>
                <a:ext cx="40229" cy="39977"/>
              </a:xfrm>
              <a:custGeom>
                <a:avLst/>
                <a:gdLst/>
                <a:ahLst/>
                <a:cxnLst>
                  <a:cxn ang="0">
                    <a:pos x="8" y="0"/>
                  </a:cxn>
                  <a:cxn ang="0">
                    <a:pos x="15" y="0"/>
                  </a:cxn>
                  <a:cxn ang="0">
                    <a:pos x="16" y="2"/>
                  </a:cxn>
                  <a:cxn ang="0">
                    <a:pos x="16" y="3"/>
                  </a:cxn>
                  <a:cxn ang="0">
                    <a:pos x="18" y="3"/>
                  </a:cxn>
                  <a:cxn ang="0">
                    <a:pos x="18" y="5"/>
                  </a:cxn>
                  <a:cxn ang="0">
                    <a:pos x="19" y="8"/>
                  </a:cxn>
                  <a:cxn ang="0">
                    <a:pos x="22" y="10"/>
                  </a:cxn>
                  <a:cxn ang="0">
                    <a:pos x="23" y="13"/>
                  </a:cxn>
                  <a:cxn ang="0">
                    <a:pos x="23" y="15"/>
                  </a:cxn>
                  <a:cxn ang="0">
                    <a:pos x="25" y="16"/>
                  </a:cxn>
                  <a:cxn ang="0">
                    <a:pos x="25" y="19"/>
                  </a:cxn>
                  <a:cxn ang="0">
                    <a:pos x="26" y="22"/>
                  </a:cxn>
                  <a:cxn ang="0">
                    <a:pos x="25" y="22"/>
                  </a:cxn>
                  <a:cxn ang="0">
                    <a:pos x="25" y="25"/>
                  </a:cxn>
                  <a:cxn ang="0">
                    <a:pos x="19" y="25"/>
                  </a:cxn>
                  <a:cxn ang="0">
                    <a:pos x="18" y="23"/>
                  </a:cxn>
                  <a:cxn ang="0">
                    <a:pos x="18" y="22"/>
                  </a:cxn>
                  <a:cxn ang="0">
                    <a:pos x="15" y="22"/>
                  </a:cxn>
                  <a:cxn ang="0">
                    <a:pos x="13" y="23"/>
                  </a:cxn>
                  <a:cxn ang="0">
                    <a:pos x="12" y="23"/>
                  </a:cxn>
                  <a:cxn ang="0">
                    <a:pos x="12" y="25"/>
                  </a:cxn>
                  <a:cxn ang="0">
                    <a:pos x="2" y="25"/>
                  </a:cxn>
                  <a:cxn ang="0">
                    <a:pos x="0" y="23"/>
                  </a:cxn>
                  <a:cxn ang="0">
                    <a:pos x="0" y="15"/>
                  </a:cxn>
                  <a:cxn ang="0">
                    <a:pos x="2" y="15"/>
                  </a:cxn>
                  <a:cxn ang="0">
                    <a:pos x="6" y="6"/>
                  </a:cxn>
                  <a:cxn ang="0">
                    <a:pos x="6" y="3"/>
                  </a:cxn>
                  <a:cxn ang="0">
                    <a:pos x="8" y="2"/>
                  </a:cxn>
                  <a:cxn ang="0">
                    <a:pos x="8" y="0"/>
                  </a:cxn>
                </a:cxnLst>
                <a:rect l="0" t="0" r="r" b="b"/>
                <a:pathLst>
                  <a:path w="26" h="25">
                    <a:moveTo>
                      <a:pt x="8" y="0"/>
                    </a:moveTo>
                    <a:lnTo>
                      <a:pt x="15" y="0"/>
                    </a:lnTo>
                    <a:lnTo>
                      <a:pt x="16" y="2"/>
                    </a:lnTo>
                    <a:lnTo>
                      <a:pt x="16" y="3"/>
                    </a:lnTo>
                    <a:lnTo>
                      <a:pt x="18" y="3"/>
                    </a:lnTo>
                    <a:lnTo>
                      <a:pt x="18" y="5"/>
                    </a:lnTo>
                    <a:lnTo>
                      <a:pt x="19" y="8"/>
                    </a:lnTo>
                    <a:lnTo>
                      <a:pt x="22" y="10"/>
                    </a:lnTo>
                    <a:lnTo>
                      <a:pt x="23" y="13"/>
                    </a:lnTo>
                    <a:lnTo>
                      <a:pt x="23" y="15"/>
                    </a:lnTo>
                    <a:lnTo>
                      <a:pt x="25" y="16"/>
                    </a:lnTo>
                    <a:lnTo>
                      <a:pt x="25" y="19"/>
                    </a:lnTo>
                    <a:lnTo>
                      <a:pt x="26" y="22"/>
                    </a:lnTo>
                    <a:lnTo>
                      <a:pt x="25" y="22"/>
                    </a:lnTo>
                    <a:lnTo>
                      <a:pt x="25" y="25"/>
                    </a:lnTo>
                    <a:lnTo>
                      <a:pt x="19" y="25"/>
                    </a:lnTo>
                    <a:lnTo>
                      <a:pt x="18" y="23"/>
                    </a:lnTo>
                    <a:lnTo>
                      <a:pt x="18" y="22"/>
                    </a:lnTo>
                    <a:lnTo>
                      <a:pt x="15" y="22"/>
                    </a:lnTo>
                    <a:lnTo>
                      <a:pt x="13" y="23"/>
                    </a:lnTo>
                    <a:lnTo>
                      <a:pt x="12" y="23"/>
                    </a:lnTo>
                    <a:lnTo>
                      <a:pt x="12" y="25"/>
                    </a:lnTo>
                    <a:lnTo>
                      <a:pt x="2" y="25"/>
                    </a:lnTo>
                    <a:lnTo>
                      <a:pt x="0" y="23"/>
                    </a:lnTo>
                    <a:lnTo>
                      <a:pt x="0" y="15"/>
                    </a:lnTo>
                    <a:lnTo>
                      <a:pt x="2" y="15"/>
                    </a:lnTo>
                    <a:lnTo>
                      <a:pt x="6" y="6"/>
                    </a:lnTo>
                    <a:lnTo>
                      <a:pt x="6" y="3"/>
                    </a:lnTo>
                    <a:lnTo>
                      <a:pt x="8" y="2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C8D3E3"/>
              </a:solidFill>
              <a:ln w="9525">
                <a:solidFill>
                  <a:srgbClr val="DEEBF7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123" name="Freeform 119"/>
              <p:cNvSpPr>
                <a:spLocks/>
              </p:cNvSpPr>
              <p:nvPr/>
            </p:nvSpPr>
            <p:spPr bwMode="auto">
              <a:xfrm>
                <a:off x="3801079" y="2219575"/>
                <a:ext cx="9284" cy="11194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4" y="0"/>
                  </a:cxn>
                  <a:cxn ang="0">
                    <a:pos x="4" y="2"/>
                  </a:cxn>
                  <a:cxn ang="0">
                    <a:pos x="6" y="3"/>
                  </a:cxn>
                  <a:cxn ang="0">
                    <a:pos x="6" y="4"/>
                  </a:cxn>
                  <a:cxn ang="0">
                    <a:pos x="3" y="7"/>
                  </a:cxn>
                  <a:cxn ang="0">
                    <a:pos x="2" y="7"/>
                  </a:cxn>
                  <a:cxn ang="0">
                    <a:pos x="2" y="6"/>
                  </a:cxn>
                  <a:cxn ang="0">
                    <a:pos x="0" y="6"/>
                  </a:cxn>
                  <a:cxn ang="0">
                    <a:pos x="0" y="2"/>
                  </a:cxn>
                  <a:cxn ang="0">
                    <a:pos x="2" y="0"/>
                  </a:cxn>
                </a:cxnLst>
                <a:rect l="0" t="0" r="r" b="b"/>
                <a:pathLst>
                  <a:path w="6" h="7">
                    <a:moveTo>
                      <a:pt x="2" y="0"/>
                    </a:moveTo>
                    <a:lnTo>
                      <a:pt x="4" y="0"/>
                    </a:lnTo>
                    <a:lnTo>
                      <a:pt x="4" y="2"/>
                    </a:lnTo>
                    <a:lnTo>
                      <a:pt x="6" y="3"/>
                    </a:lnTo>
                    <a:lnTo>
                      <a:pt x="6" y="4"/>
                    </a:lnTo>
                    <a:lnTo>
                      <a:pt x="3" y="7"/>
                    </a:lnTo>
                    <a:lnTo>
                      <a:pt x="2" y="7"/>
                    </a:lnTo>
                    <a:lnTo>
                      <a:pt x="2" y="6"/>
                    </a:lnTo>
                    <a:lnTo>
                      <a:pt x="0" y="6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C8D3E3"/>
              </a:solidFill>
              <a:ln w="9525">
                <a:solidFill>
                  <a:srgbClr val="DEEBF7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124" name="Freeform 120"/>
              <p:cNvSpPr>
                <a:spLocks/>
              </p:cNvSpPr>
              <p:nvPr/>
            </p:nvSpPr>
            <p:spPr bwMode="auto">
              <a:xfrm>
                <a:off x="3791796" y="2233967"/>
                <a:ext cx="18567" cy="20788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0"/>
                  </a:cxn>
                  <a:cxn ang="0">
                    <a:pos x="9" y="1"/>
                  </a:cxn>
                  <a:cxn ang="0">
                    <a:pos x="12" y="4"/>
                  </a:cxn>
                  <a:cxn ang="0">
                    <a:pos x="12" y="8"/>
                  </a:cxn>
                  <a:cxn ang="0">
                    <a:pos x="9" y="11"/>
                  </a:cxn>
                  <a:cxn ang="0">
                    <a:pos x="6" y="13"/>
                  </a:cxn>
                  <a:cxn ang="0">
                    <a:pos x="5" y="13"/>
                  </a:cxn>
                  <a:cxn ang="0">
                    <a:pos x="3" y="10"/>
                  </a:cxn>
                  <a:cxn ang="0">
                    <a:pos x="0" y="7"/>
                  </a:cxn>
                  <a:cxn ang="0">
                    <a:pos x="0" y="4"/>
                  </a:cxn>
                  <a:cxn ang="0">
                    <a:pos x="5" y="0"/>
                  </a:cxn>
                </a:cxnLst>
                <a:rect l="0" t="0" r="r" b="b"/>
                <a:pathLst>
                  <a:path w="12" h="13">
                    <a:moveTo>
                      <a:pt x="5" y="0"/>
                    </a:moveTo>
                    <a:lnTo>
                      <a:pt x="9" y="0"/>
                    </a:lnTo>
                    <a:lnTo>
                      <a:pt x="9" y="1"/>
                    </a:lnTo>
                    <a:lnTo>
                      <a:pt x="12" y="4"/>
                    </a:lnTo>
                    <a:lnTo>
                      <a:pt x="12" y="8"/>
                    </a:lnTo>
                    <a:lnTo>
                      <a:pt x="9" y="11"/>
                    </a:lnTo>
                    <a:lnTo>
                      <a:pt x="6" y="13"/>
                    </a:lnTo>
                    <a:lnTo>
                      <a:pt x="5" y="13"/>
                    </a:lnTo>
                    <a:lnTo>
                      <a:pt x="3" y="10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C8D3E3"/>
              </a:solidFill>
              <a:ln w="9525">
                <a:solidFill>
                  <a:srgbClr val="DEEBF7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125" name="Freeform 121"/>
              <p:cNvSpPr>
                <a:spLocks/>
              </p:cNvSpPr>
              <p:nvPr/>
            </p:nvSpPr>
            <p:spPr bwMode="auto">
              <a:xfrm>
                <a:off x="3729904" y="2043679"/>
                <a:ext cx="13925" cy="1119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7" y="0"/>
                  </a:cxn>
                  <a:cxn ang="0">
                    <a:pos x="7" y="1"/>
                  </a:cxn>
                  <a:cxn ang="0">
                    <a:pos x="9" y="1"/>
                  </a:cxn>
                  <a:cxn ang="0">
                    <a:pos x="9" y="6"/>
                  </a:cxn>
                  <a:cxn ang="0">
                    <a:pos x="7" y="6"/>
                  </a:cxn>
                  <a:cxn ang="0">
                    <a:pos x="6" y="7"/>
                  </a:cxn>
                  <a:cxn ang="0">
                    <a:pos x="3" y="7"/>
                  </a:cxn>
                  <a:cxn ang="0">
                    <a:pos x="2" y="6"/>
                  </a:cxn>
                  <a:cxn ang="0">
                    <a:pos x="2" y="4"/>
                  </a:cxn>
                  <a:cxn ang="0">
                    <a:pos x="0" y="3"/>
                  </a:cxn>
                  <a:cxn ang="0">
                    <a:pos x="2" y="3"/>
                  </a:cxn>
                  <a:cxn ang="0">
                    <a:pos x="5" y="0"/>
                  </a:cxn>
                </a:cxnLst>
                <a:rect l="0" t="0" r="r" b="b"/>
                <a:pathLst>
                  <a:path w="9" h="7">
                    <a:moveTo>
                      <a:pt x="5" y="0"/>
                    </a:moveTo>
                    <a:lnTo>
                      <a:pt x="7" y="0"/>
                    </a:lnTo>
                    <a:lnTo>
                      <a:pt x="7" y="1"/>
                    </a:lnTo>
                    <a:lnTo>
                      <a:pt x="9" y="1"/>
                    </a:lnTo>
                    <a:lnTo>
                      <a:pt x="9" y="6"/>
                    </a:lnTo>
                    <a:lnTo>
                      <a:pt x="7" y="6"/>
                    </a:lnTo>
                    <a:lnTo>
                      <a:pt x="6" y="7"/>
                    </a:lnTo>
                    <a:lnTo>
                      <a:pt x="3" y="7"/>
                    </a:lnTo>
                    <a:lnTo>
                      <a:pt x="2" y="6"/>
                    </a:lnTo>
                    <a:lnTo>
                      <a:pt x="2" y="4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C8D3E3"/>
              </a:solidFill>
              <a:ln w="9525">
                <a:solidFill>
                  <a:srgbClr val="DEEBF7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126" name="Freeform 122"/>
              <p:cNvSpPr>
                <a:spLocks/>
              </p:cNvSpPr>
              <p:nvPr/>
            </p:nvSpPr>
            <p:spPr bwMode="auto">
              <a:xfrm>
                <a:off x="3779417" y="2141222"/>
                <a:ext cx="20114" cy="20788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6" y="0"/>
                  </a:cxn>
                  <a:cxn ang="0">
                    <a:pos x="11" y="6"/>
                  </a:cxn>
                  <a:cxn ang="0">
                    <a:pos x="11" y="9"/>
                  </a:cxn>
                  <a:cxn ang="0">
                    <a:pos x="13" y="9"/>
                  </a:cxn>
                  <a:cxn ang="0">
                    <a:pos x="11" y="10"/>
                  </a:cxn>
                  <a:cxn ang="0">
                    <a:pos x="11" y="13"/>
                  </a:cxn>
                  <a:cxn ang="0">
                    <a:pos x="8" y="12"/>
                  </a:cxn>
                  <a:cxn ang="0">
                    <a:pos x="4" y="12"/>
                  </a:cxn>
                  <a:cxn ang="0">
                    <a:pos x="4" y="10"/>
                  </a:cxn>
                  <a:cxn ang="0">
                    <a:pos x="1" y="9"/>
                  </a:cxn>
                  <a:cxn ang="0">
                    <a:pos x="0" y="8"/>
                  </a:cxn>
                  <a:cxn ang="0">
                    <a:pos x="0" y="0"/>
                  </a:cxn>
                </a:cxnLst>
                <a:rect l="0" t="0" r="r" b="b"/>
                <a:pathLst>
                  <a:path w="13" h="13">
                    <a:moveTo>
                      <a:pt x="0" y="0"/>
                    </a:moveTo>
                    <a:lnTo>
                      <a:pt x="6" y="0"/>
                    </a:lnTo>
                    <a:lnTo>
                      <a:pt x="11" y="6"/>
                    </a:lnTo>
                    <a:lnTo>
                      <a:pt x="11" y="9"/>
                    </a:lnTo>
                    <a:lnTo>
                      <a:pt x="13" y="9"/>
                    </a:lnTo>
                    <a:lnTo>
                      <a:pt x="11" y="10"/>
                    </a:lnTo>
                    <a:lnTo>
                      <a:pt x="11" y="13"/>
                    </a:lnTo>
                    <a:lnTo>
                      <a:pt x="8" y="12"/>
                    </a:lnTo>
                    <a:lnTo>
                      <a:pt x="4" y="12"/>
                    </a:lnTo>
                    <a:lnTo>
                      <a:pt x="4" y="10"/>
                    </a:lnTo>
                    <a:lnTo>
                      <a:pt x="1" y="9"/>
                    </a:lnTo>
                    <a:lnTo>
                      <a:pt x="0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D3E3"/>
              </a:solidFill>
              <a:ln w="9525">
                <a:solidFill>
                  <a:srgbClr val="DEEBF7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127" name="Freeform 123"/>
              <p:cNvSpPr>
                <a:spLocks/>
              </p:cNvSpPr>
              <p:nvPr/>
            </p:nvSpPr>
            <p:spPr bwMode="auto">
              <a:xfrm>
                <a:off x="3732999" y="2112439"/>
                <a:ext cx="12378" cy="15991"/>
              </a:xfrm>
              <a:custGeom>
                <a:avLst/>
                <a:gdLst/>
                <a:ahLst/>
                <a:cxnLst>
                  <a:cxn ang="0">
                    <a:pos x="3" y="0"/>
                  </a:cxn>
                  <a:cxn ang="0">
                    <a:pos x="5" y="0"/>
                  </a:cxn>
                  <a:cxn ang="0">
                    <a:pos x="5" y="1"/>
                  </a:cxn>
                  <a:cxn ang="0">
                    <a:pos x="7" y="1"/>
                  </a:cxn>
                  <a:cxn ang="0">
                    <a:pos x="7" y="3"/>
                  </a:cxn>
                  <a:cxn ang="0">
                    <a:pos x="8" y="4"/>
                  </a:cxn>
                  <a:cxn ang="0">
                    <a:pos x="8" y="6"/>
                  </a:cxn>
                  <a:cxn ang="0">
                    <a:pos x="7" y="6"/>
                  </a:cxn>
                  <a:cxn ang="0">
                    <a:pos x="7" y="8"/>
                  </a:cxn>
                  <a:cxn ang="0">
                    <a:pos x="5" y="8"/>
                  </a:cxn>
                  <a:cxn ang="0">
                    <a:pos x="4" y="10"/>
                  </a:cxn>
                  <a:cxn ang="0">
                    <a:pos x="3" y="8"/>
                  </a:cxn>
                  <a:cxn ang="0">
                    <a:pos x="1" y="8"/>
                  </a:cxn>
                  <a:cxn ang="0">
                    <a:pos x="1" y="7"/>
                  </a:cxn>
                  <a:cxn ang="0">
                    <a:pos x="0" y="4"/>
                  </a:cxn>
                  <a:cxn ang="0">
                    <a:pos x="1" y="1"/>
                  </a:cxn>
                  <a:cxn ang="0">
                    <a:pos x="3" y="0"/>
                  </a:cxn>
                </a:cxnLst>
                <a:rect l="0" t="0" r="r" b="b"/>
                <a:pathLst>
                  <a:path w="8" h="10">
                    <a:moveTo>
                      <a:pt x="3" y="0"/>
                    </a:moveTo>
                    <a:lnTo>
                      <a:pt x="5" y="0"/>
                    </a:lnTo>
                    <a:lnTo>
                      <a:pt x="5" y="1"/>
                    </a:lnTo>
                    <a:lnTo>
                      <a:pt x="7" y="1"/>
                    </a:lnTo>
                    <a:lnTo>
                      <a:pt x="7" y="3"/>
                    </a:lnTo>
                    <a:lnTo>
                      <a:pt x="8" y="4"/>
                    </a:lnTo>
                    <a:lnTo>
                      <a:pt x="8" y="6"/>
                    </a:lnTo>
                    <a:lnTo>
                      <a:pt x="7" y="6"/>
                    </a:lnTo>
                    <a:lnTo>
                      <a:pt x="7" y="8"/>
                    </a:lnTo>
                    <a:lnTo>
                      <a:pt x="5" y="8"/>
                    </a:lnTo>
                    <a:lnTo>
                      <a:pt x="4" y="10"/>
                    </a:lnTo>
                    <a:lnTo>
                      <a:pt x="3" y="8"/>
                    </a:lnTo>
                    <a:lnTo>
                      <a:pt x="1" y="8"/>
                    </a:lnTo>
                    <a:lnTo>
                      <a:pt x="1" y="7"/>
                    </a:lnTo>
                    <a:lnTo>
                      <a:pt x="0" y="4"/>
                    </a:lnTo>
                    <a:lnTo>
                      <a:pt x="1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C8D3E3"/>
              </a:solidFill>
              <a:ln w="9525">
                <a:solidFill>
                  <a:srgbClr val="DEEBF7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128" name="Freeform 124"/>
              <p:cNvSpPr>
                <a:spLocks/>
              </p:cNvSpPr>
              <p:nvPr/>
            </p:nvSpPr>
            <p:spPr bwMode="auto">
              <a:xfrm>
                <a:off x="3745377" y="2178000"/>
                <a:ext cx="34040" cy="25585"/>
              </a:xfrm>
              <a:custGeom>
                <a:avLst/>
                <a:gdLst/>
                <a:ahLst/>
                <a:cxnLst>
                  <a:cxn ang="0">
                    <a:pos x="16" y="0"/>
                  </a:cxn>
                  <a:cxn ang="0">
                    <a:pos x="19" y="0"/>
                  </a:cxn>
                  <a:cxn ang="0">
                    <a:pos x="20" y="2"/>
                  </a:cxn>
                  <a:cxn ang="0">
                    <a:pos x="22" y="2"/>
                  </a:cxn>
                  <a:cxn ang="0">
                    <a:pos x="22" y="9"/>
                  </a:cxn>
                  <a:cxn ang="0">
                    <a:pos x="20" y="9"/>
                  </a:cxn>
                  <a:cxn ang="0">
                    <a:pos x="18" y="12"/>
                  </a:cxn>
                  <a:cxn ang="0">
                    <a:pos x="16" y="15"/>
                  </a:cxn>
                  <a:cxn ang="0">
                    <a:pos x="15" y="15"/>
                  </a:cxn>
                  <a:cxn ang="0">
                    <a:pos x="12" y="16"/>
                  </a:cxn>
                  <a:cxn ang="0">
                    <a:pos x="5" y="16"/>
                  </a:cxn>
                  <a:cxn ang="0">
                    <a:pos x="3" y="15"/>
                  </a:cxn>
                  <a:cxn ang="0">
                    <a:pos x="2" y="15"/>
                  </a:cxn>
                  <a:cxn ang="0">
                    <a:pos x="2" y="13"/>
                  </a:cxn>
                  <a:cxn ang="0">
                    <a:pos x="0" y="12"/>
                  </a:cxn>
                  <a:cxn ang="0">
                    <a:pos x="0" y="8"/>
                  </a:cxn>
                  <a:cxn ang="0">
                    <a:pos x="2" y="6"/>
                  </a:cxn>
                  <a:cxn ang="0">
                    <a:pos x="5" y="6"/>
                  </a:cxn>
                  <a:cxn ang="0">
                    <a:pos x="6" y="5"/>
                  </a:cxn>
                  <a:cxn ang="0">
                    <a:pos x="9" y="5"/>
                  </a:cxn>
                  <a:cxn ang="0">
                    <a:pos x="10" y="3"/>
                  </a:cxn>
                  <a:cxn ang="0">
                    <a:pos x="12" y="3"/>
                  </a:cxn>
                  <a:cxn ang="0">
                    <a:pos x="13" y="2"/>
                  </a:cxn>
                  <a:cxn ang="0">
                    <a:pos x="16" y="0"/>
                  </a:cxn>
                </a:cxnLst>
                <a:rect l="0" t="0" r="r" b="b"/>
                <a:pathLst>
                  <a:path w="22" h="16">
                    <a:moveTo>
                      <a:pt x="16" y="0"/>
                    </a:moveTo>
                    <a:lnTo>
                      <a:pt x="19" y="0"/>
                    </a:lnTo>
                    <a:lnTo>
                      <a:pt x="20" y="2"/>
                    </a:lnTo>
                    <a:lnTo>
                      <a:pt x="22" y="2"/>
                    </a:lnTo>
                    <a:lnTo>
                      <a:pt x="22" y="9"/>
                    </a:lnTo>
                    <a:lnTo>
                      <a:pt x="20" y="9"/>
                    </a:lnTo>
                    <a:lnTo>
                      <a:pt x="18" y="12"/>
                    </a:lnTo>
                    <a:lnTo>
                      <a:pt x="16" y="15"/>
                    </a:lnTo>
                    <a:lnTo>
                      <a:pt x="15" y="15"/>
                    </a:lnTo>
                    <a:lnTo>
                      <a:pt x="12" y="16"/>
                    </a:lnTo>
                    <a:lnTo>
                      <a:pt x="5" y="16"/>
                    </a:lnTo>
                    <a:lnTo>
                      <a:pt x="3" y="15"/>
                    </a:lnTo>
                    <a:lnTo>
                      <a:pt x="2" y="15"/>
                    </a:lnTo>
                    <a:lnTo>
                      <a:pt x="2" y="13"/>
                    </a:lnTo>
                    <a:lnTo>
                      <a:pt x="0" y="12"/>
                    </a:lnTo>
                    <a:lnTo>
                      <a:pt x="0" y="8"/>
                    </a:lnTo>
                    <a:lnTo>
                      <a:pt x="2" y="6"/>
                    </a:lnTo>
                    <a:lnTo>
                      <a:pt x="5" y="6"/>
                    </a:lnTo>
                    <a:lnTo>
                      <a:pt x="6" y="5"/>
                    </a:lnTo>
                    <a:lnTo>
                      <a:pt x="9" y="5"/>
                    </a:lnTo>
                    <a:lnTo>
                      <a:pt x="10" y="3"/>
                    </a:lnTo>
                    <a:lnTo>
                      <a:pt x="12" y="3"/>
                    </a:lnTo>
                    <a:lnTo>
                      <a:pt x="13" y="2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C8D3E3"/>
              </a:solidFill>
              <a:ln w="9525">
                <a:solidFill>
                  <a:srgbClr val="DEEBF7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129" name="Freeform 125"/>
              <p:cNvSpPr>
                <a:spLocks/>
              </p:cNvSpPr>
              <p:nvPr/>
            </p:nvSpPr>
            <p:spPr bwMode="auto">
              <a:xfrm>
                <a:off x="3697412" y="2134825"/>
                <a:ext cx="37135" cy="27184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11" y="0"/>
                  </a:cxn>
                  <a:cxn ang="0">
                    <a:pos x="13" y="2"/>
                  </a:cxn>
                  <a:cxn ang="0">
                    <a:pos x="14" y="2"/>
                  </a:cxn>
                  <a:cxn ang="0">
                    <a:pos x="16" y="3"/>
                  </a:cxn>
                  <a:cxn ang="0">
                    <a:pos x="17" y="3"/>
                  </a:cxn>
                  <a:cxn ang="0">
                    <a:pos x="21" y="7"/>
                  </a:cxn>
                  <a:cxn ang="0">
                    <a:pos x="21" y="9"/>
                  </a:cxn>
                  <a:cxn ang="0">
                    <a:pos x="23" y="9"/>
                  </a:cxn>
                  <a:cxn ang="0">
                    <a:pos x="23" y="10"/>
                  </a:cxn>
                  <a:cxn ang="0">
                    <a:pos x="24" y="10"/>
                  </a:cxn>
                  <a:cxn ang="0">
                    <a:pos x="24" y="14"/>
                  </a:cxn>
                  <a:cxn ang="0">
                    <a:pos x="21" y="16"/>
                  </a:cxn>
                  <a:cxn ang="0">
                    <a:pos x="18" y="16"/>
                  </a:cxn>
                  <a:cxn ang="0">
                    <a:pos x="17" y="17"/>
                  </a:cxn>
                  <a:cxn ang="0">
                    <a:pos x="13" y="17"/>
                  </a:cxn>
                  <a:cxn ang="0">
                    <a:pos x="10" y="16"/>
                  </a:cxn>
                  <a:cxn ang="0">
                    <a:pos x="7" y="16"/>
                  </a:cxn>
                  <a:cxn ang="0">
                    <a:pos x="3" y="12"/>
                  </a:cxn>
                  <a:cxn ang="0">
                    <a:pos x="3" y="10"/>
                  </a:cxn>
                  <a:cxn ang="0">
                    <a:pos x="1" y="10"/>
                  </a:cxn>
                  <a:cxn ang="0">
                    <a:pos x="1" y="7"/>
                  </a:cxn>
                  <a:cxn ang="0">
                    <a:pos x="0" y="7"/>
                  </a:cxn>
                  <a:cxn ang="0">
                    <a:pos x="0" y="3"/>
                  </a:cxn>
                  <a:cxn ang="0">
                    <a:pos x="3" y="2"/>
                  </a:cxn>
                  <a:cxn ang="0">
                    <a:pos x="4" y="0"/>
                  </a:cxn>
                </a:cxnLst>
                <a:rect l="0" t="0" r="r" b="b"/>
                <a:pathLst>
                  <a:path w="24" h="17">
                    <a:moveTo>
                      <a:pt x="4" y="0"/>
                    </a:moveTo>
                    <a:lnTo>
                      <a:pt x="11" y="0"/>
                    </a:lnTo>
                    <a:lnTo>
                      <a:pt x="13" y="2"/>
                    </a:lnTo>
                    <a:lnTo>
                      <a:pt x="14" y="2"/>
                    </a:lnTo>
                    <a:lnTo>
                      <a:pt x="16" y="3"/>
                    </a:lnTo>
                    <a:lnTo>
                      <a:pt x="17" y="3"/>
                    </a:lnTo>
                    <a:lnTo>
                      <a:pt x="21" y="7"/>
                    </a:lnTo>
                    <a:lnTo>
                      <a:pt x="21" y="9"/>
                    </a:lnTo>
                    <a:lnTo>
                      <a:pt x="23" y="9"/>
                    </a:lnTo>
                    <a:lnTo>
                      <a:pt x="23" y="10"/>
                    </a:lnTo>
                    <a:lnTo>
                      <a:pt x="24" y="10"/>
                    </a:lnTo>
                    <a:lnTo>
                      <a:pt x="24" y="14"/>
                    </a:lnTo>
                    <a:lnTo>
                      <a:pt x="21" y="16"/>
                    </a:lnTo>
                    <a:lnTo>
                      <a:pt x="18" y="16"/>
                    </a:lnTo>
                    <a:lnTo>
                      <a:pt x="17" y="17"/>
                    </a:lnTo>
                    <a:lnTo>
                      <a:pt x="13" y="17"/>
                    </a:lnTo>
                    <a:lnTo>
                      <a:pt x="10" y="16"/>
                    </a:lnTo>
                    <a:lnTo>
                      <a:pt x="7" y="16"/>
                    </a:lnTo>
                    <a:lnTo>
                      <a:pt x="3" y="12"/>
                    </a:lnTo>
                    <a:lnTo>
                      <a:pt x="3" y="10"/>
                    </a:lnTo>
                    <a:lnTo>
                      <a:pt x="1" y="10"/>
                    </a:lnTo>
                    <a:lnTo>
                      <a:pt x="1" y="7"/>
                    </a:lnTo>
                    <a:lnTo>
                      <a:pt x="0" y="7"/>
                    </a:lnTo>
                    <a:lnTo>
                      <a:pt x="0" y="3"/>
                    </a:lnTo>
                    <a:lnTo>
                      <a:pt x="3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D3E3"/>
              </a:solidFill>
              <a:ln w="9525">
                <a:solidFill>
                  <a:srgbClr val="DEEBF7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130" name="Freeform 126"/>
              <p:cNvSpPr>
                <a:spLocks/>
              </p:cNvSpPr>
              <p:nvPr/>
            </p:nvSpPr>
            <p:spPr bwMode="auto">
              <a:xfrm>
                <a:off x="3765492" y="2109241"/>
                <a:ext cx="26303" cy="23986"/>
              </a:xfrm>
              <a:custGeom>
                <a:avLst/>
                <a:gdLst/>
                <a:ahLst/>
                <a:cxnLst>
                  <a:cxn ang="0">
                    <a:pos x="6" y="0"/>
                  </a:cxn>
                  <a:cxn ang="0">
                    <a:pos x="7" y="2"/>
                  </a:cxn>
                  <a:cxn ang="0">
                    <a:pos x="9" y="2"/>
                  </a:cxn>
                  <a:cxn ang="0">
                    <a:pos x="12" y="3"/>
                  </a:cxn>
                  <a:cxn ang="0">
                    <a:pos x="12" y="5"/>
                  </a:cxn>
                  <a:cxn ang="0">
                    <a:pos x="13" y="5"/>
                  </a:cxn>
                  <a:cxn ang="0">
                    <a:pos x="16" y="8"/>
                  </a:cxn>
                  <a:cxn ang="0">
                    <a:pos x="16" y="10"/>
                  </a:cxn>
                  <a:cxn ang="0">
                    <a:pos x="17" y="10"/>
                  </a:cxn>
                  <a:cxn ang="0">
                    <a:pos x="17" y="15"/>
                  </a:cxn>
                  <a:cxn ang="0">
                    <a:pos x="10" y="15"/>
                  </a:cxn>
                  <a:cxn ang="0">
                    <a:pos x="10" y="13"/>
                  </a:cxn>
                  <a:cxn ang="0">
                    <a:pos x="9" y="12"/>
                  </a:cxn>
                  <a:cxn ang="0">
                    <a:pos x="5" y="12"/>
                  </a:cxn>
                  <a:cxn ang="0">
                    <a:pos x="5" y="10"/>
                  </a:cxn>
                  <a:cxn ang="0">
                    <a:pos x="2" y="10"/>
                  </a:cxn>
                  <a:cxn ang="0">
                    <a:pos x="0" y="9"/>
                  </a:cxn>
                  <a:cxn ang="0">
                    <a:pos x="0" y="5"/>
                  </a:cxn>
                  <a:cxn ang="0">
                    <a:pos x="2" y="5"/>
                  </a:cxn>
                  <a:cxn ang="0">
                    <a:pos x="2" y="3"/>
                  </a:cxn>
                  <a:cxn ang="0">
                    <a:pos x="3" y="2"/>
                  </a:cxn>
                  <a:cxn ang="0">
                    <a:pos x="5" y="2"/>
                  </a:cxn>
                  <a:cxn ang="0">
                    <a:pos x="6" y="0"/>
                  </a:cxn>
                </a:cxnLst>
                <a:rect l="0" t="0" r="r" b="b"/>
                <a:pathLst>
                  <a:path w="17" h="15">
                    <a:moveTo>
                      <a:pt x="6" y="0"/>
                    </a:moveTo>
                    <a:lnTo>
                      <a:pt x="7" y="2"/>
                    </a:lnTo>
                    <a:lnTo>
                      <a:pt x="9" y="2"/>
                    </a:lnTo>
                    <a:lnTo>
                      <a:pt x="12" y="3"/>
                    </a:lnTo>
                    <a:lnTo>
                      <a:pt x="12" y="5"/>
                    </a:lnTo>
                    <a:lnTo>
                      <a:pt x="13" y="5"/>
                    </a:lnTo>
                    <a:lnTo>
                      <a:pt x="16" y="8"/>
                    </a:lnTo>
                    <a:lnTo>
                      <a:pt x="16" y="10"/>
                    </a:lnTo>
                    <a:lnTo>
                      <a:pt x="17" y="10"/>
                    </a:lnTo>
                    <a:lnTo>
                      <a:pt x="17" y="15"/>
                    </a:lnTo>
                    <a:lnTo>
                      <a:pt x="10" y="15"/>
                    </a:lnTo>
                    <a:lnTo>
                      <a:pt x="10" y="13"/>
                    </a:lnTo>
                    <a:lnTo>
                      <a:pt x="9" y="12"/>
                    </a:lnTo>
                    <a:lnTo>
                      <a:pt x="5" y="12"/>
                    </a:lnTo>
                    <a:lnTo>
                      <a:pt x="5" y="10"/>
                    </a:lnTo>
                    <a:lnTo>
                      <a:pt x="2" y="10"/>
                    </a:lnTo>
                    <a:lnTo>
                      <a:pt x="0" y="9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2" y="3"/>
                    </a:lnTo>
                    <a:lnTo>
                      <a:pt x="3" y="2"/>
                    </a:lnTo>
                    <a:lnTo>
                      <a:pt x="5" y="2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C8D3E3"/>
              </a:solidFill>
              <a:ln w="9525">
                <a:solidFill>
                  <a:srgbClr val="DEEBF7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131" name="Freeform 127"/>
              <p:cNvSpPr>
                <a:spLocks/>
              </p:cNvSpPr>
              <p:nvPr/>
            </p:nvSpPr>
            <p:spPr bwMode="auto">
              <a:xfrm>
                <a:off x="3825836" y="2160410"/>
                <a:ext cx="17020" cy="15991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7" y="0"/>
                  </a:cxn>
                  <a:cxn ang="0">
                    <a:pos x="7" y="1"/>
                  </a:cxn>
                  <a:cxn ang="0">
                    <a:pos x="9" y="1"/>
                  </a:cxn>
                  <a:cxn ang="0">
                    <a:pos x="10" y="3"/>
                  </a:cxn>
                  <a:cxn ang="0">
                    <a:pos x="10" y="4"/>
                  </a:cxn>
                  <a:cxn ang="0">
                    <a:pos x="11" y="4"/>
                  </a:cxn>
                  <a:cxn ang="0">
                    <a:pos x="11" y="6"/>
                  </a:cxn>
                  <a:cxn ang="0">
                    <a:pos x="10" y="7"/>
                  </a:cxn>
                  <a:cxn ang="0">
                    <a:pos x="10" y="8"/>
                  </a:cxn>
                  <a:cxn ang="0">
                    <a:pos x="9" y="8"/>
                  </a:cxn>
                  <a:cxn ang="0">
                    <a:pos x="9" y="10"/>
                  </a:cxn>
                  <a:cxn ang="0">
                    <a:pos x="3" y="10"/>
                  </a:cxn>
                  <a:cxn ang="0">
                    <a:pos x="1" y="8"/>
                  </a:cxn>
                  <a:cxn ang="0">
                    <a:pos x="1" y="7"/>
                  </a:cxn>
                  <a:cxn ang="0">
                    <a:pos x="0" y="6"/>
                  </a:cxn>
                  <a:cxn ang="0">
                    <a:pos x="0" y="4"/>
                  </a:cxn>
                  <a:cxn ang="0">
                    <a:pos x="1" y="4"/>
                  </a:cxn>
                  <a:cxn ang="0">
                    <a:pos x="1" y="1"/>
                  </a:cxn>
                  <a:cxn ang="0">
                    <a:pos x="4" y="1"/>
                  </a:cxn>
                  <a:cxn ang="0">
                    <a:pos x="4" y="0"/>
                  </a:cxn>
                </a:cxnLst>
                <a:rect l="0" t="0" r="r" b="b"/>
                <a:pathLst>
                  <a:path w="11" h="10">
                    <a:moveTo>
                      <a:pt x="4" y="0"/>
                    </a:moveTo>
                    <a:lnTo>
                      <a:pt x="7" y="0"/>
                    </a:lnTo>
                    <a:lnTo>
                      <a:pt x="7" y="1"/>
                    </a:lnTo>
                    <a:lnTo>
                      <a:pt x="9" y="1"/>
                    </a:lnTo>
                    <a:lnTo>
                      <a:pt x="10" y="3"/>
                    </a:lnTo>
                    <a:lnTo>
                      <a:pt x="10" y="4"/>
                    </a:lnTo>
                    <a:lnTo>
                      <a:pt x="11" y="4"/>
                    </a:lnTo>
                    <a:lnTo>
                      <a:pt x="11" y="6"/>
                    </a:lnTo>
                    <a:lnTo>
                      <a:pt x="10" y="7"/>
                    </a:lnTo>
                    <a:lnTo>
                      <a:pt x="10" y="8"/>
                    </a:lnTo>
                    <a:lnTo>
                      <a:pt x="9" y="8"/>
                    </a:lnTo>
                    <a:lnTo>
                      <a:pt x="9" y="10"/>
                    </a:lnTo>
                    <a:lnTo>
                      <a:pt x="3" y="10"/>
                    </a:lnTo>
                    <a:lnTo>
                      <a:pt x="1" y="8"/>
                    </a:lnTo>
                    <a:lnTo>
                      <a:pt x="1" y="7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1" y="1"/>
                    </a:lnTo>
                    <a:lnTo>
                      <a:pt x="4" y="1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D3E3"/>
              </a:solidFill>
              <a:ln w="9525">
                <a:solidFill>
                  <a:srgbClr val="DEEBF7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132" name="Freeform 128"/>
              <p:cNvSpPr>
                <a:spLocks/>
              </p:cNvSpPr>
              <p:nvPr/>
            </p:nvSpPr>
            <p:spPr bwMode="auto">
              <a:xfrm>
                <a:off x="3830478" y="2122033"/>
                <a:ext cx="12378" cy="12792"/>
              </a:xfrm>
              <a:custGeom>
                <a:avLst/>
                <a:gdLst/>
                <a:ahLst/>
                <a:cxnLst>
                  <a:cxn ang="0">
                    <a:pos x="3" y="0"/>
                  </a:cxn>
                  <a:cxn ang="0">
                    <a:pos x="6" y="0"/>
                  </a:cxn>
                  <a:cxn ang="0">
                    <a:pos x="7" y="1"/>
                  </a:cxn>
                  <a:cxn ang="0">
                    <a:pos x="8" y="1"/>
                  </a:cxn>
                  <a:cxn ang="0">
                    <a:pos x="8" y="7"/>
                  </a:cxn>
                  <a:cxn ang="0">
                    <a:pos x="7" y="7"/>
                  </a:cxn>
                  <a:cxn ang="0">
                    <a:pos x="4" y="8"/>
                  </a:cxn>
                  <a:cxn ang="0">
                    <a:pos x="3" y="8"/>
                  </a:cxn>
                  <a:cxn ang="0">
                    <a:pos x="3" y="7"/>
                  </a:cxn>
                  <a:cxn ang="0">
                    <a:pos x="1" y="7"/>
                  </a:cxn>
                  <a:cxn ang="0">
                    <a:pos x="0" y="5"/>
                  </a:cxn>
                  <a:cxn ang="0">
                    <a:pos x="0" y="2"/>
                  </a:cxn>
                  <a:cxn ang="0">
                    <a:pos x="1" y="1"/>
                  </a:cxn>
                  <a:cxn ang="0">
                    <a:pos x="3" y="1"/>
                  </a:cxn>
                  <a:cxn ang="0">
                    <a:pos x="3" y="0"/>
                  </a:cxn>
                </a:cxnLst>
                <a:rect l="0" t="0" r="r" b="b"/>
                <a:pathLst>
                  <a:path w="8" h="8">
                    <a:moveTo>
                      <a:pt x="3" y="0"/>
                    </a:moveTo>
                    <a:lnTo>
                      <a:pt x="6" y="0"/>
                    </a:lnTo>
                    <a:lnTo>
                      <a:pt x="7" y="1"/>
                    </a:lnTo>
                    <a:lnTo>
                      <a:pt x="8" y="1"/>
                    </a:lnTo>
                    <a:lnTo>
                      <a:pt x="8" y="7"/>
                    </a:lnTo>
                    <a:lnTo>
                      <a:pt x="7" y="7"/>
                    </a:lnTo>
                    <a:lnTo>
                      <a:pt x="4" y="8"/>
                    </a:lnTo>
                    <a:lnTo>
                      <a:pt x="3" y="8"/>
                    </a:lnTo>
                    <a:lnTo>
                      <a:pt x="3" y="7"/>
                    </a:lnTo>
                    <a:lnTo>
                      <a:pt x="1" y="7"/>
                    </a:lnTo>
                    <a:lnTo>
                      <a:pt x="0" y="5"/>
                    </a:lnTo>
                    <a:lnTo>
                      <a:pt x="0" y="2"/>
                    </a:lnTo>
                    <a:lnTo>
                      <a:pt x="1" y="1"/>
                    </a:lnTo>
                    <a:lnTo>
                      <a:pt x="3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C8D3E3"/>
              </a:solidFill>
              <a:ln w="9525">
                <a:solidFill>
                  <a:srgbClr val="DEEBF7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133" name="Freeform 129"/>
              <p:cNvSpPr>
                <a:spLocks/>
              </p:cNvSpPr>
              <p:nvPr/>
            </p:nvSpPr>
            <p:spPr bwMode="auto">
              <a:xfrm>
                <a:off x="3821194" y="2182797"/>
                <a:ext cx="64986" cy="46373"/>
              </a:xfrm>
              <a:custGeom>
                <a:avLst/>
                <a:gdLst/>
                <a:ahLst/>
                <a:cxnLst>
                  <a:cxn ang="0">
                    <a:pos x="14" y="0"/>
                  </a:cxn>
                  <a:cxn ang="0">
                    <a:pos x="16" y="0"/>
                  </a:cxn>
                  <a:cxn ang="0">
                    <a:pos x="19" y="2"/>
                  </a:cxn>
                  <a:cxn ang="0">
                    <a:pos x="20" y="3"/>
                  </a:cxn>
                  <a:cxn ang="0">
                    <a:pos x="23" y="5"/>
                  </a:cxn>
                  <a:cxn ang="0">
                    <a:pos x="23" y="6"/>
                  </a:cxn>
                  <a:cxn ang="0">
                    <a:pos x="27" y="6"/>
                  </a:cxn>
                  <a:cxn ang="0">
                    <a:pos x="30" y="7"/>
                  </a:cxn>
                  <a:cxn ang="0">
                    <a:pos x="36" y="7"/>
                  </a:cxn>
                  <a:cxn ang="0">
                    <a:pos x="39" y="10"/>
                  </a:cxn>
                  <a:cxn ang="0">
                    <a:pos x="40" y="10"/>
                  </a:cxn>
                  <a:cxn ang="0">
                    <a:pos x="40" y="12"/>
                  </a:cxn>
                  <a:cxn ang="0">
                    <a:pos x="42" y="13"/>
                  </a:cxn>
                  <a:cxn ang="0">
                    <a:pos x="42" y="19"/>
                  </a:cxn>
                  <a:cxn ang="0">
                    <a:pos x="40" y="19"/>
                  </a:cxn>
                  <a:cxn ang="0">
                    <a:pos x="32" y="25"/>
                  </a:cxn>
                  <a:cxn ang="0">
                    <a:pos x="30" y="26"/>
                  </a:cxn>
                  <a:cxn ang="0">
                    <a:pos x="27" y="26"/>
                  </a:cxn>
                  <a:cxn ang="0">
                    <a:pos x="26" y="27"/>
                  </a:cxn>
                  <a:cxn ang="0">
                    <a:pos x="24" y="27"/>
                  </a:cxn>
                  <a:cxn ang="0">
                    <a:pos x="23" y="29"/>
                  </a:cxn>
                  <a:cxn ang="0">
                    <a:pos x="12" y="29"/>
                  </a:cxn>
                  <a:cxn ang="0">
                    <a:pos x="9" y="27"/>
                  </a:cxn>
                  <a:cxn ang="0">
                    <a:pos x="7" y="27"/>
                  </a:cxn>
                  <a:cxn ang="0">
                    <a:pos x="3" y="23"/>
                  </a:cxn>
                  <a:cxn ang="0">
                    <a:pos x="2" y="23"/>
                  </a:cxn>
                  <a:cxn ang="0">
                    <a:pos x="2" y="22"/>
                  </a:cxn>
                  <a:cxn ang="0">
                    <a:pos x="0" y="20"/>
                  </a:cxn>
                  <a:cxn ang="0">
                    <a:pos x="0" y="15"/>
                  </a:cxn>
                  <a:cxn ang="0">
                    <a:pos x="2" y="13"/>
                  </a:cxn>
                  <a:cxn ang="0">
                    <a:pos x="2" y="12"/>
                  </a:cxn>
                  <a:cxn ang="0">
                    <a:pos x="3" y="10"/>
                  </a:cxn>
                  <a:cxn ang="0">
                    <a:pos x="4" y="7"/>
                  </a:cxn>
                  <a:cxn ang="0">
                    <a:pos x="9" y="3"/>
                  </a:cxn>
                  <a:cxn ang="0">
                    <a:pos x="12" y="2"/>
                  </a:cxn>
                  <a:cxn ang="0">
                    <a:pos x="13" y="2"/>
                  </a:cxn>
                  <a:cxn ang="0">
                    <a:pos x="14" y="0"/>
                  </a:cxn>
                </a:cxnLst>
                <a:rect l="0" t="0" r="r" b="b"/>
                <a:pathLst>
                  <a:path w="42" h="29">
                    <a:moveTo>
                      <a:pt x="14" y="0"/>
                    </a:moveTo>
                    <a:lnTo>
                      <a:pt x="16" y="0"/>
                    </a:lnTo>
                    <a:lnTo>
                      <a:pt x="19" y="2"/>
                    </a:lnTo>
                    <a:lnTo>
                      <a:pt x="20" y="3"/>
                    </a:lnTo>
                    <a:lnTo>
                      <a:pt x="23" y="5"/>
                    </a:lnTo>
                    <a:lnTo>
                      <a:pt x="23" y="6"/>
                    </a:lnTo>
                    <a:lnTo>
                      <a:pt x="27" y="6"/>
                    </a:lnTo>
                    <a:lnTo>
                      <a:pt x="30" y="7"/>
                    </a:lnTo>
                    <a:lnTo>
                      <a:pt x="36" y="7"/>
                    </a:lnTo>
                    <a:lnTo>
                      <a:pt x="39" y="10"/>
                    </a:lnTo>
                    <a:lnTo>
                      <a:pt x="40" y="10"/>
                    </a:lnTo>
                    <a:lnTo>
                      <a:pt x="40" y="12"/>
                    </a:lnTo>
                    <a:lnTo>
                      <a:pt x="42" y="13"/>
                    </a:lnTo>
                    <a:lnTo>
                      <a:pt x="42" y="19"/>
                    </a:lnTo>
                    <a:lnTo>
                      <a:pt x="40" y="19"/>
                    </a:lnTo>
                    <a:lnTo>
                      <a:pt x="32" y="25"/>
                    </a:lnTo>
                    <a:lnTo>
                      <a:pt x="30" y="26"/>
                    </a:lnTo>
                    <a:lnTo>
                      <a:pt x="27" y="26"/>
                    </a:lnTo>
                    <a:lnTo>
                      <a:pt x="26" y="27"/>
                    </a:lnTo>
                    <a:lnTo>
                      <a:pt x="24" y="27"/>
                    </a:lnTo>
                    <a:lnTo>
                      <a:pt x="23" y="29"/>
                    </a:lnTo>
                    <a:lnTo>
                      <a:pt x="12" y="29"/>
                    </a:lnTo>
                    <a:lnTo>
                      <a:pt x="9" y="27"/>
                    </a:lnTo>
                    <a:lnTo>
                      <a:pt x="7" y="27"/>
                    </a:lnTo>
                    <a:lnTo>
                      <a:pt x="3" y="23"/>
                    </a:lnTo>
                    <a:lnTo>
                      <a:pt x="2" y="23"/>
                    </a:lnTo>
                    <a:lnTo>
                      <a:pt x="2" y="22"/>
                    </a:lnTo>
                    <a:lnTo>
                      <a:pt x="0" y="20"/>
                    </a:lnTo>
                    <a:lnTo>
                      <a:pt x="0" y="15"/>
                    </a:lnTo>
                    <a:lnTo>
                      <a:pt x="2" y="13"/>
                    </a:lnTo>
                    <a:lnTo>
                      <a:pt x="2" y="12"/>
                    </a:lnTo>
                    <a:lnTo>
                      <a:pt x="3" y="10"/>
                    </a:lnTo>
                    <a:lnTo>
                      <a:pt x="4" y="7"/>
                    </a:lnTo>
                    <a:lnTo>
                      <a:pt x="9" y="3"/>
                    </a:lnTo>
                    <a:lnTo>
                      <a:pt x="12" y="2"/>
                    </a:lnTo>
                    <a:lnTo>
                      <a:pt x="13" y="2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C8D3E3"/>
              </a:solidFill>
              <a:ln w="9525">
                <a:solidFill>
                  <a:srgbClr val="DEEBF7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134" name="Freeform 130"/>
              <p:cNvSpPr>
                <a:spLocks/>
              </p:cNvSpPr>
              <p:nvPr/>
            </p:nvSpPr>
            <p:spPr bwMode="auto">
              <a:xfrm>
                <a:off x="3892370" y="2192392"/>
                <a:ext cx="60344" cy="46373"/>
              </a:xfrm>
              <a:custGeom>
                <a:avLst/>
                <a:gdLst/>
                <a:ahLst/>
                <a:cxnLst>
                  <a:cxn ang="0">
                    <a:pos x="31" y="0"/>
                  </a:cxn>
                  <a:cxn ang="0">
                    <a:pos x="34" y="0"/>
                  </a:cxn>
                  <a:cxn ang="0">
                    <a:pos x="34" y="1"/>
                  </a:cxn>
                  <a:cxn ang="0">
                    <a:pos x="36" y="1"/>
                  </a:cxn>
                  <a:cxn ang="0">
                    <a:pos x="36" y="3"/>
                  </a:cxn>
                  <a:cxn ang="0">
                    <a:pos x="37" y="4"/>
                  </a:cxn>
                  <a:cxn ang="0">
                    <a:pos x="37" y="6"/>
                  </a:cxn>
                  <a:cxn ang="0">
                    <a:pos x="39" y="7"/>
                  </a:cxn>
                  <a:cxn ang="0">
                    <a:pos x="39" y="17"/>
                  </a:cxn>
                  <a:cxn ang="0">
                    <a:pos x="37" y="19"/>
                  </a:cxn>
                  <a:cxn ang="0">
                    <a:pos x="37" y="20"/>
                  </a:cxn>
                  <a:cxn ang="0">
                    <a:pos x="34" y="20"/>
                  </a:cxn>
                  <a:cxn ang="0">
                    <a:pos x="34" y="21"/>
                  </a:cxn>
                  <a:cxn ang="0">
                    <a:pos x="33" y="21"/>
                  </a:cxn>
                  <a:cxn ang="0">
                    <a:pos x="31" y="23"/>
                  </a:cxn>
                  <a:cxn ang="0">
                    <a:pos x="24" y="26"/>
                  </a:cxn>
                  <a:cxn ang="0">
                    <a:pos x="21" y="27"/>
                  </a:cxn>
                  <a:cxn ang="0">
                    <a:pos x="19" y="27"/>
                  </a:cxn>
                  <a:cxn ang="0">
                    <a:pos x="17" y="29"/>
                  </a:cxn>
                  <a:cxn ang="0">
                    <a:pos x="13" y="29"/>
                  </a:cxn>
                  <a:cxn ang="0">
                    <a:pos x="13" y="27"/>
                  </a:cxn>
                  <a:cxn ang="0">
                    <a:pos x="7" y="27"/>
                  </a:cxn>
                  <a:cxn ang="0">
                    <a:pos x="6" y="26"/>
                  </a:cxn>
                  <a:cxn ang="0">
                    <a:pos x="4" y="26"/>
                  </a:cxn>
                  <a:cxn ang="0">
                    <a:pos x="0" y="21"/>
                  </a:cxn>
                  <a:cxn ang="0">
                    <a:pos x="0" y="13"/>
                  </a:cxn>
                  <a:cxn ang="0">
                    <a:pos x="1" y="11"/>
                  </a:cxn>
                  <a:cxn ang="0">
                    <a:pos x="1" y="10"/>
                  </a:cxn>
                  <a:cxn ang="0">
                    <a:pos x="4" y="7"/>
                  </a:cxn>
                  <a:cxn ang="0">
                    <a:pos x="6" y="7"/>
                  </a:cxn>
                  <a:cxn ang="0">
                    <a:pos x="7" y="6"/>
                  </a:cxn>
                  <a:cxn ang="0">
                    <a:pos x="13" y="4"/>
                  </a:cxn>
                  <a:cxn ang="0">
                    <a:pos x="20" y="6"/>
                  </a:cxn>
                  <a:cxn ang="0">
                    <a:pos x="26" y="6"/>
                  </a:cxn>
                  <a:cxn ang="0">
                    <a:pos x="26" y="4"/>
                  </a:cxn>
                  <a:cxn ang="0">
                    <a:pos x="27" y="4"/>
                  </a:cxn>
                  <a:cxn ang="0">
                    <a:pos x="27" y="1"/>
                  </a:cxn>
                  <a:cxn ang="0">
                    <a:pos x="29" y="1"/>
                  </a:cxn>
                  <a:cxn ang="0">
                    <a:pos x="31" y="0"/>
                  </a:cxn>
                </a:cxnLst>
                <a:rect l="0" t="0" r="r" b="b"/>
                <a:pathLst>
                  <a:path w="39" h="29">
                    <a:moveTo>
                      <a:pt x="31" y="0"/>
                    </a:moveTo>
                    <a:lnTo>
                      <a:pt x="34" y="0"/>
                    </a:lnTo>
                    <a:lnTo>
                      <a:pt x="34" y="1"/>
                    </a:lnTo>
                    <a:lnTo>
                      <a:pt x="36" y="1"/>
                    </a:lnTo>
                    <a:lnTo>
                      <a:pt x="36" y="3"/>
                    </a:lnTo>
                    <a:lnTo>
                      <a:pt x="37" y="4"/>
                    </a:lnTo>
                    <a:lnTo>
                      <a:pt x="37" y="6"/>
                    </a:lnTo>
                    <a:lnTo>
                      <a:pt x="39" y="7"/>
                    </a:lnTo>
                    <a:lnTo>
                      <a:pt x="39" y="17"/>
                    </a:lnTo>
                    <a:lnTo>
                      <a:pt x="37" y="19"/>
                    </a:lnTo>
                    <a:lnTo>
                      <a:pt x="37" y="20"/>
                    </a:lnTo>
                    <a:lnTo>
                      <a:pt x="34" y="20"/>
                    </a:lnTo>
                    <a:lnTo>
                      <a:pt x="34" y="21"/>
                    </a:lnTo>
                    <a:lnTo>
                      <a:pt x="33" y="21"/>
                    </a:lnTo>
                    <a:lnTo>
                      <a:pt x="31" y="23"/>
                    </a:lnTo>
                    <a:lnTo>
                      <a:pt x="24" y="26"/>
                    </a:lnTo>
                    <a:lnTo>
                      <a:pt x="21" y="27"/>
                    </a:lnTo>
                    <a:lnTo>
                      <a:pt x="19" y="27"/>
                    </a:lnTo>
                    <a:lnTo>
                      <a:pt x="17" y="29"/>
                    </a:lnTo>
                    <a:lnTo>
                      <a:pt x="13" y="29"/>
                    </a:lnTo>
                    <a:lnTo>
                      <a:pt x="13" y="27"/>
                    </a:lnTo>
                    <a:lnTo>
                      <a:pt x="7" y="27"/>
                    </a:lnTo>
                    <a:lnTo>
                      <a:pt x="6" y="26"/>
                    </a:lnTo>
                    <a:lnTo>
                      <a:pt x="4" y="26"/>
                    </a:lnTo>
                    <a:lnTo>
                      <a:pt x="0" y="21"/>
                    </a:lnTo>
                    <a:lnTo>
                      <a:pt x="0" y="13"/>
                    </a:lnTo>
                    <a:lnTo>
                      <a:pt x="1" y="11"/>
                    </a:lnTo>
                    <a:lnTo>
                      <a:pt x="1" y="10"/>
                    </a:lnTo>
                    <a:lnTo>
                      <a:pt x="4" y="7"/>
                    </a:lnTo>
                    <a:lnTo>
                      <a:pt x="6" y="7"/>
                    </a:lnTo>
                    <a:lnTo>
                      <a:pt x="7" y="6"/>
                    </a:lnTo>
                    <a:lnTo>
                      <a:pt x="13" y="4"/>
                    </a:lnTo>
                    <a:lnTo>
                      <a:pt x="20" y="6"/>
                    </a:lnTo>
                    <a:lnTo>
                      <a:pt x="26" y="6"/>
                    </a:lnTo>
                    <a:lnTo>
                      <a:pt x="26" y="4"/>
                    </a:lnTo>
                    <a:lnTo>
                      <a:pt x="27" y="4"/>
                    </a:lnTo>
                    <a:lnTo>
                      <a:pt x="27" y="1"/>
                    </a:lnTo>
                    <a:lnTo>
                      <a:pt x="29" y="1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C8D3E3"/>
              </a:solidFill>
              <a:ln w="9525">
                <a:solidFill>
                  <a:srgbClr val="DEEBF7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135" name="Freeform 131"/>
              <p:cNvSpPr>
                <a:spLocks/>
              </p:cNvSpPr>
              <p:nvPr/>
            </p:nvSpPr>
            <p:spPr bwMode="auto">
              <a:xfrm>
                <a:off x="3937240" y="2122033"/>
                <a:ext cx="21662" cy="31981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10" y="10"/>
                  </a:cxn>
                  <a:cxn ang="0">
                    <a:pos x="14" y="20"/>
                  </a:cxn>
                  <a:cxn ang="0">
                    <a:pos x="8" y="20"/>
                  </a:cxn>
                  <a:cxn ang="0">
                    <a:pos x="7" y="18"/>
                  </a:cxn>
                  <a:cxn ang="0">
                    <a:pos x="4" y="18"/>
                  </a:cxn>
                  <a:cxn ang="0">
                    <a:pos x="4" y="17"/>
                  </a:cxn>
                  <a:cxn ang="0">
                    <a:pos x="1" y="14"/>
                  </a:cxn>
                  <a:cxn ang="0">
                    <a:pos x="1" y="11"/>
                  </a:cxn>
                  <a:cxn ang="0">
                    <a:pos x="0" y="8"/>
                  </a:cxn>
                  <a:cxn ang="0">
                    <a:pos x="0" y="4"/>
                  </a:cxn>
                  <a:cxn ang="0">
                    <a:pos x="1" y="4"/>
                  </a:cxn>
                  <a:cxn ang="0">
                    <a:pos x="1" y="2"/>
                  </a:cxn>
                  <a:cxn ang="0">
                    <a:pos x="4" y="0"/>
                  </a:cxn>
                </a:cxnLst>
                <a:rect l="0" t="0" r="r" b="b"/>
                <a:pathLst>
                  <a:path w="14" h="20">
                    <a:moveTo>
                      <a:pt x="4" y="0"/>
                    </a:moveTo>
                    <a:lnTo>
                      <a:pt x="10" y="10"/>
                    </a:lnTo>
                    <a:lnTo>
                      <a:pt x="14" y="20"/>
                    </a:lnTo>
                    <a:lnTo>
                      <a:pt x="8" y="20"/>
                    </a:lnTo>
                    <a:lnTo>
                      <a:pt x="7" y="18"/>
                    </a:lnTo>
                    <a:lnTo>
                      <a:pt x="4" y="18"/>
                    </a:lnTo>
                    <a:lnTo>
                      <a:pt x="4" y="17"/>
                    </a:lnTo>
                    <a:lnTo>
                      <a:pt x="1" y="14"/>
                    </a:lnTo>
                    <a:lnTo>
                      <a:pt x="1" y="11"/>
                    </a:lnTo>
                    <a:lnTo>
                      <a:pt x="0" y="8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1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D3E3"/>
              </a:solidFill>
              <a:ln w="9525">
                <a:solidFill>
                  <a:srgbClr val="DEEBF7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136" name="Freeform 132"/>
              <p:cNvSpPr>
                <a:spLocks/>
              </p:cNvSpPr>
              <p:nvPr/>
            </p:nvSpPr>
            <p:spPr bwMode="auto">
              <a:xfrm>
                <a:off x="3856782" y="2166807"/>
                <a:ext cx="41776" cy="23986"/>
              </a:xfrm>
              <a:custGeom>
                <a:avLst/>
                <a:gdLst/>
                <a:ahLst/>
                <a:cxnLst>
                  <a:cxn ang="0">
                    <a:pos x="6" y="0"/>
                  </a:cxn>
                  <a:cxn ang="0">
                    <a:pos x="23" y="0"/>
                  </a:cxn>
                  <a:cxn ang="0">
                    <a:pos x="26" y="3"/>
                  </a:cxn>
                  <a:cxn ang="0">
                    <a:pos x="26" y="4"/>
                  </a:cxn>
                  <a:cxn ang="0">
                    <a:pos x="27" y="6"/>
                  </a:cxn>
                  <a:cxn ang="0">
                    <a:pos x="27" y="7"/>
                  </a:cxn>
                  <a:cxn ang="0">
                    <a:pos x="26" y="9"/>
                  </a:cxn>
                  <a:cxn ang="0">
                    <a:pos x="26" y="10"/>
                  </a:cxn>
                  <a:cxn ang="0">
                    <a:pos x="24" y="10"/>
                  </a:cxn>
                  <a:cxn ang="0">
                    <a:pos x="24" y="12"/>
                  </a:cxn>
                  <a:cxn ang="0">
                    <a:pos x="23" y="13"/>
                  </a:cxn>
                  <a:cxn ang="0">
                    <a:pos x="22" y="13"/>
                  </a:cxn>
                  <a:cxn ang="0">
                    <a:pos x="19" y="15"/>
                  </a:cxn>
                  <a:cxn ang="0">
                    <a:pos x="14" y="15"/>
                  </a:cxn>
                  <a:cxn ang="0">
                    <a:pos x="11" y="13"/>
                  </a:cxn>
                  <a:cxn ang="0">
                    <a:pos x="9" y="13"/>
                  </a:cxn>
                  <a:cxn ang="0">
                    <a:pos x="6" y="10"/>
                  </a:cxn>
                  <a:cxn ang="0">
                    <a:pos x="4" y="10"/>
                  </a:cxn>
                  <a:cxn ang="0">
                    <a:pos x="3" y="9"/>
                  </a:cxn>
                  <a:cxn ang="0">
                    <a:pos x="3" y="7"/>
                  </a:cxn>
                  <a:cxn ang="0">
                    <a:pos x="1" y="7"/>
                  </a:cxn>
                  <a:cxn ang="0">
                    <a:pos x="0" y="3"/>
                  </a:cxn>
                  <a:cxn ang="0">
                    <a:pos x="1" y="2"/>
                  </a:cxn>
                  <a:cxn ang="0">
                    <a:pos x="6" y="0"/>
                  </a:cxn>
                </a:cxnLst>
                <a:rect l="0" t="0" r="r" b="b"/>
                <a:pathLst>
                  <a:path w="27" h="15">
                    <a:moveTo>
                      <a:pt x="6" y="0"/>
                    </a:moveTo>
                    <a:lnTo>
                      <a:pt x="23" y="0"/>
                    </a:lnTo>
                    <a:lnTo>
                      <a:pt x="26" y="3"/>
                    </a:lnTo>
                    <a:lnTo>
                      <a:pt x="26" y="4"/>
                    </a:lnTo>
                    <a:lnTo>
                      <a:pt x="27" y="6"/>
                    </a:lnTo>
                    <a:lnTo>
                      <a:pt x="27" y="7"/>
                    </a:lnTo>
                    <a:lnTo>
                      <a:pt x="26" y="9"/>
                    </a:lnTo>
                    <a:lnTo>
                      <a:pt x="26" y="10"/>
                    </a:lnTo>
                    <a:lnTo>
                      <a:pt x="24" y="10"/>
                    </a:lnTo>
                    <a:lnTo>
                      <a:pt x="24" y="12"/>
                    </a:lnTo>
                    <a:lnTo>
                      <a:pt x="23" y="13"/>
                    </a:lnTo>
                    <a:lnTo>
                      <a:pt x="22" y="13"/>
                    </a:lnTo>
                    <a:lnTo>
                      <a:pt x="19" y="15"/>
                    </a:lnTo>
                    <a:lnTo>
                      <a:pt x="14" y="15"/>
                    </a:lnTo>
                    <a:lnTo>
                      <a:pt x="11" y="13"/>
                    </a:lnTo>
                    <a:lnTo>
                      <a:pt x="9" y="13"/>
                    </a:lnTo>
                    <a:lnTo>
                      <a:pt x="6" y="10"/>
                    </a:lnTo>
                    <a:lnTo>
                      <a:pt x="4" y="10"/>
                    </a:lnTo>
                    <a:lnTo>
                      <a:pt x="3" y="9"/>
                    </a:lnTo>
                    <a:lnTo>
                      <a:pt x="3" y="7"/>
                    </a:lnTo>
                    <a:lnTo>
                      <a:pt x="1" y="7"/>
                    </a:lnTo>
                    <a:lnTo>
                      <a:pt x="0" y="3"/>
                    </a:lnTo>
                    <a:lnTo>
                      <a:pt x="1" y="2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C8D3E3"/>
              </a:solidFill>
              <a:ln w="9525">
                <a:solidFill>
                  <a:srgbClr val="DEEBF7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137" name="Freeform 133"/>
              <p:cNvSpPr>
                <a:spLocks/>
              </p:cNvSpPr>
              <p:nvPr/>
            </p:nvSpPr>
            <p:spPr bwMode="auto">
              <a:xfrm>
                <a:off x="3811911" y="2088452"/>
                <a:ext cx="34040" cy="25585"/>
              </a:xfrm>
              <a:custGeom>
                <a:avLst/>
                <a:gdLst/>
                <a:ahLst/>
                <a:cxnLst>
                  <a:cxn ang="0">
                    <a:pos x="3" y="0"/>
                  </a:cxn>
                  <a:cxn ang="0">
                    <a:pos x="6" y="0"/>
                  </a:cxn>
                  <a:cxn ang="0">
                    <a:pos x="8" y="2"/>
                  </a:cxn>
                  <a:cxn ang="0">
                    <a:pos x="9" y="2"/>
                  </a:cxn>
                  <a:cxn ang="0">
                    <a:pos x="12" y="5"/>
                  </a:cxn>
                  <a:cxn ang="0">
                    <a:pos x="16" y="5"/>
                  </a:cxn>
                  <a:cxn ang="0">
                    <a:pos x="16" y="3"/>
                  </a:cxn>
                  <a:cxn ang="0">
                    <a:pos x="20" y="2"/>
                  </a:cxn>
                  <a:cxn ang="0">
                    <a:pos x="20" y="3"/>
                  </a:cxn>
                  <a:cxn ang="0">
                    <a:pos x="22" y="6"/>
                  </a:cxn>
                  <a:cxn ang="0">
                    <a:pos x="22" y="13"/>
                  </a:cxn>
                  <a:cxn ang="0">
                    <a:pos x="19" y="16"/>
                  </a:cxn>
                  <a:cxn ang="0">
                    <a:pos x="10" y="16"/>
                  </a:cxn>
                  <a:cxn ang="0">
                    <a:pos x="10" y="15"/>
                  </a:cxn>
                  <a:cxn ang="0">
                    <a:pos x="8" y="15"/>
                  </a:cxn>
                  <a:cxn ang="0">
                    <a:pos x="8" y="13"/>
                  </a:cxn>
                  <a:cxn ang="0">
                    <a:pos x="5" y="13"/>
                  </a:cxn>
                  <a:cxn ang="0">
                    <a:pos x="5" y="12"/>
                  </a:cxn>
                  <a:cxn ang="0">
                    <a:pos x="2" y="9"/>
                  </a:cxn>
                  <a:cxn ang="0">
                    <a:pos x="2" y="8"/>
                  </a:cxn>
                  <a:cxn ang="0">
                    <a:pos x="0" y="6"/>
                  </a:cxn>
                  <a:cxn ang="0">
                    <a:pos x="0" y="2"/>
                  </a:cxn>
                  <a:cxn ang="0">
                    <a:pos x="3" y="2"/>
                  </a:cxn>
                  <a:cxn ang="0">
                    <a:pos x="3" y="0"/>
                  </a:cxn>
                </a:cxnLst>
                <a:rect l="0" t="0" r="r" b="b"/>
                <a:pathLst>
                  <a:path w="22" h="16">
                    <a:moveTo>
                      <a:pt x="3" y="0"/>
                    </a:moveTo>
                    <a:lnTo>
                      <a:pt x="6" y="0"/>
                    </a:lnTo>
                    <a:lnTo>
                      <a:pt x="8" y="2"/>
                    </a:lnTo>
                    <a:lnTo>
                      <a:pt x="9" y="2"/>
                    </a:lnTo>
                    <a:lnTo>
                      <a:pt x="12" y="5"/>
                    </a:lnTo>
                    <a:lnTo>
                      <a:pt x="16" y="5"/>
                    </a:lnTo>
                    <a:lnTo>
                      <a:pt x="16" y="3"/>
                    </a:lnTo>
                    <a:lnTo>
                      <a:pt x="20" y="2"/>
                    </a:lnTo>
                    <a:lnTo>
                      <a:pt x="20" y="3"/>
                    </a:lnTo>
                    <a:lnTo>
                      <a:pt x="22" y="6"/>
                    </a:lnTo>
                    <a:lnTo>
                      <a:pt x="22" y="13"/>
                    </a:lnTo>
                    <a:lnTo>
                      <a:pt x="19" y="16"/>
                    </a:lnTo>
                    <a:lnTo>
                      <a:pt x="10" y="16"/>
                    </a:lnTo>
                    <a:lnTo>
                      <a:pt x="10" y="15"/>
                    </a:lnTo>
                    <a:lnTo>
                      <a:pt x="8" y="15"/>
                    </a:lnTo>
                    <a:lnTo>
                      <a:pt x="8" y="13"/>
                    </a:lnTo>
                    <a:lnTo>
                      <a:pt x="5" y="13"/>
                    </a:lnTo>
                    <a:lnTo>
                      <a:pt x="5" y="12"/>
                    </a:lnTo>
                    <a:lnTo>
                      <a:pt x="2" y="9"/>
                    </a:lnTo>
                    <a:lnTo>
                      <a:pt x="2" y="8"/>
                    </a:lnTo>
                    <a:lnTo>
                      <a:pt x="0" y="6"/>
                    </a:lnTo>
                    <a:lnTo>
                      <a:pt x="0" y="2"/>
                    </a:lnTo>
                    <a:lnTo>
                      <a:pt x="3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C8D3E3"/>
              </a:solidFill>
              <a:ln w="9525">
                <a:solidFill>
                  <a:srgbClr val="DEEBF7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138" name="Freeform 134"/>
              <p:cNvSpPr>
                <a:spLocks/>
              </p:cNvSpPr>
              <p:nvPr/>
            </p:nvSpPr>
            <p:spPr bwMode="auto">
              <a:xfrm>
                <a:off x="3847498" y="2088452"/>
                <a:ext cx="20114" cy="20788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6" y="0"/>
                  </a:cxn>
                  <a:cxn ang="0">
                    <a:pos x="9" y="2"/>
                  </a:cxn>
                  <a:cxn ang="0">
                    <a:pos x="10" y="3"/>
                  </a:cxn>
                  <a:cxn ang="0">
                    <a:pos x="12" y="3"/>
                  </a:cxn>
                  <a:cxn ang="0">
                    <a:pos x="12" y="5"/>
                  </a:cxn>
                  <a:cxn ang="0">
                    <a:pos x="13" y="6"/>
                  </a:cxn>
                  <a:cxn ang="0">
                    <a:pos x="13" y="13"/>
                  </a:cxn>
                  <a:cxn ang="0">
                    <a:pos x="12" y="13"/>
                  </a:cxn>
                  <a:cxn ang="0">
                    <a:pos x="10" y="12"/>
                  </a:cxn>
                  <a:cxn ang="0">
                    <a:pos x="9" y="12"/>
                  </a:cxn>
                  <a:cxn ang="0">
                    <a:pos x="7" y="10"/>
                  </a:cxn>
                  <a:cxn ang="0">
                    <a:pos x="5" y="10"/>
                  </a:cxn>
                  <a:cxn ang="0">
                    <a:pos x="2" y="8"/>
                  </a:cxn>
                  <a:cxn ang="0">
                    <a:pos x="0" y="8"/>
                  </a:cxn>
                  <a:cxn ang="0">
                    <a:pos x="0" y="2"/>
                  </a:cxn>
                  <a:cxn ang="0">
                    <a:pos x="2" y="2"/>
                  </a:cxn>
                  <a:cxn ang="0">
                    <a:pos x="2" y="0"/>
                  </a:cxn>
                </a:cxnLst>
                <a:rect l="0" t="0" r="r" b="b"/>
                <a:pathLst>
                  <a:path w="13" h="13">
                    <a:moveTo>
                      <a:pt x="2" y="0"/>
                    </a:moveTo>
                    <a:lnTo>
                      <a:pt x="6" y="0"/>
                    </a:lnTo>
                    <a:lnTo>
                      <a:pt x="9" y="2"/>
                    </a:lnTo>
                    <a:lnTo>
                      <a:pt x="10" y="3"/>
                    </a:lnTo>
                    <a:lnTo>
                      <a:pt x="12" y="3"/>
                    </a:lnTo>
                    <a:lnTo>
                      <a:pt x="12" y="5"/>
                    </a:lnTo>
                    <a:lnTo>
                      <a:pt x="13" y="6"/>
                    </a:lnTo>
                    <a:lnTo>
                      <a:pt x="13" y="13"/>
                    </a:lnTo>
                    <a:lnTo>
                      <a:pt x="12" y="13"/>
                    </a:lnTo>
                    <a:lnTo>
                      <a:pt x="10" y="12"/>
                    </a:lnTo>
                    <a:lnTo>
                      <a:pt x="9" y="12"/>
                    </a:lnTo>
                    <a:lnTo>
                      <a:pt x="7" y="10"/>
                    </a:lnTo>
                    <a:lnTo>
                      <a:pt x="5" y="10"/>
                    </a:lnTo>
                    <a:lnTo>
                      <a:pt x="2" y="8"/>
                    </a:lnTo>
                    <a:lnTo>
                      <a:pt x="0" y="8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C8D3E3"/>
              </a:solidFill>
              <a:ln w="9525">
                <a:solidFill>
                  <a:srgbClr val="DEEBF7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139" name="Freeform 135"/>
              <p:cNvSpPr>
                <a:spLocks/>
              </p:cNvSpPr>
              <p:nvPr/>
            </p:nvSpPr>
            <p:spPr bwMode="auto">
              <a:xfrm>
                <a:off x="3914032" y="2130028"/>
                <a:ext cx="13925" cy="20788"/>
              </a:xfrm>
              <a:custGeom>
                <a:avLst/>
                <a:gdLst/>
                <a:ahLst/>
                <a:cxnLst>
                  <a:cxn ang="0">
                    <a:pos x="3" y="0"/>
                  </a:cxn>
                  <a:cxn ang="0">
                    <a:pos x="7" y="0"/>
                  </a:cxn>
                  <a:cxn ang="0">
                    <a:pos x="9" y="2"/>
                  </a:cxn>
                  <a:cxn ang="0">
                    <a:pos x="9" y="9"/>
                  </a:cxn>
                  <a:cxn ang="0">
                    <a:pos x="7" y="12"/>
                  </a:cxn>
                  <a:cxn ang="0">
                    <a:pos x="6" y="13"/>
                  </a:cxn>
                  <a:cxn ang="0">
                    <a:pos x="3" y="13"/>
                  </a:cxn>
                  <a:cxn ang="0">
                    <a:pos x="0" y="7"/>
                  </a:cxn>
                  <a:cxn ang="0">
                    <a:pos x="0" y="3"/>
                  </a:cxn>
                  <a:cxn ang="0">
                    <a:pos x="3" y="0"/>
                  </a:cxn>
                </a:cxnLst>
                <a:rect l="0" t="0" r="r" b="b"/>
                <a:pathLst>
                  <a:path w="9" h="13">
                    <a:moveTo>
                      <a:pt x="3" y="0"/>
                    </a:moveTo>
                    <a:lnTo>
                      <a:pt x="7" y="0"/>
                    </a:lnTo>
                    <a:lnTo>
                      <a:pt x="9" y="2"/>
                    </a:lnTo>
                    <a:lnTo>
                      <a:pt x="9" y="9"/>
                    </a:lnTo>
                    <a:lnTo>
                      <a:pt x="7" y="12"/>
                    </a:lnTo>
                    <a:lnTo>
                      <a:pt x="6" y="13"/>
                    </a:lnTo>
                    <a:lnTo>
                      <a:pt x="3" y="13"/>
                    </a:lnTo>
                    <a:lnTo>
                      <a:pt x="0" y="7"/>
                    </a:lnTo>
                    <a:lnTo>
                      <a:pt x="0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C8D3E3"/>
              </a:solidFill>
              <a:ln w="9525">
                <a:solidFill>
                  <a:srgbClr val="DEEBF7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140" name="Freeform 136"/>
              <p:cNvSpPr>
                <a:spLocks/>
              </p:cNvSpPr>
              <p:nvPr/>
            </p:nvSpPr>
            <p:spPr bwMode="auto">
              <a:xfrm>
                <a:off x="3805722" y="2165207"/>
                <a:ext cx="21662" cy="27184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4" y="0"/>
                  </a:cxn>
                  <a:cxn ang="0">
                    <a:pos x="7" y="3"/>
                  </a:cxn>
                  <a:cxn ang="0">
                    <a:pos x="7" y="7"/>
                  </a:cxn>
                  <a:cxn ang="0">
                    <a:pos x="6" y="8"/>
                  </a:cxn>
                  <a:cxn ang="0">
                    <a:pos x="7" y="8"/>
                  </a:cxn>
                  <a:cxn ang="0">
                    <a:pos x="7" y="7"/>
                  </a:cxn>
                  <a:cxn ang="0">
                    <a:pos x="10" y="7"/>
                  </a:cxn>
                  <a:cxn ang="0">
                    <a:pos x="12" y="8"/>
                  </a:cxn>
                  <a:cxn ang="0">
                    <a:pos x="13" y="8"/>
                  </a:cxn>
                  <a:cxn ang="0">
                    <a:pos x="13" y="11"/>
                  </a:cxn>
                  <a:cxn ang="0">
                    <a:pos x="14" y="11"/>
                  </a:cxn>
                  <a:cxn ang="0">
                    <a:pos x="14" y="13"/>
                  </a:cxn>
                  <a:cxn ang="0">
                    <a:pos x="13" y="14"/>
                  </a:cxn>
                  <a:cxn ang="0">
                    <a:pos x="13" y="16"/>
                  </a:cxn>
                  <a:cxn ang="0">
                    <a:pos x="12" y="16"/>
                  </a:cxn>
                  <a:cxn ang="0">
                    <a:pos x="10" y="17"/>
                  </a:cxn>
                  <a:cxn ang="0">
                    <a:pos x="7" y="17"/>
                  </a:cxn>
                  <a:cxn ang="0">
                    <a:pos x="7" y="16"/>
                  </a:cxn>
                  <a:cxn ang="0">
                    <a:pos x="6" y="16"/>
                  </a:cxn>
                  <a:cxn ang="0">
                    <a:pos x="4" y="14"/>
                  </a:cxn>
                  <a:cxn ang="0">
                    <a:pos x="4" y="11"/>
                  </a:cxn>
                  <a:cxn ang="0">
                    <a:pos x="3" y="11"/>
                  </a:cxn>
                  <a:cxn ang="0">
                    <a:pos x="3" y="10"/>
                  </a:cxn>
                  <a:cxn ang="0">
                    <a:pos x="0" y="10"/>
                  </a:cxn>
                  <a:cxn ang="0">
                    <a:pos x="0" y="1"/>
                  </a:cxn>
                  <a:cxn ang="0">
                    <a:pos x="1" y="1"/>
                  </a:cxn>
                  <a:cxn ang="0">
                    <a:pos x="1" y="0"/>
                  </a:cxn>
                </a:cxnLst>
                <a:rect l="0" t="0" r="r" b="b"/>
                <a:pathLst>
                  <a:path w="14" h="17">
                    <a:moveTo>
                      <a:pt x="1" y="0"/>
                    </a:moveTo>
                    <a:lnTo>
                      <a:pt x="4" y="0"/>
                    </a:lnTo>
                    <a:lnTo>
                      <a:pt x="7" y="3"/>
                    </a:lnTo>
                    <a:lnTo>
                      <a:pt x="7" y="7"/>
                    </a:lnTo>
                    <a:lnTo>
                      <a:pt x="6" y="8"/>
                    </a:lnTo>
                    <a:lnTo>
                      <a:pt x="7" y="8"/>
                    </a:lnTo>
                    <a:lnTo>
                      <a:pt x="7" y="7"/>
                    </a:lnTo>
                    <a:lnTo>
                      <a:pt x="10" y="7"/>
                    </a:lnTo>
                    <a:lnTo>
                      <a:pt x="12" y="8"/>
                    </a:lnTo>
                    <a:lnTo>
                      <a:pt x="13" y="8"/>
                    </a:lnTo>
                    <a:lnTo>
                      <a:pt x="13" y="11"/>
                    </a:lnTo>
                    <a:lnTo>
                      <a:pt x="14" y="11"/>
                    </a:lnTo>
                    <a:lnTo>
                      <a:pt x="14" y="13"/>
                    </a:lnTo>
                    <a:lnTo>
                      <a:pt x="13" y="14"/>
                    </a:lnTo>
                    <a:lnTo>
                      <a:pt x="13" y="16"/>
                    </a:lnTo>
                    <a:lnTo>
                      <a:pt x="12" y="16"/>
                    </a:lnTo>
                    <a:lnTo>
                      <a:pt x="10" y="17"/>
                    </a:lnTo>
                    <a:lnTo>
                      <a:pt x="7" y="17"/>
                    </a:lnTo>
                    <a:lnTo>
                      <a:pt x="7" y="16"/>
                    </a:lnTo>
                    <a:lnTo>
                      <a:pt x="6" y="16"/>
                    </a:lnTo>
                    <a:lnTo>
                      <a:pt x="4" y="14"/>
                    </a:lnTo>
                    <a:lnTo>
                      <a:pt x="4" y="11"/>
                    </a:lnTo>
                    <a:lnTo>
                      <a:pt x="3" y="11"/>
                    </a:lnTo>
                    <a:lnTo>
                      <a:pt x="3" y="10"/>
                    </a:lnTo>
                    <a:lnTo>
                      <a:pt x="0" y="10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D3E3"/>
              </a:solidFill>
              <a:ln w="9525">
                <a:solidFill>
                  <a:srgbClr val="DEEBF7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141" name="Freeform 137"/>
              <p:cNvSpPr>
                <a:spLocks/>
              </p:cNvSpPr>
              <p:nvPr/>
            </p:nvSpPr>
            <p:spPr bwMode="auto">
              <a:xfrm>
                <a:off x="3862971" y="2117235"/>
                <a:ext cx="15473" cy="22387"/>
              </a:xfrm>
              <a:custGeom>
                <a:avLst/>
                <a:gdLst/>
                <a:ahLst/>
                <a:cxnLst>
                  <a:cxn ang="0">
                    <a:pos x="3" y="0"/>
                  </a:cxn>
                  <a:cxn ang="0">
                    <a:pos x="5" y="0"/>
                  </a:cxn>
                  <a:cxn ang="0">
                    <a:pos x="5" y="1"/>
                  </a:cxn>
                  <a:cxn ang="0">
                    <a:pos x="6" y="1"/>
                  </a:cxn>
                  <a:cxn ang="0">
                    <a:pos x="9" y="3"/>
                  </a:cxn>
                  <a:cxn ang="0">
                    <a:pos x="9" y="4"/>
                  </a:cxn>
                  <a:cxn ang="0">
                    <a:pos x="10" y="5"/>
                  </a:cxn>
                  <a:cxn ang="0">
                    <a:pos x="10" y="8"/>
                  </a:cxn>
                  <a:cxn ang="0">
                    <a:pos x="9" y="10"/>
                  </a:cxn>
                  <a:cxn ang="0">
                    <a:pos x="7" y="14"/>
                  </a:cxn>
                  <a:cxn ang="0">
                    <a:pos x="6" y="13"/>
                  </a:cxn>
                  <a:cxn ang="0">
                    <a:pos x="5" y="13"/>
                  </a:cxn>
                  <a:cxn ang="0">
                    <a:pos x="5" y="11"/>
                  </a:cxn>
                  <a:cxn ang="0">
                    <a:pos x="3" y="11"/>
                  </a:cxn>
                  <a:cxn ang="0">
                    <a:pos x="3" y="10"/>
                  </a:cxn>
                  <a:cxn ang="0">
                    <a:pos x="0" y="7"/>
                  </a:cxn>
                  <a:cxn ang="0">
                    <a:pos x="0" y="1"/>
                  </a:cxn>
                  <a:cxn ang="0">
                    <a:pos x="2" y="1"/>
                  </a:cxn>
                  <a:cxn ang="0">
                    <a:pos x="3" y="0"/>
                  </a:cxn>
                </a:cxnLst>
                <a:rect l="0" t="0" r="r" b="b"/>
                <a:pathLst>
                  <a:path w="10" h="14">
                    <a:moveTo>
                      <a:pt x="3" y="0"/>
                    </a:moveTo>
                    <a:lnTo>
                      <a:pt x="5" y="0"/>
                    </a:lnTo>
                    <a:lnTo>
                      <a:pt x="5" y="1"/>
                    </a:lnTo>
                    <a:lnTo>
                      <a:pt x="6" y="1"/>
                    </a:lnTo>
                    <a:lnTo>
                      <a:pt x="9" y="3"/>
                    </a:lnTo>
                    <a:lnTo>
                      <a:pt x="9" y="4"/>
                    </a:lnTo>
                    <a:lnTo>
                      <a:pt x="10" y="5"/>
                    </a:lnTo>
                    <a:lnTo>
                      <a:pt x="10" y="8"/>
                    </a:lnTo>
                    <a:lnTo>
                      <a:pt x="9" y="10"/>
                    </a:lnTo>
                    <a:lnTo>
                      <a:pt x="7" y="14"/>
                    </a:lnTo>
                    <a:lnTo>
                      <a:pt x="6" y="13"/>
                    </a:lnTo>
                    <a:lnTo>
                      <a:pt x="5" y="13"/>
                    </a:lnTo>
                    <a:lnTo>
                      <a:pt x="5" y="11"/>
                    </a:lnTo>
                    <a:lnTo>
                      <a:pt x="3" y="11"/>
                    </a:lnTo>
                    <a:lnTo>
                      <a:pt x="3" y="10"/>
                    </a:lnTo>
                    <a:lnTo>
                      <a:pt x="0" y="7"/>
                    </a:lnTo>
                    <a:lnTo>
                      <a:pt x="0" y="1"/>
                    </a:lnTo>
                    <a:lnTo>
                      <a:pt x="2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C8D3E3"/>
              </a:solidFill>
              <a:ln w="9525">
                <a:solidFill>
                  <a:srgbClr val="DEEBF7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142" name="Freeform 138"/>
              <p:cNvSpPr>
                <a:spLocks/>
              </p:cNvSpPr>
              <p:nvPr/>
            </p:nvSpPr>
            <p:spPr bwMode="auto">
              <a:xfrm>
                <a:off x="3870708" y="2075660"/>
                <a:ext cx="38682" cy="15991"/>
              </a:xfrm>
              <a:custGeom>
                <a:avLst/>
                <a:gdLst/>
                <a:ahLst/>
                <a:cxnLst>
                  <a:cxn ang="0">
                    <a:pos x="7" y="0"/>
                  </a:cxn>
                  <a:cxn ang="0">
                    <a:pos x="11" y="0"/>
                  </a:cxn>
                  <a:cxn ang="0">
                    <a:pos x="14" y="1"/>
                  </a:cxn>
                  <a:cxn ang="0">
                    <a:pos x="17" y="1"/>
                  </a:cxn>
                  <a:cxn ang="0">
                    <a:pos x="23" y="4"/>
                  </a:cxn>
                  <a:cxn ang="0">
                    <a:pos x="25" y="7"/>
                  </a:cxn>
                  <a:cxn ang="0">
                    <a:pos x="24" y="7"/>
                  </a:cxn>
                  <a:cxn ang="0">
                    <a:pos x="21" y="8"/>
                  </a:cxn>
                  <a:cxn ang="0">
                    <a:pos x="20" y="8"/>
                  </a:cxn>
                  <a:cxn ang="0">
                    <a:pos x="17" y="10"/>
                  </a:cxn>
                  <a:cxn ang="0">
                    <a:pos x="7" y="10"/>
                  </a:cxn>
                  <a:cxn ang="0">
                    <a:pos x="4" y="7"/>
                  </a:cxn>
                  <a:cxn ang="0">
                    <a:pos x="1" y="6"/>
                  </a:cxn>
                  <a:cxn ang="0">
                    <a:pos x="0" y="4"/>
                  </a:cxn>
                  <a:cxn ang="0">
                    <a:pos x="4" y="1"/>
                  </a:cxn>
                  <a:cxn ang="0">
                    <a:pos x="5" y="1"/>
                  </a:cxn>
                  <a:cxn ang="0">
                    <a:pos x="7" y="0"/>
                  </a:cxn>
                </a:cxnLst>
                <a:rect l="0" t="0" r="r" b="b"/>
                <a:pathLst>
                  <a:path w="25" h="10">
                    <a:moveTo>
                      <a:pt x="7" y="0"/>
                    </a:moveTo>
                    <a:lnTo>
                      <a:pt x="11" y="0"/>
                    </a:lnTo>
                    <a:lnTo>
                      <a:pt x="14" y="1"/>
                    </a:lnTo>
                    <a:lnTo>
                      <a:pt x="17" y="1"/>
                    </a:lnTo>
                    <a:lnTo>
                      <a:pt x="23" y="4"/>
                    </a:lnTo>
                    <a:lnTo>
                      <a:pt x="25" y="7"/>
                    </a:lnTo>
                    <a:lnTo>
                      <a:pt x="24" y="7"/>
                    </a:lnTo>
                    <a:lnTo>
                      <a:pt x="21" y="8"/>
                    </a:lnTo>
                    <a:lnTo>
                      <a:pt x="20" y="8"/>
                    </a:lnTo>
                    <a:lnTo>
                      <a:pt x="17" y="10"/>
                    </a:lnTo>
                    <a:lnTo>
                      <a:pt x="7" y="10"/>
                    </a:lnTo>
                    <a:lnTo>
                      <a:pt x="4" y="7"/>
                    </a:lnTo>
                    <a:lnTo>
                      <a:pt x="1" y="6"/>
                    </a:lnTo>
                    <a:lnTo>
                      <a:pt x="0" y="4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C8D3E3"/>
              </a:solidFill>
              <a:ln w="9525">
                <a:solidFill>
                  <a:srgbClr val="DEEBF7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143" name="Freeform 139"/>
              <p:cNvSpPr>
                <a:spLocks/>
              </p:cNvSpPr>
              <p:nvPr/>
            </p:nvSpPr>
            <p:spPr bwMode="auto">
              <a:xfrm>
                <a:off x="3785606" y="2096448"/>
                <a:ext cx="55702" cy="68760"/>
              </a:xfrm>
              <a:custGeom>
                <a:avLst/>
                <a:gdLst/>
                <a:ahLst/>
                <a:cxnLst>
                  <a:cxn ang="0">
                    <a:pos x="6" y="0"/>
                  </a:cxn>
                  <a:cxn ang="0">
                    <a:pos x="6" y="1"/>
                  </a:cxn>
                  <a:cxn ang="0">
                    <a:pos x="9" y="1"/>
                  </a:cxn>
                  <a:cxn ang="0">
                    <a:pos x="10" y="3"/>
                  </a:cxn>
                  <a:cxn ang="0">
                    <a:pos x="10" y="4"/>
                  </a:cxn>
                  <a:cxn ang="0">
                    <a:pos x="12" y="7"/>
                  </a:cxn>
                  <a:cxn ang="0">
                    <a:pos x="13" y="11"/>
                  </a:cxn>
                  <a:cxn ang="0">
                    <a:pos x="14" y="13"/>
                  </a:cxn>
                  <a:cxn ang="0">
                    <a:pos x="14" y="14"/>
                  </a:cxn>
                  <a:cxn ang="0">
                    <a:pos x="16" y="16"/>
                  </a:cxn>
                  <a:cxn ang="0">
                    <a:pos x="16" y="17"/>
                  </a:cxn>
                  <a:cxn ang="0">
                    <a:pos x="17" y="17"/>
                  </a:cxn>
                  <a:cxn ang="0">
                    <a:pos x="17" y="18"/>
                  </a:cxn>
                  <a:cxn ang="0">
                    <a:pos x="19" y="20"/>
                  </a:cxn>
                  <a:cxn ang="0">
                    <a:pos x="19" y="17"/>
                  </a:cxn>
                  <a:cxn ang="0">
                    <a:pos x="22" y="14"/>
                  </a:cxn>
                  <a:cxn ang="0">
                    <a:pos x="25" y="14"/>
                  </a:cxn>
                  <a:cxn ang="0">
                    <a:pos x="25" y="16"/>
                  </a:cxn>
                  <a:cxn ang="0">
                    <a:pos x="26" y="17"/>
                  </a:cxn>
                  <a:cxn ang="0">
                    <a:pos x="26" y="18"/>
                  </a:cxn>
                  <a:cxn ang="0">
                    <a:pos x="27" y="18"/>
                  </a:cxn>
                  <a:cxn ang="0">
                    <a:pos x="27" y="24"/>
                  </a:cxn>
                  <a:cxn ang="0">
                    <a:pos x="29" y="27"/>
                  </a:cxn>
                  <a:cxn ang="0">
                    <a:pos x="30" y="27"/>
                  </a:cxn>
                  <a:cxn ang="0">
                    <a:pos x="30" y="26"/>
                  </a:cxn>
                  <a:cxn ang="0">
                    <a:pos x="33" y="26"/>
                  </a:cxn>
                  <a:cxn ang="0">
                    <a:pos x="36" y="28"/>
                  </a:cxn>
                  <a:cxn ang="0">
                    <a:pos x="35" y="34"/>
                  </a:cxn>
                  <a:cxn ang="0">
                    <a:pos x="35" y="36"/>
                  </a:cxn>
                  <a:cxn ang="0">
                    <a:pos x="33" y="37"/>
                  </a:cxn>
                  <a:cxn ang="0">
                    <a:pos x="30" y="37"/>
                  </a:cxn>
                  <a:cxn ang="0">
                    <a:pos x="30" y="36"/>
                  </a:cxn>
                  <a:cxn ang="0">
                    <a:pos x="29" y="34"/>
                  </a:cxn>
                  <a:cxn ang="0">
                    <a:pos x="27" y="37"/>
                  </a:cxn>
                  <a:cxn ang="0">
                    <a:pos x="20" y="36"/>
                  </a:cxn>
                  <a:cxn ang="0">
                    <a:pos x="20" y="30"/>
                  </a:cxn>
                  <a:cxn ang="0">
                    <a:pos x="19" y="28"/>
                  </a:cxn>
                  <a:cxn ang="0">
                    <a:pos x="19" y="38"/>
                  </a:cxn>
                  <a:cxn ang="0">
                    <a:pos x="17" y="38"/>
                  </a:cxn>
                  <a:cxn ang="0">
                    <a:pos x="17" y="40"/>
                  </a:cxn>
                  <a:cxn ang="0">
                    <a:pos x="16" y="43"/>
                  </a:cxn>
                  <a:cxn ang="0">
                    <a:pos x="10" y="37"/>
                  </a:cxn>
                  <a:cxn ang="0">
                    <a:pos x="10" y="36"/>
                  </a:cxn>
                  <a:cxn ang="0">
                    <a:pos x="9" y="34"/>
                  </a:cxn>
                  <a:cxn ang="0">
                    <a:pos x="7" y="31"/>
                  </a:cxn>
                  <a:cxn ang="0">
                    <a:pos x="7" y="30"/>
                  </a:cxn>
                  <a:cxn ang="0">
                    <a:pos x="6" y="27"/>
                  </a:cxn>
                  <a:cxn ang="0">
                    <a:pos x="6" y="20"/>
                  </a:cxn>
                  <a:cxn ang="0">
                    <a:pos x="4" y="17"/>
                  </a:cxn>
                  <a:cxn ang="0">
                    <a:pos x="3" y="16"/>
                  </a:cxn>
                  <a:cxn ang="0">
                    <a:pos x="3" y="14"/>
                  </a:cxn>
                  <a:cxn ang="0">
                    <a:pos x="2" y="13"/>
                  </a:cxn>
                  <a:cxn ang="0">
                    <a:pos x="0" y="8"/>
                  </a:cxn>
                  <a:cxn ang="0">
                    <a:pos x="0" y="5"/>
                  </a:cxn>
                  <a:cxn ang="0">
                    <a:pos x="2" y="3"/>
                  </a:cxn>
                  <a:cxn ang="0">
                    <a:pos x="3" y="1"/>
                  </a:cxn>
                  <a:cxn ang="0">
                    <a:pos x="4" y="1"/>
                  </a:cxn>
                  <a:cxn ang="0">
                    <a:pos x="6" y="0"/>
                  </a:cxn>
                </a:cxnLst>
                <a:rect l="0" t="0" r="r" b="b"/>
                <a:pathLst>
                  <a:path w="36" h="43">
                    <a:moveTo>
                      <a:pt x="6" y="0"/>
                    </a:moveTo>
                    <a:lnTo>
                      <a:pt x="6" y="1"/>
                    </a:lnTo>
                    <a:lnTo>
                      <a:pt x="9" y="1"/>
                    </a:lnTo>
                    <a:lnTo>
                      <a:pt x="10" y="3"/>
                    </a:lnTo>
                    <a:lnTo>
                      <a:pt x="10" y="4"/>
                    </a:lnTo>
                    <a:lnTo>
                      <a:pt x="12" y="7"/>
                    </a:lnTo>
                    <a:lnTo>
                      <a:pt x="13" y="11"/>
                    </a:lnTo>
                    <a:lnTo>
                      <a:pt x="14" y="13"/>
                    </a:lnTo>
                    <a:lnTo>
                      <a:pt x="14" y="14"/>
                    </a:lnTo>
                    <a:lnTo>
                      <a:pt x="16" y="16"/>
                    </a:lnTo>
                    <a:lnTo>
                      <a:pt x="16" y="17"/>
                    </a:lnTo>
                    <a:lnTo>
                      <a:pt x="17" y="17"/>
                    </a:lnTo>
                    <a:lnTo>
                      <a:pt x="17" y="18"/>
                    </a:lnTo>
                    <a:lnTo>
                      <a:pt x="19" y="20"/>
                    </a:lnTo>
                    <a:lnTo>
                      <a:pt x="19" y="17"/>
                    </a:lnTo>
                    <a:lnTo>
                      <a:pt x="22" y="14"/>
                    </a:lnTo>
                    <a:lnTo>
                      <a:pt x="25" y="14"/>
                    </a:lnTo>
                    <a:lnTo>
                      <a:pt x="25" y="16"/>
                    </a:lnTo>
                    <a:lnTo>
                      <a:pt x="26" y="17"/>
                    </a:lnTo>
                    <a:lnTo>
                      <a:pt x="26" y="18"/>
                    </a:lnTo>
                    <a:lnTo>
                      <a:pt x="27" y="18"/>
                    </a:lnTo>
                    <a:lnTo>
                      <a:pt x="27" y="24"/>
                    </a:lnTo>
                    <a:lnTo>
                      <a:pt x="29" y="27"/>
                    </a:lnTo>
                    <a:lnTo>
                      <a:pt x="30" y="27"/>
                    </a:lnTo>
                    <a:lnTo>
                      <a:pt x="30" y="26"/>
                    </a:lnTo>
                    <a:lnTo>
                      <a:pt x="33" y="26"/>
                    </a:lnTo>
                    <a:lnTo>
                      <a:pt x="36" y="28"/>
                    </a:lnTo>
                    <a:lnTo>
                      <a:pt x="35" y="34"/>
                    </a:lnTo>
                    <a:lnTo>
                      <a:pt x="35" y="36"/>
                    </a:lnTo>
                    <a:lnTo>
                      <a:pt x="33" y="37"/>
                    </a:lnTo>
                    <a:lnTo>
                      <a:pt x="30" y="37"/>
                    </a:lnTo>
                    <a:lnTo>
                      <a:pt x="30" y="36"/>
                    </a:lnTo>
                    <a:lnTo>
                      <a:pt x="29" y="34"/>
                    </a:lnTo>
                    <a:lnTo>
                      <a:pt x="27" y="37"/>
                    </a:lnTo>
                    <a:lnTo>
                      <a:pt x="20" y="36"/>
                    </a:lnTo>
                    <a:lnTo>
                      <a:pt x="20" y="30"/>
                    </a:lnTo>
                    <a:lnTo>
                      <a:pt x="19" y="28"/>
                    </a:lnTo>
                    <a:lnTo>
                      <a:pt x="19" y="38"/>
                    </a:lnTo>
                    <a:lnTo>
                      <a:pt x="17" y="38"/>
                    </a:lnTo>
                    <a:lnTo>
                      <a:pt x="17" y="40"/>
                    </a:lnTo>
                    <a:lnTo>
                      <a:pt x="16" y="43"/>
                    </a:lnTo>
                    <a:lnTo>
                      <a:pt x="10" y="37"/>
                    </a:lnTo>
                    <a:lnTo>
                      <a:pt x="10" y="36"/>
                    </a:lnTo>
                    <a:lnTo>
                      <a:pt x="9" y="34"/>
                    </a:lnTo>
                    <a:lnTo>
                      <a:pt x="7" y="31"/>
                    </a:lnTo>
                    <a:lnTo>
                      <a:pt x="7" y="30"/>
                    </a:lnTo>
                    <a:lnTo>
                      <a:pt x="6" y="27"/>
                    </a:lnTo>
                    <a:lnTo>
                      <a:pt x="6" y="20"/>
                    </a:lnTo>
                    <a:lnTo>
                      <a:pt x="4" y="17"/>
                    </a:lnTo>
                    <a:lnTo>
                      <a:pt x="3" y="16"/>
                    </a:lnTo>
                    <a:lnTo>
                      <a:pt x="3" y="14"/>
                    </a:lnTo>
                    <a:lnTo>
                      <a:pt x="2" y="13"/>
                    </a:lnTo>
                    <a:lnTo>
                      <a:pt x="0" y="8"/>
                    </a:lnTo>
                    <a:lnTo>
                      <a:pt x="0" y="5"/>
                    </a:lnTo>
                    <a:lnTo>
                      <a:pt x="2" y="3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C8D3E3"/>
              </a:solidFill>
              <a:ln w="9525">
                <a:solidFill>
                  <a:srgbClr val="DEEBF7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144" name="Freeform 140"/>
              <p:cNvSpPr>
                <a:spLocks/>
              </p:cNvSpPr>
              <p:nvPr/>
            </p:nvSpPr>
            <p:spPr bwMode="auto">
              <a:xfrm>
                <a:off x="3626236" y="2053273"/>
                <a:ext cx="102121" cy="49571"/>
              </a:xfrm>
              <a:custGeom>
                <a:avLst/>
                <a:gdLst/>
                <a:ahLst/>
                <a:cxnLst>
                  <a:cxn ang="0">
                    <a:pos x="49" y="0"/>
                  </a:cxn>
                  <a:cxn ang="0">
                    <a:pos x="54" y="0"/>
                  </a:cxn>
                  <a:cxn ang="0">
                    <a:pos x="59" y="4"/>
                  </a:cxn>
                  <a:cxn ang="0">
                    <a:pos x="60" y="7"/>
                  </a:cxn>
                  <a:cxn ang="0">
                    <a:pos x="60" y="11"/>
                  </a:cxn>
                  <a:cxn ang="0">
                    <a:pos x="62" y="14"/>
                  </a:cxn>
                  <a:cxn ang="0">
                    <a:pos x="63" y="15"/>
                  </a:cxn>
                  <a:cxn ang="0">
                    <a:pos x="63" y="17"/>
                  </a:cxn>
                  <a:cxn ang="0">
                    <a:pos x="64" y="18"/>
                  </a:cxn>
                  <a:cxn ang="0">
                    <a:pos x="64" y="21"/>
                  </a:cxn>
                  <a:cxn ang="0">
                    <a:pos x="66" y="21"/>
                  </a:cxn>
                  <a:cxn ang="0">
                    <a:pos x="64" y="22"/>
                  </a:cxn>
                  <a:cxn ang="0">
                    <a:pos x="64" y="27"/>
                  </a:cxn>
                  <a:cxn ang="0">
                    <a:pos x="63" y="28"/>
                  </a:cxn>
                  <a:cxn ang="0">
                    <a:pos x="60" y="28"/>
                  </a:cxn>
                  <a:cxn ang="0">
                    <a:pos x="57" y="30"/>
                  </a:cxn>
                  <a:cxn ang="0">
                    <a:pos x="56" y="31"/>
                  </a:cxn>
                  <a:cxn ang="0">
                    <a:pos x="43" y="31"/>
                  </a:cxn>
                  <a:cxn ang="0">
                    <a:pos x="40" y="30"/>
                  </a:cxn>
                  <a:cxn ang="0">
                    <a:pos x="39" y="30"/>
                  </a:cxn>
                  <a:cxn ang="0">
                    <a:pos x="36" y="28"/>
                  </a:cxn>
                  <a:cxn ang="0">
                    <a:pos x="34" y="27"/>
                  </a:cxn>
                  <a:cxn ang="0">
                    <a:pos x="29" y="24"/>
                  </a:cxn>
                  <a:cxn ang="0">
                    <a:pos x="24" y="22"/>
                  </a:cxn>
                  <a:cxn ang="0">
                    <a:pos x="23" y="21"/>
                  </a:cxn>
                  <a:cxn ang="0">
                    <a:pos x="23" y="22"/>
                  </a:cxn>
                  <a:cxn ang="0">
                    <a:pos x="21" y="22"/>
                  </a:cxn>
                  <a:cxn ang="0">
                    <a:pos x="19" y="25"/>
                  </a:cxn>
                  <a:cxn ang="0">
                    <a:pos x="17" y="25"/>
                  </a:cxn>
                  <a:cxn ang="0">
                    <a:pos x="16" y="27"/>
                  </a:cxn>
                  <a:cxn ang="0">
                    <a:pos x="11" y="27"/>
                  </a:cxn>
                  <a:cxn ang="0">
                    <a:pos x="10" y="28"/>
                  </a:cxn>
                  <a:cxn ang="0">
                    <a:pos x="6" y="28"/>
                  </a:cxn>
                  <a:cxn ang="0">
                    <a:pos x="6" y="27"/>
                  </a:cxn>
                  <a:cxn ang="0">
                    <a:pos x="3" y="27"/>
                  </a:cxn>
                  <a:cxn ang="0">
                    <a:pos x="0" y="24"/>
                  </a:cxn>
                  <a:cxn ang="0">
                    <a:pos x="0" y="18"/>
                  </a:cxn>
                  <a:cxn ang="0">
                    <a:pos x="1" y="18"/>
                  </a:cxn>
                  <a:cxn ang="0">
                    <a:pos x="1" y="17"/>
                  </a:cxn>
                  <a:cxn ang="0">
                    <a:pos x="3" y="14"/>
                  </a:cxn>
                  <a:cxn ang="0">
                    <a:pos x="1" y="12"/>
                  </a:cxn>
                  <a:cxn ang="0">
                    <a:pos x="1" y="8"/>
                  </a:cxn>
                  <a:cxn ang="0">
                    <a:pos x="3" y="8"/>
                  </a:cxn>
                  <a:cxn ang="0">
                    <a:pos x="4" y="7"/>
                  </a:cxn>
                  <a:cxn ang="0">
                    <a:pos x="13" y="7"/>
                  </a:cxn>
                  <a:cxn ang="0">
                    <a:pos x="16" y="8"/>
                  </a:cxn>
                  <a:cxn ang="0">
                    <a:pos x="17" y="7"/>
                  </a:cxn>
                  <a:cxn ang="0">
                    <a:pos x="19" y="7"/>
                  </a:cxn>
                  <a:cxn ang="0">
                    <a:pos x="19" y="5"/>
                  </a:cxn>
                  <a:cxn ang="0">
                    <a:pos x="21" y="5"/>
                  </a:cxn>
                  <a:cxn ang="0">
                    <a:pos x="23" y="4"/>
                  </a:cxn>
                  <a:cxn ang="0">
                    <a:pos x="24" y="4"/>
                  </a:cxn>
                  <a:cxn ang="0">
                    <a:pos x="24" y="5"/>
                  </a:cxn>
                  <a:cxn ang="0">
                    <a:pos x="26" y="5"/>
                  </a:cxn>
                  <a:cxn ang="0">
                    <a:pos x="33" y="12"/>
                  </a:cxn>
                  <a:cxn ang="0">
                    <a:pos x="34" y="12"/>
                  </a:cxn>
                  <a:cxn ang="0">
                    <a:pos x="36" y="11"/>
                  </a:cxn>
                  <a:cxn ang="0">
                    <a:pos x="39" y="11"/>
                  </a:cxn>
                  <a:cxn ang="0">
                    <a:pos x="41" y="7"/>
                  </a:cxn>
                  <a:cxn ang="0">
                    <a:pos x="46" y="2"/>
                  </a:cxn>
                  <a:cxn ang="0">
                    <a:pos x="46" y="1"/>
                  </a:cxn>
                  <a:cxn ang="0">
                    <a:pos x="47" y="1"/>
                  </a:cxn>
                  <a:cxn ang="0">
                    <a:pos x="49" y="0"/>
                  </a:cxn>
                </a:cxnLst>
                <a:rect l="0" t="0" r="r" b="b"/>
                <a:pathLst>
                  <a:path w="66" h="31">
                    <a:moveTo>
                      <a:pt x="49" y="0"/>
                    </a:moveTo>
                    <a:lnTo>
                      <a:pt x="54" y="0"/>
                    </a:lnTo>
                    <a:lnTo>
                      <a:pt x="59" y="4"/>
                    </a:lnTo>
                    <a:lnTo>
                      <a:pt x="60" y="7"/>
                    </a:lnTo>
                    <a:lnTo>
                      <a:pt x="60" y="11"/>
                    </a:lnTo>
                    <a:lnTo>
                      <a:pt x="62" y="14"/>
                    </a:lnTo>
                    <a:lnTo>
                      <a:pt x="63" y="15"/>
                    </a:lnTo>
                    <a:lnTo>
                      <a:pt x="63" y="17"/>
                    </a:lnTo>
                    <a:lnTo>
                      <a:pt x="64" y="18"/>
                    </a:lnTo>
                    <a:lnTo>
                      <a:pt x="64" y="21"/>
                    </a:lnTo>
                    <a:lnTo>
                      <a:pt x="66" y="21"/>
                    </a:lnTo>
                    <a:lnTo>
                      <a:pt x="64" y="22"/>
                    </a:lnTo>
                    <a:lnTo>
                      <a:pt x="64" y="27"/>
                    </a:lnTo>
                    <a:lnTo>
                      <a:pt x="63" y="28"/>
                    </a:lnTo>
                    <a:lnTo>
                      <a:pt x="60" y="28"/>
                    </a:lnTo>
                    <a:lnTo>
                      <a:pt x="57" y="30"/>
                    </a:lnTo>
                    <a:lnTo>
                      <a:pt x="56" y="31"/>
                    </a:lnTo>
                    <a:lnTo>
                      <a:pt x="43" y="31"/>
                    </a:lnTo>
                    <a:lnTo>
                      <a:pt x="40" y="30"/>
                    </a:lnTo>
                    <a:lnTo>
                      <a:pt x="39" y="30"/>
                    </a:lnTo>
                    <a:lnTo>
                      <a:pt x="36" y="28"/>
                    </a:lnTo>
                    <a:lnTo>
                      <a:pt x="34" y="27"/>
                    </a:lnTo>
                    <a:lnTo>
                      <a:pt x="29" y="24"/>
                    </a:lnTo>
                    <a:lnTo>
                      <a:pt x="24" y="22"/>
                    </a:lnTo>
                    <a:lnTo>
                      <a:pt x="23" y="21"/>
                    </a:lnTo>
                    <a:lnTo>
                      <a:pt x="23" y="22"/>
                    </a:lnTo>
                    <a:lnTo>
                      <a:pt x="21" y="22"/>
                    </a:lnTo>
                    <a:lnTo>
                      <a:pt x="19" y="25"/>
                    </a:lnTo>
                    <a:lnTo>
                      <a:pt x="17" y="25"/>
                    </a:lnTo>
                    <a:lnTo>
                      <a:pt x="16" y="27"/>
                    </a:lnTo>
                    <a:lnTo>
                      <a:pt x="11" y="27"/>
                    </a:lnTo>
                    <a:lnTo>
                      <a:pt x="10" y="28"/>
                    </a:lnTo>
                    <a:lnTo>
                      <a:pt x="6" y="28"/>
                    </a:lnTo>
                    <a:lnTo>
                      <a:pt x="6" y="27"/>
                    </a:lnTo>
                    <a:lnTo>
                      <a:pt x="3" y="27"/>
                    </a:lnTo>
                    <a:lnTo>
                      <a:pt x="0" y="24"/>
                    </a:lnTo>
                    <a:lnTo>
                      <a:pt x="0" y="18"/>
                    </a:lnTo>
                    <a:lnTo>
                      <a:pt x="1" y="18"/>
                    </a:lnTo>
                    <a:lnTo>
                      <a:pt x="1" y="17"/>
                    </a:lnTo>
                    <a:lnTo>
                      <a:pt x="3" y="14"/>
                    </a:lnTo>
                    <a:lnTo>
                      <a:pt x="1" y="12"/>
                    </a:lnTo>
                    <a:lnTo>
                      <a:pt x="1" y="8"/>
                    </a:lnTo>
                    <a:lnTo>
                      <a:pt x="3" y="8"/>
                    </a:lnTo>
                    <a:lnTo>
                      <a:pt x="4" y="7"/>
                    </a:lnTo>
                    <a:lnTo>
                      <a:pt x="13" y="7"/>
                    </a:lnTo>
                    <a:lnTo>
                      <a:pt x="16" y="8"/>
                    </a:lnTo>
                    <a:lnTo>
                      <a:pt x="17" y="7"/>
                    </a:lnTo>
                    <a:lnTo>
                      <a:pt x="19" y="7"/>
                    </a:lnTo>
                    <a:lnTo>
                      <a:pt x="19" y="5"/>
                    </a:lnTo>
                    <a:lnTo>
                      <a:pt x="21" y="5"/>
                    </a:lnTo>
                    <a:lnTo>
                      <a:pt x="23" y="4"/>
                    </a:lnTo>
                    <a:lnTo>
                      <a:pt x="24" y="4"/>
                    </a:lnTo>
                    <a:lnTo>
                      <a:pt x="24" y="5"/>
                    </a:lnTo>
                    <a:lnTo>
                      <a:pt x="26" y="5"/>
                    </a:lnTo>
                    <a:lnTo>
                      <a:pt x="33" y="12"/>
                    </a:lnTo>
                    <a:lnTo>
                      <a:pt x="34" y="12"/>
                    </a:lnTo>
                    <a:lnTo>
                      <a:pt x="36" y="11"/>
                    </a:lnTo>
                    <a:lnTo>
                      <a:pt x="39" y="11"/>
                    </a:lnTo>
                    <a:lnTo>
                      <a:pt x="41" y="7"/>
                    </a:lnTo>
                    <a:lnTo>
                      <a:pt x="46" y="2"/>
                    </a:lnTo>
                    <a:lnTo>
                      <a:pt x="46" y="1"/>
                    </a:lnTo>
                    <a:lnTo>
                      <a:pt x="47" y="1"/>
                    </a:lnTo>
                    <a:lnTo>
                      <a:pt x="49" y="0"/>
                    </a:lnTo>
                    <a:close/>
                  </a:path>
                </a:pathLst>
              </a:custGeom>
              <a:solidFill>
                <a:srgbClr val="C8D3E3"/>
              </a:solidFill>
              <a:ln w="9525">
                <a:solidFill>
                  <a:srgbClr val="DEEBF7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145" name="Freeform 141"/>
              <p:cNvSpPr>
                <a:spLocks/>
              </p:cNvSpPr>
              <p:nvPr/>
            </p:nvSpPr>
            <p:spPr bwMode="auto">
              <a:xfrm>
                <a:off x="3620047" y="2011697"/>
                <a:ext cx="72722" cy="47972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13" y="0"/>
                  </a:cxn>
                  <a:cxn ang="0">
                    <a:pos x="13" y="1"/>
                  </a:cxn>
                  <a:cxn ang="0">
                    <a:pos x="14" y="1"/>
                  </a:cxn>
                  <a:cxn ang="0">
                    <a:pos x="17" y="3"/>
                  </a:cxn>
                  <a:cxn ang="0">
                    <a:pos x="23" y="8"/>
                  </a:cxn>
                  <a:cxn ang="0">
                    <a:pos x="31" y="8"/>
                  </a:cxn>
                  <a:cxn ang="0">
                    <a:pos x="35" y="10"/>
                  </a:cxn>
                  <a:cxn ang="0">
                    <a:pos x="35" y="11"/>
                  </a:cxn>
                  <a:cxn ang="0">
                    <a:pos x="40" y="11"/>
                  </a:cxn>
                  <a:cxn ang="0">
                    <a:pos x="43" y="14"/>
                  </a:cxn>
                  <a:cxn ang="0">
                    <a:pos x="45" y="15"/>
                  </a:cxn>
                  <a:cxn ang="0">
                    <a:pos x="45" y="18"/>
                  </a:cxn>
                  <a:cxn ang="0">
                    <a:pos x="47" y="18"/>
                  </a:cxn>
                  <a:cxn ang="0">
                    <a:pos x="47" y="27"/>
                  </a:cxn>
                  <a:cxn ang="0">
                    <a:pos x="45" y="28"/>
                  </a:cxn>
                  <a:cxn ang="0">
                    <a:pos x="45" y="30"/>
                  </a:cxn>
                  <a:cxn ang="0">
                    <a:pos x="38" y="30"/>
                  </a:cxn>
                  <a:cxn ang="0">
                    <a:pos x="37" y="28"/>
                  </a:cxn>
                  <a:cxn ang="0">
                    <a:pos x="37" y="27"/>
                  </a:cxn>
                  <a:cxn ang="0">
                    <a:pos x="35" y="26"/>
                  </a:cxn>
                  <a:cxn ang="0">
                    <a:pos x="35" y="23"/>
                  </a:cxn>
                  <a:cxn ang="0">
                    <a:pos x="31" y="23"/>
                  </a:cxn>
                  <a:cxn ang="0">
                    <a:pos x="31" y="24"/>
                  </a:cxn>
                  <a:cxn ang="0">
                    <a:pos x="30" y="24"/>
                  </a:cxn>
                  <a:cxn ang="0">
                    <a:pos x="28" y="23"/>
                  </a:cxn>
                  <a:cxn ang="0">
                    <a:pos x="25" y="23"/>
                  </a:cxn>
                  <a:cxn ang="0">
                    <a:pos x="25" y="21"/>
                  </a:cxn>
                  <a:cxn ang="0">
                    <a:pos x="24" y="21"/>
                  </a:cxn>
                  <a:cxn ang="0">
                    <a:pos x="24" y="20"/>
                  </a:cxn>
                  <a:cxn ang="0">
                    <a:pos x="21" y="20"/>
                  </a:cxn>
                  <a:cxn ang="0">
                    <a:pos x="21" y="21"/>
                  </a:cxn>
                  <a:cxn ang="0">
                    <a:pos x="20" y="21"/>
                  </a:cxn>
                  <a:cxn ang="0">
                    <a:pos x="20" y="23"/>
                  </a:cxn>
                  <a:cxn ang="0">
                    <a:pos x="15" y="23"/>
                  </a:cxn>
                  <a:cxn ang="0">
                    <a:pos x="15" y="24"/>
                  </a:cxn>
                  <a:cxn ang="0">
                    <a:pos x="13" y="24"/>
                  </a:cxn>
                  <a:cxn ang="0">
                    <a:pos x="11" y="23"/>
                  </a:cxn>
                  <a:cxn ang="0">
                    <a:pos x="10" y="23"/>
                  </a:cxn>
                  <a:cxn ang="0">
                    <a:pos x="7" y="17"/>
                  </a:cxn>
                  <a:cxn ang="0">
                    <a:pos x="5" y="13"/>
                  </a:cxn>
                  <a:cxn ang="0">
                    <a:pos x="4" y="10"/>
                  </a:cxn>
                  <a:cxn ang="0">
                    <a:pos x="1" y="7"/>
                  </a:cxn>
                  <a:cxn ang="0">
                    <a:pos x="0" y="7"/>
                  </a:cxn>
                  <a:cxn ang="0">
                    <a:pos x="0" y="3"/>
                  </a:cxn>
                  <a:cxn ang="0">
                    <a:pos x="1" y="1"/>
                  </a:cxn>
                  <a:cxn ang="0">
                    <a:pos x="2" y="1"/>
                  </a:cxn>
                  <a:cxn ang="0">
                    <a:pos x="2" y="0"/>
                  </a:cxn>
                </a:cxnLst>
                <a:rect l="0" t="0" r="r" b="b"/>
                <a:pathLst>
                  <a:path w="47" h="30">
                    <a:moveTo>
                      <a:pt x="2" y="0"/>
                    </a:moveTo>
                    <a:lnTo>
                      <a:pt x="13" y="0"/>
                    </a:lnTo>
                    <a:lnTo>
                      <a:pt x="13" y="1"/>
                    </a:lnTo>
                    <a:lnTo>
                      <a:pt x="14" y="1"/>
                    </a:lnTo>
                    <a:lnTo>
                      <a:pt x="17" y="3"/>
                    </a:lnTo>
                    <a:lnTo>
                      <a:pt x="23" y="8"/>
                    </a:lnTo>
                    <a:lnTo>
                      <a:pt x="31" y="8"/>
                    </a:lnTo>
                    <a:lnTo>
                      <a:pt x="35" y="10"/>
                    </a:lnTo>
                    <a:lnTo>
                      <a:pt x="35" y="11"/>
                    </a:lnTo>
                    <a:lnTo>
                      <a:pt x="40" y="11"/>
                    </a:lnTo>
                    <a:lnTo>
                      <a:pt x="43" y="14"/>
                    </a:lnTo>
                    <a:lnTo>
                      <a:pt x="45" y="15"/>
                    </a:lnTo>
                    <a:lnTo>
                      <a:pt x="45" y="18"/>
                    </a:lnTo>
                    <a:lnTo>
                      <a:pt x="47" y="18"/>
                    </a:lnTo>
                    <a:lnTo>
                      <a:pt x="47" y="27"/>
                    </a:lnTo>
                    <a:lnTo>
                      <a:pt x="45" y="28"/>
                    </a:lnTo>
                    <a:lnTo>
                      <a:pt x="45" y="30"/>
                    </a:lnTo>
                    <a:lnTo>
                      <a:pt x="38" y="30"/>
                    </a:lnTo>
                    <a:lnTo>
                      <a:pt x="37" y="28"/>
                    </a:lnTo>
                    <a:lnTo>
                      <a:pt x="37" y="27"/>
                    </a:lnTo>
                    <a:lnTo>
                      <a:pt x="35" y="26"/>
                    </a:lnTo>
                    <a:lnTo>
                      <a:pt x="35" y="23"/>
                    </a:lnTo>
                    <a:lnTo>
                      <a:pt x="31" y="23"/>
                    </a:lnTo>
                    <a:lnTo>
                      <a:pt x="31" y="24"/>
                    </a:lnTo>
                    <a:lnTo>
                      <a:pt x="30" y="24"/>
                    </a:lnTo>
                    <a:lnTo>
                      <a:pt x="28" y="23"/>
                    </a:lnTo>
                    <a:lnTo>
                      <a:pt x="25" y="23"/>
                    </a:lnTo>
                    <a:lnTo>
                      <a:pt x="25" y="21"/>
                    </a:lnTo>
                    <a:lnTo>
                      <a:pt x="24" y="21"/>
                    </a:lnTo>
                    <a:lnTo>
                      <a:pt x="24" y="20"/>
                    </a:lnTo>
                    <a:lnTo>
                      <a:pt x="21" y="20"/>
                    </a:lnTo>
                    <a:lnTo>
                      <a:pt x="21" y="21"/>
                    </a:lnTo>
                    <a:lnTo>
                      <a:pt x="20" y="21"/>
                    </a:lnTo>
                    <a:lnTo>
                      <a:pt x="20" y="23"/>
                    </a:lnTo>
                    <a:lnTo>
                      <a:pt x="15" y="23"/>
                    </a:lnTo>
                    <a:lnTo>
                      <a:pt x="15" y="24"/>
                    </a:lnTo>
                    <a:lnTo>
                      <a:pt x="13" y="24"/>
                    </a:lnTo>
                    <a:lnTo>
                      <a:pt x="11" y="23"/>
                    </a:lnTo>
                    <a:lnTo>
                      <a:pt x="10" y="23"/>
                    </a:lnTo>
                    <a:lnTo>
                      <a:pt x="7" y="17"/>
                    </a:lnTo>
                    <a:lnTo>
                      <a:pt x="5" y="13"/>
                    </a:lnTo>
                    <a:lnTo>
                      <a:pt x="4" y="10"/>
                    </a:lnTo>
                    <a:lnTo>
                      <a:pt x="1" y="7"/>
                    </a:lnTo>
                    <a:lnTo>
                      <a:pt x="0" y="7"/>
                    </a:lnTo>
                    <a:lnTo>
                      <a:pt x="0" y="3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C8D3E3"/>
              </a:solidFill>
              <a:ln w="9525">
                <a:solidFill>
                  <a:srgbClr val="DEEBF7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146" name="Freeform 142"/>
              <p:cNvSpPr>
                <a:spLocks/>
              </p:cNvSpPr>
              <p:nvPr/>
            </p:nvSpPr>
            <p:spPr bwMode="auto">
              <a:xfrm>
                <a:off x="3652540" y="2125231"/>
                <a:ext cx="26303" cy="20788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7" y="0"/>
                  </a:cxn>
                  <a:cxn ang="0">
                    <a:pos x="10" y="2"/>
                  </a:cxn>
                  <a:cxn ang="0">
                    <a:pos x="14" y="2"/>
                  </a:cxn>
                  <a:cxn ang="0">
                    <a:pos x="14" y="3"/>
                  </a:cxn>
                  <a:cxn ang="0">
                    <a:pos x="17" y="6"/>
                  </a:cxn>
                  <a:cxn ang="0">
                    <a:pos x="17" y="13"/>
                  </a:cxn>
                  <a:cxn ang="0">
                    <a:pos x="10" y="13"/>
                  </a:cxn>
                  <a:cxn ang="0">
                    <a:pos x="9" y="12"/>
                  </a:cxn>
                  <a:cxn ang="0">
                    <a:pos x="6" y="12"/>
                  </a:cxn>
                  <a:cxn ang="0">
                    <a:pos x="2" y="8"/>
                  </a:cxn>
                  <a:cxn ang="0">
                    <a:pos x="2" y="5"/>
                  </a:cxn>
                  <a:cxn ang="0">
                    <a:pos x="0" y="5"/>
                  </a:cxn>
                  <a:cxn ang="0">
                    <a:pos x="0" y="3"/>
                  </a:cxn>
                  <a:cxn ang="0">
                    <a:pos x="2" y="0"/>
                  </a:cxn>
                </a:cxnLst>
                <a:rect l="0" t="0" r="r" b="b"/>
                <a:pathLst>
                  <a:path w="17" h="13">
                    <a:moveTo>
                      <a:pt x="2" y="0"/>
                    </a:moveTo>
                    <a:lnTo>
                      <a:pt x="7" y="0"/>
                    </a:lnTo>
                    <a:lnTo>
                      <a:pt x="10" y="2"/>
                    </a:lnTo>
                    <a:lnTo>
                      <a:pt x="14" y="2"/>
                    </a:lnTo>
                    <a:lnTo>
                      <a:pt x="14" y="3"/>
                    </a:lnTo>
                    <a:lnTo>
                      <a:pt x="17" y="6"/>
                    </a:lnTo>
                    <a:lnTo>
                      <a:pt x="17" y="13"/>
                    </a:lnTo>
                    <a:lnTo>
                      <a:pt x="10" y="13"/>
                    </a:lnTo>
                    <a:lnTo>
                      <a:pt x="9" y="12"/>
                    </a:lnTo>
                    <a:lnTo>
                      <a:pt x="6" y="12"/>
                    </a:lnTo>
                    <a:lnTo>
                      <a:pt x="2" y="8"/>
                    </a:lnTo>
                    <a:lnTo>
                      <a:pt x="2" y="5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C8D3E3"/>
              </a:solidFill>
              <a:ln w="9525">
                <a:solidFill>
                  <a:srgbClr val="DEEBF7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47" name="Freeform 143"/>
            <p:cNvSpPr>
              <a:spLocks/>
            </p:cNvSpPr>
            <p:nvPr/>
          </p:nvSpPr>
          <p:spPr bwMode="auto">
            <a:xfrm>
              <a:off x="2860330" y="2878387"/>
              <a:ext cx="82006" cy="59166"/>
            </a:xfrm>
            <a:custGeom>
              <a:avLst/>
              <a:gdLst/>
              <a:ahLst/>
              <a:cxnLst>
                <a:cxn ang="0">
                  <a:pos x="30" y="0"/>
                </a:cxn>
                <a:cxn ang="0">
                  <a:pos x="39" y="0"/>
                </a:cxn>
                <a:cxn ang="0">
                  <a:pos x="43" y="1"/>
                </a:cxn>
                <a:cxn ang="0">
                  <a:pos x="45" y="4"/>
                </a:cxn>
                <a:cxn ang="0">
                  <a:pos x="48" y="5"/>
                </a:cxn>
                <a:cxn ang="0">
                  <a:pos x="48" y="8"/>
                </a:cxn>
                <a:cxn ang="0">
                  <a:pos x="49" y="11"/>
                </a:cxn>
                <a:cxn ang="0">
                  <a:pos x="49" y="18"/>
                </a:cxn>
                <a:cxn ang="0">
                  <a:pos x="51" y="22"/>
                </a:cxn>
                <a:cxn ang="0">
                  <a:pos x="52" y="25"/>
                </a:cxn>
                <a:cxn ang="0">
                  <a:pos x="53" y="30"/>
                </a:cxn>
                <a:cxn ang="0">
                  <a:pos x="53" y="31"/>
                </a:cxn>
                <a:cxn ang="0">
                  <a:pos x="52" y="34"/>
                </a:cxn>
                <a:cxn ang="0">
                  <a:pos x="41" y="34"/>
                </a:cxn>
                <a:cxn ang="0">
                  <a:pos x="30" y="37"/>
                </a:cxn>
                <a:cxn ang="0">
                  <a:pos x="19" y="37"/>
                </a:cxn>
                <a:cxn ang="0">
                  <a:pos x="9" y="34"/>
                </a:cxn>
                <a:cxn ang="0">
                  <a:pos x="0" y="25"/>
                </a:cxn>
                <a:cxn ang="0">
                  <a:pos x="0" y="21"/>
                </a:cxn>
                <a:cxn ang="0">
                  <a:pos x="3" y="18"/>
                </a:cxn>
                <a:cxn ang="0">
                  <a:pos x="6" y="17"/>
                </a:cxn>
                <a:cxn ang="0">
                  <a:pos x="10" y="14"/>
                </a:cxn>
                <a:cxn ang="0">
                  <a:pos x="13" y="12"/>
                </a:cxn>
                <a:cxn ang="0">
                  <a:pos x="16" y="10"/>
                </a:cxn>
                <a:cxn ang="0">
                  <a:pos x="20" y="7"/>
                </a:cxn>
                <a:cxn ang="0">
                  <a:pos x="26" y="1"/>
                </a:cxn>
                <a:cxn ang="0">
                  <a:pos x="30" y="0"/>
                </a:cxn>
              </a:cxnLst>
              <a:rect l="0" t="0" r="r" b="b"/>
              <a:pathLst>
                <a:path w="53" h="37">
                  <a:moveTo>
                    <a:pt x="30" y="0"/>
                  </a:moveTo>
                  <a:lnTo>
                    <a:pt x="39" y="0"/>
                  </a:lnTo>
                  <a:lnTo>
                    <a:pt x="43" y="1"/>
                  </a:lnTo>
                  <a:lnTo>
                    <a:pt x="45" y="4"/>
                  </a:lnTo>
                  <a:lnTo>
                    <a:pt x="48" y="5"/>
                  </a:lnTo>
                  <a:lnTo>
                    <a:pt x="48" y="8"/>
                  </a:lnTo>
                  <a:lnTo>
                    <a:pt x="49" y="11"/>
                  </a:lnTo>
                  <a:lnTo>
                    <a:pt x="49" y="18"/>
                  </a:lnTo>
                  <a:lnTo>
                    <a:pt x="51" y="22"/>
                  </a:lnTo>
                  <a:lnTo>
                    <a:pt x="52" y="25"/>
                  </a:lnTo>
                  <a:lnTo>
                    <a:pt x="53" y="30"/>
                  </a:lnTo>
                  <a:lnTo>
                    <a:pt x="53" y="31"/>
                  </a:lnTo>
                  <a:lnTo>
                    <a:pt x="52" y="34"/>
                  </a:lnTo>
                  <a:lnTo>
                    <a:pt x="41" y="34"/>
                  </a:lnTo>
                  <a:lnTo>
                    <a:pt x="30" y="37"/>
                  </a:lnTo>
                  <a:lnTo>
                    <a:pt x="19" y="37"/>
                  </a:lnTo>
                  <a:lnTo>
                    <a:pt x="9" y="34"/>
                  </a:lnTo>
                  <a:lnTo>
                    <a:pt x="0" y="25"/>
                  </a:lnTo>
                  <a:lnTo>
                    <a:pt x="0" y="21"/>
                  </a:lnTo>
                  <a:lnTo>
                    <a:pt x="3" y="18"/>
                  </a:lnTo>
                  <a:lnTo>
                    <a:pt x="6" y="17"/>
                  </a:lnTo>
                  <a:lnTo>
                    <a:pt x="10" y="14"/>
                  </a:lnTo>
                  <a:lnTo>
                    <a:pt x="13" y="12"/>
                  </a:lnTo>
                  <a:lnTo>
                    <a:pt x="16" y="10"/>
                  </a:lnTo>
                  <a:lnTo>
                    <a:pt x="20" y="7"/>
                  </a:lnTo>
                  <a:lnTo>
                    <a:pt x="26" y="1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C8D3E3"/>
            </a:solidFill>
            <a:ln w="9525">
              <a:solidFill>
                <a:srgbClr val="DEEBF7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48" name="Freeform 144"/>
            <p:cNvSpPr>
              <a:spLocks/>
            </p:cNvSpPr>
            <p:nvPr/>
          </p:nvSpPr>
          <p:spPr bwMode="auto">
            <a:xfrm>
              <a:off x="3213111" y="3019104"/>
              <a:ext cx="49513" cy="97543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26" y="18"/>
                </a:cxn>
                <a:cxn ang="0">
                  <a:pos x="32" y="35"/>
                </a:cxn>
                <a:cxn ang="0">
                  <a:pos x="32" y="39"/>
                </a:cxn>
                <a:cxn ang="0">
                  <a:pos x="28" y="56"/>
                </a:cxn>
                <a:cxn ang="0">
                  <a:pos x="23" y="59"/>
                </a:cxn>
                <a:cxn ang="0">
                  <a:pos x="19" y="61"/>
                </a:cxn>
                <a:cxn ang="0">
                  <a:pos x="12" y="61"/>
                </a:cxn>
                <a:cxn ang="0">
                  <a:pos x="6" y="58"/>
                </a:cxn>
                <a:cxn ang="0">
                  <a:pos x="5" y="38"/>
                </a:cxn>
                <a:cxn ang="0">
                  <a:pos x="0" y="15"/>
                </a:cxn>
                <a:cxn ang="0">
                  <a:pos x="9" y="12"/>
                </a:cxn>
                <a:cxn ang="0">
                  <a:pos x="15" y="6"/>
                </a:cxn>
                <a:cxn ang="0">
                  <a:pos x="16" y="3"/>
                </a:cxn>
                <a:cxn ang="0">
                  <a:pos x="18" y="2"/>
                </a:cxn>
                <a:cxn ang="0">
                  <a:pos x="18" y="0"/>
                </a:cxn>
              </a:cxnLst>
              <a:rect l="0" t="0" r="r" b="b"/>
              <a:pathLst>
                <a:path w="32" h="61">
                  <a:moveTo>
                    <a:pt x="18" y="0"/>
                  </a:moveTo>
                  <a:lnTo>
                    <a:pt x="26" y="18"/>
                  </a:lnTo>
                  <a:lnTo>
                    <a:pt x="32" y="35"/>
                  </a:lnTo>
                  <a:lnTo>
                    <a:pt x="32" y="39"/>
                  </a:lnTo>
                  <a:lnTo>
                    <a:pt x="28" y="56"/>
                  </a:lnTo>
                  <a:lnTo>
                    <a:pt x="23" y="59"/>
                  </a:lnTo>
                  <a:lnTo>
                    <a:pt x="19" y="61"/>
                  </a:lnTo>
                  <a:lnTo>
                    <a:pt x="12" y="61"/>
                  </a:lnTo>
                  <a:lnTo>
                    <a:pt x="6" y="58"/>
                  </a:lnTo>
                  <a:lnTo>
                    <a:pt x="5" y="38"/>
                  </a:lnTo>
                  <a:lnTo>
                    <a:pt x="0" y="15"/>
                  </a:lnTo>
                  <a:lnTo>
                    <a:pt x="9" y="12"/>
                  </a:lnTo>
                  <a:lnTo>
                    <a:pt x="15" y="6"/>
                  </a:lnTo>
                  <a:lnTo>
                    <a:pt x="16" y="3"/>
                  </a:lnTo>
                  <a:lnTo>
                    <a:pt x="18" y="2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C8D3E3"/>
            </a:solidFill>
            <a:ln w="9525">
              <a:solidFill>
                <a:srgbClr val="DEEBF7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49" name="Freeform 145"/>
            <p:cNvSpPr>
              <a:spLocks/>
            </p:cNvSpPr>
            <p:nvPr/>
          </p:nvSpPr>
          <p:spPr bwMode="auto">
            <a:xfrm>
              <a:off x="3172881" y="3118246"/>
              <a:ext cx="9284" cy="20788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6" y="0"/>
                </a:cxn>
                <a:cxn ang="0">
                  <a:pos x="6" y="6"/>
                </a:cxn>
                <a:cxn ang="0">
                  <a:pos x="5" y="10"/>
                </a:cxn>
                <a:cxn ang="0">
                  <a:pos x="2" y="13"/>
                </a:cxn>
                <a:cxn ang="0">
                  <a:pos x="0" y="6"/>
                </a:cxn>
                <a:cxn ang="0">
                  <a:pos x="2" y="0"/>
                </a:cxn>
              </a:cxnLst>
              <a:rect l="0" t="0" r="r" b="b"/>
              <a:pathLst>
                <a:path w="6" h="13">
                  <a:moveTo>
                    <a:pt x="2" y="0"/>
                  </a:moveTo>
                  <a:lnTo>
                    <a:pt x="6" y="0"/>
                  </a:lnTo>
                  <a:lnTo>
                    <a:pt x="6" y="6"/>
                  </a:lnTo>
                  <a:lnTo>
                    <a:pt x="5" y="10"/>
                  </a:lnTo>
                  <a:lnTo>
                    <a:pt x="2" y="13"/>
                  </a:lnTo>
                  <a:lnTo>
                    <a:pt x="0" y="6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rgbClr val="DEEBF7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50" name="Freeform 146"/>
            <p:cNvSpPr>
              <a:spLocks/>
            </p:cNvSpPr>
            <p:nvPr/>
          </p:nvSpPr>
          <p:spPr bwMode="auto">
            <a:xfrm>
              <a:off x="2578724" y="2795236"/>
              <a:ext cx="792210" cy="561270"/>
            </a:xfrm>
            <a:custGeom>
              <a:avLst/>
              <a:gdLst/>
              <a:ahLst/>
              <a:cxnLst>
                <a:cxn ang="0">
                  <a:pos x="126" y="41"/>
                </a:cxn>
                <a:cxn ang="0">
                  <a:pos x="122" y="62"/>
                </a:cxn>
                <a:cxn ang="0">
                  <a:pos x="111" y="89"/>
                </a:cxn>
                <a:cxn ang="0">
                  <a:pos x="88" y="72"/>
                </a:cxn>
                <a:cxn ang="0">
                  <a:pos x="61" y="77"/>
                </a:cxn>
                <a:cxn ang="0">
                  <a:pos x="59" y="102"/>
                </a:cxn>
                <a:cxn ang="0">
                  <a:pos x="62" y="132"/>
                </a:cxn>
                <a:cxn ang="0">
                  <a:pos x="112" y="130"/>
                </a:cxn>
                <a:cxn ang="0">
                  <a:pos x="137" y="132"/>
                </a:cxn>
                <a:cxn ang="0">
                  <a:pos x="151" y="120"/>
                </a:cxn>
                <a:cxn ang="0">
                  <a:pos x="155" y="130"/>
                </a:cxn>
                <a:cxn ang="0">
                  <a:pos x="208" y="139"/>
                </a:cxn>
                <a:cxn ang="0">
                  <a:pos x="235" y="152"/>
                </a:cxn>
                <a:cxn ang="0">
                  <a:pos x="244" y="158"/>
                </a:cxn>
                <a:cxn ang="0">
                  <a:pos x="253" y="145"/>
                </a:cxn>
                <a:cxn ang="0">
                  <a:pos x="284" y="152"/>
                </a:cxn>
                <a:cxn ang="0">
                  <a:pos x="294" y="162"/>
                </a:cxn>
                <a:cxn ang="0">
                  <a:pos x="266" y="170"/>
                </a:cxn>
                <a:cxn ang="0">
                  <a:pos x="253" y="181"/>
                </a:cxn>
                <a:cxn ang="0">
                  <a:pos x="268" y="195"/>
                </a:cxn>
                <a:cxn ang="0">
                  <a:pos x="283" y="199"/>
                </a:cxn>
                <a:cxn ang="0">
                  <a:pos x="323" y="212"/>
                </a:cxn>
                <a:cxn ang="0">
                  <a:pos x="359" y="222"/>
                </a:cxn>
                <a:cxn ang="0">
                  <a:pos x="364" y="218"/>
                </a:cxn>
                <a:cxn ang="0">
                  <a:pos x="383" y="225"/>
                </a:cxn>
                <a:cxn ang="0">
                  <a:pos x="377" y="241"/>
                </a:cxn>
                <a:cxn ang="0">
                  <a:pos x="364" y="255"/>
                </a:cxn>
                <a:cxn ang="0">
                  <a:pos x="377" y="251"/>
                </a:cxn>
                <a:cxn ang="0">
                  <a:pos x="387" y="245"/>
                </a:cxn>
                <a:cxn ang="0">
                  <a:pos x="406" y="252"/>
                </a:cxn>
                <a:cxn ang="0">
                  <a:pos x="413" y="228"/>
                </a:cxn>
                <a:cxn ang="0">
                  <a:pos x="435" y="205"/>
                </a:cxn>
                <a:cxn ang="0">
                  <a:pos x="452" y="208"/>
                </a:cxn>
                <a:cxn ang="0">
                  <a:pos x="496" y="262"/>
                </a:cxn>
                <a:cxn ang="0">
                  <a:pos x="501" y="298"/>
                </a:cxn>
                <a:cxn ang="0">
                  <a:pos x="478" y="317"/>
                </a:cxn>
                <a:cxn ang="0">
                  <a:pos x="433" y="328"/>
                </a:cxn>
                <a:cxn ang="0">
                  <a:pos x="403" y="340"/>
                </a:cxn>
                <a:cxn ang="0">
                  <a:pos x="344" y="340"/>
                </a:cxn>
                <a:cxn ang="0">
                  <a:pos x="228" y="261"/>
                </a:cxn>
                <a:cxn ang="0">
                  <a:pos x="157" y="212"/>
                </a:cxn>
                <a:cxn ang="0">
                  <a:pos x="73" y="193"/>
                </a:cxn>
                <a:cxn ang="0">
                  <a:pos x="46" y="185"/>
                </a:cxn>
                <a:cxn ang="0">
                  <a:pos x="39" y="191"/>
                </a:cxn>
                <a:cxn ang="0">
                  <a:pos x="22" y="165"/>
                </a:cxn>
                <a:cxn ang="0">
                  <a:pos x="10" y="107"/>
                </a:cxn>
                <a:cxn ang="0">
                  <a:pos x="19" y="95"/>
                </a:cxn>
                <a:cxn ang="0">
                  <a:pos x="33" y="67"/>
                </a:cxn>
                <a:cxn ang="0">
                  <a:pos x="43" y="59"/>
                </a:cxn>
                <a:cxn ang="0">
                  <a:pos x="58" y="52"/>
                </a:cxn>
                <a:cxn ang="0">
                  <a:pos x="75" y="41"/>
                </a:cxn>
                <a:cxn ang="0">
                  <a:pos x="92" y="29"/>
                </a:cxn>
              </a:cxnLst>
              <a:rect l="0" t="0" r="r" b="b"/>
              <a:pathLst>
                <a:path w="512" h="351">
                  <a:moveTo>
                    <a:pt x="99" y="0"/>
                  </a:moveTo>
                  <a:lnTo>
                    <a:pt x="102" y="17"/>
                  </a:lnTo>
                  <a:lnTo>
                    <a:pt x="114" y="24"/>
                  </a:lnTo>
                  <a:lnTo>
                    <a:pt x="121" y="33"/>
                  </a:lnTo>
                  <a:lnTo>
                    <a:pt x="126" y="41"/>
                  </a:lnTo>
                  <a:lnTo>
                    <a:pt x="126" y="46"/>
                  </a:lnTo>
                  <a:lnTo>
                    <a:pt x="122" y="50"/>
                  </a:lnTo>
                  <a:lnTo>
                    <a:pt x="121" y="53"/>
                  </a:lnTo>
                  <a:lnTo>
                    <a:pt x="121" y="57"/>
                  </a:lnTo>
                  <a:lnTo>
                    <a:pt x="122" y="62"/>
                  </a:lnTo>
                  <a:lnTo>
                    <a:pt x="118" y="74"/>
                  </a:lnTo>
                  <a:lnTo>
                    <a:pt x="116" y="76"/>
                  </a:lnTo>
                  <a:lnTo>
                    <a:pt x="116" y="80"/>
                  </a:lnTo>
                  <a:lnTo>
                    <a:pt x="115" y="84"/>
                  </a:lnTo>
                  <a:lnTo>
                    <a:pt x="111" y="89"/>
                  </a:lnTo>
                  <a:lnTo>
                    <a:pt x="105" y="86"/>
                  </a:lnTo>
                  <a:lnTo>
                    <a:pt x="99" y="80"/>
                  </a:lnTo>
                  <a:lnTo>
                    <a:pt x="98" y="77"/>
                  </a:lnTo>
                  <a:lnTo>
                    <a:pt x="94" y="74"/>
                  </a:lnTo>
                  <a:lnTo>
                    <a:pt x="88" y="72"/>
                  </a:lnTo>
                  <a:lnTo>
                    <a:pt x="82" y="73"/>
                  </a:lnTo>
                  <a:lnTo>
                    <a:pt x="72" y="76"/>
                  </a:lnTo>
                  <a:lnTo>
                    <a:pt x="68" y="74"/>
                  </a:lnTo>
                  <a:lnTo>
                    <a:pt x="63" y="76"/>
                  </a:lnTo>
                  <a:lnTo>
                    <a:pt x="61" y="77"/>
                  </a:lnTo>
                  <a:lnTo>
                    <a:pt x="58" y="80"/>
                  </a:lnTo>
                  <a:lnTo>
                    <a:pt x="55" y="84"/>
                  </a:lnTo>
                  <a:lnTo>
                    <a:pt x="55" y="90"/>
                  </a:lnTo>
                  <a:lnTo>
                    <a:pt x="59" y="99"/>
                  </a:lnTo>
                  <a:lnTo>
                    <a:pt x="59" y="102"/>
                  </a:lnTo>
                  <a:lnTo>
                    <a:pt x="58" y="106"/>
                  </a:lnTo>
                  <a:lnTo>
                    <a:pt x="52" y="115"/>
                  </a:lnTo>
                  <a:lnTo>
                    <a:pt x="52" y="122"/>
                  </a:lnTo>
                  <a:lnTo>
                    <a:pt x="58" y="126"/>
                  </a:lnTo>
                  <a:lnTo>
                    <a:pt x="62" y="132"/>
                  </a:lnTo>
                  <a:lnTo>
                    <a:pt x="69" y="138"/>
                  </a:lnTo>
                  <a:lnTo>
                    <a:pt x="81" y="142"/>
                  </a:lnTo>
                  <a:lnTo>
                    <a:pt x="94" y="140"/>
                  </a:lnTo>
                  <a:lnTo>
                    <a:pt x="104" y="135"/>
                  </a:lnTo>
                  <a:lnTo>
                    <a:pt x="112" y="130"/>
                  </a:lnTo>
                  <a:lnTo>
                    <a:pt x="121" y="125"/>
                  </a:lnTo>
                  <a:lnTo>
                    <a:pt x="125" y="126"/>
                  </a:lnTo>
                  <a:lnTo>
                    <a:pt x="128" y="127"/>
                  </a:lnTo>
                  <a:lnTo>
                    <a:pt x="132" y="130"/>
                  </a:lnTo>
                  <a:lnTo>
                    <a:pt x="137" y="132"/>
                  </a:lnTo>
                  <a:lnTo>
                    <a:pt x="141" y="132"/>
                  </a:lnTo>
                  <a:lnTo>
                    <a:pt x="144" y="129"/>
                  </a:lnTo>
                  <a:lnTo>
                    <a:pt x="147" y="123"/>
                  </a:lnTo>
                  <a:lnTo>
                    <a:pt x="148" y="122"/>
                  </a:lnTo>
                  <a:lnTo>
                    <a:pt x="151" y="120"/>
                  </a:lnTo>
                  <a:lnTo>
                    <a:pt x="152" y="122"/>
                  </a:lnTo>
                  <a:lnTo>
                    <a:pt x="152" y="123"/>
                  </a:lnTo>
                  <a:lnTo>
                    <a:pt x="154" y="126"/>
                  </a:lnTo>
                  <a:lnTo>
                    <a:pt x="154" y="129"/>
                  </a:lnTo>
                  <a:lnTo>
                    <a:pt x="155" y="130"/>
                  </a:lnTo>
                  <a:lnTo>
                    <a:pt x="161" y="133"/>
                  </a:lnTo>
                  <a:lnTo>
                    <a:pt x="194" y="133"/>
                  </a:lnTo>
                  <a:lnTo>
                    <a:pt x="200" y="135"/>
                  </a:lnTo>
                  <a:lnTo>
                    <a:pt x="204" y="136"/>
                  </a:lnTo>
                  <a:lnTo>
                    <a:pt x="208" y="139"/>
                  </a:lnTo>
                  <a:lnTo>
                    <a:pt x="214" y="143"/>
                  </a:lnTo>
                  <a:lnTo>
                    <a:pt x="228" y="143"/>
                  </a:lnTo>
                  <a:lnTo>
                    <a:pt x="234" y="145"/>
                  </a:lnTo>
                  <a:lnTo>
                    <a:pt x="237" y="150"/>
                  </a:lnTo>
                  <a:lnTo>
                    <a:pt x="235" y="152"/>
                  </a:lnTo>
                  <a:lnTo>
                    <a:pt x="235" y="155"/>
                  </a:lnTo>
                  <a:lnTo>
                    <a:pt x="234" y="158"/>
                  </a:lnTo>
                  <a:lnTo>
                    <a:pt x="234" y="160"/>
                  </a:lnTo>
                  <a:lnTo>
                    <a:pt x="241" y="160"/>
                  </a:lnTo>
                  <a:lnTo>
                    <a:pt x="244" y="158"/>
                  </a:lnTo>
                  <a:lnTo>
                    <a:pt x="244" y="155"/>
                  </a:lnTo>
                  <a:lnTo>
                    <a:pt x="245" y="152"/>
                  </a:lnTo>
                  <a:lnTo>
                    <a:pt x="245" y="146"/>
                  </a:lnTo>
                  <a:lnTo>
                    <a:pt x="247" y="145"/>
                  </a:lnTo>
                  <a:lnTo>
                    <a:pt x="253" y="145"/>
                  </a:lnTo>
                  <a:lnTo>
                    <a:pt x="254" y="146"/>
                  </a:lnTo>
                  <a:lnTo>
                    <a:pt x="258" y="148"/>
                  </a:lnTo>
                  <a:lnTo>
                    <a:pt x="261" y="149"/>
                  </a:lnTo>
                  <a:lnTo>
                    <a:pt x="267" y="150"/>
                  </a:lnTo>
                  <a:lnTo>
                    <a:pt x="284" y="152"/>
                  </a:lnTo>
                  <a:lnTo>
                    <a:pt x="293" y="155"/>
                  </a:lnTo>
                  <a:lnTo>
                    <a:pt x="297" y="158"/>
                  </a:lnTo>
                  <a:lnTo>
                    <a:pt x="297" y="159"/>
                  </a:lnTo>
                  <a:lnTo>
                    <a:pt x="296" y="162"/>
                  </a:lnTo>
                  <a:lnTo>
                    <a:pt x="294" y="162"/>
                  </a:lnTo>
                  <a:lnTo>
                    <a:pt x="286" y="158"/>
                  </a:lnTo>
                  <a:lnTo>
                    <a:pt x="284" y="156"/>
                  </a:lnTo>
                  <a:lnTo>
                    <a:pt x="276" y="162"/>
                  </a:lnTo>
                  <a:lnTo>
                    <a:pt x="267" y="166"/>
                  </a:lnTo>
                  <a:lnTo>
                    <a:pt x="266" y="170"/>
                  </a:lnTo>
                  <a:lnTo>
                    <a:pt x="264" y="173"/>
                  </a:lnTo>
                  <a:lnTo>
                    <a:pt x="264" y="175"/>
                  </a:lnTo>
                  <a:lnTo>
                    <a:pt x="263" y="176"/>
                  </a:lnTo>
                  <a:lnTo>
                    <a:pt x="253" y="176"/>
                  </a:lnTo>
                  <a:lnTo>
                    <a:pt x="253" y="181"/>
                  </a:lnTo>
                  <a:lnTo>
                    <a:pt x="255" y="186"/>
                  </a:lnTo>
                  <a:lnTo>
                    <a:pt x="261" y="189"/>
                  </a:lnTo>
                  <a:lnTo>
                    <a:pt x="267" y="189"/>
                  </a:lnTo>
                  <a:lnTo>
                    <a:pt x="267" y="191"/>
                  </a:lnTo>
                  <a:lnTo>
                    <a:pt x="268" y="195"/>
                  </a:lnTo>
                  <a:lnTo>
                    <a:pt x="268" y="199"/>
                  </a:lnTo>
                  <a:lnTo>
                    <a:pt x="270" y="203"/>
                  </a:lnTo>
                  <a:lnTo>
                    <a:pt x="273" y="206"/>
                  </a:lnTo>
                  <a:lnTo>
                    <a:pt x="276" y="206"/>
                  </a:lnTo>
                  <a:lnTo>
                    <a:pt x="283" y="199"/>
                  </a:lnTo>
                  <a:lnTo>
                    <a:pt x="288" y="196"/>
                  </a:lnTo>
                  <a:lnTo>
                    <a:pt x="297" y="195"/>
                  </a:lnTo>
                  <a:lnTo>
                    <a:pt x="310" y="199"/>
                  </a:lnTo>
                  <a:lnTo>
                    <a:pt x="317" y="205"/>
                  </a:lnTo>
                  <a:lnTo>
                    <a:pt x="323" y="212"/>
                  </a:lnTo>
                  <a:lnTo>
                    <a:pt x="331" y="221"/>
                  </a:lnTo>
                  <a:lnTo>
                    <a:pt x="344" y="218"/>
                  </a:lnTo>
                  <a:lnTo>
                    <a:pt x="352" y="218"/>
                  </a:lnTo>
                  <a:lnTo>
                    <a:pt x="357" y="221"/>
                  </a:lnTo>
                  <a:lnTo>
                    <a:pt x="359" y="222"/>
                  </a:lnTo>
                  <a:lnTo>
                    <a:pt x="360" y="222"/>
                  </a:lnTo>
                  <a:lnTo>
                    <a:pt x="362" y="221"/>
                  </a:lnTo>
                  <a:lnTo>
                    <a:pt x="363" y="221"/>
                  </a:lnTo>
                  <a:lnTo>
                    <a:pt x="363" y="219"/>
                  </a:lnTo>
                  <a:lnTo>
                    <a:pt x="364" y="218"/>
                  </a:lnTo>
                  <a:lnTo>
                    <a:pt x="374" y="218"/>
                  </a:lnTo>
                  <a:lnTo>
                    <a:pt x="379" y="219"/>
                  </a:lnTo>
                  <a:lnTo>
                    <a:pt x="382" y="221"/>
                  </a:lnTo>
                  <a:lnTo>
                    <a:pt x="384" y="224"/>
                  </a:lnTo>
                  <a:lnTo>
                    <a:pt x="383" y="225"/>
                  </a:lnTo>
                  <a:lnTo>
                    <a:pt x="380" y="226"/>
                  </a:lnTo>
                  <a:lnTo>
                    <a:pt x="379" y="229"/>
                  </a:lnTo>
                  <a:lnTo>
                    <a:pt x="379" y="236"/>
                  </a:lnTo>
                  <a:lnTo>
                    <a:pt x="380" y="239"/>
                  </a:lnTo>
                  <a:lnTo>
                    <a:pt x="377" y="241"/>
                  </a:lnTo>
                  <a:lnTo>
                    <a:pt x="374" y="241"/>
                  </a:lnTo>
                  <a:lnTo>
                    <a:pt x="370" y="242"/>
                  </a:lnTo>
                  <a:lnTo>
                    <a:pt x="367" y="245"/>
                  </a:lnTo>
                  <a:lnTo>
                    <a:pt x="364" y="251"/>
                  </a:lnTo>
                  <a:lnTo>
                    <a:pt x="364" y="255"/>
                  </a:lnTo>
                  <a:lnTo>
                    <a:pt x="367" y="259"/>
                  </a:lnTo>
                  <a:lnTo>
                    <a:pt x="370" y="261"/>
                  </a:lnTo>
                  <a:lnTo>
                    <a:pt x="372" y="261"/>
                  </a:lnTo>
                  <a:lnTo>
                    <a:pt x="373" y="259"/>
                  </a:lnTo>
                  <a:lnTo>
                    <a:pt x="377" y="251"/>
                  </a:lnTo>
                  <a:lnTo>
                    <a:pt x="377" y="248"/>
                  </a:lnTo>
                  <a:lnTo>
                    <a:pt x="379" y="245"/>
                  </a:lnTo>
                  <a:lnTo>
                    <a:pt x="380" y="244"/>
                  </a:lnTo>
                  <a:lnTo>
                    <a:pt x="383" y="244"/>
                  </a:lnTo>
                  <a:lnTo>
                    <a:pt x="387" y="245"/>
                  </a:lnTo>
                  <a:lnTo>
                    <a:pt x="390" y="246"/>
                  </a:lnTo>
                  <a:lnTo>
                    <a:pt x="395" y="249"/>
                  </a:lnTo>
                  <a:lnTo>
                    <a:pt x="397" y="252"/>
                  </a:lnTo>
                  <a:lnTo>
                    <a:pt x="402" y="254"/>
                  </a:lnTo>
                  <a:lnTo>
                    <a:pt x="406" y="252"/>
                  </a:lnTo>
                  <a:lnTo>
                    <a:pt x="417" y="241"/>
                  </a:lnTo>
                  <a:lnTo>
                    <a:pt x="417" y="232"/>
                  </a:lnTo>
                  <a:lnTo>
                    <a:pt x="416" y="232"/>
                  </a:lnTo>
                  <a:lnTo>
                    <a:pt x="413" y="229"/>
                  </a:lnTo>
                  <a:lnTo>
                    <a:pt x="413" y="228"/>
                  </a:lnTo>
                  <a:lnTo>
                    <a:pt x="422" y="215"/>
                  </a:lnTo>
                  <a:lnTo>
                    <a:pt x="422" y="209"/>
                  </a:lnTo>
                  <a:lnTo>
                    <a:pt x="423" y="206"/>
                  </a:lnTo>
                  <a:lnTo>
                    <a:pt x="425" y="205"/>
                  </a:lnTo>
                  <a:lnTo>
                    <a:pt x="435" y="205"/>
                  </a:lnTo>
                  <a:lnTo>
                    <a:pt x="438" y="202"/>
                  </a:lnTo>
                  <a:lnTo>
                    <a:pt x="442" y="201"/>
                  </a:lnTo>
                  <a:lnTo>
                    <a:pt x="445" y="201"/>
                  </a:lnTo>
                  <a:lnTo>
                    <a:pt x="449" y="203"/>
                  </a:lnTo>
                  <a:lnTo>
                    <a:pt x="452" y="208"/>
                  </a:lnTo>
                  <a:lnTo>
                    <a:pt x="456" y="215"/>
                  </a:lnTo>
                  <a:lnTo>
                    <a:pt x="466" y="225"/>
                  </a:lnTo>
                  <a:lnTo>
                    <a:pt x="478" y="235"/>
                  </a:lnTo>
                  <a:lnTo>
                    <a:pt x="488" y="244"/>
                  </a:lnTo>
                  <a:lnTo>
                    <a:pt x="496" y="262"/>
                  </a:lnTo>
                  <a:lnTo>
                    <a:pt x="506" y="281"/>
                  </a:lnTo>
                  <a:lnTo>
                    <a:pt x="512" y="298"/>
                  </a:lnTo>
                  <a:lnTo>
                    <a:pt x="508" y="297"/>
                  </a:lnTo>
                  <a:lnTo>
                    <a:pt x="503" y="297"/>
                  </a:lnTo>
                  <a:lnTo>
                    <a:pt x="501" y="298"/>
                  </a:lnTo>
                  <a:lnTo>
                    <a:pt x="499" y="308"/>
                  </a:lnTo>
                  <a:lnTo>
                    <a:pt x="496" y="315"/>
                  </a:lnTo>
                  <a:lnTo>
                    <a:pt x="491" y="321"/>
                  </a:lnTo>
                  <a:lnTo>
                    <a:pt x="485" y="318"/>
                  </a:lnTo>
                  <a:lnTo>
                    <a:pt x="478" y="317"/>
                  </a:lnTo>
                  <a:lnTo>
                    <a:pt x="472" y="317"/>
                  </a:lnTo>
                  <a:lnTo>
                    <a:pt x="459" y="320"/>
                  </a:lnTo>
                  <a:lnTo>
                    <a:pt x="452" y="322"/>
                  </a:lnTo>
                  <a:lnTo>
                    <a:pt x="440" y="328"/>
                  </a:lnTo>
                  <a:lnTo>
                    <a:pt x="433" y="328"/>
                  </a:lnTo>
                  <a:lnTo>
                    <a:pt x="425" y="325"/>
                  </a:lnTo>
                  <a:lnTo>
                    <a:pt x="417" y="324"/>
                  </a:lnTo>
                  <a:lnTo>
                    <a:pt x="412" y="327"/>
                  </a:lnTo>
                  <a:lnTo>
                    <a:pt x="407" y="332"/>
                  </a:lnTo>
                  <a:lnTo>
                    <a:pt x="403" y="340"/>
                  </a:lnTo>
                  <a:lnTo>
                    <a:pt x="396" y="345"/>
                  </a:lnTo>
                  <a:lnTo>
                    <a:pt x="387" y="350"/>
                  </a:lnTo>
                  <a:lnTo>
                    <a:pt x="374" y="351"/>
                  </a:lnTo>
                  <a:lnTo>
                    <a:pt x="359" y="348"/>
                  </a:lnTo>
                  <a:lnTo>
                    <a:pt x="344" y="340"/>
                  </a:lnTo>
                  <a:lnTo>
                    <a:pt x="326" y="327"/>
                  </a:lnTo>
                  <a:lnTo>
                    <a:pt x="303" y="312"/>
                  </a:lnTo>
                  <a:lnTo>
                    <a:pt x="277" y="297"/>
                  </a:lnTo>
                  <a:lnTo>
                    <a:pt x="253" y="279"/>
                  </a:lnTo>
                  <a:lnTo>
                    <a:pt x="228" y="261"/>
                  </a:lnTo>
                  <a:lnTo>
                    <a:pt x="208" y="242"/>
                  </a:lnTo>
                  <a:lnTo>
                    <a:pt x="194" y="225"/>
                  </a:lnTo>
                  <a:lnTo>
                    <a:pt x="185" y="209"/>
                  </a:lnTo>
                  <a:lnTo>
                    <a:pt x="172" y="212"/>
                  </a:lnTo>
                  <a:lnTo>
                    <a:pt x="157" y="212"/>
                  </a:lnTo>
                  <a:lnTo>
                    <a:pt x="138" y="209"/>
                  </a:lnTo>
                  <a:lnTo>
                    <a:pt x="118" y="205"/>
                  </a:lnTo>
                  <a:lnTo>
                    <a:pt x="99" y="202"/>
                  </a:lnTo>
                  <a:lnTo>
                    <a:pt x="82" y="201"/>
                  </a:lnTo>
                  <a:lnTo>
                    <a:pt x="73" y="193"/>
                  </a:lnTo>
                  <a:lnTo>
                    <a:pt x="65" y="188"/>
                  </a:lnTo>
                  <a:lnTo>
                    <a:pt x="59" y="185"/>
                  </a:lnTo>
                  <a:lnTo>
                    <a:pt x="55" y="183"/>
                  </a:lnTo>
                  <a:lnTo>
                    <a:pt x="48" y="183"/>
                  </a:lnTo>
                  <a:lnTo>
                    <a:pt x="46" y="185"/>
                  </a:lnTo>
                  <a:lnTo>
                    <a:pt x="46" y="186"/>
                  </a:lnTo>
                  <a:lnTo>
                    <a:pt x="48" y="186"/>
                  </a:lnTo>
                  <a:lnTo>
                    <a:pt x="50" y="189"/>
                  </a:lnTo>
                  <a:lnTo>
                    <a:pt x="49" y="191"/>
                  </a:lnTo>
                  <a:lnTo>
                    <a:pt x="39" y="191"/>
                  </a:lnTo>
                  <a:lnTo>
                    <a:pt x="35" y="189"/>
                  </a:lnTo>
                  <a:lnTo>
                    <a:pt x="32" y="188"/>
                  </a:lnTo>
                  <a:lnTo>
                    <a:pt x="30" y="185"/>
                  </a:lnTo>
                  <a:lnTo>
                    <a:pt x="26" y="178"/>
                  </a:lnTo>
                  <a:lnTo>
                    <a:pt x="22" y="165"/>
                  </a:lnTo>
                  <a:lnTo>
                    <a:pt x="16" y="149"/>
                  </a:lnTo>
                  <a:lnTo>
                    <a:pt x="5" y="132"/>
                  </a:lnTo>
                  <a:lnTo>
                    <a:pt x="0" y="117"/>
                  </a:lnTo>
                  <a:lnTo>
                    <a:pt x="0" y="107"/>
                  </a:lnTo>
                  <a:lnTo>
                    <a:pt x="10" y="107"/>
                  </a:lnTo>
                  <a:lnTo>
                    <a:pt x="13" y="105"/>
                  </a:lnTo>
                  <a:lnTo>
                    <a:pt x="15" y="100"/>
                  </a:lnTo>
                  <a:lnTo>
                    <a:pt x="15" y="97"/>
                  </a:lnTo>
                  <a:lnTo>
                    <a:pt x="16" y="96"/>
                  </a:lnTo>
                  <a:lnTo>
                    <a:pt x="19" y="95"/>
                  </a:lnTo>
                  <a:lnTo>
                    <a:pt x="22" y="95"/>
                  </a:lnTo>
                  <a:lnTo>
                    <a:pt x="25" y="93"/>
                  </a:lnTo>
                  <a:lnTo>
                    <a:pt x="29" y="92"/>
                  </a:lnTo>
                  <a:lnTo>
                    <a:pt x="33" y="87"/>
                  </a:lnTo>
                  <a:lnTo>
                    <a:pt x="33" y="67"/>
                  </a:lnTo>
                  <a:lnTo>
                    <a:pt x="35" y="63"/>
                  </a:lnTo>
                  <a:lnTo>
                    <a:pt x="36" y="62"/>
                  </a:lnTo>
                  <a:lnTo>
                    <a:pt x="39" y="60"/>
                  </a:lnTo>
                  <a:lnTo>
                    <a:pt x="42" y="60"/>
                  </a:lnTo>
                  <a:lnTo>
                    <a:pt x="43" y="59"/>
                  </a:lnTo>
                  <a:lnTo>
                    <a:pt x="46" y="59"/>
                  </a:lnTo>
                  <a:lnTo>
                    <a:pt x="49" y="56"/>
                  </a:lnTo>
                  <a:lnTo>
                    <a:pt x="50" y="53"/>
                  </a:lnTo>
                  <a:lnTo>
                    <a:pt x="53" y="52"/>
                  </a:lnTo>
                  <a:lnTo>
                    <a:pt x="58" y="52"/>
                  </a:lnTo>
                  <a:lnTo>
                    <a:pt x="63" y="54"/>
                  </a:lnTo>
                  <a:lnTo>
                    <a:pt x="66" y="53"/>
                  </a:lnTo>
                  <a:lnTo>
                    <a:pt x="71" y="49"/>
                  </a:lnTo>
                  <a:lnTo>
                    <a:pt x="72" y="46"/>
                  </a:lnTo>
                  <a:lnTo>
                    <a:pt x="75" y="41"/>
                  </a:lnTo>
                  <a:lnTo>
                    <a:pt x="78" y="39"/>
                  </a:lnTo>
                  <a:lnTo>
                    <a:pt x="81" y="37"/>
                  </a:lnTo>
                  <a:lnTo>
                    <a:pt x="85" y="34"/>
                  </a:lnTo>
                  <a:lnTo>
                    <a:pt x="88" y="31"/>
                  </a:lnTo>
                  <a:lnTo>
                    <a:pt x="92" y="29"/>
                  </a:lnTo>
                  <a:lnTo>
                    <a:pt x="92" y="17"/>
                  </a:lnTo>
                  <a:lnTo>
                    <a:pt x="95" y="6"/>
                  </a:lnTo>
                  <a:lnTo>
                    <a:pt x="99" y="0"/>
                  </a:lnTo>
                  <a:close/>
                </a:path>
              </a:pathLst>
            </a:custGeom>
            <a:solidFill>
              <a:srgbClr val="C8D3E3"/>
            </a:solidFill>
            <a:ln w="9525">
              <a:solidFill>
                <a:srgbClr val="DEEBF7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51" name="Freeform 147"/>
            <p:cNvSpPr>
              <a:spLocks/>
            </p:cNvSpPr>
            <p:nvPr/>
          </p:nvSpPr>
          <p:spPr bwMode="auto">
            <a:xfrm>
              <a:off x="6083326" y="3577176"/>
              <a:ext cx="905162" cy="1683809"/>
            </a:xfrm>
            <a:custGeom>
              <a:avLst/>
              <a:gdLst/>
              <a:ahLst/>
              <a:cxnLst>
                <a:cxn ang="0">
                  <a:pos x="297" y="71"/>
                </a:cxn>
                <a:cxn ang="0">
                  <a:pos x="346" y="87"/>
                </a:cxn>
                <a:cxn ang="0">
                  <a:pos x="360" y="132"/>
                </a:cxn>
                <a:cxn ang="0">
                  <a:pos x="321" y="153"/>
                </a:cxn>
                <a:cxn ang="0">
                  <a:pos x="278" y="195"/>
                </a:cxn>
                <a:cxn ang="0">
                  <a:pos x="258" y="285"/>
                </a:cxn>
                <a:cxn ang="0">
                  <a:pos x="251" y="368"/>
                </a:cxn>
                <a:cxn ang="0">
                  <a:pos x="248" y="411"/>
                </a:cxn>
                <a:cxn ang="0">
                  <a:pos x="241" y="476"/>
                </a:cxn>
                <a:cxn ang="0">
                  <a:pos x="209" y="560"/>
                </a:cxn>
                <a:cxn ang="0">
                  <a:pos x="260" y="572"/>
                </a:cxn>
                <a:cxn ang="0">
                  <a:pos x="280" y="583"/>
                </a:cxn>
                <a:cxn ang="0">
                  <a:pos x="294" y="583"/>
                </a:cxn>
                <a:cxn ang="0">
                  <a:pos x="303" y="583"/>
                </a:cxn>
                <a:cxn ang="0">
                  <a:pos x="320" y="599"/>
                </a:cxn>
                <a:cxn ang="0">
                  <a:pos x="344" y="560"/>
                </a:cxn>
                <a:cxn ang="0">
                  <a:pos x="351" y="556"/>
                </a:cxn>
                <a:cxn ang="0">
                  <a:pos x="383" y="529"/>
                </a:cxn>
                <a:cxn ang="0">
                  <a:pos x="425" y="540"/>
                </a:cxn>
                <a:cxn ang="0">
                  <a:pos x="457" y="567"/>
                </a:cxn>
                <a:cxn ang="0">
                  <a:pos x="499" y="600"/>
                </a:cxn>
                <a:cxn ang="0">
                  <a:pos x="502" y="645"/>
                </a:cxn>
                <a:cxn ang="0">
                  <a:pos x="538" y="719"/>
                </a:cxn>
                <a:cxn ang="0">
                  <a:pos x="579" y="792"/>
                </a:cxn>
                <a:cxn ang="0">
                  <a:pos x="565" y="900"/>
                </a:cxn>
                <a:cxn ang="0">
                  <a:pos x="539" y="865"/>
                </a:cxn>
                <a:cxn ang="0">
                  <a:pos x="495" y="888"/>
                </a:cxn>
                <a:cxn ang="0">
                  <a:pos x="525" y="906"/>
                </a:cxn>
                <a:cxn ang="0">
                  <a:pos x="503" y="956"/>
                </a:cxn>
                <a:cxn ang="0">
                  <a:pos x="490" y="986"/>
                </a:cxn>
                <a:cxn ang="0">
                  <a:pos x="460" y="1002"/>
                </a:cxn>
                <a:cxn ang="0">
                  <a:pos x="432" y="1033"/>
                </a:cxn>
                <a:cxn ang="0">
                  <a:pos x="409" y="1022"/>
                </a:cxn>
                <a:cxn ang="0">
                  <a:pos x="396" y="944"/>
                </a:cxn>
                <a:cxn ang="0">
                  <a:pos x="361" y="934"/>
                </a:cxn>
                <a:cxn ang="0">
                  <a:pos x="291" y="934"/>
                </a:cxn>
                <a:cxn ang="0">
                  <a:pos x="258" y="947"/>
                </a:cxn>
                <a:cxn ang="0">
                  <a:pos x="194" y="896"/>
                </a:cxn>
                <a:cxn ang="0">
                  <a:pos x="174" y="825"/>
                </a:cxn>
                <a:cxn ang="0">
                  <a:pos x="222" y="761"/>
                </a:cxn>
                <a:cxn ang="0">
                  <a:pos x="231" y="725"/>
                </a:cxn>
                <a:cxn ang="0">
                  <a:pos x="245" y="692"/>
                </a:cxn>
                <a:cxn ang="0">
                  <a:pos x="191" y="673"/>
                </a:cxn>
                <a:cxn ang="0">
                  <a:pos x="151" y="716"/>
                </a:cxn>
                <a:cxn ang="0">
                  <a:pos x="105" y="702"/>
                </a:cxn>
                <a:cxn ang="0">
                  <a:pos x="86" y="643"/>
                </a:cxn>
                <a:cxn ang="0">
                  <a:pos x="112" y="592"/>
                </a:cxn>
                <a:cxn ang="0">
                  <a:pos x="50" y="590"/>
                </a:cxn>
                <a:cxn ang="0">
                  <a:pos x="43" y="530"/>
                </a:cxn>
                <a:cxn ang="0">
                  <a:pos x="25" y="490"/>
                </a:cxn>
                <a:cxn ang="0">
                  <a:pos x="2" y="447"/>
                </a:cxn>
                <a:cxn ang="0">
                  <a:pos x="7" y="410"/>
                </a:cxn>
                <a:cxn ang="0">
                  <a:pos x="5" y="374"/>
                </a:cxn>
                <a:cxn ang="0">
                  <a:pos x="35" y="354"/>
                </a:cxn>
                <a:cxn ang="0">
                  <a:pos x="60" y="345"/>
                </a:cxn>
                <a:cxn ang="0">
                  <a:pos x="115" y="295"/>
                </a:cxn>
                <a:cxn ang="0">
                  <a:pos x="134" y="251"/>
                </a:cxn>
                <a:cxn ang="0">
                  <a:pos x="93" y="192"/>
                </a:cxn>
                <a:cxn ang="0">
                  <a:pos x="103" y="67"/>
                </a:cxn>
                <a:cxn ang="0">
                  <a:pos x="181" y="40"/>
                </a:cxn>
                <a:cxn ang="0">
                  <a:pos x="201" y="41"/>
                </a:cxn>
                <a:cxn ang="0">
                  <a:pos x="232" y="1"/>
                </a:cxn>
              </a:cxnLst>
              <a:rect l="0" t="0" r="r" b="b"/>
              <a:pathLst>
                <a:path w="585" h="1053">
                  <a:moveTo>
                    <a:pt x="240" y="0"/>
                  </a:moveTo>
                  <a:lnTo>
                    <a:pt x="248" y="1"/>
                  </a:lnTo>
                  <a:lnTo>
                    <a:pt x="258" y="4"/>
                  </a:lnTo>
                  <a:lnTo>
                    <a:pt x="273" y="10"/>
                  </a:lnTo>
                  <a:lnTo>
                    <a:pt x="285" y="18"/>
                  </a:lnTo>
                  <a:lnTo>
                    <a:pt x="297" y="30"/>
                  </a:lnTo>
                  <a:lnTo>
                    <a:pt x="300" y="34"/>
                  </a:lnTo>
                  <a:lnTo>
                    <a:pt x="301" y="38"/>
                  </a:lnTo>
                  <a:lnTo>
                    <a:pt x="301" y="44"/>
                  </a:lnTo>
                  <a:lnTo>
                    <a:pt x="300" y="58"/>
                  </a:lnTo>
                  <a:lnTo>
                    <a:pt x="297" y="71"/>
                  </a:lnTo>
                  <a:lnTo>
                    <a:pt x="295" y="76"/>
                  </a:lnTo>
                  <a:lnTo>
                    <a:pt x="295" y="84"/>
                  </a:lnTo>
                  <a:lnTo>
                    <a:pt x="297" y="87"/>
                  </a:lnTo>
                  <a:lnTo>
                    <a:pt x="297" y="90"/>
                  </a:lnTo>
                  <a:lnTo>
                    <a:pt x="301" y="94"/>
                  </a:lnTo>
                  <a:lnTo>
                    <a:pt x="306" y="94"/>
                  </a:lnTo>
                  <a:lnTo>
                    <a:pt x="310" y="93"/>
                  </a:lnTo>
                  <a:lnTo>
                    <a:pt x="314" y="90"/>
                  </a:lnTo>
                  <a:lnTo>
                    <a:pt x="321" y="87"/>
                  </a:lnTo>
                  <a:lnTo>
                    <a:pt x="331" y="86"/>
                  </a:lnTo>
                  <a:lnTo>
                    <a:pt x="346" y="87"/>
                  </a:lnTo>
                  <a:lnTo>
                    <a:pt x="353" y="87"/>
                  </a:lnTo>
                  <a:lnTo>
                    <a:pt x="360" y="90"/>
                  </a:lnTo>
                  <a:lnTo>
                    <a:pt x="367" y="99"/>
                  </a:lnTo>
                  <a:lnTo>
                    <a:pt x="373" y="113"/>
                  </a:lnTo>
                  <a:lnTo>
                    <a:pt x="369" y="114"/>
                  </a:lnTo>
                  <a:lnTo>
                    <a:pt x="364" y="117"/>
                  </a:lnTo>
                  <a:lnTo>
                    <a:pt x="363" y="120"/>
                  </a:lnTo>
                  <a:lnTo>
                    <a:pt x="360" y="123"/>
                  </a:lnTo>
                  <a:lnTo>
                    <a:pt x="359" y="126"/>
                  </a:lnTo>
                  <a:lnTo>
                    <a:pt x="359" y="129"/>
                  </a:lnTo>
                  <a:lnTo>
                    <a:pt x="360" y="132"/>
                  </a:lnTo>
                  <a:lnTo>
                    <a:pt x="363" y="134"/>
                  </a:lnTo>
                  <a:lnTo>
                    <a:pt x="366" y="140"/>
                  </a:lnTo>
                  <a:lnTo>
                    <a:pt x="366" y="144"/>
                  </a:lnTo>
                  <a:lnTo>
                    <a:pt x="363" y="147"/>
                  </a:lnTo>
                  <a:lnTo>
                    <a:pt x="357" y="147"/>
                  </a:lnTo>
                  <a:lnTo>
                    <a:pt x="350" y="140"/>
                  </a:lnTo>
                  <a:lnTo>
                    <a:pt x="346" y="132"/>
                  </a:lnTo>
                  <a:lnTo>
                    <a:pt x="343" y="132"/>
                  </a:lnTo>
                  <a:lnTo>
                    <a:pt x="338" y="134"/>
                  </a:lnTo>
                  <a:lnTo>
                    <a:pt x="331" y="143"/>
                  </a:lnTo>
                  <a:lnTo>
                    <a:pt x="321" y="153"/>
                  </a:lnTo>
                  <a:lnTo>
                    <a:pt x="306" y="165"/>
                  </a:lnTo>
                  <a:lnTo>
                    <a:pt x="306" y="166"/>
                  </a:lnTo>
                  <a:lnTo>
                    <a:pt x="303" y="166"/>
                  </a:lnTo>
                  <a:lnTo>
                    <a:pt x="303" y="167"/>
                  </a:lnTo>
                  <a:lnTo>
                    <a:pt x="293" y="177"/>
                  </a:lnTo>
                  <a:lnTo>
                    <a:pt x="293" y="182"/>
                  </a:lnTo>
                  <a:lnTo>
                    <a:pt x="291" y="185"/>
                  </a:lnTo>
                  <a:lnTo>
                    <a:pt x="288" y="186"/>
                  </a:lnTo>
                  <a:lnTo>
                    <a:pt x="285" y="189"/>
                  </a:lnTo>
                  <a:lnTo>
                    <a:pt x="284" y="192"/>
                  </a:lnTo>
                  <a:lnTo>
                    <a:pt x="278" y="195"/>
                  </a:lnTo>
                  <a:lnTo>
                    <a:pt x="273" y="206"/>
                  </a:lnTo>
                  <a:lnTo>
                    <a:pt x="268" y="218"/>
                  </a:lnTo>
                  <a:lnTo>
                    <a:pt x="265" y="230"/>
                  </a:lnTo>
                  <a:lnTo>
                    <a:pt x="267" y="242"/>
                  </a:lnTo>
                  <a:lnTo>
                    <a:pt x="271" y="255"/>
                  </a:lnTo>
                  <a:lnTo>
                    <a:pt x="271" y="266"/>
                  </a:lnTo>
                  <a:lnTo>
                    <a:pt x="268" y="271"/>
                  </a:lnTo>
                  <a:lnTo>
                    <a:pt x="267" y="275"/>
                  </a:lnTo>
                  <a:lnTo>
                    <a:pt x="263" y="278"/>
                  </a:lnTo>
                  <a:lnTo>
                    <a:pt x="261" y="282"/>
                  </a:lnTo>
                  <a:lnTo>
                    <a:pt x="258" y="285"/>
                  </a:lnTo>
                  <a:lnTo>
                    <a:pt x="258" y="292"/>
                  </a:lnTo>
                  <a:lnTo>
                    <a:pt x="264" y="318"/>
                  </a:lnTo>
                  <a:lnTo>
                    <a:pt x="263" y="326"/>
                  </a:lnTo>
                  <a:lnTo>
                    <a:pt x="261" y="329"/>
                  </a:lnTo>
                  <a:lnTo>
                    <a:pt x="258" y="334"/>
                  </a:lnTo>
                  <a:lnTo>
                    <a:pt x="258" y="351"/>
                  </a:lnTo>
                  <a:lnTo>
                    <a:pt x="255" y="355"/>
                  </a:lnTo>
                  <a:lnTo>
                    <a:pt x="252" y="358"/>
                  </a:lnTo>
                  <a:lnTo>
                    <a:pt x="252" y="361"/>
                  </a:lnTo>
                  <a:lnTo>
                    <a:pt x="251" y="362"/>
                  </a:lnTo>
                  <a:lnTo>
                    <a:pt x="251" y="368"/>
                  </a:lnTo>
                  <a:lnTo>
                    <a:pt x="250" y="371"/>
                  </a:lnTo>
                  <a:lnTo>
                    <a:pt x="247" y="374"/>
                  </a:lnTo>
                  <a:lnTo>
                    <a:pt x="247" y="382"/>
                  </a:lnTo>
                  <a:lnTo>
                    <a:pt x="248" y="385"/>
                  </a:lnTo>
                  <a:lnTo>
                    <a:pt x="248" y="390"/>
                  </a:lnTo>
                  <a:lnTo>
                    <a:pt x="245" y="394"/>
                  </a:lnTo>
                  <a:lnTo>
                    <a:pt x="244" y="397"/>
                  </a:lnTo>
                  <a:lnTo>
                    <a:pt x="244" y="401"/>
                  </a:lnTo>
                  <a:lnTo>
                    <a:pt x="245" y="404"/>
                  </a:lnTo>
                  <a:lnTo>
                    <a:pt x="248" y="407"/>
                  </a:lnTo>
                  <a:lnTo>
                    <a:pt x="248" y="411"/>
                  </a:lnTo>
                  <a:lnTo>
                    <a:pt x="242" y="417"/>
                  </a:lnTo>
                  <a:lnTo>
                    <a:pt x="241" y="425"/>
                  </a:lnTo>
                  <a:lnTo>
                    <a:pt x="242" y="431"/>
                  </a:lnTo>
                  <a:lnTo>
                    <a:pt x="245" y="435"/>
                  </a:lnTo>
                  <a:lnTo>
                    <a:pt x="248" y="437"/>
                  </a:lnTo>
                  <a:lnTo>
                    <a:pt x="250" y="438"/>
                  </a:lnTo>
                  <a:lnTo>
                    <a:pt x="251" y="441"/>
                  </a:lnTo>
                  <a:lnTo>
                    <a:pt x="248" y="447"/>
                  </a:lnTo>
                  <a:lnTo>
                    <a:pt x="245" y="450"/>
                  </a:lnTo>
                  <a:lnTo>
                    <a:pt x="244" y="466"/>
                  </a:lnTo>
                  <a:lnTo>
                    <a:pt x="241" y="476"/>
                  </a:lnTo>
                  <a:lnTo>
                    <a:pt x="237" y="484"/>
                  </a:lnTo>
                  <a:lnTo>
                    <a:pt x="234" y="494"/>
                  </a:lnTo>
                  <a:lnTo>
                    <a:pt x="230" y="507"/>
                  </a:lnTo>
                  <a:lnTo>
                    <a:pt x="227" y="509"/>
                  </a:lnTo>
                  <a:lnTo>
                    <a:pt x="225" y="511"/>
                  </a:lnTo>
                  <a:lnTo>
                    <a:pt x="225" y="514"/>
                  </a:lnTo>
                  <a:lnTo>
                    <a:pt x="227" y="521"/>
                  </a:lnTo>
                  <a:lnTo>
                    <a:pt x="228" y="530"/>
                  </a:lnTo>
                  <a:lnTo>
                    <a:pt x="228" y="539"/>
                  </a:lnTo>
                  <a:lnTo>
                    <a:pt x="214" y="553"/>
                  </a:lnTo>
                  <a:lnTo>
                    <a:pt x="209" y="560"/>
                  </a:lnTo>
                  <a:lnTo>
                    <a:pt x="208" y="570"/>
                  </a:lnTo>
                  <a:lnTo>
                    <a:pt x="211" y="584"/>
                  </a:lnTo>
                  <a:lnTo>
                    <a:pt x="217" y="584"/>
                  </a:lnTo>
                  <a:lnTo>
                    <a:pt x="225" y="580"/>
                  </a:lnTo>
                  <a:lnTo>
                    <a:pt x="228" y="580"/>
                  </a:lnTo>
                  <a:lnTo>
                    <a:pt x="235" y="583"/>
                  </a:lnTo>
                  <a:lnTo>
                    <a:pt x="241" y="582"/>
                  </a:lnTo>
                  <a:lnTo>
                    <a:pt x="245" y="579"/>
                  </a:lnTo>
                  <a:lnTo>
                    <a:pt x="251" y="574"/>
                  </a:lnTo>
                  <a:lnTo>
                    <a:pt x="258" y="572"/>
                  </a:lnTo>
                  <a:lnTo>
                    <a:pt x="260" y="572"/>
                  </a:lnTo>
                  <a:lnTo>
                    <a:pt x="261" y="570"/>
                  </a:lnTo>
                  <a:lnTo>
                    <a:pt x="261" y="569"/>
                  </a:lnTo>
                  <a:lnTo>
                    <a:pt x="263" y="567"/>
                  </a:lnTo>
                  <a:lnTo>
                    <a:pt x="265" y="566"/>
                  </a:lnTo>
                  <a:lnTo>
                    <a:pt x="270" y="566"/>
                  </a:lnTo>
                  <a:lnTo>
                    <a:pt x="273" y="567"/>
                  </a:lnTo>
                  <a:lnTo>
                    <a:pt x="273" y="573"/>
                  </a:lnTo>
                  <a:lnTo>
                    <a:pt x="274" y="577"/>
                  </a:lnTo>
                  <a:lnTo>
                    <a:pt x="275" y="580"/>
                  </a:lnTo>
                  <a:lnTo>
                    <a:pt x="277" y="582"/>
                  </a:lnTo>
                  <a:lnTo>
                    <a:pt x="280" y="583"/>
                  </a:lnTo>
                  <a:lnTo>
                    <a:pt x="285" y="589"/>
                  </a:lnTo>
                  <a:lnTo>
                    <a:pt x="287" y="592"/>
                  </a:lnTo>
                  <a:lnTo>
                    <a:pt x="287" y="602"/>
                  </a:lnTo>
                  <a:lnTo>
                    <a:pt x="290" y="603"/>
                  </a:lnTo>
                  <a:lnTo>
                    <a:pt x="297" y="603"/>
                  </a:lnTo>
                  <a:lnTo>
                    <a:pt x="300" y="602"/>
                  </a:lnTo>
                  <a:lnTo>
                    <a:pt x="301" y="600"/>
                  </a:lnTo>
                  <a:lnTo>
                    <a:pt x="303" y="600"/>
                  </a:lnTo>
                  <a:lnTo>
                    <a:pt x="303" y="596"/>
                  </a:lnTo>
                  <a:lnTo>
                    <a:pt x="297" y="584"/>
                  </a:lnTo>
                  <a:lnTo>
                    <a:pt x="294" y="583"/>
                  </a:lnTo>
                  <a:lnTo>
                    <a:pt x="291" y="577"/>
                  </a:lnTo>
                  <a:lnTo>
                    <a:pt x="291" y="574"/>
                  </a:lnTo>
                  <a:lnTo>
                    <a:pt x="301" y="564"/>
                  </a:lnTo>
                  <a:lnTo>
                    <a:pt x="304" y="564"/>
                  </a:lnTo>
                  <a:lnTo>
                    <a:pt x="306" y="563"/>
                  </a:lnTo>
                  <a:lnTo>
                    <a:pt x="310" y="563"/>
                  </a:lnTo>
                  <a:lnTo>
                    <a:pt x="308" y="569"/>
                  </a:lnTo>
                  <a:lnTo>
                    <a:pt x="306" y="573"/>
                  </a:lnTo>
                  <a:lnTo>
                    <a:pt x="303" y="579"/>
                  </a:lnTo>
                  <a:lnTo>
                    <a:pt x="301" y="580"/>
                  </a:lnTo>
                  <a:lnTo>
                    <a:pt x="303" y="583"/>
                  </a:lnTo>
                  <a:lnTo>
                    <a:pt x="306" y="583"/>
                  </a:lnTo>
                  <a:lnTo>
                    <a:pt x="308" y="582"/>
                  </a:lnTo>
                  <a:lnTo>
                    <a:pt x="313" y="582"/>
                  </a:lnTo>
                  <a:lnTo>
                    <a:pt x="318" y="579"/>
                  </a:lnTo>
                  <a:lnTo>
                    <a:pt x="321" y="579"/>
                  </a:lnTo>
                  <a:lnTo>
                    <a:pt x="321" y="580"/>
                  </a:lnTo>
                  <a:lnTo>
                    <a:pt x="320" y="583"/>
                  </a:lnTo>
                  <a:lnTo>
                    <a:pt x="320" y="589"/>
                  </a:lnTo>
                  <a:lnTo>
                    <a:pt x="318" y="590"/>
                  </a:lnTo>
                  <a:lnTo>
                    <a:pt x="321" y="596"/>
                  </a:lnTo>
                  <a:lnTo>
                    <a:pt x="320" y="599"/>
                  </a:lnTo>
                  <a:lnTo>
                    <a:pt x="317" y="602"/>
                  </a:lnTo>
                  <a:lnTo>
                    <a:pt x="317" y="607"/>
                  </a:lnTo>
                  <a:lnTo>
                    <a:pt x="323" y="607"/>
                  </a:lnTo>
                  <a:lnTo>
                    <a:pt x="331" y="605"/>
                  </a:lnTo>
                  <a:lnTo>
                    <a:pt x="340" y="597"/>
                  </a:lnTo>
                  <a:lnTo>
                    <a:pt x="338" y="593"/>
                  </a:lnTo>
                  <a:lnTo>
                    <a:pt x="338" y="589"/>
                  </a:lnTo>
                  <a:lnTo>
                    <a:pt x="340" y="584"/>
                  </a:lnTo>
                  <a:lnTo>
                    <a:pt x="343" y="580"/>
                  </a:lnTo>
                  <a:lnTo>
                    <a:pt x="343" y="563"/>
                  </a:lnTo>
                  <a:lnTo>
                    <a:pt x="344" y="560"/>
                  </a:lnTo>
                  <a:lnTo>
                    <a:pt x="347" y="560"/>
                  </a:lnTo>
                  <a:lnTo>
                    <a:pt x="350" y="574"/>
                  </a:lnTo>
                  <a:lnTo>
                    <a:pt x="350" y="580"/>
                  </a:lnTo>
                  <a:lnTo>
                    <a:pt x="351" y="583"/>
                  </a:lnTo>
                  <a:lnTo>
                    <a:pt x="354" y="583"/>
                  </a:lnTo>
                  <a:lnTo>
                    <a:pt x="356" y="580"/>
                  </a:lnTo>
                  <a:lnTo>
                    <a:pt x="357" y="579"/>
                  </a:lnTo>
                  <a:lnTo>
                    <a:pt x="359" y="574"/>
                  </a:lnTo>
                  <a:lnTo>
                    <a:pt x="359" y="570"/>
                  </a:lnTo>
                  <a:lnTo>
                    <a:pt x="356" y="562"/>
                  </a:lnTo>
                  <a:lnTo>
                    <a:pt x="351" y="556"/>
                  </a:lnTo>
                  <a:lnTo>
                    <a:pt x="344" y="552"/>
                  </a:lnTo>
                  <a:lnTo>
                    <a:pt x="340" y="547"/>
                  </a:lnTo>
                  <a:lnTo>
                    <a:pt x="340" y="541"/>
                  </a:lnTo>
                  <a:lnTo>
                    <a:pt x="341" y="540"/>
                  </a:lnTo>
                  <a:lnTo>
                    <a:pt x="351" y="540"/>
                  </a:lnTo>
                  <a:lnTo>
                    <a:pt x="354" y="539"/>
                  </a:lnTo>
                  <a:lnTo>
                    <a:pt x="360" y="534"/>
                  </a:lnTo>
                  <a:lnTo>
                    <a:pt x="364" y="530"/>
                  </a:lnTo>
                  <a:lnTo>
                    <a:pt x="369" y="527"/>
                  </a:lnTo>
                  <a:lnTo>
                    <a:pt x="374" y="526"/>
                  </a:lnTo>
                  <a:lnTo>
                    <a:pt x="383" y="529"/>
                  </a:lnTo>
                  <a:lnTo>
                    <a:pt x="389" y="526"/>
                  </a:lnTo>
                  <a:lnTo>
                    <a:pt x="394" y="526"/>
                  </a:lnTo>
                  <a:lnTo>
                    <a:pt x="400" y="531"/>
                  </a:lnTo>
                  <a:lnTo>
                    <a:pt x="404" y="531"/>
                  </a:lnTo>
                  <a:lnTo>
                    <a:pt x="409" y="533"/>
                  </a:lnTo>
                  <a:lnTo>
                    <a:pt x="412" y="534"/>
                  </a:lnTo>
                  <a:lnTo>
                    <a:pt x="413" y="536"/>
                  </a:lnTo>
                  <a:lnTo>
                    <a:pt x="414" y="539"/>
                  </a:lnTo>
                  <a:lnTo>
                    <a:pt x="416" y="540"/>
                  </a:lnTo>
                  <a:lnTo>
                    <a:pt x="419" y="541"/>
                  </a:lnTo>
                  <a:lnTo>
                    <a:pt x="425" y="540"/>
                  </a:lnTo>
                  <a:lnTo>
                    <a:pt x="433" y="540"/>
                  </a:lnTo>
                  <a:lnTo>
                    <a:pt x="439" y="543"/>
                  </a:lnTo>
                  <a:lnTo>
                    <a:pt x="446" y="541"/>
                  </a:lnTo>
                  <a:lnTo>
                    <a:pt x="450" y="543"/>
                  </a:lnTo>
                  <a:lnTo>
                    <a:pt x="455" y="546"/>
                  </a:lnTo>
                  <a:lnTo>
                    <a:pt x="457" y="549"/>
                  </a:lnTo>
                  <a:lnTo>
                    <a:pt x="459" y="552"/>
                  </a:lnTo>
                  <a:lnTo>
                    <a:pt x="459" y="556"/>
                  </a:lnTo>
                  <a:lnTo>
                    <a:pt x="457" y="560"/>
                  </a:lnTo>
                  <a:lnTo>
                    <a:pt x="455" y="564"/>
                  </a:lnTo>
                  <a:lnTo>
                    <a:pt x="457" y="567"/>
                  </a:lnTo>
                  <a:lnTo>
                    <a:pt x="459" y="567"/>
                  </a:lnTo>
                  <a:lnTo>
                    <a:pt x="460" y="566"/>
                  </a:lnTo>
                  <a:lnTo>
                    <a:pt x="468" y="566"/>
                  </a:lnTo>
                  <a:lnTo>
                    <a:pt x="470" y="569"/>
                  </a:lnTo>
                  <a:lnTo>
                    <a:pt x="475" y="580"/>
                  </a:lnTo>
                  <a:lnTo>
                    <a:pt x="478" y="586"/>
                  </a:lnTo>
                  <a:lnTo>
                    <a:pt x="480" y="589"/>
                  </a:lnTo>
                  <a:lnTo>
                    <a:pt x="485" y="590"/>
                  </a:lnTo>
                  <a:lnTo>
                    <a:pt x="493" y="590"/>
                  </a:lnTo>
                  <a:lnTo>
                    <a:pt x="496" y="596"/>
                  </a:lnTo>
                  <a:lnTo>
                    <a:pt x="499" y="600"/>
                  </a:lnTo>
                  <a:lnTo>
                    <a:pt x="505" y="606"/>
                  </a:lnTo>
                  <a:lnTo>
                    <a:pt x="506" y="609"/>
                  </a:lnTo>
                  <a:lnTo>
                    <a:pt x="505" y="613"/>
                  </a:lnTo>
                  <a:lnTo>
                    <a:pt x="503" y="616"/>
                  </a:lnTo>
                  <a:lnTo>
                    <a:pt x="503" y="622"/>
                  </a:lnTo>
                  <a:lnTo>
                    <a:pt x="505" y="625"/>
                  </a:lnTo>
                  <a:lnTo>
                    <a:pt x="505" y="632"/>
                  </a:lnTo>
                  <a:lnTo>
                    <a:pt x="503" y="633"/>
                  </a:lnTo>
                  <a:lnTo>
                    <a:pt x="500" y="639"/>
                  </a:lnTo>
                  <a:lnTo>
                    <a:pt x="500" y="642"/>
                  </a:lnTo>
                  <a:lnTo>
                    <a:pt x="502" y="645"/>
                  </a:lnTo>
                  <a:lnTo>
                    <a:pt x="505" y="646"/>
                  </a:lnTo>
                  <a:lnTo>
                    <a:pt x="509" y="650"/>
                  </a:lnTo>
                  <a:lnTo>
                    <a:pt x="509" y="652"/>
                  </a:lnTo>
                  <a:lnTo>
                    <a:pt x="508" y="655"/>
                  </a:lnTo>
                  <a:lnTo>
                    <a:pt x="505" y="656"/>
                  </a:lnTo>
                  <a:lnTo>
                    <a:pt x="505" y="658"/>
                  </a:lnTo>
                  <a:lnTo>
                    <a:pt x="506" y="668"/>
                  </a:lnTo>
                  <a:lnTo>
                    <a:pt x="512" y="681"/>
                  </a:lnTo>
                  <a:lnTo>
                    <a:pt x="521" y="699"/>
                  </a:lnTo>
                  <a:lnTo>
                    <a:pt x="529" y="712"/>
                  </a:lnTo>
                  <a:lnTo>
                    <a:pt x="538" y="719"/>
                  </a:lnTo>
                  <a:lnTo>
                    <a:pt x="543" y="722"/>
                  </a:lnTo>
                  <a:lnTo>
                    <a:pt x="546" y="725"/>
                  </a:lnTo>
                  <a:lnTo>
                    <a:pt x="546" y="736"/>
                  </a:lnTo>
                  <a:lnTo>
                    <a:pt x="549" y="742"/>
                  </a:lnTo>
                  <a:lnTo>
                    <a:pt x="554" y="745"/>
                  </a:lnTo>
                  <a:lnTo>
                    <a:pt x="559" y="751"/>
                  </a:lnTo>
                  <a:lnTo>
                    <a:pt x="562" y="755"/>
                  </a:lnTo>
                  <a:lnTo>
                    <a:pt x="564" y="761"/>
                  </a:lnTo>
                  <a:lnTo>
                    <a:pt x="564" y="765"/>
                  </a:lnTo>
                  <a:lnTo>
                    <a:pt x="574" y="779"/>
                  </a:lnTo>
                  <a:lnTo>
                    <a:pt x="579" y="792"/>
                  </a:lnTo>
                  <a:lnTo>
                    <a:pt x="581" y="801"/>
                  </a:lnTo>
                  <a:lnTo>
                    <a:pt x="585" y="818"/>
                  </a:lnTo>
                  <a:lnTo>
                    <a:pt x="584" y="834"/>
                  </a:lnTo>
                  <a:lnTo>
                    <a:pt x="582" y="853"/>
                  </a:lnTo>
                  <a:lnTo>
                    <a:pt x="579" y="870"/>
                  </a:lnTo>
                  <a:lnTo>
                    <a:pt x="582" y="881"/>
                  </a:lnTo>
                  <a:lnTo>
                    <a:pt x="585" y="890"/>
                  </a:lnTo>
                  <a:lnTo>
                    <a:pt x="579" y="893"/>
                  </a:lnTo>
                  <a:lnTo>
                    <a:pt x="575" y="894"/>
                  </a:lnTo>
                  <a:lnTo>
                    <a:pt x="571" y="897"/>
                  </a:lnTo>
                  <a:lnTo>
                    <a:pt x="565" y="900"/>
                  </a:lnTo>
                  <a:lnTo>
                    <a:pt x="561" y="901"/>
                  </a:lnTo>
                  <a:lnTo>
                    <a:pt x="558" y="903"/>
                  </a:lnTo>
                  <a:lnTo>
                    <a:pt x="556" y="903"/>
                  </a:lnTo>
                  <a:lnTo>
                    <a:pt x="555" y="901"/>
                  </a:lnTo>
                  <a:lnTo>
                    <a:pt x="555" y="888"/>
                  </a:lnTo>
                  <a:lnTo>
                    <a:pt x="554" y="881"/>
                  </a:lnTo>
                  <a:lnTo>
                    <a:pt x="548" y="875"/>
                  </a:lnTo>
                  <a:lnTo>
                    <a:pt x="543" y="873"/>
                  </a:lnTo>
                  <a:lnTo>
                    <a:pt x="541" y="870"/>
                  </a:lnTo>
                  <a:lnTo>
                    <a:pt x="541" y="867"/>
                  </a:lnTo>
                  <a:lnTo>
                    <a:pt x="539" y="865"/>
                  </a:lnTo>
                  <a:lnTo>
                    <a:pt x="538" y="863"/>
                  </a:lnTo>
                  <a:lnTo>
                    <a:pt x="535" y="860"/>
                  </a:lnTo>
                  <a:lnTo>
                    <a:pt x="526" y="857"/>
                  </a:lnTo>
                  <a:lnTo>
                    <a:pt x="523" y="855"/>
                  </a:lnTo>
                  <a:lnTo>
                    <a:pt x="519" y="855"/>
                  </a:lnTo>
                  <a:lnTo>
                    <a:pt x="513" y="861"/>
                  </a:lnTo>
                  <a:lnTo>
                    <a:pt x="505" y="883"/>
                  </a:lnTo>
                  <a:lnTo>
                    <a:pt x="499" y="883"/>
                  </a:lnTo>
                  <a:lnTo>
                    <a:pt x="498" y="884"/>
                  </a:lnTo>
                  <a:lnTo>
                    <a:pt x="495" y="885"/>
                  </a:lnTo>
                  <a:lnTo>
                    <a:pt x="495" y="888"/>
                  </a:lnTo>
                  <a:lnTo>
                    <a:pt x="498" y="894"/>
                  </a:lnTo>
                  <a:lnTo>
                    <a:pt x="500" y="898"/>
                  </a:lnTo>
                  <a:lnTo>
                    <a:pt x="503" y="901"/>
                  </a:lnTo>
                  <a:lnTo>
                    <a:pt x="505" y="906"/>
                  </a:lnTo>
                  <a:lnTo>
                    <a:pt x="506" y="908"/>
                  </a:lnTo>
                  <a:lnTo>
                    <a:pt x="508" y="910"/>
                  </a:lnTo>
                  <a:lnTo>
                    <a:pt x="511" y="911"/>
                  </a:lnTo>
                  <a:lnTo>
                    <a:pt x="513" y="911"/>
                  </a:lnTo>
                  <a:lnTo>
                    <a:pt x="521" y="904"/>
                  </a:lnTo>
                  <a:lnTo>
                    <a:pt x="522" y="904"/>
                  </a:lnTo>
                  <a:lnTo>
                    <a:pt x="525" y="906"/>
                  </a:lnTo>
                  <a:lnTo>
                    <a:pt x="529" y="911"/>
                  </a:lnTo>
                  <a:lnTo>
                    <a:pt x="531" y="920"/>
                  </a:lnTo>
                  <a:lnTo>
                    <a:pt x="525" y="934"/>
                  </a:lnTo>
                  <a:lnTo>
                    <a:pt x="522" y="939"/>
                  </a:lnTo>
                  <a:lnTo>
                    <a:pt x="519" y="940"/>
                  </a:lnTo>
                  <a:lnTo>
                    <a:pt x="512" y="940"/>
                  </a:lnTo>
                  <a:lnTo>
                    <a:pt x="506" y="943"/>
                  </a:lnTo>
                  <a:lnTo>
                    <a:pt x="503" y="946"/>
                  </a:lnTo>
                  <a:lnTo>
                    <a:pt x="502" y="950"/>
                  </a:lnTo>
                  <a:lnTo>
                    <a:pt x="502" y="953"/>
                  </a:lnTo>
                  <a:lnTo>
                    <a:pt x="503" y="956"/>
                  </a:lnTo>
                  <a:lnTo>
                    <a:pt x="506" y="957"/>
                  </a:lnTo>
                  <a:lnTo>
                    <a:pt x="508" y="959"/>
                  </a:lnTo>
                  <a:lnTo>
                    <a:pt x="511" y="960"/>
                  </a:lnTo>
                  <a:lnTo>
                    <a:pt x="512" y="960"/>
                  </a:lnTo>
                  <a:lnTo>
                    <a:pt x="513" y="963"/>
                  </a:lnTo>
                  <a:lnTo>
                    <a:pt x="515" y="964"/>
                  </a:lnTo>
                  <a:lnTo>
                    <a:pt x="515" y="970"/>
                  </a:lnTo>
                  <a:lnTo>
                    <a:pt x="508" y="982"/>
                  </a:lnTo>
                  <a:lnTo>
                    <a:pt x="502" y="987"/>
                  </a:lnTo>
                  <a:lnTo>
                    <a:pt x="496" y="987"/>
                  </a:lnTo>
                  <a:lnTo>
                    <a:pt x="490" y="986"/>
                  </a:lnTo>
                  <a:lnTo>
                    <a:pt x="486" y="987"/>
                  </a:lnTo>
                  <a:lnTo>
                    <a:pt x="485" y="989"/>
                  </a:lnTo>
                  <a:lnTo>
                    <a:pt x="483" y="992"/>
                  </a:lnTo>
                  <a:lnTo>
                    <a:pt x="482" y="993"/>
                  </a:lnTo>
                  <a:lnTo>
                    <a:pt x="480" y="996"/>
                  </a:lnTo>
                  <a:lnTo>
                    <a:pt x="479" y="997"/>
                  </a:lnTo>
                  <a:lnTo>
                    <a:pt x="476" y="997"/>
                  </a:lnTo>
                  <a:lnTo>
                    <a:pt x="473" y="996"/>
                  </a:lnTo>
                  <a:lnTo>
                    <a:pt x="468" y="996"/>
                  </a:lnTo>
                  <a:lnTo>
                    <a:pt x="462" y="999"/>
                  </a:lnTo>
                  <a:lnTo>
                    <a:pt x="460" y="1002"/>
                  </a:lnTo>
                  <a:lnTo>
                    <a:pt x="459" y="1003"/>
                  </a:lnTo>
                  <a:lnTo>
                    <a:pt x="455" y="1003"/>
                  </a:lnTo>
                  <a:lnTo>
                    <a:pt x="452" y="997"/>
                  </a:lnTo>
                  <a:lnTo>
                    <a:pt x="445" y="990"/>
                  </a:lnTo>
                  <a:lnTo>
                    <a:pt x="439" y="990"/>
                  </a:lnTo>
                  <a:lnTo>
                    <a:pt x="436" y="993"/>
                  </a:lnTo>
                  <a:lnTo>
                    <a:pt x="436" y="996"/>
                  </a:lnTo>
                  <a:lnTo>
                    <a:pt x="432" y="1004"/>
                  </a:lnTo>
                  <a:lnTo>
                    <a:pt x="426" y="1014"/>
                  </a:lnTo>
                  <a:lnTo>
                    <a:pt x="426" y="1022"/>
                  </a:lnTo>
                  <a:lnTo>
                    <a:pt x="432" y="1033"/>
                  </a:lnTo>
                  <a:lnTo>
                    <a:pt x="432" y="1037"/>
                  </a:lnTo>
                  <a:lnTo>
                    <a:pt x="426" y="1046"/>
                  </a:lnTo>
                  <a:lnTo>
                    <a:pt x="419" y="1053"/>
                  </a:lnTo>
                  <a:lnTo>
                    <a:pt x="417" y="1052"/>
                  </a:lnTo>
                  <a:lnTo>
                    <a:pt x="417" y="1050"/>
                  </a:lnTo>
                  <a:lnTo>
                    <a:pt x="416" y="1045"/>
                  </a:lnTo>
                  <a:lnTo>
                    <a:pt x="416" y="1029"/>
                  </a:lnTo>
                  <a:lnTo>
                    <a:pt x="414" y="1026"/>
                  </a:lnTo>
                  <a:lnTo>
                    <a:pt x="413" y="1025"/>
                  </a:lnTo>
                  <a:lnTo>
                    <a:pt x="410" y="1023"/>
                  </a:lnTo>
                  <a:lnTo>
                    <a:pt x="409" y="1022"/>
                  </a:lnTo>
                  <a:lnTo>
                    <a:pt x="403" y="1019"/>
                  </a:lnTo>
                  <a:lnTo>
                    <a:pt x="400" y="1010"/>
                  </a:lnTo>
                  <a:lnTo>
                    <a:pt x="406" y="1000"/>
                  </a:lnTo>
                  <a:lnTo>
                    <a:pt x="413" y="993"/>
                  </a:lnTo>
                  <a:lnTo>
                    <a:pt x="416" y="984"/>
                  </a:lnTo>
                  <a:lnTo>
                    <a:pt x="416" y="982"/>
                  </a:lnTo>
                  <a:lnTo>
                    <a:pt x="414" y="979"/>
                  </a:lnTo>
                  <a:lnTo>
                    <a:pt x="406" y="974"/>
                  </a:lnTo>
                  <a:lnTo>
                    <a:pt x="400" y="969"/>
                  </a:lnTo>
                  <a:lnTo>
                    <a:pt x="397" y="963"/>
                  </a:lnTo>
                  <a:lnTo>
                    <a:pt x="396" y="944"/>
                  </a:lnTo>
                  <a:lnTo>
                    <a:pt x="399" y="928"/>
                  </a:lnTo>
                  <a:lnTo>
                    <a:pt x="402" y="924"/>
                  </a:lnTo>
                  <a:lnTo>
                    <a:pt x="407" y="917"/>
                  </a:lnTo>
                  <a:lnTo>
                    <a:pt x="410" y="908"/>
                  </a:lnTo>
                  <a:lnTo>
                    <a:pt x="412" y="903"/>
                  </a:lnTo>
                  <a:lnTo>
                    <a:pt x="410" y="900"/>
                  </a:lnTo>
                  <a:lnTo>
                    <a:pt x="394" y="904"/>
                  </a:lnTo>
                  <a:lnTo>
                    <a:pt x="383" y="910"/>
                  </a:lnTo>
                  <a:lnTo>
                    <a:pt x="374" y="917"/>
                  </a:lnTo>
                  <a:lnTo>
                    <a:pt x="367" y="926"/>
                  </a:lnTo>
                  <a:lnTo>
                    <a:pt x="361" y="934"/>
                  </a:lnTo>
                  <a:lnTo>
                    <a:pt x="357" y="940"/>
                  </a:lnTo>
                  <a:lnTo>
                    <a:pt x="351" y="943"/>
                  </a:lnTo>
                  <a:lnTo>
                    <a:pt x="341" y="941"/>
                  </a:lnTo>
                  <a:lnTo>
                    <a:pt x="318" y="930"/>
                  </a:lnTo>
                  <a:lnTo>
                    <a:pt x="308" y="924"/>
                  </a:lnTo>
                  <a:lnTo>
                    <a:pt x="307" y="924"/>
                  </a:lnTo>
                  <a:lnTo>
                    <a:pt x="306" y="926"/>
                  </a:lnTo>
                  <a:lnTo>
                    <a:pt x="304" y="926"/>
                  </a:lnTo>
                  <a:lnTo>
                    <a:pt x="301" y="927"/>
                  </a:lnTo>
                  <a:lnTo>
                    <a:pt x="297" y="931"/>
                  </a:lnTo>
                  <a:lnTo>
                    <a:pt x="291" y="934"/>
                  </a:lnTo>
                  <a:lnTo>
                    <a:pt x="288" y="934"/>
                  </a:lnTo>
                  <a:lnTo>
                    <a:pt x="285" y="933"/>
                  </a:lnTo>
                  <a:lnTo>
                    <a:pt x="281" y="933"/>
                  </a:lnTo>
                  <a:lnTo>
                    <a:pt x="275" y="930"/>
                  </a:lnTo>
                  <a:lnTo>
                    <a:pt x="274" y="928"/>
                  </a:lnTo>
                  <a:lnTo>
                    <a:pt x="271" y="928"/>
                  </a:lnTo>
                  <a:lnTo>
                    <a:pt x="268" y="930"/>
                  </a:lnTo>
                  <a:lnTo>
                    <a:pt x="267" y="933"/>
                  </a:lnTo>
                  <a:lnTo>
                    <a:pt x="267" y="936"/>
                  </a:lnTo>
                  <a:lnTo>
                    <a:pt x="264" y="941"/>
                  </a:lnTo>
                  <a:lnTo>
                    <a:pt x="258" y="947"/>
                  </a:lnTo>
                  <a:lnTo>
                    <a:pt x="245" y="947"/>
                  </a:lnTo>
                  <a:lnTo>
                    <a:pt x="245" y="946"/>
                  </a:lnTo>
                  <a:lnTo>
                    <a:pt x="244" y="946"/>
                  </a:lnTo>
                  <a:lnTo>
                    <a:pt x="237" y="940"/>
                  </a:lnTo>
                  <a:lnTo>
                    <a:pt x="232" y="931"/>
                  </a:lnTo>
                  <a:lnTo>
                    <a:pt x="230" y="923"/>
                  </a:lnTo>
                  <a:lnTo>
                    <a:pt x="230" y="913"/>
                  </a:lnTo>
                  <a:lnTo>
                    <a:pt x="228" y="906"/>
                  </a:lnTo>
                  <a:lnTo>
                    <a:pt x="227" y="903"/>
                  </a:lnTo>
                  <a:lnTo>
                    <a:pt x="208" y="900"/>
                  </a:lnTo>
                  <a:lnTo>
                    <a:pt x="194" y="896"/>
                  </a:lnTo>
                  <a:lnTo>
                    <a:pt x="182" y="890"/>
                  </a:lnTo>
                  <a:lnTo>
                    <a:pt x="169" y="881"/>
                  </a:lnTo>
                  <a:lnTo>
                    <a:pt x="168" y="870"/>
                  </a:lnTo>
                  <a:lnTo>
                    <a:pt x="171" y="861"/>
                  </a:lnTo>
                  <a:lnTo>
                    <a:pt x="175" y="854"/>
                  </a:lnTo>
                  <a:lnTo>
                    <a:pt x="181" y="847"/>
                  </a:lnTo>
                  <a:lnTo>
                    <a:pt x="185" y="838"/>
                  </a:lnTo>
                  <a:lnTo>
                    <a:pt x="185" y="835"/>
                  </a:lnTo>
                  <a:lnTo>
                    <a:pt x="184" y="832"/>
                  </a:lnTo>
                  <a:lnTo>
                    <a:pt x="178" y="830"/>
                  </a:lnTo>
                  <a:lnTo>
                    <a:pt x="174" y="825"/>
                  </a:lnTo>
                  <a:lnTo>
                    <a:pt x="174" y="820"/>
                  </a:lnTo>
                  <a:lnTo>
                    <a:pt x="178" y="814"/>
                  </a:lnTo>
                  <a:lnTo>
                    <a:pt x="187" y="811"/>
                  </a:lnTo>
                  <a:lnTo>
                    <a:pt x="194" y="810"/>
                  </a:lnTo>
                  <a:lnTo>
                    <a:pt x="198" y="807"/>
                  </a:lnTo>
                  <a:lnTo>
                    <a:pt x="199" y="797"/>
                  </a:lnTo>
                  <a:lnTo>
                    <a:pt x="201" y="788"/>
                  </a:lnTo>
                  <a:lnTo>
                    <a:pt x="207" y="778"/>
                  </a:lnTo>
                  <a:lnTo>
                    <a:pt x="215" y="767"/>
                  </a:lnTo>
                  <a:lnTo>
                    <a:pt x="218" y="764"/>
                  </a:lnTo>
                  <a:lnTo>
                    <a:pt x="222" y="761"/>
                  </a:lnTo>
                  <a:lnTo>
                    <a:pt x="225" y="759"/>
                  </a:lnTo>
                  <a:lnTo>
                    <a:pt x="227" y="758"/>
                  </a:lnTo>
                  <a:lnTo>
                    <a:pt x="227" y="756"/>
                  </a:lnTo>
                  <a:lnTo>
                    <a:pt x="224" y="751"/>
                  </a:lnTo>
                  <a:lnTo>
                    <a:pt x="220" y="748"/>
                  </a:lnTo>
                  <a:lnTo>
                    <a:pt x="212" y="744"/>
                  </a:lnTo>
                  <a:lnTo>
                    <a:pt x="208" y="738"/>
                  </a:lnTo>
                  <a:lnTo>
                    <a:pt x="207" y="731"/>
                  </a:lnTo>
                  <a:lnTo>
                    <a:pt x="211" y="728"/>
                  </a:lnTo>
                  <a:lnTo>
                    <a:pt x="220" y="726"/>
                  </a:lnTo>
                  <a:lnTo>
                    <a:pt x="231" y="725"/>
                  </a:lnTo>
                  <a:lnTo>
                    <a:pt x="244" y="722"/>
                  </a:lnTo>
                  <a:lnTo>
                    <a:pt x="252" y="718"/>
                  </a:lnTo>
                  <a:lnTo>
                    <a:pt x="258" y="711"/>
                  </a:lnTo>
                  <a:lnTo>
                    <a:pt x="260" y="711"/>
                  </a:lnTo>
                  <a:lnTo>
                    <a:pt x="260" y="708"/>
                  </a:lnTo>
                  <a:lnTo>
                    <a:pt x="258" y="705"/>
                  </a:lnTo>
                  <a:lnTo>
                    <a:pt x="257" y="701"/>
                  </a:lnTo>
                  <a:lnTo>
                    <a:pt x="255" y="698"/>
                  </a:lnTo>
                  <a:lnTo>
                    <a:pt x="252" y="696"/>
                  </a:lnTo>
                  <a:lnTo>
                    <a:pt x="251" y="695"/>
                  </a:lnTo>
                  <a:lnTo>
                    <a:pt x="245" y="692"/>
                  </a:lnTo>
                  <a:lnTo>
                    <a:pt x="242" y="689"/>
                  </a:lnTo>
                  <a:lnTo>
                    <a:pt x="242" y="669"/>
                  </a:lnTo>
                  <a:lnTo>
                    <a:pt x="238" y="660"/>
                  </a:lnTo>
                  <a:lnTo>
                    <a:pt x="232" y="655"/>
                  </a:lnTo>
                  <a:lnTo>
                    <a:pt x="222" y="656"/>
                  </a:lnTo>
                  <a:lnTo>
                    <a:pt x="215" y="662"/>
                  </a:lnTo>
                  <a:lnTo>
                    <a:pt x="211" y="668"/>
                  </a:lnTo>
                  <a:lnTo>
                    <a:pt x="207" y="675"/>
                  </a:lnTo>
                  <a:lnTo>
                    <a:pt x="198" y="675"/>
                  </a:lnTo>
                  <a:lnTo>
                    <a:pt x="194" y="673"/>
                  </a:lnTo>
                  <a:lnTo>
                    <a:pt x="191" y="673"/>
                  </a:lnTo>
                  <a:lnTo>
                    <a:pt x="187" y="675"/>
                  </a:lnTo>
                  <a:lnTo>
                    <a:pt x="181" y="682"/>
                  </a:lnTo>
                  <a:lnTo>
                    <a:pt x="178" y="691"/>
                  </a:lnTo>
                  <a:lnTo>
                    <a:pt x="177" y="699"/>
                  </a:lnTo>
                  <a:lnTo>
                    <a:pt x="172" y="706"/>
                  </a:lnTo>
                  <a:lnTo>
                    <a:pt x="169" y="709"/>
                  </a:lnTo>
                  <a:lnTo>
                    <a:pt x="166" y="709"/>
                  </a:lnTo>
                  <a:lnTo>
                    <a:pt x="164" y="711"/>
                  </a:lnTo>
                  <a:lnTo>
                    <a:pt x="158" y="711"/>
                  </a:lnTo>
                  <a:lnTo>
                    <a:pt x="155" y="712"/>
                  </a:lnTo>
                  <a:lnTo>
                    <a:pt x="151" y="716"/>
                  </a:lnTo>
                  <a:lnTo>
                    <a:pt x="151" y="722"/>
                  </a:lnTo>
                  <a:lnTo>
                    <a:pt x="149" y="728"/>
                  </a:lnTo>
                  <a:lnTo>
                    <a:pt x="146" y="732"/>
                  </a:lnTo>
                  <a:lnTo>
                    <a:pt x="139" y="735"/>
                  </a:lnTo>
                  <a:lnTo>
                    <a:pt x="131" y="734"/>
                  </a:lnTo>
                  <a:lnTo>
                    <a:pt x="128" y="731"/>
                  </a:lnTo>
                  <a:lnTo>
                    <a:pt x="126" y="726"/>
                  </a:lnTo>
                  <a:lnTo>
                    <a:pt x="126" y="713"/>
                  </a:lnTo>
                  <a:lnTo>
                    <a:pt x="123" y="706"/>
                  </a:lnTo>
                  <a:lnTo>
                    <a:pt x="115" y="702"/>
                  </a:lnTo>
                  <a:lnTo>
                    <a:pt x="105" y="702"/>
                  </a:lnTo>
                  <a:lnTo>
                    <a:pt x="96" y="705"/>
                  </a:lnTo>
                  <a:lnTo>
                    <a:pt x="88" y="706"/>
                  </a:lnTo>
                  <a:lnTo>
                    <a:pt x="80" y="705"/>
                  </a:lnTo>
                  <a:lnTo>
                    <a:pt x="75" y="701"/>
                  </a:lnTo>
                  <a:lnTo>
                    <a:pt x="73" y="693"/>
                  </a:lnTo>
                  <a:lnTo>
                    <a:pt x="75" y="688"/>
                  </a:lnTo>
                  <a:lnTo>
                    <a:pt x="78" y="683"/>
                  </a:lnTo>
                  <a:lnTo>
                    <a:pt x="82" y="679"/>
                  </a:lnTo>
                  <a:lnTo>
                    <a:pt x="85" y="673"/>
                  </a:lnTo>
                  <a:lnTo>
                    <a:pt x="85" y="648"/>
                  </a:lnTo>
                  <a:lnTo>
                    <a:pt x="86" y="643"/>
                  </a:lnTo>
                  <a:lnTo>
                    <a:pt x="89" y="639"/>
                  </a:lnTo>
                  <a:lnTo>
                    <a:pt x="96" y="632"/>
                  </a:lnTo>
                  <a:lnTo>
                    <a:pt x="99" y="627"/>
                  </a:lnTo>
                  <a:lnTo>
                    <a:pt x="102" y="616"/>
                  </a:lnTo>
                  <a:lnTo>
                    <a:pt x="105" y="610"/>
                  </a:lnTo>
                  <a:lnTo>
                    <a:pt x="109" y="609"/>
                  </a:lnTo>
                  <a:lnTo>
                    <a:pt x="112" y="607"/>
                  </a:lnTo>
                  <a:lnTo>
                    <a:pt x="113" y="605"/>
                  </a:lnTo>
                  <a:lnTo>
                    <a:pt x="113" y="600"/>
                  </a:lnTo>
                  <a:lnTo>
                    <a:pt x="112" y="600"/>
                  </a:lnTo>
                  <a:lnTo>
                    <a:pt x="112" y="592"/>
                  </a:lnTo>
                  <a:lnTo>
                    <a:pt x="113" y="589"/>
                  </a:lnTo>
                  <a:lnTo>
                    <a:pt x="113" y="584"/>
                  </a:lnTo>
                  <a:lnTo>
                    <a:pt x="111" y="583"/>
                  </a:lnTo>
                  <a:lnTo>
                    <a:pt x="103" y="582"/>
                  </a:lnTo>
                  <a:lnTo>
                    <a:pt x="93" y="582"/>
                  </a:lnTo>
                  <a:lnTo>
                    <a:pt x="82" y="584"/>
                  </a:lnTo>
                  <a:lnTo>
                    <a:pt x="69" y="589"/>
                  </a:lnTo>
                  <a:lnTo>
                    <a:pt x="59" y="593"/>
                  </a:lnTo>
                  <a:lnTo>
                    <a:pt x="50" y="597"/>
                  </a:lnTo>
                  <a:lnTo>
                    <a:pt x="46" y="599"/>
                  </a:lnTo>
                  <a:lnTo>
                    <a:pt x="50" y="590"/>
                  </a:lnTo>
                  <a:lnTo>
                    <a:pt x="50" y="582"/>
                  </a:lnTo>
                  <a:lnTo>
                    <a:pt x="43" y="574"/>
                  </a:lnTo>
                  <a:lnTo>
                    <a:pt x="37" y="570"/>
                  </a:lnTo>
                  <a:lnTo>
                    <a:pt x="35" y="564"/>
                  </a:lnTo>
                  <a:lnTo>
                    <a:pt x="36" y="557"/>
                  </a:lnTo>
                  <a:lnTo>
                    <a:pt x="42" y="550"/>
                  </a:lnTo>
                  <a:lnTo>
                    <a:pt x="40" y="546"/>
                  </a:lnTo>
                  <a:lnTo>
                    <a:pt x="40" y="543"/>
                  </a:lnTo>
                  <a:lnTo>
                    <a:pt x="45" y="534"/>
                  </a:lnTo>
                  <a:lnTo>
                    <a:pt x="45" y="533"/>
                  </a:lnTo>
                  <a:lnTo>
                    <a:pt x="43" y="530"/>
                  </a:lnTo>
                  <a:lnTo>
                    <a:pt x="40" y="526"/>
                  </a:lnTo>
                  <a:lnTo>
                    <a:pt x="35" y="523"/>
                  </a:lnTo>
                  <a:lnTo>
                    <a:pt x="27" y="521"/>
                  </a:lnTo>
                  <a:lnTo>
                    <a:pt x="22" y="520"/>
                  </a:lnTo>
                  <a:lnTo>
                    <a:pt x="19" y="517"/>
                  </a:lnTo>
                  <a:lnTo>
                    <a:pt x="19" y="514"/>
                  </a:lnTo>
                  <a:lnTo>
                    <a:pt x="20" y="511"/>
                  </a:lnTo>
                  <a:lnTo>
                    <a:pt x="27" y="504"/>
                  </a:lnTo>
                  <a:lnTo>
                    <a:pt x="29" y="501"/>
                  </a:lnTo>
                  <a:lnTo>
                    <a:pt x="29" y="494"/>
                  </a:lnTo>
                  <a:lnTo>
                    <a:pt x="25" y="490"/>
                  </a:lnTo>
                  <a:lnTo>
                    <a:pt x="22" y="488"/>
                  </a:lnTo>
                  <a:lnTo>
                    <a:pt x="16" y="483"/>
                  </a:lnTo>
                  <a:lnTo>
                    <a:pt x="16" y="480"/>
                  </a:lnTo>
                  <a:lnTo>
                    <a:pt x="20" y="476"/>
                  </a:lnTo>
                  <a:lnTo>
                    <a:pt x="23" y="470"/>
                  </a:lnTo>
                  <a:lnTo>
                    <a:pt x="23" y="467"/>
                  </a:lnTo>
                  <a:lnTo>
                    <a:pt x="20" y="461"/>
                  </a:lnTo>
                  <a:lnTo>
                    <a:pt x="13" y="458"/>
                  </a:lnTo>
                  <a:lnTo>
                    <a:pt x="5" y="455"/>
                  </a:lnTo>
                  <a:lnTo>
                    <a:pt x="0" y="450"/>
                  </a:lnTo>
                  <a:lnTo>
                    <a:pt x="2" y="447"/>
                  </a:lnTo>
                  <a:lnTo>
                    <a:pt x="3" y="445"/>
                  </a:lnTo>
                  <a:lnTo>
                    <a:pt x="15" y="445"/>
                  </a:lnTo>
                  <a:lnTo>
                    <a:pt x="15" y="441"/>
                  </a:lnTo>
                  <a:lnTo>
                    <a:pt x="13" y="438"/>
                  </a:lnTo>
                  <a:lnTo>
                    <a:pt x="10" y="437"/>
                  </a:lnTo>
                  <a:lnTo>
                    <a:pt x="9" y="435"/>
                  </a:lnTo>
                  <a:lnTo>
                    <a:pt x="6" y="434"/>
                  </a:lnTo>
                  <a:lnTo>
                    <a:pt x="5" y="431"/>
                  </a:lnTo>
                  <a:lnTo>
                    <a:pt x="5" y="425"/>
                  </a:lnTo>
                  <a:lnTo>
                    <a:pt x="7" y="414"/>
                  </a:lnTo>
                  <a:lnTo>
                    <a:pt x="7" y="410"/>
                  </a:lnTo>
                  <a:lnTo>
                    <a:pt x="6" y="405"/>
                  </a:lnTo>
                  <a:lnTo>
                    <a:pt x="3" y="401"/>
                  </a:lnTo>
                  <a:lnTo>
                    <a:pt x="3" y="395"/>
                  </a:lnTo>
                  <a:lnTo>
                    <a:pt x="6" y="392"/>
                  </a:lnTo>
                  <a:lnTo>
                    <a:pt x="9" y="392"/>
                  </a:lnTo>
                  <a:lnTo>
                    <a:pt x="12" y="390"/>
                  </a:lnTo>
                  <a:lnTo>
                    <a:pt x="13" y="387"/>
                  </a:lnTo>
                  <a:lnTo>
                    <a:pt x="13" y="385"/>
                  </a:lnTo>
                  <a:lnTo>
                    <a:pt x="12" y="382"/>
                  </a:lnTo>
                  <a:lnTo>
                    <a:pt x="6" y="377"/>
                  </a:lnTo>
                  <a:lnTo>
                    <a:pt x="5" y="374"/>
                  </a:lnTo>
                  <a:lnTo>
                    <a:pt x="6" y="371"/>
                  </a:lnTo>
                  <a:lnTo>
                    <a:pt x="7" y="367"/>
                  </a:lnTo>
                  <a:lnTo>
                    <a:pt x="10" y="364"/>
                  </a:lnTo>
                  <a:lnTo>
                    <a:pt x="13" y="362"/>
                  </a:lnTo>
                  <a:lnTo>
                    <a:pt x="16" y="362"/>
                  </a:lnTo>
                  <a:lnTo>
                    <a:pt x="19" y="364"/>
                  </a:lnTo>
                  <a:lnTo>
                    <a:pt x="26" y="364"/>
                  </a:lnTo>
                  <a:lnTo>
                    <a:pt x="30" y="359"/>
                  </a:lnTo>
                  <a:lnTo>
                    <a:pt x="32" y="355"/>
                  </a:lnTo>
                  <a:lnTo>
                    <a:pt x="33" y="354"/>
                  </a:lnTo>
                  <a:lnTo>
                    <a:pt x="35" y="354"/>
                  </a:lnTo>
                  <a:lnTo>
                    <a:pt x="37" y="355"/>
                  </a:lnTo>
                  <a:lnTo>
                    <a:pt x="40" y="355"/>
                  </a:lnTo>
                  <a:lnTo>
                    <a:pt x="43" y="357"/>
                  </a:lnTo>
                  <a:lnTo>
                    <a:pt x="45" y="357"/>
                  </a:lnTo>
                  <a:lnTo>
                    <a:pt x="48" y="354"/>
                  </a:lnTo>
                  <a:lnTo>
                    <a:pt x="48" y="351"/>
                  </a:lnTo>
                  <a:lnTo>
                    <a:pt x="49" y="349"/>
                  </a:lnTo>
                  <a:lnTo>
                    <a:pt x="49" y="348"/>
                  </a:lnTo>
                  <a:lnTo>
                    <a:pt x="50" y="347"/>
                  </a:lnTo>
                  <a:lnTo>
                    <a:pt x="53" y="345"/>
                  </a:lnTo>
                  <a:lnTo>
                    <a:pt x="60" y="345"/>
                  </a:lnTo>
                  <a:lnTo>
                    <a:pt x="72" y="348"/>
                  </a:lnTo>
                  <a:lnTo>
                    <a:pt x="79" y="345"/>
                  </a:lnTo>
                  <a:lnTo>
                    <a:pt x="78" y="337"/>
                  </a:lnTo>
                  <a:lnTo>
                    <a:pt x="76" y="329"/>
                  </a:lnTo>
                  <a:lnTo>
                    <a:pt x="75" y="325"/>
                  </a:lnTo>
                  <a:lnTo>
                    <a:pt x="78" y="321"/>
                  </a:lnTo>
                  <a:lnTo>
                    <a:pt x="83" y="318"/>
                  </a:lnTo>
                  <a:lnTo>
                    <a:pt x="91" y="316"/>
                  </a:lnTo>
                  <a:lnTo>
                    <a:pt x="99" y="314"/>
                  </a:lnTo>
                  <a:lnTo>
                    <a:pt x="109" y="305"/>
                  </a:lnTo>
                  <a:lnTo>
                    <a:pt x="115" y="295"/>
                  </a:lnTo>
                  <a:lnTo>
                    <a:pt x="118" y="286"/>
                  </a:lnTo>
                  <a:lnTo>
                    <a:pt x="119" y="279"/>
                  </a:lnTo>
                  <a:lnTo>
                    <a:pt x="122" y="273"/>
                  </a:lnTo>
                  <a:lnTo>
                    <a:pt x="129" y="269"/>
                  </a:lnTo>
                  <a:lnTo>
                    <a:pt x="135" y="272"/>
                  </a:lnTo>
                  <a:lnTo>
                    <a:pt x="138" y="272"/>
                  </a:lnTo>
                  <a:lnTo>
                    <a:pt x="139" y="271"/>
                  </a:lnTo>
                  <a:lnTo>
                    <a:pt x="142" y="271"/>
                  </a:lnTo>
                  <a:lnTo>
                    <a:pt x="142" y="268"/>
                  </a:lnTo>
                  <a:lnTo>
                    <a:pt x="139" y="258"/>
                  </a:lnTo>
                  <a:lnTo>
                    <a:pt x="134" y="251"/>
                  </a:lnTo>
                  <a:lnTo>
                    <a:pt x="125" y="242"/>
                  </a:lnTo>
                  <a:lnTo>
                    <a:pt x="115" y="228"/>
                  </a:lnTo>
                  <a:lnTo>
                    <a:pt x="113" y="223"/>
                  </a:lnTo>
                  <a:lnTo>
                    <a:pt x="113" y="216"/>
                  </a:lnTo>
                  <a:lnTo>
                    <a:pt x="112" y="213"/>
                  </a:lnTo>
                  <a:lnTo>
                    <a:pt x="111" y="209"/>
                  </a:lnTo>
                  <a:lnTo>
                    <a:pt x="108" y="206"/>
                  </a:lnTo>
                  <a:lnTo>
                    <a:pt x="105" y="205"/>
                  </a:lnTo>
                  <a:lnTo>
                    <a:pt x="101" y="202"/>
                  </a:lnTo>
                  <a:lnTo>
                    <a:pt x="95" y="196"/>
                  </a:lnTo>
                  <a:lnTo>
                    <a:pt x="93" y="192"/>
                  </a:lnTo>
                  <a:lnTo>
                    <a:pt x="93" y="182"/>
                  </a:lnTo>
                  <a:lnTo>
                    <a:pt x="96" y="167"/>
                  </a:lnTo>
                  <a:lnTo>
                    <a:pt x="101" y="152"/>
                  </a:lnTo>
                  <a:lnTo>
                    <a:pt x="106" y="136"/>
                  </a:lnTo>
                  <a:lnTo>
                    <a:pt x="109" y="119"/>
                  </a:lnTo>
                  <a:lnTo>
                    <a:pt x="108" y="114"/>
                  </a:lnTo>
                  <a:lnTo>
                    <a:pt x="106" y="104"/>
                  </a:lnTo>
                  <a:lnTo>
                    <a:pt x="103" y="93"/>
                  </a:lnTo>
                  <a:lnTo>
                    <a:pt x="102" y="80"/>
                  </a:lnTo>
                  <a:lnTo>
                    <a:pt x="101" y="71"/>
                  </a:lnTo>
                  <a:lnTo>
                    <a:pt x="103" y="67"/>
                  </a:lnTo>
                  <a:lnTo>
                    <a:pt x="111" y="66"/>
                  </a:lnTo>
                  <a:lnTo>
                    <a:pt x="121" y="67"/>
                  </a:lnTo>
                  <a:lnTo>
                    <a:pt x="146" y="70"/>
                  </a:lnTo>
                  <a:lnTo>
                    <a:pt x="158" y="71"/>
                  </a:lnTo>
                  <a:lnTo>
                    <a:pt x="166" y="70"/>
                  </a:lnTo>
                  <a:lnTo>
                    <a:pt x="171" y="63"/>
                  </a:lnTo>
                  <a:lnTo>
                    <a:pt x="171" y="57"/>
                  </a:lnTo>
                  <a:lnTo>
                    <a:pt x="169" y="51"/>
                  </a:lnTo>
                  <a:lnTo>
                    <a:pt x="171" y="46"/>
                  </a:lnTo>
                  <a:lnTo>
                    <a:pt x="177" y="40"/>
                  </a:lnTo>
                  <a:lnTo>
                    <a:pt x="181" y="40"/>
                  </a:lnTo>
                  <a:lnTo>
                    <a:pt x="187" y="41"/>
                  </a:lnTo>
                  <a:lnTo>
                    <a:pt x="192" y="41"/>
                  </a:lnTo>
                  <a:lnTo>
                    <a:pt x="192" y="38"/>
                  </a:lnTo>
                  <a:lnTo>
                    <a:pt x="191" y="37"/>
                  </a:lnTo>
                  <a:lnTo>
                    <a:pt x="191" y="36"/>
                  </a:lnTo>
                  <a:lnTo>
                    <a:pt x="194" y="33"/>
                  </a:lnTo>
                  <a:lnTo>
                    <a:pt x="195" y="33"/>
                  </a:lnTo>
                  <a:lnTo>
                    <a:pt x="195" y="34"/>
                  </a:lnTo>
                  <a:lnTo>
                    <a:pt x="197" y="37"/>
                  </a:lnTo>
                  <a:lnTo>
                    <a:pt x="199" y="38"/>
                  </a:lnTo>
                  <a:lnTo>
                    <a:pt x="201" y="41"/>
                  </a:lnTo>
                  <a:lnTo>
                    <a:pt x="202" y="43"/>
                  </a:lnTo>
                  <a:lnTo>
                    <a:pt x="205" y="44"/>
                  </a:lnTo>
                  <a:lnTo>
                    <a:pt x="211" y="44"/>
                  </a:lnTo>
                  <a:lnTo>
                    <a:pt x="215" y="41"/>
                  </a:lnTo>
                  <a:lnTo>
                    <a:pt x="217" y="38"/>
                  </a:lnTo>
                  <a:lnTo>
                    <a:pt x="217" y="37"/>
                  </a:lnTo>
                  <a:lnTo>
                    <a:pt x="215" y="34"/>
                  </a:lnTo>
                  <a:lnTo>
                    <a:pt x="208" y="27"/>
                  </a:lnTo>
                  <a:lnTo>
                    <a:pt x="214" y="24"/>
                  </a:lnTo>
                  <a:lnTo>
                    <a:pt x="221" y="18"/>
                  </a:lnTo>
                  <a:lnTo>
                    <a:pt x="232" y="1"/>
                  </a:lnTo>
                  <a:lnTo>
                    <a:pt x="240" y="0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9525">
              <a:solidFill>
                <a:srgbClr val="DEEBF7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52" name="Freeform 148"/>
            <p:cNvSpPr>
              <a:spLocks/>
            </p:cNvSpPr>
            <p:nvPr/>
          </p:nvSpPr>
          <p:spPr bwMode="auto">
            <a:xfrm>
              <a:off x="5001773" y="4523819"/>
              <a:ext cx="779832" cy="1012204"/>
            </a:xfrm>
            <a:custGeom>
              <a:avLst/>
              <a:gdLst/>
              <a:ahLst/>
              <a:cxnLst>
                <a:cxn ang="0">
                  <a:pos x="295" y="11"/>
                </a:cxn>
                <a:cxn ang="0">
                  <a:pos x="311" y="5"/>
                </a:cxn>
                <a:cxn ang="0">
                  <a:pos x="324" y="38"/>
                </a:cxn>
                <a:cxn ang="0">
                  <a:pos x="338" y="35"/>
                </a:cxn>
                <a:cxn ang="0">
                  <a:pos x="351" y="64"/>
                </a:cxn>
                <a:cxn ang="0">
                  <a:pos x="359" y="89"/>
                </a:cxn>
                <a:cxn ang="0">
                  <a:pos x="388" y="101"/>
                </a:cxn>
                <a:cxn ang="0">
                  <a:pos x="385" y="123"/>
                </a:cxn>
                <a:cxn ang="0">
                  <a:pos x="420" y="110"/>
                </a:cxn>
                <a:cxn ang="0">
                  <a:pos x="435" y="143"/>
                </a:cxn>
                <a:cxn ang="0">
                  <a:pos x="448" y="130"/>
                </a:cxn>
                <a:cxn ang="0">
                  <a:pos x="457" y="169"/>
                </a:cxn>
                <a:cxn ang="0">
                  <a:pos x="467" y="185"/>
                </a:cxn>
                <a:cxn ang="0">
                  <a:pos x="470" y="220"/>
                </a:cxn>
                <a:cxn ang="0">
                  <a:pos x="481" y="235"/>
                </a:cxn>
                <a:cxn ang="0">
                  <a:pos x="500" y="266"/>
                </a:cxn>
                <a:cxn ang="0">
                  <a:pos x="453" y="305"/>
                </a:cxn>
                <a:cxn ang="0">
                  <a:pos x="456" y="328"/>
                </a:cxn>
                <a:cxn ang="0">
                  <a:pos x="477" y="364"/>
                </a:cxn>
                <a:cxn ang="0">
                  <a:pos x="460" y="435"/>
                </a:cxn>
                <a:cxn ang="0">
                  <a:pos x="463" y="488"/>
                </a:cxn>
                <a:cxn ang="0">
                  <a:pos x="447" y="519"/>
                </a:cxn>
                <a:cxn ang="0">
                  <a:pos x="392" y="550"/>
                </a:cxn>
                <a:cxn ang="0">
                  <a:pos x="332" y="541"/>
                </a:cxn>
                <a:cxn ang="0">
                  <a:pos x="283" y="534"/>
                </a:cxn>
                <a:cxn ang="0">
                  <a:pos x="259" y="541"/>
                </a:cxn>
                <a:cxn ang="0">
                  <a:pos x="229" y="560"/>
                </a:cxn>
                <a:cxn ang="0">
                  <a:pos x="170" y="606"/>
                </a:cxn>
                <a:cxn ang="0">
                  <a:pos x="126" y="630"/>
                </a:cxn>
                <a:cxn ang="0">
                  <a:pos x="107" y="626"/>
                </a:cxn>
                <a:cxn ang="0">
                  <a:pos x="86" y="630"/>
                </a:cxn>
                <a:cxn ang="0">
                  <a:pos x="25" y="622"/>
                </a:cxn>
                <a:cxn ang="0">
                  <a:pos x="0" y="576"/>
                </a:cxn>
                <a:cxn ang="0">
                  <a:pos x="31" y="559"/>
                </a:cxn>
                <a:cxn ang="0">
                  <a:pos x="10" y="546"/>
                </a:cxn>
                <a:cxn ang="0">
                  <a:pos x="15" y="531"/>
                </a:cxn>
                <a:cxn ang="0">
                  <a:pos x="24" y="511"/>
                </a:cxn>
                <a:cxn ang="0">
                  <a:pos x="17" y="504"/>
                </a:cxn>
                <a:cxn ang="0">
                  <a:pos x="41" y="493"/>
                </a:cxn>
                <a:cxn ang="0">
                  <a:pos x="70" y="476"/>
                </a:cxn>
                <a:cxn ang="0">
                  <a:pos x="104" y="470"/>
                </a:cxn>
                <a:cxn ang="0">
                  <a:pos x="122" y="453"/>
                </a:cxn>
                <a:cxn ang="0">
                  <a:pos x="142" y="431"/>
                </a:cxn>
                <a:cxn ang="0">
                  <a:pos x="166" y="415"/>
                </a:cxn>
                <a:cxn ang="0">
                  <a:pos x="187" y="412"/>
                </a:cxn>
                <a:cxn ang="0">
                  <a:pos x="209" y="402"/>
                </a:cxn>
                <a:cxn ang="0">
                  <a:pos x="229" y="367"/>
                </a:cxn>
                <a:cxn ang="0">
                  <a:pos x="199" y="334"/>
                </a:cxn>
                <a:cxn ang="0">
                  <a:pos x="240" y="295"/>
                </a:cxn>
                <a:cxn ang="0">
                  <a:pos x="291" y="255"/>
                </a:cxn>
                <a:cxn ang="0">
                  <a:pos x="273" y="213"/>
                </a:cxn>
                <a:cxn ang="0">
                  <a:pos x="235" y="169"/>
                </a:cxn>
                <a:cxn ang="0">
                  <a:pos x="230" y="111"/>
                </a:cxn>
                <a:cxn ang="0">
                  <a:pos x="278" y="86"/>
                </a:cxn>
                <a:cxn ang="0">
                  <a:pos x="265" y="74"/>
                </a:cxn>
                <a:cxn ang="0">
                  <a:pos x="262" y="58"/>
                </a:cxn>
                <a:cxn ang="0">
                  <a:pos x="258" y="40"/>
                </a:cxn>
                <a:cxn ang="0">
                  <a:pos x="259" y="10"/>
                </a:cxn>
              </a:cxnLst>
              <a:rect l="0" t="0" r="r" b="b"/>
              <a:pathLst>
                <a:path w="504" h="633">
                  <a:moveTo>
                    <a:pt x="272" y="0"/>
                  </a:moveTo>
                  <a:lnTo>
                    <a:pt x="279" y="1"/>
                  </a:lnTo>
                  <a:lnTo>
                    <a:pt x="285" y="5"/>
                  </a:lnTo>
                  <a:lnTo>
                    <a:pt x="289" y="10"/>
                  </a:lnTo>
                  <a:lnTo>
                    <a:pt x="295" y="11"/>
                  </a:lnTo>
                  <a:lnTo>
                    <a:pt x="301" y="3"/>
                  </a:lnTo>
                  <a:lnTo>
                    <a:pt x="302" y="3"/>
                  </a:lnTo>
                  <a:lnTo>
                    <a:pt x="305" y="4"/>
                  </a:lnTo>
                  <a:lnTo>
                    <a:pt x="308" y="4"/>
                  </a:lnTo>
                  <a:lnTo>
                    <a:pt x="311" y="5"/>
                  </a:lnTo>
                  <a:lnTo>
                    <a:pt x="316" y="11"/>
                  </a:lnTo>
                  <a:lnTo>
                    <a:pt x="316" y="27"/>
                  </a:lnTo>
                  <a:lnTo>
                    <a:pt x="318" y="34"/>
                  </a:lnTo>
                  <a:lnTo>
                    <a:pt x="321" y="37"/>
                  </a:lnTo>
                  <a:lnTo>
                    <a:pt x="324" y="38"/>
                  </a:lnTo>
                  <a:lnTo>
                    <a:pt x="328" y="38"/>
                  </a:lnTo>
                  <a:lnTo>
                    <a:pt x="331" y="37"/>
                  </a:lnTo>
                  <a:lnTo>
                    <a:pt x="334" y="37"/>
                  </a:lnTo>
                  <a:lnTo>
                    <a:pt x="337" y="35"/>
                  </a:lnTo>
                  <a:lnTo>
                    <a:pt x="338" y="35"/>
                  </a:lnTo>
                  <a:lnTo>
                    <a:pt x="341" y="38"/>
                  </a:lnTo>
                  <a:lnTo>
                    <a:pt x="341" y="50"/>
                  </a:lnTo>
                  <a:lnTo>
                    <a:pt x="342" y="56"/>
                  </a:lnTo>
                  <a:lnTo>
                    <a:pt x="345" y="61"/>
                  </a:lnTo>
                  <a:lnTo>
                    <a:pt x="351" y="64"/>
                  </a:lnTo>
                  <a:lnTo>
                    <a:pt x="359" y="66"/>
                  </a:lnTo>
                  <a:lnTo>
                    <a:pt x="365" y="66"/>
                  </a:lnTo>
                  <a:lnTo>
                    <a:pt x="361" y="76"/>
                  </a:lnTo>
                  <a:lnTo>
                    <a:pt x="358" y="83"/>
                  </a:lnTo>
                  <a:lnTo>
                    <a:pt x="359" y="89"/>
                  </a:lnTo>
                  <a:lnTo>
                    <a:pt x="362" y="91"/>
                  </a:lnTo>
                  <a:lnTo>
                    <a:pt x="368" y="93"/>
                  </a:lnTo>
                  <a:lnTo>
                    <a:pt x="377" y="94"/>
                  </a:lnTo>
                  <a:lnTo>
                    <a:pt x="382" y="97"/>
                  </a:lnTo>
                  <a:lnTo>
                    <a:pt x="388" y="101"/>
                  </a:lnTo>
                  <a:lnTo>
                    <a:pt x="388" y="107"/>
                  </a:lnTo>
                  <a:lnTo>
                    <a:pt x="387" y="109"/>
                  </a:lnTo>
                  <a:lnTo>
                    <a:pt x="382" y="117"/>
                  </a:lnTo>
                  <a:lnTo>
                    <a:pt x="382" y="120"/>
                  </a:lnTo>
                  <a:lnTo>
                    <a:pt x="385" y="123"/>
                  </a:lnTo>
                  <a:lnTo>
                    <a:pt x="392" y="124"/>
                  </a:lnTo>
                  <a:lnTo>
                    <a:pt x="400" y="120"/>
                  </a:lnTo>
                  <a:lnTo>
                    <a:pt x="405" y="114"/>
                  </a:lnTo>
                  <a:lnTo>
                    <a:pt x="413" y="110"/>
                  </a:lnTo>
                  <a:lnTo>
                    <a:pt x="420" y="110"/>
                  </a:lnTo>
                  <a:lnTo>
                    <a:pt x="424" y="114"/>
                  </a:lnTo>
                  <a:lnTo>
                    <a:pt x="427" y="129"/>
                  </a:lnTo>
                  <a:lnTo>
                    <a:pt x="427" y="134"/>
                  </a:lnTo>
                  <a:lnTo>
                    <a:pt x="430" y="140"/>
                  </a:lnTo>
                  <a:lnTo>
                    <a:pt x="435" y="143"/>
                  </a:lnTo>
                  <a:lnTo>
                    <a:pt x="438" y="143"/>
                  </a:lnTo>
                  <a:lnTo>
                    <a:pt x="441" y="137"/>
                  </a:lnTo>
                  <a:lnTo>
                    <a:pt x="443" y="136"/>
                  </a:lnTo>
                  <a:lnTo>
                    <a:pt x="445" y="130"/>
                  </a:lnTo>
                  <a:lnTo>
                    <a:pt x="448" y="130"/>
                  </a:lnTo>
                  <a:lnTo>
                    <a:pt x="454" y="134"/>
                  </a:lnTo>
                  <a:lnTo>
                    <a:pt x="458" y="140"/>
                  </a:lnTo>
                  <a:lnTo>
                    <a:pt x="460" y="149"/>
                  </a:lnTo>
                  <a:lnTo>
                    <a:pt x="460" y="157"/>
                  </a:lnTo>
                  <a:lnTo>
                    <a:pt x="457" y="169"/>
                  </a:lnTo>
                  <a:lnTo>
                    <a:pt x="454" y="179"/>
                  </a:lnTo>
                  <a:lnTo>
                    <a:pt x="453" y="186"/>
                  </a:lnTo>
                  <a:lnTo>
                    <a:pt x="456" y="186"/>
                  </a:lnTo>
                  <a:lnTo>
                    <a:pt x="461" y="185"/>
                  </a:lnTo>
                  <a:lnTo>
                    <a:pt x="467" y="185"/>
                  </a:lnTo>
                  <a:lnTo>
                    <a:pt x="474" y="187"/>
                  </a:lnTo>
                  <a:lnTo>
                    <a:pt x="481" y="196"/>
                  </a:lnTo>
                  <a:lnTo>
                    <a:pt x="478" y="203"/>
                  </a:lnTo>
                  <a:lnTo>
                    <a:pt x="473" y="212"/>
                  </a:lnTo>
                  <a:lnTo>
                    <a:pt x="470" y="220"/>
                  </a:lnTo>
                  <a:lnTo>
                    <a:pt x="471" y="229"/>
                  </a:lnTo>
                  <a:lnTo>
                    <a:pt x="473" y="232"/>
                  </a:lnTo>
                  <a:lnTo>
                    <a:pt x="474" y="233"/>
                  </a:lnTo>
                  <a:lnTo>
                    <a:pt x="477" y="233"/>
                  </a:lnTo>
                  <a:lnTo>
                    <a:pt x="481" y="235"/>
                  </a:lnTo>
                  <a:lnTo>
                    <a:pt x="488" y="235"/>
                  </a:lnTo>
                  <a:lnTo>
                    <a:pt x="491" y="236"/>
                  </a:lnTo>
                  <a:lnTo>
                    <a:pt x="493" y="238"/>
                  </a:lnTo>
                  <a:lnTo>
                    <a:pt x="504" y="263"/>
                  </a:lnTo>
                  <a:lnTo>
                    <a:pt x="500" y="266"/>
                  </a:lnTo>
                  <a:lnTo>
                    <a:pt x="497" y="269"/>
                  </a:lnTo>
                  <a:lnTo>
                    <a:pt x="494" y="273"/>
                  </a:lnTo>
                  <a:lnTo>
                    <a:pt x="483" y="282"/>
                  </a:lnTo>
                  <a:lnTo>
                    <a:pt x="463" y="296"/>
                  </a:lnTo>
                  <a:lnTo>
                    <a:pt x="453" y="305"/>
                  </a:lnTo>
                  <a:lnTo>
                    <a:pt x="445" y="312"/>
                  </a:lnTo>
                  <a:lnTo>
                    <a:pt x="444" y="319"/>
                  </a:lnTo>
                  <a:lnTo>
                    <a:pt x="447" y="324"/>
                  </a:lnTo>
                  <a:lnTo>
                    <a:pt x="450" y="326"/>
                  </a:lnTo>
                  <a:lnTo>
                    <a:pt x="456" y="328"/>
                  </a:lnTo>
                  <a:lnTo>
                    <a:pt x="460" y="331"/>
                  </a:lnTo>
                  <a:lnTo>
                    <a:pt x="466" y="332"/>
                  </a:lnTo>
                  <a:lnTo>
                    <a:pt x="471" y="339"/>
                  </a:lnTo>
                  <a:lnTo>
                    <a:pt x="476" y="351"/>
                  </a:lnTo>
                  <a:lnTo>
                    <a:pt x="477" y="364"/>
                  </a:lnTo>
                  <a:lnTo>
                    <a:pt x="476" y="381"/>
                  </a:lnTo>
                  <a:lnTo>
                    <a:pt x="470" y="395"/>
                  </a:lnTo>
                  <a:lnTo>
                    <a:pt x="464" y="408"/>
                  </a:lnTo>
                  <a:lnTo>
                    <a:pt x="461" y="422"/>
                  </a:lnTo>
                  <a:lnTo>
                    <a:pt x="460" y="435"/>
                  </a:lnTo>
                  <a:lnTo>
                    <a:pt x="457" y="451"/>
                  </a:lnTo>
                  <a:lnTo>
                    <a:pt x="454" y="465"/>
                  </a:lnTo>
                  <a:lnTo>
                    <a:pt x="456" y="478"/>
                  </a:lnTo>
                  <a:lnTo>
                    <a:pt x="458" y="483"/>
                  </a:lnTo>
                  <a:lnTo>
                    <a:pt x="463" y="488"/>
                  </a:lnTo>
                  <a:lnTo>
                    <a:pt x="466" y="494"/>
                  </a:lnTo>
                  <a:lnTo>
                    <a:pt x="467" y="503"/>
                  </a:lnTo>
                  <a:lnTo>
                    <a:pt x="463" y="510"/>
                  </a:lnTo>
                  <a:lnTo>
                    <a:pt x="456" y="516"/>
                  </a:lnTo>
                  <a:lnTo>
                    <a:pt x="447" y="519"/>
                  </a:lnTo>
                  <a:lnTo>
                    <a:pt x="440" y="521"/>
                  </a:lnTo>
                  <a:lnTo>
                    <a:pt x="433" y="526"/>
                  </a:lnTo>
                  <a:lnTo>
                    <a:pt x="421" y="549"/>
                  </a:lnTo>
                  <a:lnTo>
                    <a:pt x="405" y="551"/>
                  </a:lnTo>
                  <a:lnTo>
                    <a:pt x="392" y="550"/>
                  </a:lnTo>
                  <a:lnTo>
                    <a:pt x="381" y="546"/>
                  </a:lnTo>
                  <a:lnTo>
                    <a:pt x="358" y="534"/>
                  </a:lnTo>
                  <a:lnTo>
                    <a:pt x="345" y="533"/>
                  </a:lnTo>
                  <a:lnTo>
                    <a:pt x="338" y="536"/>
                  </a:lnTo>
                  <a:lnTo>
                    <a:pt x="332" y="541"/>
                  </a:lnTo>
                  <a:lnTo>
                    <a:pt x="325" y="546"/>
                  </a:lnTo>
                  <a:lnTo>
                    <a:pt x="315" y="549"/>
                  </a:lnTo>
                  <a:lnTo>
                    <a:pt x="305" y="544"/>
                  </a:lnTo>
                  <a:lnTo>
                    <a:pt x="294" y="539"/>
                  </a:lnTo>
                  <a:lnTo>
                    <a:pt x="283" y="534"/>
                  </a:lnTo>
                  <a:lnTo>
                    <a:pt x="272" y="531"/>
                  </a:lnTo>
                  <a:lnTo>
                    <a:pt x="268" y="533"/>
                  </a:lnTo>
                  <a:lnTo>
                    <a:pt x="265" y="534"/>
                  </a:lnTo>
                  <a:lnTo>
                    <a:pt x="262" y="537"/>
                  </a:lnTo>
                  <a:lnTo>
                    <a:pt x="259" y="541"/>
                  </a:lnTo>
                  <a:lnTo>
                    <a:pt x="256" y="544"/>
                  </a:lnTo>
                  <a:lnTo>
                    <a:pt x="252" y="547"/>
                  </a:lnTo>
                  <a:lnTo>
                    <a:pt x="245" y="551"/>
                  </a:lnTo>
                  <a:lnTo>
                    <a:pt x="238" y="554"/>
                  </a:lnTo>
                  <a:lnTo>
                    <a:pt x="229" y="560"/>
                  </a:lnTo>
                  <a:lnTo>
                    <a:pt x="223" y="572"/>
                  </a:lnTo>
                  <a:lnTo>
                    <a:pt x="220" y="584"/>
                  </a:lnTo>
                  <a:lnTo>
                    <a:pt x="212" y="596"/>
                  </a:lnTo>
                  <a:lnTo>
                    <a:pt x="199" y="600"/>
                  </a:lnTo>
                  <a:lnTo>
                    <a:pt x="170" y="606"/>
                  </a:lnTo>
                  <a:lnTo>
                    <a:pt x="160" y="612"/>
                  </a:lnTo>
                  <a:lnTo>
                    <a:pt x="143" y="626"/>
                  </a:lnTo>
                  <a:lnTo>
                    <a:pt x="133" y="632"/>
                  </a:lnTo>
                  <a:lnTo>
                    <a:pt x="130" y="632"/>
                  </a:lnTo>
                  <a:lnTo>
                    <a:pt x="126" y="630"/>
                  </a:lnTo>
                  <a:lnTo>
                    <a:pt x="123" y="629"/>
                  </a:lnTo>
                  <a:lnTo>
                    <a:pt x="119" y="627"/>
                  </a:lnTo>
                  <a:lnTo>
                    <a:pt x="116" y="625"/>
                  </a:lnTo>
                  <a:lnTo>
                    <a:pt x="111" y="625"/>
                  </a:lnTo>
                  <a:lnTo>
                    <a:pt x="107" y="626"/>
                  </a:lnTo>
                  <a:lnTo>
                    <a:pt x="104" y="627"/>
                  </a:lnTo>
                  <a:lnTo>
                    <a:pt x="101" y="630"/>
                  </a:lnTo>
                  <a:lnTo>
                    <a:pt x="97" y="632"/>
                  </a:lnTo>
                  <a:lnTo>
                    <a:pt x="94" y="633"/>
                  </a:lnTo>
                  <a:lnTo>
                    <a:pt x="86" y="630"/>
                  </a:lnTo>
                  <a:lnTo>
                    <a:pt x="71" y="627"/>
                  </a:lnTo>
                  <a:lnTo>
                    <a:pt x="61" y="627"/>
                  </a:lnTo>
                  <a:lnTo>
                    <a:pt x="46" y="629"/>
                  </a:lnTo>
                  <a:lnTo>
                    <a:pt x="34" y="626"/>
                  </a:lnTo>
                  <a:lnTo>
                    <a:pt x="25" y="622"/>
                  </a:lnTo>
                  <a:lnTo>
                    <a:pt x="11" y="607"/>
                  </a:lnTo>
                  <a:lnTo>
                    <a:pt x="3" y="602"/>
                  </a:lnTo>
                  <a:lnTo>
                    <a:pt x="1" y="590"/>
                  </a:lnTo>
                  <a:lnTo>
                    <a:pt x="0" y="582"/>
                  </a:lnTo>
                  <a:lnTo>
                    <a:pt x="0" y="576"/>
                  </a:lnTo>
                  <a:lnTo>
                    <a:pt x="4" y="572"/>
                  </a:lnTo>
                  <a:lnTo>
                    <a:pt x="11" y="570"/>
                  </a:lnTo>
                  <a:lnTo>
                    <a:pt x="18" y="567"/>
                  </a:lnTo>
                  <a:lnTo>
                    <a:pt x="25" y="563"/>
                  </a:lnTo>
                  <a:lnTo>
                    <a:pt x="31" y="559"/>
                  </a:lnTo>
                  <a:lnTo>
                    <a:pt x="33" y="551"/>
                  </a:lnTo>
                  <a:lnTo>
                    <a:pt x="21" y="551"/>
                  </a:lnTo>
                  <a:lnTo>
                    <a:pt x="14" y="553"/>
                  </a:lnTo>
                  <a:lnTo>
                    <a:pt x="10" y="550"/>
                  </a:lnTo>
                  <a:lnTo>
                    <a:pt x="10" y="546"/>
                  </a:lnTo>
                  <a:lnTo>
                    <a:pt x="13" y="540"/>
                  </a:lnTo>
                  <a:lnTo>
                    <a:pt x="15" y="537"/>
                  </a:lnTo>
                  <a:lnTo>
                    <a:pt x="15" y="534"/>
                  </a:lnTo>
                  <a:lnTo>
                    <a:pt x="17" y="533"/>
                  </a:lnTo>
                  <a:lnTo>
                    <a:pt x="15" y="531"/>
                  </a:lnTo>
                  <a:lnTo>
                    <a:pt x="15" y="527"/>
                  </a:lnTo>
                  <a:lnTo>
                    <a:pt x="17" y="524"/>
                  </a:lnTo>
                  <a:lnTo>
                    <a:pt x="23" y="519"/>
                  </a:lnTo>
                  <a:lnTo>
                    <a:pt x="24" y="516"/>
                  </a:lnTo>
                  <a:lnTo>
                    <a:pt x="24" y="511"/>
                  </a:lnTo>
                  <a:lnTo>
                    <a:pt x="23" y="510"/>
                  </a:lnTo>
                  <a:lnTo>
                    <a:pt x="21" y="510"/>
                  </a:lnTo>
                  <a:lnTo>
                    <a:pt x="18" y="507"/>
                  </a:lnTo>
                  <a:lnTo>
                    <a:pt x="18" y="506"/>
                  </a:lnTo>
                  <a:lnTo>
                    <a:pt x="17" y="504"/>
                  </a:lnTo>
                  <a:lnTo>
                    <a:pt x="18" y="501"/>
                  </a:lnTo>
                  <a:lnTo>
                    <a:pt x="20" y="497"/>
                  </a:lnTo>
                  <a:lnTo>
                    <a:pt x="23" y="494"/>
                  </a:lnTo>
                  <a:lnTo>
                    <a:pt x="27" y="493"/>
                  </a:lnTo>
                  <a:lnTo>
                    <a:pt x="41" y="493"/>
                  </a:lnTo>
                  <a:lnTo>
                    <a:pt x="44" y="491"/>
                  </a:lnTo>
                  <a:lnTo>
                    <a:pt x="48" y="490"/>
                  </a:lnTo>
                  <a:lnTo>
                    <a:pt x="54" y="488"/>
                  </a:lnTo>
                  <a:lnTo>
                    <a:pt x="63" y="483"/>
                  </a:lnTo>
                  <a:lnTo>
                    <a:pt x="70" y="476"/>
                  </a:lnTo>
                  <a:lnTo>
                    <a:pt x="79" y="470"/>
                  </a:lnTo>
                  <a:lnTo>
                    <a:pt x="89" y="470"/>
                  </a:lnTo>
                  <a:lnTo>
                    <a:pt x="96" y="471"/>
                  </a:lnTo>
                  <a:lnTo>
                    <a:pt x="101" y="473"/>
                  </a:lnTo>
                  <a:lnTo>
                    <a:pt x="104" y="470"/>
                  </a:lnTo>
                  <a:lnTo>
                    <a:pt x="107" y="465"/>
                  </a:lnTo>
                  <a:lnTo>
                    <a:pt x="110" y="460"/>
                  </a:lnTo>
                  <a:lnTo>
                    <a:pt x="113" y="457"/>
                  </a:lnTo>
                  <a:lnTo>
                    <a:pt x="117" y="454"/>
                  </a:lnTo>
                  <a:lnTo>
                    <a:pt x="122" y="453"/>
                  </a:lnTo>
                  <a:lnTo>
                    <a:pt x="127" y="450"/>
                  </a:lnTo>
                  <a:lnTo>
                    <a:pt x="130" y="445"/>
                  </a:lnTo>
                  <a:lnTo>
                    <a:pt x="133" y="443"/>
                  </a:lnTo>
                  <a:lnTo>
                    <a:pt x="134" y="438"/>
                  </a:lnTo>
                  <a:lnTo>
                    <a:pt x="142" y="431"/>
                  </a:lnTo>
                  <a:lnTo>
                    <a:pt x="144" y="430"/>
                  </a:lnTo>
                  <a:lnTo>
                    <a:pt x="157" y="430"/>
                  </a:lnTo>
                  <a:lnTo>
                    <a:pt x="162" y="425"/>
                  </a:lnTo>
                  <a:lnTo>
                    <a:pt x="162" y="424"/>
                  </a:lnTo>
                  <a:lnTo>
                    <a:pt x="166" y="415"/>
                  </a:lnTo>
                  <a:lnTo>
                    <a:pt x="172" y="412"/>
                  </a:lnTo>
                  <a:lnTo>
                    <a:pt x="176" y="412"/>
                  </a:lnTo>
                  <a:lnTo>
                    <a:pt x="177" y="414"/>
                  </a:lnTo>
                  <a:lnTo>
                    <a:pt x="185" y="414"/>
                  </a:lnTo>
                  <a:lnTo>
                    <a:pt x="187" y="412"/>
                  </a:lnTo>
                  <a:lnTo>
                    <a:pt x="195" y="405"/>
                  </a:lnTo>
                  <a:lnTo>
                    <a:pt x="199" y="405"/>
                  </a:lnTo>
                  <a:lnTo>
                    <a:pt x="202" y="404"/>
                  </a:lnTo>
                  <a:lnTo>
                    <a:pt x="206" y="404"/>
                  </a:lnTo>
                  <a:lnTo>
                    <a:pt x="209" y="402"/>
                  </a:lnTo>
                  <a:lnTo>
                    <a:pt x="213" y="400"/>
                  </a:lnTo>
                  <a:lnTo>
                    <a:pt x="216" y="395"/>
                  </a:lnTo>
                  <a:lnTo>
                    <a:pt x="220" y="387"/>
                  </a:lnTo>
                  <a:lnTo>
                    <a:pt x="226" y="377"/>
                  </a:lnTo>
                  <a:lnTo>
                    <a:pt x="229" y="367"/>
                  </a:lnTo>
                  <a:lnTo>
                    <a:pt x="230" y="361"/>
                  </a:lnTo>
                  <a:lnTo>
                    <a:pt x="226" y="354"/>
                  </a:lnTo>
                  <a:lnTo>
                    <a:pt x="218" y="347"/>
                  </a:lnTo>
                  <a:lnTo>
                    <a:pt x="208" y="341"/>
                  </a:lnTo>
                  <a:lnTo>
                    <a:pt x="199" y="334"/>
                  </a:lnTo>
                  <a:lnTo>
                    <a:pt x="205" y="325"/>
                  </a:lnTo>
                  <a:lnTo>
                    <a:pt x="213" y="318"/>
                  </a:lnTo>
                  <a:lnTo>
                    <a:pt x="222" y="314"/>
                  </a:lnTo>
                  <a:lnTo>
                    <a:pt x="230" y="306"/>
                  </a:lnTo>
                  <a:lnTo>
                    <a:pt x="240" y="295"/>
                  </a:lnTo>
                  <a:lnTo>
                    <a:pt x="246" y="283"/>
                  </a:lnTo>
                  <a:lnTo>
                    <a:pt x="253" y="273"/>
                  </a:lnTo>
                  <a:lnTo>
                    <a:pt x="263" y="268"/>
                  </a:lnTo>
                  <a:lnTo>
                    <a:pt x="278" y="261"/>
                  </a:lnTo>
                  <a:lnTo>
                    <a:pt x="291" y="255"/>
                  </a:lnTo>
                  <a:lnTo>
                    <a:pt x="292" y="248"/>
                  </a:lnTo>
                  <a:lnTo>
                    <a:pt x="292" y="229"/>
                  </a:lnTo>
                  <a:lnTo>
                    <a:pt x="289" y="222"/>
                  </a:lnTo>
                  <a:lnTo>
                    <a:pt x="282" y="216"/>
                  </a:lnTo>
                  <a:lnTo>
                    <a:pt x="273" y="213"/>
                  </a:lnTo>
                  <a:lnTo>
                    <a:pt x="263" y="210"/>
                  </a:lnTo>
                  <a:lnTo>
                    <a:pt x="255" y="207"/>
                  </a:lnTo>
                  <a:lnTo>
                    <a:pt x="251" y="202"/>
                  </a:lnTo>
                  <a:lnTo>
                    <a:pt x="240" y="182"/>
                  </a:lnTo>
                  <a:lnTo>
                    <a:pt x="235" y="169"/>
                  </a:lnTo>
                  <a:lnTo>
                    <a:pt x="229" y="154"/>
                  </a:lnTo>
                  <a:lnTo>
                    <a:pt x="222" y="142"/>
                  </a:lnTo>
                  <a:lnTo>
                    <a:pt x="219" y="127"/>
                  </a:lnTo>
                  <a:lnTo>
                    <a:pt x="222" y="113"/>
                  </a:lnTo>
                  <a:lnTo>
                    <a:pt x="230" y="111"/>
                  </a:lnTo>
                  <a:lnTo>
                    <a:pt x="240" y="109"/>
                  </a:lnTo>
                  <a:lnTo>
                    <a:pt x="266" y="100"/>
                  </a:lnTo>
                  <a:lnTo>
                    <a:pt x="275" y="96"/>
                  </a:lnTo>
                  <a:lnTo>
                    <a:pt x="279" y="93"/>
                  </a:lnTo>
                  <a:lnTo>
                    <a:pt x="278" y="86"/>
                  </a:lnTo>
                  <a:lnTo>
                    <a:pt x="278" y="81"/>
                  </a:lnTo>
                  <a:lnTo>
                    <a:pt x="275" y="76"/>
                  </a:lnTo>
                  <a:lnTo>
                    <a:pt x="272" y="76"/>
                  </a:lnTo>
                  <a:lnTo>
                    <a:pt x="271" y="74"/>
                  </a:lnTo>
                  <a:lnTo>
                    <a:pt x="265" y="74"/>
                  </a:lnTo>
                  <a:lnTo>
                    <a:pt x="263" y="73"/>
                  </a:lnTo>
                  <a:lnTo>
                    <a:pt x="262" y="70"/>
                  </a:lnTo>
                  <a:lnTo>
                    <a:pt x="261" y="66"/>
                  </a:lnTo>
                  <a:lnTo>
                    <a:pt x="261" y="63"/>
                  </a:lnTo>
                  <a:lnTo>
                    <a:pt x="262" y="58"/>
                  </a:lnTo>
                  <a:lnTo>
                    <a:pt x="255" y="51"/>
                  </a:lnTo>
                  <a:lnTo>
                    <a:pt x="253" y="47"/>
                  </a:lnTo>
                  <a:lnTo>
                    <a:pt x="253" y="44"/>
                  </a:lnTo>
                  <a:lnTo>
                    <a:pt x="255" y="41"/>
                  </a:lnTo>
                  <a:lnTo>
                    <a:pt x="258" y="40"/>
                  </a:lnTo>
                  <a:lnTo>
                    <a:pt x="259" y="37"/>
                  </a:lnTo>
                  <a:lnTo>
                    <a:pt x="262" y="35"/>
                  </a:lnTo>
                  <a:lnTo>
                    <a:pt x="262" y="30"/>
                  </a:lnTo>
                  <a:lnTo>
                    <a:pt x="259" y="18"/>
                  </a:lnTo>
                  <a:lnTo>
                    <a:pt x="259" y="10"/>
                  </a:lnTo>
                  <a:lnTo>
                    <a:pt x="263" y="4"/>
                  </a:lnTo>
                  <a:lnTo>
                    <a:pt x="272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9525">
              <a:solidFill>
                <a:srgbClr val="DEEBF7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53" name="Freeform 149"/>
            <p:cNvSpPr>
              <a:spLocks/>
            </p:cNvSpPr>
            <p:nvPr/>
          </p:nvSpPr>
          <p:spPr bwMode="auto">
            <a:xfrm>
              <a:off x="3805722" y="4905993"/>
              <a:ext cx="250660" cy="394968"/>
            </a:xfrm>
            <a:custGeom>
              <a:avLst/>
              <a:gdLst/>
              <a:ahLst/>
              <a:cxnLst>
                <a:cxn ang="0">
                  <a:pos x="73" y="14"/>
                </a:cxn>
                <a:cxn ang="0">
                  <a:pos x="86" y="29"/>
                </a:cxn>
                <a:cxn ang="0">
                  <a:pos x="100" y="27"/>
                </a:cxn>
                <a:cxn ang="0">
                  <a:pos x="112" y="14"/>
                </a:cxn>
                <a:cxn ang="0">
                  <a:pos x="116" y="13"/>
                </a:cxn>
                <a:cxn ang="0">
                  <a:pos x="119" y="17"/>
                </a:cxn>
                <a:cxn ang="0">
                  <a:pos x="135" y="24"/>
                </a:cxn>
                <a:cxn ang="0">
                  <a:pos x="142" y="30"/>
                </a:cxn>
                <a:cxn ang="0">
                  <a:pos x="149" y="60"/>
                </a:cxn>
                <a:cxn ang="0">
                  <a:pos x="155" y="80"/>
                </a:cxn>
                <a:cxn ang="0">
                  <a:pos x="155" y="97"/>
                </a:cxn>
                <a:cxn ang="0">
                  <a:pos x="152" y="120"/>
                </a:cxn>
                <a:cxn ang="0">
                  <a:pos x="162" y="145"/>
                </a:cxn>
                <a:cxn ang="0">
                  <a:pos x="155" y="151"/>
                </a:cxn>
                <a:cxn ang="0">
                  <a:pos x="143" y="156"/>
                </a:cxn>
                <a:cxn ang="0">
                  <a:pos x="139" y="171"/>
                </a:cxn>
                <a:cxn ang="0">
                  <a:pos x="133" y="172"/>
                </a:cxn>
                <a:cxn ang="0">
                  <a:pos x="130" y="173"/>
                </a:cxn>
                <a:cxn ang="0">
                  <a:pos x="132" y="176"/>
                </a:cxn>
                <a:cxn ang="0">
                  <a:pos x="133" y="182"/>
                </a:cxn>
                <a:cxn ang="0">
                  <a:pos x="115" y="188"/>
                </a:cxn>
                <a:cxn ang="0">
                  <a:pos x="102" y="205"/>
                </a:cxn>
                <a:cxn ang="0">
                  <a:pos x="83" y="205"/>
                </a:cxn>
                <a:cxn ang="0">
                  <a:pos x="77" y="214"/>
                </a:cxn>
                <a:cxn ang="0">
                  <a:pos x="73" y="225"/>
                </a:cxn>
                <a:cxn ang="0">
                  <a:pos x="57" y="232"/>
                </a:cxn>
                <a:cxn ang="0">
                  <a:pos x="44" y="228"/>
                </a:cxn>
                <a:cxn ang="0">
                  <a:pos x="22" y="231"/>
                </a:cxn>
                <a:cxn ang="0">
                  <a:pos x="19" y="241"/>
                </a:cxn>
                <a:cxn ang="0">
                  <a:pos x="12" y="247"/>
                </a:cxn>
                <a:cxn ang="0">
                  <a:pos x="6" y="239"/>
                </a:cxn>
                <a:cxn ang="0">
                  <a:pos x="4" y="229"/>
                </a:cxn>
                <a:cxn ang="0">
                  <a:pos x="0" y="211"/>
                </a:cxn>
                <a:cxn ang="0">
                  <a:pos x="6" y="201"/>
                </a:cxn>
                <a:cxn ang="0">
                  <a:pos x="12" y="196"/>
                </a:cxn>
                <a:cxn ang="0">
                  <a:pos x="27" y="194"/>
                </a:cxn>
                <a:cxn ang="0">
                  <a:pos x="49" y="176"/>
                </a:cxn>
                <a:cxn ang="0">
                  <a:pos x="56" y="158"/>
                </a:cxn>
                <a:cxn ang="0">
                  <a:pos x="50" y="153"/>
                </a:cxn>
                <a:cxn ang="0">
                  <a:pos x="43" y="145"/>
                </a:cxn>
                <a:cxn ang="0">
                  <a:pos x="49" y="136"/>
                </a:cxn>
                <a:cxn ang="0">
                  <a:pos x="55" y="126"/>
                </a:cxn>
                <a:cxn ang="0">
                  <a:pos x="53" y="119"/>
                </a:cxn>
                <a:cxn ang="0">
                  <a:pos x="46" y="110"/>
                </a:cxn>
                <a:cxn ang="0">
                  <a:pos x="47" y="103"/>
                </a:cxn>
                <a:cxn ang="0">
                  <a:pos x="56" y="100"/>
                </a:cxn>
                <a:cxn ang="0">
                  <a:pos x="62" y="99"/>
                </a:cxn>
                <a:cxn ang="0">
                  <a:pos x="65" y="87"/>
                </a:cxn>
                <a:cxn ang="0">
                  <a:pos x="67" y="80"/>
                </a:cxn>
                <a:cxn ang="0">
                  <a:pos x="76" y="70"/>
                </a:cxn>
                <a:cxn ang="0">
                  <a:pos x="72" y="69"/>
                </a:cxn>
                <a:cxn ang="0">
                  <a:pos x="65" y="67"/>
                </a:cxn>
                <a:cxn ang="0">
                  <a:pos x="60" y="67"/>
                </a:cxn>
                <a:cxn ang="0">
                  <a:pos x="55" y="66"/>
                </a:cxn>
                <a:cxn ang="0">
                  <a:pos x="53" y="50"/>
                </a:cxn>
                <a:cxn ang="0">
                  <a:pos x="66" y="34"/>
                </a:cxn>
                <a:cxn ang="0">
                  <a:pos x="60" y="23"/>
                </a:cxn>
                <a:cxn ang="0">
                  <a:pos x="60" y="9"/>
                </a:cxn>
                <a:cxn ang="0">
                  <a:pos x="67" y="0"/>
                </a:cxn>
              </a:cxnLst>
              <a:rect l="0" t="0" r="r" b="b"/>
              <a:pathLst>
                <a:path w="162" h="247">
                  <a:moveTo>
                    <a:pt x="67" y="0"/>
                  </a:moveTo>
                  <a:lnTo>
                    <a:pt x="73" y="14"/>
                  </a:lnTo>
                  <a:lnTo>
                    <a:pt x="79" y="24"/>
                  </a:lnTo>
                  <a:lnTo>
                    <a:pt x="86" y="29"/>
                  </a:lnTo>
                  <a:lnTo>
                    <a:pt x="92" y="30"/>
                  </a:lnTo>
                  <a:lnTo>
                    <a:pt x="100" y="27"/>
                  </a:lnTo>
                  <a:lnTo>
                    <a:pt x="108" y="20"/>
                  </a:lnTo>
                  <a:lnTo>
                    <a:pt x="112" y="14"/>
                  </a:lnTo>
                  <a:lnTo>
                    <a:pt x="115" y="13"/>
                  </a:lnTo>
                  <a:lnTo>
                    <a:pt x="116" y="13"/>
                  </a:lnTo>
                  <a:lnTo>
                    <a:pt x="118" y="14"/>
                  </a:lnTo>
                  <a:lnTo>
                    <a:pt x="119" y="17"/>
                  </a:lnTo>
                  <a:lnTo>
                    <a:pt x="126" y="24"/>
                  </a:lnTo>
                  <a:lnTo>
                    <a:pt x="135" y="24"/>
                  </a:lnTo>
                  <a:lnTo>
                    <a:pt x="141" y="27"/>
                  </a:lnTo>
                  <a:lnTo>
                    <a:pt x="142" y="30"/>
                  </a:lnTo>
                  <a:lnTo>
                    <a:pt x="146" y="42"/>
                  </a:lnTo>
                  <a:lnTo>
                    <a:pt x="149" y="60"/>
                  </a:lnTo>
                  <a:lnTo>
                    <a:pt x="152" y="72"/>
                  </a:lnTo>
                  <a:lnTo>
                    <a:pt x="155" y="80"/>
                  </a:lnTo>
                  <a:lnTo>
                    <a:pt x="158" y="87"/>
                  </a:lnTo>
                  <a:lnTo>
                    <a:pt x="155" y="97"/>
                  </a:lnTo>
                  <a:lnTo>
                    <a:pt x="151" y="112"/>
                  </a:lnTo>
                  <a:lnTo>
                    <a:pt x="152" y="120"/>
                  </a:lnTo>
                  <a:lnTo>
                    <a:pt x="161" y="138"/>
                  </a:lnTo>
                  <a:lnTo>
                    <a:pt x="162" y="145"/>
                  </a:lnTo>
                  <a:lnTo>
                    <a:pt x="159" y="149"/>
                  </a:lnTo>
                  <a:lnTo>
                    <a:pt x="155" y="151"/>
                  </a:lnTo>
                  <a:lnTo>
                    <a:pt x="148" y="153"/>
                  </a:lnTo>
                  <a:lnTo>
                    <a:pt x="143" y="156"/>
                  </a:lnTo>
                  <a:lnTo>
                    <a:pt x="139" y="161"/>
                  </a:lnTo>
                  <a:lnTo>
                    <a:pt x="139" y="171"/>
                  </a:lnTo>
                  <a:lnTo>
                    <a:pt x="136" y="171"/>
                  </a:lnTo>
                  <a:lnTo>
                    <a:pt x="133" y="172"/>
                  </a:lnTo>
                  <a:lnTo>
                    <a:pt x="130" y="172"/>
                  </a:lnTo>
                  <a:lnTo>
                    <a:pt x="130" y="173"/>
                  </a:lnTo>
                  <a:lnTo>
                    <a:pt x="132" y="175"/>
                  </a:lnTo>
                  <a:lnTo>
                    <a:pt x="132" y="176"/>
                  </a:lnTo>
                  <a:lnTo>
                    <a:pt x="133" y="179"/>
                  </a:lnTo>
                  <a:lnTo>
                    <a:pt x="133" y="182"/>
                  </a:lnTo>
                  <a:lnTo>
                    <a:pt x="123" y="183"/>
                  </a:lnTo>
                  <a:lnTo>
                    <a:pt x="115" y="188"/>
                  </a:lnTo>
                  <a:lnTo>
                    <a:pt x="108" y="196"/>
                  </a:lnTo>
                  <a:lnTo>
                    <a:pt x="102" y="205"/>
                  </a:lnTo>
                  <a:lnTo>
                    <a:pt x="90" y="204"/>
                  </a:lnTo>
                  <a:lnTo>
                    <a:pt x="83" y="205"/>
                  </a:lnTo>
                  <a:lnTo>
                    <a:pt x="80" y="208"/>
                  </a:lnTo>
                  <a:lnTo>
                    <a:pt x="77" y="214"/>
                  </a:lnTo>
                  <a:lnTo>
                    <a:pt x="76" y="219"/>
                  </a:lnTo>
                  <a:lnTo>
                    <a:pt x="73" y="225"/>
                  </a:lnTo>
                  <a:lnTo>
                    <a:pt x="66" y="231"/>
                  </a:lnTo>
                  <a:lnTo>
                    <a:pt x="57" y="232"/>
                  </a:lnTo>
                  <a:lnTo>
                    <a:pt x="52" y="231"/>
                  </a:lnTo>
                  <a:lnTo>
                    <a:pt x="44" y="228"/>
                  </a:lnTo>
                  <a:lnTo>
                    <a:pt x="39" y="225"/>
                  </a:lnTo>
                  <a:lnTo>
                    <a:pt x="22" y="231"/>
                  </a:lnTo>
                  <a:lnTo>
                    <a:pt x="19" y="234"/>
                  </a:lnTo>
                  <a:lnTo>
                    <a:pt x="19" y="241"/>
                  </a:lnTo>
                  <a:lnTo>
                    <a:pt x="17" y="244"/>
                  </a:lnTo>
                  <a:lnTo>
                    <a:pt x="12" y="247"/>
                  </a:lnTo>
                  <a:lnTo>
                    <a:pt x="9" y="245"/>
                  </a:lnTo>
                  <a:lnTo>
                    <a:pt x="6" y="239"/>
                  </a:lnTo>
                  <a:lnTo>
                    <a:pt x="6" y="232"/>
                  </a:lnTo>
                  <a:lnTo>
                    <a:pt x="4" y="229"/>
                  </a:lnTo>
                  <a:lnTo>
                    <a:pt x="1" y="219"/>
                  </a:lnTo>
                  <a:lnTo>
                    <a:pt x="0" y="211"/>
                  </a:lnTo>
                  <a:lnTo>
                    <a:pt x="3" y="202"/>
                  </a:lnTo>
                  <a:lnTo>
                    <a:pt x="6" y="201"/>
                  </a:lnTo>
                  <a:lnTo>
                    <a:pt x="10" y="198"/>
                  </a:lnTo>
                  <a:lnTo>
                    <a:pt x="12" y="196"/>
                  </a:lnTo>
                  <a:lnTo>
                    <a:pt x="14" y="195"/>
                  </a:lnTo>
                  <a:lnTo>
                    <a:pt x="27" y="194"/>
                  </a:lnTo>
                  <a:lnTo>
                    <a:pt x="39" y="186"/>
                  </a:lnTo>
                  <a:lnTo>
                    <a:pt x="49" y="176"/>
                  </a:lnTo>
                  <a:lnTo>
                    <a:pt x="56" y="161"/>
                  </a:lnTo>
                  <a:lnTo>
                    <a:pt x="56" y="158"/>
                  </a:lnTo>
                  <a:lnTo>
                    <a:pt x="53" y="155"/>
                  </a:lnTo>
                  <a:lnTo>
                    <a:pt x="50" y="153"/>
                  </a:lnTo>
                  <a:lnTo>
                    <a:pt x="44" y="148"/>
                  </a:lnTo>
                  <a:lnTo>
                    <a:pt x="43" y="145"/>
                  </a:lnTo>
                  <a:lnTo>
                    <a:pt x="46" y="139"/>
                  </a:lnTo>
                  <a:lnTo>
                    <a:pt x="49" y="136"/>
                  </a:lnTo>
                  <a:lnTo>
                    <a:pt x="52" y="132"/>
                  </a:lnTo>
                  <a:lnTo>
                    <a:pt x="55" y="126"/>
                  </a:lnTo>
                  <a:lnTo>
                    <a:pt x="55" y="122"/>
                  </a:lnTo>
                  <a:lnTo>
                    <a:pt x="53" y="119"/>
                  </a:lnTo>
                  <a:lnTo>
                    <a:pt x="47" y="113"/>
                  </a:lnTo>
                  <a:lnTo>
                    <a:pt x="46" y="110"/>
                  </a:lnTo>
                  <a:lnTo>
                    <a:pt x="46" y="106"/>
                  </a:lnTo>
                  <a:lnTo>
                    <a:pt x="47" y="103"/>
                  </a:lnTo>
                  <a:lnTo>
                    <a:pt x="53" y="100"/>
                  </a:lnTo>
                  <a:lnTo>
                    <a:pt x="56" y="100"/>
                  </a:lnTo>
                  <a:lnTo>
                    <a:pt x="59" y="99"/>
                  </a:lnTo>
                  <a:lnTo>
                    <a:pt x="62" y="99"/>
                  </a:lnTo>
                  <a:lnTo>
                    <a:pt x="65" y="96"/>
                  </a:lnTo>
                  <a:lnTo>
                    <a:pt x="65" y="87"/>
                  </a:lnTo>
                  <a:lnTo>
                    <a:pt x="66" y="85"/>
                  </a:lnTo>
                  <a:lnTo>
                    <a:pt x="67" y="80"/>
                  </a:lnTo>
                  <a:lnTo>
                    <a:pt x="69" y="77"/>
                  </a:lnTo>
                  <a:lnTo>
                    <a:pt x="76" y="70"/>
                  </a:lnTo>
                  <a:lnTo>
                    <a:pt x="76" y="69"/>
                  </a:lnTo>
                  <a:lnTo>
                    <a:pt x="72" y="69"/>
                  </a:lnTo>
                  <a:lnTo>
                    <a:pt x="67" y="67"/>
                  </a:lnTo>
                  <a:lnTo>
                    <a:pt x="65" y="67"/>
                  </a:lnTo>
                  <a:lnTo>
                    <a:pt x="62" y="65"/>
                  </a:lnTo>
                  <a:lnTo>
                    <a:pt x="60" y="67"/>
                  </a:lnTo>
                  <a:lnTo>
                    <a:pt x="56" y="67"/>
                  </a:lnTo>
                  <a:lnTo>
                    <a:pt x="55" y="66"/>
                  </a:lnTo>
                  <a:lnTo>
                    <a:pt x="52" y="57"/>
                  </a:lnTo>
                  <a:lnTo>
                    <a:pt x="53" y="50"/>
                  </a:lnTo>
                  <a:lnTo>
                    <a:pt x="60" y="43"/>
                  </a:lnTo>
                  <a:lnTo>
                    <a:pt x="66" y="34"/>
                  </a:lnTo>
                  <a:lnTo>
                    <a:pt x="65" y="29"/>
                  </a:lnTo>
                  <a:lnTo>
                    <a:pt x="60" y="23"/>
                  </a:lnTo>
                  <a:lnTo>
                    <a:pt x="59" y="16"/>
                  </a:lnTo>
                  <a:lnTo>
                    <a:pt x="60" y="9"/>
                  </a:lnTo>
                  <a:lnTo>
                    <a:pt x="63" y="4"/>
                  </a:lnTo>
                  <a:lnTo>
                    <a:pt x="67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9525">
              <a:solidFill>
                <a:srgbClr val="DEEBF7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54" name="Freeform 150"/>
            <p:cNvSpPr>
              <a:spLocks/>
            </p:cNvSpPr>
            <p:nvPr/>
          </p:nvSpPr>
          <p:spPr bwMode="auto">
            <a:xfrm>
              <a:off x="3284286" y="4216799"/>
              <a:ext cx="694731" cy="590053"/>
            </a:xfrm>
            <a:custGeom>
              <a:avLst/>
              <a:gdLst/>
              <a:ahLst/>
              <a:cxnLst>
                <a:cxn ang="0">
                  <a:pos x="151" y="14"/>
                </a:cxn>
                <a:cxn ang="0">
                  <a:pos x="181" y="21"/>
                </a:cxn>
                <a:cxn ang="0">
                  <a:pos x="202" y="37"/>
                </a:cxn>
                <a:cxn ang="0">
                  <a:pos x="231" y="37"/>
                </a:cxn>
                <a:cxn ang="0">
                  <a:pos x="235" y="51"/>
                </a:cxn>
                <a:cxn ang="0">
                  <a:pos x="257" y="51"/>
                </a:cxn>
                <a:cxn ang="0">
                  <a:pos x="273" y="60"/>
                </a:cxn>
                <a:cxn ang="0">
                  <a:pos x="307" y="48"/>
                </a:cxn>
                <a:cxn ang="0">
                  <a:pos x="334" y="73"/>
                </a:cxn>
                <a:cxn ang="0">
                  <a:pos x="333" y="114"/>
                </a:cxn>
                <a:cxn ang="0">
                  <a:pos x="354" y="134"/>
                </a:cxn>
                <a:cxn ang="0">
                  <a:pos x="404" y="143"/>
                </a:cxn>
                <a:cxn ang="0">
                  <a:pos x="417" y="183"/>
                </a:cxn>
                <a:cxn ang="0">
                  <a:pos x="443" y="183"/>
                </a:cxn>
                <a:cxn ang="0">
                  <a:pos x="440" y="205"/>
                </a:cxn>
                <a:cxn ang="0">
                  <a:pos x="412" y="235"/>
                </a:cxn>
                <a:cxn ang="0">
                  <a:pos x="435" y="273"/>
                </a:cxn>
                <a:cxn ang="0">
                  <a:pos x="447" y="288"/>
                </a:cxn>
                <a:cxn ang="0">
                  <a:pos x="435" y="305"/>
                </a:cxn>
                <a:cxn ang="0">
                  <a:pos x="422" y="315"/>
                </a:cxn>
                <a:cxn ang="0">
                  <a:pos x="413" y="324"/>
                </a:cxn>
                <a:cxn ang="0">
                  <a:pos x="419" y="335"/>
                </a:cxn>
                <a:cxn ang="0">
                  <a:pos x="383" y="346"/>
                </a:cxn>
                <a:cxn ang="0">
                  <a:pos x="371" y="338"/>
                </a:cxn>
                <a:cxn ang="0">
                  <a:pos x="343" y="335"/>
                </a:cxn>
                <a:cxn ang="0">
                  <a:pos x="328" y="341"/>
                </a:cxn>
                <a:cxn ang="0">
                  <a:pos x="290" y="355"/>
                </a:cxn>
                <a:cxn ang="0">
                  <a:pos x="255" y="355"/>
                </a:cxn>
                <a:cxn ang="0">
                  <a:pos x="242" y="365"/>
                </a:cxn>
                <a:cxn ang="0">
                  <a:pos x="232" y="368"/>
                </a:cxn>
                <a:cxn ang="0">
                  <a:pos x="219" y="364"/>
                </a:cxn>
                <a:cxn ang="0">
                  <a:pos x="224" y="342"/>
                </a:cxn>
                <a:cxn ang="0">
                  <a:pos x="230" y="313"/>
                </a:cxn>
                <a:cxn ang="0">
                  <a:pos x="198" y="321"/>
                </a:cxn>
                <a:cxn ang="0">
                  <a:pos x="178" y="325"/>
                </a:cxn>
                <a:cxn ang="0">
                  <a:pos x="168" y="298"/>
                </a:cxn>
                <a:cxn ang="0">
                  <a:pos x="136" y="295"/>
                </a:cxn>
                <a:cxn ang="0">
                  <a:pos x="113" y="260"/>
                </a:cxn>
                <a:cxn ang="0">
                  <a:pos x="7" y="209"/>
                </a:cxn>
                <a:cxn ang="0">
                  <a:pos x="2" y="172"/>
                </a:cxn>
                <a:cxn ang="0">
                  <a:pos x="10" y="159"/>
                </a:cxn>
                <a:cxn ang="0">
                  <a:pos x="4" y="141"/>
                </a:cxn>
                <a:cxn ang="0">
                  <a:pos x="17" y="114"/>
                </a:cxn>
                <a:cxn ang="0">
                  <a:pos x="39" y="88"/>
                </a:cxn>
                <a:cxn ang="0">
                  <a:pos x="63" y="68"/>
                </a:cxn>
                <a:cxn ang="0">
                  <a:pos x="83" y="55"/>
                </a:cxn>
                <a:cxn ang="0">
                  <a:pos x="93" y="40"/>
                </a:cxn>
                <a:cxn ang="0">
                  <a:pos x="102" y="28"/>
                </a:cxn>
                <a:cxn ang="0">
                  <a:pos x="109" y="17"/>
                </a:cxn>
              </a:cxnLst>
              <a:rect l="0" t="0" r="r" b="b"/>
              <a:pathLst>
                <a:path w="449" h="369">
                  <a:moveTo>
                    <a:pt x="131" y="0"/>
                  </a:moveTo>
                  <a:lnTo>
                    <a:pt x="133" y="0"/>
                  </a:lnTo>
                  <a:lnTo>
                    <a:pt x="138" y="1"/>
                  </a:lnTo>
                  <a:lnTo>
                    <a:pt x="151" y="14"/>
                  </a:lnTo>
                  <a:lnTo>
                    <a:pt x="154" y="15"/>
                  </a:lnTo>
                  <a:lnTo>
                    <a:pt x="164" y="20"/>
                  </a:lnTo>
                  <a:lnTo>
                    <a:pt x="179" y="20"/>
                  </a:lnTo>
                  <a:lnTo>
                    <a:pt x="181" y="21"/>
                  </a:lnTo>
                  <a:lnTo>
                    <a:pt x="184" y="27"/>
                  </a:lnTo>
                  <a:lnTo>
                    <a:pt x="185" y="31"/>
                  </a:lnTo>
                  <a:lnTo>
                    <a:pt x="189" y="34"/>
                  </a:lnTo>
                  <a:lnTo>
                    <a:pt x="202" y="37"/>
                  </a:lnTo>
                  <a:lnTo>
                    <a:pt x="219" y="37"/>
                  </a:lnTo>
                  <a:lnTo>
                    <a:pt x="225" y="35"/>
                  </a:lnTo>
                  <a:lnTo>
                    <a:pt x="230" y="37"/>
                  </a:lnTo>
                  <a:lnTo>
                    <a:pt x="231" y="37"/>
                  </a:lnTo>
                  <a:lnTo>
                    <a:pt x="231" y="44"/>
                  </a:lnTo>
                  <a:lnTo>
                    <a:pt x="232" y="47"/>
                  </a:lnTo>
                  <a:lnTo>
                    <a:pt x="232" y="50"/>
                  </a:lnTo>
                  <a:lnTo>
                    <a:pt x="235" y="51"/>
                  </a:lnTo>
                  <a:lnTo>
                    <a:pt x="244" y="51"/>
                  </a:lnTo>
                  <a:lnTo>
                    <a:pt x="248" y="50"/>
                  </a:lnTo>
                  <a:lnTo>
                    <a:pt x="252" y="50"/>
                  </a:lnTo>
                  <a:lnTo>
                    <a:pt x="257" y="51"/>
                  </a:lnTo>
                  <a:lnTo>
                    <a:pt x="261" y="60"/>
                  </a:lnTo>
                  <a:lnTo>
                    <a:pt x="262" y="61"/>
                  </a:lnTo>
                  <a:lnTo>
                    <a:pt x="265" y="63"/>
                  </a:lnTo>
                  <a:lnTo>
                    <a:pt x="273" y="60"/>
                  </a:lnTo>
                  <a:lnTo>
                    <a:pt x="283" y="54"/>
                  </a:lnTo>
                  <a:lnTo>
                    <a:pt x="293" y="50"/>
                  </a:lnTo>
                  <a:lnTo>
                    <a:pt x="300" y="47"/>
                  </a:lnTo>
                  <a:lnTo>
                    <a:pt x="307" y="48"/>
                  </a:lnTo>
                  <a:lnTo>
                    <a:pt x="314" y="53"/>
                  </a:lnTo>
                  <a:lnTo>
                    <a:pt x="320" y="57"/>
                  </a:lnTo>
                  <a:lnTo>
                    <a:pt x="328" y="57"/>
                  </a:lnTo>
                  <a:lnTo>
                    <a:pt x="334" y="73"/>
                  </a:lnTo>
                  <a:lnTo>
                    <a:pt x="338" y="87"/>
                  </a:lnTo>
                  <a:lnTo>
                    <a:pt x="340" y="97"/>
                  </a:lnTo>
                  <a:lnTo>
                    <a:pt x="338" y="103"/>
                  </a:lnTo>
                  <a:lnTo>
                    <a:pt x="333" y="114"/>
                  </a:lnTo>
                  <a:lnTo>
                    <a:pt x="331" y="120"/>
                  </a:lnTo>
                  <a:lnTo>
                    <a:pt x="334" y="127"/>
                  </a:lnTo>
                  <a:lnTo>
                    <a:pt x="343" y="133"/>
                  </a:lnTo>
                  <a:lnTo>
                    <a:pt x="354" y="134"/>
                  </a:lnTo>
                  <a:lnTo>
                    <a:pt x="367" y="136"/>
                  </a:lnTo>
                  <a:lnTo>
                    <a:pt x="381" y="136"/>
                  </a:lnTo>
                  <a:lnTo>
                    <a:pt x="393" y="137"/>
                  </a:lnTo>
                  <a:lnTo>
                    <a:pt x="404" y="143"/>
                  </a:lnTo>
                  <a:lnTo>
                    <a:pt x="410" y="150"/>
                  </a:lnTo>
                  <a:lnTo>
                    <a:pt x="413" y="157"/>
                  </a:lnTo>
                  <a:lnTo>
                    <a:pt x="413" y="174"/>
                  </a:lnTo>
                  <a:lnTo>
                    <a:pt x="417" y="183"/>
                  </a:lnTo>
                  <a:lnTo>
                    <a:pt x="422" y="186"/>
                  </a:lnTo>
                  <a:lnTo>
                    <a:pt x="427" y="186"/>
                  </a:lnTo>
                  <a:lnTo>
                    <a:pt x="436" y="184"/>
                  </a:lnTo>
                  <a:lnTo>
                    <a:pt x="443" y="183"/>
                  </a:lnTo>
                  <a:lnTo>
                    <a:pt x="445" y="189"/>
                  </a:lnTo>
                  <a:lnTo>
                    <a:pt x="446" y="199"/>
                  </a:lnTo>
                  <a:lnTo>
                    <a:pt x="445" y="206"/>
                  </a:lnTo>
                  <a:lnTo>
                    <a:pt x="440" y="205"/>
                  </a:lnTo>
                  <a:lnTo>
                    <a:pt x="429" y="205"/>
                  </a:lnTo>
                  <a:lnTo>
                    <a:pt x="422" y="210"/>
                  </a:lnTo>
                  <a:lnTo>
                    <a:pt x="414" y="222"/>
                  </a:lnTo>
                  <a:lnTo>
                    <a:pt x="412" y="235"/>
                  </a:lnTo>
                  <a:lnTo>
                    <a:pt x="410" y="246"/>
                  </a:lnTo>
                  <a:lnTo>
                    <a:pt x="412" y="258"/>
                  </a:lnTo>
                  <a:lnTo>
                    <a:pt x="424" y="268"/>
                  </a:lnTo>
                  <a:lnTo>
                    <a:pt x="435" y="273"/>
                  </a:lnTo>
                  <a:lnTo>
                    <a:pt x="443" y="276"/>
                  </a:lnTo>
                  <a:lnTo>
                    <a:pt x="447" y="279"/>
                  </a:lnTo>
                  <a:lnTo>
                    <a:pt x="449" y="283"/>
                  </a:lnTo>
                  <a:lnTo>
                    <a:pt x="447" y="288"/>
                  </a:lnTo>
                  <a:lnTo>
                    <a:pt x="445" y="293"/>
                  </a:lnTo>
                  <a:lnTo>
                    <a:pt x="442" y="295"/>
                  </a:lnTo>
                  <a:lnTo>
                    <a:pt x="436" y="301"/>
                  </a:lnTo>
                  <a:lnTo>
                    <a:pt x="435" y="305"/>
                  </a:lnTo>
                  <a:lnTo>
                    <a:pt x="432" y="309"/>
                  </a:lnTo>
                  <a:lnTo>
                    <a:pt x="429" y="311"/>
                  </a:lnTo>
                  <a:lnTo>
                    <a:pt x="424" y="313"/>
                  </a:lnTo>
                  <a:lnTo>
                    <a:pt x="422" y="315"/>
                  </a:lnTo>
                  <a:lnTo>
                    <a:pt x="417" y="316"/>
                  </a:lnTo>
                  <a:lnTo>
                    <a:pt x="414" y="318"/>
                  </a:lnTo>
                  <a:lnTo>
                    <a:pt x="413" y="321"/>
                  </a:lnTo>
                  <a:lnTo>
                    <a:pt x="413" y="324"/>
                  </a:lnTo>
                  <a:lnTo>
                    <a:pt x="414" y="325"/>
                  </a:lnTo>
                  <a:lnTo>
                    <a:pt x="417" y="331"/>
                  </a:lnTo>
                  <a:lnTo>
                    <a:pt x="419" y="332"/>
                  </a:lnTo>
                  <a:lnTo>
                    <a:pt x="419" y="335"/>
                  </a:lnTo>
                  <a:lnTo>
                    <a:pt x="416" y="338"/>
                  </a:lnTo>
                  <a:lnTo>
                    <a:pt x="402" y="344"/>
                  </a:lnTo>
                  <a:lnTo>
                    <a:pt x="387" y="348"/>
                  </a:lnTo>
                  <a:lnTo>
                    <a:pt x="383" y="346"/>
                  </a:lnTo>
                  <a:lnTo>
                    <a:pt x="377" y="344"/>
                  </a:lnTo>
                  <a:lnTo>
                    <a:pt x="376" y="341"/>
                  </a:lnTo>
                  <a:lnTo>
                    <a:pt x="374" y="339"/>
                  </a:lnTo>
                  <a:lnTo>
                    <a:pt x="371" y="338"/>
                  </a:lnTo>
                  <a:lnTo>
                    <a:pt x="369" y="338"/>
                  </a:lnTo>
                  <a:lnTo>
                    <a:pt x="363" y="341"/>
                  </a:lnTo>
                  <a:lnTo>
                    <a:pt x="357" y="341"/>
                  </a:lnTo>
                  <a:lnTo>
                    <a:pt x="343" y="335"/>
                  </a:lnTo>
                  <a:lnTo>
                    <a:pt x="331" y="335"/>
                  </a:lnTo>
                  <a:lnTo>
                    <a:pt x="330" y="336"/>
                  </a:lnTo>
                  <a:lnTo>
                    <a:pt x="330" y="338"/>
                  </a:lnTo>
                  <a:lnTo>
                    <a:pt x="328" y="341"/>
                  </a:lnTo>
                  <a:lnTo>
                    <a:pt x="326" y="342"/>
                  </a:lnTo>
                  <a:lnTo>
                    <a:pt x="321" y="345"/>
                  </a:lnTo>
                  <a:lnTo>
                    <a:pt x="305" y="352"/>
                  </a:lnTo>
                  <a:lnTo>
                    <a:pt x="290" y="355"/>
                  </a:lnTo>
                  <a:lnTo>
                    <a:pt x="277" y="356"/>
                  </a:lnTo>
                  <a:lnTo>
                    <a:pt x="262" y="359"/>
                  </a:lnTo>
                  <a:lnTo>
                    <a:pt x="257" y="356"/>
                  </a:lnTo>
                  <a:lnTo>
                    <a:pt x="255" y="355"/>
                  </a:lnTo>
                  <a:lnTo>
                    <a:pt x="252" y="355"/>
                  </a:lnTo>
                  <a:lnTo>
                    <a:pt x="250" y="356"/>
                  </a:lnTo>
                  <a:lnTo>
                    <a:pt x="248" y="359"/>
                  </a:lnTo>
                  <a:lnTo>
                    <a:pt x="242" y="365"/>
                  </a:lnTo>
                  <a:lnTo>
                    <a:pt x="238" y="367"/>
                  </a:lnTo>
                  <a:lnTo>
                    <a:pt x="235" y="367"/>
                  </a:lnTo>
                  <a:lnTo>
                    <a:pt x="234" y="368"/>
                  </a:lnTo>
                  <a:lnTo>
                    <a:pt x="232" y="368"/>
                  </a:lnTo>
                  <a:lnTo>
                    <a:pt x="231" y="369"/>
                  </a:lnTo>
                  <a:lnTo>
                    <a:pt x="225" y="369"/>
                  </a:lnTo>
                  <a:lnTo>
                    <a:pt x="222" y="368"/>
                  </a:lnTo>
                  <a:lnTo>
                    <a:pt x="219" y="364"/>
                  </a:lnTo>
                  <a:lnTo>
                    <a:pt x="221" y="361"/>
                  </a:lnTo>
                  <a:lnTo>
                    <a:pt x="224" y="358"/>
                  </a:lnTo>
                  <a:lnTo>
                    <a:pt x="225" y="351"/>
                  </a:lnTo>
                  <a:lnTo>
                    <a:pt x="224" y="342"/>
                  </a:lnTo>
                  <a:lnTo>
                    <a:pt x="224" y="336"/>
                  </a:lnTo>
                  <a:lnTo>
                    <a:pt x="228" y="329"/>
                  </a:lnTo>
                  <a:lnTo>
                    <a:pt x="231" y="321"/>
                  </a:lnTo>
                  <a:lnTo>
                    <a:pt x="230" y="313"/>
                  </a:lnTo>
                  <a:lnTo>
                    <a:pt x="225" y="315"/>
                  </a:lnTo>
                  <a:lnTo>
                    <a:pt x="218" y="319"/>
                  </a:lnTo>
                  <a:lnTo>
                    <a:pt x="208" y="322"/>
                  </a:lnTo>
                  <a:lnTo>
                    <a:pt x="198" y="321"/>
                  </a:lnTo>
                  <a:lnTo>
                    <a:pt x="194" y="321"/>
                  </a:lnTo>
                  <a:lnTo>
                    <a:pt x="189" y="322"/>
                  </a:lnTo>
                  <a:lnTo>
                    <a:pt x="184" y="325"/>
                  </a:lnTo>
                  <a:lnTo>
                    <a:pt x="178" y="325"/>
                  </a:lnTo>
                  <a:lnTo>
                    <a:pt x="174" y="321"/>
                  </a:lnTo>
                  <a:lnTo>
                    <a:pt x="171" y="313"/>
                  </a:lnTo>
                  <a:lnTo>
                    <a:pt x="169" y="306"/>
                  </a:lnTo>
                  <a:lnTo>
                    <a:pt x="168" y="298"/>
                  </a:lnTo>
                  <a:lnTo>
                    <a:pt x="162" y="292"/>
                  </a:lnTo>
                  <a:lnTo>
                    <a:pt x="151" y="291"/>
                  </a:lnTo>
                  <a:lnTo>
                    <a:pt x="142" y="293"/>
                  </a:lnTo>
                  <a:lnTo>
                    <a:pt x="136" y="295"/>
                  </a:lnTo>
                  <a:lnTo>
                    <a:pt x="131" y="293"/>
                  </a:lnTo>
                  <a:lnTo>
                    <a:pt x="123" y="285"/>
                  </a:lnTo>
                  <a:lnTo>
                    <a:pt x="118" y="272"/>
                  </a:lnTo>
                  <a:lnTo>
                    <a:pt x="113" y="260"/>
                  </a:lnTo>
                  <a:lnTo>
                    <a:pt x="89" y="243"/>
                  </a:lnTo>
                  <a:lnTo>
                    <a:pt x="63" y="227"/>
                  </a:lnTo>
                  <a:lnTo>
                    <a:pt x="36" y="216"/>
                  </a:lnTo>
                  <a:lnTo>
                    <a:pt x="7" y="209"/>
                  </a:lnTo>
                  <a:lnTo>
                    <a:pt x="4" y="199"/>
                  </a:lnTo>
                  <a:lnTo>
                    <a:pt x="2" y="190"/>
                  </a:lnTo>
                  <a:lnTo>
                    <a:pt x="0" y="183"/>
                  </a:lnTo>
                  <a:lnTo>
                    <a:pt x="2" y="172"/>
                  </a:lnTo>
                  <a:lnTo>
                    <a:pt x="4" y="164"/>
                  </a:lnTo>
                  <a:lnTo>
                    <a:pt x="6" y="162"/>
                  </a:lnTo>
                  <a:lnTo>
                    <a:pt x="9" y="160"/>
                  </a:lnTo>
                  <a:lnTo>
                    <a:pt x="10" y="159"/>
                  </a:lnTo>
                  <a:lnTo>
                    <a:pt x="12" y="153"/>
                  </a:lnTo>
                  <a:lnTo>
                    <a:pt x="9" y="147"/>
                  </a:lnTo>
                  <a:lnTo>
                    <a:pt x="6" y="144"/>
                  </a:lnTo>
                  <a:lnTo>
                    <a:pt x="4" y="141"/>
                  </a:lnTo>
                  <a:lnTo>
                    <a:pt x="4" y="139"/>
                  </a:lnTo>
                  <a:lnTo>
                    <a:pt x="7" y="130"/>
                  </a:lnTo>
                  <a:lnTo>
                    <a:pt x="12" y="121"/>
                  </a:lnTo>
                  <a:lnTo>
                    <a:pt x="17" y="114"/>
                  </a:lnTo>
                  <a:lnTo>
                    <a:pt x="19" y="104"/>
                  </a:lnTo>
                  <a:lnTo>
                    <a:pt x="32" y="100"/>
                  </a:lnTo>
                  <a:lnTo>
                    <a:pt x="35" y="97"/>
                  </a:lnTo>
                  <a:lnTo>
                    <a:pt x="39" y="88"/>
                  </a:lnTo>
                  <a:lnTo>
                    <a:pt x="43" y="77"/>
                  </a:lnTo>
                  <a:lnTo>
                    <a:pt x="47" y="68"/>
                  </a:lnTo>
                  <a:lnTo>
                    <a:pt x="55" y="67"/>
                  </a:lnTo>
                  <a:lnTo>
                    <a:pt x="63" y="68"/>
                  </a:lnTo>
                  <a:lnTo>
                    <a:pt x="70" y="68"/>
                  </a:lnTo>
                  <a:lnTo>
                    <a:pt x="78" y="66"/>
                  </a:lnTo>
                  <a:lnTo>
                    <a:pt x="80" y="60"/>
                  </a:lnTo>
                  <a:lnTo>
                    <a:pt x="83" y="55"/>
                  </a:lnTo>
                  <a:lnTo>
                    <a:pt x="85" y="51"/>
                  </a:lnTo>
                  <a:lnTo>
                    <a:pt x="86" y="48"/>
                  </a:lnTo>
                  <a:lnTo>
                    <a:pt x="90" y="44"/>
                  </a:lnTo>
                  <a:lnTo>
                    <a:pt x="93" y="40"/>
                  </a:lnTo>
                  <a:lnTo>
                    <a:pt x="98" y="37"/>
                  </a:lnTo>
                  <a:lnTo>
                    <a:pt x="101" y="33"/>
                  </a:lnTo>
                  <a:lnTo>
                    <a:pt x="102" y="30"/>
                  </a:lnTo>
                  <a:lnTo>
                    <a:pt x="102" y="28"/>
                  </a:lnTo>
                  <a:lnTo>
                    <a:pt x="103" y="24"/>
                  </a:lnTo>
                  <a:lnTo>
                    <a:pt x="103" y="23"/>
                  </a:lnTo>
                  <a:lnTo>
                    <a:pt x="105" y="20"/>
                  </a:lnTo>
                  <a:lnTo>
                    <a:pt x="109" y="17"/>
                  </a:lnTo>
                  <a:lnTo>
                    <a:pt x="112" y="15"/>
                  </a:lnTo>
                  <a:lnTo>
                    <a:pt x="121" y="10"/>
                  </a:lnTo>
                  <a:lnTo>
                    <a:pt x="131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9525">
              <a:solidFill>
                <a:srgbClr val="DEEBF7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55" name="Freeform 151"/>
            <p:cNvSpPr>
              <a:spLocks/>
            </p:cNvSpPr>
            <p:nvPr/>
          </p:nvSpPr>
          <p:spPr bwMode="auto">
            <a:xfrm>
              <a:off x="904560" y="4504630"/>
              <a:ext cx="246018" cy="390170"/>
            </a:xfrm>
            <a:custGeom>
              <a:avLst/>
              <a:gdLst/>
              <a:ahLst/>
              <a:cxnLst>
                <a:cxn ang="0">
                  <a:pos x="100" y="0"/>
                </a:cxn>
                <a:cxn ang="0">
                  <a:pos x="119" y="4"/>
                </a:cxn>
                <a:cxn ang="0">
                  <a:pos x="141" y="12"/>
                </a:cxn>
                <a:cxn ang="0">
                  <a:pos x="156" y="37"/>
                </a:cxn>
                <a:cxn ang="0">
                  <a:pos x="146" y="53"/>
                </a:cxn>
                <a:cxn ang="0">
                  <a:pos x="135" y="62"/>
                </a:cxn>
                <a:cxn ang="0">
                  <a:pos x="141" y="75"/>
                </a:cxn>
                <a:cxn ang="0">
                  <a:pos x="138" y="95"/>
                </a:cxn>
                <a:cxn ang="0">
                  <a:pos x="119" y="113"/>
                </a:cxn>
                <a:cxn ang="0">
                  <a:pos x="119" y="116"/>
                </a:cxn>
                <a:cxn ang="0">
                  <a:pos x="136" y="115"/>
                </a:cxn>
                <a:cxn ang="0">
                  <a:pos x="142" y="119"/>
                </a:cxn>
                <a:cxn ang="0">
                  <a:pos x="120" y="126"/>
                </a:cxn>
                <a:cxn ang="0">
                  <a:pos x="115" y="136"/>
                </a:cxn>
                <a:cxn ang="0">
                  <a:pos x="110" y="144"/>
                </a:cxn>
                <a:cxn ang="0">
                  <a:pos x="93" y="149"/>
                </a:cxn>
                <a:cxn ang="0">
                  <a:pos x="93" y="159"/>
                </a:cxn>
                <a:cxn ang="0">
                  <a:pos x="92" y="171"/>
                </a:cxn>
                <a:cxn ang="0">
                  <a:pos x="89" y="188"/>
                </a:cxn>
                <a:cxn ang="0">
                  <a:pos x="86" y="204"/>
                </a:cxn>
                <a:cxn ang="0">
                  <a:pos x="82" y="244"/>
                </a:cxn>
                <a:cxn ang="0">
                  <a:pos x="49" y="242"/>
                </a:cxn>
                <a:cxn ang="0">
                  <a:pos x="27" y="237"/>
                </a:cxn>
                <a:cxn ang="0">
                  <a:pos x="19" y="222"/>
                </a:cxn>
                <a:cxn ang="0">
                  <a:pos x="17" y="192"/>
                </a:cxn>
                <a:cxn ang="0">
                  <a:pos x="13" y="164"/>
                </a:cxn>
                <a:cxn ang="0">
                  <a:pos x="3" y="142"/>
                </a:cxn>
                <a:cxn ang="0">
                  <a:pos x="0" y="122"/>
                </a:cxn>
                <a:cxn ang="0">
                  <a:pos x="4" y="111"/>
                </a:cxn>
                <a:cxn ang="0">
                  <a:pos x="1" y="98"/>
                </a:cxn>
                <a:cxn ang="0">
                  <a:pos x="9" y="106"/>
                </a:cxn>
                <a:cxn ang="0">
                  <a:pos x="20" y="113"/>
                </a:cxn>
                <a:cxn ang="0">
                  <a:pos x="39" y="111"/>
                </a:cxn>
                <a:cxn ang="0">
                  <a:pos x="47" y="109"/>
                </a:cxn>
                <a:cxn ang="0">
                  <a:pos x="52" y="113"/>
                </a:cxn>
                <a:cxn ang="0">
                  <a:pos x="57" y="118"/>
                </a:cxn>
                <a:cxn ang="0">
                  <a:pos x="65" y="108"/>
                </a:cxn>
                <a:cxn ang="0">
                  <a:pos x="70" y="95"/>
                </a:cxn>
                <a:cxn ang="0">
                  <a:pos x="89" y="88"/>
                </a:cxn>
                <a:cxn ang="0">
                  <a:pos x="106" y="78"/>
                </a:cxn>
                <a:cxn ang="0">
                  <a:pos x="108" y="69"/>
                </a:cxn>
                <a:cxn ang="0">
                  <a:pos x="102" y="65"/>
                </a:cxn>
                <a:cxn ang="0">
                  <a:pos x="95" y="66"/>
                </a:cxn>
                <a:cxn ang="0">
                  <a:pos x="85" y="65"/>
                </a:cxn>
                <a:cxn ang="0">
                  <a:pos x="82" y="60"/>
                </a:cxn>
                <a:cxn ang="0">
                  <a:pos x="86" y="55"/>
                </a:cxn>
                <a:cxn ang="0">
                  <a:pos x="88" y="52"/>
                </a:cxn>
                <a:cxn ang="0">
                  <a:pos x="83" y="45"/>
                </a:cxn>
                <a:cxn ang="0">
                  <a:pos x="75" y="39"/>
                </a:cxn>
                <a:cxn ang="0">
                  <a:pos x="82" y="37"/>
                </a:cxn>
                <a:cxn ang="0">
                  <a:pos x="86" y="35"/>
                </a:cxn>
                <a:cxn ang="0">
                  <a:pos x="83" y="27"/>
                </a:cxn>
                <a:cxn ang="0">
                  <a:pos x="79" y="22"/>
                </a:cxn>
                <a:cxn ang="0">
                  <a:pos x="70" y="19"/>
                </a:cxn>
                <a:cxn ang="0">
                  <a:pos x="67" y="15"/>
                </a:cxn>
                <a:cxn ang="0">
                  <a:pos x="82" y="16"/>
                </a:cxn>
                <a:cxn ang="0">
                  <a:pos x="96" y="19"/>
                </a:cxn>
                <a:cxn ang="0">
                  <a:pos x="95" y="15"/>
                </a:cxn>
                <a:cxn ang="0">
                  <a:pos x="90" y="3"/>
                </a:cxn>
              </a:cxnLst>
              <a:rect l="0" t="0" r="r" b="b"/>
              <a:pathLst>
                <a:path w="159" h="244">
                  <a:moveTo>
                    <a:pt x="93" y="0"/>
                  </a:moveTo>
                  <a:lnTo>
                    <a:pt x="100" y="0"/>
                  </a:lnTo>
                  <a:lnTo>
                    <a:pt x="109" y="2"/>
                  </a:lnTo>
                  <a:lnTo>
                    <a:pt x="119" y="4"/>
                  </a:lnTo>
                  <a:lnTo>
                    <a:pt x="131" y="3"/>
                  </a:lnTo>
                  <a:lnTo>
                    <a:pt x="141" y="12"/>
                  </a:lnTo>
                  <a:lnTo>
                    <a:pt x="149" y="23"/>
                  </a:lnTo>
                  <a:lnTo>
                    <a:pt x="156" y="37"/>
                  </a:lnTo>
                  <a:lnTo>
                    <a:pt x="159" y="52"/>
                  </a:lnTo>
                  <a:lnTo>
                    <a:pt x="146" y="53"/>
                  </a:lnTo>
                  <a:lnTo>
                    <a:pt x="136" y="53"/>
                  </a:lnTo>
                  <a:lnTo>
                    <a:pt x="135" y="62"/>
                  </a:lnTo>
                  <a:lnTo>
                    <a:pt x="136" y="69"/>
                  </a:lnTo>
                  <a:lnTo>
                    <a:pt x="141" y="75"/>
                  </a:lnTo>
                  <a:lnTo>
                    <a:pt x="142" y="80"/>
                  </a:lnTo>
                  <a:lnTo>
                    <a:pt x="138" y="95"/>
                  </a:lnTo>
                  <a:lnTo>
                    <a:pt x="129" y="113"/>
                  </a:lnTo>
                  <a:lnTo>
                    <a:pt x="119" y="113"/>
                  </a:lnTo>
                  <a:lnTo>
                    <a:pt x="118" y="115"/>
                  </a:lnTo>
                  <a:lnTo>
                    <a:pt x="119" y="116"/>
                  </a:lnTo>
                  <a:lnTo>
                    <a:pt x="128" y="116"/>
                  </a:lnTo>
                  <a:lnTo>
                    <a:pt x="136" y="115"/>
                  </a:lnTo>
                  <a:lnTo>
                    <a:pt x="141" y="116"/>
                  </a:lnTo>
                  <a:lnTo>
                    <a:pt x="142" y="119"/>
                  </a:lnTo>
                  <a:lnTo>
                    <a:pt x="129" y="122"/>
                  </a:lnTo>
                  <a:lnTo>
                    <a:pt x="120" y="126"/>
                  </a:lnTo>
                  <a:lnTo>
                    <a:pt x="118" y="132"/>
                  </a:lnTo>
                  <a:lnTo>
                    <a:pt x="115" y="136"/>
                  </a:lnTo>
                  <a:lnTo>
                    <a:pt x="113" y="141"/>
                  </a:lnTo>
                  <a:lnTo>
                    <a:pt x="110" y="144"/>
                  </a:lnTo>
                  <a:lnTo>
                    <a:pt x="105" y="144"/>
                  </a:lnTo>
                  <a:lnTo>
                    <a:pt x="93" y="149"/>
                  </a:lnTo>
                  <a:lnTo>
                    <a:pt x="92" y="155"/>
                  </a:lnTo>
                  <a:lnTo>
                    <a:pt x="93" y="159"/>
                  </a:lnTo>
                  <a:lnTo>
                    <a:pt x="93" y="165"/>
                  </a:lnTo>
                  <a:lnTo>
                    <a:pt x="92" y="171"/>
                  </a:lnTo>
                  <a:lnTo>
                    <a:pt x="88" y="179"/>
                  </a:lnTo>
                  <a:lnTo>
                    <a:pt x="89" y="188"/>
                  </a:lnTo>
                  <a:lnTo>
                    <a:pt x="88" y="195"/>
                  </a:lnTo>
                  <a:lnTo>
                    <a:pt x="86" y="204"/>
                  </a:lnTo>
                  <a:lnTo>
                    <a:pt x="85" y="222"/>
                  </a:lnTo>
                  <a:lnTo>
                    <a:pt x="82" y="244"/>
                  </a:lnTo>
                  <a:lnTo>
                    <a:pt x="72" y="242"/>
                  </a:lnTo>
                  <a:lnTo>
                    <a:pt x="49" y="242"/>
                  </a:lnTo>
                  <a:lnTo>
                    <a:pt x="37" y="240"/>
                  </a:lnTo>
                  <a:lnTo>
                    <a:pt x="27" y="237"/>
                  </a:lnTo>
                  <a:lnTo>
                    <a:pt x="22" y="231"/>
                  </a:lnTo>
                  <a:lnTo>
                    <a:pt x="19" y="222"/>
                  </a:lnTo>
                  <a:lnTo>
                    <a:pt x="17" y="207"/>
                  </a:lnTo>
                  <a:lnTo>
                    <a:pt x="17" y="192"/>
                  </a:lnTo>
                  <a:lnTo>
                    <a:pt x="16" y="176"/>
                  </a:lnTo>
                  <a:lnTo>
                    <a:pt x="13" y="164"/>
                  </a:lnTo>
                  <a:lnTo>
                    <a:pt x="7" y="152"/>
                  </a:lnTo>
                  <a:lnTo>
                    <a:pt x="3" y="142"/>
                  </a:lnTo>
                  <a:lnTo>
                    <a:pt x="0" y="132"/>
                  </a:lnTo>
                  <a:lnTo>
                    <a:pt x="0" y="122"/>
                  </a:lnTo>
                  <a:lnTo>
                    <a:pt x="7" y="115"/>
                  </a:lnTo>
                  <a:lnTo>
                    <a:pt x="4" y="111"/>
                  </a:lnTo>
                  <a:lnTo>
                    <a:pt x="3" y="105"/>
                  </a:lnTo>
                  <a:lnTo>
                    <a:pt x="1" y="98"/>
                  </a:lnTo>
                  <a:lnTo>
                    <a:pt x="4" y="102"/>
                  </a:lnTo>
                  <a:lnTo>
                    <a:pt x="9" y="106"/>
                  </a:lnTo>
                  <a:lnTo>
                    <a:pt x="14" y="111"/>
                  </a:lnTo>
                  <a:lnTo>
                    <a:pt x="20" y="113"/>
                  </a:lnTo>
                  <a:lnTo>
                    <a:pt x="30" y="115"/>
                  </a:lnTo>
                  <a:lnTo>
                    <a:pt x="39" y="111"/>
                  </a:lnTo>
                  <a:lnTo>
                    <a:pt x="44" y="106"/>
                  </a:lnTo>
                  <a:lnTo>
                    <a:pt x="47" y="109"/>
                  </a:lnTo>
                  <a:lnTo>
                    <a:pt x="50" y="111"/>
                  </a:lnTo>
                  <a:lnTo>
                    <a:pt x="52" y="113"/>
                  </a:lnTo>
                  <a:lnTo>
                    <a:pt x="55" y="116"/>
                  </a:lnTo>
                  <a:lnTo>
                    <a:pt x="57" y="118"/>
                  </a:lnTo>
                  <a:lnTo>
                    <a:pt x="62" y="113"/>
                  </a:lnTo>
                  <a:lnTo>
                    <a:pt x="65" y="108"/>
                  </a:lnTo>
                  <a:lnTo>
                    <a:pt x="67" y="101"/>
                  </a:lnTo>
                  <a:lnTo>
                    <a:pt x="70" y="95"/>
                  </a:lnTo>
                  <a:lnTo>
                    <a:pt x="76" y="89"/>
                  </a:lnTo>
                  <a:lnTo>
                    <a:pt x="89" y="88"/>
                  </a:lnTo>
                  <a:lnTo>
                    <a:pt x="99" y="83"/>
                  </a:lnTo>
                  <a:lnTo>
                    <a:pt x="106" y="78"/>
                  </a:lnTo>
                  <a:lnTo>
                    <a:pt x="108" y="72"/>
                  </a:lnTo>
                  <a:lnTo>
                    <a:pt x="108" y="69"/>
                  </a:lnTo>
                  <a:lnTo>
                    <a:pt x="105" y="66"/>
                  </a:lnTo>
                  <a:lnTo>
                    <a:pt x="102" y="65"/>
                  </a:lnTo>
                  <a:lnTo>
                    <a:pt x="99" y="65"/>
                  </a:lnTo>
                  <a:lnTo>
                    <a:pt x="95" y="66"/>
                  </a:lnTo>
                  <a:lnTo>
                    <a:pt x="89" y="68"/>
                  </a:lnTo>
                  <a:lnTo>
                    <a:pt x="85" y="65"/>
                  </a:lnTo>
                  <a:lnTo>
                    <a:pt x="83" y="62"/>
                  </a:lnTo>
                  <a:lnTo>
                    <a:pt x="82" y="60"/>
                  </a:lnTo>
                  <a:lnTo>
                    <a:pt x="82" y="59"/>
                  </a:lnTo>
                  <a:lnTo>
                    <a:pt x="86" y="55"/>
                  </a:lnTo>
                  <a:lnTo>
                    <a:pt x="86" y="53"/>
                  </a:lnTo>
                  <a:lnTo>
                    <a:pt x="88" y="52"/>
                  </a:lnTo>
                  <a:lnTo>
                    <a:pt x="88" y="49"/>
                  </a:lnTo>
                  <a:lnTo>
                    <a:pt x="83" y="45"/>
                  </a:lnTo>
                  <a:lnTo>
                    <a:pt x="77" y="42"/>
                  </a:lnTo>
                  <a:lnTo>
                    <a:pt x="75" y="39"/>
                  </a:lnTo>
                  <a:lnTo>
                    <a:pt x="77" y="37"/>
                  </a:lnTo>
                  <a:lnTo>
                    <a:pt x="82" y="37"/>
                  </a:lnTo>
                  <a:lnTo>
                    <a:pt x="85" y="36"/>
                  </a:lnTo>
                  <a:lnTo>
                    <a:pt x="86" y="35"/>
                  </a:lnTo>
                  <a:lnTo>
                    <a:pt x="86" y="30"/>
                  </a:lnTo>
                  <a:lnTo>
                    <a:pt x="83" y="27"/>
                  </a:lnTo>
                  <a:lnTo>
                    <a:pt x="82" y="25"/>
                  </a:lnTo>
                  <a:lnTo>
                    <a:pt x="79" y="22"/>
                  </a:lnTo>
                  <a:lnTo>
                    <a:pt x="73" y="19"/>
                  </a:lnTo>
                  <a:lnTo>
                    <a:pt x="70" y="19"/>
                  </a:lnTo>
                  <a:lnTo>
                    <a:pt x="67" y="16"/>
                  </a:lnTo>
                  <a:lnTo>
                    <a:pt x="67" y="15"/>
                  </a:lnTo>
                  <a:lnTo>
                    <a:pt x="75" y="13"/>
                  </a:lnTo>
                  <a:lnTo>
                    <a:pt x="82" y="16"/>
                  </a:lnTo>
                  <a:lnTo>
                    <a:pt x="89" y="20"/>
                  </a:lnTo>
                  <a:lnTo>
                    <a:pt x="96" y="19"/>
                  </a:lnTo>
                  <a:lnTo>
                    <a:pt x="98" y="17"/>
                  </a:lnTo>
                  <a:lnTo>
                    <a:pt x="95" y="15"/>
                  </a:lnTo>
                  <a:lnTo>
                    <a:pt x="90" y="6"/>
                  </a:lnTo>
                  <a:lnTo>
                    <a:pt x="90" y="3"/>
                  </a:lnTo>
                  <a:lnTo>
                    <a:pt x="93" y="0"/>
                  </a:lnTo>
                  <a:close/>
                </a:path>
              </a:pathLst>
            </a:custGeom>
            <a:solidFill>
              <a:srgbClr val="276399"/>
            </a:solidFill>
            <a:ln w="9525">
              <a:solidFill>
                <a:srgbClr val="DEEBF7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56" name="Freeform 152"/>
            <p:cNvSpPr>
              <a:spLocks/>
            </p:cNvSpPr>
            <p:nvPr/>
          </p:nvSpPr>
          <p:spPr bwMode="auto">
            <a:xfrm>
              <a:off x="1774135" y="4000926"/>
              <a:ext cx="272322" cy="254251"/>
            </a:xfrm>
            <a:custGeom>
              <a:avLst/>
              <a:gdLst/>
              <a:ahLst/>
              <a:cxnLst>
                <a:cxn ang="0">
                  <a:pos x="26" y="1"/>
                </a:cxn>
                <a:cxn ang="0">
                  <a:pos x="36" y="6"/>
                </a:cxn>
                <a:cxn ang="0">
                  <a:pos x="50" y="0"/>
                </a:cxn>
                <a:cxn ang="0">
                  <a:pos x="64" y="11"/>
                </a:cxn>
                <a:cxn ang="0">
                  <a:pos x="79" y="26"/>
                </a:cxn>
                <a:cxn ang="0">
                  <a:pos x="89" y="36"/>
                </a:cxn>
                <a:cxn ang="0">
                  <a:pos x="96" y="31"/>
                </a:cxn>
                <a:cxn ang="0">
                  <a:pos x="105" y="20"/>
                </a:cxn>
                <a:cxn ang="0">
                  <a:pos x="118" y="13"/>
                </a:cxn>
                <a:cxn ang="0">
                  <a:pos x="125" y="8"/>
                </a:cxn>
                <a:cxn ang="0">
                  <a:pos x="132" y="18"/>
                </a:cxn>
                <a:cxn ang="0">
                  <a:pos x="146" y="24"/>
                </a:cxn>
                <a:cxn ang="0">
                  <a:pos x="158" y="27"/>
                </a:cxn>
                <a:cxn ang="0">
                  <a:pos x="159" y="37"/>
                </a:cxn>
                <a:cxn ang="0">
                  <a:pos x="166" y="44"/>
                </a:cxn>
                <a:cxn ang="0">
                  <a:pos x="168" y="47"/>
                </a:cxn>
                <a:cxn ang="0">
                  <a:pos x="166" y="57"/>
                </a:cxn>
                <a:cxn ang="0">
                  <a:pos x="171" y="66"/>
                </a:cxn>
                <a:cxn ang="0">
                  <a:pos x="176" y="73"/>
                </a:cxn>
                <a:cxn ang="0">
                  <a:pos x="169" y="79"/>
                </a:cxn>
                <a:cxn ang="0">
                  <a:pos x="165" y="89"/>
                </a:cxn>
                <a:cxn ang="0">
                  <a:pos x="153" y="94"/>
                </a:cxn>
                <a:cxn ang="0">
                  <a:pos x="138" y="104"/>
                </a:cxn>
                <a:cxn ang="0">
                  <a:pos x="135" y="109"/>
                </a:cxn>
                <a:cxn ang="0">
                  <a:pos x="133" y="117"/>
                </a:cxn>
                <a:cxn ang="0">
                  <a:pos x="126" y="127"/>
                </a:cxn>
                <a:cxn ang="0">
                  <a:pos x="122" y="126"/>
                </a:cxn>
                <a:cxn ang="0">
                  <a:pos x="115" y="123"/>
                </a:cxn>
                <a:cxn ang="0">
                  <a:pos x="99" y="127"/>
                </a:cxn>
                <a:cxn ang="0">
                  <a:pos x="86" y="139"/>
                </a:cxn>
                <a:cxn ang="0">
                  <a:pos x="76" y="132"/>
                </a:cxn>
                <a:cxn ang="0">
                  <a:pos x="73" y="135"/>
                </a:cxn>
                <a:cxn ang="0">
                  <a:pos x="70" y="145"/>
                </a:cxn>
                <a:cxn ang="0">
                  <a:pos x="57" y="155"/>
                </a:cxn>
                <a:cxn ang="0">
                  <a:pos x="27" y="159"/>
                </a:cxn>
                <a:cxn ang="0">
                  <a:pos x="24" y="158"/>
                </a:cxn>
                <a:cxn ang="0">
                  <a:pos x="20" y="159"/>
                </a:cxn>
                <a:cxn ang="0">
                  <a:pos x="11" y="113"/>
                </a:cxn>
                <a:cxn ang="0">
                  <a:pos x="13" y="107"/>
                </a:cxn>
                <a:cxn ang="0">
                  <a:pos x="14" y="102"/>
                </a:cxn>
                <a:cxn ang="0">
                  <a:pos x="10" y="96"/>
                </a:cxn>
                <a:cxn ang="0">
                  <a:pos x="6" y="92"/>
                </a:cxn>
                <a:cxn ang="0">
                  <a:pos x="10" y="77"/>
                </a:cxn>
                <a:cxn ang="0">
                  <a:pos x="4" y="67"/>
                </a:cxn>
                <a:cxn ang="0">
                  <a:pos x="7" y="60"/>
                </a:cxn>
                <a:cxn ang="0">
                  <a:pos x="3" y="44"/>
                </a:cxn>
                <a:cxn ang="0">
                  <a:pos x="3" y="40"/>
                </a:cxn>
                <a:cxn ang="0">
                  <a:pos x="7" y="21"/>
                </a:cxn>
                <a:cxn ang="0">
                  <a:pos x="11" y="7"/>
                </a:cxn>
                <a:cxn ang="0">
                  <a:pos x="21" y="0"/>
                </a:cxn>
              </a:cxnLst>
              <a:rect l="0" t="0" r="r" b="b"/>
              <a:pathLst>
                <a:path w="176" h="159">
                  <a:moveTo>
                    <a:pt x="21" y="0"/>
                  </a:moveTo>
                  <a:lnTo>
                    <a:pt x="26" y="1"/>
                  </a:lnTo>
                  <a:lnTo>
                    <a:pt x="30" y="4"/>
                  </a:lnTo>
                  <a:lnTo>
                    <a:pt x="36" y="6"/>
                  </a:lnTo>
                  <a:lnTo>
                    <a:pt x="47" y="0"/>
                  </a:lnTo>
                  <a:lnTo>
                    <a:pt x="50" y="0"/>
                  </a:lnTo>
                  <a:lnTo>
                    <a:pt x="56" y="3"/>
                  </a:lnTo>
                  <a:lnTo>
                    <a:pt x="64" y="11"/>
                  </a:lnTo>
                  <a:lnTo>
                    <a:pt x="72" y="17"/>
                  </a:lnTo>
                  <a:lnTo>
                    <a:pt x="79" y="26"/>
                  </a:lnTo>
                  <a:lnTo>
                    <a:pt x="83" y="33"/>
                  </a:lnTo>
                  <a:lnTo>
                    <a:pt x="89" y="36"/>
                  </a:lnTo>
                  <a:lnTo>
                    <a:pt x="92" y="36"/>
                  </a:lnTo>
                  <a:lnTo>
                    <a:pt x="96" y="31"/>
                  </a:lnTo>
                  <a:lnTo>
                    <a:pt x="100" y="23"/>
                  </a:lnTo>
                  <a:lnTo>
                    <a:pt x="105" y="20"/>
                  </a:lnTo>
                  <a:lnTo>
                    <a:pt x="110" y="17"/>
                  </a:lnTo>
                  <a:lnTo>
                    <a:pt x="118" y="13"/>
                  </a:lnTo>
                  <a:lnTo>
                    <a:pt x="123" y="6"/>
                  </a:lnTo>
                  <a:lnTo>
                    <a:pt x="125" y="8"/>
                  </a:lnTo>
                  <a:lnTo>
                    <a:pt x="125" y="10"/>
                  </a:lnTo>
                  <a:lnTo>
                    <a:pt x="132" y="18"/>
                  </a:lnTo>
                  <a:lnTo>
                    <a:pt x="139" y="23"/>
                  </a:lnTo>
                  <a:lnTo>
                    <a:pt x="146" y="24"/>
                  </a:lnTo>
                  <a:lnTo>
                    <a:pt x="152" y="24"/>
                  </a:lnTo>
                  <a:lnTo>
                    <a:pt x="158" y="27"/>
                  </a:lnTo>
                  <a:lnTo>
                    <a:pt x="159" y="29"/>
                  </a:lnTo>
                  <a:lnTo>
                    <a:pt x="159" y="37"/>
                  </a:lnTo>
                  <a:lnTo>
                    <a:pt x="162" y="43"/>
                  </a:lnTo>
                  <a:lnTo>
                    <a:pt x="166" y="44"/>
                  </a:lnTo>
                  <a:lnTo>
                    <a:pt x="168" y="46"/>
                  </a:lnTo>
                  <a:lnTo>
                    <a:pt x="168" y="47"/>
                  </a:lnTo>
                  <a:lnTo>
                    <a:pt x="166" y="50"/>
                  </a:lnTo>
                  <a:lnTo>
                    <a:pt x="166" y="57"/>
                  </a:lnTo>
                  <a:lnTo>
                    <a:pt x="168" y="61"/>
                  </a:lnTo>
                  <a:lnTo>
                    <a:pt x="171" y="66"/>
                  </a:lnTo>
                  <a:lnTo>
                    <a:pt x="173" y="69"/>
                  </a:lnTo>
                  <a:lnTo>
                    <a:pt x="176" y="73"/>
                  </a:lnTo>
                  <a:lnTo>
                    <a:pt x="172" y="76"/>
                  </a:lnTo>
                  <a:lnTo>
                    <a:pt x="169" y="79"/>
                  </a:lnTo>
                  <a:lnTo>
                    <a:pt x="168" y="83"/>
                  </a:lnTo>
                  <a:lnTo>
                    <a:pt x="165" y="89"/>
                  </a:lnTo>
                  <a:lnTo>
                    <a:pt x="162" y="92"/>
                  </a:lnTo>
                  <a:lnTo>
                    <a:pt x="153" y="94"/>
                  </a:lnTo>
                  <a:lnTo>
                    <a:pt x="145" y="99"/>
                  </a:lnTo>
                  <a:lnTo>
                    <a:pt x="138" y="104"/>
                  </a:lnTo>
                  <a:lnTo>
                    <a:pt x="136" y="106"/>
                  </a:lnTo>
                  <a:lnTo>
                    <a:pt x="135" y="109"/>
                  </a:lnTo>
                  <a:lnTo>
                    <a:pt x="135" y="113"/>
                  </a:lnTo>
                  <a:lnTo>
                    <a:pt x="133" y="117"/>
                  </a:lnTo>
                  <a:lnTo>
                    <a:pt x="128" y="126"/>
                  </a:lnTo>
                  <a:lnTo>
                    <a:pt x="126" y="127"/>
                  </a:lnTo>
                  <a:lnTo>
                    <a:pt x="123" y="127"/>
                  </a:lnTo>
                  <a:lnTo>
                    <a:pt x="122" y="126"/>
                  </a:lnTo>
                  <a:lnTo>
                    <a:pt x="118" y="125"/>
                  </a:lnTo>
                  <a:lnTo>
                    <a:pt x="115" y="123"/>
                  </a:lnTo>
                  <a:lnTo>
                    <a:pt x="112" y="123"/>
                  </a:lnTo>
                  <a:lnTo>
                    <a:pt x="99" y="127"/>
                  </a:lnTo>
                  <a:lnTo>
                    <a:pt x="90" y="136"/>
                  </a:lnTo>
                  <a:lnTo>
                    <a:pt x="86" y="139"/>
                  </a:lnTo>
                  <a:lnTo>
                    <a:pt x="83" y="139"/>
                  </a:lnTo>
                  <a:lnTo>
                    <a:pt x="76" y="132"/>
                  </a:lnTo>
                  <a:lnTo>
                    <a:pt x="75" y="132"/>
                  </a:lnTo>
                  <a:lnTo>
                    <a:pt x="73" y="135"/>
                  </a:lnTo>
                  <a:lnTo>
                    <a:pt x="72" y="139"/>
                  </a:lnTo>
                  <a:lnTo>
                    <a:pt x="70" y="145"/>
                  </a:lnTo>
                  <a:lnTo>
                    <a:pt x="66" y="150"/>
                  </a:lnTo>
                  <a:lnTo>
                    <a:pt x="57" y="155"/>
                  </a:lnTo>
                  <a:lnTo>
                    <a:pt x="42" y="158"/>
                  </a:lnTo>
                  <a:lnTo>
                    <a:pt x="27" y="159"/>
                  </a:lnTo>
                  <a:lnTo>
                    <a:pt x="26" y="159"/>
                  </a:lnTo>
                  <a:lnTo>
                    <a:pt x="24" y="158"/>
                  </a:lnTo>
                  <a:lnTo>
                    <a:pt x="23" y="158"/>
                  </a:lnTo>
                  <a:lnTo>
                    <a:pt x="20" y="159"/>
                  </a:lnTo>
                  <a:lnTo>
                    <a:pt x="11" y="116"/>
                  </a:lnTo>
                  <a:lnTo>
                    <a:pt x="11" y="113"/>
                  </a:lnTo>
                  <a:lnTo>
                    <a:pt x="13" y="110"/>
                  </a:lnTo>
                  <a:lnTo>
                    <a:pt x="13" y="107"/>
                  </a:lnTo>
                  <a:lnTo>
                    <a:pt x="14" y="104"/>
                  </a:lnTo>
                  <a:lnTo>
                    <a:pt x="14" y="102"/>
                  </a:lnTo>
                  <a:lnTo>
                    <a:pt x="13" y="99"/>
                  </a:lnTo>
                  <a:lnTo>
                    <a:pt x="10" y="96"/>
                  </a:lnTo>
                  <a:lnTo>
                    <a:pt x="7" y="94"/>
                  </a:lnTo>
                  <a:lnTo>
                    <a:pt x="6" y="92"/>
                  </a:lnTo>
                  <a:lnTo>
                    <a:pt x="11" y="80"/>
                  </a:lnTo>
                  <a:lnTo>
                    <a:pt x="10" y="77"/>
                  </a:lnTo>
                  <a:lnTo>
                    <a:pt x="4" y="72"/>
                  </a:lnTo>
                  <a:lnTo>
                    <a:pt x="4" y="67"/>
                  </a:lnTo>
                  <a:lnTo>
                    <a:pt x="6" y="64"/>
                  </a:lnTo>
                  <a:lnTo>
                    <a:pt x="7" y="60"/>
                  </a:lnTo>
                  <a:lnTo>
                    <a:pt x="7" y="57"/>
                  </a:lnTo>
                  <a:lnTo>
                    <a:pt x="3" y="44"/>
                  </a:lnTo>
                  <a:lnTo>
                    <a:pt x="0" y="41"/>
                  </a:lnTo>
                  <a:lnTo>
                    <a:pt x="3" y="40"/>
                  </a:lnTo>
                  <a:lnTo>
                    <a:pt x="7" y="36"/>
                  </a:lnTo>
                  <a:lnTo>
                    <a:pt x="7" y="21"/>
                  </a:lnTo>
                  <a:lnTo>
                    <a:pt x="10" y="14"/>
                  </a:lnTo>
                  <a:lnTo>
                    <a:pt x="11" y="7"/>
                  </a:lnTo>
                  <a:lnTo>
                    <a:pt x="13" y="1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5F95CA"/>
            </a:solidFill>
            <a:ln w="9525">
              <a:solidFill>
                <a:srgbClr val="DEEBF7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b="1">
                <a:solidFill>
                  <a:prstClr val="black"/>
                </a:solidFill>
              </a:endParaRPr>
            </a:p>
          </p:txBody>
        </p:sp>
        <p:sp>
          <p:nvSpPr>
            <p:cNvPr id="157" name="Freeform 153"/>
            <p:cNvSpPr>
              <a:spLocks/>
            </p:cNvSpPr>
            <p:nvPr/>
          </p:nvSpPr>
          <p:spPr bwMode="auto">
            <a:xfrm>
              <a:off x="1333159" y="2788840"/>
              <a:ext cx="247566" cy="334204"/>
            </a:xfrm>
            <a:custGeom>
              <a:avLst/>
              <a:gdLst/>
              <a:ahLst/>
              <a:cxnLst>
                <a:cxn ang="0">
                  <a:pos x="150" y="1"/>
                </a:cxn>
                <a:cxn ang="0">
                  <a:pos x="156" y="14"/>
                </a:cxn>
                <a:cxn ang="0">
                  <a:pos x="160" y="30"/>
                </a:cxn>
                <a:cxn ang="0">
                  <a:pos x="156" y="40"/>
                </a:cxn>
                <a:cxn ang="0">
                  <a:pos x="153" y="57"/>
                </a:cxn>
                <a:cxn ang="0">
                  <a:pos x="146" y="63"/>
                </a:cxn>
                <a:cxn ang="0">
                  <a:pos x="133" y="60"/>
                </a:cxn>
                <a:cxn ang="0">
                  <a:pos x="126" y="71"/>
                </a:cxn>
                <a:cxn ang="0">
                  <a:pos x="124" y="104"/>
                </a:cxn>
                <a:cxn ang="0">
                  <a:pos x="116" y="113"/>
                </a:cxn>
                <a:cxn ang="0">
                  <a:pos x="112" y="119"/>
                </a:cxn>
                <a:cxn ang="0">
                  <a:pos x="99" y="120"/>
                </a:cxn>
                <a:cxn ang="0">
                  <a:pos x="96" y="126"/>
                </a:cxn>
                <a:cxn ang="0">
                  <a:pos x="94" y="131"/>
                </a:cxn>
                <a:cxn ang="0">
                  <a:pos x="90" y="136"/>
                </a:cxn>
                <a:cxn ang="0">
                  <a:pos x="83" y="144"/>
                </a:cxn>
                <a:cxn ang="0">
                  <a:pos x="81" y="152"/>
                </a:cxn>
                <a:cxn ang="0">
                  <a:pos x="70" y="159"/>
                </a:cxn>
                <a:cxn ang="0">
                  <a:pos x="64" y="164"/>
                </a:cxn>
                <a:cxn ang="0">
                  <a:pos x="67" y="182"/>
                </a:cxn>
                <a:cxn ang="0">
                  <a:pos x="61" y="196"/>
                </a:cxn>
                <a:cxn ang="0">
                  <a:pos x="47" y="206"/>
                </a:cxn>
                <a:cxn ang="0">
                  <a:pos x="37" y="209"/>
                </a:cxn>
                <a:cxn ang="0">
                  <a:pos x="34" y="203"/>
                </a:cxn>
                <a:cxn ang="0">
                  <a:pos x="24" y="196"/>
                </a:cxn>
                <a:cxn ang="0">
                  <a:pos x="21" y="186"/>
                </a:cxn>
                <a:cxn ang="0">
                  <a:pos x="20" y="172"/>
                </a:cxn>
                <a:cxn ang="0">
                  <a:pos x="15" y="163"/>
                </a:cxn>
                <a:cxn ang="0">
                  <a:pos x="11" y="159"/>
                </a:cxn>
                <a:cxn ang="0">
                  <a:pos x="7" y="156"/>
                </a:cxn>
                <a:cxn ang="0">
                  <a:pos x="5" y="147"/>
                </a:cxn>
                <a:cxn ang="0">
                  <a:pos x="10" y="142"/>
                </a:cxn>
                <a:cxn ang="0">
                  <a:pos x="11" y="134"/>
                </a:cxn>
                <a:cxn ang="0">
                  <a:pos x="0" y="107"/>
                </a:cxn>
                <a:cxn ang="0">
                  <a:pos x="11" y="90"/>
                </a:cxn>
                <a:cxn ang="0">
                  <a:pos x="28" y="73"/>
                </a:cxn>
                <a:cxn ang="0">
                  <a:pos x="33" y="57"/>
                </a:cxn>
                <a:cxn ang="0">
                  <a:pos x="43" y="53"/>
                </a:cxn>
                <a:cxn ang="0">
                  <a:pos x="53" y="51"/>
                </a:cxn>
                <a:cxn ang="0">
                  <a:pos x="63" y="40"/>
                </a:cxn>
                <a:cxn ang="0">
                  <a:pos x="71" y="31"/>
                </a:cxn>
                <a:cxn ang="0">
                  <a:pos x="97" y="23"/>
                </a:cxn>
                <a:cxn ang="0">
                  <a:pos x="94" y="37"/>
                </a:cxn>
                <a:cxn ang="0">
                  <a:pos x="91" y="48"/>
                </a:cxn>
                <a:cxn ang="0">
                  <a:pos x="100" y="45"/>
                </a:cxn>
                <a:cxn ang="0">
                  <a:pos x="110" y="25"/>
                </a:cxn>
                <a:cxn ang="0">
                  <a:pos x="113" y="18"/>
                </a:cxn>
                <a:cxn ang="0">
                  <a:pos x="127" y="17"/>
                </a:cxn>
                <a:cxn ang="0">
                  <a:pos x="139" y="7"/>
                </a:cxn>
                <a:cxn ang="0">
                  <a:pos x="150" y="0"/>
                </a:cxn>
              </a:cxnLst>
              <a:rect l="0" t="0" r="r" b="b"/>
              <a:pathLst>
                <a:path w="160" h="209">
                  <a:moveTo>
                    <a:pt x="150" y="0"/>
                  </a:moveTo>
                  <a:lnTo>
                    <a:pt x="150" y="1"/>
                  </a:lnTo>
                  <a:lnTo>
                    <a:pt x="152" y="2"/>
                  </a:lnTo>
                  <a:lnTo>
                    <a:pt x="156" y="14"/>
                  </a:lnTo>
                  <a:lnTo>
                    <a:pt x="159" y="24"/>
                  </a:lnTo>
                  <a:lnTo>
                    <a:pt x="160" y="30"/>
                  </a:lnTo>
                  <a:lnTo>
                    <a:pt x="159" y="35"/>
                  </a:lnTo>
                  <a:lnTo>
                    <a:pt x="156" y="40"/>
                  </a:lnTo>
                  <a:lnTo>
                    <a:pt x="153" y="43"/>
                  </a:lnTo>
                  <a:lnTo>
                    <a:pt x="153" y="57"/>
                  </a:lnTo>
                  <a:lnTo>
                    <a:pt x="152" y="61"/>
                  </a:lnTo>
                  <a:lnTo>
                    <a:pt x="146" y="63"/>
                  </a:lnTo>
                  <a:lnTo>
                    <a:pt x="139" y="61"/>
                  </a:lnTo>
                  <a:lnTo>
                    <a:pt x="133" y="60"/>
                  </a:lnTo>
                  <a:lnTo>
                    <a:pt x="129" y="63"/>
                  </a:lnTo>
                  <a:lnTo>
                    <a:pt x="126" y="71"/>
                  </a:lnTo>
                  <a:lnTo>
                    <a:pt x="126" y="91"/>
                  </a:lnTo>
                  <a:lnTo>
                    <a:pt x="124" y="104"/>
                  </a:lnTo>
                  <a:lnTo>
                    <a:pt x="119" y="109"/>
                  </a:lnTo>
                  <a:lnTo>
                    <a:pt x="116" y="113"/>
                  </a:lnTo>
                  <a:lnTo>
                    <a:pt x="113" y="116"/>
                  </a:lnTo>
                  <a:lnTo>
                    <a:pt x="112" y="119"/>
                  </a:lnTo>
                  <a:lnTo>
                    <a:pt x="109" y="120"/>
                  </a:lnTo>
                  <a:lnTo>
                    <a:pt x="99" y="120"/>
                  </a:lnTo>
                  <a:lnTo>
                    <a:pt x="96" y="121"/>
                  </a:lnTo>
                  <a:lnTo>
                    <a:pt x="96" y="126"/>
                  </a:lnTo>
                  <a:lnTo>
                    <a:pt x="94" y="129"/>
                  </a:lnTo>
                  <a:lnTo>
                    <a:pt x="94" y="131"/>
                  </a:lnTo>
                  <a:lnTo>
                    <a:pt x="93" y="134"/>
                  </a:lnTo>
                  <a:lnTo>
                    <a:pt x="90" y="136"/>
                  </a:lnTo>
                  <a:lnTo>
                    <a:pt x="84" y="142"/>
                  </a:lnTo>
                  <a:lnTo>
                    <a:pt x="83" y="144"/>
                  </a:lnTo>
                  <a:lnTo>
                    <a:pt x="83" y="149"/>
                  </a:lnTo>
                  <a:lnTo>
                    <a:pt x="81" y="152"/>
                  </a:lnTo>
                  <a:lnTo>
                    <a:pt x="74" y="154"/>
                  </a:lnTo>
                  <a:lnTo>
                    <a:pt x="70" y="159"/>
                  </a:lnTo>
                  <a:lnTo>
                    <a:pt x="66" y="162"/>
                  </a:lnTo>
                  <a:lnTo>
                    <a:pt x="64" y="164"/>
                  </a:lnTo>
                  <a:lnTo>
                    <a:pt x="64" y="170"/>
                  </a:lnTo>
                  <a:lnTo>
                    <a:pt x="67" y="182"/>
                  </a:lnTo>
                  <a:lnTo>
                    <a:pt x="67" y="187"/>
                  </a:lnTo>
                  <a:lnTo>
                    <a:pt x="61" y="196"/>
                  </a:lnTo>
                  <a:lnTo>
                    <a:pt x="56" y="202"/>
                  </a:lnTo>
                  <a:lnTo>
                    <a:pt x="47" y="206"/>
                  </a:lnTo>
                  <a:lnTo>
                    <a:pt x="38" y="209"/>
                  </a:lnTo>
                  <a:lnTo>
                    <a:pt x="37" y="209"/>
                  </a:lnTo>
                  <a:lnTo>
                    <a:pt x="37" y="207"/>
                  </a:lnTo>
                  <a:lnTo>
                    <a:pt x="34" y="203"/>
                  </a:lnTo>
                  <a:lnTo>
                    <a:pt x="30" y="199"/>
                  </a:lnTo>
                  <a:lnTo>
                    <a:pt x="24" y="196"/>
                  </a:lnTo>
                  <a:lnTo>
                    <a:pt x="18" y="192"/>
                  </a:lnTo>
                  <a:lnTo>
                    <a:pt x="21" y="186"/>
                  </a:lnTo>
                  <a:lnTo>
                    <a:pt x="21" y="177"/>
                  </a:lnTo>
                  <a:lnTo>
                    <a:pt x="20" y="172"/>
                  </a:lnTo>
                  <a:lnTo>
                    <a:pt x="18" y="167"/>
                  </a:lnTo>
                  <a:lnTo>
                    <a:pt x="15" y="163"/>
                  </a:lnTo>
                  <a:lnTo>
                    <a:pt x="13" y="162"/>
                  </a:lnTo>
                  <a:lnTo>
                    <a:pt x="11" y="159"/>
                  </a:lnTo>
                  <a:lnTo>
                    <a:pt x="8" y="157"/>
                  </a:lnTo>
                  <a:lnTo>
                    <a:pt x="7" y="156"/>
                  </a:lnTo>
                  <a:lnTo>
                    <a:pt x="5" y="152"/>
                  </a:lnTo>
                  <a:lnTo>
                    <a:pt x="5" y="147"/>
                  </a:lnTo>
                  <a:lnTo>
                    <a:pt x="8" y="144"/>
                  </a:lnTo>
                  <a:lnTo>
                    <a:pt x="10" y="142"/>
                  </a:lnTo>
                  <a:lnTo>
                    <a:pt x="11" y="140"/>
                  </a:lnTo>
                  <a:lnTo>
                    <a:pt x="11" y="134"/>
                  </a:lnTo>
                  <a:lnTo>
                    <a:pt x="4" y="120"/>
                  </a:lnTo>
                  <a:lnTo>
                    <a:pt x="0" y="107"/>
                  </a:lnTo>
                  <a:lnTo>
                    <a:pt x="1" y="93"/>
                  </a:lnTo>
                  <a:lnTo>
                    <a:pt x="11" y="90"/>
                  </a:lnTo>
                  <a:lnTo>
                    <a:pt x="20" y="84"/>
                  </a:lnTo>
                  <a:lnTo>
                    <a:pt x="28" y="73"/>
                  </a:lnTo>
                  <a:lnTo>
                    <a:pt x="30" y="66"/>
                  </a:lnTo>
                  <a:lnTo>
                    <a:pt x="33" y="57"/>
                  </a:lnTo>
                  <a:lnTo>
                    <a:pt x="38" y="54"/>
                  </a:lnTo>
                  <a:lnTo>
                    <a:pt x="43" y="53"/>
                  </a:lnTo>
                  <a:lnTo>
                    <a:pt x="48" y="53"/>
                  </a:lnTo>
                  <a:lnTo>
                    <a:pt x="53" y="51"/>
                  </a:lnTo>
                  <a:lnTo>
                    <a:pt x="57" y="48"/>
                  </a:lnTo>
                  <a:lnTo>
                    <a:pt x="63" y="40"/>
                  </a:lnTo>
                  <a:lnTo>
                    <a:pt x="66" y="34"/>
                  </a:lnTo>
                  <a:lnTo>
                    <a:pt x="71" y="31"/>
                  </a:lnTo>
                  <a:lnTo>
                    <a:pt x="81" y="27"/>
                  </a:lnTo>
                  <a:lnTo>
                    <a:pt x="97" y="23"/>
                  </a:lnTo>
                  <a:lnTo>
                    <a:pt x="97" y="28"/>
                  </a:lnTo>
                  <a:lnTo>
                    <a:pt x="94" y="37"/>
                  </a:lnTo>
                  <a:lnTo>
                    <a:pt x="87" y="48"/>
                  </a:lnTo>
                  <a:lnTo>
                    <a:pt x="91" y="48"/>
                  </a:lnTo>
                  <a:lnTo>
                    <a:pt x="94" y="50"/>
                  </a:lnTo>
                  <a:lnTo>
                    <a:pt x="100" y="45"/>
                  </a:lnTo>
                  <a:lnTo>
                    <a:pt x="109" y="31"/>
                  </a:lnTo>
                  <a:lnTo>
                    <a:pt x="110" y="25"/>
                  </a:lnTo>
                  <a:lnTo>
                    <a:pt x="112" y="21"/>
                  </a:lnTo>
                  <a:lnTo>
                    <a:pt x="113" y="18"/>
                  </a:lnTo>
                  <a:lnTo>
                    <a:pt x="117" y="17"/>
                  </a:lnTo>
                  <a:lnTo>
                    <a:pt x="127" y="17"/>
                  </a:lnTo>
                  <a:lnTo>
                    <a:pt x="132" y="14"/>
                  </a:lnTo>
                  <a:lnTo>
                    <a:pt x="139" y="7"/>
                  </a:lnTo>
                  <a:lnTo>
                    <a:pt x="147" y="2"/>
                  </a:lnTo>
                  <a:lnTo>
                    <a:pt x="150" y="0"/>
                  </a:lnTo>
                  <a:close/>
                </a:path>
              </a:pathLst>
            </a:custGeom>
            <a:solidFill>
              <a:srgbClr val="9DA8BE"/>
            </a:solidFill>
            <a:ln w="9525">
              <a:solidFill>
                <a:srgbClr val="DEEBF7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58" name="Freeform 154"/>
            <p:cNvSpPr>
              <a:spLocks/>
            </p:cNvSpPr>
            <p:nvPr/>
          </p:nvSpPr>
          <p:spPr bwMode="auto">
            <a:xfrm>
              <a:off x="1212471" y="3414072"/>
              <a:ext cx="168654" cy="217472"/>
            </a:xfrm>
            <a:custGeom>
              <a:avLst/>
              <a:gdLst/>
              <a:ahLst/>
              <a:cxnLst>
                <a:cxn ang="0">
                  <a:pos x="58" y="0"/>
                </a:cxn>
                <a:cxn ang="0">
                  <a:pos x="82" y="11"/>
                </a:cxn>
                <a:cxn ang="0">
                  <a:pos x="85" y="17"/>
                </a:cxn>
                <a:cxn ang="0">
                  <a:pos x="85" y="20"/>
                </a:cxn>
                <a:cxn ang="0">
                  <a:pos x="86" y="23"/>
                </a:cxn>
                <a:cxn ang="0">
                  <a:pos x="92" y="26"/>
                </a:cxn>
                <a:cxn ang="0">
                  <a:pos x="89" y="40"/>
                </a:cxn>
                <a:cxn ang="0">
                  <a:pos x="89" y="53"/>
                </a:cxn>
                <a:cxn ang="0">
                  <a:pos x="93" y="66"/>
                </a:cxn>
                <a:cxn ang="0">
                  <a:pos x="105" y="77"/>
                </a:cxn>
                <a:cxn ang="0">
                  <a:pos x="109" y="99"/>
                </a:cxn>
                <a:cxn ang="0">
                  <a:pos x="102" y="102"/>
                </a:cxn>
                <a:cxn ang="0">
                  <a:pos x="92" y="107"/>
                </a:cxn>
                <a:cxn ang="0">
                  <a:pos x="79" y="112"/>
                </a:cxn>
                <a:cxn ang="0">
                  <a:pos x="79" y="117"/>
                </a:cxn>
                <a:cxn ang="0">
                  <a:pos x="75" y="126"/>
                </a:cxn>
                <a:cxn ang="0">
                  <a:pos x="66" y="132"/>
                </a:cxn>
                <a:cxn ang="0">
                  <a:pos x="53" y="136"/>
                </a:cxn>
                <a:cxn ang="0">
                  <a:pos x="48" y="136"/>
                </a:cxn>
                <a:cxn ang="0">
                  <a:pos x="39" y="130"/>
                </a:cxn>
                <a:cxn ang="0">
                  <a:pos x="36" y="126"/>
                </a:cxn>
                <a:cxn ang="0">
                  <a:pos x="36" y="105"/>
                </a:cxn>
                <a:cxn ang="0">
                  <a:pos x="39" y="83"/>
                </a:cxn>
                <a:cxn ang="0">
                  <a:pos x="38" y="77"/>
                </a:cxn>
                <a:cxn ang="0">
                  <a:pos x="36" y="73"/>
                </a:cxn>
                <a:cxn ang="0">
                  <a:pos x="33" y="70"/>
                </a:cxn>
                <a:cxn ang="0">
                  <a:pos x="25" y="64"/>
                </a:cxn>
                <a:cxn ang="0">
                  <a:pos x="19" y="62"/>
                </a:cxn>
                <a:cxn ang="0">
                  <a:pos x="19" y="52"/>
                </a:cxn>
                <a:cxn ang="0">
                  <a:pos x="16" y="47"/>
                </a:cxn>
                <a:cxn ang="0">
                  <a:pos x="13" y="44"/>
                </a:cxn>
                <a:cxn ang="0">
                  <a:pos x="5" y="39"/>
                </a:cxn>
                <a:cxn ang="0">
                  <a:pos x="0" y="34"/>
                </a:cxn>
                <a:cxn ang="0">
                  <a:pos x="0" y="30"/>
                </a:cxn>
                <a:cxn ang="0">
                  <a:pos x="2" y="27"/>
                </a:cxn>
                <a:cxn ang="0">
                  <a:pos x="2" y="26"/>
                </a:cxn>
                <a:cxn ang="0">
                  <a:pos x="5" y="24"/>
                </a:cxn>
                <a:cxn ang="0">
                  <a:pos x="13" y="24"/>
                </a:cxn>
                <a:cxn ang="0">
                  <a:pos x="18" y="23"/>
                </a:cxn>
                <a:cxn ang="0">
                  <a:pos x="19" y="21"/>
                </a:cxn>
                <a:cxn ang="0">
                  <a:pos x="19" y="16"/>
                </a:cxn>
                <a:cxn ang="0">
                  <a:pos x="20" y="13"/>
                </a:cxn>
                <a:cxn ang="0">
                  <a:pos x="20" y="11"/>
                </a:cxn>
                <a:cxn ang="0">
                  <a:pos x="22" y="10"/>
                </a:cxn>
                <a:cxn ang="0">
                  <a:pos x="25" y="11"/>
                </a:cxn>
                <a:cxn ang="0">
                  <a:pos x="29" y="14"/>
                </a:cxn>
                <a:cxn ang="0">
                  <a:pos x="36" y="17"/>
                </a:cxn>
                <a:cxn ang="0">
                  <a:pos x="45" y="17"/>
                </a:cxn>
                <a:cxn ang="0">
                  <a:pos x="48" y="14"/>
                </a:cxn>
                <a:cxn ang="0">
                  <a:pos x="49" y="10"/>
                </a:cxn>
                <a:cxn ang="0">
                  <a:pos x="52" y="6"/>
                </a:cxn>
                <a:cxn ang="0">
                  <a:pos x="58" y="0"/>
                </a:cxn>
              </a:cxnLst>
              <a:rect l="0" t="0" r="r" b="b"/>
              <a:pathLst>
                <a:path w="109" h="136">
                  <a:moveTo>
                    <a:pt x="58" y="0"/>
                  </a:moveTo>
                  <a:lnTo>
                    <a:pt x="82" y="11"/>
                  </a:lnTo>
                  <a:lnTo>
                    <a:pt x="85" y="17"/>
                  </a:lnTo>
                  <a:lnTo>
                    <a:pt x="85" y="20"/>
                  </a:lnTo>
                  <a:lnTo>
                    <a:pt x="86" y="23"/>
                  </a:lnTo>
                  <a:lnTo>
                    <a:pt x="92" y="26"/>
                  </a:lnTo>
                  <a:lnTo>
                    <a:pt x="89" y="40"/>
                  </a:lnTo>
                  <a:lnTo>
                    <a:pt x="89" y="53"/>
                  </a:lnTo>
                  <a:lnTo>
                    <a:pt x="93" y="66"/>
                  </a:lnTo>
                  <a:lnTo>
                    <a:pt x="105" y="77"/>
                  </a:lnTo>
                  <a:lnTo>
                    <a:pt x="109" y="99"/>
                  </a:lnTo>
                  <a:lnTo>
                    <a:pt x="102" y="102"/>
                  </a:lnTo>
                  <a:lnTo>
                    <a:pt x="92" y="107"/>
                  </a:lnTo>
                  <a:lnTo>
                    <a:pt x="79" y="112"/>
                  </a:lnTo>
                  <a:lnTo>
                    <a:pt x="79" y="117"/>
                  </a:lnTo>
                  <a:lnTo>
                    <a:pt x="75" y="126"/>
                  </a:lnTo>
                  <a:lnTo>
                    <a:pt x="66" y="132"/>
                  </a:lnTo>
                  <a:lnTo>
                    <a:pt x="53" y="136"/>
                  </a:lnTo>
                  <a:lnTo>
                    <a:pt x="48" y="136"/>
                  </a:lnTo>
                  <a:lnTo>
                    <a:pt x="39" y="130"/>
                  </a:lnTo>
                  <a:lnTo>
                    <a:pt x="36" y="126"/>
                  </a:lnTo>
                  <a:lnTo>
                    <a:pt x="36" y="105"/>
                  </a:lnTo>
                  <a:lnTo>
                    <a:pt x="39" y="83"/>
                  </a:lnTo>
                  <a:lnTo>
                    <a:pt x="38" y="77"/>
                  </a:lnTo>
                  <a:lnTo>
                    <a:pt x="36" y="73"/>
                  </a:lnTo>
                  <a:lnTo>
                    <a:pt x="33" y="70"/>
                  </a:lnTo>
                  <a:lnTo>
                    <a:pt x="25" y="64"/>
                  </a:lnTo>
                  <a:lnTo>
                    <a:pt x="19" y="62"/>
                  </a:lnTo>
                  <a:lnTo>
                    <a:pt x="19" y="52"/>
                  </a:lnTo>
                  <a:lnTo>
                    <a:pt x="16" y="47"/>
                  </a:lnTo>
                  <a:lnTo>
                    <a:pt x="13" y="44"/>
                  </a:lnTo>
                  <a:lnTo>
                    <a:pt x="5" y="39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2" y="27"/>
                  </a:lnTo>
                  <a:lnTo>
                    <a:pt x="2" y="26"/>
                  </a:lnTo>
                  <a:lnTo>
                    <a:pt x="5" y="24"/>
                  </a:lnTo>
                  <a:lnTo>
                    <a:pt x="13" y="24"/>
                  </a:lnTo>
                  <a:lnTo>
                    <a:pt x="18" y="23"/>
                  </a:lnTo>
                  <a:lnTo>
                    <a:pt x="19" y="21"/>
                  </a:lnTo>
                  <a:lnTo>
                    <a:pt x="19" y="16"/>
                  </a:lnTo>
                  <a:lnTo>
                    <a:pt x="20" y="13"/>
                  </a:lnTo>
                  <a:lnTo>
                    <a:pt x="20" y="11"/>
                  </a:lnTo>
                  <a:lnTo>
                    <a:pt x="22" y="10"/>
                  </a:lnTo>
                  <a:lnTo>
                    <a:pt x="25" y="11"/>
                  </a:lnTo>
                  <a:lnTo>
                    <a:pt x="29" y="14"/>
                  </a:lnTo>
                  <a:lnTo>
                    <a:pt x="36" y="17"/>
                  </a:lnTo>
                  <a:lnTo>
                    <a:pt x="45" y="17"/>
                  </a:lnTo>
                  <a:lnTo>
                    <a:pt x="48" y="14"/>
                  </a:lnTo>
                  <a:lnTo>
                    <a:pt x="49" y="10"/>
                  </a:lnTo>
                  <a:lnTo>
                    <a:pt x="52" y="6"/>
                  </a:lnTo>
                  <a:lnTo>
                    <a:pt x="58" y="0"/>
                  </a:lnTo>
                  <a:close/>
                </a:path>
              </a:pathLst>
            </a:custGeom>
            <a:solidFill>
              <a:srgbClr val="9DA8BE"/>
            </a:solidFill>
            <a:ln w="9525">
              <a:solidFill>
                <a:srgbClr val="DEEBF7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59" name="Freeform 155"/>
            <p:cNvSpPr>
              <a:spLocks/>
            </p:cNvSpPr>
            <p:nvPr/>
          </p:nvSpPr>
          <p:spPr bwMode="auto">
            <a:xfrm>
              <a:off x="974643" y="2580558"/>
              <a:ext cx="111405" cy="164704"/>
            </a:xfrm>
            <a:custGeom>
              <a:avLst/>
              <a:gdLst/>
              <a:ahLst/>
              <a:cxnLst>
                <a:cxn ang="0">
                  <a:pos x="26" y="0"/>
                </a:cxn>
                <a:cxn ang="0">
                  <a:pos x="27" y="0"/>
                </a:cxn>
                <a:cxn ang="0">
                  <a:pos x="36" y="6"/>
                </a:cxn>
                <a:cxn ang="0">
                  <a:pos x="40" y="14"/>
                </a:cxn>
                <a:cxn ang="0">
                  <a:pos x="43" y="24"/>
                </a:cxn>
                <a:cxn ang="0">
                  <a:pos x="46" y="37"/>
                </a:cxn>
                <a:cxn ang="0">
                  <a:pos x="48" y="39"/>
                </a:cxn>
                <a:cxn ang="0">
                  <a:pos x="50" y="40"/>
                </a:cxn>
                <a:cxn ang="0">
                  <a:pos x="53" y="40"/>
                </a:cxn>
                <a:cxn ang="0">
                  <a:pos x="62" y="37"/>
                </a:cxn>
                <a:cxn ang="0">
                  <a:pos x="60" y="41"/>
                </a:cxn>
                <a:cxn ang="0">
                  <a:pos x="60" y="44"/>
                </a:cxn>
                <a:cxn ang="0">
                  <a:pos x="65" y="49"/>
                </a:cxn>
                <a:cxn ang="0">
                  <a:pos x="66" y="49"/>
                </a:cxn>
                <a:cxn ang="0">
                  <a:pos x="68" y="50"/>
                </a:cxn>
                <a:cxn ang="0">
                  <a:pos x="69" y="50"/>
                </a:cxn>
                <a:cxn ang="0">
                  <a:pos x="69" y="51"/>
                </a:cxn>
                <a:cxn ang="0">
                  <a:pos x="72" y="83"/>
                </a:cxn>
                <a:cxn ang="0">
                  <a:pos x="70" y="89"/>
                </a:cxn>
                <a:cxn ang="0">
                  <a:pos x="69" y="93"/>
                </a:cxn>
                <a:cxn ang="0">
                  <a:pos x="63" y="99"/>
                </a:cxn>
                <a:cxn ang="0">
                  <a:pos x="55" y="100"/>
                </a:cxn>
                <a:cxn ang="0">
                  <a:pos x="45" y="103"/>
                </a:cxn>
                <a:cxn ang="0">
                  <a:pos x="36" y="102"/>
                </a:cxn>
                <a:cxn ang="0">
                  <a:pos x="27" y="93"/>
                </a:cxn>
                <a:cxn ang="0">
                  <a:pos x="22" y="82"/>
                </a:cxn>
                <a:cxn ang="0">
                  <a:pos x="0" y="17"/>
                </a:cxn>
                <a:cxn ang="0">
                  <a:pos x="0" y="8"/>
                </a:cxn>
                <a:cxn ang="0">
                  <a:pos x="3" y="4"/>
                </a:cxn>
                <a:cxn ang="0">
                  <a:pos x="6" y="13"/>
                </a:cxn>
                <a:cxn ang="0">
                  <a:pos x="15" y="19"/>
                </a:cxn>
                <a:cxn ang="0">
                  <a:pos x="17" y="14"/>
                </a:cxn>
                <a:cxn ang="0">
                  <a:pos x="19" y="10"/>
                </a:cxn>
                <a:cxn ang="0">
                  <a:pos x="20" y="7"/>
                </a:cxn>
                <a:cxn ang="0">
                  <a:pos x="22" y="3"/>
                </a:cxn>
                <a:cxn ang="0">
                  <a:pos x="23" y="1"/>
                </a:cxn>
                <a:cxn ang="0">
                  <a:pos x="26" y="0"/>
                </a:cxn>
              </a:cxnLst>
              <a:rect l="0" t="0" r="r" b="b"/>
              <a:pathLst>
                <a:path w="72" h="103">
                  <a:moveTo>
                    <a:pt x="26" y="0"/>
                  </a:moveTo>
                  <a:lnTo>
                    <a:pt x="27" y="0"/>
                  </a:lnTo>
                  <a:lnTo>
                    <a:pt x="36" y="6"/>
                  </a:lnTo>
                  <a:lnTo>
                    <a:pt x="40" y="14"/>
                  </a:lnTo>
                  <a:lnTo>
                    <a:pt x="43" y="24"/>
                  </a:lnTo>
                  <a:lnTo>
                    <a:pt x="46" y="37"/>
                  </a:lnTo>
                  <a:lnTo>
                    <a:pt x="48" y="39"/>
                  </a:lnTo>
                  <a:lnTo>
                    <a:pt x="50" y="40"/>
                  </a:lnTo>
                  <a:lnTo>
                    <a:pt x="53" y="40"/>
                  </a:lnTo>
                  <a:lnTo>
                    <a:pt x="62" y="37"/>
                  </a:lnTo>
                  <a:lnTo>
                    <a:pt x="60" y="41"/>
                  </a:lnTo>
                  <a:lnTo>
                    <a:pt x="60" y="44"/>
                  </a:lnTo>
                  <a:lnTo>
                    <a:pt x="65" y="49"/>
                  </a:lnTo>
                  <a:lnTo>
                    <a:pt x="66" y="49"/>
                  </a:lnTo>
                  <a:lnTo>
                    <a:pt x="68" y="50"/>
                  </a:lnTo>
                  <a:lnTo>
                    <a:pt x="69" y="50"/>
                  </a:lnTo>
                  <a:lnTo>
                    <a:pt x="69" y="51"/>
                  </a:lnTo>
                  <a:lnTo>
                    <a:pt x="72" y="83"/>
                  </a:lnTo>
                  <a:lnTo>
                    <a:pt x="70" y="89"/>
                  </a:lnTo>
                  <a:lnTo>
                    <a:pt x="69" y="93"/>
                  </a:lnTo>
                  <a:lnTo>
                    <a:pt x="63" y="99"/>
                  </a:lnTo>
                  <a:lnTo>
                    <a:pt x="55" y="100"/>
                  </a:lnTo>
                  <a:lnTo>
                    <a:pt x="45" y="103"/>
                  </a:lnTo>
                  <a:lnTo>
                    <a:pt x="36" y="102"/>
                  </a:lnTo>
                  <a:lnTo>
                    <a:pt x="27" y="93"/>
                  </a:lnTo>
                  <a:lnTo>
                    <a:pt x="22" y="82"/>
                  </a:lnTo>
                  <a:lnTo>
                    <a:pt x="0" y="17"/>
                  </a:lnTo>
                  <a:lnTo>
                    <a:pt x="0" y="8"/>
                  </a:lnTo>
                  <a:lnTo>
                    <a:pt x="3" y="4"/>
                  </a:lnTo>
                  <a:lnTo>
                    <a:pt x="6" y="13"/>
                  </a:lnTo>
                  <a:lnTo>
                    <a:pt x="15" y="19"/>
                  </a:lnTo>
                  <a:lnTo>
                    <a:pt x="17" y="14"/>
                  </a:lnTo>
                  <a:lnTo>
                    <a:pt x="19" y="10"/>
                  </a:lnTo>
                  <a:lnTo>
                    <a:pt x="20" y="7"/>
                  </a:lnTo>
                  <a:lnTo>
                    <a:pt x="22" y="3"/>
                  </a:lnTo>
                  <a:lnTo>
                    <a:pt x="23" y="1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C8D3E3"/>
            </a:solidFill>
            <a:ln w="9525">
              <a:solidFill>
                <a:srgbClr val="DEEBF7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60" name="Freeform 156"/>
            <p:cNvSpPr>
              <a:spLocks/>
            </p:cNvSpPr>
            <p:nvPr/>
          </p:nvSpPr>
          <p:spPr bwMode="auto">
            <a:xfrm>
              <a:off x="423355" y="3828228"/>
              <a:ext cx="266133" cy="169500"/>
            </a:xfrm>
            <a:custGeom>
              <a:avLst/>
              <a:gdLst/>
              <a:ahLst/>
              <a:cxnLst>
                <a:cxn ang="0">
                  <a:pos x="65" y="2"/>
                </a:cxn>
                <a:cxn ang="0">
                  <a:pos x="69" y="5"/>
                </a:cxn>
                <a:cxn ang="0">
                  <a:pos x="73" y="8"/>
                </a:cxn>
                <a:cxn ang="0">
                  <a:pos x="100" y="29"/>
                </a:cxn>
                <a:cxn ang="0">
                  <a:pos x="110" y="56"/>
                </a:cxn>
                <a:cxn ang="0">
                  <a:pos x="106" y="59"/>
                </a:cxn>
                <a:cxn ang="0">
                  <a:pos x="109" y="66"/>
                </a:cxn>
                <a:cxn ang="0">
                  <a:pos x="135" y="76"/>
                </a:cxn>
                <a:cxn ang="0">
                  <a:pos x="140" y="76"/>
                </a:cxn>
                <a:cxn ang="0">
                  <a:pos x="146" y="82"/>
                </a:cxn>
                <a:cxn ang="0">
                  <a:pos x="155" y="79"/>
                </a:cxn>
                <a:cxn ang="0">
                  <a:pos x="161" y="82"/>
                </a:cxn>
                <a:cxn ang="0">
                  <a:pos x="163" y="85"/>
                </a:cxn>
                <a:cxn ang="0">
                  <a:pos x="172" y="91"/>
                </a:cxn>
                <a:cxn ang="0">
                  <a:pos x="168" y="92"/>
                </a:cxn>
                <a:cxn ang="0">
                  <a:pos x="162" y="96"/>
                </a:cxn>
                <a:cxn ang="0">
                  <a:pos x="158" y="106"/>
                </a:cxn>
                <a:cxn ang="0">
                  <a:pos x="148" y="105"/>
                </a:cxn>
                <a:cxn ang="0">
                  <a:pos x="136" y="101"/>
                </a:cxn>
                <a:cxn ang="0">
                  <a:pos x="132" y="96"/>
                </a:cxn>
                <a:cxn ang="0">
                  <a:pos x="122" y="86"/>
                </a:cxn>
                <a:cxn ang="0">
                  <a:pos x="115" y="92"/>
                </a:cxn>
                <a:cxn ang="0">
                  <a:pos x="102" y="91"/>
                </a:cxn>
                <a:cxn ang="0">
                  <a:pos x="97" y="95"/>
                </a:cxn>
                <a:cxn ang="0">
                  <a:pos x="93" y="91"/>
                </a:cxn>
                <a:cxn ang="0">
                  <a:pos x="63" y="94"/>
                </a:cxn>
                <a:cxn ang="0">
                  <a:pos x="56" y="95"/>
                </a:cxn>
                <a:cxn ang="0">
                  <a:pos x="32" y="89"/>
                </a:cxn>
                <a:cxn ang="0">
                  <a:pos x="23" y="76"/>
                </a:cxn>
                <a:cxn ang="0">
                  <a:pos x="26" y="75"/>
                </a:cxn>
                <a:cxn ang="0">
                  <a:pos x="32" y="66"/>
                </a:cxn>
                <a:cxn ang="0">
                  <a:pos x="39" y="61"/>
                </a:cxn>
                <a:cxn ang="0">
                  <a:pos x="40" y="51"/>
                </a:cxn>
                <a:cxn ang="0">
                  <a:pos x="36" y="43"/>
                </a:cxn>
                <a:cxn ang="0">
                  <a:pos x="26" y="39"/>
                </a:cxn>
                <a:cxn ang="0">
                  <a:pos x="20" y="28"/>
                </a:cxn>
                <a:cxn ang="0">
                  <a:pos x="13" y="20"/>
                </a:cxn>
                <a:cxn ang="0">
                  <a:pos x="0" y="18"/>
                </a:cxn>
                <a:cxn ang="0">
                  <a:pos x="7" y="10"/>
                </a:cxn>
                <a:cxn ang="0">
                  <a:pos x="23" y="8"/>
                </a:cxn>
                <a:cxn ang="0">
                  <a:pos x="34" y="5"/>
                </a:cxn>
                <a:cxn ang="0">
                  <a:pos x="47" y="8"/>
                </a:cxn>
                <a:cxn ang="0">
                  <a:pos x="52" y="9"/>
                </a:cxn>
                <a:cxn ang="0">
                  <a:pos x="57" y="10"/>
                </a:cxn>
                <a:cxn ang="0">
                  <a:pos x="60" y="8"/>
                </a:cxn>
                <a:cxn ang="0">
                  <a:pos x="59" y="5"/>
                </a:cxn>
              </a:cxnLst>
              <a:rect l="0" t="0" r="r" b="b"/>
              <a:pathLst>
                <a:path w="172" h="106">
                  <a:moveTo>
                    <a:pt x="59" y="0"/>
                  </a:moveTo>
                  <a:lnTo>
                    <a:pt x="62" y="0"/>
                  </a:lnTo>
                  <a:lnTo>
                    <a:pt x="65" y="2"/>
                  </a:lnTo>
                  <a:lnTo>
                    <a:pt x="67" y="2"/>
                  </a:lnTo>
                  <a:lnTo>
                    <a:pt x="69" y="3"/>
                  </a:lnTo>
                  <a:lnTo>
                    <a:pt x="69" y="5"/>
                  </a:lnTo>
                  <a:lnTo>
                    <a:pt x="72" y="5"/>
                  </a:lnTo>
                  <a:lnTo>
                    <a:pt x="72" y="8"/>
                  </a:lnTo>
                  <a:lnTo>
                    <a:pt x="73" y="8"/>
                  </a:lnTo>
                  <a:lnTo>
                    <a:pt x="73" y="5"/>
                  </a:lnTo>
                  <a:lnTo>
                    <a:pt x="80" y="9"/>
                  </a:lnTo>
                  <a:lnTo>
                    <a:pt x="100" y="29"/>
                  </a:lnTo>
                  <a:lnTo>
                    <a:pt x="108" y="42"/>
                  </a:lnTo>
                  <a:lnTo>
                    <a:pt x="110" y="53"/>
                  </a:lnTo>
                  <a:lnTo>
                    <a:pt x="110" y="56"/>
                  </a:lnTo>
                  <a:lnTo>
                    <a:pt x="109" y="58"/>
                  </a:lnTo>
                  <a:lnTo>
                    <a:pt x="109" y="59"/>
                  </a:lnTo>
                  <a:lnTo>
                    <a:pt x="106" y="59"/>
                  </a:lnTo>
                  <a:lnTo>
                    <a:pt x="106" y="62"/>
                  </a:lnTo>
                  <a:lnTo>
                    <a:pt x="108" y="65"/>
                  </a:lnTo>
                  <a:lnTo>
                    <a:pt x="109" y="66"/>
                  </a:lnTo>
                  <a:lnTo>
                    <a:pt x="122" y="75"/>
                  </a:lnTo>
                  <a:lnTo>
                    <a:pt x="126" y="76"/>
                  </a:lnTo>
                  <a:lnTo>
                    <a:pt x="135" y="76"/>
                  </a:lnTo>
                  <a:lnTo>
                    <a:pt x="139" y="72"/>
                  </a:lnTo>
                  <a:lnTo>
                    <a:pt x="140" y="72"/>
                  </a:lnTo>
                  <a:lnTo>
                    <a:pt x="140" y="76"/>
                  </a:lnTo>
                  <a:lnTo>
                    <a:pt x="145" y="81"/>
                  </a:lnTo>
                  <a:lnTo>
                    <a:pt x="145" y="82"/>
                  </a:lnTo>
                  <a:lnTo>
                    <a:pt x="146" y="82"/>
                  </a:lnTo>
                  <a:lnTo>
                    <a:pt x="148" y="81"/>
                  </a:lnTo>
                  <a:lnTo>
                    <a:pt x="148" y="79"/>
                  </a:lnTo>
                  <a:lnTo>
                    <a:pt x="155" y="79"/>
                  </a:lnTo>
                  <a:lnTo>
                    <a:pt x="159" y="81"/>
                  </a:lnTo>
                  <a:lnTo>
                    <a:pt x="159" y="82"/>
                  </a:lnTo>
                  <a:lnTo>
                    <a:pt x="161" y="82"/>
                  </a:lnTo>
                  <a:lnTo>
                    <a:pt x="161" y="83"/>
                  </a:lnTo>
                  <a:lnTo>
                    <a:pt x="162" y="83"/>
                  </a:lnTo>
                  <a:lnTo>
                    <a:pt x="163" y="85"/>
                  </a:lnTo>
                  <a:lnTo>
                    <a:pt x="166" y="86"/>
                  </a:lnTo>
                  <a:lnTo>
                    <a:pt x="169" y="89"/>
                  </a:lnTo>
                  <a:lnTo>
                    <a:pt x="172" y="91"/>
                  </a:lnTo>
                  <a:lnTo>
                    <a:pt x="172" y="94"/>
                  </a:lnTo>
                  <a:lnTo>
                    <a:pt x="171" y="95"/>
                  </a:lnTo>
                  <a:lnTo>
                    <a:pt x="168" y="92"/>
                  </a:lnTo>
                  <a:lnTo>
                    <a:pt x="166" y="92"/>
                  </a:lnTo>
                  <a:lnTo>
                    <a:pt x="163" y="94"/>
                  </a:lnTo>
                  <a:lnTo>
                    <a:pt x="162" y="96"/>
                  </a:lnTo>
                  <a:lnTo>
                    <a:pt x="159" y="98"/>
                  </a:lnTo>
                  <a:lnTo>
                    <a:pt x="159" y="105"/>
                  </a:lnTo>
                  <a:lnTo>
                    <a:pt x="158" y="106"/>
                  </a:lnTo>
                  <a:lnTo>
                    <a:pt x="155" y="106"/>
                  </a:lnTo>
                  <a:lnTo>
                    <a:pt x="155" y="105"/>
                  </a:lnTo>
                  <a:lnTo>
                    <a:pt x="148" y="105"/>
                  </a:lnTo>
                  <a:lnTo>
                    <a:pt x="146" y="104"/>
                  </a:lnTo>
                  <a:lnTo>
                    <a:pt x="145" y="101"/>
                  </a:lnTo>
                  <a:lnTo>
                    <a:pt x="136" y="101"/>
                  </a:lnTo>
                  <a:lnTo>
                    <a:pt x="133" y="99"/>
                  </a:lnTo>
                  <a:lnTo>
                    <a:pt x="133" y="98"/>
                  </a:lnTo>
                  <a:lnTo>
                    <a:pt x="132" y="96"/>
                  </a:lnTo>
                  <a:lnTo>
                    <a:pt x="130" y="94"/>
                  </a:lnTo>
                  <a:lnTo>
                    <a:pt x="125" y="88"/>
                  </a:lnTo>
                  <a:lnTo>
                    <a:pt x="122" y="86"/>
                  </a:lnTo>
                  <a:lnTo>
                    <a:pt x="118" y="86"/>
                  </a:lnTo>
                  <a:lnTo>
                    <a:pt x="115" y="89"/>
                  </a:lnTo>
                  <a:lnTo>
                    <a:pt x="115" y="92"/>
                  </a:lnTo>
                  <a:lnTo>
                    <a:pt x="112" y="92"/>
                  </a:lnTo>
                  <a:lnTo>
                    <a:pt x="108" y="91"/>
                  </a:lnTo>
                  <a:lnTo>
                    <a:pt x="102" y="91"/>
                  </a:lnTo>
                  <a:lnTo>
                    <a:pt x="99" y="94"/>
                  </a:lnTo>
                  <a:lnTo>
                    <a:pt x="99" y="95"/>
                  </a:lnTo>
                  <a:lnTo>
                    <a:pt x="97" y="95"/>
                  </a:lnTo>
                  <a:lnTo>
                    <a:pt x="95" y="92"/>
                  </a:lnTo>
                  <a:lnTo>
                    <a:pt x="95" y="91"/>
                  </a:lnTo>
                  <a:lnTo>
                    <a:pt x="93" y="91"/>
                  </a:lnTo>
                  <a:lnTo>
                    <a:pt x="80" y="88"/>
                  </a:lnTo>
                  <a:lnTo>
                    <a:pt x="69" y="88"/>
                  </a:lnTo>
                  <a:lnTo>
                    <a:pt x="63" y="94"/>
                  </a:lnTo>
                  <a:lnTo>
                    <a:pt x="59" y="94"/>
                  </a:lnTo>
                  <a:lnTo>
                    <a:pt x="57" y="95"/>
                  </a:lnTo>
                  <a:lnTo>
                    <a:pt x="56" y="95"/>
                  </a:lnTo>
                  <a:lnTo>
                    <a:pt x="46" y="96"/>
                  </a:lnTo>
                  <a:lnTo>
                    <a:pt x="33" y="91"/>
                  </a:lnTo>
                  <a:lnTo>
                    <a:pt x="32" y="89"/>
                  </a:lnTo>
                  <a:lnTo>
                    <a:pt x="32" y="86"/>
                  </a:lnTo>
                  <a:lnTo>
                    <a:pt x="24" y="79"/>
                  </a:lnTo>
                  <a:lnTo>
                    <a:pt x="23" y="76"/>
                  </a:lnTo>
                  <a:lnTo>
                    <a:pt x="23" y="73"/>
                  </a:lnTo>
                  <a:lnTo>
                    <a:pt x="24" y="73"/>
                  </a:lnTo>
                  <a:lnTo>
                    <a:pt x="26" y="75"/>
                  </a:lnTo>
                  <a:lnTo>
                    <a:pt x="29" y="76"/>
                  </a:lnTo>
                  <a:lnTo>
                    <a:pt x="32" y="76"/>
                  </a:lnTo>
                  <a:lnTo>
                    <a:pt x="32" y="66"/>
                  </a:lnTo>
                  <a:lnTo>
                    <a:pt x="34" y="63"/>
                  </a:lnTo>
                  <a:lnTo>
                    <a:pt x="36" y="63"/>
                  </a:lnTo>
                  <a:lnTo>
                    <a:pt x="39" y="61"/>
                  </a:lnTo>
                  <a:lnTo>
                    <a:pt x="39" y="59"/>
                  </a:lnTo>
                  <a:lnTo>
                    <a:pt x="40" y="55"/>
                  </a:lnTo>
                  <a:lnTo>
                    <a:pt x="40" y="51"/>
                  </a:lnTo>
                  <a:lnTo>
                    <a:pt x="39" y="48"/>
                  </a:lnTo>
                  <a:lnTo>
                    <a:pt x="37" y="46"/>
                  </a:lnTo>
                  <a:lnTo>
                    <a:pt x="36" y="43"/>
                  </a:lnTo>
                  <a:lnTo>
                    <a:pt x="33" y="40"/>
                  </a:lnTo>
                  <a:lnTo>
                    <a:pt x="29" y="40"/>
                  </a:lnTo>
                  <a:lnTo>
                    <a:pt x="26" y="39"/>
                  </a:lnTo>
                  <a:lnTo>
                    <a:pt x="23" y="33"/>
                  </a:lnTo>
                  <a:lnTo>
                    <a:pt x="22" y="32"/>
                  </a:lnTo>
                  <a:lnTo>
                    <a:pt x="20" y="28"/>
                  </a:lnTo>
                  <a:lnTo>
                    <a:pt x="19" y="25"/>
                  </a:lnTo>
                  <a:lnTo>
                    <a:pt x="16" y="23"/>
                  </a:lnTo>
                  <a:lnTo>
                    <a:pt x="13" y="20"/>
                  </a:lnTo>
                  <a:lnTo>
                    <a:pt x="4" y="20"/>
                  </a:lnTo>
                  <a:lnTo>
                    <a:pt x="1" y="19"/>
                  </a:lnTo>
                  <a:lnTo>
                    <a:pt x="0" y="18"/>
                  </a:lnTo>
                  <a:lnTo>
                    <a:pt x="0" y="12"/>
                  </a:lnTo>
                  <a:lnTo>
                    <a:pt x="1" y="10"/>
                  </a:lnTo>
                  <a:lnTo>
                    <a:pt x="7" y="10"/>
                  </a:lnTo>
                  <a:lnTo>
                    <a:pt x="10" y="9"/>
                  </a:lnTo>
                  <a:lnTo>
                    <a:pt x="16" y="9"/>
                  </a:lnTo>
                  <a:lnTo>
                    <a:pt x="23" y="8"/>
                  </a:lnTo>
                  <a:lnTo>
                    <a:pt x="33" y="8"/>
                  </a:lnTo>
                  <a:lnTo>
                    <a:pt x="33" y="6"/>
                  </a:lnTo>
                  <a:lnTo>
                    <a:pt x="34" y="5"/>
                  </a:lnTo>
                  <a:lnTo>
                    <a:pt x="39" y="9"/>
                  </a:lnTo>
                  <a:lnTo>
                    <a:pt x="43" y="9"/>
                  </a:lnTo>
                  <a:lnTo>
                    <a:pt x="47" y="8"/>
                  </a:lnTo>
                  <a:lnTo>
                    <a:pt x="49" y="8"/>
                  </a:lnTo>
                  <a:lnTo>
                    <a:pt x="50" y="9"/>
                  </a:lnTo>
                  <a:lnTo>
                    <a:pt x="52" y="9"/>
                  </a:lnTo>
                  <a:lnTo>
                    <a:pt x="53" y="8"/>
                  </a:lnTo>
                  <a:lnTo>
                    <a:pt x="54" y="8"/>
                  </a:lnTo>
                  <a:lnTo>
                    <a:pt x="57" y="10"/>
                  </a:lnTo>
                  <a:lnTo>
                    <a:pt x="59" y="10"/>
                  </a:lnTo>
                  <a:lnTo>
                    <a:pt x="59" y="8"/>
                  </a:lnTo>
                  <a:lnTo>
                    <a:pt x="60" y="8"/>
                  </a:lnTo>
                  <a:lnTo>
                    <a:pt x="62" y="9"/>
                  </a:lnTo>
                  <a:lnTo>
                    <a:pt x="63" y="9"/>
                  </a:lnTo>
                  <a:lnTo>
                    <a:pt x="59" y="5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276399"/>
            </a:solidFill>
            <a:ln w="9525">
              <a:solidFill>
                <a:srgbClr val="DEEBF7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61" name="Freeform 157"/>
            <p:cNvSpPr>
              <a:spLocks/>
            </p:cNvSpPr>
            <p:nvPr/>
          </p:nvSpPr>
          <p:spPr bwMode="auto">
            <a:xfrm>
              <a:off x="6552153" y="4301549"/>
              <a:ext cx="7736" cy="319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" y="0"/>
                </a:cxn>
                <a:cxn ang="0">
                  <a:pos x="5" y="1"/>
                </a:cxn>
                <a:cxn ang="0">
                  <a:pos x="4" y="2"/>
                </a:cxn>
                <a:cxn ang="0">
                  <a:pos x="1" y="2"/>
                </a:cxn>
                <a:cxn ang="0">
                  <a:pos x="0" y="1"/>
                </a:cxn>
                <a:cxn ang="0">
                  <a:pos x="0" y="0"/>
                </a:cxn>
              </a:cxnLst>
              <a:rect l="0" t="0" r="r" b="b"/>
              <a:pathLst>
                <a:path w="5" h="2">
                  <a:moveTo>
                    <a:pt x="0" y="0"/>
                  </a:moveTo>
                  <a:lnTo>
                    <a:pt x="5" y="0"/>
                  </a:lnTo>
                  <a:lnTo>
                    <a:pt x="5" y="1"/>
                  </a:lnTo>
                  <a:lnTo>
                    <a:pt x="4" y="2"/>
                  </a:lnTo>
                  <a:lnTo>
                    <a:pt x="1" y="2"/>
                  </a:ln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rgbClr val="DEEBF7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62" name="Rectangle 158"/>
            <p:cNvSpPr>
              <a:spLocks noChangeArrowheads="1"/>
            </p:cNvSpPr>
            <p:nvPr/>
          </p:nvSpPr>
          <p:spPr bwMode="auto">
            <a:xfrm>
              <a:off x="6547512" y="4224794"/>
              <a:ext cx="4641" cy="479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rgbClr val="DEEBF7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63" name="Freeform 159"/>
            <p:cNvSpPr>
              <a:spLocks/>
            </p:cNvSpPr>
            <p:nvPr/>
          </p:nvSpPr>
          <p:spPr bwMode="auto">
            <a:xfrm>
              <a:off x="6507283" y="4240785"/>
              <a:ext cx="37135" cy="47972"/>
            </a:xfrm>
            <a:custGeom>
              <a:avLst/>
              <a:gdLst/>
              <a:ahLst/>
              <a:cxnLst>
                <a:cxn ang="0">
                  <a:pos x="20" y="0"/>
                </a:cxn>
                <a:cxn ang="0">
                  <a:pos x="23" y="0"/>
                </a:cxn>
                <a:cxn ang="0">
                  <a:pos x="24" y="2"/>
                </a:cxn>
                <a:cxn ang="0">
                  <a:pos x="24" y="5"/>
                </a:cxn>
                <a:cxn ang="0">
                  <a:pos x="21" y="10"/>
                </a:cxn>
                <a:cxn ang="0">
                  <a:pos x="20" y="12"/>
                </a:cxn>
                <a:cxn ang="0">
                  <a:pos x="20" y="15"/>
                </a:cxn>
                <a:cxn ang="0">
                  <a:pos x="23" y="23"/>
                </a:cxn>
                <a:cxn ang="0">
                  <a:pos x="23" y="29"/>
                </a:cxn>
                <a:cxn ang="0">
                  <a:pos x="21" y="29"/>
                </a:cxn>
                <a:cxn ang="0">
                  <a:pos x="20" y="30"/>
                </a:cxn>
                <a:cxn ang="0">
                  <a:pos x="17" y="30"/>
                </a:cxn>
                <a:cxn ang="0">
                  <a:pos x="11" y="25"/>
                </a:cxn>
                <a:cxn ang="0">
                  <a:pos x="11" y="23"/>
                </a:cxn>
                <a:cxn ang="0">
                  <a:pos x="3" y="23"/>
                </a:cxn>
                <a:cxn ang="0">
                  <a:pos x="1" y="25"/>
                </a:cxn>
                <a:cxn ang="0">
                  <a:pos x="0" y="25"/>
                </a:cxn>
                <a:cxn ang="0">
                  <a:pos x="0" y="20"/>
                </a:cxn>
                <a:cxn ang="0">
                  <a:pos x="1" y="19"/>
                </a:cxn>
                <a:cxn ang="0">
                  <a:pos x="1" y="15"/>
                </a:cxn>
                <a:cxn ang="0">
                  <a:pos x="0" y="10"/>
                </a:cxn>
                <a:cxn ang="0">
                  <a:pos x="0" y="5"/>
                </a:cxn>
                <a:cxn ang="0">
                  <a:pos x="3" y="2"/>
                </a:cxn>
                <a:cxn ang="0">
                  <a:pos x="6" y="2"/>
                </a:cxn>
                <a:cxn ang="0">
                  <a:pos x="7" y="3"/>
                </a:cxn>
                <a:cxn ang="0">
                  <a:pos x="10" y="5"/>
                </a:cxn>
                <a:cxn ang="0">
                  <a:pos x="14" y="5"/>
                </a:cxn>
                <a:cxn ang="0">
                  <a:pos x="16" y="3"/>
                </a:cxn>
                <a:cxn ang="0">
                  <a:pos x="19" y="2"/>
                </a:cxn>
                <a:cxn ang="0">
                  <a:pos x="20" y="0"/>
                </a:cxn>
              </a:cxnLst>
              <a:rect l="0" t="0" r="r" b="b"/>
              <a:pathLst>
                <a:path w="24" h="30">
                  <a:moveTo>
                    <a:pt x="20" y="0"/>
                  </a:moveTo>
                  <a:lnTo>
                    <a:pt x="23" y="0"/>
                  </a:lnTo>
                  <a:lnTo>
                    <a:pt x="24" y="2"/>
                  </a:lnTo>
                  <a:lnTo>
                    <a:pt x="24" y="5"/>
                  </a:lnTo>
                  <a:lnTo>
                    <a:pt x="21" y="10"/>
                  </a:lnTo>
                  <a:lnTo>
                    <a:pt x="20" y="12"/>
                  </a:lnTo>
                  <a:lnTo>
                    <a:pt x="20" y="15"/>
                  </a:lnTo>
                  <a:lnTo>
                    <a:pt x="23" y="23"/>
                  </a:lnTo>
                  <a:lnTo>
                    <a:pt x="23" y="29"/>
                  </a:lnTo>
                  <a:lnTo>
                    <a:pt x="21" y="29"/>
                  </a:lnTo>
                  <a:lnTo>
                    <a:pt x="20" y="30"/>
                  </a:lnTo>
                  <a:lnTo>
                    <a:pt x="17" y="30"/>
                  </a:lnTo>
                  <a:lnTo>
                    <a:pt x="11" y="25"/>
                  </a:lnTo>
                  <a:lnTo>
                    <a:pt x="11" y="23"/>
                  </a:lnTo>
                  <a:lnTo>
                    <a:pt x="3" y="23"/>
                  </a:lnTo>
                  <a:lnTo>
                    <a:pt x="1" y="25"/>
                  </a:lnTo>
                  <a:lnTo>
                    <a:pt x="0" y="25"/>
                  </a:lnTo>
                  <a:lnTo>
                    <a:pt x="0" y="20"/>
                  </a:lnTo>
                  <a:lnTo>
                    <a:pt x="1" y="19"/>
                  </a:lnTo>
                  <a:lnTo>
                    <a:pt x="1" y="15"/>
                  </a:lnTo>
                  <a:lnTo>
                    <a:pt x="0" y="10"/>
                  </a:lnTo>
                  <a:lnTo>
                    <a:pt x="0" y="5"/>
                  </a:lnTo>
                  <a:lnTo>
                    <a:pt x="3" y="2"/>
                  </a:lnTo>
                  <a:lnTo>
                    <a:pt x="6" y="2"/>
                  </a:lnTo>
                  <a:lnTo>
                    <a:pt x="7" y="3"/>
                  </a:lnTo>
                  <a:lnTo>
                    <a:pt x="10" y="5"/>
                  </a:lnTo>
                  <a:lnTo>
                    <a:pt x="14" y="5"/>
                  </a:lnTo>
                  <a:lnTo>
                    <a:pt x="16" y="3"/>
                  </a:lnTo>
                  <a:lnTo>
                    <a:pt x="19" y="2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BDD7EE"/>
            </a:solidFill>
            <a:ln w="9525">
              <a:solidFill>
                <a:srgbClr val="DEEBF7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64" name="Freeform 160"/>
            <p:cNvSpPr>
              <a:spLocks/>
            </p:cNvSpPr>
            <p:nvPr/>
          </p:nvSpPr>
          <p:spPr bwMode="auto">
            <a:xfrm>
              <a:off x="6471694" y="4266370"/>
              <a:ext cx="24757" cy="31981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6" y="2"/>
                </a:cxn>
                <a:cxn ang="0">
                  <a:pos x="16" y="10"/>
                </a:cxn>
                <a:cxn ang="0">
                  <a:pos x="9" y="10"/>
                </a:cxn>
                <a:cxn ang="0">
                  <a:pos x="9" y="12"/>
                </a:cxn>
                <a:cxn ang="0">
                  <a:pos x="7" y="12"/>
                </a:cxn>
                <a:cxn ang="0">
                  <a:pos x="4" y="17"/>
                </a:cxn>
                <a:cxn ang="0">
                  <a:pos x="1" y="20"/>
                </a:cxn>
                <a:cxn ang="0">
                  <a:pos x="1" y="19"/>
                </a:cxn>
                <a:cxn ang="0">
                  <a:pos x="0" y="16"/>
                </a:cxn>
                <a:cxn ang="0">
                  <a:pos x="1" y="16"/>
                </a:cxn>
                <a:cxn ang="0">
                  <a:pos x="1" y="14"/>
                </a:cxn>
                <a:cxn ang="0">
                  <a:pos x="3" y="14"/>
                </a:cxn>
                <a:cxn ang="0">
                  <a:pos x="3" y="10"/>
                </a:cxn>
                <a:cxn ang="0">
                  <a:pos x="4" y="6"/>
                </a:cxn>
                <a:cxn ang="0">
                  <a:pos x="6" y="3"/>
                </a:cxn>
                <a:cxn ang="0">
                  <a:pos x="7" y="2"/>
                </a:cxn>
                <a:cxn ang="0">
                  <a:pos x="12" y="0"/>
                </a:cxn>
              </a:cxnLst>
              <a:rect l="0" t="0" r="r" b="b"/>
              <a:pathLst>
                <a:path w="16" h="20">
                  <a:moveTo>
                    <a:pt x="12" y="0"/>
                  </a:moveTo>
                  <a:lnTo>
                    <a:pt x="16" y="2"/>
                  </a:lnTo>
                  <a:lnTo>
                    <a:pt x="16" y="10"/>
                  </a:lnTo>
                  <a:lnTo>
                    <a:pt x="9" y="10"/>
                  </a:lnTo>
                  <a:lnTo>
                    <a:pt x="9" y="12"/>
                  </a:lnTo>
                  <a:lnTo>
                    <a:pt x="7" y="12"/>
                  </a:lnTo>
                  <a:lnTo>
                    <a:pt x="4" y="17"/>
                  </a:lnTo>
                  <a:lnTo>
                    <a:pt x="1" y="20"/>
                  </a:lnTo>
                  <a:lnTo>
                    <a:pt x="1" y="19"/>
                  </a:lnTo>
                  <a:lnTo>
                    <a:pt x="0" y="16"/>
                  </a:lnTo>
                  <a:lnTo>
                    <a:pt x="1" y="16"/>
                  </a:lnTo>
                  <a:lnTo>
                    <a:pt x="1" y="14"/>
                  </a:lnTo>
                  <a:lnTo>
                    <a:pt x="3" y="14"/>
                  </a:lnTo>
                  <a:lnTo>
                    <a:pt x="3" y="10"/>
                  </a:lnTo>
                  <a:lnTo>
                    <a:pt x="4" y="6"/>
                  </a:lnTo>
                  <a:lnTo>
                    <a:pt x="6" y="3"/>
                  </a:lnTo>
                  <a:lnTo>
                    <a:pt x="7" y="2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rgbClr val="DEEBF7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65" name="Rectangle 161"/>
            <p:cNvSpPr>
              <a:spLocks noChangeArrowheads="1"/>
            </p:cNvSpPr>
            <p:nvPr/>
          </p:nvSpPr>
          <p:spPr bwMode="auto">
            <a:xfrm>
              <a:off x="6539775" y="4301549"/>
              <a:ext cx="3095" cy="7996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rgbClr val="DEEBF7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66" name="Freeform 162"/>
            <p:cNvSpPr>
              <a:spLocks/>
            </p:cNvSpPr>
            <p:nvPr/>
          </p:nvSpPr>
          <p:spPr bwMode="auto">
            <a:xfrm>
              <a:off x="6380405" y="1875778"/>
              <a:ext cx="945393" cy="1040987"/>
            </a:xfrm>
            <a:custGeom>
              <a:avLst/>
              <a:gdLst/>
              <a:ahLst/>
              <a:cxnLst>
                <a:cxn ang="0">
                  <a:pos x="499" y="37"/>
                </a:cxn>
                <a:cxn ang="0">
                  <a:pos x="506" y="56"/>
                </a:cxn>
                <a:cxn ang="0">
                  <a:pos x="496" y="83"/>
                </a:cxn>
                <a:cxn ang="0">
                  <a:pos x="526" y="80"/>
                </a:cxn>
                <a:cxn ang="0">
                  <a:pos x="551" y="96"/>
                </a:cxn>
                <a:cxn ang="0">
                  <a:pos x="552" y="103"/>
                </a:cxn>
                <a:cxn ang="0">
                  <a:pos x="571" y="121"/>
                </a:cxn>
                <a:cxn ang="0">
                  <a:pos x="561" y="139"/>
                </a:cxn>
                <a:cxn ang="0">
                  <a:pos x="498" y="172"/>
                </a:cxn>
                <a:cxn ang="0">
                  <a:pos x="468" y="190"/>
                </a:cxn>
                <a:cxn ang="0">
                  <a:pos x="435" y="228"/>
                </a:cxn>
                <a:cxn ang="0">
                  <a:pos x="406" y="226"/>
                </a:cxn>
                <a:cxn ang="0">
                  <a:pos x="410" y="245"/>
                </a:cxn>
                <a:cxn ang="0">
                  <a:pos x="465" y="289"/>
                </a:cxn>
                <a:cxn ang="0">
                  <a:pos x="435" y="362"/>
                </a:cxn>
                <a:cxn ang="0">
                  <a:pos x="448" y="371"/>
                </a:cxn>
                <a:cxn ang="0">
                  <a:pos x="489" y="352"/>
                </a:cxn>
                <a:cxn ang="0">
                  <a:pos x="503" y="345"/>
                </a:cxn>
                <a:cxn ang="0">
                  <a:pos x="534" y="361"/>
                </a:cxn>
                <a:cxn ang="0">
                  <a:pos x="561" y="345"/>
                </a:cxn>
                <a:cxn ang="0">
                  <a:pos x="592" y="345"/>
                </a:cxn>
                <a:cxn ang="0">
                  <a:pos x="601" y="381"/>
                </a:cxn>
                <a:cxn ang="0">
                  <a:pos x="558" y="411"/>
                </a:cxn>
                <a:cxn ang="0">
                  <a:pos x="577" y="435"/>
                </a:cxn>
                <a:cxn ang="0">
                  <a:pos x="584" y="471"/>
                </a:cxn>
                <a:cxn ang="0">
                  <a:pos x="554" y="498"/>
                </a:cxn>
                <a:cxn ang="0">
                  <a:pos x="528" y="508"/>
                </a:cxn>
                <a:cxn ang="0">
                  <a:pos x="505" y="596"/>
                </a:cxn>
                <a:cxn ang="0">
                  <a:pos x="415" y="592"/>
                </a:cxn>
                <a:cxn ang="0">
                  <a:pos x="354" y="569"/>
                </a:cxn>
                <a:cxn ang="0">
                  <a:pos x="314" y="613"/>
                </a:cxn>
                <a:cxn ang="0">
                  <a:pos x="280" y="642"/>
                </a:cxn>
                <a:cxn ang="0">
                  <a:pos x="243" y="692"/>
                </a:cxn>
                <a:cxn ang="0">
                  <a:pos x="161" y="718"/>
                </a:cxn>
                <a:cxn ang="0">
                  <a:pos x="103" y="705"/>
                </a:cxn>
                <a:cxn ang="0">
                  <a:pos x="25" y="655"/>
                </a:cxn>
                <a:cxn ang="0">
                  <a:pos x="38" y="602"/>
                </a:cxn>
                <a:cxn ang="0">
                  <a:pos x="0" y="511"/>
                </a:cxn>
                <a:cxn ang="0">
                  <a:pos x="36" y="464"/>
                </a:cxn>
                <a:cxn ang="0">
                  <a:pos x="75" y="410"/>
                </a:cxn>
                <a:cxn ang="0">
                  <a:pos x="105" y="407"/>
                </a:cxn>
                <a:cxn ang="0">
                  <a:pos x="134" y="407"/>
                </a:cxn>
                <a:cxn ang="0">
                  <a:pos x="155" y="381"/>
                </a:cxn>
                <a:cxn ang="0">
                  <a:pos x="95" y="368"/>
                </a:cxn>
                <a:cxn ang="0">
                  <a:pos x="75" y="346"/>
                </a:cxn>
                <a:cxn ang="0">
                  <a:pos x="102" y="316"/>
                </a:cxn>
                <a:cxn ang="0">
                  <a:pos x="128" y="282"/>
                </a:cxn>
                <a:cxn ang="0">
                  <a:pos x="184" y="220"/>
                </a:cxn>
                <a:cxn ang="0">
                  <a:pos x="233" y="186"/>
                </a:cxn>
                <a:cxn ang="0">
                  <a:pos x="314" y="134"/>
                </a:cxn>
                <a:cxn ang="0">
                  <a:pos x="331" y="124"/>
                </a:cxn>
                <a:cxn ang="0">
                  <a:pos x="341" y="110"/>
                </a:cxn>
                <a:cxn ang="0">
                  <a:pos x="400" y="113"/>
                </a:cxn>
                <a:cxn ang="0">
                  <a:pos x="429" y="119"/>
                </a:cxn>
                <a:cxn ang="0">
                  <a:pos x="430" y="97"/>
                </a:cxn>
                <a:cxn ang="0">
                  <a:pos x="393" y="104"/>
                </a:cxn>
                <a:cxn ang="0">
                  <a:pos x="416" y="61"/>
                </a:cxn>
                <a:cxn ang="0">
                  <a:pos x="412" y="47"/>
                </a:cxn>
                <a:cxn ang="0">
                  <a:pos x="469" y="18"/>
                </a:cxn>
              </a:cxnLst>
              <a:rect l="0" t="0" r="r" b="b"/>
              <a:pathLst>
                <a:path w="617" h="725">
                  <a:moveTo>
                    <a:pt x="485" y="0"/>
                  </a:moveTo>
                  <a:lnTo>
                    <a:pt x="486" y="0"/>
                  </a:lnTo>
                  <a:lnTo>
                    <a:pt x="491" y="4"/>
                  </a:lnTo>
                  <a:lnTo>
                    <a:pt x="491" y="10"/>
                  </a:lnTo>
                  <a:lnTo>
                    <a:pt x="488" y="24"/>
                  </a:lnTo>
                  <a:lnTo>
                    <a:pt x="491" y="27"/>
                  </a:lnTo>
                  <a:lnTo>
                    <a:pt x="496" y="30"/>
                  </a:lnTo>
                  <a:lnTo>
                    <a:pt x="499" y="30"/>
                  </a:lnTo>
                  <a:lnTo>
                    <a:pt x="502" y="33"/>
                  </a:lnTo>
                  <a:lnTo>
                    <a:pt x="502" y="35"/>
                  </a:lnTo>
                  <a:lnTo>
                    <a:pt x="499" y="37"/>
                  </a:lnTo>
                  <a:lnTo>
                    <a:pt x="498" y="40"/>
                  </a:lnTo>
                  <a:lnTo>
                    <a:pt x="493" y="41"/>
                  </a:lnTo>
                  <a:lnTo>
                    <a:pt x="492" y="44"/>
                  </a:lnTo>
                  <a:lnTo>
                    <a:pt x="489" y="45"/>
                  </a:lnTo>
                  <a:lnTo>
                    <a:pt x="489" y="48"/>
                  </a:lnTo>
                  <a:lnTo>
                    <a:pt x="496" y="48"/>
                  </a:lnTo>
                  <a:lnTo>
                    <a:pt x="501" y="47"/>
                  </a:lnTo>
                  <a:lnTo>
                    <a:pt x="505" y="47"/>
                  </a:lnTo>
                  <a:lnTo>
                    <a:pt x="508" y="48"/>
                  </a:lnTo>
                  <a:lnTo>
                    <a:pt x="508" y="53"/>
                  </a:lnTo>
                  <a:lnTo>
                    <a:pt x="506" y="56"/>
                  </a:lnTo>
                  <a:lnTo>
                    <a:pt x="503" y="58"/>
                  </a:lnTo>
                  <a:lnTo>
                    <a:pt x="505" y="61"/>
                  </a:lnTo>
                  <a:lnTo>
                    <a:pt x="505" y="66"/>
                  </a:lnTo>
                  <a:lnTo>
                    <a:pt x="503" y="67"/>
                  </a:lnTo>
                  <a:lnTo>
                    <a:pt x="499" y="70"/>
                  </a:lnTo>
                  <a:lnTo>
                    <a:pt x="496" y="71"/>
                  </a:lnTo>
                  <a:lnTo>
                    <a:pt x="492" y="74"/>
                  </a:lnTo>
                  <a:lnTo>
                    <a:pt x="491" y="76"/>
                  </a:lnTo>
                  <a:lnTo>
                    <a:pt x="489" y="78"/>
                  </a:lnTo>
                  <a:lnTo>
                    <a:pt x="489" y="81"/>
                  </a:lnTo>
                  <a:lnTo>
                    <a:pt x="496" y="83"/>
                  </a:lnTo>
                  <a:lnTo>
                    <a:pt x="508" y="80"/>
                  </a:lnTo>
                  <a:lnTo>
                    <a:pt x="512" y="78"/>
                  </a:lnTo>
                  <a:lnTo>
                    <a:pt x="513" y="78"/>
                  </a:lnTo>
                  <a:lnTo>
                    <a:pt x="515" y="80"/>
                  </a:lnTo>
                  <a:lnTo>
                    <a:pt x="515" y="84"/>
                  </a:lnTo>
                  <a:lnTo>
                    <a:pt x="516" y="86"/>
                  </a:lnTo>
                  <a:lnTo>
                    <a:pt x="519" y="83"/>
                  </a:lnTo>
                  <a:lnTo>
                    <a:pt x="521" y="80"/>
                  </a:lnTo>
                  <a:lnTo>
                    <a:pt x="522" y="78"/>
                  </a:lnTo>
                  <a:lnTo>
                    <a:pt x="524" y="78"/>
                  </a:lnTo>
                  <a:lnTo>
                    <a:pt x="526" y="80"/>
                  </a:lnTo>
                  <a:lnTo>
                    <a:pt x="528" y="81"/>
                  </a:lnTo>
                  <a:lnTo>
                    <a:pt x="529" y="84"/>
                  </a:lnTo>
                  <a:lnTo>
                    <a:pt x="531" y="86"/>
                  </a:lnTo>
                  <a:lnTo>
                    <a:pt x="532" y="88"/>
                  </a:lnTo>
                  <a:lnTo>
                    <a:pt x="534" y="88"/>
                  </a:lnTo>
                  <a:lnTo>
                    <a:pt x="536" y="90"/>
                  </a:lnTo>
                  <a:lnTo>
                    <a:pt x="544" y="90"/>
                  </a:lnTo>
                  <a:lnTo>
                    <a:pt x="546" y="91"/>
                  </a:lnTo>
                  <a:lnTo>
                    <a:pt x="548" y="91"/>
                  </a:lnTo>
                  <a:lnTo>
                    <a:pt x="551" y="93"/>
                  </a:lnTo>
                  <a:lnTo>
                    <a:pt x="551" y="96"/>
                  </a:lnTo>
                  <a:lnTo>
                    <a:pt x="549" y="97"/>
                  </a:lnTo>
                  <a:lnTo>
                    <a:pt x="546" y="97"/>
                  </a:lnTo>
                  <a:lnTo>
                    <a:pt x="545" y="99"/>
                  </a:lnTo>
                  <a:lnTo>
                    <a:pt x="542" y="100"/>
                  </a:lnTo>
                  <a:lnTo>
                    <a:pt x="541" y="100"/>
                  </a:lnTo>
                  <a:lnTo>
                    <a:pt x="539" y="101"/>
                  </a:lnTo>
                  <a:lnTo>
                    <a:pt x="539" y="103"/>
                  </a:lnTo>
                  <a:lnTo>
                    <a:pt x="541" y="103"/>
                  </a:lnTo>
                  <a:lnTo>
                    <a:pt x="544" y="106"/>
                  </a:lnTo>
                  <a:lnTo>
                    <a:pt x="548" y="106"/>
                  </a:lnTo>
                  <a:lnTo>
                    <a:pt x="552" y="103"/>
                  </a:lnTo>
                  <a:lnTo>
                    <a:pt x="558" y="97"/>
                  </a:lnTo>
                  <a:lnTo>
                    <a:pt x="569" y="97"/>
                  </a:lnTo>
                  <a:lnTo>
                    <a:pt x="572" y="99"/>
                  </a:lnTo>
                  <a:lnTo>
                    <a:pt x="575" y="104"/>
                  </a:lnTo>
                  <a:lnTo>
                    <a:pt x="575" y="106"/>
                  </a:lnTo>
                  <a:lnTo>
                    <a:pt x="574" y="107"/>
                  </a:lnTo>
                  <a:lnTo>
                    <a:pt x="567" y="107"/>
                  </a:lnTo>
                  <a:lnTo>
                    <a:pt x="565" y="109"/>
                  </a:lnTo>
                  <a:lnTo>
                    <a:pt x="564" y="111"/>
                  </a:lnTo>
                  <a:lnTo>
                    <a:pt x="571" y="119"/>
                  </a:lnTo>
                  <a:lnTo>
                    <a:pt x="571" y="121"/>
                  </a:lnTo>
                  <a:lnTo>
                    <a:pt x="569" y="124"/>
                  </a:lnTo>
                  <a:lnTo>
                    <a:pt x="567" y="126"/>
                  </a:lnTo>
                  <a:lnTo>
                    <a:pt x="564" y="126"/>
                  </a:lnTo>
                  <a:lnTo>
                    <a:pt x="558" y="123"/>
                  </a:lnTo>
                  <a:lnTo>
                    <a:pt x="554" y="123"/>
                  </a:lnTo>
                  <a:lnTo>
                    <a:pt x="554" y="126"/>
                  </a:lnTo>
                  <a:lnTo>
                    <a:pt x="555" y="127"/>
                  </a:lnTo>
                  <a:lnTo>
                    <a:pt x="556" y="130"/>
                  </a:lnTo>
                  <a:lnTo>
                    <a:pt x="561" y="134"/>
                  </a:lnTo>
                  <a:lnTo>
                    <a:pt x="562" y="137"/>
                  </a:lnTo>
                  <a:lnTo>
                    <a:pt x="561" y="139"/>
                  </a:lnTo>
                  <a:lnTo>
                    <a:pt x="548" y="144"/>
                  </a:lnTo>
                  <a:lnTo>
                    <a:pt x="536" y="152"/>
                  </a:lnTo>
                  <a:lnTo>
                    <a:pt x="528" y="160"/>
                  </a:lnTo>
                  <a:lnTo>
                    <a:pt x="522" y="173"/>
                  </a:lnTo>
                  <a:lnTo>
                    <a:pt x="518" y="173"/>
                  </a:lnTo>
                  <a:lnTo>
                    <a:pt x="515" y="174"/>
                  </a:lnTo>
                  <a:lnTo>
                    <a:pt x="513" y="176"/>
                  </a:lnTo>
                  <a:lnTo>
                    <a:pt x="512" y="179"/>
                  </a:lnTo>
                  <a:lnTo>
                    <a:pt x="508" y="183"/>
                  </a:lnTo>
                  <a:lnTo>
                    <a:pt x="502" y="180"/>
                  </a:lnTo>
                  <a:lnTo>
                    <a:pt x="498" y="172"/>
                  </a:lnTo>
                  <a:lnTo>
                    <a:pt x="496" y="170"/>
                  </a:lnTo>
                  <a:lnTo>
                    <a:pt x="493" y="169"/>
                  </a:lnTo>
                  <a:lnTo>
                    <a:pt x="491" y="169"/>
                  </a:lnTo>
                  <a:lnTo>
                    <a:pt x="486" y="170"/>
                  </a:lnTo>
                  <a:lnTo>
                    <a:pt x="482" y="170"/>
                  </a:lnTo>
                  <a:lnTo>
                    <a:pt x="479" y="167"/>
                  </a:lnTo>
                  <a:lnTo>
                    <a:pt x="478" y="167"/>
                  </a:lnTo>
                  <a:lnTo>
                    <a:pt x="475" y="170"/>
                  </a:lnTo>
                  <a:lnTo>
                    <a:pt x="473" y="182"/>
                  </a:lnTo>
                  <a:lnTo>
                    <a:pt x="470" y="187"/>
                  </a:lnTo>
                  <a:lnTo>
                    <a:pt x="468" y="190"/>
                  </a:lnTo>
                  <a:lnTo>
                    <a:pt x="463" y="192"/>
                  </a:lnTo>
                  <a:lnTo>
                    <a:pt x="460" y="196"/>
                  </a:lnTo>
                  <a:lnTo>
                    <a:pt x="460" y="212"/>
                  </a:lnTo>
                  <a:lnTo>
                    <a:pt x="459" y="220"/>
                  </a:lnTo>
                  <a:lnTo>
                    <a:pt x="456" y="228"/>
                  </a:lnTo>
                  <a:lnTo>
                    <a:pt x="448" y="230"/>
                  </a:lnTo>
                  <a:lnTo>
                    <a:pt x="445" y="230"/>
                  </a:lnTo>
                  <a:lnTo>
                    <a:pt x="443" y="228"/>
                  </a:lnTo>
                  <a:lnTo>
                    <a:pt x="440" y="226"/>
                  </a:lnTo>
                  <a:lnTo>
                    <a:pt x="436" y="226"/>
                  </a:lnTo>
                  <a:lnTo>
                    <a:pt x="435" y="228"/>
                  </a:lnTo>
                  <a:lnTo>
                    <a:pt x="433" y="228"/>
                  </a:lnTo>
                  <a:lnTo>
                    <a:pt x="427" y="230"/>
                  </a:lnTo>
                  <a:lnTo>
                    <a:pt x="425" y="230"/>
                  </a:lnTo>
                  <a:lnTo>
                    <a:pt x="420" y="229"/>
                  </a:lnTo>
                  <a:lnTo>
                    <a:pt x="416" y="223"/>
                  </a:lnTo>
                  <a:lnTo>
                    <a:pt x="412" y="216"/>
                  </a:lnTo>
                  <a:lnTo>
                    <a:pt x="406" y="212"/>
                  </a:lnTo>
                  <a:lnTo>
                    <a:pt x="399" y="213"/>
                  </a:lnTo>
                  <a:lnTo>
                    <a:pt x="399" y="215"/>
                  </a:lnTo>
                  <a:lnTo>
                    <a:pt x="403" y="223"/>
                  </a:lnTo>
                  <a:lnTo>
                    <a:pt x="406" y="226"/>
                  </a:lnTo>
                  <a:lnTo>
                    <a:pt x="406" y="229"/>
                  </a:lnTo>
                  <a:lnTo>
                    <a:pt x="407" y="230"/>
                  </a:lnTo>
                  <a:lnTo>
                    <a:pt x="406" y="232"/>
                  </a:lnTo>
                  <a:lnTo>
                    <a:pt x="400" y="229"/>
                  </a:lnTo>
                  <a:lnTo>
                    <a:pt x="396" y="229"/>
                  </a:lnTo>
                  <a:lnTo>
                    <a:pt x="394" y="230"/>
                  </a:lnTo>
                  <a:lnTo>
                    <a:pt x="393" y="233"/>
                  </a:lnTo>
                  <a:lnTo>
                    <a:pt x="393" y="239"/>
                  </a:lnTo>
                  <a:lnTo>
                    <a:pt x="409" y="239"/>
                  </a:lnTo>
                  <a:lnTo>
                    <a:pt x="410" y="242"/>
                  </a:lnTo>
                  <a:lnTo>
                    <a:pt x="410" y="245"/>
                  </a:lnTo>
                  <a:lnTo>
                    <a:pt x="415" y="253"/>
                  </a:lnTo>
                  <a:lnTo>
                    <a:pt x="417" y="255"/>
                  </a:lnTo>
                  <a:lnTo>
                    <a:pt x="422" y="256"/>
                  </a:lnTo>
                  <a:lnTo>
                    <a:pt x="432" y="246"/>
                  </a:lnTo>
                  <a:lnTo>
                    <a:pt x="435" y="245"/>
                  </a:lnTo>
                  <a:lnTo>
                    <a:pt x="437" y="245"/>
                  </a:lnTo>
                  <a:lnTo>
                    <a:pt x="445" y="249"/>
                  </a:lnTo>
                  <a:lnTo>
                    <a:pt x="449" y="255"/>
                  </a:lnTo>
                  <a:lnTo>
                    <a:pt x="453" y="263"/>
                  </a:lnTo>
                  <a:lnTo>
                    <a:pt x="460" y="272"/>
                  </a:lnTo>
                  <a:lnTo>
                    <a:pt x="465" y="289"/>
                  </a:lnTo>
                  <a:lnTo>
                    <a:pt x="473" y="306"/>
                  </a:lnTo>
                  <a:lnTo>
                    <a:pt x="473" y="316"/>
                  </a:lnTo>
                  <a:lnTo>
                    <a:pt x="470" y="328"/>
                  </a:lnTo>
                  <a:lnTo>
                    <a:pt x="465" y="339"/>
                  </a:lnTo>
                  <a:lnTo>
                    <a:pt x="458" y="348"/>
                  </a:lnTo>
                  <a:lnTo>
                    <a:pt x="442" y="351"/>
                  </a:lnTo>
                  <a:lnTo>
                    <a:pt x="429" y="355"/>
                  </a:lnTo>
                  <a:lnTo>
                    <a:pt x="422" y="361"/>
                  </a:lnTo>
                  <a:lnTo>
                    <a:pt x="425" y="364"/>
                  </a:lnTo>
                  <a:lnTo>
                    <a:pt x="429" y="364"/>
                  </a:lnTo>
                  <a:lnTo>
                    <a:pt x="435" y="362"/>
                  </a:lnTo>
                  <a:lnTo>
                    <a:pt x="440" y="359"/>
                  </a:lnTo>
                  <a:lnTo>
                    <a:pt x="445" y="358"/>
                  </a:lnTo>
                  <a:lnTo>
                    <a:pt x="446" y="359"/>
                  </a:lnTo>
                  <a:lnTo>
                    <a:pt x="446" y="362"/>
                  </a:lnTo>
                  <a:lnTo>
                    <a:pt x="437" y="371"/>
                  </a:lnTo>
                  <a:lnTo>
                    <a:pt x="433" y="374"/>
                  </a:lnTo>
                  <a:lnTo>
                    <a:pt x="432" y="377"/>
                  </a:lnTo>
                  <a:lnTo>
                    <a:pt x="430" y="381"/>
                  </a:lnTo>
                  <a:lnTo>
                    <a:pt x="439" y="378"/>
                  </a:lnTo>
                  <a:lnTo>
                    <a:pt x="446" y="377"/>
                  </a:lnTo>
                  <a:lnTo>
                    <a:pt x="448" y="371"/>
                  </a:lnTo>
                  <a:lnTo>
                    <a:pt x="452" y="358"/>
                  </a:lnTo>
                  <a:lnTo>
                    <a:pt x="456" y="354"/>
                  </a:lnTo>
                  <a:lnTo>
                    <a:pt x="459" y="354"/>
                  </a:lnTo>
                  <a:lnTo>
                    <a:pt x="463" y="358"/>
                  </a:lnTo>
                  <a:lnTo>
                    <a:pt x="466" y="359"/>
                  </a:lnTo>
                  <a:lnTo>
                    <a:pt x="468" y="359"/>
                  </a:lnTo>
                  <a:lnTo>
                    <a:pt x="469" y="358"/>
                  </a:lnTo>
                  <a:lnTo>
                    <a:pt x="472" y="357"/>
                  </a:lnTo>
                  <a:lnTo>
                    <a:pt x="476" y="355"/>
                  </a:lnTo>
                  <a:lnTo>
                    <a:pt x="486" y="355"/>
                  </a:lnTo>
                  <a:lnTo>
                    <a:pt x="489" y="352"/>
                  </a:lnTo>
                  <a:lnTo>
                    <a:pt x="486" y="351"/>
                  </a:lnTo>
                  <a:lnTo>
                    <a:pt x="485" y="349"/>
                  </a:lnTo>
                  <a:lnTo>
                    <a:pt x="482" y="348"/>
                  </a:lnTo>
                  <a:lnTo>
                    <a:pt x="480" y="345"/>
                  </a:lnTo>
                  <a:lnTo>
                    <a:pt x="480" y="344"/>
                  </a:lnTo>
                  <a:lnTo>
                    <a:pt x="482" y="341"/>
                  </a:lnTo>
                  <a:lnTo>
                    <a:pt x="499" y="338"/>
                  </a:lnTo>
                  <a:lnTo>
                    <a:pt x="501" y="338"/>
                  </a:lnTo>
                  <a:lnTo>
                    <a:pt x="502" y="341"/>
                  </a:lnTo>
                  <a:lnTo>
                    <a:pt x="502" y="342"/>
                  </a:lnTo>
                  <a:lnTo>
                    <a:pt x="503" y="345"/>
                  </a:lnTo>
                  <a:lnTo>
                    <a:pt x="508" y="345"/>
                  </a:lnTo>
                  <a:lnTo>
                    <a:pt x="512" y="344"/>
                  </a:lnTo>
                  <a:lnTo>
                    <a:pt x="522" y="344"/>
                  </a:lnTo>
                  <a:lnTo>
                    <a:pt x="525" y="345"/>
                  </a:lnTo>
                  <a:lnTo>
                    <a:pt x="526" y="346"/>
                  </a:lnTo>
                  <a:lnTo>
                    <a:pt x="528" y="349"/>
                  </a:lnTo>
                  <a:lnTo>
                    <a:pt x="528" y="357"/>
                  </a:lnTo>
                  <a:lnTo>
                    <a:pt x="529" y="358"/>
                  </a:lnTo>
                  <a:lnTo>
                    <a:pt x="529" y="359"/>
                  </a:lnTo>
                  <a:lnTo>
                    <a:pt x="532" y="361"/>
                  </a:lnTo>
                  <a:lnTo>
                    <a:pt x="534" y="361"/>
                  </a:lnTo>
                  <a:lnTo>
                    <a:pt x="538" y="357"/>
                  </a:lnTo>
                  <a:lnTo>
                    <a:pt x="538" y="354"/>
                  </a:lnTo>
                  <a:lnTo>
                    <a:pt x="539" y="351"/>
                  </a:lnTo>
                  <a:lnTo>
                    <a:pt x="544" y="346"/>
                  </a:lnTo>
                  <a:lnTo>
                    <a:pt x="545" y="346"/>
                  </a:lnTo>
                  <a:lnTo>
                    <a:pt x="546" y="348"/>
                  </a:lnTo>
                  <a:lnTo>
                    <a:pt x="549" y="349"/>
                  </a:lnTo>
                  <a:lnTo>
                    <a:pt x="552" y="352"/>
                  </a:lnTo>
                  <a:lnTo>
                    <a:pt x="555" y="352"/>
                  </a:lnTo>
                  <a:lnTo>
                    <a:pt x="558" y="351"/>
                  </a:lnTo>
                  <a:lnTo>
                    <a:pt x="561" y="345"/>
                  </a:lnTo>
                  <a:lnTo>
                    <a:pt x="565" y="341"/>
                  </a:lnTo>
                  <a:lnTo>
                    <a:pt x="571" y="344"/>
                  </a:lnTo>
                  <a:lnTo>
                    <a:pt x="571" y="345"/>
                  </a:lnTo>
                  <a:lnTo>
                    <a:pt x="572" y="346"/>
                  </a:lnTo>
                  <a:lnTo>
                    <a:pt x="572" y="348"/>
                  </a:lnTo>
                  <a:lnTo>
                    <a:pt x="571" y="351"/>
                  </a:lnTo>
                  <a:lnTo>
                    <a:pt x="571" y="352"/>
                  </a:lnTo>
                  <a:lnTo>
                    <a:pt x="572" y="354"/>
                  </a:lnTo>
                  <a:lnTo>
                    <a:pt x="578" y="354"/>
                  </a:lnTo>
                  <a:lnTo>
                    <a:pt x="584" y="349"/>
                  </a:lnTo>
                  <a:lnTo>
                    <a:pt x="592" y="345"/>
                  </a:lnTo>
                  <a:lnTo>
                    <a:pt x="599" y="345"/>
                  </a:lnTo>
                  <a:lnTo>
                    <a:pt x="602" y="349"/>
                  </a:lnTo>
                  <a:lnTo>
                    <a:pt x="605" y="352"/>
                  </a:lnTo>
                  <a:lnTo>
                    <a:pt x="605" y="365"/>
                  </a:lnTo>
                  <a:lnTo>
                    <a:pt x="610" y="365"/>
                  </a:lnTo>
                  <a:lnTo>
                    <a:pt x="612" y="367"/>
                  </a:lnTo>
                  <a:lnTo>
                    <a:pt x="617" y="367"/>
                  </a:lnTo>
                  <a:lnTo>
                    <a:pt x="617" y="369"/>
                  </a:lnTo>
                  <a:lnTo>
                    <a:pt x="614" y="372"/>
                  </a:lnTo>
                  <a:lnTo>
                    <a:pt x="605" y="377"/>
                  </a:lnTo>
                  <a:lnTo>
                    <a:pt x="601" y="381"/>
                  </a:lnTo>
                  <a:lnTo>
                    <a:pt x="595" y="389"/>
                  </a:lnTo>
                  <a:lnTo>
                    <a:pt x="589" y="397"/>
                  </a:lnTo>
                  <a:lnTo>
                    <a:pt x="582" y="404"/>
                  </a:lnTo>
                  <a:lnTo>
                    <a:pt x="577" y="408"/>
                  </a:lnTo>
                  <a:lnTo>
                    <a:pt x="572" y="407"/>
                  </a:lnTo>
                  <a:lnTo>
                    <a:pt x="571" y="404"/>
                  </a:lnTo>
                  <a:lnTo>
                    <a:pt x="568" y="402"/>
                  </a:lnTo>
                  <a:lnTo>
                    <a:pt x="562" y="405"/>
                  </a:lnTo>
                  <a:lnTo>
                    <a:pt x="561" y="407"/>
                  </a:lnTo>
                  <a:lnTo>
                    <a:pt x="559" y="410"/>
                  </a:lnTo>
                  <a:lnTo>
                    <a:pt x="558" y="411"/>
                  </a:lnTo>
                  <a:lnTo>
                    <a:pt x="558" y="414"/>
                  </a:lnTo>
                  <a:lnTo>
                    <a:pt x="565" y="414"/>
                  </a:lnTo>
                  <a:lnTo>
                    <a:pt x="568" y="412"/>
                  </a:lnTo>
                  <a:lnTo>
                    <a:pt x="574" y="412"/>
                  </a:lnTo>
                  <a:lnTo>
                    <a:pt x="577" y="414"/>
                  </a:lnTo>
                  <a:lnTo>
                    <a:pt x="577" y="420"/>
                  </a:lnTo>
                  <a:lnTo>
                    <a:pt x="575" y="422"/>
                  </a:lnTo>
                  <a:lnTo>
                    <a:pt x="575" y="425"/>
                  </a:lnTo>
                  <a:lnTo>
                    <a:pt x="574" y="428"/>
                  </a:lnTo>
                  <a:lnTo>
                    <a:pt x="574" y="430"/>
                  </a:lnTo>
                  <a:lnTo>
                    <a:pt x="577" y="435"/>
                  </a:lnTo>
                  <a:lnTo>
                    <a:pt x="579" y="437"/>
                  </a:lnTo>
                  <a:lnTo>
                    <a:pt x="581" y="440"/>
                  </a:lnTo>
                  <a:lnTo>
                    <a:pt x="581" y="445"/>
                  </a:lnTo>
                  <a:lnTo>
                    <a:pt x="579" y="448"/>
                  </a:lnTo>
                  <a:lnTo>
                    <a:pt x="579" y="451"/>
                  </a:lnTo>
                  <a:lnTo>
                    <a:pt x="578" y="454"/>
                  </a:lnTo>
                  <a:lnTo>
                    <a:pt x="578" y="457"/>
                  </a:lnTo>
                  <a:lnTo>
                    <a:pt x="579" y="461"/>
                  </a:lnTo>
                  <a:lnTo>
                    <a:pt x="582" y="467"/>
                  </a:lnTo>
                  <a:lnTo>
                    <a:pt x="584" y="468"/>
                  </a:lnTo>
                  <a:lnTo>
                    <a:pt x="584" y="471"/>
                  </a:lnTo>
                  <a:lnTo>
                    <a:pt x="582" y="474"/>
                  </a:lnTo>
                  <a:lnTo>
                    <a:pt x="579" y="477"/>
                  </a:lnTo>
                  <a:lnTo>
                    <a:pt x="585" y="486"/>
                  </a:lnTo>
                  <a:lnTo>
                    <a:pt x="585" y="493"/>
                  </a:lnTo>
                  <a:lnTo>
                    <a:pt x="582" y="504"/>
                  </a:lnTo>
                  <a:lnTo>
                    <a:pt x="577" y="501"/>
                  </a:lnTo>
                  <a:lnTo>
                    <a:pt x="572" y="500"/>
                  </a:lnTo>
                  <a:lnTo>
                    <a:pt x="568" y="497"/>
                  </a:lnTo>
                  <a:lnTo>
                    <a:pt x="561" y="497"/>
                  </a:lnTo>
                  <a:lnTo>
                    <a:pt x="556" y="498"/>
                  </a:lnTo>
                  <a:lnTo>
                    <a:pt x="554" y="498"/>
                  </a:lnTo>
                  <a:lnTo>
                    <a:pt x="551" y="500"/>
                  </a:lnTo>
                  <a:lnTo>
                    <a:pt x="548" y="497"/>
                  </a:lnTo>
                  <a:lnTo>
                    <a:pt x="548" y="494"/>
                  </a:lnTo>
                  <a:lnTo>
                    <a:pt x="546" y="493"/>
                  </a:lnTo>
                  <a:lnTo>
                    <a:pt x="546" y="491"/>
                  </a:lnTo>
                  <a:lnTo>
                    <a:pt x="545" y="490"/>
                  </a:lnTo>
                  <a:lnTo>
                    <a:pt x="542" y="490"/>
                  </a:lnTo>
                  <a:lnTo>
                    <a:pt x="539" y="494"/>
                  </a:lnTo>
                  <a:lnTo>
                    <a:pt x="535" y="496"/>
                  </a:lnTo>
                  <a:lnTo>
                    <a:pt x="529" y="501"/>
                  </a:lnTo>
                  <a:lnTo>
                    <a:pt x="528" y="508"/>
                  </a:lnTo>
                  <a:lnTo>
                    <a:pt x="528" y="518"/>
                  </a:lnTo>
                  <a:lnTo>
                    <a:pt x="529" y="527"/>
                  </a:lnTo>
                  <a:lnTo>
                    <a:pt x="524" y="536"/>
                  </a:lnTo>
                  <a:lnTo>
                    <a:pt x="522" y="543"/>
                  </a:lnTo>
                  <a:lnTo>
                    <a:pt x="519" y="551"/>
                  </a:lnTo>
                  <a:lnTo>
                    <a:pt x="513" y="563"/>
                  </a:lnTo>
                  <a:lnTo>
                    <a:pt x="512" y="567"/>
                  </a:lnTo>
                  <a:lnTo>
                    <a:pt x="513" y="572"/>
                  </a:lnTo>
                  <a:lnTo>
                    <a:pt x="512" y="579"/>
                  </a:lnTo>
                  <a:lnTo>
                    <a:pt x="511" y="587"/>
                  </a:lnTo>
                  <a:lnTo>
                    <a:pt x="505" y="596"/>
                  </a:lnTo>
                  <a:lnTo>
                    <a:pt x="489" y="593"/>
                  </a:lnTo>
                  <a:lnTo>
                    <a:pt x="472" y="590"/>
                  </a:lnTo>
                  <a:lnTo>
                    <a:pt x="442" y="603"/>
                  </a:lnTo>
                  <a:lnTo>
                    <a:pt x="439" y="604"/>
                  </a:lnTo>
                  <a:lnTo>
                    <a:pt x="437" y="607"/>
                  </a:lnTo>
                  <a:lnTo>
                    <a:pt x="430" y="615"/>
                  </a:lnTo>
                  <a:lnTo>
                    <a:pt x="427" y="616"/>
                  </a:lnTo>
                  <a:lnTo>
                    <a:pt x="426" y="616"/>
                  </a:lnTo>
                  <a:lnTo>
                    <a:pt x="423" y="613"/>
                  </a:lnTo>
                  <a:lnTo>
                    <a:pt x="417" y="602"/>
                  </a:lnTo>
                  <a:lnTo>
                    <a:pt x="415" y="592"/>
                  </a:lnTo>
                  <a:lnTo>
                    <a:pt x="415" y="582"/>
                  </a:lnTo>
                  <a:lnTo>
                    <a:pt x="416" y="577"/>
                  </a:lnTo>
                  <a:lnTo>
                    <a:pt x="416" y="572"/>
                  </a:lnTo>
                  <a:lnTo>
                    <a:pt x="417" y="567"/>
                  </a:lnTo>
                  <a:lnTo>
                    <a:pt x="417" y="564"/>
                  </a:lnTo>
                  <a:lnTo>
                    <a:pt x="416" y="561"/>
                  </a:lnTo>
                  <a:lnTo>
                    <a:pt x="405" y="561"/>
                  </a:lnTo>
                  <a:lnTo>
                    <a:pt x="394" y="566"/>
                  </a:lnTo>
                  <a:lnTo>
                    <a:pt x="383" y="572"/>
                  </a:lnTo>
                  <a:lnTo>
                    <a:pt x="357" y="567"/>
                  </a:lnTo>
                  <a:lnTo>
                    <a:pt x="354" y="569"/>
                  </a:lnTo>
                  <a:lnTo>
                    <a:pt x="351" y="572"/>
                  </a:lnTo>
                  <a:lnTo>
                    <a:pt x="350" y="576"/>
                  </a:lnTo>
                  <a:lnTo>
                    <a:pt x="341" y="584"/>
                  </a:lnTo>
                  <a:lnTo>
                    <a:pt x="336" y="586"/>
                  </a:lnTo>
                  <a:lnTo>
                    <a:pt x="331" y="587"/>
                  </a:lnTo>
                  <a:lnTo>
                    <a:pt x="329" y="589"/>
                  </a:lnTo>
                  <a:lnTo>
                    <a:pt x="327" y="592"/>
                  </a:lnTo>
                  <a:lnTo>
                    <a:pt x="326" y="597"/>
                  </a:lnTo>
                  <a:lnTo>
                    <a:pt x="324" y="602"/>
                  </a:lnTo>
                  <a:lnTo>
                    <a:pt x="319" y="610"/>
                  </a:lnTo>
                  <a:lnTo>
                    <a:pt x="314" y="613"/>
                  </a:lnTo>
                  <a:lnTo>
                    <a:pt x="310" y="622"/>
                  </a:lnTo>
                  <a:lnTo>
                    <a:pt x="304" y="625"/>
                  </a:lnTo>
                  <a:lnTo>
                    <a:pt x="296" y="625"/>
                  </a:lnTo>
                  <a:lnTo>
                    <a:pt x="291" y="627"/>
                  </a:lnTo>
                  <a:lnTo>
                    <a:pt x="290" y="630"/>
                  </a:lnTo>
                  <a:lnTo>
                    <a:pt x="290" y="636"/>
                  </a:lnTo>
                  <a:lnTo>
                    <a:pt x="288" y="640"/>
                  </a:lnTo>
                  <a:lnTo>
                    <a:pt x="287" y="643"/>
                  </a:lnTo>
                  <a:lnTo>
                    <a:pt x="284" y="643"/>
                  </a:lnTo>
                  <a:lnTo>
                    <a:pt x="283" y="642"/>
                  </a:lnTo>
                  <a:lnTo>
                    <a:pt x="280" y="642"/>
                  </a:lnTo>
                  <a:lnTo>
                    <a:pt x="278" y="640"/>
                  </a:lnTo>
                  <a:lnTo>
                    <a:pt x="277" y="640"/>
                  </a:lnTo>
                  <a:lnTo>
                    <a:pt x="273" y="642"/>
                  </a:lnTo>
                  <a:lnTo>
                    <a:pt x="270" y="646"/>
                  </a:lnTo>
                  <a:lnTo>
                    <a:pt x="268" y="649"/>
                  </a:lnTo>
                  <a:lnTo>
                    <a:pt x="264" y="662"/>
                  </a:lnTo>
                  <a:lnTo>
                    <a:pt x="261" y="663"/>
                  </a:lnTo>
                  <a:lnTo>
                    <a:pt x="258" y="666"/>
                  </a:lnTo>
                  <a:lnTo>
                    <a:pt x="258" y="682"/>
                  </a:lnTo>
                  <a:lnTo>
                    <a:pt x="251" y="688"/>
                  </a:lnTo>
                  <a:lnTo>
                    <a:pt x="243" y="692"/>
                  </a:lnTo>
                  <a:lnTo>
                    <a:pt x="233" y="695"/>
                  </a:lnTo>
                  <a:lnTo>
                    <a:pt x="218" y="695"/>
                  </a:lnTo>
                  <a:lnTo>
                    <a:pt x="215" y="696"/>
                  </a:lnTo>
                  <a:lnTo>
                    <a:pt x="211" y="698"/>
                  </a:lnTo>
                  <a:lnTo>
                    <a:pt x="208" y="699"/>
                  </a:lnTo>
                  <a:lnTo>
                    <a:pt x="204" y="702"/>
                  </a:lnTo>
                  <a:lnTo>
                    <a:pt x="201" y="705"/>
                  </a:lnTo>
                  <a:lnTo>
                    <a:pt x="198" y="709"/>
                  </a:lnTo>
                  <a:lnTo>
                    <a:pt x="197" y="715"/>
                  </a:lnTo>
                  <a:lnTo>
                    <a:pt x="178" y="715"/>
                  </a:lnTo>
                  <a:lnTo>
                    <a:pt x="161" y="718"/>
                  </a:lnTo>
                  <a:lnTo>
                    <a:pt x="148" y="722"/>
                  </a:lnTo>
                  <a:lnTo>
                    <a:pt x="134" y="725"/>
                  </a:lnTo>
                  <a:lnTo>
                    <a:pt x="131" y="723"/>
                  </a:lnTo>
                  <a:lnTo>
                    <a:pt x="129" y="721"/>
                  </a:lnTo>
                  <a:lnTo>
                    <a:pt x="129" y="718"/>
                  </a:lnTo>
                  <a:lnTo>
                    <a:pt x="128" y="713"/>
                  </a:lnTo>
                  <a:lnTo>
                    <a:pt x="128" y="709"/>
                  </a:lnTo>
                  <a:lnTo>
                    <a:pt x="126" y="705"/>
                  </a:lnTo>
                  <a:lnTo>
                    <a:pt x="119" y="702"/>
                  </a:lnTo>
                  <a:lnTo>
                    <a:pt x="111" y="702"/>
                  </a:lnTo>
                  <a:lnTo>
                    <a:pt x="103" y="705"/>
                  </a:lnTo>
                  <a:lnTo>
                    <a:pt x="102" y="705"/>
                  </a:lnTo>
                  <a:lnTo>
                    <a:pt x="102" y="703"/>
                  </a:lnTo>
                  <a:lnTo>
                    <a:pt x="95" y="699"/>
                  </a:lnTo>
                  <a:lnTo>
                    <a:pt x="89" y="690"/>
                  </a:lnTo>
                  <a:lnTo>
                    <a:pt x="85" y="682"/>
                  </a:lnTo>
                  <a:lnTo>
                    <a:pt x="79" y="675"/>
                  </a:lnTo>
                  <a:lnTo>
                    <a:pt x="59" y="675"/>
                  </a:lnTo>
                  <a:lnTo>
                    <a:pt x="49" y="676"/>
                  </a:lnTo>
                  <a:lnTo>
                    <a:pt x="38" y="673"/>
                  </a:lnTo>
                  <a:lnTo>
                    <a:pt x="25" y="665"/>
                  </a:lnTo>
                  <a:lnTo>
                    <a:pt x="25" y="655"/>
                  </a:lnTo>
                  <a:lnTo>
                    <a:pt x="26" y="652"/>
                  </a:lnTo>
                  <a:lnTo>
                    <a:pt x="26" y="649"/>
                  </a:lnTo>
                  <a:lnTo>
                    <a:pt x="25" y="647"/>
                  </a:lnTo>
                  <a:lnTo>
                    <a:pt x="22" y="647"/>
                  </a:lnTo>
                  <a:lnTo>
                    <a:pt x="19" y="649"/>
                  </a:lnTo>
                  <a:lnTo>
                    <a:pt x="15" y="649"/>
                  </a:lnTo>
                  <a:lnTo>
                    <a:pt x="15" y="643"/>
                  </a:lnTo>
                  <a:lnTo>
                    <a:pt x="17" y="635"/>
                  </a:lnTo>
                  <a:lnTo>
                    <a:pt x="28" y="615"/>
                  </a:lnTo>
                  <a:lnTo>
                    <a:pt x="33" y="609"/>
                  </a:lnTo>
                  <a:lnTo>
                    <a:pt x="38" y="602"/>
                  </a:lnTo>
                  <a:lnTo>
                    <a:pt x="43" y="594"/>
                  </a:lnTo>
                  <a:lnTo>
                    <a:pt x="48" y="582"/>
                  </a:lnTo>
                  <a:lnTo>
                    <a:pt x="52" y="563"/>
                  </a:lnTo>
                  <a:lnTo>
                    <a:pt x="53" y="560"/>
                  </a:lnTo>
                  <a:lnTo>
                    <a:pt x="55" y="556"/>
                  </a:lnTo>
                  <a:lnTo>
                    <a:pt x="56" y="553"/>
                  </a:lnTo>
                  <a:lnTo>
                    <a:pt x="56" y="550"/>
                  </a:lnTo>
                  <a:lnTo>
                    <a:pt x="55" y="547"/>
                  </a:lnTo>
                  <a:lnTo>
                    <a:pt x="52" y="544"/>
                  </a:lnTo>
                  <a:lnTo>
                    <a:pt x="48" y="541"/>
                  </a:lnTo>
                  <a:lnTo>
                    <a:pt x="0" y="511"/>
                  </a:lnTo>
                  <a:lnTo>
                    <a:pt x="2" y="506"/>
                  </a:lnTo>
                  <a:lnTo>
                    <a:pt x="6" y="498"/>
                  </a:lnTo>
                  <a:lnTo>
                    <a:pt x="13" y="487"/>
                  </a:lnTo>
                  <a:lnTo>
                    <a:pt x="15" y="483"/>
                  </a:lnTo>
                  <a:lnTo>
                    <a:pt x="15" y="480"/>
                  </a:lnTo>
                  <a:lnTo>
                    <a:pt x="17" y="471"/>
                  </a:lnTo>
                  <a:lnTo>
                    <a:pt x="19" y="468"/>
                  </a:lnTo>
                  <a:lnTo>
                    <a:pt x="22" y="465"/>
                  </a:lnTo>
                  <a:lnTo>
                    <a:pt x="26" y="467"/>
                  </a:lnTo>
                  <a:lnTo>
                    <a:pt x="30" y="465"/>
                  </a:lnTo>
                  <a:lnTo>
                    <a:pt x="36" y="464"/>
                  </a:lnTo>
                  <a:lnTo>
                    <a:pt x="42" y="461"/>
                  </a:lnTo>
                  <a:lnTo>
                    <a:pt x="55" y="445"/>
                  </a:lnTo>
                  <a:lnTo>
                    <a:pt x="65" y="427"/>
                  </a:lnTo>
                  <a:lnTo>
                    <a:pt x="65" y="411"/>
                  </a:lnTo>
                  <a:lnTo>
                    <a:pt x="66" y="407"/>
                  </a:lnTo>
                  <a:lnTo>
                    <a:pt x="66" y="405"/>
                  </a:lnTo>
                  <a:lnTo>
                    <a:pt x="68" y="405"/>
                  </a:lnTo>
                  <a:lnTo>
                    <a:pt x="69" y="407"/>
                  </a:lnTo>
                  <a:lnTo>
                    <a:pt x="71" y="407"/>
                  </a:lnTo>
                  <a:lnTo>
                    <a:pt x="73" y="408"/>
                  </a:lnTo>
                  <a:lnTo>
                    <a:pt x="75" y="410"/>
                  </a:lnTo>
                  <a:lnTo>
                    <a:pt x="76" y="410"/>
                  </a:lnTo>
                  <a:lnTo>
                    <a:pt x="82" y="407"/>
                  </a:lnTo>
                  <a:lnTo>
                    <a:pt x="86" y="407"/>
                  </a:lnTo>
                  <a:lnTo>
                    <a:pt x="91" y="411"/>
                  </a:lnTo>
                  <a:lnTo>
                    <a:pt x="91" y="414"/>
                  </a:lnTo>
                  <a:lnTo>
                    <a:pt x="92" y="415"/>
                  </a:lnTo>
                  <a:lnTo>
                    <a:pt x="96" y="415"/>
                  </a:lnTo>
                  <a:lnTo>
                    <a:pt x="101" y="411"/>
                  </a:lnTo>
                  <a:lnTo>
                    <a:pt x="101" y="410"/>
                  </a:lnTo>
                  <a:lnTo>
                    <a:pt x="103" y="407"/>
                  </a:lnTo>
                  <a:lnTo>
                    <a:pt x="105" y="407"/>
                  </a:lnTo>
                  <a:lnTo>
                    <a:pt x="106" y="405"/>
                  </a:lnTo>
                  <a:lnTo>
                    <a:pt x="109" y="405"/>
                  </a:lnTo>
                  <a:lnTo>
                    <a:pt x="112" y="404"/>
                  </a:lnTo>
                  <a:lnTo>
                    <a:pt x="116" y="402"/>
                  </a:lnTo>
                  <a:lnTo>
                    <a:pt x="119" y="401"/>
                  </a:lnTo>
                  <a:lnTo>
                    <a:pt x="122" y="398"/>
                  </a:lnTo>
                  <a:lnTo>
                    <a:pt x="126" y="398"/>
                  </a:lnTo>
                  <a:lnTo>
                    <a:pt x="128" y="401"/>
                  </a:lnTo>
                  <a:lnTo>
                    <a:pt x="131" y="404"/>
                  </a:lnTo>
                  <a:lnTo>
                    <a:pt x="132" y="407"/>
                  </a:lnTo>
                  <a:lnTo>
                    <a:pt x="134" y="407"/>
                  </a:lnTo>
                  <a:lnTo>
                    <a:pt x="136" y="405"/>
                  </a:lnTo>
                  <a:lnTo>
                    <a:pt x="139" y="402"/>
                  </a:lnTo>
                  <a:lnTo>
                    <a:pt x="141" y="400"/>
                  </a:lnTo>
                  <a:lnTo>
                    <a:pt x="141" y="397"/>
                  </a:lnTo>
                  <a:lnTo>
                    <a:pt x="142" y="394"/>
                  </a:lnTo>
                  <a:lnTo>
                    <a:pt x="144" y="392"/>
                  </a:lnTo>
                  <a:lnTo>
                    <a:pt x="149" y="389"/>
                  </a:lnTo>
                  <a:lnTo>
                    <a:pt x="151" y="388"/>
                  </a:lnTo>
                  <a:lnTo>
                    <a:pt x="154" y="387"/>
                  </a:lnTo>
                  <a:lnTo>
                    <a:pt x="155" y="385"/>
                  </a:lnTo>
                  <a:lnTo>
                    <a:pt x="155" y="381"/>
                  </a:lnTo>
                  <a:lnTo>
                    <a:pt x="148" y="379"/>
                  </a:lnTo>
                  <a:lnTo>
                    <a:pt x="136" y="368"/>
                  </a:lnTo>
                  <a:lnTo>
                    <a:pt x="132" y="365"/>
                  </a:lnTo>
                  <a:lnTo>
                    <a:pt x="128" y="367"/>
                  </a:lnTo>
                  <a:lnTo>
                    <a:pt x="126" y="367"/>
                  </a:lnTo>
                  <a:lnTo>
                    <a:pt x="124" y="365"/>
                  </a:lnTo>
                  <a:lnTo>
                    <a:pt x="122" y="365"/>
                  </a:lnTo>
                  <a:lnTo>
                    <a:pt x="119" y="364"/>
                  </a:lnTo>
                  <a:lnTo>
                    <a:pt x="115" y="364"/>
                  </a:lnTo>
                  <a:lnTo>
                    <a:pt x="102" y="368"/>
                  </a:lnTo>
                  <a:lnTo>
                    <a:pt x="95" y="368"/>
                  </a:lnTo>
                  <a:lnTo>
                    <a:pt x="93" y="367"/>
                  </a:lnTo>
                  <a:lnTo>
                    <a:pt x="93" y="362"/>
                  </a:lnTo>
                  <a:lnTo>
                    <a:pt x="92" y="359"/>
                  </a:lnTo>
                  <a:lnTo>
                    <a:pt x="92" y="355"/>
                  </a:lnTo>
                  <a:lnTo>
                    <a:pt x="91" y="354"/>
                  </a:lnTo>
                  <a:lnTo>
                    <a:pt x="88" y="352"/>
                  </a:lnTo>
                  <a:lnTo>
                    <a:pt x="83" y="352"/>
                  </a:lnTo>
                  <a:lnTo>
                    <a:pt x="81" y="351"/>
                  </a:lnTo>
                  <a:lnTo>
                    <a:pt x="78" y="351"/>
                  </a:lnTo>
                  <a:lnTo>
                    <a:pt x="76" y="349"/>
                  </a:lnTo>
                  <a:lnTo>
                    <a:pt x="75" y="346"/>
                  </a:lnTo>
                  <a:lnTo>
                    <a:pt x="75" y="341"/>
                  </a:lnTo>
                  <a:lnTo>
                    <a:pt x="76" y="338"/>
                  </a:lnTo>
                  <a:lnTo>
                    <a:pt x="79" y="338"/>
                  </a:lnTo>
                  <a:lnTo>
                    <a:pt x="81" y="336"/>
                  </a:lnTo>
                  <a:lnTo>
                    <a:pt x="83" y="336"/>
                  </a:lnTo>
                  <a:lnTo>
                    <a:pt x="86" y="335"/>
                  </a:lnTo>
                  <a:lnTo>
                    <a:pt x="91" y="334"/>
                  </a:lnTo>
                  <a:lnTo>
                    <a:pt x="93" y="332"/>
                  </a:lnTo>
                  <a:lnTo>
                    <a:pt x="99" y="324"/>
                  </a:lnTo>
                  <a:lnTo>
                    <a:pt x="101" y="319"/>
                  </a:lnTo>
                  <a:lnTo>
                    <a:pt x="102" y="316"/>
                  </a:lnTo>
                  <a:lnTo>
                    <a:pt x="102" y="315"/>
                  </a:lnTo>
                  <a:lnTo>
                    <a:pt x="108" y="311"/>
                  </a:lnTo>
                  <a:lnTo>
                    <a:pt x="122" y="305"/>
                  </a:lnTo>
                  <a:lnTo>
                    <a:pt x="126" y="302"/>
                  </a:lnTo>
                  <a:lnTo>
                    <a:pt x="126" y="298"/>
                  </a:lnTo>
                  <a:lnTo>
                    <a:pt x="124" y="296"/>
                  </a:lnTo>
                  <a:lnTo>
                    <a:pt x="119" y="292"/>
                  </a:lnTo>
                  <a:lnTo>
                    <a:pt x="119" y="291"/>
                  </a:lnTo>
                  <a:lnTo>
                    <a:pt x="122" y="288"/>
                  </a:lnTo>
                  <a:lnTo>
                    <a:pt x="126" y="288"/>
                  </a:lnTo>
                  <a:lnTo>
                    <a:pt x="128" y="282"/>
                  </a:lnTo>
                  <a:lnTo>
                    <a:pt x="128" y="272"/>
                  </a:lnTo>
                  <a:lnTo>
                    <a:pt x="132" y="268"/>
                  </a:lnTo>
                  <a:lnTo>
                    <a:pt x="141" y="263"/>
                  </a:lnTo>
                  <a:lnTo>
                    <a:pt x="141" y="250"/>
                  </a:lnTo>
                  <a:lnTo>
                    <a:pt x="144" y="246"/>
                  </a:lnTo>
                  <a:lnTo>
                    <a:pt x="149" y="240"/>
                  </a:lnTo>
                  <a:lnTo>
                    <a:pt x="161" y="235"/>
                  </a:lnTo>
                  <a:lnTo>
                    <a:pt x="164" y="230"/>
                  </a:lnTo>
                  <a:lnTo>
                    <a:pt x="168" y="225"/>
                  </a:lnTo>
                  <a:lnTo>
                    <a:pt x="175" y="222"/>
                  </a:lnTo>
                  <a:lnTo>
                    <a:pt x="184" y="220"/>
                  </a:lnTo>
                  <a:lnTo>
                    <a:pt x="188" y="210"/>
                  </a:lnTo>
                  <a:lnTo>
                    <a:pt x="194" y="202"/>
                  </a:lnTo>
                  <a:lnTo>
                    <a:pt x="204" y="195"/>
                  </a:lnTo>
                  <a:lnTo>
                    <a:pt x="207" y="195"/>
                  </a:lnTo>
                  <a:lnTo>
                    <a:pt x="205" y="196"/>
                  </a:lnTo>
                  <a:lnTo>
                    <a:pt x="205" y="197"/>
                  </a:lnTo>
                  <a:lnTo>
                    <a:pt x="204" y="200"/>
                  </a:lnTo>
                  <a:lnTo>
                    <a:pt x="202" y="202"/>
                  </a:lnTo>
                  <a:lnTo>
                    <a:pt x="210" y="199"/>
                  </a:lnTo>
                  <a:lnTo>
                    <a:pt x="218" y="195"/>
                  </a:lnTo>
                  <a:lnTo>
                    <a:pt x="233" y="186"/>
                  </a:lnTo>
                  <a:lnTo>
                    <a:pt x="244" y="176"/>
                  </a:lnTo>
                  <a:lnTo>
                    <a:pt x="254" y="172"/>
                  </a:lnTo>
                  <a:lnTo>
                    <a:pt x="261" y="169"/>
                  </a:lnTo>
                  <a:lnTo>
                    <a:pt x="271" y="169"/>
                  </a:lnTo>
                  <a:lnTo>
                    <a:pt x="276" y="167"/>
                  </a:lnTo>
                  <a:lnTo>
                    <a:pt x="296" y="147"/>
                  </a:lnTo>
                  <a:lnTo>
                    <a:pt x="304" y="142"/>
                  </a:lnTo>
                  <a:lnTo>
                    <a:pt x="307" y="139"/>
                  </a:lnTo>
                  <a:lnTo>
                    <a:pt x="310" y="137"/>
                  </a:lnTo>
                  <a:lnTo>
                    <a:pt x="311" y="134"/>
                  </a:lnTo>
                  <a:lnTo>
                    <a:pt x="314" y="134"/>
                  </a:lnTo>
                  <a:lnTo>
                    <a:pt x="316" y="136"/>
                  </a:lnTo>
                  <a:lnTo>
                    <a:pt x="316" y="144"/>
                  </a:lnTo>
                  <a:lnTo>
                    <a:pt x="317" y="146"/>
                  </a:lnTo>
                  <a:lnTo>
                    <a:pt x="320" y="143"/>
                  </a:lnTo>
                  <a:lnTo>
                    <a:pt x="321" y="140"/>
                  </a:lnTo>
                  <a:lnTo>
                    <a:pt x="323" y="136"/>
                  </a:lnTo>
                  <a:lnTo>
                    <a:pt x="324" y="133"/>
                  </a:lnTo>
                  <a:lnTo>
                    <a:pt x="326" y="129"/>
                  </a:lnTo>
                  <a:lnTo>
                    <a:pt x="327" y="126"/>
                  </a:lnTo>
                  <a:lnTo>
                    <a:pt x="329" y="124"/>
                  </a:lnTo>
                  <a:lnTo>
                    <a:pt x="331" y="124"/>
                  </a:lnTo>
                  <a:lnTo>
                    <a:pt x="334" y="126"/>
                  </a:lnTo>
                  <a:lnTo>
                    <a:pt x="339" y="129"/>
                  </a:lnTo>
                  <a:lnTo>
                    <a:pt x="344" y="131"/>
                  </a:lnTo>
                  <a:lnTo>
                    <a:pt x="346" y="130"/>
                  </a:lnTo>
                  <a:lnTo>
                    <a:pt x="349" y="129"/>
                  </a:lnTo>
                  <a:lnTo>
                    <a:pt x="349" y="121"/>
                  </a:lnTo>
                  <a:lnTo>
                    <a:pt x="343" y="121"/>
                  </a:lnTo>
                  <a:lnTo>
                    <a:pt x="341" y="120"/>
                  </a:lnTo>
                  <a:lnTo>
                    <a:pt x="340" y="117"/>
                  </a:lnTo>
                  <a:lnTo>
                    <a:pt x="340" y="113"/>
                  </a:lnTo>
                  <a:lnTo>
                    <a:pt x="341" y="110"/>
                  </a:lnTo>
                  <a:lnTo>
                    <a:pt x="353" y="110"/>
                  </a:lnTo>
                  <a:lnTo>
                    <a:pt x="360" y="111"/>
                  </a:lnTo>
                  <a:lnTo>
                    <a:pt x="364" y="114"/>
                  </a:lnTo>
                  <a:lnTo>
                    <a:pt x="367" y="114"/>
                  </a:lnTo>
                  <a:lnTo>
                    <a:pt x="367" y="106"/>
                  </a:lnTo>
                  <a:lnTo>
                    <a:pt x="369" y="104"/>
                  </a:lnTo>
                  <a:lnTo>
                    <a:pt x="372" y="104"/>
                  </a:lnTo>
                  <a:lnTo>
                    <a:pt x="379" y="111"/>
                  </a:lnTo>
                  <a:lnTo>
                    <a:pt x="384" y="114"/>
                  </a:lnTo>
                  <a:lnTo>
                    <a:pt x="390" y="114"/>
                  </a:lnTo>
                  <a:lnTo>
                    <a:pt x="400" y="113"/>
                  </a:lnTo>
                  <a:lnTo>
                    <a:pt x="406" y="113"/>
                  </a:lnTo>
                  <a:lnTo>
                    <a:pt x="407" y="114"/>
                  </a:lnTo>
                  <a:lnTo>
                    <a:pt x="410" y="116"/>
                  </a:lnTo>
                  <a:lnTo>
                    <a:pt x="410" y="117"/>
                  </a:lnTo>
                  <a:lnTo>
                    <a:pt x="413" y="120"/>
                  </a:lnTo>
                  <a:lnTo>
                    <a:pt x="416" y="120"/>
                  </a:lnTo>
                  <a:lnTo>
                    <a:pt x="417" y="119"/>
                  </a:lnTo>
                  <a:lnTo>
                    <a:pt x="420" y="117"/>
                  </a:lnTo>
                  <a:lnTo>
                    <a:pt x="425" y="117"/>
                  </a:lnTo>
                  <a:lnTo>
                    <a:pt x="427" y="119"/>
                  </a:lnTo>
                  <a:lnTo>
                    <a:pt x="429" y="119"/>
                  </a:lnTo>
                  <a:lnTo>
                    <a:pt x="430" y="116"/>
                  </a:lnTo>
                  <a:lnTo>
                    <a:pt x="430" y="107"/>
                  </a:lnTo>
                  <a:lnTo>
                    <a:pt x="432" y="106"/>
                  </a:lnTo>
                  <a:lnTo>
                    <a:pt x="435" y="104"/>
                  </a:lnTo>
                  <a:lnTo>
                    <a:pt x="437" y="104"/>
                  </a:lnTo>
                  <a:lnTo>
                    <a:pt x="439" y="103"/>
                  </a:lnTo>
                  <a:lnTo>
                    <a:pt x="440" y="103"/>
                  </a:lnTo>
                  <a:lnTo>
                    <a:pt x="440" y="101"/>
                  </a:lnTo>
                  <a:lnTo>
                    <a:pt x="437" y="99"/>
                  </a:lnTo>
                  <a:lnTo>
                    <a:pt x="435" y="97"/>
                  </a:lnTo>
                  <a:lnTo>
                    <a:pt x="430" y="97"/>
                  </a:lnTo>
                  <a:lnTo>
                    <a:pt x="429" y="99"/>
                  </a:lnTo>
                  <a:lnTo>
                    <a:pt x="426" y="100"/>
                  </a:lnTo>
                  <a:lnTo>
                    <a:pt x="425" y="103"/>
                  </a:lnTo>
                  <a:lnTo>
                    <a:pt x="422" y="104"/>
                  </a:lnTo>
                  <a:lnTo>
                    <a:pt x="419" y="104"/>
                  </a:lnTo>
                  <a:lnTo>
                    <a:pt x="416" y="103"/>
                  </a:lnTo>
                  <a:lnTo>
                    <a:pt x="413" y="100"/>
                  </a:lnTo>
                  <a:lnTo>
                    <a:pt x="407" y="97"/>
                  </a:lnTo>
                  <a:lnTo>
                    <a:pt x="403" y="99"/>
                  </a:lnTo>
                  <a:lnTo>
                    <a:pt x="397" y="104"/>
                  </a:lnTo>
                  <a:lnTo>
                    <a:pt x="393" y="104"/>
                  </a:lnTo>
                  <a:lnTo>
                    <a:pt x="392" y="101"/>
                  </a:lnTo>
                  <a:lnTo>
                    <a:pt x="392" y="100"/>
                  </a:lnTo>
                  <a:lnTo>
                    <a:pt x="396" y="87"/>
                  </a:lnTo>
                  <a:lnTo>
                    <a:pt x="396" y="80"/>
                  </a:lnTo>
                  <a:lnTo>
                    <a:pt x="397" y="77"/>
                  </a:lnTo>
                  <a:lnTo>
                    <a:pt x="399" y="76"/>
                  </a:lnTo>
                  <a:lnTo>
                    <a:pt x="407" y="78"/>
                  </a:lnTo>
                  <a:lnTo>
                    <a:pt x="410" y="78"/>
                  </a:lnTo>
                  <a:lnTo>
                    <a:pt x="412" y="76"/>
                  </a:lnTo>
                  <a:lnTo>
                    <a:pt x="412" y="66"/>
                  </a:lnTo>
                  <a:lnTo>
                    <a:pt x="416" y="61"/>
                  </a:lnTo>
                  <a:lnTo>
                    <a:pt x="416" y="58"/>
                  </a:lnTo>
                  <a:lnTo>
                    <a:pt x="412" y="58"/>
                  </a:lnTo>
                  <a:lnTo>
                    <a:pt x="410" y="60"/>
                  </a:lnTo>
                  <a:lnTo>
                    <a:pt x="407" y="60"/>
                  </a:lnTo>
                  <a:lnTo>
                    <a:pt x="406" y="61"/>
                  </a:lnTo>
                  <a:lnTo>
                    <a:pt x="406" y="58"/>
                  </a:lnTo>
                  <a:lnTo>
                    <a:pt x="407" y="57"/>
                  </a:lnTo>
                  <a:lnTo>
                    <a:pt x="409" y="54"/>
                  </a:lnTo>
                  <a:lnTo>
                    <a:pt x="410" y="53"/>
                  </a:lnTo>
                  <a:lnTo>
                    <a:pt x="412" y="50"/>
                  </a:lnTo>
                  <a:lnTo>
                    <a:pt x="412" y="47"/>
                  </a:lnTo>
                  <a:lnTo>
                    <a:pt x="413" y="44"/>
                  </a:lnTo>
                  <a:lnTo>
                    <a:pt x="413" y="41"/>
                  </a:lnTo>
                  <a:lnTo>
                    <a:pt x="415" y="40"/>
                  </a:lnTo>
                  <a:lnTo>
                    <a:pt x="417" y="38"/>
                  </a:lnTo>
                  <a:lnTo>
                    <a:pt x="420" y="38"/>
                  </a:lnTo>
                  <a:lnTo>
                    <a:pt x="435" y="35"/>
                  </a:lnTo>
                  <a:lnTo>
                    <a:pt x="446" y="30"/>
                  </a:lnTo>
                  <a:lnTo>
                    <a:pt x="456" y="24"/>
                  </a:lnTo>
                  <a:lnTo>
                    <a:pt x="460" y="23"/>
                  </a:lnTo>
                  <a:lnTo>
                    <a:pt x="465" y="20"/>
                  </a:lnTo>
                  <a:lnTo>
                    <a:pt x="469" y="18"/>
                  </a:lnTo>
                  <a:lnTo>
                    <a:pt x="473" y="15"/>
                  </a:lnTo>
                  <a:lnTo>
                    <a:pt x="479" y="7"/>
                  </a:lnTo>
                  <a:lnTo>
                    <a:pt x="482" y="4"/>
                  </a:lnTo>
                  <a:lnTo>
                    <a:pt x="483" y="1"/>
                  </a:lnTo>
                  <a:lnTo>
                    <a:pt x="485" y="0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9525">
              <a:solidFill>
                <a:srgbClr val="DEEBF7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67" name="Freeform 163"/>
            <p:cNvSpPr>
              <a:spLocks/>
            </p:cNvSpPr>
            <p:nvPr/>
          </p:nvSpPr>
          <p:spPr bwMode="auto">
            <a:xfrm>
              <a:off x="4269907" y="4029709"/>
              <a:ext cx="1202241" cy="1341610"/>
            </a:xfrm>
            <a:custGeom>
              <a:avLst/>
              <a:gdLst/>
              <a:ahLst/>
              <a:cxnLst>
                <a:cxn ang="0">
                  <a:pos x="390" y="33"/>
                </a:cxn>
                <a:cxn ang="0">
                  <a:pos x="412" y="45"/>
                </a:cxn>
                <a:cxn ang="0">
                  <a:pos x="443" y="122"/>
                </a:cxn>
                <a:cxn ang="0">
                  <a:pos x="468" y="187"/>
                </a:cxn>
                <a:cxn ang="0">
                  <a:pos x="467" y="286"/>
                </a:cxn>
                <a:cxn ang="0">
                  <a:pos x="496" y="314"/>
                </a:cxn>
                <a:cxn ang="0">
                  <a:pos x="544" y="294"/>
                </a:cxn>
                <a:cxn ang="0">
                  <a:pos x="563" y="309"/>
                </a:cxn>
                <a:cxn ang="0">
                  <a:pos x="583" y="297"/>
                </a:cxn>
                <a:cxn ang="0">
                  <a:pos x="613" y="246"/>
                </a:cxn>
                <a:cxn ang="0">
                  <a:pos x="681" y="213"/>
                </a:cxn>
                <a:cxn ang="0">
                  <a:pos x="728" y="247"/>
                </a:cxn>
                <a:cxn ang="0">
                  <a:pos x="748" y="241"/>
                </a:cxn>
                <a:cxn ang="0">
                  <a:pos x="765" y="286"/>
                </a:cxn>
                <a:cxn ang="0">
                  <a:pos x="769" y="316"/>
                </a:cxn>
                <a:cxn ang="0">
                  <a:pos x="732" y="319"/>
                </a:cxn>
                <a:cxn ang="0">
                  <a:pos x="726" y="356"/>
                </a:cxn>
                <a:cxn ang="0">
                  <a:pos x="744" y="383"/>
                </a:cxn>
                <a:cxn ang="0">
                  <a:pos x="713" y="418"/>
                </a:cxn>
                <a:cxn ang="0">
                  <a:pos x="712" y="402"/>
                </a:cxn>
                <a:cxn ang="0">
                  <a:pos x="685" y="402"/>
                </a:cxn>
                <a:cxn ang="0">
                  <a:pos x="665" y="436"/>
                </a:cxn>
                <a:cxn ang="0">
                  <a:pos x="635" y="461"/>
                </a:cxn>
                <a:cxn ang="0">
                  <a:pos x="595" y="455"/>
                </a:cxn>
                <a:cxn ang="0">
                  <a:pos x="576" y="449"/>
                </a:cxn>
                <a:cxn ang="0">
                  <a:pos x="547" y="451"/>
                </a:cxn>
                <a:cxn ang="0">
                  <a:pos x="486" y="475"/>
                </a:cxn>
                <a:cxn ang="0">
                  <a:pos x="483" y="518"/>
                </a:cxn>
                <a:cxn ang="0">
                  <a:pos x="474" y="574"/>
                </a:cxn>
                <a:cxn ang="0">
                  <a:pos x="417" y="716"/>
                </a:cxn>
                <a:cxn ang="0">
                  <a:pos x="351" y="790"/>
                </a:cxn>
                <a:cxn ang="0">
                  <a:pos x="338" y="800"/>
                </a:cxn>
                <a:cxn ang="0">
                  <a:pos x="341" y="822"/>
                </a:cxn>
                <a:cxn ang="0">
                  <a:pos x="312" y="839"/>
                </a:cxn>
                <a:cxn ang="0">
                  <a:pos x="293" y="820"/>
                </a:cxn>
                <a:cxn ang="0">
                  <a:pos x="261" y="783"/>
                </a:cxn>
                <a:cxn ang="0">
                  <a:pos x="228" y="772"/>
                </a:cxn>
                <a:cxn ang="0">
                  <a:pos x="169" y="703"/>
                </a:cxn>
                <a:cxn ang="0">
                  <a:pos x="123" y="717"/>
                </a:cxn>
                <a:cxn ang="0">
                  <a:pos x="78" y="701"/>
                </a:cxn>
                <a:cxn ang="0">
                  <a:pos x="2" y="651"/>
                </a:cxn>
                <a:cxn ang="0">
                  <a:pos x="37" y="605"/>
                </a:cxn>
                <a:cxn ang="0">
                  <a:pos x="67" y="532"/>
                </a:cxn>
                <a:cxn ang="0">
                  <a:pos x="73" y="482"/>
                </a:cxn>
                <a:cxn ang="0">
                  <a:pos x="66" y="471"/>
                </a:cxn>
                <a:cxn ang="0">
                  <a:pos x="119" y="429"/>
                </a:cxn>
                <a:cxn ang="0">
                  <a:pos x="150" y="409"/>
                </a:cxn>
                <a:cxn ang="0">
                  <a:pos x="196" y="445"/>
                </a:cxn>
                <a:cxn ang="0">
                  <a:pos x="212" y="399"/>
                </a:cxn>
                <a:cxn ang="0">
                  <a:pos x="240" y="367"/>
                </a:cxn>
                <a:cxn ang="0">
                  <a:pos x="265" y="332"/>
                </a:cxn>
                <a:cxn ang="0">
                  <a:pos x="291" y="356"/>
                </a:cxn>
                <a:cxn ang="0">
                  <a:pos x="316" y="350"/>
                </a:cxn>
                <a:cxn ang="0">
                  <a:pos x="331" y="316"/>
                </a:cxn>
                <a:cxn ang="0">
                  <a:pos x="334" y="276"/>
                </a:cxn>
                <a:cxn ang="0">
                  <a:pos x="305" y="218"/>
                </a:cxn>
                <a:cxn ang="0">
                  <a:pos x="338" y="178"/>
                </a:cxn>
                <a:cxn ang="0">
                  <a:pos x="347" y="154"/>
                </a:cxn>
                <a:cxn ang="0">
                  <a:pos x="348" y="98"/>
                </a:cxn>
                <a:cxn ang="0">
                  <a:pos x="341" y="55"/>
                </a:cxn>
                <a:cxn ang="0">
                  <a:pos x="361" y="23"/>
                </a:cxn>
              </a:cxnLst>
              <a:rect l="0" t="0" r="r" b="b"/>
              <a:pathLst>
                <a:path w="777" h="839">
                  <a:moveTo>
                    <a:pt x="392" y="0"/>
                  </a:moveTo>
                  <a:lnTo>
                    <a:pt x="405" y="19"/>
                  </a:lnTo>
                  <a:lnTo>
                    <a:pt x="405" y="26"/>
                  </a:lnTo>
                  <a:lnTo>
                    <a:pt x="402" y="29"/>
                  </a:lnTo>
                  <a:lnTo>
                    <a:pt x="398" y="29"/>
                  </a:lnTo>
                  <a:lnTo>
                    <a:pt x="395" y="28"/>
                  </a:lnTo>
                  <a:lnTo>
                    <a:pt x="392" y="28"/>
                  </a:lnTo>
                  <a:lnTo>
                    <a:pt x="390" y="33"/>
                  </a:lnTo>
                  <a:lnTo>
                    <a:pt x="390" y="36"/>
                  </a:lnTo>
                  <a:lnTo>
                    <a:pt x="391" y="41"/>
                  </a:lnTo>
                  <a:lnTo>
                    <a:pt x="391" y="45"/>
                  </a:lnTo>
                  <a:lnTo>
                    <a:pt x="392" y="48"/>
                  </a:lnTo>
                  <a:lnTo>
                    <a:pt x="401" y="48"/>
                  </a:lnTo>
                  <a:lnTo>
                    <a:pt x="405" y="46"/>
                  </a:lnTo>
                  <a:lnTo>
                    <a:pt x="408" y="45"/>
                  </a:lnTo>
                  <a:lnTo>
                    <a:pt x="412" y="45"/>
                  </a:lnTo>
                  <a:lnTo>
                    <a:pt x="417" y="48"/>
                  </a:lnTo>
                  <a:lnTo>
                    <a:pt x="422" y="56"/>
                  </a:lnTo>
                  <a:lnTo>
                    <a:pt x="428" y="68"/>
                  </a:lnTo>
                  <a:lnTo>
                    <a:pt x="433" y="78"/>
                  </a:lnTo>
                  <a:lnTo>
                    <a:pt x="434" y="85"/>
                  </a:lnTo>
                  <a:lnTo>
                    <a:pt x="433" y="99"/>
                  </a:lnTo>
                  <a:lnTo>
                    <a:pt x="434" y="111"/>
                  </a:lnTo>
                  <a:lnTo>
                    <a:pt x="443" y="122"/>
                  </a:lnTo>
                  <a:lnTo>
                    <a:pt x="447" y="127"/>
                  </a:lnTo>
                  <a:lnTo>
                    <a:pt x="450" y="131"/>
                  </a:lnTo>
                  <a:lnTo>
                    <a:pt x="450" y="140"/>
                  </a:lnTo>
                  <a:lnTo>
                    <a:pt x="447" y="148"/>
                  </a:lnTo>
                  <a:lnTo>
                    <a:pt x="444" y="155"/>
                  </a:lnTo>
                  <a:lnTo>
                    <a:pt x="444" y="162"/>
                  </a:lnTo>
                  <a:lnTo>
                    <a:pt x="455" y="177"/>
                  </a:lnTo>
                  <a:lnTo>
                    <a:pt x="468" y="187"/>
                  </a:lnTo>
                  <a:lnTo>
                    <a:pt x="481" y="195"/>
                  </a:lnTo>
                  <a:lnTo>
                    <a:pt x="481" y="204"/>
                  </a:lnTo>
                  <a:lnTo>
                    <a:pt x="480" y="211"/>
                  </a:lnTo>
                  <a:lnTo>
                    <a:pt x="480" y="220"/>
                  </a:lnTo>
                  <a:lnTo>
                    <a:pt x="471" y="233"/>
                  </a:lnTo>
                  <a:lnTo>
                    <a:pt x="466" y="250"/>
                  </a:lnTo>
                  <a:lnTo>
                    <a:pt x="463" y="267"/>
                  </a:lnTo>
                  <a:lnTo>
                    <a:pt x="467" y="286"/>
                  </a:lnTo>
                  <a:lnTo>
                    <a:pt x="466" y="291"/>
                  </a:lnTo>
                  <a:lnTo>
                    <a:pt x="464" y="300"/>
                  </a:lnTo>
                  <a:lnTo>
                    <a:pt x="467" y="310"/>
                  </a:lnTo>
                  <a:lnTo>
                    <a:pt x="473" y="320"/>
                  </a:lnTo>
                  <a:lnTo>
                    <a:pt x="484" y="327"/>
                  </a:lnTo>
                  <a:lnTo>
                    <a:pt x="487" y="326"/>
                  </a:lnTo>
                  <a:lnTo>
                    <a:pt x="493" y="320"/>
                  </a:lnTo>
                  <a:lnTo>
                    <a:pt x="496" y="314"/>
                  </a:lnTo>
                  <a:lnTo>
                    <a:pt x="498" y="312"/>
                  </a:lnTo>
                  <a:lnTo>
                    <a:pt x="501" y="310"/>
                  </a:lnTo>
                  <a:lnTo>
                    <a:pt x="507" y="309"/>
                  </a:lnTo>
                  <a:lnTo>
                    <a:pt x="514" y="309"/>
                  </a:lnTo>
                  <a:lnTo>
                    <a:pt x="521" y="307"/>
                  </a:lnTo>
                  <a:lnTo>
                    <a:pt x="530" y="301"/>
                  </a:lnTo>
                  <a:lnTo>
                    <a:pt x="537" y="301"/>
                  </a:lnTo>
                  <a:lnTo>
                    <a:pt x="544" y="294"/>
                  </a:lnTo>
                  <a:lnTo>
                    <a:pt x="547" y="289"/>
                  </a:lnTo>
                  <a:lnTo>
                    <a:pt x="549" y="289"/>
                  </a:lnTo>
                  <a:lnTo>
                    <a:pt x="550" y="290"/>
                  </a:lnTo>
                  <a:lnTo>
                    <a:pt x="554" y="299"/>
                  </a:lnTo>
                  <a:lnTo>
                    <a:pt x="559" y="303"/>
                  </a:lnTo>
                  <a:lnTo>
                    <a:pt x="562" y="303"/>
                  </a:lnTo>
                  <a:lnTo>
                    <a:pt x="563" y="306"/>
                  </a:lnTo>
                  <a:lnTo>
                    <a:pt x="563" y="309"/>
                  </a:lnTo>
                  <a:lnTo>
                    <a:pt x="564" y="313"/>
                  </a:lnTo>
                  <a:lnTo>
                    <a:pt x="564" y="319"/>
                  </a:lnTo>
                  <a:lnTo>
                    <a:pt x="566" y="322"/>
                  </a:lnTo>
                  <a:lnTo>
                    <a:pt x="569" y="323"/>
                  </a:lnTo>
                  <a:lnTo>
                    <a:pt x="572" y="317"/>
                  </a:lnTo>
                  <a:lnTo>
                    <a:pt x="572" y="310"/>
                  </a:lnTo>
                  <a:lnTo>
                    <a:pt x="579" y="306"/>
                  </a:lnTo>
                  <a:lnTo>
                    <a:pt x="583" y="297"/>
                  </a:lnTo>
                  <a:lnTo>
                    <a:pt x="589" y="274"/>
                  </a:lnTo>
                  <a:lnTo>
                    <a:pt x="593" y="269"/>
                  </a:lnTo>
                  <a:lnTo>
                    <a:pt x="600" y="264"/>
                  </a:lnTo>
                  <a:lnTo>
                    <a:pt x="607" y="261"/>
                  </a:lnTo>
                  <a:lnTo>
                    <a:pt x="612" y="258"/>
                  </a:lnTo>
                  <a:lnTo>
                    <a:pt x="615" y="253"/>
                  </a:lnTo>
                  <a:lnTo>
                    <a:pt x="615" y="248"/>
                  </a:lnTo>
                  <a:lnTo>
                    <a:pt x="613" y="246"/>
                  </a:lnTo>
                  <a:lnTo>
                    <a:pt x="613" y="237"/>
                  </a:lnTo>
                  <a:lnTo>
                    <a:pt x="615" y="230"/>
                  </a:lnTo>
                  <a:lnTo>
                    <a:pt x="619" y="218"/>
                  </a:lnTo>
                  <a:lnTo>
                    <a:pt x="626" y="203"/>
                  </a:lnTo>
                  <a:lnTo>
                    <a:pt x="640" y="201"/>
                  </a:lnTo>
                  <a:lnTo>
                    <a:pt x="656" y="201"/>
                  </a:lnTo>
                  <a:lnTo>
                    <a:pt x="669" y="205"/>
                  </a:lnTo>
                  <a:lnTo>
                    <a:pt x="681" y="213"/>
                  </a:lnTo>
                  <a:lnTo>
                    <a:pt x="689" y="221"/>
                  </a:lnTo>
                  <a:lnTo>
                    <a:pt x="695" y="234"/>
                  </a:lnTo>
                  <a:lnTo>
                    <a:pt x="695" y="250"/>
                  </a:lnTo>
                  <a:lnTo>
                    <a:pt x="705" y="251"/>
                  </a:lnTo>
                  <a:lnTo>
                    <a:pt x="712" y="248"/>
                  </a:lnTo>
                  <a:lnTo>
                    <a:pt x="719" y="244"/>
                  </a:lnTo>
                  <a:lnTo>
                    <a:pt x="722" y="247"/>
                  </a:lnTo>
                  <a:lnTo>
                    <a:pt x="728" y="247"/>
                  </a:lnTo>
                  <a:lnTo>
                    <a:pt x="729" y="246"/>
                  </a:lnTo>
                  <a:lnTo>
                    <a:pt x="729" y="244"/>
                  </a:lnTo>
                  <a:lnTo>
                    <a:pt x="731" y="243"/>
                  </a:lnTo>
                  <a:lnTo>
                    <a:pt x="731" y="241"/>
                  </a:lnTo>
                  <a:lnTo>
                    <a:pt x="732" y="238"/>
                  </a:lnTo>
                  <a:lnTo>
                    <a:pt x="732" y="237"/>
                  </a:lnTo>
                  <a:lnTo>
                    <a:pt x="741" y="237"/>
                  </a:lnTo>
                  <a:lnTo>
                    <a:pt x="748" y="241"/>
                  </a:lnTo>
                  <a:lnTo>
                    <a:pt x="751" y="250"/>
                  </a:lnTo>
                  <a:lnTo>
                    <a:pt x="749" y="263"/>
                  </a:lnTo>
                  <a:lnTo>
                    <a:pt x="751" y="266"/>
                  </a:lnTo>
                  <a:lnTo>
                    <a:pt x="754" y="267"/>
                  </a:lnTo>
                  <a:lnTo>
                    <a:pt x="758" y="267"/>
                  </a:lnTo>
                  <a:lnTo>
                    <a:pt x="761" y="269"/>
                  </a:lnTo>
                  <a:lnTo>
                    <a:pt x="764" y="274"/>
                  </a:lnTo>
                  <a:lnTo>
                    <a:pt x="765" y="286"/>
                  </a:lnTo>
                  <a:lnTo>
                    <a:pt x="767" y="290"/>
                  </a:lnTo>
                  <a:lnTo>
                    <a:pt x="771" y="293"/>
                  </a:lnTo>
                  <a:lnTo>
                    <a:pt x="774" y="294"/>
                  </a:lnTo>
                  <a:lnTo>
                    <a:pt x="777" y="299"/>
                  </a:lnTo>
                  <a:lnTo>
                    <a:pt x="777" y="303"/>
                  </a:lnTo>
                  <a:lnTo>
                    <a:pt x="774" y="312"/>
                  </a:lnTo>
                  <a:lnTo>
                    <a:pt x="772" y="314"/>
                  </a:lnTo>
                  <a:lnTo>
                    <a:pt x="769" y="316"/>
                  </a:lnTo>
                  <a:lnTo>
                    <a:pt x="768" y="319"/>
                  </a:lnTo>
                  <a:lnTo>
                    <a:pt x="768" y="320"/>
                  </a:lnTo>
                  <a:lnTo>
                    <a:pt x="762" y="319"/>
                  </a:lnTo>
                  <a:lnTo>
                    <a:pt x="758" y="314"/>
                  </a:lnTo>
                  <a:lnTo>
                    <a:pt x="752" y="310"/>
                  </a:lnTo>
                  <a:lnTo>
                    <a:pt x="745" y="309"/>
                  </a:lnTo>
                  <a:lnTo>
                    <a:pt x="736" y="313"/>
                  </a:lnTo>
                  <a:lnTo>
                    <a:pt x="732" y="319"/>
                  </a:lnTo>
                  <a:lnTo>
                    <a:pt x="732" y="327"/>
                  </a:lnTo>
                  <a:lnTo>
                    <a:pt x="735" y="339"/>
                  </a:lnTo>
                  <a:lnTo>
                    <a:pt x="735" y="344"/>
                  </a:lnTo>
                  <a:lnTo>
                    <a:pt x="732" y="346"/>
                  </a:lnTo>
                  <a:lnTo>
                    <a:pt x="731" y="349"/>
                  </a:lnTo>
                  <a:lnTo>
                    <a:pt x="728" y="350"/>
                  </a:lnTo>
                  <a:lnTo>
                    <a:pt x="726" y="353"/>
                  </a:lnTo>
                  <a:lnTo>
                    <a:pt x="726" y="356"/>
                  </a:lnTo>
                  <a:lnTo>
                    <a:pt x="728" y="360"/>
                  </a:lnTo>
                  <a:lnTo>
                    <a:pt x="735" y="367"/>
                  </a:lnTo>
                  <a:lnTo>
                    <a:pt x="734" y="372"/>
                  </a:lnTo>
                  <a:lnTo>
                    <a:pt x="734" y="375"/>
                  </a:lnTo>
                  <a:lnTo>
                    <a:pt x="735" y="379"/>
                  </a:lnTo>
                  <a:lnTo>
                    <a:pt x="736" y="382"/>
                  </a:lnTo>
                  <a:lnTo>
                    <a:pt x="738" y="383"/>
                  </a:lnTo>
                  <a:lnTo>
                    <a:pt x="744" y="383"/>
                  </a:lnTo>
                  <a:lnTo>
                    <a:pt x="745" y="385"/>
                  </a:lnTo>
                  <a:lnTo>
                    <a:pt x="748" y="385"/>
                  </a:lnTo>
                  <a:lnTo>
                    <a:pt x="751" y="390"/>
                  </a:lnTo>
                  <a:lnTo>
                    <a:pt x="751" y="395"/>
                  </a:lnTo>
                  <a:lnTo>
                    <a:pt x="752" y="402"/>
                  </a:lnTo>
                  <a:lnTo>
                    <a:pt x="748" y="405"/>
                  </a:lnTo>
                  <a:lnTo>
                    <a:pt x="739" y="409"/>
                  </a:lnTo>
                  <a:lnTo>
                    <a:pt x="713" y="418"/>
                  </a:lnTo>
                  <a:lnTo>
                    <a:pt x="703" y="420"/>
                  </a:lnTo>
                  <a:lnTo>
                    <a:pt x="695" y="422"/>
                  </a:lnTo>
                  <a:lnTo>
                    <a:pt x="696" y="419"/>
                  </a:lnTo>
                  <a:lnTo>
                    <a:pt x="699" y="415"/>
                  </a:lnTo>
                  <a:lnTo>
                    <a:pt x="702" y="412"/>
                  </a:lnTo>
                  <a:lnTo>
                    <a:pt x="706" y="409"/>
                  </a:lnTo>
                  <a:lnTo>
                    <a:pt x="708" y="406"/>
                  </a:lnTo>
                  <a:lnTo>
                    <a:pt x="712" y="402"/>
                  </a:lnTo>
                  <a:lnTo>
                    <a:pt x="712" y="400"/>
                  </a:lnTo>
                  <a:lnTo>
                    <a:pt x="708" y="396"/>
                  </a:lnTo>
                  <a:lnTo>
                    <a:pt x="703" y="395"/>
                  </a:lnTo>
                  <a:lnTo>
                    <a:pt x="698" y="393"/>
                  </a:lnTo>
                  <a:lnTo>
                    <a:pt x="693" y="393"/>
                  </a:lnTo>
                  <a:lnTo>
                    <a:pt x="689" y="395"/>
                  </a:lnTo>
                  <a:lnTo>
                    <a:pt x="688" y="396"/>
                  </a:lnTo>
                  <a:lnTo>
                    <a:pt x="685" y="402"/>
                  </a:lnTo>
                  <a:lnTo>
                    <a:pt x="685" y="409"/>
                  </a:lnTo>
                  <a:lnTo>
                    <a:pt x="683" y="410"/>
                  </a:lnTo>
                  <a:lnTo>
                    <a:pt x="681" y="412"/>
                  </a:lnTo>
                  <a:lnTo>
                    <a:pt x="676" y="413"/>
                  </a:lnTo>
                  <a:lnTo>
                    <a:pt x="663" y="413"/>
                  </a:lnTo>
                  <a:lnTo>
                    <a:pt x="665" y="422"/>
                  </a:lnTo>
                  <a:lnTo>
                    <a:pt x="666" y="429"/>
                  </a:lnTo>
                  <a:lnTo>
                    <a:pt x="665" y="436"/>
                  </a:lnTo>
                  <a:lnTo>
                    <a:pt x="663" y="439"/>
                  </a:lnTo>
                  <a:lnTo>
                    <a:pt x="660" y="442"/>
                  </a:lnTo>
                  <a:lnTo>
                    <a:pt x="655" y="445"/>
                  </a:lnTo>
                  <a:lnTo>
                    <a:pt x="649" y="445"/>
                  </a:lnTo>
                  <a:lnTo>
                    <a:pt x="646" y="446"/>
                  </a:lnTo>
                  <a:lnTo>
                    <a:pt x="640" y="455"/>
                  </a:lnTo>
                  <a:lnTo>
                    <a:pt x="639" y="458"/>
                  </a:lnTo>
                  <a:lnTo>
                    <a:pt x="635" y="461"/>
                  </a:lnTo>
                  <a:lnTo>
                    <a:pt x="617" y="455"/>
                  </a:lnTo>
                  <a:lnTo>
                    <a:pt x="615" y="453"/>
                  </a:lnTo>
                  <a:lnTo>
                    <a:pt x="610" y="453"/>
                  </a:lnTo>
                  <a:lnTo>
                    <a:pt x="607" y="456"/>
                  </a:lnTo>
                  <a:lnTo>
                    <a:pt x="605" y="458"/>
                  </a:lnTo>
                  <a:lnTo>
                    <a:pt x="602" y="458"/>
                  </a:lnTo>
                  <a:lnTo>
                    <a:pt x="597" y="456"/>
                  </a:lnTo>
                  <a:lnTo>
                    <a:pt x="595" y="455"/>
                  </a:lnTo>
                  <a:lnTo>
                    <a:pt x="592" y="449"/>
                  </a:lnTo>
                  <a:lnTo>
                    <a:pt x="589" y="446"/>
                  </a:lnTo>
                  <a:lnTo>
                    <a:pt x="587" y="443"/>
                  </a:lnTo>
                  <a:lnTo>
                    <a:pt x="584" y="441"/>
                  </a:lnTo>
                  <a:lnTo>
                    <a:pt x="582" y="442"/>
                  </a:lnTo>
                  <a:lnTo>
                    <a:pt x="580" y="443"/>
                  </a:lnTo>
                  <a:lnTo>
                    <a:pt x="579" y="446"/>
                  </a:lnTo>
                  <a:lnTo>
                    <a:pt x="576" y="449"/>
                  </a:lnTo>
                  <a:lnTo>
                    <a:pt x="573" y="449"/>
                  </a:lnTo>
                  <a:lnTo>
                    <a:pt x="570" y="448"/>
                  </a:lnTo>
                  <a:lnTo>
                    <a:pt x="567" y="445"/>
                  </a:lnTo>
                  <a:lnTo>
                    <a:pt x="562" y="442"/>
                  </a:lnTo>
                  <a:lnTo>
                    <a:pt x="554" y="442"/>
                  </a:lnTo>
                  <a:lnTo>
                    <a:pt x="549" y="445"/>
                  </a:lnTo>
                  <a:lnTo>
                    <a:pt x="547" y="448"/>
                  </a:lnTo>
                  <a:lnTo>
                    <a:pt x="547" y="451"/>
                  </a:lnTo>
                  <a:lnTo>
                    <a:pt x="543" y="459"/>
                  </a:lnTo>
                  <a:lnTo>
                    <a:pt x="540" y="462"/>
                  </a:lnTo>
                  <a:lnTo>
                    <a:pt x="530" y="462"/>
                  </a:lnTo>
                  <a:lnTo>
                    <a:pt x="516" y="459"/>
                  </a:lnTo>
                  <a:lnTo>
                    <a:pt x="504" y="463"/>
                  </a:lnTo>
                  <a:lnTo>
                    <a:pt x="497" y="469"/>
                  </a:lnTo>
                  <a:lnTo>
                    <a:pt x="491" y="473"/>
                  </a:lnTo>
                  <a:lnTo>
                    <a:pt x="486" y="475"/>
                  </a:lnTo>
                  <a:lnTo>
                    <a:pt x="478" y="476"/>
                  </a:lnTo>
                  <a:lnTo>
                    <a:pt x="470" y="479"/>
                  </a:lnTo>
                  <a:lnTo>
                    <a:pt x="464" y="484"/>
                  </a:lnTo>
                  <a:lnTo>
                    <a:pt x="460" y="492"/>
                  </a:lnTo>
                  <a:lnTo>
                    <a:pt x="461" y="499"/>
                  </a:lnTo>
                  <a:lnTo>
                    <a:pt x="466" y="506"/>
                  </a:lnTo>
                  <a:lnTo>
                    <a:pt x="480" y="515"/>
                  </a:lnTo>
                  <a:lnTo>
                    <a:pt x="483" y="518"/>
                  </a:lnTo>
                  <a:lnTo>
                    <a:pt x="483" y="519"/>
                  </a:lnTo>
                  <a:lnTo>
                    <a:pt x="480" y="522"/>
                  </a:lnTo>
                  <a:lnTo>
                    <a:pt x="478" y="525"/>
                  </a:lnTo>
                  <a:lnTo>
                    <a:pt x="476" y="528"/>
                  </a:lnTo>
                  <a:lnTo>
                    <a:pt x="473" y="534"/>
                  </a:lnTo>
                  <a:lnTo>
                    <a:pt x="471" y="548"/>
                  </a:lnTo>
                  <a:lnTo>
                    <a:pt x="473" y="564"/>
                  </a:lnTo>
                  <a:lnTo>
                    <a:pt x="474" y="574"/>
                  </a:lnTo>
                  <a:lnTo>
                    <a:pt x="480" y="597"/>
                  </a:lnTo>
                  <a:lnTo>
                    <a:pt x="478" y="604"/>
                  </a:lnTo>
                  <a:lnTo>
                    <a:pt x="478" y="610"/>
                  </a:lnTo>
                  <a:lnTo>
                    <a:pt x="471" y="630"/>
                  </a:lnTo>
                  <a:lnTo>
                    <a:pt x="463" y="645"/>
                  </a:lnTo>
                  <a:lnTo>
                    <a:pt x="455" y="663"/>
                  </a:lnTo>
                  <a:lnTo>
                    <a:pt x="421" y="703"/>
                  </a:lnTo>
                  <a:lnTo>
                    <a:pt x="417" y="716"/>
                  </a:lnTo>
                  <a:lnTo>
                    <a:pt x="414" y="729"/>
                  </a:lnTo>
                  <a:lnTo>
                    <a:pt x="410" y="739"/>
                  </a:lnTo>
                  <a:lnTo>
                    <a:pt x="395" y="749"/>
                  </a:lnTo>
                  <a:lnTo>
                    <a:pt x="379" y="760"/>
                  </a:lnTo>
                  <a:lnTo>
                    <a:pt x="372" y="772"/>
                  </a:lnTo>
                  <a:lnTo>
                    <a:pt x="365" y="782"/>
                  </a:lnTo>
                  <a:lnTo>
                    <a:pt x="358" y="789"/>
                  </a:lnTo>
                  <a:lnTo>
                    <a:pt x="351" y="790"/>
                  </a:lnTo>
                  <a:lnTo>
                    <a:pt x="344" y="786"/>
                  </a:lnTo>
                  <a:lnTo>
                    <a:pt x="338" y="782"/>
                  </a:lnTo>
                  <a:lnTo>
                    <a:pt x="332" y="780"/>
                  </a:lnTo>
                  <a:lnTo>
                    <a:pt x="332" y="783"/>
                  </a:lnTo>
                  <a:lnTo>
                    <a:pt x="334" y="787"/>
                  </a:lnTo>
                  <a:lnTo>
                    <a:pt x="336" y="792"/>
                  </a:lnTo>
                  <a:lnTo>
                    <a:pt x="341" y="796"/>
                  </a:lnTo>
                  <a:lnTo>
                    <a:pt x="338" y="800"/>
                  </a:lnTo>
                  <a:lnTo>
                    <a:pt x="332" y="802"/>
                  </a:lnTo>
                  <a:lnTo>
                    <a:pt x="315" y="805"/>
                  </a:lnTo>
                  <a:lnTo>
                    <a:pt x="308" y="807"/>
                  </a:lnTo>
                  <a:lnTo>
                    <a:pt x="306" y="812"/>
                  </a:lnTo>
                  <a:lnTo>
                    <a:pt x="309" y="816"/>
                  </a:lnTo>
                  <a:lnTo>
                    <a:pt x="319" y="819"/>
                  </a:lnTo>
                  <a:lnTo>
                    <a:pt x="329" y="820"/>
                  </a:lnTo>
                  <a:lnTo>
                    <a:pt x="341" y="822"/>
                  </a:lnTo>
                  <a:lnTo>
                    <a:pt x="339" y="825"/>
                  </a:lnTo>
                  <a:lnTo>
                    <a:pt x="336" y="829"/>
                  </a:lnTo>
                  <a:lnTo>
                    <a:pt x="335" y="830"/>
                  </a:lnTo>
                  <a:lnTo>
                    <a:pt x="332" y="832"/>
                  </a:lnTo>
                  <a:lnTo>
                    <a:pt x="324" y="832"/>
                  </a:lnTo>
                  <a:lnTo>
                    <a:pt x="318" y="838"/>
                  </a:lnTo>
                  <a:lnTo>
                    <a:pt x="315" y="839"/>
                  </a:lnTo>
                  <a:lnTo>
                    <a:pt x="312" y="839"/>
                  </a:lnTo>
                  <a:lnTo>
                    <a:pt x="309" y="836"/>
                  </a:lnTo>
                  <a:lnTo>
                    <a:pt x="305" y="828"/>
                  </a:lnTo>
                  <a:lnTo>
                    <a:pt x="305" y="825"/>
                  </a:lnTo>
                  <a:lnTo>
                    <a:pt x="304" y="822"/>
                  </a:lnTo>
                  <a:lnTo>
                    <a:pt x="302" y="820"/>
                  </a:lnTo>
                  <a:lnTo>
                    <a:pt x="299" y="819"/>
                  </a:lnTo>
                  <a:lnTo>
                    <a:pt x="296" y="819"/>
                  </a:lnTo>
                  <a:lnTo>
                    <a:pt x="293" y="820"/>
                  </a:lnTo>
                  <a:lnTo>
                    <a:pt x="285" y="820"/>
                  </a:lnTo>
                  <a:lnTo>
                    <a:pt x="281" y="812"/>
                  </a:lnTo>
                  <a:lnTo>
                    <a:pt x="281" y="805"/>
                  </a:lnTo>
                  <a:lnTo>
                    <a:pt x="279" y="800"/>
                  </a:lnTo>
                  <a:lnTo>
                    <a:pt x="275" y="796"/>
                  </a:lnTo>
                  <a:lnTo>
                    <a:pt x="272" y="796"/>
                  </a:lnTo>
                  <a:lnTo>
                    <a:pt x="263" y="792"/>
                  </a:lnTo>
                  <a:lnTo>
                    <a:pt x="261" y="783"/>
                  </a:lnTo>
                  <a:lnTo>
                    <a:pt x="259" y="782"/>
                  </a:lnTo>
                  <a:lnTo>
                    <a:pt x="258" y="779"/>
                  </a:lnTo>
                  <a:lnTo>
                    <a:pt x="256" y="777"/>
                  </a:lnTo>
                  <a:lnTo>
                    <a:pt x="250" y="774"/>
                  </a:lnTo>
                  <a:lnTo>
                    <a:pt x="243" y="774"/>
                  </a:lnTo>
                  <a:lnTo>
                    <a:pt x="240" y="776"/>
                  </a:lnTo>
                  <a:lnTo>
                    <a:pt x="233" y="776"/>
                  </a:lnTo>
                  <a:lnTo>
                    <a:pt x="228" y="772"/>
                  </a:lnTo>
                  <a:lnTo>
                    <a:pt x="220" y="762"/>
                  </a:lnTo>
                  <a:lnTo>
                    <a:pt x="212" y="752"/>
                  </a:lnTo>
                  <a:lnTo>
                    <a:pt x="202" y="740"/>
                  </a:lnTo>
                  <a:lnTo>
                    <a:pt x="189" y="733"/>
                  </a:lnTo>
                  <a:lnTo>
                    <a:pt x="182" y="724"/>
                  </a:lnTo>
                  <a:lnTo>
                    <a:pt x="176" y="714"/>
                  </a:lnTo>
                  <a:lnTo>
                    <a:pt x="173" y="706"/>
                  </a:lnTo>
                  <a:lnTo>
                    <a:pt x="169" y="703"/>
                  </a:lnTo>
                  <a:lnTo>
                    <a:pt x="164" y="704"/>
                  </a:lnTo>
                  <a:lnTo>
                    <a:pt x="157" y="710"/>
                  </a:lnTo>
                  <a:lnTo>
                    <a:pt x="149" y="720"/>
                  </a:lnTo>
                  <a:lnTo>
                    <a:pt x="139" y="729"/>
                  </a:lnTo>
                  <a:lnTo>
                    <a:pt x="130" y="734"/>
                  </a:lnTo>
                  <a:lnTo>
                    <a:pt x="129" y="736"/>
                  </a:lnTo>
                  <a:lnTo>
                    <a:pt x="123" y="727"/>
                  </a:lnTo>
                  <a:lnTo>
                    <a:pt x="123" y="717"/>
                  </a:lnTo>
                  <a:lnTo>
                    <a:pt x="120" y="714"/>
                  </a:lnTo>
                  <a:lnTo>
                    <a:pt x="113" y="714"/>
                  </a:lnTo>
                  <a:lnTo>
                    <a:pt x="109" y="717"/>
                  </a:lnTo>
                  <a:lnTo>
                    <a:pt x="103" y="720"/>
                  </a:lnTo>
                  <a:lnTo>
                    <a:pt x="97" y="720"/>
                  </a:lnTo>
                  <a:lnTo>
                    <a:pt x="90" y="716"/>
                  </a:lnTo>
                  <a:lnTo>
                    <a:pt x="84" y="706"/>
                  </a:lnTo>
                  <a:lnTo>
                    <a:pt x="78" y="701"/>
                  </a:lnTo>
                  <a:lnTo>
                    <a:pt x="73" y="700"/>
                  </a:lnTo>
                  <a:lnTo>
                    <a:pt x="67" y="696"/>
                  </a:lnTo>
                  <a:lnTo>
                    <a:pt x="57" y="691"/>
                  </a:lnTo>
                  <a:lnTo>
                    <a:pt x="51" y="686"/>
                  </a:lnTo>
                  <a:lnTo>
                    <a:pt x="47" y="683"/>
                  </a:lnTo>
                  <a:lnTo>
                    <a:pt x="41" y="681"/>
                  </a:lnTo>
                  <a:lnTo>
                    <a:pt x="28" y="686"/>
                  </a:lnTo>
                  <a:lnTo>
                    <a:pt x="2" y="651"/>
                  </a:lnTo>
                  <a:lnTo>
                    <a:pt x="0" y="640"/>
                  </a:lnTo>
                  <a:lnTo>
                    <a:pt x="1" y="631"/>
                  </a:lnTo>
                  <a:lnTo>
                    <a:pt x="10" y="627"/>
                  </a:lnTo>
                  <a:lnTo>
                    <a:pt x="18" y="625"/>
                  </a:lnTo>
                  <a:lnTo>
                    <a:pt x="25" y="624"/>
                  </a:lnTo>
                  <a:lnTo>
                    <a:pt x="33" y="621"/>
                  </a:lnTo>
                  <a:lnTo>
                    <a:pt x="35" y="614"/>
                  </a:lnTo>
                  <a:lnTo>
                    <a:pt x="37" y="605"/>
                  </a:lnTo>
                  <a:lnTo>
                    <a:pt x="37" y="595"/>
                  </a:lnTo>
                  <a:lnTo>
                    <a:pt x="38" y="587"/>
                  </a:lnTo>
                  <a:lnTo>
                    <a:pt x="41" y="580"/>
                  </a:lnTo>
                  <a:lnTo>
                    <a:pt x="48" y="575"/>
                  </a:lnTo>
                  <a:lnTo>
                    <a:pt x="48" y="564"/>
                  </a:lnTo>
                  <a:lnTo>
                    <a:pt x="50" y="554"/>
                  </a:lnTo>
                  <a:lnTo>
                    <a:pt x="56" y="544"/>
                  </a:lnTo>
                  <a:lnTo>
                    <a:pt x="67" y="532"/>
                  </a:lnTo>
                  <a:lnTo>
                    <a:pt x="77" y="524"/>
                  </a:lnTo>
                  <a:lnTo>
                    <a:pt x="83" y="516"/>
                  </a:lnTo>
                  <a:lnTo>
                    <a:pt x="84" y="506"/>
                  </a:lnTo>
                  <a:lnTo>
                    <a:pt x="84" y="492"/>
                  </a:lnTo>
                  <a:lnTo>
                    <a:pt x="83" y="489"/>
                  </a:lnTo>
                  <a:lnTo>
                    <a:pt x="74" y="485"/>
                  </a:lnTo>
                  <a:lnTo>
                    <a:pt x="73" y="484"/>
                  </a:lnTo>
                  <a:lnTo>
                    <a:pt x="73" y="482"/>
                  </a:lnTo>
                  <a:lnTo>
                    <a:pt x="74" y="482"/>
                  </a:lnTo>
                  <a:lnTo>
                    <a:pt x="77" y="479"/>
                  </a:lnTo>
                  <a:lnTo>
                    <a:pt x="77" y="478"/>
                  </a:lnTo>
                  <a:lnTo>
                    <a:pt x="74" y="476"/>
                  </a:lnTo>
                  <a:lnTo>
                    <a:pt x="71" y="476"/>
                  </a:lnTo>
                  <a:lnTo>
                    <a:pt x="68" y="475"/>
                  </a:lnTo>
                  <a:lnTo>
                    <a:pt x="67" y="473"/>
                  </a:lnTo>
                  <a:lnTo>
                    <a:pt x="66" y="471"/>
                  </a:lnTo>
                  <a:lnTo>
                    <a:pt x="70" y="465"/>
                  </a:lnTo>
                  <a:lnTo>
                    <a:pt x="76" y="456"/>
                  </a:lnTo>
                  <a:lnTo>
                    <a:pt x="83" y="442"/>
                  </a:lnTo>
                  <a:lnTo>
                    <a:pt x="90" y="425"/>
                  </a:lnTo>
                  <a:lnTo>
                    <a:pt x="99" y="425"/>
                  </a:lnTo>
                  <a:lnTo>
                    <a:pt x="107" y="423"/>
                  </a:lnTo>
                  <a:lnTo>
                    <a:pt x="114" y="425"/>
                  </a:lnTo>
                  <a:lnTo>
                    <a:pt x="119" y="429"/>
                  </a:lnTo>
                  <a:lnTo>
                    <a:pt x="120" y="432"/>
                  </a:lnTo>
                  <a:lnTo>
                    <a:pt x="121" y="433"/>
                  </a:lnTo>
                  <a:lnTo>
                    <a:pt x="124" y="435"/>
                  </a:lnTo>
                  <a:lnTo>
                    <a:pt x="129" y="435"/>
                  </a:lnTo>
                  <a:lnTo>
                    <a:pt x="137" y="432"/>
                  </a:lnTo>
                  <a:lnTo>
                    <a:pt x="142" y="428"/>
                  </a:lnTo>
                  <a:lnTo>
                    <a:pt x="144" y="420"/>
                  </a:lnTo>
                  <a:lnTo>
                    <a:pt x="150" y="409"/>
                  </a:lnTo>
                  <a:lnTo>
                    <a:pt x="156" y="408"/>
                  </a:lnTo>
                  <a:lnTo>
                    <a:pt x="162" y="409"/>
                  </a:lnTo>
                  <a:lnTo>
                    <a:pt x="167" y="416"/>
                  </a:lnTo>
                  <a:lnTo>
                    <a:pt x="173" y="426"/>
                  </a:lnTo>
                  <a:lnTo>
                    <a:pt x="179" y="438"/>
                  </a:lnTo>
                  <a:lnTo>
                    <a:pt x="185" y="445"/>
                  </a:lnTo>
                  <a:lnTo>
                    <a:pt x="193" y="448"/>
                  </a:lnTo>
                  <a:lnTo>
                    <a:pt x="196" y="445"/>
                  </a:lnTo>
                  <a:lnTo>
                    <a:pt x="196" y="438"/>
                  </a:lnTo>
                  <a:lnTo>
                    <a:pt x="195" y="430"/>
                  </a:lnTo>
                  <a:lnTo>
                    <a:pt x="192" y="422"/>
                  </a:lnTo>
                  <a:lnTo>
                    <a:pt x="192" y="408"/>
                  </a:lnTo>
                  <a:lnTo>
                    <a:pt x="195" y="402"/>
                  </a:lnTo>
                  <a:lnTo>
                    <a:pt x="200" y="399"/>
                  </a:lnTo>
                  <a:lnTo>
                    <a:pt x="210" y="400"/>
                  </a:lnTo>
                  <a:lnTo>
                    <a:pt x="212" y="399"/>
                  </a:lnTo>
                  <a:lnTo>
                    <a:pt x="212" y="395"/>
                  </a:lnTo>
                  <a:lnTo>
                    <a:pt x="210" y="392"/>
                  </a:lnTo>
                  <a:lnTo>
                    <a:pt x="210" y="385"/>
                  </a:lnTo>
                  <a:lnTo>
                    <a:pt x="212" y="382"/>
                  </a:lnTo>
                  <a:lnTo>
                    <a:pt x="215" y="379"/>
                  </a:lnTo>
                  <a:lnTo>
                    <a:pt x="222" y="376"/>
                  </a:lnTo>
                  <a:lnTo>
                    <a:pt x="232" y="373"/>
                  </a:lnTo>
                  <a:lnTo>
                    <a:pt x="240" y="367"/>
                  </a:lnTo>
                  <a:lnTo>
                    <a:pt x="243" y="363"/>
                  </a:lnTo>
                  <a:lnTo>
                    <a:pt x="243" y="346"/>
                  </a:lnTo>
                  <a:lnTo>
                    <a:pt x="246" y="340"/>
                  </a:lnTo>
                  <a:lnTo>
                    <a:pt x="253" y="337"/>
                  </a:lnTo>
                  <a:lnTo>
                    <a:pt x="256" y="333"/>
                  </a:lnTo>
                  <a:lnTo>
                    <a:pt x="259" y="330"/>
                  </a:lnTo>
                  <a:lnTo>
                    <a:pt x="263" y="330"/>
                  </a:lnTo>
                  <a:lnTo>
                    <a:pt x="265" y="332"/>
                  </a:lnTo>
                  <a:lnTo>
                    <a:pt x="269" y="340"/>
                  </a:lnTo>
                  <a:lnTo>
                    <a:pt x="269" y="343"/>
                  </a:lnTo>
                  <a:lnTo>
                    <a:pt x="271" y="347"/>
                  </a:lnTo>
                  <a:lnTo>
                    <a:pt x="272" y="350"/>
                  </a:lnTo>
                  <a:lnTo>
                    <a:pt x="272" y="352"/>
                  </a:lnTo>
                  <a:lnTo>
                    <a:pt x="273" y="353"/>
                  </a:lnTo>
                  <a:lnTo>
                    <a:pt x="288" y="353"/>
                  </a:lnTo>
                  <a:lnTo>
                    <a:pt x="291" y="356"/>
                  </a:lnTo>
                  <a:lnTo>
                    <a:pt x="295" y="363"/>
                  </a:lnTo>
                  <a:lnTo>
                    <a:pt x="302" y="367"/>
                  </a:lnTo>
                  <a:lnTo>
                    <a:pt x="309" y="369"/>
                  </a:lnTo>
                  <a:lnTo>
                    <a:pt x="315" y="367"/>
                  </a:lnTo>
                  <a:lnTo>
                    <a:pt x="318" y="365"/>
                  </a:lnTo>
                  <a:lnTo>
                    <a:pt x="318" y="357"/>
                  </a:lnTo>
                  <a:lnTo>
                    <a:pt x="316" y="355"/>
                  </a:lnTo>
                  <a:lnTo>
                    <a:pt x="316" y="350"/>
                  </a:lnTo>
                  <a:lnTo>
                    <a:pt x="318" y="347"/>
                  </a:lnTo>
                  <a:lnTo>
                    <a:pt x="319" y="346"/>
                  </a:lnTo>
                  <a:lnTo>
                    <a:pt x="325" y="343"/>
                  </a:lnTo>
                  <a:lnTo>
                    <a:pt x="329" y="340"/>
                  </a:lnTo>
                  <a:lnTo>
                    <a:pt x="335" y="334"/>
                  </a:lnTo>
                  <a:lnTo>
                    <a:pt x="335" y="330"/>
                  </a:lnTo>
                  <a:lnTo>
                    <a:pt x="334" y="322"/>
                  </a:lnTo>
                  <a:lnTo>
                    <a:pt x="331" y="316"/>
                  </a:lnTo>
                  <a:lnTo>
                    <a:pt x="319" y="310"/>
                  </a:lnTo>
                  <a:lnTo>
                    <a:pt x="315" y="307"/>
                  </a:lnTo>
                  <a:lnTo>
                    <a:pt x="314" y="301"/>
                  </a:lnTo>
                  <a:lnTo>
                    <a:pt x="315" y="297"/>
                  </a:lnTo>
                  <a:lnTo>
                    <a:pt x="319" y="294"/>
                  </a:lnTo>
                  <a:lnTo>
                    <a:pt x="325" y="290"/>
                  </a:lnTo>
                  <a:lnTo>
                    <a:pt x="329" y="284"/>
                  </a:lnTo>
                  <a:lnTo>
                    <a:pt x="334" y="276"/>
                  </a:lnTo>
                  <a:lnTo>
                    <a:pt x="335" y="264"/>
                  </a:lnTo>
                  <a:lnTo>
                    <a:pt x="331" y="264"/>
                  </a:lnTo>
                  <a:lnTo>
                    <a:pt x="324" y="263"/>
                  </a:lnTo>
                  <a:lnTo>
                    <a:pt x="316" y="260"/>
                  </a:lnTo>
                  <a:lnTo>
                    <a:pt x="311" y="254"/>
                  </a:lnTo>
                  <a:lnTo>
                    <a:pt x="305" y="244"/>
                  </a:lnTo>
                  <a:lnTo>
                    <a:pt x="304" y="228"/>
                  </a:lnTo>
                  <a:lnTo>
                    <a:pt x="305" y="218"/>
                  </a:lnTo>
                  <a:lnTo>
                    <a:pt x="304" y="211"/>
                  </a:lnTo>
                  <a:lnTo>
                    <a:pt x="304" y="205"/>
                  </a:lnTo>
                  <a:lnTo>
                    <a:pt x="305" y="200"/>
                  </a:lnTo>
                  <a:lnTo>
                    <a:pt x="311" y="195"/>
                  </a:lnTo>
                  <a:lnTo>
                    <a:pt x="318" y="191"/>
                  </a:lnTo>
                  <a:lnTo>
                    <a:pt x="326" y="188"/>
                  </a:lnTo>
                  <a:lnTo>
                    <a:pt x="334" y="184"/>
                  </a:lnTo>
                  <a:lnTo>
                    <a:pt x="338" y="178"/>
                  </a:lnTo>
                  <a:lnTo>
                    <a:pt x="338" y="177"/>
                  </a:lnTo>
                  <a:lnTo>
                    <a:pt x="335" y="174"/>
                  </a:lnTo>
                  <a:lnTo>
                    <a:pt x="334" y="171"/>
                  </a:lnTo>
                  <a:lnTo>
                    <a:pt x="334" y="164"/>
                  </a:lnTo>
                  <a:lnTo>
                    <a:pt x="335" y="161"/>
                  </a:lnTo>
                  <a:lnTo>
                    <a:pt x="336" y="160"/>
                  </a:lnTo>
                  <a:lnTo>
                    <a:pt x="345" y="155"/>
                  </a:lnTo>
                  <a:lnTo>
                    <a:pt x="347" y="154"/>
                  </a:lnTo>
                  <a:lnTo>
                    <a:pt x="348" y="151"/>
                  </a:lnTo>
                  <a:lnTo>
                    <a:pt x="348" y="140"/>
                  </a:lnTo>
                  <a:lnTo>
                    <a:pt x="347" y="134"/>
                  </a:lnTo>
                  <a:lnTo>
                    <a:pt x="347" y="129"/>
                  </a:lnTo>
                  <a:lnTo>
                    <a:pt x="348" y="125"/>
                  </a:lnTo>
                  <a:lnTo>
                    <a:pt x="351" y="121"/>
                  </a:lnTo>
                  <a:lnTo>
                    <a:pt x="354" y="112"/>
                  </a:lnTo>
                  <a:lnTo>
                    <a:pt x="348" y="98"/>
                  </a:lnTo>
                  <a:lnTo>
                    <a:pt x="341" y="86"/>
                  </a:lnTo>
                  <a:lnTo>
                    <a:pt x="338" y="76"/>
                  </a:lnTo>
                  <a:lnTo>
                    <a:pt x="339" y="75"/>
                  </a:lnTo>
                  <a:lnTo>
                    <a:pt x="349" y="75"/>
                  </a:lnTo>
                  <a:lnTo>
                    <a:pt x="351" y="72"/>
                  </a:lnTo>
                  <a:lnTo>
                    <a:pt x="351" y="62"/>
                  </a:lnTo>
                  <a:lnTo>
                    <a:pt x="341" y="62"/>
                  </a:lnTo>
                  <a:lnTo>
                    <a:pt x="341" y="55"/>
                  </a:lnTo>
                  <a:lnTo>
                    <a:pt x="342" y="51"/>
                  </a:lnTo>
                  <a:lnTo>
                    <a:pt x="345" y="48"/>
                  </a:lnTo>
                  <a:lnTo>
                    <a:pt x="347" y="42"/>
                  </a:lnTo>
                  <a:lnTo>
                    <a:pt x="347" y="33"/>
                  </a:lnTo>
                  <a:lnTo>
                    <a:pt x="345" y="22"/>
                  </a:lnTo>
                  <a:lnTo>
                    <a:pt x="348" y="21"/>
                  </a:lnTo>
                  <a:lnTo>
                    <a:pt x="354" y="22"/>
                  </a:lnTo>
                  <a:lnTo>
                    <a:pt x="361" y="23"/>
                  </a:lnTo>
                  <a:lnTo>
                    <a:pt x="371" y="25"/>
                  </a:lnTo>
                  <a:lnTo>
                    <a:pt x="381" y="23"/>
                  </a:lnTo>
                  <a:lnTo>
                    <a:pt x="385" y="21"/>
                  </a:lnTo>
                  <a:lnTo>
                    <a:pt x="388" y="15"/>
                  </a:lnTo>
                  <a:lnTo>
                    <a:pt x="385" y="9"/>
                  </a:lnTo>
                  <a:lnTo>
                    <a:pt x="382" y="6"/>
                  </a:lnTo>
                  <a:lnTo>
                    <a:pt x="392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9525">
              <a:solidFill>
                <a:srgbClr val="DEEBF7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68" name="Freeform 164"/>
            <p:cNvSpPr>
              <a:spLocks/>
            </p:cNvSpPr>
            <p:nvPr/>
          </p:nvSpPr>
          <p:spPr bwMode="auto">
            <a:xfrm>
              <a:off x="1294476" y="3572378"/>
              <a:ext cx="198053" cy="201481"/>
            </a:xfrm>
            <a:custGeom>
              <a:avLst/>
              <a:gdLst/>
              <a:ahLst/>
              <a:cxnLst>
                <a:cxn ang="0">
                  <a:pos x="56" y="0"/>
                </a:cxn>
                <a:cxn ang="0">
                  <a:pos x="61" y="8"/>
                </a:cxn>
                <a:cxn ang="0">
                  <a:pos x="68" y="17"/>
                </a:cxn>
                <a:cxn ang="0">
                  <a:pos x="78" y="23"/>
                </a:cxn>
                <a:cxn ang="0">
                  <a:pos x="83" y="21"/>
                </a:cxn>
                <a:cxn ang="0">
                  <a:pos x="89" y="17"/>
                </a:cxn>
                <a:cxn ang="0">
                  <a:pos x="98" y="11"/>
                </a:cxn>
                <a:cxn ang="0">
                  <a:pos x="112" y="8"/>
                </a:cxn>
                <a:cxn ang="0">
                  <a:pos x="114" y="17"/>
                </a:cxn>
                <a:cxn ang="0">
                  <a:pos x="111" y="26"/>
                </a:cxn>
                <a:cxn ang="0">
                  <a:pos x="109" y="28"/>
                </a:cxn>
                <a:cxn ang="0">
                  <a:pos x="109" y="31"/>
                </a:cxn>
                <a:cxn ang="0">
                  <a:pos x="111" y="33"/>
                </a:cxn>
                <a:cxn ang="0">
                  <a:pos x="114" y="34"/>
                </a:cxn>
                <a:cxn ang="0">
                  <a:pos x="124" y="34"/>
                </a:cxn>
                <a:cxn ang="0">
                  <a:pos x="128" y="39"/>
                </a:cxn>
                <a:cxn ang="0">
                  <a:pos x="128" y="44"/>
                </a:cxn>
                <a:cxn ang="0">
                  <a:pos x="124" y="46"/>
                </a:cxn>
                <a:cxn ang="0">
                  <a:pos x="121" y="47"/>
                </a:cxn>
                <a:cxn ang="0">
                  <a:pos x="119" y="50"/>
                </a:cxn>
                <a:cxn ang="0">
                  <a:pos x="119" y="64"/>
                </a:cxn>
                <a:cxn ang="0">
                  <a:pos x="118" y="66"/>
                </a:cxn>
                <a:cxn ang="0">
                  <a:pos x="109" y="71"/>
                </a:cxn>
                <a:cxn ang="0">
                  <a:pos x="99" y="73"/>
                </a:cxn>
                <a:cxn ang="0">
                  <a:pos x="91" y="76"/>
                </a:cxn>
                <a:cxn ang="0">
                  <a:pos x="83" y="82"/>
                </a:cxn>
                <a:cxn ang="0">
                  <a:pos x="81" y="89"/>
                </a:cxn>
                <a:cxn ang="0">
                  <a:pos x="82" y="99"/>
                </a:cxn>
                <a:cxn ang="0">
                  <a:pos x="83" y="107"/>
                </a:cxn>
                <a:cxn ang="0">
                  <a:pos x="82" y="116"/>
                </a:cxn>
                <a:cxn ang="0">
                  <a:pos x="76" y="122"/>
                </a:cxn>
                <a:cxn ang="0">
                  <a:pos x="72" y="123"/>
                </a:cxn>
                <a:cxn ang="0">
                  <a:pos x="69" y="126"/>
                </a:cxn>
                <a:cxn ang="0">
                  <a:pos x="63" y="117"/>
                </a:cxn>
                <a:cxn ang="0">
                  <a:pos x="58" y="113"/>
                </a:cxn>
                <a:cxn ang="0">
                  <a:pos x="51" y="110"/>
                </a:cxn>
                <a:cxn ang="0">
                  <a:pos x="46" y="106"/>
                </a:cxn>
                <a:cxn ang="0">
                  <a:pos x="45" y="100"/>
                </a:cxn>
                <a:cxn ang="0">
                  <a:pos x="45" y="84"/>
                </a:cxn>
                <a:cxn ang="0">
                  <a:pos x="43" y="79"/>
                </a:cxn>
                <a:cxn ang="0">
                  <a:pos x="39" y="76"/>
                </a:cxn>
                <a:cxn ang="0">
                  <a:pos x="33" y="70"/>
                </a:cxn>
                <a:cxn ang="0">
                  <a:pos x="30" y="64"/>
                </a:cxn>
                <a:cxn ang="0">
                  <a:pos x="28" y="60"/>
                </a:cxn>
                <a:cxn ang="0">
                  <a:pos x="26" y="57"/>
                </a:cxn>
                <a:cxn ang="0">
                  <a:pos x="23" y="56"/>
                </a:cxn>
                <a:cxn ang="0">
                  <a:pos x="22" y="56"/>
                </a:cxn>
                <a:cxn ang="0">
                  <a:pos x="15" y="53"/>
                </a:cxn>
                <a:cxn ang="0">
                  <a:pos x="8" y="49"/>
                </a:cxn>
                <a:cxn ang="0">
                  <a:pos x="3" y="43"/>
                </a:cxn>
                <a:cxn ang="0">
                  <a:pos x="0" y="37"/>
                </a:cxn>
                <a:cxn ang="0">
                  <a:pos x="13" y="33"/>
                </a:cxn>
                <a:cxn ang="0">
                  <a:pos x="22" y="27"/>
                </a:cxn>
                <a:cxn ang="0">
                  <a:pos x="26" y="18"/>
                </a:cxn>
                <a:cxn ang="0">
                  <a:pos x="26" y="13"/>
                </a:cxn>
                <a:cxn ang="0">
                  <a:pos x="39" y="8"/>
                </a:cxn>
                <a:cxn ang="0">
                  <a:pos x="49" y="3"/>
                </a:cxn>
                <a:cxn ang="0">
                  <a:pos x="56" y="0"/>
                </a:cxn>
              </a:cxnLst>
              <a:rect l="0" t="0" r="r" b="b"/>
              <a:pathLst>
                <a:path w="128" h="126">
                  <a:moveTo>
                    <a:pt x="56" y="0"/>
                  </a:moveTo>
                  <a:lnTo>
                    <a:pt x="61" y="8"/>
                  </a:lnTo>
                  <a:lnTo>
                    <a:pt x="68" y="17"/>
                  </a:lnTo>
                  <a:lnTo>
                    <a:pt x="78" y="23"/>
                  </a:lnTo>
                  <a:lnTo>
                    <a:pt x="83" y="21"/>
                  </a:lnTo>
                  <a:lnTo>
                    <a:pt x="89" y="17"/>
                  </a:lnTo>
                  <a:lnTo>
                    <a:pt x="98" y="11"/>
                  </a:lnTo>
                  <a:lnTo>
                    <a:pt x="112" y="8"/>
                  </a:lnTo>
                  <a:lnTo>
                    <a:pt x="114" y="17"/>
                  </a:lnTo>
                  <a:lnTo>
                    <a:pt x="111" y="26"/>
                  </a:lnTo>
                  <a:lnTo>
                    <a:pt x="109" y="28"/>
                  </a:lnTo>
                  <a:lnTo>
                    <a:pt x="109" y="31"/>
                  </a:lnTo>
                  <a:lnTo>
                    <a:pt x="111" y="33"/>
                  </a:lnTo>
                  <a:lnTo>
                    <a:pt x="114" y="34"/>
                  </a:lnTo>
                  <a:lnTo>
                    <a:pt x="124" y="34"/>
                  </a:lnTo>
                  <a:lnTo>
                    <a:pt x="128" y="39"/>
                  </a:lnTo>
                  <a:lnTo>
                    <a:pt x="128" y="44"/>
                  </a:lnTo>
                  <a:lnTo>
                    <a:pt x="124" y="46"/>
                  </a:lnTo>
                  <a:lnTo>
                    <a:pt x="121" y="47"/>
                  </a:lnTo>
                  <a:lnTo>
                    <a:pt x="119" y="50"/>
                  </a:lnTo>
                  <a:lnTo>
                    <a:pt x="119" y="64"/>
                  </a:lnTo>
                  <a:lnTo>
                    <a:pt x="118" y="66"/>
                  </a:lnTo>
                  <a:lnTo>
                    <a:pt x="109" y="71"/>
                  </a:lnTo>
                  <a:lnTo>
                    <a:pt x="99" y="73"/>
                  </a:lnTo>
                  <a:lnTo>
                    <a:pt x="91" y="76"/>
                  </a:lnTo>
                  <a:lnTo>
                    <a:pt x="83" y="82"/>
                  </a:lnTo>
                  <a:lnTo>
                    <a:pt x="81" y="89"/>
                  </a:lnTo>
                  <a:lnTo>
                    <a:pt x="82" y="99"/>
                  </a:lnTo>
                  <a:lnTo>
                    <a:pt x="83" y="107"/>
                  </a:lnTo>
                  <a:lnTo>
                    <a:pt x="82" y="116"/>
                  </a:lnTo>
                  <a:lnTo>
                    <a:pt x="76" y="122"/>
                  </a:lnTo>
                  <a:lnTo>
                    <a:pt x="72" y="123"/>
                  </a:lnTo>
                  <a:lnTo>
                    <a:pt x="69" y="126"/>
                  </a:lnTo>
                  <a:lnTo>
                    <a:pt x="63" y="117"/>
                  </a:lnTo>
                  <a:lnTo>
                    <a:pt x="58" y="113"/>
                  </a:lnTo>
                  <a:lnTo>
                    <a:pt x="51" y="110"/>
                  </a:lnTo>
                  <a:lnTo>
                    <a:pt x="46" y="106"/>
                  </a:lnTo>
                  <a:lnTo>
                    <a:pt x="45" y="100"/>
                  </a:lnTo>
                  <a:lnTo>
                    <a:pt x="45" y="84"/>
                  </a:lnTo>
                  <a:lnTo>
                    <a:pt x="43" y="79"/>
                  </a:lnTo>
                  <a:lnTo>
                    <a:pt x="39" y="76"/>
                  </a:lnTo>
                  <a:lnTo>
                    <a:pt x="33" y="70"/>
                  </a:lnTo>
                  <a:lnTo>
                    <a:pt x="30" y="64"/>
                  </a:lnTo>
                  <a:lnTo>
                    <a:pt x="28" y="60"/>
                  </a:lnTo>
                  <a:lnTo>
                    <a:pt x="26" y="57"/>
                  </a:lnTo>
                  <a:lnTo>
                    <a:pt x="23" y="56"/>
                  </a:lnTo>
                  <a:lnTo>
                    <a:pt x="22" y="56"/>
                  </a:lnTo>
                  <a:lnTo>
                    <a:pt x="15" y="53"/>
                  </a:lnTo>
                  <a:lnTo>
                    <a:pt x="8" y="49"/>
                  </a:lnTo>
                  <a:lnTo>
                    <a:pt x="3" y="43"/>
                  </a:lnTo>
                  <a:lnTo>
                    <a:pt x="0" y="37"/>
                  </a:lnTo>
                  <a:lnTo>
                    <a:pt x="13" y="33"/>
                  </a:lnTo>
                  <a:lnTo>
                    <a:pt x="22" y="27"/>
                  </a:lnTo>
                  <a:lnTo>
                    <a:pt x="26" y="18"/>
                  </a:lnTo>
                  <a:lnTo>
                    <a:pt x="26" y="13"/>
                  </a:lnTo>
                  <a:lnTo>
                    <a:pt x="39" y="8"/>
                  </a:lnTo>
                  <a:lnTo>
                    <a:pt x="49" y="3"/>
                  </a:lnTo>
                  <a:lnTo>
                    <a:pt x="56" y="0"/>
                  </a:lnTo>
                  <a:close/>
                </a:path>
              </a:pathLst>
            </a:custGeom>
            <a:solidFill>
              <a:srgbClr val="9DA8BE"/>
            </a:solidFill>
            <a:ln w="9525">
              <a:solidFill>
                <a:srgbClr val="DEEBF7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69" name="Freeform 165"/>
            <p:cNvSpPr>
              <a:spLocks/>
            </p:cNvSpPr>
            <p:nvPr/>
          </p:nvSpPr>
          <p:spPr bwMode="auto">
            <a:xfrm>
              <a:off x="2727263" y="4156035"/>
              <a:ext cx="586421" cy="452534"/>
            </a:xfrm>
            <a:custGeom>
              <a:avLst/>
              <a:gdLst/>
              <a:ahLst/>
              <a:cxnLst>
                <a:cxn ang="0">
                  <a:pos x="237" y="3"/>
                </a:cxn>
                <a:cxn ang="0">
                  <a:pos x="240" y="12"/>
                </a:cxn>
                <a:cxn ang="0">
                  <a:pos x="245" y="22"/>
                </a:cxn>
                <a:cxn ang="0">
                  <a:pos x="271" y="18"/>
                </a:cxn>
                <a:cxn ang="0">
                  <a:pos x="300" y="33"/>
                </a:cxn>
                <a:cxn ang="0">
                  <a:pos x="307" y="72"/>
                </a:cxn>
                <a:cxn ang="0">
                  <a:pos x="317" y="86"/>
                </a:cxn>
                <a:cxn ang="0">
                  <a:pos x="317" y="93"/>
                </a:cxn>
                <a:cxn ang="0">
                  <a:pos x="316" y="106"/>
                </a:cxn>
                <a:cxn ang="0">
                  <a:pos x="336" y="112"/>
                </a:cxn>
                <a:cxn ang="0">
                  <a:pos x="350" y="124"/>
                </a:cxn>
                <a:cxn ang="0">
                  <a:pos x="364" y="138"/>
                </a:cxn>
                <a:cxn ang="0">
                  <a:pos x="349" y="157"/>
                </a:cxn>
                <a:cxn ang="0">
                  <a:pos x="320" y="152"/>
                </a:cxn>
                <a:cxn ang="0">
                  <a:pos x="300" y="148"/>
                </a:cxn>
                <a:cxn ang="0">
                  <a:pos x="287" y="152"/>
                </a:cxn>
                <a:cxn ang="0">
                  <a:pos x="258" y="134"/>
                </a:cxn>
                <a:cxn ang="0">
                  <a:pos x="235" y="125"/>
                </a:cxn>
                <a:cxn ang="0">
                  <a:pos x="245" y="108"/>
                </a:cxn>
                <a:cxn ang="0">
                  <a:pos x="231" y="102"/>
                </a:cxn>
                <a:cxn ang="0">
                  <a:pos x="208" y="138"/>
                </a:cxn>
                <a:cxn ang="0">
                  <a:pos x="215" y="177"/>
                </a:cxn>
                <a:cxn ang="0">
                  <a:pos x="215" y="211"/>
                </a:cxn>
                <a:cxn ang="0">
                  <a:pos x="207" y="215"/>
                </a:cxn>
                <a:cxn ang="0">
                  <a:pos x="195" y="210"/>
                </a:cxn>
                <a:cxn ang="0">
                  <a:pos x="194" y="217"/>
                </a:cxn>
                <a:cxn ang="0">
                  <a:pos x="184" y="221"/>
                </a:cxn>
                <a:cxn ang="0">
                  <a:pos x="185" y="234"/>
                </a:cxn>
                <a:cxn ang="0">
                  <a:pos x="180" y="238"/>
                </a:cxn>
                <a:cxn ang="0">
                  <a:pos x="172" y="235"/>
                </a:cxn>
                <a:cxn ang="0">
                  <a:pos x="167" y="244"/>
                </a:cxn>
                <a:cxn ang="0">
                  <a:pos x="159" y="253"/>
                </a:cxn>
                <a:cxn ang="0">
                  <a:pos x="152" y="281"/>
                </a:cxn>
                <a:cxn ang="0">
                  <a:pos x="121" y="276"/>
                </a:cxn>
                <a:cxn ang="0">
                  <a:pos x="96" y="255"/>
                </a:cxn>
                <a:cxn ang="0">
                  <a:pos x="89" y="240"/>
                </a:cxn>
                <a:cxn ang="0">
                  <a:pos x="81" y="218"/>
                </a:cxn>
                <a:cxn ang="0">
                  <a:pos x="63" y="211"/>
                </a:cxn>
                <a:cxn ang="0">
                  <a:pos x="52" y="187"/>
                </a:cxn>
                <a:cxn ang="0">
                  <a:pos x="43" y="175"/>
                </a:cxn>
                <a:cxn ang="0">
                  <a:pos x="35" y="171"/>
                </a:cxn>
                <a:cxn ang="0">
                  <a:pos x="10" y="142"/>
                </a:cxn>
                <a:cxn ang="0">
                  <a:pos x="3" y="116"/>
                </a:cxn>
                <a:cxn ang="0">
                  <a:pos x="23" y="89"/>
                </a:cxn>
                <a:cxn ang="0">
                  <a:pos x="38" y="59"/>
                </a:cxn>
                <a:cxn ang="0">
                  <a:pos x="59" y="62"/>
                </a:cxn>
                <a:cxn ang="0">
                  <a:pos x="89" y="55"/>
                </a:cxn>
                <a:cxn ang="0">
                  <a:pos x="91" y="49"/>
                </a:cxn>
                <a:cxn ang="0">
                  <a:pos x="99" y="22"/>
                </a:cxn>
                <a:cxn ang="0">
                  <a:pos x="157" y="22"/>
                </a:cxn>
                <a:cxn ang="0">
                  <a:pos x="210" y="16"/>
                </a:cxn>
                <a:cxn ang="0">
                  <a:pos x="227" y="2"/>
                </a:cxn>
              </a:cxnLst>
              <a:rect l="0" t="0" r="r" b="b"/>
              <a:pathLst>
                <a:path w="379" h="283">
                  <a:moveTo>
                    <a:pt x="233" y="0"/>
                  </a:moveTo>
                  <a:lnTo>
                    <a:pt x="235" y="0"/>
                  </a:lnTo>
                  <a:lnTo>
                    <a:pt x="237" y="3"/>
                  </a:lnTo>
                  <a:lnTo>
                    <a:pt x="238" y="5"/>
                  </a:lnTo>
                  <a:lnTo>
                    <a:pt x="238" y="9"/>
                  </a:lnTo>
                  <a:lnTo>
                    <a:pt x="240" y="12"/>
                  </a:lnTo>
                  <a:lnTo>
                    <a:pt x="240" y="15"/>
                  </a:lnTo>
                  <a:lnTo>
                    <a:pt x="243" y="20"/>
                  </a:lnTo>
                  <a:lnTo>
                    <a:pt x="245" y="22"/>
                  </a:lnTo>
                  <a:lnTo>
                    <a:pt x="254" y="22"/>
                  </a:lnTo>
                  <a:lnTo>
                    <a:pt x="263" y="19"/>
                  </a:lnTo>
                  <a:lnTo>
                    <a:pt x="271" y="18"/>
                  </a:lnTo>
                  <a:lnTo>
                    <a:pt x="283" y="20"/>
                  </a:lnTo>
                  <a:lnTo>
                    <a:pt x="294" y="26"/>
                  </a:lnTo>
                  <a:lnTo>
                    <a:pt x="300" y="33"/>
                  </a:lnTo>
                  <a:lnTo>
                    <a:pt x="304" y="42"/>
                  </a:lnTo>
                  <a:lnTo>
                    <a:pt x="307" y="53"/>
                  </a:lnTo>
                  <a:lnTo>
                    <a:pt x="307" y="72"/>
                  </a:lnTo>
                  <a:lnTo>
                    <a:pt x="310" y="76"/>
                  </a:lnTo>
                  <a:lnTo>
                    <a:pt x="311" y="81"/>
                  </a:lnTo>
                  <a:lnTo>
                    <a:pt x="317" y="86"/>
                  </a:lnTo>
                  <a:lnTo>
                    <a:pt x="319" y="91"/>
                  </a:lnTo>
                  <a:lnTo>
                    <a:pt x="319" y="92"/>
                  </a:lnTo>
                  <a:lnTo>
                    <a:pt x="317" y="93"/>
                  </a:lnTo>
                  <a:lnTo>
                    <a:pt x="317" y="96"/>
                  </a:lnTo>
                  <a:lnTo>
                    <a:pt x="316" y="99"/>
                  </a:lnTo>
                  <a:lnTo>
                    <a:pt x="316" y="106"/>
                  </a:lnTo>
                  <a:lnTo>
                    <a:pt x="321" y="111"/>
                  </a:lnTo>
                  <a:lnTo>
                    <a:pt x="329" y="112"/>
                  </a:lnTo>
                  <a:lnTo>
                    <a:pt x="336" y="112"/>
                  </a:lnTo>
                  <a:lnTo>
                    <a:pt x="340" y="114"/>
                  </a:lnTo>
                  <a:lnTo>
                    <a:pt x="346" y="118"/>
                  </a:lnTo>
                  <a:lnTo>
                    <a:pt x="350" y="124"/>
                  </a:lnTo>
                  <a:lnTo>
                    <a:pt x="353" y="128"/>
                  </a:lnTo>
                  <a:lnTo>
                    <a:pt x="357" y="132"/>
                  </a:lnTo>
                  <a:lnTo>
                    <a:pt x="364" y="138"/>
                  </a:lnTo>
                  <a:lnTo>
                    <a:pt x="379" y="142"/>
                  </a:lnTo>
                  <a:lnTo>
                    <a:pt x="364" y="151"/>
                  </a:lnTo>
                  <a:lnTo>
                    <a:pt x="349" y="157"/>
                  </a:lnTo>
                  <a:lnTo>
                    <a:pt x="333" y="159"/>
                  </a:lnTo>
                  <a:lnTo>
                    <a:pt x="326" y="158"/>
                  </a:lnTo>
                  <a:lnTo>
                    <a:pt x="320" y="152"/>
                  </a:lnTo>
                  <a:lnTo>
                    <a:pt x="314" y="148"/>
                  </a:lnTo>
                  <a:lnTo>
                    <a:pt x="309" y="145"/>
                  </a:lnTo>
                  <a:lnTo>
                    <a:pt x="300" y="148"/>
                  </a:lnTo>
                  <a:lnTo>
                    <a:pt x="296" y="151"/>
                  </a:lnTo>
                  <a:lnTo>
                    <a:pt x="291" y="152"/>
                  </a:lnTo>
                  <a:lnTo>
                    <a:pt x="287" y="152"/>
                  </a:lnTo>
                  <a:lnTo>
                    <a:pt x="277" y="148"/>
                  </a:lnTo>
                  <a:lnTo>
                    <a:pt x="268" y="139"/>
                  </a:lnTo>
                  <a:lnTo>
                    <a:pt x="258" y="134"/>
                  </a:lnTo>
                  <a:lnTo>
                    <a:pt x="243" y="134"/>
                  </a:lnTo>
                  <a:lnTo>
                    <a:pt x="235" y="132"/>
                  </a:lnTo>
                  <a:lnTo>
                    <a:pt x="235" y="125"/>
                  </a:lnTo>
                  <a:lnTo>
                    <a:pt x="238" y="119"/>
                  </a:lnTo>
                  <a:lnTo>
                    <a:pt x="243" y="114"/>
                  </a:lnTo>
                  <a:lnTo>
                    <a:pt x="245" y="108"/>
                  </a:lnTo>
                  <a:lnTo>
                    <a:pt x="244" y="101"/>
                  </a:lnTo>
                  <a:lnTo>
                    <a:pt x="240" y="99"/>
                  </a:lnTo>
                  <a:lnTo>
                    <a:pt x="231" y="102"/>
                  </a:lnTo>
                  <a:lnTo>
                    <a:pt x="221" y="112"/>
                  </a:lnTo>
                  <a:lnTo>
                    <a:pt x="210" y="128"/>
                  </a:lnTo>
                  <a:lnTo>
                    <a:pt x="208" y="138"/>
                  </a:lnTo>
                  <a:lnTo>
                    <a:pt x="210" y="148"/>
                  </a:lnTo>
                  <a:lnTo>
                    <a:pt x="210" y="159"/>
                  </a:lnTo>
                  <a:lnTo>
                    <a:pt x="215" y="177"/>
                  </a:lnTo>
                  <a:lnTo>
                    <a:pt x="218" y="191"/>
                  </a:lnTo>
                  <a:lnTo>
                    <a:pt x="218" y="207"/>
                  </a:lnTo>
                  <a:lnTo>
                    <a:pt x="215" y="211"/>
                  </a:lnTo>
                  <a:lnTo>
                    <a:pt x="214" y="212"/>
                  </a:lnTo>
                  <a:lnTo>
                    <a:pt x="211" y="214"/>
                  </a:lnTo>
                  <a:lnTo>
                    <a:pt x="207" y="215"/>
                  </a:lnTo>
                  <a:lnTo>
                    <a:pt x="202" y="215"/>
                  </a:lnTo>
                  <a:lnTo>
                    <a:pt x="200" y="212"/>
                  </a:lnTo>
                  <a:lnTo>
                    <a:pt x="195" y="210"/>
                  </a:lnTo>
                  <a:lnTo>
                    <a:pt x="195" y="212"/>
                  </a:lnTo>
                  <a:lnTo>
                    <a:pt x="194" y="214"/>
                  </a:lnTo>
                  <a:lnTo>
                    <a:pt x="194" y="217"/>
                  </a:lnTo>
                  <a:lnTo>
                    <a:pt x="191" y="220"/>
                  </a:lnTo>
                  <a:lnTo>
                    <a:pt x="185" y="220"/>
                  </a:lnTo>
                  <a:lnTo>
                    <a:pt x="184" y="221"/>
                  </a:lnTo>
                  <a:lnTo>
                    <a:pt x="184" y="228"/>
                  </a:lnTo>
                  <a:lnTo>
                    <a:pt x="185" y="231"/>
                  </a:lnTo>
                  <a:lnTo>
                    <a:pt x="185" y="234"/>
                  </a:lnTo>
                  <a:lnTo>
                    <a:pt x="184" y="237"/>
                  </a:lnTo>
                  <a:lnTo>
                    <a:pt x="182" y="238"/>
                  </a:lnTo>
                  <a:lnTo>
                    <a:pt x="180" y="238"/>
                  </a:lnTo>
                  <a:lnTo>
                    <a:pt x="178" y="237"/>
                  </a:lnTo>
                  <a:lnTo>
                    <a:pt x="175" y="235"/>
                  </a:lnTo>
                  <a:lnTo>
                    <a:pt x="172" y="235"/>
                  </a:lnTo>
                  <a:lnTo>
                    <a:pt x="174" y="238"/>
                  </a:lnTo>
                  <a:lnTo>
                    <a:pt x="170" y="243"/>
                  </a:lnTo>
                  <a:lnTo>
                    <a:pt x="167" y="244"/>
                  </a:lnTo>
                  <a:lnTo>
                    <a:pt x="165" y="244"/>
                  </a:lnTo>
                  <a:lnTo>
                    <a:pt x="162" y="247"/>
                  </a:lnTo>
                  <a:lnTo>
                    <a:pt x="159" y="253"/>
                  </a:lnTo>
                  <a:lnTo>
                    <a:pt x="157" y="267"/>
                  </a:lnTo>
                  <a:lnTo>
                    <a:pt x="154" y="274"/>
                  </a:lnTo>
                  <a:lnTo>
                    <a:pt x="152" y="281"/>
                  </a:lnTo>
                  <a:lnTo>
                    <a:pt x="141" y="283"/>
                  </a:lnTo>
                  <a:lnTo>
                    <a:pt x="131" y="281"/>
                  </a:lnTo>
                  <a:lnTo>
                    <a:pt x="121" y="276"/>
                  </a:lnTo>
                  <a:lnTo>
                    <a:pt x="112" y="264"/>
                  </a:lnTo>
                  <a:lnTo>
                    <a:pt x="106" y="260"/>
                  </a:lnTo>
                  <a:lnTo>
                    <a:pt x="96" y="255"/>
                  </a:lnTo>
                  <a:lnTo>
                    <a:pt x="88" y="254"/>
                  </a:lnTo>
                  <a:lnTo>
                    <a:pt x="89" y="250"/>
                  </a:lnTo>
                  <a:lnTo>
                    <a:pt x="89" y="240"/>
                  </a:lnTo>
                  <a:lnTo>
                    <a:pt x="88" y="234"/>
                  </a:lnTo>
                  <a:lnTo>
                    <a:pt x="84" y="228"/>
                  </a:lnTo>
                  <a:lnTo>
                    <a:pt x="81" y="218"/>
                  </a:lnTo>
                  <a:lnTo>
                    <a:pt x="76" y="214"/>
                  </a:lnTo>
                  <a:lnTo>
                    <a:pt x="71" y="212"/>
                  </a:lnTo>
                  <a:lnTo>
                    <a:pt x="63" y="211"/>
                  </a:lnTo>
                  <a:lnTo>
                    <a:pt x="58" y="207"/>
                  </a:lnTo>
                  <a:lnTo>
                    <a:pt x="53" y="197"/>
                  </a:lnTo>
                  <a:lnTo>
                    <a:pt x="52" y="187"/>
                  </a:lnTo>
                  <a:lnTo>
                    <a:pt x="48" y="178"/>
                  </a:lnTo>
                  <a:lnTo>
                    <a:pt x="45" y="177"/>
                  </a:lnTo>
                  <a:lnTo>
                    <a:pt x="43" y="175"/>
                  </a:lnTo>
                  <a:lnTo>
                    <a:pt x="39" y="174"/>
                  </a:lnTo>
                  <a:lnTo>
                    <a:pt x="38" y="172"/>
                  </a:lnTo>
                  <a:lnTo>
                    <a:pt x="35" y="171"/>
                  </a:lnTo>
                  <a:lnTo>
                    <a:pt x="29" y="164"/>
                  </a:lnTo>
                  <a:lnTo>
                    <a:pt x="20" y="152"/>
                  </a:lnTo>
                  <a:lnTo>
                    <a:pt x="10" y="142"/>
                  </a:lnTo>
                  <a:lnTo>
                    <a:pt x="3" y="134"/>
                  </a:lnTo>
                  <a:lnTo>
                    <a:pt x="0" y="126"/>
                  </a:lnTo>
                  <a:lnTo>
                    <a:pt x="3" y="116"/>
                  </a:lnTo>
                  <a:lnTo>
                    <a:pt x="10" y="105"/>
                  </a:lnTo>
                  <a:lnTo>
                    <a:pt x="20" y="95"/>
                  </a:lnTo>
                  <a:lnTo>
                    <a:pt x="23" y="89"/>
                  </a:lnTo>
                  <a:lnTo>
                    <a:pt x="25" y="81"/>
                  </a:lnTo>
                  <a:lnTo>
                    <a:pt x="28" y="66"/>
                  </a:lnTo>
                  <a:lnTo>
                    <a:pt x="38" y="59"/>
                  </a:lnTo>
                  <a:lnTo>
                    <a:pt x="46" y="56"/>
                  </a:lnTo>
                  <a:lnTo>
                    <a:pt x="52" y="59"/>
                  </a:lnTo>
                  <a:lnTo>
                    <a:pt x="59" y="62"/>
                  </a:lnTo>
                  <a:lnTo>
                    <a:pt x="63" y="62"/>
                  </a:lnTo>
                  <a:lnTo>
                    <a:pt x="76" y="58"/>
                  </a:lnTo>
                  <a:lnTo>
                    <a:pt x="89" y="55"/>
                  </a:lnTo>
                  <a:lnTo>
                    <a:pt x="92" y="52"/>
                  </a:lnTo>
                  <a:lnTo>
                    <a:pt x="92" y="50"/>
                  </a:lnTo>
                  <a:lnTo>
                    <a:pt x="91" y="49"/>
                  </a:lnTo>
                  <a:lnTo>
                    <a:pt x="91" y="36"/>
                  </a:lnTo>
                  <a:lnTo>
                    <a:pt x="94" y="28"/>
                  </a:lnTo>
                  <a:lnTo>
                    <a:pt x="99" y="22"/>
                  </a:lnTo>
                  <a:lnTo>
                    <a:pt x="114" y="28"/>
                  </a:lnTo>
                  <a:lnTo>
                    <a:pt x="128" y="28"/>
                  </a:lnTo>
                  <a:lnTo>
                    <a:pt x="157" y="22"/>
                  </a:lnTo>
                  <a:lnTo>
                    <a:pt x="171" y="20"/>
                  </a:lnTo>
                  <a:lnTo>
                    <a:pt x="200" y="20"/>
                  </a:lnTo>
                  <a:lnTo>
                    <a:pt x="210" y="16"/>
                  </a:lnTo>
                  <a:lnTo>
                    <a:pt x="217" y="10"/>
                  </a:lnTo>
                  <a:lnTo>
                    <a:pt x="221" y="5"/>
                  </a:lnTo>
                  <a:lnTo>
                    <a:pt x="227" y="2"/>
                  </a:lnTo>
                  <a:lnTo>
                    <a:pt x="233" y="0"/>
                  </a:lnTo>
                  <a:close/>
                </a:path>
              </a:pathLst>
            </a:custGeom>
            <a:solidFill>
              <a:srgbClr val="91B1DA"/>
            </a:solidFill>
            <a:ln w="9525">
              <a:solidFill>
                <a:srgbClr val="DEEBF7"/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prstClr val="white"/>
                </a:solidFill>
              </a:endParaRPr>
            </a:p>
          </p:txBody>
        </p:sp>
        <p:sp>
          <p:nvSpPr>
            <p:cNvPr id="170" name="Freeform 167"/>
            <p:cNvSpPr>
              <a:spLocks noEditPoints="1"/>
            </p:cNvSpPr>
            <p:nvPr/>
          </p:nvSpPr>
          <p:spPr bwMode="auto">
            <a:xfrm>
              <a:off x="4730998" y="2373085"/>
              <a:ext cx="1813419" cy="2288253"/>
            </a:xfrm>
            <a:custGeom>
              <a:avLst/>
              <a:gdLst/>
              <a:ahLst/>
              <a:cxnLst>
                <a:cxn ang="0">
                  <a:pos x="602" y="217"/>
                </a:cxn>
                <a:cxn ang="0">
                  <a:pos x="641" y="241"/>
                </a:cxn>
                <a:cxn ang="0">
                  <a:pos x="582" y="270"/>
                </a:cxn>
                <a:cxn ang="0">
                  <a:pos x="572" y="225"/>
                </a:cxn>
                <a:cxn ang="0">
                  <a:pos x="430" y="178"/>
                </a:cxn>
                <a:cxn ang="0">
                  <a:pos x="434" y="205"/>
                </a:cxn>
                <a:cxn ang="0">
                  <a:pos x="1119" y="175"/>
                </a:cxn>
                <a:cxn ang="0">
                  <a:pos x="1162" y="317"/>
                </a:cxn>
                <a:cxn ang="0">
                  <a:pos x="1115" y="403"/>
                </a:cxn>
                <a:cxn ang="0">
                  <a:pos x="1121" y="467"/>
                </a:cxn>
                <a:cxn ang="0">
                  <a:pos x="1091" y="575"/>
                </a:cxn>
                <a:cxn ang="0">
                  <a:pos x="1038" y="657"/>
                </a:cxn>
                <a:cxn ang="0">
                  <a:pos x="1089" y="787"/>
                </a:cxn>
                <a:cxn ang="0">
                  <a:pos x="1040" y="823"/>
                </a:cxn>
                <a:cxn ang="0">
                  <a:pos x="987" y="976"/>
                </a:cxn>
                <a:cxn ang="0">
                  <a:pos x="946" y="1101"/>
                </a:cxn>
                <a:cxn ang="0">
                  <a:pos x="880" y="1130"/>
                </a:cxn>
                <a:cxn ang="0">
                  <a:pos x="887" y="1211"/>
                </a:cxn>
                <a:cxn ang="0">
                  <a:pos x="916" y="1303"/>
                </a:cxn>
                <a:cxn ang="0">
                  <a:pos x="794" y="1409"/>
                </a:cxn>
                <a:cxn ang="0">
                  <a:pos x="600" y="1406"/>
                </a:cxn>
                <a:cxn ang="0">
                  <a:pos x="490" y="1353"/>
                </a:cxn>
                <a:cxn ang="0">
                  <a:pos x="431" y="1280"/>
                </a:cxn>
                <a:cxn ang="0">
                  <a:pos x="295" y="1305"/>
                </a:cxn>
                <a:cxn ang="0">
                  <a:pos x="203" y="1346"/>
                </a:cxn>
                <a:cxn ang="0">
                  <a:pos x="152" y="1167"/>
                </a:cxn>
                <a:cxn ang="0">
                  <a:pos x="107" y="1055"/>
                </a:cxn>
                <a:cxn ang="0">
                  <a:pos x="33" y="1006"/>
                </a:cxn>
                <a:cxn ang="0">
                  <a:pos x="34" y="862"/>
                </a:cxn>
                <a:cxn ang="0">
                  <a:pos x="70" y="670"/>
                </a:cxn>
                <a:cxn ang="0">
                  <a:pos x="79" y="510"/>
                </a:cxn>
                <a:cxn ang="0">
                  <a:pos x="107" y="434"/>
                </a:cxn>
                <a:cxn ang="0">
                  <a:pos x="149" y="433"/>
                </a:cxn>
                <a:cxn ang="0">
                  <a:pos x="308" y="423"/>
                </a:cxn>
                <a:cxn ang="0">
                  <a:pos x="377" y="369"/>
                </a:cxn>
                <a:cxn ang="0">
                  <a:pos x="415" y="452"/>
                </a:cxn>
                <a:cxn ang="0">
                  <a:pos x="509" y="503"/>
                </a:cxn>
                <a:cxn ang="0">
                  <a:pos x="555" y="417"/>
                </a:cxn>
                <a:cxn ang="0">
                  <a:pos x="616" y="377"/>
                </a:cxn>
                <a:cxn ang="0">
                  <a:pos x="600" y="340"/>
                </a:cxn>
                <a:cxn ang="0">
                  <a:pos x="665" y="261"/>
                </a:cxn>
                <a:cxn ang="0">
                  <a:pos x="717" y="252"/>
                </a:cxn>
                <a:cxn ang="0">
                  <a:pos x="717" y="298"/>
                </a:cxn>
                <a:cxn ang="0">
                  <a:pos x="782" y="230"/>
                </a:cxn>
                <a:cxn ang="0">
                  <a:pos x="840" y="227"/>
                </a:cxn>
                <a:cxn ang="0">
                  <a:pos x="1000" y="135"/>
                </a:cxn>
                <a:cxn ang="0">
                  <a:pos x="1061" y="128"/>
                </a:cxn>
                <a:cxn ang="0">
                  <a:pos x="982" y="116"/>
                </a:cxn>
                <a:cxn ang="0">
                  <a:pos x="577" y="135"/>
                </a:cxn>
                <a:cxn ang="0">
                  <a:pos x="533" y="123"/>
                </a:cxn>
                <a:cxn ang="0">
                  <a:pos x="567" y="166"/>
                </a:cxn>
                <a:cxn ang="0">
                  <a:pos x="520" y="198"/>
                </a:cxn>
                <a:cxn ang="0">
                  <a:pos x="484" y="207"/>
                </a:cxn>
                <a:cxn ang="0">
                  <a:pos x="451" y="162"/>
                </a:cxn>
                <a:cxn ang="0">
                  <a:pos x="471" y="132"/>
                </a:cxn>
                <a:cxn ang="0">
                  <a:pos x="496" y="115"/>
                </a:cxn>
                <a:cxn ang="0">
                  <a:pos x="1005" y="105"/>
                </a:cxn>
                <a:cxn ang="0">
                  <a:pos x="1019" y="93"/>
                </a:cxn>
                <a:cxn ang="0">
                  <a:pos x="633" y="111"/>
                </a:cxn>
                <a:cxn ang="0">
                  <a:pos x="596" y="93"/>
                </a:cxn>
                <a:cxn ang="0">
                  <a:pos x="569" y="0"/>
                </a:cxn>
              </a:cxnLst>
              <a:rect l="0" t="0" r="r" b="b"/>
              <a:pathLst>
                <a:path w="1172" h="1431">
                  <a:moveTo>
                    <a:pt x="474" y="267"/>
                  </a:moveTo>
                  <a:lnTo>
                    <a:pt x="483" y="267"/>
                  </a:lnTo>
                  <a:lnTo>
                    <a:pt x="490" y="268"/>
                  </a:lnTo>
                  <a:lnTo>
                    <a:pt x="496" y="271"/>
                  </a:lnTo>
                  <a:lnTo>
                    <a:pt x="497" y="271"/>
                  </a:lnTo>
                  <a:lnTo>
                    <a:pt x="500" y="274"/>
                  </a:lnTo>
                  <a:lnTo>
                    <a:pt x="500" y="277"/>
                  </a:lnTo>
                  <a:lnTo>
                    <a:pt x="497" y="280"/>
                  </a:lnTo>
                  <a:lnTo>
                    <a:pt x="496" y="280"/>
                  </a:lnTo>
                  <a:lnTo>
                    <a:pt x="496" y="281"/>
                  </a:lnTo>
                  <a:lnTo>
                    <a:pt x="489" y="281"/>
                  </a:lnTo>
                  <a:lnTo>
                    <a:pt x="489" y="280"/>
                  </a:lnTo>
                  <a:lnTo>
                    <a:pt x="487" y="280"/>
                  </a:lnTo>
                  <a:lnTo>
                    <a:pt x="486" y="278"/>
                  </a:lnTo>
                  <a:lnTo>
                    <a:pt x="483" y="278"/>
                  </a:lnTo>
                  <a:lnTo>
                    <a:pt x="480" y="275"/>
                  </a:lnTo>
                  <a:lnTo>
                    <a:pt x="479" y="275"/>
                  </a:lnTo>
                  <a:lnTo>
                    <a:pt x="479" y="274"/>
                  </a:lnTo>
                  <a:lnTo>
                    <a:pt x="477" y="274"/>
                  </a:lnTo>
                  <a:lnTo>
                    <a:pt x="476" y="273"/>
                  </a:lnTo>
                  <a:lnTo>
                    <a:pt x="476" y="271"/>
                  </a:lnTo>
                  <a:lnTo>
                    <a:pt x="474" y="271"/>
                  </a:lnTo>
                  <a:lnTo>
                    <a:pt x="474" y="267"/>
                  </a:lnTo>
                  <a:close/>
                  <a:moveTo>
                    <a:pt x="602" y="217"/>
                  </a:moveTo>
                  <a:lnTo>
                    <a:pt x="606" y="217"/>
                  </a:lnTo>
                  <a:lnTo>
                    <a:pt x="608" y="218"/>
                  </a:lnTo>
                  <a:lnTo>
                    <a:pt x="609" y="218"/>
                  </a:lnTo>
                  <a:lnTo>
                    <a:pt x="609" y="219"/>
                  </a:lnTo>
                  <a:lnTo>
                    <a:pt x="610" y="219"/>
                  </a:lnTo>
                  <a:lnTo>
                    <a:pt x="610" y="221"/>
                  </a:lnTo>
                  <a:lnTo>
                    <a:pt x="612" y="222"/>
                  </a:lnTo>
                  <a:lnTo>
                    <a:pt x="615" y="222"/>
                  </a:lnTo>
                  <a:lnTo>
                    <a:pt x="616" y="224"/>
                  </a:lnTo>
                  <a:lnTo>
                    <a:pt x="620" y="224"/>
                  </a:lnTo>
                  <a:lnTo>
                    <a:pt x="622" y="225"/>
                  </a:lnTo>
                  <a:lnTo>
                    <a:pt x="625" y="225"/>
                  </a:lnTo>
                  <a:lnTo>
                    <a:pt x="625" y="227"/>
                  </a:lnTo>
                  <a:lnTo>
                    <a:pt x="626" y="227"/>
                  </a:lnTo>
                  <a:lnTo>
                    <a:pt x="629" y="230"/>
                  </a:lnTo>
                  <a:lnTo>
                    <a:pt x="629" y="231"/>
                  </a:lnTo>
                  <a:lnTo>
                    <a:pt x="631" y="231"/>
                  </a:lnTo>
                  <a:lnTo>
                    <a:pt x="631" y="232"/>
                  </a:lnTo>
                  <a:lnTo>
                    <a:pt x="632" y="234"/>
                  </a:lnTo>
                  <a:lnTo>
                    <a:pt x="635" y="235"/>
                  </a:lnTo>
                  <a:lnTo>
                    <a:pt x="636" y="235"/>
                  </a:lnTo>
                  <a:lnTo>
                    <a:pt x="639" y="238"/>
                  </a:lnTo>
                  <a:lnTo>
                    <a:pt x="639" y="240"/>
                  </a:lnTo>
                  <a:lnTo>
                    <a:pt x="641" y="241"/>
                  </a:lnTo>
                  <a:lnTo>
                    <a:pt x="641" y="244"/>
                  </a:lnTo>
                  <a:lnTo>
                    <a:pt x="639" y="245"/>
                  </a:lnTo>
                  <a:lnTo>
                    <a:pt x="639" y="247"/>
                  </a:lnTo>
                  <a:lnTo>
                    <a:pt x="638" y="247"/>
                  </a:lnTo>
                  <a:lnTo>
                    <a:pt x="638" y="248"/>
                  </a:lnTo>
                  <a:lnTo>
                    <a:pt x="636" y="248"/>
                  </a:lnTo>
                  <a:lnTo>
                    <a:pt x="636" y="250"/>
                  </a:lnTo>
                  <a:lnTo>
                    <a:pt x="625" y="250"/>
                  </a:lnTo>
                  <a:lnTo>
                    <a:pt x="625" y="251"/>
                  </a:lnTo>
                  <a:lnTo>
                    <a:pt x="623" y="251"/>
                  </a:lnTo>
                  <a:lnTo>
                    <a:pt x="619" y="254"/>
                  </a:lnTo>
                  <a:lnTo>
                    <a:pt x="615" y="258"/>
                  </a:lnTo>
                  <a:lnTo>
                    <a:pt x="612" y="260"/>
                  </a:lnTo>
                  <a:lnTo>
                    <a:pt x="609" y="262"/>
                  </a:lnTo>
                  <a:lnTo>
                    <a:pt x="605" y="264"/>
                  </a:lnTo>
                  <a:lnTo>
                    <a:pt x="603" y="264"/>
                  </a:lnTo>
                  <a:lnTo>
                    <a:pt x="602" y="265"/>
                  </a:lnTo>
                  <a:lnTo>
                    <a:pt x="600" y="264"/>
                  </a:lnTo>
                  <a:lnTo>
                    <a:pt x="598" y="264"/>
                  </a:lnTo>
                  <a:lnTo>
                    <a:pt x="596" y="262"/>
                  </a:lnTo>
                  <a:lnTo>
                    <a:pt x="593" y="262"/>
                  </a:lnTo>
                  <a:lnTo>
                    <a:pt x="592" y="261"/>
                  </a:lnTo>
                  <a:lnTo>
                    <a:pt x="588" y="265"/>
                  </a:lnTo>
                  <a:lnTo>
                    <a:pt x="582" y="270"/>
                  </a:lnTo>
                  <a:lnTo>
                    <a:pt x="573" y="270"/>
                  </a:lnTo>
                  <a:lnTo>
                    <a:pt x="570" y="267"/>
                  </a:lnTo>
                  <a:lnTo>
                    <a:pt x="570" y="264"/>
                  </a:lnTo>
                  <a:lnTo>
                    <a:pt x="572" y="262"/>
                  </a:lnTo>
                  <a:lnTo>
                    <a:pt x="572" y="260"/>
                  </a:lnTo>
                  <a:lnTo>
                    <a:pt x="576" y="255"/>
                  </a:lnTo>
                  <a:lnTo>
                    <a:pt x="576" y="252"/>
                  </a:lnTo>
                  <a:lnTo>
                    <a:pt x="575" y="251"/>
                  </a:lnTo>
                  <a:lnTo>
                    <a:pt x="575" y="232"/>
                  </a:lnTo>
                  <a:lnTo>
                    <a:pt x="576" y="231"/>
                  </a:lnTo>
                  <a:lnTo>
                    <a:pt x="577" y="228"/>
                  </a:lnTo>
                  <a:lnTo>
                    <a:pt x="577" y="227"/>
                  </a:lnTo>
                  <a:lnTo>
                    <a:pt x="580" y="221"/>
                  </a:lnTo>
                  <a:lnTo>
                    <a:pt x="582" y="219"/>
                  </a:lnTo>
                  <a:lnTo>
                    <a:pt x="593" y="219"/>
                  </a:lnTo>
                  <a:lnTo>
                    <a:pt x="602" y="217"/>
                  </a:lnTo>
                  <a:close/>
                  <a:moveTo>
                    <a:pt x="556" y="214"/>
                  </a:moveTo>
                  <a:lnTo>
                    <a:pt x="562" y="214"/>
                  </a:lnTo>
                  <a:lnTo>
                    <a:pt x="565" y="217"/>
                  </a:lnTo>
                  <a:lnTo>
                    <a:pt x="567" y="217"/>
                  </a:lnTo>
                  <a:lnTo>
                    <a:pt x="569" y="219"/>
                  </a:lnTo>
                  <a:lnTo>
                    <a:pt x="569" y="221"/>
                  </a:lnTo>
                  <a:lnTo>
                    <a:pt x="570" y="224"/>
                  </a:lnTo>
                  <a:lnTo>
                    <a:pt x="572" y="225"/>
                  </a:lnTo>
                  <a:lnTo>
                    <a:pt x="572" y="234"/>
                  </a:lnTo>
                  <a:lnTo>
                    <a:pt x="570" y="234"/>
                  </a:lnTo>
                  <a:lnTo>
                    <a:pt x="570" y="235"/>
                  </a:lnTo>
                  <a:lnTo>
                    <a:pt x="569" y="235"/>
                  </a:lnTo>
                  <a:lnTo>
                    <a:pt x="567" y="237"/>
                  </a:lnTo>
                  <a:lnTo>
                    <a:pt x="566" y="237"/>
                  </a:lnTo>
                  <a:lnTo>
                    <a:pt x="566" y="238"/>
                  </a:lnTo>
                  <a:lnTo>
                    <a:pt x="556" y="238"/>
                  </a:lnTo>
                  <a:lnTo>
                    <a:pt x="553" y="237"/>
                  </a:lnTo>
                  <a:lnTo>
                    <a:pt x="553" y="235"/>
                  </a:lnTo>
                  <a:lnTo>
                    <a:pt x="552" y="235"/>
                  </a:lnTo>
                  <a:lnTo>
                    <a:pt x="550" y="234"/>
                  </a:lnTo>
                  <a:lnTo>
                    <a:pt x="550" y="232"/>
                  </a:lnTo>
                  <a:lnTo>
                    <a:pt x="547" y="230"/>
                  </a:lnTo>
                  <a:lnTo>
                    <a:pt x="547" y="224"/>
                  </a:lnTo>
                  <a:lnTo>
                    <a:pt x="549" y="222"/>
                  </a:lnTo>
                  <a:lnTo>
                    <a:pt x="549" y="221"/>
                  </a:lnTo>
                  <a:lnTo>
                    <a:pt x="550" y="219"/>
                  </a:lnTo>
                  <a:lnTo>
                    <a:pt x="550" y="218"/>
                  </a:lnTo>
                  <a:lnTo>
                    <a:pt x="553" y="217"/>
                  </a:lnTo>
                  <a:lnTo>
                    <a:pt x="556" y="214"/>
                  </a:lnTo>
                  <a:close/>
                  <a:moveTo>
                    <a:pt x="421" y="175"/>
                  </a:moveTo>
                  <a:lnTo>
                    <a:pt x="427" y="175"/>
                  </a:lnTo>
                  <a:lnTo>
                    <a:pt x="430" y="178"/>
                  </a:lnTo>
                  <a:lnTo>
                    <a:pt x="430" y="179"/>
                  </a:lnTo>
                  <a:lnTo>
                    <a:pt x="431" y="179"/>
                  </a:lnTo>
                  <a:lnTo>
                    <a:pt x="431" y="181"/>
                  </a:lnTo>
                  <a:lnTo>
                    <a:pt x="433" y="181"/>
                  </a:lnTo>
                  <a:lnTo>
                    <a:pt x="434" y="182"/>
                  </a:lnTo>
                  <a:lnTo>
                    <a:pt x="437" y="182"/>
                  </a:lnTo>
                  <a:lnTo>
                    <a:pt x="437" y="184"/>
                  </a:lnTo>
                  <a:lnTo>
                    <a:pt x="438" y="184"/>
                  </a:lnTo>
                  <a:lnTo>
                    <a:pt x="438" y="185"/>
                  </a:lnTo>
                  <a:lnTo>
                    <a:pt x="440" y="185"/>
                  </a:lnTo>
                  <a:lnTo>
                    <a:pt x="440" y="194"/>
                  </a:lnTo>
                  <a:lnTo>
                    <a:pt x="441" y="194"/>
                  </a:lnTo>
                  <a:lnTo>
                    <a:pt x="441" y="195"/>
                  </a:lnTo>
                  <a:lnTo>
                    <a:pt x="443" y="195"/>
                  </a:lnTo>
                  <a:lnTo>
                    <a:pt x="444" y="198"/>
                  </a:lnTo>
                  <a:lnTo>
                    <a:pt x="446" y="199"/>
                  </a:lnTo>
                  <a:lnTo>
                    <a:pt x="446" y="207"/>
                  </a:lnTo>
                  <a:lnTo>
                    <a:pt x="443" y="207"/>
                  </a:lnTo>
                  <a:lnTo>
                    <a:pt x="441" y="208"/>
                  </a:lnTo>
                  <a:lnTo>
                    <a:pt x="440" y="208"/>
                  </a:lnTo>
                  <a:lnTo>
                    <a:pt x="438" y="207"/>
                  </a:lnTo>
                  <a:lnTo>
                    <a:pt x="436" y="207"/>
                  </a:lnTo>
                  <a:lnTo>
                    <a:pt x="436" y="205"/>
                  </a:lnTo>
                  <a:lnTo>
                    <a:pt x="434" y="205"/>
                  </a:lnTo>
                  <a:lnTo>
                    <a:pt x="430" y="197"/>
                  </a:lnTo>
                  <a:lnTo>
                    <a:pt x="427" y="192"/>
                  </a:lnTo>
                  <a:lnTo>
                    <a:pt x="426" y="189"/>
                  </a:lnTo>
                  <a:lnTo>
                    <a:pt x="424" y="182"/>
                  </a:lnTo>
                  <a:lnTo>
                    <a:pt x="421" y="175"/>
                  </a:lnTo>
                  <a:close/>
                  <a:moveTo>
                    <a:pt x="1053" y="136"/>
                  </a:moveTo>
                  <a:lnTo>
                    <a:pt x="1058" y="136"/>
                  </a:lnTo>
                  <a:lnTo>
                    <a:pt x="1058" y="138"/>
                  </a:lnTo>
                  <a:lnTo>
                    <a:pt x="1059" y="139"/>
                  </a:lnTo>
                  <a:lnTo>
                    <a:pt x="1059" y="141"/>
                  </a:lnTo>
                  <a:lnTo>
                    <a:pt x="1056" y="144"/>
                  </a:lnTo>
                  <a:lnTo>
                    <a:pt x="1055" y="144"/>
                  </a:lnTo>
                  <a:lnTo>
                    <a:pt x="1052" y="141"/>
                  </a:lnTo>
                  <a:lnTo>
                    <a:pt x="1052" y="139"/>
                  </a:lnTo>
                  <a:lnTo>
                    <a:pt x="1053" y="138"/>
                  </a:lnTo>
                  <a:lnTo>
                    <a:pt x="1053" y="136"/>
                  </a:lnTo>
                  <a:close/>
                  <a:moveTo>
                    <a:pt x="1066" y="126"/>
                  </a:moveTo>
                  <a:lnTo>
                    <a:pt x="1114" y="156"/>
                  </a:lnTo>
                  <a:lnTo>
                    <a:pt x="1118" y="159"/>
                  </a:lnTo>
                  <a:lnTo>
                    <a:pt x="1121" y="162"/>
                  </a:lnTo>
                  <a:lnTo>
                    <a:pt x="1122" y="165"/>
                  </a:lnTo>
                  <a:lnTo>
                    <a:pt x="1122" y="168"/>
                  </a:lnTo>
                  <a:lnTo>
                    <a:pt x="1121" y="171"/>
                  </a:lnTo>
                  <a:lnTo>
                    <a:pt x="1119" y="175"/>
                  </a:lnTo>
                  <a:lnTo>
                    <a:pt x="1118" y="178"/>
                  </a:lnTo>
                  <a:lnTo>
                    <a:pt x="1114" y="197"/>
                  </a:lnTo>
                  <a:lnTo>
                    <a:pt x="1109" y="209"/>
                  </a:lnTo>
                  <a:lnTo>
                    <a:pt x="1104" y="217"/>
                  </a:lnTo>
                  <a:lnTo>
                    <a:pt x="1099" y="224"/>
                  </a:lnTo>
                  <a:lnTo>
                    <a:pt x="1094" y="230"/>
                  </a:lnTo>
                  <a:lnTo>
                    <a:pt x="1083" y="250"/>
                  </a:lnTo>
                  <a:lnTo>
                    <a:pt x="1081" y="258"/>
                  </a:lnTo>
                  <a:lnTo>
                    <a:pt x="1081" y="264"/>
                  </a:lnTo>
                  <a:lnTo>
                    <a:pt x="1085" y="264"/>
                  </a:lnTo>
                  <a:lnTo>
                    <a:pt x="1088" y="262"/>
                  </a:lnTo>
                  <a:lnTo>
                    <a:pt x="1091" y="262"/>
                  </a:lnTo>
                  <a:lnTo>
                    <a:pt x="1092" y="264"/>
                  </a:lnTo>
                  <a:lnTo>
                    <a:pt x="1092" y="267"/>
                  </a:lnTo>
                  <a:lnTo>
                    <a:pt x="1091" y="270"/>
                  </a:lnTo>
                  <a:lnTo>
                    <a:pt x="1091" y="280"/>
                  </a:lnTo>
                  <a:lnTo>
                    <a:pt x="1102" y="287"/>
                  </a:lnTo>
                  <a:lnTo>
                    <a:pt x="1112" y="290"/>
                  </a:lnTo>
                  <a:lnTo>
                    <a:pt x="1121" y="291"/>
                  </a:lnTo>
                  <a:lnTo>
                    <a:pt x="1129" y="290"/>
                  </a:lnTo>
                  <a:lnTo>
                    <a:pt x="1137" y="288"/>
                  </a:lnTo>
                  <a:lnTo>
                    <a:pt x="1145" y="290"/>
                  </a:lnTo>
                  <a:lnTo>
                    <a:pt x="1149" y="295"/>
                  </a:lnTo>
                  <a:lnTo>
                    <a:pt x="1162" y="317"/>
                  </a:lnTo>
                  <a:lnTo>
                    <a:pt x="1169" y="320"/>
                  </a:lnTo>
                  <a:lnTo>
                    <a:pt x="1169" y="318"/>
                  </a:lnTo>
                  <a:lnTo>
                    <a:pt x="1171" y="318"/>
                  </a:lnTo>
                  <a:lnTo>
                    <a:pt x="1172" y="321"/>
                  </a:lnTo>
                  <a:lnTo>
                    <a:pt x="1172" y="333"/>
                  </a:lnTo>
                  <a:lnTo>
                    <a:pt x="1167" y="341"/>
                  </a:lnTo>
                  <a:lnTo>
                    <a:pt x="1165" y="350"/>
                  </a:lnTo>
                  <a:lnTo>
                    <a:pt x="1167" y="357"/>
                  </a:lnTo>
                  <a:lnTo>
                    <a:pt x="1165" y="363"/>
                  </a:lnTo>
                  <a:lnTo>
                    <a:pt x="1162" y="364"/>
                  </a:lnTo>
                  <a:lnTo>
                    <a:pt x="1159" y="363"/>
                  </a:lnTo>
                  <a:lnTo>
                    <a:pt x="1157" y="363"/>
                  </a:lnTo>
                  <a:lnTo>
                    <a:pt x="1154" y="361"/>
                  </a:lnTo>
                  <a:lnTo>
                    <a:pt x="1148" y="361"/>
                  </a:lnTo>
                  <a:lnTo>
                    <a:pt x="1147" y="363"/>
                  </a:lnTo>
                  <a:lnTo>
                    <a:pt x="1147" y="373"/>
                  </a:lnTo>
                  <a:lnTo>
                    <a:pt x="1148" y="376"/>
                  </a:lnTo>
                  <a:lnTo>
                    <a:pt x="1147" y="380"/>
                  </a:lnTo>
                  <a:lnTo>
                    <a:pt x="1141" y="381"/>
                  </a:lnTo>
                  <a:lnTo>
                    <a:pt x="1134" y="384"/>
                  </a:lnTo>
                  <a:lnTo>
                    <a:pt x="1125" y="387"/>
                  </a:lnTo>
                  <a:lnTo>
                    <a:pt x="1119" y="391"/>
                  </a:lnTo>
                  <a:lnTo>
                    <a:pt x="1118" y="397"/>
                  </a:lnTo>
                  <a:lnTo>
                    <a:pt x="1115" y="403"/>
                  </a:lnTo>
                  <a:lnTo>
                    <a:pt x="1112" y="407"/>
                  </a:lnTo>
                  <a:lnTo>
                    <a:pt x="1111" y="410"/>
                  </a:lnTo>
                  <a:lnTo>
                    <a:pt x="1111" y="416"/>
                  </a:lnTo>
                  <a:lnTo>
                    <a:pt x="1114" y="419"/>
                  </a:lnTo>
                  <a:lnTo>
                    <a:pt x="1116" y="420"/>
                  </a:lnTo>
                  <a:lnTo>
                    <a:pt x="1118" y="422"/>
                  </a:lnTo>
                  <a:lnTo>
                    <a:pt x="1121" y="423"/>
                  </a:lnTo>
                  <a:lnTo>
                    <a:pt x="1122" y="424"/>
                  </a:lnTo>
                  <a:lnTo>
                    <a:pt x="1122" y="427"/>
                  </a:lnTo>
                  <a:lnTo>
                    <a:pt x="1121" y="430"/>
                  </a:lnTo>
                  <a:lnTo>
                    <a:pt x="1118" y="432"/>
                  </a:lnTo>
                  <a:lnTo>
                    <a:pt x="1116" y="432"/>
                  </a:lnTo>
                  <a:lnTo>
                    <a:pt x="1112" y="433"/>
                  </a:lnTo>
                  <a:lnTo>
                    <a:pt x="1106" y="433"/>
                  </a:lnTo>
                  <a:lnTo>
                    <a:pt x="1105" y="434"/>
                  </a:lnTo>
                  <a:lnTo>
                    <a:pt x="1104" y="437"/>
                  </a:lnTo>
                  <a:lnTo>
                    <a:pt x="1104" y="440"/>
                  </a:lnTo>
                  <a:lnTo>
                    <a:pt x="1105" y="447"/>
                  </a:lnTo>
                  <a:lnTo>
                    <a:pt x="1109" y="449"/>
                  </a:lnTo>
                  <a:lnTo>
                    <a:pt x="1119" y="449"/>
                  </a:lnTo>
                  <a:lnTo>
                    <a:pt x="1124" y="450"/>
                  </a:lnTo>
                  <a:lnTo>
                    <a:pt x="1128" y="456"/>
                  </a:lnTo>
                  <a:lnTo>
                    <a:pt x="1126" y="462"/>
                  </a:lnTo>
                  <a:lnTo>
                    <a:pt x="1121" y="467"/>
                  </a:lnTo>
                  <a:lnTo>
                    <a:pt x="1116" y="473"/>
                  </a:lnTo>
                  <a:lnTo>
                    <a:pt x="1116" y="479"/>
                  </a:lnTo>
                  <a:lnTo>
                    <a:pt x="1121" y="488"/>
                  </a:lnTo>
                  <a:lnTo>
                    <a:pt x="1128" y="496"/>
                  </a:lnTo>
                  <a:lnTo>
                    <a:pt x="1137" y="505"/>
                  </a:lnTo>
                  <a:lnTo>
                    <a:pt x="1142" y="512"/>
                  </a:lnTo>
                  <a:lnTo>
                    <a:pt x="1147" y="522"/>
                  </a:lnTo>
                  <a:lnTo>
                    <a:pt x="1144" y="529"/>
                  </a:lnTo>
                  <a:lnTo>
                    <a:pt x="1141" y="533"/>
                  </a:lnTo>
                  <a:lnTo>
                    <a:pt x="1137" y="539"/>
                  </a:lnTo>
                  <a:lnTo>
                    <a:pt x="1134" y="549"/>
                  </a:lnTo>
                  <a:lnTo>
                    <a:pt x="1132" y="552"/>
                  </a:lnTo>
                  <a:lnTo>
                    <a:pt x="1129" y="553"/>
                  </a:lnTo>
                  <a:lnTo>
                    <a:pt x="1128" y="555"/>
                  </a:lnTo>
                  <a:lnTo>
                    <a:pt x="1125" y="555"/>
                  </a:lnTo>
                  <a:lnTo>
                    <a:pt x="1124" y="558"/>
                  </a:lnTo>
                  <a:lnTo>
                    <a:pt x="1121" y="561"/>
                  </a:lnTo>
                  <a:lnTo>
                    <a:pt x="1119" y="565"/>
                  </a:lnTo>
                  <a:lnTo>
                    <a:pt x="1118" y="571"/>
                  </a:lnTo>
                  <a:lnTo>
                    <a:pt x="1111" y="571"/>
                  </a:lnTo>
                  <a:lnTo>
                    <a:pt x="1105" y="568"/>
                  </a:lnTo>
                  <a:lnTo>
                    <a:pt x="1099" y="568"/>
                  </a:lnTo>
                  <a:lnTo>
                    <a:pt x="1094" y="569"/>
                  </a:lnTo>
                  <a:lnTo>
                    <a:pt x="1091" y="575"/>
                  </a:lnTo>
                  <a:lnTo>
                    <a:pt x="1089" y="579"/>
                  </a:lnTo>
                  <a:lnTo>
                    <a:pt x="1089" y="584"/>
                  </a:lnTo>
                  <a:lnTo>
                    <a:pt x="1088" y="588"/>
                  </a:lnTo>
                  <a:lnTo>
                    <a:pt x="1075" y="588"/>
                  </a:lnTo>
                  <a:lnTo>
                    <a:pt x="1069" y="589"/>
                  </a:lnTo>
                  <a:lnTo>
                    <a:pt x="1065" y="595"/>
                  </a:lnTo>
                  <a:lnTo>
                    <a:pt x="1065" y="602"/>
                  </a:lnTo>
                  <a:lnTo>
                    <a:pt x="1066" y="605"/>
                  </a:lnTo>
                  <a:lnTo>
                    <a:pt x="1071" y="608"/>
                  </a:lnTo>
                  <a:lnTo>
                    <a:pt x="1073" y="611"/>
                  </a:lnTo>
                  <a:lnTo>
                    <a:pt x="1076" y="617"/>
                  </a:lnTo>
                  <a:lnTo>
                    <a:pt x="1078" y="625"/>
                  </a:lnTo>
                  <a:lnTo>
                    <a:pt x="1075" y="628"/>
                  </a:lnTo>
                  <a:lnTo>
                    <a:pt x="1069" y="628"/>
                  </a:lnTo>
                  <a:lnTo>
                    <a:pt x="1066" y="627"/>
                  </a:lnTo>
                  <a:lnTo>
                    <a:pt x="1062" y="622"/>
                  </a:lnTo>
                  <a:lnTo>
                    <a:pt x="1059" y="622"/>
                  </a:lnTo>
                  <a:lnTo>
                    <a:pt x="1055" y="635"/>
                  </a:lnTo>
                  <a:lnTo>
                    <a:pt x="1051" y="637"/>
                  </a:lnTo>
                  <a:lnTo>
                    <a:pt x="1046" y="635"/>
                  </a:lnTo>
                  <a:lnTo>
                    <a:pt x="1042" y="635"/>
                  </a:lnTo>
                  <a:lnTo>
                    <a:pt x="1036" y="638"/>
                  </a:lnTo>
                  <a:lnTo>
                    <a:pt x="1032" y="645"/>
                  </a:lnTo>
                  <a:lnTo>
                    <a:pt x="1038" y="657"/>
                  </a:lnTo>
                  <a:lnTo>
                    <a:pt x="1039" y="665"/>
                  </a:lnTo>
                  <a:lnTo>
                    <a:pt x="1039" y="671"/>
                  </a:lnTo>
                  <a:lnTo>
                    <a:pt x="1042" y="677"/>
                  </a:lnTo>
                  <a:lnTo>
                    <a:pt x="1045" y="678"/>
                  </a:lnTo>
                  <a:lnTo>
                    <a:pt x="1046" y="678"/>
                  </a:lnTo>
                  <a:lnTo>
                    <a:pt x="1049" y="680"/>
                  </a:lnTo>
                  <a:lnTo>
                    <a:pt x="1051" y="681"/>
                  </a:lnTo>
                  <a:lnTo>
                    <a:pt x="1052" y="684"/>
                  </a:lnTo>
                  <a:lnTo>
                    <a:pt x="1053" y="688"/>
                  </a:lnTo>
                  <a:lnTo>
                    <a:pt x="1052" y="691"/>
                  </a:lnTo>
                  <a:lnTo>
                    <a:pt x="1052" y="694"/>
                  </a:lnTo>
                  <a:lnTo>
                    <a:pt x="1051" y="697"/>
                  </a:lnTo>
                  <a:lnTo>
                    <a:pt x="1051" y="703"/>
                  </a:lnTo>
                  <a:lnTo>
                    <a:pt x="1055" y="710"/>
                  </a:lnTo>
                  <a:lnTo>
                    <a:pt x="1061" y="718"/>
                  </a:lnTo>
                  <a:lnTo>
                    <a:pt x="1075" y="738"/>
                  </a:lnTo>
                  <a:lnTo>
                    <a:pt x="1081" y="747"/>
                  </a:lnTo>
                  <a:lnTo>
                    <a:pt x="1085" y="751"/>
                  </a:lnTo>
                  <a:lnTo>
                    <a:pt x="1085" y="757"/>
                  </a:lnTo>
                  <a:lnTo>
                    <a:pt x="1083" y="763"/>
                  </a:lnTo>
                  <a:lnTo>
                    <a:pt x="1081" y="770"/>
                  </a:lnTo>
                  <a:lnTo>
                    <a:pt x="1079" y="776"/>
                  </a:lnTo>
                  <a:lnTo>
                    <a:pt x="1082" y="780"/>
                  </a:lnTo>
                  <a:lnTo>
                    <a:pt x="1089" y="787"/>
                  </a:lnTo>
                  <a:lnTo>
                    <a:pt x="1091" y="790"/>
                  </a:lnTo>
                  <a:lnTo>
                    <a:pt x="1091" y="791"/>
                  </a:lnTo>
                  <a:lnTo>
                    <a:pt x="1089" y="794"/>
                  </a:lnTo>
                  <a:lnTo>
                    <a:pt x="1085" y="797"/>
                  </a:lnTo>
                  <a:lnTo>
                    <a:pt x="1079" y="797"/>
                  </a:lnTo>
                  <a:lnTo>
                    <a:pt x="1076" y="796"/>
                  </a:lnTo>
                  <a:lnTo>
                    <a:pt x="1075" y="794"/>
                  </a:lnTo>
                  <a:lnTo>
                    <a:pt x="1073" y="791"/>
                  </a:lnTo>
                  <a:lnTo>
                    <a:pt x="1071" y="790"/>
                  </a:lnTo>
                  <a:lnTo>
                    <a:pt x="1069" y="787"/>
                  </a:lnTo>
                  <a:lnTo>
                    <a:pt x="1069" y="786"/>
                  </a:lnTo>
                  <a:lnTo>
                    <a:pt x="1068" y="786"/>
                  </a:lnTo>
                  <a:lnTo>
                    <a:pt x="1065" y="789"/>
                  </a:lnTo>
                  <a:lnTo>
                    <a:pt x="1065" y="790"/>
                  </a:lnTo>
                  <a:lnTo>
                    <a:pt x="1066" y="791"/>
                  </a:lnTo>
                  <a:lnTo>
                    <a:pt x="1066" y="794"/>
                  </a:lnTo>
                  <a:lnTo>
                    <a:pt x="1061" y="794"/>
                  </a:lnTo>
                  <a:lnTo>
                    <a:pt x="1055" y="793"/>
                  </a:lnTo>
                  <a:lnTo>
                    <a:pt x="1051" y="793"/>
                  </a:lnTo>
                  <a:lnTo>
                    <a:pt x="1045" y="799"/>
                  </a:lnTo>
                  <a:lnTo>
                    <a:pt x="1043" y="804"/>
                  </a:lnTo>
                  <a:lnTo>
                    <a:pt x="1045" y="810"/>
                  </a:lnTo>
                  <a:lnTo>
                    <a:pt x="1045" y="816"/>
                  </a:lnTo>
                  <a:lnTo>
                    <a:pt x="1040" y="823"/>
                  </a:lnTo>
                  <a:lnTo>
                    <a:pt x="1032" y="824"/>
                  </a:lnTo>
                  <a:lnTo>
                    <a:pt x="1020" y="823"/>
                  </a:lnTo>
                  <a:lnTo>
                    <a:pt x="995" y="820"/>
                  </a:lnTo>
                  <a:lnTo>
                    <a:pt x="985" y="819"/>
                  </a:lnTo>
                  <a:lnTo>
                    <a:pt x="977" y="820"/>
                  </a:lnTo>
                  <a:lnTo>
                    <a:pt x="975" y="824"/>
                  </a:lnTo>
                  <a:lnTo>
                    <a:pt x="976" y="833"/>
                  </a:lnTo>
                  <a:lnTo>
                    <a:pt x="977" y="846"/>
                  </a:lnTo>
                  <a:lnTo>
                    <a:pt x="980" y="857"/>
                  </a:lnTo>
                  <a:lnTo>
                    <a:pt x="982" y="867"/>
                  </a:lnTo>
                  <a:lnTo>
                    <a:pt x="983" y="872"/>
                  </a:lnTo>
                  <a:lnTo>
                    <a:pt x="980" y="889"/>
                  </a:lnTo>
                  <a:lnTo>
                    <a:pt x="975" y="905"/>
                  </a:lnTo>
                  <a:lnTo>
                    <a:pt x="970" y="920"/>
                  </a:lnTo>
                  <a:lnTo>
                    <a:pt x="967" y="935"/>
                  </a:lnTo>
                  <a:lnTo>
                    <a:pt x="967" y="945"/>
                  </a:lnTo>
                  <a:lnTo>
                    <a:pt x="969" y="949"/>
                  </a:lnTo>
                  <a:lnTo>
                    <a:pt x="975" y="955"/>
                  </a:lnTo>
                  <a:lnTo>
                    <a:pt x="979" y="958"/>
                  </a:lnTo>
                  <a:lnTo>
                    <a:pt x="982" y="959"/>
                  </a:lnTo>
                  <a:lnTo>
                    <a:pt x="985" y="962"/>
                  </a:lnTo>
                  <a:lnTo>
                    <a:pt x="986" y="966"/>
                  </a:lnTo>
                  <a:lnTo>
                    <a:pt x="987" y="969"/>
                  </a:lnTo>
                  <a:lnTo>
                    <a:pt x="987" y="976"/>
                  </a:lnTo>
                  <a:lnTo>
                    <a:pt x="989" y="981"/>
                  </a:lnTo>
                  <a:lnTo>
                    <a:pt x="999" y="995"/>
                  </a:lnTo>
                  <a:lnTo>
                    <a:pt x="1008" y="1004"/>
                  </a:lnTo>
                  <a:lnTo>
                    <a:pt x="1013" y="1011"/>
                  </a:lnTo>
                  <a:lnTo>
                    <a:pt x="1016" y="1021"/>
                  </a:lnTo>
                  <a:lnTo>
                    <a:pt x="1016" y="1024"/>
                  </a:lnTo>
                  <a:lnTo>
                    <a:pt x="1013" y="1024"/>
                  </a:lnTo>
                  <a:lnTo>
                    <a:pt x="1012" y="1025"/>
                  </a:lnTo>
                  <a:lnTo>
                    <a:pt x="1009" y="1025"/>
                  </a:lnTo>
                  <a:lnTo>
                    <a:pt x="1003" y="1022"/>
                  </a:lnTo>
                  <a:lnTo>
                    <a:pt x="996" y="1026"/>
                  </a:lnTo>
                  <a:lnTo>
                    <a:pt x="993" y="1032"/>
                  </a:lnTo>
                  <a:lnTo>
                    <a:pt x="992" y="1039"/>
                  </a:lnTo>
                  <a:lnTo>
                    <a:pt x="989" y="1048"/>
                  </a:lnTo>
                  <a:lnTo>
                    <a:pt x="983" y="1058"/>
                  </a:lnTo>
                  <a:lnTo>
                    <a:pt x="973" y="1067"/>
                  </a:lnTo>
                  <a:lnTo>
                    <a:pt x="965" y="1069"/>
                  </a:lnTo>
                  <a:lnTo>
                    <a:pt x="957" y="1071"/>
                  </a:lnTo>
                  <a:lnTo>
                    <a:pt x="952" y="1074"/>
                  </a:lnTo>
                  <a:lnTo>
                    <a:pt x="949" y="1078"/>
                  </a:lnTo>
                  <a:lnTo>
                    <a:pt x="950" y="1082"/>
                  </a:lnTo>
                  <a:lnTo>
                    <a:pt x="952" y="1090"/>
                  </a:lnTo>
                  <a:lnTo>
                    <a:pt x="953" y="1098"/>
                  </a:lnTo>
                  <a:lnTo>
                    <a:pt x="946" y="1101"/>
                  </a:lnTo>
                  <a:lnTo>
                    <a:pt x="934" y="1098"/>
                  </a:lnTo>
                  <a:lnTo>
                    <a:pt x="927" y="1098"/>
                  </a:lnTo>
                  <a:lnTo>
                    <a:pt x="924" y="1100"/>
                  </a:lnTo>
                  <a:lnTo>
                    <a:pt x="923" y="1101"/>
                  </a:lnTo>
                  <a:lnTo>
                    <a:pt x="923" y="1102"/>
                  </a:lnTo>
                  <a:lnTo>
                    <a:pt x="922" y="1104"/>
                  </a:lnTo>
                  <a:lnTo>
                    <a:pt x="922" y="1107"/>
                  </a:lnTo>
                  <a:lnTo>
                    <a:pt x="919" y="1110"/>
                  </a:lnTo>
                  <a:lnTo>
                    <a:pt x="917" y="1110"/>
                  </a:lnTo>
                  <a:lnTo>
                    <a:pt x="914" y="1108"/>
                  </a:lnTo>
                  <a:lnTo>
                    <a:pt x="911" y="1108"/>
                  </a:lnTo>
                  <a:lnTo>
                    <a:pt x="909" y="1107"/>
                  </a:lnTo>
                  <a:lnTo>
                    <a:pt x="907" y="1107"/>
                  </a:lnTo>
                  <a:lnTo>
                    <a:pt x="906" y="1108"/>
                  </a:lnTo>
                  <a:lnTo>
                    <a:pt x="904" y="1112"/>
                  </a:lnTo>
                  <a:lnTo>
                    <a:pt x="900" y="1117"/>
                  </a:lnTo>
                  <a:lnTo>
                    <a:pt x="893" y="1117"/>
                  </a:lnTo>
                  <a:lnTo>
                    <a:pt x="890" y="1115"/>
                  </a:lnTo>
                  <a:lnTo>
                    <a:pt x="887" y="1115"/>
                  </a:lnTo>
                  <a:lnTo>
                    <a:pt x="884" y="1117"/>
                  </a:lnTo>
                  <a:lnTo>
                    <a:pt x="881" y="1120"/>
                  </a:lnTo>
                  <a:lnTo>
                    <a:pt x="880" y="1124"/>
                  </a:lnTo>
                  <a:lnTo>
                    <a:pt x="879" y="1127"/>
                  </a:lnTo>
                  <a:lnTo>
                    <a:pt x="880" y="1130"/>
                  </a:lnTo>
                  <a:lnTo>
                    <a:pt x="886" y="1135"/>
                  </a:lnTo>
                  <a:lnTo>
                    <a:pt x="887" y="1138"/>
                  </a:lnTo>
                  <a:lnTo>
                    <a:pt x="887" y="1140"/>
                  </a:lnTo>
                  <a:lnTo>
                    <a:pt x="886" y="1143"/>
                  </a:lnTo>
                  <a:lnTo>
                    <a:pt x="883" y="1145"/>
                  </a:lnTo>
                  <a:lnTo>
                    <a:pt x="880" y="1145"/>
                  </a:lnTo>
                  <a:lnTo>
                    <a:pt x="877" y="1148"/>
                  </a:lnTo>
                  <a:lnTo>
                    <a:pt x="877" y="1154"/>
                  </a:lnTo>
                  <a:lnTo>
                    <a:pt x="880" y="1158"/>
                  </a:lnTo>
                  <a:lnTo>
                    <a:pt x="881" y="1163"/>
                  </a:lnTo>
                  <a:lnTo>
                    <a:pt x="881" y="1167"/>
                  </a:lnTo>
                  <a:lnTo>
                    <a:pt x="879" y="1178"/>
                  </a:lnTo>
                  <a:lnTo>
                    <a:pt x="879" y="1184"/>
                  </a:lnTo>
                  <a:lnTo>
                    <a:pt x="880" y="1187"/>
                  </a:lnTo>
                  <a:lnTo>
                    <a:pt x="883" y="1188"/>
                  </a:lnTo>
                  <a:lnTo>
                    <a:pt x="884" y="1190"/>
                  </a:lnTo>
                  <a:lnTo>
                    <a:pt x="887" y="1191"/>
                  </a:lnTo>
                  <a:lnTo>
                    <a:pt x="889" y="1194"/>
                  </a:lnTo>
                  <a:lnTo>
                    <a:pt x="889" y="1198"/>
                  </a:lnTo>
                  <a:lnTo>
                    <a:pt x="877" y="1198"/>
                  </a:lnTo>
                  <a:lnTo>
                    <a:pt x="876" y="1200"/>
                  </a:lnTo>
                  <a:lnTo>
                    <a:pt x="874" y="1203"/>
                  </a:lnTo>
                  <a:lnTo>
                    <a:pt x="879" y="1208"/>
                  </a:lnTo>
                  <a:lnTo>
                    <a:pt x="887" y="1211"/>
                  </a:lnTo>
                  <a:lnTo>
                    <a:pt x="894" y="1214"/>
                  </a:lnTo>
                  <a:lnTo>
                    <a:pt x="897" y="1220"/>
                  </a:lnTo>
                  <a:lnTo>
                    <a:pt x="897" y="1223"/>
                  </a:lnTo>
                  <a:lnTo>
                    <a:pt x="894" y="1229"/>
                  </a:lnTo>
                  <a:lnTo>
                    <a:pt x="890" y="1233"/>
                  </a:lnTo>
                  <a:lnTo>
                    <a:pt x="890" y="1236"/>
                  </a:lnTo>
                  <a:lnTo>
                    <a:pt x="896" y="1241"/>
                  </a:lnTo>
                  <a:lnTo>
                    <a:pt x="899" y="1243"/>
                  </a:lnTo>
                  <a:lnTo>
                    <a:pt x="903" y="1247"/>
                  </a:lnTo>
                  <a:lnTo>
                    <a:pt x="903" y="1254"/>
                  </a:lnTo>
                  <a:lnTo>
                    <a:pt x="901" y="1257"/>
                  </a:lnTo>
                  <a:lnTo>
                    <a:pt x="894" y="1264"/>
                  </a:lnTo>
                  <a:lnTo>
                    <a:pt x="893" y="1267"/>
                  </a:lnTo>
                  <a:lnTo>
                    <a:pt x="893" y="1270"/>
                  </a:lnTo>
                  <a:lnTo>
                    <a:pt x="896" y="1273"/>
                  </a:lnTo>
                  <a:lnTo>
                    <a:pt x="901" y="1274"/>
                  </a:lnTo>
                  <a:lnTo>
                    <a:pt x="909" y="1276"/>
                  </a:lnTo>
                  <a:lnTo>
                    <a:pt x="914" y="1279"/>
                  </a:lnTo>
                  <a:lnTo>
                    <a:pt x="917" y="1283"/>
                  </a:lnTo>
                  <a:lnTo>
                    <a:pt x="919" y="1286"/>
                  </a:lnTo>
                  <a:lnTo>
                    <a:pt x="919" y="1287"/>
                  </a:lnTo>
                  <a:lnTo>
                    <a:pt x="914" y="1296"/>
                  </a:lnTo>
                  <a:lnTo>
                    <a:pt x="914" y="1299"/>
                  </a:lnTo>
                  <a:lnTo>
                    <a:pt x="916" y="1303"/>
                  </a:lnTo>
                  <a:lnTo>
                    <a:pt x="910" y="1310"/>
                  </a:lnTo>
                  <a:lnTo>
                    <a:pt x="909" y="1317"/>
                  </a:lnTo>
                  <a:lnTo>
                    <a:pt x="911" y="1323"/>
                  </a:lnTo>
                  <a:lnTo>
                    <a:pt x="917" y="1327"/>
                  </a:lnTo>
                  <a:lnTo>
                    <a:pt x="924" y="1335"/>
                  </a:lnTo>
                  <a:lnTo>
                    <a:pt x="924" y="1343"/>
                  </a:lnTo>
                  <a:lnTo>
                    <a:pt x="920" y="1352"/>
                  </a:lnTo>
                  <a:lnTo>
                    <a:pt x="907" y="1358"/>
                  </a:lnTo>
                  <a:lnTo>
                    <a:pt x="893" y="1363"/>
                  </a:lnTo>
                  <a:lnTo>
                    <a:pt x="880" y="1370"/>
                  </a:lnTo>
                  <a:lnTo>
                    <a:pt x="871" y="1375"/>
                  </a:lnTo>
                  <a:lnTo>
                    <a:pt x="868" y="1379"/>
                  </a:lnTo>
                  <a:lnTo>
                    <a:pt x="868" y="1383"/>
                  </a:lnTo>
                  <a:lnTo>
                    <a:pt x="870" y="1388"/>
                  </a:lnTo>
                  <a:lnTo>
                    <a:pt x="873" y="1393"/>
                  </a:lnTo>
                  <a:lnTo>
                    <a:pt x="871" y="1396"/>
                  </a:lnTo>
                  <a:lnTo>
                    <a:pt x="863" y="1399"/>
                  </a:lnTo>
                  <a:lnTo>
                    <a:pt x="853" y="1398"/>
                  </a:lnTo>
                  <a:lnTo>
                    <a:pt x="838" y="1398"/>
                  </a:lnTo>
                  <a:lnTo>
                    <a:pt x="830" y="1402"/>
                  </a:lnTo>
                  <a:lnTo>
                    <a:pt x="823" y="1406"/>
                  </a:lnTo>
                  <a:lnTo>
                    <a:pt x="813" y="1409"/>
                  </a:lnTo>
                  <a:lnTo>
                    <a:pt x="801" y="1408"/>
                  </a:lnTo>
                  <a:lnTo>
                    <a:pt x="794" y="1409"/>
                  </a:lnTo>
                  <a:lnTo>
                    <a:pt x="788" y="1413"/>
                  </a:lnTo>
                  <a:lnTo>
                    <a:pt x="780" y="1425"/>
                  </a:lnTo>
                  <a:lnTo>
                    <a:pt x="774" y="1429"/>
                  </a:lnTo>
                  <a:lnTo>
                    <a:pt x="764" y="1426"/>
                  </a:lnTo>
                  <a:lnTo>
                    <a:pt x="755" y="1423"/>
                  </a:lnTo>
                  <a:lnTo>
                    <a:pt x="745" y="1421"/>
                  </a:lnTo>
                  <a:lnTo>
                    <a:pt x="734" y="1423"/>
                  </a:lnTo>
                  <a:lnTo>
                    <a:pt x="721" y="1428"/>
                  </a:lnTo>
                  <a:lnTo>
                    <a:pt x="709" y="1431"/>
                  </a:lnTo>
                  <a:lnTo>
                    <a:pt x="704" y="1429"/>
                  </a:lnTo>
                  <a:lnTo>
                    <a:pt x="696" y="1425"/>
                  </a:lnTo>
                  <a:lnTo>
                    <a:pt x="689" y="1418"/>
                  </a:lnTo>
                  <a:lnTo>
                    <a:pt x="679" y="1413"/>
                  </a:lnTo>
                  <a:lnTo>
                    <a:pt x="665" y="1411"/>
                  </a:lnTo>
                  <a:lnTo>
                    <a:pt x="651" y="1412"/>
                  </a:lnTo>
                  <a:lnTo>
                    <a:pt x="638" y="1415"/>
                  </a:lnTo>
                  <a:lnTo>
                    <a:pt x="629" y="1416"/>
                  </a:lnTo>
                  <a:lnTo>
                    <a:pt x="625" y="1415"/>
                  </a:lnTo>
                  <a:lnTo>
                    <a:pt x="622" y="1412"/>
                  </a:lnTo>
                  <a:lnTo>
                    <a:pt x="619" y="1411"/>
                  </a:lnTo>
                  <a:lnTo>
                    <a:pt x="616" y="1408"/>
                  </a:lnTo>
                  <a:lnTo>
                    <a:pt x="613" y="1406"/>
                  </a:lnTo>
                  <a:lnTo>
                    <a:pt x="609" y="1405"/>
                  </a:lnTo>
                  <a:lnTo>
                    <a:pt x="600" y="1406"/>
                  </a:lnTo>
                  <a:lnTo>
                    <a:pt x="593" y="1403"/>
                  </a:lnTo>
                  <a:lnTo>
                    <a:pt x="589" y="1401"/>
                  </a:lnTo>
                  <a:lnTo>
                    <a:pt x="586" y="1399"/>
                  </a:lnTo>
                  <a:lnTo>
                    <a:pt x="582" y="1399"/>
                  </a:lnTo>
                  <a:lnTo>
                    <a:pt x="570" y="1405"/>
                  </a:lnTo>
                  <a:lnTo>
                    <a:pt x="560" y="1408"/>
                  </a:lnTo>
                  <a:lnTo>
                    <a:pt x="549" y="1409"/>
                  </a:lnTo>
                  <a:lnTo>
                    <a:pt x="534" y="1411"/>
                  </a:lnTo>
                  <a:lnTo>
                    <a:pt x="526" y="1409"/>
                  </a:lnTo>
                  <a:lnTo>
                    <a:pt x="520" y="1406"/>
                  </a:lnTo>
                  <a:lnTo>
                    <a:pt x="517" y="1401"/>
                  </a:lnTo>
                  <a:lnTo>
                    <a:pt x="516" y="1395"/>
                  </a:lnTo>
                  <a:lnTo>
                    <a:pt x="516" y="1383"/>
                  </a:lnTo>
                  <a:lnTo>
                    <a:pt x="513" y="1380"/>
                  </a:lnTo>
                  <a:lnTo>
                    <a:pt x="512" y="1380"/>
                  </a:lnTo>
                  <a:lnTo>
                    <a:pt x="509" y="1382"/>
                  </a:lnTo>
                  <a:lnTo>
                    <a:pt x="506" y="1382"/>
                  </a:lnTo>
                  <a:lnTo>
                    <a:pt x="503" y="1383"/>
                  </a:lnTo>
                  <a:lnTo>
                    <a:pt x="499" y="1383"/>
                  </a:lnTo>
                  <a:lnTo>
                    <a:pt x="496" y="1382"/>
                  </a:lnTo>
                  <a:lnTo>
                    <a:pt x="493" y="1379"/>
                  </a:lnTo>
                  <a:lnTo>
                    <a:pt x="491" y="1372"/>
                  </a:lnTo>
                  <a:lnTo>
                    <a:pt x="491" y="1356"/>
                  </a:lnTo>
                  <a:lnTo>
                    <a:pt x="490" y="1353"/>
                  </a:lnTo>
                  <a:lnTo>
                    <a:pt x="487" y="1350"/>
                  </a:lnTo>
                  <a:lnTo>
                    <a:pt x="484" y="1349"/>
                  </a:lnTo>
                  <a:lnTo>
                    <a:pt x="481" y="1349"/>
                  </a:lnTo>
                  <a:lnTo>
                    <a:pt x="476" y="1346"/>
                  </a:lnTo>
                  <a:lnTo>
                    <a:pt x="479" y="1339"/>
                  </a:lnTo>
                  <a:lnTo>
                    <a:pt x="479" y="1333"/>
                  </a:lnTo>
                  <a:lnTo>
                    <a:pt x="476" y="1330"/>
                  </a:lnTo>
                  <a:lnTo>
                    <a:pt x="473" y="1329"/>
                  </a:lnTo>
                  <a:lnTo>
                    <a:pt x="469" y="1326"/>
                  </a:lnTo>
                  <a:lnTo>
                    <a:pt x="467" y="1322"/>
                  </a:lnTo>
                  <a:lnTo>
                    <a:pt x="466" y="1310"/>
                  </a:lnTo>
                  <a:lnTo>
                    <a:pt x="463" y="1305"/>
                  </a:lnTo>
                  <a:lnTo>
                    <a:pt x="460" y="1303"/>
                  </a:lnTo>
                  <a:lnTo>
                    <a:pt x="456" y="1303"/>
                  </a:lnTo>
                  <a:lnTo>
                    <a:pt x="453" y="1302"/>
                  </a:lnTo>
                  <a:lnTo>
                    <a:pt x="451" y="1299"/>
                  </a:lnTo>
                  <a:lnTo>
                    <a:pt x="453" y="1286"/>
                  </a:lnTo>
                  <a:lnTo>
                    <a:pt x="450" y="1277"/>
                  </a:lnTo>
                  <a:lnTo>
                    <a:pt x="443" y="1273"/>
                  </a:lnTo>
                  <a:lnTo>
                    <a:pt x="434" y="1273"/>
                  </a:lnTo>
                  <a:lnTo>
                    <a:pt x="434" y="1274"/>
                  </a:lnTo>
                  <a:lnTo>
                    <a:pt x="433" y="1277"/>
                  </a:lnTo>
                  <a:lnTo>
                    <a:pt x="433" y="1279"/>
                  </a:lnTo>
                  <a:lnTo>
                    <a:pt x="431" y="1280"/>
                  </a:lnTo>
                  <a:lnTo>
                    <a:pt x="431" y="1282"/>
                  </a:lnTo>
                  <a:lnTo>
                    <a:pt x="430" y="1283"/>
                  </a:lnTo>
                  <a:lnTo>
                    <a:pt x="424" y="1283"/>
                  </a:lnTo>
                  <a:lnTo>
                    <a:pt x="421" y="1280"/>
                  </a:lnTo>
                  <a:lnTo>
                    <a:pt x="414" y="1284"/>
                  </a:lnTo>
                  <a:lnTo>
                    <a:pt x="407" y="1287"/>
                  </a:lnTo>
                  <a:lnTo>
                    <a:pt x="397" y="1286"/>
                  </a:lnTo>
                  <a:lnTo>
                    <a:pt x="397" y="1270"/>
                  </a:lnTo>
                  <a:lnTo>
                    <a:pt x="391" y="1257"/>
                  </a:lnTo>
                  <a:lnTo>
                    <a:pt x="383" y="1249"/>
                  </a:lnTo>
                  <a:lnTo>
                    <a:pt x="371" y="1241"/>
                  </a:lnTo>
                  <a:lnTo>
                    <a:pt x="358" y="1237"/>
                  </a:lnTo>
                  <a:lnTo>
                    <a:pt x="342" y="1237"/>
                  </a:lnTo>
                  <a:lnTo>
                    <a:pt x="328" y="1239"/>
                  </a:lnTo>
                  <a:lnTo>
                    <a:pt x="321" y="1254"/>
                  </a:lnTo>
                  <a:lnTo>
                    <a:pt x="317" y="1266"/>
                  </a:lnTo>
                  <a:lnTo>
                    <a:pt x="315" y="1273"/>
                  </a:lnTo>
                  <a:lnTo>
                    <a:pt x="315" y="1282"/>
                  </a:lnTo>
                  <a:lnTo>
                    <a:pt x="317" y="1284"/>
                  </a:lnTo>
                  <a:lnTo>
                    <a:pt x="317" y="1289"/>
                  </a:lnTo>
                  <a:lnTo>
                    <a:pt x="314" y="1294"/>
                  </a:lnTo>
                  <a:lnTo>
                    <a:pt x="309" y="1297"/>
                  </a:lnTo>
                  <a:lnTo>
                    <a:pt x="302" y="1300"/>
                  </a:lnTo>
                  <a:lnTo>
                    <a:pt x="295" y="1305"/>
                  </a:lnTo>
                  <a:lnTo>
                    <a:pt x="291" y="1310"/>
                  </a:lnTo>
                  <a:lnTo>
                    <a:pt x="285" y="1333"/>
                  </a:lnTo>
                  <a:lnTo>
                    <a:pt x="281" y="1342"/>
                  </a:lnTo>
                  <a:lnTo>
                    <a:pt x="274" y="1346"/>
                  </a:lnTo>
                  <a:lnTo>
                    <a:pt x="274" y="1353"/>
                  </a:lnTo>
                  <a:lnTo>
                    <a:pt x="271" y="1359"/>
                  </a:lnTo>
                  <a:lnTo>
                    <a:pt x="268" y="1358"/>
                  </a:lnTo>
                  <a:lnTo>
                    <a:pt x="266" y="1355"/>
                  </a:lnTo>
                  <a:lnTo>
                    <a:pt x="266" y="1349"/>
                  </a:lnTo>
                  <a:lnTo>
                    <a:pt x="265" y="1345"/>
                  </a:lnTo>
                  <a:lnTo>
                    <a:pt x="265" y="1342"/>
                  </a:lnTo>
                  <a:lnTo>
                    <a:pt x="264" y="1339"/>
                  </a:lnTo>
                  <a:lnTo>
                    <a:pt x="261" y="1339"/>
                  </a:lnTo>
                  <a:lnTo>
                    <a:pt x="256" y="1335"/>
                  </a:lnTo>
                  <a:lnTo>
                    <a:pt x="252" y="1326"/>
                  </a:lnTo>
                  <a:lnTo>
                    <a:pt x="251" y="1325"/>
                  </a:lnTo>
                  <a:lnTo>
                    <a:pt x="249" y="1325"/>
                  </a:lnTo>
                  <a:lnTo>
                    <a:pt x="246" y="1330"/>
                  </a:lnTo>
                  <a:lnTo>
                    <a:pt x="239" y="1337"/>
                  </a:lnTo>
                  <a:lnTo>
                    <a:pt x="232" y="1337"/>
                  </a:lnTo>
                  <a:lnTo>
                    <a:pt x="223" y="1343"/>
                  </a:lnTo>
                  <a:lnTo>
                    <a:pt x="216" y="1345"/>
                  </a:lnTo>
                  <a:lnTo>
                    <a:pt x="209" y="1345"/>
                  </a:lnTo>
                  <a:lnTo>
                    <a:pt x="203" y="1346"/>
                  </a:lnTo>
                  <a:lnTo>
                    <a:pt x="200" y="1348"/>
                  </a:lnTo>
                  <a:lnTo>
                    <a:pt x="198" y="1350"/>
                  </a:lnTo>
                  <a:lnTo>
                    <a:pt x="195" y="1356"/>
                  </a:lnTo>
                  <a:lnTo>
                    <a:pt x="189" y="1362"/>
                  </a:lnTo>
                  <a:lnTo>
                    <a:pt x="186" y="1363"/>
                  </a:lnTo>
                  <a:lnTo>
                    <a:pt x="175" y="1356"/>
                  </a:lnTo>
                  <a:lnTo>
                    <a:pt x="169" y="1346"/>
                  </a:lnTo>
                  <a:lnTo>
                    <a:pt x="166" y="1336"/>
                  </a:lnTo>
                  <a:lnTo>
                    <a:pt x="168" y="1327"/>
                  </a:lnTo>
                  <a:lnTo>
                    <a:pt x="169" y="1322"/>
                  </a:lnTo>
                  <a:lnTo>
                    <a:pt x="165" y="1303"/>
                  </a:lnTo>
                  <a:lnTo>
                    <a:pt x="168" y="1286"/>
                  </a:lnTo>
                  <a:lnTo>
                    <a:pt x="173" y="1269"/>
                  </a:lnTo>
                  <a:lnTo>
                    <a:pt x="182" y="1256"/>
                  </a:lnTo>
                  <a:lnTo>
                    <a:pt x="182" y="1247"/>
                  </a:lnTo>
                  <a:lnTo>
                    <a:pt x="183" y="1240"/>
                  </a:lnTo>
                  <a:lnTo>
                    <a:pt x="183" y="1231"/>
                  </a:lnTo>
                  <a:lnTo>
                    <a:pt x="170" y="1223"/>
                  </a:lnTo>
                  <a:lnTo>
                    <a:pt x="157" y="1213"/>
                  </a:lnTo>
                  <a:lnTo>
                    <a:pt x="146" y="1198"/>
                  </a:lnTo>
                  <a:lnTo>
                    <a:pt x="146" y="1191"/>
                  </a:lnTo>
                  <a:lnTo>
                    <a:pt x="149" y="1184"/>
                  </a:lnTo>
                  <a:lnTo>
                    <a:pt x="152" y="1176"/>
                  </a:lnTo>
                  <a:lnTo>
                    <a:pt x="152" y="1167"/>
                  </a:lnTo>
                  <a:lnTo>
                    <a:pt x="149" y="1163"/>
                  </a:lnTo>
                  <a:lnTo>
                    <a:pt x="145" y="1158"/>
                  </a:lnTo>
                  <a:lnTo>
                    <a:pt x="136" y="1147"/>
                  </a:lnTo>
                  <a:lnTo>
                    <a:pt x="135" y="1135"/>
                  </a:lnTo>
                  <a:lnTo>
                    <a:pt x="136" y="1121"/>
                  </a:lnTo>
                  <a:lnTo>
                    <a:pt x="135" y="1114"/>
                  </a:lnTo>
                  <a:lnTo>
                    <a:pt x="130" y="1104"/>
                  </a:lnTo>
                  <a:lnTo>
                    <a:pt x="124" y="1092"/>
                  </a:lnTo>
                  <a:lnTo>
                    <a:pt x="119" y="1084"/>
                  </a:lnTo>
                  <a:lnTo>
                    <a:pt x="114" y="1081"/>
                  </a:lnTo>
                  <a:lnTo>
                    <a:pt x="110" y="1081"/>
                  </a:lnTo>
                  <a:lnTo>
                    <a:pt x="107" y="1082"/>
                  </a:lnTo>
                  <a:lnTo>
                    <a:pt x="103" y="1084"/>
                  </a:lnTo>
                  <a:lnTo>
                    <a:pt x="94" y="1084"/>
                  </a:lnTo>
                  <a:lnTo>
                    <a:pt x="93" y="1081"/>
                  </a:lnTo>
                  <a:lnTo>
                    <a:pt x="93" y="1077"/>
                  </a:lnTo>
                  <a:lnTo>
                    <a:pt x="92" y="1072"/>
                  </a:lnTo>
                  <a:lnTo>
                    <a:pt x="92" y="1069"/>
                  </a:lnTo>
                  <a:lnTo>
                    <a:pt x="94" y="1064"/>
                  </a:lnTo>
                  <a:lnTo>
                    <a:pt x="97" y="1064"/>
                  </a:lnTo>
                  <a:lnTo>
                    <a:pt x="100" y="1065"/>
                  </a:lnTo>
                  <a:lnTo>
                    <a:pt x="104" y="1065"/>
                  </a:lnTo>
                  <a:lnTo>
                    <a:pt x="107" y="1062"/>
                  </a:lnTo>
                  <a:lnTo>
                    <a:pt x="107" y="1055"/>
                  </a:lnTo>
                  <a:lnTo>
                    <a:pt x="94" y="1036"/>
                  </a:lnTo>
                  <a:lnTo>
                    <a:pt x="84" y="1042"/>
                  </a:lnTo>
                  <a:lnTo>
                    <a:pt x="71" y="1038"/>
                  </a:lnTo>
                  <a:lnTo>
                    <a:pt x="67" y="1038"/>
                  </a:lnTo>
                  <a:lnTo>
                    <a:pt x="63" y="1039"/>
                  </a:lnTo>
                  <a:lnTo>
                    <a:pt x="56" y="1039"/>
                  </a:lnTo>
                  <a:lnTo>
                    <a:pt x="53" y="1038"/>
                  </a:lnTo>
                  <a:lnTo>
                    <a:pt x="51" y="1035"/>
                  </a:lnTo>
                  <a:lnTo>
                    <a:pt x="49" y="1032"/>
                  </a:lnTo>
                  <a:lnTo>
                    <a:pt x="46" y="1031"/>
                  </a:lnTo>
                  <a:lnTo>
                    <a:pt x="41" y="1031"/>
                  </a:lnTo>
                  <a:lnTo>
                    <a:pt x="38" y="1034"/>
                  </a:lnTo>
                  <a:lnTo>
                    <a:pt x="34" y="1035"/>
                  </a:lnTo>
                  <a:lnTo>
                    <a:pt x="30" y="1034"/>
                  </a:lnTo>
                  <a:lnTo>
                    <a:pt x="23" y="1029"/>
                  </a:lnTo>
                  <a:lnTo>
                    <a:pt x="21" y="1025"/>
                  </a:lnTo>
                  <a:lnTo>
                    <a:pt x="21" y="1022"/>
                  </a:lnTo>
                  <a:lnTo>
                    <a:pt x="23" y="1019"/>
                  </a:lnTo>
                  <a:lnTo>
                    <a:pt x="26" y="1015"/>
                  </a:lnTo>
                  <a:lnTo>
                    <a:pt x="28" y="1014"/>
                  </a:lnTo>
                  <a:lnTo>
                    <a:pt x="31" y="1011"/>
                  </a:lnTo>
                  <a:lnTo>
                    <a:pt x="34" y="1009"/>
                  </a:lnTo>
                  <a:lnTo>
                    <a:pt x="34" y="1008"/>
                  </a:lnTo>
                  <a:lnTo>
                    <a:pt x="33" y="1006"/>
                  </a:lnTo>
                  <a:lnTo>
                    <a:pt x="30" y="1005"/>
                  </a:lnTo>
                  <a:lnTo>
                    <a:pt x="28" y="1005"/>
                  </a:lnTo>
                  <a:lnTo>
                    <a:pt x="27" y="1004"/>
                  </a:lnTo>
                  <a:lnTo>
                    <a:pt x="27" y="1001"/>
                  </a:lnTo>
                  <a:lnTo>
                    <a:pt x="34" y="992"/>
                  </a:lnTo>
                  <a:lnTo>
                    <a:pt x="43" y="979"/>
                  </a:lnTo>
                  <a:lnTo>
                    <a:pt x="50" y="968"/>
                  </a:lnTo>
                  <a:lnTo>
                    <a:pt x="43" y="959"/>
                  </a:lnTo>
                  <a:lnTo>
                    <a:pt x="36" y="945"/>
                  </a:lnTo>
                  <a:lnTo>
                    <a:pt x="33" y="940"/>
                  </a:lnTo>
                  <a:lnTo>
                    <a:pt x="21" y="929"/>
                  </a:lnTo>
                  <a:lnTo>
                    <a:pt x="17" y="923"/>
                  </a:lnTo>
                  <a:lnTo>
                    <a:pt x="17" y="916"/>
                  </a:lnTo>
                  <a:lnTo>
                    <a:pt x="23" y="902"/>
                  </a:lnTo>
                  <a:lnTo>
                    <a:pt x="23" y="896"/>
                  </a:lnTo>
                  <a:lnTo>
                    <a:pt x="21" y="889"/>
                  </a:lnTo>
                  <a:lnTo>
                    <a:pt x="16" y="885"/>
                  </a:lnTo>
                  <a:lnTo>
                    <a:pt x="11" y="880"/>
                  </a:lnTo>
                  <a:lnTo>
                    <a:pt x="6" y="877"/>
                  </a:lnTo>
                  <a:lnTo>
                    <a:pt x="4" y="873"/>
                  </a:lnTo>
                  <a:lnTo>
                    <a:pt x="11" y="869"/>
                  </a:lnTo>
                  <a:lnTo>
                    <a:pt x="20" y="867"/>
                  </a:lnTo>
                  <a:lnTo>
                    <a:pt x="27" y="867"/>
                  </a:lnTo>
                  <a:lnTo>
                    <a:pt x="34" y="862"/>
                  </a:lnTo>
                  <a:lnTo>
                    <a:pt x="33" y="847"/>
                  </a:lnTo>
                  <a:lnTo>
                    <a:pt x="30" y="832"/>
                  </a:lnTo>
                  <a:lnTo>
                    <a:pt x="28" y="811"/>
                  </a:lnTo>
                  <a:lnTo>
                    <a:pt x="26" y="784"/>
                  </a:lnTo>
                  <a:lnTo>
                    <a:pt x="24" y="763"/>
                  </a:lnTo>
                  <a:lnTo>
                    <a:pt x="18" y="744"/>
                  </a:lnTo>
                  <a:lnTo>
                    <a:pt x="14" y="738"/>
                  </a:lnTo>
                  <a:lnTo>
                    <a:pt x="8" y="734"/>
                  </a:lnTo>
                  <a:lnTo>
                    <a:pt x="3" y="728"/>
                  </a:lnTo>
                  <a:lnTo>
                    <a:pt x="0" y="721"/>
                  </a:lnTo>
                  <a:lnTo>
                    <a:pt x="0" y="713"/>
                  </a:lnTo>
                  <a:lnTo>
                    <a:pt x="6" y="713"/>
                  </a:lnTo>
                  <a:lnTo>
                    <a:pt x="10" y="714"/>
                  </a:lnTo>
                  <a:lnTo>
                    <a:pt x="16" y="714"/>
                  </a:lnTo>
                  <a:lnTo>
                    <a:pt x="20" y="713"/>
                  </a:lnTo>
                  <a:lnTo>
                    <a:pt x="27" y="708"/>
                  </a:lnTo>
                  <a:lnTo>
                    <a:pt x="41" y="694"/>
                  </a:lnTo>
                  <a:lnTo>
                    <a:pt x="50" y="690"/>
                  </a:lnTo>
                  <a:lnTo>
                    <a:pt x="53" y="690"/>
                  </a:lnTo>
                  <a:lnTo>
                    <a:pt x="61" y="694"/>
                  </a:lnTo>
                  <a:lnTo>
                    <a:pt x="69" y="694"/>
                  </a:lnTo>
                  <a:lnTo>
                    <a:pt x="71" y="687"/>
                  </a:lnTo>
                  <a:lnTo>
                    <a:pt x="71" y="678"/>
                  </a:lnTo>
                  <a:lnTo>
                    <a:pt x="70" y="670"/>
                  </a:lnTo>
                  <a:lnTo>
                    <a:pt x="71" y="662"/>
                  </a:lnTo>
                  <a:lnTo>
                    <a:pt x="73" y="660"/>
                  </a:lnTo>
                  <a:lnTo>
                    <a:pt x="77" y="655"/>
                  </a:lnTo>
                  <a:lnTo>
                    <a:pt x="81" y="652"/>
                  </a:lnTo>
                  <a:lnTo>
                    <a:pt x="86" y="651"/>
                  </a:lnTo>
                  <a:lnTo>
                    <a:pt x="92" y="648"/>
                  </a:lnTo>
                  <a:lnTo>
                    <a:pt x="96" y="639"/>
                  </a:lnTo>
                  <a:lnTo>
                    <a:pt x="96" y="635"/>
                  </a:lnTo>
                  <a:lnTo>
                    <a:pt x="97" y="632"/>
                  </a:lnTo>
                  <a:lnTo>
                    <a:pt x="107" y="621"/>
                  </a:lnTo>
                  <a:lnTo>
                    <a:pt x="120" y="611"/>
                  </a:lnTo>
                  <a:lnTo>
                    <a:pt x="130" y="599"/>
                  </a:lnTo>
                  <a:lnTo>
                    <a:pt x="127" y="591"/>
                  </a:lnTo>
                  <a:lnTo>
                    <a:pt x="122" y="585"/>
                  </a:lnTo>
                  <a:lnTo>
                    <a:pt x="117" y="582"/>
                  </a:lnTo>
                  <a:lnTo>
                    <a:pt x="114" y="581"/>
                  </a:lnTo>
                  <a:lnTo>
                    <a:pt x="113" y="578"/>
                  </a:lnTo>
                  <a:lnTo>
                    <a:pt x="110" y="552"/>
                  </a:lnTo>
                  <a:lnTo>
                    <a:pt x="104" y="542"/>
                  </a:lnTo>
                  <a:lnTo>
                    <a:pt x="97" y="535"/>
                  </a:lnTo>
                  <a:lnTo>
                    <a:pt x="89" y="529"/>
                  </a:lnTo>
                  <a:lnTo>
                    <a:pt x="81" y="523"/>
                  </a:lnTo>
                  <a:lnTo>
                    <a:pt x="79" y="515"/>
                  </a:lnTo>
                  <a:lnTo>
                    <a:pt x="79" y="510"/>
                  </a:lnTo>
                  <a:lnTo>
                    <a:pt x="76" y="502"/>
                  </a:lnTo>
                  <a:lnTo>
                    <a:pt x="70" y="493"/>
                  </a:lnTo>
                  <a:lnTo>
                    <a:pt x="70" y="486"/>
                  </a:lnTo>
                  <a:lnTo>
                    <a:pt x="73" y="479"/>
                  </a:lnTo>
                  <a:lnTo>
                    <a:pt x="73" y="473"/>
                  </a:lnTo>
                  <a:lnTo>
                    <a:pt x="66" y="465"/>
                  </a:lnTo>
                  <a:lnTo>
                    <a:pt x="64" y="456"/>
                  </a:lnTo>
                  <a:lnTo>
                    <a:pt x="69" y="447"/>
                  </a:lnTo>
                  <a:lnTo>
                    <a:pt x="76" y="437"/>
                  </a:lnTo>
                  <a:lnTo>
                    <a:pt x="87" y="443"/>
                  </a:lnTo>
                  <a:lnTo>
                    <a:pt x="93" y="445"/>
                  </a:lnTo>
                  <a:lnTo>
                    <a:pt x="96" y="445"/>
                  </a:lnTo>
                  <a:lnTo>
                    <a:pt x="102" y="442"/>
                  </a:lnTo>
                  <a:lnTo>
                    <a:pt x="103" y="439"/>
                  </a:lnTo>
                  <a:lnTo>
                    <a:pt x="103" y="436"/>
                  </a:lnTo>
                  <a:lnTo>
                    <a:pt x="102" y="434"/>
                  </a:lnTo>
                  <a:lnTo>
                    <a:pt x="100" y="432"/>
                  </a:lnTo>
                  <a:lnTo>
                    <a:pt x="100" y="427"/>
                  </a:lnTo>
                  <a:lnTo>
                    <a:pt x="102" y="424"/>
                  </a:lnTo>
                  <a:lnTo>
                    <a:pt x="103" y="423"/>
                  </a:lnTo>
                  <a:lnTo>
                    <a:pt x="106" y="426"/>
                  </a:lnTo>
                  <a:lnTo>
                    <a:pt x="106" y="429"/>
                  </a:lnTo>
                  <a:lnTo>
                    <a:pt x="107" y="432"/>
                  </a:lnTo>
                  <a:lnTo>
                    <a:pt x="107" y="434"/>
                  </a:lnTo>
                  <a:lnTo>
                    <a:pt x="110" y="439"/>
                  </a:lnTo>
                  <a:lnTo>
                    <a:pt x="112" y="442"/>
                  </a:lnTo>
                  <a:lnTo>
                    <a:pt x="113" y="443"/>
                  </a:lnTo>
                  <a:lnTo>
                    <a:pt x="113" y="445"/>
                  </a:lnTo>
                  <a:lnTo>
                    <a:pt x="112" y="446"/>
                  </a:lnTo>
                  <a:lnTo>
                    <a:pt x="112" y="449"/>
                  </a:lnTo>
                  <a:lnTo>
                    <a:pt x="110" y="452"/>
                  </a:lnTo>
                  <a:lnTo>
                    <a:pt x="110" y="455"/>
                  </a:lnTo>
                  <a:lnTo>
                    <a:pt x="112" y="459"/>
                  </a:lnTo>
                  <a:lnTo>
                    <a:pt x="116" y="462"/>
                  </a:lnTo>
                  <a:lnTo>
                    <a:pt x="119" y="463"/>
                  </a:lnTo>
                  <a:lnTo>
                    <a:pt x="127" y="466"/>
                  </a:lnTo>
                  <a:lnTo>
                    <a:pt x="130" y="466"/>
                  </a:lnTo>
                  <a:lnTo>
                    <a:pt x="127" y="460"/>
                  </a:lnTo>
                  <a:lnTo>
                    <a:pt x="124" y="459"/>
                  </a:lnTo>
                  <a:lnTo>
                    <a:pt x="122" y="456"/>
                  </a:lnTo>
                  <a:lnTo>
                    <a:pt x="120" y="453"/>
                  </a:lnTo>
                  <a:lnTo>
                    <a:pt x="120" y="450"/>
                  </a:lnTo>
                  <a:lnTo>
                    <a:pt x="123" y="447"/>
                  </a:lnTo>
                  <a:lnTo>
                    <a:pt x="129" y="447"/>
                  </a:lnTo>
                  <a:lnTo>
                    <a:pt x="133" y="446"/>
                  </a:lnTo>
                  <a:lnTo>
                    <a:pt x="140" y="443"/>
                  </a:lnTo>
                  <a:lnTo>
                    <a:pt x="145" y="437"/>
                  </a:lnTo>
                  <a:lnTo>
                    <a:pt x="149" y="433"/>
                  </a:lnTo>
                  <a:lnTo>
                    <a:pt x="155" y="430"/>
                  </a:lnTo>
                  <a:lnTo>
                    <a:pt x="165" y="429"/>
                  </a:lnTo>
                  <a:lnTo>
                    <a:pt x="179" y="430"/>
                  </a:lnTo>
                  <a:lnTo>
                    <a:pt x="188" y="427"/>
                  </a:lnTo>
                  <a:lnTo>
                    <a:pt x="198" y="424"/>
                  </a:lnTo>
                  <a:lnTo>
                    <a:pt x="206" y="424"/>
                  </a:lnTo>
                  <a:lnTo>
                    <a:pt x="213" y="426"/>
                  </a:lnTo>
                  <a:lnTo>
                    <a:pt x="216" y="432"/>
                  </a:lnTo>
                  <a:lnTo>
                    <a:pt x="211" y="437"/>
                  </a:lnTo>
                  <a:lnTo>
                    <a:pt x="211" y="440"/>
                  </a:lnTo>
                  <a:lnTo>
                    <a:pt x="212" y="443"/>
                  </a:lnTo>
                  <a:lnTo>
                    <a:pt x="215" y="446"/>
                  </a:lnTo>
                  <a:lnTo>
                    <a:pt x="219" y="449"/>
                  </a:lnTo>
                  <a:lnTo>
                    <a:pt x="226" y="450"/>
                  </a:lnTo>
                  <a:lnTo>
                    <a:pt x="241" y="450"/>
                  </a:lnTo>
                  <a:lnTo>
                    <a:pt x="252" y="452"/>
                  </a:lnTo>
                  <a:lnTo>
                    <a:pt x="261" y="455"/>
                  </a:lnTo>
                  <a:lnTo>
                    <a:pt x="266" y="452"/>
                  </a:lnTo>
                  <a:lnTo>
                    <a:pt x="274" y="447"/>
                  </a:lnTo>
                  <a:lnTo>
                    <a:pt x="284" y="442"/>
                  </a:lnTo>
                  <a:lnTo>
                    <a:pt x="295" y="437"/>
                  </a:lnTo>
                  <a:lnTo>
                    <a:pt x="304" y="433"/>
                  </a:lnTo>
                  <a:lnTo>
                    <a:pt x="308" y="430"/>
                  </a:lnTo>
                  <a:lnTo>
                    <a:pt x="308" y="423"/>
                  </a:lnTo>
                  <a:lnTo>
                    <a:pt x="307" y="420"/>
                  </a:lnTo>
                  <a:lnTo>
                    <a:pt x="299" y="413"/>
                  </a:lnTo>
                  <a:lnTo>
                    <a:pt x="299" y="406"/>
                  </a:lnTo>
                  <a:lnTo>
                    <a:pt x="294" y="400"/>
                  </a:lnTo>
                  <a:lnTo>
                    <a:pt x="294" y="397"/>
                  </a:lnTo>
                  <a:lnTo>
                    <a:pt x="292" y="394"/>
                  </a:lnTo>
                  <a:lnTo>
                    <a:pt x="294" y="391"/>
                  </a:lnTo>
                  <a:lnTo>
                    <a:pt x="297" y="389"/>
                  </a:lnTo>
                  <a:lnTo>
                    <a:pt x="302" y="387"/>
                  </a:lnTo>
                  <a:lnTo>
                    <a:pt x="308" y="380"/>
                  </a:lnTo>
                  <a:lnTo>
                    <a:pt x="315" y="379"/>
                  </a:lnTo>
                  <a:lnTo>
                    <a:pt x="321" y="383"/>
                  </a:lnTo>
                  <a:lnTo>
                    <a:pt x="328" y="389"/>
                  </a:lnTo>
                  <a:lnTo>
                    <a:pt x="329" y="387"/>
                  </a:lnTo>
                  <a:lnTo>
                    <a:pt x="331" y="387"/>
                  </a:lnTo>
                  <a:lnTo>
                    <a:pt x="334" y="386"/>
                  </a:lnTo>
                  <a:lnTo>
                    <a:pt x="340" y="386"/>
                  </a:lnTo>
                  <a:lnTo>
                    <a:pt x="342" y="389"/>
                  </a:lnTo>
                  <a:lnTo>
                    <a:pt x="345" y="386"/>
                  </a:lnTo>
                  <a:lnTo>
                    <a:pt x="350" y="384"/>
                  </a:lnTo>
                  <a:lnTo>
                    <a:pt x="355" y="384"/>
                  </a:lnTo>
                  <a:lnTo>
                    <a:pt x="364" y="367"/>
                  </a:lnTo>
                  <a:lnTo>
                    <a:pt x="370" y="366"/>
                  </a:lnTo>
                  <a:lnTo>
                    <a:pt x="377" y="369"/>
                  </a:lnTo>
                  <a:lnTo>
                    <a:pt x="384" y="374"/>
                  </a:lnTo>
                  <a:lnTo>
                    <a:pt x="390" y="380"/>
                  </a:lnTo>
                  <a:lnTo>
                    <a:pt x="403" y="386"/>
                  </a:lnTo>
                  <a:lnTo>
                    <a:pt x="411" y="396"/>
                  </a:lnTo>
                  <a:lnTo>
                    <a:pt x="418" y="409"/>
                  </a:lnTo>
                  <a:lnTo>
                    <a:pt x="418" y="412"/>
                  </a:lnTo>
                  <a:lnTo>
                    <a:pt x="417" y="413"/>
                  </a:lnTo>
                  <a:lnTo>
                    <a:pt x="415" y="413"/>
                  </a:lnTo>
                  <a:lnTo>
                    <a:pt x="413" y="414"/>
                  </a:lnTo>
                  <a:lnTo>
                    <a:pt x="411" y="416"/>
                  </a:lnTo>
                  <a:lnTo>
                    <a:pt x="411" y="417"/>
                  </a:lnTo>
                  <a:lnTo>
                    <a:pt x="410" y="419"/>
                  </a:lnTo>
                  <a:lnTo>
                    <a:pt x="411" y="422"/>
                  </a:lnTo>
                  <a:lnTo>
                    <a:pt x="417" y="420"/>
                  </a:lnTo>
                  <a:lnTo>
                    <a:pt x="421" y="420"/>
                  </a:lnTo>
                  <a:lnTo>
                    <a:pt x="426" y="422"/>
                  </a:lnTo>
                  <a:lnTo>
                    <a:pt x="430" y="424"/>
                  </a:lnTo>
                  <a:lnTo>
                    <a:pt x="433" y="430"/>
                  </a:lnTo>
                  <a:lnTo>
                    <a:pt x="433" y="434"/>
                  </a:lnTo>
                  <a:lnTo>
                    <a:pt x="431" y="439"/>
                  </a:lnTo>
                  <a:lnTo>
                    <a:pt x="430" y="440"/>
                  </a:lnTo>
                  <a:lnTo>
                    <a:pt x="424" y="443"/>
                  </a:lnTo>
                  <a:lnTo>
                    <a:pt x="415" y="443"/>
                  </a:lnTo>
                  <a:lnTo>
                    <a:pt x="415" y="452"/>
                  </a:lnTo>
                  <a:lnTo>
                    <a:pt x="418" y="455"/>
                  </a:lnTo>
                  <a:lnTo>
                    <a:pt x="420" y="457"/>
                  </a:lnTo>
                  <a:lnTo>
                    <a:pt x="424" y="460"/>
                  </a:lnTo>
                  <a:lnTo>
                    <a:pt x="430" y="463"/>
                  </a:lnTo>
                  <a:lnTo>
                    <a:pt x="433" y="457"/>
                  </a:lnTo>
                  <a:lnTo>
                    <a:pt x="427" y="452"/>
                  </a:lnTo>
                  <a:lnTo>
                    <a:pt x="426" y="452"/>
                  </a:lnTo>
                  <a:lnTo>
                    <a:pt x="426" y="450"/>
                  </a:lnTo>
                  <a:lnTo>
                    <a:pt x="428" y="449"/>
                  </a:lnTo>
                  <a:lnTo>
                    <a:pt x="436" y="449"/>
                  </a:lnTo>
                  <a:lnTo>
                    <a:pt x="440" y="450"/>
                  </a:lnTo>
                  <a:lnTo>
                    <a:pt x="444" y="453"/>
                  </a:lnTo>
                  <a:lnTo>
                    <a:pt x="447" y="456"/>
                  </a:lnTo>
                  <a:lnTo>
                    <a:pt x="446" y="462"/>
                  </a:lnTo>
                  <a:lnTo>
                    <a:pt x="446" y="473"/>
                  </a:lnTo>
                  <a:lnTo>
                    <a:pt x="448" y="479"/>
                  </a:lnTo>
                  <a:lnTo>
                    <a:pt x="457" y="485"/>
                  </a:lnTo>
                  <a:lnTo>
                    <a:pt x="491" y="502"/>
                  </a:lnTo>
                  <a:lnTo>
                    <a:pt x="494" y="500"/>
                  </a:lnTo>
                  <a:lnTo>
                    <a:pt x="494" y="495"/>
                  </a:lnTo>
                  <a:lnTo>
                    <a:pt x="496" y="493"/>
                  </a:lnTo>
                  <a:lnTo>
                    <a:pt x="499" y="495"/>
                  </a:lnTo>
                  <a:lnTo>
                    <a:pt x="506" y="502"/>
                  </a:lnTo>
                  <a:lnTo>
                    <a:pt x="509" y="503"/>
                  </a:lnTo>
                  <a:lnTo>
                    <a:pt x="512" y="503"/>
                  </a:lnTo>
                  <a:lnTo>
                    <a:pt x="513" y="496"/>
                  </a:lnTo>
                  <a:lnTo>
                    <a:pt x="512" y="489"/>
                  </a:lnTo>
                  <a:lnTo>
                    <a:pt x="507" y="479"/>
                  </a:lnTo>
                  <a:lnTo>
                    <a:pt x="506" y="472"/>
                  </a:lnTo>
                  <a:lnTo>
                    <a:pt x="507" y="465"/>
                  </a:lnTo>
                  <a:lnTo>
                    <a:pt x="506" y="459"/>
                  </a:lnTo>
                  <a:lnTo>
                    <a:pt x="504" y="450"/>
                  </a:lnTo>
                  <a:lnTo>
                    <a:pt x="500" y="442"/>
                  </a:lnTo>
                  <a:lnTo>
                    <a:pt x="499" y="432"/>
                  </a:lnTo>
                  <a:lnTo>
                    <a:pt x="499" y="424"/>
                  </a:lnTo>
                  <a:lnTo>
                    <a:pt x="502" y="420"/>
                  </a:lnTo>
                  <a:lnTo>
                    <a:pt x="503" y="420"/>
                  </a:lnTo>
                  <a:lnTo>
                    <a:pt x="506" y="422"/>
                  </a:lnTo>
                  <a:lnTo>
                    <a:pt x="507" y="424"/>
                  </a:lnTo>
                  <a:lnTo>
                    <a:pt x="516" y="433"/>
                  </a:lnTo>
                  <a:lnTo>
                    <a:pt x="519" y="434"/>
                  </a:lnTo>
                  <a:lnTo>
                    <a:pt x="523" y="436"/>
                  </a:lnTo>
                  <a:lnTo>
                    <a:pt x="537" y="436"/>
                  </a:lnTo>
                  <a:lnTo>
                    <a:pt x="552" y="433"/>
                  </a:lnTo>
                  <a:lnTo>
                    <a:pt x="552" y="429"/>
                  </a:lnTo>
                  <a:lnTo>
                    <a:pt x="553" y="426"/>
                  </a:lnTo>
                  <a:lnTo>
                    <a:pt x="553" y="422"/>
                  </a:lnTo>
                  <a:lnTo>
                    <a:pt x="555" y="417"/>
                  </a:lnTo>
                  <a:lnTo>
                    <a:pt x="556" y="412"/>
                  </a:lnTo>
                  <a:lnTo>
                    <a:pt x="566" y="402"/>
                  </a:lnTo>
                  <a:lnTo>
                    <a:pt x="576" y="400"/>
                  </a:lnTo>
                  <a:lnTo>
                    <a:pt x="586" y="406"/>
                  </a:lnTo>
                  <a:lnTo>
                    <a:pt x="596" y="406"/>
                  </a:lnTo>
                  <a:lnTo>
                    <a:pt x="606" y="410"/>
                  </a:lnTo>
                  <a:lnTo>
                    <a:pt x="615" y="412"/>
                  </a:lnTo>
                  <a:lnTo>
                    <a:pt x="618" y="410"/>
                  </a:lnTo>
                  <a:lnTo>
                    <a:pt x="623" y="404"/>
                  </a:lnTo>
                  <a:lnTo>
                    <a:pt x="625" y="402"/>
                  </a:lnTo>
                  <a:lnTo>
                    <a:pt x="625" y="399"/>
                  </a:lnTo>
                  <a:lnTo>
                    <a:pt x="623" y="397"/>
                  </a:lnTo>
                  <a:lnTo>
                    <a:pt x="622" y="397"/>
                  </a:lnTo>
                  <a:lnTo>
                    <a:pt x="622" y="399"/>
                  </a:lnTo>
                  <a:lnTo>
                    <a:pt x="619" y="400"/>
                  </a:lnTo>
                  <a:lnTo>
                    <a:pt x="618" y="400"/>
                  </a:lnTo>
                  <a:lnTo>
                    <a:pt x="616" y="402"/>
                  </a:lnTo>
                  <a:lnTo>
                    <a:pt x="613" y="402"/>
                  </a:lnTo>
                  <a:lnTo>
                    <a:pt x="612" y="399"/>
                  </a:lnTo>
                  <a:lnTo>
                    <a:pt x="610" y="394"/>
                  </a:lnTo>
                  <a:lnTo>
                    <a:pt x="609" y="389"/>
                  </a:lnTo>
                  <a:lnTo>
                    <a:pt x="609" y="380"/>
                  </a:lnTo>
                  <a:lnTo>
                    <a:pt x="612" y="377"/>
                  </a:lnTo>
                  <a:lnTo>
                    <a:pt x="616" y="377"/>
                  </a:lnTo>
                  <a:lnTo>
                    <a:pt x="620" y="376"/>
                  </a:lnTo>
                  <a:lnTo>
                    <a:pt x="626" y="374"/>
                  </a:lnTo>
                  <a:lnTo>
                    <a:pt x="628" y="374"/>
                  </a:lnTo>
                  <a:lnTo>
                    <a:pt x="631" y="377"/>
                  </a:lnTo>
                  <a:lnTo>
                    <a:pt x="631" y="379"/>
                  </a:lnTo>
                  <a:lnTo>
                    <a:pt x="632" y="380"/>
                  </a:lnTo>
                  <a:lnTo>
                    <a:pt x="633" y="380"/>
                  </a:lnTo>
                  <a:lnTo>
                    <a:pt x="636" y="379"/>
                  </a:lnTo>
                  <a:lnTo>
                    <a:pt x="638" y="371"/>
                  </a:lnTo>
                  <a:lnTo>
                    <a:pt x="635" y="364"/>
                  </a:lnTo>
                  <a:lnTo>
                    <a:pt x="628" y="357"/>
                  </a:lnTo>
                  <a:lnTo>
                    <a:pt x="619" y="351"/>
                  </a:lnTo>
                  <a:lnTo>
                    <a:pt x="619" y="346"/>
                  </a:lnTo>
                  <a:lnTo>
                    <a:pt x="620" y="343"/>
                  </a:lnTo>
                  <a:lnTo>
                    <a:pt x="622" y="338"/>
                  </a:lnTo>
                  <a:lnTo>
                    <a:pt x="623" y="336"/>
                  </a:lnTo>
                  <a:lnTo>
                    <a:pt x="623" y="333"/>
                  </a:lnTo>
                  <a:lnTo>
                    <a:pt x="622" y="330"/>
                  </a:lnTo>
                  <a:lnTo>
                    <a:pt x="616" y="330"/>
                  </a:lnTo>
                  <a:lnTo>
                    <a:pt x="612" y="334"/>
                  </a:lnTo>
                  <a:lnTo>
                    <a:pt x="610" y="337"/>
                  </a:lnTo>
                  <a:lnTo>
                    <a:pt x="606" y="341"/>
                  </a:lnTo>
                  <a:lnTo>
                    <a:pt x="603" y="341"/>
                  </a:lnTo>
                  <a:lnTo>
                    <a:pt x="600" y="340"/>
                  </a:lnTo>
                  <a:lnTo>
                    <a:pt x="600" y="334"/>
                  </a:lnTo>
                  <a:lnTo>
                    <a:pt x="602" y="331"/>
                  </a:lnTo>
                  <a:lnTo>
                    <a:pt x="603" y="330"/>
                  </a:lnTo>
                  <a:lnTo>
                    <a:pt x="605" y="327"/>
                  </a:lnTo>
                  <a:lnTo>
                    <a:pt x="605" y="321"/>
                  </a:lnTo>
                  <a:lnTo>
                    <a:pt x="603" y="318"/>
                  </a:lnTo>
                  <a:lnTo>
                    <a:pt x="603" y="316"/>
                  </a:lnTo>
                  <a:lnTo>
                    <a:pt x="608" y="311"/>
                  </a:lnTo>
                  <a:lnTo>
                    <a:pt x="616" y="307"/>
                  </a:lnTo>
                  <a:lnTo>
                    <a:pt x="619" y="304"/>
                  </a:lnTo>
                  <a:lnTo>
                    <a:pt x="620" y="300"/>
                  </a:lnTo>
                  <a:lnTo>
                    <a:pt x="618" y="294"/>
                  </a:lnTo>
                  <a:lnTo>
                    <a:pt x="615" y="293"/>
                  </a:lnTo>
                  <a:lnTo>
                    <a:pt x="612" y="290"/>
                  </a:lnTo>
                  <a:lnTo>
                    <a:pt x="609" y="288"/>
                  </a:lnTo>
                  <a:lnTo>
                    <a:pt x="606" y="285"/>
                  </a:lnTo>
                  <a:lnTo>
                    <a:pt x="605" y="283"/>
                  </a:lnTo>
                  <a:lnTo>
                    <a:pt x="608" y="280"/>
                  </a:lnTo>
                  <a:lnTo>
                    <a:pt x="615" y="281"/>
                  </a:lnTo>
                  <a:lnTo>
                    <a:pt x="625" y="281"/>
                  </a:lnTo>
                  <a:lnTo>
                    <a:pt x="633" y="280"/>
                  </a:lnTo>
                  <a:lnTo>
                    <a:pt x="645" y="274"/>
                  </a:lnTo>
                  <a:lnTo>
                    <a:pt x="655" y="267"/>
                  </a:lnTo>
                  <a:lnTo>
                    <a:pt x="665" y="261"/>
                  </a:lnTo>
                  <a:lnTo>
                    <a:pt x="672" y="257"/>
                  </a:lnTo>
                  <a:lnTo>
                    <a:pt x="686" y="252"/>
                  </a:lnTo>
                  <a:lnTo>
                    <a:pt x="698" y="248"/>
                  </a:lnTo>
                  <a:lnTo>
                    <a:pt x="706" y="244"/>
                  </a:lnTo>
                  <a:lnTo>
                    <a:pt x="712" y="242"/>
                  </a:lnTo>
                  <a:lnTo>
                    <a:pt x="715" y="244"/>
                  </a:lnTo>
                  <a:lnTo>
                    <a:pt x="714" y="248"/>
                  </a:lnTo>
                  <a:lnTo>
                    <a:pt x="699" y="255"/>
                  </a:lnTo>
                  <a:lnTo>
                    <a:pt x="692" y="260"/>
                  </a:lnTo>
                  <a:lnTo>
                    <a:pt x="689" y="264"/>
                  </a:lnTo>
                  <a:lnTo>
                    <a:pt x="689" y="270"/>
                  </a:lnTo>
                  <a:lnTo>
                    <a:pt x="688" y="273"/>
                  </a:lnTo>
                  <a:lnTo>
                    <a:pt x="686" y="274"/>
                  </a:lnTo>
                  <a:lnTo>
                    <a:pt x="685" y="277"/>
                  </a:lnTo>
                  <a:lnTo>
                    <a:pt x="694" y="280"/>
                  </a:lnTo>
                  <a:lnTo>
                    <a:pt x="696" y="278"/>
                  </a:lnTo>
                  <a:lnTo>
                    <a:pt x="699" y="275"/>
                  </a:lnTo>
                  <a:lnTo>
                    <a:pt x="702" y="271"/>
                  </a:lnTo>
                  <a:lnTo>
                    <a:pt x="704" y="267"/>
                  </a:lnTo>
                  <a:lnTo>
                    <a:pt x="705" y="265"/>
                  </a:lnTo>
                  <a:lnTo>
                    <a:pt x="708" y="260"/>
                  </a:lnTo>
                  <a:lnTo>
                    <a:pt x="711" y="257"/>
                  </a:lnTo>
                  <a:lnTo>
                    <a:pt x="714" y="255"/>
                  </a:lnTo>
                  <a:lnTo>
                    <a:pt x="717" y="252"/>
                  </a:lnTo>
                  <a:lnTo>
                    <a:pt x="719" y="251"/>
                  </a:lnTo>
                  <a:lnTo>
                    <a:pt x="722" y="251"/>
                  </a:lnTo>
                  <a:lnTo>
                    <a:pt x="724" y="252"/>
                  </a:lnTo>
                  <a:lnTo>
                    <a:pt x="724" y="267"/>
                  </a:lnTo>
                  <a:lnTo>
                    <a:pt x="722" y="271"/>
                  </a:lnTo>
                  <a:lnTo>
                    <a:pt x="721" y="271"/>
                  </a:lnTo>
                  <a:lnTo>
                    <a:pt x="721" y="270"/>
                  </a:lnTo>
                  <a:lnTo>
                    <a:pt x="719" y="268"/>
                  </a:lnTo>
                  <a:lnTo>
                    <a:pt x="719" y="267"/>
                  </a:lnTo>
                  <a:lnTo>
                    <a:pt x="717" y="264"/>
                  </a:lnTo>
                  <a:lnTo>
                    <a:pt x="715" y="264"/>
                  </a:lnTo>
                  <a:lnTo>
                    <a:pt x="714" y="265"/>
                  </a:lnTo>
                  <a:lnTo>
                    <a:pt x="712" y="268"/>
                  </a:lnTo>
                  <a:lnTo>
                    <a:pt x="718" y="274"/>
                  </a:lnTo>
                  <a:lnTo>
                    <a:pt x="718" y="275"/>
                  </a:lnTo>
                  <a:lnTo>
                    <a:pt x="717" y="277"/>
                  </a:lnTo>
                  <a:lnTo>
                    <a:pt x="714" y="283"/>
                  </a:lnTo>
                  <a:lnTo>
                    <a:pt x="709" y="287"/>
                  </a:lnTo>
                  <a:lnTo>
                    <a:pt x="711" y="288"/>
                  </a:lnTo>
                  <a:lnTo>
                    <a:pt x="711" y="290"/>
                  </a:lnTo>
                  <a:lnTo>
                    <a:pt x="712" y="290"/>
                  </a:lnTo>
                  <a:lnTo>
                    <a:pt x="715" y="293"/>
                  </a:lnTo>
                  <a:lnTo>
                    <a:pt x="717" y="295"/>
                  </a:lnTo>
                  <a:lnTo>
                    <a:pt x="717" y="298"/>
                  </a:lnTo>
                  <a:lnTo>
                    <a:pt x="722" y="298"/>
                  </a:lnTo>
                  <a:lnTo>
                    <a:pt x="724" y="297"/>
                  </a:lnTo>
                  <a:lnTo>
                    <a:pt x="725" y="294"/>
                  </a:lnTo>
                  <a:lnTo>
                    <a:pt x="727" y="290"/>
                  </a:lnTo>
                  <a:lnTo>
                    <a:pt x="727" y="288"/>
                  </a:lnTo>
                  <a:lnTo>
                    <a:pt x="728" y="287"/>
                  </a:lnTo>
                  <a:lnTo>
                    <a:pt x="729" y="287"/>
                  </a:lnTo>
                  <a:lnTo>
                    <a:pt x="729" y="285"/>
                  </a:lnTo>
                  <a:lnTo>
                    <a:pt x="732" y="283"/>
                  </a:lnTo>
                  <a:lnTo>
                    <a:pt x="732" y="268"/>
                  </a:lnTo>
                  <a:lnTo>
                    <a:pt x="731" y="255"/>
                  </a:lnTo>
                  <a:lnTo>
                    <a:pt x="728" y="244"/>
                  </a:lnTo>
                  <a:lnTo>
                    <a:pt x="727" y="235"/>
                  </a:lnTo>
                  <a:lnTo>
                    <a:pt x="731" y="230"/>
                  </a:lnTo>
                  <a:lnTo>
                    <a:pt x="739" y="224"/>
                  </a:lnTo>
                  <a:lnTo>
                    <a:pt x="748" y="221"/>
                  </a:lnTo>
                  <a:lnTo>
                    <a:pt x="758" y="217"/>
                  </a:lnTo>
                  <a:lnTo>
                    <a:pt x="768" y="214"/>
                  </a:lnTo>
                  <a:lnTo>
                    <a:pt x="777" y="214"/>
                  </a:lnTo>
                  <a:lnTo>
                    <a:pt x="785" y="215"/>
                  </a:lnTo>
                  <a:lnTo>
                    <a:pt x="791" y="221"/>
                  </a:lnTo>
                  <a:lnTo>
                    <a:pt x="790" y="225"/>
                  </a:lnTo>
                  <a:lnTo>
                    <a:pt x="785" y="230"/>
                  </a:lnTo>
                  <a:lnTo>
                    <a:pt x="782" y="230"/>
                  </a:lnTo>
                  <a:lnTo>
                    <a:pt x="781" y="231"/>
                  </a:lnTo>
                  <a:lnTo>
                    <a:pt x="778" y="232"/>
                  </a:lnTo>
                  <a:lnTo>
                    <a:pt x="777" y="234"/>
                  </a:lnTo>
                  <a:lnTo>
                    <a:pt x="775" y="237"/>
                  </a:lnTo>
                  <a:lnTo>
                    <a:pt x="775" y="241"/>
                  </a:lnTo>
                  <a:lnTo>
                    <a:pt x="777" y="242"/>
                  </a:lnTo>
                  <a:lnTo>
                    <a:pt x="780" y="242"/>
                  </a:lnTo>
                  <a:lnTo>
                    <a:pt x="785" y="241"/>
                  </a:lnTo>
                  <a:lnTo>
                    <a:pt x="790" y="238"/>
                  </a:lnTo>
                  <a:lnTo>
                    <a:pt x="795" y="235"/>
                  </a:lnTo>
                  <a:lnTo>
                    <a:pt x="804" y="235"/>
                  </a:lnTo>
                  <a:lnTo>
                    <a:pt x="807" y="234"/>
                  </a:lnTo>
                  <a:lnTo>
                    <a:pt x="808" y="232"/>
                  </a:lnTo>
                  <a:lnTo>
                    <a:pt x="811" y="232"/>
                  </a:lnTo>
                  <a:lnTo>
                    <a:pt x="813" y="234"/>
                  </a:lnTo>
                  <a:lnTo>
                    <a:pt x="814" y="237"/>
                  </a:lnTo>
                  <a:lnTo>
                    <a:pt x="817" y="234"/>
                  </a:lnTo>
                  <a:lnTo>
                    <a:pt x="820" y="230"/>
                  </a:lnTo>
                  <a:lnTo>
                    <a:pt x="823" y="228"/>
                  </a:lnTo>
                  <a:lnTo>
                    <a:pt x="825" y="225"/>
                  </a:lnTo>
                  <a:lnTo>
                    <a:pt x="833" y="225"/>
                  </a:lnTo>
                  <a:lnTo>
                    <a:pt x="835" y="228"/>
                  </a:lnTo>
                  <a:lnTo>
                    <a:pt x="838" y="228"/>
                  </a:lnTo>
                  <a:lnTo>
                    <a:pt x="840" y="227"/>
                  </a:lnTo>
                  <a:lnTo>
                    <a:pt x="843" y="227"/>
                  </a:lnTo>
                  <a:lnTo>
                    <a:pt x="848" y="230"/>
                  </a:lnTo>
                  <a:lnTo>
                    <a:pt x="853" y="231"/>
                  </a:lnTo>
                  <a:lnTo>
                    <a:pt x="858" y="231"/>
                  </a:lnTo>
                  <a:lnTo>
                    <a:pt x="858" y="232"/>
                  </a:lnTo>
                  <a:lnTo>
                    <a:pt x="857" y="235"/>
                  </a:lnTo>
                  <a:lnTo>
                    <a:pt x="857" y="237"/>
                  </a:lnTo>
                  <a:lnTo>
                    <a:pt x="866" y="237"/>
                  </a:lnTo>
                  <a:lnTo>
                    <a:pt x="871" y="231"/>
                  </a:lnTo>
                  <a:lnTo>
                    <a:pt x="877" y="224"/>
                  </a:lnTo>
                  <a:lnTo>
                    <a:pt x="883" y="215"/>
                  </a:lnTo>
                  <a:lnTo>
                    <a:pt x="890" y="209"/>
                  </a:lnTo>
                  <a:lnTo>
                    <a:pt x="897" y="188"/>
                  </a:lnTo>
                  <a:lnTo>
                    <a:pt x="906" y="174"/>
                  </a:lnTo>
                  <a:lnTo>
                    <a:pt x="919" y="161"/>
                  </a:lnTo>
                  <a:lnTo>
                    <a:pt x="924" y="158"/>
                  </a:lnTo>
                  <a:lnTo>
                    <a:pt x="927" y="154"/>
                  </a:lnTo>
                  <a:lnTo>
                    <a:pt x="929" y="146"/>
                  </a:lnTo>
                  <a:lnTo>
                    <a:pt x="934" y="142"/>
                  </a:lnTo>
                  <a:lnTo>
                    <a:pt x="952" y="136"/>
                  </a:lnTo>
                  <a:lnTo>
                    <a:pt x="962" y="135"/>
                  </a:lnTo>
                  <a:lnTo>
                    <a:pt x="970" y="132"/>
                  </a:lnTo>
                  <a:lnTo>
                    <a:pt x="992" y="132"/>
                  </a:lnTo>
                  <a:lnTo>
                    <a:pt x="1000" y="135"/>
                  </a:lnTo>
                  <a:lnTo>
                    <a:pt x="1006" y="142"/>
                  </a:lnTo>
                  <a:lnTo>
                    <a:pt x="1010" y="152"/>
                  </a:lnTo>
                  <a:lnTo>
                    <a:pt x="1012" y="156"/>
                  </a:lnTo>
                  <a:lnTo>
                    <a:pt x="1015" y="159"/>
                  </a:lnTo>
                  <a:lnTo>
                    <a:pt x="1018" y="161"/>
                  </a:lnTo>
                  <a:lnTo>
                    <a:pt x="1022" y="162"/>
                  </a:lnTo>
                  <a:lnTo>
                    <a:pt x="1025" y="164"/>
                  </a:lnTo>
                  <a:lnTo>
                    <a:pt x="1032" y="164"/>
                  </a:lnTo>
                  <a:lnTo>
                    <a:pt x="1039" y="158"/>
                  </a:lnTo>
                  <a:lnTo>
                    <a:pt x="1045" y="155"/>
                  </a:lnTo>
                  <a:lnTo>
                    <a:pt x="1051" y="155"/>
                  </a:lnTo>
                  <a:lnTo>
                    <a:pt x="1059" y="158"/>
                  </a:lnTo>
                  <a:lnTo>
                    <a:pt x="1058" y="151"/>
                  </a:lnTo>
                  <a:lnTo>
                    <a:pt x="1059" y="145"/>
                  </a:lnTo>
                  <a:lnTo>
                    <a:pt x="1063" y="145"/>
                  </a:lnTo>
                  <a:lnTo>
                    <a:pt x="1066" y="146"/>
                  </a:lnTo>
                  <a:lnTo>
                    <a:pt x="1071" y="148"/>
                  </a:lnTo>
                  <a:lnTo>
                    <a:pt x="1073" y="149"/>
                  </a:lnTo>
                  <a:lnTo>
                    <a:pt x="1069" y="139"/>
                  </a:lnTo>
                  <a:lnTo>
                    <a:pt x="1066" y="132"/>
                  </a:lnTo>
                  <a:lnTo>
                    <a:pt x="1066" y="126"/>
                  </a:lnTo>
                  <a:close/>
                  <a:moveTo>
                    <a:pt x="1056" y="126"/>
                  </a:moveTo>
                  <a:lnTo>
                    <a:pt x="1061" y="126"/>
                  </a:lnTo>
                  <a:lnTo>
                    <a:pt x="1061" y="128"/>
                  </a:lnTo>
                  <a:lnTo>
                    <a:pt x="1062" y="128"/>
                  </a:lnTo>
                  <a:lnTo>
                    <a:pt x="1063" y="131"/>
                  </a:lnTo>
                  <a:lnTo>
                    <a:pt x="1063" y="133"/>
                  </a:lnTo>
                  <a:lnTo>
                    <a:pt x="1062" y="135"/>
                  </a:lnTo>
                  <a:lnTo>
                    <a:pt x="1061" y="135"/>
                  </a:lnTo>
                  <a:lnTo>
                    <a:pt x="1059" y="136"/>
                  </a:lnTo>
                  <a:lnTo>
                    <a:pt x="1058" y="136"/>
                  </a:lnTo>
                  <a:lnTo>
                    <a:pt x="1056" y="135"/>
                  </a:lnTo>
                  <a:lnTo>
                    <a:pt x="1056" y="133"/>
                  </a:lnTo>
                  <a:lnTo>
                    <a:pt x="1055" y="132"/>
                  </a:lnTo>
                  <a:lnTo>
                    <a:pt x="1055" y="129"/>
                  </a:lnTo>
                  <a:lnTo>
                    <a:pt x="1056" y="128"/>
                  </a:lnTo>
                  <a:lnTo>
                    <a:pt x="1056" y="126"/>
                  </a:lnTo>
                  <a:close/>
                  <a:moveTo>
                    <a:pt x="979" y="106"/>
                  </a:moveTo>
                  <a:lnTo>
                    <a:pt x="985" y="106"/>
                  </a:lnTo>
                  <a:lnTo>
                    <a:pt x="986" y="108"/>
                  </a:lnTo>
                  <a:lnTo>
                    <a:pt x="986" y="109"/>
                  </a:lnTo>
                  <a:lnTo>
                    <a:pt x="987" y="109"/>
                  </a:lnTo>
                  <a:lnTo>
                    <a:pt x="989" y="111"/>
                  </a:lnTo>
                  <a:lnTo>
                    <a:pt x="989" y="112"/>
                  </a:lnTo>
                  <a:lnTo>
                    <a:pt x="987" y="113"/>
                  </a:lnTo>
                  <a:lnTo>
                    <a:pt x="987" y="115"/>
                  </a:lnTo>
                  <a:lnTo>
                    <a:pt x="986" y="116"/>
                  </a:lnTo>
                  <a:lnTo>
                    <a:pt x="982" y="116"/>
                  </a:lnTo>
                  <a:lnTo>
                    <a:pt x="980" y="115"/>
                  </a:lnTo>
                  <a:lnTo>
                    <a:pt x="979" y="115"/>
                  </a:lnTo>
                  <a:lnTo>
                    <a:pt x="979" y="113"/>
                  </a:lnTo>
                  <a:lnTo>
                    <a:pt x="977" y="113"/>
                  </a:lnTo>
                  <a:lnTo>
                    <a:pt x="977" y="111"/>
                  </a:lnTo>
                  <a:lnTo>
                    <a:pt x="976" y="111"/>
                  </a:lnTo>
                  <a:lnTo>
                    <a:pt x="976" y="109"/>
                  </a:lnTo>
                  <a:lnTo>
                    <a:pt x="979" y="106"/>
                  </a:lnTo>
                  <a:close/>
                  <a:moveTo>
                    <a:pt x="566" y="101"/>
                  </a:moveTo>
                  <a:lnTo>
                    <a:pt x="572" y="101"/>
                  </a:lnTo>
                  <a:lnTo>
                    <a:pt x="572" y="103"/>
                  </a:lnTo>
                  <a:lnTo>
                    <a:pt x="573" y="103"/>
                  </a:lnTo>
                  <a:lnTo>
                    <a:pt x="573" y="106"/>
                  </a:lnTo>
                  <a:lnTo>
                    <a:pt x="572" y="109"/>
                  </a:lnTo>
                  <a:lnTo>
                    <a:pt x="572" y="113"/>
                  </a:lnTo>
                  <a:lnTo>
                    <a:pt x="570" y="113"/>
                  </a:lnTo>
                  <a:lnTo>
                    <a:pt x="570" y="115"/>
                  </a:lnTo>
                  <a:lnTo>
                    <a:pt x="572" y="115"/>
                  </a:lnTo>
                  <a:lnTo>
                    <a:pt x="572" y="118"/>
                  </a:lnTo>
                  <a:lnTo>
                    <a:pt x="577" y="123"/>
                  </a:lnTo>
                  <a:lnTo>
                    <a:pt x="577" y="125"/>
                  </a:lnTo>
                  <a:lnTo>
                    <a:pt x="579" y="125"/>
                  </a:lnTo>
                  <a:lnTo>
                    <a:pt x="579" y="132"/>
                  </a:lnTo>
                  <a:lnTo>
                    <a:pt x="577" y="135"/>
                  </a:lnTo>
                  <a:lnTo>
                    <a:pt x="580" y="138"/>
                  </a:lnTo>
                  <a:lnTo>
                    <a:pt x="582" y="141"/>
                  </a:lnTo>
                  <a:lnTo>
                    <a:pt x="582" y="142"/>
                  </a:lnTo>
                  <a:lnTo>
                    <a:pt x="580" y="145"/>
                  </a:lnTo>
                  <a:lnTo>
                    <a:pt x="579" y="146"/>
                  </a:lnTo>
                  <a:lnTo>
                    <a:pt x="577" y="146"/>
                  </a:lnTo>
                  <a:lnTo>
                    <a:pt x="577" y="148"/>
                  </a:lnTo>
                  <a:lnTo>
                    <a:pt x="572" y="148"/>
                  </a:lnTo>
                  <a:lnTo>
                    <a:pt x="566" y="149"/>
                  </a:lnTo>
                  <a:lnTo>
                    <a:pt x="557" y="149"/>
                  </a:lnTo>
                  <a:lnTo>
                    <a:pt x="555" y="148"/>
                  </a:lnTo>
                  <a:lnTo>
                    <a:pt x="550" y="148"/>
                  </a:lnTo>
                  <a:lnTo>
                    <a:pt x="549" y="146"/>
                  </a:lnTo>
                  <a:lnTo>
                    <a:pt x="546" y="146"/>
                  </a:lnTo>
                  <a:lnTo>
                    <a:pt x="545" y="145"/>
                  </a:lnTo>
                  <a:lnTo>
                    <a:pt x="543" y="145"/>
                  </a:lnTo>
                  <a:lnTo>
                    <a:pt x="540" y="144"/>
                  </a:lnTo>
                  <a:lnTo>
                    <a:pt x="539" y="142"/>
                  </a:lnTo>
                  <a:lnTo>
                    <a:pt x="537" y="142"/>
                  </a:lnTo>
                  <a:lnTo>
                    <a:pt x="536" y="141"/>
                  </a:lnTo>
                  <a:lnTo>
                    <a:pt x="536" y="139"/>
                  </a:lnTo>
                  <a:lnTo>
                    <a:pt x="534" y="136"/>
                  </a:lnTo>
                  <a:lnTo>
                    <a:pt x="534" y="122"/>
                  </a:lnTo>
                  <a:lnTo>
                    <a:pt x="533" y="123"/>
                  </a:lnTo>
                  <a:lnTo>
                    <a:pt x="530" y="125"/>
                  </a:lnTo>
                  <a:lnTo>
                    <a:pt x="529" y="125"/>
                  </a:lnTo>
                  <a:lnTo>
                    <a:pt x="529" y="126"/>
                  </a:lnTo>
                  <a:lnTo>
                    <a:pt x="527" y="128"/>
                  </a:lnTo>
                  <a:lnTo>
                    <a:pt x="527" y="135"/>
                  </a:lnTo>
                  <a:lnTo>
                    <a:pt x="529" y="136"/>
                  </a:lnTo>
                  <a:lnTo>
                    <a:pt x="529" y="139"/>
                  </a:lnTo>
                  <a:lnTo>
                    <a:pt x="530" y="139"/>
                  </a:lnTo>
                  <a:lnTo>
                    <a:pt x="530" y="141"/>
                  </a:lnTo>
                  <a:lnTo>
                    <a:pt x="532" y="142"/>
                  </a:lnTo>
                  <a:lnTo>
                    <a:pt x="533" y="145"/>
                  </a:lnTo>
                  <a:lnTo>
                    <a:pt x="539" y="151"/>
                  </a:lnTo>
                  <a:lnTo>
                    <a:pt x="540" y="151"/>
                  </a:lnTo>
                  <a:lnTo>
                    <a:pt x="542" y="152"/>
                  </a:lnTo>
                  <a:lnTo>
                    <a:pt x="545" y="152"/>
                  </a:lnTo>
                  <a:lnTo>
                    <a:pt x="547" y="154"/>
                  </a:lnTo>
                  <a:lnTo>
                    <a:pt x="567" y="154"/>
                  </a:lnTo>
                  <a:lnTo>
                    <a:pt x="569" y="155"/>
                  </a:lnTo>
                  <a:lnTo>
                    <a:pt x="570" y="155"/>
                  </a:lnTo>
                  <a:lnTo>
                    <a:pt x="570" y="156"/>
                  </a:lnTo>
                  <a:lnTo>
                    <a:pt x="572" y="156"/>
                  </a:lnTo>
                  <a:lnTo>
                    <a:pt x="572" y="161"/>
                  </a:lnTo>
                  <a:lnTo>
                    <a:pt x="570" y="161"/>
                  </a:lnTo>
                  <a:lnTo>
                    <a:pt x="567" y="166"/>
                  </a:lnTo>
                  <a:lnTo>
                    <a:pt x="562" y="169"/>
                  </a:lnTo>
                  <a:lnTo>
                    <a:pt x="559" y="172"/>
                  </a:lnTo>
                  <a:lnTo>
                    <a:pt x="559" y="174"/>
                  </a:lnTo>
                  <a:lnTo>
                    <a:pt x="553" y="174"/>
                  </a:lnTo>
                  <a:lnTo>
                    <a:pt x="549" y="169"/>
                  </a:lnTo>
                  <a:lnTo>
                    <a:pt x="547" y="169"/>
                  </a:lnTo>
                  <a:lnTo>
                    <a:pt x="547" y="168"/>
                  </a:lnTo>
                  <a:lnTo>
                    <a:pt x="543" y="176"/>
                  </a:lnTo>
                  <a:lnTo>
                    <a:pt x="539" y="181"/>
                  </a:lnTo>
                  <a:lnTo>
                    <a:pt x="536" y="182"/>
                  </a:lnTo>
                  <a:lnTo>
                    <a:pt x="534" y="182"/>
                  </a:lnTo>
                  <a:lnTo>
                    <a:pt x="533" y="184"/>
                  </a:lnTo>
                  <a:lnTo>
                    <a:pt x="533" y="185"/>
                  </a:lnTo>
                  <a:lnTo>
                    <a:pt x="532" y="185"/>
                  </a:lnTo>
                  <a:lnTo>
                    <a:pt x="532" y="187"/>
                  </a:lnTo>
                  <a:lnTo>
                    <a:pt x="530" y="189"/>
                  </a:lnTo>
                  <a:lnTo>
                    <a:pt x="530" y="191"/>
                  </a:lnTo>
                  <a:lnTo>
                    <a:pt x="529" y="194"/>
                  </a:lnTo>
                  <a:lnTo>
                    <a:pt x="529" y="195"/>
                  </a:lnTo>
                  <a:lnTo>
                    <a:pt x="526" y="195"/>
                  </a:lnTo>
                  <a:lnTo>
                    <a:pt x="526" y="197"/>
                  </a:lnTo>
                  <a:lnTo>
                    <a:pt x="524" y="197"/>
                  </a:lnTo>
                  <a:lnTo>
                    <a:pt x="523" y="198"/>
                  </a:lnTo>
                  <a:lnTo>
                    <a:pt x="520" y="198"/>
                  </a:lnTo>
                  <a:lnTo>
                    <a:pt x="520" y="197"/>
                  </a:lnTo>
                  <a:lnTo>
                    <a:pt x="519" y="197"/>
                  </a:lnTo>
                  <a:lnTo>
                    <a:pt x="519" y="195"/>
                  </a:lnTo>
                  <a:lnTo>
                    <a:pt x="517" y="192"/>
                  </a:lnTo>
                  <a:lnTo>
                    <a:pt x="517" y="191"/>
                  </a:lnTo>
                  <a:lnTo>
                    <a:pt x="516" y="188"/>
                  </a:lnTo>
                  <a:lnTo>
                    <a:pt x="514" y="187"/>
                  </a:lnTo>
                  <a:lnTo>
                    <a:pt x="516" y="189"/>
                  </a:lnTo>
                  <a:lnTo>
                    <a:pt x="516" y="192"/>
                  </a:lnTo>
                  <a:lnTo>
                    <a:pt x="519" y="201"/>
                  </a:lnTo>
                  <a:lnTo>
                    <a:pt x="519" y="202"/>
                  </a:lnTo>
                  <a:lnTo>
                    <a:pt x="520" y="205"/>
                  </a:lnTo>
                  <a:lnTo>
                    <a:pt x="520" y="209"/>
                  </a:lnTo>
                  <a:lnTo>
                    <a:pt x="519" y="214"/>
                  </a:lnTo>
                  <a:lnTo>
                    <a:pt x="513" y="214"/>
                  </a:lnTo>
                  <a:lnTo>
                    <a:pt x="510" y="212"/>
                  </a:lnTo>
                  <a:lnTo>
                    <a:pt x="509" y="212"/>
                  </a:lnTo>
                  <a:lnTo>
                    <a:pt x="504" y="217"/>
                  </a:lnTo>
                  <a:lnTo>
                    <a:pt x="497" y="217"/>
                  </a:lnTo>
                  <a:lnTo>
                    <a:pt x="493" y="212"/>
                  </a:lnTo>
                  <a:lnTo>
                    <a:pt x="491" y="209"/>
                  </a:lnTo>
                  <a:lnTo>
                    <a:pt x="490" y="209"/>
                  </a:lnTo>
                  <a:lnTo>
                    <a:pt x="490" y="207"/>
                  </a:lnTo>
                  <a:lnTo>
                    <a:pt x="484" y="207"/>
                  </a:lnTo>
                  <a:lnTo>
                    <a:pt x="480" y="205"/>
                  </a:lnTo>
                  <a:lnTo>
                    <a:pt x="474" y="205"/>
                  </a:lnTo>
                  <a:lnTo>
                    <a:pt x="470" y="204"/>
                  </a:lnTo>
                  <a:lnTo>
                    <a:pt x="469" y="204"/>
                  </a:lnTo>
                  <a:lnTo>
                    <a:pt x="467" y="202"/>
                  </a:lnTo>
                  <a:lnTo>
                    <a:pt x="464" y="202"/>
                  </a:lnTo>
                  <a:lnTo>
                    <a:pt x="461" y="199"/>
                  </a:lnTo>
                  <a:lnTo>
                    <a:pt x="460" y="197"/>
                  </a:lnTo>
                  <a:lnTo>
                    <a:pt x="460" y="192"/>
                  </a:lnTo>
                  <a:lnTo>
                    <a:pt x="461" y="188"/>
                  </a:lnTo>
                  <a:lnTo>
                    <a:pt x="461" y="182"/>
                  </a:lnTo>
                  <a:lnTo>
                    <a:pt x="460" y="182"/>
                  </a:lnTo>
                  <a:lnTo>
                    <a:pt x="457" y="181"/>
                  </a:lnTo>
                  <a:lnTo>
                    <a:pt x="450" y="174"/>
                  </a:lnTo>
                  <a:lnTo>
                    <a:pt x="450" y="172"/>
                  </a:lnTo>
                  <a:lnTo>
                    <a:pt x="451" y="171"/>
                  </a:lnTo>
                  <a:lnTo>
                    <a:pt x="451" y="169"/>
                  </a:lnTo>
                  <a:lnTo>
                    <a:pt x="453" y="169"/>
                  </a:lnTo>
                  <a:lnTo>
                    <a:pt x="456" y="166"/>
                  </a:lnTo>
                  <a:lnTo>
                    <a:pt x="457" y="166"/>
                  </a:lnTo>
                  <a:lnTo>
                    <a:pt x="457" y="165"/>
                  </a:lnTo>
                  <a:lnTo>
                    <a:pt x="456" y="164"/>
                  </a:lnTo>
                  <a:lnTo>
                    <a:pt x="451" y="164"/>
                  </a:lnTo>
                  <a:lnTo>
                    <a:pt x="451" y="162"/>
                  </a:lnTo>
                  <a:lnTo>
                    <a:pt x="450" y="162"/>
                  </a:lnTo>
                  <a:lnTo>
                    <a:pt x="450" y="161"/>
                  </a:lnTo>
                  <a:lnTo>
                    <a:pt x="448" y="161"/>
                  </a:lnTo>
                  <a:lnTo>
                    <a:pt x="448" y="159"/>
                  </a:lnTo>
                  <a:lnTo>
                    <a:pt x="447" y="158"/>
                  </a:lnTo>
                  <a:lnTo>
                    <a:pt x="447" y="156"/>
                  </a:lnTo>
                  <a:lnTo>
                    <a:pt x="448" y="155"/>
                  </a:lnTo>
                  <a:lnTo>
                    <a:pt x="448" y="154"/>
                  </a:lnTo>
                  <a:lnTo>
                    <a:pt x="450" y="152"/>
                  </a:lnTo>
                  <a:lnTo>
                    <a:pt x="450" y="149"/>
                  </a:lnTo>
                  <a:lnTo>
                    <a:pt x="451" y="148"/>
                  </a:lnTo>
                  <a:lnTo>
                    <a:pt x="453" y="145"/>
                  </a:lnTo>
                  <a:lnTo>
                    <a:pt x="453" y="141"/>
                  </a:lnTo>
                  <a:lnTo>
                    <a:pt x="456" y="135"/>
                  </a:lnTo>
                  <a:lnTo>
                    <a:pt x="457" y="131"/>
                  </a:lnTo>
                  <a:lnTo>
                    <a:pt x="460" y="128"/>
                  </a:lnTo>
                  <a:lnTo>
                    <a:pt x="461" y="128"/>
                  </a:lnTo>
                  <a:lnTo>
                    <a:pt x="463" y="126"/>
                  </a:lnTo>
                  <a:lnTo>
                    <a:pt x="464" y="126"/>
                  </a:lnTo>
                  <a:lnTo>
                    <a:pt x="466" y="128"/>
                  </a:lnTo>
                  <a:lnTo>
                    <a:pt x="469" y="128"/>
                  </a:lnTo>
                  <a:lnTo>
                    <a:pt x="470" y="129"/>
                  </a:lnTo>
                  <a:lnTo>
                    <a:pt x="470" y="131"/>
                  </a:lnTo>
                  <a:lnTo>
                    <a:pt x="471" y="132"/>
                  </a:lnTo>
                  <a:lnTo>
                    <a:pt x="486" y="132"/>
                  </a:lnTo>
                  <a:lnTo>
                    <a:pt x="486" y="133"/>
                  </a:lnTo>
                  <a:lnTo>
                    <a:pt x="487" y="133"/>
                  </a:lnTo>
                  <a:lnTo>
                    <a:pt x="493" y="139"/>
                  </a:lnTo>
                  <a:lnTo>
                    <a:pt x="496" y="141"/>
                  </a:lnTo>
                  <a:lnTo>
                    <a:pt x="499" y="141"/>
                  </a:lnTo>
                  <a:lnTo>
                    <a:pt x="500" y="142"/>
                  </a:lnTo>
                  <a:lnTo>
                    <a:pt x="503" y="144"/>
                  </a:lnTo>
                  <a:lnTo>
                    <a:pt x="509" y="144"/>
                  </a:lnTo>
                  <a:lnTo>
                    <a:pt x="509" y="139"/>
                  </a:lnTo>
                  <a:lnTo>
                    <a:pt x="507" y="138"/>
                  </a:lnTo>
                  <a:lnTo>
                    <a:pt x="507" y="136"/>
                  </a:lnTo>
                  <a:lnTo>
                    <a:pt x="506" y="136"/>
                  </a:lnTo>
                  <a:lnTo>
                    <a:pt x="506" y="135"/>
                  </a:lnTo>
                  <a:lnTo>
                    <a:pt x="503" y="133"/>
                  </a:lnTo>
                  <a:lnTo>
                    <a:pt x="502" y="133"/>
                  </a:lnTo>
                  <a:lnTo>
                    <a:pt x="500" y="132"/>
                  </a:lnTo>
                  <a:lnTo>
                    <a:pt x="497" y="131"/>
                  </a:lnTo>
                  <a:lnTo>
                    <a:pt x="497" y="122"/>
                  </a:lnTo>
                  <a:lnTo>
                    <a:pt x="499" y="122"/>
                  </a:lnTo>
                  <a:lnTo>
                    <a:pt x="499" y="121"/>
                  </a:lnTo>
                  <a:lnTo>
                    <a:pt x="497" y="121"/>
                  </a:lnTo>
                  <a:lnTo>
                    <a:pt x="497" y="116"/>
                  </a:lnTo>
                  <a:lnTo>
                    <a:pt x="496" y="115"/>
                  </a:lnTo>
                  <a:lnTo>
                    <a:pt x="496" y="112"/>
                  </a:lnTo>
                  <a:lnTo>
                    <a:pt x="497" y="111"/>
                  </a:lnTo>
                  <a:lnTo>
                    <a:pt x="497" y="109"/>
                  </a:lnTo>
                  <a:lnTo>
                    <a:pt x="504" y="109"/>
                  </a:lnTo>
                  <a:lnTo>
                    <a:pt x="506" y="111"/>
                  </a:lnTo>
                  <a:lnTo>
                    <a:pt x="523" y="116"/>
                  </a:lnTo>
                  <a:lnTo>
                    <a:pt x="526" y="115"/>
                  </a:lnTo>
                  <a:lnTo>
                    <a:pt x="527" y="115"/>
                  </a:lnTo>
                  <a:lnTo>
                    <a:pt x="532" y="111"/>
                  </a:lnTo>
                  <a:lnTo>
                    <a:pt x="533" y="108"/>
                  </a:lnTo>
                  <a:lnTo>
                    <a:pt x="537" y="103"/>
                  </a:lnTo>
                  <a:lnTo>
                    <a:pt x="539" y="103"/>
                  </a:lnTo>
                  <a:lnTo>
                    <a:pt x="543" y="102"/>
                  </a:lnTo>
                  <a:lnTo>
                    <a:pt x="552" y="102"/>
                  </a:lnTo>
                  <a:lnTo>
                    <a:pt x="557" y="105"/>
                  </a:lnTo>
                  <a:lnTo>
                    <a:pt x="560" y="103"/>
                  </a:lnTo>
                  <a:lnTo>
                    <a:pt x="562" y="103"/>
                  </a:lnTo>
                  <a:lnTo>
                    <a:pt x="563" y="102"/>
                  </a:lnTo>
                  <a:lnTo>
                    <a:pt x="566" y="101"/>
                  </a:lnTo>
                  <a:close/>
                  <a:moveTo>
                    <a:pt x="1003" y="95"/>
                  </a:moveTo>
                  <a:lnTo>
                    <a:pt x="1005" y="96"/>
                  </a:lnTo>
                  <a:lnTo>
                    <a:pt x="1006" y="96"/>
                  </a:lnTo>
                  <a:lnTo>
                    <a:pt x="1006" y="103"/>
                  </a:lnTo>
                  <a:lnTo>
                    <a:pt x="1005" y="105"/>
                  </a:lnTo>
                  <a:lnTo>
                    <a:pt x="1000" y="105"/>
                  </a:lnTo>
                  <a:lnTo>
                    <a:pt x="1000" y="103"/>
                  </a:lnTo>
                  <a:lnTo>
                    <a:pt x="999" y="102"/>
                  </a:lnTo>
                  <a:lnTo>
                    <a:pt x="999" y="99"/>
                  </a:lnTo>
                  <a:lnTo>
                    <a:pt x="1000" y="96"/>
                  </a:lnTo>
                  <a:lnTo>
                    <a:pt x="1002" y="96"/>
                  </a:lnTo>
                  <a:lnTo>
                    <a:pt x="1003" y="95"/>
                  </a:lnTo>
                  <a:close/>
                  <a:moveTo>
                    <a:pt x="989" y="89"/>
                  </a:moveTo>
                  <a:lnTo>
                    <a:pt x="990" y="89"/>
                  </a:lnTo>
                  <a:lnTo>
                    <a:pt x="993" y="92"/>
                  </a:lnTo>
                  <a:lnTo>
                    <a:pt x="993" y="95"/>
                  </a:lnTo>
                  <a:lnTo>
                    <a:pt x="992" y="98"/>
                  </a:lnTo>
                  <a:lnTo>
                    <a:pt x="987" y="98"/>
                  </a:lnTo>
                  <a:lnTo>
                    <a:pt x="986" y="96"/>
                  </a:lnTo>
                  <a:lnTo>
                    <a:pt x="986" y="90"/>
                  </a:lnTo>
                  <a:lnTo>
                    <a:pt x="987" y="90"/>
                  </a:lnTo>
                  <a:lnTo>
                    <a:pt x="989" y="89"/>
                  </a:lnTo>
                  <a:close/>
                  <a:moveTo>
                    <a:pt x="1016" y="85"/>
                  </a:moveTo>
                  <a:lnTo>
                    <a:pt x="1020" y="85"/>
                  </a:lnTo>
                  <a:lnTo>
                    <a:pt x="1020" y="86"/>
                  </a:lnTo>
                  <a:lnTo>
                    <a:pt x="1022" y="86"/>
                  </a:lnTo>
                  <a:lnTo>
                    <a:pt x="1022" y="92"/>
                  </a:lnTo>
                  <a:lnTo>
                    <a:pt x="1020" y="92"/>
                  </a:lnTo>
                  <a:lnTo>
                    <a:pt x="1019" y="93"/>
                  </a:lnTo>
                  <a:lnTo>
                    <a:pt x="1016" y="93"/>
                  </a:lnTo>
                  <a:lnTo>
                    <a:pt x="1015" y="92"/>
                  </a:lnTo>
                  <a:lnTo>
                    <a:pt x="1015" y="86"/>
                  </a:lnTo>
                  <a:lnTo>
                    <a:pt x="1016" y="85"/>
                  </a:lnTo>
                  <a:close/>
                  <a:moveTo>
                    <a:pt x="659" y="63"/>
                  </a:moveTo>
                  <a:lnTo>
                    <a:pt x="661" y="65"/>
                  </a:lnTo>
                  <a:lnTo>
                    <a:pt x="662" y="65"/>
                  </a:lnTo>
                  <a:lnTo>
                    <a:pt x="663" y="68"/>
                  </a:lnTo>
                  <a:lnTo>
                    <a:pt x="665" y="68"/>
                  </a:lnTo>
                  <a:lnTo>
                    <a:pt x="665" y="80"/>
                  </a:lnTo>
                  <a:lnTo>
                    <a:pt x="663" y="83"/>
                  </a:lnTo>
                  <a:lnTo>
                    <a:pt x="662" y="85"/>
                  </a:lnTo>
                  <a:lnTo>
                    <a:pt x="659" y="90"/>
                  </a:lnTo>
                  <a:lnTo>
                    <a:pt x="658" y="92"/>
                  </a:lnTo>
                  <a:lnTo>
                    <a:pt x="656" y="95"/>
                  </a:lnTo>
                  <a:lnTo>
                    <a:pt x="652" y="99"/>
                  </a:lnTo>
                  <a:lnTo>
                    <a:pt x="649" y="103"/>
                  </a:lnTo>
                  <a:lnTo>
                    <a:pt x="645" y="106"/>
                  </a:lnTo>
                  <a:lnTo>
                    <a:pt x="641" y="111"/>
                  </a:lnTo>
                  <a:lnTo>
                    <a:pt x="639" y="111"/>
                  </a:lnTo>
                  <a:lnTo>
                    <a:pt x="639" y="112"/>
                  </a:lnTo>
                  <a:lnTo>
                    <a:pt x="636" y="112"/>
                  </a:lnTo>
                  <a:lnTo>
                    <a:pt x="636" y="111"/>
                  </a:lnTo>
                  <a:lnTo>
                    <a:pt x="633" y="111"/>
                  </a:lnTo>
                  <a:lnTo>
                    <a:pt x="632" y="109"/>
                  </a:lnTo>
                  <a:lnTo>
                    <a:pt x="629" y="108"/>
                  </a:lnTo>
                  <a:lnTo>
                    <a:pt x="628" y="106"/>
                  </a:lnTo>
                  <a:lnTo>
                    <a:pt x="626" y="106"/>
                  </a:lnTo>
                  <a:lnTo>
                    <a:pt x="622" y="108"/>
                  </a:lnTo>
                  <a:lnTo>
                    <a:pt x="616" y="111"/>
                  </a:lnTo>
                  <a:lnTo>
                    <a:pt x="610" y="111"/>
                  </a:lnTo>
                  <a:lnTo>
                    <a:pt x="609" y="112"/>
                  </a:lnTo>
                  <a:lnTo>
                    <a:pt x="598" y="112"/>
                  </a:lnTo>
                  <a:lnTo>
                    <a:pt x="596" y="111"/>
                  </a:lnTo>
                  <a:lnTo>
                    <a:pt x="593" y="111"/>
                  </a:lnTo>
                  <a:lnTo>
                    <a:pt x="593" y="109"/>
                  </a:lnTo>
                  <a:lnTo>
                    <a:pt x="592" y="109"/>
                  </a:lnTo>
                  <a:lnTo>
                    <a:pt x="586" y="103"/>
                  </a:lnTo>
                  <a:lnTo>
                    <a:pt x="586" y="102"/>
                  </a:lnTo>
                  <a:lnTo>
                    <a:pt x="585" y="99"/>
                  </a:lnTo>
                  <a:lnTo>
                    <a:pt x="585" y="96"/>
                  </a:lnTo>
                  <a:lnTo>
                    <a:pt x="586" y="93"/>
                  </a:lnTo>
                  <a:lnTo>
                    <a:pt x="588" y="92"/>
                  </a:lnTo>
                  <a:lnTo>
                    <a:pt x="590" y="92"/>
                  </a:lnTo>
                  <a:lnTo>
                    <a:pt x="592" y="93"/>
                  </a:lnTo>
                  <a:lnTo>
                    <a:pt x="595" y="95"/>
                  </a:lnTo>
                  <a:lnTo>
                    <a:pt x="596" y="96"/>
                  </a:lnTo>
                  <a:lnTo>
                    <a:pt x="596" y="93"/>
                  </a:lnTo>
                  <a:lnTo>
                    <a:pt x="598" y="89"/>
                  </a:lnTo>
                  <a:lnTo>
                    <a:pt x="600" y="86"/>
                  </a:lnTo>
                  <a:lnTo>
                    <a:pt x="600" y="85"/>
                  </a:lnTo>
                  <a:lnTo>
                    <a:pt x="602" y="82"/>
                  </a:lnTo>
                  <a:lnTo>
                    <a:pt x="603" y="82"/>
                  </a:lnTo>
                  <a:lnTo>
                    <a:pt x="603" y="80"/>
                  </a:lnTo>
                  <a:lnTo>
                    <a:pt x="605" y="80"/>
                  </a:lnTo>
                  <a:lnTo>
                    <a:pt x="606" y="79"/>
                  </a:lnTo>
                  <a:lnTo>
                    <a:pt x="615" y="79"/>
                  </a:lnTo>
                  <a:lnTo>
                    <a:pt x="615" y="80"/>
                  </a:lnTo>
                  <a:lnTo>
                    <a:pt x="616" y="80"/>
                  </a:lnTo>
                  <a:lnTo>
                    <a:pt x="619" y="82"/>
                  </a:lnTo>
                  <a:lnTo>
                    <a:pt x="626" y="82"/>
                  </a:lnTo>
                  <a:lnTo>
                    <a:pt x="638" y="70"/>
                  </a:lnTo>
                  <a:lnTo>
                    <a:pt x="639" y="70"/>
                  </a:lnTo>
                  <a:lnTo>
                    <a:pt x="641" y="69"/>
                  </a:lnTo>
                  <a:lnTo>
                    <a:pt x="645" y="69"/>
                  </a:lnTo>
                  <a:lnTo>
                    <a:pt x="645" y="70"/>
                  </a:lnTo>
                  <a:lnTo>
                    <a:pt x="651" y="70"/>
                  </a:lnTo>
                  <a:lnTo>
                    <a:pt x="653" y="69"/>
                  </a:lnTo>
                  <a:lnTo>
                    <a:pt x="655" y="66"/>
                  </a:lnTo>
                  <a:lnTo>
                    <a:pt x="658" y="65"/>
                  </a:lnTo>
                  <a:lnTo>
                    <a:pt x="659" y="63"/>
                  </a:lnTo>
                  <a:close/>
                  <a:moveTo>
                    <a:pt x="569" y="0"/>
                  </a:moveTo>
                  <a:lnTo>
                    <a:pt x="572" y="0"/>
                  </a:lnTo>
                  <a:lnTo>
                    <a:pt x="572" y="2"/>
                  </a:lnTo>
                  <a:lnTo>
                    <a:pt x="573" y="2"/>
                  </a:lnTo>
                  <a:lnTo>
                    <a:pt x="576" y="4"/>
                  </a:lnTo>
                  <a:lnTo>
                    <a:pt x="576" y="6"/>
                  </a:lnTo>
                  <a:lnTo>
                    <a:pt x="577" y="6"/>
                  </a:lnTo>
                  <a:lnTo>
                    <a:pt x="577" y="12"/>
                  </a:lnTo>
                  <a:lnTo>
                    <a:pt x="570" y="19"/>
                  </a:lnTo>
                  <a:lnTo>
                    <a:pt x="565" y="19"/>
                  </a:lnTo>
                  <a:lnTo>
                    <a:pt x="565" y="17"/>
                  </a:lnTo>
                  <a:lnTo>
                    <a:pt x="562" y="17"/>
                  </a:lnTo>
                  <a:lnTo>
                    <a:pt x="562" y="13"/>
                  </a:lnTo>
                  <a:lnTo>
                    <a:pt x="563" y="10"/>
                  </a:lnTo>
                  <a:lnTo>
                    <a:pt x="563" y="6"/>
                  </a:lnTo>
                  <a:lnTo>
                    <a:pt x="565" y="6"/>
                  </a:lnTo>
                  <a:lnTo>
                    <a:pt x="565" y="3"/>
                  </a:lnTo>
                  <a:lnTo>
                    <a:pt x="566" y="3"/>
                  </a:lnTo>
                  <a:lnTo>
                    <a:pt x="567" y="2"/>
                  </a:lnTo>
                  <a:lnTo>
                    <a:pt x="569" y="2"/>
                  </a:lnTo>
                  <a:lnTo>
                    <a:pt x="569" y="0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9525">
              <a:solidFill>
                <a:srgbClr val="DEEBF7"/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prstClr val="white"/>
                </a:solidFill>
              </a:endParaRPr>
            </a:p>
          </p:txBody>
        </p:sp>
        <p:sp>
          <p:nvSpPr>
            <p:cNvPr id="171" name="Freeform 168"/>
            <p:cNvSpPr>
              <a:spLocks/>
            </p:cNvSpPr>
            <p:nvPr/>
          </p:nvSpPr>
          <p:spPr bwMode="auto">
            <a:xfrm>
              <a:off x="1466225" y="3255442"/>
              <a:ext cx="210431" cy="279836"/>
            </a:xfrm>
            <a:custGeom>
              <a:avLst/>
              <a:gdLst/>
              <a:ahLst/>
              <a:cxnLst>
                <a:cxn ang="0">
                  <a:pos x="32" y="2"/>
                </a:cxn>
                <a:cxn ang="0">
                  <a:pos x="40" y="8"/>
                </a:cxn>
                <a:cxn ang="0">
                  <a:pos x="50" y="6"/>
                </a:cxn>
                <a:cxn ang="0">
                  <a:pos x="60" y="2"/>
                </a:cxn>
                <a:cxn ang="0">
                  <a:pos x="66" y="0"/>
                </a:cxn>
                <a:cxn ang="0">
                  <a:pos x="69" y="9"/>
                </a:cxn>
                <a:cxn ang="0">
                  <a:pos x="66" y="22"/>
                </a:cxn>
                <a:cxn ang="0">
                  <a:pos x="72" y="31"/>
                </a:cxn>
                <a:cxn ang="0">
                  <a:pos x="79" y="32"/>
                </a:cxn>
                <a:cxn ang="0">
                  <a:pos x="89" y="33"/>
                </a:cxn>
                <a:cxn ang="0">
                  <a:pos x="99" y="39"/>
                </a:cxn>
                <a:cxn ang="0">
                  <a:pos x="112" y="43"/>
                </a:cxn>
                <a:cxn ang="0">
                  <a:pos x="116" y="49"/>
                </a:cxn>
                <a:cxn ang="0">
                  <a:pos x="125" y="51"/>
                </a:cxn>
                <a:cxn ang="0">
                  <a:pos x="129" y="48"/>
                </a:cxn>
                <a:cxn ang="0">
                  <a:pos x="135" y="49"/>
                </a:cxn>
                <a:cxn ang="0">
                  <a:pos x="136" y="61"/>
                </a:cxn>
                <a:cxn ang="0">
                  <a:pos x="135" y="66"/>
                </a:cxn>
                <a:cxn ang="0">
                  <a:pos x="135" y="71"/>
                </a:cxn>
                <a:cxn ang="0">
                  <a:pos x="133" y="75"/>
                </a:cxn>
                <a:cxn ang="0">
                  <a:pos x="122" y="81"/>
                </a:cxn>
                <a:cxn ang="0">
                  <a:pos x="115" y="85"/>
                </a:cxn>
                <a:cxn ang="0">
                  <a:pos x="109" y="92"/>
                </a:cxn>
                <a:cxn ang="0">
                  <a:pos x="108" y="99"/>
                </a:cxn>
                <a:cxn ang="0">
                  <a:pos x="105" y="109"/>
                </a:cxn>
                <a:cxn ang="0">
                  <a:pos x="101" y="115"/>
                </a:cxn>
                <a:cxn ang="0">
                  <a:pos x="99" y="134"/>
                </a:cxn>
                <a:cxn ang="0">
                  <a:pos x="106" y="144"/>
                </a:cxn>
                <a:cxn ang="0">
                  <a:pos x="112" y="142"/>
                </a:cxn>
                <a:cxn ang="0">
                  <a:pos x="119" y="141"/>
                </a:cxn>
                <a:cxn ang="0">
                  <a:pos x="121" y="147"/>
                </a:cxn>
                <a:cxn ang="0">
                  <a:pos x="119" y="152"/>
                </a:cxn>
                <a:cxn ang="0">
                  <a:pos x="121" y="162"/>
                </a:cxn>
                <a:cxn ang="0">
                  <a:pos x="115" y="175"/>
                </a:cxn>
                <a:cxn ang="0">
                  <a:pos x="103" y="170"/>
                </a:cxn>
                <a:cxn ang="0">
                  <a:pos x="96" y="168"/>
                </a:cxn>
                <a:cxn ang="0">
                  <a:pos x="89" y="174"/>
                </a:cxn>
                <a:cxn ang="0">
                  <a:pos x="72" y="172"/>
                </a:cxn>
                <a:cxn ang="0">
                  <a:pos x="53" y="161"/>
                </a:cxn>
                <a:cxn ang="0">
                  <a:pos x="43" y="162"/>
                </a:cxn>
                <a:cxn ang="0">
                  <a:pos x="42" y="168"/>
                </a:cxn>
                <a:cxn ang="0">
                  <a:pos x="37" y="174"/>
                </a:cxn>
                <a:cxn ang="0">
                  <a:pos x="29" y="172"/>
                </a:cxn>
                <a:cxn ang="0">
                  <a:pos x="22" y="167"/>
                </a:cxn>
                <a:cxn ang="0">
                  <a:pos x="32" y="154"/>
                </a:cxn>
                <a:cxn ang="0">
                  <a:pos x="33" y="145"/>
                </a:cxn>
                <a:cxn ang="0">
                  <a:pos x="13" y="118"/>
                </a:cxn>
                <a:cxn ang="0">
                  <a:pos x="35" y="82"/>
                </a:cxn>
                <a:cxn ang="0">
                  <a:pos x="32" y="71"/>
                </a:cxn>
                <a:cxn ang="0">
                  <a:pos x="22" y="64"/>
                </a:cxn>
                <a:cxn ang="0">
                  <a:pos x="14" y="61"/>
                </a:cxn>
                <a:cxn ang="0">
                  <a:pos x="9" y="52"/>
                </a:cxn>
                <a:cxn ang="0">
                  <a:pos x="10" y="45"/>
                </a:cxn>
                <a:cxn ang="0">
                  <a:pos x="7" y="39"/>
                </a:cxn>
                <a:cxn ang="0">
                  <a:pos x="0" y="38"/>
                </a:cxn>
                <a:cxn ang="0">
                  <a:pos x="3" y="28"/>
                </a:cxn>
                <a:cxn ang="0">
                  <a:pos x="10" y="22"/>
                </a:cxn>
                <a:cxn ang="0">
                  <a:pos x="25" y="18"/>
                </a:cxn>
                <a:cxn ang="0">
                  <a:pos x="29" y="12"/>
                </a:cxn>
              </a:cxnLst>
              <a:rect l="0" t="0" r="r" b="b"/>
              <a:pathLst>
                <a:path w="136" h="175">
                  <a:moveTo>
                    <a:pt x="29" y="0"/>
                  </a:moveTo>
                  <a:lnTo>
                    <a:pt x="32" y="2"/>
                  </a:lnTo>
                  <a:lnTo>
                    <a:pt x="35" y="5"/>
                  </a:lnTo>
                  <a:lnTo>
                    <a:pt x="40" y="8"/>
                  </a:lnTo>
                  <a:lnTo>
                    <a:pt x="45" y="8"/>
                  </a:lnTo>
                  <a:lnTo>
                    <a:pt x="50" y="6"/>
                  </a:lnTo>
                  <a:lnTo>
                    <a:pt x="55" y="5"/>
                  </a:lnTo>
                  <a:lnTo>
                    <a:pt x="60" y="2"/>
                  </a:lnTo>
                  <a:lnTo>
                    <a:pt x="62" y="0"/>
                  </a:lnTo>
                  <a:lnTo>
                    <a:pt x="66" y="0"/>
                  </a:lnTo>
                  <a:lnTo>
                    <a:pt x="69" y="3"/>
                  </a:lnTo>
                  <a:lnTo>
                    <a:pt x="69" y="9"/>
                  </a:lnTo>
                  <a:lnTo>
                    <a:pt x="66" y="15"/>
                  </a:lnTo>
                  <a:lnTo>
                    <a:pt x="66" y="22"/>
                  </a:lnTo>
                  <a:lnTo>
                    <a:pt x="68" y="28"/>
                  </a:lnTo>
                  <a:lnTo>
                    <a:pt x="72" y="31"/>
                  </a:lnTo>
                  <a:lnTo>
                    <a:pt x="75" y="31"/>
                  </a:lnTo>
                  <a:lnTo>
                    <a:pt x="79" y="32"/>
                  </a:lnTo>
                  <a:lnTo>
                    <a:pt x="86" y="32"/>
                  </a:lnTo>
                  <a:lnTo>
                    <a:pt x="89" y="33"/>
                  </a:lnTo>
                  <a:lnTo>
                    <a:pt x="93" y="36"/>
                  </a:lnTo>
                  <a:lnTo>
                    <a:pt x="99" y="39"/>
                  </a:lnTo>
                  <a:lnTo>
                    <a:pt x="109" y="42"/>
                  </a:lnTo>
                  <a:lnTo>
                    <a:pt x="112" y="43"/>
                  </a:lnTo>
                  <a:lnTo>
                    <a:pt x="115" y="46"/>
                  </a:lnTo>
                  <a:lnTo>
                    <a:pt x="116" y="49"/>
                  </a:lnTo>
                  <a:lnTo>
                    <a:pt x="119" y="51"/>
                  </a:lnTo>
                  <a:lnTo>
                    <a:pt x="125" y="51"/>
                  </a:lnTo>
                  <a:lnTo>
                    <a:pt x="126" y="49"/>
                  </a:lnTo>
                  <a:lnTo>
                    <a:pt x="129" y="48"/>
                  </a:lnTo>
                  <a:lnTo>
                    <a:pt x="132" y="48"/>
                  </a:lnTo>
                  <a:lnTo>
                    <a:pt x="135" y="49"/>
                  </a:lnTo>
                  <a:lnTo>
                    <a:pt x="136" y="51"/>
                  </a:lnTo>
                  <a:lnTo>
                    <a:pt x="136" y="61"/>
                  </a:lnTo>
                  <a:lnTo>
                    <a:pt x="135" y="64"/>
                  </a:lnTo>
                  <a:lnTo>
                    <a:pt x="135" y="66"/>
                  </a:lnTo>
                  <a:lnTo>
                    <a:pt x="136" y="68"/>
                  </a:lnTo>
                  <a:lnTo>
                    <a:pt x="135" y="71"/>
                  </a:lnTo>
                  <a:lnTo>
                    <a:pt x="135" y="72"/>
                  </a:lnTo>
                  <a:lnTo>
                    <a:pt x="133" y="75"/>
                  </a:lnTo>
                  <a:lnTo>
                    <a:pt x="131" y="78"/>
                  </a:lnTo>
                  <a:lnTo>
                    <a:pt x="122" y="81"/>
                  </a:lnTo>
                  <a:lnTo>
                    <a:pt x="118" y="84"/>
                  </a:lnTo>
                  <a:lnTo>
                    <a:pt x="115" y="85"/>
                  </a:lnTo>
                  <a:lnTo>
                    <a:pt x="112" y="89"/>
                  </a:lnTo>
                  <a:lnTo>
                    <a:pt x="109" y="92"/>
                  </a:lnTo>
                  <a:lnTo>
                    <a:pt x="109" y="95"/>
                  </a:lnTo>
                  <a:lnTo>
                    <a:pt x="108" y="99"/>
                  </a:lnTo>
                  <a:lnTo>
                    <a:pt x="108" y="107"/>
                  </a:lnTo>
                  <a:lnTo>
                    <a:pt x="105" y="109"/>
                  </a:lnTo>
                  <a:lnTo>
                    <a:pt x="103" y="112"/>
                  </a:lnTo>
                  <a:lnTo>
                    <a:pt x="101" y="115"/>
                  </a:lnTo>
                  <a:lnTo>
                    <a:pt x="99" y="118"/>
                  </a:lnTo>
                  <a:lnTo>
                    <a:pt x="99" y="134"/>
                  </a:lnTo>
                  <a:lnTo>
                    <a:pt x="103" y="142"/>
                  </a:lnTo>
                  <a:lnTo>
                    <a:pt x="106" y="144"/>
                  </a:lnTo>
                  <a:lnTo>
                    <a:pt x="111" y="144"/>
                  </a:lnTo>
                  <a:lnTo>
                    <a:pt x="112" y="142"/>
                  </a:lnTo>
                  <a:lnTo>
                    <a:pt x="115" y="141"/>
                  </a:lnTo>
                  <a:lnTo>
                    <a:pt x="119" y="141"/>
                  </a:lnTo>
                  <a:lnTo>
                    <a:pt x="121" y="142"/>
                  </a:lnTo>
                  <a:lnTo>
                    <a:pt x="121" y="147"/>
                  </a:lnTo>
                  <a:lnTo>
                    <a:pt x="119" y="148"/>
                  </a:lnTo>
                  <a:lnTo>
                    <a:pt x="119" y="152"/>
                  </a:lnTo>
                  <a:lnTo>
                    <a:pt x="121" y="157"/>
                  </a:lnTo>
                  <a:lnTo>
                    <a:pt x="121" y="162"/>
                  </a:lnTo>
                  <a:lnTo>
                    <a:pt x="118" y="171"/>
                  </a:lnTo>
                  <a:lnTo>
                    <a:pt x="115" y="175"/>
                  </a:lnTo>
                  <a:lnTo>
                    <a:pt x="112" y="172"/>
                  </a:lnTo>
                  <a:lnTo>
                    <a:pt x="103" y="170"/>
                  </a:lnTo>
                  <a:lnTo>
                    <a:pt x="101" y="168"/>
                  </a:lnTo>
                  <a:lnTo>
                    <a:pt x="96" y="168"/>
                  </a:lnTo>
                  <a:lnTo>
                    <a:pt x="92" y="172"/>
                  </a:lnTo>
                  <a:lnTo>
                    <a:pt x="89" y="174"/>
                  </a:lnTo>
                  <a:lnTo>
                    <a:pt x="85" y="174"/>
                  </a:lnTo>
                  <a:lnTo>
                    <a:pt x="72" y="172"/>
                  </a:lnTo>
                  <a:lnTo>
                    <a:pt x="58" y="165"/>
                  </a:lnTo>
                  <a:lnTo>
                    <a:pt x="53" y="161"/>
                  </a:lnTo>
                  <a:lnTo>
                    <a:pt x="46" y="160"/>
                  </a:lnTo>
                  <a:lnTo>
                    <a:pt x="43" y="162"/>
                  </a:lnTo>
                  <a:lnTo>
                    <a:pt x="42" y="165"/>
                  </a:lnTo>
                  <a:lnTo>
                    <a:pt x="42" y="168"/>
                  </a:lnTo>
                  <a:lnTo>
                    <a:pt x="40" y="171"/>
                  </a:lnTo>
                  <a:lnTo>
                    <a:pt x="37" y="174"/>
                  </a:lnTo>
                  <a:lnTo>
                    <a:pt x="33" y="174"/>
                  </a:lnTo>
                  <a:lnTo>
                    <a:pt x="29" y="172"/>
                  </a:lnTo>
                  <a:lnTo>
                    <a:pt x="26" y="170"/>
                  </a:lnTo>
                  <a:lnTo>
                    <a:pt x="22" y="167"/>
                  </a:lnTo>
                  <a:lnTo>
                    <a:pt x="23" y="167"/>
                  </a:lnTo>
                  <a:lnTo>
                    <a:pt x="32" y="154"/>
                  </a:lnTo>
                  <a:lnTo>
                    <a:pt x="33" y="150"/>
                  </a:lnTo>
                  <a:lnTo>
                    <a:pt x="33" y="145"/>
                  </a:lnTo>
                  <a:lnTo>
                    <a:pt x="25" y="131"/>
                  </a:lnTo>
                  <a:lnTo>
                    <a:pt x="13" y="118"/>
                  </a:lnTo>
                  <a:lnTo>
                    <a:pt x="22" y="101"/>
                  </a:lnTo>
                  <a:lnTo>
                    <a:pt x="35" y="82"/>
                  </a:lnTo>
                  <a:lnTo>
                    <a:pt x="35" y="79"/>
                  </a:lnTo>
                  <a:lnTo>
                    <a:pt x="32" y="71"/>
                  </a:lnTo>
                  <a:lnTo>
                    <a:pt x="26" y="65"/>
                  </a:lnTo>
                  <a:lnTo>
                    <a:pt x="22" y="64"/>
                  </a:lnTo>
                  <a:lnTo>
                    <a:pt x="19" y="62"/>
                  </a:lnTo>
                  <a:lnTo>
                    <a:pt x="14" y="61"/>
                  </a:lnTo>
                  <a:lnTo>
                    <a:pt x="12" y="58"/>
                  </a:lnTo>
                  <a:lnTo>
                    <a:pt x="9" y="52"/>
                  </a:lnTo>
                  <a:lnTo>
                    <a:pt x="9" y="48"/>
                  </a:lnTo>
                  <a:lnTo>
                    <a:pt x="10" y="45"/>
                  </a:lnTo>
                  <a:lnTo>
                    <a:pt x="10" y="42"/>
                  </a:lnTo>
                  <a:lnTo>
                    <a:pt x="7" y="39"/>
                  </a:lnTo>
                  <a:lnTo>
                    <a:pt x="4" y="38"/>
                  </a:lnTo>
                  <a:lnTo>
                    <a:pt x="0" y="38"/>
                  </a:lnTo>
                  <a:lnTo>
                    <a:pt x="0" y="32"/>
                  </a:lnTo>
                  <a:lnTo>
                    <a:pt x="3" y="28"/>
                  </a:lnTo>
                  <a:lnTo>
                    <a:pt x="6" y="25"/>
                  </a:lnTo>
                  <a:lnTo>
                    <a:pt x="10" y="22"/>
                  </a:lnTo>
                  <a:lnTo>
                    <a:pt x="16" y="21"/>
                  </a:lnTo>
                  <a:lnTo>
                    <a:pt x="25" y="18"/>
                  </a:lnTo>
                  <a:lnTo>
                    <a:pt x="27" y="15"/>
                  </a:lnTo>
                  <a:lnTo>
                    <a:pt x="29" y="12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9DA8BE"/>
            </a:solidFill>
            <a:ln w="9525">
              <a:solidFill>
                <a:srgbClr val="DEEBF7"/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prstClr val="white"/>
                </a:solidFill>
              </a:endParaRPr>
            </a:p>
          </p:txBody>
        </p:sp>
        <p:grpSp>
          <p:nvGrpSpPr>
            <p:cNvPr id="172" name="Группа 431"/>
            <p:cNvGrpSpPr/>
            <p:nvPr/>
          </p:nvGrpSpPr>
          <p:grpSpPr>
            <a:xfrm>
              <a:off x="2003133" y="2574566"/>
              <a:ext cx="1811871" cy="908266"/>
              <a:chOff x="2597150" y="1778000"/>
              <a:chExt cx="1858962" cy="901701"/>
            </a:xfrm>
            <a:solidFill>
              <a:schemeClr val="bg1"/>
            </a:solidFill>
          </p:grpSpPr>
          <p:sp>
            <p:nvSpPr>
              <p:cNvPr id="176" name="Freeform 538"/>
              <p:cNvSpPr>
                <a:spLocks/>
              </p:cNvSpPr>
              <p:nvPr/>
            </p:nvSpPr>
            <p:spPr bwMode="auto">
              <a:xfrm>
                <a:off x="2597150" y="2014538"/>
                <a:ext cx="720725" cy="665163"/>
              </a:xfrm>
              <a:custGeom>
                <a:avLst/>
                <a:gdLst/>
                <a:ahLst/>
                <a:cxnLst>
                  <a:cxn ang="0">
                    <a:pos x="200" y="19"/>
                  </a:cxn>
                  <a:cxn ang="0">
                    <a:pos x="200" y="42"/>
                  </a:cxn>
                  <a:cxn ang="0">
                    <a:pos x="187" y="46"/>
                  </a:cxn>
                  <a:cxn ang="0">
                    <a:pos x="205" y="55"/>
                  </a:cxn>
                  <a:cxn ang="0">
                    <a:pos x="229" y="88"/>
                  </a:cxn>
                  <a:cxn ang="0">
                    <a:pos x="250" y="52"/>
                  </a:cxn>
                  <a:cxn ang="0">
                    <a:pos x="305" y="55"/>
                  </a:cxn>
                  <a:cxn ang="0">
                    <a:pos x="349" y="63"/>
                  </a:cxn>
                  <a:cxn ang="0">
                    <a:pos x="361" y="78"/>
                  </a:cxn>
                  <a:cxn ang="0">
                    <a:pos x="352" y="96"/>
                  </a:cxn>
                  <a:cxn ang="0">
                    <a:pos x="362" y="104"/>
                  </a:cxn>
                  <a:cxn ang="0">
                    <a:pos x="388" y="138"/>
                  </a:cxn>
                  <a:cxn ang="0">
                    <a:pos x="411" y="180"/>
                  </a:cxn>
                  <a:cxn ang="0">
                    <a:pos x="420" y="172"/>
                  </a:cxn>
                  <a:cxn ang="0">
                    <a:pos x="444" y="200"/>
                  </a:cxn>
                  <a:cxn ang="0">
                    <a:pos x="420" y="248"/>
                  </a:cxn>
                  <a:cxn ang="0">
                    <a:pos x="421" y="280"/>
                  </a:cxn>
                  <a:cxn ang="0">
                    <a:pos x="400" y="277"/>
                  </a:cxn>
                  <a:cxn ang="0">
                    <a:pos x="351" y="264"/>
                  </a:cxn>
                  <a:cxn ang="0">
                    <a:pos x="345" y="244"/>
                  </a:cxn>
                  <a:cxn ang="0">
                    <a:pos x="302" y="207"/>
                  </a:cxn>
                  <a:cxn ang="0">
                    <a:pos x="289" y="215"/>
                  </a:cxn>
                  <a:cxn ang="0">
                    <a:pos x="298" y="263"/>
                  </a:cxn>
                  <a:cxn ang="0">
                    <a:pos x="288" y="294"/>
                  </a:cxn>
                  <a:cxn ang="0">
                    <a:pos x="261" y="317"/>
                  </a:cxn>
                  <a:cxn ang="0">
                    <a:pos x="248" y="333"/>
                  </a:cxn>
                  <a:cxn ang="0">
                    <a:pos x="259" y="337"/>
                  </a:cxn>
                  <a:cxn ang="0">
                    <a:pos x="278" y="340"/>
                  </a:cxn>
                  <a:cxn ang="0">
                    <a:pos x="292" y="340"/>
                  </a:cxn>
                  <a:cxn ang="0">
                    <a:pos x="314" y="363"/>
                  </a:cxn>
                  <a:cxn ang="0">
                    <a:pos x="259" y="395"/>
                  </a:cxn>
                  <a:cxn ang="0">
                    <a:pos x="250" y="416"/>
                  </a:cxn>
                  <a:cxn ang="0">
                    <a:pos x="226" y="410"/>
                  </a:cxn>
                  <a:cxn ang="0">
                    <a:pos x="199" y="410"/>
                  </a:cxn>
                  <a:cxn ang="0">
                    <a:pos x="180" y="383"/>
                  </a:cxn>
                  <a:cxn ang="0">
                    <a:pos x="154" y="364"/>
                  </a:cxn>
                  <a:cxn ang="0">
                    <a:pos x="157" y="342"/>
                  </a:cxn>
                  <a:cxn ang="0">
                    <a:pos x="133" y="343"/>
                  </a:cxn>
                  <a:cxn ang="0">
                    <a:pos x="117" y="314"/>
                  </a:cxn>
                  <a:cxn ang="0">
                    <a:pos x="86" y="293"/>
                  </a:cxn>
                  <a:cxn ang="0">
                    <a:pos x="68" y="271"/>
                  </a:cxn>
                  <a:cxn ang="0">
                    <a:pos x="38" y="254"/>
                  </a:cxn>
                  <a:cxn ang="0">
                    <a:pos x="21" y="235"/>
                  </a:cxn>
                  <a:cxn ang="0">
                    <a:pos x="2" y="210"/>
                  </a:cxn>
                  <a:cxn ang="0">
                    <a:pos x="15" y="152"/>
                  </a:cxn>
                  <a:cxn ang="0">
                    <a:pos x="71" y="111"/>
                  </a:cxn>
                  <a:cxn ang="0">
                    <a:pos x="71" y="89"/>
                  </a:cxn>
                  <a:cxn ang="0">
                    <a:pos x="77" y="58"/>
                  </a:cxn>
                  <a:cxn ang="0">
                    <a:pos x="99" y="30"/>
                  </a:cxn>
                  <a:cxn ang="0">
                    <a:pos x="123" y="39"/>
                  </a:cxn>
                  <a:cxn ang="0">
                    <a:pos x="134" y="53"/>
                  </a:cxn>
                  <a:cxn ang="0">
                    <a:pos x="169" y="53"/>
                  </a:cxn>
                  <a:cxn ang="0">
                    <a:pos x="162" y="39"/>
                  </a:cxn>
                  <a:cxn ang="0">
                    <a:pos x="170" y="10"/>
                  </a:cxn>
                  <a:cxn ang="0">
                    <a:pos x="187" y="8"/>
                  </a:cxn>
                </a:cxnLst>
                <a:rect l="0" t="0" r="r" b="b"/>
                <a:pathLst>
                  <a:path w="454" h="419">
                    <a:moveTo>
                      <a:pt x="193" y="0"/>
                    </a:moveTo>
                    <a:lnTo>
                      <a:pt x="196" y="0"/>
                    </a:lnTo>
                    <a:lnTo>
                      <a:pt x="199" y="5"/>
                    </a:lnTo>
                    <a:lnTo>
                      <a:pt x="202" y="10"/>
                    </a:lnTo>
                    <a:lnTo>
                      <a:pt x="202" y="18"/>
                    </a:lnTo>
                    <a:lnTo>
                      <a:pt x="200" y="19"/>
                    </a:lnTo>
                    <a:lnTo>
                      <a:pt x="200" y="20"/>
                    </a:lnTo>
                    <a:lnTo>
                      <a:pt x="199" y="22"/>
                    </a:lnTo>
                    <a:lnTo>
                      <a:pt x="199" y="29"/>
                    </a:lnTo>
                    <a:lnTo>
                      <a:pt x="202" y="38"/>
                    </a:lnTo>
                    <a:lnTo>
                      <a:pt x="202" y="41"/>
                    </a:lnTo>
                    <a:lnTo>
                      <a:pt x="200" y="42"/>
                    </a:lnTo>
                    <a:lnTo>
                      <a:pt x="197" y="42"/>
                    </a:lnTo>
                    <a:lnTo>
                      <a:pt x="195" y="41"/>
                    </a:lnTo>
                    <a:lnTo>
                      <a:pt x="192" y="41"/>
                    </a:lnTo>
                    <a:lnTo>
                      <a:pt x="186" y="43"/>
                    </a:lnTo>
                    <a:lnTo>
                      <a:pt x="186" y="45"/>
                    </a:lnTo>
                    <a:lnTo>
                      <a:pt x="187" y="46"/>
                    </a:lnTo>
                    <a:lnTo>
                      <a:pt x="190" y="46"/>
                    </a:lnTo>
                    <a:lnTo>
                      <a:pt x="193" y="48"/>
                    </a:lnTo>
                    <a:lnTo>
                      <a:pt x="196" y="48"/>
                    </a:lnTo>
                    <a:lnTo>
                      <a:pt x="200" y="49"/>
                    </a:lnTo>
                    <a:lnTo>
                      <a:pt x="203" y="51"/>
                    </a:lnTo>
                    <a:lnTo>
                      <a:pt x="205" y="55"/>
                    </a:lnTo>
                    <a:lnTo>
                      <a:pt x="205" y="65"/>
                    </a:lnTo>
                    <a:lnTo>
                      <a:pt x="207" y="78"/>
                    </a:lnTo>
                    <a:lnTo>
                      <a:pt x="212" y="84"/>
                    </a:lnTo>
                    <a:lnTo>
                      <a:pt x="215" y="86"/>
                    </a:lnTo>
                    <a:lnTo>
                      <a:pt x="219" y="88"/>
                    </a:lnTo>
                    <a:lnTo>
                      <a:pt x="229" y="88"/>
                    </a:lnTo>
                    <a:lnTo>
                      <a:pt x="236" y="84"/>
                    </a:lnTo>
                    <a:lnTo>
                      <a:pt x="240" y="78"/>
                    </a:lnTo>
                    <a:lnTo>
                      <a:pt x="243" y="69"/>
                    </a:lnTo>
                    <a:lnTo>
                      <a:pt x="246" y="63"/>
                    </a:lnTo>
                    <a:lnTo>
                      <a:pt x="248" y="56"/>
                    </a:lnTo>
                    <a:lnTo>
                      <a:pt x="250" y="52"/>
                    </a:lnTo>
                    <a:lnTo>
                      <a:pt x="255" y="48"/>
                    </a:lnTo>
                    <a:lnTo>
                      <a:pt x="261" y="48"/>
                    </a:lnTo>
                    <a:lnTo>
                      <a:pt x="266" y="46"/>
                    </a:lnTo>
                    <a:lnTo>
                      <a:pt x="293" y="46"/>
                    </a:lnTo>
                    <a:lnTo>
                      <a:pt x="298" y="48"/>
                    </a:lnTo>
                    <a:lnTo>
                      <a:pt x="305" y="55"/>
                    </a:lnTo>
                    <a:lnTo>
                      <a:pt x="309" y="56"/>
                    </a:lnTo>
                    <a:lnTo>
                      <a:pt x="335" y="53"/>
                    </a:lnTo>
                    <a:lnTo>
                      <a:pt x="345" y="53"/>
                    </a:lnTo>
                    <a:lnTo>
                      <a:pt x="348" y="56"/>
                    </a:lnTo>
                    <a:lnTo>
                      <a:pt x="348" y="59"/>
                    </a:lnTo>
                    <a:lnTo>
                      <a:pt x="349" y="63"/>
                    </a:lnTo>
                    <a:lnTo>
                      <a:pt x="349" y="66"/>
                    </a:lnTo>
                    <a:lnTo>
                      <a:pt x="351" y="69"/>
                    </a:lnTo>
                    <a:lnTo>
                      <a:pt x="354" y="71"/>
                    </a:lnTo>
                    <a:lnTo>
                      <a:pt x="357" y="73"/>
                    </a:lnTo>
                    <a:lnTo>
                      <a:pt x="359" y="75"/>
                    </a:lnTo>
                    <a:lnTo>
                      <a:pt x="361" y="78"/>
                    </a:lnTo>
                    <a:lnTo>
                      <a:pt x="362" y="82"/>
                    </a:lnTo>
                    <a:lnTo>
                      <a:pt x="361" y="85"/>
                    </a:lnTo>
                    <a:lnTo>
                      <a:pt x="352" y="89"/>
                    </a:lnTo>
                    <a:lnTo>
                      <a:pt x="349" y="92"/>
                    </a:lnTo>
                    <a:lnTo>
                      <a:pt x="349" y="94"/>
                    </a:lnTo>
                    <a:lnTo>
                      <a:pt x="352" y="96"/>
                    </a:lnTo>
                    <a:lnTo>
                      <a:pt x="355" y="98"/>
                    </a:lnTo>
                    <a:lnTo>
                      <a:pt x="355" y="102"/>
                    </a:lnTo>
                    <a:lnTo>
                      <a:pt x="357" y="104"/>
                    </a:lnTo>
                    <a:lnTo>
                      <a:pt x="357" y="105"/>
                    </a:lnTo>
                    <a:lnTo>
                      <a:pt x="359" y="105"/>
                    </a:lnTo>
                    <a:lnTo>
                      <a:pt x="362" y="104"/>
                    </a:lnTo>
                    <a:lnTo>
                      <a:pt x="368" y="98"/>
                    </a:lnTo>
                    <a:lnTo>
                      <a:pt x="371" y="96"/>
                    </a:lnTo>
                    <a:lnTo>
                      <a:pt x="372" y="96"/>
                    </a:lnTo>
                    <a:lnTo>
                      <a:pt x="372" y="106"/>
                    </a:lnTo>
                    <a:lnTo>
                      <a:pt x="377" y="121"/>
                    </a:lnTo>
                    <a:lnTo>
                      <a:pt x="388" y="138"/>
                    </a:lnTo>
                    <a:lnTo>
                      <a:pt x="394" y="154"/>
                    </a:lnTo>
                    <a:lnTo>
                      <a:pt x="398" y="167"/>
                    </a:lnTo>
                    <a:lnTo>
                      <a:pt x="402" y="174"/>
                    </a:lnTo>
                    <a:lnTo>
                      <a:pt x="404" y="177"/>
                    </a:lnTo>
                    <a:lnTo>
                      <a:pt x="407" y="178"/>
                    </a:lnTo>
                    <a:lnTo>
                      <a:pt x="411" y="180"/>
                    </a:lnTo>
                    <a:lnTo>
                      <a:pt x="421" y="180"/>
                    </a:lnTo>
                    <a:lnTo>
                      <a:pt x="422" y="178"/>
                    </a:lnTo>
                    <a:lnTo>
                      <a:pt x="420" y="175"/>
                    </a:lnTo>
                    <a:lnTo>
                      <a:pt x="418" y="175"/>
                    </a:lnTo>
                    <a:lnTo>
                      <a:pt x="418" y="174"/>
                    </a:lnTo>
                    <a:lnTo>
                      <a:pt x="420" y="172"/>
                    </a:lnTo>
                    <a:lnTo>
                      <a:pt x="427" y="172"/>
                    </a:lnTo>
                    <a:lnTo>
                      <a:pt x="431" y="174"/>
                    </a:lnTo>
                    <a:lnTo>
                      <a:pt x="437" y="177"/>
                    </a:lnTo>
                    <a:lnTo>
                      <a:pt x="445" y="182"/>
                    </a:lnTo>
                    <a:lnTo>
                      <a:pt x="454" y="190"/>
                    </a:lnTo>
                    <a:lnTo>
                      <a:pt x="444" y="200"/>
                    </a:lnTo>
                    <a:lnTo>
                      <a:pt x="433" y="210"/>
                    </a:lnTo>
                    <a:lnTo>
                      <a:pt x="412" y="230"/>
                    </a:lnTo>
                    <a:lnTo>
                      <a:pt x="411" y="233"/>
                    </a:lnTo>
                    <a:lnTo>
                      <a:pt x="418" y="240"/>
                    </a:lnTo>
                    <a:lnTo>
                      <a:pt x="420" y="243"/>
                    </a:lnTo>
                    <a:lnTo>
                      <a:pt x="420" y="248"/>
                    </a:lnTo>
                    <a:lnTo>
                      <a:pt x="418" y="253"/>
                    </a:lnTo>
                    <a:lnTo>
                      <a:pt x="415" y="258"/>
                    </a:lnTo>
                    <a:lnTo>
                      <a:pt x="414" y="263"/>
                    </a:lnTo>
                    <a:lnTo>
                      <a:pt x="414" y="267"/>
                    </a:lnTo>
                    <a:lnTo>
                      <a:pt x="420" y="278"/>
                    </a:lnTo>
                    <a:lnTo>
                      <a:pt x="421" y="280"/>
                    </a:lnTo>
                    <a:lnTo>
                      <a:pt x="418" y="283"/>
                    </a:lnTo>
                    <a:lnTo>
                      <a:pt x="414" y="286"/>
                    </a:lnTo>
                    <a:lnTo>
                      <a:pt x="408" y="287"/>
                    </a:lnTo>
                    <a:lnTo>
                      <a:pt x="402" y="287"/>
                    </a:lnTo>
                    <a:lnTo>
                      <a:pt x="400" y="284"/>
                    </a:lnTo>
                    <a:lnTo>
                      <a:pt x="400" y="277"/>
                    </a:lnTo>
                    <a:lnTo>
                      <a:pt x="398" y="276"/>
                    </a:lnTo>
                    <a:lnTo>
                      <a:pt x="390" y="276"/>
                    </a:lnTo>
                    <a:lnTo>
                      <a:pt x="377" y="267"/>
                    </a:lnTo>
                    <a:lnTo>
                      <a:pt x="372" y="266"/>
                    </a:lnTo>
                    <a:lnTo>
                      <a:pt x="352" y="266"/>
                    </a:lnTo>
                    <a:lnTo>
                      <a:pt x="351" y="264"/>
                    </a:lnTo>
                    <a:lnTo>
                      <a:pt x="351" y="260"/>
                    </a:lnTo>
                    <a:lnTo>
                      <a:pt x="352" y="257"/>
                    </a:lnTo>
                    <a:lnTo>
                      <a:pt x="352" y="254"/>
                    </a:lnTo>
                    <a:lnTo>
                      <a:pt x="351" y="251"/>
                    </a:lnTo>
                    <a:lnTo>
                      <a:pt x="349" y="247"/>
                    </a:lnTo>
                    <a:lnTo>
                      <a:pt x="345" y="244"/>
                    </a:lnTo>
                    <a:lnTo>
                      <a:pt x="335" y="238"/>
                    </a:lnTo>
                    <a:lnTo>
                      <a:pt x="326" y="234"/>
                    </a:lnTo>
                    <a:lnTo>
                      <a:pt x="319" y="228"/>
                    </a:lnTo>
                    <a:lnTo>
                      <a:pt x="314" y="220"/>
                    </a:lnTo>
                    <a:lnTo>
                      <a:pt x="309" y="213"/>
                    </a:lnTo>
                    <a:lnTo>
                      <a:pt x="302" y="207"/>
                    </a:lnTo>
                    <a:lnTo>
                      <a:pt x="292" y="201"/>
                    </a:lnTo>
                    <a:lnTo>
                      <a:pt x="291" y="201"/>
                    </a:lnTo>
                    <a:lnTo>
                      <a:pt x="289" y="204"/>
                    </a:lnTo>
                    <a:lnTo>
                      <a:pt x="288" y="205"/>
                    </a:lnTo>
                    <a:lnTo>
                      <a:pt x="288" y="213"/>
                    </a:lnTo>
                    <a:lnTo>
                      <a:pt x="289" y="215"/>
                    </a:lnTo>
                    <a:lnTo>
                      <a:pt x="289" y="218"/>
                    </a:lnTo>
                    <a:lnTo>
                      <a:pt x="299" y="230"/>
                    </a:lnTo>
                    <a:lnTo>
                      <a:pt x="305" y="243"/>
                    </a:lnTo>
                    <a:lnTo>
                      <a:pt x="306" y="254"/>
                    </a:lnTo>
                    <a:lnTo>
                      <a:pt x="304" y="260"/>
                    </a:lnTo>
                    <a:lnTo>
                      <a:pt x="298" y="263"/>
                    </a:lnTo>
                    <a:lnTo>
                      <a:pt x="291" y="266"/>
                    </a:lnTo>
                    <a:lnTo>
                      <a:pt x="285" y="268"/>
                    </a:lnTo>
                    <a:lnTo>
                      <a:pt x="282" y="273"/>
                    </a:lnTo>
                    <a:lnTo>
                      <a:pt x="283" y="280"/>
                    </a:lnTo>
                    <a:lnTo>
                      <a:pt x="286" y="287"/>
                    </a:lnTo>
                    <a:lnTo>
                      <a:pt x="288" y="294"/>
                    </a:lnTo>
                    <a:lnTo>
                      <a:pt x="288" y="300"/>
                    </a:lnTo>
                    <a:lnTo>
                      <a:pt x="282" y="301"/>
                    </a:lnTo>
                    <a:lnTo>
                      <a:pt x="266" y="301"/>
                    </a:lnTo>
                    <a:lnTo>
                      <a:pt x="262" y="310"/>
                    </a:lnTo>
                    <a:lnTo>
                      <a:pt x="262" y="314"/>
                    </a:lnTo>
                    <a:lnTo>
                      <a:pt x="261" y="317"/>
                    </a:lnTo>
                    <a:lnTo>
                      <a:pt x="258" y="319"/>
                    </a:lnTo>
                    <a:lnTo>
                      <a:pt x="253" y="320"/>
                    </a:lnTo>
                    <a:lnTo>
                      <a:pt x="249" y="320"/>
                    </a:lnTo>
                    <a:lnTo>
                      <a:pt x="249" y="324"/>
                    </a:lnTo>
                    <a:lnTo>
                      <a:pt x="248" y="329"/>
                    </a:lnTo>
                    <a:lnTo>
                      <a:pt x="248" y="333"/>
                    </a:lnTo>
                    <a:lnTo>
                      <a:pt x="246" y="336"/>
                    </a:lnTo>
                    <a:lnTo>
                      <a:pt x="243" y="339"/>
                    </a:lnTo>
                    <a:lnTo>
                      <a:pt x="245" y="340"/>
                    </a:lnTo>
                    <a:lnTo>
                      <a:pt x="248" y="340"/>
                    </a:lnTo>
                    <a:lnTo>
                      <a:pt x="253" y="337"/>
                    </a:lnTo>
                    <a:lnTo>
                      <a:pt x="259" y="337"/>
                    </a:lnTo>
                    <a:lnTo>
                      <a:pt x="261" y="340"/>
                    </a:lnTo>
                    <a:lnTo>
                      <a:pt x="262" y="342"/>
                    </a:lnTo>
                    <a:lnTo>
                      <a:pt x="262" y="343"/>
                    </a:lnTo>
                    <a:lnTo>
                      <a:pt x="263" y="346"/>
                    </a:lnTo>
                    <a:lnTo>
                      <a:pt x="266" y="346"/>
                    </a:lnTo>
                    <a:lnTo>
                      <a:pt x="278" y="340"/>
                    </a:lnTo>
                    <a:lnTo>
                      <a:pt x="285" y="337"/>
                    </a:lnTo>
                    <a:lnTo>
                      <a:pt x="289" y="336"/>
                    </a:lnTo>
                    <a:lnTo>
                      <a:pt x="289" y="337"/>
                    </a:lnTo>
                    <a:lnTo>
                      <a:pt x="291" y="339"/>
                    </a:lnTo>
                    <a:lnTo>
                      <a:pt x="291" y="340"/>
                    </a:lnTo>
                    <a:lnTo>
                      <a:pt x="292" y="340"/>
                    </a:lnTo>
                    <a:lnTo>
                      <a:pt x="296" y="339"/>
                    </a:lnTo>
                    <a:lnTo>
                      <a:pt x="301" y="336"/>
                    </a:lnTo>
                    <a:lnTo>
                      <a:pt x="304" y="334"/>
                    </a:lnTo>
                    <a:lnTo>
                      <a:pt x="306" y="340"/>
                    </a:lnTo>
                    <a:lnTo>
                      <a:pt x="312" y="357"/>
                    </a:lnTo>
                    <a:lnTo>
                      <a:pt x="314" y="363"/>
                    </a:lnTo>
                    <a:lnTo>
                      <a:pt x="301" y="367"/>
                    </a:lnTo>
                    <a:lnTo>
                      <a:pt x="288" y="373"/>
                    </a:lnTo>
                    <a:lnTo>
                      <a:pt x="276" y="380"/>
                    </a:lnTo>
                    <a:lnTo>
                      <a:pt x="265" y="385"/>
                    </a:lnTo>
                    <a:lnTo>
                      <a:pt x="259" y="390"/>
                    </a:lnTo>
                    <a:lnTo>
                      <a:pt x="259" y="395"/>
                    </a:lnTo>
                    <a:lnTo>
                      <a:pt x="263" y="399"/>
                    </a:lnTo>
                    <a:lnTo>
                      <a:pt x="263" y="402"/>
                    </a:lnTo>
                    <a:lnTo>
                      <a:pt x="262" y="405"/>
                    </a:lnTo>
                    <a:lnTo>
                      <a:pt x="259" y="409"/>
                    </a:lnTo>
                    <a:lnTo>
                      <a:pt x="255" y="412"/>
                    </a:lnTo>
                    <a:lnTo>
                      <a:pt x="250" y="416"/>
                    </a:lnTo>
                    <a:lnTo>
                      <a:pt x="248" y="417"/>
                    </a:lnTo>
                    <a:lnTo>
                      <a:pt x="243" y="419"/>
                    </a:lnTo>
                    <a:lnTo>
                      <a:pt x="238" y="419"/>
                    </a:lnTo>
                    <a:lnTo>
                      <a:pt x="229" y="415"/>
                    </a:lnTo>
                    <a:lnTo>
                      <a:pt x="228" y="412"/>
                    </a:lnTo>
                    <a:lnTo>
                      <a:pt x="226" y="410"/>
                    </a:lnTo>
                    <a:lnTo>
                      <a:pt x="223" y="409"/>
                    </a:lnTo>
                    <a:lnTo>
                      <a:pt x="219" y="409"/>
                    </a:lnTo>
                    <a:lnTo>
                      <a:pt x="213" y="412"/>
                    </a:lnTo>
                    <a:lnTo>
                      <a:pt x="206" y="413"/>
                    </a:lnTo>
                    <a:lnTo>
                      <a:pt x="202" y="413"/>
                    </a:lnTo>
                    <a:lnTo>
                      <a:pt x="199" y="410"/>
                    </a:lnTo>
                    <a:lnTo>
                      <a:pt x="199" y="392"/>
                    </a:lnTo>
                    <a:lnTo>
                      <a:pt x="197" y="387"/>
                    </a:lnTo>
                    <a:lnTo>
                      <a:pt x="196" y="385"/>
                    </a:lnTo>
                    <a:lnTo>
                      <a:pt x="190" y="382"/>
                    </a:lnTo>
                    <a:lnTo>
                      <a:pt x="183" y="382"/>
                    </a:lnTo>
                    <a:lnTo>
                      <a:pt x="180" y="383"/>
                    </a:lnTo>
                    <a:lnTo>
                      <a:pt x="179" y="385"/>
                    </a:lnTo>
                    <a:lnTo>
                      <a:pt x="175" y="382"/>
                    </a:lnTo>
                    <a:lnTo>
                      <a:pt x="169" y="377"/>
                    </a:lnTo>
                    <a:lnTo>
                      <a:pt x="160" y="372"/>
                    </a:lnTo>
                    <a:lnTo>
                      <a:pt x="157" y="367"/>
                    </a:lnTo>
                    <a:lnTo>
                      <a:pt x="154" y="364"/>
                    </a:lnTo>
                    <a:lnTo>
                      <a:pt x="154" y="362"/>
                    </a:lnTo>
                    <a:lnTo>
                      <a:pt x="163" y="353"/>
                    </a:lnTo>
                    <a:lnTo>
                      <a:pt x="163" y="352"/>
                    </a:lnTo>
                    <a:lnTo>
                      <a:pt x="162" y="347"/>
                    </a:lnTo>
                    <a:lnTo>
                      <a:pt x="159" y="344"/>
                    </a:lnTo>
                    <a:lnTo>
                      <a:pt x="157" y="342"/>
                    </a:lnTo>
                    <a:lnTo>
                      <a:pt x="152" y="342"/>
                    </a:lnTo>
                    <a:lnTo>
                      <a:pt x="149" y="343"/>
                    </a:lnTo>
                    <a:lnTo>
                      <a:pt x="144" y="344"/>
                    </a:lnTo>
                    <a:lnTo>
                      <a:pt x="142" y="346"/>
                    </a:lnTo>
                    <a:lnTo>
                      <a:pt x="139" y="346"/>
                    </a:lnTo>
                    <a:lnTo>
                      <a:pt x="133" y="343"/>
                    </a:lnTo>
                    <a:lnTo>
                      <a:pt x="124" y="337"/>
                    </a:lnTo>
                    <a:lnTo>
                      <a:pt x="119" y="331"/>
                    </a:lnTo>
                    <a:lnTo>
                      <a:pt x="117" y="327"/>
                    </a:lnTo>
                    <a:lnTo>
                      <a:pt x="119" y="326"/>
                    </a:lnTo>
                    <a:lnTo>
                      <a:pt x="119" y="317"/>
                    </a:lnTo>
                    <a:lnTo>
                      <a:pt x="117" y="314"/>
                    </a:lnTo>
                    <a:lnTo>
                      <a:pt x="111" y="313"/>
                    </a:lnTo>
                    <a:lnTo>
                      <a:pt x="103" y="311"/>
                    </a:lnTo>
                    <a:lnTo>
                      <a:pt x="93" y="309"/>
                    </a:lnTo>
                    <a:lnTo>
                      <a:pt x="89" y="306"/>
                    </a:lnTo>
                    <a:lnTo>
                      <a:pt x="86" y="300"/>
                    </a:lnTo>
                    <a:lnTo>
                      <a:pt x="86" y="293"/>
                    </a:lnTo>
                    <a:lnTo>
                      <a:pt x="84" y="291"/>
                    </a:lnTo>
                    <a:lnTo>
                      <a:pt x="78" y="288"/>
                    </a:lnTo>
                    <a:lnTo>
                      <a:pt x="73" y="288"/>
                    </a:lnTo>
                    <a:lnTo>
                      <a:pt x="71" y="287"/>
                    </a:lnTo>
                    <a:lnTo>
                      <a:pt x="68" y="276"/>
                    </a:lnTo>
                    <a:lnTo>
                      <a:pt x="68" y="271"/>
                    </a:lnTo>
                    <a:lnTo>
                      <a:pt x="66" y="267"/>
                    </a:lnTo>
                    <a:lnTo>
                      <a:pt x="60" y="264"/>
                    </a:lnTo>
                    <a:lnTo>
                      <a:pt x="48" y="264"/>
                    </a:lnTo>
                    <a:lnTo>
                      <a:pt x="44" y="263"/>
                    </a:lnTo>
                    <a:lnTo>
                      <a:pt x="40" y="258"/>
                    </a:lnTo>
                    <a:lnTo>
                      <a:pt x="38" y="254"/>
                    </a:lnTo>
                    <a:lnTo>
                      <a:pt x="37" y="253"/>
                    </a:lnTo>
                    <a:lnTo>
                      <a:pt x="35" y="250"/>
                    </a:lnTo>
                    <a:lnTo>
                      <a:pt x="33" y="247"/>
                    </a:lnTo>
                    <a:lnTo>
                      <a:pt x="27" y="244"/>
                    </a:lnTo>
                    <a:lnTo>
                      <a:pt x="23" y="240"/>
                    </a:lnTo>
                    <a:lnTo>
                      <a:pt x="21" y="235"/>
                    </a:lnTo>
                    <a:lnTo>
                      <a:pt x="20" y="233"/>
                    </a:lnTo>
                    <a:lnTo>
                      <a:pt x="20" y="228"/>
                    </a:lnTo>
                    <a:lnTo>
                      <a:pt x="18" y="225"/>
                    </a:lnTo>
                    <a:lnTo>
                      <a:pt x="13" y="218"/>
                    </a:lnTo>
                    <a:lnTo>
                      <a:pt x="8" y="214"/>
                    </a:lnTo>
                    <a:lnTo>
                      <a:pt x="2" y="210"/>
                    </a:lnTo>
                    <a:lnTo>
                      <a:pt x="0" y="204"/>
                    </a:lnTo>
                    <a:lnTo>
                      <a:pt x="0" y="192"/>
                    </a:lnTo>
                    <a:lnTo>
                      <a:pt x="1" y="187"/>
                    </a:lnTo>
                    <a:lnTo>
                      <a:pt x="7" y="178"/>
                    </a:lnTo>
                    <a:lnTo>
                      <a:pt x="11" y="168"/>
                    </a:lnTo>
                    <a:lnTo>
                      <a:pt x="15" y="152"/>
                    </a:lnTo>
                    <a:lnTo>
                      <a:pt x="28" y="151"/>
                    </a:lnTo>
                    <a:lnTo>
                      <a:pt x="37" y="148"/>
                    </a:lnTo>
                    <a:lnTo>
                      <a:pt x="48" y="134"/>
                    </a:lnTo>
                    <a:lnTo>
                      <a:pt x="51" y="127"/>
                    </a:lnTo>
                    <a:lnTo>
                      <a:pt x="54" y="122"/>
                    </a:lnTo>
                    <a:lnTo>
                      <a:pt x="71" y="111"/>
                    </a:lnTo>
                    <a:lnTo>
                      <a:pt x="78" y="105"/>
                    </a:lnTo>
                    <a:lnTo>
                      <a:pt x="83" y="99"/>
                    </a:lnTo>
                    <a:lnTo>
                      <a:pt x="81" y="95"/>
                    </a:lnTo>
                    <a:lnTo>
                      <a:pt x="77" y="91"/>
                    </a:lnTo>
                    <a:lnTo>
                      <a:pt x="74" y="89"/>
                    </a:lnTo>
                    <a:lnTo>
                      <a:pt x="71" y="89"/>
                    </a:lnTo>
                    <a:lnTo>
                      <a:pt x="70" y="88"/>
                    </a:lnTo>
                    <a:lnTo>
                      <a:pt x="67" y="86"/>
                    </a:lnTo>
                    <a:lnTo>
                      <a:pt x="66" y="85"/>
                    </a:lnTo>
                    <a:lnTo>
                      <a:pt x="64" y="76"/>
                    </a:lnTo>
                    <a:lnTo>
                      <a:pt x="70" y="68"/>
                    </a:lnTo>
                    <a:lnTo>
                      <a:pt x="77" y="58"/>
                    </a:lnTo>
                    <a:lnTo>
                      <a:pt x="84" y="49"/>
                    </a:lnTo>
                    <a:lnTo>
                      <a:pt x="90" y="42"/>
                    </a:lnTo>
                    <a:lnTo>
                      <a:pt x="93" y="36"/>
                    </a:lnTo>
                    <a:lnTo>
                      <a:pt x="94" y="35"/>
                    </a:lnTo>
                    <a:lnTo>
                      <a:pt x="96" y="32"/>
                    </a:lnTo>
                    <a:lnTo>
                      <a:pt x="99" y="30"/>
                    </a:lnTo>
                    <a:lnTo>
                      <a:pt x="100" y="30"/>
                    </a:lnTo>
                    <a:lnTo>
                      <a:pt x="103" y="32"/>
                    </a:lnTo>
                    <a:lnTo>
                      <a:pt x="104" y="35"/>
                    </a:lnTo>
                    <a:lnTo>
                      <a:pt x="111" y="42"/>
                    </a:lnTo>
                    <a:lnTo>
                      <a:pt x="120" y="42"/>
                    </a:lnTo>
                    <a:lnTo>
                      <a:pt x="123" y="39"/>
                    </a:lnTo>
                    <a:lnTo>
                      <a:pt x="127" y="38"/>
                    </a:lnTo>
                    <a:lnTo>
                      <a:pt x="130" y="39"/>
                    </a:lnTo>
                    <a:lnTo>
                      <a:pt x="132" y="41"/>
                    </a:lnTo>
                    <a:lnTo>
                      <a:pt x="134" y="42"/>
                    </a:lnTo>
                    <a:lnTo>
                      <a:pt x="136" y="45"/>
                    </a:lnTo>
                    <a:lnTo>
                      <a:pt x="134" y="53"/>
                    </a:lnTo>
                    <a:lnTo>
                      <a:pt x="137" y="59"/>
                    </a:lnTo>
                    <a:lnTo>
                      <a:pt x="142" y="63"/>
                    </a:lnTo>
                    <a:lnTo>
                      <a:pt x="147" y="68"/>
                    </a:lnTo>
                    <a:lnTo>
                      <a:pt x="153" y="66"/>
                    </a:lnTo>
                    <a:lnTo>
                      <a:pt x="157" y="65"/>
                    </a:lnTo>
                    <a:lnTo>
                      <a:pt x="169" y="53"/>
                    </a:lnTo>
                    <a:lnTo>
                      <a:pt x="170" y="51"/>
                    </a:lnTo>
                    <a:lnTo>
                      <a:pt x="170" y="43"/>
                    </a:lnTo>
                    <a:lnTo>
                      <a:pt x="169" y="42"/>
                    </a:lnTo>
                    <a:lnTo>
                      <a:pt x="166" y="41"/>
                    </a:lnTo>
                    <a:lnTo>
                      <a:pt x="163" y="41"/>
                    </a:lnTo>
                    <a:lnTo>
                      <a:pt x="162" y="39"/>
                    </a:lnTo>
                    <a:lnTo>
                      <a:pt x="160" y="36"/>
                    </a:lnTo>
                    <a:lnTo>
                      <a:pt x="160" y="33"/>
                    </a:lnTo>
                    <a:lnTo>
                      <a:pt x="162" y="29"/>
                    </a:lnTo>
                    <a:lnTo>
                      <a:pt x="167" y="23"/>
                    </a:lnTo>
                    <a:lnTo>
                      <a:pt x="169" y="16"/>
                    </a:lnTo>
                    <a:lnTo>
                      <a:pt x="170" y="10"/>
                    </a:lnTo>
                    <a:lnTo>
                      <a:pt x="172" y="6"/>
                    </a:lnTo>
                    <a:lnTo>
                      <a:pt x="173" y="3"/>
                    </a:lnTo>
                    <a:lnTo>
                      <a:pt x="176" y="3"/>
                    </a:lnTo>
                    <a:lnTo>
                      <a:pt x="179" y="6"/>
                    </a:lnTo>
                    <a:lnTo>
                      <a:pt x="185" y="9"/>
                    </a:lnTo>
                    <a:lnTo>
                      <a:pt x="187" y="8"/>
                    </a:lnTo>
                    <a:lnTo>
                      <a:pt x="190" y="5"/>
                    </a:lnTo>
                    <a:lnTo>
                      <a:pt x="190" y="3"/>
                    </a:lnTo>
                    <a:lnTo>
                      <a:pt x="193" y="0"/>
                    </a:lnTo>
                    <a:close/>
                  </a:path>
                </a:pathLst>
              </a:custGeom>
              <a:solidFill>
                <a:srgbClr val="C8D3E3"/>
              </a:solidFill>
              <a:ln w="9525">
                <a:solidFill>
                  <a:srgbClr val="DEEBF7"/>
                </a:solidFill>
                <a:prstDash val="soli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>
                  <a:solidFill>
                    <a:prstClr val="white"/>
                  </a:solidFill>
                </a:endParaRPr>
              </a:p>
            </p:txBody>
          </p:sp>
          <p:grpSp>
            <p:nvGrpSpPr>
              <p:cNvPr id="177" name="Группа 430"/>
              <p:cNvGrpSpPr/>
              <p:nvPr/>
            </p:nvGrpSpPr>
            <p:grpSpPr>
              <a:xfrm>
                <a:off x="3743325" y="1778000"/>
                <a:ext cx="712787" cy="398463"/>
                <a:chOff x="3743325" y="1778000"/>
                <a:chExt cx="712787" cy="398463"/>
              </a:xfrm>
              <a:grpFill/>
            </p:grpSpPr>
            <p:sp>
              <p:nvSpPr>
                <p:cNvPr id="178" name="Freeform 116"/>
                <p:cNvSpPr>
                  <a:spLocks/>
                </p:cNvSpPr>
                <p:nvPr/>
              </p:nvSpPr>
              <p:spPr bwMode="auto">
                <a:xfrm>
                  <a:off x="3743325" y="2022475"/>
                  <a:ext cx="15875" cy="31750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4" y="0"/>
                    </a:cxn>
                    <a:cxn ang="0">
                      <a:pos x="7" y="1"/>
                    </a:cxn>
                    <a:cxn ang="0">
                      <a:pos x="9" y="3"/>
                    </a:cxn>
                    <a:cxn ang="0">
                      <a:pos x="10" y="5"/>
                    </a:cxn>
                    <a:cxn ang="0">
                      <a:pos x="9" y="8"/>
                    </a:cxn>
                    <a:cxn ang="0">
                      <a:pos x="9" y="14"/>
                    </a:cxn>
                    <a:cxn ang="0">
                      <a:pos x="7" y="15"/>
                    </a:cxn>
                    <a:cxn ang="0">
                      <a:pos x="6" y="18"/>
                    </a:cxn>
                    <a:cxn ang="0">
                      <a:pos x="4" y="20"/>
                    </a:cxn>
                    <a:cxn ang="0">
                      <a:pos x="0" y="20"/>
                    </a:cxn>
                    <a:cxn ang="0">
                      <a:pos x="0" y="17"/>
                    </a:cxn>
                    <a:cxn ang="0">
                      <a:pos x="3" y="11"/>
                    </a:cxn>
                    <a:cxn ang="0">
                      <a:pos x="0" y="5"/>
                    </a:cxn>
                    <a:cxn ang="0">
                      <a:pos x="0" y="3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10" h="20">
                      <a:moveTo>
                        <a:pt x="2" y="0"/>
                      </a:moveTo>
                      <a:lnTo>
                        <a:pt x="4" y="0"/>
                      </a:lnTo>
                      <a:lnTo>
                        <a:pt x="7" y="1"/>
                      </a:lnTo>
                      <a:lnTo>
                        <a:pt x="9" y="3"/>
                      </a:lnTo>
                      <a:lnTo>
                        <a:pt x="10" y="5"/>
                      </a:lnTo>
                      <a:lnTo>
                        <a:pt x="9" y="8"/>
                      </a:lnTo>
                      <a:lnTo>
                        <a:pt x="9" y="14"/>
                      </a:lnTo>
                      <a:lnTo>
                        <a:pt x="7" y="15"/>
                      </a:lnTo>
                      <a:lnTo>
                        <a:pt x="6" y="18"/>
                      </a:lnTo>
                      <a:lnTo>
                        <a:pt x="4" y="20"/>
                      </a:lnTo>
                      <a:lnTo>
                        <a:pt x="0" y="20"/>
                      </a:lnTo>
                      <a:lnTo>
                        <a:pt x="0" y="17"/>
                      </a:lnTo>
                      <a:lnTo>
                        <a:pt x="3" y="11"/>
                      </a:lnTo>
                      <a:lnTo>
                        <a:pt x="0" y="5"/>
                      </a:lnTo>
                      <a:lnTo>
                        <a:pt x="0" y="3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grpFill/>
                <a:ln w="9525">
                  <a:solidFill>
                    <a:srgbClr val="DEEBF7"/>
                  </a:solidFill>
                  <a:prstDash val="solid"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ru-RU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79" name="Freeform 541"/>
                <p:cNvSpPr>
                  <a:spLocks/>
                </p:cNvSpPr>
                <p:nvPr/>
              </p:nvSpPr>
              <p:spPr bwMode="auto">
                <a:xfrm>
                  <a:off x="3743325" y="1901825"/>
                  <a:ext cx="215900" cy="274638"/>
                </a:xfrm>
                <a:custGeom>
                  <a:avLst/>
                  <a:gdLst/>
                  <a:ahLst/>
                  <a:cxnLst>
                    <a:cxn ang="0">
                      <a:pos x="102" y="0"/>
                    </a:cxn>
                    <a:cxn ang="0">
                      <a:pos x="135" y="26"/>
                    </a:cxn>
                    <a:cxn ang="0">
                      <a:pos x="136" y="34"/>
                    </a:cxn>
                    <a:cxn ang="0">
                      <a:pos x="128" y="38"/>
                    </a:cxn>
                    <a:cxn ang="0">
                      <a:pos x="125" y="37"/>
                    </a:cxn>
                    <a:cxn ang="0">
                      <a:pos x="123" y="50"/>
                    </a:cxn>
                    <a:cxn ang="0">
                      <a:pos x="116" y="48"/>
                    </a:cxn>
                    <a:cxn ang="0">
                      <a:pos x="110" y="56"/>
                    </a:cxn>
                    <a:cxn ang="0">
                      <a:pos x="106" y="54"/>
                    </a:cxn>
                    <a:cxn ang="0">
                      <a:pos x="105" y="56"/>
                    </a:cxn>
                    <a:cxn ang="0">
                      <a:pos x="103" y="58"/>
                    </a:cxn>
                    <a:cxn ang="0">
                      <a:pos x="100" y="60"/>
                    </a:cxn>
                    <a:cxn ang="0">
                      <a:pos x="96" y="58"/>
                    </a:cxn>
                    <a:cxn ang="0">
                      <a:pos x="93" y="69"/>
                    </a:cxn>
                    <a:cxn ang="0">
                      <a:pos x="82" y="77"/>
                    </a:cxn>
                    <a:cxn ang="0">
                      <a:pos x="72" y="87"/>
                    </a:cxn>
                    <a:cxn ang="0">
                      <a:pos x="67" y="109"/>
                    </a:cxn>
                    <a:cxn ang="0">
                      <a:pos x="63" y="136"/>
                    </a:cxn>
                    <a:cxn ang="0">
                      <a:pos x="65" y="167"/>
                    </a:cxn>
                    <a:cxn ang="0">
                      <a:pos x="56" y="173"/>
                    </a:cxn>
                    <a:cxn ang="0">
                      <a:pos x="46" y="159"/>
                    </a:cxn>
                    <a:cxn ang="0">
                      <a:pos x="37" y="157"/>
                    </a:cxn>
                    <a:cxn ang="0">
                      <a:pos x="33" y="155"/>
                    </a:cxn>
                    <a:cxn ang="0">
                      <a:pos x="27" y="146"/>
                    </a:cxn>
                    <a:cxn ang="0">
                      <a:pos x="22" y="147"/>
                    </a:cxn>
                    <a:cxn ang="0">
                      <a:pos x="17" y="146"/>
                    </a:cxn>
                    <a:cxn ang="0">
                      <a:pos x="16" y="137"/>
                    </a:cxn>
                    <a:cxn ang="0">
                      <a:pos x="14" y="126"/>
                    </a:cxn>
                    <a:cxn ang="0">
                      <a:pos x="9" y="120"/>
                    </a:cxn>
                    <a:cxn ang="0">
                      <a:pos x="13" y="106"/>
                    </a:cxn>
                    <a:cxn ang="0">
                      <a:pos x="20" y="109"/>
                    </a:cxn>
                    <a:cxn ang="0">
                      <a:pos x="24" y="110"/>
                    </a:cxn>
                    <a:cxn ang="0">
                      <a:pos x="26" y="106"/>
                    </a:cxn>
                    <a:cxn ang="0">
                      <a:pos x="20" y="101"/>
                    </a:cxn>
                    <a:cxn ang="0">
                      <a:pos x="23" y="97"/>
                    </a:cxn>
                    <a:cxn ang="0">
                      <a:pos x="32" y="96"/>
                    </a:cxn>
                    <a:cxn ang="0">
                      <a:pos x="29" y="91"/>
                    </a:cxn>
                    <a:cxn ang="0">
                      <a:pos x="26" y="86"/>
                    </a:cxn>
                    <a:cxn ang="0">
                      <a:pos x="14" y="66"/>
                    </a:cxn>
                    <a:cxn ang="0">
                      <a:pos x="9" y="67"/>
                    </a:cxn>
                    <a:cxn ang="0">
                      <a:pos x="2" y="66"/>
                    </a:cxn>
                    <a:cxn ang="0">
                      <a:pos x="3" y="54"/>
                    </a:cxn>
                    <a:cxn ang="0">
                      <a:pos x="20" y="33"/>
                    </a:cxn>
                    <a:cxn ang="0">
                      <a:pos x="29" y="40"/>
                    </a:cxn>
                    <a:cxn ang="0">
                      <a:pos x="36" y="44"/>
                    </a:cxn>
                    <a:cxn ang="0">
                      <a:pos x="47" y="37"/>
                    </a:cxn>
                    <a:cxn ang="0">
                      <a:pos x="62" y="28"/>
                    </a:cxn>
                    <a:cxn ang="0">
                      <a:pos x="70" y="17"/>
                    </a:cxn>
                    <a:cxn ang="0">
                      <a:pos x="65" y="7"/>
                    </a:cxn>
                    <a:cxn ang="0">
                      <a:pos x="69" y="4"/>
                    </a:cxn>
                    <a:cxn ang="0">
                      <a:pos x="73" y="5"/>
                    </a:cxn>
                    <a:cxn ang="0">
                      <a:pos x="78" y="11"/>
                    </a:cxn>
                    <a:cxn ang="0">
                      <a:pos x="89" y="4"/>
                    </a:cxn>
                    <a:cxn ang="0">
                      <a:pos x="96" y="0"/>
                    </a:cxn>
                  </a:cxnLst>
                  <a:rect l="0" t="0" r="r" b="b"/>
                  <a:pathLst>
                    <a:path w="136" h="173">
                      <a:moveTo>
                        <a:pt x="96" y="0"/>
                      </a:moveTo>
                      <a:lnTo>
                        <a:pt x="102" y="0"/>
                      </a:lnTo>
                      <a:lnTo>
                        <a:pt x="119" y="10"/>
                      </a:lnTo>
                      <a:lnTo>
                        <a:pt x="135" y="26"/>
                      </a:lnTo>
                      <a:lnTo>
                        <a:pt x="136" y="30"/>
                      </a:lnTo>
                      <a:lnTo>
                        <a:pt x="136" y="34"/>
                      </a:lnTo>
                      <a:lnTo>
                        <a:pt x="132" y="38"/>
                      </a:lnTo>
                      <a:lnTo>
                        <a:pt x="128" y="38"/>
                      </a:lnTo>
                      <a:lnTo>
                        <a:pt x="126" y="37"/>
                      </a:lnTo>
                      <a:lnTo>
                        <a:pt x="125" y="37"/>
                      </a:lnTo>
                      <a:lnTo>
                        <a:pt x="125" y="48"/>
                      </a:lnTo>
                      <a:lnTo>
                        <a:pt x="123" y="50"/>
                      </a:lnTo>
                      <a:lnTo>
                        <a:pt x="122" y="48"/>
                      </a:lnTo>
                      <a:lnTo>
                        <a:pt x="116" y="48"/>
                      </a:lnTo>
                      <a:lnTo>
                        <a:pt x="113" y="50"/>
                      </a:lnTo>
                      <a:lnTo>
                        <a:pt x="110" y="56"/>
                      </a:lnTo>
                      <a:lnTo>
                        <a:pt x="108" y="56"/>
                      </a:lnTo>
                      <a:lnTo>
                        <a:pt x="106" y="54"/>
                      </a:lnTo>
                      <a:lnTo>
                        <a:pt x="105" y="54"/>
                      </a:lnTo>
                      <a:lnTo>
                        <a:pt x="105" y="56"/>
                      </a:lnTo>
                      <a:lnTo>
                        <a:pt x="103" y="57"/>
                      </a:lnTo>
                      <a:lnTo>
                        <a:pt x="103" y="58"/>
                      </a:lnTo>
                      <a:lnTo>
                        <a:pt x="102" y="60"/>
                      </a:lnTo>
                      <a:lnTo>
                        <a:pt x="100" y="60"/>
                      </a:lnTo>
                      <a:lnTo>
                        <a:pt x="99" y="58"/>
                      </a:lnTo>
                      <a:lnTo>
                        <a:pt x="96" y="58"/>
                      </a:lnTo>
                      <a:lnTo>
                        <a:pt x="93" y="60"/>
                      </a:lnTo>
                      <a:lnTo>
                        <a:pt x="93" y="69"/>
                      </a:lnTo>
                      <a:lnTo>
                        <a:pt x="92" y="71"/>
                      </a:lnTo>
                      <a:lnTo>
                        <a:pt x="82" y="77"/>
                      </a:lnTo>
                      <a:lnTo>
                        <a:pt x="73" y="84"/>
                      </a:lnTo>
                      <a:lnTo>
                        <a:pt x="72" y="87"/>
                      </a:lnTo>
                      <a:lnTo>
                        <a:pt x="72" y="99"/>
                      </a:lnTo>
                      <a:lnTo>
                        <a:pt x="67" y="109"/>
                      </a:lnTo>
                      <a:lnTo>
                        <a:pt x="63" y="124"/>
                      </a:lnTo>
                      <a:lnTo>
                        <a:pt x="63" y="136"/>
                      </a:lnTo>
                      <a:lnTo>
                        <a:pt x="65" y="147"/>
                      </a:lnTo>
                      <a:lnTo>
                        <a:pt x="65" y="167"/>
                      </a:lnTo>
                      <a:lnTo>
                        <a:pt x="62" y="173"/>
                      </a:lnTo>
                      <a:lnTo>
                        <a:pt x="56" y="173"/>
                      </a:lnTo>
                      <a:lnTo>
                        <a:pt x="52" y="170"/>
                      </a:lnTo>
                      <a:lnTo>
                        <a:pt x="46" y="159"/>
                      </a:lnTo>
                      <a:lnTo>
                        <a:pt x="45" y="157"/>
                      </a:lnTo>
                      <a:lnTo>
                        <a:pt x="37" y="157"/>
                      </a:lnTo>
                      <a:lnTo>
                        <a:pt x="36" y="156"/>
                      </a:lnTo>
                      <a:lnTo>
                        <a:pt x="33" y="155"/>
                      </a:lnTo>
                      <a:lnTo>
                        <a:pt x="30" y="152"/>
                      </a:lnTo>
                      <a:lnTo>
                        <a:pt x="27" y="146"/>
                      </a:lnTo>
                      <a:lnTo>
                        <a:pt x="23" y="146"/>
                      </a:lnTo>
                      <a:lnTo>
                        <a:pt x="22" y="147"/>
                      </a:lnTo>
                      <a:lnTo>
                        <a:pt x="17" y="147"/>
                      </a:lnTo>
                      <a:lnTo>
                        <a:pt x="17" y="146"/>
                      </a:lnTo>
                      <a:lnTo>
                        <a:pt x="16" y="144"/>
                      </a:lnTo>
                      <a:lnTo>
                        <a:pt x="16" y="137"/>
                      </a:lnTo>
                      <a:lnTo>
                        <a:pt x="17" y="132"/>
                      </a:lnTo>
                      <a:lnTo>
                        <a:pt x="14" y="126"/>
                      </a:lnTo>
                      <a:lnTo>
                        <a:pt x="10" y="123"/>
                      </a:lnTo>
                      <a:lnTo>
                        <a:pt x="9" y="120"/>
                      </a:lnTo>
                      <a:lnTo>
                        <a:pt x="9" y="114"/>
                      </a:lnTo>
                      <a:lnTo>
                        <a:pt x="13" y="106"/>
                      </a:lnTo>
                      <a:lnTo>
                        <a:pt x="17" y="106"/>
                      </a:lnTo>
                      <a:lnTo>
                        <a:pt x="20" y="109"/>
                      </a:lnTo>
                      <a:lnTo>
                        <a:pt x="23" y="110"/>
                      </a:lnTo>
                      <a:lnTo>
                        <a:pt x="24" y="110"/>
                      </a:lnTo>
                      <a:lnTo>
                        <a:pt x="26" y="107"/>
                      </a:lnTo>
                      <a:lnTo>
                        <a:pt x="26" y="106"/>
                      </a:lnTo>
                      <a:lnTo>
                        <a:pt x="23" y="104"/>
                      </a:lnTo>
                      <a:lnTo>
                        <a:pt x="20" y="101"/>
                      </a:lnTo>
                      <a:lnTo>
                        <a:pt x="20" y="96"/>
                      </a:lnTo>
                      <a:lnTo>
                        <a:pt x="23" y="97"/>
                      </a:lnTo>
                      <a:lnTo>
                        <a:pt x="32" y="97"/>
                      </a:lnTo>
                      <a:lnTo>
                        <a:pt x="32" y="96"/>
                      </a:lnTo>
                      <a:lnTo>
                        <a:pt x="30" y="93"/>
                      </a:lnTo>
                      <a:lnTo>
                        <a:pt x="29" y="91"/>
                      </a:lnTo>
                      <a:lnTo>
                        <a:pt x="23" y="91"/>
                      </a:lnTo>
                      <a:lnTo>
                        <a:pt x="26" y="86"/>
                      </a:lnTo>
                      <a:lnTo>
                        <a:pt x="20" y="80"/>
                      </a:lnTo>
                      <a:lnTo>
                        <a:pt x="14" y="66"/>
                      </a:lnTo>
                      <a:lnTo>
                        <a:pt x="12" y="66"/>
                      </a:lnTo>
                      <a:lnTo>
                        <a:pt x="9" y="67"/>
                      </a:lnTo>
                      <a:lnTo>
                        <a:pt x="4" y="67"/>
                      </a:lnTo>
                      <a:lnTo>
                        <a:pt x="2" y="66"/>
                      </a:lnTo>
                      <a:lnTo>
                        <a:pt x="0" y="61"/>
                      </a:lnTo>
                      <a:lnTo>
                        <a:pt x="3" y="54"/>
                      </a:lnTo>
                      <a:lnTo>
                        <a:pt x="7" y="46"/>
                      </a:lnTo>
                      <a:lnTo>
                        <a:pt x="20" y="33"/>
                      </a:lnTo>
                      <a:lnTo>
                        <a:pt x="26" y="31"/>
                      </a:lnTo>
                      <a:lnTo>
                        <a:pt x="29" y="40"/>
                      </a:lnTo>
                      <a:lnTo>
                        <a:pt x="32" y="43"/>
                      </a:lnTo>
                      <a:lnTo>
                        <a:pt x="36" y="44"/>
                      </a:lnTo>
                      <a:lnTo>
                        <a:pt x="39" y="43"/>
                      </a:lnTo>
                      <a:lnTo>
                        <a:pt x="47" y="37"/>
                      </a:lnTo>
                      <a:lnTo>
                        <a:pt x="55" y="31"/>
                      </a:lnTo>
                      <a:lnTo>
                        <a:pt x="62" y="28"/>
                      </a:lnTo>
                      <a:lnTo>
                        <a:pt x="70" y="20"/>
                      </a:lnTo>
                      <a:lnTo>
                        <a:pt x="70" y="17"/>
                      </a:lnTo>
                      <a:lnTo>
                        <a:pt x="65" y="11"/>
                      </a:lnTo>
                      <a:lnTo>
                        <a:pt x="65" y="7"/>
                      </a:lnTo>
                      <a:lnTo>
                        <a:pt x="66" y="5"/>
                      </a:lnTo>
                      <a:lnTo>
                        <a:pt x="69" y="4"/>
                      </a:lnTo>
                      <a:lnTo>
                        <a:pt x="70" y="5"/>
                      </a:lnTo>
                      <a:lnTo>
                        <a:pt x="73" y="5"/>
                      </a:lnTo>
                      <a:lnTo>
                        <a:pt x="75" y="8"/>
                      </a:lnTo>
                      <a:lnTo>
                        <a:pt x="78" y="11"/>
                      </a:lnTo>
                      <a:lnTo>
                        <a:pt x="80" y="13"/>
                      </a:lnTo>
                      <a:lnTo>
                        <a:pt x="89" y="4"/>
                      </a:lnTo>
                      <a:lnTo>
                        <a:pt x="92" y="3"/>
                      </a:lnTo>
                      <a:lnTo>
                        <a:pt x="96" y="0"/>
                      </a:lnTo>
                      <a:close/>
                    </a:path>
                  </a:pathLst>
                </a:custGeom>
                <a:solidFill>
                  <a:srgbClr val="C8D3E3"/>
                </a:solidFill>
                <a:ln w="9525">
                  <a:solidFill>
                    <a:srgbClr val="DEEBF7"/>
                  </a:solidFill>
                  <a:prstDash val="solid"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ru-RU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80" name="Freeform 542"/>
                <p:cNvSpPr>
                  <a:spLocks/>
                </p:cNvSpPr>
                <p:nvPr/>
              </p:nvSpPr>
              <p:spPr bwMode="auto">
                <a:xfrm>
                  <a:off x="3937000" y="1778000"/>
                  <a:ext cx="519112" cy="177800"/>
                </a:xfrm>
                <a:custGeom>
                  <a:avLst/>
                  <a:gdLst/>
                  <a:ahLst/>
                  <a:cxnLst>
                    <a:cxn ang="0">
                      <a:pos x="173" y="6"/>
                    </a:cxn>
                    <a:cxn ang="0">
                      <a:pos x="189" y="9"/>
                    </a:cxn>
                    <a:cxn ang="0">
                      <a:pos x="206" y="0"/>
                    </a:cxn>
                    <a:cxn ang="0">
                      <a:pos x="224" y="16"/>
                    </a:cxn>
                    <a:cxn ang="0">
                      <a:pos x="246" y="16"/>
                    </a:cxn>
                    <a:cxn ang="0">
                      <a:pos x="262" y="20"/>
                    </a:cxn>
                    <a:cxn ang="0">
                      <a:pos x="285" y="18"/>
                    </a:cxn>
                    <a:cxn ang="0">
                      <a:pos x="320" y="16"/>
                    </a:cxn>
                    <a:cxn ang="0">
                      <a:pos x="320" y="40"/>
                    </a:cxn>
                    <a:cxn ang="0">
                      <a:pos x="284" y="53"/>
                    </a:cxn>
                    <a:cxn ang="0">
                      <a:pos x="269" y="61"/>
                    </a:cxn>
                    <a:cxn ang="0">
                      <a:pos x="248" y="58"/>
                    </a:cxn>
                    <a:cxn ang="0">
                      <a:pos x="228" y="58"/>
                    </a:cxn>
                    <a:cxn ang="0">
                      <a:pos x="201" y="55"/>
                    </a:cxn>
                    <a:cxn ang="0">
                      <a:pos x="179" y="59"/>
                    </a:cxn>
                    <a:cxn ang="0">
                      <a:pos x="171" y="56"/>
                    </a:cxn>
                    <a:cxn ang="0">
                      <a:pos x="158" y="58"/>
                    </a:cxn>
                    <a:cxn ang="0">
                      <a:pos x="143" y="58"/>
                    </a:cxn>
                    <a:cxn ang="0">
                      <a:pos x="143" y="68"/>
                    </a:cxn>
                    <a:cxn ang="0">
                      <a:pos x="120" y="66"/>
                    </a:cxn>
                    <a:cxn ang="0">
                      <a:pos x="116" y="66"/>
                    </a:cxn>
                    <a:cxn ang="0">
                      <a:pos x="107" y="75"/>
                    </a:cxn>
                    <a:cxn ang="0">
                      <a:pos x="105" y="66"/>
                    </a:cxn>
                    <a:cxn ang="0">
                      <a:pos x="96" y="75"/>
                    </a:cxn>
                    <a:cxn ang="0">
                      <a:pos x="77" y="82"/>
                    </a:cxn>
                    <a:cxn ang="0">
                      <a:pos x="64" y="92"/>
                    </a:cxn>
                    <a:cxn ang="0">
                      <a:pos x="54" y="83"/>
                    </a:cxn>
                    <a:cxn ang="0">
                      <a:pos x="46" y="96"/>
                    </a:cxn>
                    <a:cxn ang="0">
                      <a:pos x="39" y="95"/>
                    </a:cxn>
                    <a:cxn ang="0">
                      <a:pos x="34" y="111"/>
                    </a:cxn>
                    <a:cxn ang="0">
                      <a:pos x="24" y="102"/>
                    </a:cxn>
                    <a:cxn ang="0">
                      <a:pos x="13" y="93"/>
                    </a:cxn>
                    <a:cxn ang="0">
                      <a:pos x="0" y="75"/>
                    </a:cxn>
                    <a:cxn ang="0">
                      <a:pos x="13" y="73"/>
                    </a:cxn>
                    <a:cxn ang="0">
                      <a:pos x="11" y="66"/>
                    </a:cxn>
                    <a:cxn ang="0">
                      <a:pos x="1" y="55"/>
                    </a:cxn>
                    <a:cxn ang="0">
                      <a:pos x="19" y="58"/>
                    </a:cxn>
                    <a:cxn ang="0">
                      <a:pos x="34" y="53"/>
                    </a:cxn>
                    <a:cxn ang="0">
                      <a:pos x="47" y="55"/>
                    </a:cxn>
                    <a:cxn ang="0">
                      <a:pos x="50" y="43"/>
                    </a:cxn>
                    <a:cxn ang="0">
                      <a:pos x="63" y="45"/>
                    </a:cxn>
                    <a:cxn ang="0">
                      <a:pos x="67" y="32"/>
                    </a:cxn>
                    <a:cxn ang="0">
                      <a:pos x="80" y="38"/>
                    </a:cxn>
                    <a:cxn ang="0">
                      <a:pos x="76" y="28"/>
                    </a:cxn>
                    <a:cxn ang="0">
                      <a:pos x="86" y="20"/>
                    </a:cxn>
                    <a:cxn ang="0">
                      <a:pos x="86" y="9"/>
                    </a:cxn>
                    <a:cxn ang="0">
                      <a:pos x="96" y="15"/>
                    </a:cxn>
                    <a:cxn ang="0">
                      <a:pos x="105" y="16"/>
                    </a:cxn>
                    <a:cxn ang="0">
                      <a:pos x="110" y="12"/>
                    </a:cxn>
                    <a:cxn ang="0">
                      <a:pos x="119" y="15"/>
                    </a:cxn>
                    <a:cxn ang="0">
                      <a:pos x="133" y="7"/>
                    </a:cxn>
                    <a:cxn ang="0">
                      <a:pos x="153" y="0"/>
                    </a:cxn>
                  </a:cxnLst>
                  <a:rect l="0" t="0" r="r" b="b"/>
                  <a:pathLst>
                    <a:path w="327" h="112">
                      <a:moveTo>
                        <a:pt x="153" y="0"/>
                      </a:moveTo>
                      <a:lnTo>
                        <a:pt x="158" y="0"/>
                      </a:lnTo>
                      <a:lnTo>
                        <a:pt x="160" y="2"/>
                      </a:lnTo>
                      <a:lnTo>
                        <a:pt x="173" y="6"/>
                      </a:lnTo>
                      <a:lnTo>
                        <a:pt x="176" y="7"/>
                      </a:lnTo>
                      <a:lnTo>
                        <a:pt x="181" y="7"/>
                      </a:lnTo>
                      <a:lnTo>
                        <a:pt x="185" y="6"/>
                      </a:lnTo>
                      <a:lnTo>
                        <a:pt x="189" y="9"/>
                      </a:lnTo>
                      <a:lnTo>
                        <a:pt x="192" y="10"/>
                      </a:lnTo>
                      <a:lnTo>
                        <a:pt x="195" y="10"/>
                      </a:lnTo>
                      <a:lnTo>
                        <a:pt x="203" y="2"/>
                      </a:lnTo>
                      <a:lnTo>
                        <a:pt x="206" y="0"/>
                      </a:lnTo>
                      <a:lnTo>
                        <a:pt x="209" y="0"/>
                      </a:lnTo>
                      <a:lnTo>
                        <a:pt x="215" y="6"/>
                      </a:lnTo>
                      <a:lnTo>
                        <a:pt x="218" y="10"/>
                      </a:lnTo>
                      <a:lnTo>
                        <a:pt x="224" y="16"/>
                      </a:lnTo>
                      <a:lnTo>
                        <a:pt x="226" y="18"/>
                      </a:lnTo>
                      <a:lnTo>
                        <a:pt x="235" y="18"/>
                      </a:lnTo>
                      <a:lnTo>
                        <a:pt x="239" y="16"/>
                      </a:lnTo>
                      <a:lnTo>
                        <a:pt x="246" y="16"/>
                      </a:lnTo>
                      <a:lnTo>
                        <a:pt x="251" y="19"/>
                      </a:lnTo>
                      <a:lnTo>
                        <a:pt x="254" y="20"/>
                      </a:lnTo>
                      <a:lnTo>
                        <a:pt x="258" y="22"/>
                      </a:lnTo>
                      <a:lnTo>
                        <a:pt x="262" y="20"/>
                      </a:lnTo>
                      <a:lnTo>
                        <a:pt x="268" y="20"/>
                      </a:lnTo>
                      <a:lnTo>
                        <a:pt x="279" y="23"/>
                      </a:lnTo>
                      <a:lnTo>
                        <a:pt x="282" y="22"/>
                      </a:lnTo>
                      <a:lnTo>
                        <a:pt x="285" y="18"/>
                      </a:lnTo>
                      <a:lnTo>
                        <a:pt x="289" y="15"/>
                      </a:lnTo>
                      <a:lnTo>
                        <a:pt x="295" y="13"/>
                      </a:lnTo>
                      <a:lnTo>
                        <a:pt x="305" y="13"/>
                      </a:lnTo>
                      <a:lnTo>
                        <a:pt x="320" y="16"/>
                      </a:lnTo>
                      <a:lnTo>
                        <a:pt x="324" y="19"/>
                      </a:lnTo>
                      <a:lnTo>
                        <a:pt x="327" y="25"/>
                      </a:lnTo>
                      <a:lnTo>
                        <a:pt x="325" y="32"/>
                      </a:lnTo>
                      <a:lnTo>
                        <a:pt x="320" y="40"/>
                      </a:lnTo>
                      <a:lnTo>
                        <a:pt x="308" y="53"/>
                      </a:lnTo>
                      <a:lnTo>
                        <a:pt x="300" y="55"/>
                      </a:lnTo>
                      <a:lnTo>
                        <a:pt x="292" y="55"/>
                      </a:lnTo>
                      <a:lnTo>
                        <a:pt x="284" y="53"/>
                      </a:lnTo>
                      <a:lnTo>
                        <a:pt x="279" y="55"/>
                      </a:lnTo>
                      <a:lnTo>
                        <a:pt x="277" y="56"/>
                      </a:lnTo>
                      <a:lnTo>
                        <a:pt x="274" y="59"/>
                      </a:lnTo>
                      <a:lnTo>
                        <a:pt x="269" y="61"/>
                      </a:lnTo>
                      <a:lnTo>
                        <a:pt x="264" y="59"/>
                      </a:lnTo>
                      <a:lnTo>
                        <a:pt x="255" y="55"/>
                      </a:lnTo>
                      <a:lnTo>
                        <a:pt x="251" y="55"/>
                      </a:lnTo>
                      <a:lnTo>
                        <a:pt x="248" y="58"/>
                      </a:lnTo>
                      <a:lnTo>
                        <a:pt x="244" y="59"/>
                      </a:lnTo>
                      <a:lnTo>
                        <a:pt x="241" y="61"/>
                      </a:lnTo>
                      <a:lnTo>
                        <a:pt x="235" y="61"/>
                      </a:lnTo>
                      <a:lnTo>
                        <a:pt x="228" y="58"/>
                      </a:lnTo>
                      <a:lnTo>
                        <a:pt x="218" y="50"/>
                      </a:lnTo>
                      <a:lnTo>
                        <a:pt x="212" y="52"/>
                      </a:lnTo>
                      <a:lnTo>
                        <a:pt x="206" y="55"/>
                      </a:lnTo>
                      <a:lnTo>
                        <a:pt x="201" y="55"/>
                      </a:lnTo>
                      <a:lnTo>
                        <a:pt x="191" y="52"/>
                      </a:lnTo>
                      <a:lnTo>
                        <a:pt x="186" y="53"/>
                      </a:lnTo>
                      <a:lnTo>
                        <a:pt x="182" y="58"/>
                      </a:lnTo>
                      <a:lnTo>
                        <a:pt x="179" y="59"/>
                      </a:lnTo>
                      <a:lnTo>
                        <a:pt x="175" y="61"/>
                      </a:lnTo>
                      <a:lnTo>
                        <a:pt x="173" y="61"/>
                      </a:lnTo>
                      <a:lnTo>
                        <a:pt x="171" y="58"/>
                      </a:lnTo>
                      <a:lnTo>
                        <a:pt x="171" y="56"/>
                      </a:lnTo>
                      <a:lnTo>
                        <a:pt x="169" y="55"/>
                      </a:lnTo>
                      <a:lnTo>
                        <a:pt x="165" y="55"/>
                      </a:lnTo>
                      <a:lnTo>
                        <a:pt x="162" y="56"/>
                      </a:lnTo>
                      <a:lnTo>
                        <a:pt x="158" y="58"/>
                      </a:lnTo>
                      <a:lnTo>
                        <a:pt x="153" y="61"/>
                      </a:lnTo>
                      <a:lnTo>
                        <a:pt x="152" y="61"/>
                      </a:lnTo>
                      <a:lnTo>
                        <a:pt x="146" y="58"/>
                      </a:lnTo>
                      <a:lnTo>
                        <a:pt x="143" y="58"/>
                      </a:lnTo>
                      <a:lnTo>
                        <a:pt x="140" y="59"/>
                      </a:lnTo>
                      <a:lnTo>
                        <a:pt x="140" y="61"/>
                      </a:lnTo>
                      <a:lnTo>
                        <a:pt x="143" y="66"/>
                      </a:lnTo>
                      <a:lnTo>
                        <a:pt x="143" y="68"/>
                      </a:lnTo>
                      <a:lnTo>
                        <a:pt x="133" y="72"/>
                      </a:lnTo>
                      <a:lnTo>
                        <a:pt x="119" y="72"/>
                      </a:lnTo>
                      <a:lnTo>
                        <a:pt x="119" y="68"/>
                      </a:lnTo>
                      <a:lnTo>
                        <a:pt x="120" y="66"/>
                      </a:lnTo>
                      <a:lnTo>
                        <a:pt x="119" y="66"/>
                      </a:lnTo>
                      <a:lnTo>
                        <a:pt x="119" y="65"/>
                      </a:lnTo>
                      <a:lnTo>
                        <a:pt x="116" y="65"/>
                      </a:lnTo>
                      <a:lnTo>
                        <a:pt x="116" y="66"/>
                      </a:lnTo>
                      <a:lnTo>
                        <a:pt x="113" y="69"/>
                      </a:lnTo>
                      <a:lnTo>
                        <a:pt x="112" y="72"/>
                      </a:lnTo>
                      <a:lnTo>
                        <a:pt x="110" y="73"/>
                      </a:lnTo>
                      <a:lnTo>
                        <a:pt x="107" y="75"/>
                      </a:lnTo>
                      <a:lnTo>
                        <a:pt x="105" y="75"/>
                      </a:lnTo>
                      <a:lnTo>
                        <a:pt x="103" y="72"/>
                      </a:lnTo>
                      <a:lnTo>
                        <a:pt x="103" y="68"/>
                      </a:lnTo>
                      <a:lnTo>
                        <a:pt x="105" y="66"/>
                      </a:lnTo>
                      <a:lnTo>
                        <a:pt x="105" y="63"/>
                      </a:lnTo>
                      <a:lnTo>
                        <a:pt x="102" y="63"/>
                      </a:lnTo>
                      <a:lnTo>
                        <a:pt x="99" y="68"/>
                      </a:lnTo>
                      <a:lnTo>
                        <a:pt x="96" y="75"/>
                      </a:lnTo>
                      <a:lnTo>
                        <a:pt x="92" y="82"/>
                      </a:lnTo>
                      <a:lnTo>
                        <a:pt x="85" y="88"/>
                      </a:lnTo>
                      <a:lnTo>
                        <a:pt x="82" y="86"/>
                      </a:lnTo>
                      <a:lnTo>
                        <a:pt x="77" y="82"/>
                      </a:lnTo>
                      <a:lnTo>
                        <a:pt x="74" y="76"/>
                      </a:lnTo>
                      <a:lnTo>
                        <a:pt x="73" y="75"/>
                      </a:lnTo>
                      <a:lnTo>
                        <a:pt x="70" y="83"/>
                      </a:lnTo>
                      <a:lnTo>
                        <a:pt x="64" y="92"/>
                      </a:lnTo>
                      <a:lnTo>
                        <a:pt x="60" y="93"/>
                      </a:lnTo>
                      <a:lnTo>
                        <a:pt x="57" y="91"/>
                      </a:lnTo>
                      <a:lnTo>
                        <a:pt x="56" y="88"/>
                      </a:lnTo>
                      <a:lnTo>
                        <a:pt x="54" y="83"/>
                      </a:lnTo>
                      <a:lnTo>
                        <a:pt x="53" y="89"/>
                      </a:lnTo>
                      <a:lnTo>
                        <a:pt x="52" y="96"/>
                      </a:lnTo>
                      <a:lnTo>
                        <a:pt x="49" y="102"/>
                      </a:lnTo>
                      <a:lnTo>
                        <a:pt x="46" y="96"/>
                      </a:lnTo>
                      <a:lnTo>
                        <a:pt x="46" y="93"/>
                      </a:lnTo>
                      <a:lnTo>
                        <a:pt x="44" y="91"/>
                      </a:lnTo>
                      <a:lnTo>
                        <a:pt x="42" y="89"/>
                      </a:lnTo>
                      <a:lnTo>
                        <a:pt x="39" y="95"/>
                      </a:lnTo>
                      <a:lnTo>
                        <a:pt x="39" y="104"/>
                      </a:lnTo>
                      <a:lnTo>
                        <a:pt x="37" y="106"/>
                      </a:lnTo>
                      <a:lnTo>
                        <a:pt x="37" y="109"/>
                      </a:lnTo>
                      <a:lnTo>
                        <a:pt x="34" y="111"/>
                      </a:lnTo>
                      <a:lnTo>
                        <a:pt x="33" y="112"/>
                      </a:lnTo>
                      <a:lnTo>
                        <a:pt x="29" y="112"/>
                      </a:lnTo>
                      <a:lnTo>
                        <a:pt x="24" y="111"/>
                      </a:lnTo>
                      <a:lnTo>
                        <a:pt x="24" y="102"/>
                      </a:lnTo>
                      <a:lnTo>
                        <a:pt x="23" y="101"/>
                      </a:lnTo>
                      <a:lnTo>
                        <a:pt x="20" y="99"/>
                      </a:lnTo>
                      <a:lnTo>
                        <a:pt x="16" y="95"/>
                      </a:lnTo>
                      <a:lnTo>
                        <a:pt x="13" y="93"/>
                      </a:lnTo>
                      <a:lnTo>
                        <a:pt x="10" y="89"/>
                      </a:lnTo>
                      <a:lnTo>
                        <a:pt x="9" y="85"/>
                      </a:lnTo>
                      <a:lnTo>
                        <a:pt x="1" y="78"/>
                      </a:lnTo>
                      <a:lnTo>
                        <a:pt x="0" y="75"/>
                      </a:lnTo>
                      <a:lnTo>
                        <a:pt x="1" y="73"/>
                      </a:lnTo>
                      <a:lnTo>
                        <a:pt x="6" y="72"/>
                      </a:lnTo>
                      <a:lnTo>
                        <a:pt x="9" y="72"/>
                      </a:lnTo>
                      <a:lnTo>
                        <a:pt x="13" y="73"/>
                      </a:lnTo>
                      <a:lnTo>
                        <a:pt x="20" y="73"/>
                      </a:lnTo>
                      <a:lnTo>
                        <a:pt x="19" y="71"/>
                      </a:lnTo>
                      <a:lnTo>
                        <a:pt x="16" y="68"/>
                      </a:lnTo>
                      <a:lnTo>
                        <a:pt x="11" y="66"/>
                      </a:lnTo>
                      <a:lnTo>
                        <a:pt x="9" y="63"/>
                      </a:lnTo>
                      <a:lnTo>
                        <a:pt x="3" y="61"/>
                      </a:lnTo>
                      <a:lnTo>
                        <a:pt x="1" y="58"/>
                      </a:lnTo>
                      <a:lnTo>
                        <a:pt x="1" y="55"/>
                      </a:lnTo>
                      <a:lnTo>
                        <a:pt x="4" y="53"/>
                      </a:lnTo>
                      <a:lnTo>
                        <a:pt x="13" y="56"/>
                      </a:lnTo>
                      <a:lnTo>
                        <a:pt x="16" y="58"/>
                      </a:lnTo>
                      <a:lnTo>
                        <a:pt x="19" y="58"/>
                      </a:lnTo>
                      <a:lnTo>
                        <a:pt x="21" y="55"/>
                      </a:lnTo>
                      <a:lnTo>
                        <a:pt x="27" y="52"/>
                      </a:lnTo>
                      <a:lnTo>
                        <a:pt x="30" y="52"/>
                      </a:lnTo>
                      <a:lnTo>
                        <a:pt x="34" y="53"/>
                      </a:lnTo>
                      <a:lnTo>
                        <a:pt x="37" y="55"/>
                      </a:lnTo>
                      <a:lnTo>
                        <a:pt x="40" y="58"/>
                      </a:lnTo>
                      <a:lnTo>
                        <a:pt x="43" y="59"/>
                      </a:lnTo>
                      <a:lnTo>
                        <a:pt x="47" y="55"/>
                      </a:lnTo>
                      <a:lnTo>
                        <a:pt x="44" y="52"/>
                      </a:lnTo>
                      <a:lnTo>
                        <a:pt x="44" y="48"/>
                      </a:lnTo>
                      <a:lnTo>
                        <a:pt x="47" y="46"/>
                      </a:lnTo>
                      <a:lnTo>
                        <a:pt x="50" y="43"/>
                      </a:lnTo>
                      <a:lnTo>
                        <a:pt x="56" y="40"/>
                      </a:lnTo>
                      <a:lnTo>
                        <a:pt x="59" y="42"/>
                      </a:lnTo>
                      <a:lnTo>
                        <a:pt x="62" y="45"/>
                      </a:lnTo>
                      <a:lnTo>
                        <a:pt x="63" y="45"/>
                      </a:lnTo>
                      <a:lnTo>
                        <a:pt x="63" y="39"/>
                      </a:lnTo>
                      <a:lnTo>
                        <a:pt x="62" y="35"/>
                      </a:lnTo>
                      <a:lnTo>
                        <a:pt x="63" y="32"/>
                      </a:lnTo>
                      <a:lnTo>
                        <a:pt x="67" y="32"/>
                      </a:lnTo>
                      <a:lnTo>
                        <a:pt x="73" y="35"/>
                      </a:lnTo>
                      <a:lnTo>
                        <a:pt x="76" y="38"/>
                      </a:lnTo>
                      <a:lnTo>
                        <a:pt x="79" y="39"/>
                      </a:lnTo>
                      <a:lnTo>
                        <a:pt x="80" y="38"/>
                      </a:lnTo>
                      <a:lnTo>
                        <a:pt x="80" y="35"/>
                      </a:lnTo>
                      <a:lnTo>
                        <a:pt x="77" y="32"/>
                      </a:lnTo>
                      <a:lnTo>
                        <a:pt x="76" y="29"/>
                      </a:lnTo>
                      <a:lnTo>
                        <a:pt x="76" y="28"/>
                      </a:lnTo>
                      <a:lnTo>
                        <a:pt x="79" y="25"/>
                      </a:lnTo>
                      <a:lnTo>
                        <a:pt x="87" y="25"/>
                      </a:lnTo>
                      <a:lnTo>
                        <a:pt x="87" y="22"/>
                      </a:lnTo>
                      <a:lnTo>
                        <a:pt x="86" y="20"/>
                      </a:lnTo>
                      <a:lnTo>
                        <a:pt x="85" y="18"/>
                      </a:lnTo>
                      <a:lnTo>
                        <a:pt x="83" y="16"/>
                      </a:lnTo>
                      <a:lnTo>
                        <a:pt x="83" y="12"/>
                      </a:lnTo>
                      <a:lnTo>
                        <a:pt x="86" y="9"/>
                      </a:lnTo>
                      <a:lnTo>
                        <a:pt x="90" y="9"/>
                      </a:lnTo>
                      <a:lnTo>
                        <a:pt x="93" y="10"/>
                      </a:lnTo>
                      <a:lnTo>
                        <a:pt x="95" y="13"/>
                      </a:lnTo>
                      <a:lnTo>
                        <a:pt x="96" y="15"/>
                      </a:lnTo>
                      <a:lnTo>
                        <a:pt x="97" y="18"/>
                      </a:lnTo>
                      <a:lnTo>
                        <a:pt x="100" y="19"/>
                      </a:lnTo>
                      <a:lnTo>
                        <a:pt x="102" y="18"/>
                      </a:lnTo>
                      <a:lnTo>
                        <a:pt x="105" y="16"/>
                      </a:lnTo>
                      <a:lnTo>
                        <a:pt x="105" y="15"/>
                      </a:lnTo>
                      <a:lnTo>
                        <a:pt x="107" y="13"/>
                      </a:lnTo>
                      <a:lnTo>
                        <a:pt x="109" y="12"/>
                      </a:lnTo>
                      <a:lnTo>
                        <a:pt x="110" y="12"/>
                      </a:lnTo>
                      <a:lnTo>
                        <a:pt x="112" y="13"/>
                      </a:lnTo>
                      <a:lnTo>
                        <a:pt x="115" y="13"/>
                      </a:lnTo>
                      <a:lnTo>
                        <a:pt x="116" y="15"/>
                      </a:lnTo>
                      <a:lnTo>
                        <a:pt x="119" y="15"/>
                      </a:lnTo>
                      <a:lnTo>
                        <a:pt x="122" y="13"/>
                      </a:lnTo>
                      <a:lnTo>
                        <a:pt x="125" y="10"/>
                      </a:lnTo>
                      <a:lnTo>
                        <a:pt x="130" y="7"/>
                      </a:lnTo>
                      <a:lnTo>
                        <a:pt x="133" y="7"/>
                      </a:lnTo>
                      <a:lnTo>
                        <a:pt x="135" y="6"/>
                      </a:lnTo>
                      <a:lnTo>
                        <a:pt x="140" y="6"/>
                      </a:lnTo>
                      <a:lnTo>
                        <a:pt x="149" y="2"/>
                      </a:lnTo>
                      <a:lnTo>
                        <a:pt x="153" y="0"/>
                      </a:lnTo>
                      <a:close/>
                    </a:path>
                  </a:pathLst>
                </a:custGeom>
                <a:solidFill>
                  <a:srgbClr val="C8D3E3"/>
                </a:solidFill>
                <a:ln w="9525">
                  <a:solidFill>
                    <a:srgbClr val="DEEBF7"/>
                  </a:solidFill>
                  <a:prstDash val="solid"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ru-RU">
                    <a:solidFill>
                      <a:prstClr val="white"/>
                    </a:solidFill>
                  </a:endParaRPr>
                </a:p>
              </p:txBody>
            </p:sp>
          </p:grpSp>
        </p:grpSp>
        <p:sp>
          <p:nvSpPr>
            <p:cNvPr id="173" name="Freeform 171"/>
            <p:cNvSpPr>
              <a:spLocks noEditPoints="1"/>
            </p:cNvSpPr>
            <p:nvPr/>
          </p:nvSpPr>
          <p:spPr bwMode="auto">
            <a:xfrm>
              <a:off x="1846858" y="3823431"/>
              <a:ext cx="388368" cy="343798"/>
            </a:xfrm>
            <a:custGeom>
              <a:avLst/>
              <a:gdLst/>
              <a:ahLst/>
              <a:cxnLst>
                <a:cxn ang="0">
                  <a:pos x="167" y="6"/>
                </a:cxn>
                <a:cxn ang="0">
                  <a:pos x="135" y="3"/>
                </a:cxn>
                <a:cxn ang="0">
                  <a:pos x="135" y="8"/>
                </a:cxn>
                <a:cxn ang="0">
                  <a:pos x="146" y="6"/>
                </a:cxn>
                <a:cxn ang="0">
                  <a:pos x="149" y="16"/>
                </a:cxn>
                <a:cxn ang="0">
                  <a:pos x="165" y="8"/>
                </a:cxn>
                <a:cxn ang="0">
                  <a:pos x="169" y="21"/>
                </a:cxn>
                <a:cxn ang="0">
                  <a:pos x="167" y="35"/>
                </a:cxn>
                <a:cxn ang="0">
                  <a:pos x="167" y="56"/>
                </a:cxn>
                <a:cxn ang="0">
                  <a:pos x="171" y="68"/>
                </a:cxn>
                <a:cxn ang="0">
                  <a:pos x="174" y="76"/>
                </a:cxn>
                <a:cxn ang="0">
                  <a:pos x="179" y="84"/>
                </a:cxn>
                <a:cxn ang="0">
                  <a:pos x="184" y="97"/>
                </a:cxn>
                <a:cxn ang="0">
                  <a:pos x="194" y="97"/>
                </a:cxn>
                <a:cxn ang="0">
                  <a:pos x="205" y="97"/>
                </a:cxn>
                <a:cxn ang="0">
                  <a:pos x="210" y="111"/>
                </a:cxn>
                <a:cxn ang="0">
                  <a:pos x="217" y="104"/>
                </a:cxn>
                <a:cxn ang="0">
                  <a:pos x="215" y="91"/>
                </a:cxn>
                <a:cxn ang="0">
                  <a:pos x="222" y="88"/>
                </a:cxn>
                <a:cxn ang="0">
                  <a:pos x="231" y="85"/>
                </a:cxn>
                <a:cxn ang="0">
                  <a:pos x="244" y="79"/>
                </a:cxn>
                <a:cxn ang="0">
                  <a:pos x="251" y="89"/>
                </a:cxn>
                <a:cxn ang="0">
                  <a:pos x="238" y="97"/>
                </a:cxn>
                <a:cxn ang="0">
                  <a:pos x="231" y="105"/>
                </a:cxn>
                <a:cxn ang="0">
                  <a:pos x="235" y="108"/>
                </a:cxn>
                <a:cxn ang="0">
                  <a:pos x="241" y="111"/>
                </a:cxn>
                <a:cxn ang="0">
                  <a:pos x="241" y="119"/>
                </a:cxn>
                <a:cxn ang="0">
                  <a:pos x="230" y="122"/>
                </a:cxn>
                <a:cxn ang="0">
                  <a:pos x="222" y="131"/>
                </a:cxn>
                <a:cxn ang="0">
                  <a:pos x="231" y="135"/>
                </a:cxn>
                <a:cxn ang="0">
                  <a:pos x="238" y="151"/>
                </a:cxn>
                <a:cxn ang="0">
                  <a:pos x="243" y="165"/>
                </a:cxn>
                <a:cxn ang="0">
                  <a:pos x="237" y="164"/>
                </a:cxn>
                <a:cxn ang="0">
                  <a:pos x="217" y="170"/>
                </a:cxn>
                <a:cxn ang="0">
                  <a:pos x="190" y="164"/>
                </a:cxn>
                <a:cxn ang="0">
                  <a:pos x="188" y="181"/>
                </a:cxn>
                <a:cxn ang="0">
                  <a:pos x="157" y="215"/>
                </a:cxn>
                <a:cxn ang="0">
                  <a:pos x="146" y="213"/>
                </a:cxn>
                <a:cxn ang="0">
                  <a:pos x="144" y="207"/>
                </a:cxn>
                <a:cxn ang="0">
                  <a:pos x="145" y="200"/>
                </a:cxn>
                <a:cxn ang="0">
                  <a:pos x="129" y="184"/>
                </a:cxn>
                <a:cxn ang="0">
                  <a:pos x="121" y="172"/>
                </a:cxn>
                <a:cxn ang="0">
                  <a:pos x="121" y="158"/>
                </a:cxn>
                <a:cxn ang="0">
                  <a:pos x="115" y="154"/>
                </a:cxn>
                <a:cxn ang="0">
                  <a:pos x="111" y="138"/>
                </a:cxn>
                <a:cxn ang="0">
                  <a:pos x="92" y="134"/>
                </a:cxn>
                <a:cxn ang="0">
                  <a:pos x="76" y="117"/>
                </a:cxn>
                <a:cxn ang="0">
                  <a:pos x="72" y="98"/>
                </a:cxn>
                <a:cxn ang="0">
                  <a:pos x="72" y="86"/>
                </a:cxn>
                <a:cxn ang="0">
                  <a:pos x="46" y="79"/>
                </a:cxn>
                <a:cxn ang="0">
                  <a:pos x="28" y="71"/>
                </a:cxn>
                <a:cxn ang="0">
                  <a:pos x="19" y="62"/>
                </a:cxn>
                <a:cxn ang="0">
                  <a:pos x="6" y="55"/>
                </a:cxn>
                <a:cxn ang="0">
                  <a:pos x="0" y="45"/>
                </a:cxn>
                <a:cxn ang="0">
                  <a:pos x="13" y="35"/>
                </a:cxn>
                <a:cxn ang="0">
                  <a:pos x="17" y="39"/>
                </a:cxn>
                <a:cxn ang="0">
                  <a:pos x="20" y="45"/>
                </a:cxn>
                <a:cxn ang="0">
                  <a:pos x="45" y="35"/>
                </a:cxn>
                <a:cxn ang="0">
                  <a:pos x="48" y="16"/>
                </a:cxn>
                <a:cxn ang="0">
                  <a:pos x="50" y="9"/>
                </a:cxn>
                <a:cxn ang="0">
                  <a:pos x="76" y="5"/>
                </a:cxn>
                <a:cxn ang="0">
                  <a:pos x="115" y="8"/>
                </a:cxn>
                <a:cxn ang="0">
                  <a:pos x="128" y="2"/>
                </a:cxn>
              </a:cxnLst>
              <a:rect l="0" t="0" r="r" b="b"/>
              <a:pathLst>
                <a:path w="251" h="215">
                  <a:moveTo>
                    <a:pt x="167" y="6"/>
                  </a:moveTo>
                  <a:lnTo>
                    <a:pt x="165" y="8"/>
                  </a:lnTo>
                  <a:lnTo>
                    <a:pt x="167" y="6"/>
                  </a:lnTo>
                  <a:close/>
                  <a:moveTo>
                    <a:pt x="134" y="0"/>
                  </a:moveTo>
                  <a:lnTo>
                    <a:pt x="135" y="2"/>
                  </a:lnTo>
                  <a:lnTo>
                    <a:pt x="135" y="3"/>
                  </a:lnTo>
                  <a:lnTo>
                    <a:pt x="134" y="5"/>
                  </a:lnTo>
                  <a:lnTo>
                    <a:pt x="134" y="6"/>
                  </a:lnTo>
                  <a:lnTo>
                    <a:pt x="135" y="8"/>
                  </a:lnTo>
                  <a:lnTo>
                    <a:pt x="141" y="8"/>
                  </a:lnTo>
                  <a:lnTo>
                    <a:pt x="144" y="6"/>
                  </a:lnTo>
                  <a:lnTo>
                    <a:pt x="146" y="6"/>
                  </a:lnTo>
                  <a:lnTo>
                    <a:pt x="148" y="8"/>
                  </a:lnTo>
                  <a:lnTo>
                    <a:pt x="148" y="15"/>
                  </a:lnTo>
                  <a:lnTo>
                    <a:pt x="149" y="16"/>
                  </a:lnTo>
                  <a:lnTo>
                    <a:pt x="154" y="16"/>
                  </a:lnTo>
                  <a:lnTo>
                    <a:pt x="158" y="15"/>
                  </a:lnTo>
                  <a:lnTo>
                    <a:pt x="165" y="8"/>
                  </a:lnTo>
                  <a:lnTo>
                    <a:pt x="165" y="13"/>
                  </a:lnTo>
                  <a:lnTo>
                    <a:pt x="168" y="19"/>
                  </a:lnTo>
                  <a:lnTo>
                    <a:pt x="169" y="21"/>
                  </a:lnTo>
                  <a:lnTo>
                    <a:pt x="169" y="28"/>
                  </a:lnTo>
                  <a:lnTo>
                    <a:pt x="168" y="31"/>
                  </a:lnTo>
                  <a:lnTo>
                    <a:pt x="167" y="35"/>
                  </a:lnTo>
                  <a:lnTo>
                    <a:pt x="167" y="41"/>
                  </a:lnTo>
                  <a:lnTo>
                    <a:pt x="169" y="51"/>
                  </a:lnTo>
                  <a:lnTo>
                    <a:pt x="167" y="56"/>
                  </a:lnTo>
                  <a:lnTo>
                    <a:pt x="167" y="64"/>
                  </a:lnTo>
                  <a:lnTo>
                    <a:pt x="168" y="66"/>
                  </a:lnTo>
                  <a:lnTo>
                    <a:pt x="171" y="68"/>
                  </a:lnTo>
                  <a:lnTo>
                    <a:pt x="175" y="69"/>
                  </a:lnTo>
                  <a:lnTo>
                    <a:pt x="174" y="72"/>
                  </a:lnTo>
                  <a:lnTo>
                    <a:pt x="174" y="76"/>
                  </a:lnTo>
                  <a:lnTo>
                    <a:pt x="172" y="79"/>
                  </a:lnTo>
                  <a:lnTo>
                    <a:pt x="177" y="81"/>
                  </a:lnTo>
                  <a:lnTo>
                    <a:pt x="179" y="84"/>
                  </a:lnTo>
                  <a:lnTo>
                    <a:pt x="182" y="89"/>
                  </a:lnTo>
                  <a:lnTo>
                    <a:pt x="182" y="94"/>
                  </a:lnTo>
                  <a:lnTo>
                    <a:pt x="184" y="97"/>
                  </a:lnTo>
                  <a:lnTo>
                    <a:pt x="185" y="98"/>
                  </a:lnTo>
                  <a:lnTo>
                    <a:pt x="191" y="98"/>
                  </a:lnTo>
                  <a:lnTo>
                    <a:pt x="194" y="97"/>
                  </a:lnTo>
                  <a:lnTo>
                    <a:pt x="198" y="95"/>
                  </a:lnTo>
                  <a:lnTo>
                    <a:pt x="204" y="95"/>
                  </a:lnTo>
                  <a:lnTo>
                    <a:pt x="205" y="97"/>
                  </a:lnTo>
                  <a:lnTo>
                    <a:pt x="205" y="108"/>
                  </a:lnTo>
                  <a:lnTo>
                    <a:pt x="207" y="109"/>
                  </a:lnTo>
                  <a:lnTo>
                    <a:pt x="210" y="111"/>
                  </a:lnTo>
                  <a:lnTo>
                    <a:pt x="212" y="109"/>
                  </a:lnTo>
                  <a:lnTo>
                    <a:pt x="214" y="108"/>
                  </a:lnTo>
                  <a:lnTo>
                    <a:pt x="217" y="104"/>
                  </a:lnTo>
                  <a:lnTo>
                    <a:pt x="217" y="99"/>
                  </a:lnTo>
                  <a:lnTo>
                    <a:pt x="215" y="97"/>
                  </a:lnTo>
                  <a:lnTo>
                    <a:pt x="215" y="91"/>
                  </a:lnTo>
                  <a:lnTo>
                    <a:pt x="217" y="89"/>
                  </a:lnTo>
                  <a:lnTo>
                    <a:pt x="220" y="89"/>
                  </a:lnTo>
                  <a:lnTo>
                    <a:pt x="222" y="88"/>
                  </a:lnTo>
                  <a:lnTo>
                    <a:pt x="227" y="88"/>
                  </a:lnTo>
                  <a:lnTo>
                    <a:pt x="230" y="86"/>
                  </a:lnTo>
                  <a:lnTo>
                    <a:pt x="231" y="85"/>
                  </a:lnTo>
                  <a:lnTo>
                    <a:pt x="233" y="82"/>
                  </a:lnTo>
                  <a:lnTo>
                    <a:pt x="238" y="79"/>
                  </a:lnTo>
                  <a:lnTo>
                    <a:pt x="244" y="79"/>
                  </a:lnTo>
                  <a:lnTo>
                    <a:pt x="248" y="82"/>
                  </a:lnTo>
                  <a:lnTo>
                    <a:pt x="251" y="85"/>
                  </a:lnTo>
                  <a:lnTo>
                    <a:pt x="251" y="89"/>
                  </a:lnTo>
                  <a:lnTo>
                    <a:pt x="248" y="92"/>
                  </a:lnTo>
                  <a:lnTo>
                    <a:pt x="243" y="95"/>
                  </a:lnTo>
                  <a:lnTo>
                    <a:pt x="238" y="97"/>
                  </a:lnTo>
                  <a:lnTo>
                    <a:pt x="233" y="99"/>
                  </a:lnTo>
                  <a:lnTo>
                    <a:pt x="231" y="102"/>
                  </a:lnTo>
                  <a:lnTo>
                    <a:pt x="231" y="105"/>
                  </a:lnTo>
                  <a:lnTo>
                    <a:pt x="233" y="107"/>
                  </a:lnTo>
                  <a:lnTo>
                    <a:pt x="233" y="108"/>
                  </a:lnTo>
                  <a:lnTo>
                    <a:pt x="235" y="108"/>
                  </a:lnTo>
                  <a:lnTo>
                    <a:pt x="237" y="109"/>
                  </a:lnTo>
                  <a:lnTo>
                    <a:pt x="241" y="109"/>
                  </a:lnTo>
                  <a:lnTo>
                    <a:pt x="241" y="111"/>
                  </a:lnTo>
                  <a:lnTo>
                    <a:pt x="243" y="114"/>
                  </a:lnTo>
                  <a:lnTo>
                    <a:pt x="243" y="117"/>
                  </a:lnTo>
                  <a:lnTo>
                    <a:pt x="241" y="119"/>
                  </a:lnTo>
                  <a:lnTo>
                    <a:pt x="240" y="121"/>
                  </a:lnTo>
                  <a:lnTo>
                    <a:pt x="237" y="122"/>
                  </a:lnTo>
                  <a:lnTo>
                    <a:pt x="230" y="122"/>
                  </a:lnTo>
                  <a:lnTo>
                    <a:pt x="227" y="124"/>
                  </a:lnTo>
                  <a:lnTo>
                    <a:pt x="222" y="128"/>
                  </a:lnTo>
                  <a:lnTo>
                    <a:pt x="222" y="131"/>
                  </a:lnTo>
                  <a:lnTo>
                    <a:pt x="224" y="132"/>
                  </a:lnTo>
                  <a:lnTo>
                    <a:pt x="228" y="134"/>
                  </a:lnTo>
                  <a:lnTo>
                    <a:pt x="231" y="135"/>
                  </a:lnTo>
                  <a:lnTo>
                    <a:pt x="235" y="140"/>
                  </a:lnTo>
                  <a:lnTo>
                    <a:pt x="235" y="147"/>
                  </a:lnTo>
                  <a:lnTo>
                    <a:pt x="238" y="151"/>
                  </a:lnTo>
                  <a:lnTo>
                    <a:pt x="241" y="154"/>
                  </a:lnTo>
                  <a:lnTo>
                    <a:pt x="244" y="158"/>
                  </a:lnTo>
                  <a:lnTo>
                    <a:pt x="243" y="165"/>
                  </a:lnTo>
                  <a:lnTo>
                    <a:pt x="241" y="167"/>
                  </a:lnTo>
                  <a:lnTo>
                    <a:pt x="238" y="167"/>
                  </a:lnTo>
                  <a:lnTo>
                    <a:pt x="237" y="164"/>
                  </a:lnTo>
                  <a:lnTo>
                    <a:pt x="235" y="162"/>
                  </a:lnTo>
                  <a:lnTo>
                    <a:pt x="228" y="164"/>
                  </a:lnTo>
                  <a:lnTo>
                    <a:pt x="217" y="170"/>
                  </a:lnTo>
                  <a:lnTo>
                    <a:pt x="208" y="170"/>
                  </a:lnTo>
                  <a:lnTo>
                    <a:pt x="198" y="168"/>
                  </a:lnTo>
                  <a:lnTo>
                    <a:pt x="190" y="164"/>
                  </a:lnTo>
                  <a:lnTo>
                    <a:pt x="182" y="165"/>
                  </a:lnTo>
                  <a:lnTo>
                    <a:pt x="182" y="170"/>
                  </a:lnTo>
                  <a:lnTo>
                    <a:pt x="188" y="181"/>
                  </a:lnTo>
                  <a:lnTo>
                    <a:pt x="187" y="188"/>
                  </a:lnTo>
                  <a:lnTo>
                    <a:pt x="172" y="203"/>
                  </a:lnTo>
                  <a:lnTo>
                    <a:pt x="157" y="215"/>
                  </a:lnTo>
                  <a:lnTo>
                    <a:pt x="152" y="214"/>
                  </a:lnTo>
                  <a:lnTo>
                    <a:pt x="148" y="214"/>
                  </a:lnTo>
                  <a:lnTo>
                    <a:pt x="146" y="213"/>
                  </a:lnTo>
                  <a:lnTo>
                    <a:pt x="144" y="211"/>
                  </a:lnTo>
                  <a:lnTo>
                    <a:pt x="142" y="210"/>
                  </a:lnTo>
                  <a:lnTo>
                    <a:pt x="144" y="207"/>
                  </a:lnTo>
                  <a:lnTo>
                    <a:pt x="148" y="203"/>
                  </a:lnTo>
                  <a:lnTo>
                    <a:pt x="148" y="201"/>
                  </a:lnTo>
                  <a:lnTo>
                    <a:pt x="145" y="200"/>
                  </a:lnTo>
                  <a:lnTo>
                    <a:pt x="136" y="194"/>
                  </a:lnTo>
                  <a:lnTo>
                    <a:pt x="134" y="190"/>
                  </a:lnTo>
                  <a:lnTo>
                    <a:pt x="129" y="184"/>
                  </a:lnTo>
                  <a:lnTo>
                    <a:pt x="126" y="180"/>
                  </a:lnTo>
                  <a:lnTo>
                    <a:pt x="124" y="177"/>
                  </a:lnTo>
                  <a:lnTo>
                    <a:pt x="121" y="172"/>
                  </a:lnTo>
                  <a:lnTo>
                    <a:pt x="119" y="168"/>
                  </a:lnTo>
                  <a:lnTo>
                    <a:pt x="119" y="161"/>
                  </a:lnTo>
                  <a:lnTo>
                    <a:pt x="121" y="158"/>
                  </a:lnTo>
                  <a:lnTo>
                    <a:pt x="121" y="157"/>
                  </a:lnTo>
                  <a:lnTo>
                    <a:pt x="119" y="155"/>
                  </a:lnTo>
                  <a:lnTo>
                    <a:pt x="115" y="154"/>
                  </a:lnTo>
                  <a:lnTo>
                    <a:pt x="112" y="148"/>
                  </a:lnTo>
                  <a:lnTo>
                    <a:pt x="112" y="140"/>
                  </a:lnTo>
                  <a:lnTo>
                    <a:pt x="111" y="138"/>
                  </a:lnTo>
                  <a:lnTo>
                    <a:pt x="105" y="135"/>
                  </a:lnTo>
                  <a:lnTo>
                    <a:pt x="99" y="135"/>
                  </a:lnTo>
                  <a:lnTo>
                    <a:pt x="92" y="134"/>
                  </a:lnTo>
                  <a:lnTo>
                    <a:pt x="85" y="129"/>
                  </a:lnTo>
                  <a:lnTo>
                    <a:pt x="78" y="121"/>
                  </a:lnTo>
                  <a:lnTo>
                    <a:pt x="76" y="117"/>
                  </a:lnTo>
                  <a:lnTo>
                    <a:pt x="75" y="114"/>
                  </a:lnTo>
                  <a:lnTo>
                    <a:pt x="72" y="109"/>
                  </a:lnTo>
                  <a:lnTo>
                    <a:pt x="72" y="98"/>
                  </a:lnTo>
                  <a:lnTo>
                    <a:pt x="73" y="95"/>
                  </a:lnTo>
                  <a:lnTo>
                    <a:pt x="73" y="89"/>
                  </a:lnTo>
                  <a:lnTo>
                    <a:pt x="72" y="86"/>
                  </a:lnTo>
                  <a:lnTo>
                    <a:pt x="68" y="84"/>
                  </a:lnTo>
                  <a:lnTo>
                    <a:pt x="50" y="84"/>
                  </a:lnTo>
                  <a:lnTo>
                    <a:pt x="46" y="79"/>
                  </a:lnTo>
                  <a:lnTo>
                    <a:pt x="40" y="75"/>
                  </a:lnTo>
                  <a:lnTo>
                    <a:pt x="36" y="71"/>
                  </a:lnTo>
                  <a:lnTo>
                    <a:pt x="28" y="71"/>
                  </a:lnTo>
                  <a:lnTo>
                    <a:pt x="25" y="69"/>
                  </a:lnTo>
                  <a:lnTo>
                    <a:pt x="22" y="66"/>
                  </a:lnTo>
                  <a:lnTo>
                    <a:pt x="19" y="62"/>
                  </a:lnTo>
                  <a:lnTo>
                    <a:pt x="16" y="56"/>
                  </a:lnTo>
                  <a:lnTo>
                    <a:pt x="10" y="56"/>
                  </a:lnTo>
                  <a:lnTo>
                    <a:pt x="6" y="55"/>
                  </a:lnTo>
                  <a:lnTo>
                    <a:pt x="3" y="52"/>
                  </a:lnTo>
                  <a:lnTo>
                    <a:pt x="2" y="49"/>
                  </a:lnTo>
                  <a:lnTo>
                    <a:pt x="0" y="45"/>
                  </a:lnTo>
                  <a:lnTo>
                    <a:pt x="2" y="41"/>
                  </a:lnTo>
                  <a:lnTo>
                    <a:pt x="5" y="38"/>
                  </a:lnTo>
                  <a:lnTo>
                    <a:pt x="13" y="35"/>
                  </a:lnTo>
                  <a:lnTo>
                    <a:pt x="16" y="36"/>
                  </a:lnTo>
                  <a:lnTo>
                    <a:pt x="17" y="38"/>
                  </a:lnTo>
                  <a:lnTo>
                    <a:pt x="17" y="39"/>
                  </a:lnTo>
                  <a:lnTo>
                    <a:pt x="19" y="41"/>
                  </a:lnTo>
                  <a:lnTo>
                    <a:pt x="19" y="43"/>
                  </a:lnTo>
                  <a:lnTo>
                    <a:pt x="20" y="45"/>
                  </a:lnTo>
                  <a:lnTo>
                    <a:pt x="25" y="45"/>
                  </a:lnTo>
                  <a:lnTo>
                    <a:pt x="35" y="42"/>
                  </a:lnTo>
                  <a:lnTo>
                    <a:pt x="45" y="35"/>
                  </a:lnTo>
                  <a:lnTo>
                    <a:pt x="52" y="26"/>
                  </a:lnTo>
                  <a:lnTo>
                    <a:pt x="52" y="21"/>
                  </a:lnTo>
                  <a:lnTo>
                    <a:pt x="48" y="16"/>
                  </a:lnTo>
                  <a:lnTo>
                    <a:pt x="46" y="16"/>
                  </a:lnTo>
                  <a:lnTo>
                    <a:pt x="46" y="15"/>
                  </a:lnTo>
                  <a:lnTo>
                    <a:pt x="50" y="9"/>
                  </a:lnTo>
                  <a:lnTo>
                    <a:pt x="56" y="6"/>
                  </a:lnTo>
                  <a:lnTo>
                    <a:pt x="66" y="5"/>
                  </a:lnTo>
                  <a:lnTo>
                    <a:pt x="76" y="5"/>
                  </a:lnTo>
                  <a:lnTo>
                    <a:pt x="95" y="8"/>
                  </a:lnTo>
                  <a:lnTo>
                    <a:pt x="114" y="9"/>
                  </a:lnTo>
                  <a:lnTo>
                    <a:pt x="115" y="8"/>
                  </a:lnTo>
                  <a:lnTo>
                    <a:pt x="118" y="6"/>
                  </a:lnTo>
                  <a:lnTo>
                    <a:pt x="119" y="5"/>
                  </a:lnTo>
                  <a:lnTo>
                    <a:pt x="128" y="2"/>
                  </a:lnTo>
                  <a:lnTo>
                    <a:pt x="134" y="0"/>
                  </a:lnTo>
                  <a:close/>
                </a:path>
              </a:pathLst>
            </a:custGeom>
            <a:solidFill>
              <a:srgbClr val="5F95CA"/>
            </a:solidFill>
            <a:ln w="9525">
              <a:solidFill>
                <a:srgbClr val="DEEBF7"/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b="1">
                <a:solidFill>
                  <a:prstClr val="white"/>
                </a:solidFill>
              </a:endParaRPr>
            </a:p>
          </p:txBody>
        </p:sp>
        <p:sp>
          <p:nvSpPr>
            <p:cNvPr id="174" name="Freeform 172"/>
            <p:cNvSpPr>
              <a:spLocks noEditPoints="1"/>
            </p:cNvSpPr>
            <p:nvPr/>
          </p:nvSpPr>
          <p:spPr bwMode="auto">
            <a:xfrm>
              <a:off x="6787341" y="2540986"/>
              <a:ext cx="840176" cy="1448747"/>
            </a:xfrm>
            <a:custGeom>
              <a:avLst/>
              <a:gdLst/>
              <a:ahLst/>
              <a:cxnLst>
                <a:cxn ang="0">
                  <a:pos x="321" y="421"/>
                </a:cxn>
                <a:cxn ang="0">
                  <a:pos x="308" y="387"/>
                </a:cxn>
                <a:cxn ang="0">
                  <a:pos x="283" y="1"/>
                </a:cxn>
                <a:cxn ang="0">
                  <a:pos x="305" y="7"/>
                </a:cxn>
                <a:cxn ang="0">
                  <a:pos x="321" y="27"/>
                </a:cxn>
                <a:cxn ang="0">
                  <a:pos x="322" y="70"/>
                </a:cxn>
                <a:cxn ang="0">
                  <a:pos x="329" y="90"/>
                </a:cxn>
                <a:cxn ang="0">
                  <a:pos x="341" y="122"/>
                </a:cxn>
                <a:cxn ang="0">
                  <a:pos x="365" y="179"/>
                </a:cxn>
                <a:cxn ang="0">
                  <a:pos x="301" y="216"/>
                </a:cxn>
                <a:cxn ang="0">
                  <a:pos x="293" y="261"/>
                </a:cxn>
                <a:cxn ang="0">
                  <a:pos x="293" y="291"/>
                </a:cxn>
                <a:cxn ang="0">
                  <a:pos x="275" y="298"/>
                </a:cxn>
                <a:cxn ang="0">
                  <a:pos x="276" y="315"/>
                </a:cxn>
                <a:cxn ang="0">
                  <a:pos x="265" y="331"/>
                </a:cxn>
                <a:cxn ang="0">
                  <a:pos x="252" y="361"/>
                </a:cxn>
                <a:cxn ang="0">
                  <a:pos x="276" y="395"/>
                </a:cxn>
                <a:cxn ang="0">
                  <a:pos x="291" y="413"/>
                </a:cxn>
                <a:cxn ang="0">
                  <a:pos x="321" y="474"/>
                </a:cxn>
                <a:cxn ang="0">
                  <a:pos x="348" y="450"/>
                </a:cxn>
                <a:cxn ang="0">
                  <a:pos x="369" y="480"/>
                </a:cxn>
                <a:cxn ang="0">
                  <a:pos x="412" y="489"/>
                </a:cxn>
                <a:cxn ang="0">
                  <a:pos x="418" y="526"/>
                </a:cxn>
                <a:cxn ang="0">
                  <a:pos x="484" y="600"/>
                </a:cxn>
                <a:cxn ang="0">
                  <a:pos x="465" y="639"/>
                </a:cxn>
                <a:cxn ang="0">
                  <a:pos x="500" y="711"/>
                </a:cxn>
                <a:cxn ang="0">
                  <a:pos x="508" y="724"/>
                </a:cxn>
                <a:cxn ang="0">
                  <a:pos x="484" y="765"/>
                </a:cxn>
                <a:cxn ang="0">
                  <a:pos x="504" y="777"/>
                </a:cxn>
                <a:cxn ang="0">
                  <a:pos x="531" y="820"/>
                </a:cxn>
                <a:cxn ang="0">
                  <a:pos x="531" y="860"/>
                </a:cxn>
                <a:cxn ang="0">
                  <a:pos x="543" y="900"/>
                </a:cxn>
                <a:cxn ang="0">
                  <a:pos x="493" y="880"/>
                </a:cxn>
                <a:cxn ang="0">
                  <a:pos x="440" y="843"/>
                </a:cxn>
                <a:cxn ang="0">
                  <a:pos x="345" y="777"/>
                </a:cxn>
                <a:cxn ang="0">
                  <a:pos x="285" y="728"/>
                </a:cxn>
                <a:cxn ang="0">
                  <a:pos x="252" y="663"/>
                </a:cxn>
                <a:cxn ang="0">
                  <a:pos x="226" y="618"/>
                </a:cxn>
                <a:cxn ang="0">
                  <a:pos x="233" y="600"/>
                </a:cxn>
                <a:cxn ang="0">
                  <a:pos x="238" y="546"/>
                </a:cxn>
                <a:cxn ang="0">
                  <a:pos x="207" y="411"/>
                </a:cxn>
                <a:cxn ang="0">
                  <a:pos x="203" y="321"/>
                </a:cxn>
                <a:cxn ang="0">
                  <a:pos x="192" y="304"/>
                </a:cxn>
                <a:cxn ang="0">
                  <a:pos x="143" y="262"/>
                </a:cxn>
                <a:cxn ang="0">
                  <a:pos x="144" y="229"/>
                </a:cxn>
                <a:cxn ang="0">
                  <a:pos x="117" y="255"/>
                </a:cxn>
                <a:cxn ang="0">
                  <a:pos x="127" y="279"/>
                </a:cxn>
                <a:cxn ang="0">
                  <a:pos x="162" y="311"/>
                </a:cxn>
                <a:cxn ang="0">
                  <a:pos x="139" y="317"/>
                </a:cxn>
                <a:cxn ang="0">
                  <a:pos x="113" y="294"/>
                </a:cxn>
                <a:cxn ang="0">
                  <a:pos x="76" y="272"/>
                </a:cxn>
                <a:cxn ang="0">
                  <a:pos x="61" y="243"/>
                </a:cxn>
                <a:cxn ang="0">
                  <a:pos x="34" y="223"/>
                </a:cxn>
                <a:cxn ang="0">
                  <a:pos x="17" y="193"/>
                </a:cxn>
                <a:cxn ang="0">
                  <a:pos x="7" y="156"/>
                </a:cxn>
                <a:cxn ang="0">
                  <a:pos x="25" y="150"/>
                </a:cxn>
                <a:cxn ang="0">
                  <a:pos x="56" y="120"/>
                </a:cxn>
                <a:cxn ang="0">
                  <a:pos x="87" y="86"/>
                </a:cxn>
                <a:cxn ang="0">
                  <a:pos x="154" y="74"/>
                </a:cxn>
                <a:cxn ang="0">
                  <a:pos x="163" y="126"/>
                </a:cxn>
                <a:cxn ang="0">
                  <a:pos x="242" y="106"/>
                </a:cxn>
                <a:cxn ang="0">
                  <a:pos x="261" y="46"/>
                </a:cxn>
              </a:cxnLst>
              <a:rect l="0" t="0" r="r" b="b"/>
              <a:pathLst>
                <a:path w="543" h="906">
                  <a:moveTo>
                    <a:pt x="309" y="365"/>
                  </a:moveTo>
                  <a:lnTo>
                    <a:pt x="315" y="365"/>
                  </a:lnTo>
                  <a:lnTo>
                    <a:pt x="321" y="368"/>
                  </a:lnTo>
                  <a:lnTo>
                    <a:pt x="322" y="371"/>
                  </a:lnTo>
                  <a:lnTo>
                    <a:pt x="321" y="387"/>
                  </a:lnTo>
                  <a:lnTo>
                    <a:pt x="321" y="403"/>
                  </a:lnTo>
                  <a:lnTo>
                    <a:pt x="324" y="420"/>
                  </a:lnTo>
                  <a:lnTo>
                    <a:pt x="321" y="421"/>
                  </a:lnTo>
                  <a:lnTo>
                    <a:pt x="318" y="418"/>
                  </a:lnTo>
                  <a:lnTo>
                    <a:pt x="315" y="410"/>
                  </a:lnTo>
                  <a:lnTo>
                    <a:pt x="314" y="408"/>
                  </a:lnTo>
                  <a:lnTo>
                    <a:pt x="314" y="403"/>
                  </a:lnTo>
                  <a:lnTo>
                    <a:pt x="309" y="400"/>
                  </a:lnTo>
                  <a:lnTo>
                    <a:pt x="306" y="395"/>
                  </a:lnTo>
                  <a:lnTo>
                    <a:pt x="306" y="390"/>
                  </a:lnTo>
                  <a:lnTo>
                    <a:pt x="308" y="387"/>
                  </a:lnTo>
                  <a:lnTo>
                    <a:pt x="312" y="383"/>
                  </a:lnTo>
                  <a:lnTo>
                    <a:pt x="311" y="378"/>
                  </a:lnTo>
                  <a:lnTo>
                    <a:pt x="308" y="374"/>
                  </a:lnTo>
                  <a:lnTo>
                    <a:pt x="308" y="367"/>
                  </a:lnTo>
                  <a:lnTo>
                    <a:pt x="309" y="365"/>
                  </a:lnTo>
                  <a:close/>
                  <a:moveTo>
                    <a:pt x="279" y="0"/>
                  </a:moveTo>
                  <a:lnTo>
                    <a:pt x="282" y="0"/>
                  </a:lnTo>
                  <a:lnTo>
                    <a:pt x="283" y="1"/>
                  </a:lnTo>
                  <a:lnTo>
                    <a:pt x="283" y="3"/>
                  </a:lnTo>
                  <a:lnTo>
                    <a:pt x="285" y="4"/>
                  </a:lnTo>
                  <a:lnTo>
                    <a:pt x="285" y="7"/>
                  </a:lnTo>
                  <a:lnTo>
                    <a:pt x="288" y="10"/>
                  </a:lnTo>
                  <a:lnTo>
                    <a:pt x="291" y="8"/>
                  </a:lnTo>
                  <a:lnTo>
                    <a:pt x="293" y="8"/>
                  </a:lnTo>
                  <a:lnTo>
                    <a:pt x="298" y="7"/>
                  </a:lnTo>
                  <a:lnTo>
                    <a:pt x="305" y="7"/>
                  </a:lnTo>
                  <a:lnTo>
                    <a:pt x="309" y="8"/>
                  </a:lnTo>
                  <a:lnTo>
                    <a:pt x="315" y="11"/>
                  </a:lnTo>
                  <a:lnTo>
                    <a:pt x="315" y="13"/>
                  </a:lnTo>
                  <a:lnTo>
                    <a:pt x="318" y="13"/>
                  </a:lnTo>
                  <a:lnTo>
                    <a:pt x="319" y="14"/>
                  </a:lnTo>
                  <a:lnTo>
                    <a:pt x="318" y="16"/>
                  </a:lnTo>
                  <a:lnTo>
                    <a:pt x="318" y="17"/>
                  </a:lnTo>
                  <a:lnTo>
                    <a:pt x="321" y="27"/>
                  </a:lnTo>
                  <a:lnTo>
                    <a:pt x="321" y="34"/>
                  </a:lnTo>
                  <a:lnTo>
                    <a:pt x="319" y="39"/>
                  </a:lnTo>
                  <a:lnTo>
                    <a:pt x="318" y="41"/>
                  </a:lnTo>
                  <a:lnTo>
                    <a:pt x="316" y="46"/>
                  </a:lnTo>
                  <a:lnTo>
                    <a:pt x="325" y="54"/>
                  </a:lnTo>
                  <a:lnTo>
                    <a:pt x="328" y="59"/>
                  </a:lnTo>
                  <a:lnTo>
                    <a:pt x="326" y="63"/>
                  </a:lnTo>
                  <a:lnTo>
                    <a:pt x="322" y="70"/>
                  </a:lnTo>
                  <a:lnTo>
                    <a:pt x="322" y="71"/>
                  </a:lnTo>
                  <a:lnTo>
                    <a:pt x="324" y="73"/>
                  </a:lnTo>
                  <a:lnTo>
                    <a:pt x="332" y="73"/>
                  </a:lnTo>
                  <a:lnTo>
                    <a:pt x="334" y="74"/>
                  </a:lnTo>
                  <a:lnTo>
                    <a:pt x="334" y="79"/>
                  </a:lnTo>
                  <a:lnTo>
                    <a:pt x="332" y="83"/>
                  </a:lnTo>
                  <a:lnTo>
                    <a:pt x="331" y="86"/>
                  </a:lnTo>
                  <a:lnTo>
                    <a:pt x="329" y="90"/>
                  </a:lnTo>
                  <a:lnTo>
                    <a:pt x="329" y="94"/>
                  </a:lnTo>
                  <a:lnTo>
                    <a:pt x="338" y="97"/>
                  </a:lnTo>
                  <a:lnTo>
                    <a:pt x="344" y="100"/>
                  </a:lnTo>
                  <a:lnTo>
                    <a:pt x="344" y="106"/>
                  </a:lnTo>
                  <a:lnTo>
                    <a:pt x="342" y="110"/>
                  </a:lnTo>
                  <a:lnTo>
                    <a:pt x="339" y="114"/>
                  </a:lnTo>
                  <a:lnTo>
                    <a:pt x="339" y="117"/>
                  </a:lnTo>
                  <a:lnTo>
                    <a:pt x="341" y="122"/>
                  </a:lnTo>
                  <a:lnTo>
                    <a:pt x="342" y="125"/>
                  </a:lnTo>
                  <a:lnTo>
                    <a:pt x="344" y="129"/>
                  </a:lnTo>
                  <a:lnTo>
                    <a:pt x="347" y="146"/>
                  </a:lnTo>
                  <a:lnTo>
                    <a:pt x="351" y="165"/>
                  </a:lnTo>
                  <a:lnTo>
                    <a:pt x="359" y="173"/>
                  </a:lnTo>
                  <a:lnTo>
                    <a:pt x="362" y="175"/>
                  </a:lnTo>
                  <a:lnTo>
                    <a:pt x="364" y="178"/>
                  </a:lnTo>
                  <a:lnTo>
                    <a:pt x="365" y="179"/>
                  </a:lnTo>
                  <a:lnTo>
                    <a:pt x="365" y="182"/>
                  </a:lnTo>
                  <a:lnTo>
                    <a:pt x="364" y="182"/>
                  </a:lnTo>
                  <a:lnTo>
                    <a:pt x="339" y="185"/>
                  </a:lnTo>
                  <a:lnTo>
                    <a:pt x="315" y="190"/>
                  </a:lnTo>
                  <a:lnTo>
                    <a:pt x="311" y="199"/>
                  </a:lnTo>
                  <a:lnTo>
                    <a:pt x="311" y="202"/>
                  </a:lnTo>
                  <a:lnTo>
                    <a:pt x="309" y="205"/>
                  </a:lnTo>
                  <a:lnTo>
                    <a:pt x="301" y="216"/>
                  </a:lnTo>
                  <a:lnTo>
                    <a:pt x="296" y="223"/>
                  </a:lnTo>
                  <a:lnTo>
                    <a:pt x="295" y="229"/>
                  </a:lnTo>
                  <a:lnTo>
                    <a:pt x="296" y="235"/>
                  </a:lnTo>
                  <a:lnTo>
                    <a:pt x="296" y="241"/>
                  </a:lnTo>
                  <a:lnTo>
                    <a:pt x="298" y="249"/>
                  </a:lnTo>
                  <a:lnTo>
                    <a:pt x="296" y="254"/>
                  </a:lnTo>
                  <a:lnTo>
                    <a:pt x="295" y="256"/>
                  </a:lnTo>
                  <a:lnTo>
                    <a:pt x="293" y="261"/>
                  </a:lnTo>
                  <a:lnTo>
                    <a:pt x="293" y="265"/>
                  </a:lnTo>
                  <a:lnTo>
                    <a:pt x="296" y="276"/>
                  </a:lnTo>
                  <a:lnTo>
                    <a:pt x="301" y="285"/>
                  </a:lnTo>
                  <a:lnTo>
                    <a:pt x="305" y="291"/>
                  </a:lnTo>
                  <a:lnTo>
                    <a:pt x="305" y="297"/>
                  </a:lnTo>
                  <a:lnTo>
                    <a:pt x="301" y="297"/>
                  </a:lnTo>
                  <a:lnTo>
                    <a:pt x="295" y="294"/>
                  </a:lnTo>
                  <a:lnTo>
                    <a:pt x="293" y="291"/>
                  </a:lnTo>
                  <a:lnTo>
                    <a:pt x="289" y="286"/>
                  </a:lnTo>
                  <a:lnTo>
                    <a:pt x="288" y="284"/>
                  </a:lnTo>
                  <a:lnTo>
                    <a:pt x="283" y="284"/>
                  </a:lnTo>
                  <a:lnTo>
                    <a:pt x="282" y="281"/>
                  </a:lnTo>
                  <a:lnTo>
                    <a:pt x="278" y="276"/>
                  </a:lnTo>
                  <a:lnTo>
                    <a:pt x="273" y="276"/>
                  </a:lnTo>
                  <a:lnTo>
                    <a:pt x="272" y="278"/>
                  </a:lnTo>
                  <a:lnTo>
                    <a:pt x="275" y="298"/>
                  </a:lnTo>
                  <a:lnTo>
                    <a:pt x="275" y="305"/>
                  </a:lnTo>
                  <a:lnTo>
                    <a:pt x="273" y="308"/>
                  </a:lnTo>
                  <a:lnTo>
                    <a:pt x="273" y="309"/>
                  </a:lnTo>
                  <a:lnTo>
                    <a:pt x="272" y="311"/>
                  </a:lnTo>
                  <a:lnTo>
                    <a:pt x="272" y="312"/>
                  </a:lnTo>
                  <a:lnTo>
                    <a:pt x="273" y="314"/>
                  </a:lnTo>
                  <a:lnTo>
                    <a:pt x="275" y="314"/>
                  </a:lnTo>
                  <a:lnTo>
                    <a:pt x="276" y="315"/>
                  </a:lnTo>
                  <a:lnTo>
                    <a:pt x="282" y="318"/>
                  </a:lnTo>
                  <a:lnTo>
                    <a:pt x="283" y="321"/>
                  </a:lnTo>
                  <a:lnTo>
                    <a:pt x="283" y="327"/>
                  </a:lnTo>
                  <a:lnTo>
                    <a:pt x="282" y="329"/>
                  </a:lnTo>
                  <a:lnTo>
                    <a:pt x="278" y="334"/>
                  </a:lnTo>
                  <a:lnTo>
                    <a:pt x="275" y="335"/>
                  </a:lnTo>
                  <a:lnTo>
                    <a:pt x="269" y="332"/>
                  </a:lnTo>
                  <a:lnTo>
                    <a:pt x="265" y="331"/>
                  </a:lnTo>
                  <a:lnTo>
                    <a:pt x="262" y="329"/>
                  </a:lnTo>
                  <a:lnTo>
                    <a:pt x="261" y="331"/>
                  </a:lnTo>
                  <a:lnTo>
                    <a:pt x="261" y="335"/>
                  </a:lnTo>
                  <a:lnTo>
                    <a:pt x="262" y="340"/>
                  </a:lnTo>
                  <a:lnTo>
                    <a:pt x="262" y="345"/>
                  </a:lnTo>
                  <a:lnTo>
                    <a:pt x="259" y="350"/>
                  </a:lnTo>
                  <a:lnTo>
                    <a:pt x="250" y="354"/>
                  </a:lnTo>
                  <a:lnTo>
                    <a:pt x="252" y="361"/>
                  </a:lnTo>
                  <a:lnTo>
                    <a:pt x="255" y="371"/>
                  </a:lnTo>
                  <a:lnTo>
                    <a:pt x="261" y="380"/>
                  </a:lnTo>
                  <a:lnTo>
                    <a:pt x="265" y="388"/>
                  </a:lnTo>
                  <a:lnTo>
                    <a:pt x="276" y="388"/>
                  </a:lnTo>
                  <a:lnTo>
                    <a:pt x="276" y="391"/>
                  </a:lnTo>
                  <a:lnTo>
                    <a:pt x="275" y="393"/>
                  </a:lnTo>
                  <a:lnTo>
                    <a:pt x="275" y="394"/>
                  </a:lnTo>
                  <a:lnTo>
                    <a:pt x="276" y="395"/>
                  </a:lnTo>
                  <a:lnTo>
                    <a:pt x="281" y="397"/>
                  </a:lnTo>
                  <a:lnTo>
                    <a:pt x="283" y="398"/>
                  </a:lnTo>
                  <a:lnTo>
                    <a:pt x="285" y="400"/>
                  </a:lnTo>
                  <a:lnTo>
                    <a:pt x="285" y="404"/>
                  </a:lnTo>
                  <a:lnTo>
                    <a:pt x="283" y="405"/>
                  </a:lnTo>
                  <a:lnTo>
                    <a:pt x="283" y="407"/>
                  </a:lnTo>
                  <a:lnTo>
                    <a:pt x="288" y="411"/>
                  </a:lnTo>
                  <a:lnTo>
                    <a:pt x="291" y="413"/>
                  </a:lnTo>
                  <a:lnTo>
                    <a:pt x="291" y="414"/>
                  </a:lnTo>
                  <a:lnTo>
                    <a:pt x="292" y="415"/>
                  </a:lnTo>
                  <a:lnTo>
                    <a:pt x="292" y="423"/>
                  </a:lnTo>
                  <a:lnTo>
                    <a:pt x="296" y="434"/>
                  </a:lnTo>
                  <a:lnTo>
                    <a:pt x="302" y="447"/>
                  </a:lnTo>
                  <a:lnTo>
                    <a:pt x="308" y="458"/>
                  </a:lnTo>
                  <a:lnTo>
                    <a:pt x="315" y="469"/>
                  </a:lnTo>
                  <a:lnTo>
                    <a:pt x="321" y="474"/>
                  </a:lnTo>
                  <a:lnTo>
                    <a:pt x="329" y="476"/>
                  </a:lnTo>
                  <a:lnTo>
                    <a:pt x="338" y="473"/>
                  </a:lnTo>
                  <a:lnTo>
                    <a:pt x="338" y="467"/>
                  </a:lnTo>
                  <a:lnTo>
                    <a:pt x="336" y="464"/>
                  </a:lnTo>
                  <a:lnTo>
                    <a:pt x="335" y="463"/>
                  </a:lnTo>
                  <a:lnTo>
                    <a:pt x="335" y="460"/>
                  </a:lnTo>
                  <a:lnTo>
                    <a:pt x="342" y="453"/>
                  </a:lnTo>
                  <a:lnTo>
                    <a:pt x="348" y="450"/>
                  </a:lnTo>
                  <a:lnTo>
                    <a:pt x="352" y="448"/>
                  </a:lnTo>
                  <a:lnTo>
                    <a:pt x="358" y="447"/>
                  </a:lnTo>
                  <a:lnTo>
                    <a:pt x="361" y="448"/>
                  </a:lnTo>
                  <a:lnTo>
                    <a:pt x="364" y="454"/>
                  </a:lnTo>
                  <a:lnTo>
                    <a:pt x="365" y="460"/>
                  </a:lnTo>
                  <a:lnTo>
                    <a:pt x="365" y="466"/>
                  </a:lnTo>
                  <a:lnTo>
                    <a:pt x="367" y="476"/>
                  </a:lnTo>
                  <a:lnTo>
                    <a:pt x="369" y="480"/>
                  </a:lnTo>
                  <a:lnTo>
                    <a:pt x="377" y="484"/>
                  </a:lnTo>
                  <a:lnTo>
                    <a:pt x="390" y="487"/>
                  </a:lnTo>
                  <a:lnTo>
                    <a:pt x="394" y="491"/>
                  </a:lnTo>
                  <a:lnTo>
                    <a:pt x="397" y="497"/>
                  </a:lnTo>
                  <a:lnTo>
                    <a:pt x="401" y="496"/>
                  </a:lnTo>
                  <a:lnTo>
                    <a:pt x="404" y="491"/>
                  </a:lnTo>
                  <a:lnTo>
                    <a:pt x="408" y="489"/>
                  </a:lnTo>
                  <a:lnTo>
                    <a:pt x="412" y="489"/>
                  </a:lnTo>
                  <a:lnTo>
                    <a:pt x="420" y="493"/>
                  </a:lnTo>
                  <a:lnTo>
                    <a:pt x="428" y="496"/>
                  </a:lnTo>
                  <a:lnTo>
                    <a:pt x="435" y="500"/>
                  </a:lnTo>
                  <a:lnTo>
                    <a:pt x="441" y="506"/>
                  </a:lnTo>
                  <a:lnTo>
                    <a:pt x="443" y="512"/>
                  </a:lnTo>
                  <a:lnTo>
                    <a:pt x="438" y="522"/>
                  </a:lnTo>
                  <a:lnTo>
                    <a:pt x="431" y="524"/>
                  </a:lnTo>
                  <a:lnTo>
                    <a:pt x="418" y="526"/>
                  </a:lnTo>
                  <a:lnTo>
                    <a:pt x="417" y="536"/>
                  </a:lnTo>
                  <a:lnTo>
                    <a:pt x="421" y="549"/>
                  </a:lnTo>
                  <a:lnTo>
                    <a:pt x="430" y="566"/>
                  </a:lnTo>
                  <a:lnTo>
                    <a:pt x="441" y="579"/>
                  </a:lnTo>
                  <a:lnTo>
                    <a:pt x="453" y="586"/>
                  </a:lnTo>
                  <a:lnTo>
                    <a:pt x="473" y="592"/>
                  </a:lnTo>
                  <a:lnTo>
                    <a:pt x="481" y="596"/>
                  </a:lnTo>
                  <a:lnTo>
                    <a:pt x="484" y="600"/>
                  </a:lnTo>
                  <a:lnTo>
                    <a:pt x="487" y="608"/>
                  </a:lnTo>
                  <a:lnTo>
                    <a:pt x="487" y="615"/>
                  </a:lnTo>
                  <a:lnTo>
                    <a:pt x="486" y="622"/>
                  </a:lnTo>
                  <a:lnTo>
                    <a:pt x="481" y="626"/>
                  </a:lnTo>
                  <a:lnTo>
                    <a:pt x="477" y="629"/>
                  </a:lnTo>
                  <a:lnTo>
                    <a:pt x="471" y="632"/>
                  </a:lnTo>
                  <a:lnTo>
                    <a:pt x="468" y="635"/>
                  </a:lnTo>
                  <a:lnTo>
                    <a:pt x="465" y="639"/>
                  </a:lnTo>
                  <a:lnTo>
                    <a:pt x="465" y="646"/>
                  </a:lnTo>
                  <a:lnTo>
                    <a:pt x="470" y="658"/>
                  </a:lnTo>
                  <a:lnTo>
                    <a:pt x="473" y="684"/>
                  </a:lnTo>
                  <a:lnTo>
                    <a:pt x="477" y="694"/>
                  </a:lnTo>
                  <a:lnTo>
                    <a:pt x="481" y="696"/>
                  </a:lnTo>
                  <a:lnTo>
                    <a:pt x="488" y="698"/>
                  </a:lnTo>
                  <a:lnTo>
                    <a:pt x="494" y="702"/>
                  </a:lnTo>
                  <a:lnTo>
                    <a:pt x="500" y="711"/>
                  </a:lnTo>
                  <a:lnTo>
                    <a:pt x="503" y="714"/>
                  </a:lnTo>
                  <a:lnTo>
                    <a:pt x="507" y="714"/>
                  </a:lnTo>
                  <a:lnTo>
                    <a:pt x="510" y="715"/>
                  </a:lnTo>
                  <a:lnTo>
                    <a:pt x="513" y="715"/>
                  </a:lnTo>
                  <a:lnTo>
                    <a:pt x="516" y="716"/>
                  </a:lnTo>
                  <a:lnTo>
                    <a:pt x="517" y="718"/>
                  </a:lnTo>
                  <a:lnTo>
                    <a:pt x="514" y="721"/>
                  </a:lnTo>
                  <a:lnTo>
                    <a:pt x="508" y="724"/>
                  </a:lnTo>
                  <a:lnTo>
                    <a:pt x="504" y="725"/>
                  </a:lnTo>
                  <a:lnTo>
                    <a:pt x="501" y="735"/>
                  </a:lnTo>
                  <a:lnTo>
                    <a:pt x="500" y="747"/>
                  </a:lnTo>
                  <a:lnTo>
                    <a:pt x="497" y="758"/>
                  </a:lnTo>
                  <a:lnTo>
                    <a:pt x="494" y="761"/>
                  </a:lnTo>
                  <a:lnTo>
                    <a:pt x="488" y="764"/>
                  </a:lnTo>
                  <a:lnTo>
                    <a:pt x="486" y="764"/>
                  </a:lnTo>
                  <a:lnTo>
                    <a:pt x="484" y="765"/>
                  </a:lnTo>
                  <a:lnTo>
                    <a:pt x="484" y="770"/>
                  </a:lnTo>
                  <a:lnTo>
                    <a:pt x="487" y="772"/>
                  </a:lnTo>
                  <a:lnTo>
                    <a:pt x="488" y="771"/>
                  </a:lnTo>
                  <a:lnTo>
                    <a:pt x="493" y="771"/>
                  </a:lnTo>
                  <a:lnTo>
                    <a:pt x="497" y="770"/>
                  </a:lnTo>
                  <a:lnTo>
                    <a:pt x="501" y="771"/>
                  </a:lnTo>
                  <a:lnTo>
                    <a:pt x="504" y="774"/>
                  </a:lnTo>
                  <a:lnTo>
                    <a:pt x="504" y="777"/>
                  </a:lnTo>
                  <a:lnTo>
                    <a:pt x="501" y="782"/>
                  </a:lnTo>
                  <a:lnTo>
                    <a:pt x="506" y="787"/>
                  </a:lnTo>
                  <a:lnTo>
                    <a:pt x="513" y="792"/>
                  </a:lnTo>
                  <a:lnTo>
                    <a:pt x="519" y="800"/>
                  </a:lnTo>
                  <a:lnTo>
                    <a:pt x="523" y="811"/>
                  </a:lnTo>
                  <a:lnTo>
                    <a:pt x="527" y="815"/>
                  </a:lnTo>
                  <a:lnTo>
                    <a:pt x="530" y="817"/>
                  </a:lnTo>
                  <a:lnTo>
                    <a:pt x="531" y="820"/>
                  </a:lnTo>
                  <a:lnTo>
                    <a:pt x="531" y="821"/>
                  </a:lnTo>
                  <a:lnTo>
                    <a:pt x="533" y="824"/>
                  </a:lnTo>
                  <a:lnTo>
                    <a:pt x="531" y="827"/>
                  </a:lnTo>
                  <a:lnTo>
                    <a:pt x="530" y="833"/>
                  </a:lnTo>
                  <a:lnTo>
                    <a:pt x="534" y="841"/>
                  </a:lnTo>
                  <a:lnTo>
                    <a:pt x="536" y="847"/>
                  </a:lnTo>
                  <a:lnTo>
                    <a:pt x="536" y="851"/>
                  </a:lnTo>
                  <a:lnTo>
                    <a:pt x="531" y="860"/>
                  </a:lnTo>
                  <a:lnTo>
                    <a:pt x="537" y="867"/>
                  </a:lnTo>
                  <a:lnTo>
                    <a:pt x="539" y="871"/>
                  </a:lnTo>
                  <a:lnTo>
                    <a:pt x="539" y="874"/>
                  </a:lnTo>
                  <a:lnTo>
                    <a:pt x="537" y="878"/>
                  </a:lnTo>
                  <a:lnTo>
                    <a:pt x="537" y="887"/>
                  </a:lnTo>
                  <a:lnTo>
                    <a:pt x="540" y="893"/>
                  </a:lnTo>
                  <a:lnTo>
                    <a:pt x="541" y="897"/>
                  </a:lnTo>
                  <a:lnTo>
                    <a:pt x="543" y="900"/>
                  </a:lnTo>
                  <a:lnTo>
                    <a:pt x="543" y="903"/>
                  </a:lnTo>
                  <a:lnTo>
                    <a:pt x="541" y="906"/>
                  </a:lnTo>
                  <a:lnTo>
                    <a:pt x="537" y="906"/>
                  </a:lnTo>
                  <a:lnTo>
                    <a:pt x="534" y="904"/>
                  </a:lnTo>
                  <a:lnTo>
                    <a:pt x="530" y="900"/>
                  </a:lnTo>
                  <a:lnTo>
                    <a:pt x="514" y="897"/>
                  </a:lnTo>
                  <a:lnTo>
                    <a:pt x="504" y="891"/>
                  </a:lnTo>
                  <a:lnTo>
                    <a:pt x="493" y="880"/>
                  </a:lnTo>
                  <a:lnTo>
                    <a:pt x="488" y="873"/>
                  </a:lnTo>
                  <a:lnTo>
                    <a:pt x="483" y="867"/>
                  </a:lnTo>
                  <a:lnTo>
                    <a:pt x="476" y="863"/>
                  </a:lnTo>
                  <a:lnTo>
                    <a:pt x="470" y="861"/>
                  </a:lnTo>
                  <a:lnTo>
                    <a:pt x="463" y="857"/>
                  </a:lnTo>
                  <a:lnTo>
                    <a:pt x="455" y="847"/>
                  </a:lnTo>
                  <a:lnTo>
                    <a:pt x="453" y="847"/>
                  </a:lnTo>
                  <a:lnTo>
                    <a:pt x="440" y="843"/>
                  </a:lnTo>
                  <a:lnTo>
                    <a:pt x="428" y="837"/>
                  </a:lnTo>
                  <a:lnTo>
                    <a:pt x="415" y="825"/>
                  </a:lnTo>
                  <a:lnTo>
                    <a:pt x="404" y="820"/>
                  </a:lnTo>
                  <a:lnTo>
                    <a:pt x="392" y="813"/>
                  </a:lnTo>
                  <a:lnTo>
                    <a:pt x="379" y="802"/>
                  </a:lnTo>
                  <a:lnTo>
                    <a:pt x="364" y="787"/>
                  </a:lnTo>
                  <a:lnTo>
                    <a:pt x="355" y="781"/>
                  </a:lnTo>
                  <a:lnTo>
                    <a:pt x="345" y="777"/>
                  </a:lnTo>
                  <a:lnTo>
                    <a:pt x="335" y="771"/>
                  </a:lnTo>
                  <a:lnTo>
                    <a:pt x="326" y="765"/>
                  </a:lnTo>
                  <a:lnTo>
                    <a:pt x="315" y="752"/>
                  </a:lnTo>
                  <a:lnTo>
                    <a:pt x="305" y="744"/>
                  </a:lnTo>
                  <a:lnTo>
                    <a:pt x="298" y="737"/>
                  </a:lnTo>
                  <a:lnTo>
                    <a:pt x="292" y="732"/>
                  </a:lnTo>
                  <a:lnTo>
                    <a:pt x="288" y="729"/>
                  </a:lnTo>
                  <a:lnTo>
                    <a:pt x="285" y="728"/>
                  </a:lnTo>
                  <a:lnTo>
                    <a:pt x="283" y="725"/>
                  </a:lnTo>
                  <a:lnTo>
                    <a:pt x="281" y="722"/>
                  </a:lnTo>
                  <a:lnTo>
                    <a:pt x="273" y="708"/>
                  </a:lnTo>
                  <a:lnTo>
                    <a:pt x="256" y="685"/>
                  </a:lnTo>
                  <a:lnTo>
                    <a:pt x="253" y="676"/>
                  </a:lnTo>
                  <a:lnTo>
                    <a:pt x="253" y="672"/>
                  </a:lnTo>
                  <a:lnTo>
                    <a:pt x="252" y="668"/>
                  </a:lnTo>
                  <a:lnTo>
                    <a:pt x="252" y="663"/>
                  </a:lnTo>
                  <a:lnTo>
                    <a:pt x="249" y="655"/>
                  </a:lnTo>
                  <a:lnTo>
                    <a:pt x="249" y="643"/>
                  </a:lnTo>
                  <a:lnTo>
                    <a:pt x="245" y="639"/>
                  </a:lnTo>
                  <a:lnTo>
                    <a:pt x="243" y="635"/>
                  </a:lnTo>
                  <a:lnTo>
                    <a:pt x="243" y="626"/>
                  </a:lnTo>
                  <a:lnTo>
                    <a:pt x="242" y="623"/>
                  </a:lnTo>
                  <a:lnTo>
                    <a:pt x="230" y="620"/>
                  </a:lnTo>
                  <a:lnTo>
                    <a:pt x="226" y="618"/>
                  </a:lnTo>
                  <a:lnTo>
                    <a:pt x="222" y="616"/>
                  </a:lnTo>
                  <a:lnTo>
                    <a:pt x="219" y="610"/>
                  </a:lnTo>
                  <a:lnTo>
                    <a:pt x="220" y="608"/>
                  </a:lnTo>
                  <a:lnTo>
                    <a:pt x="226" y="605"/>
                  </a:lnTo>
                  <a:lnTo>
                    <a:pt x="229" y="605"/>
                  </a:lnTo>
                  <a:lnTo>
                    <a:pt x="232" y="603"/>
                  </a:lnTo>
                  <a:lnTo>
                    <a:pt x="233" y="602"/>
                  </a:lnTo>
                  <a:lnTo>
                    <a:pt x="233" y="600"/>
                  </a:lnTo>
                  <a:lnTo>
                    <a:pt x="235" y="598"/>
                  </a:lnTo>
                  <a:lnTo>
                    <a:pt x="235" y="585"/>
                  </a:lnTo>
                  <a:lnTo>
                    <a:pt x="236" y="580"/>
                  </a:lnTo>
                  <a:lnTo>
                    <a:pt x="239" y="577"/>
                  </a:lnTo>
                  <a:lnTo>
                    <a:pt x="242" y="569"/>
                  </a:lnTo>
                  <a:lnTo>
                    <a:pt x="240" y="560"/>
                  </a:lnTo>
                  <a:lnTo>
                    <a:pt x="239" y="555"/>
                  </a:lnTo>
                  <a:lnTo>
                    <a:pt x="238" y="546"/>
                  </a:lnTo>
                  <a:lnTo>
                    <a:pt x="235" y="533"/>
                  </a:lnTo>
                  <a:lnTo>
                    <a:pt x="233" y="513"/>
                  </a:lnTo>
                  <a:lnTo>
                    <a:pt x="230" y="504"/>
                  </a:lnTo>
                  <a:lnTo>
                    <a:pt x="219" y="490"/>
                  </a:lnTo>
                  <a:lnTo>
                    <a:pt x="215" y="481"/>
                  </a:lnTo>
                  <a:lnTo>
                    <a:pt x="213" y="458"/>
                  </a:lnTo>
                  <a:lnTo>
                    <a:pt x="212" y="434"/>
                  </a:lnTo>
                  <a:lnTo>
                    <a:pt x="207" y="411"/>
                  </a:lnTo>
                  <a:lnTo>
                    <a:pt x="203" y="398"/>
                  </a:lnTo>
                  <a:lnTo>
                    <a:pt x="195" y="385"/>
                  </a:lnTo>
                  <a:lnTo>
                    <a:pt x="196" y="347"/>
                  </a:lnTo>
                  <a:lnTo>
                    <a:pt x="200" y="341"/>
                  </a:lnTo>
                  <a:lnTo>
                    <a:pt x="205" y="337"/>
                  </a:lnTo>
                  <a:lnTo>
                    <a:pt x="206" y="331"/>
                  </a:lnTo>
                  <a:lnTo>
                    <a:pt x="205" y="324"/>
                  </a:lnTo>
                  <a:lnTo>
                    <a:pt x="203" y="321"/>
                  </a:lnTo>
                  <a:lnTo>
                    <a:pt x="202" y="319"/>
                  </a:lnTo>
                  <a:lnTo>
                    <a:pt x="200" y="319"/>
                  </a:lnTo>
                  <a:lnTo>
                    <a:pt x="197" y="321"/>
                  </a:lnTo>
                  <a:lnTo>
                    <a:pt x="193" y="321"/>
                  </a:lnTo>
                  <a:lnTo>
                    <a:pt x="193" y="315"/>
                  </a:lnTo>
                  <a:lnTo>
                    <a:pt x="195" y="312"/>
                  </a:lnTo>
                  <a:lnTo>
                    <a:pt x="195" y="309"/>
                  </a:lnTo>
                  <a:lnTo>
                    <a:pt x="192" y="304"/>
                  </a:lnTo>
                  <a:lnTo>
                    <a:pt x="180" y="299"/>
                  </a:lnTo>
                  <a:lnTo>
                    <a:pt x="172" y="292"/>
                  </a:lnTo>
                  <a:lnTo>
                    <a:pt x="166" y="284"/>
                  </a:lnTo>
                  <a:lnTo>
                    <a:pt x="162" y="282"/>
                  </a:lnTo>
                  <a:lnTo>
                    <a:pt x="159" y="281"/>
                  </a:lnTo>
                  <a:lnTo>
                    <a:pt x="156" y="278"/>
                  </a:lnTo>
                  <a:lnTo>
                    <a:pt x="152" y="275"/>
                  </a:lnTo>
                  <a:lnTo>
                    <a:pt x="143" y="262"/>
                  </a:lnTo>
                  <a:lnTo>
                    <a:pt x="142" y="251"/>
                  </a:lnTo>
                  <a:lnTo>
                    <a:pt x="142" y="241"/>
                  </a:lnTo>
                  <a:lnTo>
                    <a:pt x="144" y="239"/>
                  </a:lnTo>
                  <a:lnTo>
                    <a:pt x="146" y="236"/>
                  </a:lnTo>
                  <a:lnTo>
                    <a:pt x="149" y="232"/>
                  </a:lnTo>
                  <a:lnTo>
                    <a:pt x="149" y="228"/>
                  </a:lnTo>
                  <a:lnTo>
                    <a:pt x="146" y="228"/>
                  </a:lnTo>
                  <a:lnTo>
                    <a:pt x="144" y="229"/>
                  </a:lnTo>
                  <a:lnTo>
                    <a:pt x="142" y="229"/>
                  </a:lnTo>
                  <a:lnTo>
                    <a:pt x="139" y="231"/>
                  </a:lnTo>
                  <a:lnTo>
                    <a:pt x="134" y="231"/>
                  </a:lnTo>
                  <a:lnTo>
                    <a:pt x="131" y="229"/>
                  </a:lnTo>
                  <a:lnTo>
                    <a:pt x="130" y="228"/>
                  </a:lnTo>
                  <a:lnTo>
                    <a:pt x="129" y="229"/>
                  </a:lnTo>
                  <a:lnTo>
                    <a:pt x="123" y="245"/>
                  </a:lnTo>
                  <a:lnTo>
                    <a:pt x="117" y="255"/>
                  </a:lnTo>
                  <a:lnTo>
                    <a:pt x="113" y="261"/>
                  </a:lnTo>
                  <a:lnTo>
                    <a:pt x="111" y="265"/>
                  </a:lnTo>
                  <a:lnTo>
                    <a:pt x="113" y="269"/>
                  </a:lnTo>
                  <a:lnTo>
                    <a:pt x="117" y="274"/>
                  </a:lnTo>
                  <a:lnTo>
                    <a:pt x="120" y="275"/>
                  </a:lnTo>
                  <a:lnTo>
                    <a:pt x="121" y="275"/>
                  </a:lnTo>
                  <a:lnTo>
                    <a:pt x="124" y="276"/>
                  </a:lnTo>
                  <a:lnTo>
                    <a:pt x="127" y="279"/>
                  </a:lnTo>
                  <a:lnTo>
                    <a:pt x="129" y="284"/>
                  </a:lnTo>
                  <a:lnTo>
                    <a:pt x="131" y="288"/>
                  </a:lnTo>
                  <a:lnTo>
                    <a:pt x="134" y="295"/>
                  </a:lnTo>
                  <a:lnTo>
                    <a:pt x="144" y="304"/>
                  </a:lnTo>
                  <a:lnTo>
                    <a:pt x="153" y="304"/>
                  </a:lnTo>
                  <a:lnTo>
                    <a:pt x="159" y="307"/>
                  </a:lnTo>
                  <a:lnTo>
                    <a:pt x="162" y="307"/>
                  </a:lnTo>
                  <a:lnTo>
                    <a:pt x="162" y="311"/>
                  </a:lnTo>
                  <a:lnTo>
                    <a:pt x="159" y="314"/>
                  </a:lnTo>
                  <a:lnTo>
                    <a:pt x="154" y="309"/>
                  </a:lnTo>
                  <a:lnTo>
                    <a:pt x="150" y="309"/>
                  </a:lnTo>
                  <a:lnTo>
                    <a:pt x="147" y="311"/>
                  </a:lnTo>
                  <a:lnTo>
                    <a:pt x="146" y="312"/>
                  </a:lnTo>
                  <a:lnTo>
                    <a:pt x="144" y="315"/>
                  </a:lnTo>
                  <a:lnTo>
                    <a:pt x="144" y="319"/>
                  </a:lnTo>
                  <a:lnTo>
                    <a:pt x="139" y="317"/>
                  </a:lnTo>
                  <a:lnTo>
                    <a:pt x="134" y="314"/>
                  </a:lnTo>
                  <a:lnTo>
                    <a:pt x="129" y="308"/>
                  </a:lnTo>
                  <a:lnTo>
                    <a:pt x="129" y="304"/>
                  </a:lnTo>
                  <a:lnTo>
                    <a:pt x="126" y="301"/>
                  </a:lnTo>
                  <a:lnTo>
                    <a:pt x="123" y="299"/>
                  </a:lnTo>
                  <a:lnTo>
                    <a:pt x="121" y="299"/>
                  </a:lnTo>
                  <a:lnTo>
                    <a:pt x="116" y="297"/>
                  </a:lnTo>
                  <a:lnTo>
                    <a:pt x="113" y="294"/>
                  </a:lnTo>
                  <a:lnTo>
                    <a:pt x="111" y="289"/>
                  </a:lnTo>
                  <a:lnTo>
                    <a:pt x="110" y="284"/>
                  </a:lnTo>
                  <a:lnTo>
                    <a:pt x="107" y="279"/>
                  </a:lnTo>
                  <a:lnTo>
                    <a:pt x="106" y="275"/>
                  </a:lnTo>
                  <a:lnTo>
                    <a:pt x="101" y="272"/>
                  </a:lnTo>
                  <a:lnTo>
                    <a:pt x="91" y="271"/>
                  </a:lnTo>
                  <a:lnTo>
                    <a:pt x="84" y="271"/>
                  </a:lnTo>
                  <a:lnTo>
                    <a:pt x="76" y="272"/>
                  </a:lnTo>
                  <a:lnTo>
                    <a:pt x="70" y="271"/>
                  </a:lnTo>
                  <a:lnTo>
                    <a:pt x="70" y="268"/>
                  </a:lnTo>
                  <a:lnTo>
                    <a:pt x="74" y="259"/>
                  </a:lnTo>
                  <a:lnTo>
                    <a:pt x="76" y="258"/>
                  </a:lnTo>
                  <a:lnTo>
                    <a:pt x="76" y="255"/>
                  </a:lnTo>
                  <a:lnTo>
                    <a:pt x="73" y="251"/>
                  </a:lnTo>
                  <a:lnTo>
                    <a:pt x="70" y="248"/>
                  </a:lnTo>
                  <a:lnTo>
                    <a:pt x="61" y="243"/>
                  </a:lnTo>
                  <a:lnTo>
                    <a:pt x="57" y="239"/>
                  </a:lnTo>
                  <a:lnTo>
                    <a:pt x="57" y="232"/>
                  </a:lnTo>
                  <a:lnTo>
                    <a:pt x="56" y="231"/>
                  </a:lnTo>
                  <a:lnTo>
                    <a:pt x="53" y="229"/>
                  </a:lnTo>
                  <a:lnTo>
                    <a:pt x="48" y="228"/>
                  </a:lnTo>
                  <a:lnTo>
                    <a:pt x="43" y="226"/>
                  </a:lnTo>
                  <a:lnTo>
                    <a:pt x="38" y="226"/>
                  </a:lnTo>
                  <a:lnTo>
                    <a:pt x="34" y="223"/>
                  </a:lnTo>
                  <a:lnTo>
                    <a:pt x="31" y="222"/>
                  </a:lnTo>
                  <a:lnTo>
                    <a:pt x="27" y="219"/>
                  </a:lnTo>
                  <a:lnTo>
                    <a:pt x="21" y="213"/>
                  </a:lnTo>
                  <a:lnTo>
                    <a:pt x="21" y="208"/>
                  </a:lnTo>
                  <a:lnTo>
                    <a:pt x="23" y="205"/>
                  </a:lnTo>
                  <a:lnTo>
                    <a:pt x="23" y="199"/>
                  </a:lnTo>
                  <a:lnTo>
                    <a:pt x="21" y="196"/>
                  </a:lnTo>
                  <a:lnTo>
                    <a:pt x="17" y="193"/>
                  </a:lnTo>
                  <a:lnTo>
                    <a:pt x="11" y="192"/>
                  </a:lnTo>
                  <a:lnTo>
                    <a:pt x="7" y="190"/>
                  </a:lnTo>
                  <a:lnTo>
                    <a:pt x="4" y="189"/>
                  </a:lnTo>
                  <a:lnTo>
                    <a:pt x="0" y="180"/>
                  </a:lnTo>
                  <a:lnTo>
                    <a:pt x="0" y="172"/>
                  </a:lnTo>
                  <a:lnTo>
                    <a:pt x="1" y="172"/>
                  </a:lnTo>
                  <a:lnTo>
                    <a:pt x="5" y="159"/>
                  </a:lnTo>
                  <a:lnTo>
                    <a:pt x="7" y="156"/>
                  </a:lnTo>
                  <a:lnTo>
                    <a:pt x="10" y="152"/>
                  </a:lnTo>
                  <a:lnTo>
                    <a:pt x="14" y="150"/>
                  </a:lnTo>
                  <a:lnTo>
                    <a:pt x="15" y="150"/>
                  </a:lnTo>
                  <a:lnTo>
                    <a:pt x="17" y="152"/>
                  </a:lnTo>
                  <a:lnTo>
                    <a:pt x="20" y="152"/>
                  </a:lnTo>
                  <a:lnTo>
                    <a:pt x="21" y="153"/>
                  </a:lnTo>
                  <a:lnTo>
                    <a:pt x="24" y="153"/>
                  </a:lnTo>
                  <a:lnTo>
                    <a:pt x="25" y="150"/>
                  </a:lnTo>
                  <a:lnTo>
                    <a:pt x="27" y="146"/>
                  </a:lnTo>
                  <a:lnTo>
                    <a:pt x="27" y="140"/>
                  </a:lnTo>
                  <a:lnTo>
                    <a:pt x="28" y="137"/>
                  </a:lnTo>
                  <a:lnTo>
                    <a:pt x="33" y="135"/>
                  </a:lnTo>
                  <a:lnTo>
                    <a:pt x="41" y="135"/>
                  </a:lnTo>
                  <a:lnTo>
                    <a:pt x="47" y="132"/>
                  </a:lnTo>
                  <a:lnTo>
                    <a:pt x="51" y="123"/>
                  </a:lnTo>
                  <a:lnTo>
                    <a:pt x="56" y="120"/>
                  </a:lnTo>
                  <a:lnTo>
                    <a:pt x="61" y="112"/>
                  </a:lnTo>
                  <a:lnTo>
                    <a:pt x="63" y="107"/>
                  </a:lnTo>
                  <a:lnTo>
                    <a:pt x="64" y="102"/>
                  </a:lnTo>
                  <a:lnTo>
                    <a:pt x="66" y="99"/>
                  </a:lnTo>
                  <a:lnTo>
                    <a:pt x="68" y="97"/>
                  </a:lnTo>
                  <a:lnTo>
                    <a:pt x="73" y="96"/>
                  </a:lnTo>
                  <a:lnTo>
                    <a:pt x="78" y="94"/>
                  </a:lnTo>
                  <a:lnTo>
                    <a:pt x="87" y="86"/>
                  </a:lnTo>
                  <a:lnTo>
                    <a:pt x="88" y="82"/>
                  </a:lnTo>
                  <a:lnTo>
                    <a:pt x="91" y="79"/>
                  </a:lnTo>
                  <a:lnTo>
                    <a:pt x="94" y="77"/>
                  </a:lnTo>
                  <a:lnTo>
                    <a:pt x="120" y="82"/>
                  </a:lnTo>
                  <a:lnTo>
                    <a:pt x="131" y="76"/>
                  </a:lnTo>
                  <a:lnTo>
                    <a:pt x="142" y="71"/>
                  </a:lnTo>
                  <a:lnTo>
                    <a:pt x="153" y="71"/>
                  </a:lnTo>
                  <a:lnTo>
                    <a:pt x="154" y="74"/>
                  </a:lnTo>
                  <a:lnTo>
                    <a:pt x="154" y="77"/>
                  </a:lnTo>
                  <a:lnTo>
                    <a:pt x="153" y="82"/>
                  </a:lnTo>
                  <a:lnTo>
                    <a:pt x="153" y="87"/>
                  </a:lnTo>
                  <a:lnTo>
                    <a:pt x="152" y="92"/>
                  </a:lnTo>
                  <a:lnTo>
                    <a:pt x="152" y="102"/>
                  </a:lnTo>
                  <a:lnTo>
                    <a:pt x="154" y="112"/>
                  </a:lnTo>
                  <a:lnTo>
                    <a:pt x="160" y="123"/>
                  </a:lnTo>
                  <a:lnTo>
                    <a:pt x="163" y="126"/>
                  </a:lnTo>
                  <a:lnTo>
                    <a:pt x="164" y="126"/>
                  </a:lnTo>
                  <a:lnTo>
                    <a:pt x="167" y="125"/>
                  </a:lnTo>
                  <a:lnTo>
                    <a:pt x="174" y="117"/>
                  </a:lnTo>
                  <a:lnTo>
                    <a:pt x="176" y="114"/>
                  </a:lnTo>
                  <a:lnTo>
                    <a:pt x="179" y="113"/>
                  </a:lnTo>
                  <a:lnTo>
                    <a:pt x="209" y="100"/>
                  </a:lnTo>
                  <a:lnTo>
                    <a:pt x="226" y="103"/>
                  </a:lnTo>
                  <a:lnTo>
                    <a:pt x="242" y="106"/>
                  </a:lnTo>
                  <a:lnTo>
                    <a:pt x="248" y="97"/>
                  </a:lnTo>
                  <a:lnTo>
                    <a:pt x="249" y="89"/>
                  </a:lnTo>
                  <a:lnTo>
                    <a:pt x="250" y="82"/>
                  </a:lnTo>
                  <a:lnTo>
                    <a:pt x="249" y="77"/>
                  </a:lnTo>
                  <a:lnTo>
                    <a:pt x="250" y="73"/>
                  </a:lnTo>
                  <a:lnTo>
                    <a:pt x="256" y="61"/>
                  </a:lnTo>
                  <a:lnTo>
                    <a:pt x="259" y="53"/>
                  </a:lnTo>
                  <a:lnTo>
                    <a:pt x="261" y="46"/>
                  </a:lnTo>
                  <a:lnTo>
                    <a:pt x="266" y="37"/>
                  </a:lnTo>
                  <a:lnTo>
                    <a:pt x="265" y="28"/>
                  </a:lnTo>
                  <a:lnTo>
                    <a:pt x="265" y="18"/>
                  </a:lnTo>
                  <a:lnTo>
                    <a:pt x="266" y="11"/>
                  </a:lnTo>
                  <a:lnTo>
                    <a:pt x="272" y="6"/>
                  </a:lnTo>
                  <a:lnTo>
                    <a:pt x="276" y="4"/>
                  </a:lnTo>
                  <a:lnTo>
                    <a:pt x="279" y="0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9525">
              <a:solidFill>
                <a:srgbClr val="DEEBF7"/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prstClr val="white"/>
                </a:solidFill>
              </a:endParaRPr>
            </a:p>
          </p:txBody>
        </p:sp>
        <p:sp>
          <p:nvSpPr>
            <p:cNvPr id="175" name="Freeform 175"/>
            <p:cNvSpPr>
              <a:spLocks/>
            </p:cNvSpPr>
            <p:nvPr/>
          </p:nvSpPr>
          <p:spPr bwMode="auto">
            <a:xfrm>
              <a:off x="1463131" y="3513214"/>
              <a:ext cx="235187" cy="222270"/>
            </a:xfrm>
            <a:custGeom>
              <a:avLst/>
              <a:gdLst/>
              <a:ahLst/>
              <a:cxnLst>
                <a:cxn ang="0">
                  <a:pos x="56" y="1"/>
                </a:cxn>
                <a:cxn ang="0">
                  <a:pos x="75" y="12"/>
                </a:cxn>
                <a:cxn ang="0">
                  <a:pos x="92" y="14"/>
                </a:cxn>
                <a:cxn ang="0">
                  <a:pos x="99" y="8"/>
                </a:cxn>
                <a:cxn ang="0">
                  <a:pos x="109" y="10"/>
                </a:cxn>
                <a:cxn ang="0">
                  <a:pos x="119" y="17"/>
                </a:cxn>
                <a:cxn ang="0">
                  <a:pos x="126" y="28"/>
                </a:cxn>
                <a:cxn ang="0">
                  <a:pos x="128" y="38"/>
                </a:cxn>
                <a:cxn ang="0">
                  <a:pos x="138" y="54"/>
                </a:cxn>
                <a:cxn ang="0">
                  <a:pos x="144" y="65"/>
                </a:cxn>
                <a:cxn ang="0">
                  <a:pos x="145" y="76"/>
                </a:cxn>
                <a:cxn ang="0">
                  <a:pos x="147" y="81"/>
                </a:cxn>
                <a:cxn ang="0">
                  <a:pos x="151" y="84"/>
                </a:cxn>
                <a:cxn ang="0">
                  <a:pos x="152" y="90"/>
                </a:cxn>
                <a:cxn ang="0">
                  <a:pos x="148" y="91"/>
                </a:cxn>
                <a:cxn ang="0">
                  <a:pos x="145" y="97"/>
                </a:cxn>
                <a:cxn ang="0">
                  <a:pos x="144" y="98"/>
                </a:cxn>
                <a:cxn ang="0">
                  <a:pos x="138" y="107"/>
                </a:cxn>
                <a:cxn ang="0">
                  <a:pos x="134" y="113"/>
                </a:cxn>
                <a:cxn ang="0">
                  <a:pos x="124" y="124"/>
                </a:cxn>
                <a:cxn ang="0">
                  <a:pos x="118" y="126"/>
                </a:cxn>
                <a:cxn ang="0">
                  <a:pos x="115" y="129"/>
                </a:cxn>
                <a:cxn ang="0">
                  <a:pos x="114" y="133"/>
                </a:cxn>
                <a:cxn ang="0">
                  <a:pos x="109" y="134"/>
                </a:cxn>
                <a:cxn ang="0">
                  <a:pos x="102" y="130"/>
                </a:cxn>
                <a:cxn ang="0">
                  <a:pos x="95" y="133"/>
                </a:cxn>
                <a:cxn ang="0">
                  <a:pos x="92" y="137"/>
                </a:cxn>
                <a:cxn ang="0">
                  <a:pos x="89" y="139"/>
                </a:cxn>
                <a:cxn ang="0">
                  <a:pos x="81" y="133"/>
                </a:cxn>
                <a:cxn ang="0">
                  <a:pos x="66" y="114"/>
                </a:cxn>
                <a:cxn ang="0">
                  <a:pos x="55" y="117"/>
                </a:cxn>
                <a:cxn ang="0">
                  <a:pos x="45" y="119"/>
                </a:cxn>
                <a:cxn ang="0">
                  <a:pos x="42" y="111"/>
                </a:cxn>
                <a:cxn ang="0">
                  <a:pos x="43" y="106"/>
                </a:cxn>
                <a:cxn ang="0">
                  <a:pos x="42" y="97"/>
                </a:cxn>
                <a:cxn ang="0">
                  <a:pos x="35" y="96"/>
                </a:cxn>
                <a:cxn ang="0">
                  <a:pos x="22" y="94"/>
                </a:cxn>
                <a:cxn ang="0">
                  <a:pos x="19" y="76"/>
                </a:cxn>
                <a:cxn ang="0">
                  <a:pos x="5" y="71"/>
                </a:cxn>
                <a:cxn ang="0">
                  <a:pos x="0" y="68"/>
                </a:cxn>
                <a:cxn ang="0">
                  <a:pos x="2" y="63"/>
                </a:cxn>
                <a:cxn ang="0">
                  <a:pos x="3" y="45"/>
                </a:cxn>
                <a:cxn ang="0">
                  <a:pos x="10" y="37"/>
                </a:cxn>
                <a:cxn ang="0">
                  <a:pos x="25" y="7"/>
                </a:cxn>
                <a:cxn ang="0">
                  <a:pos x="32" y="12"/>
                </a:cxn>
                <a:cxn ang="0">
                  <a:pos x="40" y="14"/>
                </a:cxn>
                <a:cxn ang="0">
                  <a:pos x="45" y="8"/>
                </a:cxn>
                <a:cxn ang="0">
                  <a:pos x="46" y="2"/>
                </a:cxn>
              </a:cxnLst>
              <a:rect l="0" t="0" r="r" b="b"/>
              <a:pathLst>
                <a:path w="152" h="139">
                  <a:moveTo>
                    <a:pt x="49" y="0"/>
                  </a:moveTo>
                  <a:lnTo>
                    <a:pt x="56" y="1"/>
                  </a:lnTo>
                  <a:lnTo>
                    <a:pt x="61" y="5"/>
                  </a:lnTo>
                  <a:lnTo>
                    <a:pt x="75" y="12"/>
                  </a:lnTo>
                  <a:lnTo>
                    <a:pt x="88" y="14"/>
                  </a:lnTo>
                  <a:lnTo>
                    <a:pt x="92" y="14"/>
                  </a:lnTo>
                  <a:lnTo>
                    <a:pt x="95" y="12"/>
                  </a:lnTo>
                  <a:lnTo>
                    <a:pt x="99" y="8"/>
                  </a:lnTo>
                  <a:lnTo>
                    <a:pt x="104" y="8"/>
                  </a:lnTo>
                  <a:lnTo>
                    <a:pt x="109" y="10"/>
                  </a:lnTo>
                  <a:lnTo>
                    <a:pt x="115" y="12"/>
                  </a:lnTo>
                  <a:lnTo>
                    <a:pt x="119" y="17"/>
                  </a:lnTo>
                  <a:lnTo>
                    <a:pt x="124" y="22"/>
                  </a:lnTo>
                  <a:lnTo>
                    <a:pt x="126" y="28"/>
                  </a:lnTo>
                  <a:lnTo>
                    <a:pt x="126" y="35"/>
                  </a:lnTo>
                  <a:lnTo>
                    <a:pt x="128" y="38"/>
                  </a:lnTo>
                  <a:lnTo>
                    <a:pt x="132" y="45"/>
                  </a:lnTo>
                  <a:lnTo>
                    <a:pt x="138" y="54"/>
                  </a:lnTo>
                  <a:lnTo>
                    <a:pt x="142" y="61"/>
                  </a:lnTo>
                  <a:lnTo>
                    <a:pt x="144" y="65"/>
                  </a:lnTo>
                  <a:lnTo>
                    <a:pt x="144" y="70"/>
                  </a:lnTo>
                  <a:lnTo>
                    <a:pt x="145" y="76"/>
                  </a:lnTo>
                  <a:lnTo>
                    <a:pt x="147" y="80"/>
                  </a:lnTo>
                  <a:lnTo>
                    <a:pt x="147" y="81"/>
                  </a:lnTo>
                  <a:lnTo>
                    <a:pt x="148" y="84"/>
                  </a:lnTo>
                  <a:lnTo>
                    <a:pt x="151" y="84"/>
                  </a:lnTo>
                  <a:lnTo>
                    <a:pt x="152" y="87"/>
                  </a:lnTo>
                  <a:lnTo>
                    <a:pt x="152" y="90"/>
                  </a:lnTo>
                  <a:lnTo>
                    <a:pt x="151" y="91"/>
                  </a:lnTo>
                  <a:lnTo>
                    <a:pt x="148" y="91"/>
                  </a:lnTo>
                  <a:lnTo>
                    <a:pt x="145" y="94"/>
                  </a:lnTo>
                  <a:lnTo>
                    <a:pt x="145" y="97"/>
                  </a:lnTo>
                  <a:lnTo>
                    <a:pt x="144" y="100"/>
                  </a:lnTo>
                  <a:lnTo>
                    <a:pt x="144" y="98"/>
                  </a:lnTo>
                  <a:lnTo>
                    <a:pt x="141" y="101"/>
                  </a:lnTo>
                  <a:lnTo>
                    <a:pt x="138" y="107"/>
                  </a:lnTo>
                  <a:lnTo>
                    <a:pt x="135" y="110"/>
                  </a:lnTo>
                  <a:lnTo>
                    <a:pt x="134" y="113"/>
                  </a:lnTo>
                  <a:lnTo>
                    <a:pt x="131" y="117"/>
                  </a:lnTo>
                  <a:lnTo>
                    <a:pt x="124" y="124"/>
                  </a:lnTo>
                  <a:lnTo>
                    <a:pt x="119" y="124"/>
                  </a:lnTo>
                  <a:lnTo>
                    <a:pt x="118" y="126"/>
                  </a:lnTo>
                  <a:lnTo>
                    <a:pt x="116" y="126"/>
                  </a:lnTo>
                  <a:lnTo>
                    <a:pt x="115" y="129"/>
                  </a:lnTo>
                  <a:lnTo>
                    <a:pt x="114" y="130"/>
                  </a:lnTo>
                  <a:lnTo>
                    <a:pt x="114" y="133"/>
                  </a:lnTo>
                  <a:lnTo>
                    <a:pt x="112" y="134"/>
                  </a:lnTo>
                  <a:lnTo>
                    <a:pt x="109" y="134"/>
                  </a:lnTo>
                  <a:lnTo>
                    <a:pt x="104" y="131"/>
                  </a:lnTo>
                  <a:lnTo>
                    <a:pt x="102" y="130"/>
                  </a:lnTo>
                  <a:lnTo>
                    <a:pt x="96" y="130"/>
                  </a:lnTo>
                  <a:lnTo>
                    <a:pt x="95" y="133"/>
                  </a:lnTo>
                  <a:lnTo>
                    <a:pt x="93" y="134"/>
                  </a:lnTo>
                  <a:lnTo>
                    <a:pt x="92" y="137"/>
                  </a:lnTo>
                  <a:lnTo>
                    <a:pt x="91" y="139"/>
                  </a:lnTo>
                  <a:lnTo>
                    <a:pt x="89" y="139"/>
                  </a:lnTo>
                  <a:lnTo>
                    <a:pt x="85" y="134"/>
                  </a:lnTo>
                  <a:lnTo>
                    <a:pt x="81" y="133"/>
                  </a:lnTo>
                  <a:lnTo>
                    <a:pt x="73" y="120"/>
                  </a:lnTo>
                  <a:lnTo>
                    <a:pt x="66" y="114"/>
                  </a:lnTo>
                  <a:lnTo>
                    <a:pt x="61" y="114"/>
                  </a:lnTo>
                  <a:lnTo>
                    <a:pt x="55" y="117"/>
                  </a:lnTo>
                  <a:lnTo>
                    <a:pt x="49" y="119"/>
                  </a:lnTo>
                  <a:lnTo>
                    <a:pt x="45" y="119"/>
                  </a:lnTo>
                  <a:lnTo>
                    <a:pt x="43" y="116"/>
                  </a:lnTo>
                  <a:lnTo>
                    <a:pt x="42" y="111"/>
                  </a:lnTo>
                  <a:lnTo>
                    <a:pt x="42" y="108"/>
                  </a:lnTo>
                  <a:lnTo>
                    <a:pt x="43" y="106"/>
                  </a:lnTo>
                  <a:lnTo>
                    <a:pt x="43" y="100"/>
                  </a:lnTo>
                  <a:lnTo>
                    <a:pt x="42" y="97"/>
                  </a:lnTo>
                  <a:lnTo>
                    <a:pt x="39" y="94"/>
                  </a:lnTo>
                  <a:lnTo>
                    <a:pt x="35" y="96"/>
                  </a:lnTo>
                  <a:lnTo>
                    <a:pt x="26" y="96"/>
                  </a:lnTo>
                  <a:lnTo>
                    <a:pt x="22" y="94"/>
                  </a:lnTo>
                  <a:lnTo>
                    <a:pt x="19" y="90"/>
                  </a:lnTo>
                  <a:lnTo>
                    <a:pt x="19" y="76"/>
                  </a:lnTo>
                  <a:lnTo>
                    <a:pt x="15" y="71"/>
                  </a:lnTo>
                  <a:lnTo>
                    <a:pt x="5" y="71"/>
                  </a:lnTo>
                  <a:lnTo>
                    <a:pt x="2" y="70"/>
                  </a:lnTo>
                  <a:lnTo>
                    <a:pt x="0" y="68"/>
                  </a:lnTo>
                  <a:lnTo>
                    <a:pt x="0" y="65"/>
                  </a:lnTo>
                  <a:lnTo>
                    <a:pt x="2" y="63"/>
                  </a:lnTo>
                  <a:lnTo>
                    <a:pt x="5" y="54"/>
                  </a:lnTo>
                  <a:lnTo>
                    <a:pt x="3" y="45"/>
                  </a:lnTo>
                  <a:lnTo>
                    <a:pt x="7" y="41"/>
                  </a:lnTo>
                  <a:lnTo>
                    <a:pt x="10" y="37"/>
                  </a:lnTo>
                  <a:lnTo>
                    <a:pt x="19" y="22"/>
                  </a:lnTo>
                  <a:lnTo>
                    <a:pt x="25" y="7"/>
                  </a:lnTo>
                  <a:lnTo>
                    <a:pt x="29" y="10"/>
                  </a:lnTo>
                  <a:lnTo>
                    <a:pt x="32" y="12"/>
                  </a:lnTo>
                  <a:lnTo>
                    <a:pt x="36" y="14"/>
                  </a:lnTo>
                  <a:lnTo>
                    <a:pt x="40" y="14"/>
                  </a:lnTo>
                  <a:lnTo>
                    <a:pt x="43" y="11"/>
                  </a:lnTo>
                  <a:lnTo>
                    <a:pt x="45" y="8"/>
                  </a:lnTo>
                  <a:lnTo>
                    <a:pt x="45" y="5"/>
                  </a:lnTo>
                  <a:lnTo>
                    <a:pt x="46" y="2"/>
                  </a:lnTo>
                  <a:lnTo>
                    <a:pt x="49" y="0"/>
                  </a:lnTo>
                  <a:close/>
                </a:path>
              </a:pathLst>
            </a:custGeom>
            <a:solidFill>
              <a:srgbClr val="9DA8BE"/>
            </a:solidFill>
            <a:ln w="9525">
              <a:solidFill>
                <a:srgbClr val="DEEBF7"/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prstClr val="white"/>
                </a:solidFill>
              </a:endParaRPr>
            </a:p>
          </p:txBody>
        </p:sp>
      </p:grpSp>
      <p:graphicFrame>
        <p:nvGraphicFramePr>
          <p:cNvPr id="7" name="Таблица 6"/>
          <p:cNvGraphicFramePr>
            <a:graphicFrameLocks noGrp="1"/>
          </p:cNvGraphicFramePr>
          <p:nvPr>
            <p:extLst/>
          </p:nvPr>
        </p:nvGraphicFramePr>
        <p:xfrm>
          <a:off x="7673341" y="4364893"/>
          <a:ext cx="4148777" cy="2002569"/>
        </p:xfrm>
        <a:graphic>
          <a:graphicData uri="http://schemas.openxmlformats.org/drawingml/2006/table">
            <a:tbl>
              <a:tblPr/>
              <a:tblGrid>
                <a:gridCol w="259168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656660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  <a:gridCol w="1276350">
                  <a:extLst>
                    <a:ext uri="{9D8B030D-6E8A-4147-A177-3AD203B41FA5}">
                      <a16:colId xmlns="" xmlns:a16="http://schemas.microsoft.com/office/drawing/2014/main" val="20002"/>
                    </a:ext>
                  </a:extLst>
                </a:gridCol>
                <a:gridCol w="785812">
                  <a:extLst>
                    <a:ext uri="{9D8B030D-6E8A-4147-A177-3AD203B41FA5}">
                      <a16:colId xmlns="" xmlns:a16="http://schemas.microsoft.com/office/drawing/2014/main" val="20003"/>
                    </a:ext>
                  </a:extLst>
                </a:gridCol>
                <a:gridCol w="1170787">
                  <a:extLst>
                    <a:ext uri="{9D8B030D-6E8A-4147-A177-3AD203B41FA5}">
                      <a16:colId xmlns="" xmlns:a16="http://schemas.microsoft.com/office/drawing/2014/main" val="20004"/>
                    </a:ext>
                  </a:extLst>
                </a:gridCol>
              </a:tblGrid>
              <a:tr h="161457">
                <a:tc>
                  <a:txBody>
                    <a:bodyPr/>
                    <a:lstStyle/>
                    <a:p>
                      <a:pPr marL="108000" algn="l" fontAlgn="ctr">
                        <a:spcBef>
                          <a:spcPts val="0"/>
                        </a:spcBef>
                      </a:pPr>
                      <a:r>
                        <a:rPr lang="ru-RU" sz="700" b="0" i="0" u="none" strike="noStrike" dirty="0">
                          <a:solidFill>
                            <a:schemeClr val="tx1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EEBF7"/>
                    </a:solidFill>
                  </a:tcPr>
                </a:tc>
                <a:tc>
                  <a:txBody>
                    <a:bodyPr/>
                    <a:lstStyle/>
                    <a:p>
                      <a:pPr marL="108000" algn="l" fontAlgn="ctr">
                        <a:spcBef>
                          <a:spcPts val="0"/>
                        </a:spcBef>
                      </a:pPr>
                      <a:r>
                        <a:rPr lang="ru-RU" sz="700" b="0" i="0" u="none" strike="noStrike" dirty="0">
                          <a:solidFill>
                            <a:schemeClr val="tx1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ЦФО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EEBF7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RU" sz="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13,17%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Tahoma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EEBF7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RU" sz="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10,06%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Tahoma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EEBF7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-</a:t>
                      </a:r>
                      <a:r>
                        <a:rPr lang="ru-RU" sz="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3,01%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Tahoma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EEBF7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196387">
                <a:tc>
                  <a:txBody>
                    <a:bodyPr/>
                    <a:lstStyle/>
                    <a:p>
                      <a:pPr marL="108000" algn="l" fontAlgn="ctr">
                        <a:spcBef>
                          <a:spcPts val="0"/>
                        </a:spcBef>
                      </a:pPr>
                      <a:r>
                        <a:rPr lang="ru-RU" sz="700" b="0" i="0" u="none" strike="noStrike">
                          <a:solidFill>
                            <a:schemeClr val="tx1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2</a:t>
                      </a: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EEBF7"/>
                    </a:solidFill>
                  </a:tcPr>
                </a:tc>
                <a:tc>
                  <a:txBody>
                    <a:bodyPr/>
                    <a:lstStyle/>
                    <a:p>
                      <a:pPr marL="108000" algn="l" fontAlgn="ctr">
                        <a:spcBef>
                          <a:spcPts val="0"/>
                        </a:spcBef>
                      </a:pPr>
                      <a:r>
                        <a:rPr lang="ru-RU" sz="700" b="0" i="0" u="none" strike="noStrike" dirty="0">
                          <a:solidFill>
                            <a:schemeClr val="tx1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СЗФО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EEBF7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RU" sz="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19,24%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Tahoma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EEBF7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RU" sz="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9,92%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Tahoma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EEBF7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RU" sz="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10,48%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Tahoma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EEBF7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161457">
                <a:tc>
                  <a:txBody>
                    <a:bodyPr/>
                    <a:lstStyle/>
                    <a:p>
                      <a:pPr marL="108000" algn="l" fontAlgn="ctr">
                        <a:spcBef>
                          <a:spcPts val="0"/>
                        </a:spcBef>
                      </a:pPr>
                      <a:r>
                        <a:rPr lang="ru-RU" sz="700" b="0" i="0" u="none" strike="noStrike">
                          <a:solidFill>
                            <a:schemeClr val="tx1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3</a:t>
                      </a: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EEBF7"/>
                    </a:solidFill>
                  </a:tcPr>
                </a:tc>
                <a:tc>
                  <a:txBody>
                    <a:bodyPr/>
                    <a:lstStyle/>
                    <a:p>
                      <a:pPr marL="108000" algn="l" fontAlgn="ctr">
                        <a:spcBef>
                          <a:spcPts val="0"/>
                        </a:spcBef>
                      </a:pPr>
                      <a:r>
                        <a:rPr lang="ru-RU" sz="700" b="0" i="0" u="none" strike="noStrike" dirty="0">
                          <a:solidFill>
                            <a:schemeClr val="tx1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ЮФО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EEBF7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RU" sz="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8,11%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Tahoma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EEBF7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RU" sz="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13,74%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Tahoma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EEBF7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RU" sz="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8,33%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Tahoma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EEBF7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196387">
                <a:tc>
                  <a:txBody>
                    <a:bodyPr/>
                    <a:lstStyle/>
                    <a:p>
                      <a:pPr marL="108000" algn="l" fontAlgn="ctr">
                        <a:spcBef>
                          <a:spcPts val="0"/>
                        </a:spcBef>
                      </a:pPr>
                      <a:r>
                        <a:rPr lang="ru-RU" sz="700" b="0" i="0" u="none" strike="noStrike">
                          <a:solidFill>
                            <a:schemeClr val="tx1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4</a:t>
                      </a: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EEBF7"/>
                    </a:solidFill>
                  </a:tcPr>
                </a:tc>
                <a:tc>
                  <a:txBody>
                    <a:bodyPr/>
                    <a:lstStyle/>
                    <a:p>
                      <a:pPr marL="108000" algn="l" fontAlgn="ctr">
                        <a:spcBef>
                          <a:spcPts val="0"/>
                        </a:spcBef>
                      </a:pPr>
                      <a:r>
                        <a:rPr lang="ru-RU" sz="700" b="0" i="0" u="none" strike="noStrike" dirty="0">
                          <a:solidFill>
                            <a:schemeClr val="tx1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СКФО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EEBF7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RU" sz="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45,55%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Tahoma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EEBF7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RU" sz="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8,87%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Tahoma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EEBF7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RU" sz="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4,72%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Tahoma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EEBF7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161457">
                <a:tc>
                  <a:txBody>
                    <a:bodyPr/>
                    <a:lstStyle/>
                    <a:p>
                      <a:pPr marL="108000" algn="l" fontAlgn="ctr">
                        <a:spcBef>
                          <a:spcPts val="0"/>
                        </a:spcBef>
                      </a:pPr>
                      <a:r>
                        <a:rPr lang="ru-RU" sz="700" b="0" i="0" u="none" strike="noStrike">
                          <a:solidFill>
                            <a:schemeClr val="tx1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5</a:t>
                      </a: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EEBF7"/>
                    </a:solidFill>
                  </a:tcPr>
                </a:tc>
                <a:tc>
                  <a:txBody>
                    <a:bodyPr/>
                    <a:lstStyle/>
                    <a:p>
                      <a:pPr marL="108000" algn="l" fontAlgn="ctr">
                        <a:spcBef>
                          <a:spcPts val="0"/>
                        </a:spcBef>
                      </a:pPr>
                      <a:r>
                        <a:rPr lang="ru-RU" sz="700" b="0" i="0" u="none" strike="noStrike" dirty="0">
                          <a:solidFill>
                            <a:schemeClr val="tx1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ПФО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EEBF7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RU" sz="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16,61%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Tahoma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EEBF7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RU" sz="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9,81%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Tahoma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EEBF7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RU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-</a:t>
                      </a:r>
                      <a:r>
                        <a:rPr lang="ru-RU" sz="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3,95%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Tahoma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EEBF7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161457">
                <a:tc>
                  <a:txBody>
                    <a:bodyPr/>
                    <a:lstStyle/>
                    <a:p>
                      <a:pPr marL="108000" algn="l" fontAlgn="ctr">
                        <a:spcBef>
                          <a:spcPts val="0"/>
                        </a:spcBef>
                      </a:pPr>
                      <a:r>
                        <a:rPr lang="ru-RU" sz="700" b="0" i="0" u="none" strike="noStrike" dirty="0">
                          <a:solidFill>
                            <a:schemeClr val="tx1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6</a:t>
                      </a: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EEBF7"/>
                    </a:solidFill>
                  </a:tcPr>
                </a:tc>
                <a:tc>
                  <a:txBody>
                    <a:bodyPr/>
                    <a:lstStyle/>
                    <a:p>
                      <a:pPr marL="108000" algn="l" fontAlgn="ctr">
                        <a:spcBef>
                          <a:spcPts val="0"/>
                        </a:spcBef>
                      </a:pPr>
                      <a:r>
                        <a:rPr lang="ru-RU" sz="700" b="0" i="0" u="none" strike="noStrike" dirty="0">
                          <a:solidFill>
                            <a:schemeClr val="tx1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УФО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EEBF7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15,04%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EEBF7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RU" sz="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8,73%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Tahoma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EEBF7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RU" sz="700" b="0" i="0" u="none" strike="noStrike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-8,76%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EEBF7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7"/>
                  </a:ext>
                </a:extLst>
              </a:tr>
              <a:tr h="161457">
                <a:tc>
                  <a:txBody>
                    <a:bodyPr/>
                    <a:lstStyle/>
                    <a:p>
                      <a:pPr marL="108000" algn="l" fontAlgn="ctr">
                        <a:spcBef>
                          <a:spcPts val="0"/>
                        </a:spcBef>
                      </a:pPr>
                      <a:r>
                        <a:rPr lang="ru-RU" sz="700" b="0" i="0" u="none" strike="noStrike">
                          <a:solidFill>
                            <a:schemeClr val="tx1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7</a:t>
                      </a: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EEBF7"/>
                    </a:solidFill>
                  </a:tcPr>
                </a:tc>
                <a:tc>
                  <a:txBody>
                    <a:bodyPr/>
                    <a:lstStyle/>
                    <a:p>
                      <a:pPr marL="108000" algn="l" fontAlgn="ctr">
                        <a:spcBef>
                          <a:spcPts val="0"/>
                        </a:spcBef>
                      </a:pPr>
                      <a:r>
                        <a:rPr lang="ru-RU" sz="700" b="0" i="0" u="none" strike="noStrike" dirty="0">
                          <a:solidFill>
                            <a:schemeClr val="tx1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СФО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EEBF7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RU" sz="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33,47%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Tahoma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EEBF7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RU" sz="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14,92%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Tahoma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EEBF7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RU" sz="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12,65%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Tahoma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EEBF7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8"/>
                  </a:ext>
                </a:extLst>
              </a:tr>
              <a:tr h="196387">
                <a:tc>
                  <a:txBody>
                    <a:bodyPr/>
                    <a:lstStyle/>
                    <a:p>
                      <a:pPr marL="108000" algn="l" fontAlgn="ctr">
                        <a:spcBef>
                          <a:spcPts val="0"/>
                        </a:spcBef>
                      </a:pPr>
                      <a:r>
                        <a:rPr lang="ru-RU" sz="700" b="0" i="0" u="none" strike="noStrike">
                          <a:solidFill>
                            <a:schemeClr val="tx1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8</a:t>
                      </a: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EEBF7"/>
                    </a:solidFill>
                  </a:tcPr>
                </a:tc>
                <a:tc>
                  <a:txBody>
                    <a:bodyPr/>
                    <a:lstStyle/>
                    <a:p>
                      <a:pPr marL="108000" algn="l" fontAlgn="ctr">
                        <a:spcBef>
                          <a:spcPts val="0"/>
                        </a:spcBef>
                      </a:pPr>
                      <a:r>
                        <a:rPr lang="ru-RU" sz="700" b="0" i="0" u="none" strike="noStrike" dirty="0">
                          <a:solidFill>
                            <a:schemeClr val="tx1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ДФО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EEBF7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RU" sz="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20,89%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Tahoma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EEBF7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RU" sz="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12,02%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Tahoma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EEBF7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RU" sz="700" b="0" i="0" u="none" strike="noStrike" smtClean="0">
                          <a:solidFill>
                            <a:srgbClr val="000000"/>
                          </a:solidFill>
                          <a:effectLst/>
                          <a:latin typeface="Tahoma"/>
                        </a:rPr>
                        <a:t>8,09%</a:t>
                      </a:r>
                      <a:endParaRPr lang="ru-RU" sz="700" b="0" i="0" u="none" strike="noStrike" dirty="0">
                        <a:solidFill>
                          <a:srgbClr val="000000"/>
                        </a:solidFill>
                        <a:effectLst/>
                        <a:latin typeface="Tahoma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EEBF7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9"/>
                  </a:ext>
                </a:extLst>
              </a:tr>
              <a:tr h="606123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>
                          <a:solidFill>
                            <a:schemeClr val="tx1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 </a:t>
                      </a: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EEBF7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700" b="1" i="0" u="none" strike="noStrike" dirty="0">
                          <a:solidFill>
                            <a:srgbClr val="137CBA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В среднем по субъектам Российской Федерации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EEBF7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RU" sz="700" b="1" i="0" u="none" strike="noStrike" dirty="0" smtClean="0">
                          <a:solidFill>
                            <a:srgbClr val="137CBA"/>
                          </a:solidFill>
                          <a:effectLst/>
                          <a:latin typeface="Tahoma"/>
                        </a:rPr>
                        <a:t>20,33%</a:t>
                      </a:r>
                      <a:endParaRPr lang="ru-RU" sz="700" b="1" i="0" u="none" strike="noStrike" dirty="0">
                        <a:solidFill>
                          <a:srgbClr val="137CBA"/>
                        </a:solidFill>
                        <a:effectLst/>
                        <a:latin typeface="Tahoma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EEBF7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700" b="1" i="0" u="none" strike="noStrike" dirty="0" smtClean="0">
                          <a:solidFill>
                            <a:srgbClr val="137CBA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10,89%</a:t>
                      </a:r>
                      <a:endParaRPr lang="ru-RU" sz="700" b="1" i="0" u="none" strike="noStrike" dirty="0">
                        <a:solidFill>
                          <a:srgbClr val="137CBA"/>
                        </a:solidFill>
                        <a:effectLst/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EEBF7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RU" sz="700" b="1" i="0" u="none" strike="noStrike" dirty="0" smtClean="0">
                          <a:solidFill>
                            <a:srgbClr val="137CBA"/>
                          </a:solidFill>
                          <a:effectLst/>
                          <a:latin typeface="Tahoma"/>
                        </a:rPr>
                        <a:t>3,14%</a:t>
                      </a:r>
                      <a:endParaRPr lang="ru-RU" sz="700" b="1" i="0" u="none" strike="noStrike" dirty="0">
                        <a:solidFill>
                          <a:srgbClr val="137CBA"/>
                        </a:solidFill>
                        <a:effectLst/>
                        <a:latin typeface="Tahoma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EEBF7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10"/>
                  </a:ext>
                </a:extLst>
              </a:tr>
            </a:tbl>
          </a:graphicData>
        </a:graphic>
      </p:graphicFrame>
      <p:sp>
        <p:nvSpPr>
          <p:cNvPr id="199" name="Прямоугольник 198"/>
          <p:cNvSpPr/>
          <p:nvPr/>
        </p:nvSpPr>
        <p:spPr>
          <a:xfrm>
            <a:off x="7588598" y="1115411"/>
            <a:ext cx="1242648" cy="2616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ru-RU" sz="1100" dirty="0">
                <a:solidFill>
                  <a:srgbClr val="4472C4">
                    <a:lumMod val="50000"/>
                  </a:srgbClr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Всего </a:t>
            </a:r>
            <a:r>
              <a:rPr lang="ru-RU" sz="1100" dirty="0" smtClean="0">
                <a:solidFill>
                  <a:srgbClr val="4472C4">
                    <a:lumMod val="50000"/>
                  </a:srgbClr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субъектов</a:t>
            </a:r>
            <a:endParaRPr lang="ru-RU" sz="1100" dirty="0">
              <a:solidFill>
                <a:srgbClr val="4472C4">
                  <a:lumMod val="50000"/>
                </a:srgbClr>
              </a:solidFill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200" name="Прямоугольник 199"/>
          <p:cNvSpPr/>
          <p:nvPr/>
        </p:nvSpPr>
        <p:spPr>
          <a:xfrm>
            <a:off x="7588598" y="1376929"/>
            <a:ext cx="2612254" cy="2616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ru-RU" sz="1100" dirty="0">
                <a:solidFill>
                  <a:srgbClr val="4472C4">
                    <a:lumMod val="50000"/>
                  </a:srgbClr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Представлено расчетов ОИВ 		</a:t>
            </a:r>
          </a:p>
        </p:txBody>
      </p:sp>
      <p:sp>
        <p:nvSpPr>
          <p:cNvPr id="201" name="Прямоугольник 200"/>
          <p:cNvSpPr/>
          <p:nvPr/>
        </p:nvSpPr>
        <p:spPr>
          <a:xfrm>
            <a:off x="7588599" y="1638447"/>
            <a:ext cx="2954190" cy="43088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1100" dirty="0">
                <a:solidFill>
                  <a:srgbClr val="4472C4">
                    <a:lumMod val="50000"/>
                  </a:srgbClr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Расчет проверен Учреждением, соответствует Методике </a:t>
            </a:r>
          </a:p>
        </p:txBody>
      </p:sp>
      <p:sp>
        <p:nvSpPr>
          <p:cNvPr id="202" name="Прямоугольник 201"/>
          <p:cNvSpPr/>
          <p:nvPr/>
        </p:nvSpPr>
        <p:spPr>
          <a:xfrm>
            <a:off x="7588599" y="2069242"/>
            <a:ext cx="3540116" cy="2616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1100" dirty="0">
                <a:solidFill>
                  <a:srgbClr val="E7E6E6">
                    <a:lumMod val="25000"/>
                  </a:srgbClr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Направлено уведомление о соответствии Методике</a:t>
            </a:r>
          </a:p>
        </p:txBody>
      </p:sp>
      <p:sp>
        <p:nvSpPr>
          <p:cNvPr id="203" name="Прямоугольник 202"/>
          <p:cNvSpPr/>
          <p:nvPr/>
        </p:nvSpPr>
        <p:spPr>
          <a:xfrm>
            <a:off x="7588598" y="2330760"/>
            <a:ext cx="3557871" cy="43088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1100" dirty="0">
                <a:solidFill>
                  <a:srgbClr val="E7E6E6">
                    <a:lumMod val="25000"/>
                  </a:srgbClr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Установлен ОИВ размер оплаты труда рабочего первого разряда 	</a:t>
            </a:r>
          </a:p>
        </p:txBody>
      </p:sp>
      <p:sp>
        <p:nvSpPr>
          <p:cNvPr id="204" name="Прямоугольник 203"/>
          <p:cNvSpPr/>
          <p:nvPr/>
        </p:nvSpPr>
        <p:spPr>
          <a:xfrm>
            <a:off x="7588598" y="2761555"/>
            <a:ext cx="4233277" cy="43088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1100" dirty="0" smtClean="0">
                <a:solidFill>
                  <a:srgbClr val="E7E6E6">
                    <a:lumMod val="25000"/>
                  </a:srgbClr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Установлены размеры </a:t>
            </a:r>
            <a:r>
              <a:rPr lang="ru-RU" sz="1100" dirty="0">
                <a:solidFill>
                  <a:srgbClr val="E7E6E6">
                    <a:lumMod val="25000"/>
                  </a:srgbClr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оплаты труда рабочего первого разряда ГК «Росатом</a:t>
            </a:r>
            <a:r>
              <a:rPr lang="ru-RU" sz="1100" dirty="0" smtClean="0">
                <a:solidFill>
                  <a:srgbClr val="E7E6E6">
                    <a:lumMod val="25000"/>
                  </a:srgbClr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», ПАО «Транснефть»</a:t>
            </a:r>
            <a:endParaRPr lang="ru-RU" sz="1100" dirty="0">
              <a:solidFill>
                <a:srgbClr val="E7E6E6">
                  <a:lumMod val="25000"/>
                </a:srgbClr>
              </a:solidFill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grpSp>
        <p:nvGrpSpPr>
          <p:cNvPr id="458" name="Группа 457"/>
          <p:cNvGrpSpPr/>
          <p:nvPr/>
        </p:nvGrpSpPr>
        <p:grpSpPr>
          <a:xfrm>
            <a:off x="7692390" y="1346495"/>
            <a:ext cx="4137660" cy="1815425"/>
            <a:chOff x="7692390" y="1346495"/>
            <a:chExt cx="4017010" cy="1815425"/>
          </a:xfrm>
        </p:grpSpPr>
        <p:grpSp>
          <p:nvGrpSpPr>
            <p:cNvPr id="220" name="Группа 219"/>
            <p:cNvGrpSpPr/>
            <p:nvPr/>
          </p:nvGrpSpPr>
          <p:grpSpPr>
            <a:xfrm>
              <a:off x="7692390" y="1346495"/>
              <a:ext cx="4017010" cy="1384626"/>
              <a:chOff x="7749540" y="1511087"/>
              <a:chExt cx="3703320" cy="1384626"/>
            </a:xfrm>
          </p:grpSpPr>
          <p:grpSp>
            <p:nvGrpSpPr>
              <p:cNvPr id="219" name="Группа 218"/>
              <p:cNvGrpSpPr/>
              <p:nvPr/>
            </p:nvGrpSpPr>
            <p:grpSpPr>
              <a:xfrm>
                <a:off x="7749540" y="1511087"/>
                <a:ext cx="3703320" cy="953831"/>
                <a:chOff x="7749540" y="1511087"/>
                <a:chExt cx="3703320" cy="953831"/>
              </a:xfrm>
            </p:grpSpPr>
            <p:cxnSp>
              <p:nvCxnSpPr>
                <p:cNvPr id="206" name="Прямая соединительная линия 205"/>
                <p:cNvCxnSpPr/>
                <p:nvPr/>
              </p:nvCxnSpPr>
              <p:spPr>
                <a:xfrm>
                  <a:off x="7749540" y="1511087"/>
                  <a:ext cx="3703320" cy="0"/>
                </a:xfrm>
                <a:prstGeom prst="line">
                  <a:avLst/>
                </a:prstGeom>
                <a:ln w="12700" cap="rnd">
                  <a:solidFill>
                    <a:schemeClr val="bg2">
                      <a:lumMod val="75000"/>
                    </a:schemeClr>
                  </a:solidFill>
                  <a:prstDash val="sysDot"/>
                  <a:round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07" name="Прямая соединительная линия 206"/>
                <p:cNvCxnSpPr/>
                <p:nvPr/>
              </p:nvCxnSpPr>
              <p:spPr>
                <a:xfrm>
                  <a:off x="7749540" y="1772605"/>
                  <a:ext cx="3703320" cy="0"/>
                </a:xfrm>
                <a:prstGeom prst="line">
                  <a:avLst/>
                </a:prstGeom>
                <a:ln w="12700" cap="rnd">
                  <a:solidFill>
                    <a:schemeClr val="bg2">
                      <a:lumMod val="75000"/>
                    </a:schemeClr>
                  </a:solidFill>
                  <a:prstDash val="sysDot"/>
                  <a:round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08" name="Прямая соединительная линия 207"/>
                <p:cNvCxnSpPr/>
                <p:nvPr/>
              </p:nvCxnSpPr>
              <p:spPr>
                <a:xfrm>
                  <a:off x="7749540" y="2203400"/>
                  <a:ext cx="3703320" cy="0"/>
                </a:xfrm>
                <a:prstGeom prst="line">
                  <a:avLst/>
                </a:prstGeom>
                <a:ln w="12700" cap="rnd">
                  <a:solidFill>
                    <a:schemeClr val="bg2">
                      <a:lumMod val="75000"/>
                    </a:schemeClr>
                  </a:solidFill>
                  <a:prstDash val="sysDot"/>
                  <a:round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09" name="Прямая соединительная линия 208"/>
                <p:cNvCxnSpPr/>
                <p:nvPr/>
              </p:nvCxnSpPr>
              <p:spPr>
                <a:xfrm>
                  <a:off x="7749540" y="2464918"/>
                  <a:ext cx="3703320" cy="0"/>
                </a:xfrm>
                <a:prstGeom prst="line">
                  <a:avLst/>
                </a:prstGeom>
                <a:ln w="12700" cap="rnd">
                  <a:solidFill>
                    <a:schemeClr val="bg2">
                      <a:lumMod val="75000"/>
                    </a:schemeClr>
                  </a:solidFill>
                  <a:prstDash val="sysDot"/>
                  <a:round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210" name="Прямая соединительная линия 209"/>
              <p:cNvCxnSpPr/>
              <p:nvPr/>
            </p:nvCxnSpPr>
            <p:spPr>
              <a:xfrm>
                <a:off x="7749540" y="2895713"/>
                <a:ext cx="3703320" cy="0"/>
              </a:xfrm>
              <a:prstGeom prst="line">
                <a:avLst/>
              </a:prstGeom>
              <a:ln w="12700" cap="rnd">
                <a:solidFill>
                  <a:schemeClr val="bg2">
                    <a:lumMod val="75000"/>
                  </a:schemeClr>
                </a:solidFill>
                <a:prstDash val="sysDot"/>
                <a:round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211" name="Прямая соединительная линия 210"/>
            <p:cNvCxnSpPr/>
            <p:nvPr/>
          </p:nvCxnSpPr>
          <p:spPr>
            <a:xfrm>
              <a:off x="7692390" y="3161920"/>
              <a:ext cx="4009073" cy="0"/>
            </a:xfrm>
            <a:prstGeom prst="line">
              <a:avLst/>
            </a:prstGeom>
            <a:ln w="12700" cap="rnd">
              <a:solidFill>
                <a:schemeClr val="bg2">
                  <a:lumMod val="75000"/>
                </a:schemeClr>
              </a:solidFill>
              <a:prstDash val="sysDot"/>
              <a:round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13" name="Прямоугольник 212"/>
          <p:cNvSpPr/>
          <p:nvPr/>
        </p:nvSpPr>
        <p:spPr>
          <a:xfrm>
            <a:off x="11450884" y="1100022"/>
            <a:ext cx="493849" cy="276999"/>
          </a:xfrm>
          <a:prstGeom prst="rect">
            <a:avLst/>
          </a:prstGeom>
        </p:spPr>
        <p:txBody>
          <a:bodyPr wrap="square" anchor="b">
            <a:spAutoFit/>
          </a:bodyPr>
          <a:lstStyle/>
          <a:p>
            <a:r>
              <a:rPr lang="en-US" sz="1200" b="1" dirty="0" smtClean="0">
                <a:solidFill>
                  <a:srgbClr val="0E3D6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8</a:t>
            </a:r>
            <a:r>
              <a:rPr lang="ru-RU" sz="1200" b="1" dirty="0" smtClean="0">
                <a:solidFill>
                  <a:srgbClr val="0E3D6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5</a:t>
            </a:r>
            <a:endParaRPr lang="ru-RU" sz="1200" b="1" dirty="0">
              <a:solidFill>
                <a:srgbClr val="0E3D60"/>
              </a:solidFill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214" name="Прямоугольник 213"/>
          <p:cNvSpPr/>
          <p:nvPr/>
        </p:nvSpPr>
        <p:spPr>
          <a:xfrm>
            <a:off x="11450884" y="1361540"/>
            <a:ext cx="493849" cy="276999"/>
          </a:xfrm>
          <a:prstGeom prst="rect">
            <a:avLst/>
          </a:prstGeom>
        </p:spPr>
        <p:txBody>
          <a:bodyPr wrap="square" anchor="b">
            <a:spAutoFit/>
          </a:bodyPr>
          <a:lstStyle/>
          <a:p>
            <a:r>
              <a:rPr lang="ru-RU" sz="1200" b="1" dirty="0" smtClean="0">
                <a:solidFill>
                  <a:srgbClr val="0E3D6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85</a:t>
            </a:r>
            <a:endParaRPr lang="ru-RU" sz="1200" b="1" dirty="0">
              <a:solidFill>
                <a:srgbClr val="0E3D60"/>
              </a:solidFill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215" name="Прямоугольник 214"/>
          <p:cNvSpPr/>
          <p:nvPr/>
        </p:nvSpPr>
        <p:spPr>
          <a:xfrm>
            <a:off x="11450884" y="1792335"/>
            <a:ext cx="569664" cy="276999"/>
          </a:xfrm>
          <a:prstGeom prst="rect">
            <a:avLst/>
          </a:prstGeom>
        </p:spPr>
        <p:txBody>
          <a:bodyPr wrap="square" anchor="b">
            <a:spAutoFit/>
          </a:bodyPr>
          <a:lstStyle/>
          <a:p>
            <a:r>
              <a:rPr lang="ru-RU" sz="1200" b="1" dirty="0" smtClean="0">
                <a:solidFill>
                  <a:srgbClr val="0E3D6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85</a:t>
            </a:r>
            <a:endParaRPr lang="ru-RU" sz="1200" b="1" dirty="0">
              <a:solidFill>
                <a:srgbClr val="0E3D60"/>
              </a:solidFill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216" name="Прямоугольник 215"/>
          <p:cNvSpPr/>
          <p:nvPr/>
        </p:nvSpPr>
        <p:spPr>
          <a:xfrm>
            <a:off x="11450884" y="2053853"/>
            <a:ext cx="476842" cy="276999"/>
          </a:xfrm>
          <a:prstGeom prst="rect">
            <a:avLst/>
          </a:prstGeom>
        </p:spPr>
        <p:txBody>
          <a:bodyPr wrap="square" anchor="b">
            <a:spAutoFit/>
          </a:bodyPr>
          <a:lstStyle/>
          <a:p>
            <a:r>
              <a:rPr lang="ru-RU" sz="1200" b="1" dirty="0" smtClean="0">
                <a:solidFill>
                  <a:srgbClr val="0E3D6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85</a:t>
            </a:r>
            <a:endParaRPr lang="ru-RU" sz="1200" b="1" dirty="0">
              <a:solidFill>
                <a:srgbClr val="0E3D60"/>
              </a:solidFill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217" name="Прямоугольник 216"/>
          <p:cNvSpPr/>
          <p:nvPr/>
        </p:nvSpPr>
        <p:spPr>
          <a:xfrm>
            <a:off x="11450884" y="2484648"/>
            <a:ext cx="493719" cy="276999"/>
          </a:xfrm>
          <a:prstGeom prst="rect">
            <a:avLst/>
          </a:prstGeom>
        </p:spPr>
        <p:txBody>
          <a:bodyPr wrap="square" anchor="b">
            <a:spAutoFit/>
          </a:bodyPr>
          <a:lstStyle/>
          <a:p>
            <a:r>
              <a:rPr lang="ru-RU" sz="1200" b="1" dirty="0" smtClean="0">
                <a:solidFill>
                  <a:srgbClr val="0E3D6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85</a:t>
            </a:r>
            <a:endParaRPr lang="ru-RU" sz="1200" b="1" dirty="0">
              <a:solidFill>
                <a:srgbClr val="0E3D60"/>
              </a:solidFill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221" name="Прямоугольник 220"/>
          <p:cNvSpPr/>
          <p:nvPr/>
        </p:nvSpPr>
        <p:spPr>
          <a:xfrm>
            <a:off x="7674150" y="3340100"/>
            <a:ext cx="4147964" cy="361950"/>
          </a:xfrm>
          <a:prstGeom prst="rect">
            <a:avLst/>
          </a:prstGeom>
          <a:solidFill>
            <a:srgbClr val="FEC01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solidFill>
                <a:prstClr val="white"/>
              </a:solidFill>
            </a:endParaRPr>
          </a:p>
        </p:txBody>
      </p:sp>
      <p:sp>
        <p:nvSpPr>
          <p:cNvPr id="222" name="Прямоугольник 221"/>
          <p:cNvSpPr/>
          <p:nvPr/>
        </p:nvSpPr>
        <p:spPr>
          <a:xfrm>
            <a:off x="8712200" y="3372078"/>
            <a:ext cx="3109912" cy="3077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fontAlgn="ctr"/>
            <a:r>
              <a:rPr lang="ru-RU" sz="700" b="1" dirty="0">
                <a:solidFill>
                  <a:prstClr val="black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Среднее отклонение установленного ОИВ среднемесячного размера оплаты труда рабочего за </a:t>
            </a:r>
            <a:r>
              <a:rPr lang="ru-RU" sz="700" b="1" dirty="0" smtClean="0">
                <a:solidFill>
                  <a:prstClr val="black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2020 </a:t>
            </a:r>
            <a:r>
              <a:rPr lang="ru-RU" sz="700" b="1" dirty="0">
                <a:solidFill>
                  <a:prstClr val="black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год, %:</a:t>
            </a:r>
          </a:p>
        </p:txBody>
      </p:sp>
      <p:graphicFrame>
        <p:nvGraphicFramePr>
          <p:cNvPr id="223" name="Таблица 222"/>
          <p:cNvGraphicFramePr>
            <a:graphicFrameLocks noGrp="1"/>
          </p:cNvGraphicFramePr>
          <p:nvPr>
            <p:extLst/>
          </p:nvPr>
        </p:nvGraphicFramePr>
        <p:xfrm>
          <a:off x="7673533" y="3709289"/>
          <a:ext cx="4148582" cy="649605"/>
        </p:xfrm>
        <a:graphic>
          <a:graphicData uri="http://schemas.openxmlformats.org/drawingml/2006/table">
            <a:tbl>
              <a:tblPr/>
              <a:tblGrid>
                <a:gridCol w="259156">
                  <a:extLst>
                    <a:ext uri="{9D8B030D-6E8A-4147-A177-3AD203B41FA5}">
                      <a16:colId xmlns="" xmlns:a16="http://schemas.microsoft.com/office/drawing/2014/main" val="2069047228"/>
                    </a:ext>
                  </a:extLst>
                </a:gridCol>
                <a:gridCol w="658861">
                  <a:extLst>
                    <a:ext uri="{9D8B030D-6E8A-4147-A177-3AD203B41FA5}">
                      <a16:colId xmlns="" xmlns:a16="http://schemas.microsoft.com/office/drawing/2014/main" val="1709837751"/>
                    </a:ext>
                  </a:extLst>
                </a:gridCol>
                <a:gridCol w="1276350">
                  <a:extLst>
                    <a:ext uri="{9D8B030D-6E8A-4147-A177-3AD203B41FA5}">
                      <a16:colId xmlns="" xmlns:a16="http://schemas.microsoft.com/office/drawing/2014/main" val="4158451544"/>
                    </a:ext>
                  </a:extLst>
                </a:gridCol>
                <a:gridCol w="784316">
                  <a:extLst>
                    <a:ext uri="{9D8B030D-6E8A-4147-A177-3AD203B41FA5}">
                      <a16:colId xmlns="" xmlns:a16="http://schemas.microsoft.com/office/drawing/2014/main" val="3839027059"/>
                    </a:ext>
                  </a:extLst>
                </a:gridCol>
                <a:gridCol w="1169899">
                  <a:extLst>
                    <a:ext uri="{9D8B030D-6E8A-4147-A177-3AD203B41FA5}">
                      <a16:colId xmlns="" xmlns:a16="http://schemas.microsoft.com/office/drawing/2014/main" val="1089380785"/>
                    </a:ext>
                  </a:extLst>
                </a:gridCol>
              </a:tblGrid>
              <a:tr h="602361">
                <a:tc>
                  <a:txBody>
                    <a:bodyPr/>
                    <a:lstStyle/>
                    <a:p>
                      <a:pPr marL="36000" algn="ctr" fontAlgn="ctr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№ п.п.</a:t>
                      </a: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37CBA"/>
                    </a:solidFill>
                  </a:tcPr>
                </a:tc>
                <a:tc>
                  <a:txBody>
                    <a:bodyPr/>
                    <a:lstStyle/>
                    <a:p>
                      <a:pPr marL="36000" algn="ctr" fontAlgn="ctr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Наименование федерального округа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37CBA"/>
                    </a:solidFill>
                  </a:tcPr>
                </a:tc>
                <a:tc>
                  <a:txBody>
                    <a:bodyPr/>
                    <a:lstStyle/>
                    <a:p>
                      <a:pPr marL="36000" algn="ctr" fontAlgn="ctr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От данных Росстата </a:t>
                      </a:r>
                      <a:endParaRPr lang="en-US" sz="700" b="0" i="0" u="none" strike="noStrike" dirty="0">
                        <a:solidFill>
                          <a:schemeClr val="bg1"/>
                        </a:solidFill>
                        <a:effectLst/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  <a:p>
                      <a:pPr marL="36000" algn="ctr" fontAlgn="ctr"/>
                      <a:r>
                        <a:rPr lang="ru-RU" sz="700" b="0" i="0" u="none" strike="noStrike" dirty="0" smtClean="0">
                          <a:solidFill>
                            <a:schemeClr val="bg1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о 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среднемесячной номинальной начисленной заработной плате работающих в экономике по отрасли </a:t>
                      </a:r>
                      <a:r>
                        <a:rPr lang="ru-RU" sz="700" b="0" i="0" u="none" strike="noStrike" dirty="0" smtClean="0">
                          <a:solidFill>
                            <a:schemeClr val="bg1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«Строительство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»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37CBA"/>
                    </a:solidFill>
                  </a:tcPr>
                </a:tc>
                <a:tc>
                  <a:txBody>
                    <a:bodyPr/>
                    <a:lstStyle/>
                    <a:p>
                      <a:pPr marL="36000" algn="ctr" fontAlgn="ctr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По сравнению с установленным среднемесячным размером </a:t>
                      </a:r>
                      <a:r>
                        <a:rPr lang="en-US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/>
                      </a:r>
                      <a:br>
                        <a:rPr lang="en-US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</a:b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за </a:t>
                      </a:r>
                      <a:r>
                        <a:rPr lang="ru-RU" sz="700" b="0" i="0" u="none" strike="noStrike" dirty="0" smtClean="0">
                          <a:solidFill>
                            <a:schemeClr val="bg1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2019 </a:t>
                      </a: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год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37CBA"/>
                    </a:solidFill>
                  </a:tcPr>
                </a:tc>
                <a:tc>
                  <a:txBody>
                    <a:bodyPr/>
                    <a:lstStyle/>
                    <a:p>
                      <a:pPr marL="36000" algn="ctr" fontAlgn="ctr"/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От данных Росстата </a:t>
                      </a:r>
                      <a:b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</a:br>
                      <a:r>
                        <a:rPr lang="ru-RU" sz="700" b="0" i="0" u="none" strike="noStrike" dirty="0">
                          <a:solidFill>
                            <a:schemeClr val="bg1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о среднемесячной номинальной начисленной заработной плате работников по полному кругу организаций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37CBA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2085073570"/>
                  </a:ext>
                </a:extLst>
              </a:tr>
            </a:tbl>
          </a:graphicData>
        </a:graphic>
      </p:graphicFrame>
      <p:cxnSp>
        <p:nvCxnSpPr>
          <p:cNvPr id="225" name="Прямая соединительная линия 224"/>
          <p:cNvCxnSpPr/>
          <p:nvPr/>
        </p:nvCxnSpPr>
        <p:spPr>
          <a:xfrm flipV="1">
            <a:off x="8589169" y="3327400"/>
            <a:ext cx="0" cy="38100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6" name="Прямоугольник 225"/>
          <p:cNvSpPr/>
          <p:nvPr/>
        </p:nvSpPr>
        <p:spPr>
          <a:xfrm>
            <a:off x="791637" y="1248897"/>
            <a:ext cx="6558488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defTabSz="400787"/>
            <a:r>
              <a:rPr lang="ru-RU" dirty="0">
                <a:solidFill>
                  <a:srgbClr val="E7E6E6">
                    <a:lumMod val="25000"/>
                  </a:srgbClr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Информация о рассмотрении расчетов среднемесячного размера оплаты труда рабочего четвертого разряда за </a:t>
            </a:r>
            <a:r>
              <a:rPr lang="ru-RU" dirty="0" smtClean="0">
                <a:solidFill>
                  <a:srgbClr val="E7E6E6">
                    <a:lumMod val="25000"/>
                  </a:srgbClr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2020 год (для расчета Индексов в 2021 году с ежеквартальной индексацией)</a:t>
            </a:r>
            <a:endParaRPr lang="ru-RU" dirty="0">
              <a:solidFill>
                <a:srgbClr val="E7E6E6">
                  <a:lumMod val="25000"/>
                </a:srgbClr>
              </a:solidFill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grpSp>
        <p:nvGrpSpPr>
          <p:cNvPr id="231" name="Группа 230"/>
          <p:cNvGrpSpPr/>
          <p:nvPr/>
        </p:nvGrpSpPr>
        <p:grpSpPr>
          <a:xfrm>
            <a:off x="5015880" y="3255170"/>
            <a:ext cx="1096216" cy="373855"/>
            <a:chOff x="5015880" y="3255170"/>
            <a:chExt cx="1096216" cy="373855"/>
          </a:xfrm>
        </p:grpSpPr>
        <p:grpSp>
          <p:nvGrpSpPr>
            <p:cNvPr id="229" name="Группа 228"/>
            <p:cNvGrpSpPr/>
            <p:nvPr/>
          </p:nvGrpSpPr>
          <p:grpSpPr>
            <a:xfrm>
              <a:off x="5015880" y="3255170"/>
              <a:ext cx="1096216" cy="373855"/>
              <a:chOff x="5015880" y="3255170"/>
              <a:chExt cx="1096216" cy="373855"/>
            </a:xfrm>
          </p:grpSpPr>
          <p:sp>
            <p:nvSpPr>
              <p:cNvPr id="227" name="Скругленный прямоугольник 226"/>
              <p:cNvSpPr/>
              <p:nvPr/>
            </p:nvSpPr>
            <p:spPr>
              <a:xfrm>
                <a:off x="5015880" y="3255170"/>
                <a:ext cx="1096216" cy="313654"/>
              </a:xfrm>
              <a:prstGeom prst="round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>
                  <a:solidFill>
                    <a:prstClr val="white"/>
                  </a:solidFill>
                </a:endParaRPr>
              </a:p>
            </p:txBody>
          </p:sp>
          <p:sp>
            <p:nvSpPr>
              <p:cNvPr id="228" name="Равнобедренный треугольник 227"/>
              <p:cNvSpPr/>
              <p:nvPr/>
            </p:nvSpPr>
            <p:spPr>
              <a:xfrm rot="10800000">
                <a:off x="5516363" y="3567359"/>
                <a:ext cx="100012" cy="61666"/>
              </a:xfrm>
              <a:prstGeom prst="triangl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230" name="Прямоугольник 229"/>
            <p:cNvSpPr/>
            <p:nvPr/>
          </p:nvSpPr>
          <p:spPr>
            <a:xfrm>
              <a:off x="5021989" y="3256129"/>
              <a:ext cx="1088760" cy="307777"/>
            </a:xfrm>
            <a:prstGeom prst="rect">
              <a:avLst/>
            </a:prstGeom>
          </p:spPr>
          <p:txBody>
            <a:bodyPr wrap="none" anchor="ctr">
              <a:spAutoFit/>
            </a:bodyPr>
            <a:lstStyle/>
            <a:p>
              <a:pPr algn="ctr" defTabSz="400787"/>
              <a:r>
                <a:rPr lang="ru-RU" sz="700" b="1" dirty="0">
                  <a:solidFill>
                    <a:srgbClr val="002060"/>
                  </a:solidFill>
                </a:rPr>
                <a:t>Дальневосточный </a:t>
              </a:r>
              <a:br>
                <a:rPr lang="ru-RU" sz="700" b="1" dirty="0">
                  <a:solidFill>
                    <a:srgbClr val="002060"/>
                  </a:solidFill>
                </a:rPr>
              </a:br>
              <a:r>
                <a:rPr lang="ru-RU" sz="700" b="1" dirty="0">
                  <a:solidFill>
                    <a:srgbClr val="002060"/>
                  </a:solidFill>
                </a:rPr>
                <a:t>федеральный округ</a:t>
              </a:r>
            </a:p>
          </p:txBody>
        </p:sp>
      </p:grpSp>
      <p:grpSp>
        <p:nvGrpSpPr>
          <p:cNvPr id="413" name="Группа 412"/>
          <p:cNvGrpSpPr/>
          <p:nvPr/>
        </p:nvGrpSpPr>
        <p:grpSpPr>
          <a:xfrm>
            <a:off x="3523518" y="4612482"/>
            <a:ext cx="1096216" cy="373855"/>
            <a:chOff x="5015880" y="3255170"/>
            <a:chExt cx="1096216" cy="373855"/>
          </a:xfrm>
        </p:grpSpPr>
        <p:grpSp>
          <p:nvGrpSpPr>
            <p:cNvPr id="414" name="Группа 413"/>
            <p:cNvGrpSpPr/>
            <p:nvPr/>
          </p:nvGrpSpPr>
          <p:grpSpPr>
            <a:xfrm>
              <a:off x="5015880" y="3255170"/>
              <a:ext cx="1096216" cy="373855"/>
              <a:chOff x="5015880" y="3255170"/>
              <a:chExt cx="1096216" cy="373855"/>
            </a:xfrm>
          </p:grpSpPr>
          <p:sp>
            <p:nvSpPr>
              <p:cNvPr id="416" name="Скругленный прямоугольник 415"/>
              <p:cNvSpPr/>
              <p:nvPr/>
            </p:nvSpPr>
            <p:spPr>
              <a:xfrm>
                <a:off x="5015880" y="3255170"/>
                <a:ext cx="1096216" cy="313654"/>
              </a:xfrm>
              <a:prstGeom prst="round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>
                  <a:solidFill>
                    <a:prstClr val="white"/>
                  </a:solidFill>
                </a:endParaRPr>
              </a:p>
            </p:txBody>
          </p:sp>
          <p:sp>
            <p:nvSpPr>
              <p:cNvPr id="417" name="Равнобедренный треугольник 416"/>
              <p:cNvSpPr/>
              <p:nvPr/>
            </p:nvSpPr>
            <p:spPr>
              <a:xfrm rot="10800000">
                <a:off x="5516363" y="3567359"/>
                <a:ext cx="100012" cy="61666"/>
              </a:xfrm>
              <a:prstGeom prst="triangl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415" name="Прямоугольник 414"/>
            <p:cNvSpPr/>
            <p:nvPr/>
          </p:nvSpPr>
          <p:spPr>
            <a:xfrm>
              <a:off x="5021989" y="3256129"/>
              <a:ext cx="1088760" cy="307777"/>
            </a:xfrm>
            <a:prstGeom prst="rect">
              <a:avLst/>
            </a:prstGeom>
          </p:spPr>
          <p:txBody>
            <a:bodyPr wrap="none" anchor="ctr">
              <a:spAutoFit/>
            </a:bodyPr>
            <a:lstStyle/>
            <a:p>
              <a:pPr algn="ctr" defTabSz="400787"/>
              <a:r>
                <a:rPr lang="ru-RU" sz="700" b="1" dirty="0">
                  <a:solidFill>
                    <a:srgbClr val="002060"/>
                  </a:solidFill>
                </a:rPr>
                <a:t>Сибирский </a:t>
              </a:r>
              <a:br>
                <a:rPr lang="ru-RU" sz="700" b="1" dirty="0">
                  <a:solidFill>
                    <a:srgbClr val="002060"/>
                  </a:solidFill>
                </a:rPr>
              </a:br>
              <a:r>
                <a:rPr lang="ru-RU" sz="700" b="1" dirty="0">
                  <a:solidFill>
                    <a:srgbClr val="002060"/>
                  </a:solidFill>
                </a:rPr>
                <a:t>федеральный округ</a:t>
              </a:r>
            </a:p>
          </p:txBody>
        </p:sp>
      </p:grpSp>
      <p:grpSp>
        <p:nvGrpSpPr>
          <p:cNvPr id="419" name="Группа 418"/>
          <p:cNvGrpSpPr/>
          <p:nvPr/>
        </p:nvGrpSpPr>
        <p:grpSpPr>
          <a:xfrm>
            <a:off x="3137690" y="3722187"/>
            <a:ext cx="1096216" cy="373855"/>
            <a:chOff x="5015880" y="3255170"/>
            <a:chExt cx="1096216" cy="373855"/>
          </a:xfrm>
        </p:grpSpPr>
        <p:grpSp>
          <p:nvGrpSpPr>
            <p:cNvPr id="420" name="Группа 419"/>
            <p:cNvGrpSpPr/>
            <p:nvPr/>
          </p:nvGrpSpPr>
          <p:grpSpPr>
            <a:xfrm>
              <a:off x="5015880" y="3255170"/>
              <a:ext cx="1096216" cy="373855"/>
              <a:chOff x="5015880" y="3255170"/>
              <a:chExt cx="1096216" cy="373855"/>
            </a:xfrm>
          </p:grpSpPr>
          <p:sp>
            <p:nvSpPr>
              <p:cNvPr id="422" name="Скругленный прямоугольник 421"/>
              <p:cNvSpPr/>
              <p:nvPr/>
            </p:nvSpPr>
            <p:spPr>
              <a:xfrm>
                <a:off x="5015880" y="3255170"/>
                <a:ext cx="1096216" cy="313654"/>
              </a:xfrm>
              <a:prstGeom prst="round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>
                  <a:solidFill>
                    <a:prstClr val="white"/>
                  </a:solidFill>
                </a:endParaRPr>
              </a:p>
            </p:txBody>
          </p:sp>
          <p:sp>
            <p:nvSpPr>
              <p:cNvPr id="423" name="Равнобедренный треугольник 422"/>
              <p:cNvSpPr/>
              <p:nvPr/>
            </p:nvSpPr>
            <p:spPr>
              <a:xfrm rot="10800000">
                <a:off x="5516363" y="3567359"/>
                <a:ext cx="100012" cy="61666"/>
              </a:xfrm>
              <a:prstGeom prst="triangl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421" name="Прямоугольник 420"/>
            <p:cNvSpPr/>
            <p:nvPr/>
          </p:nvSpPr>
          <p:spPr>
            <a:xfrm>
              <a:off x="5021989" y="3256129"/>
              <a:ext cx="1088760" cy="307777"/>
            </a:xfrm>
            <a:prstGeom prst="rect">
              <a:avLst/>
            </a:prstGeom>
          </p:spPr>
          <p:txBody>
            <a:bodyPr wrap="none" anchor="ctr">
              <a:spAutoFit/>
            </a:bodyPr>
            <a:lstStyle/>
            <a:p>
              <a:pPr algn="ctr" defTabSz="400787"/>
              <a:r>
                <a:rPr lang="ru-RU" sz="700" b="1" dirty="0">
                  <a:solidFill>
                    <a:srgbClr val="002060"/>
                  </a:solidFill>
                </a:rPr>
                <a:t>Уральский </a:t>
              </a:r>
              <a:br>
                <a:rPr lang="ru-RU" sz="700" b="1" dirty="0">
                  <a:solidFill>
                    <a:srgbClr val="002060"/>
                  </a:solidFill>
                </a:rPr>
              </a:br>
              <a:r>
                <a:rPr lang="ru-RU" sz="700" b="1" dirty="0">
                  <a:solidFill>
                    <a:srgbClr val="002060"/>
                  </a:solidFill>
                </a:rPr>
                <a:t>федеральный округ</a:t>
              </a:r>
            </a:p>
          </p:txBody>
        </p:sp>
      </p:grpSp>
      <p:grpSp>
        <p:nvGrpSpPr>
          <p:cNvPr id="424" name="Группа 423"/>
          <p:cNvGrpSpPr/>
          <p:nvPr/>
        </p:nvGrpSpPr>
        <p:grpSpPr>
          <a:xfrm>
            <a:off x="2174546" y="2851519"/>
            <a:ext cx="1114408" cy="373855"/>
            <a:chOff x="5009165" y="3255170"/>
            <a:chExt cx="1114408" cy="373855"/>
          </a:xfrm>
        </p:grpSpPr>
        <p:grpSp>
          <p:nvGrpSpPr>
            <p:cNvPr id="425" name="Группа 424"/>
            <p:cNvGrpSpPr/>
            <p:nvPr/>
          </p:nvGrpSpPr>
          <p:grpSpPr>
            <a:xfrm>
              <a:off x="5015880" y="3255170"/>
              <a:ext cx="1096216" cy="373855"/>
              <a:chOff x="5015880" y="3255170"/>
              <a:chExt cx="1096216" cy="373855"/>
            </a:xfrm>
          </p:grpSpPr>
          <p:sp>
            <p:nvSpPr>
              <p:cNvPr id="427" name="Скругленный прямоугольник 426"/>
              <p:cNvSpPr/>
              <p:nvPr/>
            </p:nvSpPr>
            <p:spPr>
              <a:xfrm>
                <a:off x="5015880" y="3255170"/>
                <a:ext cx="1096216" cy="313654"/>
              </a:xfrm>
              <a:prstGeom prst="round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>
                  <a:solidFill>
                    <a:prstClr val="white"/>
                  </a:solidFill>
                </a:endParaRPr>
              </a:p>
            </p:txBody>
          </p:sp>
          <p:sp>
            <p:nvSpPr>
              <p:cNvPr id="428" name="Равнобедренный треугольник 427"/>
              <p:cNvSpPr/>
              <p:nvPr/>
            </p:nvSpPr>
            <p:spPr>
              <a:xfrm rot="10800000">
                <a:off x="5516363" y="3567359"/>
                <a:ext cx="100012" cy="61666"/>
              </a:xfrm>
              <a:prstGeom prst="triangl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426" name="Прямоугольник 425"/>
            <p:cNvSpPr/>
            <p:nvPr/>
          </p:nvSpPr>
          <p:spPr>
            <a:xfrm>
              <a:off x="5009165" y="3256129"/>
              <a:ext cx="1114408" cy="307777"/>
            </a:xfrm>
            <a:prstGeom prst="rect">
              <a:avLst/>
            </a:prstGeom>
          </p:spPr>
          <p:txBody>
            <a:bodyPr wrap="none" anchor="ctr">
              <a:spAutoFit/>
            </a:bodyPr>
            <a:lstStyle/>
            <a:p>
              <a:pPr algn="ctr" defTabSz="400787"/>
              <a:r>
                <a:rPr lang="ru-RU" sz="700" b="1" dirty="0">
                  <a:solidFill>
                    <a:srgbClr val="002060"/>
                  </a:solidFill>
                </a:rPr>
                <a:t>Северо-Западный </a:t>
              </a:r>
              <a:br>
                <a:rPr lang="ru-RU" sz="700" b="1" dirty="0">
                  <a:solidFill>
                    <a:srgbClr val="002060"/>
                  </a:solidFill>
                </a:rPr>
              </a:br>
              <a:r>
                <a:rPr lang="ru-RU" sz="700" b="1" dirty="0">
                  <a:solidFill>
                    <a:srgbClr val="002060"/>
                  </a:solidFill>
                </a:rPr>
                <a:t>федеральный округ </a:t>
              </a:r>
            </a:p>
          </p:txBody>
        </p:sp>
      </p:grpSp>
      <p:grpSp>
        <p:nvGrpSpPr>
          <p:cNvPr id="430" name="Группа 429"/>
          <p:cNvGrpSpPr/>
          <p:nvPr/>
        </p:nvGrpSpPr>
        <p:grpSpPr>
          <a:xfrm>
            <a:off x="879556" y="2602944"/>
            <a:ext cx="1114408" cy="373855"/>
            <a:chOff x="5009165" y="3255170"/>
            <a:chExt cx="1114408" cy="373855"/>
          </a:xfrm>
        </p:grpSpPr>
        <p:grpSp>
          <p:nvGrpSpPr>
            <p:cNvPr id="431" name="Группа 430"/>
            <p:cNvGrpSpPr/>
            <p:nvPr/>
          </p:nvGrpSpPr>
          <p:grpSpPr>
            <a:xfrm>
              <a:off x="5015880" y="3255170"/>
              <a:ext cx="1096216" cy="373855"/>
              <a:chOff x="5015880" y="3255170"/>
              <a:chExt cx="1096216" cy="373855"/>
            </a:xfrm>
          </p:grpSpPr>
          <p:sp>
            <p:nvSpPr>
              <p:cNvPr id="433" name="Скругленный прямоугольник 432"/>
              <p:cNvSpPr/>
              <p:nvPr/>
            </p:nvSpPr>
            <p:spPr>
              <a:xfrm>
                <a:off x="5015880" y="3255170"/>
                <a:ext cx="1096216" cy="313654"/>
              </a:xfrm>
              <a:prstGeom prst="round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>
                  <a:solidFill>
                    <a:prstClr val="white"/>
                  </a:solidFill>
                </a:endParaRPr>
              </a:p>
            </p:txBody>
          </p:sp>
          <p:sp>
            <p:nvSpPr>
              <p:cNvPr id="434" name="Равнобедренный треугольник 433"/>
              <p:cNvSpPr/>
              <p:nvPr/>
            </p:nvSpPr>
            <p:spPr>
              <a:xfrm rot="10800000">
                <a:off x="5516363" y="3567359"/>
                <a:ext cx="100012" cy="61666"/>
              </a:xfrm>
              <a:prstGeom prst="triangl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432" name="Прямоугольник 431"/>
            <p:cNvSpPr/>
            <p:nvPr/>
          </p:nvSpPr>
          <p:spPr>
            <a:xfrm>
              <a:off x="5009165" y="3256129"/>
              <a:ext cx="1114408" cy="307777"/>
            </a:xfrm>
            <a:prstGeom prst="rect">
              <a:avLst/>
            </a:prstGeom>
          </p:spPr>
          <p:txBody>
            <a:bodyPr wrap="none" anchor="ctr">
              <a:spAutoFit/>
            </a:bodyPr>
            <a:lstStyle/>
            <a:p>
              <a:pPr algn="ctr" defTabSz="400787"/>
              <a:r>
                <a:rPr lang="ru-RU" sz="700" b="1" dirty="0">
                  <a:solidFill>
                    <a:srgbClr val="002060"/>
                  </a:solidFill>
                </a:rPr>
                <a:t>Центральный </a:t>
              </a:r>
              <a:br>
                <a:rPr lang="ru-RU" sz="700" b="1" dirty="0">
                  <a:solidFill>
                    <a:srgbClr val="002060"/>
                  </a:solidFill>
                </a:rPr>
              </a:br>
              <a:r>
                <a:rPr lang="ru-RU" sz="700" b="1" dirty="0">
                  <a:solidFill>
                    <a:srgbClr val="002060"/>
                  </a:solidFill>
                </a:rPr>
                <a:t>федеральный округ </a:t>
              </a:r>
            </a:p>
          </p:txBody>
        </p:sp>
      </p:grpSp>
      <p:grpSp>
        <p:nvGrpSpPr>
          <p:cNvPr id="435" name="Группа 434"/>
          <p:cNvGrpSpPr/>
          <p:nvPr/>
        </p:nvGrpSpPr>
        <p:grpSpPr>
          <a:xfrm>
            <a:off x="1723590" y="3927753"/>
            <a:ext cx="1096216" cy="373855"/>
            <a:chOff x="5015880" y="3255170"/>
            <a:chExt cx="1096216" cy="373855"/>
          </a:xfrm>
        </p:grpSpPr>
        <p:grpSp>
          <p:nvGrpSpPr>
            <p:cNvPr id="436" name="Группа 435"/>
            <p:cNvGrpSpPr/>
            <p:nvPr/>
          </p:nvGrpSpPr>
          <p:grpSpPr>
            <a:xfrm>
              <a:off x="5015880" y="3255170"/>
              <a:ext cx="1096216" cy="373855"/>
              <a:chOff x="5015880" y="3255170"/>
              <a:chExt cx="1096216" cy="373855"/>
            </a:xfrm>
          </p:grpSpPr>
          <p:sp>
            <p:nvSpPr>
              <p:cNvPr id="438" name="Скругленный прямоугольник 437"/>
              <p:cNvSpPr/>
              <p:nvPr/>
            </p:nvSpPr>
            <p:spPr>
              <a:xfrm>
                <a:off x="5015880" y="3255170"/>
                <a:ext cx="1096216" cy="313654"/>
              </a:xfrm>
              <a:prstGeom prst="round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>
                  <a:solidFill>
                    <a:prstClr val="white"/>
                  </a:solidFill>
                </a:endParaRPr>
              </a:p>
            </p:txBody>
          </p:sp>
          <p:sp>
            <p:nvSpPr>
              <p:cNvPr id="439" name="Равнобедренный треугольник 438"/>
              <p:cNvSpPr/>
              <p:nvPr/>
            </p:nvSpPr>
            <p:spPr>
              <a:xfrm rot="10800000">
                <a:off x="5516363" y="3567359"/>
                <a:ext cx="100012" cy="61666"/>
              </a:xfrm>
              <a:prstGeom prst="triangl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437" name="Прямоугольник 436"/>
            <p:cNvSpPr/>
            <p:nvPr/>
          </p:nvSpPr>
          <p:spPr>
            <a:xfrm>
              <a:off x="5021989" y="3256129"/>
              <a:ext cx="1088760" cy="307777"/>
            </a:xfrm>
            <a:prstGeom prst="rect">
              <a:avLst/>
            </a:prstGeom>
          </p:spPr>
          <p:txBody>
            <a:bodyPr wrap="none" anchor="ctr">
              <a:spAutoFit/>
            </a:bodyPr>
            <a:lstStyle/>
            <a:p>
              <a:pPr algn="ctr" defTabSz="400787"/>
              <a:r>
                <a:rPr lang="ru-RU" sz="700" b="1" dirty="0">
                  <a:solidFill>
                    <a:srgbClr val="002060"/>
                  </a:solidFill>
                </a:rPr>
                <a:t>Приволжский </a:t>
              </a:r>
              <a:br>
                <a:rPr lang="ru-RU" sz="700" b="1" dirty="0">
                  <a:solidFill>
                    <a:srgbClr val="002060"/>
                  </a:solidFill>
                </a:rPr>
              </a:br>
              <a:r>
                <a:rPr lang="ru-RU" sz="700" b="1" dirty="0">
                  <a:solidFill>
                    <a:srgbClr val="002060"/>
                  </a:solidFill>
                </a:rPr>
                <a:t>федеральный округ</a:t>
              </a:r>
            </a:p>
          </p:txBody>
        </p:sp>
      </p:grpSp>
      <p:grpSp>
        <p:nvGrpSpPr>
          <p:cNvPr id="440" name="Группа 439"/>
          <p:cNvGrpSpPr/>
          <p:nvPr/>
        </p:nvGrpSpPr>
        <p:grpSpPr>
          <a:xfrm>
            <a:off x="235448" y="3742307"/>
            <a:ext cx="1114408" cy="373855"/>
            <a:chOff x="5009165" y="3255170"/>
            <a:chExt cx="1114408" cy="373855"/>
          </a:xfrm>
        </p:grpSpPr>
        <p:grpSp>
          <p:nvGrpSpPr>
            <p:cNvPr id="441" name="Группа 440"/>
            <p:cNvGrpSpPr/>
            <p:nvPr/>
          </p:nvGrpSpPr>
          <p:grpSpPr>
            <a:xfrm>
              <a:off x="5015880" y="3255170"/>
              <a:ext cx="1096216" cy="373855"/>
              <a:chOff x="5015880" y="3255170"/>
              <a:chExt cx="1096216" cy="373855"/>
            </a:xfrm>
          </p:grpSpPr>
          <p:sp>
            <p:nvSpPr>
              <p:cNvPr id="443" name="Скругленный прямоугольник 442"/>
              <p:cNvSpPr/>
              <p:nvPr/>
            </p:nvSpPr>
            <p:spPr>
              <a:xfrm>
                <a:off x="5015880" y="3255170"/>
                <a:ext cx="1096216" cy="313654"/>
              </a:xfrm>
              <a:prstGeom prst="round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>
                  <a:solidFill>
                    <a:prstClr val="white"/>
                  </a:solidFill>
                </a:endParaRPr>
              </a:p>
            </p:txBody>
          </p:sp>
          <p:sp>
            <p:nvSpPr>
              <p:cNvPr id="444" name="Равнобедренный треугольник 443"/>
              <p:cNvSpPr/>
              <p:nvPr/>
            </p:nvSpPr>
            <p:spPr>
              <a:xfrm rot="10800000">
                <a:off x="5516363" y="3567359"/>
                <a:ext cx="100012" cy="61666"/>
              </a:xfrm>
              <a:prstGeom prst="triangl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442" name="Прямоугольник 441"/>
            <p:cNvSpPr/>
            <p:nvPr/>
          </p:nvSpPr>
          <p:spPr>
            <a:xfrm>
              <a:off x="5009165" y="3256129"/>
              <a:ext cx="1114408" cy="307777"/>
            </a:xfrm>
            <a:prstGeom prst="rect">
              <a:avLst/>
            </a:prstGeom>
          </p:spPr>
          <p:txBody>
            <a:bodyPr wrap="none" anchor="ctr">
              <a:spAutoFit/>
            </a:bodyPr>
            <a:lstStyle/>
            <a:p>
              <a:pPr algn="ctr" defTabSz="400787"/>
              <a:r>
                <a:rPr lang="ru-RU" sz="700" b="1" dirty="0">
                  <a:solidFill>
                    <a:srgbClr val="002060"/>
                  </a:solidFill>
                </a:rPr>
                <a:t>Южный </a:t>
              </a:r>
              <a:br>
                <a:rPr lang="ru-RU" sz="700" b="1" dirty="0">
                  <a:solidFill>
                    <a:srgbClr val="002060"/>
                  </a:solidFill>
                </a:rPr>
              </a:br>
              <a:r>
                <a:rPr lang="ru-RU" sz="700" b="1" dirty="0">
                  <a:solidFill>
                    <a:srgbClr val="002060"/>
                  </a:solidFill>
                </a:rPr>
                <a:t>федеральный округ </a:t>
              </a:r>
            </a:p>
          </p:txBody>
        </p:sp>
      </p:grpSp>
      <p:grpSp>
        <p:nvGrpSpPr>
          <p:cNvPr id="445" name="Группа 444"/>
          <p:cNvGrpSpPr/>
          <p:nvPr/>
        </p:nvGrpSpPr>
        <p:grpSpPr>
          <a:xfrm>
            <a:off x="333168" y="4448542"/>
            <a:ext cx="1114408" cy="373855"/>
            <a:chOff x="5009165" y="3255170"/>
            <a:chExt cx="1114408" cy="373855"/>
          </a:xfrm>
        </p:grpSpPr>
        <p:grpSp>
          <p:nvGrpSpPr>
            <p:cNvPr id="446" name="Группа 445"/>
            <p:cNvGrpSpPr/>
            <p:nvPr/>
          </p:nvGrpSpPr>
          <p:grpSpPr>
            <a:xfrm>
              <a:off x="5015880" y="3255170"/>
              <a:ext cx="1096216" cy="373855"/>
              <a:chOff x="5015880" y="3255170"/>
              <a:chExt cx="1096216" cy="373855"/>
            </a:xfrm>
          </p:grpSpPr>
          <p:sp>
            <p:nvSpPr>
              <p:cNvPr id="448" name="Скругленный прямоугольник 447"/>
              <p:cNvSpPr/>
              <p:nvPr/>
            </p:nvSpPr>
            <p:spPr>
              <a:xfrm>
                <a:off x="5015880" y="3255170"/>
                <a:ext cx="1096216" cy="313654"/>
              </a:xfrm>
              <a:prstGeom prst="round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>
                  <a:solidFill>
                    <a:prstClr val="white"/>
                  </a:solidFill>
                </a:endParaRPr>
              </a:p>
            </p:txBody>
          </p:sp>
          <p:sp>
            <p:nvSpPr>
              <p:cNvPr id="449" name="Равнобедренный треугольник 448"/>
              <p:cNvSpPr/>
              <p:nvPr/>
            </p:nvSpPr>
            <p:spPr>
              <a:xfrm rot="10800000">
                <a:off x="5516363" y="3567359"/>
                <a:ext cx="100012" cy="61666"/>
              </a:xfrm>
              <a:prstGeom prst="triangl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447" name="Прямоугольник 446"/>
            <p:cNvSpPr/>
            <p:nvPr/>
          </p:nvSpPr>
          <p:spPr>
            <a:xfrm>
              <a:off x="5009165" y="3256129"/>
              <a:ext cx="1114408" cy="307777"/>
            </a:xfrm>
            <a:prstGeom prst="rect">
              <a:avLst/>
            </a:prstGeom>
          </p:spPr>
          <p:txBody>
            <a:bodyPr wrap="none" anchor="ctr">
              <a:spAutoFit/>
            </a:bodyPr>
            <a:lstStyle/>
            <a:p>
              <a:pPr algn="ctr" defTabSz="400787"/>
              <a:r>
                <a:rPr lang="ru-RU" sz="700" b="1" dirty="0">
                  <a:solidFill>
                    <a:srgbClr val="002060"/>
                  </a:solidFill>
                </a:rPr>
                <a:t>Северо-Кавказский </a:t>
              </a:r>
              <a:br>
                <a:rPr lang="ru-RU" sz="700" b="1" dirty="0">
                  <a:solidFill>
                    <a:srgbClr val="002060"/>
                  </a:solidFill>
                </a:rPr>
              </a:br>
              <a:r>
                <a:rPr lang="ru-RU" sz="700" b="1" dirty="0">
                  <a:solidFill>
                    <a:srgbClr val="002060"/>
                  </a:solidFill>
                </a:rPr>
                <a:t>федеральный округ </a:t>
              </a:r>
            </a:p>
          </p:txBody>
        </p:sp>
      </p:grpSp>
      <p:sp>
        <p:nvSpPr>
          <p:cNvPr id="456" name="Скругленный прямоугольник 455"/>
          <p:cNvSpPr/>
          <p:nvPr/>
        </p:nvSpPr>
        <p:spPr>
          <a:xfrm>
            <a:off x="695325" y="1299847"/>
            <a:ext cx="45719" cy="495930"/>
          </a:xfrm>
          <a:prstGeom prst="roundRect">
            <a:avLst/>
          </a:prstGeom>
          <a:solidFill>
            <a:srgbClr val="FEC01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solidFill>
                <a:prstClr val="white"/>
              </a:solidFill>
            </a:endParaRPr>
          </a:p>
        </p:txBody>
      </p:sp>
      <p:sp>
        <p:nvSpPr>
          <p:cNvPr id="459" name="TextBox 458"/>
          <p:cNvSpPr txBox="1"/>
          <p:nvPr/>
        </p:nvSpPr>
        <p:spPr>
          <a:xfrm>
            <a:off x="11450884" y="435006"/>
            <a:ext cx="46594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>
              <a:defRPr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r>
              <a:rPr lang="ru-RU" sz="2000" dirty="0" smtClean="0">
                <a:solidFill>
                  <a:srgbClr val="818385"/>
                </a:solidFill>
              </a:rPr>
              <a:t>7</a:t>
            </a:r>
            <a:endParaRPr lang="ru-RU" sz="2000" dirty="0">
              <a:solidFill>
                <a:srgbClr val="818385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8709296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" name="Прямоугольник 59"/>
          <p:cNvSpPr/>
          <p:nvPr/>
        </p:nvSpPr>
        <p:spPr>
          <a:xfrm flipH="1">
            <a:off x="4610100" y="835116"/>
            <a:ext cx="7581900" cy="594360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ru-RU" sz="1867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Open Sans" panose="020B0606030504020204" pitchFamily="34" charset="0"/>
              <a:ea typeface="Open Sans" panose="020B0606030504020204" pitchFamily="34" charset="0"/>
              <a:cs typeface="Open Sans" panose="020B0606030504020204" pitchFamily="34" charset="0"/>
              <a:sym typeface="Arial"/>
            </a:endParaRPr>
          </a:p>
        </p:txBody>
      </p:sp>
      <p:grpSp>
        <p:nvGrpSpPr>
          <p:cNvPr id="61" name="Группа 60"/>
          <p:cNvGrpSpPr/>
          <p:nvPr/>
        </p:nvGrpSpPr>
        <p:grpSpPr>
          <a:xfrm rot="16200000" flipH="1">
            <a:off x="6816915" y="1512372"/>
            <a:ext cx="5871036" cy="4686855"/>
            <a:chOff x="3983" y="7172665"/>
            <a:chExt cx="4740915" cy="3784678"/>
          </a:xfrm>
          <a:solidFill>
            <a:srgbClr val="EFF5FB"/>
          </a:solidFill>
        </p:grpSpPr>
        <p:sp>
          <p:nvSpPr>
            <p:cNvPr id="62" name="Freeform 5"/>
            <p:cNvSpPr>
              <a:spLocks/>
            </p:cNvSpPr>
            <p:nvPr/>
          </p:nvSpPr>
          <p:spPr bwMode="auto">
            <a:xfrm>
              <a:off x="172306" y="10637219"/>
              <a:ext cx="123918" cy="30980"/>
            </a:xfrm>
            <a:custGeom>
              <a:avLst/>
              <a:gdLst>
                <a:gd name="T0" fmla="*/ 2 w 80"/>
                <a:gd name="T1" fmla="*/ 0 h 20"/>
                <a:gd name="T2" fmla="*/ 0 w 80"/>
                <a:gd name="T3" fmla="*/ 2 h 20"/>
                <a:gd name="T4" fmla="*/ 2 w 80"/>
                <a:gd name="T5" fmla="*/ 3 h 20"/>
                <a:gd name="T6" fmla="*/ 78 w 80"/>
                <a:gd name="T7" fmla="*/ 19 h 20"/>
                <a:gd name="T8" fmla="*/ 80 w 80"/>
                <a:gd name="T9" fmla="*/ 19 h 20"/>
                <a:gd name="T10" fmla="*/ 80 w 80"/>
                <a:gd name="T11" fmla="*/ 18 h 20"/>
                <a:gd name="T12" fmla="*/ 79 w 80"/>
                <a:gd name="T13" fmla="*/ 16 h 20"/>
                <a:gd name="T14" fmla="*/ 2 w 80"/>
                <a:gd name="T15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0" h="20">
                  <a:moveTo>
                    <a:pt x="2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1" y="3"/>
                    <a:pt x="2" y="3"/>
                  </a:cubicBezTo>
                  <a:cubicBezTo>
                    <a:pt x="28" y="5"/>
                    <a:pt x="53" y="11"/>
                    <a:pt x="78" y="19"/>
                  </a:cubicBezTo>
                  <a:cubicBezTo>
                    <a:pt x="78" y="20"/>
                    <a:pt x="79" y="19"/>
                    <a:pt x="80" y="19"/>
                  </a:cubicBezTo>
                  <a:cubicBezTo>
                    <a:pt x="80" y="18"/>
                    <a:pt x="80" y="18"/>
                    <a:pt x="80" y="18"/>
                  </a:cubicBezTo>
                  <a:cubicBezTo>
                    <a:pt x="80" y="17"/>
                    <a:pt x="80" y="17"/>
                    <a:pt x="79" y="16"/>
                  </a:cubicBezTo>
                  <a:cubicBezTo>
                    <a:pt x="54" y="7"/>
                    <a:pt x="28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63" name="Freeform 6"/>
            <p:cNvSpPr>
              <a:spLocks/>
            </p:cNvSpPr>
            <p:nvPr/>
          </p:nvSpPr>
          <p:spPr bwMode="auto">
            <a:xfrm>
              <a:off x="4182102" y="9645871"/>
              <a:ext cx="446107" cy="519425"/>
            </a:xfrm>
            <a:custGeom>
              <a:avLst/>
              <a:gdLst>
                <a:gd name="T0" fmla="*/ 33 w 287"/>
                <a:gd name="T1" fmla="*/ 0 h 334"/>
                <a:gd name="T2" fmla="*/ 0 w 287"/>
                <a:gd name="T3" fmla="*/ 34 h 334"/>
                <a:gd name="T4" fmla="*/ 0 w 287"/>
                <a:gd name="T5" fmla="*/ 36 h 334"/>
                <a:gd name="T6" fmla="*/ 178 w 287"/>
                <a:gd name="T7" fmla="*/ 214 h 334"/>
                <a:gd name="T8" fmla="*/ 179 w 287"/>
                <a:gd name="T9" fmla="*/ 215 h 334"/>
                <a:gd name="T10" fmla="*/ 181 w 287"/>
                <a:gd name="T11" fmla="*/ 215 h 334"/>
                <a:gd name="T12" fmla="*/ 197 w 287"/>
                <a:gd name="T13" fmla="*/ 199 h 334"/>
                <a:gd name="T14" fmla="*/ 282 w 287"/>
                <a:gd name="T15" fmla="*/ 285 h 334"/>
                <a:gd name="T16" fmla="*/ 236 w 287"/>
                <a:gd name="T17" fmla="*/ 331 h 334"/>
                <a:gd name="T18" fmla="*/ 236 w 287"/>
                <a:gd name="T19" fmla="*/ 334 h 334"/>
                <a:gd name="T20" fmla="*/ 238 w 287"/>
                <a:gd name="T21" fmla="*/ 334 h 334"/>
                <a:gd name="T22" fmla="*/ 286 w 287"/>
                <a:gd name="T23" fmla="*/ 286 h 334"/>
                <a:gd name="T24" fmla="*/ 286 w 287"/>
                <a:gd name="T25" fmla="*/ 284 h 334"/>
                <a:gd name="T26" fmla="*/ 199 w 287"/>
                <a:gd name="T27" fmla="*/ 197 h 334"/>
                <a:gd name="T28" fmla="*/ 215 w 287"/>
                <a:gd name="T29" fmla="*/ 181 h 334"/>
                <a:gd name="T30" fmla="*/ 215 w 287"/>
                <a:gd name="T31" fmla="*/ 180 h 334"/>
                <a:gd name="T32" fmla="*/ 215 w 287"/>
                <a:gd name="T33" fmla="*/ 180 h 334"/>
                <a:gd name="T34" fmla="*/ 215 w 287"/>
                <a:gd name="T35" fmla="*/ 179 h 334"/>
                <a:gd name="T36" fmla="*/ 215 w 287"/>
                <a:gd name="T37" fmla="*/ 179 h 334"/>
                <a:gd name="T38" fmla="*/ 215 w 287"/>
                <a:gd name="T39" fmla="*/ 179 h 334"/>
                <a:gd name="T40" fmla="*/ 36 w 287"/>
                <a:gd name="T41" fmla="*/ 0 h 334"/>
                <a:gd name="T42" fmla="*/ 33 w 287"/>
                <a:gd name="T43" fmla="*/ 0 h 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87" h="334">
                  <a:moveTo>
                    <a:pt x="33" y="0"/>
                  </a:moveTo>
                  <a:cubicBezTo>
                    <a:pt x="0" y="34"/>
                    <a:pt x="0" y="34"/>
                    <a:pt x="0" y="34"/>
                  </a:cubicBezTo>
                  <a:cubicBezTo>
                    <a:pt x="0" y="34"/>
                    <a:pt x="0" y="35"/>
                    <a:pt x="0" y="36"/>
                  </a:cubicBezTo>
                  <a:cubicBezTo>
                    <a:pt x="178" y="214"/>
                    <a:pt x="178" y="214"/>
                    <a:pt x="178" y="214"/>
                  </a:cubicBezTo>
                  <a:cubicBezTo>
                    <a:pt x="179" y="215"/>
                    <a:pt x="179" y="215"/>
                    <a:pt x="179" y="215"/>
                  </a:cubicBezTo>
                  <a:cubicBezTo>
                    <a:pt x="179" y="215"/>
                    <a:pt x="181" y="215"/>
                    <a:pt x="181" y="215"/>
                  </a:cubicBezTo>
                  <a:cubicBezTo>
                    <a:pt x="197" y="199"/>
                    <a:pt x="197" y="199"/>
                    <a:pt x="197" y="199"/>
                  </a:cubicBezTo>
                  <a:cubicBezTo>
                    <a:pt x="282" y="285"/>
                    <a:pt x="282" y="285"/>
                    <a:pt x="282" y="285"/>
                  </a:cubicBezTo>
                  <a:cubicBezTo>
                    <a:pt x="236" y="331"/>
                    <a:pt x="236" y="331"/>
                    <a:pt x="236" y="331"/>
                  </a:cubicBezTo>
                  <a:cubicBezTo>
                    <a:pt x="235" y="332"/>
                    <a:pt x="235" y="333"/>
                    <a:pt x="236" y="334"/>
                  </a:cubicBezTo>
                  <a:cubicBezTo>
                    <a:pt x="237" y="334"/>
                    <a:pt x="238" y="334"/>
                    <a:pt x="238" y="334"/>
                  </a:cubicBezTo>
                  <a:cubicBezTo>
                    <a:pt x="286" y="286"/>
                    <a:pt x="286" y="286"/>
                    <a:pt x="286" y="286"/>
                  </a:cubicBezTo>
                  <a:cubicBezTo>
                    <a:pt x="287" y="285"/>
                    <a:pt x="287" y="284"/>
                    <a:pt x="286" y="284"/>
                  </a:cubicBezTo>
                  <a:cubicBezTo>
                    <a:pt x="199" y="197"/>
                    <a:pt x="199" y="197"/>
                    <a:pt x="199" y="197"/>
                  </a:cubicBezTo>
                  <a:cubicBezTo>
                    <a:pt x="215" y="181"/>
                    <a:pt x="215" y="181"/>
                    <a:pt x="215" y="181"/>
                  </a:cubicBezTo>
                  <a:cubicBezTo>
                    <a:pt x="215" y="181"/>
                    <a:pt x="215" y="181"/>
                    <a:pt x="215" y="180"/>
                  </a:cubicBezTo>
                  <a:cubicBezTo>
                    <a:pt x="215" y="180"/>
                    <a:pt x="215" y="180"/>
                    <a:pt x="215" y="180"/>
                  </a:cubicBezTo>
                  <a:cubicBezTo>
                    <a:pt x="215" y="179"/>
                    <a:pt x="215" y="179"/>
                    <a:pt x="215" y="179"/>
                  </a:cubicBezTo>
                  <a:cubicBezTo>
                    <a:pt x="215" y="179"/>
                    <a:pt x="215" y="179"/>
                    <a:pt x="215" y="179"/>
                  </a:cubicBezTo>
                  <a:cubicBezTo>
                    <a:pt x="215" y="179"/>
                    <a:pt x="215" y="179"/>
                    <a:pt x="215" y="179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35" y="0"/>
                    <a:pt x="34" y="0"/>
                    <a:pt x="33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64" name="Freeform 8"/>
            <p:cNvSpPr>
              <a:spLocks/>
            </p:cNvSpPr>
            <p:nvPr/>
          </p:nvSpPr>
          <p:spPr bwMode="auto">
            <a:xfrm>
              <a:off x="231167" y="8768115"/>
              <a:ext cx="47502" cy="48535"/>
            </a:xfrm>
            <a:custGeom>
              <a:avLst/>
              <a:gdLst>
                <a:gd name="T0" fmla="*/ 3 w 31"/>
                <a:gd name="T1" fmla="*/ 30 h 31"/>
                <a:gd name="T2" fmla="*/ 30 w 31"/>
                <a:gd name="T3" fmla="*/ 3 h 31"/>
                <a:gd name="T4" fmla="*/ 30 w 31"/>
                <a:gd name="T5" fmla="*/ 0 h 31"/>
                <a:gd name="T6" fmla="*/ 28 w 31"/>
                <a:gd name="T7" fmla="*/ 0 h 31"/>
                <a:gd name="T8" fmla="*/ 0 w 31"/>
                <a:gd name="T9" fmla="*/ 28 h 31"/>
                <a:gd name="T10" fmla="*/ 0 w 31"/>
                <a:gd name="T11" fmla="*/ 30 h 31"/>
                <a:gd name="T12" fmla="*/ 3 w 31"/>
                <a:gd name="T13" fmla="*/ 3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" h="31">
                  <a:moveTo>
                    <a:pt x="3" y="30"/>
                  </a:moveTo>
                  <a:cubicBezTo>
                    <a:pt x="30" y="3"/>
                    <a:pt x="30" y="3"/>
                    <a:pt x="30" y="3"/>
                  </a:cubicBezTo>
                  <a:cubicBezTo>
                    <a:pt x="31" y="2"/>
                    <a:pt x="31" y="1"/>
                    <a:pt x="30" y="0"/>
                  </a:cubicBezTo>
                  <a:cubicBezTo>
                    <a:pt x="30" y="0"/>
                    <a:pt x="29" y="0"/>
                    <a:pt x="28" y="0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29"/>
                    <a:pt x="0" y="30"/>
                    <a:pt x="0" y="30"/>
                  </a:cubicBezTo>
                  <a:cubicBezTo>
                    <a:pt x="1" y="31"/>
                    <a:pt x="2" y="31"/>
                    <a:pt x="3" y="3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65" name="Freeform 9"/>
            <p:cNvSpPr>
              <a:spLocks/>
            </p:cNvSpPr>
            <p:nvPr/>
          </p:nvSpPr>
          <p:spPr bwMode="auto">
            <a:xfrm>
              <a:off x="294159" y="8703058"/>
              <a:ext cx="50600" cy="48535"/>
            </a:xfrm>
            <a:custGeom>
              <a:avLst/>
              <a:gdLst>
                <a:gd name="T0" fmla="*/ 3 w 32"/>
                <a:gd name="T1" fmla="*/ 31 h 31"/>
                <a:gd name="T2" fmla="*/ 31 w 32"/>
                <a:gd name="T3" fmla="*/ 3 h 31"/>
                <a:gd name="T4" fmla="*/ 31 w 32"/>
                <a:gd name="T5" fmla="*/ 1 h 31"/>
                <a:gd name="T6" fmla="*/ 29 w 32"/>
                <a:gd name="T7" fmla="*/ 1 h 31"/>
                <a:gd name="T8" fmla="*/ 1 w 32"/>
                <a:gd name="T9" fmla="*/ 28 h 31"/>
                <a:gd name="T10" fmla="*/ 1 w 32"/>
                <a:gd name="T11" fmla="*/ 31 h 31"/>
                <a:gd name="T12" fmla="*/ 3 w 32"/>
                <a:gd name="T13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" h="31">
                  <a:moveTo>
                    <a:pt x="3" y="31"/>
                  </a:moveTo>
                  <a:cubicBezTo>
                    <a:pt x="31" y="3"/>
                    <a:pt x="31" y="3"/>
                    <a:pt x="31" y="3"/>
                  </a:cubicBezTo>
                  <a:cubicBezTo>
                    <a:pt x="32" y="2"/>
                    <a:pt x="32" y="1"/>
                    <a:pt x="31" y="1"/>
                  </a:cubicBezTo>
                  <a:cubicBezTo>
                    <a:pt x="30" y="0"/>
                    <a:pt x="29" y="0"/>
                    <a:pt x="29" y="1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0" y="29"/>
                    <a:pt x="0" y="30"/>
                    <a:pt x="1" y="31"/>
                  </a:cubicBezTo>
                  <a:cubicBezTo>
                    <a:pt x="2" y="31"/>
                    <a:pt x="3" y="31"/>
                    <a:pt x="3" y="3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66" name="Freeform 10"/>
            <p:cNvSpPr>
              <a:spLocks/>
            </p:cNvSpPr>
            <p:nvPr/>
          </p:nvSpPr>
          <p:spPr bwMode="auto">
            <a:xfrm>
              <a:off x="360249" y="8638001"/>
              <a:ext cx="47502" cy="49567"/>
            </a:xfrm>
            <a:custGeom>
              <a:avLst/>
              <a:gdLst>
                <a:gd name="T0" fmla="*/ 3 w 31"/>
                <a:gd name="T1" fmla="*/ 31 h 32"/>
                <a:gd name="T2" fmla="*/ 31 w 31"/>
                <a:gd name="T3" fmla="*/ 3 h 32"/>
                <a:gd name="T4" fmla="*/ 31 w 31"/>
                <a:gd name="T5" fmla="*/ 1 h 32"/>
                <a:gd name="T6" fmla="*/ 28 w 31"/>
                <a:gd name="T7" fmla="*/ 1 h 32"/>
                <a:gd name="T8" fmla="*/ 1 w 31"/>
                <a:gd name="T9" fmla="*/ 29 h 32"/>
                <a:gd name="T10" fmla="*/ 1 w 31"/>
                <a:gd name="T11" fmla="*/ 31 h 32"/>
                <a:gd name="T12" fmla="*/ 3 w 31"/>
                <a:gd name="T13" fmla="*/ 31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" h="32">
                  <a:moveTo>
                    <a:pt x="3" y="31"/>
                  </a:moveTo>
                  <a:cubicBezTo>
                    <a:pt x="31" y="3"/>
                    <a:pt x="31" y="3"/>
                    <a:pt x="31" y="3"/>
                  </a:cubicBezTo>
                  <a:cubicBezTo>
                    <a:pt x="31" y="3"/>
                    <a:pt x="31" y="2"/>
                    <a:pt x="31" y="1"/>
                  </a:cubicBezTo>
                  <a:cubicBezTo>
                    <a:pt x="30" y="0"/>
                    <a:pt x="29" y="0"/>
                    <a:pt x="28" y="1"/>
                  </a:cubicBezTo>
                  <a:cubicBezTo>
                    <a:pt x="1" y="29"/>
                    <a:pt x="1" y="29"/>
                    <a:pt x="1" y="29"/>
                  </a:cubicBezTo>
                  <a:cubicBezTo>
                    <a:pt x="0" y="29"/>
                    <a:pt x="0" y="30"/>
                    <a:pt x="1" y="31"/>
                  </a:cubicBezTo>
                  <a:cubicBezTo>
                    <a:pt x="1" y="32"/>
                    <a:pt x="2" y="32"/>
                    <a:pt x="3" y="3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67" name="Freeform 11"/>
            <p:cNvSpPr>
              <a:spLocks/>
            </p:cNvSpPr>
            <p:nvPr/>
          </p:nvSpPr>
          <p:spPr bwMode="auto">
            <a:xfrm>
              <a:off x="165077" y="8832140"/>
              <a:ext cx="48535" cy="49567"/>
            </a:xfrm>
            <a:custGeom>
              <a:avLst/>
              <a:gdLst>
                <a:gd name="T0" fmla="*/ 3 w 31"/>
                <a:gd name="T1" fmla="*/ 31 h 32"/>
                <a:gd name="T2" fmla="*/ 31 w 31"/>
                <a:gd name="T3" fmla="*/ 3 h 32"/>
                <a:gd name="T4" fmla="*/ 31 w 31"/>
                <a:gd name="T5" fmla="*/ 1 h 32"/>
                <a:gd name="T6" fmla="*/ 28 w 31"/>
                <a:gd name="T7" fmla="*/ 1 h 32"/>
                <a:gd name="T8" fmla="*/ 1 w 31"/>
                <a:gd name="T9" fmla="*/ 29 h 32"/>
                <a:gd name="T10" fmla="*/ 1 w 31"/>
                <a:gd name="T11" fmla="*/ 31 h 32"/>
                <a:gd name="T12" fmla="*/ 3 w 31"/>
                <a:gd name="T13" fmla="*/ 31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" h="32">
                  <a:moveTo>
                    <a:pt x="3" y="31"/>
                  </a:moveTo>
                  <a:cubicBezTo>
                    <a:pt x="31" y="3"/>
                    <a:pt x="31" y="3"/>
                    <a:pt x="31" y="3"/>
                  </a:cubicBezTo>
                  <a:cubicBezTo>
                    <a:pt x="31" y="3"/>
                    <a:pt x="31" y="2"/>
                    <a:pt x="31" y="1"/>
                  </a:cubicBezTo>
                  <a:cubicBezTo>
                    <a:pt x="30" y="0"/>
                    <a:pt x="29" y="0"/>
                    <a:pt x="28" y="1"/>
                  </a:cubicBezTo>
                  <a:cubicBezTo>
                    <a:pt x="1" y="29"/>
                    <a:pt x="1" y="29"/>
                    <a:pt x="1" y="29"/>
                  </a:cubicBezTo>
                  <a:cubicBezTo>
                    <a:pt x="0" y="29"/>
                    <a:pt x="0" y="30"/>
                    <a:pt x="1" y="31"/>
                  </a:cubicBezTo>
                  <a:cubicBezTo>
                    <a:pt x="1" y="32"/>
                    <a:pt x="2" y="32"/>
                    <a:pt x="3" y="3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68" name="Freeform 12"/>
            <p:cNvSpPr>
              <a:spLocks/>
            </p:cNvSpPr>
            <p:nvPr/>
          </p:nvSpPr>
          <p:spPr bwMode="auto">
            <a:xfrm>
              <a:off x="425306" y="8571911"/>
              <a:ext cx="47502" cy="50600"/>
            </a:xfrm>
            <a:custGeom>
              <a:avLst/>
              <a:gdLst>
                <a:gd name="T0" fmla="*/ 3 w 31"/>
                <a:gd name="T1" fmla="*/ 31 h 32"/>
                <a:gd name="T2" fmla="*/ 31 w 31"/>
                <a:gd name="T3" fmla="*/ 4 h 32"/>
                <a:gd name="T4" fmla="*/ 31 w 31"/>
                <a:gd name="T5" fmla="*/ 1 h 32"/>
                <a:gd name="T6" fmla="*/ 28 w 31"/>
                <a:gd name="T7" fmla="*/ 1 h 32"/>
                <a:gd name="T8" fmla="*/ 0 w 31"/>
                <a:gd name="T9" fmla="*/ 29 h 32"/>
                <a:gd name="T10" fmla="*/ 0 w 31"/>
                <a:gd name="T11" fmla="*/ 31 h 32"/>
                <a:gd name="T12" fmla="*/ 3 w 31"/>
                <a:gd name="T13" fmla="*/ 31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" h="32">
                  <a:moveTo>
                    <a:pt x="3" y="31"/>
                  </a:moveTo>
                  <a:cubicBezTo>
                    <a:pt x="31" y="4"/>
                    <a:pt x="31" y="4"/>
                    <a:pt x="31" y="4"/>
                  </a:cubicBezTo>
                  <a:cubicBezTo>
                    <a:pt x="31" y="3"/>
                    <a:pt x="31" y="2"/>
                    <a:pt x="31" y="1"/>
                  </a:cubicBezTo>
                  <a:cubicBezTo>
                    <a:pt x="30" y="0"/>
                    <a:pt x="29" y="0"/>
                    <a:pt x="28" y="1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30"/>
                    <a:pt x="0" y="31"/>
                    <a:pt x="0" y="31"/>
                  </a:cubicBezTo>
                  <a:cubicBezTo>
                    <a:pt x="1" y="32"/>
                    <a:pt x="2" y="32"/>
                    <a:pt x="3" y="3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69" name="Freeform 13"/>
            <p:cNvSpPr>
              <a:spLocks/>
            </p:cNvSpPr>
            <p:nvPr/>
          </p:nvSpPr>
          <p:spPr bwMode="auto">
            <a:xfrm>
              <a:off x="488298" y="8508919"/>
              <a:ext cx="50600" cy="47502"/>
            </a:xfrm>
            <a:custGeom>
              <a:avLst/>
              <a:gdLst>
                <a:gd name="T0" fmla="*/ 31 w 32"/>
                <a:gd name="T1" fmla="*/ 0 h 31"/>
                <a:gd name="T2" fmla="*/ 29 w 32"/>
                <a:gd name="T3" fmla="*/ 0 h 31"/>
                <a:gd name="T4" fmla="*/ 1 w 32"/>
                <a:gd name="T5" fmla="*/ 28 h 31"/>
                <a:gd name="T6" fmla="*/ 1 w 32"/>
                <a:gd name="T7" fmla="*/ 31 h 31"/>
                <a:gd name="T8" fmla="*/ 3 w 32"/>
                <a:gd name="T9" fmla="*/ 31 h 31"/>
                <a:gd name="T10" fmla="*/ 31 w 32"/>
                <a:gd name="T11" fmla="*/ 3 h 31"/>
                <a:gd name="T12" fmla="*/ 31 w 32"/>
                <a:gd name="T13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" h="31">
                  <a:moveTo>
                    <a:pt x="31" y="0"/>
                  </a:moveTo>
                  <a:cubicBezTo>
                    <a:pt x="31" y="0"/>
                    <a:pt x="29" y="0"/>
                    <a:pt x="29" y="0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0" y="29"/>
                    <a:pt x="0" y="30"/>
                    <a:pt x="1" y="31"/>
                  </a:cubicBezTo>
                  <a:cubicBezTo>
                    <a:pt x="2" y="31"/>
                    <a:pt x="3" y="31"/>
                    <a:pt x="3" y="31"/>
                  </a:cubicBezTo>
                  <a:cubicBezTo>
                    <a:pt x="31" y="3"/>
                    <a:pt x="31" y="3"/>
                    <a:pt x="31" y="3"/>
                  </a:cubicBezTo>
                  <a:cubicBezTo>
                    <a:pt x="32" y="2"/>
                    <a:pt x="32" y="1"/>
                    <a:pt x="3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70" name="Freeform 14"/>
            <p:cNvSpPr>
              <a:spLocks/>
            </p:cNvSpPr>
            <p:nvPr/>
          </p:nvSpPr>
          <p:spPr bwMode="auto">
            <a:xfrm>
              <a:off x="100020" y="8897197"/>
              <a:ext cx="49567" cy="48535"/>
            </a:xfrm>
            <a:custGeom>
              <a:avLst/>
              <a:gdLst>
                <a:gd name="T0" fmla="*/ 3 w 32"/>
                <a:gd name="T1" fmla="*/ 31 h 31"/>
                <a:gd name="T2" fmla="*/ 31 w 32"/>
                <a:gd name="T3" fmla="*/ 3 h 31"/>
                <a:gd name="T4" fmla="*/ 31 w 32"/>
                <a:gd name="T5" fmla="*/ 1 h 31"/>
                <a:gd name="T6" fmla="*/ 29 w 32"/>
                <a:gd name="T7" fmla="*/ 1 h 31"/>
                <a:gd name="T8" fmla="*/ 1 w 32"/>
                <a:gd name="T9" fmla="*/ 28 h 31"/>
                <a:gd name="T10" fmla="*/ 1 w 32"/>
                <a:gd name="T11" fmla="*/ 31 h 31"/>
                <a:gd name="T12" fmla="*/ 3 w 32"/>
                <a:gd name="T13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" h="31">
                  <a:moveTo>
                    <a:pt x="3" y="31"/>
                  </a:moveTo>
                  <a:cubicBezTo>
                    <a:pt x="31" y="3"/>
                    <a:pt x="31" y="3"/>
                    <a:pt x="31" y="3"/>
                  </a:cubicBezTo>
                  <a:cubicBezTo>
                    <a:pt x="32" y="2"/>
                    <a:pt x="32" y="1"/>
                    <a:pt x="31" y="1"/>
                  </a:cubicBezTo>
                  <a:cubicBezTo>
                    <a:pt x="30" y="0"/>
                    <a:pt x="29" y="0"/>
                    <a:pt x="29" y="1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0" y="29"/>
                    <a:pt x="0" y="30"/>
                    <a:pt x="1" y="31"/>
                  </a:cubicBezTo>
                  <a:cubicBezTo>
                    <a:pt x="2" y="31"/>
                    <a:pt x="3" y="31"/>
                    <a:pt x="3" y="31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71" name="Freeform 15"/>
            <p:cNvSpPr>
              <a:spLocks/>
            </p:cNvSpPr>
            <p:nvPr/>
          </p:nvSpPr>
          <p:spPr bwMode="auto">
            <a:xfrm>
              <a:off x="37028" y="8963287"/>
              <a:ext cx="47502" cy="47502"/>
            </a:xfrm>
            <a:custGeom>
              <a:avLst/>
              <a:gdLst>
                <a:gd name="T0" fmla="*/ 3 w 31"/>
                <a:gd name="T1" fmla="*/ 31 h 31"/>
                <a:gd name="T2" fmla="*/ 30 w 31"/>
                <a:gd name="T3" fmla="*/ 3 h 31"/>
                <a:gd name="T4" fmla="*/ 30 w 31"/>
                <a:gd name="T5" fmla="*/ 0 h 31"/>
                <a:gd name="T6" fmla="*/ 28 w 31"/>
                <a:gd name="T7" fmla="*/ 0 h 31"/>
                <a:gd name="T8" fmla="*/ 0 w 31"/>
                <a:gd name="T9" fmla="*/ 28 h 31"/>
                <a:gd name="T10" fmla="*/ 0 w 31"/>
                <a:gd name="T11" fmla="*/ 31 h 31"/>
                <a:gd name="T12" fmla="*/ 3 w 31"/>
                <a:gd name="T13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" h="31">
                  <a:moveTo>
                    <a:pt x="3" y="31"/>
                  </a:moveTo>
                  <a:cubicBezTo>
                    <a:pt x="30" y="3"/>
                    <a:pt x="30" y="3"/>
                    <a:pt x="30" y="3"/>
                  </a:cubicBezTo>
                  <a:cubicBezTo>
                    <a:pt x="31" y="2"/>
                    <a:pt x="31" y="1"/>
                    <a:pt x="30" y="0"/>
                  </a:cubicBezTo>
                  <a:cubicBezTo>
                    <a:pt x="30" y="0"/>
                    <a:pt x="29" y="0"/>
                    <a:pt x="28" y="0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29"/>
                    <a:pt x="0" y="30"/>
                    <a:pt x="0" y="31"/>
                  </a:cubicBezTo>
                  <a:cubicBezTo>
                    <a:pt x="1" y="31"/>
                    <a:pt x="2" y="31"/>
                    <a:pt x="3" y="3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72" name="Freeform 16"/>
            <p:cNvSpPr>
              <a:spLocks/>
            </p:cNvSpPr>
            <p:nvPr/>
          </p:nvSpPr>
          <p:spPr bwMode="auto">
            <a:xfrm>
              <a:off x="554388" y="8442829"/>
              <a:ext cx="49567" cy="50600"/>
            </a:xfrm>
            <a:custGeom>
              <a:avLst/>
              <a:gdLst>
                <a:gd name="T0" fmla="*/ 3 w 32"/>
                <a:gd name="T1" fmla="*/ 31 h 32"/>
                <a:gd name="T2" fmla="*/ 31 w 32"/>
                <a:gd name="T3" fmla="*/ 3 h 32"/>
                <a:gd name="T4" fmla="*/ 31 w 32"/>
                <a:gd name="T5" fmla="*/ 1 h 32"/>
                <a:gd name="T6" fmla="*/ 29 w 32"/>
                <a:gd name="T7" fmla="*/ 1 h 32"/>
                <a:gd name="T8" fmla="*/ 1 w 32"/>
                <a:gd name="T9" fmla="*/ 29 h 32"/>
                <a:gd name="T10" fmla="*/ 1 w 32"/>
                <a:gd name="T11" fmla="*/ 31 h 32"/>
                <a:gd name="T12" fmla="*/ 3 w 32"/>
                <a:gd name="T13" fmla="*/ 31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" h="32">
                  <a:moveTo>
                    <a:pt x="3" y="31"/>
                  </a:moveTo>
                  <a:cubicBezTo>
                    <a:pt x="31" y="3"/>
                    <a:pt x="31" y="3"/>
                    <a:pt x="31" y="3"/>
                  </a:cubicBezTo>
                  <a:cubicBezTo>
                    <a:pt x="32" y="3"/>
                    <a:pt x="32" y="1"/>
                    <a:pt x="31" y="1"/>
                  </a:cubicBezTo>
                  <a:cubicBezTo>
                    <a:pt x="30" y="0"/>
                    <a:pt x="29" y="0"/>
                    <a:pt x="29" y="1"/>
                  </a:cubicBezTo>
                  <a:cubicBezTo>
                    <a:pt x="1" y="29"/>
                    <a:pt x="1" y="29"/>
                    <a:pt x="1" y="29"/>
                  </a:cubicBezTo>
                  <a:cubicBezTo>
                    <a:pt x="0" y="29"/>
                    <a:pt x="0" y="30"/>
                    <a:pt x="1" y="31"/>
                  </a:cubicBezTo>
                  <a:cubicBezTo>
                    <a:pt x="1" y="32"/>
                    <a:pt x="2" y="32"/>
                    <a:pt x="3" y="3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73" name="Freeform 17"/>
            <p:cNvSpPr>
              <a:spLocks noEditPoints="1"/>
            </p:cNvSpPr>
            <p:nvPr/>
          </p:nvSpPr>
          <p:spPr bwMode="auto">
            <a:xfrm>
              <a:off x="764016" y="9600435"/>
              <a:ext cx="1388920" cy="1292883"/>
            </a:xfrm>
            <a:custGeom>
              <a:avLst/>
              <a:gdLst>
                <a:gd name="T0" fmla="*/ 139 w 894"/>
                <a:gd name="T1" fmla="*/ 672 h 831"/>
                <a:gd name="T2" fmla="*/ 291 w 894"/>
                <a:gd name="T3" fmla="*/ 711 h 831"/>
                <a:gd name="T4" fmla="*/ 579 w 894"/>
                <a:gd name="T5" fmla="*/ 777 h 831"/>
                <a:gd name="T6" fmla="*/ 756 w 894"/>
                <a:gd name="T7" fmla="*/ 599 h 831"/>
                <a:gd name="T8" fmla="*/ 839 w 894"/>
                <a:gd name="T9" fmla="*/ 516 h 831"/>
                <a:gd name="T10" fmla="*/ 817 w 894"/>
                <a:gd name="T11" fmla="*/ 160 h 831"/>
                <a:gd name="T12" fmla="*/ 671 w 894"/>
                <a:gd name="T13" fmla="*/ 20 h 831"/>
                <a:gd name="T14" fmla="*/ 378 w 894"/>
                <a:gd name="T15" fmla="*/ 55 h 831"/>
                <a:gd name="T16" fmla="*/ 117 w 894"/>
                <a:gd name="T17" fmla="*/ 316 h 831"/>
                <a:gd name="T18" fmla="*/ 224 w 894"/>
                <a:gd name="T19" fmla="*/ 752 h 831"/>
                <a:gd name="T20" fmla="*/ 227 w 894"/>
                <a:gd name="T21" fmla="*/ 748 h 831"/>
                <a:gd name="T22" fmla="*/ 331 w 894"/>
                <a:gd name="T23" fmla="*/ 660 h 831"/>
                <a:gd name="T24" fmla="*/ 288 w 894"/>
                <a:gd name="T25" fmla="*/ 703 h 831"/>
                <a:gd name="T26" fmla="*/ 157 w 894"/>
                <a:gd name="T27" fmla="*/ 658 h 831"/>
                <a:gd name="T28" fmla="*/ 149 w 894"/>
                <a:gd name="T29" fmla="*/ 666 h 831"/>
                <a:gd name="T30" fmla="*/ 239 w 894"/>
                <a:gd name="T31" fmla="*/ 736 h 831"/>
                <a:gd name="T32" fmla="*/ 659 w 894"/>
                <a:gd name="T33" fmla="*/ 692 h 831"/>
                <a:gd name="T34" fmla="*/ 574 w 894"/>
                <a:gd name="T35" fmla="*/ 771 h 831"/>
                <a:gd name="T36" fmla="*/ 547 w 894"/>
                <a:gd name="T37" fmla="*/ 586 h 831"/>
                <a:gd name="T38" fmla="*/ 470 w 894"/>
                <a:gd name="T39" fmla="*/ 683 h 831"/>
                <a:gd name="T40" fmla="*/ 652 w 894"/>
                <a:gd name="T41" fmla="*/ 688 h 831"/>
                <a:gd name="T42" fmla="*/ 644 w 894"/>
                <a:gd name="T43" fmla="*/ 680 h 831"/>
                <a:gd name="T44" fmla="*/ 561 w 894"/>
                <a:gd name="T45" fmla="*/ 758 h 831"/>
                <a:gd name="T46" fmla="*/ 470 w 894"/>
                <a:gd name="T47" fmla="*/ 686 h 831"/>
                <a:gd name="T48" fmla="*/ 693 w 894"/>
                <a:gd name="T49" fmla="*/ 550 h 831"/>
                <a:gd name="T50" fmla="*/ 793 w 894"/>
                <a:gd name="T51" fmla="*/ 450 h 831"/>
                <a:gd name="T52" fmla="*/ 745 w 894"/>
                <a:gd name="T53" fmla="*/ 408 h 831"/>
                <a:gd name="T54" fmla="*/ 749 w 894"/>
                <a:gd name="T55" fmla="*/ 407 h 831"/>
                <a:gd name="T56" fmla="*/ 742 w 894"/>
                <a:gd name="T57" fmla="*/ 582 h 831"/>
                <a:gd name="T58" fmla="*/ 739 w 894"/>
                <a:gd name="T59" fmla="*/ 580 h 831"/>
                <a:gd name="T60" fmla="*/ 644 w 894"/>
                <a:gd name="T61" fmla="*/ 512 h 831"/>
                <a:gd name="T62" fmla="*/ 812 w 894"/>
                <a:gd name="T63" fmla="*/ 162 h 831"/>
                <a:gd name="T64" fmla="*/ 626 w 894"/>
                <a:gd name="T65" fmla="*/ 172 h 831"/>
                <a:gd name="T66" fmla="*/ 625 w 894"/>
                <a:gd name="T67" fmla="*/ 168 h 831"/>
                <a:gd name="T68" fmla="*/ 800 w 894"/>
                <a:gd name="T69" fmla="*/ 174 h 831"/>
                <a:gd name="T70" fmla="*/ 728 w 894"/>
                <a:gd name="T71" fmla="*/ 87 h 831"/>
                <a:gd name="T72" fmla="*/ 715 w 894"/>
                <a:gd name="T73" fmla="*/ 91 h 831"/>
                <a:gd name="T74" fmla="*/ 762 w 894"/>
                <a:gd name="T75" fmla="*/ 107 h 831"/>
                <a:gd name="T76" fmla="*/ 671 w 894"/>
                <a:gd name="T77" fmla="*/ 126 h 831"/>
                <a:gd name="T78" fmla="*/ 380 w 894"/>
                <a:gd name="T79" fmla="*/ 58 h 831"/>
                <a:gd name="T80" fmla="*/ 302 w 894"/>
                <a:gd name="T81" fmla="*/ 154 h 831"/>
                <a:gd name="T82" fmla="*/ 349 w 894"/>
                <a:gd name="T83" fmla="*/ 201 h 831"/>
                <a:gd name="T84" fmla="*/ 343 w 894"/>
                <a:gd name="T85" fmla="*/ 206 h 831"/>
                <a:gd name="T86" fmla="*/ 392 w 894"/>
                <a:gd name="T87" fmla="*/ 64 h 831"/>
                <a:gd name="T88" fmla="*/ 309 w 894"/>
                <a:gd name="T89" fmla="*/ 157 h 831"/>
                <a:gd name="T90" fmla="*/ 309 w 894"/>
                <a:gd name="T91" fmla="*/ 157 h 831"/>
                <a:gd name="T92" fmla="*/ 120 w 894"/>
                <a:gd name="T93" fmla="*/ 317 h 831"/>
                <a:gd name="T94" fmla="*/ 204 w 894"/>
                <a:gd name="T95" fmla="*/ 239 h 831"/>
                <a:gd name="T96" fmla="*/ 232 w 894"/>
                <a:gd name="T97" fmla="*/ 424 h 831"/>
                <a:gd name="T98" fmla="*/ 309 w 894"/>
                <a:gd name="T99" fmla="*/ 328 h 831"/>
                <a:gd name="T100" fmla="*/ 206 w 894"/>
                <a:gd name="T101" fmla="*/ 242 h 831"/>
                <a:gd name="T102" fmla="*/ 135 w 894"/>
                <a:gd name="T103" fmla="*/ 330 h 831"/>
                <a:gd name="T104" fmla="*/ 219 w 894"/>
                <a:gd name="T105" fmla="*/ 247 h 831"/>
                <a:gd name="T106" fmla="*/ 203 w 894"/>
                <a:gd name="T107" fmla="*/ 431 h 831"/>
                <a:gd name="T108" fmla="*/ 271 w 894"/>
                <a:gd name="T109" fmla="*/ 279 h 831"/>
                <a:gd name="T110" fmla="*/ 494 w 894"/>
                <a:gd name="T111" fmla="*/ 143 h 831"/>
                <a:gd name="T112" fmla="*/ 623 w 894"/>
                <a:gd name="T113" fmla="*/ 194 h 831"/>
                <a:gd name="T114" fmla="*/ 793 w 894"/>
                <a:gd name="T115" fmla="*/ 445 h 831"/>
                <a:gd name="T116" fmla="*/ 641 w 894"/>
                <a:gd name="T117" fmla="*/ 511 h 831"/>
                <a:gd name="T118" fmla="*/ 544 w 894"/>
                <a:gd name="T119" fmla="*/ 583 h 831"/>
                <a:gd name="T120" fmla="*/ 338 w 894"/>
                <a:gd name="T121" fmla="*/ 669 h 831"/>
                <a:gd name="T122" fmla="*/ 225 w 894"/>
                <a:gd name="T123" fmla="*/ 556 h 831"/>
                <a:gd name="T124" fmla="*/ 163 w 894"/>
                <a:gd name="T125" fmla="*/ 387 h 8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894" h="831">
                  <a:moveTo>
                    <a:pt x="63" y="484"/>
                  </a:moveTo>
                  <a:cubicBezTo>
                    <a:pt x="121" y="542"/>
                    <a:pt x="121" y="542"/>
                    <a:pt x="121" y="542"/>
                  </a:cubicBezTo>
                  <a:cubicBezTo>
                    <a:pt x="1" y="661"/>
                    <a:pt x="1" y="661"/>
                    <a:pt x="1" y="661"/>
                  </a:cubicBezTo>
                  <a:cubicBezTo>
                    <a:pt x="0" y="662"/>
                    <a:pt x="0" y="663"/>
                    <a:pt x="1" y="664"/>
                  </a:cubicBezTo>
                  <a:cubicBezTo>
                    <a:pt x="2" y="664"/>
                    <a:pt x="3" y="665"/>
                    <a:pt x="3" y="664"/>
                  </a:cubicBezTo>
                  <a:cubicBezTo>
                    <a:pt x="123" y="544"/>
                    <a:pt x="123" y="544"/>
                    <a:pt x="123" y="544"/>
                  </a:cubicBezTo>
                  <a:cubicBezTo>
                    <a:pt x="183" y="603"/>
                    <a:pt x="183" y="603"/>
                    <a:pt x="183" y="603"/>
                  </a:cubicBezTo>
                  <a:cubicBezTo>
                    <a:pt x="141" y="650"/>
                    <a:pt x="141" y="650"/>
                    <a:pt x="141" y="650"/>
                  </a:cubicBezTo>
                  <a:cubicBezTo>
                    <a:pt x="135" y="656"/>
                    <a:pt x="135" y="665"/>
                    <a:pt x="139" y="672"/>
                  </a:cubicBezTo>
                  <a:cubicBezTo>
                    <a:pt x="139" y="672"/>
                    <a:pt x="139" y="672"/>
                    <a:pt x="139" y="672"/>
                  </a:cubicBezTo>
                  <a:cubicBezTo>
                    <a:pt x="139" y="672"/>
                    <a:pt x="139" y="672"/>
                    <a:pt x="139" y="672"/>
                  </a:cubicBezTo>
                  <a:cubicBezTo>
                    <a:pt x="139" y="672"/>
                    <a:pt x="139" y="672"/>
                    <a:pt x="139" y="672"/>
                  </a:cubicBezTo>
                  <a:cubicBezTo>
                    <a:pt x="160" y="706"/>
                    <a:pt x="188" y="734"/>
                    <a:pt x="222" y="755"/>
                  </a:cubicBezTo>
                  <a:cubicBezTo>
                    <a:pt x="222" y="755"/>
                    <a:pt x="222" y="755"/>
                    <a:pt x="222" y="755"/>
                  </a:cubicBezTo>
                  <a:cubicBezTo>
                    <a:pt x="222" y="755"/>
                    <a:pt x="222" y="755"/>
                    <a:pt x="222" y="755"/>
                  </a:cubicBezTo>
                  <a:cubicBezTo>
                    <a:pt x="222" y="755"/>
                    <a:pt x="222" y="755"/>
                    <a:pt x="222" y="755"/>
                  </a:cubicBezTo>
                  <a:cubicBezTo>
                    <a:pt x="229" y="760"/>
                    <a:pt x="238" y="759"/>
                    <a:pt x="244" y="754"/>
                  </a:cubicBezTo>
                  <a:cubicBezTo>
                    <a:pt x="291" y="711"/>
                    <a:pt x="291" y="711"/>
                    <a:pt x="291" y="711"/>
                  </a:cubicBezTo>
                  <a:cubicBezTo>
                    <a:pt x="410" y="831"/>
                    <a:pt x="410" y="831"/>
                    <a:pt x="410" y="831"/>
                  </a:cubicBezTo>
                  <a:cubicBezTo>
                    <a:pt x="411" y="831"/>
                    <a:pt x="412" y="831"/>
                    <a:pt x="413" y="831"/>
                  </a:cubicBezTo>
                  <a:cubicBezTo>
                    <a:pt x="510" y="734"/>
                    <a:pt x="510" y="734"/>
                    <a:pt x="510" y="734"/>
                  </a:cubicBezTo>
                  <a:cubicBezTo>
                    <a:pt x="557" y="776"/>
                    <a:pt x="557" y="776"/>
                    <a:pt x="557" y="776"/>
                  </a:cubicBezTo>
                  <a:cubicBezTo>
                    <a:pt x="563" y="781"/>
                    <a:pt x="572" y="782"/>
                    <a:pt x="578" y="777"/>
                  </a:cubicBezTo>
                  <a:cubicBezTo>
                    <a:pt x="578" y="777"/>
                    <a:pt x="578" y="777"/>
                    <a:pt x="578" y="777"/>
                  </a:cubicBezTo>
                  <a:cubicBezTo>
                    <a:pt x="579" y="777"/>
                    <a:pt x="579" y="777"/>
                    <a:pt x="579" y="777"/>
                  </a:cubicBezTo>
                  <a:cubicBezTo>
                    <a:pt x="579" y="777"/>
                    <a:pt x="579" y="777"/>
                    <a:pt x="579" y="777"/>
                  </a:cubicBezTo>
                  <a:cubicBezTo>
                    <a:pt x="579" y="777"/>
                    <a:pt x="579" y="777"/>
                    <a:pt x="579" y="777"/>
                  </a:cubicBezTo>
                  <a:cubicBezTo>
                    <a:pt x="595" y="767"/>
                    <a:pt x="611" y="755"/>
                    <a:pt x="625" y="741"/>
                  </a:cubicBezTo>
                  <a:cubicBezTo>
                    <a:pt x="639" y="727"/>
                    <a:pt x="651" y="711"/>
                    <a:pt x="661" y="694"/>
                  </a:cubicBezTo>
                  <a:cubicBezTo>
                    <a:pt x="661" y="694"/>
                    <a:pt x="661" y="694"/>
                    <a:pt x="661" y="694"/>
                  </a:cubicBezTo>
                  <a:cubicBezTo>
                    <a:pt x="661" y="694"/>
                    <a:pt x="661" y="694"/>
                    <a:pt x="661" y="694"/>
                  </a:cubicBezTo>
                  <a:cubicBezTo>
                    <a:pt x="666" y="687"/>
                    <a:pt x="666" y="678"/>
                    <a:pt x="660" y="672"/>
                  </a:cubicBezTo>
                  <a:cubicBezTo>
                    <a:pt x="618" y="626"/>
                    <a:pt x="618" y="626"/>
                    <a:pt x="618" y="626"/>
                  </a:cubicBezTo>
                  <a:cubicBezTo>
                    <a:pt x="688" y="556"/>
                    <a:pt x="688" y="556"/>
                    <a:pt x="688" y="556"/>
                  </a:cubicBezTo>
                  <a:cubicBezTo>
                    <a:pt x="735" y="598"/>
                    <a:pt x="735" y="598"/>
                    <a:pt x="735" y="598"/>
                  </a:cubicBezTo>
                  <a:cubicBezTo>
                    <a:pt x="741" y="603"/>
                    <a:pt x="750" y="604"/>
                    <a:pt x="756" y="599"/>
                  </a:cubicBezTo>
                  <a:cubicBezTo>
                    <a:pt x="756" y="599"/>
                    <a:pt x="756" y="599"/>
                    <a:pt x="756" y="599"/>
                  </a:cubicBezTo>
                  <a:cubicBezTo>
                    <a:pt x="756" y="599"/>
                    <a:pt x="756" y="599"/>
                    <a:pt x="756" y="599"/>
                  </a:cubicBezTo>
                  <a:cubicBezTo>
                    <a:pt x="757" y="599"/>
                    <a:pt x="757" y="599"/>
                    <a:pt x="757" y="599"/>
                  </a:cubicBezTo>
                  <a:cubicBezTo>
                    <a:pt x="773" y="589"/>
                    <a:pt x="789" y="577"/>
                    <a:pt x="803" y="563"/>
                  </a:cubicBezTo>
                  <a:cubicBezTo>
                    <a:pt x="817" y="549"/>
                    <a:pt x="829" y="533"/>
                    <a:pt x="839" y="516"/>
                  </a:cubicBezTo>
                  <a:cubicBezTo>
                    <a:pt x="839" y="516"/>
                    <a:pt x="839" y="516"/>
                    <a:pt x="839" y="516"/>
                  </a:cubicBezTo>
                  <a:cubicBezTo>
                    <a:pt x="839" y="516"/>
                    <a:pt x="839" y="516"/>
                    <a:pt x="839" y="516"/>
                  </a:cubicBezTo>
                  <a:cubicBezTo>
                    <a:pt x="839" y="516"/>
                    <a:pt x="839" y="516"/>
                    <a:pt x="839" y="516"/>
                  </a:cubicBezTo>
                  <a:cubicBezTo>
                    <a:pt x="839" y="516"/>
                    <a:pt x="839" y="516"/>
                    <a:pt x="839" y="516"/>
                  </a:cubicBezTo>
                  <a:cubicBezTo>
                    <a:pt x="844" y="510"/>
                    <a:pt x="844" y="500"/>
                    <a:pt x="838" y="494"/>
                  </a:cubicBezTo>
                  <a:cubicBezTo>
                    <a:pt x="796" y="448"/>
                    <a:pt x="796" y="448"/>
                    <a:pt x="796" y="448"/>
                  </a:cubicBezTo>
                  <a:cubicBezTo>
                    <a:pt x="893" y="350"/>
                    <a:pt x="893" y="350"/>
                    <a:pt x="893" y="350"/>
                  </a:cubicBezTo>
                  <a:cubicBezTo>
                    <a:pt x="894" y="350"/>
                    <a:pt x="894" y="349"/>
                    <a:pt x="893" y="348"/>
                  </a:cubicBezTo>
                  <a:cubicBezTo>
                    <a:pt x="774" y="229"/>
                    <a:pt x="774" y="229"/>
                    <a:pt x="774" y="229"/>
                  </a:cubicBezTo>
                  <a:cubicBezTo>
                    <a:pt x="816" y="182"/>
                    <a:pt x="816" y="182"/>
                    <a:pt x="816" y="182"/>
                  </a:cubicBezTo>
                  <a:cubicBezTo>
                    <a:pt x="821" y="176"/>
                    <a:pt x="822" y="167"/>
                    <a:pt x="817" y="160"/>
                  </a:cubicBezTo>
                  <a:cubicBezTo>
                    <a:pt x="817" y="160"/>
                    <a:pt x="817" y="160"/>
                    <a:pt x="817" y="160"/>
                  </a:cubicBezTo>
                  <a:cubicBezTo>
                    <a:pt x="817" y="160"/>
                    <a:pt x="817" y="160"/>
                    <a:pt x="817" y="160"/>
                  </a:cubicBezTo>
                  <a:cubicBezTo>
                    <a:pt x="817" y="160"/>
                    <a:pt x="817" y="160"/>
                    <a:pt x="817" y="160"/>
                  </a:cubicBezTo>
                  <a:cubicBezTo>
                    <a:pt x="817" y="160"/>
                    <a:pt x="817" y="160"/>
                    <a:pt x="817" y="160"/>
                  </a:cubicBezTo>
                  <a:cubicBezTo>
                    <a:pt x="797" y="126"/>
                    <a:pt x="768" y="98"/>
                    <a:pt x="734" y="77"/>
                  </a:cubicBezTo>
                  <a:cubicBezTo>
                    <a:pt x="734" y="77"/>
                    <a:pt x="734" y="77"/>
                    <a:pt x="734" y="77"/>
                  </a:cubicBezTo>
                  <a:cubicBezTo>
                    <a:pt x="734" y="77"/>
                    <a:pt x="734" y="77"/>
                    <a:pt x="734" y="77"/>
                  </a:cubicBezTo>
                  <a:cubicBezTo>
                    <a:pt x="733" y="76"/>
                    <a:pt x="731" y="76"/>
                    <a:pt x="730" y="75"/>
                  </a:cubicBezTo>
                  <a:cubicBezTo>
                    <a:pt x="673" y="18"/>
                    <a:pt x="673" y="18"/>
                    <a:pt x="673" y="18"/>
                  </a:cubicBezTo>
                  <a:cubicBezTo>
                    <a:pt x="672" y="17"/>
                    <a:pt x="671" y="17"/>
                    <a:pt x="671" y="18"/>
                  </a:cubicBezTo>
                  <a:cubicBezTo>
                    <a:pt x="670" y="19"/>
                    <a:pt x="670" y="20"/>
                    <a:pt x="671" y="20"/>
                  </a:cubicBezTo>
                  <a:cubicBezTo>
                    <a:pt x="724" y="74"/>
                    <a:pt x="724" y="74"/>
                    <a:pt x="724" y="74"/>
                  </a:cubicBezTo>
                  <a:cubicBezTo>
                    <a:pt x="720" y="74"/>
                    <a:pt x="716" y="75"/>
                    <a:pt x="712" y="78"/>
                  </a:cubicBezTo>
                  <a:cubicBezTo>
                    <a:pt x="666" y="121"/>
                    <a:pt x="666" y="121"/>
                    <a:pt x="666" y="121"/>
                  </a:cubicBezTo>
                  <a:cubicBezTo>
                    <a:pt x="546" y="1"/>
                    <a:pt x="546" y="1"/>
                    <a:pt x="546" y="1"/>
                  </a:cubicBezTo>
                  <a:cubicBezTo>
                    <a:pt x="545" y="0"/>
                    <a:pt x="544" y="1"/>
                    <a:pt x="544" y="1"/>
                  </a:cubicBezTo>
                  <a:cubicBezTo>
                    <a:pt x="446" y="98"/>
                    <a:pt x="446" y="98"/>
                    <a:pt x="446" y="98"/>
                  </a:cubicBezTo>
                  <a:cubicBezTo>
                    <a:pt x="400" y="56"/>
                    <a:pt x="400" y="56"/>
                    <a:pt x="400" y="56"/>
                  </a:cubicBezTo>
                  <a:cubicBezTo>
                    <a:pt x="394" y="51"/>
                    <a:pt x="385" y="50"/>
                    <a:pt x="378" y="55"/>
                  </a:cubicBezTo>
                  <a:cubicBezTo>
                    <a:pt x="378" y="55"/>
                    <a:pt x="378" y="55"/>
                    <a:pt x="378" y="55"/>
                  </a:cubicBezTo>
                  <a:cubicBezTo>
                    <a:pt x="344" y="75"/>
                    <a:pt x="315" y="104"/>
                    <a:pt x="295" y="138"/>
                  </a:cubicBezTo>
                  <a:cubicBezTo>
                    <a:pt x="295" y="138"/>
                    <a:pt x="295" y="138"/>
                    <a:pt x="295" y="138"/>
                  </a:cubicBezTo>
                  <a:cubicBezTo>
                    <a:pt x="290" y="144"/>
                    <a:pt x="291" y="154"/>
                    <a:pt x="296" y="160"/>
                  </a:cubicBezTo>
                  <a:cubicBezTo>
                    <a:pt x="339" y="206"/>
                    <a:pt x="339" y="206"/>
                    <a:pt x="339" y="206"/>
                  </a:cubicBezTo>
                  <a:cubicBezTo>
                    <a:pt x="269" y="276"/>
                    <a:pt x="269" y="276"/>
                    <a:pt x="269" y="276"/>
                  </a:cubicBezTo>
                  <a:cubicBezTo>
                    <a:pt x="222" y="234"/>
                    <a:pt x="222" y="234"/>
                    <a:pt x="222" y="234"/>
                  </a:cubicBezTo>
                  <a:cubicBezTo>
                    <a:pt x="216" y="229"/>
                    <a:pt x="207" y="228"/>
                    <a:pt x="200" y="233"/>
                  </a:cubicBezTo>
                  <a:cubicBezTo>
                    <a:pt x="200" y="233"/>
                    <a:pt x="200" y="233"/>
                    <a:pt x="200" y="233"/>
                  </a:cubicBezTo>
                  <a:cubicBezTo>
                    <a:pt x="166" y="253"/>
                    <a:pt x="138" y="282"/>
                    <a:pt x="117" y="316"/>
                  </a:cubicBezTo>
                  <a:cubicBezTo>
                    <a:pt x="117" y="316"/>
                    <a:pt x="117" y="316"/>
                    <a:pt x="117" y="316"/>
                  </a:cubicBezTo>
                  <a:cubicBezTo>
                    <a:pt x="112" y="322"/>
                    <a:pt x="113" y="331"/>
                    <a:pt x="118" y="338"/>
                  </a:cubicBezTo>
                  <a:cubicBezTo>
                    <a:pt x="161" y="384"/>
                    <a:pt x="161" y="384"/>
                    <a:pt x="161" y="384"/>
                  </a:cubicBezTo>
                  <a:cubicBezTo>
                    <a:pt x="63" y="482"/>
                    <a:pt x="63" y="482"/>
                    <a:pt x="63" y="482"/>
                  </a:cubicBezTo>
                  <a:cubicBezTo>
                    <a:pt x="63" y="482"/>
                    <a:pt x="63" y="483"/>
                    <a:pt x="63" y="484"/>
                  </a:cubicBezTo>
                  <a:moveTo>
                    <a:pt x="242" y="751"/>
                  </a:moveTo>
                  <a:cubicBezTo>
                    <a:pt x="237" y="756"/>
                    <a:pt x="229" y="756"/>
                    <a:pt x="224" y="752"/>
                  </a:cubicBezTo>
                  <a:cubicBezTo>
                    <a:pt x="224" y="752"/>
                    <a:pt x="224" y="752"/>
                    <a:pt x="224" y="752"/>
                  </a:cubicBezTo>
                  <a:cubicBezTo>
                    <a:pt x="224" y="752"/>
                    <a:pt x="224" y="752"/>
                    <a:pt x="224" y="752"/>
                  </a:cubicBezTo>
                  <a:cubicBezTo>
                    <a:pt x="191" y="732"/>
                    <a:pt x="162" y="703"/>
                    <a:pt x="142" y="670"/>
                  </a:cubicBezTo>
                  <a:cubicBezTo>
                    <a:pt x="142" y="670"/>
                    <a:pt x="142" y="670"/>
                    <a:pt x="142" y="670"/>
                  </a:cubicBezTo>
                  <a:cubicBezTo>
                    <a:pt x="138" y="665"/>
                    <a:pt x="139" y="657"/>
                    <a:pt x="143" y="652"/>
                  </a:cubicBezTo>
                  <a:cubicBezTo>
                    <a:pt x="185" y="606"/>
                    <a:pt x="185" y="606"/>
                    <a:pt x="185" y="606"/>
                  </a:cubicBezTo>
                  <a:cubicBezTo>
                    <a:pt x="188" y="609"/>
                    <a:pt x="188" y="609"/>
                    <a:pt x="188" y="609"/>
                  </a:cubicBezTo>
                  <a:cubicBezTo>
                    <a:pt x="146" y="655"/>
                    <a:pt x="146" y="655"/>
                    <a:pt x="146" y="655"/>
                  </a:cubicBezTo>
                  <a:cubicBezTo>
                    <a:pt x="143" y="659"/>
                    <a:pt x="143" y="664"/>
                    <a:pt x="146" y="667"/>
                  </a:cubicBezTo>
                  <a:cubicBezTo>
                    <a:pt x="146" y="667"/>
                    <a:pt x="146" y="667"/>
                    <a:pt x="146" y="667"/>
                  </a:cubicBezTo>
                  <a:cubicBezTo>
                    <a:pt x="166" y="701"/>
                    <a:pt x="194" y="728"/>
                    <a:pt x="227" y="748"/>
                  </a:cubicBezTo>
                  <a:cubicBezTo>
                    <a:pt x="227" y="748"/>
                    <a:pt x="227" y="748"/>
                    <a:pt x="227" y="748"/>
                  </a:cubicBezTo>
                  <a:cubicBezTo>
                    <a:pt x="230" y="751"/>
                    <a:pt x="235" y="751"/>
                    <a:pt x="239" y="748"/>
                  </a:cubicBezTo>
                  <a:cubicBezTo>
                    <a:pt x="285" y="706"/>
                    <a:pt x="285" y="706"/>
                    <a:pt x="285" y="706"/>
                  </a:cubicBezTo>
                  <a:cubicBezTo>
                    <a:pt x="288" y="709"/>
                    <a:pt x="288" y="709"/>
                    <a:pt x="288" y="709"/>
                  </a:cubicBezTo>
                  <a:cubicBezTo>
                    <a:pt x="242" y="751"/>
                    <a:pt x="242" y="751"/>
                    <a:pt x="242" y="751"/>
                  </a:cubicBezTo>
                  <a:moveTo>
                    <a:pt x="331" y="640"/>
                  </a:moveTo>
                  <a:cubicBezTo>
                    <a:pt x="331" y="641"/>
                    <a:pt x="331" y="641"/>
                    <a:pt x="331" y="641"/>
                  </a:cubicBezTo>
                  <a:cubicBezTo>
                    <a:pt x="334" y="643"/>
                    <a:pt x="335" y="647"/>
                    <a:pt x="335" y="651"/>
                  </a:cubicBezTo>
                  <a:cubicBezTo>
                    <a:pt x="335" y="654"/>
                    <a:pt x="333" y="658"/>
                    <a:pt x="331" y="660"/>
                  </a:cubicBezTo>
                  <a:cubicBezTo>
                    <a:pt x="330" y="660"/>
                    <a:pt x="330" y="660"/>
                    <a:pt x="330" y="660"/>
                  </a:cubicBezTo>
                  <a:cubicBezTo>
                    <a:pt x="285" y="701"/>
                    <a:pt x="285" y="701"/>
                    <a:pt x="285" y="701"/>
                  </a:cubicBezTo>
                  <a:cubicBezTo>
                    <a:pt x="193" y="609"/>
                    <a:pt x="193" y="609"/>
                    <a:pt x="193" y="609"/>
                  </a:cubicBezTo>
                  <a:cubicBezTo>
                    <a:pt x="234" y="564"/>
                    <a:pt x="234" y="564"/>
                    <a:pt x="234" y="564"/>
                  </a:cubicBezTo>
                  <a:cubicBezTo>
                    <a:pt x="234" y="563"/>
                    <a:pt x="234" y="563"/>
                    <a:pt x="234" y="563"/>
                  </a:cubicBezTo>
                  <a:cubicBezTo>
                    <a:pt x="240" y="558"/>
                    <a:pt x="249" y="558"/>
                    <a:pt x="254" y="563"/>
                  </a:cubicBezTo>
                  <a:cubicBezTo>
                    <a:pt x="331" y="640"/>
                    <a:pt x="331" y="640"/>
                    <a:pt x="331" y="640"/>
                  </a:cubicBezTo>
                  <a:moveTo>
                    <a:pt x="291" y="707"/>
                  </a:moveTo>
                  <a:cubicBezTo>
                    <a:pt x="288" y="703"/>
                    <a:pt x="288" y="703"/>
                    <a:pt x="288" y="703"/>
                  </a:cubicBezTo>
                  <a:cubicBezTo>
                    <a:pt x="331" y="664"/>
                    <a:pt x="331" y="664"/>
                    <a:pt x="331" y="664"/>
                  </a:cubicBezTo>
                  <a:cubicBezTo>
                    <a:pt x="334" y="667"/>
                    <a:pt x="334" y="667"/>
                    <a:pt x="334" y="667"/>
                  </a:cubicBezTo>
                  <a:cubicBezTo>
                    <a:pt x="291" y="707"/>
                    <a:pt x="291" y="707"/>
                    <a:pt x="291" y="707"/>
                  </a:cubicBezTo>
                  <a:moveTo>
                    <a:pt x="149" y="666"/>
                  </a:moveTo>
                  <a:cubicBezTo>
                    <a:pt x="149" y="666"/>
                    <a:pt x="149" y="666"/>
                    <a:pt x="149" y="666"/>
                  </a:cubicBezTo>
                  <a:cubicBezTo>
                    <a:pt x="149" y="666"/>
                    <a:pt x="149" y="666"/>
                    <a:pt x="149" y="666"/>
                  </a:cubicBezTo>
                  <a:cubicBezTo>
                    <a:pt x="147" y="663"/>
                    <a:pt x="147" y="660"/>
                    <a:pt x="149" y="658"/>
                  </a:cubicBezTo>
                  <a:cubicBezTo>
                    <a:pt x="151" y="656"/>
                    <a:pt x="154" y="656"/>
                    <a:pt x="157" y="658"/>
                  </a:cubicBezTo>
                  <a:cubicBezTo>
                    <a:pt x="157" y="658"/>
                    <a:pt x="157" y="658"/>
                    <a:pt x="157" y="658"/>
                  </a:cubicBezTo>
                  <a:cubicBezTo>
                    <a:pt x="157" y="658"/>
                    <a:pt x="157" y="658"/>
                    <a:pt x="157" y="658"/>
                  </a:cubicBezTo>
                  <a:cubicBezTo>
                    <a:pt x="189" y="677"/>
                    <a:pt x="217" y="705"/>
                    <a:pt x="237" y="737"/>
                  </a:cubicBezTo>
                  <a:cubicBezTo>
                    <a:pt x="237" y="737"/>
                    <a:pt x="237" y="737"/>
                    <a:pt x="237" y="737"/>
                  </a:cubicBezTo>
                  <a:cubicBezTo>
                    <a:pt x="237" y="737"/>
                    <a:pt x="237" y="737"/>
                    <a:pt x="237" y="737"/>
                  </a:cubicBezTo>
                  <a:cubicBezTo>
                    <a:pt x="239" y="740"/>
                    <a:pt x="238" y="743"/>
                    <a:pt x="236" y="745"/>
                  </a:cubicBezTo>
                  <a:cubicBezTo>
                    <a:pt x="234" y="747"/>
                    <a:pt x="231" y="747"/>
                    <a:pt x="229" y="746"/>
                  </a:cubicBezTo>
                  <a:cubicBezTo>
                    <a:pt x="229" y="746"/>
                    <a:pt x="229" y="746"/>
                    <a:pt x="229" y="746"/>
                  </a:cubicBezTo>
                  <a:cubicBezTo>
                    <a:pt x="228" y="745"/>
                    <a:pt x="228" y="745"/>
                    <a:pt x="228" y="745"/>
                  </a:cubicBezTo>
                  <a:cubicBezTo>
                    <a:pt x="196" y="726"/>
                    <a:pt x="168" y="698"/>
                    <a:pt x="149" y="666"/>
                  </a:cubicBezTo>
                  <a:moveTo>
                    <a:pt x="239" y="736"/>
                  </a:moveTo>
                  <a:cubicBezTo>
                    <a:pt x="239" y="736"/>
                    <a:pt x="239" y="736"/>
                    <a:pt x="239" y="736"/>
                  </a:cubicBezTo>
                  <a:cubicBezTo>
                    <a:pt x="220" y="703"/>
                    <a:pt x="192" y="675"/>
                    <a:pt x="159" y="655"/>
                  </a:cubicBezTo>
                  <a:cubicBezTo>
                    <a:pt x="159" y="655"/>
                    <a:pt x="159" y="655"/>
                    <a:pt x="159" y="655"/>
                  </a:cubicBezTo>
                  <a:cubicBezTo>
                    <a:pt x="157" y="654"/>
                    <a:pt x="155" y="653"/>
                    <a:pt x="153" y="653"/>
                  </a:cubicBezTo>
                  <a:cubicBezTo>
                    <a:pt x="191" y="611"/>
                    <a:pt x="191" y="611"/>
                    <a:pt x="191" y="611"/>
                  </a:cubicBezTo>
                  <a:cubicBezTo>
                    <a:pt x="283" y="703"/>
                    <a:pt x="283" y="703"/>
                    <a:pt x="283" y="703"/>
                  </a:cubicBezTo>
                  <a:cubicBezTo>
                    <a:pt x="241" y="741"/>
                    <a:pt x="241" y="741"/>
                    <a:pt x="241" y="741"/>
                  </a:cubicBezTo>
                  <a:cubicBezTo>
                    <a:pt x="241" y="739"/>
                    <a:pt x="241" y="737"/>
                    <a:pt x="239" y="736"/>
                  </a:cubicBezTo>
                  <a:moveTo>
                    <a:pt x="227" y="560"/>
                  </a:moveTo>
                  <a:cubicBezTo>
                    <a:pt x="230" y="563"/>
                    <a:pt x="230" y="563"/>
                    <a:pt x="230" y="563"/>
                  </a:cubicBezTo>
                  <a:cubicBezTo>
                    <a:pt x="191" y="606"/>
                    <a:pt x="191" y="606"/>
                    <a:pt x="191" y="606"/>
                  </a:cubicBezTo>
                  <a:cubicBezTo>
                    <a:pt x="188" y="603"/>
                    <a:pt x="188" y="603"/>
                    <a:pt x="188" y="603"/>
                  </a:cubicBezTo>
                  <a:cubicBezTo>
                    <a:pt x="227" y="560"/>
                    <a:pt x="227" y="560"/>
                    <a:pt x="227" y="560"/>
                  </a:cubicBezTo>
                  <a:moveTo>
                    <a:pt x="658" y="675"/>
                  </a:moveTo>
                  <a:cubicBezTo>
                    <a:pt x="662" y="680"/>
                    <a:pt x="663" y="687"/>
                    <a:pt x="659" y="692"/>
                  </a:cubicBezTo>
                  <a:cubicBezTo>
                    <a:pt x="659" y="692"/>
                    <a:pt x="659" y="692"/>
                    <a:pt x="659" y="692"/>
                  </a:cubicBezTo>
                  <a:cubicBezTo>
                    <a:pt x="659" y="692"/>
                    <a:pt x="659" y="692"/>
                    <a:pt x="659" y="692"/>
                  </a:cubicBezTo>
                  <a:cubicBezTo>
                    <a:pt x="638" y="726"/>
                    <a:pt x="610" y="754"/>
                    <a:pt x="577" y="774"/>
                  </a:cubicBezTo>
                  <a:cubicBezTo>
                    <a:pt x="577" y="774"/>
                    <a:pt x="577" y="774"/>
                    <a:pt x="577" y="774"/>
                  </a:cubicBezTo>
                  <a:cubicBezTo>
                    <a:pt x="577" y="774"/>
                    <a:pt x="577" y="774"/>
                    <a:pt x="577" y="774"/>
                  </a:cubicBezTo>
                  <a:cubicBezTo>
                    <a:pt x="571" y="778"/>
                    <a:pt x="564" y="778"/>
                    <a:pt x="559" y="773"/>
                  </a:cubicBezTo>
                  <a:cubicBezTo>
                    <a:pt x="512" y="731"/>
                    <a:pt x="512" y="731"/>
                    <a:pt x="512" y="731"/>
                  </a:cubicBezTo>
                  <a:cubicBezTo>
                    <a:pt x="516" y="728"/>
                    <a:pt x="516" y="728"/>
                    <a:pt x="516" y="728"/>
                  </a:cubicBezTo>
                  <a:cubicBezTo>
                    <a:pt x="562" y="770"/>
                    <a:pt x="562" y="770"/>
                    <a:pt x="562" y="770"/>
                  </a:cubicBezTo>
                  <a:cubicBezTo>
                    <a:pt x="565" y="773"/>
                    <a:pt x="570" y="773"/>
                    <a:pt x="574" y="771"/>
                  </a:cubicBezTo>
                  <a:cubicBezTo>
                    <a:pt x="574" y="771"/>
                    <a:pt x="574" y="771"/>
                    <a:pt x="574" y="771"/>
                  </a:cubicBezTo>
                  <a:cubicBezTo>
                    <a:pt x="591" y="761"/>
                    <a:pt x="606" y="749"/>
                    <a:pt x="619" y="735"/>
                  </a:cubicBezTo>
                  <a:cubicBezTo>
                    <a:pt x="633" y="721"/>
                    <a:pt x="645" y="706"/>
                    <a:pt x="655" y="690"/>
                  </a:cubicBezTo>
                  <a:cubicBezTo>
                    <a:pt x="655" y="690"/>
                    <a:pt x="655" y="690"/>
                    <a:pt x="655" y="690"/>
                  </a:cubicBezTo>
                  <a:cubicBezTo>
                    <a:pt x="658" y="686"/>
                    <a:pt x="657" y="681"/>
                    <a:pt x="654" y="678"/>
                  </a:cubicBezTo>
                  <a:cubicBezTo>
                    <a:pt x="612" y="631"/>
                    <a:pt x="612" y="631"/>
                    <a:pt x="612" y="631"/>
                  </a:cubicBezTo>
                  <a:cubicBezTo>
                    <a:pt x="615" y="628"/>
                    <a:pt x="615" y="628"/>
                    <a:pt x="615" y="628"/>
                  </a:cubicBezTo>
                  <a:cubicBezTo>
                    <a:pt x="658" y="675"/>
                    <a:pt x="658" y="675"/>
                    <a:pt x="658" y="675"/>
                  </a:cubicBezTo>
                  <a:moveTo>
                    <a:pt x="470" y="662"/>
                  </a:moveTo>
                  <a:cubicBezTo>
                    <a:pt x="547" y="586"/>
                    <a:pt x="547" y="586"/>
                    <a:pt x="547" y="586"/>
                  </a:cubicBezTo>
                  <a:cubicBezTo>
                    <a:pt x="547" y="585"/>
                    <a:pt x="547" y="585"/>
                    <a:pt x="547" y="585"/>
                  </a:cubicBezTo>
                  <a:cubicBezTo>
                    <a:pt x="550" y="583"/>
                    <a:pt x="554" y="581"/>
                    <a:pt x="557" y="582"/>
                  </a:cubicBezTo>
                  <a:cubicBezTo>
                    <a:pt x="561" y="582"/>
                    <a:pt x="564" y="583"/>
                    <a:pt x="567" y="586"/>
                  </a:cubicBezTo>
                  <a:cubicBezTo>
                    <a:pt x="567" y="586"/>
                    <a:pt x="567" y="586"/>
                    <a:pt x="567" y="586"/>
                  </a:cubicBezTo>
                  <a:cubicBezTo>
                    <a:pt x="567" y="586"/>
                    <a:pt x="567" y="586"/>
                    <a:pt x="567" y="586"/>
                  </a:cubicBezTo>
                  <a:cubicBezTo>
                    <a:pt x="567" y="586"/>
                    <a:pt x="567" y="586"/>
                    <a:pt x="567" y="586"/>
                  </a:cubicBezTo>
                  <a:cubicBezTo>
                    <a:pt x="608" y="631"/>
                    <a:pt x="608" y="631"/>
                    <a:pt x="608" y="631"/>
                  </a:cubicBezTo>
                  <a:cubicBezTo>
                    <a:pt x="515" y="723"/>
                    <a:pt x="515" y="723"/>
                    <a:pt x="515" y="723"/>
                  </a:cubicBezTo>
                  <a:cubicBezTo>
                    <a:pt x="470" y="683"/>
                    <a:pt x="470" y="683"/>
                    <a:pt x="470" y="683"/>
                  </a:cubicBezTo>
                  <a:cubicBezTo>
                    <a:pt x="470" y="682"/>
                    <a:pt x="470" y="682"/>
                    <a:pt x="470" y="682"/>
                  </a:cubicBezTo>
                  <a:cubicBezTo>
                    <a:pt x="465" y="677"/>
                    <a:pt x="465" y="668"/>
                    <a:pt x="470" y="662"/>
                  </a:cubicBezTo>
                  <a:moveTo>
                    <a:pt x="571" y="585"/>
                  </a:moveTo>
                  <a:cubicBezTo>
                    <a:pt x="574" y="582"/>
                    <a:pt x="574" y="582"/>
                    <a:pt x="574" y="582"/>
                  </a:cubicBezTo>
                  <a:cubicBezTo>
                    <a:pt x="613" y="626"/>
                    <a:pt x="613" y="626"/>
                    <a:pt x="613" y="626"/>
                  </a:cubicBezTo>
                  <a:cubicBezTo>
                    <a:pt x="610" y="629"/>
                    <a:pt x="610" y="629"/>
                    <a:pt x="610" y="629"/>
                  </a:cubicBezTo>
                  <a:cubicBezTo>
                    <a:pt x="571" y="585"/>
                    <a:pt x="571" y="585"/>
                    <a:pt x="571" y="585"/>
                  </a:cubicBezTo>
                  <a:moveTo>
                    <a:pt x="652" y="688"/>
                  </a:moveTo>
                  <a:cubicBezTo>
                    <a:pt x="652" y="688"/>
                    <a:pt x="652" y="688"/>
                    <a:pt x="652" y="688"/>
                  </a:cubicBezTo>
                  <a:cubicBezTo>
                    <a:pt x="652" y="688"/>
                    <a:pt x="652" y="688"/>
                    <a:pt x="652" y="688"/>
                  </a:cubicBezTo>
                  <a:cubicBezTo>
                    <a:pt x="632" y="721"/>
                    <a:pt x="605" y="748"/>
                    <a:pt x="572" y="768"/>
                  </a:cubicBezTo>
                  <a:cubicBezTo>
                    <a:pt x="572" y="768"/>
                    <a:pt x="572" y="768"/>
                    <a:pt x="572" y="768"/>
                  </a:cubicBezTo>
                  <a:cubicBezTo>
                    <a:pt x="572" y="768"/>
                    <a:pt x="572" y="768"/>
                    <a:pt x="572" y="768"/>
                  </a:cubicBezTo>
                  <a:cubicBezTo>
                    <a:pt x="570" y="770"/>
                    <a:pt x="567" y="770"/>
                    <a:pt x="564" y="768"/>
                  </a:cubicBezTo>
                  <a:cubicBezTo>
                    <a:pt x="562" y="765"/>
                    <a:pt x="562" y="762"/>
                    <a:pt x="564" y="760"/>
                  </a:cubicBezTo>
                  <a:cubicBezTo>
                    <a:pt x="564" y="760"/>
                    <a:pt x="564" y="760"/>
                    <a:pt x="564" y="760"/>
                  </a:cubicBezTo>
                  <a:cubicBezTo>
                    <a:pt x="564" y="759"/>
                    <a:pt x="564" y="759"/>
                    <a:pt x="564" y="759"/>
                  </a:cubicBezTo>
                  <a:cubicBezTo>
                    <a:pt x="584" y="727"/>
                    <a:pt x="611" y="699"/>
                    <a:pt x="644" y="680"/>
                  </a:cubicBezTo>
                  <a:cubicBezTo>
                    <a:pt x="644" y="680"/>
                    <a:pt x="644" y="680"/>
                    <a:pt x="644" y="680"/>
                  </a:cubicBezTo>
                  <a:cubicBezTo>
                    <a:pt x="644" y="680"/>
                    <a:pt x="644" y="680"/>
                    <a:pt x="644" y="680"/>
                  </a:cubicBezTo>
                  <a:cubicBezTo>
                    <a:pt x="646" y="678"/>
                    <a:pt x="650" y="678"/>
                    <a:pt x="652" y="680"/>
                  </a:cubicBezTo>
                  <a:cubicBezTo>
                    <a:pt x="654" y="682"/>
                    <a:pt x="654" y="686"/>
                    <a:pt x="652" y="688"/>
                  </a:cubicBezTo>
                  <a:moveTo>
                    <a:pt x="648" y="675"/>
                  </a:moveTo>
                  <a:cubicBezTo>
                    <a:pt x="646" y="675"/>
                    <a:pt x="644" y="676"/>
                    <a:pt x="642" y="677"/>
                  </a:cubicBezTo>
                  <a:cubicBezTo>
                    <a:pt x="642" y="677"/>
                    <a:pt x="642" y="677"/>
                    <a:pt x="642" y="677"/>
                  </a:cubicBezTo>
                  <a:cubicBezTo>
                    <a:pt x="609" y="697"/>
                    <a:pt x="581" y="725"/>
                    <a:pt x="561" y="758"/>
                  </a:cubicBezTo>
                  <a:cubicBezTo>
                    <a:pt x="561" y="758"/>
                    <a:pt x="561" y="758"/>
                    <a:pt x="561" y="758"/>
                  </a:cubicBezTo>
                  <a:cubicBezTo>
                    <a:pt x="560" y="759"/>
                    <a:pt x="560" y="761"/>
                    <a:pt x="559" y="763"/>
                  </a:cubicBezTo>
                  <a:cubicBezTo>
                    <a:pt x="518" y="726"/>
                    <a:pt x="518" y="726"/>
                    <a:pt x="518" y="726"/>
                  </a:cubicBezTo>
                  <a:cubicBezTo>
                    <a:pt x="610" y="634"/>
                    <a:pt x="610" y="634"/>
                    <a:pt x="610" y="634"/>
                  </a:cubicBezTo>
                  <a:cubicBezTo>
                    <a:pt x="648" y="675"/>
                    <a:pt x="648" y="675"/>
                    <a:pt x="648" y="675"/>
                  </a:cubicBezTo>
                  <a:moveTo>
                    <a:pt x="470" y="686"/>
                  </a:moveTo>
                  <a:cubicBezTo>
                    <a:pt x="513" y="726"/>
                    <a:pt x="513" y="726"/>
                    <a:pt x="513" y="726"/>
                  </a:cubicBezTo>
                  <a:cubicBezTo>
                    <a:pt x="510" y="729"/>
                    <a:pt x="510" y="729"/>
                    <a:pt x="510" y="729"/>
                  </a:cubicBezTo>
                  <a:cubicBezTo>
                    <a:pt x="466" y="690"/>
                    <a:pt x="466" y="690"/>
                    <a:pt x="466" y="690"/>
                  </a:cubicBezTo>
                  <a:cubicBezTo>
                    <a:pt x="470" y="686"/>
                    <a:pt x="470" y="686"/>
                    <a:pt x="470" y="686"/>
                  </a:cubicBezTo>
                  <a:moveTo>
                    <a:pt x="836" y="497"/>
                  </a:moveTo>
                  <a:cubicBezTo>
                    <a:pt x="840" y="502"/>
                    <a:pt x="840" y="509"/>
                    <a:pt x="837" y="514"/>
                  </a:cubicBezTo>
                  <a:cubicBezTo>
                    <a:pt x="837" y="514"/>
                    <a:pt x="837" y="514"/>
                    <a:pt x="837" y="514"/>
                  </a:cubicBezTo>
                  <a:cubicBezTo>
                    <a:pt x="836" y="515"/>
                    <a:pt x="836" y="515"/>
                    <a:pt x="836" y="515"/>
                  </a:cubicBezTo>
                  <a:cubicBezTo>
                    <a:pt x="816" y="548"/>
                    <a:pt x="788" y="576"/>
                    <a:pt x="755" y="596"/>
                  </a:cubicBezTo>
                  <a:cubicBezTo>
                    <a:pt x="755" y="596"/>
                    <a:pt x="755" y="596"/>
                    <a:pt x="755" y="596"/>
                  </a:cubicBezTo>
                  <a:cubicBezTo>
                    <a:pt x="749" y="600"/>
                    <a:pt x="742" y="600"/>
                    <a:pt x="737" y="595"/>
                  </a:cubicBezTo>
                  <a:cubicBezTo>
                    <a:pt x="690" y="553"/>
                    <a:pt x="690" y="553"/>
                    <a:pt x="690" y="553"/>
                  </a:cubicBezTo>
                  <a:cubicBezTo>
                    <a:pt x="693" y="550"/>
                    <a:pt x="693" y="550"/>
                    <a:pt x="693" y="550"/>
                  </a:cubicBezTo>
                  <a:cubicBezTo>
                    <a:pt x="740" y="592"/>
                    <a:pt x="740" y="592"/>
                    <a:pt x="740" y="592"/>
                  </a:cubicBezTo>
                  <a:cubicBezTo>
                    <a:pt x="743" y="595"/>
                    <a:pt x="748" y="595"/>
                    <a:pt x="752" y="593"/>
                  </a:cubicBezTo>
                  <a:cubicBezTo>
                    <a:pt x="752" y="593"/>
                    <a:pt x="752" y="593"/>
                    <a:pt x="752" y="593"/>
                  </a:cubicBezTo>
                  <a:cubicBezTo>
                    <a:pt x="768" y="583"/>
                    <a:pt x="784" y="571"/>
                    <a:pt x="797" y="557"/>
                  </a:cubicBezTo>
                  <a:cubicBezTo>
                    <a:pt x="811" y="544"/>
                    <a:pt x="823" y="528"/>
                    <a:pt x="833" y="512"/>
                  </a:cubicBezTo>
                  <a:cubicBezTo>
                    <a:pt x="833" y="512"/>
                    <a:pt x="833" y="512"/>
                    <a:pt x="833" y="512"/>
                  </a:cubicBezTo>
                  <a:cubicBezTo>
                    <a:pt x="835" y="508"/>
                    <a:pt x="835" y="503"/>
                    <a:pt x="832" y="500"/>
                  </a:cubicBezTo>
                  <a:cubicBezTo>
                    <a:pt x="790" y="453"/>
                    <a:pt x="790" y="453"/>
                    <a:pt x="790" y="453"/>
                  </a:cubicBezTo>
                  <a:cubicBezTo>
                    <a:pt x="793" y="450"/>
                    <a:pt x="793" y="450"/>
                    <a:pt x="793" y="450"/>
                  </a:cubicBezTo>
                  <a:cubicBezTo>
                    <a:pt x="836" y="497"/>
                    <a:pt x="836" y="497"/>
                    <a:pt x="836" y="497"/>
                  </a:cubicBezTo>
                  <a:moveTo>
                    <a:pt x="648" y="504"/>
                  </a:moveTo>
                  <a:cubicBezTo>
                    <a:pt x="642" y="499"/>
                    <a:pt x="642" y="490"/>
                    <a:pt x="648" y="484"/>
                  </a:cubicBezTo>
                  <a:cubicBezTo>
                    <a:pt x="725" y="408"/>
                    <a:pt x="725" y="408"/>
                    <a:pt x="725" y="408"/>
                  </a:cubicBezTo>
                  <a:cubicBezTo>
                    <a:pt x="725" y="407"/>
                    <a:pt x="725" y="407"/>
                    <a:pt x="725" y="407"/>
                  </a:cubicBezTo>
                  <a:cubicBezTo>
                    <a:pt x="728" y="405"/>
                    <a:pt x="731" y="403"/>
                    <a:pt x="735" y="404"/>
                  </a:cubicBezTo>
                  <a:cubicBezTo>
                    <a:pt x="739" y="404"/>
                    <a:pt x="742" y="405"/>
                    <a:pt x="745" y="408"/>
                  </a:cubicBezTo>
                  <a:cubicBezTo>
                    <a:pt x="745" y="408"/>
                    <a:pt x="745" y="408"/>
                    <a:pt x="745" y="408"/>
                  </a:cubicBezTo>
                  <a:cubicBezTo>
                    <a:pt x="745" y="408"/>
                    <a:pt x="745" y="408"/>
                    <a:pt x="745" y="408"/>
                  </a:cubicBezTo>
                  <a:cubicBezTo>
                    <a:pt x="786" y="453"/>
                    <a:pt x="786" y="453"/>
                    <a:pt x="786" y="453"/>
                  </a:cubicBezTo>
                  <a:cubicBezTo>
                    <a:pt x="693" y="545"/>
                    <a:pt x="693" y="545"/>
                    <a:pt x="693" y="545"/>
                  </a:cubicBezTo>
                  <a:cubicBezTo>
                    <a:pt x="648" y="505"/>
                    <a:pt x="648" y="505"/>
                    <a:pt x="648" y="505"/>
                  </a:cubicBezTo>
                  <a:cubicBezTo>
                    <a:pt x="648" y="504"/>
                    <a:pt x="648" y="504"/>
                    <a:pt x="648" y="504"/>
                  </a:cubicBezTo>
                  <a:moveTo>
                    <a:pt x="749" y="407"/>
                  </a:moveTo>
                  <a:cubicBezTo>
                    <a:pt x="752" y="404"/>
                    <a:pt x="752" y="404"/>
                    <a:pt x="752" y="404"/>
                  </a:cubicBezTo>
                  <a:cubicBezTo>
                    <a:pt x="791" y="448"/>
                    <a:pt x="791" y="448"/>
                    <a:pt x="791" y="448"/>
                  </a:cubicBezTo>
                  <a:cubicBezTo>
                    <a:pt x="788" y="451"/>
                    <a:pt x="788" y="451"/>
                    <a:pt x="788" y="451"/>
                  </a:cubicBezTo>
                  <a:cubicBezTo>
                    <a:pt x="749" y="407"/>
                    <a:pt x="749" y="407"/>
                    <a:pt x="749" y="407"/>
                  </a:cubicBezTo>
                  <a:moveTo>
                    <a:pt x="830" y="510"/>
                  </a:moveTo>
                  <a:cubicBezTo>
                    <a:pt x="830" y="510"/>
                    <a:pt x="830" y="510"/>
                    <a:pt x="830" y="510"/>
                  </a:cubicBezTo>
                  <a:cubicBezTo>
                    <a:pt x="830" y="510"/>
                    <a:pt x="830" y="510"/>
                    <a:pt x="830" y="510"/>
                  </a:cubicBezTo>
                  <a:cubicBezTo>
                    <a:pt x="810" y="543"/>
                    <a:pt x="783" y="570"/>
                    <a:pt x="750" y="590"/>
                  </a:cubicBezTo>
                  <a:cubicBezTo>
                    <a:pt x="750" y="590"/>
                    <a:pt x="750" y="590"/>
                    <a:pt x="750" y="590"/>
                  </a:cubicBezTo>
                  <a:cubicBezTo>
                    <a:pt x="750" y="590"/>
                    <a:pt x="750" y="590"/>
                    <a:pt x="750" y="590"/>
                  </a:cubicBezTo>
                  <a:cubicBezTo>
                    <a:pt x="748" y="592"/>
                    <a:pt x="744" y="592"/>
                    <a:pt x="742" y="590"/>
                  </a:cubicBezTo>
                  <a:cubicBezTo>
                    <a:pt x="740" y="587"/>
                    <a:pt x="740" y="584"/>
                    <a:pt x="742" y="582"/>
                  </a:cubicBezTo>
                  <a:cubicBezTo>
                    <a:pt x="742" y="582"/>
                    <a:pt x="742" y="582"/>
                    <a:pt x="742" y="582"/>
                  </a:cubicBezTo>
                  <a:cubicBezTo>
                    <a:pt x="742" y="582"/>
                    <a:pt x="742" y="582"/>
                    <a:pt x="742" y="582"/>
                  </a:cubicBezTo>
                  <a:cubicBezTo>
                    <a:pt x="762" y="549"/>
                    <a:pt x="789" y="522"/>
                    <a:pt x="822" y="502"/>
                  </a:cubicBezTo>
                  <a:cubicBezTo>
                    <a:pt x="822" y="502"/>
                    <a:pt x="822" y="502"/>
                    <a:pt x="822" y="502"/>
                  </a:cubicBezTo>
                  <a:cubicBezTo>
                    <a:pt x="824" y="500"/>
                    <a:pt x="828" y="500"/>
                    <a:pt x="830" y="502"/>
                  </a:cubicBezTo>
                  <a:cubicBezTo>
                    <a:pt x="832" y="504"/>
                    <a:pt x="832" y="508"/>
                    <a:pt x="830" y="510"/>
                  </a:cubicBezTo>
                  <a:moveTo>
                    <a:pt x="825" y="497"/>
                  </a:moveTo>
                  <a:cubicBezTo>
                    <a:pt x="824" y="497"/>
                    <a:pt x="822" y="498"/>
                    <a:pt x="820" y="499"/>
                  </a:cubicBezTo>
                  <a:cubicBezTo>
                    <a:pt x="820" y="499"/>
                    <a:pt x="820" y="499"/>
                    <a:pt x="820" y="499"/>
                  </a:cubicBezTo>
                  <a:cubicBezTo>
                    <a:pt x="787" y="519"/>
                    <a:pt x="759" y="547"/>
                    <a:pt x="739" y="580"/>
                  </a:cubicBezTo>
                  <a:cubicBezTo>
                    <a:pt x="739" y="580"/>
                    <a:pt x="739" y="580"/>
                    <a:pt x="739" y="580"/>
                  </a:cubicBezTo>
                  <a:cubicBezTo>
                    <a:pt x="738" y="582"/>
                    <a:pt x="737" y="584"/>
                    <a:pt x="737" y="585"/>
                  </a:cubicBezTo>
                  <a:cubicBezTo>
                    <a:pt x="696" y="548"/>
                    <a:pt x="696" y="548"/>
                    <a:pt x="696" y="548"/>
                  </a:cubicBezTo>
                  <a:cubicBezTo>
                    <a:pt x="788" y="456"/>
                    <a:pt x="788" y="456"/>
                    <a:pt x="788" y="456"/>
                  </a:cubicBezTo>
                  <a:cubicBezTo>
                    <a:pt x="825" y="497"/>
                    <a:pt x="825" y="497"/>
                    <a:pt x="825" y="497"/>
                  </a:cubicBezTo>
                  <a:moveTo>
                    <a:pt x="647" y="508"/>
                  </a:moveTo>
                  <a:cubicBezTo>
                    <a:pt x="691" y="548"/>
                    <a:pt x="691" y="548"/>
                    <a:pt x="691" y="548"/>
                  </a:cubicBezTo>
                  <a:cubicBezTo>
                    <a:pt x="688" y="551"/>
                    <a:pt x="688" y="551"/>
                    <a:pt x="688" y="551"/>
                  </a:cubicBezTo>
                  <a:cubicBezTo>
                    <a:pt x="644" y="512"/>
                    <a:pt x="644" y="512"/>
                    <a:pt x="644" y="512"/>
                  </a:cubicBezTo>
                  <a:cubicBezTo>
                    <a:pt x="647" y="508"/>
                    <a:pt x="647" y="508"/>
                    <a:pt x="647" y="508"/>
                  </a:cubicBezTo>
                  <a:moveTo>
                    <a:pt x="813" y="180"/>
                  </a:moveTo>
                  <a:cubicBezTo>
                    <a:pt x="771" y="226"/>
                    <a:pt x="771" y="226"/>
                    <a:pt x="771" y="226"/>
                  </a:cubicBezTo>
                  <a:cubicBezTo>
                    <a:pt x="768" y="223"/>
                    <a:pt x="768" y="223"/>
                    <a:pt x="768" y="223"/>
                  </a:cubicBezTo>
                  <a:cubicBezTo>
                    <a:pt x="810" y="177"/>
                    <a:pt x="810" y="177"/>
                    <a:pt x="810" y="177"/>
                  </a:cubicBezTo>
                  <a:cubicBezTo>
                    <a:pt x="813" y="173"/>
                    <a:pt x="813" y="168"/>
                    <a:pt x="811" y="165"/>
                  </a:cubicBezTo>
                  <a:cubicBezTo>
                    <a:pt x="811" y="164"/>
                    <a:pt x="811" y="164"/>
                    <a:pt x="811" y="164"/>
                  </a:cubicBezTo>
                  <a:cubicBezTo>
                    <a:pt x="808" y="161"/>
                    <a:pt x="806" y="157"/>
                    <a:pt x="803" y="153"/>
                  </a:cubicBezTo>
                  <a:cubicBezTo>
                    <a:pt x="812" y="162"/>
                    <a:pt x="812" y="162"/>
                    <a:pt x="812" y="162"/>
                  </a:cubicBezTo>
                  <a:cubicBezTo>
                    <a:pt x="812" y="162"/>
                    <a:pt x="813" y="162"/>
                    <a:pt x="814" y="162"/>
                  </a:cubicBezTo>
                  <a:cubicBezTo>
                    <a:pt x="814" y="162"/>
                    <a:pt x="814" y="162"/>
                    <a:pt x="814" y="162"/>
                  </a:cubicBezTo>
                  <a:cubicBezTo>
                    <a:pt x="814" y="162"/>
                    <a:pt x="814" y="162"/>
                    <a:pt x="814" y="162"/>
                  </a:cubicBezTo>
                  <a:cubicBezTo>
                    <a:pt x="814" y="162"/>
                    <a:pt x="814" y="162"/>
                    <a:pt x="814" y="162"/>
                  </a:cubicBezTo>
                  <a:cubicBezTo>
                    <a:pt x="818" y="167"/>
                    <a:pt x="818" y="175"/>
                    <a:pt x="813" y="180"/>
                  </a:cubicBezTo>
                  <a:moveTo>
                    <a:pt x="626" y="192"/>
                  </a:moveTo>
                  <a:cubicBezTo>
                    <a:pt x="625" y="191"/>
                    <a:pt x="625" y="191"/>
                    <a:pt x="625" y="191"/>
                  </a:cubicBezTo>
                  <a:cubicBezTo>
                    <a:pt x="620" y="186"/>
                    <a:pt x="620" y="177"/>
                    <a:pt x="626" y="172"/>
                  </a:cubicBezTo>
                  <a:cubicBezTo>
                    <a:pt x="626" y="172"/>
                    <a:pt x="626" y="172"/>
                    <a:pt x="626" y="172"/>
                  </a:cubicBezTo>
                  <a:cubicBezTo>
                    <a:pt x="671" y="131"/>
                    <a:pt x="671" y="131"/>
                    <a:pt x="671" y="131"/>
                  </a:cubicBezTo>
                  <a:cubicBezTo>
                    <a:pt x="763" y="223"/>
                    <a:pt x="763" y="223"/>
                    <a:pt x="763" y="223"/>
                  </a:cubicBezTo>
                  <a:cubicBezTo>
                    <a:pt x="723" y="268"/>
                    <a:pt x="723" y="268"/>
                    <a:pt x="723" y="268"/>
                  </a:cubicBezTo>
                  <a:cubicBezTo>
                    <a:pt x="722" y="269"/>
                    <a:pt x="722" y="269"/>
                    <a:pt x="722" y="269"/>
                  </a:cubicBezTo>
                  <a:cubicBezTo>
                    <a:pt x="717" y="274"/>
                    <a:pt x="708" y="274"/>
                    <a:pt x="702" y="269"/>
                  </a:cubicBezTo>
                  <a:cubicBezTo>
                    <a:pt x="626" y="192"/>
                    <a:pt x="626" y="192"/>
                    <a:pt x="626" y="192"/>
                  </a:cubicBezTo>
                  <a:moveTo>
                    <a:pt x="665" y="125"/>
                  </a:moveTo>
                  <a:cubicBezTo>
                    <a:pt x="669" y="129"/>
                    <a:pt x="669" y="129"/>
                    <a:pt x="669" y="129"/>
                  </a:cubicBezTo>
                  <a:cubicBezTo>
                    <a:pt x="625" y="168"/>
                    <a:pt x="625" y="168"/>
                    <a:pt x="625" y="168"/>
                  </a:cubicBezTo>
                  <a:cubicBezTo>
                    <a:pt x="622" y="165"/>
                    <a:pt x="622" y="165"/>
                    <a:pt x="622" y="165"/>
                  </a:cubicBezTo>
                  <a:cubicBezTo>
                    <a:pt x="665" y="125"/>
                    <a:pt x="665" y="125"/>
                    <a:pt x="665" y="125"/>
                  </a:cubicBezTo>
                  <a:moveTo>
                    <a:pt x="760" y="110"/>
                  </a:moveTo>
                  <a:cubicBezTo>
                    <a:pt x="785" y="134"/>
                    <a:pt x="785" y="134"/>
                    <a:pt x="785" y="134"/>
                  </a:cubicBezTo>
                  <a:cubicBezTo>
                    <a:pt x="793" y="144"/>
                    <a:pt x="801" y="155"/>
                    <a:pt x="808" y="166"/>
                  </a:cubicBezTo>
                  <a:cubicBezTo>
                    <a:pt x="808" y="166"/>
                    <a:pt x="808" y="166"/>
                    <a:pt x="808" y="166"/>
                  </a:cubicBezTo>
                  <a:cubicBezTo>
                    <a:pt x="808" y="166"/>
                    <a:pt x="808" y="166"/>
                    <a:pt x="808" y="166"/>
                  </a:cubicBezTo>
                  <a:cubicBezTo>
                    <a:pt x="810" y="169"/>
                    <a:pt x="810" y="172"/>
                    <a:pt x="808" y="174"/>
                  </a:cubicBezTo>
                  <a:cubicBezTo>
                    <a:pt x="805" y="176"/>
                    <a:pt x="802" y="176"/>
                    <a:pt x="800" y="174"/>
                  </a:cubicBezTo>
                  <a:cubicBezTo>
                    <a:pt x="800" y="174"/>
                    <a:pt x="800" y="174"/>
                    <a:pt x="800" y="174"/>
                  </a:cubicBezTo>
                  <a:cubicBezTo>
                    <a:pt x="800" y="174"/>
                    <a:pt x="800" y="174"/>
                    <a:pt x="800" y="174"/>
                  </a:cubicBezTo>
                  <a:cubicBezTo>
                    <a:pt x="767" y="155"/>
                    <a:pt x="739" y="127"/>
                    <a:pt x="720" y="95"/>
                  </a:cubicBezTo>
                  <a:cubicBezTo>
                    <a:pt x="720" y="95"/>
                    <a:pt x="720" y="95"/>
                    <a:pt x="720" y="95"/>
                  </a:cubicBezTo>
                  <a:cubicBezTo>
                    <a:pt x="720" y="95"/>
                    <a:pt x="720" y="95"/>
                    <a:pt x="720" y="95"/>
                  </a:cubicBezTo>
                  <a:cubicBezTo>
                    <a:pt x="718" y="92"/>
                    <a:pt x="718" y="89"/>
                    <a:pt x="720" y="87"/>
                  </a:cubicBezTo>
                  <a:cubicBezTo>
                    <a:pt x="722" y="85"/>
                    <a:pt x="725" y="85"/>
                    <a:pt x="728" y="86"/>
                  </a:cubicBezTo>
                  <a:cubicBezTo>
                    <a:pt x="728" y="86"/>
                    <a:pt x="728" y="86"/>
                    <a:pt x="728" y="86"/>
                  </a:cubicBezTo>
                  <a:cubicBezTo>
                    <a:pt x="728" y="87"/>
                    <a:pt x="728" y="87"/>
                    <a:pt x="728" y="87"/>
                  </a:cubicBezTo>
                  <a:cubicBezTo>
                    <a:pt x="739" y="93"/>
                    <a:pt x="750" y="101"/>
                    <a:pt x="760" y="110"/>
                  </a:cubicBezTo>
                  <a:moveTo>
                    <a:pt x="717" y="96"/>
                  </a:moveTo>
                  <a:cubicBezTo>
                    <a:pt x="717" y="96"/>
                    <a:pt x="717" y="96"/>
                    <a:pt x="717" y="96"/>
                  </a:cubicBezTo>
                  <a:cubicBezTo>
                    <a:pt x="737" y="129"/>
                    <a:pt x="765" y="157"/>
                    <a:pt x="798" y="177"/>
                  </a:cubicBezTo>
                  <a:cubicBezTo>
                    <a:pt x="798" y="177"/>
                    <a:pt x="798" y="177"/>
                    <a:pt x="798" y="177"/>
                  </a:cubicBezTo>
                  <a:cubicBezTo>
                    <a:pt x="799" y="178"/>
                    <a:pt x="801" y="179"/>
                    <a:pt x="803" y="179"/>
                  </a:cubicBezTo>
                  <a:cubicBezTo>
                    <a:pt x="766" y="221"/>
                    <a:pt x="766" y="221"/>
                    <a:pt x="766" y="221"/>
                  </a:cubicBezTo>
                  <a:cubicBezTo>
                    <a:pt x="674" y="129"/>
                    <a:pt x="674" y="129"/>
                    <a:pt x="674" y="129"/>
                  </a:cubicBezTo>
                  <a:cubicBezTo>
                    <a:pt x="715" y="91"/>
                    <a:pt x="715" y="91"/>
                    <a:pt x="715" y="91"/>
                  </a:cubicBezTo>
                  <a:cubicBezTo>
                    <a:pt x="715" y="93"/>
                    <a:pt x="716" y="95"/>
                    <a:pt x="717" y="96"/>
                  </a:cubicBezTo>
                  <a:moveTo>
                    <a:pt x="730" y="272"/>
                  </a:moveTo>
                  <a:cubicBezTo>
                    <a:pt x="726" y="269"/>
                    <a:pt x="726" y="269"/>
                    <a:pt x="726" y="269"/>
                  </a:cubicBezTo>
                  <a:cubicBezTo>
                    <a:pt x="766" y="226"/>
                    <a:pt x="766" y="226"/>
                    <a:pt x="766" y="226"/>
                  </a:cubicBezTo>
                  <a:cubicBezTo>
                    <a:pt x="769" y="229"/>
                    <a:pt x="769" y="229"/>
                    <a:pt x="769" y="229"/>
                  </a:cubicBezTo>
                  <a:cubicBezTo>
                    <a:pt x="730" y="272"/>
                    <a:pt x="730" y="272"/>
                    <a:pt x="730" y="272"/>
                  </a:cubicBezTo>
                  <a:moveTo>
                    <a:pt x="810" y="155"/>
                  </a:moveTo>
                  <a:cubicBezTo>
                    <a:pt x="787" y="132"/>
                    <a:pt x="787" y="132"/>
                    <a:pt x="787" y="132"/>
                  </a:cubicBezTo>
                  <a:cubicBezTo>
                    <a:pt x="779" y="123"/>
                    <a:pt x="771" y="115"/>
                    <a:pt x="762" y="107"/>
                  </a:cubicBezTo>
                  <a:cubicBezTo>
                    <a:pt x="740" y="85"/>
                    <a:pt x="740" y="85"/>
                    <a:pt x="740" y="85"/>
                  </a:cubicBezTo>
                  <a:cubicBezTo>
                    <a:pt x="767" y="103"/>
                    <a:pt x="791" y="127"/>
                    <a:pt x="810" y="155"/>
                  </a:cubicBezTo>
                  <a:moveTo>
                    <a:pt x="715" y="81"/>
                  </a:moveTo>
                  <a:cubicBezTo>
                    <a:pt x="718" y="78"/>
                    <a:pt x="723" y="76"/>
                    <a:pt x="728" y="78"/>
                  </a:cubicBezTo>
                  <a:cubicBezTo>
                    <a:pt x="741" y="91"/>
                    <a:pt x="741" y="91"/>
                    <a:pt x="741" y="91"/>
                  </a:cubicBezTo>
                  <a:cubicBezTo>
                    <a:pt x="737" y="88"/>
                    <a:pt x="734" y="86"/>
                    <a:pt x="730" y="84"/>
                  </a:cubicBezTo>
                  <a:cubicBezTo>
                    <a:pt x="730" y="84"/>
                    <a:pt x="730" y="84"/>
                    <a:pt x="730" y="84"/>
                  </a:cubicBezTo>
                  <a:cubicBezTo>
                    <a:pt x="726" y="81"/>
                    <a:pt x="721" y="81"/>
                    <a:pt x="718" y="84"/>
                  </a:cubicBezTo>
                  <a:cubicBezTo>
                    <a:pt x="671" y="126"/>
                    <a:pt x="671" y="126"/>
                    <a:pt x="671" y="126"/>
                  </a:cubicBezTo>
                  <a:cubicBezTo>
                    <a:pt x="668" y="123"/>
                    <a:pt x="668" y="123"/>
                    <a:pt x="668" y="123"/>
                  </a:cubicBezTo>
                  <a:cubicBezTo>
                    <a:pt x="715" y="81"/>
                    <a:pt x="715" y="81"/>
                    <a:pt x="715" y="81"/>
                  </a:cubicBezTo>
                  <a:moveTo>
                    <a:pt x="299" y="157"/>
                  </a:moveTo>
                  <a:cubicBezTo>
                    <a:pt x="294" y="152"/>
                    <a:pt x="294" y="145"/>
                    <a:pt x="298" y="140"/>
                  </a:cubicBezTo>
                  <a:cubicBezTo>
                    <a:pt x="298" y="140"/>
                    <a:pt x="298" y="140"/>
                    <a:pt x="298" y="140"/>
                  </a:cubicBezTo>
                  <a:cubicBezTo>
                    <a:pt x="298" y="140"/>
                    <a:pt x="298" y="140"/>
                    <a:pt x="298" y="140"/>
                  </a:cubicBezTo>
                  <a:cubicBezTo>
                    <a:pt x="318" y="106"/>
                    <a:pt x="346" y="78"/>
                    <a:pt x="380" y="58"/>
                  </a:cubicBezTo>
                  <a:cubicBezTo>
                    <a:pt x="380" y="58"/>
                    <a:pt x="380" y="58"/>
                    <a:pt x="380" y="58"/>
                  </a:cubicBezTo>
                  <a:cubicBezTo>
                    <a:pt x="380" y="58"/>
                    <a:pt x="380" y="58"/>
                    <a:pt x="380" y="58"/>
                  </a:cubicBezTo>
                  <a:cubicBezTo>
                    <a:pt x="385" y="54"/>
                    <a:pt x="393" y="54"/>
                    <a:pt x="397" y="59"/>
                  </a:cubicBezTo>
                  <a:cubicBezTo>
                    <a:pt x="444" y="101"/>
                    <a:pt x="444" y="101"/>
                    <a:pt x="444" y="101"/>
                  </a:cubicBezTo>
                  <a:cubicBezTo>
                    <a:pt x="441" y="104"/>
                    <a:pt x="441" y="104"/>
                    <a:pt x="441" y="104"/>
                  </a:cubicBezTo>
                  <a:cubicBezTo>
                    <a:pt x="394" y="62"/>
                    <a:pt x="394" y="62"/>
                    <a:pt x="394" y="62"/>
                  </a:cubicBezTo>
                  <a:cubicBezTo>
                    <a:pt x="391" y="59"/>
                    <a:pt x="386" y="59"/>
                    <a:pt x="382" y="61"/>
                  </a:cubicBezTo>
                  <a:cubicBezTo>
                    <a:pt x="382" y="61"/>
                    <a:pt x="382" y="61"/>
                    <a:pt x="382" y="61"/>
                  </a:cubicBezTo>
                  <a:cubicBezTo>
                    <a:pt x="349" y="81"/>
                    <a:pt x="321" y="109"/>
                    <a:pt x="302" y="142"/>
                  </a:cubicBezTo>
                  <a:cubicBezTo>
                    <a:pt x="302" y="142"/>
                    <a:pt x="302" y="142"/>
                    <a:pt x="302" y="142"/>
                  </a:cubicBezTo>
                  <a:cubicBezTo>
                    <a:pt x="299" y="146"/>
                    <a:pt x="299" y="151"/>
                    <a:pt x="302" y="154"/>
                  </a:cubicBezTo>
                  <a:cubicBezTo>
                    <a:pt x="344" y="201"/>
                    <a:pt x="344" y="201"/>
                    <a:pt x="344" y="201"/>
                  </a:cubicBezTo>
                  <a:cubicBezTo>
                    <a:pt x="341" y="204"/>
                    <a:pt x="341" y="204"/>
                    <a:pt x="341" y="204"/>
                  </a:cubicBezTo>
                  <a:cubicBezTo>
                    <a:pt x="299" y="157"/>
                    <a:pt x="299" y="157"/>
                    <a:pt x="299" y="157"/>
                  </a:cubicBezTo>
                  <a:moveTo>
                    <a:pt x="486" y="150"/>
                  </a:moveTo>
                  <a:cubicBezTo>
                    <a:pt x="492" y="155"/>
                    <a:pt x="492" y="164"/>
                    <a:pt x="486" y="170"/>
                  </a:cubicBezTo>
                  <a:cubicBezTo>
                    <a:pt x="410" y="246"/>
                    <a:pt x="410" y="246"/>
                    <a:pt x="410" y="246"/>
                  </a:cubicBezTo>
                  <a:cubicBezTo>
                    <a:pt x="409" y="247"/>
                    <a:pt x="409" y="247"/>
                    <a:pt x="409" y="247"/>
                  </a:cubicBezTo>
                  <a:cubicBezTo>
                    <a:pt x="403" y="252"/>
                    <a:pt x="395" y="252"/>
                    <a:pt x="389" y="246"/>
                  </a:cubicBezTo>
                  <a:cubicBezTo>
                    <a:pt x="349" y="201"/>
                    <a:pt x="349" y="201"/>
                    <a:pt x="349" y="201"/>
                  </a:cubicBezTo>
                  <a:cubicBezTo>
                    <a:pt x="441" y="109"/>
                    <a:pt x="441" y="109"/>
                    <a:pt x="441" y="109"/>
                  </a:cubicBezTo>
                  <a:cubicBezTo>
                    <a:pt x="486" y="149"/>
                    <a:pt x="486" y="149"/>
                    <a:pt x="486" y="149"/>
                  </a:cubicBezTo>
                  <a:cubicBezTo>
                    <a:pt x="486" y="149"/>
                    <a:pt x="486" y="149"/>
                    <a:pt x="486" y="149"/>
                  </a:cubicBezTo>
                  <a:cubicBezTo>
                    <a:pt x="486" y="149"/>
                    <a:pt x="486" y="149"/>
                    <a:pt x="486" y="149"/>
                  </a:cubicBezTo>
                  <a:cubicBezTo>
                    <a:pt x="486" y="149"/>
                    <a:pt x="486" y="149"/>
                    <a:pt x="486" y="149"/>
                  </a:cubicBezTo>
                  <a:cubicBezTo>
                    <a:pt x="486" y="150"/>
                    <a:pt x="486" y="150"/>
                    <a:pt x="486" y="150"/>
                  </a:cubicBezTo>
                  <a:moveTo>
                    <a:pt x="386" y="247"/>
                  </a:moveTo>
                  <a:cubicBezTo>
                    <a:pt x="382" y="250"/>
                    <a:pt x="382" y="250"/>
                    <a:pt x="382" y="250"/>
                  </a:cubicBezTo>
                  <a:cubicBezTo>
                    <a:pt x="343" y="206"/>
                    <a:pt x="343" y="206"/>
                    <a:pt x="343" y="206"/>
                  </a:cubicBezTo>
                  <a:cubicBezTo>
                    <a:pt x="346" y="203"/>
                    <a:pt x="346" y="203"/>
                    <a:pt x="346" y="203"/>
                  </a:cubicBezTo>
                  <a:cubicBezTo>
                    <a:pt x="386" y="247"/>
                    <a:pt x="386" y="247"/>
                    <a:pt x="386" y="247"/>
                  </a:cubicBezTo>
                  <a:moveTo>
                    <a:pt x="304" y="144"/>
                  </a:moveTo>
                  <a:cubicBezTo>
                    <a:pt x="304" y="144"/>
                    <a:pt x="304" y="144"/>
                    <a:pt x="304" y="144"/>
                  </a:cubicBezTo>
                  <a:cubicBezTo>
                    <a:pt x="304" y="144"/>
                    <a:pt x="304" y="144"/>
                    <a:pt x="304" y="144"/>
                  </a:cubicBezTo>
                  <a:cubicBezTo>
                    <a:pt x="324" y="111"/>
                    <a:pt x="352" y="84"/>
                    <a:pt x="384" y="64"/>
                  </a:cubicBezTo>
                  <a:cubicBezTo>
                    <a:pt x="384" y="64"/>
                    <a:pt x="384" y="64"/>
                    <a:pt x="384" y="64"/>
                  </a:cubicBezTo>
                  <a:cubicBezTo>
                    <a:pt x="384" y="64"/>
                    <a:pt x="384" y="64"/>
                    <a:pt x="384" y="64"/>
                  </a:cubicBezTo>
                  <a:cubicBezTo>
                    <a:pt x="387" y="62"/>
                    <a:pt x="390" y="62"/>
                    <a:pt x="392" y="64"/>
                  </a:cubicBezTo>
                  <a:cubicBezTo>
                    <a:pt x="394" y="67"/>
                    <a:pt x="394" y="70"/>
                    <a:pt x="392" y="72"/>
                  </a:cubicBezTo>
                  <a:cubicBezTo>
                    <a:pt x="392" y="72"/>
                    <a:pt x="392" y="72"/>
                    <a:pt x="392" y="72"/>
                  </a:cubicBezTo>
                  <a:cubicBezTo>
                    <a:pt x="392" y="72"/>
                    <a:pt x="392" y="72"/>
                    <a:pt x="392" y="72"/>
                  </a:cubicBezTo>
                  <a:cubicBezTo>
                    <a:pt x="373" y="105"/>
                    <a:pt x="345" y="133"/>
                    <a:pt x="313" y="152"/>
                  </a:cubicBezTo>
                  <a:cubicBezTo>
                    <a:pt x="313" y="152"/>
                    <a:pt x="313" y="152"/>
                    <a:pt x="313" y="152"/>
                  </a:cubicBezTo>
                  <a:cubicBezTo>
                    <a:pt x="312" y="152"/>
                    <a:pt x="312" y="152"/>
                    <a:pt x="312" y="152"/>
                  </a:cubicBezTo>
                  <a:cubicBezTo>
                    <a:pt x="310" y="154"/>
                    <a:pt x="307" y="154"/>
                    <a:pt x="305" y="152"/>
                  </a:cubicBezTo>
                  <a:cubicBezTo>
                    <a:pt x="303" y="150"/>
                    <a:pt x="302" y="146"/>
                    <a:pt x="304" y="144"/>
                  </a:cubicBezTo>
                  <a:moveTo>
                    <a:pt x="309" y="157"/>
                  </a:moveTo>
                  <a:cubicBezTo>
                    <a:pt x="311" y="157"/>
                    <a:pt x="313" y="156"/>
                    <a:pt x="314" y="155"/>
                  </a:cubicBezTo>
                  <a:cubicBezTo>
                    <a:pt x="314" y="155"/>
                    <a:pt x="314" y="155"/>
                    <a:pt x="314" y="155"/>
                  </a:cubicBezTo>
                  <a:cubicBezTo>
                    <a:pt x="331" y="145"/>
                    <a:pt x="346" y="133"/>
                    <a:pt x="360" y="120"/>
                  </a:cubicBezTo>
                  <a:cubicBezTo>
                    <a:pt x="373" y="106"/>
                    <a:pt x="385" y="91"/>
                    <a:pt x="395" y="74"/>
                  </a:cubicBezTo>
                  <a:cubicBezTo>
                    <a:pt x="395" y="74"/>
                    <a:pt x="395" y="74"/>
                    <a:pt x="395" y="74"/>
                  </a:cubicBezTo>
                  <a:cubicBezTo>
                    <a:pt x="396" y="72"/>
                    <a:pt x="397" y="71"/>
                    <a:pt x="397" y="69"/>
                  </a:cubicBezTo>
                  <a:cubicBezTo>
                    <a:pt x="439" y="106"/>
                    <a:pt x="439" y="106"/>
                    <a:pt x="439" y="106"/>
                  </a:cubicBezTo>
                  <a:cubicBezTo>
                    <a:pt x="347" y="198"/>
                    <a:pt x="347" y="198"/>
                    <a:pt x="347" y="198"/>
                  </a:cubicBezTo>
                  <a:cubicBezTo>
                    <a:pt x="309" y="157"/>
                    <a:pt x="309" y="157"/>
                    <a:pt x="309" y="157"/>
                  </a:cubicBezTo>
                  <a:moveTo>
                    <a:pt x="487" y="146"/>
                  </a:moveTo>
                  <a:cubicBezTo>
                    <a:pt x="443" y="106"/>
                    <a:pt x="443" y="106"/>
                    <a:pt x="443" y="106"/>
                  </a:cubicBezTo>
                  <a:cubicBezTo>
                    <a:pt x="447" y="103"/>
                    <a:pt x="447" y="103"/>
                    <a:pt x="447" y="103"/>
                  </a:cubicBezTo>
                  <a:cubicBezTo>
                    <a:pt x="490" y="142"/>
                    <a:pt x="490" y="142"/>
                    <a:pt x="490" y="142"/>
                  </a:cubicBezTo>
                  <a:cubicBezTo>
                    <a:pt x="487" y="146"/>
                    <a:pt x="487" y="146"/>
                    <a:pt x="487" y="146"/>
                  </a:cubicBezTo>
                  <a:moveTo>
                    <a:pt x="121" y="335"/>
                  </a:moveTo>
                  <a:cubicBezTo>
                    <a:pt x="116" y="330"/>
                    <a:pt x="116" y="323"/>
                    <a:pt x="120" y="318"/>
                  </a:cubicBezTo>
                  <a:cubicBezTo>
                    <a:pt x="120" y="318"/>
                    <a:pt x="120" y="318"/>
                    <a:pt x="120" y="318"/>
                  </a:cubicBezTo>
                  <a:cubicBezTo>
                    <a:pt x="120" y="317"/>
                    <a:pt x="120" y="317"/>
                    <a:pt x="120" y="317"/>
                  </a:cubicBezTo>
                  <a:cubicBezTo>
                    <a:pt x="140" y="284"/>
                    <a:pt x="168" y="256"/>
                    <a:pt x="202" y="236"/>
                  </a:cubicBezTo>
                  <a:cubicBezTo>
                    <a:pt x="202" y="236"/>
                    <a:pt x="202" y="236"/>
                    <a:pt x="202" y="236"/>
                  </a:cubicBezTo>
                  <a:cubicBezTo>
                    <a:pt x="202" y="236"/>
                    <a:pt x="202" y="236"/>
                    <a:pt x="202" y="236"/>
                  </a:cubicBezTo>
                  <a:cubicBezTo>
                    <a:pt x="207" y="232"/>
                    <a:pt x="215" y="232"/>
                    <a:pt x="220" y="236"/>
                  </a:cubicBezTo>
                  <a:cubicBezTo>
                    <a:pt x="266" y="279"/>
                    <a:pt x="266" y="279"/>
                    <a:pt x="266" y="279"/>
                  </a:cubicBezTo>
                  <a:cubicBezTo>
                    <a:pt x="263" y="282"/>
                    <a:pt x="263" y="282"/>
                    <a:pt x="263" y="282"/>
                  </a:cubicBezTo>
                  <a:cubicBezTo>
                    <a:pt x="217" y="240"/>
                    <a:pt x="217" y="240"/>
                    <a:pt x="217" y="240"/>
                  </a:cubicBezTo>
                  <a:cubicBezTo>
                    <a:pt x="213" y="237"/>
                    <a:pt x="208" y="237"/>
                    <a:pt x="204" y="239"/>
                  </a:cubicBezTo>
                  <a:cubicBezTo>
                    <a:pt x="204" y="239"/>
                    <a:pt x="204" y="239"/>
                    <a:pt x="204" y="239"/>
                  </a:cubicBezTo>
                  <a:cubicBezTo>
                    <a:pt x="171" y="259"/>
                    <a:pt x="143" y="287"/>
                    <a:pt x="124" y="320"/>
                  </a:cubicBezTo>
                  <a:cubicBezTo>
                    <a:pt x="124" y="320"/>
                    <a:pt x="124" y="320"/>
                    <a:pt x="124" y="320"/>
                  </a:cubicBezTo>
                  <a:cubicBezTo>
                    <a:pt x="121" y="324"/>
                    <a:pt x="121" y="329"/>
                    <a:pt x="124" y="332"/>
                  </a:cubicBezTo>
                  <a:cubicBezTo>
                    <a:pt x="166" y="379"/>
                    <a:pt x="166" y="379"/>
                    <a:pt x="166" y="379"/>
                  </a:cubicBezTo>
                  <a:cubicBezTo>
                    <a:pt x="163" y="382"/>
                    <a:pt x="163" y="382"/>
                    <a:pt x="163" y="382"/>
                  </a:cubicBezTo>
                  <a:cubicBezTo>
                    <a:pt x="121" y="335"/>
                    <a:pt x="121" y="335"/>
                    <a:pt x="121" y="335"/>
                  </a:cubicBezTo>
                  <a:moveTo>
                    <a:pt x="309" y="328"/>
                  </a:moveTo>
                  <a:cubicBezTo>
                    <a:pt x="314" y="333"/>
                    <a:pt x="314" y="342"/>
                    <a:pt x="309" y="348"/>
                  </a:cubicBezTo>
                  <a:cubicBezTo>
                    <a:pt x="232" y="424"/>
                    <a:pt x="232" y="424"/>
                    <a:pt x="232" y="424"/>
                  </a:cubicBezTo>
                  <a:cubicBezTo>
                    <a:pt x="231" y="425"/>
                    <a:pt x="231" y="425"/>
                    <a:pt x="231" y="425"/>
                  </a:cubicBezTo>
                  <a:cubicBezTo>
                    <a:pt x="226" y="430"/>
                    <a:pt x="217" y="429"/>
                    <a:pt x="212" y="424"/>
                  </a:cubicBezTo>
                  <a:cubicBezTo>
                    <a:pt x="171" y="379"/>
                    <a:pt x="171" y="379"/>
                    <a:pt x="171" y="379"/>
                  </a:cubicBezTo>
                  <a:cubicBezTo>
                    <a:pt x="263" y="287"/>
                    <a:pt x="263" y="287"/>
                    <a:pt x="263" y="287"/>
                  </a:cubicBezTo>
                  <a:cubicBezTo>
                    <a:pt x="308" y="327"/>
                    <a:pt x="308" y="327"/>
                    <a:pt x="308" y="327"/>
                  </a:cubicBezTo>
                  <a:cubicBezTo>
                    <a:pt x="308" y="327"/>
                    <a:pt x="308" y="327"/>
                    <a:pt x="308" y="327"/>
                  </a:cubicBezTo>
                  <a:cubicBezTo>
                    <a:pt x="308" y="327"/>
                    <a:pt x="308" y="327"/>
                    <a:pt x="308" y="327"/>
                  </a:cubicBezTo>
                  <a:cubicBezTo>
                    <a:pt x="308" y="327"/>
                    <a:pt x="308" y="327"/>
                    <a:pt x="308" y="327"/>
                  </a:cubicBezTo>
                  <a:cubicBezTo>
                    <a:pt x="309" y="328"/>
                    <a:pt x="309" y="328"/>
                    <a:pt x="309" y="328"/>
                  </a:cubicBezTo>
                  <a:moveTo>
                    <a:pt x="208" y="425"/>
                  </a:moveTo>
                  <a:cubicBezTo>
                    <a:pt x="205" y="428"/>
                    <a:pt x="205" y="428"/>
                    <a:pt x="205" y="428"/>
                  </a:cubicBezTo>
                  <a:cubicBezTo>
                    <a:pt x="165" y="384"/>
                    <a:pt x="165" y="384"/>
                    <a:pt x="165" y="384"/>
                  </a:cubicBezTo>
                  <a:cubicBezTo>
                    <a:pt x="168" y="381"/>
                    <a:pt x="168" y="381"/>
                    <a:pt x="168" y="381"/>
                  </a:cubicBezTo>
                  <a:cubicBezTo>
                    <a:pt x="208" y="425"/>
                    <a:pt x="208" y="425"/>
                    <a:pt x="208" y="425"/>
                  </a:cubicBezTo>
                  <a:moveTo>
                    <a:pt x="126" y="322"/>
                  </a:moveTo>
                  <a:cubicBezTo>
                    <a:pt x="126" y="322"/>
                    <a:pt x="126" y="322"/>
                    <a:pt x="126" y="322"/>
                  </a:cubicBezTo>
                  <a:cubicBezTo>
                    <a:pt x="127" y="322"/>
                    <a:pt x="127" y="322"/>
                    <a:pt x="127" y="322"/>
                  </a:cubicBezTo>
                  <a:cubicBezTo>
                    <a:pt x="146" y="289"/>
                    <a:pt x="174" y="262"/>
                    <a:pt x="206" y="242"/>
                  </a:cubicBezTo>
                  <a:cubicBezTo>
                    <a:pt x="206" y="242"/>
                    <a:pt x="206" y="242"/>
                    <a:pt x="206" y="242"/>
                  </a:cubicBezTo>
                  <a:cubicBezTo>
                    <a:pt x="206" y="242"/>
                    <a:pt x="206" y="242"/>
                    <a:pt x="206" y="242"/>
                  </a:cubicBezTo>
                  <a:cubicBezTo>
                    <a:pt x="209" y="240"/>
                    <a:pt x="212" y="240"/>
                    <a:pt x="214" y="242"/>
                  </a:cubicBezTo>
                  <a:cubicBezTo>
                    <a:pt x="216" y="245"/>
                    <a:pt x="216" y="248"/>
                    <a:pt x="214" y="250"/>
                  </a:cubicBezTo>
                  <a:cubicBezTo>
                    <a:pt x="214" y="250"/>
                    <a:pt x="214" y="250"/>
                    <a:pt x="214" y="250"/>
                  </a:cubicBezTo>
                  <a:cubicBezTo>
                    <a:pt x="214" y="250"/>
                    <a:pt x="214" y="250"/>
                    <a:pt x="214" y="250"/>
                  </a:cubicBezTo>
                  <a:cubicBezTo>
                    <a:pt x="195" y="283"/>
                    <a:pt x="167" y="310"/>
                    <a:pt x="135" y="330"/>
                  </a:cubicBezTo>
                  <a:cubicBezTo>
                    <a:pt x="135" y="330"/>
                    <a:pt x="135" y="330"/>
                    <a:pt x="135" y="330"/>
                  </a:cubicBezTo>
                  <a:cubicBezTo>
                    <a:pt x="135" y="330"/>
                    <a:pt x="135" y="330"/>
                    <a:pt x="135" y="330"/>
                  </a:cubicBezTo>
                  <a:cubicBezTo>
                    <a:pt x="132" y="332"/>
                    <a:pt x="129" y="332"/>
                    <a:pt x="127" y="330"/>
                  </a:cubicBezTo>
                  <a:cubicBezTo>
                    <a:pt x="125" y="328"/>
                    <a:pt x="125" y="324"/>
                    <a:pt x="126" y="322"/>
                  </a:cubicBezTo>
                  <a:moveTo>
                    <a:pt x="131" y="335"/>
                  </a:moveTo>
                  <a:cubicBezTo>
                    <a:pt x="133" y="335"/>
                    <a:pt x="135" y="334"/>
                    <a:pt x="136" y="333"/>
                  </a:cubicBezTo>
                  <a:cubicBezTo>
                    <a:pt x="136" y="333"/>
                    <a:pt x="136" y="333"/>
                    <a:pt x="136" y="333"/>
                  </a:cubicBezTo>
                  <a:cubicBezTo>
                    <a:pt x="153" y="323"/>
                    <a:pt x="168" y="311"/>
                    <a:pt x="182" y="297"/>
                  </a:cubicBezTo>
                  <a:cubicBezTo>
                    <a:pt x="195" y="284"/>
                    <a:pt x="207" y="269"/>
                    <a:pt x="217" y="252"/>
                  </a:cubicBezTo>
                  <a:cubicBezTo>
                    <a:pt x="217" y="252"/>
                    <a:pt x="217" y="252"/>
                    <a:pt x="217" y="252"/>
                  </a:cubicBezTo>
                  <a:cubicBezTo>
                    <a:pt x="218" y="250"/>
                    <a:pt x="219" y="249"/>
                    <a:pt x="219" y="247"/>
                  </a:cubicBezTo>
                  <a:cubicBezTo>
                    <a:pt x="261" y="284"/>
                    <a:pt x="261" y="284"/>
                    <a:pt x="261" y="284"/>
                  </a:cubicBezTo>
                  <a:cubicBezTo>
                    <a:pt x="169" y="376"/>
                    <a:pt x="169" y="376"/>
                    <a:pt x="169" y="376"/>
                  </a:cubicBezTo>
                  <a:cubicBezTo>
                    <a:pt x="131" y="335"/>
                    <a:pt x="131" y="335"/>
                    <a:pt x="131" y="335"/>
                  </a:cubicBezTo>
                  <a:moveTo>
                    <a:pt x="309" y="324"/>
                  </a:moveTo>
                  <a:cubicBezTo>
                    <a:pt x="266" y="284"/>
                    <a:pt x="266" y="284"/>
                    <a:pt x="266" y="284"/>
                  </a:cubicBezTo>
                  <a:cubicBezTo>
                    <a:pt x="269" y="281"/>
                    <a:pt x="269" y="281"/>
                    <a:pt x="269" y="281"/>
                  </a:cubicBezTo>
                  <a:cubicBezTo>
                    <a:pt x="312" y="320"/>
                    <a:pt x="312" y="320"/>
                    <a:pt x="312" y="320"/>
                  </a:cubicBezTo>
                  <a:cubicBezTo>
                    <a:pt x="309" y="324"/>
                    <a:pt x="309" y="324"/>
                    <a:pt x="309" y="324"/>
                  </a:cubicBezTo>
                  <a:moveTo>
                    <a:pt x="203" y="431"/>
                  </a:moveTo>
                  <a:cubicBezTo>
                    <a:pt x="204" y="432"/>
                    <a:pt x="205" y="432"/>
                    <a:pt x="206" y="431"/>
                  </a:cubicBezTo>
                  <a:cubicBezTo>
                    <a:pt x="210" y="427"/>
                    <a:pt x="210" y="427"/>
                    <a:pt x="210" y="427"/>
                  </a:cubicBezTo>
                  <a:cubicBezTo>
                    <a:pt x="217" y="433"/>
                    <a:pt x="227" y="433"/>
                    <a:pt x="234" y="427"/>
                  </a:cubicBezTo>
                  <a:cubicBezTo>
                    <a:pt x="234" y="427"/>
                    <a:pt x="234" y="427"/>
                    <a:pt x="234" y="427"/>
                  </a:cubicBezTo>
                  <a:cubicBezTo>
                    <a:pt x="311" y="350"/>
                    <a:pt x="311" y="350"/>
                    <a:pt x="311" y="350"/>
                  </a:cubicBezTo>
                  <a:cubicBezTo>
                    <a:pt x="318" y="343"/>
                    <a:pt x="318" y="333"/>
                    <a:pt x="311" y="326"/>
                  </a:cubicBezTo>
                  <a:cubicBezTo>
                    <a:pt x="316" y="321"/>
                    <a:pt x="316" y="321"/>
                    <a:pt x="316" y="321"/>
                  </a:cubicBezTo>
                  <a:cubicBezTo>
                    <a:pt x="316" y="321"/>
                    <a:pt x="316" y="320"/>
                    <a:pt x="316" y="319"/>
                  </a:cubicBezTo>
                  <a:cubicBezTo>
                    <a:pt x="271" y="279"/>
                    <a:pt x="271" y="279"/>
                    <a:pt x="271" y="279"/>
                  </a:cubicBezTo>
                  <a:cubicBezTo>
                    <a:pt x="341" y="209"/>
                    <a:pt x="341" y="209"/>
                    <a:pt x="341" y="209"/>
                  </a:cubicBezTo>
                  <a:cubicBezTo>
                    <a:pt x="381" y="253"/>
                    <a:pt x="381" y="253"/>
                    <a:pt x="381" y="253"/>
                  </a:cubicBezTo>
                  <a:cubicBezTo>
                    <a:pt x="382" y="254"/>
                    <a:pt x="383" y="254"/>
                    <a:pt x="383" y="254"/>
                  </a:cubicBezTo>
                  <a:cubicBezTo>
                    <a:pt x="388" y="249"/>
                    <a:pt x="388" y="249"/>
                    <a:pt x="388" y="249"/>
                  </a:cubicBezTo>
                  <a:cubicBezTo>
                    <a:pt x="395" y="255"/>
                    <a:pt x="405" y="255"/>
                    <a:pt x="412" y="249"/>
                  </a:cubicBezTo>
                  <a:cubicBezTo>
                    <a:pt x="412" y="249"/>
                    <a:pt x="412" y="249"/>
                    <a:pt x="412" y="249"/>
                  </a:cubicBezTo>
                  <a:cubicBezTo>
                    <a:pt x="489" y="172"/>
                    <a:pt x="489" y="172"/>
                    <a:pt x="489" y="172"/>
                  </a:cubicBezTo>
                  <a:cubicBezTo>
                    <a:pt x="495" y="165"/>
                    <a:pt x="496" y="155"/>
                    <a:pt x="489" y="148"/>
                  </a:cubicBezTo>
                  <a:cubicBezTo>
                    <a:pt x="494" y="143"/>
                    <a:pt x="494" y="143"/>
                    <a:pt x="494" y="143"/>
                  </a:cubicBezTo>
                  <a:cubicBezTo>
                    <a:pt x="494" y="143"/>
                    <a:pt x="494" y="142"/>
                    <a:pt x="494" y="141"/>
                  </a:cubicBezTo>
                  <a:cubicBezTo>
                    <a:pt x="449" y="101"/>
                    <a:pt x="449" y="101"/>
                    <a:pt x="449" y="101"/>
                  </a:cubicBezTo>
                  <a:cubicBezTo>
                    <a:pt x="545" y="5"/>
                    <a:pt x="545" y="5"/>
                    <a:pt x="545" y="5"/>
                  </a:cubicBezTo>
                  <a:cubicBezTo>
                    <a:pt x="663" y="123"/>
                    <a:pt x="663" y="123"/>
                    <a:pt x="663" y="123"/>
                  </a:cubicBezTo>
                  <a:cubicBezTo>
                    <a:pt x="619" y="163"/>
                    <a:pt x="619" y="163"/>
                    <a:pt x="619" y="163"/>
                  </a:cubicBezTo>
                  <a:cubicBezTo>
                    <a:pt x="619" y="163"/>
                    <a:pt x="619" y="163"/>
                    <a:pt x="619" y="163"/>
                  </a:cubicBezTo>
                  <a:cubicBezTo>
                    <a:pt x="618" y="164"/>
                    <a:pt x="618" y="165"/>
                    <a:pt x="618" y="166"/>
                  </a:cubicBezTo>
                  <a:cubicBezTo>
                    <a:pt x="623" y="170"/>
                    <a:pt x="623" y="170"/>
                    <a:pt x="623" y="170"/>
                  </a:cubicBezTo>
                  <a:cubicBezTo>
                    <a:pt x="617" y="177"/>
                    <a:pt x="617" y="187"/>
                    <a:pt x="623" y="194"/>
                  </a:cubicBezTo>
                  <a:cubicBezTo>
                    <a:pt x="623" y="194"/>
                    <a:pt x="623" y="194"/>
                    <a:pt x="623" y="194"/>
                  </a:cubicBezTo>
                  <a:cubicBezTo>
                    <a:pt x="700" y="271"/>
                    <a:pt x="700" y="271"/>
                    <a:pt x="700" y="271"/>
                  </a:cubicBezTo>
                  <a:cubicBezTo>
                    <a:pt x="707" y="278"/>
                    <a:pt x="717" y="278"/>
                    <a:pt x="724" y="272"/>
                  </a:cubicBezTo>
                  <a:cubicBezTo>
                    <a:pt x="729" y="276"/>
                    <a:pt x="729" y="276"/>
                    <a:pt x="729" y="276"/>
                  </a:cubicBezTo>
                  <a:cubicBezTo>
                    <a:pt x="729" y="276"/>
                    <a:pt x="730" y="276"/>
                    <a:pt x="731" y="276"/>
                  </a:cubicBezTo>
                  <a:cubicBezTo>
                    <a:pt x="731" y="276"/>
                    <a:pt x="731" y="276"/>
                    <a:pt x="731" y="276"/>
                  </a:cubicBezTo>
                  <a:cubicBezTo>
                    <a:pt x="771" y="231"/>
                    <a:pt x="771" y="231"/>
                    <a:pt x="771" y="231"/>
                  </a:cubicBezTo>
                  <a:cubicBezTo>
                    <a:pt x="889" y="349"/>
                    <a:pt x="889" y="349"/>
                    <a:pt x="889" y="349"/>
                  </a:cubicBezTo>
                  <a:cubicBezTo>
                    <a:pt x="793" y="445"/>
                    <a:pt x="793" y="445"/>
                    <a:pt x="793" y="445"/>
                  </a:cubicBezTo>
                  <a:cubicBezTo>
                    <a:pt x="753" y="401"/>
                    <a:pt x="753" y="401"/>
                    <a:pt x="753" y="401"/>
                  </a:cubicBezTo>
                  <a:cubicBezTo>
                    <a:pt x="753" y="400"/>
                    <a:pt x="752" y="400"/>
                    <a:pt x="751" y="401"/>
                  </a:cubicBezTo>
                  <a:cubicBezTo>
                    <a:pt x="746" y="405"/>
                    <a:pt x="746" y="405"/>
                    <a:pt x="746" y="405"/>
                  </a:cubicBezTo>
                  <a:cubicBezTo>
                    <a:pt x="743" y="402"/>
                    <a:pt x="739" y="401"/>
                    <a:pt x="735" y="400"/>
                  </a:cubicBezTo>
                  <a:cubicBezTo>
                    <a:pt x="731" y="400"/>
                    <a:pt x="726" y="402"/>
                    <a:pt x="723" y="405"/>
                  </a:cubicBezTo>
                  <a:cubicBezTo>
                    <a:pt x="722" y="405"/>
                    <a:pt x="722" y="405"/>
                    <a:pt x="722" y="405"/>
                  </a:cubicBezTo>
                  <a:cubicBezTo>
                    <a:pt x="646" y="482"/>
                    <a:pt x="646" y="482"/>
                    <a:pt x="646" y="482"/>
                  </a:cubicBezTo>
                  <a:cubicBezTo>
                    <a:pt x="639" y="489"/>
                    <a:pt x="639" y="499"/>
                    <a:pt x="645" y="506"/>
                  </a:cubicBezTo>
                  <a:cubicBezTo>
                    <a:pt x="641" y="511"/>
                    <a:pt x="641" y="511"/>
                    <a:pt x="641" y="511"/>
                  </a:cubicBezTo>
                  <a:cubicBezTo>
                    <a:pt x="640" y="511"/>
                    <a:pt x="640" y="512"/>
                    <a:pt x="641" y="513"/>
                  </a:cubicBezTo>
                  <a:cubicBezTo>
                    <a:pt x="685" y="553"/>
                    <a:pt x="685" y="553"/>
                    <a:pt x="685" y="553"/>
                  </a:cubicBezTo>
                  <a:cubicBezTo>
                    <a:pt x="616" y="623"/>
                    <a:pt x="616" y="623"/>
                    <a:pt x="616" y="623"/>
                  </a:cubicBezTo>
                  <a:cubicBezTo>
                    <a:pt x="575" y="579"/>
                    <a:pt x="575" y="579"/>
                    <a:pt x="575" y="579"/>
                  </a:cubicBezTo>
                  <a:cubicBezTo>
                    <a:pt x="575" y="578"/>
                    <a:pt x="574" y="578"/>
                    <a:pt x="573" y="579"/>
                  </a:cubicBezTo>
                  <a:cubicBezTo>
                    <a:pt x="568" y="583"/>
                    <a:pt x="568" y="583"/>
                    <a:pt x="568" y="583"/>
                  </a:cubicBezTo>
                  <a:cubicBezTo>
                    <a:pt x="565" y="580"/>
                    <a:pt x="562" y="578"/>
                    <a:pt x="557" y="578"/>
                  </a:cubicBezTo>
                  <a:cubicBezTo>
                    <a:pt x="553" y="578"/>
                    <a:pt x="548" y="580"/>
                    <a:pt x="545" y="583"/>
                  </a:cubicBezTo>
                  <a:cubicBezTo>
                    <a:pt x="544" y="583"/>
                    <a:pt x="544" y="583"/>
                    <a:pt x="544" y="583"/>
                  </a:cubicBezTo>
                  <a:cubicBezTo>
                    <a:pt x="468" y="660"/>
                    <a:pt x="468" y="660"/>
                    <a:pt x="468" y="660"/>
                  </a:cubicBezTo>
                  <a:cubicBezTo>
                    <a:pt x="461" y="667"/>
                    <a:pt x="461" y="677"/>
                    <a:pt x="467" y="684"/>
                  </a:cubicBezTo>
                  <a:cubicBezTo>
                    <a:pt x="463" y="689"/>
                    <a:pt x="463" y="689"/>
                    <a:pt x="463" y="689"/>
                  </a:cubicBezTo>
                  <a:cubicBezTo>
                    <a:pt x="462" y="689"/>
                    <a:pt x="462" y="690"/>
                    <a:pt x="463" y="691"/>
                  </a:cubicBezTo>
                  <a:cubicBezTo>
                    <a:pt x="507" y="731"/>
                    <a:pt x="507" y="731"/>
                    <a:pt x="507" y="731"/>
                  </a:cubicBezTo>
                  <a:cubicBezTo>
                    <a:pt x="411" y="827"/>
                    <a:pt x="411" y="827"/>
                    <a:pt x="411" y="827"/>
                  </a:cubicBezTo>
                  <a:cubicBezTo>
                    <a:pt x="293" y="709"/>
                    <a:pt x="293" y="709"/>
                    <a:pt x="293" y="709"/>
                  </a:cubicBezTo>
                  <a:cubicBezTo>
                    <a:pt x="338" y="669"/>
                    <a:pt x="338" y="669"/>
                    <a:pt x="338" y="669"/>
                  </a:cubicBezTo>
                  <a:cubicBezTo>
                    <a:pt x="338" y="669"/>
                    <a:pt x="338" y="669"/>
                    <a:pt x="338" y="669"/>
                  </a:cubicBezTo>
                  <a:cubicBezTo>
                    <a:pt x="338" y="668"/>
                    <a:pt x="339" y="667"/>
                    <a:pt x="338" y="666"/>
                  </a:cubicBezTo>
                  <a:cubicBezTo>
                    <a:pt x="334" y="662"/>
                    <a:pt x="334" y="662"/>
                    <a:pt x="334" y="662"/>
                  </a:cubicBezTo>
                  <a:cubicBezTo>
                    <a:pt x="336" y="659"/>
                    <a:pt x="338" y="655"/>
                    <a:pt x="338" y="651"/>
                  </a:cubicBezTo>
                  <a:cubicBezTo>
                    <a:pt x="338" y="646"/>
                    <a:pt x="337" y="642"/>
                    <a:pt x="334" y="638"/>
                  </a:cubicBezTo>
                  <a:cubicBezTo>
                    <a:pt x="333" y="638"/>
                    <a:pt x="333" y="638"/>
                    <a:pt x="333" y="638"/>
                  </a:cubicBezTo>
                  <a:cubicBezTo>
                    <a:pt x="256" y="561"/>
                    <a:pt x="256" y="561"/>
                    <a:pt x="256" y="561"/>
                  </a:cubicBezTo>
                  <a:cubicBezTo>
                    <a:pt x="250" y="554"/>
                    <a:pt x="239" y="554"/>
                    <a:pt x="232" y="561"/>
                  </a:cubicBezTo>
                  <a:cubicBezTo>
                    <a:pt x="228" y="556"/>
                    <a:pt x="228" y="556"/>
                    <a:pt x="228" y="556"/>
                  </a:cubicBezTo>
                  <a:cubicBezTo>
                    <a:pt x="227" y="556"/>
                    <a:pt x="226" y="556"/>
                    <a:pt x="225" y="556"/>
                  </a:cubicBezTo>
                  <a:cubicBezTo>
                    <a:pt x="225" y="556"/>
                    <a:pt x="225" y="556"/>
                    <a:pt x="225" y="556"/>
                  </a:cubicBezTo>
                  <a:cubicBezTo>
                    <a:pt x="185" y="601"/>
                    <a:pt x="185" y="601"/>
                    <a:pt x="185" y="601"/>
                  </a:cubicBezTo>
                  <a:cubicBezTo>
                    <a:pt x="126" y="541"/>
                    <a:pt x="126" y="541"/>
                    <a:pt x="126" y="541"/>
                  </a:cubicBezTo>
                  <a:cubicBezTo>
                    <a:pt x="145" y="523"/>
                    <a:pt x="145" y="523"/>
                    <a:pt x="145" y="523"/>
                  </a:cubicBezTo>
                  <a:cubicBezTo>
                    <a:pt x="145" y="522"/>
                    <a:pt x="145" y="521"/>
                    <a:pt x="145" y="520"/>
                  </a:cubicBezTo>
                  <a:cubicBezTo>
                    <a:pt x="144" y="520"/>
                    <a:pt x="143" y="520"/>
                    <a:pt x="142" y="520"/>
                  </a:cubicBezTo>
                  <a:cubicBezTo>
                    <a:pt x="123" y="539"/>
                    <a:pt x="123" y="539"/>
                    <a:pt x="123" y="53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163" y="387"/>
                    <a:pt x="163" y="387"/>
                    <a:pt x="163" y="387"/>
                  </a:cubicBezTo>
                  <a:cubicBezTo>
                    <a:pt x="203" y="431"/>
                    <a:pt x="203" y="431"/>
                    <a:pt x="203" y="431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74" name="Freeform 18"/>
            <p:cNvSpPr>
              <a:spLocks noEditPoints="1"/>
            </p:cNvSpPr>
            <p:nvPr/>
          </p:nvSpPr>
          <p:spPr bwMode="auto">
            <a:xfrm>
              <a:off x="1068649" y="9809031"/>
              <a:ext cx="875691" cy="877756"/>
            </a:xfrm>
            <a:custGeom>
              <a:avLst/>
              <a:gdLst>
                <a:gd name="T0" fmla="*/ 348 w 564"/>
                <a:gd name="T1" fmla="*/ 1 h 564"/>
                <a:gd name="T2" fmla="*/ 1 w 564"/>
                <a:gd name="T3" fmla="*/ 347 h 564"/>
                <a:gd name="T4" fmla="*/ 1 w 564"/>
                <a:gd name="T5" fmla="*/ 350 h 564"/>
                <a:gd name="T6" fmla="*/ 214 w 564"/>
                <a:gd name="T7" fmla="*/ 563 h 564"/>
                <a:gd name="T8" fmla="*/ 217 w 564"/>
                <a:gd name="T9" fmla="*/ 563 h 564"/>
                <a:gd name="T10" fmla="*/ 564 w 564"/>
                <a:gd name="T11" fmla="*/ 216 h 564"/>
                <a:gd name="T12" fmla="*/ 564 w 564"/>
                <a:gd name="T13" fmla="*/ 214 h 564"/>
                <a:gd name="T14" fmla="*/ 350 w 564"/>
                <a:gd name="T15" fmla="*/ 1 h 564"/>
                <a:gd name="T16" fmla="*/ 348 w 564"/>
                <a:gd name="T17" fmla="*/ 1 h 564"/>
                <a:gd name="T18" fmla="*/ 349 w 564"/>
                <a:gd name="T19" fmla="*/ 4 h 564"/>
                <a:gd name="T20" fmla="*/ 560 w 564"/>
                <a:gd name="T21" fmla="*/ 215 h 564"/>
                <a:gd name="T22" fmla="*/ 215 w 564"/>
                <a:gd name="T23" fmla="*/ 560 h 564"/>
                <a:gd name="T24" fmla="*/ 4 w 564"/>
                <a:gd name="T25" fmla="*/ 349 h 564"/>
                <a:gd name="T26" fmla="*/ 349 w 564"/>
                <a:gd name="T27" fmla="*/ 4 h 5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64" h="564">
                  <a:moveTo>
                    <a:pt x="348" y="1"/>
                  </a:moveTo>
                  <a:cubicBezTo>
                    <a:pt x="1" y="347"/>
                    <a:pt x="1" y="347"/>
                    <a:pt x="1" y="347"/>
                  </a:cubicBezTo>
                  <a:cubicBezTo>
                    <a:pt x="0" y="348"/>
                    <a:pt x="0" y="349"/>
                    <a:pt x="1" y="350"/>
                  </a:cubicBezTo>
                  <a:cubicBezTo>
                    <a:pt x="214" y="563"/>
                    <a:pt x="214" y="563"/>
                    <a:pt x="214" y="563"/>
                  </a:cubicBezTo>
                  <a:cubicBezTo>
                    <a:pt x="215" y="564"/>
                    <a:pt x="216" y="564"/>
                    <a:pt x="217" y="563"/>
                  </a:cubicBezTo>
                  <a:cubicBezTo>
                    <a:pt x="564" y="216"/>
                    <a:pt x="564" y="216"/>
                    <a:pt x="564" y="216"/>
                  </a:cubicBezTo>
                  <a:cubicBezTo>
                    <a:pt x="564" y="216"/>
                    <a:pt x="564" y="215"/>
                    <a:pt x="564" y="214"/>
                  </a:cubicBezTo>
                  <a:cubicBezTo>
                    <a:pt x="350" y="1"/>
                    <a:pt x="350" y="1"/>
                    <a:pt x="350" y="1"/>
                  </a:cubicBezTo>
                  <a:cubicBezTo>
                    <a:pt x="349" y="0"/>
                    <a:pt x="348" y="0"/>
                    <a:pt x="348" y="1"/>
                  </a:cubicBezTo>
                  <a:moveTo>
                    <a:pt x="349" y="4"/>
                  </a:moveTo>
                  <a:cubicBezTo>
                    <a:pt x="560" y="215"/>
                    <a:pt x="560" y="215"/>
                    <a:pt x="560" y="215"/>
                  </a:cubicBezTo>
                  <a:cubicBezTo>
                    <a:pt x="215" y="560"/>
                    <a:pt x="215" y="560"/>
                    <a:pt x="215" y="560"/>
                  </a:cubicBezTo>
                  <a:cubicBezTo>
                    <a:pt x="4" y="349"/>
                    <a:pt x="4" y="349"/>
                    <a:pt x="4" y="349"/>
                  </a:cubicBezTo>
                  <a:cubicBezTo>
                    <a:pt x="349" y="4"/>
                    <a:pt x="349" y="4"/>
                    <a:pt x="349" y="4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75" name="Freeform 19"/>
            <p:cNvSpPr>
              <a:spLocks noEditPoints="1"/>
            </p:cNvSpPr>
            <p:nvPr/>
          </p:nvSpPr>
          <p:spPr bwMode="auto">
            <a:xfrm>
              <a:off x="1054192" y="9795606"/>
              <a:ext cx="904605" cy="904605"/>
            </a:xfrm>
            <a:custGeom>
              <a:avLst/>
              <a:gdLst>
                <a:gd name="T0" fmla="*/ 1 w 582"/>
                <a:gd name="T1" fmla="*/ 359 h 582"/>
                <a:gd name="T2" fmla="*/ 223 w 582"/>
                <a:gd name="T3" fmla="*/ 581 h 582"/>
                <a:gd name="T4" fmla="*/ 226 w 582"/>
                <a:gd name="T5" fmla="*/ 581 h 582"/>
                <a:gd name="T6" fmla="*/ 581 w 582"/>
                <a:gd name="T7" fmla="*/ 226 h 582"/>
                <a:gd name="T8" fmla="*/ 581 w 582"/>
                <a:gd name="T9" fmla="*/ 223 h 582"/>
                <a:gd name="T10" fmla="*/ 359 w 582"/>
                <a:gd name="T11" fmla="*/ 1 h 582"/>
                <a:gd name="T12" fmla="*/ 357 w 582"/>
                <a:gd name="T13" fmla="*/ 1 h 582"/>
                <a:gd name="T14" fmla="*/ 1 w 582"/>
                <a:gd name="T15" fmla="*/ 357 h 582"/>
                <a:gd name="T16" fmla="*/ 1 w 582"/>
                <a:gd name="T17" fmla="*/ 359 h 582"/>
                <a:gd name="T18" fmla="*/ 4 w 582"/>
                <a:gd name="T19" fmla="*/ 358 h 582"/>
                <a:gd name="T20" fmla="*/ 358 w 582"/>
                <a:gd name="T21" fmla="*/ 4 h 582"/>
                <a:gd name="T22" fmla="*/ 578 w 582"/>
                <a:gd name="T23" fmla="*/ 224 h 582"/>
                <a:gd name="T24" fmla="*/ 224 w 582"/>
                <a:gd name="T25" fmla="*/ 578 h 582"/>
                <a:gd name="T26" fmla="*/ 4 w 582"/>
                <a:gd name="T27" fmla="*/ 358 h 5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82" h="582">
                  <a:moveTo>
                    <a:pt x="1" y="359"/>
                  </a:moveTo>
                  <a:cubicBezTo>
                    <a:pt x="223" y="581"/>
                    <a:pt x="223" y="581"/>
                    <a:pt x="223" y="581"/>
                  </a:cubicBezTo>
                  <a:cubicBezTo>
                    <a:pt x="224" y="582"/>
                    <a:pt x="225" y="582"/>
                    <a:pt x="226" y="581"/>
                  </a:cubicBezTo>
                  <a:cubicBezTo>
                    <a:pt x="581" y="226"/>
                    <a:pt x="581" y="226"/>
                    <a:pt x="581" y="226"/>
                  </a:cubicBezTo>
                  <a:cubicBezTo>
                    <a:pt x="582" y="225"/>
                    <a:pt x="582" y="224"/>
                    <a:pt x="581" y="223"/>
                  </a:cubicBezTo>
                  <a:cubicBezTo>
                    <a:pt x="359" y="1"/>
                    <a:pt x="359" y="1"/>
                    <a:pt x="359" y="1"/>
                  </a:cubicBezTo>
                  <a:cubicBezTo>
                    <a:pt x="359" y="0"/>
                    <a:pt x="357" y="0"/>
                    <a:pt x="357" y="1"/>
                  </a:cubicBezTo>
                  <a:cubicBezTo>
                    <a:pt x="1" y="357"/>
                    <a:pt x="1" y="357"/>
                    <a:pt x="1" y="357"/>
                  </a:cubicBezTo>
                  <a:cubicBezTo>
                    <a:pt x="0" y="357"/>
                    <a:pt x="0" y="358"/>
                    <a:pt x="1" y="359"/>
                  </a:cubicBezTo>
                  <a:moveTo>
                    <a:pt x="4" y="358"/>
                  </a:moveTo>
                  <a:cubicBezTo>
                    <a:pt x="358" y="4"/>
                    <a:pt x="358" y="4"/>
                    <a:pt x="358" y="4"/>
                  </a:cubicBezTo>
                  <a:cubicBezTo>
                    <a:pt x="578" y="224"/>
                    <a:pt x="578" y="224"/>
                    <a:pt x="578" y="224"/>
                  </a:cubicBezTo>
                  <a:cubicBezTo>
                    <a:pt x="224" y="578"/>
                    <a:pt x="224" y="578"/>
                    <a:pt x="224" y="578"/>
                  </a:cubicBezTo>
                  <a:cubicBezTo>
                    <a:pt x="4" y="358"/>
                    <a:pt x="4" y="358"/>
                    <a:pt x="4" y="358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76" name="Freeform 20"/>
            <p:cNvSpPr>
              <a:spLocks noEditPoints="1"/>
            </p:cNvSpPr>
            <p:nvPr/>
          </p:nvSpPr>
          <p:spPr bwMode="auto">
            <a:xfrm>
              <a:off x="3138088" y="9978386"/>
              <a:ext cx="52665" cy="53698"/>
            </a:xfrm>
            <a:custGeom>
              <a:avLst/>
              <a:gdLst>
                <a:gd name="T0" fmla="*/ 24 w 34"/>
                <a:gd name="T1" fmla="*/ 25 h 34"/>
                <a:gd name="T2" fmla="*/ 29 w 34"/>
                <a:gd name="T3" fmla="*/ 5 h 34"/>
                <a:gd name="T4" fmla="*/ 9 w 34"/>
                <a:gd name="T5" fmla="*/ 10 h 34"/>
                <a:gd name="T6" fmla="*/ 5 w 34"/>
                <a:gd name="T7" fmla="*/ 29 h 34"/>
                <a:gd name="T8" fmla="*/ 24 w 34"/>
                <a:gd name="T9" fmla="*/ 25 h 34"/>
                <a:gd name="T10" fmla="*/ 8 w 34"/>
                <a:gd name="T11" fmla="*/ 27 h 34"/>
                <a:gd name="T12" fmla="*/ 12 w 34"/>
                <a:gd name="T13" fmla="*/ 13 h 34"/>
                <a:gd name="T14" fmla="*/ 26 w 34"/>
                <a:gd name="T15" fmla="*/ 8 h 34"/>
                <a:gd name="T16" fmla="*/ 22 w 34"/>
                <a:gd name="T17" fmla="*/ 22 h 34"/>
                <a:gd name="T18" fmla="*/ 13 w 34"/>
                <a:gd name="T19" fmla="*/ 28 h 34"/>
                <a:gd name="T20" fmla="*/ 8 w 34"/>
                <a:gd name="T21" fmla="*/ 27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4" h="34">
                  <a:moveTo>
                    <a:pt x="24" y="25"/>
                  </a:moveTo>
                  <a:cubicBezTo>
                    <a:pt x="32" y="17"/>
                    <a:pt x="34" y="10"/>
                    <a:pt x="29" y="5"/>
                  </a:cubicBezTo>
                  <a:cubicBezTo>
                    <a:pt x="24" y="0"/>
                    <a:pt x="17" y="2"/>
                    <a:pt x="9" y="10"/>
                  </a:cubicBezTo>
                  <a:cubicBezTo>
                    <a:pt x="2" y="18"/>
                    <a:pt x="0" y="24"/>
                    <a:pt x="5" y="29"/>
                  </a:cubicBezTo>
                  <a:cubicBezTo>
                    <a:pt x="10" y="34"/>
                    <a:pt x="17" y="32"/>
                    <a:pt x="24" y="25"/>
                  </a:cubicBezTo>
                  <a:close/>
                  <a:moveTo>
                    <a:pt x="8" y="27"/>
                  </a:moveTo>
                  <a:cubicBezTo>
                    <a:pt x="4" y="24"/>
                    <a:pt x="6" y="19"/>
                    <a:pt x="12" y="13"/>
                  </a:cubicBezTo>
                  <a:cubicBezTo>
                    <a:pt x="19" y="6"/>
                    <a:pt x="23" y="5"/>
                    <a:pt x="26" y="8"/>
                  </a:cubicBezTo>
                  <a:cubicBezTo>
                    <a:pt x="29" y="11"/>
                    <a:pt x="28" y="16"/>
                    <a:pt x="22" y="22"/>
                  </a:cubicBezTo>
                  <a:cubicBezTo>
                    <a:pt x="18" y="25"/>
                    <a:pt x="15" y="27"/>
                    <a:pt x="13" y="28"/>
                  </a:cubicBezTo>
                  <a:cubicBezTo>
                    <a:pt x="11" y="29"/>
                    <a:pt x="9" y="28"/>
                    <a:pt x="8" y="2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77" name="Freeform 21"/>
            <p:cNvSpPr>
              <a:spLocks/>
            </p:cNvSpPr>
            <p:nvPr/>
          </p:nvSpPr>
          <p:spPr bwMode="auto">
            <a:xfrm>
              <a:off x="3153578" y="9964961"/>
              <a:ext cx="9294" cy="9294"/>
            </a:xfrm>
            <a:custGeom>
              <a:avLst/>
              <a:gdLst>
                <a:gd name="T0" fmla="*/ 5 w 9"/>
                <a:gd name="T1" fmla="*/ 9 h 9"/>
                <a:gd name="T2" fmla="*/ 9 w 9"/>
                <a:gd name="T3" fmla="*/ 4 h 9"/>
                <a:gd name="T4" fmla="*/ 5 w 9"/>
                <a:gd name="T5" fmla="*/ 0 h 9"/>
                <a:gd name="T6" fmla="*/ 0 w 9"/>
                <a:gd name="T7" fmla="*/ 4 h 9"/>
                <a:gd name="T8" fmla="*/ 5 w 9"/>
                <a:gd name="T9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9">
                  <a:moveTo>
                    <a:pt x="5" y="9"/>
                  </a:moveTo>
                  <a:lnTo>
                    <a:pt x="9" y="4"/>
                  </a:lnTo>
                  <a:lnTo>
                    <a:pt x="5" y="0"/>
                  </a:lnTo>
                  <a:lnTo>
                    <a:pt x="0" y="4"/>
                  </a:lnTo>
                  <a:lnTo>
                    <a:pt x="5" y="9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78" name="Freeform 22"/>
            <p:cNvSpPr>
              <a:spLocks noEditPoints="1"/>
            </p:cNvSpPr>
            <p:nvPr/>
          </p:nvSpPr>
          <p:spPr bwMode="auto">
            <a:xfrm>
              <a:off x="3099880" y="9940178"/>
              <a:ext cx="46469" cy="46469"/>
            </a:xfrm>
            <a:custGeom>
              <a:avLst/>
              <a:gdLst>
                <a:gd name="T0" fmla="*/ 16 w 30"/>
                <a:gd name="T1" fmla="*/ 28 h 30"/>
                <a:gd name="T2" fmla="*/ 17 w 30"/>
                <a:gd name="T3" fmla="*/ 20 h 30"/>
                <a:gd name="T4" fmla="*/ 27 w 30"/>
                <a:gd name="T5" fmla="*/ 18 h 30"/>
                <a:gd name="T6" fmla="*/ 30 w 30"/>
                <a:gd name="T7" fmla="*/ 14 h 30"/>
                <a:gd name="T8" fmla="*/ 30 w 30"/>
                <a:gd name="T9" fmla="*/ 8 h 30"/>
                <a:gd name="T10" fmla="*/ 27 w 30"/>
                <a:gd name="T11" fmla="*/ 4 h 30"/>
                <a:gd name="T12" fmla="*/ 19 w 30"/>
                <a:gd name="T13" fmla="*/ 0 h 30"/>
                <a:gd name="T14" fmla="*/ 12 w 30"/>
                <a:gd name="T15" fmla="*/ 3 h 30"/>
                <a:gd name="T16" fmla="*/ 11 w 30"/>
                <a:gd name="T17" fmla="*/ 13 h 30"/>
                <a:gd name="T18" fmla="*/ 3 w 30"/>
                <a:gd name="T19" fmla="*/ 14 h 30"/>
                <a:gd name="T20" fmla="*/ 0 w 30"/>
                <a:gd name="T21" fmla="*/ 21 h 30"/>
                <a:gd name="T22" fmla="*/ 3 w 30"/>
                <a:gd name="T23" fmla="*/ 27 h 30"/>
                <a:gd name="T24" fmla="*/ 10 w 30"/>
                <a:gd name="T25" fmla="*/ 30 h 30"/>
                <a:gd name="T26" fmla="*/ 16 w 30"/>
                <a:gd name="T27" fmla="*/ 28 h 30"/>
                <a:gd name="T28" fmla="*/ 13 w 30"/>
                <a:gd name="T29" fmla="*/ 11 h 30"/>
                <a:gd name="T30" fmla="*/ 15 w 30"/>
                <a:gd name="T31" fmla="*/ 6 h 30"/>
                <a:gd name="T32" fmla="*/ 20 w 30"/>
                <a:gd name="T33" fmla="*/ 4 h 30"/>
                <a:gd name="T34" fmla="*/ 24 w 30"/>
                <a:gd name="T35" fmla="*/ 6 h 30"/>
                <a:gd name="T36" fmla="*/ 27 w 30"/>
                <a:gd name="T37" fmla="*/ 10 h 30"/>
                <a:gd name="T38" fmla="*/ 24 w 30"/>
                <a:gd name="T39" fmla="*/ 15 h 30"/>
                <a:gd name="T40" fmla="*/ 19 w 30"/>
                <a:gd name="T41" fmla="*/ 17 h 30"/>
                <a:gd name="T42" fmla="*/ 15 w 30"/>
                <a:gd name="T43" fmla="*/ 15 h 30"/>
                <a:gd name="T44" fmla="*/ 13 w 30"/>
                <a:gd name="T45" fmla="*/ 11 h 30"/>
                <a:gd name="T46" fmla="*/ 4 w 30"/>
                <a:gd name="T47" fmla="*/ 21 h 30"/>
                <a:gd name="T48" fmla="*/ 5 w 30"/>
                <a:gd name="T49" fmla="*/ 17 h 30"/>
                <a:gd name="T50" fmla="*/ 9 w 30"/>
                <a:gd name="T51" fmla="*/ 16 h 30"/>
                <a:gd name="T52" fmla="*/ 13 w 30"/>
                <a:gd name="T53" fmla="*/ 17 h 30"/>
                <a:gd name="T54" fmla="*/ 15 w 30"/>
                <a:gd name="T55" fmla="*/ 21 h 30"/>
                <a:gd name="T56" fmla="*/ 13 w 30"/>
                <a:gd name="T57" fmla="*/ 25 h 30"/>
                <a:gd name="T58" fmla="*/ 9 w 30"/>
                <a:gd name="T59" fmla="*/ 26 h 30"/>
                <a:gd name="T60" fmla="*/ 6 w 30"/>
                <a:gd name="T61" fmla="*/ 25 h 30"/>
                <a:gd name="T62" fmla="*/ 4 w 30"/>
                <a:gd name="T63" fmla="*/ 21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0" h="30">
                  <a:moveTo>
                    <a:pt x="16" y="28"/>
                  </a:moveTo>
                  <a:cubicBezTo>
                    <a:pt x="18" y="26"/>
                    <a:pt x="19" y="23"/>
                    <a:pt x="17" y="20"/>
                  </a:cubicBezTo>
                  <a:cubicBezTo>
                    <a:pt x="21" y="22"/>
                    <a:pt x="24" y="21"/>
                    <a:pt x="27" y="18"/>
                  </a:cubicBezTo>
                  <a:cubicBezTo>
                    <a:pt x="29" y="17"/>
                    <a:pt x="30" y="15"/>
                    <a:pt x="30" y="14"/>
                  </a:cubicBezTo>
                  <a:cubicBezTo>
                    <a:pt x="30" y="12"/>
                    <a:pt x="30" y="10"/>
                    <a:pt x="30" y="8"/>
                  </a:cubicBezTo>
                  <a:cubicBezTo>
                    <a:pt x="29" y="7"/>
                    <a:pt x="28" y="5"/>
                    <a:pt x="27" y="4"/>
                  </a:cubicBezTo>
                  <a:cubicBezTo>
                    <a:pt x="25" y="1"/>
                    <a:pt x="22" y="0"/>
                    <a:pt x="19" y="0"/>
                  </a:cubicBezTo>
                  <a:cubicBezTo>
                    <a:pt x="17" y="0"/>
                    <a:pt x="14" y="1"/>
                    <a:pt x="12" y="3"/>
                  </a:cubicBezTo>
                  <a:cubicBezTo>
                    <a:pt x="9" y="6"/>
                    <a:pt x="9" y="9"/>
                    <a:pt x="11" y="13"/>
                  </a:cubicBezTo>
                  <a:cubicBezTo>
                    <a:pt x="8" y="12"/>
                    <a:pt x="5" y="12"/>
                    <a:pt x="3" y="14"/>
                  </a:cubicBezTo>
                  <a:cubicBezTo>
                    <a:pt x="1" y="16"/>
                    <a:pt x="0" y="19"/>
                    <a:pt x="0" y="21"/>
                  </a:cubicBezTo>
                  <a:cubicBezTo>
                    <a:pt x="1" y="23"/>
                    <a:pt x="2" y="25"/>
                    <a:pt x="3" y="27"/>
                  </a:cubicBezTo>
                  <a:cubicBezTo>
                    <a:pt x="5" y="29"/>
                    <a:pt x="7" y="30"/>
                    <a:pt x="10" y="30"/>
                  </a:cubicBezTo>
                  <a:cubicBezTo>
                    <a:pt x="12" y="30"/>
                    <a:pt x="14" y="30"/>
                    <a:pt x="16" y="28"/>
                  </a:cubicBezTo>
                  <a:close/>
                  <a:moveTo>
                    <a:pt x="13" y="11"/>
                  </a:moveTo>
                  <a:cubicBezTo>
                    <a:pt x="13" y="9"/>
                    <a:pt x="14" y="7"/>
                    <a:pt x="15" y="6"/>
                  </a:cubicBezTo>
                  <a:cubicBezTo>
                    <a:pt x="17" y="4"/>
                    <a:pt x="18" y="4"/>
                    <a:pt x="20" y="4"/>
                  </a:cubicBezTo>
                  <a:cubicBezTo>
                    <a:pt x="22" y="4"/>
                    <a:pt x="23" y="5"/>
                    <a:pt x="24" y="6"/>
                  </a:cubicBezTo>
                  <a:cubicBezTo>
                    <a:pt x="26" y="7"/>
                    <a:pt x="26" y="9"/>
                    <a:pt x="27" y="10"/>
                  </a:cubicBezTo>
                  <a:cubicBezTo>
                    <a:pt x="27" y="12"/>
                    <a:pt x="26" y="14"/>
                    <a:pt x="24" y="15"/>
                  </a:cubicBezTo>
                  <a:cubicBezTo>
                    <a:pt x="23" y="17"/>
                    <a:pt x="21" y="17"/>
                    <a:pt x="19" y="17"/>
                  </a:cubicBezTo>
                  <a:cubicBezTo>
                    <a:pt x="18" y="17"/>
                    <a:pt x="16" y="16"/>
                    <a:pt x="15" y="15"/>
                  </a:cubicBezTo>
                  <a:cubicBezTo>
                    <a:pt x="14" y="14"/>
                    <a:pt x="13" y="12"/>
                    <a:pt x="13" y="11"/>
                  </a:cubicBezTo>
                  <a:close/>
                  <a:moveTo>
                    <a:pt x="4" y="21"/>
                  </a:moveTo>
                  <a:cubicBezTo>
                    <a:pt x="4" y="20"/>
                    <a:pt x="4" y="18"/>
                    <a:pt x="5" y="17"/>
                  </a:cubicBezTo>
                  <a:cubicBezTo>
                    <a:pt x="7" y="16"/>
                    <a:pt x="8" y="16"/>
                    <a:pt x="9" y="16"/>
                  </a:cubicBezTo>
                  <a:cubicBezTo>
                    <a:pt x="11" y="16"/>
                    <a:pt x="12" y="17"/>
                    <a:pt x="13" y="17"/>
                  </a:cubicBezTo>
                  <a:cubicBezTo>
                    <a:pt x="14" y="19"/>
                    <a:pt x="14" y="20"/>
                    <a:pt x="15" y="21"/>
                  </a:cubicBezTo>
                  <a:cubicBezTo>
                    <a:pt x="15" y="23"/>
                    <a:pt x="14" y="24"/>
                    <a:pt x="13" y="25"/>
                  </a:cubicBezTo>
                  <a:cubicBezTo>
                    <a:pt x="12" y="26"/>
                    <a:pt x="11" y="26"/>
                    <a:pt x="9" y="26"/>
                  </a:cubicBezTo>
                  <a:cubicBezTo>
                    <a:pt x="8" y="26"/>
                    <a:pt x="7" y="26"/>
                    <a:pt x="6" y="25"/>
                  </a:cubicBezTo>
                  <a:cubicBezTo>
                    <a:pt x="5" y="24"/>
                    <a:pt x="4" y="23"/>
                    <a:pt x="4" y="2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79" name="Freeform 23"/>
            <p:cNvSpPr>
              <a:spLocks noEditPoints="1"/>
            </p:cNvSpPr>
            <p:nvPr/>
          </p:nvSpPr>
          <p:spPr bwMode="auto">
            <a:xfrm>
              <a:off x="3067868" y="9910231"/>
              <a:ext cx="53698" cy="51633"/>
            </a:xfrm>
            <a:custGeom>
              <a:avLst/>
              <a:gdLst>
                <a:gd name="T0" fmla="*/ 25 w 34"/>
                <a:gd name="T1" fmla="*/ 24 h 33"/>
                <a:gd name="T2" fmla="*/ 29 w 34"/>
                <a:gd name="T3" fmla="*/ 5 h 33"/>
                <a:gd name="T4" fmla="*/ 10 w 34"/>
                <a:gd name="T5" fmla="*/ 9 h 33"/>
                <a:gd name="T6" fmla="*/ 5 w 34"/>
                <a:gd name="T7" fmla="*/ 28 h 33"/>
                <a:gd name="T8" fmla="*/ 25 w 34"/>
                <a:gd name="T9" fmla="*/ 24 h 33"/>
                <a:gd name="T10" fmla="*/ 8 w 34"/>
                <a:gd name="T11" fmla="*/ 26 h 33"/>
                <a:gd name="T12" fmla="*/ 13 w 34"/>
                <a:gd name="T13" fmla="*/ 12 h 33"/>
                <a:gd name="T14" fmla="*/ 27 w 34"/>
                <a:gd name="T15" fmla="*/ 7 h 33"/>
                <a:gd name="T16" fmla="*/ 22 w 34"/>
                <a:gd name="T17" fmla="*/ 21 h 33"/>
                <a:gd name="T18" fmla="*/ 13 w 34"/>
                <a:gd name="T19" fmla="*/ 27 h 33"/>
                <a:gd name="T20" fmla="*/ 8 w 34"/>
                <a:gd name="T21" fmla="*/ 26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4" h="33">
                  <a:moveTo>
                    <a:pt x="25" y="24"/>
                  </a:moveTo>
                  <a:cubicBezTo>
                    <a:pt x="32" y="16"/>
                    <a:pt x="34" y="10"/>
                    <a:pt x="29" y="5"/>
                  </a:cubicBezTo>
                  <a:cubicBezTo>
                    <a:pt x="24" y="0"/>
                    <a:pt x="18" y="1"/>
                    <a:pt x="10" y="9"/>
                  </a:cubicBezTo>
                  <a:cubicBezTo>
                    <a:pt x="2" y="17"/>
                    <a:pt x="0" y="23"/>
                    <a:pt x="5" y="28"/>
                  </a:cubicBezTo>
                  <a:cubicBezTo>
                    <a:pt x="10" y="33"/>
                    <a:pt x="17" y="32"/>
                    <a:pt x="25" y="24"/>
                  </a:cubicBezTo>
                  <a:close/>
                  <a:moveTo>
                    <a:pt x="8" y="26"/>
                  </a:moveTo>
                  <a:cubicBezTo>
                    <a:pt x="5" y="23"/>
                    <a:pt x="6" y="18"/>
                    <a:pt x="13" y="12"/>
                  </a:cubicBezTo>
                  <a:cubicBezTo>
                    <a:pt x="19" y="6"/>
                    <a:pt x="24" y="4"/>
                    <a:pt x="27" y="7"/>
                  </a:cubicBezTo>
                  <a:cubicBezTo>
                    <a:pt x="30" y="10"/>
                    <a:pt x="28" y="15"/>
                    <a:pt x="22" y="21"/>
                  </a:cubicBezTo>
                  <a:cubicBezTo>
                    <a:pt x="18" y="24"/>
                    <a:pt x="16" y="27"/>
                    <a:pt x="13" y="27"/>
                  </a:cubicBezTo>
                  <a:cubicBezTo>
                    <a:pt x="11" y="28"/>
                    <a:pt x="9" y="27"/>
                    <a:pt x="8" y="2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80" name="Freeform 24"/>
            <p:cNvSpPr>
              <a:spLocks/>
            </p:cNvSpPr>
            <p:nvPr/>
          </p:nvSpPr>
          <p:spPr bwMode="auto">
            <a:xfrm>
              <a:off x="40126" y="10489550"/>
              <a:ext cx="9294" cy="9294"/>
            </a:xfrm>
            <a:custGeom>
              <a:avLst/>
              <a:gdLst>
                <a:gd name="T0" fmla="*/ 4 w 9"/>
                <a:gd name="T1" fmla="*/ 9 h 9"/>
                <a:gd name="T2" fmla="*/ 9 w 9"/>
                <a:gd name="T3" fmla="*/ 4 h 9"/>
                <a:gd name="T4" fmla="*/ 4 w 9"/>
                <a:gd name="T5" fmla="*/ 0 h 9"/>
                <a:gd name="T6" fmla="*/ 0 w 9"/>
                <a:gd name="T7" fmla="*/ 4 h 9"/>
                <a:gd name="T8" fmla="*/ 4 w 9"/>
                <a:gd name="T9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9">
                  <a:moveTo>
                    <a:pt x="4" y="9"/>
                  </a:moveTo>
                  <a:lnTo>
                    <a:pt x="9" y="4"/>
                  </a:lnTo>
                  <a:lnTo>
                    <a:pt x="4" y="0"/>
                  </a:lnTo>
                  <a:lnTo>
                    <a:pt x="0" y="4"/>
                  </a:lnTo>
                  <a:lnTo>
                    <a:pt x="4" y="9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81" name="Freeform 25"/>
            <p:cNvSpPr>
              <a:spLocks noEditPoints="1"/>
            </p:cNvSpPr>
            <p:nvPr/>
          </p:nvSpPr>
          <p:spPr bwMode="auto">
            <a:xfrm>
              <a:off x="1964993" y="9133675"/>
              <a:ext cx="52665" cy="53698"/>
            </a:xfrm>
            <a:custGeom>
              <a:avLst/>
              <a:gdLst>
                <a:gd name="T0" fmla="*/ 29 w 34"/>
                <a:gd name="T1" fmla="*/ 29 h 34"/>
                <a:gd name="T2" fmla="*/ 25 w 34"/>
                <a:gd name="T3" fmla="*/ 9 h 34"/>
                <a:gd name="T4" fmla="*/ 5 w 34"/>
                <a:gd name="T5" fmla="*/ 5 h 34"/>
                <a:gd name="T6" fmla="*/ 10 w 34"/>
                <a:gd name="T7" fmla="*/ 24 h 34"/>
                <a:gd name="T8" fmla="*/ 29 w 34"/>
                <a:gd name="T9" fmla="*/ 29 h 34"/>
                <a:gd name="T10" fmla="*/ 6 w 34"/>
                <a:gd name="T11" fmla="*/ 13 h 34"/>
                <a:gd name="T12" fmla="*/ 8 w 34"/>
                <a:gd name="T13" fmla="*/ 8 h 34"/>
                <a:gd name="T14" fmla="*/ 22 w 34"/>
                <a:gd name="T15" fmla="*/ 12 h 34"/>
                <a:gd name="T16" fmla="*/ 26 w 34"/>
                <a:gd name="T17" fmla="*/ 26 h 34"/>
                <a:gd name="T18" fmla="*/ 12 w 34"/>
                <a:gd name="T19" fmla="*/ 22 h 34"/>
                <a:gd name="T20" fmla="*/ 6 w 34"/>
                <a:gd name="T21" fmla="*/ 13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4" h="34">
                  <a:moveTo>
                    <a:pt x="29" y="29"/>
                  </a:moveTo>
                  <a:cubicBezTo>
                    <a:pt x="34" y="24"/>
                    <a:pt x="32" y="17"/>
                    <a:pt x="25" y="9"/>
                  </a:cubicBezTo>
                  <a:cubicBezTo>
                    <a:pt x="17" y="2"/>
                    <a:pt x="10" y="0"/>
                    <a:pt x="5" y="5"/>
                  </a:cubicBezTo>
                  <a:cubicBezTo>
                    <a:pt x="0" y="10"/>
                    <a:pt x="2" y="17"/>
                    <a:pt x="10" y="24"/>
                  </a:cubicBezTo>
                  <a:cubicBezTo>
                    <a:pt x="17" y="32"/>
                    <a:pt x="24" y="34"/>
                    <a:pt x="29" y="29"/>
                  </a:cubicBezTo>
                  <a:close/>
                  <a:moveTo>
                    <a:pt x="6" y="13"/>
                  </a:moveTo>
                  <a:cubicBezTo>
                    <a:pt x="6" y="11"/>
                    <a:pt x="6" y="9"/>
                    <a:pt x="8" y="8"/>
                  </a:cubicBezTo>
                  <a:cubicBezTo>
                    <a:pt x="11" y="4"/>
                    <a:pt x="15" y="6"/>
                    <a:pt x="22" y="12"/>
                  </a:cubicBezTo>
                  <a:cubicBezTo>
                    <a:pt x="28" y="19"/>
                    <a:pt x="30" y="23"/>
                    <a:pt x="26" y="26"/>
                  </a:cubicBezTo>
                  <a:cubicBezTo>
                    <a:pt x="23" y="29"/>
                    <a:pt x="19" y="28"/>
                    <a:pt x="12" y="22"/>
                  </a:cubicBezTo>
                  <a:cubicBezTo>
                    <a:pt x="9" y="18"/>
                    <a:pt x="7" y="15"/>
                    <a:pt x="6" y="1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82" name="Freeform 26"/>
            <p:cNvSpPr>
              <a:spLocks/>
            </p:cNvSpPr>
            <p:nvPr/>
          </p:nvSpPr>
          <p:spPr bwMode="auto">
            <a:xfrm>
              <a:off x="2007332" y="9095467"/>
              <a:ext cx="55763" cy="52665"/>
            </a:xfrm>
            <a:custGeom>
              <a:avLst/>
              <a:gdLst>
                <a:gd name="T0" fmla="*/ 21 w 36"/>
                <a:gd name="T1" fmla="*/ 23 h 34"/>
                <a:gd name="T2" fmla="*/ 22 w 36"/>
                <a:gd name="T3" fmla="*/ 19 h 34"/>
                <a:gd name="T4" fmla="*/ 21 w 36"/>
                <a:gd name="T5" fmla="*/ 7 h 34"/>
                <a:gd name="T6" fmla="*/ 19 w 36"/>
                <a:gd name="T7" fmla="*/ 2 h 34"/>
                <a:gd name="T8" fmla="*/ 12 w 36"/>
                <a:gd name="T9" fmla="*/ 0 h 34"/>
                <a:gd name="T10" fmla="*/ 5 w 36"/>
                <a:gd name="T11" fmla="*/ 3 h 34"/>
                <a:gd name="T12" fmla="*/ 4 w 36"/>
                <a:gd name="T13" fmla="*/ 17 h 34"/>
                <a:gd name="T14" fmla="*/ 8 w 36"/>
                <a:gd name="T15" fmla="*/ 15 h 34"/>
                <a:gd name="T16" fmla="*/ 5 w 36"/>
                <a:gd name="T17" fmla="*/ 10 h 34"/>
                <a:gd name="T18" fmla="*/ 7 w 36"/>
                <a:gd name="T19" fmla="*/ 6 h 34"/>
                <a:gd name="T20" fmla="*/ 11 w 36"/>
                <a:gd name="T21" fmla="*/ 4 h 34"/>
                <a:gd name="T22" fmla="*/ 16 w 36"/>
                <a:gd name="T23" fmla="*/ 5 h 34"/>
                <a:gd name="T24" fmla="*/ 18 w 36"/>
                <a:gd name="T25" fmla="*/ 10 h 34"/>
                <a:gd name="T26" fmla="*/ 18 w 36"/>
                <a:gd name="T27" fmla="*/ 20 h 34"/>
                <a:gd name="T28" fmla="*/ 20 w 36"/>
                <a:gd name="T29" fmla="*/ 34 h 34"/>
                <a:gd name="T30" fmla="*/ 36 w 36"/>
                <a:gd name="T31" fmla="*/ 19 h 34"/>
                <a:gd name="T32" fmla="*/ 33 w 36"/>
                <a:gd name="T33" fmla="*/ 16 h 34"/>
                <a:gd name="T34" fmla="*/ 22 w 36"/>
                <a:gd name="T35" fmla="*/ 28 h 34"/>
                <a:gd name="T36" fmla="*/ 21 w 36"/>
                <a:gd name="T37" fmla="*/ 23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6" h="34">
                  <a:moveTo>
                    <a:pt x="21" y="23"/>
                  </a:moveTo>
                  <a:cubicBezTo>
                    <a:pt x="22" y="19"/>
                    <a:pt x="22" y="19"/>
                    <a:pt x="22" y="19"/>
                  </a:cubicBezTo>
                  <a:cubicBezTo>
                    <a:pt x="22" y="13"/>
                    <a:pt x="22" y="9"/>
                    <a:pt x="21" y="7"/>
                  </a:cubicBezTo>
                  <a:cubicBezTo>
                    <a:pt x="21" y="5"/>
                    <a:pt x="20" y="4"/>
                    <a:pt x="19" y="2"/>
                  </a:cubicBezTo>
                  <a:cubicBezTo>
                    <a:pt x="17" y="1"/>
                    <a:pt x="15" y="0"/>
                    <a:pt x="12" y="0"/>
                  </a:cubicBezTo>
                  <a:cubicBezTo>
                    <a:pt x="10" y="0"/>
                    <a:pt x="7" y="1"/>
                    <a:pt x="5" y="3"/>
                  </a:cubicBezTo>
                  <a:cubicBezTo>
                    <a:pt x="1" y="8"/>
                    <a:pt x="0" y="12"/>
                    <a:pt x="4" y="17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6" y="13"/>
                    <a:pt x="6" y="12"/>
                    <a:pt x="5" y="10"/>
                  </a:cubicBezTo>
                  <a:cubicBezTo>
                    <a:pt x="5" y="9"/>
                    <a:pt x="6" y="7"/>
                    <a:pt x="7" y="6"/>
                  </a:cubicBezTo>
                  <a:cubicBezTo>
                    <a:pt x="9" y="5"/>
                    <a:pt x="10" y="4"/>
                    <a:pt x="11" y="4"/>
                  </a:cubicBezTo>
                  <a:cubicBezTo>
                    <a:pt x="13" y="3"/>
                    <a:pt x="14" y="4"/>
                    <a:pt x="16" y="5"/>
                  </a:cubicBezTo>
                  <a:cubicBezTo>
                    <a:pt x="17" y="6"/>
                    <a:pt x="17" y="8"/>
                    <a:pt x="18" y="10"/>
                  </a:cubicBezTo>
                  <a:cubicBezTo>
                    <a:pt x="18" y="12"/>
                    <a:pt x="18" y="15"/>
                    <a:pt x="18" y="20"/>
                  </a:cubicBezTo>
                  <a:cubicBezTo>
                    <a:pt x="17" y="27"/>
                    <a:pt x="18" y="32"/>
                    <a:pt x="20" y="34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3" y="16"/>
                    <a:pt x="33" y="16"/>
                    <a:pt x="33" y="16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1" y="26"/>
                    <a:pt x="21" y="25"/>
                    <a:pt x="21" y="2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83" name="Freeform 27"/>
            <p:cNvSpPr>
              <a:spLocks/>
            </p:cNvSpPr>
            <p:nvPr/>
          </p:nvSpPr>
          <p:spPr bwMode="auto">
            <a:xfrm>
              <a:off x="592596" y="8622511"/>
              <a:ext cx="9294" cy="10327"/>
            </a:xfrm>
            <a:custGeom>
              <a:avLst/>
              <a:gdLst>
                <a:gd name="T0" fmla="*/ 9 w 9"/>
                <a:gd name="T1" fmla="*/ 4 h 10"/>
                <a:gd name="T2" fmla="*/ 5 w 9"/>
                <a:gd name="T3" fmla="*/ 0 h 10"/>
                <a:gd name="T4" fmla="*/ 0 w 9"/>
                <a:gd name="T5" fmla="*/ 4 h 10"/>
                <a:gd name="T6" fmla="*/ 5 w 9"/>
                <a:gd name="T7" fmla="*/ 10 h 10"/>
                <a:gd name="T8" fmla="*/ 9 w 9"/>
                <a:gd name="T9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0">
                  <a:moveTo>
                    <a:pt x="9" y="4"/>
                  </a:moveTo>
                  <a:lnTo>
                    <a:pt x="5" y="0"/>
                  </a:lnTo>
                  <a:lnTo>
                    <a:pt x="0" y="4"/>
                  </a:lnTo>
                  <a:lnTo>
                    <a:pt x="5" y="10"/>
                  </a:lnTo>
                  <a:lnTo>
                    <a:pt x="9" y="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84" name="Freeform 28"/>
            <p:cNvSpPr>
              <a:spLocks noEditPoints="1"/>
            </p:cNvSpPr>
            <p:nvPr/>
          </p:nvSpPr>
          <p:spPr bwMode="auto">
            <a:xfrm>
              <a:off x="588465" y="8565715"/>
              <a:ext cx="38208" cy="48535"/>
            </a:xfrm>
            <a:custGeom>
              <a:avLst/>
              <a:gdLst>
                <a:gd name="T0" fmla="*/ 37 w 37"/>
                <a:gd name="T1" fmla="*/ 35 h 47"/>
                <a:gd name="T2" fmla="*/ 30 w 37"/>
                <a:gd name="T3" fmla="*/ 28 h 47"/>
                <a:gd name="T4" fmla="*/ 34 w 37"/>
                <a:gd name="T5" fmla="*/ 23 h 47"/>
                <a:gd name="T6" fmla="*/ 30 w 37"/>
                <a:gd name="T7" fmla="*/ 19 h 47"/>
                <a:gd name="T8" fmla="*/ 25 w 37"/>
                <a:gd name="T9" fmla="*/ 23 h 47"/>
                <a:gd name="T10" fmla="*/ 3 w 37"/>
                <a:gd name="T11" fmla="*/ 0 h 47"/>
                <a:gd name="T12" fmla="*/ 0 w 37"/>
                <a:gd name="T13" fmla="*/ 5 h 47"/>
                <a:gd name="T14" fmla="*/ 7 w 37"/>
                <a:gd name="T15" fmla="*/ 43 h 47"/>
                <a:gd name="T16" fmla="*/ 10 w 37"/>
                <a:gd name="T17" fmla="*/ 47 h 47"/>
                <a:gd name="T18" fmla="*/ 25 w 37"/>
                <a:gd name="T19" fmla="*/ 32 h 47"/>
                <a:gd name="T20" fmla="*/ 34 w 37"/>
                <a:gd name="T21" fmla="*/ 40 h 47"/>
                <a:gd name="T22" fmla="*/ 37 w 37"/>
                <a:gd name="T23" fmla="*/ 35 h 47"/>
                <a:gd name="T24" fmla="*/ 10 w 37"/>
                <a:gd name="T25" fmla="*/ 38 h 47"/>
                <a:gd name="T26" fmla="*/ 6 w 37"/>
                <a:gd name="T27" fmla="*/ 12 h 47"/>
                <a:gd name="T28" fmla="*/ 21 w 37"/>
                <a:gd name="T29" fmla="*/ 28 h 47"/>
                <a:gd name="T30" fmla="*/ 10 w 37"/>
                <a:gd name="T31" fmla="*/ 38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7" h="47">
                  <a:moveTo>
                    <a:pt x="37" y="35"/>
                  </a:moveTo>
                  <a:lnTo>
                    <a:pt x="30" y="28"/>
                  </a:lnTo>
                  <a:lnTo>
                    <a:pt x="34" y="23"/>
                  </a:lnTo>
                  <a:lnTo>
                    <a:pt x="30" y="19"/>
                  </a:lnTo>
                  <a:lnTo>
                    <a:pt x="25" y="23"/>
                  </a:lnTo>
                  <a:lnTo>
                    <a:pt x="3" y="0"/>
                  </a:lnTo>
                  <a:lnTo>
                    <a:pt x="0" y="5"/>
                  </a:lnTo>
                  <a:lnTo>
                    <a:pt x="7" y="43"/>
                  </a:lnTo>
                  <a:lnTo>
                    <a:pt x="10" y="47"/>
                  </a:lnTo>
                  <a:lnTo>
                    <a:pt x="25" y="32"/>
                  </a:lnTo>
                  <a:lnTo>
                    <a:pt x="34" y="40"/>
                  </a:lnTo>
                  <a:lnTo>
                    <a:pt x="37" y="35"/>
                  </a:lnTo>
                  <a:close/>
                  <a:moveTo>
                    <a:pt x="10" y="38"/>
                  </a:moveTo>
                  <a:lnTo>
                    <a:pt x="6" y="12"/>
                  </a:lnTo>
                  <a:lnTo>
                    <a:pt x="21" y="28"/>
                  </a:lnTo>
                  <a:lnTo>
                    <a:pt x="10" y="38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85" name="Freeform 29"/>
            <p:cNvSpPr>
              <a:spLocks noEditPoints="1"/>
            </p:cNvSpPr>
            <p:nvPr/>
          </p:nvSpPr>
          <p:spPr bwMode="auto">
            <a:xfrm>
              <a:off x="604988" y="8537834"/>
              <a:ext cx="51633" cy="51633"/>
            </a:xfrm>
            <a:custGeom>
              <a:avLst/>
              <a:gdLst>
                <a:gd name="T0" fmla="*/ 28 w 33"/>
                <a:gd name="T1" fmla="*/ 28 h 33"/>
                <a:gd name="T2" fmla="*/ 24 w 33"/>
                <a:gd name="T3" fmla="*/ 9 h 33"/>
                <a:gd name="T4" fmla="*/ 5 w 33"/>
                <a:gd name="T5" fmla="*/ 5 h 33"/>
                <a:gd name="T6" fmla="*/ 9 w 33"/>
                <a:gd name="T7" fmla="*/ 24 h 33"/>
                <a:gd name="T8" fmla="*/ 28 w 33"/>
                <a:gd name="T9" fmla="*/ 28 h 33"/>
                <a:gd name="T10" fmla="*/ 6 w 33"/>
                <a:gd name="T11" fmla="*/ 13 h 33"/>
                <a:gd name="T12" fmla="*/ 7 w 33"/>
                <a:gd name="T13" fmla="*/ 7 h 33"/>
                <a:gd name="T14" fmla="*/ 21 w 33"/>
                <a:gd name="T15" fmla="*/ 12 h 33"/>
                <a:gd name="T16" fmla="*/ 26 w 33"/>
                <a:gd name="T17" fmla="*/ 26 h 33"/>
                <a:gd name="T18" fmla="*/ 12 w 33"/>
                <a:gd name="T19" fmla="*/ 21 h 33"/>
                <a:gd name="T20" fmla="*/ 6 w 33"/>
                <a:gd name="T21" fmla="*/ 1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33">
                  <a:moveTo>
                    <a:pt x="28" y="28"/>
                  </a:moveTo>
                  <a:cubicBezTo>
                    <a:pt x="33" y="23"/>
                    <a:pt x="32" y="17"/>
                    <a:pt x="24" y="9"/>
                  </a:cubicBezTo>
                  <a:cubicBezTo>
                    <a:pt x="16" y="1"/>
                    <a:pt x="10" y="0"/>
                    <a:pt x="5" y="5"/>
                  </a:cubicBezTo>
                  <a:cubicBezTo>
                    <a:pt x="0" y="10"/>
                    <a:pt x="1" y="16"/>
                    <a:pt x="9" y="24"/>
                  </a:cubicBezTo>
                  <a:cubicBezTo>
                    <a:pt x="17" y="32"/>
                    <a:pt x="23" y="33"/>
                    <a:pt x="28" y="28"/>
                  </a:cubicBezTo>
                  <a:close/>
                  <a:moveTo>
                    <a:pt x="6" y="13"/>
                  </a:moveTo>
                  <a:cubicBezTo>
                    <a:pt x="5" y="10"/>
                    <a:pt x="6" y="9"/>
                    <a:pt x="7" y="7"/>
                  </a:cubicBezTo>
                  <a:cubicBezTo>
                    <a:pt x="10" y="4"/>
                    <a:pt x="15" y="6"/>
                    <a:pt x="21" y="12"/>
                  </a:cubicBezTo>
                  <a:cubicBezTo>
                    <a:pt x="27" y="18"/>
                    <a:pt x="29" y="23"/>
                    <a:pt x="26" y="26"/>
                  </a:cubicBezTo>
                  <a:cubicBezTo>
                    <a:pt x="23" y="29"/>
                    <a:pt x="18" y="27"/>
                    <a:pt x="12" y="21"/>
                  </a:cubicBezTo>
                  <a:cubicBezTo>
                    <a:pt x="9" y="18"/>
                    <a:pt x="7" y="15"/>
                    <a:pt x="6" y="1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86" name="Freeform 30"/>
            <p:cNvSpPr>
              <a:spLocks/>
            </p:cNvSpPr>
            <p:nvPr/>
          </p:nvSpPr>
          <p:spPr bwMode="auto">
            <a:xfrm>
              <a:off x="4614784" y="10712603"/>
              <a:ext cx="130114" cy="116690"/>
            </a:xfrm>
            <a:custGeom>
              <a:avLst/>
              <a:gdLst>
                <a:gd name="T0" fmla="*/ 73 w 84"/>
                <a:gd name="T1" fmla="*/ 34 h 75"/>
                <a:gd name="T2" fmla="*/ 73 w 84"/>
                <a:gd name="T3" fmla="*/ 34 h 75"/>
                <a:gd name="T4" fmla="*/ 66 w 84"/>
                <a:gd name="T5" fmla="*/ 42 h 75"/>
                <a:gd name="T6" fmla="*/ 66 w 84"/>
                <a:gd name="T7" fmla="*/ 43 h 75"/>
                <a:gd name="T8" fmla="*/ 60 w 84"/>
                <a:gd name="T9" fmla="*/ 48 h 75"/>
                <a:gd name="T10" fmla="*/ 60 w 84"/>
                <a:gd name="T11" fmla="*/ 46 h 75"/>
                <a:gd name="T12" fmla="*/ 58 w 84"/>
                <a:gd name="T13" fmla="*/ 45 h 75"/>
                <a:gd name="T14" fmla="*/ 57 w 84"/>
                <a:gd name="T15" fmla="*/ 47 h 75"/>
                <a:gd name="T16" fmla="*/ 57 w 84"/>
                <a:gd name="T17" fmla="*/ 49 h 75"/>
                <a:gd name="T18" fmla="*/ 3 w 84"/>
                <a:gd name="T19" fmla="*/ 1 h 75"/>
                <a:gd name="T20" fmla="*/ 1 w 84"/>
                <a:gd name="T21" fmla="*/ 1 h 75"/>
                <a:gd name="T22" fmla="*/ 1 w 84"/>
                <a:gd name="T23" fmla="*/ 1 h 75"/>
                <a:gd name="T24" fmla="*/ 1 w 84"/>
                <a:gd name="T25" fmla="*/ 4 h 75"/>
                <a:gd name="T26" fmla="*/ 49 w 84"/>
                <a:gd name="T27" fmla="*/ 46 h 75"/>
                <a:gd name="T28" fmla="*/ 57 w 84"/>
                <a:gd name="T29" fmla="*/ 53 h 75"/>
                <a:gd name="T30" fmla="*/ 50 w 84"/>
                <a:gd name="T31" fmla="*/ 60 h 75"/>
                <a:gd name="T32" fmla="*/ 50 w 84"/>
                <a:gd name="T33" fmla="*/ 63 h 75"/>
                <a:gd name="T34" fmla="*/ 52 w 84"/>
                <a:gd name="T35" fmla="*/ 63 h 75"/>
                <a:gd name="T36" fmla="*/ 52 w 84"/>
                <a:gd name="T37" fmla="*/ 62 h 75"/>
                <a:gd name="T38" fmla="*/ 57 w 84"/>
                <a:gd name="T39" fmla="*/ 57 h 75"/>
                <a:gd name="T40" fmla="*/ 58 w 84"/>
                <a:gd name="T41" fmla="*/ 58 h 75"/>
                <a:gd name="T42" fmla="*/ 59 w 84"/>
                <a:gd name="T43" fmla="*/ 60 h 75"/>
                <a:gd name="T44" fmla="*/ 61 w 84"/>
                <a:gd name="T45" fmla="*/ 60 h 75"/>
                <a:gd name="T46" fmla="*/ 61 w 84"/>
                <a:gd name="T47" fmla="*/ 58 h 75"/>
                <a:gd name="T48" fmla="*/ 61 w 84"/>
                <a:gd name="T49" fmla="*/ 56 h 75"/>
                <a:gd name="T50" fmla="*/ 67 w 84"/>
                <a:gd name="T51" fmla="*/ 62 h 75"/>
                <a:gd name="T52" fmla="*/ 81 w 84"/>
                <a:gd name="T53" fmla="*/ 75 h 75"/>
                <a:gd name="T54" fmla="*/ 84 w 84"/>
                <a:gd name="T55" fmla="*/ 74 h 75"/>
                <a:gd name="T56" fmla="*/ 84 w 84"/>
                <a:gd name="T57" fmla="*/ 74 h 75"/>
                <a:gd name="T58" fmla="*/ 84 w 84"/>
                <a:gd name="T59" fmla="*/ 72 h 75"/>
                <a:gd name="T60" fmla="*/ 61 w 84"/>
                <a:gd name="T61" fmla="*/ 52 h 75"/>
                <a:gd name="T62" fmla="*/ 68 w 84"/>
                <a:gd name="T63" fmla="*/ 45 h 75"/>
                <a:gd name="T64" fmla="*/ 68 w 84"/>
                <a:gd name="T65" fmla="*/ 45 h 75"/>
                <a:gd name="T66" fmla="*/ 76 w 84"/>
                <a:gd name="T67" fmla="*/ 36 h 75"/>
                <a:gd name="T68" fmla="*/ 76 w 84"/>
                <a:gd name="T69" fmla="*/ 34 h 75"/>
                <a:gd name="T70" fmla="*/ 73 w 84"/>
                <a:gd name="T71" fmla="*/ 34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84" h="75">
                  <a:moveTo>
                    <a:pt x="73" y="34"/>
                  </a:moveTo>
                  <a:cubicBezTo>
                    <a:pt x="73" y="34"/>
                    <a:pt x="73" y="34"/>
                    <a:pt x="73" y="34"/>
                  </a:cubicBezTo>
                  <a:cubicBezTo>
                    <a:pt x="66" y="42"/>
                    <a:pt x="66" y="42"/>
                    <a:pt x="66" y="42"/>
                  </a:cubicBezTo>
                  <a:cubicBezTo>
                    <a:pt x="66" y="43"/>
                    <a:pt x="66" y="43"/>
                    <a:pt x="66" y="43"/>
                  </a:cubicBezTo>
                  <a:cubicBezTo>
                    <a:pt x="60" y="48"/>
                    <a:pt x="60" y="48"/>
                    <a:pt x="60" y="48"/>
                  </a:cubicBezTo>
                  <a:cubicBezTo>
                    <a:pt x="60" y="46"/>
                    <a:pt x="60" y="46"/>
                    <a:pt x="60" y="46"/>
                  </a:cubicBezTo>
                  <a:cubicBezTo>
                    <a:pt x="60" y="46"/>
                    <a:pt x="59" y="45"/>
                    <a:pt x="58" y="45"/>
                  </a:cubicBezTo>
                  <a:cubicBezTo>
                    <a:pt x="57" y="45"/>
                    <a:pt x="57" y="46"/>
                    <a:pt x="57" y="47"/>
                  </a:cubicBezTo>
                  <a:cubicBezTo>
                    <a:pt x="57" y="49"/>
                    <a:pt x="57" y="49"/>
                    <a:pt x="57" y="49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2" y="0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2"/>
                    <a:pt x="0" y="3"/>
                    <a:pt x="1" y="4"/>
                  </a:cubicBezTo>
                  <a:cubicBezTo>
                    <a:pt x="49" y="46"/>
                    <a:pt x="49" y="46"/>
                    <a:pt x="49" y="46"/>
                  </a:cubicBezTo>
                  <a:cubicBezTo>
                    <a:pt x="57" y="53"/>
                    <a:pt x="57" y="53"/>
                    <a:pt x="57" y="53"/>
                  </a:cubicBezTo>
                  <a:cubicBezTo>
                    <a:pt x="50" y="60"/>
                    <a:pt x="50" y="60"/>
                    <a:pt x="50" y="60"/>
                  </a:cubicBezTo>
                  <a:cubicBezTo>
                    <a:pt x="49" y="61"/>
                    <a:pt x="49" y="62"/>
                    <a:pt x="50" y="63"/>
                  </a:cubicBezTo>
                  <a:cubicBezTo>
                    <a:pt x="51" y="63"/>
                    <a:pt x="52" y="63"/>
                    <a:pt x="52" y="63"/>
                  </a:cubicBezTo>
                  <a:cubicBezTo>
                    <a:pt x="52" y="62"/>
                    <a:pt x="52" y="62"/>
                    <a:pt x="52" y="62"/>
                  </a:cubicBezTo>
                  <a:cubicBezTo>
                    <a:pt x="57" y="57"/>
                    <a:pt x="57" y="57"/>
                    <a:pt x="57" y="57"/>
                  </a:cubicBezTo>
                  <a:cubicBezTo>
                    <a:pt x="58" y="58"/>
                    <a:pt x="58" y="58"/>
                    <a:pt x="58" y="58"/>
                  </a:cubicBezTo>
                  <a:cubicBezTo>
                    <a:pt x="58" y="59"/>
                    <a:pt x="59" y="60"/>
                    <a:pt x="59" y="60"/>
                  </a:cubicBezTo>
                  <a:cubicBezTo>
                    <a:pt x="60" y="60"/>
                    <a:pt x="60" y="60"/>
                    <a:pt x="61" y="60"/>
                  </a:cubicBezTo>
                  <a:cubicBezTo>
                    <a:pt x="61" y="59"/>
                    <a:pt x="61" y="59"/>
                    <a:pt x="61" y="58"/>
                  </a:cubicBezTo>
                  <a:cubicBezTo>
                    <a:pt x="61" y="56"/>
                    <a:pt x="61" y="56"/>
                    <a:pt x="61" y="56"/>
                  </a:cubicBezTo>
                  <a:cubicBezTo>
                    <a:pt x="67" y="62"/>
                    <a:pt x="67" y="62"/>
                    <a:pt x="67" y="62"/>
                  </a:cubicBezTo>
                  <a:cubicBezTo>
                    <a:pt x="81" y="75"/>
                    <a:pt x="81" y="75"/>
                    <a:pt x="81" y="75"/>
                  </a:cubicBezTo>
                  <a:cubicBezTo>
                    <a:pt x="82" y="75"/>
                    <a:pt x="83" y="75"/>
                    <a:pt x="84" y="74"/>
                  </a:cubicBezTo>
                  <a:cubicBezTo>
                    <a:pt x="84" y="74"/>
                    <a:pt x="84" y="74"/>
                    <a:pt x="84" y="74"/>
                  </a:cubicBezTo>
                  <a:cubicBezTo>
                    <a:pt x="84" y="74"/>
                    <a:pt x="84" y="73"/>
                    <a:pt x="84" y="72"/>
                  </a:cubicBezTo>
                  <a:cubicBezTo>
                    <a:pt x="61" y="52"/>
                    <a:pt x="61" y="52"/>
                    <a:pt x="61" y="52"/>
                  </a:cubicBezTo>
                  <a:cubicBezTo>
                    <a:pt x="68" y="45"/>
                    <a:pt x="68" y="45"/>
                    <a:pt x="68" y="45"/>
                  </a:cubicBezTo>
                  <a:cubicBezTo>
                    <a:pt x="68" y="45"/>
                    <a:pt x="68" y="45"/>
                    <a:pt x="68" y="45"/>
                  </a:cubicBezTo>
                  <a:cubicBezTo>
                    <a:pt x="76" y="36"/>
                    <a:pt x="76" y="36"/>
                    <a:pt x="76" y="36"/>
                  </a:cubicBezTo>
                  <a:cubicBezTo>
                    <a:pt x="76" y="35"/>
                    <a:pt x="76" y="34"/>
                    <a:pt x="76" y="34"/>
                  </a:cubicBezTo>
                  <a:cubicBezTo>
                    <a:pt x="75" y="33"/>
                    <a:pt x="74" y="33"/>
                    <a:pt x="73" y="34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87" name="Freeform 31"/>
            <p:cNvSpPr>
              <a:spLocks/>
            </p:cNvSpPr>
            <p:nvPr/>
          </p:nvSpPr>
          <p:spPr bwMode="auto">
            <a:xfrm>
              <a:off x="4597228" y="10862338"/>
              <a:ext cx="9294" cy="11359"/>
            </a:xfrm>
            <a:custGeom>
              <a:avLst/>
              <a:gdLst>
                <a:gd name="T0" fmla="*/ 5 w 9"/>
                <a:gd name="T1" fmla="*/ 11 h 11"/>
                <a:gd name="T2" fmla="*/ 9 w 9"/>
                <a:gd name="T3" fmla="*/ 5 h 11"/>
                <a:gd name="T4" fmla="*/ 5 w 9"/>
                <a:gd name="T5" fmla="*/ 0 h 11"/>
                <a:gd name="T6" fmla="*/ 0 w 9"/>
                <a:gd name="T7" fmla="*/ 6 h 11"/>
                <a:gd name="T8" fmla="*/ 5 w 9"/>
                <a:gd name="T9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1">
                  <a:moveTo>
                    <a:pt x="5" y="11"/>
                  </a:moveTo>
                  <a:lnTo>
                    <a:pt x="9" y="5"/>
                  </a:lnTo>
                  <a:lnTo>
                    <a:pt x="5" y="0"/>
                  </a:lnTo>
                  <a:lnTo>
                    <a:pt x="0" y="6"/>
                  </a:lnTo>
                  <a:lnTo>
                    <a:pt x="5" y="1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88" name="Freeform 32"/>
            <p:cNvSpPr>
              <a:spLocks/>
            </p:cNvSpPr>
            <p:nvPr/>
          </p:nvSpPr>
          <p:spPr bwMode="auto">
            <a:xfrm>
              <a:off x="4581739" y="10809672"/>
              <a:ext cx="48535" cy="45437"/>
            </a:xfrm>
            <a:custGeom>
              <a:avLst/>
              <a:gdLst>
                <a:gd name="T0" fmla="*/ 17 w 31"/>
                <a:gd name="T1" fmla="*/ 10 h 29"/>
                <a:gd name="T2" fmla="*/ 15 w 31"/>
                <a:gd name="T3" fmla="*/ 2 h 29"/>
                <a:gd name="T4" fmla="*/ 9 w 31"/>
                <a:gd name="T5" fmla="*/ 0 h 29"/>
                <a:gd name="T6" fmla="*/ 2 w 31"/>
                <a:gd name="T7" fmla="*/ 4 h 29"/>
                <a:gd name="T8" fmla="*/ 0 w 31"/>
                <a:gd name="T9" fmla="*/ 10 h 29"/>
                <a:gd name="T10" fmla="*/ 2 w 31"/>
                <a:gd name="T11" fmla="*/ 16 h 29"/>
                <a:gd name="T12" fmla="*/ 6 w 31"/>
                <a:gd name="T13" fmla="*/ 14 h 29"/>
                <a:gd name="T14" fmla="*/ 5 w 31"/>
                <a:gd name="T15" fmla="*/ 6 h 29"/>
                <a:gd name="T16" fmla="*/ 9 w 31"/>
                <a:gd name="T17" fmla="*/ 4 h 29"/>
                <a:gd name="T18" fmla="*/ 12 w 31"/>
                <a:gd name="T19" fmla="*/ 5 h 29"/>
                <a:gd name="T20" fmla="*/ 14 w 31"/>
                <a:gd name="T21" fmla="*/ 8 h 29"/>
                <a:gd name="T22" fmla="*/ 14 w 31"/>
                <a:gd name="T23" fmla="*/ 11 h 29"/>
                <a:gd name="T24" fmla="*/ 12 w 31"/>
                <a:gd name="T25" fmla="*/ 14 h 29"/>
                <a:gd name="T26" fmla="*/ 14 w 31"/>
                <a:gd name="T27" fmla="*/ 17 h 29"/>
                <a:gd name="T28" fmla="*/ 15 w 31"/>
                <a:gd name="T29" fmla="*/ 14 h 29"/>
                <a:gd name="T30" fmla="*/ 20 w 31"/>
                <a:gd name="T31" fmla="*/ 12 h 29"/>
                <a:gd name="T32" fmla="*/ 24 w 31"/>
                <a:gd name="T33" fmla="*/ 14 h 29"/>
                <a:gd name="T34" fmla="*/ 27 w 31"/>
                <a:gd name="T35" fmla="*/ 18 h 29"/>
                <a:gd name="T36" fmla="*/ 25 w 31"/>
                <a:gd name="T37" fmla="*/ 23 h 29"/>
                <a:gd name="T38" fmla="*/ 16 w 31"/>
                <a:gd name="T39" fmla="*/ 24 h 29"/>
                <a:gd name="T40" fmla="*/ 14 w 31"/>
                <a:gd name="T41" fmla="*/ 27 h 29"/>
                <a:gd name="T42" fmla="*/ 21 w 31"/>
                <a:gd name="T43" fmla="*/ 29 h 29"/>
                <a:gd name="T44" fmla="*/ 28 w 31"/>
                <a:gd name="T45" fmla="*/ 25 h 29"/>
                <a:gd name="T46" fmla="*/ 31 w 31"/>
                <a:gd name="T47" fmla="*/ 18 h 29"/>
                <a:gd name="T48" fmla="*/ 27 w 31"/>
                <a:gd name="T49" fmla="*/ 11 h 29"/>
                <a:gd name="T50" fmla="*/ 17 w 31"/>
                <a:gd name="T51" fmla="*/ 1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1" h="29">
                  <a:moveTo>
                    <a:pt x="17" y="10"/>
                  </a:moveTo>
                  <a:cubicBezTo>
                    <a:pt x="18" y="7"/>
                    <a:pt x="17" y="4"/>
                    <a:pt x="15" y="2"/>
                  </a:cubicBezTo>
                  <a:cubicBezTo>
                    <a:pt x="14" y="1"/>
                    <a:pt x="12" y="0"/>
                    <a:pt x="9" y="0"/>
                  </a:cubicBezTo>
                  <a:cubicBezTo>
                    <a:pt x="7" y="0"/>
                    <a:pt x="5" y="1"/>
                    <a:pt x="2" y="4"/>
                  </a:cubicBezTo>
                  <a:cubicBezTo>
                    <a:pt x="1" y="5"/>
                    <a:pt x="0" y="8"/>
                    <a:pt x="0" y="10"/>
                  </a:cubicBezTo>
                  <a:cubicBezTo>
                    <a:pt x="0" y="12"/>
                    <a:pt x="1" y="14"/>
                    <a:pt x="2" y="16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3" y="11"/>
                    <a:pt x="3" y="8"/>
                    <a:pt x="5" y="6"/>
                  </a:cubicBezTo>
                  <a:cubicBezTo>
                    <a:pt x="6" y="5"/>
                    <a:pt x="7" y="4"/>
                    <a:pt x="9" y="4"/>
                  </a:cubicBezTo>
                  <a:cubicBezTo>
                    <a:pt x="10" y="4"/>
                    <a:pt x="11" y="4"/>
                    <a:pt x="12" y="5"/>
                  </a:cubicBezTo>
                  <a:cubicBezTo>
                    <a:pt x="13" y="6"/>
                    <a:pt x="14" y="7"/>
                    <a:pt x="14" y="8"/>
                  </a:cubicBezTo>
                  <a:cubicBezTo>
                    <a:pt x="14" y="9"/>
                    <a:pt x="14" y="10"/>
                    <a:pt x="14" y="11"/>
                  </a:cubicBezTo>
                  <a:cubicBezTo>
                    <a:pt x="13" y="12"/>
                    <a:pt x="13" y="13"/>
                    <a:pt x="12" y="14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6"/>
                    <a:pt x="15" y="15"/>
                    <a:pt x="15" y="14"/>
                  </a:cubicBezTo>
                  <a:cubicBezTo>
                    <a:pt x="17" y="13"/>
                    <a:pt x="18" y="12"/>
                    <a:pt x="20" y="12"/>
                  </a:cubicBezTo>
                  <a:cubicBezTo>
                    <a:pt x="22" y="12"/>
                    <a:pt x="23" y="12"/>
                    <a:pt x="24" y="14"/>
                  </a:cubicBezTo>
                  <a:cubicBezTo>
                    <a:pt x="26" y="15"/>
                    <a:pt x="27" y="17"/>
                    <a:pt x="27" y="18"/>
                  </a:cubicBezTo>
                  <a:cubicBezTo>
                    <a:pt x="27" y="20"/>
                    <a:pt x="26" y="22"/>
                    <a:pt x="25" y="23"/>
                  </a:cubicBezTo>
                  <a:cubicBezTo>
                    <a:pt x="23" y="26"/>
                    <a:pt x="20" y="26"/>
                    <a:pt x="16" y="24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6" y="29"/>
                    <a:pt x="18" y="29"/>
                    <a:pt x="21" y="29"/>
                  </a:cubicBezTo>
                  <a:cubicBezTo>
                    <a:pt x="24" y="29"/>
                    <a:pt x="26" y="28"/>
                    <a:pt x="28" y="25"/>
                  </a:cubicBezTo>
                  <a:cubicBezTo>
                    <a:pt x="29" y="23"/>
                    <a:pt x="30" y="21"/>
                    <a:pt x="31" y="18"/>
                  </a:cubicBezTo>
                  <a:cubicBezTo>
                    <a:pt x="31" y="15"/>
                    <a:pt x="30" y="13"/>
                    <a:pt x="27" y="11"/>
                  </a:cubicBezTo>
                  <a:cubicBezTo>
                    <a:pt x="24" y="8"/>
                    <a:pt x="21" y="7"/>
                    <a:pt x="17" y="1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89" name="Freeform 33"/>
            <p:cNvSpPr>
              <a:spLocks noEditPoints="1"/>
            </p:cNvSpPr>
            <p:nvPr/>
          </p:nvSpPr>
          <p:spPr bwMode="auto">
            <a:xfrm>
              <a:off x="4605490" y="10776628"/>
              <a:ext cx="52665" cy="51633"/>
            </a:xfrm>
            <a:custGeom>
              <a:avLst/>
              <a:gdLst>
                <a:gd name="T0" fmla="*/ 5 w 34"/>
                <a:gd name="T1" fmla="*/ 5 h 33"/>
                <a:gd name="T2" fmla="*/ 10 w 34"/>
                <a:gd name="T3" fmla="*/ 24 h 33"/>
                <a:gd name="T4" fmla="*/ 29 w 34"/>
                <a:gd name="T5" fmla="*/ 27 h 33"/>
                <a:gd name="T6" fmla="*/ 24 w 34"/>
                <a:gd name="T7" fmla="*/ 8 h 33"/>
                <a:gd name="T8" fmla="*/ 5 w 34"/>
                <a:gd name="T9" fmla="*/ 5 h 33"/>
                <a:gd name="T10" fmla="*/ 27 w 34"/>
                <a:gd name="T11" fmla="*/ 25 h 33"/>
                <a:gd name="T12" fmla="*/ 13 w 34"/>
                <a:gd name="T13" fmla="*/ 21 h 33"/>
                <a:gd name="T14" fmla="*/ 6 w 34"/>
                <a:gd name="T15" fmla="*/ 13 h 33"/>
                <a:gd name="T16" fmla="*/ 7 w 34"/>
                <a:gd name="T17" fmla="*/ 8 h 33"/>
                <a:gd name="T18" fmla="*/ 21 w 34"/>
                <a:gd name="T19" fmla="*/ 11 h 33"/>
                <a:gd name="T20" fmla="*/ 27 w 34"/>
                <a:gd name="T21" fmla="*/ 2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4" h="33">
                  <a:moveTo>
                    <a:pt x="5" y="5"/>
                  </a:moveTo>
                  <a:cubicBezTo>
                    <a:pt x="0" y="11"/>
                    <a:pt x="2" y="17"/>
                    <a:pt x="10" y="24"/>
                  </a:cubicBezTo>
                  <a:cubicBezTo>
                    <a:pt x="18" y="32"/>
                    <a:pt x="25" y="33"/>
                    <a:pt x="29" y="27"/>
                  </a:cubicBezTo>
                  <a:cubicBezTo>
                    <a:pt x="34" y="22"/>
                    <a:pt x="32" y="16"/>
                    <a:pt x="24" y="8"/>
                  </a:cubicBezTo>
                  <a:cubicBezTo>
                    <a:pt x="16" y="1"/>
                    <a:pt x="9" y="0"/>
                    <a:pt x="5" y="5"/>
                  </a:cubicBezTo>
                  <a:moveTo>
                    <a:pt x="27" y="25"/>
                  </a:moveTo>
                  <a:cubicBezTo>
                    <a:pt x="24" y="28"/>
                    <a:pt x="19" y="27"/>
                    <a:pt x="13" y="21"/>
                  </a:cubicBezTo>
                  <a:cubicBezTo>
                    <a:pt x="9" y="18"/>
                    <a:pt x="7" y="15"/>
                    <a:pt x="6" y="13"/>
                  </a:cubicBezTo>
                  <a:cubicBezTo>
                    <a:pt x="5" y="11"/>
                    <a:pt x="6" y="9"/>
                    <a:pt x="7" y="8"/>
                  </a:cubicBezTo>
                  <a:cubicBezTo>
                    <a:pt x="10" y="4"/>
                    <a:pt x="15" y="6"/>
                    <a:pt x="21" y="11"/>
                  </a:cubicBezTo>
                  <a:cubicBezTo>
                    <a:pt x="28" y="17"/>
                    <a:pt x="30" y="22"/>
                    <a:pt x="27" y="25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90" name="Freeform 34"/>
            <p:cNvSpPr>
              <a:spLocks/>
            </p:cNvSpPr>
            <p:nvPr/>
          </p:nvSpPr>
          <p:spPr bwMode="auto">
            <a:xfrm>
              <a:off x="3944591" y="10709505"/>
              <a:ext cx="60927" cy="60927"/>
            </a:xfrm>
            <a:custGeom>
              <a:avLst/>
              <a:gdLst>
                <a:gd name="T0" fmla="*/ 36 w 39"/>
                <a:gd name="T1" fmla="*/ 0 h 39"/>
                <a:gd name="T2" fmla="*/ 1 w 39"/>
                <a:gd name="T3" fmla="*/ 36 h 39"/>
                <a:gd name="T4" fmla="*/ 1 w 39"/>
                <a:gd name="T5" fmla="*/ 38 h 39"/>
                <a:gd name="T6" fmla="*/ 3 w 39"/>
                <a:gd name="T7" fmla="*/ 38 h 39"/>
                <a:gd name="T8" fmla="*/ 38 w 39"/>
                <a:gd name="T9" fmla="*/ 3 h 39"/>
                <a:gd name="T10" fmla="*/ 38 w 39"/>
                <a:gd name="T11" fmla="*/ 0 h 39"/>
                <a:gd name="T12" fmla="*/ 36 w 39"/>
                <a:gd name="T13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39">
                  <a:moveTo>
                    <a:pt x="36" y="0"/>
                  </a:moveTo>
                  <a:cubicBezTo>
                    <a:pt x="1" y="36"/>
                    <a:pt x="1" y="36"/>
                    <a:pt x="1" y="36"/>
                  </a:cubicBezTo>
                  <a:cubicBezTo>
                    <a:pt x="0" y="36"/>
                    <a:pt x="0" y="37"/>
                    <a:pt x="1" y="38"/>
                  </a:cubicBezTo>
                  <a:cubicBezTo>
                    <a:pt x="1" y="39"/>
                    <a:pt x="2" y="39"/>
                    <a:pt x="3" y="38"/>
                  </a:cubicBezTo>
                  <a:cubicBezTo>
                    <a:pt x="38" y="3"/>
                    <a:pt x="38" y="3"/>
                    <a:pt x="38" y="3"/>
                  </a:cubicBezTo>
                  <a:cubicBezTo>
                    <a:pt x="39" y="2"/>
                    <a:pt x="39" y="1"/>
                    <a:pt x="38" y="0"/>
                  </a:cubicBezTo>
                  <a:cubicBezTo>
                    <a:pt x="38" y="0"/>
                    <a:pt x="37" y="0"/>
                    <a:pt x="36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91" name="Freeform 35"/>
            <p:cNvSpPr>
              <a:spLocks/>
            </p:cNvSpPr>
            <p:nvPr/>
          </p:nvSpPr>
          <p:spPr bwMode="auto">
            <a:xfrm>
              <a:off x="4439232" y="10214864"/>
              <a:ext cx="59894" cy="60927"/>
            </a:xfrm>
            <a:custGeom>
              <a:avLst/>
              <a:gdLst>
                <a:gd name="T0" fmla="*/ 36 w 39"/>
                <a:gd name="T1" fmla="*/ 1 h 39"/>
                <a:gd name="T2" fmla="*/ 0 w 39"/>
                <a:gd name="T3" fmla="*/ 36 h 39"/>
                <a:gd name="T4" fmla="*/ 0 w 39"/>
                <a:gd name="T5" fmla="*/ 38 h 39"/>
                <a:gd name="T6" fmla="*/ 3 w 39"/>
                <a:gd name="T7" fmla="*/ 38 h 39"/>
                <a:gd name="T8" fmla="*/ 38 w 39"/>
                <a:gd name="T9" fmla="*/ 3 h 39"/>
                <a:gd name="T10" fmla="*/ 38 w 39"/>
                <a:gd name="T11" fmla="*/ 1 h 39"/>
                <a:gd name="T12" fmla="*/ 36 w 39"/>
                <a:gd name="T13" fmla="*/ 1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39">
                  <a:moveTo>
                    <a:pt x="36" y="1"/>
                  </a:moveTo>
                  <a:cubicBezTo>
                    <a:pt x="0" y="36"/>
                    <a:pt x="0" y="36"/>
                    <a:pt x="0" y="36"/>
                  </a:cubicBezTo>
                  <a:cubicBezTo>
                    <a:pt x="0" y="37"/>
                    <a:pt x="0" y="38"/>
                    <a:pt x="0" y="38"/>
                  </a:cubicBezTo>
                  <a:cubicBezTo>
                    <a:pt x="1" y="39"/>
                    <a:pt x="2" y="39"/>
                    <a:pt x="3" y="38"/>
                  </a:cubicBezTo>
                  <a:cubicBezTo>
                    <a:pt x="38" y="3"/>
                    <a:pt x="38" y="3"/>
                    <a:pt x="38" y="3"/>
                  </a:cubicBezTo>
                  <a:cubicBezTo>
                    <a:pt x="39" y="2"/>
                    <a:pt x="39" y="1"/>
                    <a:pt x="38" y="1"/>
                  </a:cubicBezTo>
                  <a:cubicBezTo>
                    <a:pt x="37" y="0"/>
                    <a:pt x="36" y="0"/>
                    <a:pt x="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92" name="Freeform 36"/>
            <p:cNvSpPr>
              <a:spLocks/>
            </p:cNvSpPr>
            <p:nvPr/>
          </p:nvSpPr>
          <p:spPr bwMode="auto">
            <a:xfrm>
              <a:off x="1472417" y="8235266"/>
              <a:ext cx="60927" cy="59894"/>
            </a:xfrm>
            <a:custGeom>
              <a:avLst/>
              <a:gdLst>
                <a:gd name="T0" fmla="*/ 0 w 39"/>
                <a:gd name="T1" fmla="*/ 35 h 39"/>
                <a:gd name="T2" fmla="*/ 0 w 39"/>
                <a:gd name="T3" fmla="*/ 38 h 39"/>
                <a:gd name="T4" fmla="*/ 3 w 39"/>
                <a:gd name="T5" fmla="*/ 38 h 39"/>
                <a:gd name="T6" fmla="*/ 38 w 39"/>
                <a:gd name="T7" fmla="*/ 3 h 39"/>
                <a:gd name="T8" fmla="*/ 38 w 39"/>
                <a:gd name="T9" fmla="*/ 0 h 39"/>
                <a:gd name="T10" fmla="*/ 36 w 39"/>
                <a:gd name="T11" fmla="*/ 0 h 39"/>
                <a:gd name="T12" fmla="*/ 0 w 39"/>
                <a:gd name="T13" fmla="*/ 35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39">
                  <a:moveTo>
                    <a:pt x="0" y="35"/>
                  </a:moveTo>
                  <a:cubicBezTo>
                    <a:pt x="0" y="36"/>
                    <a:pt x="0" y="37"/>
                    <a:pt x="0" y="38"/>
                  </a:cubicBezTo>
                  <a:cubicBezTo>
                    <a:pt x="1" y="39"/>
                    <a:pt x="2" y="39"/>
                    <a:pt x="3" y="38"/>
                  </a:cubicBezTo>
                  <a:cubicBezTo>
                    <a:pt x="38" y="3"/>
                    <a:pt x="38" y="3"/>
                    <a:pt x="38" y="3"/>
                  </a:cubicBezTo>
                  <a:cubicBezTo>
                    <a:pt x="39" y="2"/>
                    <a:pt x="39" y="1"/>
                    <a:pt x="38" y="0"/>
                  </a:cubicBezTo>
                  <a:cubicBezTo>
                    <a:pt x="37" y="0"/>
                    <a:pt x="36" y="0"/>
                    <a:pt x="36" y="0"/>
                  </a:cubicBezTo>
                  <a:lnTo>
                    <a:pt x="0" y="35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93" name="Freeform 37"/>
            <p:cNvSpPr>
              <a:spLocks/>
            </p:cNvSpPr>
            <p:nvPr/>
          </p:nvSpPr>
          <p:spPr bwMode="auto">
            <a:xfrm>
              <a:off x="1580846" y="7849053"/>
              <a:ext cx="335613" cy="335613"/>
            </a:xfrm>
            <a:custGeom>
              <a:avLst/>
              <a:gdLst>
                <a:gd name="T0" fmla="*/ 213 w 216"/>
                <a:gd name="T1" fmla="*/ 1 h 216"/>
                <a:gd name="T2" fmla="*/ 1 w 216"/>
                <a:gd name="T3" fmla="*/ 213 h 216"/>
                <a:gd name="T4" fmla="*/ 1 w 216"/>
                <a:gd name="T5" fmla="*/ 215 h 216"/>
                <a:gd name="T6" fmla="*/ 3 w 216"/>
                <a:gd name="T7" fmla="*/ 215 h 216"/>
                <a:gd name="T8" fmla="*/ 215 w 216"/>
                <a:gd name="T9" fmla="*/ 3 h 216"/>
                <a:gd name="T10" fmla="*/ 215 w 216"/>
                <a:gd name="T11" fmla="*/ 1 h 216"/>
                <a:gd name="T12" fmla="*/ 213 w 216"/>
                <a:gd name="T13" fmla="*/ 1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6" h="216">
                  <a:moveTo>
                    <a:pt x="213" y="1"/>
                  </a:moveTo>
                  <a:cubicBezTo>
                    <a:pt x="1" y="213"/>
                    <a:pt x="1" y="213"/>
                    <a:pt x="1" y="213"/>
                  </a:cubicBezTo>
                  <a:cubicBezTo>
                    <a:pt x="0" y="214"/>
                    <a:pt x="0" y="215"/>
                    <a:pt x="1" y="215"/>
                  </a:cubicBezTo>
                  <a:cubicBezTo>
                    <a:pt x="2" y="216"/>
                    <a:pt x="3" y="216"/>
                    <a:pt x="3" y="215"/>
                  </a:cubicBezTo>
                  <a:cubicBezTo>
                    <a:pt x="215" y="3"/>
                    <a:pt x="215" y="3"/>
                    <a:pt x="215" y="3"/>
                  </a:cubicBezTo>
                  <a:cubicBezTo>
                    <a:pt x="216" y="3"/>
                    <a:pt x="216" y="2"/>
                    <a:pt x="215" y="1"/>
                  </a:cubicBezTo>
                  <a:cubicBezTo>
                    <a:pt x="215" y="0"/>
                    <a:pt x="214" y="0"/>
                    <a:pt x="2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94" name="Freeform 38"/>
            <p:cNvSpPr>
              <a:spLocks/>
            </p:cNvSpPr>
            <p:nvPr/>
          </p:nvSpPr>
          <p:spPr bwMode="auto">
            <a:xfrm>
              <a:off x="1967058" y="7739592"/>
              <a:ext cx="59894" cy="60927"/>
            </a:xfrm>
            <a:custGeom>
              <a:avLst/>
              <a:gdLst>
                <a:gd name="T0" fmla="*/ 35 w 39"/>
                <a:gd name="T1" fmla="*/ 0 h 39"/>
                <a:gd name="T2" fmla="*/ 0 w 39"/>
                <a:gd name="T3" fmla="*/ 36 h 39"/>
                <a:gd name="T4" fmla="*/ 0 w 39"/>
                <a:gd name="T5" fmla="*/ 38 h 39"/>
                <a:gd name="T6" fmla="*/ 3 w 39"/>
                <a:gd name="T7" fmla="*/ 38 h 39"/>
                <a:gd name="T8" fmla="*/ 38 w 39"/>
                <a:gd name="T9" fmla="*/ 3 h 39"/>
                <a:gd name="T10" fmla="*/ 38 w 39"/>
                <a:gd name="T11" fmla="*/ 0 h 39"/>
                <a:gd name="T12" fmla="*/ 35 w 39"/>
                <a:gd name="T13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39">
                  <a:moveTo>
                    <a:pt x="35" y="0"/>
                  </a:moveTo>
                  <a:cubicBezTo>
                    <a:pt x="0" y="36"/>
                    <a:pt x="0" y="36"/>
                    <a:pt x="0" y="36"/>
                  </a:cubicBezTo>
                  <a:cubicBezTo>
                    <a:pt x="0" y="36"/>
                    <a:pt x="0" y="38"/>
                    <a:pt x="0" y="38"/>
                  </a:cubicBezTo>
                  <a:cubicBezTo>
                    <a:pt x="1" y="39"/>
                    <a:pt x="2" y="39"/>
                    <a:pt x="3" y="38"/>
                  </a:cubicBezTo>
                  <a:cubicBezTo>
                    <a:pt x="38" y="3"/>
                    <a:pt x="38" y="3"/>
                    <a:pt x="38" y="3"/>
                  </a:cubicBezTo>
                  <a:cubicBezTo>
                    <a:pt x="38" y="2"/>
                    <a:pt x="39" y="1"/>
                    <a:pt x="38" y="0"/>
                  </a:cubicBezTo>
                  <a:cubicBezTo>
                    <a:pt x="37" y="0"/>
                    <a:pt x="36" y="0"/>
                    <a:pt x="3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95" name="Freeform 39"/>
            <p:cNvSpPr>
              <a:spLocks/>
            </p:cNvSpPr>
            <p:nvPr/>
          </p:nvSpPr>
          <p:spPr bwMode="auto">
            <a:xfrm>
              <a:off x="594661" y="8838336"/>
              <a:ext cx="333547" cy="334580"/>
            </a:xfrm>
            <a:custGeom>
              <a:avLst/>
              <a:gdLst>
                <a:gd name="T0" fmla="*/ 1 w 215"/>
                <a:gd name="T1" fmla="*/ 215 h 215"/>
                <a:gd name="T2" fmla="*/ 3 w 215"/>
                <a:gd name="T3" fmla="*/ 215 h 215"/>
                <a:gd name="T4" fmla="*/ 215 w 215"/>
                <a:gd name="T5" fmla="*/ 3 h 215"/>
                <a:gd name="T6" fmla="*/ 215 w 215"/>
                <a:gd name="T7" fmla="*/ 1 h 215"/>
                <a:gd name="T8" fmla="*/ 212 w 215"/>
                <a:gd name="T9" fmla="*/ 1 h 215"/>
                <a:gd name="T10" fmla="*/ 1 w 215"/>
                <a:gd name="T11" fmla="*/ 212 h 215"/>
                <a:gd name="T12" fmla="*/ 1 w 215"/>
                <a:gd name="T13" fmla="*/ 215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5" h="215">
                  <a:moveTo>
                    <a:pt x="1" y="215"/>
                  </a:moveTo>
                  <a:cubicBezTo>
                    <a:pt x="1" y="215"/>
                    <a:pt x="2" y="215"/>
                    <a:pt x="3" y="215"/>
                  </a:cubicBezTo>
                  <a:cubicBezTo>
                    <a:pt x="215" y="3"/>
                    <a:pt x="215" y="3"/>
                    <a:pt x="215" y="3"/>
                  </a:cubicBezTo>
                  <a:cubicBezTo>
                    <a:pt x="215" y="2"/>
                    <a:pt x="215" y="1"/>
                    <a:pt x="215" y="1"/>
                  </a:cubicBezTo>
                  <a:cubicBezTo>
                    <a:pt x="214" y="0"/>
                    <a:pt x="213" y="0"/>
                    <a:pt x="212" y="1"/>
                  </a:cubicBezTo>
                  <a:cubicBezTo>
                    <a:pt x="1" y="212"/>
                    <a:pt x="1" y="212"/>
                    <a:pt x="1" y="212"/>
                  </a:cubicBezTo>
                  <a:cubicBezTo>
                    <a:pt x="0" y="213"/>
                    <a:pt x="0" y="214"/>
                    <a:pt x="1" y="215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96" name="Freeform 40"/>
            <p:cNvSpPr>
              <a:spLocks/>
            </p:cNvSpPr>
            <p:nvPr/>
          </p:nvSpPr>
          <p:spPr bwMode="auto">
            <a:xfrm>
              <a:off x="978808" y="8727842"/>
              <a:ext cx="59894" cy="60927"/>
            </a:xfrm>
            <a:custGeom>
              <a:avLst/>
              <a:gdLst>
                <a:gd name="T0" fmla="*/ 3 w 39"/>
                <a:gd name="T1" fmla="*/ 39 h 39"/>
                <a:gd name="T2" fmla="*/ 38 w 39"/>
                <a:gd name="T3" fmla="*/ 3 h 39"/>
                <a:gd name="T4" fmla="*/ 38 w 39"/>
                <a:gd name="T5" fmla="*/ 1 h 39"/>
                <a:gd name="T6" fmla="*/ 36 w 39"/>
                <a:gd name="T7" fmla="*/ 1 h 39"/>
                <a:gd name="T8" fmla="*/ 1 w 39"/>
                <a:gd name="T9" fmla="*/ 36 h 39"/>
                <a:gd name="T10" fmla="*/ 1 w 39"/>
                <a:gd name="T11" fmla="*/ 39 h 39"/>
                <a:gd name="T12" fmla="*/ 3 w 39"/>
                <a:gd name="T13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39">
                  <a:moveTo>
                    <a:pt x="3" y="39"/>
                  </a:moveTo>
                  <a:cubicBezTo>
                    <a:pt x="38" y="3"/>
                    <a:pt x="38" y="3"/>
                    <a:pt x="38" y="3"/>
                  </a:cubicBezTo>
                  <a:cubicBezTo>
                    <a:pt x="39" y="3"/>
                    <a:pt x="39" y="2"/>
                    <a:pt x="38" y="1"/>
                  </a:cubicBezTo>
                  <a:cubicBezTo>
                    <a:pt x="38" y="0"/>
                    <a:pt x="37" y="0"/>
                    <a:pt x="36" y="1"/>
                  </a:cubicBezTo>
                  <a:cubicBezTo>
                    <a:pt x="1" y="36"/>
                    <a:pt x="1" y="36"/>
                    <a:pt x="1" y="36"/>
                  </a:cubicBezTo>
                  <a:cubicBezTo>
                    <a:pt x="0" y="37"/>
                    <a:pt x="0" y="38"/>
                    <a:pt x="1" y="39"/>
                  </a:cubicBezTo>
                  <a:cubicBezTo>
                    <a:pt x="1" y="39"/>
                    <a:pt x="2" y="39"/>
                    <a:pt x="3" y="39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97" name="Freeform 41"/>
            <p:cNvSpPr>
              <a:spLocks/>
            </p:cNvSpPr>
            <p:nvPr/>
          </p:nvSpPr>
          <p:spPr bwMode="auto">
            <a:xfrm>
              <a:off x="698959" y="7883131"/>
              <a:ext cx="49567" cy="49567"/>
            </a:xfrm>
            <a:custGeom>
              <a:avLst/>
              <a:gdLst>
                <a:gd name="T0" fmla="*/ 1 w 32"/>
                <a:gd name="T1" fmla="*/ 29 h 32"/>
                <a:gd name="T2" fmla="*/ 1 w 32"/>
                <a:gd name="T3" fmla="*/ 31 h 32"/>
                <a:gd name="T4" fmla="*/ 3 w 32"/>
                <a:gd name="T5" fmla="*/ 31 h 32"/>
                <a:gd name="T6" fmla="*/ 31 w 32"/>
                <a:gd name="T7" fmla="*/ 3 h 32"/>
                <a:gd name="T8" fmla="*/ 31 w 32"/>
                <a:gd name="T9" fmla="*/ 0 h 32"/>
                <a:gd name="T10" fmla="*/ 29 w 32"/>
                <a:gd name="T11" fmla="*/ 0 h 32"/>
                <a:gd name="T12" fmla="*/ 1 w 32"/>
                <a:gd name="T13" fmla="*/ 29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" h="32">
                  <a:moveTo>
                    <a:pt x="1" y="29"/>
                  </a:moveTo>
                  <a:cubicBezTo>
                    <a:pt x="0" y="29"/>
                    <a:pt x="0" y="30"/>
                    <a:pt x="1" y="31"/>
                  </a:cubicBezTo>
                  <a:cubicBezTo>
                    <a:pt x="1" y="32"/>
                    <a:pt x="3" y="32"/>
                    <a:pt x="3" y="31"/>
                  </a:cubicBezTo>
                  <a:cubicBezTo>
                    <a:pt x="31" y="3"/>
                    <a:pt x="31" y="3"/>
                    <a:pt x="31" y="3"/>
                  </a:cubicBezTo>
                  <a:cubicBezTo>
                    <a:pt x="32" y="2"/>
                    <a:pt x="32" y="1"/>
                    <a:pt x="31" y="0"/>
                  </a:cubicBezTo>
                  <a:cubicBezTo>
                    <a:pt x="31" y="0"/>
                    <a:pt x="30" y="0"/>
                    <a:pt x="29" y="0"/>
                  </a:cubicBezTo>
                  <a:lnTo>
                    <a:pt x="1" y="29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98" name="Freeform 42"/>
            <p:cNvSpPr>
              <a:spLocks/>
            </p:cNvSpPr>
            <p:nvPr/>
          </p:nvSpPr>
          <p:spPr bwMode="auto">
            <a:xfrm>
              <a:off x="1050062" y="7532029"/>
              <a:ext cx="49567" cy="49567"/>
            </a:xfrm>
            <a:custGeom>
              <a:avLst/>
              <a:gdLst>
                <a:gd name="T0" fmla="*/ 3 w 32"/>
                <a:gd name="T1" fmla="*/ 31 h 32"/>
                <a:gd name="T2" fmla="*/ 31 w 32"/>
                <a:gd name="T3" fmla="*/ 3 h 32"/>
                <a:gd name="T4" fmla="*/ 31 w 32"/>
                <a:gd name="T5" fmla="*/ 1 h 32"/>
                <a:gd name="T6" fmla="*/ 29 w 32"/>
                <a:gd name="T7" fmla="*/ 1 h 32"/>
                <a:gd name="T8" fmla="*/ 1 w 32"/>
                <a:gd name="T9" fmla="*/ 29 h 32"/>
                <a:gd name="T10" fmla="*/ 1 w 32"/>
                <a:gd name="T11" fmla="*/ 31 h 32"/>
                <a:gd name="T12" fmla="*/ 3 w 32"/>
                <a:gd name="T13" fmla="*/ 31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" h="32">
                  <a:moveTo>
                    <a:pt x="3" y="31"/>
                  </a:moveTo>
                  <a:cubicBezTo>
                    <a:pt x="31" y="3"/>
                    <a:pt x="31" y="3"/>
                    <a:pt x="31" y="3"/>
                  </a:cubicBezTo>
                  <a:cubicBezTo>
                    <a:pt x="32" y="2"/>
                    <a:pt x="32" y="1"/>
                    <a:pt x="31" y="1"/>
                  </a:cubicBezTo>
                  <a:cubicBezTo>
                    <a:pt x="31" y="0"/>
                    <a:pt x="30" y="0"/>
                    <a:pt x="29" y="1"/>
                  </a:cubicBezTo>
                  <a:cubicBezTo>
                    <a:pt x="1" y="29"/>
                    <a:pt x="1" y="29"/>
                    <a:pt x="1" y="29"/>
                  </a:cubicBezTo>
                  <a:cubicBezTo>
                    <a:pt x="0" y="29"/>
                    <a:pt x="0" y="30"/>
                    <a:pt x="1" y="31"/>
                  </a:cubicBezTo>
                  <a:cubicBezTo>
                    <a:pt x="1" y="32"/>
                    <a:pt x="2" y="32"/>
                    <a:pt x="3" y="3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99" name="Freeform 43"/>
            <p:cNvSpPr>
              <a:spLocks/>
            </p:cNvSpPr>
            <p:nvPr/>
          </p:nvSpPr>
          <p:spPr bwMode="auto">
            <a:xfrm>
              <a:off x="1136805" y="7481429"/>
              <a:ext cx="12392" cy="11359"/>
            </a:xfrm>
            <a:custGeom>
              <a:avLst/>
              <a:gdLst>
                <a:gd name="T0" fmla="*/ 4 w 8"/>
                <a:gd name="T1" fmla="*/ 7 h 7"/>
                <a:gd name="T2" fmla="*/ 7 w 8"/>
                <a:gd name="T3" fmla="*/ 3 h 7"/>
                <a:gd name="T4" fmla="*/ 7 w 8"/>
                <a:gd name="T5" fmla="*/ 1 h 7"/>
                <a:gd name="T6" fmla="*/ 5 w 8"/>
                <a:gd name="T7" fmla="*/ 1 h 7"/>
                <a:gd name="T8" fmla="*/ 1 w 8"/>
                <a:gd name="T9" fmla="*/ 4 h 7"/>
                <a:gd name="T10" fmla="*/ 1 w 8"/>
                <a:gd name="T11" fmla="*/ 7 h 7"/>
                <a:gd name="T12" fmla="*/ 4 w 8"/>
                <a:gd name="T13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7">
                  <a:moveTo>
                    <a:pt x="4" y="7"/>
                  </a:moveTo>
                  <a:cubicBezTo>
                    <a:pt x="7" y="3"/>
                    <a:pt x="7" y="3"/>
                    <a:pt x="7" y="3"/>
                  </a:cubicBezTo>
                  <a:cubicBezTo>
                    <a:pt x="8" y="2"/>
                    <a:pt x="8" y="1"/>
                    <a:pt x="7" y="1"/>
                  </a:cubicBezTo>
                  <a:cubicBezTo>
                    <a:pt x="7" y="0"/>
                    <a:pt x="6" y="0"/>
                    <a:pt x="5" y="1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0" y="6"/>
                    <a:pt x="1" y="7"/>
                  </a:cubicBezTo>
                  <a:cubicBezTo>
                    <a:pt x="2" y="7"/>
                    <a:pt x="3" y="7"/>
                    <a:pt x="4" y="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100" name="Freeform 44"/>
            <p:cNvSpPr>
              <a:spLocks/>
            </p:cNvSpPr>
            <p:nvPr/>
          </p:nvSpPr>
          <p:spPr bwMode="auto">
            <a:xfrm>
              <a:off x="786735" y="7618772"/>
              <a:ext cx="224086" cy="225119"/>
            </a:xfrm>
            <a:custGeom>
              <a:avLst/>
              <a:gdLst>
                <a:gd name="T0" fmla="*/ 0 w 144"/>
                <a:gd name="T1" fmla="*/ 145 h 145"/>
                <a:gd name="T2" fmla="*/ 3 w 144"/>
                <a:gd name="T3" fmla="*/ 145 h 145"/>
                <a:gd name="T4" fmla="*/ 144 w 144"/>
                <a:gd name="T5" fmla="*/ 3 h 145"/>
                <a:gd name="T6" fmla="*/ 144 w 144"/>
                <a:gd name="T7" fmla="*/ 1 h 145"/>
                <a:gd name="T8" fmla="*/ 141 w 144"/>
                <a:gd name="T9" fmla="*/ 1 h 145"/>
                <a:gd name="T10" fmla="*/ 0 w 144"/>
                <a:gd name="T11" fmla="*/ 142 h 145"/>
                <a:gd name="T12" fmla="*/ 0 w 144"/>
                <a:gd name="T13" fmla="*/ 145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4" h="145">
                  <a:moveTo>
                    <a:pt x="0" y="145"/>
                  </a:moveTo>
                  <a:cubicBezTo>
                    <a:pt x="1" y="145"/>
                    <a:pt x="2" y="145"/>
                    <a:pt x="3" y="145"/>
                  </a:cubicBezTo>
                  <a:cubicBezTo>
                    <a:pt x="144" y="3"/>
                    <a:pt x="144" y="3"/>
                    <a:pt x="144" y="3"/>
                  </a:cubicBezTo>
                  <a:cubicBezTo>
                    <a:pt x="144" y="3"/>
                    <a:pt x="144" y="2"/>
                    <a:pt x="144" y="1"/>
                  </a:cubicBezTo>
                  <a:cubicBezTo>
                    <a:pt x="143" y="0"/>
                    <a:pt x="142" y="0"/>
                    <a:pt x="141" y="1"/>
                  </a:cubicBezTo>
                  <a:cubicBezTo>
                    <a:pt x="0" y="142"/>
                    <a:pt x="0" y="142"/>
                    <a:pt x="0" y="142"/>
                  </a:cubicBezTo>
                  <a:cubicBezTo>
                    <a:pt x="0" y="143"/>
                    <a:pt x="0" y="144"/>
                    <a:pt x="0" y="145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101" name="Freeform 45"/>
            <p:cNvSpPr>
              <a:spLocks/>
            </p:cNvSpPr>
            <p:nvPr/>
          </p:nvSpPr>
          <p:spPr bwMode="auto">
            <a:xfrm>
              <a:off x="2432785" y="8914752"/>
              <a:ext cx="48535" cy="49567"/>
            </a:xfrm>
            <a:custGeom>
              <a:avLst/>
              <a:gdLst>
                <a:gd name="T0" fmla="*/ 31 w 31"/>
                <a:gd name="T1" fmla="*/ 3 h 32"/>
                <a:gd name="T2" fmla="*/ 31 w 31"/>
                <a:gd name="T3" fmla="*/ 1 h 32"/>
                <a:gd name="T4" fmla="*/ 28 w 31"/>
                <a:gd name="T5" fmla="*/ 1 h 32"/>
                <a:gd name="T6" fmla="*/ 0 w 31"/>
                <a:gd name="T7" fmla="*/ 29 h 32"/>
                <a:gd name="T8" fmla="*/ 0 w 31"/>
                <a:gd name="T9" fmla="*/ 32 h 32"/>
                <a:gd name="T10" fmla="*/ 3 w 31"/>
                <a:gd name="T11" fmla="*/ 32 h 32"/>
                <a:gd name="T12" fmla="*/ 31 w 31"/>
                <a:gd name="T13" fmla="*/ 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" h="32">
                  <a:moveTo>
                    <a:pt x="31" y="3"/>
                  </a:moveTo>
                  <a:cubicBezTo>
                    <a:pt x="31" y="3"/>
                    <a:pt x="31" y="2"/>
                    <a:pt x="31" y="1"/>
                  </a:cubicBezTo>
                  <a:cubicBezTo>
                    <a:pt x="30" y="0"/>
                    <a:pt x="29" y="0"/>
                    <a:pt x="28" y="1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30"/>
                    <a:pt x="0" y="31"/>
                    <a:pt x="0" y="32"/>
                  </a:cubicBezTo>
                  <a:cubicBezTo>
                    <a:pt x="1" y="32"/>
                    <a:pt x="2" y="32"/>
                    <a:pt x="3" y="32"/>
                  </a:cubicBezTo>
                  <a:lnTo>
                    <a:pt x="31" y="3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102" name="Freeform 46"/>
            <p:cNvSpPr>
              <a:spLocks/>
            </p:cNvSpPr>
            <p:nvPr/>
          </p:nvSpPr>
          <p:spPr bwMode="auto">
            <a:xfrm>
              <a:off x="1817324" y="9354663"/>
              <a:ext cx="225119" cy="226151"/>
            </a:xfrm>
            <a:custGeom>
              <a:avLst/>
              <a:gdLst>
                <a:gd name="T0" fmla="*/ 1 w 145"/>
                <a:gd name="T1" fmla="*/ 144 h 145"/>
                <a:gd name="T2" fmla="*/ 3 w 145"/>
                <a:gd name="T3" fmla="*/ 144 h 145"/>
                <a:gd name="T4" fmla="*/ 144 w 145"/>
                <a:gd name="T5" fmla="*/ 3 h 145"/>
                <a:gd name="T6" fmla="*/ 144 w 145"/>
                <a:gd name="T7" fmla="*/ 1 h 145"/>
                <a:gd name="T8" fmla="*/ 142 w 145"/>
                <a:gd name="T9" fmla="*/ 1 h 145"/>
                <a:gd name="T10" fmla="*/ 1 w 145"/>
                <a:gd name="T11" fmla="*/ 142 h 145"/>
                <a:gd name="T12" fmla="*/ 1 w 145"/>
                <a:gd name="T13" fmla="*/ 144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5" h="145">
                  <a:moveTo>
                    <a:pt x="1" y="144"/>
                  </a:moveTo>
                  <a:cubicBezTo>
                    <a:pt x="1" y="145"/>
                    <a:pt x="3" y="145"/>
                    <a:pt x="3" y="144"/>
                  </a:cubicBezTo>
                  <a:cubicBezTo>
                    <a:pt x="144" y="3"/>
                    <a:pt x="144" y="3"/>
                    <a:pt x="144" y="3"/>
                  </a:cubicBezTo>
                  <a:cubicBezTo>
                    <a:pt x="145" y="2"/>
                    <a:pt x="145" y="1"/>
                    <a:pt x="144" y="1"/>
                  </a:cubicBezTo>
                  <a:cubicBezTo>
                    <a:pt x="144" y="0"/>
                    <a:pt x="143" y="0"/>
                    <a:pt x="142" y="1"/>
                  </a:cubicBezTo>
                  <a:cubicBezTo>
                    <a:pt x="1" y="142"/>
                    <a:pt x="1" y="142"/>
                    <a:pt x="1" y="142"/>
                  </a:cubicBezTo>
                  <a:cubicBezTo>
                    <a:pt x="0" y="142"/>
                    <a:pt x="0" y="143"/>
                    <a:pt x="1" y="14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103" name="Freeform 47"/>
            <p:cNvSpPr>
              <a:spLocks/>
            </p:cNvSpPr>
            <p:nvPr/>
          </p:nvSpPr>
          <p:spPr bwMode="auto">
            <a:xfrm>
              <a:off x="1730581" y="9617990"/>
              <a:ext cx="49567" cy="49567"/>
            </a:xfrm>
            <a:custGeom>
              <a:avLst/>
              <a:gdLst>
                <a:gd name="T0" fmla="*/ 0 w 32"/>
                <a:gd name="T1" fmla="*/ 31 h 32"/>
                <a:gd name="T2" fmla="*/ 3 w 32"/>
                <a:gd name="T3" fmla="*/ 31 h 32"/>
                <a:gd name="T4" fmla="*/ 31 w 32"/>
                <a:gd name="T5" fmla="*/ 3 h 32"/>
                <a:gd name="T6" fmla="*/ 31 w 32"/>
                <a:gd name="T7" fmla="*/ 1 h 32"/>
                <a:gd name="T8" fmla="*/ 29 w 32"/>
                <a:gd name="T9" fmla="*/ 1 h 32"/>
                <a:gd name="T10" fmla="*/ 0 w 32"/>
                <a:gd name="T11" fmla="*/ 29 h 32"/>
                <a:gd name="T12" fmla="*/ 0 w 32"/>
                <a:gd name="T13" fmla="*/ 31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" h="32">
                  <a:moveTo>
                    <a:pt x="0" y="31"/>
                  </a:moveTo>
                  <a:cubicBezTo>
                    <a:pt x="1" y="32"/>
                    <a:pt x="2" y="32"/>
                    <a:pt x="3" y="31"/>
                  </a:cubicBezTo>
                  <a:cubicBezTo>
                    <a:pt x="31" y="3"/>
                    <a:pt x="31" y="3"/>
                    <a:pt x="31" y="3"/>
                  </a:cubicBezTo>
                  <a:cubicBezTo>
                    <a:pt x="32" y="3"/>
                    <a:pt x="32" y="2"/>
                    <a:pt x="31" y="1"/>
                  </a:cubicBezTo>
                  <a:cubicBezTo>
                    <a:pt x="30" y="0"/>
                    <a:pt x="29" y="0"/>
                    <a:pt x="29" y="1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30"/>
                    <a:pt x="0" y="31"/>
                    <a:pt x="0" y="31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104" name="Freeform 48"/>
            <p:cNvSpPr>
              <a:spLocks/>
            </p:cNvSpPr>
            <p:nvPr/>
          </p:nvSpPr>
          <p:spPr bwMode="auto">
            <a:xfrm>
              <a:off x="1466221" y="9706798"/>
              <a:ext cx="225119" cy="225119"/>
            </a:xfrm>
            <a:custGeom>
              <a:avLst/>
              <a:gdLst>
                <a:gd name="T0" fmla="*/ 3 w 145"/>
                <a:gd name="T1" fmla="*/ 144 h 145"/>
                <a:gd name="T2" fmla="*/ 144 w 145"/>
                <a:gd name="T3" fmla="*/ 3 h 145"/>
                <a:gd name="T4" fmla="*/ 144 w 145"/>
                <a:gd name="T5" fmla="*/ 0 h 145"/>
                <a:gd name="T6" fmla="*/ 142 w 145"/>
                <a:gd name="T7" fmla="*/ 0 h 145"/>
                <a:gd name="T8" fmla="*/ 1 w 145"/>
                <a:gd name="T9" fmla="*/ 142 h 145"/>
                <a:gd name="T10" fmla="*/ 1 w 145"/>
                <a:gd name="T11" fmla="*/ 144 h 145"/>
                <a:gd name="T12" fmla="*/ 3 w 145"/>
                <a:gd name="T13" fmla="*/ 144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5" h="145">
                  <a:moveTo>
                    <a:pt x="3" y="144"/>
                  </a:moveTo>
                  <a:cubicBezTo>
                    <a:pt x="144" y="3"/>
                    <a:pt x="144" y="3"/>
                    <a:pt x="144" y="3"/>
                  </a:cubicBezTo>
                  <a:cubicBezTo>
                    <a:pt x="145" y="2"/>
                    <a:pt x="145" y="1"/>
                    <a:pt x="144" y="0"/>
                  </a:cubicBezTo>
                  <a:cubicBezTo>
                    <a:pt x="144" y="0"/>
                    <a:pt x="143" y="0"/>
                    <a:pt x="142" y="0"/>
                  </a:cubicBezTo>
                  <a:cubicBezTo>
                    <a:pt x="1" y="142"/>
                    <a:pt x="1" y="142"/>
                    <a:pt x="1" y="142"/>
                  </a:cubicBezTo>
                  <a:cubicBezTo>
                    <a:pt x="0" y="142"/>
                    <a:pt x="0" y="143"/>
                    <a:pt x="1" y="144"/>
                  </a:cubicBezTo>
                  <a:cubicBezTo>
                    <a:pt x="2" y="145"/>
                    <a:pt x="3" y="145"/>
                    <a:pt x="3" y="144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105" name="Freeform 49"/>
            <p:cNvSpPr>
              <a:spLocks/>
            </p:cNvSpPr>
            <p:nvPr/>
          </p:nvSpPr>
          <p:spPr bwMode="auto">
            <a:xfrm>
              <a:off x="1115119" y="10057900"/>
              <a:ext cx="225119" cy="226151"/>
            </a:xfrm>
            <a:custGeom>
              <a:avLst/>
              <a:gdLst>
                <a:gd name="T0" fmla="*/ 3 w 145"/>
                <a:gd name="T1" fmla="*/ 144 h 145"/>
                <a:gd name="T2" fmla="*/ 145 w 145"/>
                <a:gd name="T3" fmla="*/ 3 h 145"/>
                <a:gd name="T4" fmla="*/ 145 w 145"/>
                <a:gd name="T5" fmla="*/ 0 h 145"/>
                <a:gd name="T6" fmla="*/ 142 w 145"/>
                <a:gd name="T7" fmla="*/ 0 h 145"/>
                <a:gd name="T8" fmla="*/ 1 w 145"/>
                <a:gd name="T9" fmla="*/ 142 h 145"/>
                <a:gd name="T10" fmla="*/ 1 w 145"/>
                <a:gd name="T11" fmla="*/ 144 h 145"/>
                <a:gd name="T12" fmla="*/ 3 w 145"/>
                <a:gd name="T13" fmla="*/ 144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5" h="145">
                  <a:moveTo>
                    <a:pt x="3" y="144"/>
                  </a:moveTo>
                  <a:cubicBezTo>
                    <a:pt x="145" y="3"/>
                    <a:pt x="145" y="3"/>
                    <a:pt x="145" y="3"/>
                  </a:cubicBezTo>
                  <a:cubicBezTo>
                    <a:pt x="145" y="2"/>
                    <a:pt x="145" y="1"/>
                    <a:pt x="145" y="0"/>
                  </a:cubicBezTo>
                  <a:cubicBezTo>
                    <a:pt x="144" y="0"/>
                    <a:pt x="143" y="0"/>
                    <a:pt x="142" y="0"/>
                  </a:cubicBezTo>
                  <a:cubicBezTo>
                    <a:pt x="1" y="142"/>
                    <a:pt x="1" y="142"/>
                    <a:pt x="1" y="142"/>
                  </a:cubicBezTo>
                  <a:cubicBezTo>
                    <a:pt x="0" y="142"/>
                    <a:pt x="0" y="143"/>
                    <a:pt x="1" y="144"/>
                  </a:cubicBezTo>
                  <a:cubicBezTo>
                    <a:pt x="2" y="145"/>
                    <a:pt x="3" y="145"/>
                    <a:pt x="3" y="144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106" name="Freeform 50"/>
            <p:cNvSpPr>
              <a:spLocks/>
            </p:cNvSpPr>
            <p:nvPr/>
          </p:nvSpPr>
          <p:spPr bwMode="auto">
            <a:xfrm>
              <a:off x="1379478" y="9969092"/>
              <a:ext cx="49567" cy="50600"/>
            </a:xfrm>
            <a:custGeom>
              <a:avLst/>
              <a:gdLst>
                <a:gd name="T0" fmla="*/ 3 w 32"/>
                <a:gd name="T1" fmla="*/ 31 h 32"/>
                <a:gd name="T2" fmla="*/ 31 w 32"/>
                <a:gd name="T3" fmla="*/ 3 h 32"/>
                <a:gd name="T4" fmla="*/ 31 w 32"/>
                <a:gd name="T5" fmla="*/ 1 h 32"/>
                <a:gd name="T6" fmla="*/ 29 w 32"/>
                <a:gd name="T7" fmla="*/ 1 h 32"/>
                <a:gd name="T8" fmla="*/ 0 w 32"/>
                <a:gd name="T9" fmla="*/ 29 h 32"/>
                <a:gd name="T10" fmla="*/ 0 w 32"/>
                <a:gd name="T11" fmla="*/ 31 h 32"/>
                <a:gd name="T12" fmla="*/ 3 w 32"/>
                <a:gd name="T13" fmla="*/ 31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" h="32">
                  <a:moveTo>
                    <a:pt x="3" y="31"/>
                  </a:moveTo>
                  <a:cubicBezTo>
                    <a:pt x="31" y="3"/>
                    <a:pt x="31" y="3"/>
                    <a:pt x="31" y="3"/>
                  </a:cubicBezTo>
                  <a:cubicBezTo>
                    <a:pt x="32" y="3"/>
                    <a:pt x="32" y="2"/>
                    <a:pt x="31" y="1"/>
                  </a:cubicBezTo>
                  <a:cubicBezTo>
                    <a:pt x="30" y="0"/>
                    <a:pt x="29" y="0"/>
                    <a:pt x="29" y="1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30"/>
                    <a:pt x="0" y="31"/>
                    <a:pt x="0" y="31"/>
                  </a:cubicBezTo>
                  <a:cubicBezTo>
                    <a:pt x="1" y="32"/>
                    <a:pt x="2" y="32"/>
                    <a:pt x="3" y="3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107" name="Freeform 51"/>
            <p:cNvSpPr>
              <a:spLocks/>
            </p:cNvSpPr>
            <p:nvPr/>
          </p:nvSpPr>
          <p:spPr bwMode="auto">
            <a:xfrm>
              <a:off x="1028376" y="10321227"/>
              <a:ext cx="49567" cy="49567"/>
            </a:xfrm>
            <a:custGeom>
              <a:avLst/>
              <a:gdLst>
                <a:gd name="T0" fmla="*/ 3 w 32"/>
                <a:gd name="T1" fmla="*/ 31 h 32"/>
                <a:gd name="T2" fmla="*/ 31 w 32"/>
                <a:gd name="T3" fmla="*/ 3 h 32"/>
                <a:gd name="T4" fmla="*/ 31 w 32"/>
                <a:gd name="T5" fmla="*/ 1 h 32"/>
                <a:gd name="T6" fmla="*/ 29 w 32"/>
                <a:gd name="T7" fmla="*/ 1 h 32"/>
                <a:gd name="T8" fmla="*/ 0 w 32"/>
                <a:gd name="T9" fmla="*/ 29 h 32"/>
                <a:gd name="T10" fmla="*/ 0 w 32"/>
                <a:gd name="T11" fmla="*/ 31 h 32"/>
                <a:gd name="T12" fmla="*/ 3 w 32"/>
                <a:gd name="T13" fmla="*/ 31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" h="32">
                  <a:moveTo>
                    <a:pt x="3" y="31"/>
                  </a:moveTo>
                  <a:cubicBezTo>
                    <a:pt x="31" y="3"/>
                    <a:pt x="31" y="3"/>
                    <a:pt x="31" y="3"/>
                  </a:cubicBezTo>
                  <a:cubicBezTo>
                    <a:pt x="32" y="3"/>
                    <a:pt x="32" y="2"/>
                    <a:pt x="31" y="1"/>
                  </a:cubicBezTo>
                  <a:cubicBezTo>
                    <a:pt x="30" y="0"/>
                    <a:pt x="29" y="0"/>
                    <a:pt x="29" y="1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30"/>
                    <a:pt x="0" y="31"/>
                    <a:pt x="0" y="31"/>
                  </a:cubicBezTo>
                  <a:cubicBezTo>
                    <a:pt x="1" y="32"/>
                    <a:pt x="2" y="32"/>
                    <a:pt x="3" y="3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108" name="Freeform 52"/>
            <p:cNvSpPr>
              <a:spLocks/>
            </p:cNvSpPr>
            <p:nvPr/>
          </p:nvSpPr>
          <p:spPr bwMode="auto">
            <a:xfrm>
              <a:off x="2519528" y="8865185"/>
              <a:ext cx="11359" cy="12392"/>
            </a:xfrm>
            <a:custGeom>
              <a:avLst/>
              <a:gdLst>
                <a:gd name="T0" fmla="*/ 3 w 7"/>
                <a:gd name="T1" fmla="*/ 7 h 8"/>
                <a:gd name="T2" fmla="*/ 7 w 7"/>
                <a:gd name="T3" fmla="*/ 3 h 8"/>
                <a:gd name="T4" fmla="*/ 7 w 7"/>
                <a:gd name="T5" fmla="*/ 1 h 8"/>
                <a:gd name="T6" fmla="*/ 4 w 7"/>
                <a:gd name="T7" fmla="*/ 1 h 8"/>
                <a:gd name="T8" fmla="*/ 1 w 7"/>
                <a:gd name="T9" fmla="*/ 5 h 8"/>
                <a:gd name="T10" fmla="*/ 1 w 7"/>
                <a:gd name="T11" fmla="*/ 7 h 8"/>
                <a:gd name="T12" fmla="*/ 3 w 7"/>
                <a:gd name="T13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8">
                  <a:moveTo>
                    <a:pt x="3" y="7"/>
                  </a:move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7" y="2"/>
                    <a:pt x="7" y="1"/>
                  </a:cubicBezTo>
                  <a:cubicBezTo>
                    <a:pt x="6" y="0"/>
                    <a:pt x="5" y="0"/>
                    <a:pt x="4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7"/>
                    <a:pt x="1" y="7"/>
                  </a:cubicBezTo>
                  <a:cubicBezTo>
                    <a:pt x="1" y="8"/>
                    <a:pt x="2" y="8"/>
                    <a:pt x="3" y="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109" name="Freeform 53"/>
            <p:cNvSpPr>
              <a:spLocks/>
            </p:cNvSpPr>
            <p:nvPr/>
          </p:nvSpPr>
          <p:spPr bwMode="auto">
            <a:xfrm>
              <a:off x="677273" y="10672329"/>
              <a:ext cx="49567" cy="50600"/>
            </a:xfrm>
            <a:custGeom>
              <a:avLst/>
              <a:gdLst>
                <a:gd name="T0" fmla="*/ 3 w 32"/>
                <a:gd name="T1" fmla="*/ 31 h 32"/>
                <a:gd name="T2" fmla="*/ 31 w 32"/>
                <a:gd name="T3" fmla="*/ 3 h 32"/>
                <a:gd name="T4" fmla="*/ 31 w 32"/>
                <a:gd name="T5" fmla="*/ 1 h 32"/>
                <a:gd name="T6" fmla="*/ 29 w 32"/>
                <a:gd name="T7" fmla="*/ 1 h 32"/>
                <a:gd name="T8" fmla="*/ 1 w 32"/>
                <a:gd name="T9" fmla="*/ 29 h 32"/>
                <a:gd name="T10" fmla="*/ 0 w 32"/>
                <a:gd name="T11" fmla="*/ 31 h 32"/>
                <a:gd name="T12" fmla="*/ 3 w 32"/>
                <a:gd name="T13" fmla="*/ 31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" h="32">
                  <a:moveTo>
                    <a:pt x="3" y="31"/>
                  </a:moveTo>
                  <a:cubicBezTo>
                    <a:pt x="31" y="3"/>
                    <a:pt x="31" y="3"/>
                    <a:pt x="31" y="3"/>
                  </a:cubicBezTo>
                  <a:cubicBezTo>
                    <a:pt x="32" y="3"/>
                    <a:pt x="32" y="1"/>
                    <a:pt x="31" y="1"/>
                  </a:cubicBezTo>
                  <a:cubicBezTo>
                    <a:pt x="30" y="0"/>
                    <a:pt x="29" y="0"/>
                    <a:pt x="29" y="1"/>
                  </a:cubicBezTo>
                  <a:cubicBezTo>
                    <a:pt x="1" y="29"/>
                    <a:pt x="1" y="29"/>
                    <a:pt x="1" y="29"/>
                  </a:cubicBezTo>
                  <a:cubicBezTo>
                    <a:pt x="0" y="30"/>
                    <a:pt x="0" y="31"/>
                    <a:pt x="0" y="31"/>
                  </a:cubicBezTo>
                  <a:cubicBezTo>
                    <a:pt x="1" y="32"/>
                    <a:pt x="2" y="32"/>
                    <a:pt x="3" y="3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110" name="Freeform 54"/>
            <p:cNvSpPr>
              <a:spLocks/>
            </p:cNvSpPr>
            <p:nvPr/>
          </p:nvSpPr>
          <p:spPr bwMode="auto">
            <a:xfrm>
              <a:off x="3122598" y="9606631"/>
              <a:ext cx="49567" cy="50600"/>
            </a:xfrm>
            <a:custGeom>
              <a:avLst/>
              <a:gdLst>
                <a:gd name="T0" fmla="*/ 3 w 32"/>
                <a:gd name="T1" fmla="*/ 31 h 32"/>
                <a:gd name="T2" fmla="*/ 32 w 32"/>
                <a:gd name="T3" fmla="*/ 3 h 32"/>
                <a:gd name="T4" fmla="*/ 32 w 32"/>
                <a:gd name="T5" fmla="*/ 1 h 32"/>
                <a:gd name="T6" fmla="*/ 29 w 32"/>
                <a:gd name="T7" fmla="*/ 1 h 32"/>
                <a:gd name="T8" fmla="*/ 1 w 32"/>
                <a:gd name="T9" fmla="*/ 29 h 32"/>
                <a:gd name="T10" fmla="*/ 1 w 32"/>
                <a:gd name="T11" fmla="*/ 31 h 32"/>
                <a:gd name="T12" fmla="*/ 3 w 32"/>
                <a:gd name="T13" fmla="*/ 31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" h="32">
                  <a:moveTo>
                    <a:pt x="3" y="31"/>
                  </a:moveTo>
                  <a:cubicBezTo>
                    <a:pt x="32" y="3"/>
                    <a:pt x="32" y="3"/>
                    <a:pt x="32" y="3"/>
                  </a:cubicBezTo>
                  <a:cubicBezTo>
                    <a:pt x="32" y="3"/>
                    <a:pt x="32" y="2"/>
                    <a:pt x="32" y="1"/>
                  </a:cubicBezTo>
                  <a:cubicBezTo>
                    <a:pt x="31" y="0"/>
                    <a:pt x="30" y="0"/>
                    <a:pt x="29" y="1"/>
                  </a:cubicBezTo>
                  <a:cubicBezTo>
                    <a:pt x="1" y="29"/>
                    <a:pt x="1" y="29"/>
                    <a:pt x="1" y="29"/>
                  </a:cubicBezTo>
                  <a:cubicBezTo>
                    <a:pt x="0" y="30"/>
                    <a:pt x="0" y="31"/>
                    <a:pt x="1" y="31"/>
                  </a:cubicBezTo>
                  <a:cubicBezTo>
                    <a:pt x="2" y="32"/>
                    <a:pt x="3" y="32"/>
                    <a:pt x="3" y="3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111" name="Freeform 55"/>
            <p:cNvSpPr>
              <a:spLocks/>
            </p:cNvSpPr>
            <p:nvPr/>
          </p:nvSpPr>
          <p:spPr bwMode="auto">
            <a:xfrm>
              <a:off x="3211407" y="9557063"/>
              <a:ext cx="10327" cy="12392"/>
            </a:xfrm>
            <a:custGeom>
              <a:avLst/>
              <a:gdLst>
                <a:gd name="T0" fmla="*/ 3 w 7"/>
                <a:gd name="T1" fmla="*/ 7 h 8"/>
                <a:gd name="T2" fmla="*/ 7 w 7"/>
                <a:gd name="T3" fmla="*/ 3 h 8"/>
                <a:gd name="T4" fmla="*/ 7 w 7"/>
                <a:gd name="T5" fmla="*/ 1 h 8"/>
                <a:gd name="T6" fmla="*/ 4 w 7"/>
                <a:gd name="T7" fmla="*/ 1 h 8"/>
                <a:gd name="T8" fmla="*/ 0 w 7"/>
                <a:gd name="T9" fmla="*/ 5 h 8"/>
                <a:gd name="T10" fmla="*/ 0 w 7"/>
                <a:gd name="T11" fmla="*/ 7 h 8"/>
                <a:gd name="T12" fmla="*/ 3 w 7"/>
                <a:gd name="T13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8">
                  <a:moveTo>
                    <a:pt x="3" y="7"/>
                  </a:move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7" y="2"/>
                    <a:pt x="7" y="1"/>
                  </a:cubicBezTo>
                  <a:cubicBezTo>
                    <a:pt x="6" y="0"/>
                    <a:pt x="5" y="0"/>
                    <a:pt x="4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6"/>
                    <a:pt x="0" y="7"/>
                  </a:cubicBezTo>
                  <a:cubicBezTo>
                    <a:pt x="1" y="8"/>
                    <a:pt x="2" y="8"/>
                    <a:pt x="3" y="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112" name="Freeform 56"/>
            <p:cNvSpPr>
              <a:spLocks/>
            </p:cNvSpPr>
            <p:nvPr/>
          </p:nvSpPr>
          <p:spPr bwMode="auto">
            <a:xfrm>
              <a:off x="3463374" y="10650644"/>
              <a:ext cx="49567" cy="49567"/>
            </a:xfrm>
            <a:custGeom>
              <a:avLst/>
              <a:gdLst>
                <a:gd name="T0" fmla="*/ 3 w 32"/>
                <a:gd name="T1" fmla="*/ 31 h 32"/>
                <a:gd name="T2" fmla="*/ 31 w 32"/>
                <a:gd name="T3" fmla="*/ 3 h 32"/>
                <a:gd name="T4" fmla="*/ 31 w 32"/>
                <a:gd name="T5" fmla="*/ 1 h 32"/>
                <a:gd name="T6" fmla="*/ 29 w 32"/>
                <a:gd name="T7" fmla="*/ 0 h 32"/>
                <a:gd name="T8" fmla="*/ 1 w 32"/>
                <a:gd name="T9" fmla="*/ 29 h 32"/>
                <a:gd name="T10" fmla="*/ 1 w 32"/>
                <a:gd name="T11" fmla="*/ 31 h 32"/>
                <a:gd name="T12" fmla="*/ 3 w 32"/>
                <a:gd name="T13" fmla="*/ 31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" h="32">
                  <a:moveTo>
                    <a:pt x="3" y="31"/>
                  </a:moveTo>
                  <a:cubicBezTo>
                    <a:pt x="31" y="3"/>
                    <a:pt x="31" y="3"/>
                    <a:pt x="31" y="3"/>
                  </a:cubicBezTo>
                  <a:cubicBezTo>
                    <a:pt x="32" y="2"/>
                    <a:pt x="32" y="1"/>
                    <a:pt x="31" y="1"/>
                  </a:cubicBezTo>
                  <a:cubicBezTo>
                    <a:pt x="31" y="0"/>
                    <a:pt x="30" y="0"/>
                    <a:pt x="29" y="0"/>
                  </a:cubicBezTo>
                  <a:cubicBezTo>
                    <a:pt x="1" y="29"/>
                    <a:pt x="1" y="29"/>
                    <a:pt x="1" y="29"/>
                  </a:cubicBezTo>
                  <a:cubicBezTo>
                    <a:pt x="0" y="29"/>
                    <a:pt x="0" y="31"/>
                    <a:pt x="1" y="31"/>
                  </a:cubicBezTo>
                  <a:cubicBezTo>
                    <a:pt x="2" y="32"/>
                    <a:pt x="3" y="32"/>
                    <a:pt x="3" y="3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113" name="Freeform 57"/>
            <p:cNvSpPr>
              <a:spLocks/>
            </p:cNvSpPr>
            <p:nvPr/>
          </p:nvSpPr>
          <p:spPr bwMode="auto">
            <a:xfrm>
              <a:off x="3814477" y="10299541"/>
              <a:ext cx="49567" cy="49567"/>
            </a:xfrm>
            <a:custGeom>
              <a:avLst/>
              <a:gdLst>
                <a:gd name="T0" fmla="*/ 3 w 32"/>
                <a:gd name="T1" fmla="*/ 31 h 32"/>
                <a:gd name="T2" fmla="*/ 31 w 32"/>
                <a:gd name="T3" fmla="*/ 3 h 32"/>
                <a:gd name="T4" fmla="*/ 31 w 32"/>
                <a:gd name="T5" fmla="*/ 1 h 32"/>
                <a:gd name="T6" fmla="*/ 29 w 32"/>
                <a:gd name="T7" fmla="*/ 1 h 32"/>
                <a:gd name="T8" fmla="*/ 1 w 32"/>
                <a:gd name="T9" fmla="*/ 29 h 32"/>
                <a:gd name="T10" fmla="*/ 1 w 32"/>
                <a:gd name="T11" fmla="*/ 31 h 32"/>
                <a:gd name="T12" fmla="*/ 3 w 32"/>
                <a:gd name="T13" fmla="*/ 31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" h="32">
                  <a:moveTo>
                    <a:pt x="3" y="31"/>
                  </a:moveTo>
                  <a:cubicBezTo>
                    <a:pt x="31" y="3"/>
                    <a:pt x="31" y="3"/>
                    <a:pt x="31" y="3"/>
                  </a:cubicBezTo>
                  <a:cubicBezTo>
                    <a:pt x="32" y="2"/>
                    <a:pt x="32" y="1"/>
                    <a:pt x="31" y="1"/>
                  </a:cubicBezTo>
                  <a:cubicBezTo>
                    <a:pt x="31" y="0"/>
                    <a:pt x="30" y="0"/>
                    <a:pt x="29" y="1"/>
                  </a:cubicBezTo>
                  <a:cubicBezTo>
                    <a:pt x="1" y="29"/>
                    <a:pt x="1" y="29"/>
                    <a:pt x="1" y="29"/>
                  </a:cubicBezTo>
                  <a:cubicBezTo>
                    <a:pt x="0" y="29"/>
                    <a:pt x="0" y="31"/>
                    <a:pt x="1" y="31"/>
                  </a:cubicBezTo>
                  <a:cubicBezTo>
                    <a:pt x="1" y="32"/>
                    <a:pt x="2" y="32"/>
                    <a:pt x="3" y="3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114" name="Freeform 58"/>
            <p:cNvSpPr>
              <a:spLocks/>
            </p:cNvSpPr>
            <p:nvPr/>
          </p:nvSpPr>
          <p:spPr bwMode="auto">
            <a:xfrm>
              <a:off x="3551150" y="10386284"/>
              <a:ext cx="226151" cy="226151"/>
            </a:xfrm>
            <a:custGeom>
              <a:avLst/>
              <a:gdLst>
                <a:gd name="T0" fmla="*/ 142 w 145"/>
                <a:gd name="T1" fmla="*/ 1 h 145"/>
                <a:gd name="T2" fmla="*/ 0 w 145"/>
                <a:gd name="T3" fmla="*/ 142 h 145"/>
                <a:gd name="T4" fmla="*/ 0 w 145"/>
                <a:gd name="T5" fmla="*/ 145 h 145"/>
                <a:gd name="T6" fmla="*/ 3 w 145"/>
                <a:gd name="T7" fmla="*/ 145 h 145"/>
                <a:gd name="T8" fmla="*/ 144 w 145"/>
                <a:gd name="T9" fmla="*/ 3 h 145"/>
                <a:gd name="T10" fmla="*/ 144 w 145"/>
                <a:gd name="T11" fmla="*/ 1 h 145"/>
                <a:gd name="T12" fmla="*/ 142 w 145"/>
                <a:gd name="T13" fmla="*/ 1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5" h="145">
                  <a:moveTo>
                    <a:pt x="142" y="1"/>
                  </a:moveTo>
                  <a:cubicBezTo>
                    <a:pt x="0" y="142"/>
                    <a:pt x="0" y="142"/>
                    <a:pt x="0" y="142"/>
                  </a:cubicBezTo>
                  <a:cubicBezTo>
                    <a:pt x="0" y="143"/>
                    <a:pt x="0" y="144"/>
                    <a:pt x="0" y="145"/>
                  </a:cubicBezTo>
                  <a:cubicBezTo>
                    <a:pt x="1" y="145"/>
                    <a:pt x="2" y="145"/>
                    <a:pt x="3" y="145"/>
                  </a:cubicBezTo>
                  <a:cubicBezTo>
                    <a:pt x="144" y="3"/>
                    <a:pt x="144" y="3"/>
                    <a:pt x="144" y="3"/>
                  </a:cubicBezTo>
                  <a:cubicBezTo>
                    <a:pt x="144" y="3"/>
                    <a:pt x="145" y="2"/>
                    <a:pt x="144" y="1"/>
                  </a:cubicBezTo>
                  <a:cubicBezTo>
                    <a:pt x="143" y="0"/>
                    <a:pt x="142" y="0"/>
                    <a:pt x="142" y="1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115" name="Freeform 59"/>
            <p:cNvSpPr>
              <a:spLocks/>
            </p:cNvSpPr>
            <p:nvPr/>
          </p:nvSpPr>
          <p:spPr bwMode="auto">
            <a:xfrm>
              <a:off x="4593098" y="10941852"/>
              <a:ext cx="12392" cy="11359"/>
            </a:xfrm>
            <a:custGeom>
              <a:avLst/>
              <a:gdLst>
                <a:gd name="T0" fmla="*/ 5 w 8"/>
                <a:gd name="T1" fmla="*/ 0 h 7"/>
                <a:gd name="T2" fmla="*/ 1 w 8"/>
                <a:gd name="T3" fmla="*/ 4 h 7"/>
                <a:gd name="T4" fmla="*/ 1 w 8"/>
                <a:gd name="T5" fmla="*/ 7 h 7"/>
                <a:gd name="T6" fmla="*/ 3 w 8"/>
                <a:gd name="T7" fmla="*/ 6 h 7"/>
                <a:gd name="T8" fmla="*/ 7 w 8"/>
                <a:gd name="T9" fmla="*/ 3 h 7"/>
                <a:gd name="T10" fmla="*/ 7 w 8"/>
                <a:gd name="T11" fmla="*/ 0 h 7"/>
                <a:gd name="T12" fmla="*/ 5 w 8"/>
                <a:gd name="T1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7">
                  <a:moveTo>
                    <a:pt x="5" y="0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6"/>
                    <a:pt x="1" y="7"/>
                  </a:cubicBezTo>
                  <a:cubicBezTo>
                    <a:pt x="2" y="7"/>
                    <a:pt x="3" y="7"/>
                    <a:pt x="3" y="6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8" y="2"/>
                    <a:pt x="8" y="1"/>
                    <a:pt x="7" y="0"/>
                  </a:cubicBezTo>
                  <a:cubicBezTo>
                    <a:pt x="7" y="0"/>
                    <a:pt x="5" y="0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116" name="Freeform 60"/>
            <p:cNvSpPr>
              <a:spLocks/>
            </p:cNvSpPr>
            <p:nvPr/>
          </p:nvSpPr>
          <p:spPr bwMode="auto">
            <a:xfrm>
              <a:off x="134097" y="10376990"/>
              <a:ext cx="50600" cy="49567"/>
            </a:xfrm>
            <a:custGeom>
              <a:avLst/>
              <a:gdLst>
                <a:gd name="T0" fmla="*/ 0 w 32"/>
                <a:gd name="T1" fmla="*/ 1 h 32"/>
                <a:gd name="T2" fmla="*/ 0 w 32"/>
                <a:gd name="T3" fmla="*/ 3 h 32"/>
                <a:gd name="T4" fmla="*/ 29 w 32"/>
                <a:gd name="T5" fmla="*/ 31 h 32"/>
                <a:gd name="T6" fmla="*/ 31 w 32"/>
                <a:gd name="T7" fmla="*/ 31 h 32"/>
                <a:gd name="T8" fmla="*/ 31 w 32"/>
                <a:gd name="T9" fmla="*/ 29 h 32"/>
                <a:gd name="T10" fmla="*/ 3 w 32"/>
                <a:gd name="T11" fmla="*/ 0 h 32"/>
                <a:gd name="T12" fmla="*/ 0 w 32"/>
                <a:gd name="T13" fmla="*/ 1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" h="32">
                  <a:moveTo>
                    <a:pt x="0" y="1"/>
                  </a:moveTo>
                  <a:cubicBezTo>
                    <a:pt x="0" y="1"/>
                    <a:pt x="0" y="2"/>
                    <a:pt x="0" y="3"/>
                  </a:cubicBezTo>
                  <a:cubicBezTo>
                    <a:pt x="29" y="31"/>
                    <a:pt x="29" y="31"/>
                    <a:pt x="29" y="31"/>
                  </a:cubicBezTo>
                  <a:cubicBezTo>
                    <a:pt x="29" y="32"/>
                    <a:pt x="30" y="32"/>
                    <a:pt x="31" y="31"/>
                  </a:cubicBezTo>
                  <a:cubicBezTo>
                    <a:pt x="32" y="30"/>
                    <a:pt x="32" y="29"/>
                    <a:pt x="31" y="29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1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117" name="Freeform 61"/>
            <p:cNvSpPr>
              <a:spLocks/>
            </p:cNvSpPr>
            <p:nvPr/>
          </p:nvSpPr>
          <p:spPr bwMode="auto">
            <a:xfrm>
              <a:off x="221873" y="10463733"/>
              <a:ext cx="225119" cy="226151"/>
            </a:xfrm>
            <a:custGeom>
              <a:avLst/>
              <a:gdLst>
                <a:gd name="T0" fmla="*/ 1 w 145"/>
                <a:gd name="T1" fmla="*/ 1 h 145"/>
                <a:gd name="T2" fmla="*/ 1 w 145"/>
                <a:gd name="T3" fmla="*/ 3 h 145"/>
                <a:gd name="T4" fmla="*/ 142 w 145"/>
                <a:gd name="T5" fmla="*/ 145 h 145"/>
                <a:gd name="T6" fmla="*/ 144 w 145"/>
                <a:gd name="T7" fmla="*/ 145 h 145"/>
                <a:gd name="T8" fmla="*/ 144 w 145"/>
                <a:gd name="T9" fmla="*/ 142 h 145"/>
                <a:gd name="T10" fmla="*/ 3 w 145"/>
                <a:gd name="T11" fmla="*/ 1 h 145"/>
                <a:gd name="T12" fmla="*/ 1 w 145"/>
                <a:gd name="T13" fmla="*/ 1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5" h="145">
                  <a:moveTo>
                    <a:pt x="1" y="1"/>
                  </a:moveTo>
                  <a:cubicBezTo>
                    <a:pt x="0" y="2"/>
                    <a:pt x="0" y="3"/>
                    <a:pt x="1" y="3"/>
                  </a:cubicBezTo>
                  <a:cubicBezTo>
                    <a:pt x="142" y="145"/>
                    <a:pt x="142" y="145"/>
                    <a:pt x="142" y="145"/>
                  </a:cubicBezTo>
                  <a:cubicBezTo>
                    <a:pt x="143" y="145"/>
                    <a:pt x="144" y="145"/>
                    <a:pt x="144" y="145"/>
                  </a:cubicBezTo>
                  <a:cubicBezTo>
                    <a:pt x="145" y="144"/>
                    <a:pt x="145" y="143"/>
                    <a:pt x="144" y="14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2" y="0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118" name="Freeform 62"/>
            <p:cNvSpPr>
              <a:spLocks/>
            </p:cNvSpPr>
            <p:nvPr/>
          </p:nvSpPr>
          <p:spPr bwMode="auto">
            <a:xfrm>
              <a:off x="485200" y="10729125"/>
              <a:ext cx="50600" cy="49567"/>
            </a:xfrm>
            <a:custGeom>
              <a:avLst/>
              <a:gdLst>
                <a:gd name="T0" fmla="*/ 0 w 32"/>
                <a:gd name="T1" fmla="*/ 0 h 32"/>
                <a:gd name="T2" fmla="*/ 0 w 32"/>
                <a:gd name="T3" fmla="*/ 3 h 32"/>
                <a:gd name="T4" fmla="*/ 29 w 32"/>
                <a:gd name="T5" fmla="*/ 31 h 32"/>
                <a:gd name="T6" fmla="*/ 31 w 32"/>
                <a:gd name="T7" fmla="*/ 31 h 32"/>
                <a:gd name="T8" fmla="*/ 31 w 32"/>
                <a:gd name="T9" fmla="*/ 29 h 32"/>
                <a:gd name="T10" fmla="*/ 3 w 32"/>
                <a:gd name="T11" fmla="*/ 0 h 32"/>
                <a:gd name="T12" fmla="*/ 0 w 32"/>
                <a:gd name="T13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" h="32">
                  <a:moveTo>
                    <a:pt x="0" y="0"/>
                  </a:moveTo>
                  <a:cubicBezTo>
                    <a:pt x="0" y="1"/>
                    <a:pt x="0" y="2"/>
                    <a:pt x="0" y="3"/>
                  </a:cubicBezTo>
                  <a:cubicBezTo>
                    <a:pt x="29" y="31"/>
                    <a:pt x="29" y="31"/>
                    <a:pt x="29" y="31"/>
                  </a:cubicBezTo>
                  <a:cubicBezTo>
                    <a:pt x="29" y="32"/>
                    <a:pt x="30" y="32"/>
                    <a:pt x="31" y="31"/>
                  </a:cubicBezTo>
                  <a:cubicBezTo>
                    <a:pt x="32" y="30"/>
                    <a:pt x="32" y="29"/>
                    <a:pt x="31" y="29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119" name="Freeform 63"/>
            <p:cNvSpPr>
              <a:spLocks/>
            </p:cNvSpPr>
            <p:nvPr/>
          </p:nvSpPr>
          <p:spPr bwMode="auto">
            <a:xfrm>
              <a:off x="1015984" y="8837303"/>
              <a:ext cx="49567" cy="49567"/>
            </a:xfrm>
            <a:custGeom>
              <a:avLst/>
              <a:gdLst>
                <a:gd name="T0" fmla="*/ 31 w 32"/>
                <a:gd name="T1" fmla="*/ 31 h 32"/>
                <a:gd name="T2" fmla="*/ 31 w 32"/>
                <a:gd name="T3" fmla="*/ 29 h 32"/>
                <a:gd name="T4" fmla="*/ 3 w 32"/>
                <a:gd name="T5" fmla="*/ 1 h 32"/>
                <a:gd name="T6" fmla="*/ 0 w 32"/>
                <a:gd name="T7" fmla="*/ 1 h 32"/>
                <a:gd name="T8" fmla="*/ 0 w 32"/>
                <a:gd name="T9" fmla="*/ 3 h 32"/>
                <a:gd name="T10" fmla="*/ 28 w 32"/>
                <a:gd name="T11" fmla="*/ 31 h 32"/>
                <a:gd name="T12" fmla="*/ 31 w 32"/>
                <a:gd name="T13" fmla="*/ 31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" h="32">
                  <a:moveTo>
                    <a:pt x="31" y="31"/>
                  </a:moveTo>
                  <a:cubicBezTo>
                    <a:pt x="32" y="31"/>
                    <a:pt x="32" y="30"/>
                    <a:pt x="31" y="29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1" y="0"/>
                    <a:pt x="0" y="1"/>
                  </a:cubicBezTo>
                  <a:cubicBezTo>
                    <a:pt x="0" y="1"/>
                    <a:pt x="0" y="2"/>
                    <a:pt x="0" y="3"/>
                  </a:cubicBezTo>
                  <a:cubicBezTo>
                    <a:pt x="28" y="31"/>
                    <a:pt x="28" y="31"/>
                    <a:pt x="28" y="31"/>
                  </a:cubicBezTo>
                  <a:cubicBezTo>
                    <a:pt x="29" y="32"/>
                    <a:pt x="30" y="32"/>
                    <a:pt x="31" y="31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120" name="Freeform 64"/>
            <p:cNvSpPr>
              <a:spLocks/>
            </p:cNvSpPr>
            <p:nvPr/>
          </p:nvSpPr>
          <p:spPr bwMode="auto">
            <a:xfrm>
              <a:off x="2156034" y="9978386"/>
              <a:ext cx="225119" cy="226151"/>
            </a:xfrm>
            <a:custGeom>
              <a:avLst/>
              <a:gdLst>
                <a:gd name="T0" fmla="*/ 1 w 145"/>
                <a:gd name="T1" fmla="*/ 1 h 145"/>
                <a:gd name="T2" fmla="*/ 1 w 145"/>
                <a:gd name="T3" fmla="*/ 3 h 145"/>
                <a:gd name="T4" fmla="*/ 142 w 145"/>
                <a:gd name="T5" fmla="*/ 145 h 145"/>
                <a:gd name="T6" fmla="*/ 144 w 145"/>
                <a:gd name="T7" fmla="*/ 145 h 145"/>
                <a:gd name="T8" fmla="*/ 144 w 145"/>
                <a:gd name="T9" fmla="*/ 142 h 145"/>
                <a:gd name="T10" fmla="*/ 3 w 145"/>
                <a:gd name="T11" fmla="*/ 1 h 145"/>
                <a:gd name="T12" fmla="*/ 1 w 145"/>
                <a:gd name="T13" fmla="*/ 1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5" h="145">
                  <a:moveTo>
                    <a:pt x="1" y="1"/>
                  </a:moveTo>
                  <a:cubicBezTo>
                    <a:pt x="0" y="2"/>
                    <a:pt x="0" y="3"/>
                    <a:pt x="1" y="3"/>
                  </a:cubicBezTo>
                  <a:cubicBezTo>
                    <a:pt x="142" y="145"/>
                    <a:pt x="142" y="145"/>
                    <a:pt x="142" y="145"/>
                  </a:cubicBezTo>
                  <a:cubicBezTo>
                    <a:pt x="142" y="145"/>
                    <a:pt x="143" y="145"/>
                    <a:pt x="144" y="145"/>
                  </a:cubicBezTo>
                  <a:cubicBezTo>
                    <a:pt x="145" y="144"/>
                    <a:pt x="145" y="143"/>
                    <a:pt x="144" y="14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1" y="0"/>
                    <a:pt x="1" y="1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121" name="Freeform 65"/>
            <p:cNvSpPr>
              <a:spLocks/>
            </p:cNvSpPr>
            <p:nvPr/>
          </p:nvSpPr>
          <p:spPr bwMode="auto">
            <a:xfrm>
              <a:off x="2067226" y="9891643"/>
              <a:ext cx="50600" cy="49567"/>
            </a:xfrm>
            <a:custGeom>
              <a:avLst/>
              <a:gdLst>
                <a:gd name="T0" fmla="*/ 1 w 32"/>
                <a:gd name="T1" fmla="*/ 0 h 32"/>
                <a:gd name="T2" fmla="*/ 1 w 32"/>
                <a:gd name="T3" fmla="*/ 3 h 32"/>
                <a:gd name="T4" fmla="*/ 29 w 32"/>
                <a:gd name="T5" fmla="*/ 31 h 32"/>
                <a:gd name="T6" fmla="*/ 32 w 32"/>
                <a:gd name="T7" fmla="*/ 31 h 32"/>
                <a:gd name="T8" fmla="*/ 32 w 32"/>
                <a:gd name="T9" fmla="*/ 29 h 32"/>
                <a:gd name="T10" fmla="*/ 3 w 32"/>
                <a:gd name="T11" fmla="*/ 0 h 32"/>
                <a:gd name="T12" fmla="*/ 1 w 32"/>
                <a:gd name="T13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" h="32">
                  <a:moveTo>
                    <a:pt x="1" y="0"/>
                  </a:moveTo>
                  <a:cubicBezTo>
                    <a:pt x="0" y="1"/>
                    <a:pt x="0" y="2"/>
                    <a:pt x="1" y="3"/>
                  </a:cubicBezTo>
                  <a:cubicBezTo>
                    <a:pt x="29" y="31"/>
                    <a:pt x="29" y="31"/>
                    <a:pt x="29" y="31"/>
                  </a:cubicBezTo>
                  <a:cubicBezTo>
                    <a:pt x="30" y="32"/>
                    <a:pt x="31" y="32"/>
                    <a:pt x="32" y="31"/>
                  </a:cubicBezTo>
                  <a:cubicBezTo>
                    <a:pt x="32" y="30"/>
                    <a:pt x="32" y="29"/>
                    <a:pt x="32" y="29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2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122" name="Freeform 66"/>
            <p:cNvSpPr>
              <a:spLocks/>
            </p:cNvSpPr>
            <p:nvPr/>
          </p:nvSpPr>
          <p:spPr bwMode="auto">
            <a:xfrm>
              <a:off x="1365021" y="9188406"/>
              <a:ext cx="49567" cy="49567"/>
            </a:xfrm>
            <a:custGeom>
              <a:avLst/>
              <a:gdLst>
                <a:gd name="T0" fmla="*/ 32 w 32"/>
                <a:gd name="T1" fmla="*/ 31 h 32"/>
                <a:gd name="T2" fmla="*/ 32 w 32"/>
                <a:gd name="T3" fmla="*/ 29 h 32"/>
                <a:gd name="T4" fmla="*/ 4 w 32"/>
                <a:gd name="T5" fmla="*/ 1 h 32"/>
                <a:gd name="T6" fmla="*/ 1 w 32"/>
                <a:gd name="T7" fmla="*/ 1 h 32"/>
                <a:gd name="T8" fmla="*/ 1 w 32"/>
                <a:gd name="T9" fmla="*/ 3 h 32"/>
                <a:gd name="T10" fmla="*/ 29 w 32"/>
                <a:gd name="T11" fmla="*/ 31 h 32"/>
                <a:gd name="T12" fmla="*/ 32 w 32"/>
                <a:gd name="T13" fmla="*/ 31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" h="32">
                  <a:moveTo>
                    <a:pt x="32" y="31"/>
                  </a:moveTo>
                  <a:cubicBezTo>
                    <a:pt x="32" y="31"/>
                    <a:pt x="32" y="29"/>
                    <a:pt x="32" y="29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0"/>
                    <a:pt x="2" y="0"/>
                    <a:pt x="1" y="1"/>
                  </a:cubicBezTo>
                  <a:cubicBezTo>
                    <a:pt x="0" y="1"/>
                    <a:pt x="1" y="2"/>
                    <a:pt x="1" y="3"/>
                  </a:cubicBezTo>
                  <a:cubicBezTo>
                    <a:pt x="29" y="31"/>
                    <a:pt x="29" y="31"/>
                    <a:pt x="29" y="31"/>
                  </a:cubicBezTo>
                  <a:cubicBezTo>
                    <a:pt x="30" y="32"/>
                    <a:pt x="31" y="32"/>
                    <a:pt x="32" y="3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123" name="Freeform 67"/>
            <p:cNvSpPr>
              <a:spLocks/>
            </p:cNvSpPr>
            <p:nvPr/>
          </p:nvSpPr>
          <p:spPr bwMode="auto">
            <a:xfrm>
              <a:off x="1102727" y="8924046"/>
              <a:ext cx="225119" cy="225119"/>
            </a:xfrm>
            <a:custGeom>
              <a:avLst/>
              <a:gdLst>
                <a:gd name="T0" fmla="*/ 144 w 145"/>
                <a:gd name="T1" fmla="*/ 145 h 145"/>
                <a:gd name="T2" fmla="*/ 144 w 145"/>
                <a:gd name="T3" fmla="*/ 142 h 145"/>
                <a:gd name="T4" fmla="*/ 3 w 145"/>
                <a:gd name="T5" fmla="*/ 1 h 145"/>
                <a:gd name="T6" fmla="*/ 1 w 145"/>
                <a:gd name="T7" fmla="*/ 1 h 145"/>
                <a:gd name="T8" fmla="*/ 1 w 145"/>
                <a:gd name="T9" fmla="*/ 4 h 145"/>
                <a:gd name="T10" fmla="*/ 142 w 145"/>
                <a:gd name="T11" fmla="*/ 145 h 145"/>
                <a:gd name="T12" fmla="*/ 144 w 145"/>
                <a:gd name="T13" fmla="*/ 145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5" h="145">
                  <a:moveTo>
                    <a:pt x="144" y="145"/>
                  </a:moveTo>
                  <a:cubicBezTo>
                    <a:pt x="145" y="144"/>
                    <a:pt x="145" y="143"/>
                    <a:pt x="144" y="14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1" y="0"/>
                    <a:pt x="1" y="1"/>
                  </a:cubicBezTo>
                  <a:cubicBezTo>
                    <a:pt x="0" y="2"/>
                    <a:pt x="0" y="3"/>
                    <a:pt x="1" y="4"/>
                  </a:cubicBezTo>
                  <a:cubicBezTo>
                    <a:pt x="142" y="145"/>
                    <a:pt x="142" y="145"/>
                    <a:pt x="142" y="145"/>
                  </a:cubicBezTo>
                  <a:cubicBezTo>
                    <a:pt x="143" y="145"/>
                    <a:pt x="144" y="145"/>
                    <a:pt x="144" y="145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124" name="Freeform 68"/>
            <p:cNvSpPr>
              <a:spLocks/>
            </p:cNvSpPr>
            <p:nvPr/>
          </p:nvSpPr>
          <p:spPr bwMode="auto">
            <a:xfrm>
              <a:off x="2418328" y="10243778"/>
              <a:ext cx="50600" cy="49567"/>
            </a:xfrm>
            <a:custGeom>
              <a:avLst/>
              <a:gdLst>
                <a:gd name="T0" fmla="*/ 1 w 32"/>
                <a:gd name="T1" fmla="*/ 0 h 32"/>
                <a:gd name="T2" fmla="*/ 1 w 32"/>
                <a:gd name="T3" fmla="*/ 3 h 32"/>
                <a:gd name="T4" fmla="*/ 29 w 32"/>
                <a:gd name="T5" fmla="*/ 31 h 32"/>
                <a:gd name="T6" fmla="*/ 32 w 32"/>
                <a:gd name="T7" fmla="*/ 31 h 32"/>
                <a:gd name="T8" fmla="*/ 32 w 32"/>
                <a:gd name="T9" fmla="*/ 29 h 32"/>
                <a:gd name="T10" fmla="*/ 3 w 32"/>
                <a:gd name="T11" fmla="*/ 0 h 32"/>
                <a:gd name="T12" fmla="*/ 1 w 32"/>
                <a:gd name="T13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" h="32">
                  <a:moveTo>
                    <a:pt x="1" y="0"/>
                  </a:moveTo>
                  <a:cubicBezTo>
                    <a:pt x="0" y="1"/>
                    <a:pt x="0" y="2"/>
                    <a:pt x="1" y="3"/>
                  </a:cubicBezTo>
                  <a:cubicBezTo>
                    <a:pt x="29" y="31"/>
                    <a:pt x="29" y="31"/>
                    <a:pt x="29" y="31"/>
                  </a:cubicBezTo>
                  <a:cubicBezTo>
                    <a:pt x="30" y="32"/>
                    <a:pt x="31" y="32"/>
                    <a:pt x="32" y="31"/>
                  </a:cubicBezTo>
                  <a:cubicBezTo>
                    <a:pt x="32" y="30"/>
                    <a:pt x="32" y="29"/>
                    <a:pt x="32" y="29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125" name="Freeform 69"/>
            <p:cNvSpPr>
              <a:spLocks/>
            </p:cNvSpPr>
            <p:nvPr/>
          </p:nvSpPr>
          <p:spPr bwMode="auto">
            <a:xfrm>
              <a:off x="1716124" y="9540541"/>
              <a:ext cx="49567" cy="49567"/>
            </a:xfrm>
            <a:custGeom>
              <a:avLst/>
              <a:gdLst>
                <a:gd name="T0" fmla="*/ 32 w 32"/>
                <a:gd name="T1" fmla="*/ 31 h 32"/>
                <a:gd name="T2" fmla="*/ 32 w 32"/>
                <a:gd name="T3" fmla="*/ 29 h 32"/>
                <a:gd name="T4" fmla="*/ 3 w 32"/>
                <a:gd name="T5" fmla="*/ 1 h 32"/>
                <a:gd name="T6" fmla="*/ 1 w 32"/>
                <a:gd name="T7" fmla="*/ 1 h 32"/>
                <a:gd name="T8" fmla="*/ 1 w 32"/>
                <a:gd name="T9" fmla="*/ 3 h 32"/>
                <a:gd name="T10" fmla="*/ 29 w 32"/>
                <a:gd name="T11" fmla="*/ 31 h 32"/>
                <a:gd name="T12" fmla="*/ 32 w 32"/>
                <a:gd name="T13" fmla="*/ 31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" h="32">
                  <a:moveTo>
                    <a:pt x="32" y="31"/>
                  </a:moveTo>
                  <a:cubicBezTo>
                    <a:pt x="32" y="30"/>
                    <a:pt x="32" y="29"/>
                    <a:pt x="32" y="29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2" y="0"/>
                    <a:pt x="1" y="1"/>
                  </a:cubicBezTo>
                  <a:cubicBezTo>
                    <a:pt x="0" y="1"/>
                    <a:pt x="0" y="2"/>
                    <a:pt x="1" y="3"/>
                  </a:cubicBezTo>
                  <a:cubicBezTo>
                    <a:pt x="29" y="31"/>
                    <a:pt x="29" y="31"/>
                    <a:pt x="29" y="31"/>
                  </a:cubicBezTo>
                  <a:cubicBezTo>
                    <a:pt x="30" y="32"/>
                    <a:pt x="31" y="32"/>
                    <a:pt x="32" y="3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126" name="Freeform 70"/>
            <p:cNvSpPr>
              <a:spLocks/>
            </p:cNvSpPr>
            <p:nvPr/>
          </p:nvSpPr>
          <p:spPr bwMode="auto">
            <a:xfrm>
              <a:off x="1453829" y="9275149"/>
              <a:ext cx="225119" cy="226151"/>
            </a:xfrm>
            <a:custGeom>
              <a:avLst/>
              <a:gdLst>
                <a:gd name="T0" fmla="*/ 144 w 145"/>
                <a:gd name="T1" fmla="*/ 145 h 145"/>
                <a:gd name="T2" fmla="*/ 144 w 145"/>
                <a:gd name="T3" fmla="*/ 142 h 145"/>
                <a:gd name="T4" fmla="*/ 3 w 145"/>
                <a:gd name="T5" fmla="*/ 1 h 145"/>
                <a:gd name="T6" fmla="*/ 1 w 145"/>
                <a:gd name="T7" fmla="*/ 1 h 145"/>
                <a:gd name="T8" fmla="*/ 1 w 145"/>
                <a:gd name="T9" fmla="*/ 3 h 145"/>
                <a:gd name="T10" fmla="*/ 142 w 145"/>
                <a:gd name="T11" fmla="*/ 145 h 145"/>
                <a:gd name="T12" fmla="*/ 144 w 145"/>
                <a:gd name="T13" fmla="*/ 145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5" h="145">
                  <a:moveTo>
                    <a:pt x="144" y="145"/>
                  </a:moveTo>
                  <a:cubicBezTo>
                    <a:pt x="145" y="144"/>
                    <a:pt x="145" y="143"/>
                    <a:pt x="144" y="14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1" y="0"/>
                    <a:pt x="1" y="1"/>
                  </a:cubicBezTo>
                  <a:cubicBezTo>
                    <a:pt x="0" y="2"/>
                    <a:pt x="0" y="3"/>
                    <a:pt x="1" y="3"/>
                  </a:cubicBezTo>
                  <a:cubicBezTo>
                    <a:pt x="142" y="145"/>
                    <a:pt x="142" y="145"/>
                    <a:pt x="142" y="145"/>
                  </a:cubicBezTo>
                  <a:cubicBezTo>
                    <a:pt x="143" y="145"/>
                    <a:pt x="144" y="145"/>
                    <a:pt x="144" y="145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127" name="Freeform 71"/>
            <p:cNvSpPr>
              <a:spLocks/>
            </p:cNvSpPr>
            <p:nvPr/>
          </p:nvSpPr>
          <p:spPr bwMode="auto">
            <a:xfrm>
              <a:off x="2770463" y="10594880"/>
              <a:ext cx="49567" cy="49567"/>
            </a:xfrm>
            <a:custGeom>
              <a:avLst/>
              <a:gdLst>
                <a:gd name="T0" fmla="*/ 1 w 32"/>
                <a:gd name="T1" fmla="*/ 0 h 32"/>
                <a:gd name="T2" fmla="*/ 1 w 32"/>
                <a:gd name="T3" fmla="*/ 3 h 32"/>
                <a:gd name="T4" fmla="*/ 29 w 32"/>
                <a:gd name="T5" fmla="*/ 31 h 32"/>
                <a:gd name="T6" fmla="*/ 32 w 32"/>
                <a:gd name="T7" fmla="*/ 31 h 32"/>
                <a:gd name="T8" fmla="*/ 32 w 32"/>
                <a:gd name="T9" fmla="*/ 29 h 32"/>
                <a:gd name="T10" fmla="*/ 3 w 32"/>
                <a:gd name="T11" fmla="*/ 0 h 32"/>
                <a:gd name="T12" fmla="*/ 1 w 32"/>
                <a:gd name="T13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" h="32">
                  <a:moveTo>
                    <a:pt x="1" y="0"/>
                  </a:moveTo>
                  <a:cubicBezTo>
                    <a:pt x="0" y="1"/>
                    <a:pt x="0" y="2"/>
                    <a:pt x="1" y="3"/>
                  </a:cubicBezTo>
                  <a:cubicBezTo>
                    <a:pt x="29" y="31"/>
                    <a:pt x="29" y="31"/>
                    <a:pt x="29" y="31"/>
                  </a:cubicBezTo>
                  <a:cubicBezTo>
                    <a:pt x="30" y="32"/>
                    <a:pt x="31" y="32"/>
                    <a:pt x="32" y="31"/>
                  </a:cubicBezTo>
                  <a:cubicBezTo>
                    <a:pt x="32" y="30"/>
                    <a:pt x="32" y="29"/>
                    <a:pt x="32" y="29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2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128" name="Freeform 72"/>
            <p:cNvSpPr>
              <a:spLocks/>
            </p:cNvSpPr>
            <p:nvPr/>
          </p:nvSpPr>
          <p:spPr bwMode="auto">
            <a:xfrm>
              <a:off x="2858239" y="10681623"/>
              <a:ext cx="225119" cy="226151"/>
            </a:xfrm>
            <a:custGeom>
              <a:avLst/>
              <a:gdLst>
                <a:gd name="T0" fmla="*/ 0 w 145"/>
                <a:gd name="T1" fmla="*/ 1 h 145"/>
                <a:gd name="T2" fmla="*/ 0 w 145"/>
                <a:gd name="T3" fmla="*/ 3 h 145"/>
                <a:gd name="T4" fmla="*/ 142 w 145"/>
                <a:gd name="T5" fmla="*/ 144 h 145"/>
                <a:gd name="T6" fmla="*/ 144 w 145"/>
                <a:gd name="T7" fmla="*/ 144 h 145"/>
                <a:gd name="T8" fmla="*/ 144 w 145"/>
                <a:gd name="T9" fmla="*/ 142 h 145"/>
                <a:gd name="T10" fmla="*/ 3 w 145"/>
                <a:gd name="T11" fmla="*/ 1 h 145"/>
                <a:gd name="T12" fmla="*/ 0 w 145"/>
                <a:gd name="T13" fmla="*/ 1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5" h="145">
                  <a:moveTo>
                    <a:pt x="0" y="1"/>
                  </a:moveTo>
                  <a:cubicBezTo>
                    <a:pt x="0" y="2"/>
                    <a:pt x="0" y="3"/>
                    <a:pt x="0" y="3"/>
                  </a:cubicBezTo>
                  <a:cubicBezTo>
                    <a:pt x="142" y="144"/>
                    <a:pt x="142" y="144"/>
                    <a:pt x="142" y="144"/>
                  </a:cubicBezTo>
                  <a:cubicBezTo>
                    <a:pt x="142" y="145"/>
                    <a:pt x="143" y="145"/>
                    <a:pt x="144" y="144"/>
                  </a:cubicBezTo>
                  <a:cubicBezTo>
                    <a:pt x="145" y="144"/>
                    <a:pt x="145" y="143"/>
                    <a:pt x="144" y="14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1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129" name="Freeform 73"/>
            <p:cNvSpPr>
              <a:spLocks/>
            </p:cNvSpPr>
            <p:nvPr/>
          </p:nvSpPr>
          <p:spPr bwMode="auto">
            <a:xfrm>
              <a:off x="1360890" y="8491364"/>
              <a:ext cx="49567" cy="49567"/>
            </a:xfrm>
            <a:custGeom>
              <a:avLst/>
              <a:gdLst>
                <a:gd name="T0" fmla="*/ 1 w 32"/>
                <a:gd name="T1" fmla="*/ 0 h 32"/>
                <a:gd name="T2" fmla="*/ 1 w 32"/>
                <a:gd name="T3" fmla="*/ 3 h 32"/>
                <a:gd name="T4" fmla="*/ 29 w 32"/>
                <a:gd name="T5" fmla="*/ 31 h 32"/>
                <a:gd name="T6" fmla="*/ 31 w 32"/>
                <a:gd name="T7" fmla="*/ 31 h 32"/>
                <a:gd name="T8" fmla="*/ 31 w 32"/>
                <a:gd name="T9" fmla="*/ 29 h 32"/>
                <a:gd name="T10" fmla="*/ 3 w 32"/>
                <a:gd name="T11" fmla="*/ 0 h 32"/>
                <a:gd name="T12" fmla="*/ 1 w 32"/>
                <a:gd name="T13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" h="32">
                  <a:moveTo>
                    <a:pt x="1" y="0"/>
                  </a:moveTo>
                  <a:cubicBezTo>
                    <a:pt x="0" y="1"/>
                    <a:pt x="0" y="2"/>
                    <a:pt x="1" y="3"/>
                  </a:cubicBezTo>
                  <a:cubicBezTo>
                    <a:pt x="29" y="31"/>
                    <a:pt x="29" y="31"/>
                    <a:pt x="29" y="31"/>
                  </a:cubicBezTo>
                  <a:cubicBezTo>
                    <a:pt x="29" y="32"/>
                    <a:pt x="31" y="32"/>
                    <a:pt x="31" y="31"/>
                  </a:cubicBezTo>
                  <a:cubicBezTo>
                    <a:pt x="32" y="30"/>
                    <a:pt x="32" y="29"/>
                    <a:pt x="31" y="29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1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130" name="Freeform 74"/>
            <p:cNvSpPr>
              <a:spLocks/>
            </p:cNvSpPr>
            <p:nvPr/>
          </p:nvSpPr>
          <p:spPr bwMode="auto">
            <a:xfrm>
              <a:off x="746461" y="7875902"/>
              <a:ext cx="224086" cy="225119"/>
            </a:xfrm>
            <a:custGeom>
              <a:avLst/>
              <a:gdLst>
                <a:gd name="T0" fmla="*/ 3 w 144"/>
                <a:gd name="T1" fmla="*/ 1 h 145"/>
                <a:gd name="T2" fmla="*/ 0 w 144"/>
                <a:gd name="T3" fmla="*/ 1 h 145"/>
                <a:gd name="T4" fmla="*/ 0 w 144"/>
                <a:gd name="T5" fmla="*/ 3 h 145"/>
                <a:gd name="T6" fmla="*/ 141 w 144"/>
                <a:gd name="T7" fmla="*/ 145 h 145"/>
                <a:gd name="T8" fmla="*/ 144 w 144"/>
                <a:gd name="T9" fmla="*/ 144 h 145"/>
                <a:gd name="T10" fmla="*/ 144 w 144"/>
                <a:gd name="T11" fmla="*/ 142 h 145"/>
                <a:gd name="T12" fmla="*/ 3 w 144"/>
                <a:gd name="T13" fmla="*/ 1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4" h="145">
                  <a:moveTo>
                    <a:pt x="3" y="1"/>
                  </a:moveTo>
                  <a:cubicBezTo>
                    <a:pt x="2" y="0"/>
                    <a:pt x="1" y="0"/>
                    <a:pt x="0" y="1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141" y="145"/>
                    <a:pt x="141" y="145"/>
                    <a:pt x="141" y="145"/>
                  </a:cubicBezTo>
                  <a:cubicBezTo>
                    <a:pt x="142" y="145"/>
                    <a:pt x="143" y="145"/>
                    <a:pt x="144" y="144"/>
                  </a:cubicBezTo>
                  <a:cubicBezTo>
                    <a:pt x="144" y="144"/>
                    <a:pt x="144" y="143"/>
                    <a:pt x="144" y="142"/>
                  </a:cubicBezTo>
                  <a:cubicBezTo>
                    <a:pt x="3" y="1"/>
                    <a:pt x="3" y="1"/>
                    <a:pt x="3" y="1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131" name="Freeform 75"/>
            <p:cNvSpPr>
              <a:spLocks/>
            </p:cNvSpPr>
            <p:nvPr/>
          </p:nvSpPr>
          <p:spPr bwMode="auto">
            <a:xfrm>
              <a:off x="658686" y="7788127"/>
              <a:ext cx="49567" cy="49567"/>
            </a:xfrm>
            <a:custGeom>
              <a:avLst/>
              <a:gdLst>
                <a:gd name="T0" fmla="*/ 3 w 32"/>
                <a:gd name="T1" fmla="*/ 0 h 32"/>
                <a:gd name="T2" fmla="*/ 1 w 32"/>
                <a:gd name="T3" fmla="*/ 0 h 32"/>
                <a:gd name="T4" fmla="*/ 1 w 32"/>
                <a:gd name="T5" fmla="*/ 3 h 32"/>
                <a:gd name="T6" fmla="*/ 29 w 32"/>
                <a:gd name="T7" fmla="*/ 31 h 32"/>
                <a:gd name="T8" fmla="*/ 31 w 32"/>
                <a:gd name="T9" fmla="*/ 31 h 32"/>
                <a:gd name="T10" fmla="*/ 31 w 32"/>
                <a:gd name="T11" fmla="*/ 29 h 32"/>
                <a:gd name="T12" fmla="*/ 3 w 32"/>
                <a:gd name="T13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" h="32">
                  <a:moveTo>
                    <a:pt x="3" y="0"/>
                  </a:moveTo>
                  <a:cubicBezTo>
                    <a:pt x="2" y="0"/>
                    <a:pt x="1" y="0"/>
                    <a:pt x="1" y="0"/>
                  </a:cubicBezTo>
                  <a:cubicBezTo>
                    <a:pt x="0" y="1"/>
                    <a:pt x="0" y="2"/>
                    <a:pt x="1" y="3"/>
                  </a:cubicBezTo>
                  <a:cubicBezTo>
                    <a:pt x="29" y="31"/>
                    <a:pt x="29" y="31"/>
                    <a:pt x="29" y="31"/>
                  </a:cubicBezTo>
                  <a:cubicBezTo>
                    <a:pt x="30" y="32"/>
                    <a:pt x="31" y="32"/>
                    <a:pt x="31" y="31"/>
                  </a:cubicBezTo>
                  <a:cubicBezTo>
                    <a:pt x="32" y="30"/>
                    <a:pt x="32" y="29"/>
                    <a:pt x="31" y="29"/>
                  </a:cubicBez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132" name="Freeform 76"/>
            <p:cNvSpPr>
              <a:spLocks/>
            </p:cNvSpPr>
            <p:nvPr/>
          </p:nvSpPr>
          <p:spPr bwMode="auto">
            <a:xfrm>
              <a:off x="395359" y="7523767"/>
              <a:ext cx="224086" cy="225119"/>
            </a:xfrm>
            <a:custGeom>
              <a:avLst/>
              <a:gdLst>
                <a:gd name="T0" fmla="*/ 3 w 144"/>
                <a:gd name="T1" fmla="*/ 1 h 145"/>
                <a:gd name="T2" fmla="*/ 0 w 144"/>
                <a:gd name="T3" fmla="*/ 1 h 145"/>
                <a:gd name="T4" fmla="*/ 0 w 144"/>
                <a:gd name="T5" fmla="*/ 3 h 145"/>
                <a:gd name="T6" fmla="*/ 141 w 144"/>
                <a:gd name="T7" fmla="*/ 145 h 145"/>
                <a:gd name="T8" fmla="*/ 144 w 144"/>
                <a:gd name="T9" fmla="*/ 145 h 145"/>
                <a:gd name="T10" fmla="*/ 144 w 144"/>
                <a:gd name="T11" fmla="*/ 142 h 145"/>
                <a:gd name="T12" fmla="*/ 3 w 144"/>
                <a:gd name="T13" fmla="*/ 1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4" h="145">
                  <a:moveTo>
                    <a:pt x="3" y="1"/>
                  </a:moveTo>
                  <a:cubicBezTo>
                    <a:pt x="2" y="0"/>
                    <a:pt x="1" y="0"/>
                    <a:pt x="0" y="1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141" y="145"/>
                    <a:pt x="141" y="145"/>
                    <a:pt x="141" y="145"/>
                  </a:cubicBezTo>
                  <a:cubicBezTo>
                    <a:pt x="142" y="145"/>
                    <a:pt x="143" y="145"/>
                    <a:pt x="144" y="145"/>
                  </a:cubicBezTo>
                  <a:cubicBezTo>
                    <a:pt x="144" y="144"/>
                    <a:pt x="144" y="143"/>
                    <a:pt x="144" y="142"/>
                  </a:cubicBezTo>
                  <a:lnTo>
                    <a:pt x="3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133" name="Freeform 77"/>
            <p:cNvSpPr>
              <a:spLocks/>
            </p:cNvSpPr>
            <p:nvPr/>
          </p:nvSpPr>
          <p:spPr bwMode="auto">
            <a:xfrm>
              <a:off x="306551" y="7437024"/>
              <a:ext cx="50600" cy="49567"/>
            </a:xfrm>
            <a:custGeom>
              <a:avLst/>
              <a:gdLst>
                <a:gd name="T0" fmla="*/ 3 w 32"/>
                <a:gd name="T1" fmla="*/ 0 h 32"/>
                <a:gd name="T2" fmla="*/ 1 w 32"/>
                <a:gd name="T3" fmla="*/ 0 h 32"/>
                <a:gd name="T4" fmla="*/ 1 w 32"/>
                <a:gd name="T5" fmla="*/ 3 h 32"/>
                <a:gd name="T6" fmla="*/ 29 w 32"/>
                <a:gd name="T7" fmla="*/ 31 h 32"/>
                <a:gd name="T8" fmla="*/ 31 w 32"/>
                <a:gd name="T9" fmla="*/ 31 h 32"/>
                <a:gd name="T10" fmla="*/ 31 w 32"/>
                <a:gd name="T11" fmla="*/ 29 h 32"/>
                <a:gd name="T12" fmla="*/ 3 w 32"/>
                <a:gd name="T13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" h="32">
                  <a:moveTo>
                    <a:pt x="3" y="0"/>
                  </a:moveTo>
                  <a:cubicBezTo>
                    <a:pt x="2" y="0"/>
                    <a:pt x="1" y="0"/>
                    <a:pt x="1" y="0"/>
                  </a:cubicBezTo>
                  <a:cubicBezTo>
                    <a:pt x="0" y="1"/>
                    <a:pt x="0" y="2"/>
                    <a:pt x="1" y="3"/>
                  </a:cubicBezTo>
                  <a:cubicBezTo>
                    <a:pt x="29" y="31"/>
                    <a:pt x="29" y="31"/>
                    <a:pt x="29" y="31"/>
                  </a:cubicBezTo>
                  <a:cubicBezTo>
                    <a:pt x="30" y="32"/>
                    <a:pt x="31" y="32"/>
                    <a:pt x="31" y="31"/>
                  </a:cubicBezTo>
                  <a:cubicBezTo>
                    <a:pt x="32" y="30"/>
                    <a:pt x="32" y="29"/>
                    <a:pt x="31" y="29"/>
                  </a:cubicBez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134" name="Freeform 78"/>
            <p:cNvSpPr>
              <a:spLocks/>
            </p:cNvSpPr>
            <p:nvPr/>
          </p:nvSpPr>
          <p:spPr bwMode="auto">
            <a:xfrm>
              <a:off x="1009788" y="8140262"/>
              <a:ext cx="49567" cy="49567"/>
            </a:xfrm>
            <a:custGeom>
              <a:avLst/>
              <a:gdLst>
                <a:gd name="T0" fmla="*/ 1 w 32"/>
                <a:gd name="T1" fmla="*/ 0 h 32"/>
                <a:gd name="T2" fmla="*/ 1 w 32"/>
                <a:gd name="T3" fmla="*/ 3 h 32"/>
                <a:gd name="T4" fmla="*/ 29 w 32"/>
                <a:gd name="T5" fmla="*/ 31 h 32"/>
                <a:gd name="T6" fmla="*/ 31 w 32"/>
                <a:gd name="T7" fmla="*/ 31 h 32"/>
                <a:gd name="T8" fmla="*/ 31 w 32"/>
                <a:gd name="T9" fmla="*/ 29 h 32"/>
                <a:gd name="T10" fmla="*/ 3 w 32"/>
                <a:gd name="T11" fmla="*/ 0 h 32"/>
                <a:gd name="T12" fmla="*/ 1 w 32"/>
                <a:gd name="T13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" h="32">
                  <a:moveTo>
                    <a:pt x="1" y="0"/>
                  </a:moveTo>
                  <a:cubicBezTo>
                    <a:pt x="0" y="1"/>
                    <a:pt x="0" y="2"/>
                    <a:pt x="1" y="3"/>
                  </a:cubicBezTo>
                  <a:cubicBezTo>
                    <a:pt x="29" y="31"/>
                    <a:pt x="29" y="31"/>
                    <a:pt x="29" y="31"/>
                  </a:cubicBezTo>
                  <a:cubicBezTo>
                    <a:pt x="30" y="32"/>
                    <a:pt x="31" y="32"/>
                    <a:pt x="31" y="31"/>
                  </a:cubicBezTo>
                  <a:cubicBezTo>
                    <a:pt x="32" y="30"/>
                    <a:pt x="32" y="29"/>
                    <a:pt x="31" y="29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1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135" name="Freeform 79"/>
            <p:cNvSpPr>
              <a:spLocks/>
            </p:cNvSpPr>
            <p:nvPr/>
          </p:nvSpPr>
          <p:spPr bwMode="auto">
            <a:xfrm>
              <a:off x="44257" y="7172665"/>
              <a:ext cx="225119" cy="225119"/>
            </a:xfrm>
            <a:custGeom>
              <a:avLst/>
              <a:gdLst>
                <a:gd name="T0" fmla="*/ 3 w 145"/>
                <a:gd name="T1" fmla="*/ 1 h 145"/>
                <a:gd name="T2" fmla="*/ 0 w 145"/>
                <a:gd name="T3" fmla="*/ 1 h 145"/>
                <a:gd name="T4" fmla="*/ 0 w 145"/>
                <a:gd name="T5" fmla="*/ 3 h 145"/>
                <a:gd name="T6" fmla="*/ 142 w 145"/>
                <a:gd name="T7" fmla="*/ 145 h 145"/>
                <a:gd name="T8" fmla="*/ 144 w 145"/>
                <a:gd name="T9" fmla="*/ 145 h 145"/>
                <a:gd name="T10" fmla="*/ 144 w 145"/>
                <a:gd name="T11" fmla="*/ 142 h 145"/>
                <a:gd name="T12" fmla="*/ 3 w 145"/>
                <a:gd name="T13" fmla="*/ 1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5" h="145">
                  <a:moveTo>
                    <a:pt x="3" y="1"/>
                  </a:moveTo>
                  <a:cubicBezTo>
                    <a:pt x="2" y="0"/>
                    <a:pt x="1" y="0"/>
                    <a:pt x="0" y="1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142" y="145"/>
                    <a:pt x="142" y="145"/>
                    <a:pt x="142" y="145"/>
                  </a:cubicBezTo>
                  <a:cubicBezTo>
                    <a:pt x="142" y="145"/>
                    <a:pt x="143" y="145"/>
                    <a:pt x="144" y="145"/>
                  </a:cubicBezTo>
                  <a:cubicBezTo>
                    <a:pt x="145" y="144"/>
                    <a:pt x="145" y="143"/>
                    <a:pt x="144" y="142"/>
                  </a:cubicBezTo>
                  <a:lnTo>
                    <a:pt x="3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136" name="Freeform 80"/>
            <p:cNvSpPr>
              <a:spLocks/>
            </p:cNvSpPr>
            <p:nvPr/>
          </p:nvSpPr>
          <p:spPr bwMode="auto">
            <a:xfrm>
              <a:off x="247689" y="10686787"/>
              <a:ext cx="217890" cy="270555"/>
            </a:xfrm>
            <a:custGeom>
              <a:avLst/>
              <a:gdLst>
                <a:gd name="T0" fmla="*/ 5 w 140"/>
                <a:gd name="T1" fmla="*/ 174 h 174"/>
                <a:gd name="T2" fmla="*/ 129 w 140"/>
                <a:gd name="T3" fmla="*/ 50 h 174"/>
                <a:gd name="T4" fmla="*/ 135 w 140"/>
                <a:gd name="T5" fmla="*/ 56 h 174"/>
                <a:gd name="T6" fmla="*/ 18 w 140"/>
                <a:gd name="T7" fmla="*/ 174 h 174"/>
                <a:gd name="T8" fmla="*/ 23 w 140"/>
                <a:gd name="T9" fmla="*/ 174 h 174"/>
                <a:gd name="T10" fmla="*/ 139 w 140"/>
                <a:gd name="T11" fmla="*/ 58 h 174"/>
                <a:gd name="T12" fmla="*/ 139 w 140"/>
                <a:gd name="T13" fmla="*/ 55 h 174"/>
                <a:gd name="T14" fmla="*/ 130 w 140"/>
                <a:gd name="T15" fmla="*/ 46 h 174"/>
                <a:gd name="T16" fmla="*/ 130 w 140"/>
                <a:gd name="T17" fmla="*/ 46 h 174"/>
                <a:gd name="T18" fmla="*/ 66 w 140"/>
                <a:gd name="T19" fmla="*/ 0 h 174"/>
                <a:gd name="T20" fmla="*/ 64 w 140"/>
                <a:gd name="T21" fmla="*/ 1 h 174"/>
                <a:gd name="T22" fmla="*/ 65 w 140"/>
                <a:gd name="T23" fmla="*/ 3 h 174"/>
                <a:gd name="T24" fmla="*/ 126 w 140"/>
                <a:gd name="T25" fmla="*/ 48 h 174"/>
                <a:gd name="T26" fmla="*/ 0 w 140"/>
                <a:gd name="T27" fmla="*/ 174 h 174"/>
                <a:gd name="T28" fmla="*/ 5 w 140"/>
                <a:gd name="T29" fmla="*/ 174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40" h="174">
                  <a:moveTo>
                    <a:pt x="5" y="174"/>
                  </a:moveTo>
                  <a:cubicBezTo>
                    <a:pt x="129" y="50"/>
                    <a:pt x="129" y="50"/>
                    <a:pt x="129" y="50"/>
                  </a:cubicBezTo>
                  <a:cubicBezTo>
                    <a:pt x="135" y="56"/>
                    <a:pt x="135" y="56"/>
                    <a:pt x="135" y="56"/>
                  </a:cubicBezTo>
                  <a:cubicBezTo>
                    <a:pt x="18" y="174"/>
                    <a:pt x="18" y="174"/>
                    <a:pt x="18" y="174"/>
                  </a:cubicBezTo>
                  <a:cubicBezTo>
                    <a:pt x="23" y="174"/>
                    <a:pt x="23" y="174"/>
                    <a:pt x="23" y="174"/>
                  </a:cubicBezTo>
                  <a:cubicBezTo>
                    <a:pt x="139" y="58"/>
                    <a:pt x="139" y="58"/>
                    <a:pt x="139" y="58"/>
                  </a:cubicBezTo>
                  <a:cubicBezTo>
                    <a:pt x="140" y="57"/>
                    <a:pt x="140" y="56"/>
                    <a:pt x="139" y="55"/>
                  </a:cubicBezTo>
                  <a:cubicBezTo>
                    <a:pt x="130" y="46"/>
                    <a:pt x="130" y="46"/>
                    <a:pt x="130" y="46"/>
                  </a:cubicBezTo>
                  <a:cubicBezTo>
                    <a:pt x="130" y="46"/>
                    <a:pt x="130" y="46"/>
                    <a:pt x="130" y="46"/>
                  </a:cubicBezTo>
                  <a:cubicBezTo>
                    <a:pt x="111" y="28"/>
                    <a:pt x="89" y="12"/>
                    <a:pt x="66" y="0"/>
                  </a:cubicBezTo>
                  <a:cubicBezTo>
                    <a:pt x="65" y="0"/>
                    <a:pt x="64" y="0"/>
                    <a:pt x="64" y="1"/>
                  </a:cubicBezTo>
                  <a:cubicBezTo>
                    <a:pt x="63" y="2"/>
                    <a:pt x="64" y="3"/>
                    <a:pt x="65" y="3"/>
                  </a:cubicBezTo>
                  <a:cubicBezTo>
                    <a:pt x="87" y="15"/>
                    <a:pt x="108" y="30"/>
                    <a:pt x="126" y="48"/>
                  </a:cubicBezTo>
                  <a:cubicBezTo>
                    <a:pt x="0" y="174"/>
                    <a:pt x="0" y="174"/>
                    <a:pt x="0" y="174"/>
                  </a:cubicBezTo>
                  <a:lnTo>
                    <a:pt x="5" y="17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137" name="Freeform 81"/>
            <p:cNvSpPr>
              <a:spLocks noEditPoints="1"/>
            </p:cNvSpPr>
            <p:nvPr/>
          </p:nvSpPr>
          <p:spPr bwMode="auto">
            <a:xfrm>
              <a:off x="4434069" y="10823097"/>
              <a:ext cx="214792" cy="134245"/>
            </a:xfrm>
            <a:custGeom>
              <a:avLst/>
              <a:gdLst>
                <a:gd name="T0" fmla="*/ 100 w 138"/>
                <a:gd name="T1" fmla="*/ 39 h 86"/>
                <a:gd name="T2" fmla="*/ 78 w 138"/>
                <a:gd name="T3" fmla="*/ 20 h 86"/>
                <a:gd name="T4" fmla="*/ 80 w 138"/>
                <a:gd name="T5" fmla="*/ 11 h 86"/>
                <a:gd name="T6" fmla="*/ 78 w 138"/>
                <a:gd name="T7" fmla="*/ 9 h 86"/>
                <a:gd name="T8" fmla="*/ 72 w 138"/>
                <a:gd name="T9" fmla="*/ 12 h 86"/>
                <a:gd name="T10" fmla="*/ 69 w 138"/>
                <a:gd name="T11" fmla="*/ 12 h 86"/>
                <a:gd name="T12" fmla="*/ 55 w 138"/>
                <a:gd name="T13" fmla="*/ 1 h 86"/>
                <a:gd name="T14" fmla="*/ 54 w 138"/>
                <a:gd name="T15" fmla="*/ 1 h 86"/>
                <a:gd name="T16" fmla="*/ 54 w 138"/>
                <a:gd name="T17" fmla="*/ 4 h 86"/>
                <a:gd name="T18" fmla="*/ 68 w 138"/>
                <a:gd name="T19" fmla="*/ 18 h 86"/>
                <a:gd name="T20" fmla="*/ 0 w 138"/>
                <a:gd name="T21" fmla="*/ 86 h 86"/>
                <a:gd name="T22" fmla="*/ 63 w 138"/>
                <a:gd name="T23" fmla="*/ 28 h 86"/>
                <a:gd name="T24" fmla="*/ 69 w 138"/>
                <a:gd name="T25" fmla="*/ 24 h 86"/>
                <a:gd name="T26" fmla="*/ 71 w 138"/>
                <a:gd name="T27" fmla="*/ 26 h 86"/>
                <a:gd name="T28" fmla="*/ 98 w 138"/>
                <a:gd name="T29" fmla="*/ 45 h 86"/>
                <a:gd name="T30" fmla="*/ 110 w 138"/>
                <a:gd name="T31" fmla="*/ 52 h 86"/>
                <a:gd name="T32" fmla="*/ 103 w 138"/>
                <a:gd name="T33" fmla="*/ 60 h 86"/>
                <a:gd name="T34" fmla="*/ 96 w 138"/>
                <a:gd name="T35" fmla="*/ 71 h 86"/>
                <a:gd name="T36" fmla="*/ 98 w 138"/>
                <a:gd name="T37" fmla="*/ 71 h 86"/>
                <a:gd name="T38" fmla="*/ 106 w 138"/>
                <a:gd name="T39" fmla="*/ 62 h 86"/>
                <a:gd name="T40" fmla="*/ 111 w 138"/>
                <a:gd name="T41" fmla="*/ 58 h 86"/>
                <a:gd name="T42" fmla="*/ 114 w 138"/>
                <a:gd name="T43" fmla="*/ 59 h 86"/>
                <a:gd name="T44" fmla="*/ 114 w 138"/>
                <a:gd name="T45" fmla="*/ 56 h 86"/>
                <a:gd name="T46" fmla="*/ 137 w 138"/>
                <a:gd name="T47" fmla="*/ 74 h 86"/>
                <a:gd name="T48" fmla="*/ 137 w 138"/>
                <a:gd name="T49" fmla="*/ 72 h 86"/>
                <a:gd name="T50" fmla="*/ 122 w 138"/>
                <a:gd name="T51" fmla="*/ 59 h 86"/>
                <a:gd name="T52" fmla="*/ 121 w 138"/>
                <a:gd name="T53" fmla="*/ 44 h 86"/>
                <a:gd name="T54" fmla="*/ 119 w 138"/>
                <a:gd name="T55" fmla="*/ 42 h 86"/>
                <a:gd name="T56" fmla="*/ 114 w 138"/>
                <a:gd name="T57" fmla="*/ 48 h 86"/>
                <a:gd name="T58" fmla="*/ 112 w 138"/>
                <a:gd name="T59" fmla="*/ 45 h 86"/>
                <a:gd name="T60" fmla="*/ 110 w 138"/>
                <a:gd name="T61" fmla="*/ 48 h 86"/>
                <a:gd name="T62" fmla="*/ 89 w 138"/>
                <a:gd name="T63" fmla="*/ 29 h 86"/>
                <a:gd name="T64" fmla="*/ 84 w 138"/>
                <a:gd name="T65" fmla="*/ 25 h 86"/>
                <a:gd name="T66" fmla="*/ 72 w 138"/>
                <a:gd name="T67" fmla="*/ 23 h 86"/>
                <a:gd name="T68" fmla="*/ 73 w 138"/>
                <a:gd name="T69" fmla="*/ 23 h 86"/>
                <a:gd name="T70" fmla="*/ 95 w 138"/>
                <a:gd name="T71" fmla="*/ 42 h 86"/>
                <a:gd name="T72" fmla="*/ 74 w 138"/>
                <a:gd name="T73" fmla="*/ 31 h 86"/>
                <a:gd name="T74" fmla="*/ 78 w 138"/>
                <a:gd name="T75" fmla="*/ 28 h 86"/>
                <a:gd name="T76" fmla="*/ 94 w 138"/>
                <a:gd name="T77" fmla="*/ 42 h 86"/>
                <a:gd name="T78" fmla="*/ 84 w 138"/>
                <a:gd name="T79" fmla="*/ 29 h 86"/>
                <a:gd name="T80" fmla="*/ 95 w 138"/>
                <a:gd name="T81" fmla="*/ 42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38" h="86">
                  <a:moveTo>
                    <a:pt x="105" y="43"/>
                  </a:moveTo>
                  <a:cubicBezTo>
                    <a:pt x="100" y="39"/>
                    <a:pt x="100" y="39"/>
                    <a:pt x="100" y="39"/>
                  </a:cubicBezTo>
                  <a:cubicBezTo>
                    <a:pt x="100" y="35"/>
                    <a:pt x="98" y="30"/>
                    <a:pt x="92" y="26"/>
                  </a:cubicBezTo>
                  <a:cubicBezTo>
                    <a:pt x="87" y="21"/>
                    <a:pt x="82" y="19"/>
                    <a:pt x="78" y="20"/>
                  </a:cubicBezTo>
                  <a:cubicBezTo>
                    <a:pt x="75" y="16"/>
                    <a:pt x="75" y="16"/>
                    <a:pt x="75" y="16"/>
                  </a:cubicBezTo>
                  <a:cubicBezTo>
                    <a:pt x="80" y="11"/>
                    <a:pt x="80" y="11"/>
                    <a:pt x="80" y="11"/>
                  </a:cubicBezTo>
                  <a:cubicBezTo>
                    <a:pt x="81" y="10"/>
                    <a:pt x="81" y="9"/>
                    <a:pt x="80" y="9"/>
                  </a:cubicBezTo>
                  <a:cubicBezTo>
                    <a:pt x="79" y="8"/>
                    <a:pt x="78" y="8"/>
                    <a:pt x="78" y="9"/>
                  </a:cubicBezTo>
                  <a:cubicBezTo>
                    <a:pt x="72" y="14"/>
                    <a:pt x="72" y="14"/>
                    <a:pt x="72" y="14"/>
                  </a:cubicBezTo>
                  <a:cubicBezTo>
                    <a:pt x="72" y="12"/>
                    <a:pt x="72" y="12"/>
                    <a:pt x="72" y="12"/>
                  </a:cubicBezTo>
                  <a:cubicBezTo>
                    <a:pt x="72" y="11"/>
                    <a:pt x="71" y="11"/>
                    <a:pt x="71" y="11"/>
                  </a:cubicBezTo>
                  <a:cubicBezTo>
                    <a:pt x="70" y="11"/>
                    <a:pt x="69" y="11"/>
                    <a:pt x="69" y="12"/>
                  </a:cubicBezTo>
                  <a:cubicBezTo>
                    <a:pt x="57" y="1"/>
                    <a:pt x="57" y="1"/>
                    <a:pt x="57" y="1"/>
                  </a:cubicBezTo>
                  <a:cubicBezTo>
                    <a:pt x="56" y="0"/>
                    <a:pt x="55" y="0"/>
                    <a:pt x="55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54" y="2"/>
                    <a:pt x="54" y="2"/>
                    <a:pt x="54" y="2"/>
                  </a:cubicBezTo>
                  <a:cubicBezTo>
                    <a:pt x="53" y="2"/>
                    <a:pt x="53" y="3"/>
                    <a:pt x="54" y="4"/>
                  </a:cubicBezTo>
                  <a:cubicBezTo>
                    <a:pt x="61" y="11"/>
                    <a:pt x="61" y="11"/>
                    <a:pt x="61" y="11"/>
                  </a:cubicBezTo>
                  <a:cubicBezTo>
                    <a:pt x="68" y="18"/>
                    <a:pt x="68" y="18"/>
                    <a:pt x="68" y="18"/>
                  </a:cubicBezTo>
                  <a:cubicBezTo>
                    <a:pt x="61" y="25"/>
                    <a:pt x="61" y="25"/>
                    <a:pt x="61" y="25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5" y="86"/>
                    <a:pt x="5" y="86"/>
                    <a:pt x="5" y="86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9" y="22"/>
                    <a:pt x="69" y="22"/>
                    <a:pt x="69" y="22"/>
                  </a:cubicBezTo>
                  <a:cubicBezTo>
                    <a:pt x="69" y="24"/>
                    <a:pt x="69" y="24"/>
                    <a:pt x="69" y="24"/>
                  </a:cubicBezTo>
                  <a:cubicBezTo>
                    <a:pt x="69" y="25"/>
                    <a:pt x="70" y="26"/>
                    <a:pt x="71" y="26"/>
                  </a:cubicBezTo>
                  <a:cubicBezTo>
                    <a:pt x="71" y="26"/>
                    <a:pt x="71" y="26"/>
                    <a:pt x="71" y="26"/>
                  </a:cubicBezTo>
                  <a:cubicBezTo>
                    <a:pt x="69" y="30"/>
                    <a:pt x="71" y="36"/>
                    <a:pt x="78" y="42"/>
                  </a:cubicBezTo>
                  <a:cubicBezTo>
                    <a:pt x="86" y="49"/>
                    <a:pt x="93" y="50"/>
                    <a:pt x="98" y="45"/>
                  </a:cubicBezTo>
                  <a:cubicBezTo>
                    <a:pt x="98" y="44"/>
                    <a:pt x="98" y="43"/>
                    <a:pt x="99" y="42"/>
                  </a:cubicBezTo>
                  <a:cubicBezTo>
                    <a:pt x="110" y="52"/>
                    <a:pt x="110" y="52"/>
                    <a:pt x="110" y="52"/>
                  </a:cubicBezTo>
                  <a:cubicBezTo>
                    <a:pt x="103" y="60"/>
                    <a:pt x="103" y="60"/>
                    <a:pt x="103" y="60"/>
                  </a:cubicBezTo>
                  <a:cubicBezTo>
                    <a:pt x="103" y="60"/>
                    <a:pt x="103" y="60"/>
                    <a:pt x="103" y="60"/>
                  </a:cubicBezTo>
                  <a:cubicBezTo>
                    <a:pt x="96" y="69"/>
                    <a:pt x="96" y="69"/>
                    <a:pt x="96" y="69"/>
                  </a:cubicBezTo>
                  <a:cubicBezTo>
                    <a:pt x="95" y="69"/>
                    <a:pt x="95" y="70"/>
                    <a:pt x="96" y="71"/>
                  </a:cubicBezTo>
                  <a:cubicBezTo>
                    <a:pt x="96" y="72"/>
                    <a:pt x="97" y="72"/>
                    <a:pt x="98" y="71"/>
                  </a:cubicBezTo>
                  <a:cubicBezTo>
                    <a:pt x="98" y="71"/>
                    <a:pt x="98" y="71"/>
                    <a:pt x="98" y="71"/>
                  </a:cubicBezTo>
                  <a:cubicBezTo>
                    <a:pt x="106" y="62"/>
                    <a:pt x="106" y="62"/>
                    <a:pt x="106" y="62"/>
                  </a:cubicBezTo>
                  <a:cubicBezTo>
                    <a:pt x="106" y="62"/>
                    <a:pt x="106" y="62"/>
                    <a:pt x="106" y="62"/>
                  </a:cubicBezTo>
                  <a:cubicBezTo>
                    <a:pt x="111" y="56"/>
                    <a:pt x="111" y="56"/>
                    <a:pt x="111" y="56"/>
                  </a:cubicBezTo>
                  <a:cubicBezTo>
                    <a:pt x="111" y="58"/>
                    <a:pt x="111" y="58"/>
                    <a:pt x="111" y="58"/>
                  </a:cubicBezTo>
                  <a:cubicBezTo>
                    <a:pt x="111" y="59"/>
                    <a:pt x="112" y="60"/>
                    <a:pt x="113" y="60"/>
                  </a:cubicBezTo>
                  <a:cubicBezTo>
                    <a:pt x="113" y="60"/>
                    <a:pt x="114" y="60"/>
                    <a:pt x="114" y="59"/>
                  </a:cubicBezTo>
                  <a:cubicBezTo>
                    <a:pt x="114" y="59"/>
                    <a:pt x="115" y="58"/>
                    <a:pt x="115" y="58"/>
                  </a:cubicBezTo>
                  <a:cubicBezTo>
                    <a:pt x="114" y="56"/>
                    <a:pt x="114" y="56"/>
                    <a:pt x="114" y="56"/>
                  </a:cubicBezTo>
                  <a:cubicBezTo>
                    <a:pt x="135" y="74"/>
                    <a:pt x="135" y="74"/>
                    <a:pt x="135" y="74"/>
                  </a:cubicBezTo>
                  <a:cubicBezTo>
                    <a:pt x="136" y="75"/>
                    <a:pt x="137" y="75"/>
                    <a:pt x="137" y="74"/>
                  </a:cubicBezTo>
                  <a:cubicBezTo>
                    <a:pt x="137" y="74"/>
                    <a:pt x="137" y="74"/>
                    <a:pt x="137" y="74"/>
                  </a:cubicBezTo>
                  <a:cubicBezTo>
                    <a:pt x="138" y="73"/>
                    <a:pt x="138" y="72"/>
                    <a:pt x="137" y="72"/>
                  </a:cubicBezTo>
                  <a:cubicBezTo>
                    <a:pt x="122" y="59"/>
                    <a:pt x="122" y="59"/>
                    <a:pt x="122" y="59"/>
                  </a:cubicBezTo>
                  <a:cubicBezTo>
                    <a:pt x="122" y="59"/>
                    <a:pt x="122" y="59"/>
                    <a:pt x="122" y="59"/>
                  </a:cubicBezTo>
                  <a:cubicBezTo>
                    <a:pt x="115" y="52"/>
                    <a:pt x="115" y="52"/>
                    <a:pt x="115" y="52"/>
                  </a:cubicBezTo>
                  <a:cubicBezTo>
                    <a:pt x="121" y="44"/>
                    <a:pt x="121" y="44"/>
                    <a:pt x="121" y="44"/>
                  </a:cubicBezTo>
                  <a:cubicBezTo>
                    <a:pt x="122" y="44"/>
                    <a:pt x="122" y="43"/>
                    <a:pt x="121" y="42"/>
                  </a:cubicBezTo>
                  <a:cubicBezTo>
                    <a:pt x="121" y="41"/>
                    <a:pt x="120" y="41"/>
                    <a:pt x="119" y="42"/>
                  </a:cubicBezTo>
                  <a:cubicBezTo>
                    <a:pt x="119" y="42"/>
                    <a:pt x="119" y="42"/>
                    <a:pt x="119" y="42"/>
                  </a:cubicBezTo>
                  <a:cubicBezTo>
                    <a:pt x="114" y="48"/>
                    <a:pt x="114" y="48"/>
                    <a:pt x="114" y="48"/>
                  </a:cubicBezTo>
                  <a:cubicBezTo>
                    <a:pt x="114" y="46"/>
                    <a:pt x="114" y="46"/>
                    <a:pt x="114" y="46"/>
                  </a:cubicBezTo>
                  <a:cubicBezTo>
                    <a:pt x="114" y="45"/>
                    <a:pt x="113" y="45"/>
                    <a:pt x="112" y="45"/>
                  </a:cubicBezTo>
                  <a:cubicBezTo>
                    <a:pt x="111" y="45"/>
                    <a:pt x="110" y="45"/>
                    <a:pt x="110" y="46"/>
                  </a:cubicBezTo>
                  <a:cubicBezTo>
                    <a:pt x="110" y="48"/>
                    <a:pt x="110" y="48"/>
                    <a:pt x="110" y="48"/>
                  </a:cubicBezTo>
                  <a:cubicBezTo>
                    <a:pt x="105" y="43"/>
                    <a:pt x="105" y="43"/>
                    <a:pt x="105" y="43"/>
                  </a:cubicBezTo>
                  <a:moveTo>
                    <a:pt x="89" y="29"/>
                  </a:moveTo>
                  <a:cubicBezTo>
                    <a:pt x="91" y="30"/>
                    <a:pt x="93" y="32"/>
                    <a:pt x="94" y="33"/>
                  </a:cubicBezTo>
                  <a:cubicBezTo>
                    <a:pt x="84" y="25"/>
                    <a:pt x="84" y="25"/>
                    <a:pt x="84" y="25"/>
                  </a:cubicBezTo>
                  <a:cubicBezTo>
                    <a:pt x="86" y="26"/>
                    <a:pt x="88" y="27"/>
                    <a:pt x="89" y="29"/>
                  </a:cubicBezTo>
                  <a:moveTo>
                    <a:pt x="72" y="23"/>
                  </a:moveTo>
                  <a:cubicBezTo>
                    <a:pt x="72" y="22"/>
                    <a:pt x="72" y="22"/>
                    <a:pt x="72" y="22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2" y="23"/>
                    <a:pt x="72" y="23"/>
                    <a:pt x="72" y="23"/>
                  </a:cubicBezTo>
                  <a:moveTo>
                    <a:pt x="95" y="42"/>
                  </a:moveTo>
                  <a:cubicBezTo>
                    <a:pt x="92" y="46"/>
                    <a:pt x="87" y="44"/>
                    <a:pt x="81" y="39"/>
                  </a:cubicBezTo>
                  <a:cubicBezTo>
                    <a:pt x="77" y="35"/>
                    <a:pt x="75" y="33"/>
                    <a:pt x="74" y="31"/>
                  </a:cubicBezTo>
                  <a:cubicBezTo>
                    <a:pt x="73" y="28"/>
                    <a:pt x="74" y="27"/>
                    <a:pt x="75" y="25"/>
                  </a:cubicBezTo>
                  <a:cubicBezTo>
                    <a:pt x="78" y="28"/>
                    <a:pt x="78" y="28"/>
                    <a:pt x="78" y="28"/>
                  </a:cubicBezTo>
                  <a:cubicBezTo>
                    <a:pt x="92" y="42"/>
                    <a:pt x="92" y="42"/>
                    <a:pt x="92" y="42"/>
                  </a:cubicBezTo>
                  <a:cubicBezTo>
                    <a:pt x="92" y="42"/>
                    <a:pt x="93" y="42"/>
                    <a:pt x="94" y="42"/>
                  </a:cubicBezTo>
                  <a:cubicBezTo>
                    <a:pt x="95" y="41"/>
                    <a:pt x="95" y="40"/>
                    <a:pt x="94" y="39"/>
                  </a:cubicBezTo>
                  <a:cubicBezTo>
                    <a:pt x="84" y="29"/>
                    <a:pt x="84" y="29"/>
                    <a:pt x="84" y="29"/>
                  </a:cubicBezTo>
                  <a:cubicBezTo>
                    <a:pt x="96" y="40"/>
                    <a:pt x="96" y="40"/>
                    <a:pt x="96" y="40"/>
                  </a:cubicBezTo>
                  <a:cubicBezTo>
                    <a:pt x="96" y="41"/>
                    <a:pt x="96" y="42"/>
                    <a:pt x="95" y="42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138" name="Freeform 82"/>
            <p:cNvSpPr>
              <a:spLocks noEditPoints="1"/>
            </p:cNvSpPr>
            <p:nvPr/>
          </p:nvSpPr>
          <p:spPr bwMode="auto">
            <a:xfrm>
              <a:off x="369543" y="10748746"/>
              <a:ext cx="417192" cy="208596"/>
            </a:xfrm>
            <a:custGeom>
              <a:avLst/>
              <a:gdLst>
                <a:gd name="T0" fmla="*/ 157 w 269"/>
                <a:gd name="T1" fmla="*/ 22 h 134"/>
                <a:gd name="T2" fmla="*/ 89 w 269"/>
                <a:gd name="T3" fmla="*/ 45 h 134"/>
                <a:gd name="T4" fmla="*/ 10 w 269"/>
                <a:gd name="T5" fmla="*/ 133 h 134"/>
                <a:gd name="T6" fmla="*/ 18 w 269"/>
                <a:gd name="T7" fmla="*/ 134 h 134"/>
                <a:gd name="T8" fmla="*/ 22 w 269"/>
                <a:gd name="T9" fmla="*/ 134 h 134"/>
                <a:gd name="T10" fmla="*/ 30 w 269"/>
                <a:gd name="T11" fmla="*/ 113 h 134"/>
                <a:gd name="T12" fmla="*/ 34 w 269"/>
                <a:gd name="T13" fmla="*/ 110 h 134"/>
                <a:gd name="T14" fmla="*/ 49 w 269"/>
                <a:gd name="T15" fmla="*/ 134 h 134"/>
                <a:gd name="T16" fmla="*/ 136 w 269"/>
                <a:gd name="T17" fmla="*/ 92 h 134"/>
                <a:gd name="T18" fmla="*/ 229 w 269"/>
                <a:gd name="T19" fmla="*/ 134 h 134"/>
                <a:gd name="T20" fmla="*/ 230 w 269"/>
                <a:gd name="T21" fmla="*/ 104 h 134"/>
                <a:gd name="T22" fmla="*/ 233 w 269"/>
                <a:gd name="T23" fmla="*/ 108 h 134"/>
                <a:gd name="T24" fmla="*/ 241 w 269"/>
                <a:gd name="T25" fmla="*/ 134 h 134"/>
                <a:gd name="T26" fmla="*/ 246 w 269"/>
                <a:gd name="T27" fmla="*/ 134 h 134"/>
                <a:gd name="T28" fmla="*/ 253 w 269"/>
                <a:gd name="T29" fmla="*/ 128 h 134"/>
                <a:gd name="T30" fmla="*/ 257 w 269"/>
                <a:gd name="T31" fmla="*/ 131 h 134"/>
                <a:gd name="T32" fmla="*/ 180 w 269"/>
                <a:gd name="T33" fmla="*/ 45 h 134"/>
                <a:gd name="T34" fmla="*/ 173 w 269"/>
                <a:gd name="T35" fmla="*/ 8 h 134"/>
                <a:gd name="T36" fmla="*/ 41 w 269"/>
                <a:gd name="T37" fmla="*/ 102 h 134"/>
                <a:gd name="T38" fmla="*/ 49 w 269"/>
                <a:gd name="T39" fmla="*/ 125 h 134"/>
                <a:gd name="T40" fmla="*/ 54 w 269"/>
                <a:gd name="T41" fmla="*/ 120 h 134"/>
                <a:gd name="T42" fmla="*/ 57 w 269"/>
                <a:gd name="T43" fmla="*/ 117 h 134"/>
                <a:gd name="T44" fmla="*/ 62 w 269"/>
                <a:gd name="T45" fmla="*/ 112 h 134"/>
                <a:gd name="T46" fmla="*/ 65 w 269"/>
                <a:gd name="T47" fmla="*/ 78 h 134"/>
                <a:gd name="T48" fmla="*/ 77 w 269"/>
                <a:gd name="T49" fmla="*/ 97 h 134"/>
                <a:gd name="T50" fmla="*/ 77 w 269"/>
                <a:gd name="T51" fmla="*/ 66 h 134"/>
                <a:gd name="T52" fmla="*/ 81 w 269"/>
                <a:gd name="T53" fmla="*/ 93 h 134"/>
                <a:gd name="T54" fmla="*/ 85 w 269"/>
                <a:gd name="T55" fmla="*/ 89 h 134"/>
                <a:gd name="T56" fmla="*/ 89 w 269"/>
                <a:gd name="T57" fmla="*/ 55 h 134"/>
                <a:gd name="T58" fmla="*/ 93 w 269"/>
                <a:gd name="T59" fmla="*/ 81 h 134"/>
                <a:gd name="T60" fmla="*/ 96 w 269"/>
                <a:gd name="T61" fmla="*/ 55 h 134"/>
                <a:gd name="T62" fmla="*/ 104 w 269"/>
                <a:gd name="T63" fmla="*/ 70 h 134"/>
                <a:gd name="T64" fmla="*/ 104 w 269"/>
                <a:gd name="T65" fmla="*/ 70 h 134"/>
                <a:gd name="T66" fmla="*/ 92 w 269"/>
                <a:gd name="T67" fmla="*/ 47 h 134"/>
                <a:gd name="T68" fmla="*/ 134 w 269"/>
                <a:gd name="T69" fmla="*/ 44 h 134"/>
                <a:gd name="T70" fmla="*/ 132 w 269"/>
                <a:gd name="T71" fmla="*/ 46 h 134"/>
                <a:gd name="T72" fmla="*/ 111 w 269"/>
                <a:gd name="T73" fmla="*/ 65 h 134"/>
                <a:gd name="T74" fmla="*/ 134 w 269"/>
                <a:gd name="T75" fmla="*/ 49 h 134"/>
                <a:gd name="T76" fmla="*/ 162 w 269"/>
                <a:gd name="T77" fmla="*/ 68 h 134"/>
                <a:gd name="T78" fmla="*/ 167 w 269"/>
                <a:gd name="T79" fmla="*/ 72 h 134"/>
                <a:gd name="T80" fmla="*/ 170 w 269"/>
                <a:gd name="T81" fmla="*/ 57 h 134"/>
                <a:gd name="T82" fmla="*/ 170 w 269"/>
                <a:gd name="T83" fmla="*/ 76 h 134"/>
                <a:gd name="T84" fmla="*/ 218 w 269"/>
                <a:gd name="T85" fmla="*/ 123 h 134"/>
                <a:gd name="T86" fmla="*/ 214 w 269"/>
                <a:gd name="T87" fmla="*/ 89 h 134"/>
                <a:gd name="T88" fmla="*/ 210 w 269"/>
                <a:gd name="T89" fmla="*/ 84 h 134"/>
                <a:gd name="T90" fmla="*/ 206 w 269"/>
                <a:gd name="T91" fmla="*/ 112 h 134"/>
                <a:gd name="T92" fmla="*/ 206 w 269"/>
                <a:gd name="T93" fmla="*/ 81 h 134"/>
                <a:gd name="T94" fmla="*/ 198 w 269"/>
                <a:gd name="T95" fmla="*/ 104 h 134"/>
                <a:gd name="T96" fmla="*/ 186 w 269"/>
                <a:gd name="T97" fmla="*/ 61 h 134"/>
                <a:gd name="T98" fmla="*/ 186 w 269"/>
                <a:gd name="T99" fmla="*/ 91 h 134"/>
                <a:gd name="T100" fmla="*/ 183 w 269"/>
                <a:gd name="T101" fmla="*/ 88 h 134"/>
                <a:gd name="T102" fmla="*/ 183 w 269"/>
                <a:gd name="T103" fmla="*/ 57 h 134"/>
                <a:gd name="T104" fmla="*/ 158 w 269"/>
                <a:gd name="T105" fmla="*/ 65 h 134"/>
                <a:gd name="T106" fmla="*/ 157 w 269"/>
                <a:gd name="T107" fmla="*/ 27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69" h="134">
                  <a:moveTo>
                    <a:pt x="173" y="8"/>
                  </a:moveTo>
                  <a:cubicBezTo>
                    <a:pt x="172" y="8"/>
                    <a:pt x="171" y="8"/>
                    <a:pt x="170" y="8"/>
                  </a:cubicBezTo>
                  <a:cubicBezTo>
                    <a:pt x="157" y="22"/>
                    <a:pt x="157" y="22"/>
                    <a:pt x="157" y="22"/>
                  </a:cubicBezTo>
                  <a:cubicBezTo>
                    <a:pt x="136" y="1"/>
                    <a:pt x="136" y="1"/>
                    <a:pt x="136" y="1"/>
                  </a:cubicBezTo>
                  <a:cubicBezTo>
                    <a:pt x="135" y="0"/>
                    <a:pt x="134" y="0"/>
                    <a:pt x="133" y="1"/>
                  </a:cubicBezTo>
                  <a:cubicBezTo>
                    <a:pt x="89" y="45"/>
                    <a:pt x="89" y="45"/>
                    <a:pt x="89" y="45"/>
                  </a:cubicBezTo>
                  <a:cubicBezTo>
                    <a:pt x="0" y="134"/>
                    <a:pt x="0" y="134"/>
                    <a:pt x="0" y="134"/>
                  </a:cubicBezTo>
                  <a:cubicBezTo>
                    <a:pt x="10" y="134"/>
                    <a:pt x="10" y="134"/>
                    <a:pt x="10" y="134"/>
                  </a:cubicBezTo>
                  <a:cubicBezTo>
                    <a:pt x="10" y="133"/>
                    <a:pt x="10" y="133"/>
                    <a:pt x="10" y="133"/>
                  </a:cubicBezTo>
                  <a:cubicBezTo>
                    <a:pt x="14" y="129"/>
                    <a:pt x="14" y="129"/>
                    <a:pt x="14" y="129"/>
                  </a:cubicBezTo>
                  <a:cubicBezTo>
                    <a:pt x="14" y="134"/>
                    <a:pt x="14" y="134"/>
                    <a:pt x="14" y="134"/>
                  </a:cubicBezTo>
                  <a:cubicBezTo>
                    <a:pt x="18" y="134"/>
                    <a:pt x="18" y="134"/>
                    <a:pt x="18" y="134"/>
                  </a:cubicBezTo>
                  <a:cubicBezTo>
                    <a:pt x="18" y="125"/>
                    <a:pt x="18" y="125"/>
                    <a:pt x="18" y="125"/>
                  </a:cubicBezTo>
                  <a:cubicBezTo>
                    <a:pt x="22" y="121"/>
                    <a:pt x="22" y="121"/>
                    <a:pt x="22" y="121"/>
                  </a:cubicBezTo>
                  <a:cubicBezTo>
                    <a:pt x="22" y="134"/>
                    <a:pt x="22" y="134"/>
                    <a:pt x="22" y="134"/>
                  </a:cubicBezTo>
                  <a:cubicBezTo>
                    <a:pt x="26" y="134"/>
                    <a:pt x="26" y="134"/>
                    <a:pt x="26" y="134"/>
                  </a:cubicBezTo>
                  <a:cubicBezTo>
                    <a:pt x="26" y="118"/>
                    <a:pt x="26" y="118"/>
                    <a:pt x="26" y="118"/>
                  </a:cubicBezTo>
                  <a:cubicBezTo>
                    <a:pt x="30" y="113"/>
                    <a:pt x="30" y="113"/>
                    <a:pt x="30" y="113"/>
                  </a:cubicBezTo>
                  <a:cubicBezTo>
                    <a:pt x="30" y="134"/>
                    <a:pt x="30" y="134"/>
                    <a:pt x="30" y="134"/>
                  </a:cubicBezTo>
                  <a:cubicBezTo>
                    <a:pt x="34" y="134"/>
                    <a:pt x="34" y="134"/>
                    <a:pt x="34" y="134"/>
                  </a:cubicBezTo>
                  <a:cubicBezTo>
                    <a:pt x="34" y="110"/>
                    <a:pt x="34" y="110"/>
                    <a:pt x="34" y="110"/>
                  </a:cubicBezTo>
                  <a:cubicBezTo>
                    <a:pt x="38" y="105"/>
                    <a:pt x="38" y="105"/>
                    <a:pt x="38" y="105"/>
                  </a:cubicBezTo>
                  <a:cubicBezTo>
                    <a:pt x="38" y="134"/>
                    <a:pt x="38" y="134"/>
                    <a:pt x="38" y="134"/>
                  </a:cubicBezTo>
                  <a:cubicBezTo>
                    <a:pt x="49" y="134"/>
                    <a:pt x="49" y="134"/>
                    <a:pt x="49" y="134"/>
                  </a:cubicBezTo>
                  <a:cubicBezTo>
                    <a:pt x="112" y="71"/>
                    <a:pt x="112" y="71"/>
                    <a:pt x="112" y="71"/>
                  </a:cubicBezTo>
                  <a:cubicBezTo>
                    <a:pt x="133" y="92"/>
                    <a:pt x="133" y="92"/>
                    <a:pt x="133" y="92"/>
                  </a:cubicBezTo>
                  <a:cubicBezTo>
                    <a:pt x="134" y="93"/>
                    <a:pt x="135" y="93"/>
                    <a:pt x="136" y="92"/>
                  </a:cubicBezTo>
                  <a:cubicBezTo>
                    <a:pt x="157" y="71"/>
                    <a:pt x="157" y="71"/>
                    <a:pt x="157" y="71"/>
                  </a:cubicBezTo>
                  <a:cubicBezTo>
                    <a:pt x="219" y="134"/>
                    <a:pt x="219" y="134"/>
                    <a:pt x="219" y="134"/>
                  </a:cubicBezTo>
                  <a:cubicBezTo>
                    <a:pt x="229" y="134"/>
                    <a:pt x="229" y="134"/>
                    <a:pt x="229" y="134"/>
                  </a:cubicBezTo>
                  <a:cubicBezTo>
                    <a:pt x="225" y="131"/>
                    <a:pt x="225" y="131"/>
                    <a:pt x="225" y="131"/>
                  </a:cubicBezTo>
                  <a:cubicBezTo>
                    <a:pt x="225" y="100"/>
                    <a:pt x="225" y="100"/>
                    <a:pt x="225" y="100"/>
                  </a:cubicBezTo>
                  <a:cubicBezTo>
                    <a:pt x="230" y="104"/>
                    <a:pt x="230" y="104"/>
                    <a:pt x="230" y="104"/>
                  </a:cubicBezTo>
                  <a:cubicBezTo>
                    <a:pt x="230" y="134"/>
                    <a:pt x="230" y="134"/>
                    <a:pt x="230" y="134"/>
                  </a:cubicBezTo>
                  <a:cubicBezTo>
                    <a:pt x="233" y="134"/>
                    <a:pt x="233" y="134"/>
                    <a:pt x="233" y="134"/>
                  </a:cubicBezTo>
                  <a:cubicBezTo>
                    <a:pt x="233" y="108"/>
                    <a:pt x="233" y="108"/>
                    <a:pt x="233" y="108"/>
                  </a:cubicBezTo>
                  <a:cubicBezTo>
                    <a:pt x="238" y="112"/>
                    <a:pt x="238" y="112"/>
                    <a:pt x="238" y="112"/>
                  </a:cubicBezTo>
                  <a:cubicBezTo>
                    <a:pt x="238" y="134"/>
                    <a:pt x="238" y="134"/>
                    <a:pt x="238" y="134"/>
                  </a:cubicBezTo>
                  <a:cubicBezTo>
                    <a:pt x="241" y="134"/>
                    <a:pt x="241" y="134"/>
                    <a:pt x="241" y="134"/>
                  </a:cubicBezTo>
                  <a:cubicBezTo>
                    <a:pt x="241" y="116"/>
                    <a:pt x="241" y="116"/>
                    <a:pt x="241" y="116"/>
                  </a:cubicBezTo>
                  <a:cubicBezTo>
                    <a:pt x="246" y="120"/>
                    <a:pt x="246" y="120"/>
                    <a:pt x="246" y="120"/>
                  </a:cubicBezTo>
                  <a:cubicBezTo>
                    <a:pt x="246" y="134"/>
                    <a:pt x="246" y="134"/>
                    <a:pt x="246" y="134"/>
                  </a:cubicBezTo>
                  <a:cubicBezTo>
                    <a:pt x="249" y="134"/>
                    <a:pt x="249" y="134"/>
                    <a:pt x="249" y="134"/>
                  </a:cubicBezTo>
                  <a:cubicBezTo>
                    <a:pt x="249" y="123"/>
                    <a:pt x="249" y="123"/>
                    <a:pt x="249" y="123"/>
                  </a:cubicBezTo>
                  <a:cubicBezTo>
                    <a:pt x="253" y="128"/>
                    <a:pt x="253" y="128"/>
                    <a:pt x="253" y="128"/>
                  </a:cubicBezTo>
                  <a:cubicBezTo>
                    <a:pt x="253" y="134"/>
                    <a:pt x="253" y="134"/>
                    <a:pt x="253" y="134"/>
                  </a:cubicBezTo>
                  <a:cubicBezTo>
                    <a:pt x="257" y="134"/>
                    <a:pt x="257" y="134"/>
                    <a:pt x="257" y="134"/>
                  </a:cubicBezTo>
                  <a:cubicBezTo>
                    <a:pt x="257" y="131"/>
                    <a:pt x="257" y="131"/>
                    <a:pt x="257" y="131"/>
                  </a:cubicBezTo>
                  <a:cubicBezTo>
                    <a:pt x="259" y="134"/>
                    <a:pt x="259" y="134"/>
                    <a:pt x="259" y="134"/>
                  </a:cubicBezTo>
                  <a:cubicBezTo>
                    <a:pt x="269" y="134"/>
                    <a:pt x="269" y="134"/>
                    <a:pt x="269" y="134"/>
                  </a:cubicBezTo>
                  <a:cubicBezTo>
                    <a:pt x="180" y="45"/>
                    <a:pt x="180" y="45"/>
                    <a:pt x="180" y="45"/>
                  </a:cubicBezTo>
                  <a:cubicBezTo>
                    <a:pt x="159" y="24"/>
                    <a:pt x="159" y="24"/>
                    <a:pt x="159" y="24"/>
                  </a:cubicBezTo>
                  <a:cubicBezTo>
                    <a:pt x="173" y="11"/>
                    <a:pt x="173" y="11"/>
                    <a:pt x="173" y="11"/>
                  </a:cubicBezTo>
                  <a:cubicBezTo>
                    <a:pt x="173" y="10"/>
                    <a:pt x="173" y="9"/>
                    <a:pt x="173" y="8"/>
                  </a:cubicBezTo>
                  <a:close/>
                  <a:moveTo>
                    <a:pt x="46" y="128"/>
                  </a:moveTo>
                  <a:cubicBezTo>
                    <a:pt x="41" y="133"/>
                    <a:pt x="41" y="133"/>
                    <a:pt x="41" y="133"/>
                  </a:cubicBezTo>
                  <a:cubicBezTo>
                    <a:pt x="41" y="102"/>
                    <a:pt x="41" y="102"/>
                    <a:pt x="41" y="102"/>
                  </a:cubicBezTo>
                  <a:cubicBezTo>
                    <a:pt x="46" y="97"/>
                    <a:pt x="46" y="97"/>
                    <a:pt x="46" y="97"/>
                  </a:cubicBezTo>
                  <a:lnTo>
                    <a:pt x="46" y="128"/>
                  </a:lnTo>
                  <a:close/>
                  <a:moveTo>
                    <a:pt x="49" y="125"/>
                  </a:moveTo>
                  <a:cubicBezTo>
                    <a:pt x="49" y="94"/>
                    <a:pt x="49" y="94"/>
                    <a:pt x="49" y="94"/>
                  </a:cubicBezTo>
                  <a:cubicBezTo>
                    <a:pt x="54" y="90"/>
                    <a:pt x="54" y="90"/>
                    <a:pt x="54" y="90"/>
                  </a:cubicBezTo>
                  <a:cubicBezTo>
                    <a:pt x="54" y="120"/>
                    <a:pt x="54" y="120"/>
                    <a:pt x="54" y="120"/>
                  </a:cubicBezTo>
                  <a:lnTo>
                    <a:pt x="49" y="125"/>
                  </a:lnTo>
                  <a:close/>
                  <a:moveTo>
                    <a:pt x="62" y="112"/>
                  </a:moveTo>
                  <a:cubicBezTo>
                    <a:pt x="57" y="117"/>
                    <a:pt x="57" y="117"/>
                    <a:pt x="57" y="117"/>
                  </a:cubicBezTo>
                  <a:cubicBezTo>
                    <a:pt x="57" y="86"/>
                    <a:pt x="57" y="86"/>
                    <a:pt x="57" y="86"/>
                  </a:cubicBezTo>
                  <a:cubicBezTo>
                    <a:pt x="62" y="82"/>
                    <a:pt x="62" y="82"/>
                    <a:pt x="62" y="82"/>
                  </a:cubicBezTo>
                  <a:lnTo>
                    <a:pt x="62" y="112"/>
                  </a:lnTo>
                  <a:close/>
                  <a:moveTo>
                    <a:pt x="69" y="105"/>
                  </a:moveTo>
                  <a:cubicBezTo>
                    <a:pt x="65" y="109"/>
                    <a:pt x="65" y="109"/>
                    <a:pt x="65" y="109"/>
                  </a:cubicBezTo>
                  <a:cubicBezTo>
                    <a:pt x="65" y="78"/>
                    <a:pt x="65" y="78"/>
                    <a:pt x="65" y="78"/>
                  </a:cubicBezTo>
                  <a:cubicBezTo>
                    <a:pt x="69" y="74"/>
                    <a:pt x="69" y="74"/>
                    <a:pt x="69" y="74"/>
                  </a:cubicBezTo>
                  <a:lnTo>
                    <a:pt x="69" y="105"/>
                  </a:lnTo>
                  <a:close/>
                  <a:moveTo>
                    <a:pt x="77" y="97"/>
                  </a:moveTo>
                  <a:cubicBezTo>
                    <a:pt x="73" y="101"/>
                    <a:pt x="73" y="101"/>
                    <a:pt x="73" y="101"/>
                  </a:cubicBezTo>
                  <a:cubicBezTo>
                    <a:pt x="73" y="70"/>
                    <a:pt x="73" y="70"/>
                    <a:pt x="73" y="70"/>
                  </a:cubicBezTo>
                  <a:cubicBezTo>
                    <a:pt x="77" y="66"/>
                    <a:pt x="77" y="66"/>
                    <a:pt x="77" y="66"/>
                  </a:cubicBezTo>
                  <a:lnTo>
                    <a:pt x="77" y="97"/>
                  </a:lnTo>
                  <a:close/>
                  <a:moveTo>
                    <a:pt x="85" y="89"/>
                  </a:moveTo>
                  <a:cubicBezTo>
                    <a:pt x="81" y="93"/>
                    <a:pt x="81" y="93"/>
                    <a:pt x="81" y="93"/>
                  </a:cubicBezTo>
                  <a:cubicBezTo>
                    <a:pt x="81" y="62"/>
                    <a:pt x="81" y="62"/>
                    <a:pt x="81" y="62"/>
                  </a:cubicBezTo>
                  <a:cubicBezTo>
                    <a:pt x="85" y="58"/>
                    <a:pt x="85" y="58"/>
                    <a:pt x="85" y="58"/>
                  </a:cubicBezTo>
                  <a:lnTo>
                    <a:pt x="85" y="89"/>
                  </a:lnTo>
                  <a:close/>
                  <a:moveTo>
                    <a:pt x="93" y="81"/>
                  </a:moveTo>
                  <a:cubicBezTo>
                    <a:pt x="89" y="85"/>
                    <a:pt x="89" y="85"/>
                    <a:pt x="89" y="85"/>
                  </a:cubicBezTo>
                  <a:cubicBezTo>
                    <a:pt x="89" y="55"/>
                    <a:pt x="89" y="55"/>
                    <a:pt x="89" y="55"/>
                  </a:cubicBezTo>
                  <a:cubicBezTo>
                    <a:pt x="92" y="51"/>
                    <a:pt x="92" y="51"/>
                    <a:pt x="92" y="51"/>
                  </a:cubicBezTo>
                  <a:cubicBezTo>
                    <a:pt x="93" y="52"/>
                    <a:pt x="93" y="52"/>
                    <a:pt x="93" y="52"/>
                  </a:cubicBezTo>
                  <a:lnTo>
                    <a:pt x="93" y="81"/>
                  </a:lnTo>
                  <a:close/>
                  <a:moveTo>
                    <a:pt x="101" y="73"/>
                  </a:moveTo>
                  <a:cubicBezTo>
                    <a:pt x="96" y="78"/>
                    <a:pt x="96" y="78"/>
                    <a:pt x="96" y="78"/>
                  </a:cubicBezTo>
                  <a:cubicBezTo>
                    <a:pt x="96" y="55"/>
                    <a:pt x="96" y="55"/>
                    <a:pt x="96" y="55"/>
                  </a:cubicBezTo>
                  <a:cubicBezTo>
                    <a:pt x="101" y="60"/>
                    <a:pt x="101" y="60"/>
                    <a:pt x="101" y="60"/>
                  </a:cubicBezTo>
                  <a:lnTo>
                    <a:pt x="101" y="73"/>
                  </a:lnTo>
                  <a:close/>
                  <a:moveTo>
                    <a:pt x="104" y="70"/>
                  </a:moveTo>
                  <a:cubicBezTo>
                    <a:pt x="104" y="63"/>
                    <a:pt x="104" y="63"/>
                    <a:pt x="104" y="63"/>
                  </a:cubicBezTo>
                  <a:cubicBezTo>
                    <a:pt x="108" y="67"/>
                    <a:pt x="108" y="67"/>
                    <a:pt x="108" y="67"/>
                  </a:cubicBezTo>
                  <a:lnTo>
                    <a:pt x="104" y="70"/>
                  </a:lnTo>
                  <a:close/>
                  <a:moveTo>
                    <a:pt x="111" y="65"/>
                  </a:moveTo>
                  <a:cubicBezTo>
                    <a:pt x="93" y="48"/>
                    <a:pt x="93" y="48"/>
                    <a:pt x="93" y="48"/>
                  </a:cubicBezTo>
                  <a:cubicBezTo>
                    <a:pt x="92" y="47"/>
                    <a:pt x="92" y="47"/>
                    <a:pt x="92" y="47"/>
                  </a:cubicBezTo>
                  <a:cubicBezTo>
                    <a:pt x="134" y="4"/>
                    <a:pt x="134" y="4"/>
                    <a:pt x="134" y="4"/>
                  </a:cubicBezTo>
                  <a:cubicBezTo>
                    <a:pt x="154" y="24"/>
                    <a:pt x="154" y="24"/>
                    <a:pt x="154" y="24"/>
                  </a:cubicBezTo>
                  <a:cubicBezTo>
                    <a:pt x="134" y="44"/>
                    <a:pt x="134" y="44"/>
                    <a:pt x="134" y="44"/>
                  </a:cubicBezTo>
                  <a:cubicBezTo>
                    <a:pt x="134" y="44"/>
                    <a:pt x="134" y="44"/>
                    <a:pt x="134" y="44"/>
                  </a:cubicBezTo>
                  <a:cubicBezTo>
                    <a:pt x="134" y="43"/>
                    <a:pt x="132" y="43"/>
                    <a:pt x="132" y="44"/>
                  </a:cubicBezTo>
                  <a:cubicBezTo>
                    <a:pt x="131" y="45"/>
                    <a:pt x="131" y="46"/>
                    <a:pt x="132" y="46"/>
                  </a:cubicBezTo>
                  <a:cubicBezTo>
                    <a:pt x="132" y="47"/>
                    <a:pt x="132" y="47"/>
                    <a:pt x="132" y="47"/>
                  </a:cubicBezTo>
                  <a:cubicBezTo>
                    <a:pt x="112" y="66"/>
                    <a:pt x="112" y="66"/>
                    <a:pt x="112" y="66"/>
                  </a:cubicBezTo>
                  <a:lnTo>
                    <a:pt x="111" y="65"/>
                  </a:lnTo>
                  <a:close/>
                  <a:moveTo>
                    <a:pt x="134" y="89"/>
                  </a:moveTo>
                  <a:cubicBezTo>
                    <a:pt x="114" y="69"/>
                    <a:pt x="114" y="69"/>
                    <a:pt x="114" y="69"/>
                  </a:cubicBezTo>
                  <a:cubicBezTo>
                    <a:pt x="134" y="49"/>
                    <a:pt x="134" y="49"/>
                    <a:pt x="134" y="49"/>
                  </a:cubicBezTo>
                  <a:cubicBezTo>
                    <a:pt x="154" y="69"/>
                    <a:pt x="154" y="69"/>
                    <a:pt x="154" y="69"/>
                  </a:cubicBezTo>
                  <a:lnTo>
                    <a:pt x="134" y="89"/>
                  </a:lnTo>
                  <a:close/>
                  <a:moveTo>
                    <a:pt x="162" y="68"/>
                  </a:moveTo>
                  <a:cubicBezTo>
                    <a:pt x="162" y="65"/>
                    <a:pt x="162" y="65"/>
                    <a:pt x="162" y="65"/>
                  </a:cubicBezTo>
                  <a:cubicBezTo>
                    <a:pt x="167" y="61"/>
                    <a:pt x="167" y="61"/>
                    <a:pt x="167" y="61"/>
                  </a:cubicBezTo>
                  <a:cubicBezTo>
                    <a:pt x="167" y="72"/>
                    <a:pt x="167" y="72"/>
                    <a:pt x="167" y="72"/>
                  </a:cubicBezTo>
                  <a:lnTo>
                    <a:pt x="162" y="68"/>
                  </a:lnTo>
                  <a:close/>
                  <a:moveTo>
                    <a:pt x="170" y="76"/>
                  </a:moveTo>
                  <a:cubicBezTo>
                    <a:pt x="170" y="57"/>
                    <a:pt x="170" y="57"/>
                    <a:pt x="170" y="57"/>
                  </a:cubicBezTo>
                  <a:cubicBezTo>
                    <a:pt x="175" y="53"/>
                    <a:pt x="175" y="53"/>
                    <a:pt x="175" y="53"/>
                  </a:cubicBezTo>
                  <a:cubicBezTo>
                    <a:pt x="175" y="80"/>
                    <a:pt x="175" y="80"/>
                    <a:pt x="175" y="80"/>
                  </a:cubicBezTo>
                  <a:lnTo>
                    <a:pt x="170" y="76"/>
                  </a:lnTo>
                  <a:close/>
                  <a:moveTo>
                    <a:pt x="222" y="96"/>
                  </a:moveTo>
                  <a:cubicBezTo>
                    <a:pt x="222" y="127"/>
                    <a:pt x="222" y="127"/>
                    <a:pt x="222" y="127"/>
                  </a:cubicBezTo>
                  <a:cubicBezTo>
                    <a:pt x="218" y="123"/>
                    <a:pt x="218" y="123"/>
                    <a:pt x="218" y="123"/>
                  </a:cubicBezTo>
                  <a:cubicBezTo>
                    <a:pt x="217" y="92"/>
                    <a:pt x="217" y="92"/>
                    <a:pt x="217" y="92"/>
                  </a:cubicBezTo>
                  <a:lnTo>
                    <a:pt x="222" y="96"/>
                  </a:lnTo>
                  <a:close/>
                  <a:moveTo>
                    <a:pt x="214" y="89"/>
                  </a:moveTo>
                  <a:cubicBezTo>
                    <a:pt x="214" y="119"/>
                    <a:pt x="214" y="119"/>
                    <a:pt x="214" y="119"/>
                  </a:cubicBezTo>
                  <a:cubicBezTo>
                    <a:pt x="210" y="115"/>
                    <a:pt x="210" y="115"/>
                    <a:pt x="210" y="115"/>
                  </a:cubicBezTo>
                  <a:cubicBezTo>
                    <a:pt x="210" y="84"/>
                    <a:pt x="210" y="84"/>
                    <a:pt x="210" y="84"/>
                  </a:cubicBezTo>
                  <a:lnTo>
                    <a:pt x="214" y="89"/>
                  </a:lnTo>
                  <a:close/>
                  <a:moveTo>
                    <a:pt x="206" y="81"/>
                  </a:moveTo>
                  <a:cubicBezTo>
                    <a:pt x="206" y="112"/>
                    <a:pt x="206" y="112"/>
                    <a:pt x="206" y="112"/>
                  </a:cubicBezTo>
                  <a:cubicBezTo>
                    <a:pt x="202" y="107"/>
                    <a:pt x="202" y="107"/>
                    <a:pt x="202" y="107"/>
                  </a:cubicBezTo>
                  <a:cubicBezTo>
                    <a:pt x="202" y="76"/>
                    <a:pt x="202" y="76"/>
                    <a:pt x="202" y="76"/>
                  </a:cubicBezTo>
                  <a:lnTo>
                    <a:pt x="206" y="81"/>
                  </a:lnTo>
                  <a:close/>
                  <a:moveTo>
                    <a:pt x="194" y="68"/>
                  </a:moveTo>
                  <a:cubicBezTo>
                    <a:pt x="198" y="73"/>
                    <a:pt x="198" y="73"/>
                    <a:pt x="198" y="73"/>
                  </a:cubicBezTo>
                  <a:cubicBezTo>
                    <a:pt x="198" y="104"/>
                    <a:pt x="198" y="104"/>
                    <a:pt x="198" y="104"/>
                  </a:cubicBezTo>
                  <a:cubicBezTo>
                    <a:pt x="194" y="99"/>
                    <a:pt x="194" y="99"/>
                    <a:pt x="194" y="99"/>
                  </a:cubicBezTo>
                  <a:lnTo>
                    <a:pt x="194" y="68"/>
                  </a:lnTo>
                  <a:close/>
                  <a:moveTo>
                    <a:pt x="186" y="61"/>
                  </a:moveTo>
                  <a:cubicBezTo>
                    <a:pt x="191" y="65"/>
                    <a:pt x="191" y="65"/>
                    <a:pt x="191" y="65"/>
                  </a:cubicBezTo>
                  <a:cubicBezTo>
                    <a:pt x="191" y="96"/>
                    <a:pt x="191" y="96"/>
                    <a:pt x="191" y="96"/>
                  </a:cubicBezTo>
                  <a:cubicBezTo>
                    <a:pt x="186" y="91"/>
                    <a:pt x="186" y="91"/>
                    <a:pt x="186" y="91"/>
                  </a:cubicBezTo>
                  <a:lnTo>
                    <a:pt x="186" y="61"/>
                  </a:lnTo>
                  <a:close/>
                  <a:moveTo>
                    <a:pt x="183" y="57"/>
                  </a:moveTo>
                  <a:cubicBezTo>
                    <a:pt x="183" y="88"/>
                    <a:pt x="183" y="88"/>
                    <a:pt x="183" y="88"/>
                  </a:cubicBezTo>
                  <a:cubicBezTo>
                    <a:pt x="178" y="83"/>
                    <a:pt x="178" y="83"/>
                    <a:pt x="178" y="83"/>
                  </a:cubicBezTo>
                  <a:cubicBezTo>
                    <a:pt x="178" y="53"/>
                    <a:pt x="178" y="53"/>
                    <a:pt x="178" y="53"/>
                  </a:cubicBezTo>
                  <a:lnTo>
                    <a:pt x="183" y="57"/>
                  </a:lnTo>
                  <a:close/>
                  <a:moveTo>
                    <a:pt x="177" y="47"/>
                  </a:moveTo>
                  <a:cubicBezTo>
                    <a:pt x="175" y="48"/>
                    <a:pt x="175" y="48"/>
                    <a:pt x="175" y="48"/>
                  </a:cubicBezTo>
                  <a:cubicBezTo>
                    <a:pt x="158" y="65"/>
                    <a:pt x="158" y="65"/>
                    <a:pt x="158" y="65"/>
                  </a:cubicBezTo>
                  <a:cubicBezTo>
                    <a:pt x="157" y="66"/>
                    <a:pt x="157" y="66"/>
                    <a:pt x="157" y="66"/>
                  </a:cubicBezTo>
                  <a:cubicBezTo>
                    <a:pt x="137" y="46"/>
                    <a:pt x="137" y="46"/>
                    <a:pt x="137" y="46"/>
                  </a:cubicBezTo>
                  <a:cubicBezTo>
                    <a:pt x="157" y="27"/>
                    <a:pt x="157" y="27"/>
                    <a:pt x="157" y="27"/>
                  </a:cubicBezTo>
                  <a:lnTo>
                    <a:pt x="177" y="47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139" name="Freeform 83"/>
            <p:cNvSpPr>
              <a:spLocks noEditPoints="1"/>
            </p:cNvSpPr>
            <p:nvPr/>
          </p:nvSpPr>
          <p:spPr bwMode="auto">
            <a:xfrm>
              <a:off x="3983" y="7870739"/>
              <a:ext cx="4598409" cy="3086603"/>
            </a:xfrm>
            <a:custGeom>
              <a:avLst/>
              <a:gdLst>
                <a:gd name="T0" fmla="*/ 878 w 2959"/>
                <a:gd name="T1" fmla="*/ 427 h 1984"/>
                <a:gd name="T2" fmla="*/ 94 w 2959"/>
                <a:gd name="T3" fmla="*/ 54 h 1984"/>
                <a:gd name="T4" fmla="*/ 20 w 2959"/>
                <a:gd name="T5" fmla="*/ 447 h 1984"/>
                <a:gd name="T6" fmla="*/ 397 w 2959"/>
                <a:gd name="T7" fmla="*/ 370 h 1984"/>
                <a:gd name="T8" fmla="*/ 829 w 2959"/>
                <a:gd name="T9" fmla="*/ 528 h 1984"/>
                <a:gd name="T10" fmla="*/ 1184 w 2959"/>
                <a:gd name="T11" fmla="*/ 1984 h 1984"/>
                <a:gd name="T12" fmla="*/ 2465 w 2959"/>
                <a:gd name="T13" fmla="*/ 1984 h 1984"/>
                <a:gd name="T14" fmla="*/ 1922 w 2959"/>
                <a:gd name="T15" fmla="*/ 1214 h 1984"/>
                <a:gd name="T16" fmla="*/ 2607 w 2959"/>
                <a:gd name="T17" fmla="*/ 1790 h 1984"/>
                <a:gd name="T18" fmla="*/ 61 w 2959"/>
                <a:gd name="T19" fmla="*/ 388 h 1984"/>
                <a:gd name="T20" fmla="*/ 112 w 2959"/>
                <a:gd name="T21" fmla="*/ 337 h 1984"/>
                <a:gd name="T22" fmla="*/ 466 w 2959"/>
                <a:gd name="T23" fmla="*/ 434 h 1984"/>
                <a:gd name="T24" fmla="*/ 1267 w 2959"/>
                <a:gd name="T25" fmla="*/ 1926 h 1984"/>
                <a:gd name="T26" fmla="*/ 1345 w 2959"/>
                <a:gd name="T27" fmla="*/ 1817 h 1984"/>
                <a:gd name="T28" fmla="*/ 1420 w 2959"/>
                <a:gd name="T29" fmla="*/ 1743 h 1984"/>
                <a:gd name="T30" fmla="*/ 1498 w 2959"/>
                <a:gd name="T31" fmla="*/ 1664 h 1984"/>
                <a:gd name="T32" fmla="*/ 1581 w 2959"/>
                <a:gd name="T33" fmla="*/ 1612 h 1984"/>
                <a:gd name="T34" fmla="*/ 2440 w 2959"/>
                <a:gd name="T35" fmla="*/ 1928 h 1984"/>
                <a:gd name="T36" fmla="*/ 2915 w 2959"/>
                <a:gd name="T37" fmla="*/ 1817 h 1984"/>
                <a:gd name="T38" fmla="*/ 2839 w 2959"/>
                <a:gd name="T39" fmla="*/ 1723 h 1984"/>
                <a:gd name="T40" fmla="*/ 2112 w 2959"/>
                <a:gd name="T41" fmla="*/ 1232 h 1984"/>
                <a:gd name="T42" fmla="*/ 1385 w 2959"/>
                <a:gd name="T43" fmla="*/ 784 h 1984"/>
                <a:gd name="T44" fmla="*/ 1341 w 2959"/>
                <a:gd name="T45" fmla="*/ 784 h 1984"/>
                <a:gd name="T46" fmla="*/ 1290 w 2959"/>
                <a:gd name="T47" fmla="*/ 756 h 1984"/>
                <a:gd name="T48" fmla="*/ 1200 w 2959"/>
                <a:gd name="T49" fmla="*/ 677 h 1984"/>
                <a:gd name="T50" fmla="*/ 1036 w 2959"/>
                <a:gd name="T51" fmla="*/ 592 h 1984"/>
                <a:gd name="T52" fmla="*/ 882 w 2959"/>
                <a:gd name="T53" fmla="*/ 431 h 1984"/>
                <a:gd name="T54" fmla="*/ 697 w 2959"/>
                <a:gd name="T55" fmla="*/ 348 h 1984"/>
                <a:gd name="T56" fmla="*/ 608 w 2959"/>
                <a:gd name="T57" fmla="*/ 324 h 1984"/>
                <a:gd name="T58" fmla="*/ 569 w 2959"/>
                <a:gd name="T59" fmla="*/ 307 h 1984"/>
                <a:gd name="T60" fmla="*/ 508 w 2959"/>
                <a:gd name="T61" fmla="*/ 284 h 1984"/>
                <a:gd name="T62" fmla="*/ 452 w 2959"/>
                <a:gd name="T63" fmla="*/ 262 h 1984"/>
                <a:gd name="T64" fmla="*/ 390 w 2959"/>
                <a:gd name="T65" fmla="*/ 259 h 1984"/>
                <a:gd name="T66" fmla="*/ 311 w 2959"/>
                <a:gd name="T67" fmla="*/ 201 h 1984"/>
                <a:gd name="T68" fmla="*/ 264 w 2959"/>
                <a:gd name="T69" fmla="*/ 186 h 1984"/>
                <a:gd name="T70" fmla="*/ 201 w 2959"/>
                <a:gd name="T71" fmla="*/ 169 h 1984"/>
                <a:gd name="T72" fmla="*/ 142 w 2959"/>
                <a:gd name="T73" fmla="*/ 140 h 1984"/>
                <a:gd name="T74" fmla="*/ 114 w 2959"/>
                <a:gd name="T75" fmla="*/ 197 h 1984"/>
                <a:gd name="T76" fmla="*/ 187 w 2959"/>
                <a:gd name="T77" fmla="*/ 293 h 1984"/>
                <a:gd name="T78" fmla="*/ 227 w 2959"/>
                <a:gd name="T79" fmla="*/ 244 h 1984"/>
                <a:gd name="T80" fmla="*/ 252 w 2959"/>
                <a:gd name="T81" fmla="*/ 234 h 1984"/>
                <a:gd name="T82" fmla="*/ 315 w 2959"/>
                <a:gd name="T83" fmla="*/ 297 h 1984"/>
                <a:gd name="T84" fmla="*/ 363 w 2959"/>
                <a:gd name="T85" fmla="*/ 316 h 1984"/>
                <a:gd name="T86" fmla="*/ 441 w 2959"/>
                <a:gd name="T87" fmla="*/ 325 h 1984"/>
                <a:gd name="T88" fmla="*/ 515 w 2959"/>
                <a:gd name="T89" fmla="*/ 356 h 1984"/>
                <a:gd name="T90" fmla="*/ 594 w 2959"/>
                <a:gd name="T91" fmla="*/ 414 h 1984"/>
                <a:gd name="T92" fmla="*/ 738 w 2959"/>
                <a:gd name="T93" fmla="*/ 482 h 1984"/>
                <a:gd name="T94" fmla="*/ 1318 w 2959"/>
                <a:gd name="T95" fmla="*/ 841 h 1984"/>
                <a:gd name="T96" fmla="*/ 1389 w 2959"/>
                <a:gd name="T97" fmla="*/ 957 h 1984"/>
                <a:gd name="T98" fmla="*/ 1576 w 2959"/>
                <a:gd name="T99" fmla="*/ 1126 h 1984"/>
                <a:gd name="T100" fmla="*/ 1660 w 2959"/>
                <a:gd name="T101" fmla="*/ 1533 h 1984"/>
                <a:gd name="T102" fmla="*/ 1739 w 2959"/>
                <a:gd name="T103" fmla="*/ 1424 h 1984"/>
                <a:gd name="T104" fmla="*/ 1845 w 2959"/>
                <a:gd name="T105" fmla="*/ 1357 h 1984"/>
                <a:gd name="T106" fmla="*/ 2393 w 2959"/>
                <a:gd name="T107" fmla="*/ 1912 h 1984"/>
                <a:gd name="T108" fmla="*/ 2024 w 2959"/>
                <a:gd name="T109" fmla="*/ 1507 h 1984"/>
                <a:gd name="T110" fmla="*/ 1919 w 2959"/>
                <a:gd name="T111" fmla="*/ 1408 h 1984"/>
                <a:gd name="T112" fmla="*/ 1837 w 2959"/>
                <a:gd name="T113" fmla="*/ 1360 h 1984"/>
                <a:gd name="T114" fmla="*/ 1395 w 2959"/>
                <a:gd name="T115" fmla="*/ 918 h 1984"/>
                <a:gd name="T116" fmla="*/ 1769 w 2959"/>
                <a:gd name="T117" fmla="*/ 1042 h 1984"/>
                <a:gd name="T118" fmla="*/ 2745 w 2959"/>
                <a:gd name="T119" fmla="*/ 1754 h 1984"/>
                <a:gd name="T120" fmla="*/ 2764 w 2959"/>
                <a:gd name="T121" fmla="*/ 1741 h 1984"/>
                <a:gd name="T122" fmla="*/ 2819 w 2959"/>
                <a:gd name="T123" fmla="*/ 1817 h 19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959" h="1984">
                  <a:moveTo>
                    <a:pt x="2959" y="1819"/>
                  </a:moveTo>
                  <a:cubicBezTo>
                    <a:pt x="2959" y="1818"/>
                    <a:pt x="2959" y="1818"/>
                    <a:pt x="2959" y="1818"/>
                  </a:cubicBezTo>
                  <a:cubicBezTo>
                    <a:pt x="2935" y="1797"/>
                    <a:pt x="2935" y="1797"/>
                    <a:pt x="2935" y="1797"/>
                  </a:cubicBezTo>
                  <a:cubicBezTo>
                    <a:pt x="2935" y="1797"/>
                    <a:pt x="2935" y="1797"/>
                    <a:pt x="2935" y="1797"/>
                  </a:cubicBezTo>
                  <a:cubicBezTo>
                    <a:pt x="2934" y="1797"/>
                    <a:pt x="2934" y="1797"/>
                    <a:pt x="2934" y="1797"/>
                  </a:cubicBezTo>
                  <a:cubicBezTo>
                    <a:pt x="2882" y="1751"/>
                    <a:pt x="2829" y="1705"/>
                    <a:pt x="2776" y="1661"/>
                  </a:cubicBezTo>
                  <a:cubicBezTo>
                    <a:pt x="2776" y="1661"/>
                    <a:pt x="2776" y="1661"/>
                    <a:pt x="2776" y="1661"/>
                  </a:cubicBezTo>
                  <a:cubicBezTo>
                    <a:pt x="2770" y="1655"/>
                    <a:pt x="2764" y="1650"/>
                    <a:pt x="2757" y="1645"/>
                  </a:cubicBezTo>
                  <a:cubicBezTo>
                    <a:pt x="2822" y="1581"/>
                    <a:pt x="2822" y="1581"/>
                    <a:pt x="2822" y="1581"/>
                  </a:cubicBezTo>
                  <a:cubicBezTo>
                    <a:pt x="2822" y="1580"/>
                    <a:pt x="2822" y="1579"/>
                    <a:pt x="2822" y="1578"/>
                  </a:cubicBezTo>
                  <a:cubicBezTo>
                    <a:pt x="2821" y="1578"/>
                    <a:pt x="2820" y="1578"/>
                    <a:pt x="2819" y="1578"/>
                  </a:cubicBezTo>
                  <a:cubicBezTo>
                    <a:pt x="2755" y="1643"/>
                    <a:pt x="2755" y="1643"/>
                    <a:pt x="2755" y="1643"/>
                  </a:cubicBezTo>
                  <a:cubicBezTo>
                    <a:pt x="2363" y="1317"/>
                    <a:pt x="1941" y="1024"/>
                    <a:pt x="1499" y="769"/>
                  </a:cubicBezTo>
                  <a:cubicBezTo>
                    <a:pt x="1537" y="731"/>
                    <a:pt x="1537" y="731"/>
                    <a:pt x="1537" y="731"/>
                  </a:cubicBezTo>
                  <a:cubicBezTo>
                    <a:pt x="1538" y="730"/>
                    <a:pt x="1538" y="729"/>
                    <a:pt x="1537" y="729"/>
                  </a:cubicBezTo>
                  <a:cubicBezTo>
                    <a:pt x="1537" y="728"/>
                    <a:pt x="1536" y="728"/>
                    <a:pt x="1535" y="729"/>
                  </a:cubicBezTo>
                  <a:cubicBezTo>
                    <a:pt x="1496" y="767"/>
                    <a:pt x="1496" y="767"/>
                    <a:pt x="1496" y="767"/>
                  </a:cubicBezTo>
                  <a:cubicBezTo>
                    <a:pt x="1423" y="725"/>
                    <a:pt x="1349" y="684"/>
                    <a:pt x="1275" y="644"/>
                  </a:cubicBezTo>
                  <a:cubicBezTo>
                    <a:pt x="1274" y="643"/>
                    <a:pt x="1274" y="643"/>
                    <a:pt x="1274" y="643"/>
                  </a:cubicBezTo>
                  <a:cubicBezTo>
                    <a:pt x="1274" y="643"/>
                    <a:pt x="1274" y="643"/>
                    <a:pt x="1274" y="643"/>
                  </a:cubicBezTo>
                  <a:cubicBezTo>
                    <a:pt x="1246" y="629"/>
                    <a:pt x="1246" y="629"/>
                    <a:pt x="1246" y="629"/>
                  </a:cubicBezTo>
                  <a:cubicBezTo>
                    <a:pt x="1246" y="629"/>
                    <a:pt x="1246" y="629"/>
                    <a:pt x="1246" y="629"/>
                  </a:cubicBezTo>
                  <a:cubicBezTo>
                    <a:pt x="1242" y="626"/>
                    <a:pt x="1238" y="624"/>
                    <a:pt x="1234" y="622"/>
                  </a:cubicBezTo>
                  <a:cubicBezTo>
                    <a:pt x="1241" y="609"/>
                    <a:pt x="1241" y="609"/>
                    <a:pt x="1241" y="609"/>
                  </a:cubicBezTo>
                  <a:cubicBezTo>
                    <a:pt x="1241" y="609"/>
                    <a:pt x="1241" y="609"/>
                    <a:pt x="1241" y="609"/>
                  </a:cubicBezTo>
                  <a:cubicBezTo>
                    <a:pt x="1241" y="608"/>
                    <a:pt x="1241" y="608"/>
                    <a:pt x="1241" y="608"/>
                  </a:cubicBezTo>
                  <a:cubicBezTo>
                    <a:pt x="1241" y="608"/>
                    <a:pt x="1241" y="608"/>
                    <a:pt x="1241" y="608"/>
                  </a:cubicBezTo>
                  <a:cubicBezTo>
                    <a:pt x="1240" y="608"/>
                    <a:pt x="1240" y="608"/>
                    <a:pt x="1240" y="608"/>
                  </a:cubicBezTo>
                  <a:cubicBezTo>
                    <a:pt x="1240" y="607"/>
                    <a:pt x="1240" y="607"/>
                    <a:pt x="1240" y="607"/>
                  </a:cubicBezTo>
                  <a:cubicBezTo>
                    <a:pt x="1071" y="520"/>
                    <a:pt x="1071" y="520"/>
                    <a:pt x="1071" y="520"/>
                  </a:cubicBezTo>
                  <a:cubicBezTo>
                    <a:pt x="1070" y="519"/>
                    <a:pt x="1070" y="519"/>
                    <a:pt x="1070" y="519"/>
                  </a:cubicBezTo>
                  <a:cubicBezTo>
                    <a:pt x="1070" y="519"/>
                    <a:pt x="1069" y="520"/>
                    <a:pt x="1068" y="520"/>
                  </a:cubicBezTo>
                  <a:cubicBezTo>
                    <a:pt x="1068" y="520"/>
                    <a:pt x="1068" y="520"/>
                    <a:pt x="1068" y="520"/>
                  </a:cubicBezTo>
                  <a:cubicBezTo>
                    <a:pt x="1062" y="533"/>
                    <a:pt x="1062" y="533"/>
                    <a:pt x="1062" y="533"/>
                  </a:cubicBezTo>
                  <a:cubicBezTo>
                    <a:pt x="1058" y="531"/>
                    <a:pt x="1055" y="529"/>
                    <a:pt x="1051" y="528"/>
                  </a:cubicBezTo>
                  <a:cubicBezTo>
                    <a:pt x="1057" y="515"/>
                    <a:pt x="1057" y="515"/>
                    <a:pt x="1057" y="515"/>
                  </a:cubicBezTo>
                  <a:cubicBezTo>
                    <a:pt x="1057" y="515"/>
                    <a:pt x="1057" y="515"/>
                    <a:pt x="1057" y="515"/>
                  </a:cubicBezTo>
                  <a:cubicBezTo>
                    <a:pt x="1057" y="514"/>
                    <a:pt x="1057" y="514"/>
                    <a:pt x="1057" y="514"/>
                  </a:cubicBezTo>
                  <a:cubicBezTo>
                    <a:pt x="1057" y="513"/>
                    <a:pt x="1057" y="513"/>
                    <a:pt x="1057" y="513"/>
                  </a:cubicBezTo>
                  <a:cubicBezTo>
                    <a:pt x="1057" y="513"/>
                    <a:pt x="1057" y="513"/>
                    <a:pt x="1057" y="513"/>
                  </a:cubicBezTo>
                  <a:cubicBezTo>
                    <a:pt x="1057" y="512"/>
                    <a:pt x="1057" y="512"/>
                    <a:pt x="1057" y="512"/>
                  </a:cubicBezTo>
                  <a:cubicBezTo>
                    <a:pt x="1057" y="512"/>
                    <a:pt x="1057" y="512"/>
                    <a:pt x="1057" y="512"/>
                  </a:cubicBezTo>
                  <a:cubicBezTo>
                    <a:pt x="880" y="426"/>
                    <a:pt x="880" y="426"/>
                    <a:pt x="880" y="426"/>
                  </a:cubicBezTo>
                  <a:cubicBezTo>
                    <a:pt x="880" y="426"/>
                    <a:pt x="880" y="426"/>
                    <a:pt x="880" y="426"/>
                  </a:cubicBezTo>
                  <a:cubicBezTo>
                    <a:pt x="880" y="426"/>
                    <a:pt x="880" y="426"/>
                    <a:pt x="880" y="426"/>
                  </a:cubicBezTo>
                  <a:cubicBezTo>
                    <a:pt x="880" y="426"/>
                    <a:pt x="880" y="426"/>
                    <a:pt x="880" y="426"/>
                  </a:cubicBezTo>
                  <a:cubicBezTo>
                    <a:pt x="879" y="426"/>
                    <a:pt x="879" y="426"/>
                    <a:pt x="879" y="426"/>
                  </a:cubicBezTo>
                  <a:cubicBezTo>
                    <a:pt x="879" y="427"/>
                    <a:pt x="879" y="427"/>
                    <a:pt x="879" y="427"/>
                  </a:cubicBezTo>
                  <a:cubicBezTo>
                    <a:pt x="878" y="427"/>
                    <a:pt x="878" y="427"/>
                    <a:pt x="878" y="427"/>
                  </a:cubicBezTo>
                  <a:cubicBezTo>
                    <a:pt x="878" y="427"/>
                    <a:pt x="878" y="427"/>
                    <a:pt x="878" y="427"/>
                  </a:cubicBezTo>
                  <a:cubicBezTo>
                    <a:pt x="878" y="427"/>
                    <a:pt x="878" y="427"/>
                    <a:pt x="878" y="427"/>
                  </a:cubicBezTo>
                  <a:cubicBezTo>
                    <a:pt x="872" y="441"/>
                    <a:pt x="872" y="441"/>
                    <a:pt x="872" y="441"/>
                  </a:cubicBezTo>
                  <a:cubicBezTo>
                    <a:pt x="869" y="439"/>
                    <a:pt x="865" y="437"/>
                    <a:pt x="861" y="435"/>
                  </a:cubicBezTo>
                  <a:cubicBezTo>
                    <a:pt x="866" y="423"/>
                    <a:pt x="866" y="423"/>
                    <a:pt x="866" y="423"/>
                  </a:cubicBezTo>
                  <a:cubicBezTo>
                    <a:pt x="866" y="423"/>
                    <a:pt x="866" y="423"/>
                    <a:pt x="866" y="423"/>
                  </a:cubicBezTo>
                  <a:cubicBezTo>
                    <a:pt x="866" y="423"/>
                    <a:pt x="866" y="423"/>
                    <a:pt x="866" y="423"/>
                  </a:cubicBezTo>
                  <a:cubicBezTo>
                    <a:pt x="866" y="422"/>
                    <a:pt x="866" y="422"/>
                    <a:pt x="866" y="422"/>
                  </a:cubicBezTo>
                  <a:cubicBezTo>
                    <a:pt x="866" y="421"/>
                    <a:pt x="866" y="421"/>
                    <a:pt x="866" y="421"/>
                  </a:cubicBezTo>
                  <a:cubicBezTo>
                    <a:pt x="866" y="421"/>
                    <a:pt x="866" y="421"/>
                    <a:pt x="866" y="421"/>
                  </a:cubicBezTo>
                  <a:cubicBezTo>
                    <a:pt x="866" y="421"/>
                    <a:pt x="866" y="421"/>
                    <a:pt x="866" y="421"/>
                  </a:cubicBezTo>
                  <a:cubicBezTo>
                    <a:pt x="866" y="421"/>
                    <a:pt x="866" y="421"/>
                    <a:pt x="866" y="421"/>
                  </a:cubicBezTo>
                  <a:cubicBezTo>
                    <a:pt x="866" y="420"/>
                    <a:pt x="866" y="420"/>
                    <a:pt x="866" y="420"/>
                  </a:cubicBezTo>
                  <a:cubicBezTo>
                    <a:pt x="866" y="420"/>
                    <a:pt x="866" y="420"/>
                    <a:pt x="866" y="420"/>
                  </a:cubicBezTo>
                  <a:cubicBezTo>
                    <a:pt x="866" y="420"/>
                    <a:pt x="866" y="420"/>
                    <a:pt x="866" y="420"/>
                  </a:cubicBezTo>
                  <a:cubicBezTo>
                    <a:pt x="820" y="399"/>
                    <a:pt x="820" y="399"/>
                    <a:pt x="820" y="399"/>
                  </a:cubicBezTo>
                  <a:cubicBezTo>
                    <a:pt x="846" y="374"/>
                    <a:pt x="846" y="374"/>
                    <a:pt x="846" y="374"/>
                  </a:cubicBezTo>
                  <a:cubicBezTo>
                    <a:pt x="847" y="374"/>
                    <a:pt x="847" y="374"/>
                    <a:pt x="848" y="373"/>
                  </a:cubicBezTo>
                  <a:cubicBezTo>
                    <a:pt x="848" y="373"/>
                    <a:pt x="848" y="372"/>
                    <a:pt x="848" y="372"/>
                  </a:cubicBezTo>
                  <a:cubicBezTo>
                    <a:pt x="912" y="307"/>
                    <a:pt x="912" y="307"/>
                    <a:pt x="912" y="307"/>
                  </a:cubicBezTo>
                  <a:cubicBezTo>
                    <a:pt x="913" y="307"/>
                    <a:pt x="913" y="305"/>
                    <a:pt x="912" y="305"/>
                  </a:cubicBezTo>
                  <a:cubicBezTo>
                    <a:pt x="912" y="304"/>
                    <a:pt x="911" y="304"/>
                    <a:pt x="910" y="305"/>
                  </a:cubicBezTo>
                  <a:cubicBezTo>
                    <a:pt x="846" y="369"/>
                    <a:pt x="846" y="369"/>
                    <a:pt x="846" y="369"/>
                  </a:cubicBezTo>
                  <a:cubicBezTo>
                    <a:pt x="706" y="230"/>
                    <a:pt x="706" y="230"/>
                    <a:pt x="706" y="230"/>
                  </a:cubicBezTo>
                  <a:cubicBezTo>
                    <a:pt x="706" y="229"/>
                    <a:pt x="705" y="229"/>
                    <a:pt x="704" y="230"/>
                  </a:cubicBezTo>
                  <a:cubicBezTo>
                    <a:pt x="703" y="230"/>
                    <a:pt x="703" y="232"/>
                    <a:pt x="704" y="232"/>
                  </a:cubicBezTo>
                  <a:cubicBezTo>
                    <a:pt x="843" y="372"/>
                    <a:pt x="843" y="372"/>
                    <a:pt x="843" y="372"/>
                  </a:cubicBezTo>
                  <a:cubicBezTo>
                    <a:pt x="817" y="398"/>
                    <a:pt x="817" y="398"/>
                    <a:pt x="817" y="398"/>
                  </a:cubicBezTo>
                  <a:cubicBezTo>
                    <a:pt x="697" y="342"/>
                    <a:pt x="697" y="342"/>
                    <a:pt x="697" y="342"/>
                  </a:cubicBezTo>
                  <a:cubicBezTo>
                    <a:pt x="697" y="342"/>
                    <a:pt x="697" y="342"/>
                    <a:pt x="697" y="342"/>
                  </a:cubicBezTo>
                  <a:cubicBezTo>
                    <a:pt x="696" y="342"/>
                    <a:pt x="696" y="342"/>
                    <a:pt x="696" y="342"/>
                  </a:cubicBezTo>
                  <a:cubicBezTo>
                    <a:pt x="696" y="343"/>
                    <a:pt x="696" y="343"/>
                    <a:pt x="696" y="343"/>
                  </a:cubicBezTo>
                  <a:cubicBezTo>
                    <a:pt x="695" y="343"/>
                    <a:pt x="695" y="343"/>
                    <a:pt x="695" y="343"/>
                  </a:cubicBezTo>
                  <a:cubicBezTo>
                    <a:pt x="689" y="356"/>
                    <a:pt x="689" y="356"/>
                    <a:pt x="689" y="356"/>
                  </a:cubicBezTo>
                  <a:cubicBezTo>
                    <a:pt x="685" y="354"/>
                    <a:pt x="680" y="352"/>
                    <a:pt x="676" y="350"/>
                  </a:cubicBezTo>
                  <a:cubicBezTo>
                    <a:pt x="551" y="295"/>
                    <a:pt x="425" y="242"/>
                    <a:pt x="297" y="192"/>
                  </a:cubicBezTo>
                  <a:cubicBezTo>
                    <a:pt x="422" y="67"/>
                    <a:pt x="422" y="67"/>
                    <a:pt x="422" y="67"/>
                  </a:cubicBezTo>
                  <a:cubicBezTo>
                    <a:pt x="423" y="67"/>
                    <a:pt x="423" y="66"/>
                    <a:pt x="422" y="65"/>
                  </a:cubicBezTo>
                  <a:cubicBezTo>
                    <a:pt x="421" y="64"/>
                    <a:pt x="420" y="64"/>
                    <a:pt x="420" y="65"/>
                  </a:cubicBezTo>
                  <a:cubicBezTo>
                    <a:pt x="294" y="191"/>
                    <a:pt x="294" y="191"/>
                    <a:pt x="294" y="191"/>
                  </a:cubicBezTo>
                  <a:cubicBezTo>
                    <a:pt x="255" y="176"/>
                    <a:pt x="217" y="161"/>
                    <a:pt x="178" y="146"/>
                  </a:cubicBezTo>
                  <a:cubicBezTo>
                    <a:pt x="174" y="142"/>
                    <a:pt x="174" y="142"/>
                    <a:pt x="174" y="142"/>
                  </a:cubicBezTo>
                  <a:cubicBezTo>
                    <a:pt x="99" y="67"/>
                    <a:pt x="99" y="67"/>
                    <a:pt x="99" y="67"/>
                  </a:cubicBezTo>
                  <a:cubicBezTo>
                    <a:pt x="96" y="64"/>
                    <a:pt x="96" y="64"/>
                    <a:pt x="96" y="64"/>
                  </a:cubicBezTo>
                  <a:cubicBezTo>
                    <a:pt x="97" y="62"/>
                    <a:pt x="97" y="59"/>
                    <a:pt x="96" y="56"/>
                  </a:cubicBezTo>
                  <a:cubicBezTo>
                    <a:pt x="99" y="53"/>
                    <a:pt x="99" y="53"/>
                    <a:pt x="99" y="53"/>
                  </a:cubicBezTo>
                  <a:cubicBezTo>
                    <a:pt x="100" y="52"/>
                    <a:pt x="100" y="51"/>
                    <a:pt x="99" y="50"/>
                  </a:cubicBezTo>
                  <a:cubicBezTo>
                    <a:pt x="98" y="50"/>
                    <a:pt x="97" y="50"/>
                    <a:pt x="97" y="50"/>
                  </a:cubicBezTo>
                  <a:cubicBezTo>
                    <a:pt x="94" y="54"/>
                    <a:pt x="94" y="54"/>
                    <a:pt x="94" y="54"/>
                  </a:cubicBezTo>
                  <a:cubicBezTo>
                    <a:pt x="91" y="52"/>
                    <a:pt x="88" y="52"/>
                    <a:pt x="86" y="54"/>
                  </a:cubicBezTo>
                  <a:cubicBezTo>
                    <a:pt x="82" y="50"/>
                    <a:pt x="82" y="50"/>
                    <a:pt x="82" y="50"/>
                  </a:cubicBezTo>
                  <a:cubicBezTo>
                    <a:pt x="69" y="37"/>
                    <a:pt x="69" y="37"/>
                    <a:pt x="69" y="37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2" y="0"/>
                    <a:pt x="31" y="0"/>
                    <a:pt x="30" y="0"/>
                  </a:cubicBezTo>
                  <a:cubicBezTo>
                    <a:pt x="29" y="1"/>
                    <a:pt x="29" y="2"/>
                    <a:pt x="30" y="3"/>
                  </a:cubicBezTo>
                  <a:cubicBezTo>
                    <a:pt x="66" y="39"/>
                    <a:pt x="66" y="39"/>
                    <a:pt x="66" y="39"/>
                  </a:cubicBezTo>
                  <a:cubicBezTo>
                    <a:pt x="80" y="53"/>
                    <a:pt x="80" y="53"/>
                    <a:pt x="80" y="53"/>
                  </a:cubicBezTo>
                  <a:cubicBezTo>
                    <a:pt x="83" y="56"/>
                    <a:pt x="83" y="56"/>
                    <a:pt x="83" y="56"/>
                  </a:cubicBezTo>
                  <a:cubicBezTo>
                    <a:pt x="82" y="59"/>
                    <a:pt x="82" y="62"/>
                    <a:pt x="83" y="64"/>
                  </a:cubicBezTo>
                  <a:cubicBezTo>
                    <a:pt x="80" y="67"/>
                    <a:pt x="80" y="67"/>
                    <a:pt x="80" y="67"/>
                  </a:cubicBezTo>
                  <a:cubicBezTo>
                    <a:pt x="0" y="147"/>
                    <a:pt x="0" y="147"/>
                    <a:pt x="0" y="147"/>
                  </a:cubicBezTo>
                  <a:cubicBezTo>
                    <a:pt x="0" y="152"/>
                    <a:pt x="0" y="152"/>
                    <a:pt x="0" y="152"/>
                  </a:cubicBezTo>
                  <a:cubicBezTo>
                    <a:pt x="82" y="70"/>
                    <a:pt x="82" y="70"/>
                    <a:pt x="82" y="70"/>
                  </a:cubicBezTo>
                  <a:cubicBezTo>
                    <a:pt x="86" y="66"/>
                    <a:pt x="86" y="66"/>
                    <a:pt x="86" y="66"/>
                  </a:cubicBezTo>
                  <a:cubicBezTo>
                    <a:pt x="88" y="68"/>
                    <a:pt x="91" y="68"/>
                    <a:pt x="94" y="66"/>
                  </a:cubicBezTo>
                  <a:cubicBezTo>
                    <a:pt x="97" y="70"/>
                    <a:pt x="97" y="70"/>
                    <a:pt x="97" y="70"/>
                  </a:cubicBezTo>
                  <a:cubicBezTo>
                    <a:pt x="171" y="144"/>
                    <a:pt x="171" y="144"/>
                    <a:pt x="171" y="144"/>
                  </a:cubicBezTo>
                  <a:cubicBezTo>
                    <a:pt x="154" y="137"/>
                    <a:pt x="137" y="131"/>
                    <a:pt x="120" y="125"/>
                  </a:cubicBezTo>
                  <a:cubicBezTo>
                    <a:pt x="120" y="125"/>
                    <a:pt x="120" y="125"/>
                    <a:pt x="120" y="125"/>
                  </a:cubicBezTo>
                  <a:cubicBezTo>
                    <a:pt x="102" y="118"/>
                    <a:pt x="102" y="118"/>
                    <a:pt x="102" y="118"/>
                  </a:cubicBezTo>
                  <a:cubicBezTo>
                    <a:pt x="98" y="117"/>
                    <a:pt x="94" y="115"/>
                    <a:pt x="90" y="114"/>
                  </a:cubicBezTo>
                  <a:cubicBezTo>
                    <a:pt x="90" y="114"/>
                    <a:pt x="89" y="114"/>
                    <a:pt x="88" y="115"/>
                  </a:cubicBezTo>
                  <a:cubicBezTo>
                    <a:pt x="88" y="115"/>
                    <a:pt x="88" y="115"/>
                    <a:pt x="88" y="115"/>
                  </a:cubicBezTo>
                  <a:cubicBezTo>
                    <a:pt x="56" y="204"/>
                    <a:pt x="56" y="204"/>
                    <a:pt x="56" y="204"/>
                  </a:cubicBezTo>
                  <a:cubicBezTo>
                    <a:pt x="56" y="204"/>
                    <a:pt x="56" y="205"/>
                    <a:pt x="56" y="205"/>
                  </a:cubicBezTo>
                  <a:cubicBezTo>
                    <a:pt x="56" y="205"/>
                    <a:pt x="57" y="206"/>
                    <a:pt x="57" y="206"/>
                  </a:cubicBezTo>
                  <a:cubicBezTo>
                    <a:pt x="87" y="217"/>
                    <a:pt x="87" y="217"/>
                    <a:pt x="87" y="217"/>
                  </a:cubicBezTo>
                  <a:cubicBezTo>
                    <a:pt x="120" y="229"/>
                    <a:pt x="153" y="241"/>
                    <a:pt x="186" y="254"/>
                  </a:cubicBezTo>
                  <a:cubicBezTo>
                    <a:pt x="148" y="292"/>
                    <a:pt x="148" y="292"/>
                    <a:pt x="148" y="292"/>
                  </a:cubicBezTo>
                  <a:cubicBezTo>
                    <a:pt x="70" y="214"/>
                    <a:pt x="70" y="214"/>
                    <a:pt x="70" y="214"/>
                  </a:cubicBezTo>
                  <a:cubicBezTo>
                    <a:pt x="69" y="214"/>
                    <a:pt x="68" y="214"/>
                    <a:pt x="68" y="214"/>
                  </a:cubicBezTo>
                  <a:cubicBezTo>
                    <a:pt x="67" y="215"/>
                    <a:pt x="67" y="216"/>
                    <a:pt x="68" y="217"/>
                  </a:cubicBezTo>
                  <a:cubicBezTo>
                    <a:pt x="145" y="294"/>
                    <a:pt x="145" y="294"/>
                    <a:pt x="145" y="294"/>
                  </a:cubicBezTo>
                  <a:cubicBezTo>
                    <a:pt x="51" y="389"/>
                    <a:pt x="51" y="389"/>
                    <a:pt x="51" y="389"/>
                  </a:cubicBezTo>
                  <a:cubicBezTo>
                    <a:pt x="29" y="411"/>
                    <a:pt x="29" y="411"/>
                    <a:pt x="29" y="411"/>
                  </a:cubicBezTo>
                  <a:cubicBezTo>
                    <a:pt x="18" y="422"/>
                    <a:pt x="18" y="422"/>
                    <a:pt x="18" y="422"/>
                  </a:cubicBezTo>
                  <a:cubicBezTo>
                    <a:pt x="7" y="433"/>
                    <a:pt x="7" y="433"/>
                    <a:pt x="7" y="433"/>
                  </a:cubicBezTo>
                  <a:cubicBezTo>
                    <a:pt x="0" y="440"/>
                    <a:pt x="0" y="440"/>
                    <a:pt x="0" y="440"/>
                  </a:cubicBezTo>
                  <a:cubicBezTo>
                    <a:pt x="0" y="445"/>
                    <a:pt x="0" y="445"/>
                    <a:pt x="0" y="445"/>
                  </a:cubicBezTo>
                  <a:cubicBezTo>
                    <a:pt x="8" y="437"/>
                    <a:pt x="8" y="437"/>
                    <a:pt x="8" y="437"/>
                  </a:cubicBezTo>
                  <a:cubicBezTo>
                    <a:pt x="11" y="440"/>
                    <a:pt x="11" y="440"/>
                    <a:pt x="11" y="440"/>
                  </a:cubicBezTo>
                  <a:cubicBezTo>
                    <a:pt x="0" y="451"/>
                    <a:pt x="0" y="451"/>
                    <a:pt x="0" y="451"/>
                  </a:cubicBezTo>
                  <a:cubicBezTo>
                    <a:pt x="0" y="456"/>
                    <a:pt x="0" y="456"/>
                    <a:pt x="0" y="456"/>
                  </a:cubicBezTo>
                  <a:cubicBezTo>
                    <a:pt x="14" y="442"/>
                    <a:pt x="14" y="442"/>
                    <a:pt x="14" y="442"/>
                  </a:cubicBezTo>
                  <a:cubicBezTo>
                    <a:pt x="17" y="445"/>
                    <a:pt x="17" y="445"/>
                    <a:pt x="17" y="445"/>
                  </a:cubicBezTo>
                  <a:cubicBezTo>
                    <a:pt x="0" y="462"/>
                    <a:pt x="0" y="462"/>
                    <a:pt x="0" y="462"/>
                  </a:cubicBezTo>
                  <a:cubicBezTo>
                    <a:pt x="0" y="467"/>
                    <a:pt x="0" y="467"/>
                    <a:pt x="0" y="467"/>
                  </a:cubicBezTo>
                  <a:cubicBezTo>
                    <a:pt x="20" y="447"/>
                    <a:pt x="20" y="447"/>
                    <a:pt x="20" y="447"/>
                  </a:cubicBezTo>
                  <a:cubicBezTo>
                    <a:pt x="30" y="437"/>
                    <a:pt x="30" y="437"/>
                    <a:pt x="30" y="437"/>
                  </a:cubicBezTo>
                  <a:cubicBezTo>
                    <a:pt x="39" y="445"/>
                    <a:pt x="39" y="445"/>
                    <a:pt x="39" y="445"/>
                  </a:cubicBezTo>
                  <a:cubicBezTo>
                    <a:pt x="24" y="460"/>
                    <a:pt x="24" y="460"/>
                    <a:pt x="24" y="460"/>
                  </a:cubicBezTo>
                  <a:cubicBezTo>
                    <a:pt x="0" y="484"/>
                    <a:pt x="0" y="484"/>
                    <a:pt x="0" y="484"/>
                  </a:cubicBezTo>
                  <a:cubicBezTo>
                    <a:pt x="0" y="489"/>
                    <a:pt x="0" y="489"/>
                    <a:pt x="0" y="489"/>
                  </a:cubicBezTo>
                  <a:cubicBezTo>
                    <a:pt x="26" y="463"/>
                    <a:pt x="26" y="463"/>
                    <a:pt x="26" y="463"/>
                  </a:cubicBezTo>
                  <a:cubicBezTo>
                    <a:pt x="43" y="447"/>
                    <a:pt x="43" y="447"/>
                    <a:pt x="43" y="447"/>
                  </a:cubicBezTo>
                  <a:cubicBezTo>
                    <a:pt x="54" y="436"/>
                    <a:pt x="54" y="436"/>
                    <a:pt x="54" y="436"/>
                  </a:cubicBezTo>
                  <a:cubicBezTo>
                    <a:pt x="55" y="434"/>
                    <a:pt x="55" y="434"/>
                    <a:pt x="55" y="434"/>
                  </a:cubicBezTo>
                  <a:cubicBezTo>
                    <a:pt x="76" y="413"/>
                    <a:pt x="76" y="413"/>
                    <a:pt x="76" y="413"/>
                  </a:cubicBezTo>
                  <a:cubicBezTo>
                    <a:pt x="170" y="319"/>
                    <a:pt x="170" y="319"/>
                    <a:pt x="170" y="319"/>
                  </a:cubicBezTo>
                  <a:cubicBezTo>
                    <a:pt x="365" y="514"/>
                    <a:pt x="365" y="514"/>
                    <a:pt x="365" y="514"/>
                  </a:cubicBezTo>
                  <a:cubicBezTo>
                    <a:pt x="372" y="521"/>
                    <a:pt x="372" y="521"/>
                    <a:pt x="372" y="521"/>
                  </a:cubicBezTo>
                  <a:cubicBezTo>
                    <a:pt x="365" y="528"/>
                    <a:pt x="365" y="528"/>
                    <a:pt x="365" y="528"/>
                  </a:cubicBezTo>
                  <a:cubicBezTo>
                    <a:pt x="356" y="536"/>
                    <a:pt x="356" y="536"/>
                    <a:pt x="356" y="536"/>
                  </a:cubicBezTo>
                  <a:cubicBezTo>
                    <a:pt x="356" y="537"/>
                    <a:pt x="356" y="538"/>
                    <a:pt x="356" y="539"/>
                  </a:cubicBezTo>
                  <a:cubicBezTo>
                    <a:pt x="357" y="539"/>
                    <a:pt x="358" y="539"/>
                    <a:pt x="359" y="539"/>
                  </a:cubicBezTo>
                  <a:cubicBezTo>
                    <a:pt x="367" y="530"/>
                    <a:pt x="367" y="530"/>
                    <a:pt x="367" y="530"/>
                  </a:cubicBezTo>
                  <a:cubicBezTo>
                    <a:pt x="373" y="525"/>
                    <a:pt x="373" y="525"/>
                    <a:pt x="373" y="525"/>
                  </a:cubicBezTo>
                  <a:cubicBezTo>
                    <a:pt x="373" y="527"/>
                    <a:pt x="373" y="527"/>
                    <a:pt x="373" y="527"/>
                  </a:cubicBezTo>
                  <a:cubicBezTo>
                    <a:pt x="373" y="528"/>
                    <a:pt x="373" y="529"/>
                    <a:pt x="374" y="529"/>
                  </a:cubicBezTo>
                  <a:cubicBezTo>
                    <a:pt x="375" y="529"/>
                    <a:pt x="375" y="528"/>
                    <a:pt x="375" y="528"/>
                  </a:cubicBezTo>
                  <a:cubicBezTo>
                    <a:pt x="376" y="528"/>
                    <a:pt x="376" y="527"/>
                    <a:pt x="376" y="527"/>
                  </a:cubicBezTo>
                  <a:cubicBezTo>
                    <a:pt x="376" y="525"/>
                    <a:pt x="376" y="525"/>
                    <a:pt x="376" y="525"/>
                  </a:cubicBezTo>
                  <a:cubicBezTo>
                    <a:pt x="381" y="530"/>
                    <a:pt x="381" y="530"/>
                    <a:pt x="381" y="530"/>
                  </a:cubicBezTo>
                  <a:cubicBezTo>
                    <a:pt x="395" y="544"/>
                    <a:pt x="395" y="544"/>
                    <a:pt x="395" y="544"/>
                  </a:cubicBezTo>
                  <a:cubicBezTo>
                    <a:pt x="396" y="545"/>
                    <a:pt x="397" y="545"/>
                    <a:pt x="398" y="544"/>
                  </a:cubicBezTo>
                  <a:cubicBezTo>
                    <a:pt x="398" y="544"/>
                    <a:pt x="398" y="543"/>
                    <a:pt x="398" y="542"/>
                  </a:cubicBezTo>
                  <a:cubicBezTo>
                    <a:pt x="384" y="528"/>
                    <a:pt x="384" y="528"/>
                    <a:pt x="384" y="528"/>
                  </a:cubicBezTo>
                  <a:cubicBezTo>
                    <a:pt x="377" y="521"/>
                    <a:pt x="377" y="521"/>
                    <a:pt x="377" y="521"/>
                  </a:cubicBezTo>
                  <a:cubicBezTo>
                    <a:pt x="384" y="514"/>
                    <a:pt x="384" y="514"/>
                    <a:pt x="384" y="514"/>
                  </a:cubicBezTo>
                  <a:cubicBezTo>
                    <a:pt x="385" y="513"/>
                    <a:pt x="385" y="512"/>
                    <a:pt x="384" y="511"/>
                  </a:cubicBezTo>
                  <a:cubicBezTo>
                    <a:pt x="383" y="511"/>
                    <a:pt x="382" y="511"/>
                    <a:pt x="381" y="511"/>
                  </a:cubicBezTo>
                  <a:cubicBezTo>
                    <a:pt x="376" y="517"/>
                    <a:pt x="376" y="517"/>
                    <a:pt x="376" y="517"/>
                  </a:cubicBezTo>
                  <a:cubicBezTo>
                    <a:pt x="376" y="515"/>
                    <a:pt x="376" y="515"/>
                    <a:pt x="376" y="515"/>
                  </a:cubicBezTo>
                  <a:cubicBezTo>
                    <a:pt x="376" y="514"/>
                    <a:pt x="375" y="513"/>
                    <a:pt x="374" y="513"/>
                  </a:cubicBezTo>
                  <a:cubicBezTo>
                    <a:pt x="373" y="513"/>
                    <a:pt x="373" y="514"/>
                    <a:pt x="373" y="515"/>
                  </a:cubicBezTo>
                  <a:cubicBezTo>
                    <a:pt x="373" y="517"/>
                    <a:pt x="373" y="517"/>
                    <a:pt x="373" y="517"/>
                  </a:cubicBezTo>
                  <a:cubicBezTo>
                    <a:pt x="367" y="511"/>
                    <a:pt x="367" y="511"/>
                    <a:pt x="367" y="511"/>
                  </a:cubicBezTo>
                  <a:cubicBezTo>
                    <a:pt x="359" y="503"/>
                    <a:pt x="359" y="503"/>
                    <a:pt x="359" y="503"/>
                  </a:cubicBezTo>
                  <a:cubicBezTo>
                    <a:pt x="363" y="505"/>
                    <a:pt x="367" y="505"/>
                    <a:pt x="371" y="502"/>
                  </a:cubicBezTo>
                  <a:cubicBezTo>
                    <a:pt x="376" y="497"/>
                    <a:pt x="374" y="491"/>
                    <a:pt x="366" y="483"/>
                  </a:cubicBezTo>
                  <a:cubicBezTo>
                    <a:pt x="359" y="475"/>
                    <a:pt x="352" y="473"/>
                    <a:pt x="347" y="478"/>
                  </a:cubicBezTo>
                  <a:cubicBezTo>
                    <a:pt x="344" y="482"/>
                    <a:pt x="344" y="486"/>
                    <a:pt x="346" y="490"/>
                  </a:cubicBezTo>
                  <a:cubicBezTo>
                    <a:pt x="172" y="317"/>
                    <a:pt x="172" y="317"/>
                    <a:pt x="172" y="317"/>
                  </a:cubicBezTo>
                  <a:cubicBezTo>
                    <a:pt x="196" y="293"/>
                    <a:pt x="196" y="293"/>
                    <a:pt x="196" y="293"/>
                  </a:cubicBezTo>
                  <a:cubicBezTo>
                    <a:pt x="222" y="267"/>
                    <a:pt x="222" y="267"/>
                    <a:pt x="222" y="267"/>
                  </a:cubicBezTo>
                  <a:cubicBezTo>
                    <a:pt x="262" y="283"/>
                    <a:pt x="302" y="299"/>
                    <a:pt x="342" y="315"/>
                  </a:cubicBezTo>
                  <a:cubicBezTo>
                    <a:pt x="397" y="370"/>
                    <a:pt x="397" y="370"/>
                    <a:pt x="397" y="370"/>
                  </a:cubicBezTo>
                  <a:cubicBezTo>
                    <a:pt x="425" y="398"/>
                    <a:pt x="425" y="398"/>
                    <a:pt x="425" y="398"/>
                  </a:cubicBezTo>
                  <a:cubicBezTo>
                    <a:pt x="453" y="426"/>
                    <a:pt x="453" y="426"/>
                    <a:pt x="453" y="426"/>
                  </a:cubicBezTo>
                  <a:cubicBezTo>
                    <a:pt x="454" y="426"/>
                    <a:pt x="454" y="426"/>
                    <a:pt x="454" y="426"/>
                  </a:cubicBezTo>
                  <a:cubicBezTo>
                    <a:pt x="456" y="429"/>
                    <a:pt x="456" y="429"/>
                    <a:pt x="456" y="429"/>
                  </a:cubicBezTo>
                  <a:cubicBezTo>
                    <a:pt x="455" y="431"/>
                    <a:pt x="455" y="434"/>
                    <a:pt x="456" y="437"/>
                  </a:cubicBezTo>
                  <a:cubicBezTo>
                    <a:pt x="453" y="440"/>
                    <a:pt x="453" y="440"/>
                    <a:pt x="453" y="440"/>
                  </a:cubicBezTo>
                  <a:cubicBezTo>
                    <a:pt x="452" y="441"/>
                    <a:pt x="452" y="442"/>
                    <a:pt x="453" y="442"/>
                  </a:cubicBezTo>
                  <a:cubicBezTo>
                    <a:pt x="454" y="443"/>
                    <a:pt x="455" y="443"/>
                    <a:pt x="455" y="442"/>
                  </a:cubicBezTo>
                  <a:cubicBezTo>
                    <a:pt x="458" y="439"/>
                    <a:pt x="458" y="439"/>
                    <a:pt x="458" y="439"/>
                  </a:cubicBezTo>
                  <a:cubicBezTo>
                    <a:pt x="461" y="441"/>
                    <a:pt x="464" y="441"/>
                    <a:pt x="466" y="439"/>
                  </a:cubicBezTo>
                  <a:cubicBezTo>
                    <a:pt x="470" y="442"/>
                    <a:pt x="470" y="442"/>
                    <a:pt x="470" y="442"/>
                  </a:cubicBezTo>
                  <a:cubicBezTo>
                    <a:pt x="482" y="455"/>
                    <a:pt x="482" y="455"/>
                    <a:pt x="482" y="455"/>
                  </a:cubicBezTo>
                  <a:cubicBezTo>
                    <a:pt x="483" y="456"/>
                    <a:pt x="483" y="456"/>
                    <a:pt x="483" y="456"/>
                  </a:cubicBezTo>
                  <a:cubicBezTo>
                    <a:pt x="623" y="596"/>
                    <a:pt x="623" y="596"/>
                    <a:pt x="623" y="596"/>
                  </a:cubicBezTo>
                  <a:cubicBezTo>
                    <a:pt x="624" y="597"/>
                    <a:pt x="625" y="597"/>
                    <a:pt x="625" y="596"/>
                  </a:cubicBezTo>
                  <a:cubicBezTo>
                    <a:pt x="626" y="595"/>
                    <a:pt x="626" y="594"/>
                    <a:pt x="625" y="593"/>
                  </a:cubicBezTo>
                  <a:cubicBezTo>
                    <a:pt x="486" y="454"/>
                    <a:pt x="486" y="454"/>
                    <a:pt x="486" y="454"/>
                  </a:cubicBezTo>
                  <a:cubicBezTo>
                    <a:pt x="484" y="452"/>
                    <a:pt x="484" y="452"/>
                    <a:pt x="484" y="452"/>
                  </a:cubicBezTo>
                  <a:cubicBezTo>
                    <a:pt x="472" y="440"/>
                    <a:pt x="472" y="440"/>
                    <a:pt x="472" y="440"/>
                  </a:cubicBezTo>
                  <a:cubicBezTo>
                    <a:pt x="469" y="437"/>
                    <a:pt x="469" y="437"/>
                    <a:pt x="469" y="437"/>
                  </a:cubicBezTo>
                  <a:cubicBezTo>
                    <a:pt x="470" y="434"/>
                    <a:pt x="470" y="431"/>
                    <a:pt x="469" y="429"/>
                  </a:cubicBezTo>
                  <a:cubicBezTo>
                    <a:pt x="472" y="426"/>
                    <a:pt x="472" y="426"/>
                    <a:pt x="472" y="426"/>
                  </a:cubicBezTo>
                  <a:cubicBezTo>
                    <a:pt x="480" y="417"/>
                    <a:pt x="480" y="417"/>
                    <a:pt x="480" y="417"/>
                  </a:cubicBezTo>
                  <a:cubicBezTo>
                    <a:pt x="481" y="417"/>
                    <a:pt x="481" y="416"/>
                    <a:pt x="480" y="415"/>
                  </a:cubicBezTo>
                  <a:cubicBezTo>
                    <a:pt x="480" y="414"/>
                    <a:pt x="479" y="414"/>
                    <a:pt x="478" y="415"/>
                  </a:cubicBezTo>
                  <a:cubicBezTo>
                    <a:pt x="470" y="423"/>
                    <a:pt x="470" y="423"/>
                    <a:pt x="470" y="423"/>
                  </a:cubicBezTo>
                  <a:cubicBezTo>
                    <a:pt x="466" y="427"/>
                    <a:pt x="466" y="427"/>
                    <a:pt x="466" y="427"/>
                  </a:cubicBezTo>
                  <a:cubicBezTo>
                    <a:pt x="464" y="425"/>
                    <a:pt x="461" y="425"/>
                    <a:pt x="458" y="427"/>
                  </a:cubicBezTo>
                  <a:cubicBezTo>
                    <a:pt x="456" y="424"/>
                    <a:pt x="456" y="424"/>
                    <a:pt x="456" y="424"/>
                  </a:cubicBezTo>
                  <a:cubicBezTo>
                    <a:pt x="455" y="423"/>
                    <a:pt x="455" y="423"/>
                    <a:pt x="455" y="423"/>
                  </a:cubicBezTo>
                  <a:cubicBezTo>
                    <a:pt x="428" y="396"/>
                    <a:pt x="428" y="396"/>
                    <a:pt x="428" y="396"/>
                  </a:cubicBezTo>
                  <a:cubicBezTo>
                    <a:pt x="399" y="367"/>
                    <a:pt x="399" y="367"/>
                    <a:pt x="399" y="367"/>
                  </a:cubicBezTo>
                  <a:cubicBezTo>
                    <a:pt x="350" y="318"/>
                    <a:pt x="350" y="318"/>
                    <a:pt x="350" y="318"/>
                  </a:cubicBezTo>
                  <a:cubicBezTo>
                    <a:pt x="370" y="326"/>
                    <a:pt x="389" y="334"/>
                    <a:pt x="409" y="342"/>
                  </a:cubicBezTo>
                  <a:cubicBezTo>
                    <a:pt x="396" y="355"/>
                    <a:pt x="396" y="355"/>
                    <a:pt x="396" y="355"/>
                  </a:cubicBezTo>
                  <a:cubicBezTo>
                    <a:pt x="396" y="356"/>
                    <a:pt x="396" y="357"/>
                    <a:pt x="396" y="357"/>
                  </a:cubicBezTo>
                  <a:cubicBezTo>
                    <a:pt x="397" y="358"/>
                    <a:pt x="398" y="358"/>
                    <a:pt x="399" y="357"/>
                  </a:cubicBezTo>
                  <a:cubicBezTo>
                    <a:pt x="412" y="344"/>
                    <a:pt x="412" y="344"/>
                    <a:pt x="412" y="344"/>
                  </a:cubicBezTo>
                  <a:cubicBezTo>
                    <a:pt x="478" y="371"/>
                    <a:pt x="543" y="398"/>
                    <a:pt x="608" y="427"/>
                  </a:cubicBezTo>
                  <a:cubicBezTo>
                    <a:pt x="608" y="427"/>
                    <a:pt x="608" y="427"/>
                    <a:pt x="608" y="427"/>
                  </a:cubicBezTo>
                  <a:cubicBezTo>
                    <a:pt x="618" y="431"/>
                    <a:pt x="618" y="431"/>
                    <a:pt x="618" y="431"/>
                  </a:cubicBezTo>
                  <a:cubicBezTo>
                    <a:pt x="656" y="448"/>
                    <a:pt x="694" y="465"/>
                    <a:pt x="732" y="483"/>
                  </a:cubicBezTo>
                  <a:cubicBezTo>
                    <a:pt x="698" y="517"/>
                    <a:pt x="698" y="517"/>
                    <a:pt x="698" y="517"/>
                  </a:cubicBezTo>
                  <a:cubicBezTo>
                    <a:pt x="698" y="517"/>
                    <a:pt x="698" y="518"/>
                    <a:pt x="698" y="519"/>
                  </a:cubicBezTo>
                  <a:cubicBezTo>
                    <a:pt x="699" y="520"/>
                    <a:pt x="700" y="520"/>
                    <a:pt x="701" y="519"/>
                  </a:cubicBezTo>
                  <a:cubicBezTo>
                    <a:pt x="735" y="484"/>
                    <a:pt x="735" y="484"/>
                    <a:pt x="735" y="484"/>
                  </a:cubicBezTo>
                  <a:cubicBezTo>
                    <a:pt x="764" y="498"/>
                    <a:pt x="793" y="511"/>
                    <a:pt x="821" y="524"/>
                  </a:cubicBezTo>
                  <a:cubicBezTo>
                    <a:pt x="822" y="525"/>
                    <a:pt x="822" y="525"/>
                    <a:pt x="822" y="525"/>
                  </a:cubicBezTo>
                  <a:cubicBezTo>
                    <a:pt x="829" y="528"/>
                    <a:pt x="829" y="528"/>
                    <a:pt x="829" y="528"/>
                  </a:cubicBezTo>
                  <a:cubicBezTo>
                    <a:pt x="945" y="583"/>
                    <a:pt x="1059" y="640"/>
                    <a:pt x="1172" y="700"/>
                  </a:cubicBezTo>
                  <a:cubicBezTo>
                    <a:pt x="1291" y="819"/>
                    <a:pt x="1291" y="819"/>
                    <a:pt x="1291" y="819"/>
                  </a:cubicBezTo>
                  <a:cubicBezTo>
                    <a:pt x="1297" y="825"/>
                    <a:pt x="1297" y="825"/>
                    <a:pt x="1297" y="825"/>
                  </a:cubicBezTo>
                  <a:cubicBezTo>
                    <a:pt x="1305" y="833"/>
                    <a:pt x="1305" y="833"/>
                    <a:pt x="1305" y="833"/>
                  </a:cubicBezTo>
                  <a:cubicBezTo>
                    <a:pt x="1308" y="836"/>
                    <a:pt x="1308" y="836"/>
                    <a:pt x="1308" y="836"/>
                  </a:cubicBezTo>
                  <a:cubicBezTo>
                    <a:pt x="1306" y="838"/>
                    <a:pt x="1306" y="841"/>
                    <a:pt x="1308" y="844"/>
                  </a:cubicBezTo>
                  <a:cubicBezTo>
                    <a:pt x="1305" y="847"/>
                    <a:pt x="1305" y="847"/>
                    <a:pt x="1305" y="847"/>
                  </a:cubicBezTo>
                  <a:cubicBezTo>
                    <a:pt x="1296" y="855"/>
                    <a:pt x="1296" y="855"/>
                    <a:pt x="1296" y="855"/>
                  </a:cubicBezTo>
                  <a:cubicBezTo>
                    <a:pt x="1296" y="856"/>
                    <a:pt x="1296" y="857"/>
                    <a:pt x="1296" y="858"/>
                  </a:cubicBezTo>
                  <a:cubicBezTo>
                    <a:pt x="1297" y="858"/>
                    <a:pt x="1298" y="858"/>
                    <a:pt x="1299" y="858"/>
                  </a:cubicBezTo>
                  <a:cubicBezTo>
                    <a:pt x="1307" y="849"/>
                    <a:pt x="1307" y="849"/>
                    <a:pt x="1307" y="849"/>
                  </a:cubicBezTo>
                  <a:cubicBezTo>
                    <a:pt x="1310" y="846"/>
                    <a:pt x="1310" y="846"/>
                    <a:pt x="1310" y="846"/>
                  </a:cubicBezTo>
                  <a:cubicBezTo>
                    <a:pt x="1313" y="848"/>
                    <a:pt x="1316" y="848"/>
                    <a:pt x="1318" y="846"/>
                  </a:cubicBezTo>
                  <a:cubicBezTo>
                    <a:pt x="1321" y="849"/>
                    <a:pt x="1321" y="849"/>
                    <a:pt x="1321" y="849"/>
                  </a:cubicBezTo>
                  <a:cubicBezTo>
                    <a:pt x="1325" y="854"/>
                    <a:pt x="1325" y="854"/>
                    <a:pt x="1325" y="854"/>
                  </a:cubicBezTo>
                  <a:cubicBezTo>
                    <a:pt x="1336" y="864"/>
                    <a:pt x="1336" y="864"/>
                    <a:pt x="1336" y="864"/>
                  </a:cubicBezTo>
                  <a:cubicBezTo>
                    <a:pt x="1345" y="874"/>
                    <a:pt x="1345" y="874"/>
                    <a:pt x="1345" y="874"/>
                  </a:cubicBezTo>
                  <a:cubicBezTo>
                    <a:pt x="1324" y="895"/>
                    <a:pt x="1324" y="895"/>
                    <a:pt x="1324" y="895"/>
                  </a:cubicBezTo>
                  <a:cubicBezTo>
                    <a:pt x="1324" y="895"/>
                    <a:pt x="1324" y="896"/>
                    <a:pt x="1324" y="897"/>
                  </a:cubicBezTo>
                  <a:cubicBezTo>
                    <a:pt x="1345" y="918"/>
                    <a:pt x="1345" y="918"/>
                    <a:pt x="1345" y="918"/>
                  </a:cubicBezTo>
                  <a:cubicBezTo>
                    <a:pt x="1337" y="926"/>
                    <a:pt x="1337" y="926"/>
                    <a:pt x="1337" y="926"/>
                  </a:cubicBezTo>
                  <a:cubicBezTo>
                    <a:pt x="1337" y="927"/>
                    <a:pt x="1337" y="928"/>
                    <a:pt x="1337" y="929"/>
                  </a:cubicBezTo>
                  <a:cubicBezTo>
                    <a:pt x="1338" y="929"/>
                    <a:pt x="1339" y="929"/>
                    <a:pt x="1340" y="929"/>
                  </a:cubicBezTo>
                  <a:cubicBezTo>
                    <a:pt x="1348" y="920"/>
                    <a:pt x="1348" y="920"/>
                    <a:pt x="1348" y="920"/>
                  </a:cubicBezTo>
                  <a:cubicBezTo>
                    <a:pt x="1369" y="941"/>
                    <a:pt x="1369" y="941"/>
                    <a:pt x="1369" y="941"/>
                  </a:cubicBezTo>
                  <a:cubicBezTo>
                    <a:pt x="1386" y="958"/>
                    <a:pt x="1386" y="958"/>
                    <a:pt x="1386" y="958"/>
                  </a:cubicBezTo>
                  <a:cubicBezTo>
                    <a:pt x="1397" y="969"/>
                    <a:pt x="1397" y="969"/>
                    <a:pt x="1397" y="969"/>
                  </a:cubicBezTo>
                  <a:cubicBezTo>
                    <a:pt x="1564" y="1136"/>
                    <a:pt x="1564" y="1136"/>
                    <a:pt x="1564" y="1136"/>
                  </a:cubicBezTo>
                  <a:cubicBezTo>
                    <a:pt x="1575" y="1147"/>
                    <a:pt x="1575" y="1147"/>
                    <a:pt x="1575" y="1147"/>
                  </a:cubicBezTo>
                  <a:cubicBezTo>
                    <a:pt x="1730" y="1303"/>
                    <a:pt x="1730" y="1303"/>
                    <a:pt x="1730" y="1303"/>
                  </a:cubicBezTo>
                  <a:cubicBezTo>
                    <a:pt x="1741" y="1314"/>
                    <a:pt x="1741" y="1314"/>
                    <a:pt x="1741" y="1314"/>
                  </a:cubicBezTo>
                  <a:cubicBezTo>
                    <a:pt x="1753" y="1325"/>
                    <a:pt x="1753" y="1325"/>
                    <a:pt x="1753" y="1325"/>
                  </a:cubicBezTo>
                  <a:cubicBezTo>
                    <a:pt x="1769" y="1342"/>
                    <a:pt x="1769" y="1342"/>
                    <a:pt x="1769" y="1342"/>
                  </a:cubicBezTo>
                  <a:cubicBezTo>
                    <a:pt x="1790" y="1363"/>
                    <a:pt x="1790" y="1363"/>
                    <a:pt x="1790" y="1363"/>
                  </a:cubicBezTo>
                  <a:cubicBezTo>
                    <a:pt x="1782" y="1371"/>
                    <a:pt x="1782" y="1371"/>
                    <a:pt x="1782" y="1371"/>
                  </a:cubicBezTo>
                  <a:cubicBezTo>
                    <a:pt x="1754" y="1399"/>
                    <a:pt x="1754" y="1399"/>
                    <a:pt x="1754" y="1399"/>
                  </a:cubicBezTo>
                  <a:cubicBezTo>
                    <a:pt x="1613" y="1540"/>
                    <a:pt x="1613" y="1540"/>
                    <a:pt x="1613" y="1540"/>
                  </a:cubicBezTo>
                  <a:cubicBezTo>
                    <a:pt x="1584" y="1569"/>
                    <a:pt x="1584" y="1569"/>
                    <a:pt x="1584" y="1569"/>
                  </a:cubicBezTo>
                  <a:cubicBezTo>
                    <a:pt x="1556" y="1597"/>
                    <a:pt x="1556" y="1597"/>
                    <a:pt x="1556" y="1597"/>
                  </a:cubicBezTo>
                  <a:cubicBezTo>
                    <a:pt x="1528" y="1625"/>
                    <a:pt x="1528" y="1625"/>
                    <a:pt x="1528" y="1625"/>
                  </a:cubicBezTo>
                  <a:cubicBezTo>
                    <a:pt x="1387" y="1766"/>
                    <a:pt x="1387" y="1766"/>
                    <a:pt x="1387" y="1766"/>
                  </a:cubicBezTo>
                  <a:cubicBezTo>
                    <a:pt x="1358" y="1795"/>
                    <a:pt x="1358" y="1795"/>
                    <a:pt x="1358" y="1795"/>
                  </a:cubicBezTo>
                  <a:cubicBezTo>
                    <a:pt x="1330" y="1823"/>
                    <a:pt x="1330" y="1823"/>
                    <a:pt x="1330" y="1823"/>
                  </a:cubicBezTo>
                  <a:cubicBezTo>
                    <a:pt x="1302" y="1851"/>
                    <a:pt x="1302" y="1851"/>
                    <a:pt x="1302" y="1851"/>
                  </a:cubicBezTo>
                  <a:cubicBezTo>
                    <a:pt x="1169" y="1984"/>
                    <a:pt x="1169" y="1984"/>
                    <a:pt x="1169" y="1984"/>
                  </a:cubicBezTo>
                  <a:cubicBezTo>
                    <a:pt x="1178" y="1984"/>
                    <a:pt x="1178" y="1984"/>
                    <a:pt x="1178" y="1984"/>
                  </a:cubicBezTo>
                  <a:cubicBezTo>
                    <a:pt x="1180" y="1982"/>
                    <a:pt x="1180" y="1982"/>
                    <a:pt x="1180" y="1982"/>
                  </a:cubicBezTo>
                  <a:cubicBezTo>
                    <a:pt x="1180" y="1984"/>
                    <a:pt x="1180" y="1984"/>
                    <a:pt x="1180" y="1984"/>
                  </a:cubicBezTo>
                  <a:cubicBezTo>
                    <a:pt x="1184" y="1984"/>
                    <a:pt x="1184" y="1984"/>
                    <a:pt x="1184" y="1984"/>
                  </a:cubicBezTo>
                  <a:cubicBezTo>
                    <a:pt x="1184" y="1979"/>
                    <a:pt x="1184" y="1979"/>
                    <a:pt x="1184" y="1979"/>
                  </a:cubicBezTo>
                  <a:cubicBezTo>
                    <a:pt x="1188" y="1974"/>
                    <a:pt x="1188" y="1974"/>
                    <a:pt x="1188" y="1974"/>
                  </a:cubicBezTo>
                  <a:cubicBezTo>
                    <a:pt x="1188" y="1984"/>
                    <a:pt x="1188" y="1984"/>
                    <a:pt x="1188" y="1984"/>
                  </a:cubicBezTo>
                  <a:cubicBezTo>
                    <a:pt x="1192" y="1984"/>
                    <a:pt x="1192" y="1984"/>
                    <a:pt x="1192" y="1984"/>
                  </a:cubicBezTo>
                  <a:cubicBezTo>
                    <a:pt x="1192" y="1971"/>
                    <a:pt x="1192" y="1971"/>
                    <a:pt x="1192" y="1971"/>
                  </a:cubicBezTo>
                  <a:cubicBezTo>
                    <a:pt x="1196" y="1966"/>
                    <a:pt x="1196" y="1966"/>
                    <a:pt x="1196" y="1966"/>
                  </a:cubicBezTo>
                  <a:cubicBezTo>
                    <a:pt x="1196" y="1984"/>
                    <a:pt x="1196" y="1984"/>
                    <a:pt x="1196" y="1984"/>
                  </a:cubicBezTo>
                  <a:cubicBezTo>
                    <a:pt x="1199" y="1984"/>
                    <a:pt x="1199" y="1984"/>
                    <a:pt x="1199" y="1984"/>
                  </a:cubicBezTo>
                  <a:cubicBezTo>
                    <a:pt x="1199" y="1963"/>
                    <a:pt x="1199" y="1963"/>
                    <a:pt x="1199" y="1963"/>
                  </a:cubicBezTo>
                  <a:cubicBezTo>
                    <a:pt x="1204" y="1958"/>
                    <a:pt x="1204" y="1958"/>
                    <a:pt x="1204" y="1958"/>
                  </a:cubicBezTo>
                  <a:cubicBezTo>
                    <a:pt x="1204" y="1984"/>
                    <a:pt x="1204" y="1984"/>
                    <a:pt x="1204" y="1984"/>
                  </a:cubicBezTo>
                  <a:cubicBezTo>
                    <a:pt x="1207" y="1984"/>
                    <a:pt x="1207" y="1984"/>
                    <a:pt x="1207" y="1984"/>
                  </a:cubicBezTo>
                  <a:cubicBezTo>
                    <a:pt x="1207" y="1955"/>
                    <a:pt x="1207" y="1955"/>
                    <a:pt x="1207" y="1955"/>
                  </a:cubicBezTo>
                  <a:cubicBezTo>
                    <a:pt x="1212" y="1950"/>
                    <a:pt x="1212" y="1950"/>
                    <a:pt x="1212" y="1950"/>
                  </a:cubicBezTo>
                  <a:cubicBezTo>
                    <a:pt x="1212" y="1981"/>
                    <a:pt x="1212" y="1981"/>
                    <a:pt x="1212" y="1981"/>
                  </a:cubicBezTo>
                  <a:cubicBezTo>
                    <a:pt x="1209" y="1984"/>
                    <a:pt x="1209" y="1984"/>
                    <a:pt x="1209" y="1984"/>
                  </a:cubicBezTo>
                  <a:cubicBezTo>
                    <a:pt x="1218" y="1984"/>
                    <a:pt x="1218" y="1984"/>
                    <a:pt x="1218" y="1984"/>
                  </a:cubicBezTo>
                  <a:cubicBezTo>
                    <a:pt x="1615" y="1588"/>
                    <a:pt x="1615" y="1588"/>
                    <a:pt x="1615" y="1588"/>
                  </a:cubicBezTo>
                  <a:cubicBezTo>
                    <a:pt x="1753" y="1726"/>
                    <a:pt x="1753" y="1726"/>
                    <a:pt x="1753" y="1726"/>
                  </a:cubicBezTo>
                  <a:cubicBezTo>
                    <a:pt x="1753" y="1726"/>
                    <a:pt x="1754" y="1726"/>
                    <a:pt x="1755" y="1726"/>
                  </a:cubicBezTo>
                  <a:cubicBezTo>
                    <a:pt x="1756" y="1725"/>
                    <a:pt x="1756" y="1724"/>
                    <a:pt x="1755" y="1723"/>
                  </a:cubicBezTo>
                  <a:cubicBezTo>
                    <a:pt x="1617" y="1585"/>
                    <a:pt x="1617" y="1585"/>
                    <a:pt x="1617" y="1585"/>
                  </a:cubicBezTo>
                  <a:cubicBezTo>
                    <a:pt x="1816" y="1386"/>
                    <a:pt x="1816" y="1386"/>
                    <a:pt x="1816" y="1386"/>
                  </a:cubicBezTo>
                  <a:cubicBezTo>
                    <a:pt x="1837" y="1365"/>
                    <a:pt x="1837" y="1365"/>
                    <a:pt x="1837" y="1365"/>
                  </a:cubicBezTo>
                  <a:cubicBezTo>
                    <a:pt x="1969" y="1497"/>
                    <a:pt x="1969" y="1497"/>
                    <a:pt x="1969" y="1497"/>
                  </a:cubicBezTo>
                  <a:cubicBezTo>
                    <a:pt x="1975" y="1503"/>
                    <a:pt x="1975" y="1503"/>
                    <a:pt x="1975" y="1503"/>
                  </a:cubicBezTo>
                  <a:cubicBezTo>
                    <a:pt x="1992" y="1520"/>
                    <a:pt x="1992" y="1520"/>
                    <a:pt x="1992" y="1520"/>
                  </a:cubicBezTo>
                  <a:cubicBezTo>
                    <a:pt x="2003" y="1531"/>
                    <a:pt x="2003" y="1531"/>
                    <a:pt x="2003" y="1531"/>
                  </a:cubicBezTo>
                  <a:cubicBezTo>
                    <a:pt x="2003" y="1531"/>
                    <a:pt x="2003" y="1531"/>
                    <a:pt x="2003" y="1531"/>
                  </a:cubicBezTo>
                  <a:cubicBezTo>
                    <a:pt x="2014" y="1542"/>
                    <a:pt x="2014" y="1542"/>
                    <a:pt x="2014" y="1542"/>
                  </a:cubicBezTo>
                  <a:cubicBezTo>
                    <a:pt x="2032" y="1560"/>
                    <a:pt x="2032" y="1560"/>
                    <a:pt x="2032" y="1560"/>
                  </a:cubicBezTo>
                  <a:cubicBezTo>
                    <a:pt x="2060" y="1588"/>
                    <a:pt x="2060" y="1588"/>
                    <a:pt x="2060" y="1588"/>
                  </a:cubicBezTo>
                  <a:cubicBezTo>
                    <a:pt x="2171" y="1699"/>
                    <a:pt x="2171" y="1699"/>
                    <a:pt x="2171" y="1699"/>
                  </a:cubicBezTo>
                  <a:cubicBezTo>
                    <a:pt x="2182" y="1710"/>
                    <a:pt x="2182" y="1710"/>
                    <a:pt x="2182" y="1710"/>
                  </a:cubicBezTo>
                  <a:cubicBezTo>
                    <a:pt x="2201" y="1729"/>
                    <a:pt x="2201" y="1729"/>
                    <a:pt x="2201" y="1729"/>
                  </a:cubicBezTo>
                  <a:cubicBezTo>
                    <a:pt x="2229" y="1757"/>
                    <a:pt x="2229" y="1757"/>
                    <a:pt x="2229" y="1757"/>
                  </a:cubicBezTo>
                  <a:cubicBezTo>
                    <a:pt x="2258" y="1786"/>
                    <a:pt x="2258" y="1786"/>
                    <a:pt x="2258" y="1786"/>
                  </a:cubicBezTo>
                  <a:cubicBezTo>
                    <a:pt x="2286" y="1814"/>
                    <a:pt x="2286" y="1814"/>
                    <a:pt x="2286" y="1814"/>
                  </a:cubicBezTo>
                  <a:cubicBezTo>
                    <a:pt x="2349" y="1877"/>
                    <a:pt x="2349" y="1877"/>
                    <a:pt x="2349" y="1877"/>
                  </a:cubicBezTo>
                  <a:cubicBezTo>
                    <a:pt x="2359" y="1887"/>
                    <a:pt x="2359" y="1887"/>
                    <a:pt x="2359" y="1887"/>
                  </a:cubicBezTo>
                  <a:cubicBezTo>
                    <a:pt x="2381" y="1909"/>
                    <a:pt x="2381" y="1909"/>
                    <a:pt x="2381" y="1909"/>
                  </a:cubicBezTo>
                  <a:cubicBezTo>
                    <a:pt x="2427" y="1955"/>
                    <a:pt x="2427" y="1955"/>
                    <a:pt x="2427" y="1955"/>
                  </a:cubicBezTo>
                  <a:cubicBezTo>
                    <a:pt x="2435" y="1963"/>
                    <a:pt x="2435" y="1963"/>
                    <a:pt x="2435" y="1963"/>
                  </a:cubicBezTo>
                  <a:cubicBezTo>
                    <a:pt x="2413" y="1984"/>
                    <a:pt x="2413" y="1984"/>
                    <a:pt x="2413" y="1984"/>
                  </a:cubicBezTo>
                  <a:cubicBezTo>
                    <a:pt x="2418" y="1984"/>
                    <a:pt x="2418" y="1984"/>
                    <a:pt x="2418" y="1984"/>
                  </a:cubicBezTo>
                  <a:cubicBezTo>
                    <a:pt x="2437" y="1965"/>
                    <a:pt x="2437" y="1965"/>
                    <a:pt x="2437" y="1965"/>
                  </a:cubicBezTo>
                  <a:cubicBezTo>
                    <a:pt x="2455" y="1983"/>
                    <a:pt x="2455" y="1983"/>
                    <a:pt x="2455" y="1983"/>
                  </a:cubicBezTo>
                  <a:cubicBezTo>
                    <a:pt x="2456" y="1984"/>
                    <a:pt x="2456" y="1984"/>
                    <a:pt x="2456" y="1984"/>
                  </a:cubicBezTo>
                  <a:cubicBezTo>
                    <a:pt x="2465" y="1984"/>
                    <a:pt x="2465" y="1984"/>
                    <a:pt x="2465" y="1984"/>
                  </a:cubicBezTo>
                  <a:cubicBezTo>
                    <a:pt x="2464" y="1983"/>
                    <a:pt x="2464" y="1983"/>
                    <a:pt x="2464" y="1983"/>
                  </a:cubicBezTo>
                  <a:cubicBezTo>
                    <a:pt x="2464" y="1952"/>
                    <a:pt x="2464" y="1952"/>
                    <a:pt x="2464" y="1952"/>
                  </a:cubicBezTo>
                  <a:cubicBezTo>
                    <a:pt x="2468" y="1956"/>
                    <a:pt x="2468" y="1956"/>
                    <a:pt x="2468" y="1956"/>
                  </a:cubicBezTo>
                  <a:cubicBezTo>
                    <a:pt x="2468" y="1984"/>
                    <a:pt x="2468" y="1984"/>
                    <a:pt x="2468" y="1984"/>
                  </a:cubicBezTo>
                  <a:cubicBezTo>
                    <a:pt x="2472" y="1984"/>
                    <a:pt x="2472" y="1984"/>
                    <a:pt x="2472" y="1984"/>
                  </a:cubicBezTo>
                  <a:cubicBezTo>
                    <a:pt x="2472" y="1960"/>
                    <a:pt x="2472" y="1960"/>
                    <a:pt x="2472" y="1960"/>
                  </a:cubicBezTo>
                  <a:cubicBezTo>
                    <a:pt x="2476" y="1964"/>
                    <a:pt x="2476" y="1964"/>
                    <a:pt x="2476" y="1964"/>
                  </a:cubicBezTo>
                  <a:cubicBezTo>
                    <a:pt x="2476" y="1984"/>
                    <a:pt x="2476" y="1984"/>
                    <a:pt x="2476" y="1984"/>
                  </a:cubicBezTo>
                  <a:cubicBezTo>
                    <a:pt x="2480" y="1984"/>
                    <a:pt x="2480" y="1984"/>
                    <a:pt x="2480" y="1984"/>
                  </a:cubicBezTo>
                  <a:cubicBezTo>
                    <a:pt x="2480" y="1968"/>
                    <a:pt x="2480" y="1968"/>
                    <a:pt x="2480" y="1968"/>
                  </a:cubicBezTo>
                  <a:cubicBezTo>
                    <a:pt x="2484" y="1972"/>
                    <a:pt x="2484" y="1972"/>
                    <a:pt x="2484" y="1972"/>
                  </a:cubicBezTo>
                  <a:cubicBezTo>
                    <a:pt x="2484" y="1984"/>
                    <a:pt x="2484" y="1984"/>
                    <a:pt x="2484" y="1984"/>
                  </a:cubicBezTo>
                  <a:cubicBezTo>
                    <a:pt x="2487" y="1984"/>
                    <a:pt x="2487" y="1984"/>
                    <a:pt x="2487" y="1984"/>
                  </a:cubicBezTo>
                  <a:cubicBezTo>
                    <a:pt x="2487" y="1975"/>
                    <a:pt x="2487" y="1975"/>
                    <a:pt x="2487" y="1975"/>
                  </a:cubicBezTo>
                  <a:cubicBezTo>
                    <a:pt x="2492" y="1980"/>
                    <a:pt x="2492" y="1980"/>
                    <a:pt x="2492" y="1980"/>
                  </a:cubicBezTo>
                  <a:cubicBezTo>
                    <a:pt x="2492" y="1984"/>
                    <a:pt x="2492" y="1984"/>
                    <a:pt x="2492" y="1984"/>
                  </a:cubicBezTo>
                  <a:cubicBezTo>
                    <a:pt x="2495" y="1984"/>
                    <a:pt x="2495" y="1984"/>
                    <a:pt x="2495" y="1984"/>
                  </a:cubicBezTo>
                  <a:cubicBezTo>
                    <a:pt x="2495" y="1983"/>
                    <a:pt x="2495" y="1983"/>
                    <a:pt x="2495" y="1983"/>
                  </a:cubicBezTo>
                  <a:cubicBezTo>
                    <a:pt x="2496" y="1984"/>
                    <a:pt x="2496" y="1984"/>
                    <a:pt x="2496" y="1984"/>
                  </a:cubicBezTo>
                  <a:cubicBezTo>
                    <a:pt x="2505" y="1984"/>
                    <a:pt x="2505" y="1984"/>
                    <a:pt x="2505" y="1984"/>
                  </a:cubicBezTo>
                  <a:cubicBezTo>
                    <a:pt x="2462" y="1940"/>
                    <a:pt x="2462" y="1940"/>
                    <a:pt x="2462" y="1940"/>
                  </a:cubicBezTo>
                  <a:cubicBezTo>
                    <a:pt x="2504" y="1898"/>
                    <a:pt x="2504" y="1898"/>
                    <a:pt x="2504" y="1898"/>
                  </a:cubicBezTo>
                  <a:cubicBezTo>
                    <a:pt x="2504" y="1898"/>
                    <a:pt x="2504" y="1897"/>
                    <a:pt x="2504" y="1896"/>
                  </a:cubicBezTo>
                  <a:cubicBezTo>
                    <a:pt x="2503" y="1895"/>
                    <a:pt x="2502" y="1895"/>
                    <a:pt x="2501" y="1896"/>
                  </a:cubicBezTo>
                  <a:cubicBezTo>
                    <a:pt x="2459" y="1938"/>
                    <a:pt x="2459" y="1938"/>
                    <a:pt x="2459" y="1938"/>
                  </a:cubicBezTo>
                  <a:cubicBezTo>
                    <a:pt x="2405" y="1884"/>
                    <a:pt x="2405" y="1884"/>
                    <a:pt x="2405" y="1884"/>
                  </a:cubicBezTo>
                  <a:cubicBezTo>
                    <a:pt x="2383" y="1862"/>
                    <a:pt x="2383" y="1862"/>
                    <a:pt x="2383" y="1862"/>
                  </a:cubicBezTo>
                  <a:cubicBezTo>
                    <a:pt x="2374" y="1852"/>
                    <a:pt x="2374" y="1852"/>
                    <a:pt x="2374" y="1852"/>
                  </a:cubicBezTo>
                  <a:cubicBezTo>
                    <a:pt x="2362" y="1841"/>
                    <a:pt x="2362" y="1841"/>
                    <a:pt x="2362" y="1841"/>
                  </a:cubicBezTo>
                  <a:cubicBezTo>
                    <a:pt x="2207" y="1685"/>
                    <a:pt x="2207" y="1685"/>
                    <a:pt x="2207" y="1685"/>
                  </a:cubicBezTo>
                  <a:cubicBezTo>
                    <a:pt x="2196" y="1674"/>
                    <a:pt x="2196" y="1674"/>
                    <a:pt x="2196" y="1674"/>
                  </a:cubicBezTo>
                  <a:cubicBezTo>
                    <a:pt x="2027" y="1506"/>
                    <a:pt x="2027" y="1506"/>
                    <a:pt x="2027" y="1506"/>
                  </a:cubicBezTo>
                  <a:cubicBezTo>
                    <a:pt x="2016" y="1495"/>
                    <a:pt x="2016" y="1495"/>
                    <a:pt x="2016" y="1495"/>
                  </a:cubicBezTo>
                  <a:cubicBezTo>
                    <a:pt x="1994" y="1473"/>
                    <a:pt x="1994" y="1473"/>
                    <a:pt x="1994" y="1473"/>
                  </a:cubicBezTo>
                  <a:cubicBezTo>
                    <a:pt x="1861" y="1339"/>
                    <a:pt x="1861" y="1339"/>
                    <a:pt x="1861" y="1339"/>
                  </a:cubicBezTo>
                  <a:cubicBezTo>
                    <a:pt x="1816" y="1295"/>
                    <a:pt x="1816" y="1295"/>
                    <a:pt x="1816" y="1295"/>
                  </a:cubicBezTo>
                  <a:cubicBezTo>
                    <a:pt x="1799" y="1278"/>
                    <a:pt x="1799" y="1278"/>
                    <a:pt x="1799" y="1278"/>
                  </a:cubicBezTo>
                  <a:cubicBezTo>
                    <a:pt x="1432" y="911"/>
                    <a:pt x="1432" y="911"/>
                    <a:pt x="1432" y="911"/>
                  </a:cubicBezTo>
                  <a:cubicBezTo>
                    <a:pt x="1416" y="895"/>
                    <a:pt x="1416" y="895"/>
                    <a:pt x="1416" y="895"/>
                  </a:cubicBezTo>
                  <a:cubicBezTo>
                    <a:pt x="1395" y="873"/>
                    <a:pt x="1395" y="873"/>
                    <a:pt x="1395" y="873"/>
                  </a:cubicBezTo>
                  <a:cubicBezTo>
                    <a:pt x="1396" y="872"/>
                    <a:pt x="1396" y="872"/>
                    <a:pt x="1396" y="872"/>
                  </a:cubicBezTo>
                  <a:cubicBezTo>
                    <a:pt x="1428" y="840"/>
                    <a:pt x="1428" y="840"/>
                    <a:pt x="1428" y="840"/>
                  </a:cubicBezTo>
                  <a:cubicBezTo>
                    <a:pt x="1613" y="947"/>
                    <a:pt x="1796" y="1060"/>
                    <a:pt x="1973" y="1180"/>
                  </a:cubicBezTo>
                  <a:cubicBezTo>
                    <a:pt x="1953" y="1200"/>
                    <a:pt x="1953" y="1200"/>
                    <a:pt x="1953" y="1200"/>
                  </a:cubicBezTo>
                  <a:cubicBezTo>
                    <a:pt x="1939" y="1214"/>
                    <a:pt x="1939" y="1214"/>
                    <a:pt x="1939" y="1214"/>
                  </a:cubicBezTo>
                  <a:cubicBezTo>
                    <a:pt x="1936" y="1217"/>
                    <a:pt x="1936" y="1217"/>
                    <a:pt x="1936" y="1217"/>
                  </a:cubicBezTo>
                  <a:cubicBezTo>
                    <a:pt x="1933" y="1216"/>
                    <a:pt x="1930" y="1216"/>
                    <a:pt x="1928" y="1217"/>
                  </a:cubicBezTo>
                  <a:cubicBezTo>
                    <a:pt x="1925" y="1214"/>
                    <a:pt x="1925" y="1214"/>
                    <a:pt x="1925" y="1214"/>
                  </a:cubicBezTo>
                  <a:cubicBezTo>
                    <a:pt x="1924" y="1214"/>
                    <a:pt x="1923" y="1214"/>
                    <a:pt x="1922" y="1214"/>
                  </a:cubicBezTo>
                  <a:cubicBezTo>
                    <a:pt x="1921" y="1215"/>
                    <a:pt x="1921" y="1216"/>
                    <a:pt x="1922" y="1217"/>
                  </a:cubicBezTo>
                  <a:cubicBezTo>
                    <a:pt x="1925" y="1220"/>
                    <a:pt x="1925" y="1220"/>
                    <a:pt x="1925" y="1220"/>
                  </a:cubicBezTo>
                  <a:cubicBezTo>
                    <a:pt x="1924" y="1222"/>
                    <a:pt x="1924" y="1225"/>
                    <a:pt x="1925" y="1228"/>
                  </a:cubicBezTo>
                  <a:cubicBezTo>
                    <a:pt x="1922" y="1231"/>
                    <a:pt x="1922" y="1231"/>
                    <a:pt x="1922" y="1231"/>
                  </a:cubicBezTo>
                  <a:cubicBezTo>
                    <a:pt x="1845" y="1308"/>
                    <a:pt x="1845" y="1308"/>
                    <a:pt x="1845" y="1308"/>
                  </a:cubicBezTo>
                  <a:cubicBezTo>
                    <a:pt x="1839" y="1314"/>
                    <a:pt x="1839" y="1314"/>
                    <a:pt x="1839" y="1314"/>
                  </a:cubicBezTo>
                  <a:cubicBezTo>
                    <a:pt x="1838" y="1315"/>
                    <a:pt x="1838" y="1316"/>
                    <a:pt x="1839" y="1317"/>
                  </a:cubicBezTo>
                  <a:cubicBezTo>
                    <a:pt x="1839" y="1318"/>
                    <a:pt x="1840" y="1318"/>
                    <a:pt x="1841" y="1317"/>
                  </a:cubicBezTo>
                  <a:cubicBezTo>
                    <a:pt x="1847" y="1311"/>
                    <a:pt x="1847" y="1311"/>
                    <a:pt x="1847" y="1311"/>
                  </a:cubicBezTo>
                  <a:cubicBezTo>
                    <a:pt x="1925" y="1233"/>
                    <a:pt x="1925" y="1233"/>
                    <a:pt x="1925" y="1233"/>
                  </a:cubicBezTo>
                  <a:cubicBezTo>
                    <a:pt x="1928" y="1230"/>
                    <a:pt x="1928" y="1230"/>
                    <a:pt x="1928" y="1230"/>
                  </a:cubicBezTo>
                  <a:cubicBezTo>
                    <a:pt x="1930" y="1232"/>
                    <a:pt x="1933" y="1232"/>
                    <a:pt x="1936" y="1230"/>
                  </a:cubicBezTo>
                  <a:cubicBezTo>
                    <a:pt x="1939" y="1233"/>
                    <a:pt x="1939" y="1233"/>
                    <a:pt x="1939" y="1233"/>
                  </a:cubicBezTo>
                  <a:cubicBezTo>
                    <a:pt x="2100" y="1395"/>
                    <a:pt x="2100" y="1395"/>
                    <a:pt x="2100" y="1395"/>
                  </a:cubicBezTo>
                  <a:cubicBezTo>
                    <a:pt x="2106" y="1400"/>
                    <a:pt x="2106" y="1400"/>
                    <a:pt x="2106" y="1400"/>
                  </a:cubicBezTo>
                  <a:cubicBezTo>
                    <a:pt x="2104" y="1400"/>
                    <a:pt x="2104" y="1400"/>
                    <a:pt x="2104" y="1400"/>
                  </a:cubicBezTo>
                  <a:cubicBezTo>
                    <a:pt x="2103" y="1400"/>
                    <a:pt x="2102" y="1401"/>
                    <a:pt x="2102" y="1402"/>
                  </a:cubicBezTo>
                  <a:cubicBezTo>
                    <a:pt x="2102" y="1403"/>
                    <a:pt x="2103" y="1403"/>
                    <a:pt x="2104" y="1403"/>
                  </a:cubicBezTo>
                  <a:cubicBezTo>
                    <a:pt x="2106" y="1403"/>
                    <a:pt x="2106" y="1403"/>
                    <a:pt x="2106" y="1403"/>
                  </a:cubicBezTo>
                  <a:cubicBezTo>
                    <a:pt x="2100" y="1409"/>
                    <a:pt x="2100" y="1409"/>
                    <a:pt x="2100" y="1409"/>
                  </a:cubicBezTo>
                  <a:cubicBezTo>
                    <a:pt x="2025" y="1484"/>
                    <a:pt x="2025" y="1484"/>
                    <a:pt x="2025" y="1484"/>
                  </a:cubicBezTo>
                  <a:cubicBezTo>
                    <a:pt x="2024" y="1485"/>
                    <a:pt x="2024" y="1486"/>
                    <a:pt x="2025" y="1486"/>
                  </a:cubicBezTo>
                  <a:cubicBezTo>
                    <a:pt x="2026" y="1487"/>
                    <a:pt x="2027" y="1487"/>
                    <a:pt x="2027" y="1486"/>
                  </a:cubicBezTo>
                  <a:cubicBezTo>
                    <a:pt x="2102" y="1411"/>
                    <a:pt x="2102" y="1411"/>
                    <a:pt x="2102" y="1411"/>
                  </a:cubicBezTo>
                  <a:cubicBezTo>
                    <a:pt x="2110" y="1404"/>
                    <a:pt x="2110" y="1404"/>
                    <a:pt x="2110" y="1404"/>
                  </a:cubicBezTo>
                  <a:cubicBezTo>
                    <a:pt x="2117" y="1411"/>
                    <a:pt x="2117" y="1411"/>
                    <a:pt x="2117" y="1411"/>
                  </a:cubicBezTo>
                  <a:cubicBezTo>
                    <a:pt x="2117" y="1412"/>
                    <a:pt x="2118" y="1412"/>
                    <a:pt x="2119" y="1411"/>
                  </a:cubicBezTo>
                  <a:cubicBezTo>
                    <a:pt x="2120" y="1411"/>
                    <a:pt x="2120" y="1410"/>
                    <a:pt x="2119" y="1409"/>
                  </a:cubicBezTo>
                  <a:cubicBezTo>
                    <a:pt x="2114" y="1403"/>
                    <a:pt x="2114" y="1403"/>
                    <a:pt x="2114" y="1403"/>
                  </a:cubicBezTo>
                  <a:cubicBezTo>
                    <a:pt x="2115" y="1403"/>
                    <a:pt x="2115" y="1403"/>
                    <a:pt x="2115" y="1403"/>
                  </a:cubicBezTo>
                  <a:cubicBezTo>
                    <a:pt x="2116" y="1403"/>
                    <a:pt x="2116" y="1403"/>
                    <a:pt x="2117" y="1403"/>
                  </a:cubicBezTo>
                  <a:cubicBezTo>
                    <a:pt x="2117" y="1403"/>
                    <a:pt x="2117" y="1402"/>
                    <a:pt x="2117" y="1402"/>
                  </a:cubicBezTo>
                  <a:cubicBezTo>
                    <a:pt x="2117" y="1401"/>
                    <a:pt x="2116" y="1400"/>
                    <a:pt x="2115" y="1400"/>
                  </a:cubicBezTo>
                  <a:cubicBezTo>
                    <a:pt x="2114" y="1400"/>
                    <a:pt x="2114" y="1400"/>
                    <a:pt x="2114" y="1400"/>
                  </a:cubicBezTo>
                  <a:cubicBezTo>
                    <a:pt x="2119" y="1395"/>
                    <a:pt x="2119" y="1395"/>
                    <a:pt x="2119" y="1395"/>
                  </a:cubicBezTo>
                  <a:cubicBezTo>
                    <a:pt x="2133" y="1381"/>
                    <a:pt x="2133" y="1381"/>
                    <a:pt x="2133" y="1381"/>
                  </a:cubicBezTo>
                  <a:cubicBezTo>
                    <a:pt x="2134" y="1380"/>
                    <a:pt x="2134" y="1379"/>
                    <a:pt x="2133" y="1378"/>
                  </a:cubicBezTo>
                  <a:cubicBezTo>
                    <a:pt x="2132" y="1378"/>
                    <a:pt x="2131" y="1378"/>
                    <a:pt x="2131" y="1378"/>
                  </a:cubicBezTo>
                  <a:cubicBezTo>
                    <a:pt x="2117" y="1392"/>
                    <a:pt x="2117" y="1392"/>
                    <a:pt x="2117" y="1392"/>
                  </a:cubicBezTo>
                  <a:cubicBezTo>
                    <a:pt x="2110" y="1399"/>
                    <a:pt x="2110" y="1399"/>
                    <a:pt x="2110" y="1399"/>
                  </a:cubicBezTo>
                  <a:cubicBezTo>
                    <a:pt x="2102" y="1392"/>
                    <a:pt x="2102" y="1392"/>
                    <a:pt x="2102" y="1392"/>
                  </a:cubicBezTo>
                  <a:cubicBezTo>
                    <a:pt x="1941" y="1231"/>
                    <a:pt x="1941" y="1231"/>
                    <a:pt x="1941" y="1231"/>
                  </a:cubicBezTo>
                  <a:cubicBezTo>
                    <a:pt x="1938" y="1228"/>
                    <a:pt x="1938" y="1228"/>
                    <a:pt x="1938" y="1228"/>
                  </a:cubicBezTo>
                  <a:cubicBezTo>
                    <a:pt x="1939" y="1225"/>
                    <a:pt x="1939" y="1222"/>
                    <a:pt x="1938" y="1220"/>
                  </a:cubicBezTo>
                  <a:cubicBezTo>
                    <a:pt x="1941" y="1217"/>
                    <a:pt x="1941" y="1217"/>
                    <a:pt x="1941" y="1217"/>
                  </a:cubicBezTo>
                  <a:cubicBezTo>
                    <a:pt x="1955" y="1203"/>
                    <a:pt x="1955" y="1203"/>
                    <a:pt x="1955" y="1203"/>
                  </a:cubicBezTo>
                  <a:cubicBezTo>
                    <a:pt x="1976" y="1182"/>
                    <a:pt x="1976" y="1182"/>
                    <a:pt x="1976" y="1182"/>
                  </a:cubicBezTo>
                  <a:cubicBezTo>
                    <a:pt x="2221" y="1347"/>
                    <a:pt x="2458" y="1524"/>
                    <a:pt x="2685" y="1712"/>
                  </a:cubicBezTo>
                  <a:cubicBezTo>
                    <a:pt x="2607" y="1790"/>
                    <a:pt x="2607" y="1790"/>
                    <a:pt x="2607" y="1790"/>
                  </a:cubicBezTo>
                  <a:cubicBezTo>
                    <a:pt x="2607" y="1791"/>
                    <a:pt x="2607" y="1792"/>
                    <a:pt x="2607" y="1793"/>
                  </a:cubicBezTo>
                  <a:cubicBezTo>
                    <a:pt x="2608" y="1793"/>
                    <a:pt x="2609" y="1793"/>
                    <a:pt x="2610" y="1793"/>
                  </a:cubicBezTo>
                  <a:cubicBezTo>
                    <a:pt x="2688" y="1714"/>
                    <a:pt x="2688" y="1714"/>
                    <a:pt x="2688" y="1714"/>
                  </a:cubicBezTo>
                  <a:cubicBezTo>
                    <a:pt x="2696" y="1721"/>
                    <a:pt x="2705" y="1729"/>
                    <a:pt x="2713" y="1736"/>
                  </a:cubicBezTo>
                  <a:cubicBezTo>
                    <a:pt x="2714" y="1736"/>
                    <a:pt x="2714" y="1736"/>
                    <a:pt x="2714" y="1736"/>
                  </a:cubicBezTo>
                  <a:cubicBezTo>
                    <a:pt x="2735" y="1755"/>
                    <a:pt x="2735" y="1755"/>
                    <a:pt x="2735" y="1755"/>
                  </a:cubicBezTo>
                  <a:cubicBezTo>
                    <a:pt x="2736" y="1755"/>
                    <a:pt x="2736" y="1755"/>
                    <a:pt x="2737" y="1755"/>
                  </a:cubicBezTo>
                  <a:cubicBezTo>
                    <a:pt x="2756" y="1771"/>
                    <a:pt x="2775" y="1787"/>
                    <a:pt x="2793" y="1803"/>
                  </a:cubicBezTo>
                  <a:cubicBezTo>
                    <a:pt x="2613" y="1984"/>
                    <a:pt x="2613" y="1984"/>
                    <a:pt x="2613" y="1984"/>
                  </a:cubicBezTo>
                  <a:cubicBezTo>
                    <a:pt x="2618" y="1984"/>
                    <a:pt x="2618" y="1984"/>
                    <a:pt x="2618" y="1984"/>
                  </a:cubicBezTo>
                  <a:cubicBezTo>
                    <a:pt x="2796" y="1806"/>
                    <a:pt x="2796" y="1806"/>
                    <a:pt x="2796" y="1806"/>
                  </a:cubicBezTo>
                  <a:cubicBezTo>
                    <a:pt x="2821" y="1827"/>
                    <a:pt x="2846" y="1849"/>
                    <a:pt x="2870" y="1870"/>
                  </a:cubicBezTo>
                  <a:cubicBezTo>
                    <a:pt x="2870" y="1870"/>
                    <a:pt x="2870" y="1870"/>
                    <a:pt x="2870" y="1870"/>
                  </a:cubicBezTo>
                  <a:cubicBezTo>
                    <a:pt x="2894" y="1891"/>
                    <a:pt x="2894" y="1891"/>
                    <a:pt x="2894" y="1891"/>
                  </a:cubicBezTo>
                  <a:cubicBezTo>
                    <a:pt x="2895" y="1891"/>
                    <a:pt x="2895" y="1891"/>
                    <a:pt x="2896" y="1891"/>
                  </a:cubicBezTo>
                  <a:cubicBezTo>
                    <a:pt x="2896" y="1891"/>
                    <a:pt x="2896" y="1891"/>
                    <a:pt x="2896" y="1891"/>
                  </a:cubicBezTo>
                  <a:cubicBezTo>
                    <a:pt x="2959" y="1820"/>
                    <a:pt x="2959" y="1820"/>
                    <a:pt x="2959" y="1820"/>
                  </a:cubicBezTo>
                  <a:cubicBezTo>
                    <a:pt x="2959" y="1820"/>
                    <a:pt x="2959" y="1820"/>
                    <a:pt x="2959" y="1820"/>
                  </a:cubicBezTo>
                  <a:cubicBezTo>
                    <a:pt x="2959" y="1820"/>
                    <a:pt x="2959" y="1819"/>
                    <a:pt x="2959" y="1819"/>
                  </a:cubicBezTo>
                  <a:cubicBezTo>
                    <a:pt x="2959" y="1819"/>
                    <a:pt x="2959" y="1819"/>
                    <a:pt x="2959" y="1819"/>
                  </a:cubicBezTo>
                  <a:cubicBezTo>
                    <a:pt x="2959" y="1819"/>
                    <a:pt x="2959" y="1819"/>
                    <a:pt x="2959" y="1819"/>
                  </a:cubicBezTo>
                  <a:moveTo>
                    <a:pt x="91" y="56"/>
                  </a:moveTo>
                  <a:cubicBezTo>
                    <a:pt x="90" y="58"/>
                    <a:pt x="90" y="58"/>
                    <a:pt x="90" y="58"/>
                  </a:cubicBezTo>
                  <a:cubicBezTo>
                    <a:pt x="88" y="56"/>
                    <a:pt x="88" y="56"/>
                    <a:pt x="88" y="56"/>
                  </a:cubicBezTo>
                  <a:cubicBezTo>
                    <a:pt x="89" y="56"/>
                    <a:pt x="90" y="56"/>
                    <a:pt x="91" y="56"/>
                  </a:cubicBezTo>
                  <a:moveTo>
                    <a:pt x="86" y="62"/>
                  </a:moveTo>
                  <a:cubicBezTo>
                    <a:pt x="85" y="61"/>
                    <a:pt x="85" y="59"/>
                    <a:pt x="86" y="58"/>
                  </a:cubicBezTo>
                  <a:cubicBezTo>
                    <a:pt x="87" y="60"/>
                    <a:pt x="87" y="60"/>
                    <a:pt x="87" y="60"/>
                  </a:cubicBezTo>
                  <a:cubicBezTo>
                    <a:pt x="86" y="62"/>
                    <a:pt x="86" y="62"/>
                    <a:pt x="86" y="62"/>
                  </a:cubicBezTo>
                  <a:moveTo>
                    <a:pt x="88" y="64"/>
                  </a:moveTo>
                  <a:cubicBezTo>
                    <a:pt x="90" y="62"/>
                    <a:pt x="90" y="62"/>
                    <a:pt x="90" y="62"/>
                  </a:cubicBezTo>
                  <a:cubicBezTo>
                    <a:pt x="91" y="64"/>
                    <a:pt x="91" y="64"/>
                    <a:pt x="91" y="64"/>
                  </a:cubicBezTo>
                  <a:cubicBezTo>
                    <a:pt x="90" y="64"/>
                    <a:pt x="89" y="64"/>
                    <a:pt x="88" y="64"/>
                  </a:cubicBezTo>
                  <a:moveTo>
                    <a:pt x="92" y="60"/>
                  </a:moveTo>
                  <a:cubicBezTo>
                    <a:pt x="93" y="59"/>
                    <a:pt x="93" y="59"/>
                    <a:pt x="93" y="59"/>
                  </a:cubicBezTo>
                  <a:cubicBezTo>
                    <a:pt x="94" y="59"/>
                    <a:pt x="94" y="61"/>
                    <a:pt x="94" y="62"/>
                  </a:cubicBezTo>
                  <a:cubicBezTo>
                    <a:pt x="92" y="60"/>
                    <a:pt x="92" y="60"/>
                    <a:pt x="92" y="60"/>
                  </a:cubicBezTo>
                  <a:moveTo>
                    <a:pt x="349" y="481"/>
                  </a:moveTo>
                  <a:cubicBezTo>
                    <a:pt x="353" y="478"/>
                    <a:pt x="357" y="479"/>
                    <a:pt x="363" y="486"/>
                  </a:cubicBezTo>
                  <a:cubicBezTo>
                    <a:pt x="370" y="492"/>
                    <a:pt x="371" y="497"/>
                    <a:pt x="368" y="500"/>
                  </a:cubicBezTo>
                  <a:cubicBezTo>
                    <a:pt x="365" y="503"/>
                    <a:pt x="361" y="501"/>
                    <a:pt x="354" y="495"/>
                  </a:cubicBezTo>
                  <a:cubicBezTo>
                    <a:pt x="351" y="491"/>
                    <a:pt x="349" y="489"/>
                    <a:pt x="348" y="486"/>
                  </a:cubicBezTo>
                  <a:cubicBezTo>
                    <a:pt x="348" y="484"/>
                    <a:pt x="348" y="482"/>
                    <a:pt x="349" y="481"/>
                  </a:cubicBezTo>
                  <a:moveTo>
                    <a:pt x="65" y="384"/>
                  </a:moveTo>
                  <a:cubicBezTo>
                    <a:pt x="69" y="380"/>
                    <a:pt x="69" y="380"/>
                    <a:pt x="69" y="380"/>
                  </a:cubicBezTo>
                  <a:cubicBezTo>
                    <a:pt x="69" y="404"/>
                    <a:pt x="69" y="404"/>
                    <a:pt x="69" y="404"/>
                  </a:cubicBezTo>
                  <a:cubicBezTo>
                    <a:pt x="65" y="400"/>
                    <a:pt x="65" y="400"/>
                    <a:pt x="65" y="400"/>
                  </a:cubicBezTo>
                  <a:cubicBezTo>
                    <a:pt x="65" y="384"/>
                    <a:pt x="65" y="384"/>
                    <a:pt x="65" y="384"/>
                  </a:cubicBezTo>
                  <a:moveTo>
                    <a:pt x="61" y="388"/>
                  </a:moveTo>
                  <a:cubicBezTo>
                    <a:pt x="61" y="396"/>
                    <a:pt x="61" y="396"/>
                    <a:pt x="61" y="396"/>
                  </a:cubicBezTo>
                  <a:cubicBezTo>
                    <a:pt x="57" y="392"/>
                    <a:pt x="57" y="392"/>
                    <a:pt x="57" y="392"/>
                  </a:cubicBezTo>
                  <a:cubicBezTo>
                    <a:pt x="61" y="388"/>
                    <a:pt x="61" y="388"/>
                    <a:pt x="61" y="388"/>
                  </a:cubicBezTo>
                  <a:moveTo>
                    <a:pt x="19" y="443"/>
                  </a:moveTo>
                  <a:cubicBezTo>
                    <a:pt x="10" y="434"/>
                    <a:pt x="10" y="434"/>
                    <a:pt x="10" y="434"/>
                  </a:cubicBezTo>
                  <a:cubicBezTo>
                    <a:pt x="19" y="426"/>
                    <a:pt x="19" y="426"/>
                    <a:pt x="19" y="426"/>
                  </a:cubicBezTo>
                  <a:cubicBezTo>
                    <a:pt x="28" y="434"/>
                    <a:pt x="28" y="434"/>
                    <a:pt x="28" y="434"/>
                  </a:cubicBezTo>
                  <a:cubicBezTo>
                    <a:pt x="19" y="443"/>
                    <a:pt x="19" y="443"/>
                    <a:pt x="19" y="443"/>
                  </a:cubicBezTo>
                  <a:moveTo>
                    <a:pt x="41" y="443"/>
                  </a:moveTo>
                  <a:cubicBezTo>
                    <a:pt x="31" y="433"/>
                    <a:pt x="31" y="433"/>
                    <a:pt x="31" y="433"/>
                  </a:cubicBezTo>
                  <a:cubicBezTo>
                    <a:pt x="22" y="423"/>
                    <a:pt x="22" y="423"/>
                    <a:pt x="22" y="423"/>
                  </a:cubicBezTo>
                  <a:cubicBezTo>
                    <a:pt x="30" y="414"/>
                    <a:pt x="30" y="414"/>
                    <a:pt x="30" y="414"/>
                  </a:cubicBezTo>
                  <a:cubicBezTo>
                    <a:pt x="50" y="434"/>
                    <a:pt x="50" y="434"/>
                    <a:pt x="50" y="434"/>
                  </a:cubicBezTo>
                  <a:cubicBezTo>
                    <a:pt x="41" y="443"/>
                    <a:pt x="41" y="443"/>
                    <a:pt x="41" y="443"/>
                  </a:cubicBezTo>
                  <a:moveTo>
                    <a:pt x="52" y="432"/>
                  </a:moveTo>
                  <a:cubicBezTo>
                    <a:pt x="33" y="412"/>
                    <a:pt x="33" y="412"/>
                    <a:pt x="33" y="412"/>
                  </a:cubicBezTo>
                  <a:cubicBezTo>
                    <a:pt x="52" y="392"/>
                    <a:pt x="52" y="392"/>
                    <a:pt x="52" y="392"/>
                  </a:cubicBezTo>
                  <a:cubicBezTo>
                    <a:pt x="54" y="393"/>
                    <a:pt x="54" y="393"/>
                    <a:pt x="54" y="393"/>
                  </a:cubicBezTo>
                  <a:cubicBezTo>
                    <a:pt x="71" y="411"/>
                    <a:pt x="71" y="411"/>
                    <a:pt x="71" y="411"/>
                  </a:cubicBezTo>
                  <a:cubicBezTo>
                    <a:pt x="72" y="412"/>
                    <a:pt x="72" y="412"/>
                    <a:pt x="72" y="412"/>
                  </a:cubicBezTo>
                  <a:cubicBezTo>
                    <a:pt x="52" y="432"/>
                    <a:pt x="52" y="432"/>
                    <a:pt x="52" y="432"/>
                  </a:cubicBezTo>
                  <a:moveTo>
                    <a:pt x="77" y="403"/>
                  </a:moveTo>
                  <a:cubicBezTo>
                    <a:pt x="73" y="407"/>
                    <a:pt x="73" y="407"/>
                    <a:pt x="73" y="407"/>
                  </a:cubicBezTo>
                  <a:cubicBezTo>
                    <a:pt x="73" y="376"/>
                    <a:pt x="73" y="376"/>
                    <a:pt x="73" y="376"/>
                  </a:cubicBezTo>
                  <a:cubicBezTo>
                    <a:pt x="77" y="372"/>
                    <a:pt x="77" y="372"/>
                    <a:pt x="77" y="372"/>
                  </a:cubicBezTo>
                  <a:cubicBezTo>
                    <a:pt x="77" y="403"/>
                    <a:pt x="77" y="403"/>
                    <a:pt x="77" y="403"/>
                  </a:cubicBezTo>
                  <a:moveTo>
                    <a:pt x="85" y="395"/>
                  </a:moveTo>
                  <a:cubicBezTo>
                    <a:pt x="81" y="399"/>
                    <a:pt x="81" y="399"/>
                    <a:pt x="81" y="399"/>
                  </a:cubicBezTo>
                  <a:cubicBezTo>
                    <a:pt x="81" y="369"/>
                    <a:pt x="81" y="369"/>
                    <a:pt x="81" y="369"/>
                  </a:cubicBezTo>
                  <a:cubicBezTo>
                    <a:pt x="85" y="364"/>
                    <a:pt x="85" y="364"/>
                    <a:pt x="85" y="364"/>
                  </a:cubicBezTo>
                  <a:cubicBezTo>
                    <a:pt x="85" y="395"/>
                    <a:pt x="85" y="395"/>
                    <a:pt x="85" y="395"/>
                  </a:cubicBezTo>
                  <a:moveTo>
                    <a:pt x="93" y="387"/>
                  </a:moveTo>
                  <a:cubicBezTo>
                    <a:pt x="88" y="392"/>
                    <a:pt x="88" y="392"/>
                    <a:pt x="88" y="392"/>
                  </a:cubicBezTo>
                  <a:cubicBezTo>
                    <a:pt x="88" y="361"/>
                    <a:pt x="88" y="361"/>
                    <a:pt x="88" y="361"/>
                  </a:cubicBezTo>
                  <a:cubicBezTo>
                    <a:pt x="93" y="356"/>
                    <a:pt x="93" y="356"/>
                    <a:pt x="93" y="356"/>
                  </a:cubicBezTo>
                  <a:cubicBezTo>
                    <a:pt x="93" y="387"/>
                    <a:pt x="93" y="387"/>
                    <a:pt x="93" y="387"/>
                  </a:cubicBezTo>
                  <a:moveTo>
                    <a:pt x="101" y="379"/>
                  </a:moveTo>
                  <a:cubicBezTo>
                    <a:pt x="96" y="384"/>
                    <a:pt x="96" y="384"/>
                    <a:pt x="96" y="384"/>
                  </a:cubicBezTo>
                  <a:cubicBezTo>
                    <a:pt x="96" y="353"/>
                    <a:pt x="96" y="353"/>
                    <a:pt x="96" y="353"/>
                  </a:cubicBezTo>
                  <a:cubicBezTo>
                    <a:pt x="101" y="348"/>
                    <a:pt x="101" y="348"/>
                    <a:pt x="101" y="348"/>
                  </a:cubicBezTo>
                  <a:cubicBezTo>
                    <a:pt x="101" y="379"/>
                    <a:pt x="101" y="379"/>
                    <a:pt x="101" y="379"/>
                  </a:cubicBezTo>
                  <a:moveTo>
                    <a:pt x="109" y="371"/>
                  </a:moveTo>
                  <a:cubicBezTo>
                    <a:pt x="104" y="376"/>
                    <a:pt x="104" y="376"/>
                    <a:pt x="104" y="376"/>
                  </a:cubicBezTo>
                  <a:cubicBezTo>
                    <a:pt x="104" y="345"/>
                    <a:pt x="104" y="345"/>
                    <a:pt x="104" y="345"/>
                  </a:cubicBezTo>
                  <a:cubicBezTo>
                    <a:pt x="109" y="340"/>
                    <a:pt x="109" y="340"/>
                    <a:pt x="109" y="340"/>
                  </a:cubicBezTo>
                  <a:cubicBezTo>
                    <a:pt x="109" y="371"/>
                    <a:pt x="109" y="371"/>
                    <a:pt x="109" y="371"/>
                  </a:cubicBezTo>
                  <a:moveTo>
                    <a:pt x="116" y="363"/>
                  </a:moveTo>
                  <a:cubicBezTo>
                    <a:pt x="112" y="368"/>
                    <a:pt x="112" y="368"/>
                    <a:pt x="112" y="368"/>
                  </a:cubicBezTo>
                  <a:cubicBezTo>
                    <a:pt x="112" y="337"/>
                    <a:pt x="112" y="337"/>
                    <a:pt x="112" y="337"/>
                  </a:cubicBezTo>
                  <a:cubicBezTo>
                    <a:pt x="117" y="333"/>
                    <a:pt x="117" y="333"/>
                    <a:pt x="117" y="333"/>
                  </a:cubicBezTo>
                  <a:cubicBezTo>
                    <a:pt x="116" y="363"/>
                    <a:pt x="116" y="363"/>
                    <a:pt x="116" y="363"/>
                  </a:cubicBezTo>
                  <a:moveTo>
                    <a:pt x="124" y="356"/>
                  </a:moveTo>
                  <a:cubicBezTo>
                    <a:pt x="120" y="360"/>
                    <a:pt x="120" y="360"/>
                    <a:pt x="120" y="360"/>
                  </a:cubicBezTo>
                  <a:cubicBezTo>
                    <a:pt x="120" y="329"/>
                    <a:pt x="120" y="329"/>
                    <a:pt x="120" y="329"/>
                  </a:cubicBezTo>
                  <a:cubicBezTo>
                    <a:pt x="124" y="325"/>
                    <a:pt x="124" y="325"/>
                    <a:pt x="124" y="325"/>
                  </a:cubicBezTo>
                  <a:cubicBezTo>
                    <a:pt x="124" y="356"/>
                    <a:pt x="124" y="356"/>
                    <a:pt x="124" y="356"/>
                  </a:cubicBezTo>
                  <a:moveTo>
                    <a:pt x="132" y="348"/>
                  </a:moveTo>
                  <a:cubicBezTo>
                    <a:pt x="128" y="352"/>
                    <a:pt x="128" y="352"/>
                    <a:pt x="128" y="352"/>
                  </a:cubicBezTo>
                  <a:cubicBezTo>
                    <a:pt x="128" y="321"/>
                    <a:pt x="128" y="321"/>
                    <a:pt x="128" y="321"/>
                  </a:cubicBezTo>
                  <a:cubicBezTo>
                    <a:pt x="132" y="317"/>
                    <a:pt x="132" y="317"/>
                    <a:pt x="132" y="317"/>
                  </a:cubicBezTo>
                  <a:cubicBezTo>
                    <a:pt x="132" y="348"/>
                    <a:pt x="132" y="348"/>
                    <a:pt x="132" y="348"/>
                  </a:cubicBezTo>
                  <a:moveTo>
                    <a:pt x="136" y="344"/>
                  </a:moveTo>
                  <a:cubicBezTo>
                    <a:pt x="136" y="314"/>
                    <a:pt x="136" y="314"/>
                    <a:pt x="136" y="314"/>
                  </a:cubicBezTo>
                  <a:cubicBezTo>
                    <a:pt x="140" y="309"/>
                    <a:pt x="140" y="309"/>
                    <a:pt x="140" y="309"/>
                  </a:cubicBezTo>
                  <a:cubicBezTo>
                    <a:pt x="140" y="340"/>
                    <a:pt x="140" y="340"/>
                    <a:pt x="140" y="340"/>
                  </a:cubicBezTo>
                  <a:cubicBezTo>
                    <a:pt x="136" y="344"/>
                    <a:pt x="136" y="344"/>
                    <a:pt x="136" y="344"/>
                  </a:cubicBezTo>
                  <a:moveTo>
                    <a:pt x="148" y="332"/>
                  </a:moveTo>
                  <a:cubicBezTo>
                    <a:pt x="143" y="337"/>
                    <a:pt x="143" y="337"/>
                    <a:pt x="143" y="337"/>
                  </a:cubicBezTo>
                  <a:cubicBezTo>
                    <a:pt x="143" y="306"/>
                    <a:pt x="143" y="306"/>
                    <a:pt x="143" y="306"/>
                  </a:cubicBezTo>
                  <a:cubicBezTo>
                    <a:pt x="148" y="301"/>
                    <a:pt x="148" y="301"/>
                    <a:pt x="148" y="301"/>
                  </a:cubicBezTo>
                  <a:cubicBezTo>
                    <a:pt x="148" y="332"/>
                    <a:pt x="148" y="332"/>
                    <a:pt x="148" y="332"/>
                  </a:cubicBezTo>
                  <a:moveTo>
                    <a:pt x="156" y="324"/>
                  </a:moveTo>
                  <a:cubicBezTo>
                    <a:pt x="151" y="329"/>
                    <a:pt x="151" y="329"/>
                    <a:pt x="151" y="329"/>
                  </a:cubicBezTo>
                  <a:cubicBezTo>
                    <a:pt x="151" y="300"/>
                    <a:pt x="151" y="300"/>
                    <a:pt x="151" y="300"/>
                  </a:cubicBezTo>
                  <a:cubicBezTo>
                    <a:pt x="156" y="305"/>
                    <a:pt x="156" y="305"/>
                    <a:pt x="156" y="305"/>
                  </a:cubicBezTo>
                  <a:cubicBezTo>
                    <a:pt x="156" y="324"/>
                    <a:pt x="156" y="324"/>
                    <a:pt x="156" y="324"/>
                  </a:cubicBezTo>
                  <a:moveTo>
                    <a:pt x="156" y="300"/>
                  </a:moveTo>
                  <a:cubicBezTo>
                    <a:pt x="152" y="297"/>
                    <a:pt x="152" y="297"/>
                    <a:pt x="152" y="297"/>
                  </a:cubicBezTo>
                  <a:cubicBezTo>
                    <a:pt x="156" y="293"/>
                    <a:pt x="156" y="293"/>
                    <a:pt x="156" y="293"/>
                  </a:cubicBezTo>
                  <a:cubicBezTo>
                    <a:pt x="156" y="300"/>
                    <a:pt x="156" y="300"/>
                    <a:pt x="156" y="300"/>
                  </a:cubicBezTo>
                  <a:moveTo>
                    <a:pt x="164" y="316"/>
                  </a:moveTo>
                  <a:cubicBezTo>
                    <a:pt x="159" y="321"/>
                    <a:pt x="159" y="321"/>
                    <a:pt x="159" y="321"/>
                  </a:cubicBezTo>
                  <a:cubicBezTo>
                    <a:pt x="159" y="308"/>
                    <a:pt x="159" y="308"/>
                    <a:pt x="159" y="308"/>
                  </a:cubicBezTo>
                  <a:cubicBezTo>
                    <a:pt x="164" y="313"/>
                    <a:pt x="164" y="313"/>
                    <a:pt x="164" y="313"/>
                  </a:cubicBezTo>
                  <a:cubicBezTo>
                    <a:pt x="164" y="316"/>
                    <a:pt x="164" y="316"/>
                    <a:pt x="164" y="316"/>
                  </a:cubicBezTo>
                  <a:moveTo>
                    <a:pt x="164" y="308"/>
                  </a:moveTo>
                  <a:cubicBezTo>
                    <a:pt x="159" y="303"/>
                    <a:pt x="159" y="303"/>
                    <a:pt x="159" y="303"/>
                  </a:cubicBezTo>
                  <a:cubicBezTo>
                    <a:pt x="159" y="290"/>
                    <a:pt x="159" y="290"/>
                    <a:pt x="159" y="290"/>
                  </a:cubicBezTo>
                  <a:cubicBezTo>
                    <a:pt x="164" y="285"/>
                    <a:pt x="164" y="285"/>
                    <a:pt x="164" y="285"/>
                  </a:cubicBezTo>
                  <a:cubicBezTo>
                    <a:pt x="164" y="308"/>
                    <a:pt x="164" y="308"/>
                    <a:pt x="164" y="308"/>
                  </a:cubicBezTo>
                  <a:moveTo>
                    <a:pt x="172" y="308"/>
                  </a:moveTo>
                  <a:cubicBezTo>
                    <a:pt x="168" y="312"/>
                    <a:pt x="168" y="312"/>
                    <a:pt x="168" y="312"/>
                  </a:cubicBezTo>
                  <a:cubicBezTo>
                    <a:pt x="167" y="311"/>
                    <a:pt x="167" y="311"/>
                    <a:pt x="167" y="311"/>
                  </a:cubicBezTo>
                  <a:cubicBezTo>
                    <a:pt x="167" y="282"/>
                    <a:pt x="167" y="282"/>
                    <a:pt x="167" y="282"/>
                  </a:cubicBezTo>
                  <a:cubicBezTo>
                    <a:pt x="172" y="278"/>
                    <a:pt x="172" y="278"/>
                    <a:pt x="172" y="278"/>
                  </a:cubicBezTo>
                  <a:cubicBezTo>
                    <a:pt x="172" y="308"/>
                    <a:pt x="172" y="308"/>
                    <a:pt x="172" y="308"/>
                  </a:cubicBezTo>
                  <a:moveTo>
                    <a:pt x="466" y="431"/>
                  </a:moveTo>
                  <a:cubicBezTo>
                    <a:pt x="467" y="432"/>
                    <a:pt x="467" y="433"/>
                    <a:pt x="466" y="434"/>
                  </a:cubicBezTo>
                  <a:cubicBezTo>
                    <a:pt x="465" y="433"/>
                    <a:pt x="465" y="433"/>
                    <a:pt x="465" y="433"/>
                  </a:cubicBezTo>
                  <a:cubicBezTo>
                    <a:pt x="466" y="431"/>
                    <a:pt x="466" y="431"/>
                    <a:pt x="466" y="431"/>
                  </a:cubicBezTo>
                  <a:moveTo>
                    <a:pt x="464" y="429"/>
                  </a:moveTo>
                  <a:cubicBezTo>
                    <a:pt x="462" y="430"/>
                    <a:pt x="462" y="430"/>
                    <a:pt x="462" y="430"/>
                  </a:cubicBezTo>
                  <a:cubicBezTo>
                    <a:pt x="461" y="429"/>
                    <a:pt x="461" y="429"/>
                    <a:pt x="461" y="429"/>
                  </a:cubicBezTo>
                  <a:cubicBezTo>
                    <a:pt x="462" y="429"/>
                    <a:pt x="463" y="429"/>
                    <a:pt x="464" y="429"/>
                  </a:cubicBezTo>
                  <a:moveTo>
                    <a:pt x="462" y="435"/>
                  </a:moveTo>
                  <a:cubicBezTo>
                    <a:pt x="464" y="437"/>
                    <a:pt x="464" y="437"/>
                    <a:pt x="464" y="437"/>
                  </a:cubicBezTo>
                  <a:cubicBezTo>
                    <a:pt x="463" y="437"/>
                    <a:pt x="462" y="437"/>
                    <a:pt x="461" y="437"/>
                  </a:cubicBezTo>
                  <a:cubicBezTo>
                    <a:pt x="462" y="435"/>
                    <a:pt x="462" y="435"/>
                    <a:pt x="462" y="435"/>
                  </a:cubicBezTo>
                  <a:moveTo>
                    <a:pt x="458" y="431"/>
                  </a:moveTo>
                  <a:cubicBezTo>
                    <a:pt x="460" y="433"/>
                    <a:pt x="460" y="433"/>
                    <a:pt x="460" y="433"/>
                  </a:cubicBezTo>
                  <a:cubicBezTo>
                    <a:pt x="458" y="434"/>
                    <a:pt x="458" y="434"/>
                    <a:pt x="458" y="434"/>
                  </a:cubicBezTo>
                  <a:cubicBezTo>
                    <a:pt x="458" y="433"/>
                    <a:pt x="458" y="432"/>
                    <a:pt x="458" y="431"/>
                  </a:cubicBezTo>
                  <a:moveTo>
                    <a:pt x="1220" y="1973"/>
                  </a:moveTo>
                  <a:cubicBezTo>
                    <a:pt x="1215" y="1978"/>
                    <a:pt x="1215" y="1978"/>
                    <a:pt x="1215" y="1978"/>
                  </a:cubicBezTo>
                  <a:cubicBezTo>
                    <a:pt x="1215" y="1947"/>
                    <a:pt x="1215" y="1947"/>
                    <a:pt x="1215" y="1947"/>
                  </a:cubicBezTo>
                  <a:cubicBezTo>
                    <a:pt x="1220" y="1943"/>
                    <a:pt x="1220" y="1943"/>
                    <a:pt x="1220" y="1943"/>
                  </a:cubicBezTo>
                  <a:cubicBezTo>
                    <a:pt x="1220" y="1973"/>
                    <a:pt x="1220" y="1973"/>
                    <a:pt x="1220" y="1973"/>
                  </a:cubicBezTo>
                  <a:moveTo>
                    <a:pt x="1228" y="1966"/>
                  </a:moveTo>
                  <a:cubicBezTo>
                    <a:pt x="1223" y="1970"/>
                    <a:pt x="1223" y="1970"/>
                    <a:pt x="1223" y="1970"/>
                  </a:cubicBezTo>
                  <a:cubicBezTo>
                    <a:pt x="1223" y="1939"/>
                    <a:pt x="1223" y="1939"/>
                    <a:pt x="1223" y="1939"/>
                  </a:cubicBezTo>
                  <a:cubicBezTo>
                    <a:pt x="1228" y="1935"/>
                    <a:pt x="1228" y="1935"/>
                    <a:pt x="1228" y="1935"/>
                  </a:cubicBezTo>
                  <a:cubicBezTo>
                    <a:pt x="1228" y="1966"/>
                    <a:pt x="1228" y="1966"/>
                    <a:pt x="1228" y="1966"/>
                  </a:cubicBezTo>
                  <a:moveTo>
                    <a:pt x="1235" y="1958"/>
                  </a:moveTo>
                  <a:cubicBezTo>
                    <a:pt x="1231" y="1962"/>
                    <a:pt x="1231" y="1962"/>
                    <a:pt x="1231" y="1962"/>
                  </a:cubicBezTo>
                  <a:cubicBezTo>
                    <a:pt x="1231" y="1931"/>
                    <a:pt x="1231" y="1931"/>
                    <a:pt x="1231" y="1931"/>
                  </a:cubicBezTo>
                  <a:cubicBezTo>
                    <a:pt x="1235" y="1927"/>
                    <a:pt x="1235" y="1927"/>
                    <a:pt x="1235" y="1927"/>
                  </a:cubicBezTo>
                  <a:cubicBezTo>
                    <a:pt x="1235" y="1958"/>
                    <a:pt x="1235" y="1958"/>
                    <a:pt x="1235" y="1958"/>
                  </a:cubicBezTo>
                  <a:moveTo>
                    <a:pt x="1243" y="1950"/>
                  </a:moveTo>
                  <a:cubicBezTo>
                    <a:pt x="1239" y="1954"/>
                    <a:pt x="1239" y="1954"/>
                    <a:pt x="1239" y="1954"/>
                  </a:cubicBezTo>
                  <a:cubicBezTo>
                    <a:pt x="1239" y="1924"/>
                    <a:pt x="1239" y="1924"/>
                    <a:pt x="1239" y="1924"/>
                  </a:cubicBezTo>
                  <a:cubicBezTo>
                    <a:pt x="1243" y="1919"/>
                    <a:pt x="1243" y="1919"/>
                    <a:pt x="1243" y="1919"/>
                  </a:cubicBezTo>
                  <a:cubicBezTo>
                    <a:pt x="1243" y="1950"/>
                    <a:pt x="1243" y="1950"/>
                    <a:pt x="1243" y="1950"/>
                  </a:cubicBezTo>
                  <a:moveTo>
                    <a:pt x="1247" y="1946"/>
                  </a:moveTo>
                  <a:cubicBezTo>
                    <a:pt x="1247" y="1916"/>
                    <a:pt x="1247" y="1916"/>
                    <a:pt x="1247" y="1916"/>
                  </a:cubicBezTo>
                  <a:cubicBezTo>
                    <a:pt x="1251" y="1911"/>
                    <a:pt x="1251" y="1911"/>
                    <a:pt x="1251" y="1911"/>
                  </a:cubicBezTo>
                  <a:cubicBezTo>
                    <a:pt x="1251" y="1942"/>
                    <a:pt x="1251" y="1942"/>
                    <a:pt x="1251" y="1942"/>
                  </a:cubicBezTo>
                  <a:cubicBezTo>
                    <a:pt x="1247" y="1946"/>
                    <a:pt x="1247" y="1946"/>
                    <a:pt x="1247" y="1946"/>
                  </a:cubicBezTo>
                  <a:moveTo>
                    <a:pt x="1255" y="1939"/>
                  </a:moveTo>
                  <a:cubicBezTo>
                    <a:pt x="1254" y="1908"/>
                    <a:pt x="1254" y="1908"/>
                    <a:pt x="1254" y="1908"/>
                  </a:cubicBezTo>
                  <a:cubicBezTo>
                    <a:pt x="1259" y="1903"/>
                    <a:pt x="1259" y="1903"/>
                    <a:pt x="1259" y="1903"/>
                  </a:cubicBezTo>
                  <a:cubicBezTo>
                    <a:pt x="1259" y="1934"/>
                    <a:pt x="1259" y="1934"/>
                    <a:pt x="1259" y="1934"/>
                  </a:cubicBezTo>
                  <a:cubicBezTo>
                    <a:pt x="1255" y="1939"/>
                    <a:pt x="1255" y="1939"/>
                    <a:pt x="1255" y="1939"/>
                  </a:cubicBezTo>
                  <a:moveTo>
                    <a:pt x="1267" y="1926"/>
                  </a:moveTo>
                  <a:cubicBezTo>
                    <a:pt x="1262" y="1931"/>
                    <a:pt x="1262" y="1931"/>
                    <a:pt x="1262" y="1931"/>
                  </a:cubicBezTo>
                  <a:cubicBezTo>
                    <a:pt x="1262" y="1900"/>
                    <a:pt x="1262" y="1900"/>
                    <a:pt x="1262" y="1900"/>
                  </a:cubicBezTo>
                  <a:cubicBezTo>
                    <a:pt x="1267" y="1895"/>
                    <a:pt x="1267" y="1895"/>
                    <a:pt x="1267" y="1895"/>
                  </a:cubicBezTo>
                  <a:cubicBezTo>
                    <a:pt x="1267" y="1926"/>
                    <a:pt x="1267" y="1926"/>
                    <a:pt x="1267" y="1926"/>
                  </a:cubicBezTo>
                  <a:moveTo>
                    <a:pt x="1275" y="1918"/>
                  </a:moveTo>
                  <a:cubicBezTo>
                    <a:pt x="1270" y="1923"/>
                    <a:pt x="1270" y="1923"/>
                    <a:pt x="1270" y="1923"/>
                  </a:cubicBezTo>
                  <a:cubicBezTo>
                    <a:pt x="1270" y="1892"/>
                    <a:pt x="1270" y="1892"/>
                    <a:pt x="1270" y="1892"/>
                  </a:cubicBezTo>
                  <a:cubicBezTo>
                    <a:pt x="1275" y="1888"/>
                    <a:pt x="1275" y="1888"/>
                    <a:pt x="1275" y="1888"/>
                  </a:cubicBezTo>
                  <a:cubicBezTo>
                    <a:pt x="1275" y="1918"/>
                    <a:pt x="1275" y="1918"/>
                    <a:pt x="1275" y="1918"/>
                  </a:cubicBezTo>
                  <a:moveTo>
                    <a:pt x="1283" y="1911"/>
                  </a:moveTo>
                  <a:cubicBezTo>
                    <a:pt x="1278" y="1915"/>
                    <a:pt x="1278" y="1915"/>
                    <a:pt x="1278" y="1915"/>
                  </a:cubicBezTo>
                  <a:cubicBezTo>
                    <a:pt x="1278" y="1884"/>
                    <a:pt x="1278" y="1884"/>
                    <a:pt x="1278" y="1884"/>
                  </a:cubicBezTo>
                  <a:cubicBezTo>
                    <a:pt x="1283" y="1880"/>
                    <a:pt x="1283" y="1880"/>
                    <a:pt x="1283" y="1880"/>
                  </a:cubicBezTo>
                  <a:cubicBezTo>
                    <a:pt x="1283" y="1911"/>
                    <a:pt x="1283" y="1911"/>
                    <a:pt x="1283" y="1911"/>
                  </a:cubicBezTo>
                  <a:moveTo>
                    <a:pt x="1290" y="1903"/>
                  </a:moveTo>
                  <a:cubicBezTo>
                    <a:pt x="1286" y="1907"/>
                    <a:pt x="1286" y="1907"/>
                    <a:pt x="1286" y="1907"/>
                  </a:cubicBezTo>
                  <a:cubicBezTo>
                    <a:pt x="1286" y="1876"/>
                    <a:pt x="1286" y="1876"/>
                    <a:pt x="1286" y="1876"/>
                  </a:cubicBezTo>
                  <a:cubicBezTo>
                    <a:pt x="1290" y="1872"/>
                    <a:pt x="1290" y="1872"/>
                    <a:pt x="1290" y="1872"/>
                  </a:cubicBezTo>
                  <a:cubicBezTo>
                    <a:pt x="1290" y="1903"/>
                    <a:pt x="1290" y="1903"/>
                    <a:pt x="1290" y="1903"/>
                  </a:cubicBezTo>
                  <a:moveTo>
                    <a:pt x="1298" y="1895"/>
                  </a:moveTo>
                  <a:cubicBezTo>
                    <a:pt x="1294" y="1899"/>
                    <a:pt x="1294" y="1899"/>
                    <a:pt x="1294" y="1899"/>
                  </a:cubicBezTo>
                  <a:cubicBezTo>
                    <a:pt x="1294" y="1868"/>
                    <a:pt x="1294" y="1868"/>
                    <a:pt x="1294" y="1868"/>
                  </a:cubicBezTo>
                  <a:cubicBezTo>
                    <a:pt x="1298" y="1864"/>
                    <a:pt x="1298" y="1864"/>
                    <a:pt x="1298" y="1864"/>
                  </a:cubicBezTo>
                  <a:cubicBezTo>
                    <a:pt x="1298" y="1895"/>
                    <a:pt x="1298" y="1895"/>
                    <a:pt x="1298" y="1895"/>
                  </a:cubicBezTo>
                  <a:moveTo>
                    <a:pt x="1306" y="1887"/>
                  </a:moveTo>
                  <a:cubicBezTo>
                    <a:pt x="1302" y="1891"/>
                    <a:pt x="1302" y="1891"/>
                    <a:pt x="1302" y="1891"/>
                  </a:cubicBezTo>
                  <a:cubicBezTo>
                    <a:pt x="1302" y="1861"/>
                    <a:pt x="1302" y="1861"/>
                    <a:pt x="1302" y="1861"/>
                  </a:cubicBezTo>
                  <a:cubicBezTo>
                    <a:pt x="1306" y="1856"/>
                    <a:pt x="1306" y="1856"/>
                    <a:pt x="1306" y="1856"/>
                  </a:cubicBezTo>
                  <a:cubicBezTo>
                    <a:pt x="1306" y="1887"/>
                    <a:pt x="1306" y="1887"/>
                    <a:pt x="1306" y="1887"/>
                  </a:cubicBezTo>
                  <a:moveTo>
                    <a:pt x="1310" y="1884"/>
                  </a:moveTo>
                  <a:cubicBezTo>
                    <a:pt x="1310" y="1853"/>
                    <a:pt x="1310" y="1853"/>
                    <a:pt x="1310" y="1853"/>
                  </a:cubicBezTo>
                  <a:cubicBezTo>
                    <a:pt x="1314" y="1848"/>
                    <a:pt x="1314" y="1848"/>
                    <a:pt x="1314" y="1848"/>
                  </a:cubicBezTo>
                  <a:cubicBezTo>
                    <a:pt x="1314" y="1879"/>
                    <a:pt x="1314" y="1879"/>
                    <a:pt x="1314" y="1879"/>
                  </a:cubicBezTo>
                  <a:cubicBezTo>
                    <a:pt x="1310" y="1884"/>
                    <a:pt x="1310" y="1884"/>
                    <a:pt x="1310" y="1884"/>
                  </a:cubicBezTo>
                  <a:moveTo>
                    <a:pt x="1322" y="1871"/>
                  </a:moveTo>
                  <a:cubicBezTo>
                    <a:pt x="1317" y="1876"/>
                    <a:pt x="1317" y="1876"/>
                    <a:pt x="1317" y="1876"/>
                  </a:cubicBezTo>
                  <a:cubicBezTo>
                    <a:pt x="1317" y="1845"/>
                    <a:pt x="1317" y="1845"/>
                    <a:pt x="1317" y="1845"/>
                  </a:cubicBezTo>
                  <a:cubicBezTo>
                    <a:pt x="1322" y="1840"/>
                    <a:pt x="1322" y="1840"/>
                    <a:pt x="1322" y="1840"/>
                  </a:cubicBezTo>
                  <a:cubicBezTo>
                    <a:pt x="1322" y="1871"/>
                    <a:pt x="1322" y="1871"/>
                    <a:pt x="1322" y="1871"/>
                  </a:cubicBezTo>
                  <a:moveTo>
                    <a:pt x="1330" y="1863"/>
                  </a:moveTo>
                  <a:cubicBezTo>
                    <a:pt x="1325" y="1868"/>
                    <a:pt x="1325" y="1868"/>
                    <a:pt x="1325" y="1868"/>
                  </a:cubicBezTo>
                  <a:cubicBezTo>
                    <a:pt x="1325" y="1837"/>
                    <a:pt x="1325" y="1837"/>
                    <a:pt x="1325" y="1837"/>
                  </a:cubicBezTo>
                  <a:cubicBezTo>
                    <a:pt x="1330" y="1833"/>
                    <a:pt x="1330" y="1833"/>
                    <a:pt x="1330" y="1833"/>
                  </a:cubicBezTo>
                  <a:cubicBezTo>
                    <a:pt x="1330" y="1863"/>
                    <a:pt x="1330" y="1863"/>
                    <a:pt x="1330" y="1863"/>
                  </a:cubicBezTo>
                  <a:moveTo>
                    <a:pt x="1338" y="1856"/>
                  </a:moveTo>
                  <a:cubicBezTo>
                    <a:pt x="1333" y="1860"/>
                    <a:pt x="1333" y="1860"/>
                    <a:pt x="1333" y="1860"/>
                  </a:cubicBezTo>
                  <a:cubicBezTo>
                    <a:pt x="1333" y="1829"/>
                    <a:pt x="1333" y="1829"/>
                    <a:pt x="1333" y="1829"/>
                  </a:cubicBezTo>
                  <a:cubicBezTo>
                    <a:pt x="1338" y="1825"/>
                    <a:pt x="1338" y="1825"/>
                    <a:pt x="1338" y="1825"/>
                  </a:cubicBezTo>
                  <a:cubicBezTo>
                    <a:pt x="1338" y="1856"/>
                    <a:pt x="1338" y="1856"/>
                    <a:pt x="1338" y="1856"/>
                  </a:cubicBezTo>
                  <a:moveTo>
                    <a:pt x="1345" y="1848"/>
                  </a:moveTo>
                  <a:cubicBezTo>
                    <a:pt x="1341" y="1852"/>
                    <a:pt x="1341" y="1852"/>
                    <a:pt x="1341" y="1852"/>
                  </a:cubicBezTo>
                  <a:cubicBezTo>
                    <a:pt x="1341" y="1821"/>
                    <a:pt x="1341" y="1821"/>
                    <a:pt x="1341" y="1821"/>
                  </a:cubicBezTo>
                  <a:cubicBezTo>
                    <a:pt x="1345" y="1817"/>
                    <a:pt x="1345" y="1817"/>
                    <a:pt x="1345" y="1817"/>
                  </a:cubicBezTo>
                  <a:cubicBezTo>
                    <a:pt x="1345" y="1848"/>
                    <a:pt x="1345" y="1848"/>
                    <a:pt x="1345" y="1848"/>
                  </a:cubicBezTo>
                  <a:moveTo>
                    <a:pt x="1353" y="1840"/>
                  </a:moveTo>
                  <a:cubicBezTo>
                    <a:pt x="1349" y="1844"/>
                    <a:pt x="1349" y="1844"/>
                    <a:pt x="1349" y="1844"/>
                  </a:cubicBezTo>
                  <a:cubicBezTo>
                    <a:pt x="1349" y="1813"/>
                    <a:pt x="1349" y="1813"/>
                    <a:pt x="1349" y="1813"/>
                  </a:cubicBezTo>
                  <a:cubicBezTo>
                    <a:pt x="1353" y="1809"/>
                    <a:pt x="1353" y="1809"/>
                    <a:pt x="1353" y="1809"/>
                  </a:cubicBezTo>
                  <a:cubicBezTo>
                    <a:pt x="1353" y="1840"/>
                    <a:pt x="1353" y="1840"/>
                    <a:pt x="1353" y="1840"/>
                  </a:cubicBezTo>
                  <a:moveTo>
                    <a:pt x="1361" y="1832"/>
                  </a:moveTo>
                  <a:cubicBezTo>
                    <a:pt x="1357" y="1836"/>
                    <a:pt x="1357" y="1836"/>
                    <a:pt x="1357" y="1836"/>
                  </a:cubicBezTo>
                  <a:cubicBezTo>
                    <a:pt x="1357" y="1806"/>
                    <a:pt x="1357" y="1806"/>
                    <a:pt x="1357" y="1806"/>
                  </a:cubicBezTo>
                  <a:cubicBezTo>
                    <a:pt x="1361" y="1801"/>
                    <a:pt x="1361" y="1801"/>
                    <a:pt x="1361" y="1801"/>
                  </a:cubicBezTo>
                  <a:cubicBezTo>
                    <a:pt x="1361" y="1832"/>
                    <a:pt x="1361" y="1832"/>
                    <a:pt x="1361" y="1832"/>
                  </a:cubicBezTo>
                  <a:moveTo>
                    <a:pt x="1369" y="1824"/>
                  </a:moveTo>
                  <a:cubicBezTo>
                    <a:pt x="1365" y="1829"/>
                    <a:pt x="1365" y="1829"/>
                    <a:pt x="1365" y="1829"/>
                  </a:cubicBezTo>
                  <a:cubicBezTo>
                    <a:pt x="1365" y="1798"/>
                    <a:pt x="1365" y="1798"/>
                    <a:pt x="1365" y="1798"/>
                  </a:cubicBezTo>
                  <a:cubicBezTo>
                    <a:pt x="1369" y="1793"/>
                    <a:pt x="1369" y="1793"/>
                    <a:pt x="1369" y="1793"/>
                  </a:cubicBezTo>
                  <a:cubicBezTo>
                    <a:pt x="1369" y="1824"/>
                    <a:pt x="1369" y="1824"/>
                    <a:pt x="1369" y="1824"/>
                  </a:cubicBezTo>
                  <a:moveTo>
                    <a:pt x="1377" y="1816"/>
                  </a:moveTo>
                  <a:cubicBezTo>
                    <a:pt x="1372" y="1821"/>
                    <a:pt x="1372" y="1821"/>
                    <a:pt x="1372" y="1821"/>
                  </a:cubicBezTo>
                  <a:cubicBezTo>
                    <a:pt x="1372" y="1790"/>
                    <a:pt x="1372" y="1790"/>
                    <a:pt x="1372" y="1790"/>
                  </a:cubicBezTo>
                  <a:cubicBezTo>
                    <a:pt x="1377" y="1785"/>
                    <a:pt x="1377" y="1785"/>
                    <a:pt x="1377" y="1785"/>
                  </a:cubicBezTo>
                  <a:cubicBezTo>
                    <a:pt x="1377" y="1816"/>
                    <a:pt x="1377" y="1816"/>
                    <a:pt x="1377" y="1816"/>
                  </a:cubicBezTo>
                  <a:moveTo>
                    <a:pt x="1385" y="1808"/>
                  </a:moveTo>
                  <a:cubicBezTo>
                    <a:pt x="1380" y="1813"/>
                    <a:pt x="1380" y="1813"/>
                    <a:pt x="1380" y="1813"/>
                  </a:cubicBezTo>
                  <a:cubicBezTo>
                    <a:pt x="1380" y="1782"/>
                    <a:pt x="1380" y="1782"/>
                    <a:pt x="1380" y="1782"/>
                  </a:cubicBezTo>
                  <a:cubicBezTo>
                    <a:pt x="1385" y="1777"/>
                    <a:pt x="1385" y="1777"/>
                    <a:pt x="1385" y="1777"/>
                  </a:cubicBezTo>
                  <a:cubicBezTo>
                    <a:pt x="1385" y="1808"/>
                    <a:pt x="1385" y="1808"/>
                    <a:pt x="1385" y="1808"/>
                  </a:cubicBezTo>
                  <a:moveTo>
                    <a:pt x="1393" y="1800"/>
                  </a:moveTo>
                  <a:cubicBezTo>
                    <a:pt x="1388" y="1805"/>
                    <a:pt x="1388" y="1805"/>
                    <a:pt x="1388" y="1805"/>
                  </a:cubicBezTo>
                  <a:cubicBezTo>
                    <a:pt x="1388" y="1774"/>
                    <a:pt x="1388" y="1774"/>
                    <a:pt x="1388" y="1774"/>
                  </a:cubicBezTo>
                  <a:cubicBezTo>
                    <a:pt x="1393" y="1770"/>
                    <a:pt x="1393" y="1770"/>
                    <a:pt x="1393" y="1770"/>
                  </a:cubicBezTo>
                  <a:cubicBezTo>
                    <a:pt x="1393" y="1800"/>
                    <a:pt x="1393" y="1800"/>
                    <a:pt x="1393" y="1800"/>
                  </a:cubicBezTo>
                  <a:moveTo>
                    <a:pt x="1400" y="1793"/>
                  </a:moveTo>
                  <a:cubicBezTo>
                    <a:pt x="1396" y="1797"/>
                    <a:pt x="1396" y="1797"/>
                    <a:pt x="1396" y="1797"/>
                  </a:cubicBezTo>
                  <a:cubicBezTo>
                    <a:pt x="1396" y="1766"/>
                    <a:pt x="1396" y="1766"/>
                    <a:pt x="1396" y="1766"/>
                  </a:cubicBezTo>
                  <a:cubicBezTo>
                    <a:pt x="1400" y="1762"/>
                    <a:pt x="1400" y="1762"/>
                    <a:pt x="1400" y="1762"/>
                  </a:cubicBezTo>
                  <a:cubicBezTo>
                    <a:pt x="1400" y="1793"/>
                    <a:pt x="1400" y="1793"/>
                    <a:pt x="1400" y="1793"/>
                  </a:cubicBezTo>
                  <a:moveTo>
                    <a:pt x="1408" y="1785"/>
                  </a:moveTo>
                  <a:cubicBezTo>
                    <a:pt x="1404" y="1789"/>
                    <a:pt x="1404" y="1789"/>
                    <a:pt x="1404" y="1789"/>
                  </a:cubicBezTo>
                  <a:cubicBezTo>
                    <a:pt x="1404" y="1758"/>
                    <a:pt x="1404" y="1758"/>
                    <a:pt x="1404" y="1758"/>
                  </a:cubicBezTo>
                  <a:cubicBezTo>
                    <a:pt x="1408" y="1754"/>
                    <a:pt x="1408" y="1754"/>
                    <a:pt x="1408" y="1754"/>
                  </a:cubicBezTo>
                  <a:cubicBezTo>
                    <a:pt x="1408" y="1785"/>
                    <a:pt x="1408" y="1785"/>
                    <a:pt x="1408" y="1785"/>
                  </a:cubicBezTo>
                  <a:moveTo>
                    <a:pt x="1416" y="1777"/>
                  </a:moveTo>
                  <a:cubicBezTo>
                    <a:pt x="1412" y="1781"/>
                    <a:pt x="1412" y="1781"/>
                    <a:pt x="1412" y="1781"/>
                  </a:cubicBezTo>
                  <a:cubicBezTo>
                    <a:pt x="1412" y="1751"/>
                    <a:pt x="1412" y="1751"/>
                    <a:pt x="1412" y="1751"/>
                  </a:cubicBezTo>
                  <a:cubicBezTo>
                    <a:pt x="1416" y="1746"/>
                    <a:pt x="1416" y="1746"/>
                    <a:pt x="1416" y="1746"/>
                  </a:cubicBezTo>
                  <a:cubicBezTo>
                    <a:pt x="1416" y="1777"/>
                    <a:pt x="1416" y="1777"/>
                    <a:pt x="1416" y="1777"/>
                  </a:cubicBezTo>
                  <a:moveTo>
                    <a:pt x="1424" y="1769"/>
                  </a:moveTo>
                  <a:cubicBezTo>
                    <a:pt x="1420" y="1774"/>
                    <a:pt x="1420" y="1774"/>
                    <a:pt x="1420" y="1774"/>
                  </a:cubicBezTo>
                  <a:cubicBezTo>
                    <a:pt x="1420" y="1743"/>
                    <a:pt x="1420" y="1743"/>
                    <a:pt x="1420" y="1743"/>
                  </a:cubicBezTo>
                  <a:cubicBezTo>
                    <a:pt x="1424" y="1738"/>
                    <a:pt x="1424" y="1738"/>
                    <a:pt x="1424" y="1738"/>
                  </a:cubicBezTo>
                  <a:cubicBezTo>
                    <a:pt x="1424" y="1769"/>
                    <a:pt x="1424" y="1769"/>
                    <a:pt x="1424" y="1769"/>
                  </a:cubicBezTo>
                  <a:moveTo>
                    <a:pt x="1427" y="1766"/>
                  </a:moveTo>
                  <a:cubicBezTo>
                    <a:pt x="1427" y="1735"/>
                    <a:pt x="1427" y="1735"/>
                    <a:pt x="1427" y="1735"/>
                  </a:cubicBezTo>
                  <a:cubicBezTo>
                    <a:pt x="1432" y="1730"/>
                    <a:pt x="1432" y="1730"/>
                    <a:pt x="1432" y="1730"/>
                  </a:cubicBezTo>
                  <a:cubicBezTo>
                    <a:pt x="1432" y="1761"/>
                    <a:pt x="1432" y="1761"/>
                    <a:pt x="1432" y="1761"/>
                  </a:cubicBezTo>
                  <a:cubicBezTo>
                    <a:pt x="1427" y="1766"/>
                    <a:pt x="1427" y="1766"/>
                    <a:pt x="1427" y="1766"/>
                  </a:cubicBezTo>
                  <a:moveTo>
                    <a:pt x="1440" y="1753"/>
                  </a:moveTo>
                  <a:cubicBezTo>
                    <a:pt x="1435" y="1758"/>
                    <a:pt x="1435" y="1758"/>
                    <a:pt x="1435" y="1758"/>
                  </a:cubicBezTo>
                  <a:cubicBezTo>
                    <a:pt x="1435" y="1727"/>
                    <a:pt x="1435" y="1727"/>
                    <a:pt x="1435" y="1727"/>
                  </a:cubicBezTo>
                  <a:cubicBezTo>
                    <a:pt x="1440" y="1723"/>
                    <a:pt x="1440" y="1723"/>
                    <a:pt x="1440" y="1723"/>
                  </a:cubicBezTo>
                  <a:cubicBezTo>
                    <a:pt x="1440" y="1753"/>
                    <a:pt x="1440" y="1753"/>
                    <a:pt x="1440" y="1753"/>
                  </a:cubicBezTo>
                  <a:moveTo>
                    <a:pt x="1448" y="1745"/>
                  </a:moveTo>
                  <a:cubicBezTo>
                    <a:pt x="1443" y="1750"/>
                    <a:pt x="1443" y="1750"/>
                    <a:pt x="1443" y="1750"/>
                  </a:cubicBezTo>
                  <a:cubicBezTo>
                    <a:pt x="1443" y="1719"/>
                    <a:pt x="1443" y="1719"/>
                    <a:pt x="1443" y="1719"/>
                  </a:cubicBezTo>
                  <a:cubicBezTo>
                    <a:pt x="1448" y="1715"/>
                    <a:pt x="1448" y="1715"/>
                    <a:pt x="1448" y="1715"/>
                  </a:cubicBezTo>
                  <a:cubicBezTo>
                    <a:pt x="1448" y="1745"/>
                    <a:pt x="1448" y="1745"/>
                    <a:pt x="1448" y="1745"/>
                  </a:cubicBezTo>
                  <a:moveTo>
                    <a:pt x="1456" y="1738"/>
                  </a:moveTo>
                  <a:cubicBezTo>
                    <a:pt x="1451" y="1742"/>
                    <a:pt x="1451" y="1742"/>
                    <a:pt x="1451" y="1742"/>
                  </a:cubicBezTo>
                  <a:cubicBezTo>
                    <a:pt x="1451" y="1711"/>
                    <a:pt x="1451" y="1711"/>
                    <a:pt x="1451" y="1711"/>
                  </a:cubicBezTo>
                  <a:cubicBezTo>
                    <a:pt x="1456" y="1707"/>
                    <a:pt x="1456" y="1707"/>
                    <a:pt x="1456" y="1707"/>
                  </a:cubicBezTo>
                  <a:cubicBezTo>
                    <a:pt x="1456" y="1738"/>
                    <a:pt x="1456" y="1738"/>
                    <a:pt x="1456" y="1738"/>
                  </a:cubicBezTo>
                  <a:moveTo>
                    <a:pt x="1463" y="1730"/>
                  </a:moveTo>
                  <a:cubicBezTo>
                    <a:pt x="1459" y="1734"/>
                    <a:pt x="1459" y="1734"/>
                    <a:pt x="1459" y="1734"/>
                  </a:cubicBezTo>
                  <a:cubicBezTo>
                    <a:pt x="1459" y="1703"/>
                    <a:pt x="1459" y="1703"/>
                    <a:pt x="1459" y="1703"/>
                  </a:cubicBezTo>
                  <a:cubicBezTo>
                    <a:pt x="1463" y="1699"/>
                    <a:pt x="1463" y="1699"/>
                    <a:pt x="1463" y="1699"/>
                  </a:cubicBezTo>
                  <a:cubicBezTo>
                    <a:pt x="1463" y="1730"/>
                    <a:pt x="1463" y="1730"/>
                    <a:pt x="1463" y="1730"/>
                  </a:cubicBezTo>
                  <a:moveTo>
                    <a:pt x="1471" y="1722"/>
                  </a:moveTo>
                  <a:cubicBezTo>
                    <a:pt x="1467" y="1726"/>
                    <a:pt x="1467" y="1726"/>
                    <a:pt x="1467" y="1726"/>
                  </a:cubicBezTo>
                  <a:cubicBezTo>
                    <a:pt x="1467" y="1696"/>
                    <a:pt x="1467" y="1696"/>
                    <a:pt x="1467" y="1696"/>
                  </a:cubicBezTo>
                  <a:cubicBezTo>
                    <a:pt x="1471" y="1691"/>
                    <a:pt x="1471" y="1691"/>
                    <a:pt x="1471" y="1691"/>
                  </a:cubicBezTo>
                  <a:cubicBezTo>
                    <a:pt x="1471" y="1722"/>
                    <a:pt x="1471" y="1722"/>
                    <a:pt x="1471" y="1722"/>
                  </a:cubicBezTo>
                  <a:moveTo>
                    <a:pt x="1479" y="1714"/>
                  </a:moveTo>
                  <a:cubicBezTo>
                    <a:pt x="1475" y="1718"/>
                    <a:pt x="1475" y="1718"/>
                    <a:pt x="1475" y="1718"/>
                  </a:cubicBezTo>
                  <a:cubicBezTo>
                    <a:pt x="1475" y="1688"/>
                    <a:pt x="1475" y="1688"/>
                    <a:pt x="1475" y="1688"/>
                  </a:cubicBezTo>
                  <a:cubicBezTo>
                    <a:pt x="1479" y="1683"/>
                    <a:pt x="1479" y="1683"/>
                    <a:pt x="1479" y="1683"/>
                  </a:cubicBezTo>
                  <a:cubicBezTo>
                    <a:pt x="1479" y="1714"/>
                    <a:pt x="1479" y="1714"/>
                    <a:pt x="1479" y="1714"/>
                  </a:cubicBezTo>
                  <a:moveTo>
                    <a:pt x="1487" y="1706"/>
                  </a:moveTo>
                  <a:cubicBezTo>
                    <a:pt x="1482" y="1711"/>
                    <a:pt x="1482" y="1711"/>
                    <a:pt x="1482" y="1711"/>
                  </a:cubicBezTo>
                  <a:cubicBezTo>
                    <a:pt x="1483" y="1680"/>
                    <a:pt x="1483" y="1680"/>
                    <a:pt x="1483" y="1680"/>
                  </a:cubicBezTo>
                  <a:cubicBezTo>
                    <a:pt x="1487" y="1675"/>
                    <a:pt x="1487" y="1675"/>
                    <a:pt x="1487" y="1675"/>
                  </a:cubicBezTo>
                  <a:cubicBezTo>
                    <a:pt x="1487" y="1706"/>
                    <a:pt x="1487" y="1706"/>
                    <a:pt x="1487" y="1706"/>
                  </a:cubicBezTo>
                  <a:moveTo>
                    <a:pt x="1490" y="1703"/>
                  </a:moveTo>
                  <a:cubicBezTo>
                    <a:pt x="1490" y="1672"/>
                    <a:pt x="1490" y="1672"/>
                    <a:pt x="1490" y="1672"/>
                  </a:cubicBezTo>
                  <a:cubicBezTo>
                    <a:pt x="1495" y="1667"/>
                    <a:pt x="1495" y="1667"/>
                    <a:pt x="1495" y="1667"/>
                  </a:cubicBezTo>
                  <a:cubicBezTo>
                    <a:pt x="1495" y="1698"/>
                    <a:pt x="1495" y="1698"/>
                    <a:pt x="1495" y="1698"/>
                  </a:cubicBezTo>
                  <a:cubicBezTo>
                    <a:pt x="1490" y="1703"/>
                    <a:pt x="1490" y="1703"/>
                    <a:pt x="1490" y="1703"/>
                  </a:cubicBezTo>
                  <a:moveTo>
                    <a:pt x="1498" y="1695"/>
                  </a:moveTo>
                  <a:cubicBezTo>
                    <a:pt x="1498" y="1664"/>
                    <a:pt x="1498" y="1664"/>
                    <a:pt x="1498" y="1664"/>
                  </a:cubicBezTo>
                  <a:cubicBezTo>
                    <a:pt x="1503" y="1660"/>
                    <a:pt x="1503" y="1660"/>
                    <a:pt x="1503" y="1660"/>
                  </a:cubicBezTo>
                  <a:cubicBezTo>
                    <a:pt x="1503" y="1690"/>
                    <a:pt x="1503" y="1690"/>
                    <a:pt x="1503" y="1690"/>
                  </a:cubicBezTo>
                  <a:cubicBezTo>
                    <a:pt x="1498" y="1695"/>
                    <a:pt x="1498" y="1695"/>
                    <a:pt x="1498" y="1695"/>
                  </a:cubicBezTo>
                  <a:moveTo>
                    <a:pt x="1506" y="1687"/>
                  </a:moveTo>
                  <a:cubicBezTo>
                    <a:pt x="1506" y="1656"/>
                    <a:pt x="1506" y="1656"/>
                    <a:pt x="1506" y="1656"/>
                  </a:cubicBezTo>
                  <a:cubicBezTo>
                    <a:pt x="1511" y="1652"/>
                    <a:pt x="1511" y="1652"/>
                    <a:pt x="1511" y="1652"/>
                  </a:cubicBezTo>
                  <a:cubicBezTo>
                    <a:pt x="1511" y="1683"/>
                    <a:pt x="1511" y="1683"/>
                    <a:pt x="1511" y="1683"/>
                  </a:cubicBezTo>
                  <a:cubicBezTo>
                    <a:pt x="1506" y="1687"/>
                    <a:pt x="1506" y="1687"/>
                    <a:pt x="1506" y="1687"/>
                  </a:cubicBezTo>
                  <a:moveTo>
                    <a:pt x="1518" y="1675"/>
                  </a:moveTo>
                  <a:cubicBezTo>
                    <a:pt x="1514" y="1679"/>
                    <a:pt x="1514" y="1679"/>
                    <a:pt x="1514" y="1679"/>
                  </a:cubicBezTo>
                  <a:cubicBezTo>
                    <a:pt x="1514" y="1648"/>
                    <a:pt x="1514" y="1648"/>
                    <a:pt x="1514" y="1648"/>
                  </a:cubicBezTo>
                  <a:cubicBezTo>
                    <a:pt x="1518" y="1644"/>
                    <a:pt x="1518" y="1644"/>
                    <a:pt x="1518" y="1644"/>
                  </a:cubicBezTo>
                  <a:cubicBezTo>
                    <a:pt x="1518" y="1675"/>
                    <a:pt x="1518" y="1675"/>
                    <a:pt x="1518" y="1675"/>
                  </a:cubicBezTo>
                  <a:moveTo>
                    <a:pt x="1526" y="1667"/>
                  </a:moveTo>
                  <a:cubicBezTo>
                    <a:pt x="1522" y="1671"/>
                    <a:pt x="1522" y="1671"/>
                    <a:pt x="1522" y="1671"/>
                  </a:cubicBezTo>
                  <a:cubicBezTo>
                    <a:pt x="1522" y="1640"/>
                    <a:pt x="1522" y="1640"/>
                    <a:pt x="1522" y="1640"/>
                  </a:cubicBezTo>
                  <a:cubicBezTo>
                    <a:pt x="1526" y="1636"/>
                    <a:pt x="1526" y="1636"/>
                    <a:pt x="1526" y="1636"/>
                  </a:cubicBezTo>
                  <a:cubicBezTo>
                    <a:pt x="1526" y="1667"/>
                    <a:pt x="1526" y="1667"/>
                    <a:pt x="1526" y="1667"/>
                  </a:cubicBezTo>
                  <a:moveTo>
                    <a:pt x="1534" y="1659"/>
                  </a:moveTo>
                  <a:cubicBezTo>
                    <a:pt x="1530" y="1663"/>
                    <a:pt x="1530" y="1663"/>
                    <a:pt x="1530" y="1663"/>
                  </a:cubicBezTo>
                  <a:cubicBezTo>
                    <a:pt x="1530" y="1633"/>
                    <a:pt x="1530" y="1633"/>
                    <a:pt x="1530" y="1633"/>
                  </a:cubicBezTo>
                  <a:cubicBezTo>
                    <a:pt x="1534" y="1628"/>
                    <a:pt x="1534" y="1628"/>
                    <a:pt x="1534" y="1628"/>
                  </a:cubicBezTo>
                  <a:cubicBezTo>
                    <a:pt x="1534" y="1659"/>
                    <a:pt x="1534" y="1659"/>
                    <a:pt x="1534" y="1659"/>
                  </a:cubicBezTo>
                  <a:moveTo>
                    <a:pt x="1542" y="1651"/>
                  </a:moveTo>
                  <a:cubicBezTo>
                    <a:pt x="1538" y="1656"/>
                    <a:pt x="1538" y="1656"/>
                    <a:pt x="1538" y="1656"/>
                  </a:cubicBezTo>
                  <a:cubicBezTo>
                    <a:pt x="1538" y="1625"/>
                    <a:pt x="1538" y="1625"/>
                    <a:pt x="1538" y="1625"/>
                  </a:cubicBezTo>
                  <a:cubicBezTo>
                    <a:pt x="1542" y="1620"/>
                    <a:pt x="1542" y="1620"/>
                    <a:pt x="1542" y="1620"/>
                  </a:cubicBezTo>
                  <a:cubicBezTo>
                    <a:pt x="1542" y="1651"/>
                    <a:pt x="1542" y="1651"/>
                    <a:pt x="1542" y="1651"/>
                  </a:cubicBezTo>
                  <a:moveTo>
                    <a:pt x="1550" y="1643"/>
                  </a:moveTo>
                  <a:cubicBezTo>
                    <a:pt x="1545" y="1648"/>
                    <a:pt x="1545" y="1648"/>
                    <a:pt x="1545" y="1648"/>
                  </a:cubicBezTo>
                  <a:cubicBezTo>
                    <a:pt x="1545" y="1617"/>
                    <a:pt x="1545" y="1617"/>
                    <a:pt x="1545" y="1617"/>
                  </a:cubicBezTo>
                  <a:cubicBezTo>
                    <a:pt x="1550" y="1612"/>
                    <a:pt x="1550" y="1612"/>
                    <a:pt x="1550" y="1612"/>
                  </a:cubicBezTo>
                  <a:cubicBezTo>
                    <a:pt x="1550" y="1643"/>
                    <a:pt x="1550" y="1643"/>
                    <a:pt x="1550" y="1643"/>
                  </a:cubicBezTo>
                  <a:moveTo>
                    <a:pt x="1553" y="1640"/>
                  </a:moveTo>
                  <a:cubicBezTo>
                    <a:pt x="1553" y="1609"/>
                    <a:pt x="1553" y="1609"/>
                    <a:pt x="1553" y="1609"/>
                  </a:cubicBezTo>
                  <a:cubicBezTo>
                    <a:pt x="1558" y="1605"/>
                    <a:pt x="1558" y="1605"/>
                    <a:pt x="1558" y="1605"/>
                  </a:cubicBezTo>
                  <a:cubicBezTo>
                    <a:pt x="1558" y="1635"/>
                    <a:pt x="1558" y="1635"/>
                    <a:pt x="1558" y="1635"/>
                  </a:cubicBezTo>
                  <a:cubicBezTo>
                    <a:pt x="1553" y="1640"/>
                    <a:pt x="1553" y="1640"/>
                    <a:pt x="1553" y="1640"/>
                  </a:cubicBezTo>
                  <a:moveTo>
                    <a:pt x="1561" y="1632"/>
                  </a:moveTo>
                  <a:cubicBezTo>
                    <a:pt x="1561" y="1601"/>
                    <a:pt x="1561" y="1601"/>
                    <a:pt x="1561" y="1601"/>
                  </a:cubicBezTo>
                  <a:cubicBezTo>
                    <a:pt x="1566" y="1597"/>
                    <a:pt x="1566" y="1597"/>
                    <a:pt x="1566" y="1597"/>
                  </a:cubicBezTo>
                  <a:cubicBezTo>
                    <a:pt x="1566" y="1627"/>
                    <a:pt x="1566" y="1627"/>
                    <a:pt x="1566" y="1627"/>
                  </a:cubicBezTo>
                  <a:cubicBezTo>
                    <a:pt x="1561" y="1632"/>
                    <a:pt x="1561" y="1632"/>
                    <a:pt x="1561" y="1632"/>
                  </a:cubicBezTo>
                  <a:moveTo>
                    <a:pt x="1569" y="1624"/>
                  </a:moveTo>
                  <a:cubicBezTo>
                    <a:pt x="1569" y="1593"/>
                    <a:pt x="1569" y="1593"/>
                    <a:pt x="1569" y="1593"/>
                  </a:cubicBezTo>
                  <a:cubicBezTo>
                    <a:pt x="1573" y="1589"/>
                    <a:pt x="1573" y="1589"/>
                    <a:pt x="1573" y="1589"/>
                  </a:cubicBezTo>
                  <a:cubicBezTo>
                    <a:pt x="1573" y="1620"/>
                    <a:pt x="1573" y="1620"/>
                    <a:pt x="1573" y="1620"/>
                  </a:cubicBezTo>
                  <a:cubicBezTo>
                    <a:pt x="1569" y="1624"/>
                    <a:pt x="1569" y="1624"/>
                    <a:pt x="1569" y="1624"/>
                  </a:cubicBezTo>
                  <a:moveTo>
                    <a:pt x="1581" y="1612"/>
                  </a:moveTo>
                  <a:cubicBezTo>
                    <a:pt x="1577" y="1616"/>
                    <a:pt x="1577" y="1616"/>
                    <a:pt x="1577" y="1616"/>
                  </a:cubicBezTo>
                  <a:cubicBezTo>
                    <a:pt x="1577" y="1585"/>
                    <a:pt x="1577" y="1585"/>
                    <a:pt x="1577" y="1585"/>
                  </a:cubicBezTo>
                  <a:cubicBezTo>
                    <a:pt x="1581" y="1581"/>
                    <a:pt x="1581" y="1581"/>
                    <a:pt x="1581" y="1581"/>
                  </a:cubicBezTo>
                  <a:cubicBezTo>
                    <a:pt x="1581" y="1612"/>
                    <a:pt x="1581" y="1612"/>
                    <a:pt x="1581" y="1612"/>
                  </a:cubicBezTo>
                  <a:moveTo>
                    <a:pt x="1589" y="1604"/>
                  </a:moveTo>
                  <a:cubicBezTo>
                    <a:pt x="1585" y="1608"/>
                    <a:pt x="1585" y="1608"/>
                    <a:pt x="1585" y="1608"/>
                  </a:cubicBezTo>
                  <a:cubicBezTo>
                    <a:pt x="1585" y="1578"/>
                    <a:pt x="1585" y="1578"/>
                    <a:pt x="1585" y="1578"/>
                  </a:cubicBezTo>
                  <a:cubicBezTo>
                    <a:pt x="1589" y="1573"/>
                    <a:pt x="1589" y="1573"/>
                    <a:pt x="1589" y="1573"/>
                  </a:cubicBezTo>
                  <a:cubicBezTo>
                    <a:pt x="1589" y="1604"/>
                    <a:pt x="1589" y="1604"/>
                    <a:pt x="1589" y="1604"/>
                  </a:cubicBezTo>
                  <a:moveTo>
                    <a:pt x="1597" y="1596"/>
                  </a:moveTo>
                  <a:cubicBezTo>
                    <a:pt x="1593" y="1601"/>
                    <a:pt x="1593" y="1601"/>
                    <a:pt x="1593" y="1601"/>
                  </a:cubicBezTo>
                  <a:cubicBezTo>
                    <a:pt x="1593" y="1570"/>
                    <a:pt x="1593" y="1570"/>
                    <a:pt x="1593" y="1570"/>
                  </a:cubicBezTo>
                  <a:cubicBezTo>
                    <a:pt x="1597" y="1565"/>
                    <a:pt x="1597" y="1565"/>
                    <a:pt x="1597" y="1565"/>
                  </a:cubicBezTo>
                  <a:cubicBezTo>
                    <a:pt x="1597" y="1596"/>
                    <a:pt x="1597" y="1596"/>
                    <a:pt x="1597" y="1596"/>
                  </a:cubicBezTo>
                  <a:moveTo>
                    <a:pt x="1605" y="1588"/>
                  </a:moveTo>
                  <a:cubicBezTo>
                    <a:pt x="1600" y="1593"/>
                    <a:pt x="1600" y="1593"/>
                    <a:pt x="1600" y="1593"/>
                  </a:cubicBezTo>
                  <a:cubicBezTo>
                    <a:pt x="1600" y="1562"/>
                    <a:pt x="1600" y="1562"/>
                    <a:pt x="1600" y="1562"/>
                  </a:cubicBezTo>
                  <a:cubicBezTo>
                    <a:pt x="1605" y="1557"/>
                    <a:pt x="1605" y="1557"/>
                    <a:pt x="1605" y="1557"/>
                  </a:cubicBezTo>
                  <a:cubicBezTo>
                    <a:pt x="1605" y="1588"/>
                    <a:pt x="1605" y="1588"/>
                    <a:pt x="1605" y="1588"/>
                  </a:cubicBezTo>
                  <a:moveTo>
                    <a:pt x="1608" y="1585"/>
                  </a:moveTo>
                  <a:cubicBezTo>
                    <a:pt x="1608" y="1554"/>
                    <a:pt x="1608" y="1554"/>
                    <a:pt x="1608" y="1554"/>
                  </a:cubicBezTo>
                  <a:cubicBezTo>
                    <a:pt x="1613" y="1549"/>
                    <a:pt x="1613" y="1549"/>
                    <a:pt x="1613" y="1549"/>
                  </a:cubicBezTo>
                  <a:cubicBezTo>
                    <a:pt x="1613" y="1580"/>
                    <a:pt x="1613" y="1580"/>
                    <a:pt x="1613" y="1580"/>
                  </a:cubicBezTo>
                  <a:cubicBezTo>
                    <a:pt x="1608" y="1585"/>
                    <a:pt x="1608" y="1585"/>
                    <a:pt x="1608" y="1585"/>
                  </a:cubicBezTo>
                  <a:moveTo>
                    <a:pt x="2456" y="1946"/>
                  </a:moveTo>
                  <a:cubicBezTo>
                    <a:pt x="2457" y="1945"/>
                    <a:pt x="2457" y="1945"/>
                    <a:pt x="2457" y="1945"/>
                  </a:cubicBezTo>
                  <a:cubicBezTo>
                    <a:pt x="2460" y="1948"/>
                    <a:pt x="2460" y="1948"/>
                    <a:pt x="2460" y="1948"/>
                  </a:cubicBezTo>
                  <a:cubicBezTo>
                    <a:pt x="2460" y="1979"/>
                    <a:pt x="2460" y="1979"/>
                    <a:pt x="2460" y="1979"/>
                  </a:cubicBezTo>
                  <a:cubicBezTo>
                    <a:pt x="2456" y="1975"/>
                    <a:pt x="2456" y="1975"/>
                    <a:pt x="2456" y="1975"/>
                  </a:cubicBezTo>
                  <a:cubicBezTo>
                    <a:pt x="2456" y="1946"/>
                    <a:pt x="2456" y="1946"/>
                    <a:pt x="2456" y="1946"/>
                  </a:cubicBezTo>
                  <a:moveTo>
                    <a:pt x="2445" y="1963"/>
                  </a:moveTo>
                  <a:cubicBezTo>
                    <a:pt x="2442" y="1961"/>
                    <a:pt x="2442" y="1961"/>
                    <a:pt x="2442" y="1961"/>
                  </a:cubicBezTo>
                  <a:cubicBezTo>
                    <a:pt x="2445" y="1958"/>
                    <a:pt x="2445" y="1958"/>
                    <a:pt x="2445" y="1958"/>
                  </a:cubicBezTo>
                  <a:cubicBezTo>
                    <a:pt x="2445" y="1963"/>
                    <a:pt x="2445" y="1963"/>
                    <a:pt x="2445" y="1963"/>
                  </a:cubicBezTo>
                  <a:moveTo>
                    <a:pt x="2453" y="1941"/>
                  </a:moveTo>
                  <a:cubicBezTo>
                    <a:pt x="2453" y="1945"/>
                    <a:pt x="2453" y="1945"/>
                    <a:pt x="2453" y="1945"/>
                  </a:cubicBezTo>
                  <a:cubicBezTo>
                    <a:pt x="2448" y="1949"/>
                    <a:pt x="2448" y="1949"/>
                    <a:pt x="2448" y="1949"/>
                  </a:cubicBezTo>
                  <a:cubicBezTo>
                    <a:pt x="2448" y="1936"/>
                    <a:pt x="2448" y="1936"/>
                    <a:pt x="2448" y="1936"/>
                  </a:cubicBezTo>
                  <a:cubicBezTo>
                    <a:pt x="2453" y="1941"/>
                    <a:pt x="2453" y="1941"/>
                    <a:pt x="2453" y="1941"/>
                  </a:cubicBezTo>
                  <a:moveTo>
                    <a:pt x="2448" y="1954"/>
                  </a:moveTo>
                  <a:cubicBezTo>
                    <a:pt x="2453" y="1950"/>
                    <a:pt x="2453" y="1950"/>
                    <a:pt x="2453" y="1950"/>
                  </a:cubicBezTo>
                  <a:cubicBezTo>
                    <a:pt x="2453" y="1971"/>
                    <a:pt x="2453" y="1971"/>
                    <a:pt x="2453" y="1971"/>
                  </a:cubicBezTo>
                  <a:cubicBezTo>
                    <a:pt x="2448" y="1967"/>
                    <a:pt x="2448" y="1967"/>
                    <a:pt x="2448" y="1967"/>
                  </a:cubicBezTo>
                  <a:cubicBezTo>
                    <a:pt x="2448" y="1954"/>
                    <a:pt x="2448" y="1954"/>
                    <a:pt x="2448" y="1954"/>
                  </a:cubicBezTo>
                  <a:moveTo>
                    <a:pt x="2440" y="1928"/>
                  </a:moveTo>
                  <a:cubicBezTo>
                    <a:pt x="2445" y="1933"/>
                    <a:pt x="2445" y="1933"/>
                    <a:pt x="2445" y="1933"/>
                  </a:cubicBezTo>
                  <a:cubicBezTo>
                    <a:pt x="2445" y="1953"/>
                    <a:pt x="2445" y="1953"/>
                    <a:pt x="2445" y="1953"/>
                  </a:cubicBezTo>
                  <a:cubicBezTo>
                    <a:pt x="2440" y="1957"/>
                    <a:pt x="2440" y="1957"/>
                    <a:pt x="2440" y="1957"/>
                  </a:cubicBezTo>
                  <a:cubicBezTo>
                    <a:pt x="2440" y="1928"/>
                    <a:pt x="2440" y="1928"/>
                    <a:pt x="2440" y="1928"/>
                  </a:cubicBezTo>
                  <a:moveTo>
                    <a:pt x="2432" y="1920"/>
                  </a:moveTo>
                  <a:cubicBezTo>
                    <a:pt x="2437" y="1925"/>
                    <a:pt x="2437" y="1925"/>
                    <a:pt x="2437" y="1925"/>
                  </a:cubicBezTo>
                  <a:cubicBezTo>
                    <a:pt x="2437" y="1956"/>
                    <a:pt x="2437" y="1956"/>
                    <a:pt x="2437" y="1956"/>
                  </a:cubicBezTo>
                  <a:cubicBezTo>
                    <a:pt x="2432" y="1951"/>
                    <a:pt x="2432" y="1951"/>
                    <a:pt x="2432" y="1951"/>
                  </a:cubicBezTo>
                  <a:cubicBezTo>
                    <a:pt x="2432" y="1920"/>
                    <a:pt x="2432" y="1920"/>
                    <a:pt x="2432" y="1920"/>
                  </a:cubicBezTo>
                  <a:moveTo>
                    <a:pt x="2424" y="1912"/>
                  </a:moveTo>
                  <a:cubicBezTo>
                    <a:pt x="2429" y="1917"/>
                    <a:pt x="2429" y="1917"/>
                    <a:pt x="2429" y="1917"/>
                  </a:cubicBezTo>
                  <a:cubicBezTo>
                    <a:pt x="2429" y="1948"/>
                    <a:pt x="2429" y="1948"/>
                    <a:pt x="2429" y="1948"/>
                  </a:cubicBezTo>
                  <a:cubicBezTo>
                    <a:pt x="2424" y="1943"/>
                    <a:pt x="2424" y="1943"/>
                    <a:pt x="2424" y="1943"/>
                  </a:cubicBezTo>
                  <a:cubicBezTo>
                    <a:pt x="2424" y="1912"/>
                    <a:pt x="2424" y="1912"/>
                    <a:pt x="2424" y="1912"/>
                  </a:cubicBezTo>
                  <a:moveTo>
                    <a:pt x="2417" y="1905"/>
                  </a:moveTo>
                  <a:cubicBezTo>
                    <a:pt x="2421" y="1909"/>
                    <a:pt x="2421" y="1909"/>
                    <a:pt x="2421" y="1909"/>
                  </a:cubicBezTo>
                  <a:cubicBezTo>
                    <a:pt x="2421" y="1940"/>
                    <a:pt x="2421" y="1940"/>
                    <a:pt x="2421" y="1940"/>
                  </a:cubicBezTo>
                  <a:cubicBezTo>
                    <a:pt x="2417" y="1935"/>
                    <a:pt x="2417" y="1935"/>
                    <a:pt x="2417" y="1935"/>
                  </a:cubicBezTo>
                  <a:cubicBezTo>
                    <a:pt x="2417" y="1905"/>
                    <a:pt x="2417" y="1905"/>
                    <a:pt x="2417" y="1905"/>
                  </a:cubicBezTo>
                  <a:moveTo>
                    <a:pt x="2409" y="1897"/>
                  </a:moveTo>
                  <a:cubicBezTo>
                    <a:pt x="2413" y="1901"/>
                    <a:pt x="2413" y="1901"/>
                    <a:pt x="2413" y="1901"/>
                  </a:cubicBezTo>
                  <a:cubicBezTo>
                    <a:pt x="2413" y="1932"/>
                    <a:pt x="2413" y="1932"/>
                    <a:pt x="2413" y="1932"/>
                  </a:cubicBezTo>
                  <a:cubicBezTo>
                    <a:pt x="2409" y="1928"/>
                    <a:pt x="2409" y="1928"/>
                    <a:pt x="2409" y="1928"/>
                  </a:cubicBezTo>
                  <a:cubicBezTo>
                    <a:pt x="2409" y="1897"/>
                    <a:pt x="2409" y="1897"/>
                    <a:pt x="2409" y="1897"/>
                  </a:cubicBezTo>
                  <a:moveTo>
                    <a:pt x="1928" y="1225"/>
                  </a:moveTo>
                  <a:cubicBezTo>
                    <a:pt x="1927" y="1224"/>
                    <a:pt x="1927" y="1223"/>
                    <a:pt x="1928" y="1222"/>
                  </a:cubicBezTo>
                  <a:cubicBezTo>
                    <a:pt x="1929" y="1224"/>
                    <a:pt x="1929" y="1224"/>
                    <a:pt x="1929" y="1224"/>
                  </a:cubicBezTo>
                  <a:cubicBezTo>
                    <a:pt x="1928" y="1225"/>
                    <a:pt x="1928" y="1225"/>
                    <a:pt x="1928" y="1225"/>
                  </a:cubicBezTo>
                  <a:moveTo>
                    <a:pt x="1930" y="1228"/>
                  </a:moveTo>
                  <a:cubicBezTo>
                    <a:pt x="1932" y="1226"/>
                    <a:pt x="1932" y="1226"/>
                    <a:pt x="1932" y="1226"/>
                  </a:cubicBezTo>
                  <a:cubicBezTo>
                    <a:pt x="1933" y="1228"/>
                    <a:pt x="1933" y="1228"/>
                    <a:pt x="1933" y="1228"/>
                  </a:cubicBezTo>
                  <a:cubicBezTo>
                    <a:pt x="1932" y="1228"/>
                    <a:pt x="1931" y="1228"/>
                    <a:pt x="1930" y="1228"/>
                  </a:cubicBezTo>
                  <a:moveTo>
                    <a:pt x="1932" y="1221"/>
                  </a:moveTo>
                  <a:cubicBezTo>
                    <a:pt x="1930" y="1220"/>
                    <a:pt x="1930" y="1220"/>
                    <a:pt x="1930" y="1220"/>
                  </a:cubicBezTo>
                  <a:cubicBezTo>
                    <a:pt x="1931" y="1219"/>
                    <a:pt x="1932" y="1219"/>
                    <a:pt x="1933" y="1220"/>
                  </a:cubicBezTo>
                  <a:cubicBezTo>
                    <a:pt x="1932" y="1221"/>
                    <a:pt x="1932" y="1221"/>
                    <a:pt x="1932" y="1221"/>
                  </a:cubicBezTo>
                  <a:moveTo>
                    <a:pt x="1936" y="1225"/>
                  </a:moveTo>
                  <a:cubicBezTo>
                    <a:pt x="1934" y="1224"/>
                    <a:pt x="1934" y="1224"/>
                    <a:pt x="1934" y="1224"/>
                  </a:cubicBezTo>
                  <a:cubicBezTo>
                    <a:pt x="1936" y="1222"/>
                    <a:pt x="1936" y="1222"/>
                    <a:pt x="1936" y="1222"/>
                  </a:cubicBezTo>
                  <a:cubicBezTo>
                    <a:pt x="1936" y="1223"/>
                    <a:pt x="1936" y="1224"/>
                    <a:pt x="1936" y="1225"/>
                  </a:cubicBezTo>
                  <a:moveTo>
                    <a:pt x="2929" y="1800"/>
                  </a:moveTo>
                  <a:cubicBezTo>
                    <a:pt x="2929" y="1801"/>
                    <a:pt x="2929" y="1801"/>
                    <a:pt x="2929" y="1801"/>
                  </a:cubicBezTo>
                  <a:cubicBezTo>
                    <a:pt x="2929" y="1801"/>
                    <a:pt x="2929" y="1801"/>
                    <a:pt x="2929" y="1801"/>
                  </a:cubicBezTo>
                  <a:cubicBezTo>
                    <a:pt x="2929" y="1800"/>
                    <a:pt x="2929" y="1800"/>
                    <a:pt x="2929" y="1800"/>
                  </a:cubicBezTo>
                  <a:moveTo>
                    <a:pt x="2921" y="1794"/>
                  </a:moveTo>
                  <a:cubicBezTo>
                    <a:pt x="2923" y="1795"/>
                    <a:pt x="2924" y="1796"/>
                    <a:pt x="2926" y="1798"/>
                  </a:cubicBezTo>
                  <a:cubicBezTo>
                    <a:pt x="2926" y="1805"/>
                    <a:pt x="2926" y="1805"/>
                    <a:pt x="2926" y="1805"/>
                  </a:cubicBezTo>
                  <a:cubicBezTo>
                    <a:pt x="2921" y="1810"/>
                    <a:pt x="2921" y="1810"/>
                    <a:pt x="2921" y="1810"/>
                  </a:cubicBezTo>
                  <a:cubicBezTo>
                    <a:pt x="2921" y="1794"/>
                    <a:pt x="2921" y="1794"/>
                    <a:pt x="2921" y="1794"/>
                  </a:cubicBezTo>
                  <a:moveTo>
                    <a:pt x="2913" y="1787"/>
                  </a:moveTo>
                  <a:cubicBezTo>
                    <a:pt x="2915" y="1788"/>
                    <a:pt x="2916" y="1789"/>
                    <a:pt x="2918" y="1791"/>
                  </a:cubicBezTo>
                  <a:cubicBezTo>
                    <a:pt x="2918" y="1814"/>
                    <a:pt x="2918" y="1814"/>
                    <a:pt x="2918" y="1814"/>
                  </a:cubicBezTo>
                  <a:cubicBezTo>
                    <a:pt x="2915" y="1817"/>
                    <a:pt x="2915" y="1817"/>
                    <a:pt x="2915" y="1817"/>
                  </a:cubicBezTo>
                  <a:cubicBezTo>
                    <a:pt x="2914" y="1817"/>
                    <a:pt x="2914" y="1816"/>
                    <a:pt x="2913" y="1816"/>
                  </a:cubicBezTo>
                  <a:cubicBezTo>
                    <a:pt x="2913" y="1787"/>
                    <a:pt x="2913" y="1787"/>
                    <a:pt x="2913" y="1787"/>
                  </a:cubicBezTo>
                  <a:moveTo>
                    <a:pt x="2906" y="1780"/>
                  </a:moveTo>
                  <a:cubicBezTo>
                    <a:pt x="2907" y="1781"/>
                    <a:pt x="2909" y="1783"/>
                    <a:pt x="2910" y="1784"/>
                  </a:cubicBezTo>
                  <a:cubicBezTo>
                    <a:pt x="2910" y="1813"/>
                    <a:pt x="2910" y="1813"/>
                    <a:pt x="2910" y="1813"/>
                  </a:cubicBezTo>
                  <a:cubicBezTo>
                    <a:pt x="2909" y="1811"/>
                    <a:pt x="2907" y="1810"/>
                    <a:pt x="2906" y="1809"/>
                  </a:cubicBezTo>
                  <a:cubicBezTo>
                    <a:pt x="2906" y="1780"/>
                    <a:pt x="2906" y="1780"/>
                    <a:pt x="2906" y="1780"/>
                  </a:cubicBezTo>
                  <a:moveTo>
                    <a:pt x="2898" y="1773"/>
                  </a:moveTo>
                  <a:cubicBezTo>
                    <a:pt x="2899" y="1774"/>
                    <a:pt x="2901" y="1776"/>
                    <a:pt x="2902" y="1777"/>
                  </a:cubicBezTo>
                  <a:cubicBezTo>
                    <a:pt x="2902" y="1806"/>
                    <a:pt x="2902" y="1806"/>
                    <a:pt x="2902" y="1806"/>
                  </a:cubicBezTo>
                  <a:cubicBezTo>
                    <a:pt x="2901" y="1805"/>
                    <a:pt x="2899" y="1803"/>
                    <a:pt x="2898" y="1802"/>
                  </a:cubicBezTo>
                  <a:cubicBezTo>
                    <a:pt x="2898" y="1773"/>
                    <a:pt x="2898" y="1773"/>
                    <a:pt x="2898" y="1773"/>
                  </a:cubicBezTo>
                  <a:moveTo>
                    <a:pt x="2890" y="1766"/>
                  </a:moveTo>
                  <a:cubicBezTo>
                    <a:pt x="2891" y="1768"/>
                    <a:pt x="2893" y="1769"/>
                    <a:pt x="2894" y="1770"/>
                  </a:cubicBezTo>
                  <a:cubicBezTo>
                    <a:pt x="2894" y="1799"/>
                    <a:pt x="2894" y="1799"/>
                    <a:pt x="2894" y="1799"/>
                  </a:cubicBezTo>
                  <a:cubicBezTo>
                    <a:pt x="2893" y="1798"/>
                    <a:pt x="2891" y="1796"/>
                    <a:pt x="2890" y="1795"/>
                  </a:cubicBezTo>
                  <a:cubicBezTo>
                    <a:pt x="2890" y="1766"/>
                    <a:pt x="2890" y="1766"/>
                    <a:pt x="2890" y="1766"/>
                  </a:cubicBezTo>
                  <a:moveTo>
                    <a:pt x="2882" y="1759"/>
                  </a:moveTo>
                  <a:cubicBezTo>
                    <a:pt x="2883" y="1761"/>
                    <a:pt x="2885" y="1762"/>
                    <a:pt x="2886" y="1763"/>
                  </a:cubicBezTo>
                  <a:cubicBezTo>
                    <a:pt x="2886" y="1792"/>
                    <a:pt x="2886" y="1792"/>
                    <a:pt x="2886" y="1792"/>
                  </a:cubicBezTo>
                  <a:cubicBezTo>
                    <a:pt x="2885" y="1791"/>
                    <a:pt x="2883" y="1790"/>
                    <a:pt x="2882" y="1788"/>
                  </a:cubicBezTo>
                  <a:cubicBezTo>
                    <a:pt x="2882" y="1759"/>
                    <a:pt x="2882" y="1759"/>
                    <a:pt x="2882" y="1759"/>
                  </a:cubicBezTo>
                  <a:moveTo>
                    <a:pt x="2874" y="1753"/>
                  </a:moveTo>
                  <a:cubicBezTo>
                    <a:pt x="2876" y="1754"/>
                    <a:pt x="2877" y="1755"/>
                    <a:pt x="2879" y="1756"/>
                  </a:cubicBezTo>
                  <a:cubicBezTo>
                    <a:pt x="2879" y="1785"/>
                    <a:pt x="2879" y="1785"/>
                    <a:pt x="2879" y="1785"/>
                  </a:cubicBezTo>
                  <a:cubicBezTo>
                    <a:pt x="2877" y="1784"/>
                    <a:pt x="2876" y="1783"/>
                    <a:pt x="2874" y="1781"/>
                  </a:cubicBezTo>
                  <a:cubicBezTo>
                    <a:pt x="2874" y="1753"/>
                    <a:pt x="2874" y="1753"/>
                    <a:pt x="2874" y="1753"/>
                  </a:cubicBezTo>
                  <a:moveTo>
                    <a:pt x="2866" y="1746"/>
                  </a:moveTo>
                  <a:cubicBezTo>
                    <a:pt x="2868" y="1747"/>
                    <a:pt x="2869" y="1748"/>
                    <a:pt x="2871" y="1750"/>
                  </a:cubicBezTo>
                  <a:cubicBezTo>
                    <a:pt x="2871" y="1779"/>
                    <a:pt x="2871" y="1779"/>
                    <a:pt x="2871" y="1779"/>
                  </a:cubicBezTo>
                  <a:cubicBezTo>
                    <a:pt x="2869" y="1777"/>
                    <a:pt x="2868" y="1776"/>
                    <a:pt x="2866" y="1775"/>
                  </a:cubicBezTo>
                  <a:cubicBezTo>
                    <a:pt x="2866" y="1746"/>
                    <a:pt x="2866" y="1746"/>
                    <a:pt x="2866" y="1746"/>
                  </a:cubicBezTo>
                  <a:moveTo>
                    <a:pt x="2858" y="1739"/>
                  </a:moveTo>
                  <a:cubicBezTo>
                    <a:pt x="2860" y="1740"/>
                    <a:pt x="2861" y="1742"/>
                    <a:pt x="2863" y="1743"/>
                  </a:cubicBezTo>
                  <a:cubicBezTo>
                    <a:pt x="2863" y="1772"/>
                    <a:pt x="2863" y="1772"/>
                    <a:pt x="2863" y="1772"/>
                  </a:cubicBezTo>
                  <a:cubicBezTo>
                    <a:pt x="2861" y="1770"/>
                    <a:pt x="2860" y="1769"/>
                    <a:pt x="2858" y="1768"/>
                  </a:cubicBezTo>
                  <a:cubicBezTo>
                    <a:pt x="2858" y="1739"/>
                    <a:pt x="2858" y="1739"/>
                    <a:pt x="2858" y="1739"/>
                  </a:cubicBezTo>
                  <a:moveTo>
                    <a:pt x="2851" y="1732"/>
                  </a:moveTo>
                  <a:cubicBezTo>
                    <a:pt x="2852" y="1734"/>
                    <a:pt x="2853" y="1735"/>
                    <a:pt x="2855" y="1736"/>
                  </a:cubicBezTo>
                  <a:cubicBezTo>
                    <a:pt x="2855" y="1765"/>
                    <a:pt x="2855" y="1765"/>
                    <a:pt x="2855" y="1765"/>
                  </a:cubicBezTo>
                  <a:cubicBezTo>
                    <a:pt x="2854" y="1764"/>
                    <a:pt x="2852" y="1762"/>
                    <a:pt x="2851" y="1761"/>
                  </a:cubicBezTo>
                  <a:cubicBezTo>
                    <a:pt x="2851" y="1732"/>
                    <a:pt x="2851" y="1732"/>
                    <a:pt x="2851" y="1732"/>
                  </a:cubicBezTo>
                  <a:moveTo>
                    <a:pt x="2843" y="1726"/>
                  </a:moveTo>
                  <a:cubicBezTo>
                    <a:pt x="2844" y="1727"/>
                    <a:pt x="2846" y="1728"/>
                    <a:pt x="2847" y="1729"/>
                  </a:cubicBezTo>
                  <a:cubicBezTo>
                    <a:pt x="2847" y="1758"/>
                    <a:pt x="2847" y="1758"/>
                    <a:pt x="2847" y="1758"/>
                  </a:cubicBezTo>
                  <a:cubicBezTo>
                    <a:pt x="2846" y="1757"/>
                    <a:pt x="2844" y="1755"/>
                    <a:pt x="2843" y="1754"/>
                  </a:cubicBezTo>
                  <a:cubicBezTo>
                    <a:pt x="2843" y="1726"/>
                    <a:pt x="2843" y="1726"/>
                    <a:pt x="2843" y="1726"/>
                  </a:cubicBezTo>
                  <a:moveTo>
                    <a:pt x="2835" y="1719"/>
                  </a:moveTo>
                  <a:cubicBezTo>
                    <a:pt x="2836" y="1720"/>
                    <a:pt x="2838" y="1721"/>
                    <a:pt x="2839" y="1723"/>
                  </a:cubicBezTo>
                  <a:cubicBezTo>
                    <a:pt x="2839" y="1751"/>
                    <a:pt x="2839" y="1751"/>
                    <a:pt x="2839" y="1751"/>
                  </a:cubicBezTo>
                  <a:cubicBezTo>
                    <a:pt x="2838" y="1750"/>
                    <a:pt x="2836" y="1749"/>
                    <a:pt x="2835" y="1747"/>
                  </a:cubicBezTo>
                  <a:cubicBezTo>
                    <a:pt x="2835" y="1719"/>
                    <a:pt x="2835" y="1719"/>
                    <a:pt x="2835" y="1719"/>
                  </a:cubicBezTo>
                  <a:moveTo>
                    <a:pt x="2827" y="1712"/>
                  </a:moveTo>
                  <a:cubicBezTo>
                    <a:pt x="2828" y="1713"/>
                    <a:pt x="2830" y="1715"/>
                    <a:pt x="2831" y="1716"/>
                  </a:cubicBezTo>
                  <a:cubicBezTo>
                    <a:pt x="2831" y="1745"/>
                    <a:pt x="2831" y="1745"/>
                    <a:pt x="2831" y="1745"/>
                  </a:cubicBezTo>
                  <a:cubicBezTo>
                    <a:pt x="2830" y="1743"/>
                    <a:pt x="2828" y="1742"/>
                    <a:pt x="2827" y="1741"/>
                  </a:cubicBezTo>
                  <a:cubicBezTo>
                    <a:pt x="2827" y="1712"/>
                    <a:pt x="2827" y="1712"/>
                    <a:pt x="2827" y="1712"/>
                  </a:cubicBezTo>
                  <a:moveTo>
                    <a:pt x="2819" y="1705"/>
                  </a:moveTo>
                  <a:cubicBezTo>
                    <a:pt x="2821" y="1707"/>
                    <a:pt x="2822" y="1708"/>
                    <a:pt x="2824" y="1709"/>
                  </a:cubicBezTo>
                  <a:cubicBezTo>
                    <a:pt x="2824" y="1738"/>
                    <a:pt x="2824" y="1738"/>
                    <a:pt x="2824" y="1738"/>
                  </a:cubicBezTo>
                  <a:cubicBezTo>
                    <a:pt x="2822" y="1737"/>
                    <a:pt x="2821" y="1735"/>
                    <a:pt x="2819" y="1734"/>
                  </a:cubicBezTo>
                  <a:cubicBezTo>
                    <a:pt x="2819" y="1705"/>
                    <a:pt x="2819" y="1705"/>
                    <a:pt x="2819" y="1705"/>
                  </a:cubicBezTo>
                  <a:moveTo>
                    <a:pt x="2811" y="1699"/>
                  </a:moveTo>
                  <a:cubicBezTo>
                    <a:pt x="2813" y="1700"/>
                    <a:pt x="2814" y="1701"/>
                    <a:pt x="2816" y="1703"/>
                  </a:cubicBezTo>
                  <a:cubicBezTo>
                    <a:pt x="2816" y="1731"/>
                    <a:pt x="2816" y="1731"/>
                    <a:pt x="2816" y="1731"/>
                  </a:cubicBezTo>
                  <a:cubicBezTo>
                    <a:pt x="2814" y="1730"/>
                    <a:pt x="2813" y="1729"/>
                    <a:pt x="2811" y="1727"/>
                  </a:cubicBezTo>
                  <a:cubicBezTo>
                    <a:pt x="2811" y="1699"/>
                    <a:pt x="2811" y="1699"/>
                    <a:pt x="2811" y="1699"/>
                  </a:cubicBezTo>
                  <a:moveTo>
                    <a:pt x="2803" y="1692"/>
                  </a:moveTo>
                  <a:cubicBezTo>
                    <a:pt x="2805" y="1693"/>
                    <a:pt x="2806" y="1695"/>
                    <a:pt x="2808" y="1696"/>
                  </a:cubicBezTo>
                  <a:cubicBezTo>
                    <a:pt x="2808" y="1725"/>
                    <a:pt x="2808" y="1725"/>
                    <a:pt x="2808" y="1725"/>
                  </a:cubicBezTo>
                  <a:cubicBezTo>
                    <a:pt x="2806" y="1723"/>
                    <a:pt x="2805" y="1722"/>
                    <a:pt x="2803" y="1721"/>
                  </a:cubicBezTo>
                  <a:cubicBezTo>
                    <a:pt x="2803" y="1692"/>
                    <a:pt x="2803" y="1692"/>
                    <a:pt x="2803" y="1692"/>
                  </a:cubicBezTo>
                  <a:moveTo>
                    <a:pt x="2800" y="1689"/>
                  </a:moveTo>
                  <a:cubicBezTo>
                    <a:pt x="2800" y="1718"/>
                    <a:pt x="2800" y="1718"/>
                    <a:pt x="2800" y="1718"/>
                  </a:cubicBezTo>
                  <a:cubicBezTo>
                    <a:pt x="2799" y="1717"/>
                    <a:pt x="2797" y="1715"/>
                    <a:pt x="2795" y="1714"/>
                  </a:cubicBezTo>
                  <a:cubicBezTo>
                    <a:pt x="2795" y="1689"/>
                    <a:pt x="2795" y="1689"/>
                    <a:pt x="2795" y="1689"/>
                  </a:cubicBezTo>
                  <a:cubicBezTo>
                    <a:pt x="2797" y="1687"/>
                    <a:pt x="2797" y="1687"/>
                    <a:pt x="2797" y="1687"/>
                  </a:cubicBezTo>
                  <a:cubicBezTo>
                    <a:pt x="2798" y="1688"/>
                    <a:pt x="2799" y="1688"/>
                    <a:pt x="2800" y="1689"/>
                  </a:cubicBezTo>
                  <a:moveTo>
                    <a:pt x="2755" y="1647"/>
                  </a:moveTo>
                  <a:cubicBezTo>
                    <a:pt x="2761" y="1652"/>
                    <a:pt x="2767" y="1657"/>
                    <a:pt x="2773" y="1662"/>
                  </a:cubicBezTo>
                  <a:cubicBezTo>
                    <a:pt x="2733" y="1707"/>
                    <a:pt x="2733" y="1707"/>
                    <a:pt x="2733" y="1707"/>
                  </a:cubicBezTo>
                  <a:cubicBezTo>
                    <a:pt x="2733" y="1707"/>
                    <a:pt x="2733" y="1707"/>
                    <a:pt x="2733" y="1707"/>
                  </a:cubicBezTo>
                  <a:cubicBezTo>
                    <a:pt x="2724" y="1699"/>
                    <a:pt x="2724" y="1699"/>
                    <a:pt x="2724" y="1699"/>
                  </a:cubicBezTo>
                  <a:cubicBezTo>
                    <a:pt x="2724" y="1699"/>
                    <a:pt x="2724" y="1699"/>
                    <a:pt x="2724" y="1699"/>
                  </a:cubicBezTo>
                  <a:cubicBezTo>
                    <a:pt x="2720" y="1696"/>
                    <a:pt x="2716" y="1693"/>
                    <a:pt x="2713" y="1690"/>
                  </a:cubicBezTo>
                  <a:cubicBezTo>
                    <a:pt x="2755" y="1647"/>
                    <a:pt x="2755" y="1647"/>
                    <a:pt x="2755" y="1647"/>
                  </a:cubicBezTo>
                  <a:moveTo>
                    <a:pt x="1497" y="772"/>
                  </a:moveTo>
                  <a:cubicBezTo>
                    <a:pt x="1939" y="1026"/>
                    <a:pt x="2360" y="1319"/>
                    <a:pt x="2752" y="1645"/>
                  </a:cubicBezTo>
                  <a:cubicBezTo>
                    <a:pt x="2710" y="1687"/>
                    <a:pt x="2710" y="1687"/>
                    <a:pt x="2710" y="1687"/>
                  </a:cubicBezTo>
                  <a:cubicBezTo>
                    <a:pt x="2646" y="1634"/>
                    <a:pt x="2581" y="1582"/>
                    <a:pt x="2516" y="1531"/>
                  </a:cubicBezTo>
                  <a:cubicBezTo>
                    <a:pt x="2515" y="1530"/>
                    <a:pt x="2515" y="1530"/>
                    <a:pt x="2515" y="1530"/>
                  </a:cubicBezTo>
                  <a:cubicBezTo>
                    <a:pt x="2515" y="1529"/>
                    <a:pt x="2514" y="1529"/>
                    <a:pt x="2514" y="1529"/>
                  </a:cubicBezTo>
                  <a:cubicBezTo>
                    <a:pt x="2486" y="1507"/>
                    <a:pt x="2457" y="1485"/>
                    <a:pt x="2429" y="1463"/>
                  </a:cubicBezTo>
                  <a:cubicBezTo>
                    <a:pt x="2429" y="1463"/>
                    <a:pt x="2429" y="1463"/>
                    <a:pt x="2429" y="1463"/>
                  </a:cubicBezTo>
                  <a:cubicBezTo>
                    <a:pt x="2416" y="1454"/>
                    <a:pt x="2416" y="1454"/>
                    <a:pt x="2416" y="1454"/>
                  </a:cubicBezTo>
                  <a:cubicBezTo>
                    <a:pt x="2416" y="1454"/>
                    <a:pt x="2416" y="1454"/>
                    <a:pt x="2416" y="1454"/>
                  </a:cubicBezTo>
                  <a:cubicBezTo>
                    <a:pt x="2316" y="1378"/>
                    <a:pt x="2215" y="1304"/>
                    <a:pt x="2112" y="1232"/>
                  </a:cubicBezTo>
                  <a:cubicBezTo>
                    <a:pt x="2112" y="1232"/>
                    <a:pt x="2112" y="1232"/>
                    <a:pt x="2112" y="1232"/>
                  </a:cubicBezTo>
                  <a:cubicBezTo>
                    <a:pt x="2099" y="1223"/>
                    <a:pt x="2099" y="1223"/>
                    <a:pt x="2099" y="1223"/>
                  </a:cubicBezTo>
                  <a:cubicBezTo>
                    <a:pt x="2099" y="1223"/>
                    <a:pt x="2099" y="1223"/>
                    <a:pt x="2099" y="1223"/>
                  </a:cubicBezTo>
                  <a:cubicBezTo>
                    <a:pt x="1997" y="1152"/>
                    <a:pt x="1893" y="1083"/>
                    <a:pt x="1787" y="1016"/>
                  </a:cubicBezTo>
                  <a:cubicBezTo>
                    <a:pt x="1787" y="1016"/>
                    <a:pt x="1787" y="1016"/>
                    <a:pt x="1787" y="1016"/>
                  </a:cubicBezTo>
                  <a:cubicBezTo>
                    <a:pt x="1787" y="1016"/>
                    <a:pt x="1787" y="1016"/>
                    <a:pt x="1787" y="1016"/>
                  </a:cubicBezTo>
                  <a:cubicBezTo>
                    <a:pt x="1774" y="1008"/>
                    <a:pt x="1774" y="1008"/>
                    <a:pt x="1774" y="1008"/>
                  </a:cubicBezTo>
                  <a:cubicBezTo>
                    <a:pt x="1774" y="1008"/>
                    <a:pt x="1774" y="1008"/>
                    <a:pt x="1774" y="1008"/>
                  </a:cubicBezTo>
                  <a:cubicBezTo>
                    <a:pt x="1674" y="945"/>
                    <a:pt x="1574" y="885"/>
                    <a:pt x="1473" y="826"/>
                  </a:cubicBezTo>
                  <a:cubicBezTo>
                    <a:pt x="1473" y="826"/>
                    <a:pt x="1473" y="826"/>
                    <a:pt x="1473" y="826"/>
                  </a:cubicBezTo>
                  <a:cubicBezTo>
                    <a:pt x="1459" y="818"/>
                    <a:pt x="1459" y="818"/>
                    <a:pt x="1459" y="818"/>
                  </a:cubicBezTo>
                  <a:cubicBezTo>
                    <a:pt x="1459" y="818"/>
                    <a:pt x="1459" y="818"/>
                    <a:pt x="1459" y="818"/>
                  </a:cubicBezTo>
                  <a:cubicBezTo>
                    <a:pt x="1453" y="815"/>
                    <a:pt x="1453" y="815"/>
                    <a:pt x="1453" y="815"/>
                  </a:cubicBezTo>
                  <a:cubicBezTo>
                    <a:pt x="1497" y="772"/>
                    <a:pt x="1497" y="772"/>
                    <a:pt x="1497" y="772"/>
                  </a:cubicBezTo>
                  <a:moveTo>
                    <a:pt x="1494" y="770"/>
                  </a:moveTo>
                  <a:cubicBezTo>
                    <a:pt x="1450" y="813"/>
                    <a:pt x="1450" y="813"/>
                    <a:pt x="1450" y="813"/>
                  </a:cubicBezTo>
                  <a:cubicBezTo>
                    <a:pt x="1444" y="810"/>
                    <a:pt x="1438" y="806"/>
                    <a:pt x="1432" y="803"/>
                  </a:cubicBezTo>
                  <a:cubicBezTo>
                    <a:pt x="1432" y="803"/>
                    <a:pt x="1432" y="803"/>
                    <a:pt x="1432" y="803"/>
                  </a:cubicBezTo>
                  <a:cubicBezTo>
                    <a:pt x="1423" y="798"/>
                    <a:pt x="1423" y="798"/>
                    <a:pt x="1423" y="798"/>
                  </a:cubicBezTo>
                  <a:cubicBezTo>
                    <a:pt x="1409" y="790"/>
                    <a:pt x="1395" y="782"/>
                    <a:pt x="1380" y="774"/>
                  </a:cubicBezTo>
                  <a:cubicBezTo>
                    <a:pt x="1380" y="774"/>
                    <a:pt x="1380" y="774"/>
                    <a:pt x="1380" y="774"/>
                  </a:cubicBezTo>
                  <a:cubicBezTo>
                    <a:pt x="1380" y="774"/>
                    <a:pt x="1380" y="774"/>
                    <a:pt x="1380" y="774"/>
                  </a:cubicBezTo>
                  <a:cubicBezTo>
                    <a:pt x="1336" y="749"/>
                    <a:pt x="1291" y="724"/>
                    <a:pt x="1246" y="700"/>
                  </a:cubicBezTo>
                  <a:cubicBezTo>
                    <a:pt x="1274" y="648"/>
                    <a:pt x="1274" y="648"/>
                    <a:pt x="1274" y="648"/>
                  </a:cubicBezTo>
                  <a:cubicBezTo>
                    <a:pt x="1348" y="687"/>
                    <a:pt x="1421" y="728"/>
                    <a:pt x="1494" y="770"/>
                  </a:cubicBezTo>
                  <a:moveTo>
                    <a:pt x="1416" y="801"/>
                  </a:moveTo>
                  <a:cubicBezTo>
                    <a:pt x="1416" y="803"/>
                    <a:pt x="1416" y="803"/>
                    <a:pt x="1416" y="803"/>
                  </a:cubicBezTo>
                  <a:cubicBezTo>
                    <a:pt x="1412" y="807"/>
                    <a:pt x="1412" y="807"/>
                    <a:pt x="1412" y="807"/>
                  </a:cubicBezTo>
                  <a:cubicBezTo>
                    <a:pt x="1412" y="799"/>
                    <a:pt x="1412" y="799"/>
                    <a:pt x="1412" y="799"/>
                  </a:cubicBezTo>
                  <a:cubicBezTo>
                    <a:pt x="1413" y="800"/>
                    <a:pt x="1415" y="800"/>
                    <a:pt x="1416" y="801"/>
                  </a:cubicBezTo>
                  <a:moveTo>
                    <a:pt x="1408" y="811"/>
                  </a:moveTo>
                  <a:cubicBezTo>
                    <a:pt x="1404" y="815"/>
                    <a:pt x="1404" y="815"/>
                    <a:pt x="1404" y="815"/>
                  </a:cubicBezTo>
                  <a:cubicBezTo>
                    <a:pt x="1404" y="794"/>
                    <a:pt x="1404" y="794"/>
                    <a:pt x="1404" y="794"/>
                  </a:cubicBezTo>
                  <a:cubicBezTo>
                    <a:pt x="1405" y="795"/>
                    <a:pt x="1407" y="796"/>
                    <a:pt x="1408" y="797"/>
                  </a:cubicBezTo>
                  <a:cubicBezTo>
                    <a:pt x="1408" y="811"/>
                    <a:pt x="1408" y="811"/>
                    <a:pt x="1408" y="811"/>
                  </a:cubicBezTo>
                  <a:moveTo>
                    <a:pt x="1400" y="793"/>
                  </a:moveTo>
                  <a:cubicBezTo>
                    <a:pt x="1400" y="817"/>
                    <a:pt x="1400" y="817"/>
                    <a:pt x="1400" y="817"/>
                  </a:cubicBezTo>
                  <a:cubicBezTo>
                    <a:pt x="1399" y="817"/>
                    <a:pt x="1397" y="816"/>
                    <a:pt x="1396" y="815"/>
                  </a:cubicBezTo>
                  <a:cubicBezTo>
                    <a:pt x="1396" y="790"/>
                    <a:pt x="1396" y="790"/>
                    <a:pt x="1396" y="790"/>
                  </a:cubicBezTo>
                  <a:cubicBezTo>
                    <a:pt x="1397" y="791"/>
                    <a:pt x="1399" y="792"/>
                    <a:pt x="1400" y="793"/>
                  </a:cubicBezTo>
                  <a:moveTo>
                    <a:pt x="1393" y="788"/>
                  </a:moveTo>
                  <a:cubicBezTo>
                    <a:pt x="1393" y="813"/>
                    <a:pt x="1393" y="813"/>
                    <a:pt x="1393" y="813"/>
                  </a:cubicBezTo>
                  <a:cubicBezTo>
                    <a:pt x="1391" y="812"/>
                    <a:pt x="1390" y="811"/>
                    <a:pt x="1388" y="811"/>
                  </a:cubicBezTo>
                  <a:cubicBezTo>
                    <a:pt x="1388" y="786"/>
                    <a:pt x="1388" y="786"/>
                    <a:pt x="1388" y="786"/>
                  </a:cubicBezTo>
                  <a:cubicBezTo>
                    <a:pt x="1390" y="786"/>
                    <a:pt x="1391" y="787"/>
                    <a:pt x="1393" y="788"/>
                  </a:cubicBezTo>
                  <a:moveTo>
                    <a:pt x="1385" y="784"/>
                  </a:moveTo>
                  <a:cubicBezTo>
                    <a:pt x="1385" y="809"/>
                    <a:pt x="1385" y="809"/>
                    <a:pt x="1385" y="809"/>
                  </a:cubicBezTo>
                  <a:cubicBezTo>
                    <a:pt x="1383" y="808"/>
                    <a:pt x="1382" y="807"/>
                    <a:pt x="1380" y="806"/>
                  </a:cubicBezTo>
                  <a:cubicBezTo>
                    <a:pt x="1380" y="781"/>
                    <a:pt x="1380" y="781"/>
                    <a:pt x="1380" y="781"/>
                  </a:cubicBezTo>
                  <a:cubicBezTo>
                    <a:pt x="1382" y="782"/>
                    <a:pt x="1383" y="783"/>
                    <a:pt x="1385" y="784"/>
                  </a:cubicBezTo>
                  <a:moveTo>
                    <a:pt x="1377" y="780"/>
                  </a:moveTo>
                  <a:cubicBezTo>
                    <a:pt x="1377" y="804"/>
                    <a:pt x="1377" y="804"/>
                    <a:pt x="1377" y="804"/>
                  </a:cubicBezTo>
                  <a:cubicBezTo>
                    <a:pt x="1372" y="799"/>
                    <a:pt x="1372" y="799"/>
                    <a:pt x="1372" y="799"/>
                  </a:cubicBezTo>
                  <a:cubicBezTo>
                    <a:pt x="1372" y="784"/>
                    <a:pt x="1372" y="784"/>
                    <a:pt x="1372" y="784"/>
                  </a:cubicBezTo>
                  <a:cubicBezTo>
                    <a:pt x="1377" y="780"/>
                    <a:pt x="1377" y="780"/>
                    <a:pt x="1377" y="780"/>
                  </a:cubicBezTo>
                  <a:moveTo>
                    <a:pt x="1372" y="779"/>
                  </a:moveTo>
                  <a:cubicBezTo>
                    <a:pt x="1372" y="777"/>
                    <a:pt x="1372" y="777"/>
                    <a:pt x="1372" y="777"/>
                  </a:cubicBezTo>
                  <a:cubicBezTo>
                    <a:pt x="1373" y="777"/>
                    <a:pt x="1374" y="777"/>
                    <a:pt x="1374" y="778"/>
                  </a:cubicBezTo>
                  <a:cubicBezTo>
                    <a:pt x="1372" y="779"/>
                    <a:pt x="1372" y="779"/>
                    <a:pt x="1372" y="779"/>
                  </a:cubicBezTo>
                  <a:moveTo>
                    <a:pt x="1365" y="792"/>
                  </a:moveTo>
                  <a:cubicBezTo>
                    <a:pt x="1369" y="788"/>
                    <a:pt x="1369" y="788"/>
                    <a:pt x="1369" y="788"/>
                  </a:cubicBezTo>
                  <a:cubicBezTo>
                    <a:pt x="1369" y="796"/>
                    <a:pt x="1369" y="796"/>
                    <a:pt x="1369" y="796"/>
                  </a:cubicBezTo>
                  <a:cubicBezTo>
                    <a:pt x="1365" y="792"/>
                    <a:pt x="1365" y="792"/>
                    <a:pt x="1365" y="792"/>
                  </a:cubicBezTo>
                  <a:moveTo>
                    <a:pt x="1368" y="799"/>
                  </a:moveTo>
                  <a:cubicBezTo>
                    <a:pt x="1367" y="799"/>
                    <a:pt x="1366" y="798"/>
                    <a:pt x="1365" y="797"/>
                  </a:cubicBezTo>
                  <a:cubicBezTo>
                    <a:pt x="1365" y="796"/>
                    <a:pt x="1365" y="796"/>
                    <a:pt x="1365" y="796"/>
                  </a:cubicBezTo>
                  <a:cubicBezTo>
                    <a:pt x="1368" y="799"/>
                    <a:pt x="1368" y="799"/>
                    <a:pt x="1368" y="799"/>
                  </a:cubicBezTo>
                  <a:moveTo>
                    <a:pt x="1365" y="787"/>
                  </a:moveTo>
                  <a:cubicBezTo>
                    <a:pt x="1365" y="772"/>
                    <a:pt x="1365" y="772"/>
                    <a:pt x="1365" y="772"/>
                  </a:cubicBezTo>
                  <a:cubicBezTo>
                    <a:pt x="1366" y="773"/>
                    <a:pt x="1368" y="774"/>
                    <a:pt x="1369" y="775"/>
                  </a:cubicBezTo>
                  <a:cubicBezTo>
                    <a:pt x="1369" y="783"/>
                    <a:pt x="1369" y="783"/>
                    <a:pt x="1369" y="783"/>
                  </a:cubicBezTo>
                  <a:cubicBezTo>
                    <a:pt x="1365" y="787"/>
                    <a:pt x="1365" y="787"/>
                    <a:pt x="1365" y="787"/>
                  </a:cubicBezTo>
                  <a:moveTo>
                    <a:pt x="1357" y="783"/>
                  </a:moveTo>
                  <a:cubicBezTo>
                    <a:pt x="1357" y="768"/>
                    <a:pt x="1357" y="768"/>
                    <a:pt x="1357" y="768"/>
                  </a:cubicBezTo>
                  <a:cubicBezTo>
                    <a:pt x="1358" y="769"/>
                    <a:pt x="1360" y="770"/>
                    <a:pt x="1361" y="770"/>
                  </a:cubicBezTo>
                  <a:cubicBezTo>
                    <a:pt x="1361" y="785"/>
                    <a:pt x="1361" y="785"/>
                    <a:pt x="1361" y="785"/>
                  </a:cubicBezTo>
                  <a:cubicBezTo>
                    <a:pt x="1361" y="786"/>
                    <a:pt x="1361" y="786"/>
                    <a:pt x="1361" y="786"/>
                  </a:cubicBezTo>
                  <a:cubicBezTo>
                    <a:pt x="1361" y="788"/>
                    <a:pt x="1361" y="788"/>
                    <a:pt x="1361" y="788"/>
                  </a:cubicBezTo>
                  <a:cubicBezTo>
                    <a:pt x="1357" y="783"/>
                    <a:pt x="1357" y="783"/>
                    <a:pt x="1357" y="783"/>
                  </a:cubicBezTo>
                  <a:moveTo>
                    <a:pt x="1360" y="792"/>
                  </a:moveTo>
                  <a:cubicBezTo>
                    <a:pt x="1358" y="794"/>
                    <a:pt x="1358" y="794"/>
                    <a:pt x="1358" y="794"/>
                  </a:cubicBezTo>
                  <a:cubicBezTo>
                    <a:pt x="1358" y="793"/>
                    <a:pt x="1357" y="793"/>
                    <a:pt x="1357" y="793"/>
                  </a:cubicBezTo>
                  <a:cubicBezTo>
                    <a:pt x="1357" y="788"/>
                    <a:pt x="1357" y="788"/>
                    <a:pt x="1357" y="788"/>
                  </a:cubicBezTo>
                  <a:cubicBezTo>
                    <a:pt x="1360" y="792"/>
                    <a:pt x="1360" y="792"/>
                    <a:pt x="1360" y="792"/>
                  </a:cubicBezTo>
                  <a:moveTo>
                    <a:pt x="1353" y="780"/>
                  </a:moveTo>
                  <a:cubicBezTo>
                    <a:pt x="1349" y="775"/>
                    <a:pt x="1349" y="775"/>
                    <a:pt x="1349" y="775"/>
                  </a:cubicBezTo>
                  <a:cubicBezTo>
                    <a:pt x="1349" y="764"/>
                    <a:pt x="1349" y="764"/>
                    <a:pt x="1349" y="764"/>
                  </a:cubicBezTo>
                  <a:cubicBezTo>
                    <a:pt x="1350" y="764"/>
                    <a:pt x="1352" y="765"/>
                    <a:pt x="1353" y="766"/>
                  </a:cubicBezTo>
                  <a:cubicBezTo>
                    <a:pt x="1353" y="780"/>
                    <a:pt x="1353" y="780"/>
                    <a:pt x="1353" y="780"/>
                  </a:cubicBezTo>
                  <a:moveTo>
                    <a:pt x="1353" y="785"/>
                  </a:moveTo>
                  <a:cubicBezTo>
                    <a:pt x="1353" y="791"/>
                    <a:pt x="1353" y="791"/>
                    <a:pt x="1353" y="791"/>
                  </a:cubicBezTo>
                  <a:cubicBezTo>
                    <a:pt x="1352" y="790"/>
                    <a:pt x="1350" y="789"/>
                    <a:pt x="1349" y="789"/>
                  </a:cubicBezTo>
                  <a:cubicBezTo>
                    <a:pt x="1349" y="780"/>
                    <a:pt x="1349" y="780"/>
                    <a:pt x="1349" y="780"/>
                  </a:cubicBezTo>
                  <a:cubicBezTo>
                    <a:pt x="1353" y="784"/>
                    <a:pt x="1353" y="784"/>
                    <a:pt x="1353" y="784"/>
                  </a:cubicBezTo>
                  <a:cubicBezTo>
                    <a:pt x="1353" y="785"/>
                    <a:pt x="1353" y="785"/>
                    <a:pt x="1353" y="785"/>
                  </a:cubicBezTo>
                  <a:moveTo>
                    <a:pt x="1341" y="772"/>
                  </a:moveTo>
                  <a:cubicBezTo>
                    <a:pt x="1345" y="777"/>
                    <a:pt x="1345" y="777"/>
                    <a:pt x="1345" y="777"/>
                  </a:cubicBezTo>
                  <a:cubicBezTo>
                    <a:pt x="1345" y="787"/>
                    <a:pt x="1345" y="787"/>
                    <a:pt x="1345" y="787"/>
                  </a:cubicBezTo>
                  <a:cubicBezTo>
                    <a:pt x="1344" y="786"/>
                    <a:pt x="1342" y="785"/>
                    <a:pt x="1341" y="784"/>
                  </a:cubicBezTo>
                  <a:cubicBezTo>
                    <a:pt x="1341" y="772"/>
                    <a:pt x="1341" y="772"/>
                    <a:pt x="1341" y="772"/>
                  </a:cubicBezTo>
                  <a:moveTo>
                    <a:pt x="1341" y="768"/>
                  </a:moveTo>
                  <a:cubicBezTo>
                    <a:pt x="1341" y="759"/>
                    <a:pt x="1341" y="759"/>
                    <a:pt x="1341" y="759"/>
                  </a:cubicBezTo>
                  <a:cubicBezTo>
                    <a:pt x="1342" y="760"/>
                    <a:pt x="1344" y="761"/>
                    <a:pt x="1345" y="762"/>
                  </a:cubicBezTo>
                  <a:cubicBezTo>
                    <a:pt x="1345" y="772"/>
                    <a:pt x="1345" y="772"/>
                    <a:pt x="1345" y="772"/>
                  </a:cubicBezTo>
                  <a:cubicBezTo>
                    <a:pt x="1342" y="768"/>
                    <a:pt x="1342" y="768"/>
                    <a:pt x="1342" y="768"/>
                  </a:cubicBezTo>
                  <a:cubicBezTo>
                    <a:pt x="1341" y="768"/>
                    <a:pt x="1341" y="768"/>
                    <a:pt x="1341" y="768"/>
                  </a:cubicBezTo>
                  <a:moveTo>
                    <a:pt x="1328" y="788"/>
                  </a:moveTo>
                  <a:cubicBezTo>
                    <a:pt x="1329" y="787"/>
                    <a:pt x="1329" y="786"/>
                    <a:pt x="1329" y="785"/>
                  </a:cubicBezTo>
                  <a:cubicBezTo>
                    <a:pt x="1331" y="786"/>
                    <a:pt x="1334" y="788"/>
                    <a:pt x="1336" y="789"/>
                  </a:cubicBezTo>
                  <a:cubicBezTo>
                    <a:pt x="1328" y="797"/>
                    <a:pt x="1328" y="797"/>
                    <a:pt x="1328" y="797"/>
                  </a:cubicBezTo>
                  <a:cubicBezTo>
                    <a:pt x="1328" y="795"/>
                    <a:pt x="1328" y="794"/>
                    <a:pt x="1328" y="792"/>
                  </a:cubicBezTo>
                  <a:cubicBezTo>
                    <a:pt x="1328" y="788"/>
                    <a:pt x="1328" y="788"/>
                    <a:pt x="1328" y="788"/>
                  </a:cubicBezTo>
                  <a:moveTo>
                    <a:pt x="1326" y="771"/>
                  </a:moveTo>
                  <a:cubicBezTo>
                    <a:pt x="1325" y="771"/>
                    <a:pt x="1325" y="771"/>
                    <a:pt x="1325" y="771"/>
                  </a:cubicBezTo>
                  <a:cubicBezTo>
                    <a:pt x="1325" y="750"/>
                    <a:pt x="1325" y="750"/>
                    <a:pt x="1325" y="750"/>
                  </a:cubicBezTo>
                  <a:cubicBezTo>
                    <a:pt x="1327" y="751"/>
                    <a:pt x="1328" y="752"/>
                    <a:pt x="1330" y="753"/>
                  </a:cubicBezTo>
                  <a:cubicBezTo>
                    <a:pt x="1330" y="778"/>
                    <a:pt x="1330" y="778"/>
                    <a:pt x="1330" y="778"/>
                  </a:cubicBezTo>
                  <a:cubicBezTo>
                    <a:pt x="1329" y="778"/>
                    <a:pt x="1329" y="777"/>
                    <a:pt x="1328" y="777"/>
                  </a:cubicBezTo>
                  <a:cubicBezTo>
                    <a:pt x="1328" y="777"/>
                    <a:pt x="1328" y="776"/>
                    <a:pt x="1328" y="776"/>
                  </a:cubicBezTo>
                  <a:cubicBezTo>
                    <a:pt x="1328" y="774"/>
                    <a:pt x="1327" y="773"/>
                    <a:pt x="1326" y="771"/>
                  </a:cubicBezTo>
                  <a:moveTo>
                    <a:pt x="1333" y="780"/>
                  </a:moveTo>
                  <a:cubicBezTo>
                    <a:pt x="1333" y="755"/>
                    <a:pt x="1333" y="755"/>
                    <a:pt x="1333" y="755"/>
                  </a:cubicBezTo>
                  <a:cubicBezTo>
                    <a:pt x="1335" y="756"/>
                    <a:pt x="1336" y="756"/>
                    <a:pt x="1338" y="757"/>
                  </a:cubicBezTo>
                  <a:cubicBezTo>
                    <a:pt x="1338" y="782"/>
                    <a:pt x="1338" y="782"/>
                    <a:pt x="1338" y="782"/>
                  </a:cubicBezTo>
                  <a:cubicBezTo>
                    <a:pt x="1336" y="781"/>
                    <a:pt x="1335" y="781"/>
                    <a:pt x="1333" y="780"/>
                  </a:cubicBezTo>
                  <a:moveTo>
                    <a:pt x="1322" y="749"/>
                  </a:moveTo>
                  <a:cubicBezTo>
                    <a:pt x="1322" y="769"/>
                    <a:pt x="1322" y="769"/>
                    <a:pt x="1322" y="769"/>
                  </a:cubicBezTo>
                  <a:cubicBezTo>
                    <a:pt x="1321" y="769"/>
                    <a:pt x="1320" y="769"/>
                    <a:pt x="1319" y="769"/>
                  </a:cubicBezTo>
                  <a:cubicBezTo>
                    <a:pt x="1318" y="769"/>
                    <a:pt x="1318" y="769"/>
                    <a:pt x="1317" y="769"/>
                  </a:cubicBezTo>
                  <a:cubicBezTo>
                    <a:pt x="1317" y="746"/>
                    <a:pt x="1317" y="746"/>
                    <a:pt x="1317" y="746"/>
                  </a:cubicBezTo>
                  <a:cubicBezTo>
                    <a:pt x="1319" y="747"/>
                    <a:pt x="1320" y="748"/>
                    <a:pt x="1322" y="749"/>
                  </a:cubicBezTo>
                  <a:moveTo>
                    <a:pt x="1314" y="744"/>
                  </a:moveTo>
                  <a:cubicBezTo>
                    <a:pt x="1314" y="769"/>
                    <a:pt x="1314" y="769"/>
                    <a:pt x="1314" y="769"/>
                  </a:cubicBezTo>
                  <a:cubicBezTo>
                    <a:pt x="1312" y="768"/>
                    <a:pt x="1311" y="767"/>
                    <a:pt x="1310" y="767"/>
                  </a:cubicBezTo>
                  <a:cubicBezTo>
                    <a:pt x="1310" y="742"/>
                    <a:pt x="1310" y="742"/>
                    <a:pt x="1310" y="742"/>
                  </a:cubicBezTo>
                  <a:cubicBezTo>
                    <a:pt x="1311" y="743"/>
                    <a:pt x="1312" y="743"/>
                    <a:pt x="1314" y="744"/>
                  </a:cubicBezTo>
                  <a:moveTo>
                    <a:pt x="1306" y="740"/>
                  </a:moveTo>
                  <a:cubicBezTo>
                    <a:pt x="1306" y="765"/>
                    <a:pt x="1306" y="765"/>
                    <a:pt x="1306" y="765"/>
                  </a:cubicBezTo>
                  <a:cubicBezTo>
                    <a:pt x="1305" y="764"/>
                    <a:pt x="1303" y="763"/>
                    <a:pt x="1302" y="762"/>
                  </a:cubicBezTo>
                  <a:cubicBezTo>
                    <a:pt x="1302" y="738"/>
                    <a:pt x="1302" y="738"/>
                    <a:pt x="1302" y="738"/>
                  </a:cubicBezTo>
                  <a:cubicBezTo>
                    <a:pt x="1303" y="738"/>
                    <a:pt x="1305" y="739"/>
                    <a:pt x="1306" y="740"/>
                  </a:cubicBezTo>
                  <a:moveTo>
                    <a:pt x="1298" y="761"/>
                  </a:moveTo>
                  <a:cubicBezTo>
                    <a:pt x="1297" y="760"/>
                    <a:pt x="1295" y="759"/>
                    <a:pt x="1294" y="758"/>
                  </a:cubicBezTo>
                  <a:cubicBezTo>
                    <a:pt x="1294" y="733"/>
                    <a:pt x="1294" y="733"/>
                    <a:pt x="1294" y="733"/>
                  </a:cubicBezTo>
                  <a:cubicBezTo>
                    <a:pt x="1295" y="734"/>
                    <a:pt x="1297" y="735"/>
                    <a:pt x="1298" y="736"/>
                  </a:cubicBezTo>
                  <a:cubicBezTo>
                    <a:pt x="1298" y="761"/>
                    <a:pt x="1298" y="761"/>
                    <a:pt x="1298" y="761"/>
                  </a:cubicBezTo>
                  <a:moveTo>
                    <a:pt x="1290" y="731"/>
                  </a:moveTo>
                  <a:cubicBezTo>
                    <a:pt x="1290" y="756"/>
                    <a:pt x="1290" y="756"/>
                    <a:pt x="1290" y="756"/>
                  </a:cubicBezTo>
                  <a:cubicBezTo>
                    <a:pt x="1289" y="755"/>
                    <a:pt x="1287" y="755"/>
                    <a:pt x="1286" y="754"/>
                  </a:cubicBezTo>
                  <a:cubicBezTo>
                    <a:pt x="1286" y="729"/>
                    <a:pt x="1286" y="729"/>
                    <a:pt x="1286" y="729"/>
                  </a:cubicBezTo>
                  <a:cubicBezTo>
                    <a:pt x="1287" y="730"/>
                    <a:pt x="1289" y="731"/>
                    <a:pt x="1290" y="731"/>
                  </a:cubicBezTo>
                  <a:moveTo>
                    <a:pt x="1283" y="727"/>
                  </a:moveTo>
                  <a:cubicBezTo>
                    <a:pt x="1283" y="752"/>
                    <a:pt x="1283" y="752"/>
                    <a:pt x="1283" y="752"/>
                  </a:cubicBezTo>
                  <a:cubicBezTo>
                    <a:pt x="1281" y="751"/>
                    <a:pt x="1280" y="750"/>
                    <a:pt x="1278" y="749"/>
                  </a:cubicBezTo>
                  <a:cubicBezTo>
                    <a:pt x="1278" y="725"/>
                    <a:pt x="1278" y="725"/>
                    <a:pt x="1278" y="725"/>
                  </a:cubicBezTo>
                  <a:cubicBezTo>
                    <a:pt x="1280" y="726"/>
                    <a:pt x="1281" y="726"/>
                    <a:pt x="1283" y="727"/>
                  </a:cubicBezTo>
                  <a:moveTo>
                    <a:pt x="1275" y="723"/>
                  </a:moveTo>
                  <a:cubicBezTo>
                    <a:pt x="1275" y="748"/>
                    <a:pt x="1275" y="748"/>
                    <a:pt x="1275" y="748"/>
                  </a:cubicBezTo>
                  <a:cubicBezTo>
                    <a:pt x="1273" y="747"/>
                    <a:pt x="1272" y="746"/>
                    <a:pt x="1270" y="745"/>
                  </a:cubicBezTo>
                  <a:cubicBezTo>
                    <a:pt x="1270" y="720"/>
                    <a:pt x="1270" y="720"/>
                    <a:pt x="1270" y="720"/>
                  </a:cubicBezTo>
                  <a:cubicBezTo>
                    <a:pt x="1272" y="721"/>
                    <a:pt x="1273" y="722"/>
                    <a:pt x="1275" y="723"/>
                  </a:cubicBezTo>
                  <a:moveTo>
                    <a:pt x="1267" y="719"/>
                  </a:moveTo>
                  <a:cubicBezTo>
                    <a:pt x="1267" y="743"/>
                    <a:pt x="1267" y="743"/>
                    <a:pt x="1267" y="743"/>
                  </a:cubicBezTo>
                  <a:cubicBezTo>
                    <a:pt x="1265" y="743"/>
                    <a:pt x="1264" y="742"/>
                    <a:pt x="1262" y="741"/>
                  </a:cubicBezTo>
                  <a:cubicBezTo>
                    <a:pt x="1262" y="716"/>
                    <a:pt x="1262" y="716"/>
                    <a:pt x="1262" y="716"/>
                  </a:cubicBezTo>
                  <a:cubicBezTo>
                    <a:pt x="1264" y="717"/>
                    <a:pt x="1265" y="718"/>
                    <a:pt x="1267" y="719"/>
                  </a:cubicBezTo>
                  <a:moveTo>
                    <a:pt x="1259" y="739"/>
                  </a:moveTo>
                  <a:cubicBezTo>
                    <a:pt x="1257" y="738"/>
                    <a:pt x="1256" y="737"/>
                    <a:pt x="1254" y="737"/>
                  </a:cubicBezTo>
                  <a:cubicBezTo>
                    <a:pt x="1254" y="712"/>
                    <a:pt x="1254" y="712"/>
                    <a:pt x="1254" y="712"/>
                  </a:cubicBezTo>
                  <a:cubicBezTo>
                    <a:pt x="1256" y="713"/>
                    <a:pt x="1257" y="713"/>
                    <a:pt x="1259" y="714"/>
                  </a:cubicBezTo>
                  <a:cubicBezTo>
                    <a:pt x="1259" y="739"/>
                    <a:pt x="1259" y="739"/>
                    <a:pt x="1259" y="739"/>
                  </a:cubicBezTo>
                  <a:moveTo>
                    <a:pt x="1251" y="710"/>
                  </a:moveTo>
                  <a:cubicBezTo>
                    <a:pt x="1251" y="735"/>
                    <a:pt x="1251" y="735"/>
                    <a:pt x="1251" y="735"/>
                  </a:cubicBezTo>
                  <a:cubicBezTo>
                    <a:pt x="1250" y="734"/>
                    <a:pt x="1248" y="733"/>
                    <a:pt x="1247" y="732"/>
                  </a:cubicBezTo>
                  <a:cubicBezTo>
                    <a:pt x="1247" y="708"/>
                    <a:pt x="1247" y="708"/>
                    <a:pt x="1247" y="708"/>
                  </a:cubicBezTo>
                  <a:cubicBezTo>
                    <a:pt x="1248" y="708"/>
                    <a:pt x="1250" y="709"/>
                    <a:pt x="1251" y="710"/>
                  </a:cubicBezTo>
                  <a:moveTo>
                    <a:pt x="1271" y="646"/>
                  </a:moveTo>
                  <a:cubicBezTo>
                    <a:pt x="1228" y="726"/>
                    <a:pt x="1228" y="726"/>
                    <a:pt x="1228" y="726"/>
                  </a:cubicBezTo>
                  <a:cubicBezTo>
                    <a:pt x="1204" y="712"/>
                    <a:pt x="1204" y="712"/>
                    <a:pt x="1204" y="712"/>
                  </a:cubicBezTo>
                  <a:cubicBezTo>
                    <a:pt x="1246" y="633"/>
                    <a:pt x="1246" y="633"/>
                    <a:pt x="1246" y="633"/>
                  </a:cubicBezTo>
                  <a:cubicBezTo>
                    <a:pt x="1254" y="637"/>
                    <a:pt x="1263" y="642"/>
                    <a:pt x="1271" y="646"/>
                  </a:cubicBezTo>
                  <a:moveTo>
                    <a:pt x="1243" y="706"/>
                  </a:moveTo>
                  <a:cubicBezTo>
                    <a:pt x="1243" y="731"/>
                    <a:pt x="1243" y="731"/>
                    <a:pt x="1243" y="731"/>
                  </a:cubicBezTo>
                  <a:cubicBezTo>
                    <a:pt x="1242" y="730"/>
                    <a:pt x="1240" y="729"/>
                    <a:pt x="1239" y="728"/>
                  </a:cubicBezTo>
                  <a:cubicBezTo>
                    <a:pt x="1239" y="713"/>
                    <a:pt x="1239" y="713"/>
                    <a:pt x="1239" y="713"/>
                  </a:cubicBezTo>
                  <a:cubicBezTo>
                    <a:pt x="1243" y="706"/>
                    <a:pt x="1243" y="706"/>
                    <a:pt x="1243" y="706"/>
                  </a:cubicBezTo>
                  <a:cubicBezTo>
                    <a:pt x="1243" y="706"/>
                    <a:pt x="1243" y="706"/>
                    <a:pt x="1243" y="706"/>
                  </a:cubicBezTo>
                  <a:moveTo>
                    <a:pt x="1235" y="720"/>
                  </a:moveTo>
                  <a:cubicBezTo>
                    <a:pt x="1235" y="726"/>
                    <a:pt x="1235" y="726"/>
                    <a:pt x="1235" y="726"/>
                  </a:cubicBezTo>
                  <a:cubicBezTo>
                    <a:pt x="1234" y="726"/>
                    <a:pt x="1234" y="725"/>
                    <a:pt x="1233" y="725"/>
                  </a:cubicBezTo>
                  <a:cubicBezTo>
                    <a:pt x="1235" y="720"/>
                    <a:pt x="1235" y="720"/>
                    <a:pt x="1235" y="720"/>
                  </a:cubicBezTo>
                  <a:moveTo>
                    <a:pt x="1130" y="653"/>
                  </a:moveTo>
                  <a:cubicBezTo>
                    <a:pt x="1123" y="646"/>
                    <a:pt x="1123" y="646"/>
                    <a:pt x="1123" y="646"/>
                  </a:cubicBezTo>
                  <a:cubicBezTo>
                    <a:pt x="1217" y="617"/>
                    <a:pt x="1217" y="617"/>
                    <a:pt x="1217" y="617"/>
                  </a:cubicBezTo>
                  <a:cubicBezTo>
                    <a:pt x="1221" y="619"/>
                    <a:pt x="1225" y="621"/>
                    <a:pt x="1229" y="623"/>
                  </a:cubicBezTo>
                  <a:cubicBezTo>
                    <a:pt x="1201" y="677"/>
                    <a:pt x="1201" y="677"/>
                    <a:pt x="1201" y="677"/>
                  </a:cubicBezTo>
                  <a:cubicBezTo>
                    <a:pt x="1200" y="677"/>
                    <a:pt x="1200" y="677"/>
                    <a:pt x="1200" y="677"/>
                  </a:cubicBezTo>
                  <a:cubicBezTo>
                    <a:pt x="1194" y="690"/>
                    <a:pt x="1194" y="690"/>
                    <a:pt x="1194" y="690"/>
                  </a:cubicBezTo>
                  <a:cubicBezTo>
                    <a:pt x="1129" y="656"/>
                    <a:pt x="1129" y="656"/>
                    <a:pt x="1129" y="656"/>
                  </a:cubicBezTo>
                  <a:cubicBezTo>
                    <a:pt x="1130" y="656"/>
                    <a:pt x="1130" y="656"/>
                    <a:pt x="1130" y="656"/>
                  </a:cubicBezTo>
                  <a:cubicBezTo>
                    <a:pt x="1131" y="655"/>
                    <a:pt x="1131" y="654"/>
                    <a:pt x="1130" y="653"/>
                  </a:cubicBezTo>
                  <a:moveTo>
                    <a:pt x="1117" y="645"/>
                  </a:moveTo>
                  <a:cubicBezTo>
                    <a:pt x="1112" y="646"/>
                    <a:pt x="1112" y="646"/>
                    <a:pt x="1112" y="646"/>
                  </a:cubicBezTo>
                  <a:cubicBezTo>
                    <a:pt x="1109" y="637"/>
                    <a:pt x="1109" y="637"/>
                    <a:pt x="1109" y="637"/>
                  </a:cubicBezTo>
                  <a:cubicBezTo>
                    <a:pt x="1117" y="645"/>
                    <a:pt x="1117" y="645"/>
                    <a:pt x="1117" y="645"/>
                  </a:cubicBezTo>
                  <a:moveTo>
                    <a:pt x="1107" y="630"/>
                  </a:moveTo>
                  <a:cubicBezTo>
                    <a:pt x="1080" y="546"/>
                    <a:pt x="1080" y="546"/>
                    <a:pt x="1080" y="546"/>
                  </a:cubicBezTo>
                  <a:cubicBezTo>
                    <a:pt x="1124" y="569"/>
                    <a:pt x="1169" y="592"/>
                    <a:pt x="1213" y="615"/>
                  </a:cubicBezTo>
                  <a:cubicBezTo>
                    <a:pt x="1120" y="644"/>
                    <a:pt x="1120" y="644"/>
                    <a:pt x="1120" y="644"/>
                  </a:cubicBezTo>
                  <a:cubicBezTo>
                    <a:pt x="1107" y="630"/>
                    <a:pt x="1107" y="630"/>
                    <a:pt x="1107" y="630"/>
                  </a:cubicBezTo>
                  <a:moveTo>
                    <a:pt x="1119" y="648"/>
                  </a:moveTo>
                  <a:cubicBezTo>
                    <a:pt x="1127" y="655"/>
                    <a:pt x="1127" y="655"/>
                    <a:pt x="1127" y="655"/>
                  </a:cubicBezTo>
                  <a:cubicBezTo>
                    <a:pt x="1115" y="649"/>
                    <a:pt x="1115" y="649"/>
                    <a:pt x="1115" y="649"/>
                  </a:cubicBezTo>
                  <a:cubicBezTo>
                    <a:pt x="1119" y="648"/>
                    <a:pt x="1119" y="648"/>
                    <a:pt x="1119" y="648"/>
                  </a:cubicBezTo>
                  <a:moveTo>
                    <a:pt x="1203" y="680"/>
                  </a:moveTo>
                  <a:cubicBezTo>
                    <a:pt x="1214" y="686"/>
                    <a:pt x="1214" y="686"/>
                    <a:pt x="1214" y="686"/>
                  </a:cubicBezTo>
                  <a:cubicBezTo>
                    <a:pt x="1201" y="711"/>
                    <a:pt x="1201" y="711"/>
                    <a:pt x="1201" y="711"/>
                  </a:cubicBezTo>
                  <a:cubicBezTo>
                    <a:pt x="1190" y="705"/>
                    <a:pt x="1190" y="705"/>
                    <a:pt x="1190" y="705"/>
                  </a:cubicBezTo>
                  <a:cubicBezTo>
                    <a:pt x="1203" y="680"/>
                    <a:pt x="1203" y="680"/>
                    <a:pt x="1203" y="680"/>
                  </a:cubicBezTo>
                  <a:moveTo>
                    <a:pt x="1243" y="631"/>
                  </a:moveTo>
                  <a:cubicBezTo>
                    <a:pt x="1215" y="683"/>
                    <a:pt x="1215" y="683"/>
                    <a:pt x="1215" y="683"/>
                  </a:cubicBezTo>
                  <a:cubicBezTo>
                    <a:pt x="1205" y="677"/>
                    <a:pt x="1205" y="677"/>
                    <a:pt x="1205" y="677"/>
                  </a:cubicBezTo>
                  <a:cubicBezTo>
                    <a:pt x="1232" y="625"/>
                    <a:pt x="1232" y="625"/>
                    <a:pt x="1232" y="625"/>
                  </a:cubicBezTo>
                  <a:cubicBezTo>
                    <a:pt x="1236" y="627"/>
                    <a:pt x="1240" y="629"/>
                    <a:pt x="1243" y="631"/>
                  </a:cubicBezTo>
                  <a:moveTo>
                    <a:pt x="1231" y="620"/>
                  </a:moveTo>
                  <a:cubicBezTo>
                    <a:pt x="1228" y="619"/>
                    <a:pt x="1225" y="617"/>
                    <a:pt x="1222" y="616"/>
                  </a:cubicBezTo>
                  <a:cubicBezTo>
                    <a:pt x="1236" y="611"/>
                    <a:pt x="1236" y="611"/>
                    <a:pt x="1236" y="611"/>
                  </a:cubicBezTo>
                  <a:cubicBezTo>
                    <a:pt x="1231" y="620"/>
                    <a:pt x="1231" y="620"/>
                    <a:pt x="1231" y="620"/>
                  </a:cubicBezTo>
                  <a:moveTo>
                    <a:pt x="1235" y="608"/>
                  </a:moveTo>
                  <a:cubicBezTo>
                    <a:pt x="1218" y="613"/>
                    <a:pt x="1218" y="613"/>
                    <a:pt x="1218" y="613"/>
                  </a:cubicBezTo>
                  <a:cubicBezTo>
                    <a:pt x="1172" y="589"/>
                    <a:pt x="1125" y="565"/>
                    <a:pt x="1078" y="541"/>
                  </a:cubicBezTo>
                  <a:cubicBezTo>
                    <a:pt x="1073" y="524"/>
                    <a:pt x="1073" y="524"/>
                    <a:pt x="1073" y="524"/>
                  </a:cubicBezTo>
                  <a:cubicBezTo>
                    <a:pt x="1235" y="608"/>
                    <a:pt x="1235" y="608"/>
                    <a:pt x="1235" y="608"/>
                  </a:cubicBezTo>
                  <a:moveTo>
                    <a:pt x="1070" y="526"/>
                  </a:moveTo>
                  <a:cubicBezTo>
                    <a:pt x="1074" y="539"/>
                    <a:pt x="1074" y="539"/>
                    <a:pt x="1074" y="539"/>
                  </a:cubicBezTo>
                  <a:cubicBezTo>
                    <a:pt x="1071" y="538"/>
                    <a:pt x="1068" y="536"/>
                    <a:pt x="1065" y="535"/>
                  </a:cubicBezTo>
                  <a:cubicBezTo>
                    <a:pt x="1070" y="526"/>
                    <a:pt x="1070" y="526"/>
                    <a:pt x="1070" y="526"/>
                  </a:cubicBezTo>
                  <a:moveTo>
                    <a:pt x="1064" y="538"/>
                  </a:moveTo>
                  <a:cubicBezTo>
                    <a:pt x="1067" y="540"/>
                    <a:pt x="1072" y="542"/>
                    <a:pt x="1075" y="544"/>
                  </a:cubicBezTo>
                  <a:cubicBezTo>
                    <a:pt x="1102" y="625"/>
                    <a:pt x="1102" y="625"/>
                    <a:pt x="1102" y="625"/>
                  </a:cubicBezTo>
                  <a:cubicBezTo>
                    <a:pt x="1101" y="625"/>
                    <a:pt x="1100" y="625"/>
                    <a:pt x="1100" y="625"/>
                  </a:cubicBezTo>
                  <a:cubicBezTo>
                    <a:pt x="1099" y="626"/>
                    <a:pt x="1099" y="627"/>
                    <a:pt x="1100" y="628"/>
                  </a:cubicBezTo>
                  <a:cubicBezTo>
                    <a:pt x="1104" y="632"/>
                    <a:pt x="1104" y="632"/>
                    <a:pt x="1104" y="632"/>
                  </a:cubicBezTo>
                  <a:cubicBezTo>
                    <a:pt x="1108" y="645"/>
                    <a:pt x="1108" y="645"/>
                    <a:pt x="1108" y="645"/>
                  </a:cubicBezTo>
                  <a:cubicBezTo>
                    <a:pt x="1030" y="605"/>
                    <a:pt x="1030" y="605"/>
                    <a:pt x="1030" y="605"/>
                  </a:cubicBezTo>
                  <a:cubicBezTo>
                    <a:pt x="1036" y="592"/>
                    <a:pt x="1036" y="592"/>
                    <a:pt x="1036" y="592"/>
                  </a:cubicBezTo>
                  <a:cubicBezTo>
                    <a:pt x="1036" y="592"/>
                    <a:pt x="1036" y="592"/>
                    <a:pt x="1036" y="592"/>
                  </a:cubicBezTo>
                  <a:cubicBezTo>
                    <a:pt x="1045" y="573"/>
                    <a:pt x="1045" y="573"/>
                    <a:pt x="1045" y="573"/>
                  </a:cubicBezTo>
                  <a:cubicBezTo>
                    <a:pt x="1071" y="599"/>
                    <a:pt x="1071" y="599"/>
                    <a:pt x="1071" y="599"/>
                  </a:cubicBezTo>
                  <a:cubicBezTo>
                    <a:pt x="1072" y="600"/>
                    <a:pt x="1073" y="600"/>
                    <a:pt x="1074" y="599"/>
                  </a:cubicBezTo>
                  <a:cubicBezTo>
                    <a:pt x="1074" y="599"/>
                    <a:pt x="1074" y="598"/>
                    <a:pt x="1074" y="597"/>
                  </a:cubicBezTo>
                  <a:cubicBezTo>
                    <a:pt x="1047" y="570"/>
                    <a:pt x="1047" y="570"/>
                    <a:pt x="1047" y="570"/>
                  </a:cubicBezTo>
                  <a:cubicBezTo>
                    <a:pt x="1064" y="538"/>
                    <a:pt x="1064" y="538"/>
                    <a:pt x="1064" y="538"/>
                  </a:cubicBezTo>
                  <a:moveTo>
                    <a:pt x="1006" y="529"/>
                  </a:moveTo>
                  <a:cubicBezTo>
                    <a:pt x="966" y="489"/>
                    <a:pt x="966" y="489"/>
                    <a:pt x="966" y="489"/>
                  </a:cubicBezTo>
                  <a:cubicBezTo>
                    <a:pt x="987" y="500"/>
                    <a:pt x="1009" y="510"/>
                    <a:pt x="1030" y="521"/>
                  </a:cubicBezTo>
                  <a:cubicBezTo>
                    <a:pt x="1006" y="529"/>
                    <a:pt x="1006" y="529"/>
                    <a:pt x="1006" y="529"/>
                  </a:cubicBezTo>
                  <a:moveTo>
                    <a:pt x="1034" y="523"/>
                  </a:moveTo>
                  <a:cubicBezTo>
                    <a:pt x="1038" y="525"/>
                    <a:pt x="1042" y="527"/>
                    <a:pt x="1046" y="529"/>
                  </a:cubicBezTo>
                  <a:cubicBezTo>
                    <a:pt x="1033" y="556"/>
                    <a:pt x="1033" y="556"/>
                    <a:pt x="1033" y="556"/>
                  </a:cubicBezTo>
                  <a:cubicBezTo>
                    <a:pt x="1008" y="532"/>
                    <a:pt x="1008" y="532"/>
                    <a:pt x="1008" y="532"/>
                  </a:cubicBezTo>
                  <a:cubicBezTo>
                    <a:pt x="1034" y="523"/>
                    <a:pt x="1034" y="523"/>
                    <a:pt x="1034" y="523"/>
                  </a:cubicBezTo>
                  <a:moveTo>
                    <a:pt x="1002" y="530"/>
                  </a:moveTo>
                  <a:cubicBezTo>
                    <a:pt x="929" y="554"/>
                    <a:pt x="929" y="554"/>
                    <a:pt x="929" y="554"/>
                  </a:cubicBezTo>
                  <a:cubicBezTo>
                    <a:pt x="891" y="453"/>
                    <a:pt x="891" y="453"/>
                    <a:pt x="891" y="453"/>
                  </a:cubicBezTo>
                  <a:cubicBezTo>
                    <a:pt x="913" y="463"/>
                    <a:pt x="935" y="474"/>
                    <a:pt x="957" y="485"/>
                  </a:cubicBezTo>
                  <a:cubicBezTo>
                    <a:pt x="1002" y="530"/>
                    <a:pt x="1002" y="530"/>
                    <a:pt x="1002" y="530"/>
                  </a:cubicBezTo>
                  <a:moveTo>
                    <a:pt x="1005" y="533"/>
                  </a:moveTo>
                  <a:cubicBezTo>
                    <a:pt x="1031" y="559"/>
                    <a:pt x="1031" y="559"/>
                    <a:pt x="1031" y="559"/>
                  </a:cubicBezTo>
                  <a:cubicBezTo>
                    <a:pt x="1013" y="596"/>
                    <a:pt x="1013" y="596"/>
                    <a:pt x="1013" y="596"/>
                  </a:cubicBezTo>
                  <a:cubicBezTo>
                    <a:pt x="932" y="557"/>
                    <a:pt x="932" y="557"/>
                    <a:pt x="932" y="557"/>
                  </a:cubicBezTo>
                  <a:cubicBezTo>
                    <a:pt x="1005" y="533"/>
                    <a:pt x="1005" y="533"/>
                    <a:pt x="1005" y="533"/>
                  </a:cubicBezTo>
                  <a:moveTo>
                    <a:pt x="1034" y="562"/>
                  </a:moveTo>
                  <a:cubicBezTo>
                    <a:pt x="1043" y="571"/>
                    <a:pt x="1043" y="571"/>
                    <a:pt x="1043" y="571"/>
                  </a:cubicBezTo>
                  <a:cubicBezTo>
                    <a:pt x="1034" y="589"/>
                    <a:pt x="1034" y="589"/>
                    <a:pt x="1034" y="589"/>
                  </a:cubicBezTo>
                  <a:cubicBezTo>
                    <a:pt x="1023" y="584"/>
                    <a:pt x="1023" y="584"/>
                    <a:pt x="1023" y="584"/>
                  </a:cubicBezTo>
                  <a:cubicBezTo>
                    <a:pt x="1034" y="562"/>
                    <a:pt x="1034" y="562"/>
                    <a:pt x="1034" y="562"/>
                  </a:cubicBezTo>
                  <a:moveTo>
                    <a:pt x="1060" y="536"/>
                  </a:moveTo>
                  <a:cubicBezTo>
                    <a:pt x="1045" y="568"/>
                    <a:pt x="1045" y="568"/>
                    <a:pt x="1045" y="568"/>
                  </a:cubicBezTo>
                  <a:cubicBezTo>
                    <a:pt x="1035" y="559"/>
                    <a:pt x="1035" y="559"/>
                    <a:pt x="1035" y="559"/>
                  </a:cubicBezTo>
                  <a:cubicBezTo>
                    <a:pt x="1049" y="531"/>
                    <a:pt x="1049" y="531"/>
                    <a:pt x="1049" y="531"/>
                  </a:cubicBezTo>
                  <a:cubicBezTo>
                    <a:pt x="1053" y="532"/>
                    <a:pt x="1057" y="534"/>
                    <a:pt x="1060" y="536"/>
                  </a:cubicBezTo>
                  <a:moveTo>
                    <a:pt x="1048" y="526"/>
                  </a:moveTo>
                  <a:cubicBezTo>
                    <a:pt x="1045" y="525"/>
                    <a:pt x="1042" y="523"/>
                    <a:pt x="1039" y="521"/>
                  </a:cubicBezTo>
                  <a:cubicBezTo>
                    <a:pt x="1053" y="517"/>
                    <a:pt x="1053" y="517"/>
                    <a:pt x="1053" y="517"/>
                  </a:cubicBezTo>
                  <a:cubicBezTo>
                    <a:pt x="1048" y="526"/>
                    <a:pt x="1048" y="526"/>
                    <a:pt x="1048" y="526"/>
                  </a:cubicBezTo>
                  <a:moveTo>
                    <a:pt x="1051" y="514"/>
                  </a:moveTo>
                  <a:cubicBezTo>
                    <a:pt x="1034" y="519"/>
                    <a:pt x="1034" y="519"/>
                    <a:pt x="1034" y="519"/>
                  </a:cubicBezTo>
                  <a:cubicBezTo>
                    <a:pt x="1009" y="507"/>
                    <a:pt x="984" y="494"/>
                    <a:pt x="959" y="482"/>
                  </a:cubicBezTo>
                  <a:cubicBezTo>
                    <a:pt x="932" y="456"/>
                    <a:pt x="932" y="456"/>
                    <a:pt x="932" y="456"/>
                  </a:cubicBezTo>
                  <a:cubicBezTo>
                    <a:pt x="932" y="455"/>
                    <a:pt x="931" y="455"/>
                    <a:pt x="930" y="456"/>
                  </a:cubicBezTo>
                  <a:cubicBezTo>
                    <a:pt x="929" y="456"/>
                    <a:pt x="929" y="458"/>
                    <a:pt x="930" y="458"/>
                  </a:cubicBezTo>
                  <a:cubicBezTo>
                    <a:pt x="949" y="477"/>
                    <a:pt x="949" y="477"/>
                    <a:pt x="949" y="477"/>
                  </a:cubicBezTo>
                  <a:cubicBezTo>
                    <a:pt x="929" y="468"/>
                    <a:pt x="909" y="458"/>
                    <a:pt x="889" y="448"/>
                  </a:cubicBezTo>
                  <a:cubicBezTo>
                    <a:pt x="882" y="431"/>
                    <a:pt x="882" y="431"/>
                    <a:pt x="882" y="431"/>
                  </a:cubicBezTo>
                  <a:cubicBezTo>
                    <a:pt x="1051" y="514"/>
                    <a:pt x="1051" y="514"/>
                    <a:pt x="1051" y="514"/>
                  </a:cubicBezTo>
                  <a:moveTo>
                    <a:pt x="879" y="433"/>
                  </a:moveTo>
                  <a:cubicBezTo>
                    <a:pt x="884" y="446"/>
                    <a:pt x="884" y="446"/>
                    <a:pt x="884" y="446"/>
                  </a:cubicBezTo>
                  <a:cubicBezTo>
                    <a:pt x="882" y="445"/>
                    <a:pt x="879" y="443"/>
                    <a:pt x="875" y="442"/>
                  </a:cubicBezTo>
                  <a:cubicBezTo>
                    <a:pt x="879" y="433"/>
                    <a:pt x="879" y="433"/>
                    <a:pt x="879" y="433"/>
                  </a:cubicBezTo>
                  <a:moveTo>
                    <a:pt x="874" y="445"/>
                  </a:moveTo>
                  <a:cubicBezTo>
                    <a:pt x="878" y="447"/>
                    <a:pt x="882" y="449"/>
                    <a:pt x="886" y="451"/>
                  </a:cubicBezTo>
                  <a:cubicBezTo>
                    <a:pt x="925" y="553"/>
                    <a:pt x="925" y="553"/>
                    <a:pt x="925" y="553"/>
                  </a:cubicBezTo>
                  <a:cubicBezTo>
                    <a:pt x="845" y="514"/>
                    <a:pt x="845" y="514"/>
                    <a:pt x="845" y="514"/>
                  </a:cubicBezTo>
                  <a:cubicBezTo>
                    <a:pt x="874" y="445"/>
                    <a:pt x="874" y="445"/>
                    <a:pt x="874" y="445"/>
                  </a:cubicBezTo>
                  <a:moveTo>
                    <a:pt x="871" y="444"/>
                  </a:moveTo>
                  <a:cubicBezTo>
                    <a:pt x="848" y="498"/>
                    <a:pt x="848" y="498"/>
                    <a:pt x="848" y="498"/>
                  </a:cubicBezTo>
                  <a:cubicBezTo>
                    <a:pt x="837" y="494"/>
                    <a:pt x="837" y="494"/>
                    <a:pt x="837" y="494"/>
                  </a:cubicBezTo>
                  <a:cubicBezTo>
                    <a:pt x="860" y="438"/>
                    <a:pt x="860" y="438"/>
                    <a:pt x="860" y="438"/>
                  </a:cubicBezTo>
                  <a:cubicBezTo>
                    <a:pt x="864" y="440"/>
                    <a:pt x="867" y="442"/>
                    <a:pt x="871" y="444"/>
                  </a:cubicBezTo>
                  <a:moveTo>
                    <a:pt x="750" y="465"/>
                  </a:moveTo>
                  <a:cubicBezTo>
                    <a:pt x="744" y="467"/>
                    <a:pt x="744" y="467"/>
                    <a:pt x="744" y="467"/>
                  </a:cubicBezTo>
                  <a:cubicBezTo>
                    <a:pt x="707" y="368"/>
                    <a:pt x="707" y="368"/>
                    <a:pt x="707" y="368"/>
                  </a:cubicBezTo>
                  <a:cubicBezTo>
                    <a:pt x="739" y="382"/>
                    <a:pt x="771" y="397"/>
                    <a:pt x="803" y="412"/>
                  </a:cubicBezTo>
                  <a:cubicBezTo>
                    <a:pt x="750" y="465"/>
                    <a:pt x="750" y="465"/>
                    <a:pt x="750" y="465"/>
                  </a:cubicBezTo>
                  <a:moveTo>
                    <a:pt x="807" y="413"/>
                  </a:moveTo>
                  <a:cubicBezTo>
                    <a:pt x="818" y="419"/>
                    <a:pt x="830" y="424"/>
                    <a:pt x="841" y="429"/>
                  </a:cubicBezTo>
                  <a:cubicBezTo>
                    <a:pt x="758" y="462"/>
                    <a:pt x="758" y="462"/>
                    <a:pt x="758" y="462"/>
                  </a:cubicBezTo>
                  <a:cubicBezTo>
                    <a:pt x="807" y="413"/>
                    <a:pt x="807" y="413"/>
                    <a:pt x="807" y="413"/>
                  </a:cubicBezTo>
                  <a:moveTo>
                    <a:pt x="752" y="468"/>
                  </a:moveTo>
                  <a:cubicBezTo>
                    <a:pt x="845" y="431"/>
                    <a:pt x="845" y="431"/>
                    <a:pt x="845" y="431"/>
                  </a:cubicBezTo>
                  <a:cubicBezTo>
                    <a:pt x="849" y="433"/>
                    <a:pt x="853" y="435"/>
                    <a:pt x="857" y="437"/>
                  </a:cubicBezTo>
                  <a:cubicBezTo>
                    <a:pt x="833" y="494"/>
                    <a:pt x="833" y="494"/>
                    <a:pt x="833" y="494"/>
                  </a:cubicBezTo>
                  <a:cubicBezTo>
                    <a:pt x="828" y="507"/>
                    <a:pt x="828" y="507"/>
                    <a:pt x="828" y="507"/>
                  </a:cubicBezTo>
                  <a:cubicBezTo>
                    <a:pt x="749" y="470"/>
                    <a:pt x="749" y="470"/>
                    <a:pt x="749" y="470"/>
                  </a:cubicBezTo>
                  <a:cubicBezTo>
                    <a:pt x="752" y="468"/>
                    <a:pt x="752" y="468"/>
                    <a:pt x="752" y="468"/>
                  </a:cubicBezTo>
                  <a:moveTo>
                    <a:pt x="858" y="434"/>
                  </a:moveTo>
                  <a:cubicBezTo>
                    <a:pt x="855" y="432"/>
                    <a:pt x="852" y="431"/>
                    <a:pt x="850" y="430"/>
                  </a:cubicBezTo>
                  <a:cubicBezTo>
                    <a:pt x="862" y="425"/>
                    <a:pt x="862" y="425"/>
                    <a:pt x="862" y="425"/>
                  </a:cubicBezTo>
                  <a:cubicBezTo>
                    <a:pt x="858" y="434"/>
                    <a:pt x="858" y="434"/>
                    <a:pt x="858" y="434"/>
                  </a:cubicBezTo>
                  <a:moveTo>
                    <a:pt x="818" y="402"/>
                  </a:moveTo>
                  <a:cubicBezTo>
                    <a:pt x="861" y="422"/>
                    <a:pt x="861" y="422"/>
                    <a:pt x="861" y="422"/>
                  </a:cubicBezTo>
                  <a:cubicBezTo>
                    <a:pt x="845" y="428"/>
                    <a:pt x="845" y="428"/>
                    <a:pt x="845" y="428"/>
                  </a:cubicBezTo>
                  <a:cubicBezTo>
                    <a:pt x="833" y="422"/>
                    <a:pt x="821" y="416"/>
                    <a:pt x="809" y="411"/>
                  </a:cubicBezTo>
                  <a:cubicBezTo>
                    <a:pt x="818" y="402"/>
                    <a:pt x="818" y="402"/>
                    <a:pt x="818" y="402"/>
                  </a:cubicBezTo>
                  <a:moveTo>
                    <a:pt x="815" y="400"/>
                  </a:moveTo>
                  <a:cubicBezTo>
                    <a:pt x="806" y="409"/>
                    <a:pt x="806" y="409"/>
                    <a:pt x="806" y="409"/>
                  </a:cubicBezTo>
                  <a:cubicBezTo>
                    <a:pt x="773" y="394"/>
                    <a:pt x="739" y="378"/>
                    <a:pt x="706" y="363"/>
                  </a:cubicBezTo>
                  <a:cubicBezTo>
                    <a:pt x="700" y="347"/>
                    <a:pt x="700" y="347"/>
                    <a:pt x="700" y="347"/>
                  </a:cubicBezTo>
                  <a:cubicBezTo>
                    <a:pt x="815" y="400"/>
                    <a:pt x="815" y="400"/>
                    <a:pt x="815" y="400"/>
                  </a:cubicBezTo>
                  <a:moveTo>
                    <a:pt x="697" y="348"/>
                  </a:moveTo>
                  <a:cubicBezTo>
                    <a:pt x="701" y="361"/>
                    <a:pt x="701" y="361"/>
                    <a:pt x="701" y="361"/>
                  </a:cubicBezTo>
                  <a:cubicBezTo>
                    <a:pt x="698" y="360"/>
                    <a:pt x="695" y="359"/>
                    <a:pt x="693" y="357"/>
                  </a:cubicBezTo>
                  <a:cubicBezTo>
                    <a:pt x="697" y="348"/>
                    <a:pt x="697" y="348"/>
                    <a:pt x="697" y="348"/>
                  </a:cubicBezTo>
                  <a:moveTo>
                    <a:pt x="691" y="360"/>
                  </a:moveTo>
                  <a:cubicBezTo>
                    <a:pt x="695" y="362"/>
                    <a:pt x="699" y="364"/>
                    <a:pt x="703" y="366"/>
                  </a:cubicBezTo>
                  <a:cubicBezTo>
                    <a:pt x="740" y="466"/>
                    <a:pt x="740" y="466"/>
                    <a:pt x="740" y="466"/>
                  </a:cubicBezTo>
                  <a:cubicBezTo>
                    <a:pt x="660" y="429"/>
                    <a:pt x="660" y="429"/>
                    <a:pt x="660" y="429"/>
                  </a:cubicBezTo>
                  <a:cubicBezTo>
                    <a:pt x="691" y="360"/>
                    <a:pt x="691" y="360"/>
                    <a:pt x="691" y="360"/>
                  </a:cubicBezTo>
                  <a:moveTo>
                    <a:pt x="677" y="354"/>
                  </a:moveTo>
                  <a:cubicBezTo>
                    <a:pt x="680" y="356"/>
                    <a:pt x="684" y="357"/>
                    <a:pt x="688" y="359"/>
                  </a:cubicBezTo>
                  <a:cubicBezTo>
                    <a:pt x="664" y="413"/>
                    <a:pt x="664" y="413"/>
                    <a:pt x="664" y="413"/>
                  </a:cubicBezTo>
                  <a:cubicBezTo>
                    <a:pt x="652" y="409"/>
                    <a:pt x="652" y="409"/>
                    <a:pt x="652" y="409"/>
                  </a:cubicBezTo>
                  <a:cubicBezTo>
                    <a:pt x="677" y="354"/>
                    <a:pt x="677" y="354"/>
                    <a:pt x="677" y="354"/>
                  </a:cubicBezTo>
                  <a:moveTo>
                    <a:pt x="641" y="342"/>
                  </a:moveTo>
                  <a:cubicBezTo>
                    <a:pt x="642" y="342"/>
                    <a:pt x="643" y="343"/>
                    <a:pt x="644" y="343"/>
                  </a:cubicBezTo>
                  <a:cubicBezTo>
                    <a:pt x="641" y="348"/>
                    <a:pt x="641" y="348"/>
                    <a:pt x="641" y="348"/>
                  </a:cubicBezTo>
                  <a:cubicBezTo>
                    <a:pt x="641" y="342"/>
                    <a:pt x="641" y="342"/>
                    <a:pt x="641" y="342"/>
                  </a:cubicBezTo>
                  <a:moveTo>
                    <a:pt x="633" y="338"/>
                  </a:moveTo>
                  <a:cubicBezTo>
                    <a:pt x="635" y="339"/>
                    <a:pt x="636" y="340"/>
                    <a:pt x="638" y="340"/>
                  </a:cubicBezTo>
                  <a:cubicBezTo>
                    <a:pt x="638" y="356"/>
                    <a:pt x="638" y="356"/>
                    <a:pt x="638" y="356"/>
                  </a:cubicBezTo>
                  <a:cubicBezTo>
                    <a:pt x="635" y="363"/>
                    <a:pt x="635" y="363"/>
                    <a:pt x="635" y="363"/>
                  </a:cubicBezTo>
                  <a:cubicBezTo>
                    <a:pt x="634" y="363"/>
                    <a:pt x="634" y="362"/>
                    <a:pt x="633" y="362"/>
                  </a:cubicBezTo>
                  <a:cubicBezTo>
                    <a:pt x="633" y="338"/>
                    <a:pt x="633" y="338"/>
                    <a:pt x="633" y="338"/>
                  </a:cubicBezTo>
                  <a:moveTo>
                    <a:pt x="625" y="335"/>
                  </a:moveTo>
                  <a:cubicBezTo>
                    <a:pt x="627" y="336"/>
                    <a:pt x="628" y="336"/>
                    <a:pt x="630" y="337"/>
                  </a:cubicBezTo>
                  <a:cubicBezTo>
                    <a:pt x="630" y="361"/>
                    <a:pt x="630" y="361"/>
                    <a:pt x="630" y="361"/>
                  </a:cubicBezTo>
                  <a:cubicBezTo>
                    <a:pt x="628" y="360"/>
                    <a:pt x="627" y="359"/>
                    <a:pt x="625" y="359"/>
                  </a:cubicBezTo>
                  <a:cubicBezTo>
                    <a:pt x="625" y="335"/>
                    <a:pt x="625" y="335"/>
                    <a:pt x="625" y="335"/>
                  </a:cubicBezTo>
                  <a:moveTo>
                    <a:pt x="617" y="328"/>
                  </a:moveTo>
                  <a:cubicBezTo>
                    <a:pt x="619" y="329"/>
                    <a:pt x="621" y="330"/>
                    <a:pt x="623" y="330"/>
                  </a:cubicBezTo>
                  <a:cubicBezTo>
                    <a:pt x="621" y="330"/>
                    <a:pt x="619" y="329"/>
                    <a:pt x="617" y="328"/>
                  </a:cubicBezTo>
                  <a:cubicBezTo>
                    <a:pt x="617" y="328"/>
                    <a:pt x="617" y="328"/>
                    <a:pt x="617" y="328"/>
                  </a:cubicBezTo>
                  <a:moveTo>
                    <a:pt x="622" y="334"/>
                  </a:moveTo>
                  <a:cubicBezTo>
                    <a:pt x="622" y="357"/>
                    <a:pt x="622" y="357"/>
                    <a:pt x="622" y="357"/>
                  </a:cubicBezTo>
                  <a:cubicBezTo>
                    <a:pt x="621" y="357"/>
                    <a:pt x="619" y="356"/>
                    <a:pt x="618" y="355"/>
                  </a:cubicBezTo>
                  <a:cubicBezTo>
                    <a:pt x="618" y="332"/>
                    <a:pt x="618" y="332"/>
                    <a:pt x="618" y="332"/>
                  </a:cubicBezTo>
                  <a:cubicBezTo>
                    <a:pt x="619" y="332"/>
                    <a:pt x="621" y="333"/>
                    <a:pt x="622" y="334"/>
                  </a:cubicBezTo>
                  <a:moveTo>
                    <a:pt x="616" y="327"/>
                  </a:moveTo>
                  <a:cubicBezTo>
                    <a:pt x="616" y="327"/>
                    <a:pt x="616" y="327"/>
                    <a:pt x="616" y="327"/>
                  </a:cubicBezTo>
                  <a:cubicBezTo>
                    <a:pt x="614" y="326"/>
                    <a:pt x="612" y="325"/>
                    <a:pt x="609" y="324"/>
                  </a:cubicBezTo>
                  <a:cubicBezTo>
                    <a:pt x="609" y="324"/>
                    <a:pt x="609" y="324"/>
                    <a:pt x="609" y="324"/>
                  </a:cubicBezTo>
                  <a:cubicBezTo>
                    <a:pt x="611" y="325"/>
                    <a:pt x="614" y="326"/>
                    <a:pt x="616" y="327"/>
                  </a:cubicBezTo>
                  <a:moveTo>
                    <a:pt x="614" y="330"/>
                  </a:moveTo>
                  <a:cubicBezTo>
                    <a:pt x="614" y="354"/>
                    <a:pt x="614" y="354"/>
                    <a:pt x="614" y="354"/>
                  </a:cubicBezTo>
                  <a:cubicBezTo>
                    <a:pt x="613" y="353"/>
                    <a:pt x="611" y="353"/>
                    <a:pt x="610" y="352"/>
                  </a:cubicBezTo>
                  <a:cubicBezTo>
                    <a:pt x="610" y="328"/>
                    <a:pt x="610" y="328"/>
                    <a:pt x="610" y="328"/>
                  </a:cubicBezTo>
                  <a:cubicBezTo>
                    <a:pt x="611" y="329"/>
                    <a:pt x="613" y="330"/>
                    <a:pt x="614" y="330"/>
                  </a:cubicBezTo>
                  <a:moveTo>
                    <a:pt x="608" y="324"/>
                  </a:moveTo>
                  <a:cubicBezTo>
                    <a:pt x="608" y="324"/>
                    <a:pt x="608" y="324"/>
                    <a:pt x="608" y="324"/>
                  </a:cubicBezTo>
                  <a:cubicBezTo>
                    <a:pt x="606" y="323"/>
                    <a:pt x="604" y="322"/>
                    <a:pt x="602" y="321"/>
                  </a:cubicBezTo>
                  <a:cubicBezTo>
                    <a:pt x="601" y="321"/>
                    <a:pt x="601" y="321"/>
                    <a:pt x="601" y="321"/>
                  </a:cubicBezTo>
                  <a:cubicBezTo>
                    <a:pt x="604" y="322"/>
                    <a:pt x="606" y="323"/>
                    <a:pt x="608" y="324"/>
                  </a:cubicBezTo>
                  <a:moveTo>
                    <a:pt x="606" y="351"/>
                  </a:moveTo>
                  <a:cubicBezTo>
                    <a:pt x="605" y="350"/>
                    <a:pt x="603" y="349"/>
                    <a:pt x="602" y="349"/>
                  </a:cubicBezTo>
                  <a:cubicBezTo>
                    <a:pt x="602" y="325"/>
                    <a:pt x="602" y="325"/>
                    <a:pt x="602" y="325"/>
                  </a:cubicBezTo>
                  <a:cubicBezTo>
                    <a:pt x="603" y="326"/>
                    <a:pt x="605" y="326"/>
                    <a:pt x="606" y="327"/>
                  </a:cubicBezTo>
                  <a:cubicBezTo>
                    <a:pt x="606" y="351"/>
                    <a:pt x="606" y="351"/>
                    <a:pt x="606" y="351"/>
                  </a:cubicBezTo>
                  <a:moveTo>
                    <a:pt x="600" y="320"/>
                  </a:moveTo>
                  <a:cubicBezTo>
                    <a:pt x="600" y="320"/>
                    <a:pt x="600" y="320"/>
                    <a:pt x="600" y="320"/>
                  </a:cubicBezTo>
                  <a:cubicBezTo>
                    <a:pt x="600" y="320"/>
                    <a:pt x="600" y="320"/>
                    <a:pt x="600" y="320"/>
                  </a:cubicBezTo>
                  <a:cubicBezTo>
                    <a:pt x="598" y="320"/>
                    <a:pt x="596" y="319"/>
                    <a:pt x="594" y="318"/>
                  </a:cubicBezTo>
                  <a:cubicBezTo>
                    <a:pt x="594" y="318"/>
                    <a:pt x="594" y="318"/>
                    <a:pt x="594" y="318"/>
                  </a:cubicBezTo>
                  <a:cubicBezTo>
                    <a:pt x="596" y="318"/>
                    <a:pt x="598" y="319"/>
                    <a:pt x="600" y="320"/>
                  </a:cubicBezTo>
                  <a:moveTo>
                    <a:pt x="599" y="347"/>
                  </a:moveTo>
                  <a:cubicBezTo>
                    <a:pt x="597" y="346"/>
                    <a:pt x="596" y="346"/>
                    <a:pt x="594" y="345"/>
                  </a:cubicBezTo>
                  <a:cubicBezTo>
                    <a:pt x="594" y="322"/>
                    <a:pt x="594" y="322"/>
                    <a:pt x="594" y="322"/>
                  </a:cubicBezTo>
                  <a:cubicBezTo>
                    <a:pt x="596" y="322"/>
                    <a:pt x="597" y="323"/>
                    <a:pt x="598" y="323"/>
                  </a:cubicBezTo>
                  <a:cubicBezTo>
                    <a:pt x="599" y="347"/>
                    <a:pt x="599" y="347"/>
                    <a:pt x="599" y="347"/>
                  </a:cubicBezTo>
                  <a:moveTo>
                    <a:pt x="592" y="317"/>
                  </a:moveTo>
                  <a:cubicBezTo>
                    <a:pt x="592" y="317"/>
                    <a:pt x="592" y="317"/>
                    <a:pt x="592" y="317"/>
                  </a:cubicBezTo>
                  <a:cubicBezTo>
                    <a:pt x="590" y="316"/>
                    <a:pt x="588" y="315"/>
                    <a:pt x="586" y="314"/>
                  </a:cubicBezTo>
                  <a:cubicBezTo>
                    <a:pt x="586" y="314"/>
                    <a:pt x="586" y="314"/>
                    <a:pt x="586" y="314"/>
                  </a:cubicBezTo>
                  <a:cubicBezTo>
                    <a:pt x="588" y="315"/>
                    <a:pt x="590" y="316"/>
                    <a:pt x="592" y="317"/>
                  </a:cubicBezTo>
                  <a:moveTo>
                    <a:pt x="591" y="320"/>
                  </a:moveTo>
                  <a:cubicBezTo>
                    <a:pt x="591" y="344"/>
                    <a:pt x="591" y="344"/>
                    <a:pt x="591" y="344"/>
                  </a:cubicBezTo>
                  <a:cubicBezTo>
                    <a:pt x="589" y="343"/>
                    <a:pt x="588" y="342"/>
                    <a:pt x="586" y="342"/>
                  </a:cubicBezTo>
                  <a:cubicBezTo>
                    <a:pt x="586" y="318"/>
                    <a:pt x="586" y="318"/>
                    <a:pt x="586" y="318"/>
                  </a:cubicBezTo>
                  <a:cubicBezTo>
                    <a:pt x="588" y="319"/>
                    <a:pt x="589" y="319"/>
                    <a:pt x="591" y="320"/>
                  </a:cubicBezTo>
                  <a:moveTo>
                    <a:pt x="584" y="314"/>
                  </a:moveTo>
                  <a:cubicBezTo>
                    <a:pt x="584" y="314"/>
                    <a:pt x="584" y="314"/>
                    <a:pt x="584" y="314"/>
                  </a:cubicBezTo>
                  <a:cubicBezTo>
                    <a:pt x="582" y="313"/>
                    <a:pt x="580" y="312"/>
                    <a:pt x="578" y="311"/>
                  </a:cubicBezTo>
                  <a:cubicBezTo>
                    <a:pt x="578" y="311"/>
                    <a:pt x="578" y="311"/>
                    <a:pt x="578" y="311"/>
                  </a:cubicBezTo>
                  <a:cubicBezTo>
                    <a:pt x="580" y="312"/>
                    <a:pt x="582" y="313"/>
                    <a:pt x="584" y="314"/>
                  </a:cubicBezTo>
                  <a:moveTo>
                    <a:pt x="583" y="317"/>
                  </a:moveTo>
                  <a:cubicBezTo>
                    <a:pt x="583" y="340"/>
                    <a:pt x="583" y="340"/>
                    <a:pt x="583" y="340"/>
                  </a:cubicBezTo>
                  <a:cubicBezTo>
                    <a:pt x="581" y="340"/>
                    <a:pt x="580" y="339"/>
                    <a:pt x="578" y="338"/>
                  </a:cubicBezTo>
                  <a:cubicBezTo>
                    <a:pt x="578" y="315"/>
                    <a:pt x="578" y="315"/>
                    <a:pt x="578" y="315"/>
                  </a:cubicBezTo>
                  <a:cubicBezTo>
                    <a:pt x="580" y="315"/>
                    <a:pt x="581" y="316"/>
                    <a:pt x="583" y="317"/>
                  </a:cubicBezTo>
                  <a:moveTo>
                    <a:pt x="577" y="310"/>
                  </a:moveTo>
                  <a:cubicBezTo>
                    <a:pt x="576" y="310"/>
                    <a:pt x="576" y="310"/>
                    <a:pt x="576" y="310"/>
                  </a:cubicBezTo>
                  <a:cubicBezTo>
                    <a:pt x="574" y="309"/>
                    <a:pt x="572" y="308"/>
                    <a:pt x="570" y="307"/>
                  </a:cubicBezTo>
                  <a:cubicBezTo>
                    <a:pt x="570" y="307"/>
                    <a:pt x="570" y="307"/>
                    <a:pt x="570" y="307"/>
                  </a:cubicBezTo>
                  <a:cubicBezTo>
                    <a:pt x="572" y="308"/>
                    <a:pt x="574" y="309"/>
                    <a:pt x="577" y="310"/>
                  </a:cubicBezTo>
                  <a:moveTo>
                    <a:pt x="575" y="313"/>
                  </a:moveTo>
                  <a:cubicBezTo>
                    <a:pt x="575" y="337"/>
                    <a:pt x="575" y="337"/>
                    <a:pt x="575" y="337"/>
                  </a:cubicBezTo>
                  <a:cubicBezTo>
                    <a:pt x="573" y="336"/>
                    <a:pt x="572" y="336"/>
                    <a:pt x="570" y="335"/>
                  </a:cubicBezTo>
                  <a:cubicBezTo>
                    <a:pt x="570" y="311"/>
                    <a:pt x="570" y="311"/>
                    <a:pt x="570" y="311"/>
                  </a:cubicBezTo>
                  <a:cubicBezTo>
                    <a:pt x="572" y="312"/>
                    <a:pt x="573" y="313"/>
                    <a:pt x="575" y="313"/>
                  </a:cubicBezTo>
                  <a:moveTo>
                    <a:pt x="562" y="304"/>
                  </a:moveTo>
                  <a:cubicBezTo>
                    <a:pt x="564" y="305"/>
                    <a:pt x="566" y="306"/>
                    <a:pt x="569" y="307"/>
                  </a:cubicBezTo>
                  <a:cubicBezTo>
                    <a:pt x="569" y="307"/>
                    <a:pt x="569" y="307"/>
                    <a:pt x="569" y="307"/>
                  </a:cubicBezTo>
                  <a:cubicBezTo>
                    <a:pt x="566" y="306"/>
                    <a:pt x="564" y="305"/>
                    <a:pt x="562" y="304"/>
                  </a:cubicBezTo>
                  <a:cubicBezTo>
                    <a:pt x="562" y="304"/>
                    <a:pt x="562" y="304"/>
                    <a:pt x="562" y="304"/>
                  </a:cubicBezTo>
                  <a:moveTo>
                    <a:pt x="567" y="310"/>
                  </a:moveTo>
                  <a:cubicBezTo>
                    <a:pt x="567" y="333"/>
                    <a:pt x="567" y="333"/>
                    <a:pt x="567" y="333"/>
                  </a:cubicBezTo>
                  <a:cubicBezTo>
                    <a:pt x="566" y="333"/>
                    <a:pt x="564" y="332"/>
                    <a:pt x="563" y="331"/>
                  </a:cubicBezTo>
                  <a:cubicBezTo>
                    <a:pt x="563" y="308"/>
                    <a:pt x="563" y="308"/>
                    <a:pt x="563" y="308"/>
                  </a:cubicBezTo>
                  <a:cubicBezTo>
                    <a:pt x="564" y="309"/>
                    <a:pt x="566" y="309"/>
                    <a:pt x="567" y="310"/>
                  </a:cubicBezTo>
                  <a:moveTo>
                    <a:pt x="561" y="303"/>
                  </a:moveTo>
                  <a:cubicBezTo>
                    <a:pt x="561" y="303"/>
                    <a:pt x="561" y="303"/>
                    <a:pt x="561" y="303"/>
                  </a:cubicBezTo>
                  <a:cubicBezTo>
                    <a:pt x="560" y="303"/>
                    <a:pt x="559" y="303"/>
                    <a:pt x="558" y="302"/>
                  </a:cubicBezTo>
                  <a:cubicBezTo>
                    <a:pt x="559" y="303"/>
                    <a:pt x="560" y="303"/>
                    <a:pt x="561" y="303"/>
                  </a:cubicBezTo>
                  <a:moveTo>
                    <a:pt x="559" y="306"/>
                  </a:moveTo>
                  <a:cubicBezTo>
                    <a:pt x="559" y="330"/>
                    <a:pt x="559" y="330"/>
                    <a:pt x="559" y="330"/>
                  </a:cubicBezTo>
                  <a:cubicBezTo>
                    <a:pt x="558" y="329"/>
                    <a:pt x="556" y="329"/>
                    <a:pt x="555" y="328"/>
                  </a:cubicBezTo>
                  <a:cubicBezTo>
                    <a:pt x="555" y="305"/>
                    <a:pt x="555" y="305"/>
                    <a:pt x="555" y="305"/>
                  </a:cubicBezTo>
                  <a:cubicBezTo>
                    <a:pt x="556" y="305"/>
                    <a:pt x="558" y="306"/>
                    <a:pt x="559" y="306"/>
                  </a:cubicBezTo>
                  <a:moveTo>
                    <a:pt x="553" y="300"/>
                  </a:moveTo>
                  <a:cubicBezTo>
                    <a:pt x="553" y="300"/>
                    <a:pt x="553" y="300"/>
                    <a:pt x="553" y="300"/>
                  </a:cubicBezTo>
                  <a:cubicBezTo>
                    <a:pt x="551" y="299"/>
                    <a:pt x="550" y="299"/>
                    <a:pt x="549" y="298"/>
                  </a:cubicBezTo>
                  <a:cubicBezTo>
                    <a:pt x="550" y="299"/>
                    <a:pt x="551" y="299"/>
                    <a:pt x="553" y="300"/>
                  </a:cubicBezTo>
                  <a:moveTo>
                    <a:pt x="547" y="301"/>
                  </a:moveTo>
                  <a:cubicBezTo>
                    <a:pt x="548" y="302"/>
                    <a:pt x="550" y="302"/>
                    <a:pt x="551" y="303"/>
                  </a:cubicBezTo>
                  <a:cubicBezTo>
                    <a:pt x="551" y="327"/>
                    <a:pt x="551" y="327"/>
                    <a:pt x="551" y="327"/>
                  </a:cubicBezTo>
                  <a:cubicBezTo>
                    <a:pt x="550" y="326"/>
                    <a:pt x="548" y="325"/>
                    <a:pt x="547" y="325"/>
                  </a:cubicBezTo>
                  <a:cubicBezTo>
                    <a:pt x="547" y="301"/>
                    <a:pt x="547" y="301"/>
                    <a:pt x="547" y="301"/>
                  </a:cubicBezTo>
                  <a:moveTo>
                    <a:pt x="539" y="298"/>
                  </a:moveTo>
                  <a:cubicBezTo>
                    <a:pt x="540" y="298"/>
                    <a:pt x="542" y="299"/>
                    <a:pt x="543" y="300"/>
                  </a:cubicBezTo>
                  <a:cubicBezTo>
                    <a:pt x="543" y="323"/>
                    <a:pt x="543" y="323"/>
                    <a:pt x="543" y="323"/>
                  </a:cubicBezTo>
                  <a:cubicBezTo>
                    <a:pt x="542" y="323"/>
                    <a:pt x="540" y="322"/>
                    <a:pt x="539" y="321"/>
                  </a:cubicBezTo>
                  <a:cubicBezTo>
                    <a:pt x="539" y="298"/>
                    <a:pt x="539" y="298"/>
                    <a:pt x="539" y="298"/>
                  </a:cubicBezTo>
                  <a:moveTo>
                    <a:pt x="531" y="294"/>
                  </a:moveTo>
                  <a:cubicBezTo>
                    <a:pt x="533" y="295"/>
                    <a:pt x="534" y="296"/>
                    <a:pt x="536" y="296"/>
                  </a:cubicBezTo>
                  <a:cubicBezTo>
                    <a:pt x="536" y="320"/>
                    <a:pt x="536" y="320"/>
                    <a:pt x="536" y="320"/>
                  </a:cubicBezTo>
                  <a:cubicBezTo>
                    <a:pt x="534" y="319"/>
                    <a:pt x="533" y="319"/>
                    <a:pt x="531" y="318"/>
                  </a:cubicBezTo>
                  <a:cubicBezTo>
                    <a:pt x="531" y="294"/>
                    <a:pt x="531" y="294"/>
                    <a:pt x="531" y="294"/>
                  </a:cubicBezTo>
                  <a:moveTo>
                    <a:pt x="528" y="293"/>
                  </a:moveTo>
                  <a:cubicBezTo>
                    <a:pt x="528" y="317"/>
                    <a:pt x="528" y="317"/>
                    <a:pt x="528" y="317"/>
                  </a:cubicBezTo>
                  <a:cubicBezTo>
                    <a:pt x="526" y="316"/>
                    <a:pt x="525" y="315"/>
                    <a:pt x="523" y="315"/>
                  </a:cubicBezTo>
                  <a:cubicBezTo>
                    <a:pt x="523" y="291"/>
                    <a:pt x="523" y="291"/>
                    <a:pt x="523" y="291"/>
                  </a:cubicBezTo>
                  <a:cubicBezTo>
                    <a:pt x="525" y="292"/>
                    <a:pt x="526" y="292"/>
                    <a:pt x="528" y="293"/>
                  </a:cubicBezTo>
                  <a:moveTo>
                    <a:pt x="515" y="288"/>
                  </a:moveTo>
                  <a:cubicBezTo>
                    <a:pt x="517" y="288"/>
                    <a:pt x="518" y="289"/>
                    <a:pt x="520" y="290"/>
                  </a:cubicBezTo>
                  <a:cubicBezTo>
                    <a:pt x="520" y="313"/>
                    <a:pt x="520" y="313"/>
                    <a:pt x="520" y="313"/>
                  </a:cubicBezTo>
                  <a:cubicBezTo>
                    <a:pt x="518" y="313"/>
                    <a:pt x="517" y="312"/>
                    <a:pt x="515" y="311"/>
                  </a:cubicBezTo>
                  <a:cubicBezTo>
                    <a:pt x="515" y="288"/>
                    <a:pt x="515" y="288"/>
                    <a:pt x="515" y="288"/>
                  </a:cubicBezTo>
                  <a:moveTo>
                    <a:pt x="512" y="286"/>
                  </a:moveTo>
                  <a:cubicBezTo>
                    <a:pt x="512" y="310"/>
                    <a:pt x="512" y="310"/>
                    <a:pt x="512" y="310"/>
                  </a:cubicBezTo>
                  <a:cubicBezTo>
                    <a:pt x="510" y="309"/>
                    <a:pt x="509" y="309"/>
                    <a:pt x="508" y="308"/>
                  </a:cubicBezTo>
                  <a:cubicBezTo>
                    <a:pt x="508" y="284"/>
                    <a:pt x="508" y="284"/>
                    <a:pt x="508" y="284"/>
                  </a:cubicBezTo>
                  <a:cubicBezTo>
                    <a:pt x="509" y="285"/>
                    <a:pt x="510" y="286"/>
                    <a:pt x="512" y="286"/>
                  </a:cubicBezTo>
                  <a:moveTo>
                    <a:pt x="500" y="281"/>
                  </a:moveTo>
                  <a:cubicBezTo>
                    <a:pt x="501" y="282"/>
                    <a:pt x="503" y="282"/>
                    <a:pt x="504" y="283"/>
                  </a:cubicBezTo>
                  <a:cubicBezTo>
                    <a:pt x="504" y="307"/>
                    <a:pt x="504" y="307"/>
                    <a:pt x="504" y="307"/>
                  </a:cubicBezTo>
                  <a:cubicBezTo>
                    <a:pt x="503" y="306"/>
                    <a:pt x="501" y="305"/>
                    <a:pt x="500" y="305"/>
                  </a:cubicBezTo>
                  <a:cubicBezTo>
                    <a:pt x="500" y="281"/>
                    <a:pt x="500" y="281"/>
                    <a:pt x="500" y="281"/>
                  </a:cubicBezTo>
                  <a:moveTo>
                    <a:pt x="492" y="278"/>
                  </a:moveTo>
                  <a:cubicBezTo>
                    <a:pt x="493" y="278"/>
                    <a:pt x="495" y="279"/>
                    <a:pt x="496" y="280"/>
                  </a:cubicBezTo>
                  <a:cubicBezTo>
                    <a:pt x="496" y="303"/>
                    <a:pt x="496" y="303"/>
                    <a:pt x="496" y="303"/>
                  </a:cubicBezTo>
                  <a:cubicBezTo>
                    <a:pt x="495" y="303"/>
                    <a:pt x="493" y="302"/>
                    <a:pt x="492" y="301"/>
                  </a:cubicBezTo>
                  <a:cubicBezTo>
                    <a:pt x="492" y="278"/>
                    <a:pt x="492" y="278"/>
                    <a:pt x="492" y="278"/>
                  </a:cubicBezTo>
                  <a:moveTo>
                    <a:pt x="484" y="275"/>
                  </a:moveTo>
                  <a:cubicBezTo>
                    <a:pt x="485" y="275"/>
                    <a:pt x="487" y="276"/>
                    <a:pt x="488" y="276"/>
                  </a:cubicBezTo>
                  <a:cubicBezTo>
                    <a:pt x="488" y="300"/>
                    <a:pt x="488" y="300"/>
                    <a:pt x="488" y="300"/>
                  </a:cubicBezTo>
                  <a:cubicBezTo>
                    <a:pt x="487" y="299"/>
                    <a:pt x="485" y="299"/>
                    <a:pt x="484" y="298"/>
                  </a:cubicBezTo>
                  <a:cubicBezTo>
                    <a:pt x="484" y="275"/>
                    <a:pt x="484" y="275"/>
                    <a:pt x="484" y="275"/>
                  </a:cubicBezTo>
                  <a:moveTo>
                    <a:pt x="476" y="271"/>
                  </a:moveTo>
                  <a:cubicBezTo>
                    <a:pt x="478" y="272"/>
                    <a:pt x="479" y="273"/>
                    <a:pt x="481" y="273"/>
                  </a:cubicBezTo>
                  <a:cubicBezTo>
                    <a:pt x="481" y="297"/>
                    <a:pt x="481" y="297"/>
                    <a:pt x="481" y="297"/>
                  </a:cubicBezTo>
                  <a:cubicBezTo>
                    <a:pt x="479" y="296"/>
                    <a:pt x="478" y="295"/>
                    <a:pt x="476" y="295"/>
                  </a:cubicBezTo>
                  <a:cubicBezTo>
                    <a:pt x="476" y="271"/>
                    <a:pt x="476" y="271"/>
                    <a:pt x="476" y="271"/>
                  </a:cubicBezTo>
                  <a:moveTo>
                    <a:pt x="468" y="264"/>
                  </a:moveTo>
                  <a:cubicBezTo>
                    <a:pt x="470" y="265"/>
                    <a:pt x="472" y="266"/>
                    <a:pt x="474" y="267"/>
                  </a:cubicBezTo>
                  <a:cubicBezTo>
                    <a:pt x="472" y="266"/>
                    <a:pt x="470" y="265"/>
                    <a:pt x="468" y="264"/>
                  </a:cubicBezTo>
                  <a:cubicBezTo>
                    <a:pt x="468" y="264"/>
                    <a:pt x="468" y="264"/>
                    <a:pt x="468" y="264"/>
                  </a:cubicBezTo>
                  <a:moveTo>
                    <a:pt x="473" y="270"/>
                  </a:moveTo>
                  <a:cubicBezTo>
                    <a:pt x="473" y="293"/>
                    <a:pt x="473" y="293"/>
                    <a:pt x="473" y="293"/>
                  </a:cubicBezTo>
                  <a:cubicBezTo>
                    <a:pt x="471" y="293"/>
                    <a:pt x="470" y="292"/>
                    <a:pt x="468" y="292"/>
                  </a:cubicBezTo>
                  <a:cubicBezTo>
                    <a:pt x="468" y="268"/>
                    <a:pt x="468" y="268"/>
                    <a:pt x="468" y="268"/>
                  </a:cubicBezTo>
                  <a:cubicBezTo>
                    <a:pt x="470" y="269"/>
                    <a:pt x="471" y="269"/>
                    <a:pt x="473" y="270"/>
                  </a:cubicBezTo>
                  <a:moveTo>
                    <a:pt x="460" y="261"/>
                  </a:moveTo>
                  <a:cubicBezTo>
                    <a:pt x="462" y="262"/>
                    <a:pt x="464" y="263"/>
                    <a:pt x="466" y="264"/>
                  </a:cubicBezTo>
                  <a:cubicBezTo>
                    <a:pt x="466" y="264"/>
                    <a:pt x="466" y="264"/>
                    <a:pt x="466" y="264"/>
                  </a:cubicBezTo>
                  <a:cubicBezTo>
                    <a:pt x="464" y="263"/>
                    <a:pt x="462" y="262"/>
                    <a:pt x="460" y="261"/>
                  </a:cubicBezTo>
                  <a:cubicBezTo>
                    <a:pt x="460" y="261"/>
                    <a:pt x="460" y="261"/>
                    <a:pt x="460" y="261"/>
                  </a:cubicBezTo>
                  <a:moveTo>
                    <a:pt x="465" y="267"/>
                  </a:moveTo>
                  <a:cubicBezTo>
                    <a:pt x="465" y="290"/>
                    <a:pt x="465" y="290"/>
                    <a:pt x="465" y="290"/>
                  </a:cubicBezTo>
                  <a:cubicBezTo>
                    <a:pt x="463" y="289"/>
                    <a:pt x="462" y="289"/>
                    <a:pt x="460" y="288"/>
                  </a:cubicBezTo>
                  <a:cubicBezTo>
                    <a:pt x="460" y="265"/>
                    <a:pt x="460" y="265"/>
                    <a:pt x="460" y="265"/>
                  </a:cubicBezTo>
                  <a:cubicBezTo>
                    <a:pt x="462" y="266"/>
                    <a:pt x="463" y="266"/>
                    <a:pt x="465" y="267"/>
                  </a:cubicBezTo>
                  <a:moveTo>
                    <a:pt x="452" y="258"/>
                  </a:moveTo>
                  <a:cubicBezTo>
                    <a:pt x="454" y="259"/>
                    <a:pt x="456" y="260"/>
                    <a:pt x="459" y="260"/>
                  </a:cubicBezTo>
                  <a:cubicBezTo>
                    <a:pt x="458" y="260"/>
                    <a:pt x="458" y="260"/>
                    <a:pt x="458" y="260"/>
                  </a:cubicBezTo>
                  <a:cubicBezTo>
                    <a:pt x="456" y="260"/>
                    <a:pt x="454" y="259"/>
                    <a:pt x="452" y="258"/>
                  </a:cubicBezTo>
                  <a:cubicBezTo>
                    <a:pt x="452" y="258"/>
                    <a:pt x="452" y="258"/>
                    <a:pt x="452" y="258"/>
                  </a:cubicBezTo>
                  <a:moveTo>
                    <a:pt x="457" y="263"/>
                  </a:moveTo>
                  <a:cubicBezTo>
                    <a:pt x="457" y="287"/>
                    <a:pt x="457" y="287"/>
                    <a:pt x="457" y="287"/>
                  </a:cubicBezTo>
                  <a:cubicBezTo>
                    <a:pt x="455" y="286"/>
                    <a:pt x="454" y="286"/>
                    <a:pt x="452" y="285"/>
                  </a:cubicBezTo>
                  <a:cubicBezTo>
                    <a:pt x="452" y="262"/>
                    <a:pt x="452" y="262"/>
                    <a:pt x="452" y="262"/>
                  </a:cubicBezTo>
                  <a:cubicBezTo>
                    <a:pt x="454" y="262"/>
                    <a:pt x="455" y="263"/>
                    <a:pt x="457" y="263"/>
                  </a:cubicBezTo>
                  <a:moveTo>
                    <a:pt x="444" y="255"/>
                  </a:moveTo>
                  <a:cubicBezTo>
                    <a:pt x="446" y="255"/>
                    <a:pt x="449" y="256"/>
                    <a:pt x="451" y="257"/>
                  </a:cubicBezTo>
                  <a:cubicBezTo>
                    <a:pt x="451" y="257"/>
                    <a:pt x="451" y="257"/>
                    <a:pt x="451" y="257"/>
                  </a:cubicBezTo>
                  <a:cubicBezTo>
                    <a:pt x="449" y="256"/>
                    <a:pt x="446" y="255"/>
                    <a:pt x="444" y="255"/>
                  </a:cubicBezTo>
                  <a:cubicBezTo>
                    <a:pt x="444" y="255"/>
                    <a:pt x="444" y="255"/>
                    <a:pt x="444" y="255"/>
                  </a:cubicBezTo>
                  <a:moveTo>
                    <a:pt x="449" y="260"/>
                  </a:moveTo>
                  <a:cubicBezTo>
                    <a:pt x="449" y="284"/>
                    <a:pt x="449" y="284"/>
                    <a:pt x="449" y="284"/>
                  </a:cubicBezTo>
                  <a:cubicBezTo>
                    <a:pt x="448" y="283"/>
                    <a:pt x="446" y="282"/>
                    <a:pt x="445" y="282"/>
                  </a:cubicBezTo>
                  <a:cubicBezTo>
                    <a:pt x="445" y="258"/>
                    <a:pt x="445" y="258"/>
                    <a:pt x="445" y="258"/>
                  </a:cubicBezTo>
                  <a:cubicBezTo>
                    <a:pt x="446" y="259"/>
                    <a:pt x="448" y="260"/>
                    <a:pt x="449" y="260"/>
                  </a:cubicBezTo>
                  <a:moveTo>
                    <a:pt x="443" y="254"/>
                  </a:moveTo>
                  <a:cubicBezTo>
                    <a:pt x="443" y="254"/>
                    <a:pt x="443" y="254"/>
                    <a:pt x="443" y="254"/>
                  </a:cubicBezTo>
                  <a:cubicBezTo>
                    <a:pt x="441" y="253"/>
                    <a:pt x="439" y="252"/>
                    <a:pt x="437" y="251"/>
                  </a:cubicBezTo>
                  <a:cubicBezTo>
                    <a:pt x="439" y="252"/>
                    <a:pt x="441" y="253"/>
                    <a:pt x="443" y="254"/>
                  </a:cubicBezTo>
                  <a:moveTo>
                    <a:pt x="441" y="257"/>
                  </a:moveTo>
                  <a:cubicBezTo>
                    <a:pt x="441" y="280"/>
                    <a:pt x="441" y="280"/>
                    <a:pt x="441" y="280"/>
                  </a:cubicBezTo>
                  <a:cubicBezTo>
                    <a:pt x="440" y="280"/>
                    <a:pt x="438" y="279"/>
                    <a:pt x="437" y="279"/>
                  </a:cubicBezTo>
                  <a:cubicBezTo>
                    <a:pt x="437" y="255"/>
                    <a:pt x="437" y="255"/>
                    <a:pt x="437" y="255"/>
                  </a:cubicBezTo>
                  <a:cubicBezTo>
                    <a:pt x="438" y="256"/>
                    <a:pt x="440" y="256"/>
                    <a:pt x="441" y="257"/>
                  </a:cubicBezTo>
                  <a:moveTo>
                    <a:pt x="429" y="252"/>
                  </a:moveTo>
                  <a:cubicBezTo>
                    <a:pt x="430" y="253"/>
                    <a:pt x="432" y="253"/>
                    <a:pt x="433" y="254"/>
                  </a:cubicBezTo>
                  <a:cubicBezTo>
                    <a:pt x="433" y="277"/>
                    <a:pt x="433" y="277"/>
                    <a:pt x="433" y="277"/>
                  </a:cubicBezTo>
                  <a:cubicBezTo>
                    <a:pt x="432" y="277"/>
                    <a:pt x="430" y="276"/>
                    <a:pt x="429" y="275"/>
                  </a:cubicBezTo>
                  <a:cubicBezTo>
                    <a:pt x="429" y="252"/>
                    <a:pt x="429" y="252"/>
                    <a:pt x="429" y="252"/>
                  </a:cubicBezTo>
                  <a:moveTo>
                    <a:pt x="421" y="249"/>
                  </a:moveTo>
                  <a:cubicBezTo>
                    <a:pt x="423" y="249"/>
                    <a:pt x="424" y="250"/>
                    <a:pt x="426" y="251"/>
                  </a:cubicBezTo>
                  <a:cubicBezTo>
                    <a:pt x="426" y="274"/>
                    <a:pt x="426" y="274"/>
                    <a:pt x="426" y="274"/>
                  </a:cubicBezTo>
                  <a:cubicBezTo>
                    <a:pt x="424" y="273"/>
                    <a:pt x="423" y="273"/>
                    <a:pt x="421" y="272"/>
                  </a:cubicBezTo>
                  <a:cubicBezTo>
                    <a:pt x="421" y="249"/>
                    <a:pt x="421" y="249"/>
                    <a:pt x="421" y="249"/>
                  </a:cubicBezTo>
                  <a:moveTo>
                    <a:pt x="413" y="245"/>
                  </a:moveTo>
                  <a:cubicBezTo>
                    <a:pt x="415" y="246"/>
                    <a:pt x="416" y="247"/>
                    <a:pt x="418" y="247"/>
                  </a:cubicBezTo>
                  <a:cubicBezTo>
                    <a:pt x="418" y="271"/>
                    <a:pt x="418" y="271"/>
                    <a:pt x="418" y="271"/>
                  </a:cubicBezTo>
                  <a:cubicBezTo>
                    <a:pt x="416" y="270"/>
                    <a:pt x="415" y="269"/>
                    <a:pt x="413" y="269"/>
                  </a:cubicBezTo>
                  <a:cubicBezTo>
                    <a:pt x="413" y="245"/>
                    <a:pt x="413" y="245"/>
                    <a:pt x="413" y="245"/>
                  </a:cubicBezTo>
                  <a:moveTo>
                    <a:pt x="405" y="242"/>
                  </a:moveTo>
                  <a:cubicBezTo>
                    <a:pt x="407" y="243"/>
                    <a:pt x="408" y="243"/>
                    <a:pt x="410" y="244"/>
                  </a:cubicBezTo>
                  <a:cubicBezTo>
                    <a:pt x="410" y="267"/>
                    <a:pt x="410" y="267"/>
                    <a:pt x="410" y="267"/>
                  </a:cubicBezTo>
                  <a:cubicBezTo>
                    <a:pt x="408" y="267"/>
                    <a:pt x="407" y="266"/>
                    <a:pt x="405" y="266"/>
                  </a:cubicBezTo>
                  <a:cubicBezTo>
                    <a:pt x="405" y="242"/>
                    <a:pt x="405" y="242"/>
                    <a:pt x="405" y="242"/>
                  </a:cubicBezTo>
                  <a:moveTo>
                    <a:pt x="397" y="239"/>
                  </a:moveTo>
                  <a:cubicBezTo>
                    <a:pt x="399" y="240"/>
                    <a:pt x="400" y="240"/>
                    <a:pt x="402" y="241"/>
                  </a:cubicBezTo>
                  <a:cubicBezTo>
                    <a:pt x="402" y="264"/>
                    <a:pt x="402" y="264"/>
                    <a:pt x="402" y="264"/>
                  </a:cubicBezTo>
                  <a:cubicBezTo>
                    <a:pt x="400" y="264"/>
                    <a:pt x="399" y="263"/>
                    <a:pt x="397" y="262"/>
                  </a:cubicBezTo>
                  <a:cubicBezTo>
                    <a:pt x="397" y="239"/>
                    <a:pt x="397" y="239"/>
                    <a:pt x="397" y="239"/>
                  </a:cubicBezTo>
                  <a:moveTo>
                    <a:pt x="390" y="236"/>
                  </a:moveTo>
                  <a:cubicBezTo>
                    <a:pt x="391" y="236"/>
                    <a:pt x="393" y="237"/>
                    <a:pt x="394" y="238"/>
                  </a:cubicBezTo>
                  <a:cubicBezTo>
                    <a:pt x="394" y="261"/>
                    <a:pt x="394" y="261"/>
                    <a:pt x="394" y="261"/>
                  </a:cubicBezTo>
                  <a:cubicBezTo>
                    <a:pt x="393" y="260"/>
                    <a:pt x="391" y="260"/>
                    <a:pt x="390" y="259"/>
                  </a:cubicBezTo>
                  <a:cubicBezTo>
                    <a:pt x="390" y="236"/>
                    <a:pt x="390" y="236"/>
                    <a:pt x="390" y="236"/>
                  </a:cubicBezTo>
                  <a:moveTo>
                    <a:pt x="382" y="232"/>
                  </a:moveTo>
                  <a:cubicBezTo>
                    <a:pt x="383" y="233"/>
                    <a:pt x="385" y="234"/>
                    <a:pt x="386" y="234"/>
                  </a:cubicBezTo>
                  <a:cubicBezTo>
                    <a:pt x="386" y="258"/>
                    <a:pt x="386" y="258"/>
                    <a:pt x="386" y="258"/>
                  </a:cubicBezTo>
                  <a:cubicBezTo>
                    <a:pt x="385" y="257"/>
                    <a:pt x="383" y="257"/>
                    <a:pt x="382" y="256"/>
                  </a:cubicBezTo>
                  <a:cubicBezTo>
                    <a:pt x="382" y="232"/>
                    <a:pt x="382" y="232"/>
                    <a:pt x="382" y="232"/>
                  </a:cubicBezTo>
                  <a:moveTo>
                    <a:pt x="374" y="229"/>
                  </a:moveTo>
                  <a:cubicBezTo>
                    <a:pt x="375" y="230"/>
                    <a:pt x="377" y="231"/>
                    <a:pt x="378" y="231"/>
                  </a:cubicBezTo>
                  <a:cubicBezTo>
                    <a:pt x="378" y="255"/>
                    <a:pt x="378" y="255"/>
                    <a:pt x="378" y="255"/>
                  </a:cubicBezTo>
                  <a:cubicBezTo>
                    <a:pt x="377" y="254"/>
                    <a:pt x="375" y="253"/>
                    <a:pt x="374" y="253"/>
                  </a:cubicBezTo>
                  <a:cubicBezTo>
                    <a:pt x="374" y="229"/>
                    <a:pt x="374" y="229"/>
                    <a:pt x="374" y="229"/>
                  </a:cubicBezTo>
                  <a:moveTo>
                    <a:pt x="366" y="226"/>
                  </a:moveTo>
                  <a:cubicBezTo>
                    <a:pt x="367" y="227"/>
                    <a:pt x="369" y="227"/>
                    <a:pt x="371" y="228"/>
                  </a:cubicBezTo>
                  <a:cubicBezTo>
                    <a:pt x="370" y="251"/>
                    <a:pt x="370" y="251"/>
                    <a:pt x="370" y="251"/>
                  </a:cubicBezTo>
                  <a:cubicBezTo>
                    <a:pt x="369" y="251"/>
                    <a:pt x="367" y="250"/>
                    <a:pt x="366" y="250"/>
                  </a:cubicBezTo>
                  <a:cubicBezTo>
                    <a:pt x="366" y="226"/>
                    <a:pt x="366" y="226"/>
                    <a:pt x="366" y="226"/>
                  </a:cubicBezTo>
                  <a:moveTo>
                    <a:pt x="358" y="223"/>
                  </a:moveTo>
                  <a:cubicBezTo>
                    <a:pt x="360" y="224"/>
                    <a:pt x="361" y="224"/>
                    <a:pt x="363" y="225"/>
                  </a:cubicBezTo>
                  <a:cubicBezTo>
                    <a:pt x="363" y="248"/>
                    <a:pt x="363" y="248"/>
                    <a:pt x="363" y="248"/>
                  </a:cubicBezTo>
                  <a:cubicBezTo>
                    <a:pt x="361" y="248"/>
                    <a:pt x="360" y="247"/>
                    <a:pt x="358" y="247"/>
                  </a:cubicBezTo>
                  <a:cubicBezTo>
                    <a:pt x="358" y="223"/>
                    <a:pt x="358" y="223"/>
                    <a:pt x="358" y="223"/>
                  </a:cubicBezTo>
                  <a:moveTo>
                    <a:pt x="355" y="222"/>
                  </a:moveTo>
                  <a:cubicBezTo>
                    <a:pt x="355" y="245"/>
                    <a:pt x="355" y="245"/>
                    <a:pt x="355" y="245"/>
                  </a:cubicBezTo>
                  <a:cubicBezTo>
                    <a:pt x="353" y="245"/>
                    <a:pt x="352" y="244"/>
                    <a:pt x="350" y="243"/>
                  </a:cubicBezTo>
                  <a:cubicBezTo>
                    <a:pt x="350" y="220"/>
                    <a:pt x="350" y="220"/>
                    <a:pt x="350" y="220"/>
                  </a:cubicBezTo>
                  <a:cubicBezTo>
                    <a:pt x="352" y="221"/>
                    <a:pt x="353" y="221"/>
                    <a:pt x="355" y="222"/>
                  </a:cubicBezTo>
                  <a:moveTo>
                    <a:pt x="347" y="219"/>
                  </a:moveTo>
                  <a:cubicBezTo>
                    <a:pt x="347" y="242"/>
                    <a:pt x="347" y="242"/>
                    <a:pt x="347" y="242"/>
                  </a:cubicBezTo>
                  <a:cubicBezTo>
                    <a:pt x="345" y="242"/>
                    <a:pt x="344" y="241"/>
                    <a:pt x="342" y="240"/>
                  </a:cubicBezTo>
                  <a:cubicBezTo>
                    <a:pt x="342" y="217"/>
                    <a:pt x="342" y="217"/>
                    <a:pt x="342" y="217"/>
                  </a:cubicBezTo>
                  <a:cubicBezTo>
                    <a:pt x="344" y="218"/>
                    <a:pt x="345" y="218"/>
                    <a:pt x="347" y="219"/>
                  </a:cubicBezTo>
                  <a:moveTo>
                    <a:pt x="335" y="214"/>
                  </a:moveTo>
                  <a:cubicBezTo>
                    <a:pt x="336" y="214"/>
                    <a:pt x="338" y="215"/>
                    <a:pt x="339" y="216"/>
                  </a:cubicBezTo>
                  <a:cubicBezTo>
                    <a:pt x="339" y="239"/>
                    <a:pt x="339" y="239"/>
                    <a:pt x="339" y="239"/>
                  </a:cubicBezTo>
                  <a:cubicBezTo>
                    <a:pt x="338" y="238"/>
                    <a:pt x="336" y="238"/>
                    <a:pt x="335" y="237"/>
                  </a:cubicBezTo>
                  <a:cubicBezTo>
                    <a:pt x="335" y="214"/>
                    <a:pt x="335" y="214"/>
                    <a:pt x="335" y="214"/>
                  </a:cubicBezTo>
                  <a:moveTo>
                    <a:pt x="327" y="211"/>
                  </a:moveTo>
                  <a:cubicBezTo>
                    <a:pt x="328" y="211"/>
                    <a:pt x="330" y="212"/>
                    <a:pt x="331" y="213"/>
                  </a:cubicBezTo>
                  <a:cubicBezTo>
                    <a:pt x="331" y="236"/>
                    <a:pt x="331" y="236"/>
                    <a:pt x="331" y="236"/>
                  </a:cubicBezTo>
                  <a:cubicBezTo>
                    <a:pt x="330" y="235"/>
                    <a:pt x="328" y="235"/>
                    <a:pt x="327" y="234"/>
                  </a:cubicBezTo>
                  <a:cubicBezTo>
                    <a:pt x="327" y="211"/>
                    <a:pt x="327" y="211"/>
                    <a:pt x="327" y="211"/>
                  </a:cubicBezTo>
                  <a:moveTo>
                    <a:pt x="319" y="208"/>
                  </a:moveTo>
                  <a:cubicBezTo>
                    <a:pt x="320" y="208"/>
                    <a:pt x="322" y="209"/>
                    <a:pt x="323" y="209"/>
                  </a:cubicBezTo>
                  <a:cubicBezTo>
                    <a:pt x="323" y="233"/>
                    <a:pt x="323" y="233"/>
                    <a:pt x="323" y="233"/>
                  </a:cubicBezTo>
                  <a:cubicBezTo>
                    <a:pt x="322" y="232"/>
                    <a:pt x="320" y="231"/>
                    <a:pt x="319" y="231"/>
                  </a:cubicBezTo>
                  <a:cubicBezTo>
                    <a:pt x="319" y="208"/>
                    <a:pt x="319" y="208"/>
                    <a:pt x="319" y="208"/>
                  </a:cubicBezTo>
                  <a:moveTo>
                    <a:pt x="311" y="201"/>
                  </a:moveTo>
                  <a:cubicBezTo>
                    <a:pt x="312" y="201"/>
                    <a:pt x="313" y="202"/>
                    <a:pt x="315" y="202"/>
                  </a:cubicBezTo>
                  <a:cubicBezTo>
                    <a:pt x="313" y="202"/>
                    <a:pt x="312" y="201"/>
                    <a:pt x="311" y="201"/>
                  </a:cubicBezTo>
                  <a:cubicBezTo>
                    <a:pt x="311" y="201"/>
                    <a:pt x="311" y="201"/>
                    <a:pt x="311" y="201"/>
                  </a:cubicBezTo>
                  <a:moveTo>
                    <a:pt x="315" y="206"/>
                  </a:moveTo>
                  <a:cubicBezTo>
                    <a:pt x="315" y="230"/>
                    <a:pt x="315" y="230"/>
                    <a:pt x="315" y="230"/>
                  </a:cubicBezTo>
                  <a:cubicBezTo>
                    <a:pt x="314" y="229"/>
                    <a:pt x="312" y="228"/>
                    <a:pt x="311" y="228"/>
                  </a:cubicBezTo>
                  <a:cubicBezTo>
                    <a:pt x="311" y="205"/>
                    <a:pt x="311" y="205"/>
                    <a:pt x="311" y="205"/>
                  </a:cubicBezTo>
                  <a:cubicBezTo>
                    <a:pt x="312" y="205"/>
                    <a:pt x="314" y="206"/>
                    <a:pt x="315" y="206"/>
                  </a:cubicBezTo>
                  <a:moveTo>
                    <a:pt x="309" y="200"/>
                  </a:moveTo>
                  <a:cubicBezTo>
                    <a:pt x="309" y="200"/>
                    <a:pt x="309" y="200"/>
                    <a:pt x="309" y="200"/>
                  </a:cubicBezTo>
                  <a:cubicBezTo>
                    <a:pt x="307" y="199"/>
                    <a:pt x="305" y="199"/>
                    <a:pt x="303" y="198"/>
                  </a:cubicBezTo>
                  <a:cubicBezTo>
                    <a:pt x="305" y="199"/>
                    <a:pt x="307" y="199"/>
                    <a:pt x="309" y="200"/>
                  </a:cubicBezTo>
                  <a:moveTo>
                    <a:pt x="308" y="226"/>
                  </a:moveTo>
                  <a:cubicBezTo>
                    <a:pt x="306" y="226"/>
                    <a:pt x="305" y="225"/>
                    <a:pt x="303" y="225"/>
                  </a:cubicBezTo>
                  <a:cubicBezTo>
                    <a:pt x="303" y="202"/>
                    <a:pt x="303" y="202"/>
                    <a:pt x="303" y="202"/>
                  </a:cubicBezTo>
                  <a:cubicBezTo>
                    <a:pt x="305" y="202"/>
                    <a:pt x="306" y="203"/>
                    <a:pt x="308" y="203"/>
                  </a:cubicBezTo>
                  <a:cubicBezTo>
                    <a:pt x="308" y="226"/>
                    <a:pt x="308" y="226"/>
                    <a:pt x="308" y="226"/>
                  </a:cubicBezTo>
                  <a:moveTo>
                    <a:pt x="295" y="198"/>
                  </a:moveTo>
                  <a:cubicBezTo>
                    <a:pt x="297" y="199"/>
                    <a:pt x="298" y="200"/>
                    <a:pt x="300" y="200"/>
                  </a:cubicBezTo>
                  <a:cubicBezTo>
                    <a:pt x="300" y="223"/>
                    <a:pt x="300" y="223"/>
                    <a:pt x="300" y="223"/>
                  </a:cubicBezTo>
                  <a:cubicBezTo>
                    <a:pt x="295" y="219"/>
                    <a:pt x="295" y="219"/>
                    <a:pt x="295" y="219"/>
                  </a:cubicBezTo>
                  <a:cubicBezTo>
                    <a:pt x="295" y="198"/>
                    <a:pt x="295" y="198"/>
                    <a:pt x="295" y="198"/>
                  </a:cubicBezTo>
                  <a:moveTo>
                    <a:pt x="287" y="195"/>
                  </a:moveTo>
                  <a:cubicBezTo>
                    <a:pt x="288" y="195"/>
                    <a:pt x="288" y="196"/>
                    <a:pt x="289" y="196"/>
                  </a:cubicBezTo>
                  <a:cubicBezTo>
                    <a:pt x="287" y="197"/>
                    <a:pt x="287" y="197"/>
                    <a:pt x="287" y="197"/>
                  </a:cubicBezTo>
                  <a:cubicBezTo>
                    <a:pt x="287" y="195"/>
                    <a:pt x="287" y="195"/>
                    <a:pt x="287" y="195"/>
                  </a:cubicBezTo>
                  <a:moveTo>
                    <a:pt x="287" y="202"/>
                  </a:moveTo>
                  <a:cubicBezTo>
                    <a:pt x="292" y="197"/>
                    <a:pt x="292" y="197"/>
                    <a:pt x="292" y="197"/>
                  </a:cubicBezTo>
                  <a:cubicBezTo>
                    <a:pt x="292" y="215"/>
                    <a:pt x="292" y="215"/>
                    <a:pt x="292" y="215"/>
                  </a:cubicBezTo>
                  <a:cubicBezTo>
                    <a:pt x="287" y="211"/>
                    <a:pt x="287" y="211"/>
                    <a:pt x="287" y="211"/>
                  </a:cubicBezTo>
                  <a:cubicBezTo>
                    <a:pt x="287" y="202"/>
                    <a:pt x="287" y="202"/>
                    <a:pt x="287" y="202"/>
                  </a:cubicBezTo>
                  <a:moveTo>
                    <a:pt x="280" y="192"/>
                  </a:moveTo>
                  <a:cubicBezTo>
                    <a:pt x="281" y="193"/>
                    <a:pt x="283" y="193"/>
                    <a:pt x="284" y="194"/>
                  </a:cubicBezTo>
                  <a:cubicBezTo>
                    <a:pt x="284" y="200"/>
                    <a:pt x="284" y="200"/>
                    <a:pt x="284" y="200"/>
                  </a:cubicBezTo>
                  <a:cubicBezTo>
                    <a:pt x="280" y="204"/>
                    <a:pt x="280" y="204"/>
                    <a:pt x="280" y="204"/>
                  </a:cubicBezTo>
                  <a:cubicBezTo>
                    <a:pt x="280" y="203"/>
                    <a:pt x="280" y="203"/>
                    <a:pt x="280" y="203"/>
                  </a:cubicBezTo>
                  <a:cubicBezTo>
                    <a:pt x="280" y="192"/>
                    <a:pt x="280" y="192"/>
                    <a:pt x="280" y="192"/>
                  </a:cubicBezTo>
                  <a:moveTo>
                    <a:pt x="284" y="205"/>
                  </a:moveTo>
                  <a:cubicBezTo>
                    <a:pt x="284" y="208"/>
                    <a:pt x="284" y="208"/>
                    <a:pt x="284" y="208"/>
                  </a:cubicBezTo>
                  <a:cubicBezTo>
                    <a:pt x="283" y="206"/>
                    <a:pt x="283" y="206"/>
                    <a:pt x="283" y="206"/>
                  </a:cubicBezTo>
                  <a:cubicBezTo>
                    <a:pt x="284" y="205"/>
                    <a:pt x="284" y="205"/>
                    <a:pt x="284" y="205"/>
                  </a:cubicBezTo>
                  <a:moveTo>
                    <a:pt x="272" y="189"/>
                  </a:moveTo>
                  <a:cubicBezTo>
                    <a:pt x="273" y="190"/>
                    <a:pt x="275" y="190"/>
                    <a:pt x="276" y="191"/>
                  </a:cubicBezTo>
                  <a:cubicBezTo>
                    <a:pt x="276" y="200"/>
                    <a:pt x="276" y="200"/>
                    <a:pt x="276" y="200"/>
                  </a:cubicBezTo>
                  <a:cubicBezTo>
                    <a:pt x="272" y="195"/>
                    <a:pt x="272" y="195"/>
                    <a:pt x="272" y="195"/>
                  </a:cubicBezTo>
                  <a:cubicBezTo>
                    <a:pt x="272" y="189"/>
                    <a:pt x="272" y="189"/>
                    <a:pt x="272" y="189"/>
                  </a:cubicBezTo>
                  <a:moveTo>
                    <a:pt x="264" y="186"/>
                  </a:moveTo>
                  <a:cubicBezTo>
                    <a:pt x="265" y="187"/>
                    <a:pt x="267" y="187"/>
                    <a:pt x="268" y="188"/>
                  </a:cubicBezTo>
                  <a:cubicBezTo>
                    <a:pt x="268" y="192"/>
                    <a:pt x="268" y="192"/>
                    <a:pt x="268" y="192"/>
                  </a:cubicBezTo>
                  <a:cubicBezTo>
                    <a:pt x="264" y="187"/>
                    <a:pt x="264" y="187"/>
                    <a:pt x="264" y="187"/>
                  </a:cubicBezTo>
                  <a:cubicBezTo>
                    <a:pt x="264" y="186"/>
                    <a:pt x="264" y="186"/>
                    <a:pt x="264" y="186"/>
                  </a:cubicBezTo>
                  <a:moveTo>
                    <a:pt x="256" y="183"/>
                  </a:moveTo>
                  <a:cubicBezTo>
                    <a:pt x="257" y="183"/>
                    <a:pt x="257" y="183"/>
                    <a:pt x="257" y="183"/>
                  </a:cubicBezTo>
                  <a:cubicBezTo>
                    <a:pt x="256" y="184"/>
                    <a:pt x="256" y="184"/>
                    <a:pt x="256" y="184"/>
                  </a:cubicBezTo>
                  <a:cubicBezTo>
                    <a:pt x="256" y="183"/>
                    <a:pt x="256" y="183"/>
                    <a:pt x="256" y="183"/>
                  </a:cubicBezTo>
                  <a:moveTo>
                    <a:pt x="253" y="182"/>
                  </a:moveTo>
                  <a:cubicBezTo>
                    <a:pt x="253" y="187"/>
                    <a:pt x="253" y="187"/>
                    <a:pt x="253" y="187"/>
                  </a:cubicBezTo>
                  <a:cubicBezTo>
                    <a:pt x="248" y="192"/>
                    <a:pt x="248" y="192"/>
                    <a:pt x="248" y="192"/>
                  </a:cubicBezTo>
                  <a:cubicBezTo>
                    <a:pt x="248" y="180"/>
                    <a:pt x="248" y="180"/>
                    <a:pt x="248" y="180"/>
                  </a:cubicBezTo>
                  <a:cubicBezTo>
                    <a:pt x="250" y="180"/>
                    <a:pt x="251" y="181"/>
                    <a:pt x="253" y="182"/>
                  </a:cubicBezTo>
                  <a:moveTo>
                    <a:pt x="240" y="177"/>
                  </a:moveTo>
                  <a:cubicBezTo>
                    <a:pt x="242" y="177"/>
                    <a:pt x="243" y="178"/>
                    <a:pt x="245" y="179"/>
                  </a:cubicBezTo>
                  <a:cubicBezTo>
                    <a:pt x="245" y="195"/>
                    <a:pt x="245" y="195"/>
                    <a:pt x="245" y="195"/>
                  </a:cubicBezTo>
                  <a:cubicBezTo>
                    <a:pt x="240" y="200"/>
                    <a:pt x="240" y="200"/>
                    <a:pt x="240" y="200"/>
                  </a:cubicBezTo>
                  <a:cubicBezTo>
                    <a:pt x="240" y="177"/>
                    <a:pt x="240" y="177"/>
                    <a:pt x="240" y="177"/>
                  </a:cubicBezTo>
                  <a:moveTo>
                    <a:pt x="232" y="174"/>
                  </a:moveTo>
                  <a:cubicBezTo>
                    <a:pt x="234" y="175"/>
                    <a:pt x="235" y="175"/>
                    <a:pt x="237" y="176"/>
                  </a:cubicBezTo>
                  <a:cubicBezTo>
                    <a:pt x="237" y="199"/>
                    <a:pt x="237" y="199"/>
                    <a:pt x="237" y="199"/>
                  </a:cubicBezTo>
                  <a:cubicBezTo>
                    <a:pt x="235" y="198"/>
                    <a:pt x="234" y="198"/>
                    <a:pt x="232" y="197"/>
                  </a:cubicBezTo>
                  <a:cubicBezTo>
                    <a:pt x="232" y="174"/>
                    <a:pt x="232" y="174"/>
                    <a:pt x="232" y="174"/>
                  </a:cubicBezTo>
                  <a:moveTo>
                    <a:pt x="224" y="171"/>
                  </a:moveTo>
                  <a:cubicBezTo>
                    <a:pt x="226" y="172"/>
                    <a:pt x="228" y="172"/>
                    <a:pt x="229" y="173"/>
                  </a:cubicBezTo>
                  <a:cubicBezTo>
                    <a:pt x="229" y="196"/>
                    <a:pt x="229" y="196"/>
                    <a:pt x="229" y="196"/>
                  </a:cubicBezTo>
                  <a:cubicBezTo>
                    <a:pt x="228" y="196"/>
                    <a:pt x="228" y="195"/>
                    <a:pt x="227" y="195"/>
                  </a:cubicBezTo>
                  <a:cubicBezTo>
                    <a:pt x="226" y="194"/>
                    <a:pt x="226" y="194"/>
                    <a:pt x="226" y="194"/>
                  </a:cubicBezTo>
                  <a:cubicBezTo>
                    <a:pt x="224" y="193"/>
                    <a:pt x="224" y="193"/>
                    <a:pt x="224" y="193"/>
                  </a:cubicBezTo>
                  <a:cubicBezTo>
                    <a:pt x="224" y="171"/>
                    <a:pt x="224" y="171"/>
                    <a:pt x="224" y="171"/>
                  </a:cubicBezTo>
                  <a:moveTo>
                    <a:pt x="217" y="168"/>
                  </a:moveTo>
                  <a:cubicBezTo>
                    <a:pt x="218" y="169"/>
                    <a:pt x="220" y="169"/>
                    <a:pt x="221" y="170"/>
                  </a:cubicBezTo>
                  <a:cubicBezTo>
                    <a:pt x="221" y="189"/>
                    <a:pt x="221" y="189"/>
                    <a:pt x="221" y="189"/>
                  </a:cubicBezTo>
                  <a:cubicBezTo>
                    <a:pt x="217" y="185"/>
                    <a:pt x="217" y="185"/>
                    <a:pt x="217" y="185"/>
                  </a:cubicBezTo>
                  <a:cubicBezTo>
                    <a:pt x="217" y="168"/>
                    <a:pt x="217" y="168"/>
                    <a:pt x="217" y="168"/>
                  </a:cubicBezTo>
                  <a:moveTo>
                    <a:pt x="217" y="189"/>
                  </a:moveTo>
                  <a:cubicBezTo>
                    <a:pt x="219" y="192"/>
                    <a:pt x="219" y="192"/>
                    <a:pt x="219" y="192"/>
                  </a:cubicBezTo>
                  <a:cubicBezTo>
                    <a:pt x="219" y="192"/>
                    <a:pt x="218" y="192"/>
                    <a:pt x="217" y="191"/>
                  </a:cubicBezTo>
                  <a:cubicBezTo>
                    <a:pt x="217" y="189"/>
                    <a:pt x="217" y="189"/>
                    <a:pt x="217" y="189"/>
                  </a:cubicBezTo>
                  <a:moveTo>
                    <a:pt x="213" y="167"/>
                  </a:moveTo>
                  <a:cubicBezTo>
                    <a:pt x="213" y="181"/>
                    <a:pt x="213" y="181"/>
                    <a:pt x="213" y="181"/>
                  </a:cubicBezTo>
                  <a:cubicBezTo>
                    <a:pt x="209" y="177"/>
                    <a:pt x="209" y="177"/>
                    <a:pt x="209" y="177"/>
                  </a:cubicBezTo>
                  <a:cubicBezTo>
                    <a:pt x="209" y="165"/>
                    <a:pt x="209" y="165"/>
                    <a:pt x="209" y="165"/>
                  </a:cubicBezTo>
                  <a:cubicBezTo>
                    <a:pt x="210" y="166"/>
                    <a:pt x="212" y="166"/>
                    <a:pt x="213" y="167"/>
                  </a:cubicBezTo>
                  <a:moveTo>
                    <a:pt x="213" y="186"/>
                  </a:moveTo>
                  <a:cubicBezTo>
                    <a:pt x="213" y="190"/>
                    <a:pt x="213" y="190"/>
                    <a:pt x="213" y="190"/>
                  </a:cubicBezTo>
                  <a:cubicBezTo>
                    <a:pt x="212" y="189"/>
                    <a:pt x="210" y="189"/>
                    <a:pt x="209" y="188"/>
                  </a:cubicBezTo>
                  <a:cubicBezTo>
                    <a:pt x="209" y="182"/>
                    <a:pt x="209" y="182"/>
                    <a:pt x="209" y="182"/>
                  </a:cubicBezTo>
                  <a:cubicBezTo>
                    <a:pt x="213" y="186"/>
                    <a:pt x="213" y="186"/>
                    <a:pt x="213" y="186"/>
                  </a:cubicBezTo>
                  <a:moveTo>
                    <a:pt x="205" y="164"/>
                  </a:moveTo>
                  <a:cubicBezTo>
                    <a:pt x="205" y="173"/>
                    <a:pt x="205" y="173"/>
                    <a:pt x="205" y="173"/>
                  </a:cubicBezTo>
                  <a:cubicBezTo>
                    <a:pt x="202" y="170"/>
                    <a:pt x="202" y="170"/>
                    <a:pt x="202" y="170"/>
                  </a:cubicBezTo>
                  <a:cubicBezTo>
                    <a:pt x="201" y="169"/>
                    <a:pt x="201" y="169"/>
                    <a:pt x="201" y="169"/>
                  </a:cubicBezTo>
                  <a:cubicBezTo>
                    <a:pt x="201" y="162"/>
                    <a:pt x="201" y="162"/>
                    <a:pt x="201" y="162"/>
                  </a:cubicBezTo>
                  <a:cubicBezTo>
                    <a:pt x="202" y="163"/>
                    <a:pt x="204" y="163"/>
                    <a:pt x="205" y="164"/>
                  </a:cubicBezTo>
                  <a:moveTo>
                    <a:pt x="201" y="174"/>
                  </a:moveTo>
                  <a:cubicBezTo>
                    <a:pt x="205" y="178"/>
                    <a:pt x="205" y="178"/>
                    <a:pt x="205" y="178"/>
                  </a:cubicBezTo>
                  <a:cubicBezTo>
                    <a:pt x="205" y="187"/>
                    <a:pt x="205" y="187"/>
                    <a:pt x="205" y="187"/>
                  </a:cubicBezTo>
                  <a:cubicBezTo>
                    <a:pt x="204" y="186"/>
                    <a:pt x="202" y="186"/>
                    <a:pt x="201" y="185"/>
                  </a:cubicBezTo>
                  <a:cubicBezTo>
                    <a:pt x="201" y="174"/>
                    <a:pt x="201" y="174"/>
                    <a:pt x="201" y="174"/>
                  </a:cubicBezTo>
                  <a:moveTo>
                    <a:pt x="193" y="159"/>
                  </a:moveTo>
                  <a:cubicBezTo>
                    <a:pt x="195" y="160"/>
                    <a:pt x="196" y="160"/>
                    <a:pt x="198" y="161"/>
                  </a:cubicBezTo>
                  <a:cubicBezTo>
                    <a:pt x="198" y="166"/>
                    <a:pt x="198" y="166"/>
                    <a:pt x="198" y="166"/>
                  </a:cubicBezTo>
                  <a:cubicBezTo>
                    <a:pt x="193" y="161"/>
                    <a:pt x="193" y="161"/>
                    <a:pt x="193" y="161"/>
                  </a:cubicBezTo>
                  <a:cubicBezTo>
                    <a:pt x="193" y="159"/>
                    <a:pt x="193" y="159"/>
                    <a:pt x="193" y="159"/>
                  </a:cubicBezTo>
                  <a:moveTo>
                    <a:pt x="193" y="166"/>
                  </a:moveTo>
                  <a:cubicBezTo>
                    <a:pt x="198" y="170"/>
                    <a:pt x="198" y="170"/>
                    <a:pt x="198" y="170"/>
                  </a:cubicBezTo>
                  <a:cubicBezTo>
                    <a:pt x="198" y="184"/>
                    <a:pt x="198" y="184"/>
                    <a:pt x="198" y="184"/>
                  </a:cubicBezTo>
                  <a:cubicBezTo>
                    <a:pt x="196" y="183"/>
                    <a:pt x="195" y="183"/>
                    <a:pt x="193" y="182"/>
                  </a:cubicBezTo>
                  <a:cubicBezTo>
                    <a:pt x="193" y="166"/>
                    <a:pt x="193" y="166"/>
                    <a:pt x="193" y="166"/>
                  </a:cubicBezTo>
                  <a:moveTo>
                    <a:pt x="185" y="158"/>
                  </a:moveTo>
                  <a:cubicBezTo>
                    <a:pt x="190" y="162"/>
                    <a:pt x="190" y="162"/>
                    <a:pt x="190" y="162"/>
                  </a:cubicBezTo>
                  <a:cubicBezTo>
                    <a:pt x="190" y="181"/>
                    <a:pt x="190" y="181"/>
                    <a:pt x="190" y="181"/>
                  </a:cubicBezTo>
                  <a:cubicBezTo>
                    <a:pt x="188" y="180"/>
                    <a:pt x="187" y="180"/>
                    <a:pt x="185" y="179"/>
                  </a:cubicBezTo>
                  <a:cubicBezTo>
                    <a:pt x="185" y="158"/>
                    <a:pt x="185" y="158"/>
                    <a:pt x="185" y="158"/>
                  </a:cubicBezTo>
                  <a:moveTo>
                    <a:pt x="177" y="153"/>
                  </a:moveTo>
                  <a:cubicBezTo>
                    <a:pt x="179" y="154"/>
                    <a:pt x="180" y="154"/>
                    <a:pt x="182" y="155"/>
                  </a:cubicBezTo>
                  <a:cubicBezTo>
                    <a:pt x="182" y="178"/>
                    <a:pt x="182" y="178"/>
                    <a:pt x="182" y="178"/>
                  </a:cubicBezTo>
                  <a:cubicBezTo>
                    <a:pt x="180" y="177"/>
                    <a:pt x="179" y="177"/>
                    <a:pt x="177" y="176"/>
                  </a:cubicBezTo>
                  <a:cubicBezTo>
                    <a:pt x="177" y="153"/>
                    <a:pt x="177" y="153"/>
                    <a:pt x="177" y="153"/>
                  </a:cubicBezTo>
                  <a:moveTo>
                    <a:pt x="169" y="150"/>
                  </a:moveTo>
                  <a:cubicBezTo>
                    <a:pt x="171" y="151"/>
                    <a:pt x="172" y="151"/>
                    <a:pt x="174" y="152"/>
                  </a:cubicBezTo>
                  <a:cubicBezTo>
                    <a:pt x="174" y="175"/>
                    <a:pt x="174" y="175"/>
                    <a:pt x="174" y="175"/>
                  </a:cubicBezTo>
                  <a:cubicBezTo>
                    <a:pt x="172" y="174"/>
                    <a:pt x="171" y="174"/>
                    <a:pt x="169" y="173"/>
                  </a:cubicBezTo>
                  <a:cubicBezTo>
                    <a:pt x="169" y="150"/>
                    <a:pt x="169" y="150"/>
                    <a:pt x="169" y="150"/>
                  </a:cubicBezTo>
                  <a:moveTo>
                    <a:pt x="162" y="147"/>
                  </a:moveTo>
                  <a:cubicBezTo>
                    <a:pt x="163" y="148"/>
                    <a:pt x="165" y="148"/>
                    <a:pt x="166" y="149"/>
                  </a:cubicBezTo>
                  <a:cubicBezTo>
                    <a:pt x="166" y="172"/>
                    <a:pt x="166" y="172"/>
                    <a:pt x="166" y="172"/>
                  </a:cubicBezTo>
                  <a:cubicBezTo>
                    <a:pt x="165" y="172"/>
                    <a:pt x="163" y="171"/>
                    <a:pt x="162" y="170"/>
                  </a:cubicBezTo>
                  <a:cubicBezTo>
                    <a:pt x="162" y="147"/>
                    <a:pt x="162" y="147"/>
                    <a:pt x="162" y="147"/>
                  </a:cubicBezTo>
                  <a:moveTo>
                    <a:pt x="154" y="144"/>
                  </a:moveTo>
                  <a:cubicBezTo>
                    <a:pt x="155" y="145"/>
                    <a:pt x="157" y="145"/>
                    <a:pt x="158" y="146"/>
                  </a:cubicBezTo>
                  <a:cubicBezTo>
                    <a:pt x="158" y="169"/>
                    <a:pt x="158" y="169"/>
                    <a:pt x="158" y="169"/>
                  </a:cubicBezTo>
                  <a:cubicBezTo>
                    <a:pt x="157" y="169"/>
                    <a:pt x="155" y="168"/>
                    <a:pt x="154" y="168"/>
                  </a:cubicBezTo>
                  <a:cubicBezTo>
                    <a:pt x="154" y="144"/>
                    <a:pt x="154" y="144"/>
                    <a:pt x="154" y="144"/>
                  </a:cubicBezTo>
                  <a:moveTo>
                    <a:pt x="150" y="143"/>
                  </a:moveTo>
                  <a:cubicBezTo>
                    <a:pt x="150" y="166"/>
                    <a:pt x="150" y="166"/>
                    <a:pt x="150" y="166"/>
                  </a:cubicBezTo>
                  <a:cubicBezTo>
                    <a:pt x="149" y="166"/>
                    <a:pt x="147" y="165"/>
                    <a:pt x="146" y="165"/>
                  </a:cubicBezTo>
                  <a:cubicBezTo>
                    <a:pt x="146" y="141"/>
                    <a:pt x="146" y="141"/>
                    <a:pt x="146" y="141"/>
                  </a:cubicBezTo>
                  <a:cubicBezTo>
                    <a:pt x="147" y="142"/>
                    <a:pt x="149" y="143"/>
                    <a:pt x="150" y="143"/>
                  </a:cubicBezTo>
                  <a:moveTo>
                    <a:pt x="138" y="139"/>
                  </a:moveTo>
                  <a:cubicBezTo>
                    <a:pt x="139" y="139"/>
                    <a:pt x="141" y="140"/>
                    <a:pt x="142" y="140"/>
                  </a:cubicBezTo>
                  <a:cubicBezTo>
                    <a:pt x="142" y="163"/>
                    <a:pt x="142" y="163"/>
                    <a:pt x="142" y="163"/>
                  </a:cubicBezTo>
                  <a:cubicBezTo>
                    <a:pt x="141" y="163"/>
                    <a:pt x="140" y="162"/>
                    <a:pt x="138" y="162"/>
                  </a:cubicBezTo>
                  <a:cubicBezTo>
                    <a:pt x="138" y="139"/>
                    <a:pt x="138" y="139"/>
                    <a:pt x="138" y="139"/>
                  </a:cubicBezTo>
                  <a:moveTo>
                    <a:pt x="130" y="136"/>
                  </a:moveTo>
                  <a:cubicBezTo>
                    <a:pt x="132" y="136"/>
                    <a:pt x="133" y="137"/>
                    <a:pt x="135" y="137"/>
                  </a:cubicBezTo>
                  <a:cubicBezTo>
                    <a:pt x="135" y="160"/>
                    <a:pt x="135" y="160"/>
                    <a:pt x="135" y="160"/>
                  </a:cubicBezTo>
                  <a:cubicBezTo>
                    <a:pt x="133" y="160"/>
                    <a:pt x="132" y="159"/>
                    <a:pt x="130" y="159"/>
                  </a:cubicBezTo>
                  <a:cubicBezTo>
                    <a:pt x="130" y="136"/>
                    <a:pt x="130" y="136"/>
                    <a:pt x="130" y="136"/>
                  </a:cubicBezTo>
                  <a:moveTo>
                    <a:pt x="122" y="133"/>
                  </a:moveTo>
                  <a:cubicBezTo>
                    <a:pt x="124" y="133"/>
                    <a:pt x="125" y="134"/>
                    <a:pt x="127" y="134"/>
                  </a:cubicBezTo>
                  <a:cubicBezTo>
                    <a:pt x="127" y="157"/>
                    <a:pt x="127" y="157"/>
                    <a:pt x="127" y="157"/>
                  </a:cubicBezTo>
                  <a:cubicBezTo>
                    <a:pt x="125" y="157"/>
                    <a:pt x="124" y="156"/>
                    <a:pt x="122" y="156"/>
                  </a:cubicBezTo>
                  <a:cubicBezTo>
                    <a:pt x="122" y="133"/>
                    <a:pt x="122" y="133"/>
                    <a:pt x="122" y="133"/>
                  </a:cubicBezTo>
                  <a:moveTo>
                    <a:pt x="91" y="211"/>
                  </a:moveTo>
                  <a:cubicBezTo>
                    <a:pt x="91" y="210"/>
                    <a:pt x="91" y="210"/>
                    <a:pt x="91" y="210"/>
                  </a:cubicBezTo>
                  <a:cubicBezTo>
                    <a:pt x="95" y="198"/>
                    <a:pt x="95" y="198"/>
                    <a:pt x="95" y="198"/>
                  </a:cubicBezTo>
                  <a:cubicBezTo>
                    <a:pt x="95" y="213"/>
                    <a:pt x="95" y="213"/>
                    <a:pt x="95" y="213"/>
                  </a:cubicBezTo>
                  <a:cubicBezTo>
                    <a:pt x="94" y="212"/>
                    <a:pt x="92" y="212"/>
                    <a:pt x="91" y="211"/>
                  </a:cubicBezTo>
                  <a:moveTo>
                    <a:pt x="96" y="185"/>
                  </a:moveTo>
                  <a:cubicBezTo>
                    <a:pt x="95" y="188"/>
                    <a:pt x="95" y="188"/>
                    <a:pt x="95" y="188"/>
                  </a:cubicBezTo>
                  <a:cubicBezTo>
                    <a:pt x="95" y="188"/>
                    <a:pt x="95" y="188"/>
                    <a:pt x="95" y="188"/>
                  </a:cubicBezTo>
                  <a:cubicBezTo>
                    <a:pt x="86" y="213"/>
                    <a:pt x="86" y="213"/>
                    <a:pt x="86" y="213"/>
                  </a:cubicBezTo>
                  <a:cubicBezTo>
                    <a:pt x="60" y="203"/>
                    <a:pt x="60" y="203"/>
                    <a:pt x="60" y="203"/>
                  </a:cubicBezTo>
                  <a:cubicBezTo>
                    <a:pt x="91" y="118"/>
                    <a:pt x="91" y="118"/>
                    <a:pt x="91" y="118"/>
                  </a:cubicBezTo>
                  <a:cubicBezTo>
                    <a:pt x="101" y="121"/>
                    <a:pt x="101" y="121"/>
                    <a:pt x="101" y="121"/>
                  </a:cubicBezTo>
                  <a:cubicBezTo>
                    <a:pt x="106" y="123"/>
                    <a:pt x="112" y="125"/>
                    <a:pt x="117" y="127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07" y="155"/>
                    <a:pt x="107" y="155"/>
                    <a:pt x="107" y="155"/>
                  </a:cubicBezTo>
                  <a:cubicBezTo>
                    <a:pt x="96" y="185"/>
                    <a:pt x="96" y="185"/>
                    <a:pt x="96" y="185"/>
                  </a:cubicBezTo>
                  <a:cubicBezTo>
                    <a:pt x="96" y="185"/>
                    <a:pt x="96" y="185"/>
                    <a:pt x="96" y="185"/>
                  </a:cubicBezTo>
                  <a:moveTo>
                    <a:pt x="119" y="133"/>
                  </a:moveTo>
                  <a:cubicBezTo>
                    <a:pt x="119" y="155"/>
                    <a:pt x="119" y="155"/>
                    <a:pt x="119" y="155"/>
                  </a:cubicBezTo>
                  <a:cubicBezTo>
                    <a:pt x="117" y="154"/>
                    <a:pt x="116" y="154"/>
                    <a:pt x="114" y="153"/>
                  </a:cubicBezTo>
                  <a:cubicBezTo>
                    <a:pt x="114" y="145"/>
                    <a:pt x="114" y="145"/>
                    <a:pt x="114" y="145"/>
                  </a:cubicBezTo>
                  <a:cubicBezTo>
                    <a:pt x="119" y="133"/>
                    <a:pt x="119" y="133"/>
                    <a:pt x="119" y="133"/>
                  </a:cubicBezTo>
                  <a:moveTo>
                    <a:pt x="103" y="216"/>
                  </a:moveTo>
                  <a:cubicBezTo>
                    <a:pt x="102" y="215"/>
                    <a:pt x="100" y="215"/>
                    <a:pt x="99" y="214"/>
                  </a:cubicBezTo>
                  <a:cubicBezTo>
                    <a:pt x="99" y="191"/>
                    <a:pt x="99" y="191"/>
                    <a:pt x="99" y="191"/>
                  </a:cubicBezTo>
                  <a:cubicBezTo>
                    <a:pt x="100" y="191"/>
                    <a:pt x="102" y="192"/>
                    <a:pt x="103" y="193"/>
                  </a:cubicBezTo>
                  <a:cubicBezTo>
                    <a:pt x="103" y="216"/>
                    <a:pt x="103" y="216"/>
                    <a:pt x="103" y="216"/>
                  </a:cubicBezTo>
                  <a:moveTo>
                    <a:pt x="107" y="217"/>
                  </a:moveTo>
                  <a:cubicBezTo>
                    <a:pt x="107" y="194"/>
                    <a:pt x="107" y="194"/>
                    <a:pt x="107" y="194"/>
                  </a:cubicBezTo>
                  <a:cubicBezTo>
                    <a:pt x="108" y="194"/>
                    <a:pt x="110" y="195"/>
                    <a:pt x="111" y="196"/>
                  </a:cubicBezTo>
                  <a:cubicBezTo>
                    <a:pt x="111" y="219"/>
                    <a:pt x="111" y="219"/>
                    <a:pt x="111" y="219"/>
                  </a:cubicBezTo>
                  <a:cubicBezTo>
                    <a:pt x="110" y="218"/>
                    <a:pt x="108" y="218"/>
                    <a:pt x="107" y="217"/>
                  </a:cubicBezTo>
                  <a:moveTo>
                    <a:pt x="114" y="220"/>
                  </a:moveTo>
                  <a:cubicBezTo>
                    <a:pt x="114" y="197"/>
                    <a:pt x="114" y="197"/>
                    <a:pt x="114" y="197"/>
                  </a:cubicBezTo>
                  <a:cubicBezTo>
                    <a:pt x="116" y="197"/>
                    <a:pt x="117" y="198"/>
                    <a:pt x="119" y="198"/>
                  </a:cubicBezTo>
                  <a:cubicBezTo>
                    <a:pt x="119" y="222"/>
                    <a:pt x="119" y="222"/>
                    <a:pt x="119" y="222"/>
                  </a:cubicBezTo>
                  <a:cubicBezTo>
                    <a:pt x="117" y="221"/>
                    <a:pt x="116" y="220"/>
                    <a:pt x="114" y="220"/>
                  </a:cubicBezTo>
                  <a:moveTo>
                    <a:pt x="127" y="224"/>
                  </a:moveTo>
                  <a:cubicBezTo>
                    <a:pt x="125" y="224"/>
                    <a:pt x="124" y="223"/>
                    <a:pt x="122" y="223"/>
                  </a:cubicBezTo>
                  <a:cubicBezTo>
                    <a:pt x="122" y="200"/>
                    <a:pt x="122" y="200"/>
                    <a:pt x="122" y="200"/>
                  </a:cubicBezTo>
                  <a:cubicBezTo>
                    <a:pt x="124" y="200"/>
                    <a:pt x="125" y="201"/>
                    <a:pt x="127" y="201"/>
                  </a:cubicBezTo>
                  <a:cubicBezTo>
                    <a:pt x="127" y="224"/>
                    <a:pt x="127" y="224"/>
                    <a:pt x="127" y="224"/>
                  </a:cubicBezTo>
                  <a:moveTo>
                    <a:pt x="135" y="227"/>
                  </a:moveTo>
                  <a:cubicBezTo>
                    <a:pt x="133" y="227"/>
                    <a:pt x="132" y="226"/>
                    <a:pt x="130" y="226"/>
                  </a:cubicBezTo>
                  <a:cubicBezTo>
                    <a:pt x="130" y="203"/>
                    <a:pt x="130" y="203"/>
                    <a:pt x="130" y="203"/>
                  </a:cubicBezTo>
                  <a:cubicBezTo>
                    <a:pt x="132" y="203"/>
                    <a:pt x="133" y="204"/>
                    <a:pt x="135" y="204"/>
                  </a:cubicBezTo>
                  <a:cubicBezTo>
                    <a:pt x="135" y="227"/>
                    <a:pt x="135" y="227"/>
                    <a:pt x="135" y="227"/>
                  </a:cubicBezTo>
                  <a:moveTo>
                    <a:pt x="142" y="230"/>
                  </a:moveTo>
                  <a:cubicBezTo>
                    <a:pt x="141" y="230"/>
                    <a:pt x="140" y="229"/>
                    <a:pt x="138" y="229"/>
                  </a:cubicBezTo>
                  <a:cubicBezTo>
                    <a:pt x="138" y="206"/>
                    <a:pt x="138" y="206"/>
                    <a:pt x="138" y="206"/>
                  </a:cubicBezTo>
                  <a:cubicBezTo>
                    <a:pt x="139" y="206"/>
                    <a:pt x="141" y="207"/>
                    <a:pt x="142" y="207"/>
                  </a:cubicBezTo>
                  <a:cubicBezTo>
                    <a:pt x="142" y="230"/>
                    <a:pt x="142" y="230"/>
                    <a:pt x="142" y="230"/>
                  </a:cubicBezTo>
                  <a:moveTo>
                    <a:pt x="150" y="233"/>
                  </a:moveTo>
                  <a:cubicBezTo>
                    <a:pt x="149" y="233"/>
                    <a:pt x="147" y="232"/>
                    <a:pt x="146" y="232"/>
                  </a:cubicBezTo>
                  <a:cubicBezTo>
                    <a:pt x="146" y="208"/>
                    <a:pt x="146" y="208"/>
                    <a:pt x="146" y="208"/>
                  </a:cubicBezTo>
                  <a:cubicBezTo>
                    <a:pt x="147" y="209"/>
                    <a:pt x="149" y="209"/>
                    <a:pt x="150" y="210"/>
                  </a:cubicBezTo>
                  <a:cubicBezTo>
                    <a:pt x="150" y="233"/>
                    <a:pt x="150" y="233"/>
                    <a:pt x="150" y="233"/>
                  </a:cubicBezTo>
                  <a:moveTo>
                    <a:pt x="158" y="236"/>
                  </a:moveTo>
                  <a:cubicBezTo>
                    <a:pt x="157" y="236"/>
                    <a:pt x="155" y="235"/>
                    <a:pt x="154" y="235"/>
                  </a:cubicBezTo>
                  <a:cubicBezTo>
                    <a:pt x="154" y="211"/>
                    <a:pt x="154" y="211"/>
                    <a:pt x="154" y="211"/>
                  </a:cubicBezTo>
                  <a:cubicBezTo>
                    <a:pt x="155" y="212"/>
                    <a:pt x="157" y="212"/>
                    <a:pt x="158" y="213"/>
                  </a:cubicBezTo>
                  <a:cubicBezTo>
                    <a:pt x="158" y="236"/>
                    <a:pt x="158" y="236"/>
                    <a:pt x="158" y="236"/>
                  </a:cubicBezTo>
                  <a:moveTo>
                    <a:pt x="166" y="239"/>
                  </a:moveTo>
                  <a:cubicBezTo>
                    <a:pt x="165" y="239"/>
                    <a:pt x="163" y="238"/>
                    <a:pt x="162" y="238"/>
                  </a:cubicBezTo>
                  <a:cubicBezTo>
                    <a:pt x="162" y="214"/>
                    <a:pt x="162" y="214"/>
                    <a:pt x="162" y="214"/>
                  </a:cubicBezTo>
                  <a:cubicBezTo>
                    <a:pt x="163" y="215"/>
                    <a:pt x="165" y="215"/>
                    <a:pt x="166" y="216"/>
                  </a:cubicBezTo>
                  <a:cubicBezTo>
                    <a:pt x="166" y="239"/>
                    <a:pt x="166" y="239"/>
                    <a:pt x="166" y="239"/>
                  </a:cubicBezTo>
                  <a:moveTo>
                    <a:pt x="174" y="242"/>
                  </a:moveTo>
                  <a:cubicBezTo>
                    <a:pt x="172" y="242"/>
                    <a:pt x="171" y="241"/>
                    <a:pt x="169" y="241"/>
                  </a:cubicBezTo>
                  <a:cubicBezTo>
                    <a:pt x="169" y="217"/>
                    <a:pt x="169" y="217"/>
                    <a:pt x="169" y="217"/>
                  </a:cubicBezTo>
                  <a:cubicBezTo>
                    <a:pt x="171" y="218"/>
                    <a:pt x="172" y="218"/>
                    <a:pt x="174" y="219"/>
                  </a:cubicBezTo>
                  <a:cubicBezTo>
                    <a:pt x="174" y="242"/>
                    <a:pt x="174" y="242"/>
                    <a:pt x="174" y="242"/>
                  </a:cubicBezTo>
                  <a:moveTo>
                    <a:pt x="177" y="243"/>
                  </a:moveTo>
                  <a:cubicBezTo>
                    <a:pt x="177" y="220"/>
                    <a:pt x="177" y="220"/>
                    <a:pt x="177" y="220"/>
                  </a:cubicBezTo>
                  <a:cubicBezTo>
                    <a:pt x="179" y="221"/>
                    <a:pt x="180" y="221"/>
                    <a:pt x="182" y="222"/>
                  </a:cubicBezTo>
                  <a:cubicBezTo>
                    <a:pt x="182" y="245"/>
                    <a:pt x="182" y="245"/>
                    <a:pt x="182" y="245"/>
                  </a:cubicBezTo>
                  <a:cubicBezTo>
                    <a:pt x="180" y="245"/>
                    <a:pt x="179" y="244"/>
                    <a:pt x="177" y="243"/>
                  </a:cubicBezTo>
                  <a:moveTo>
                    <a:pt x="179" y="301"/>
                  </a:moveTo>
                  <a:cubicBezTo>
                    <a:pt x="175" y="305"/>
                    <a:pt x="175" y="305"/>
                    <a:pt x="175" y="305"/>
                  </a:cubicBezTo>
                  <a:cubicBezTo>
                    <a:pt x="175" y="274"/>
                    <a:pt x="175" y="274"/>
                    <a:pt x="175" y="274"/>
                  </a:cubicBezTo>
                  <a:cubicBezTo>
                    <a:pt x="179" y="270"/>
                    <a:pt x="179" y="270"/>
                    <a:pt x="179" y="270"/>
                  </a:cubicBezTo>
                  <a:cubicBezTo>
                    <a:pt x="179" y="301"/>
                    <a:pt x="179" y="301"/>
                    <a:pt x="179" y="301"/>
                  </a:cubicBezTo>
                  <a:moveTo>
                    <a:pt x="187" y="293"/>
                  </a:moveTo>
                  <a:cubicBezTo>
                    <a:pt x="183" y="297"/>
                    <a:pt x="183" y="297"/>
                    <a:pt x="183" y="297"/>
                  </a:cubicBezTo>
                  <a:cubicBezTo>
                    <a:pt x="183" y="266"/>
                    <a:pt x="183" y="266"/>
                    <a:pt x="183" y="266"/>
                  </a:cubicBezTo>
                  <a:cubicBezTo>
                    <a:pt x="187" y="262"/>
                    <a:pt x="187" y="262"/>
                    <a:pt x="187" y="262"/>
                  </a:cubicBezTo>
                  <a:cubicBezTo>
                    <a:pt x="187" y="293"/>
                    <a:pt x="187" y="293"/>
                    <a:pt x="187" y="293"/>
                  </a:cubicBezTo>
                  <a:moveTo>
                    <a:pt x="185" y="247"/>
                  </a:moveTo>
                  <a:cubicBezTo>
                    <a:pt x="185" y="223"/>
                    <a:pt x="185" y="223"/>
                    <a:pt x="185" y="223"/>
                  </a:cubicBezTo>
                  <a:cubicBezTo>
                    <a:pt x="187" y="224"/>
                    <a:pt x="188" y="224"/>
                    <a:pt x="190" y="225"/>
                  </a:cubicBezTo>
                  <a:cubicBezTo>
                    <a:pt x="190" y="248"/>
                    <a:pt x="190" y="248"/>
                    <a:pt x="190" y="248"/>
                  </a:cubicBezTo>
                  <a:cubicBezTo>
                    <a:pt x="188" y="248"/>
                    <a:pt x="187" y="247"/>
                    <a:pt x="185" y="247"/>
                  </a:cubicBezTo>
                  <a:moveTo>
                    <a:pt x="191" y="289"/>
                  </a:moveTo>
                  <a:cubicBezTo>
                    <a:pt x="191" y="258"/>
                    <a:pt x="191" y="258"/>
                    <a:pt x="191" y="258"/>
                  </a:cubicBezTo>
                  <a:cubicBezTo>
                    <a:pt x="195" y="254"/>
                    <a:pt x="195" y="254"/>
                    <a:pt x="195" y="254"/>
                  </a:cubicBezTo>
                  <a:cubicBezTo>
                    <a:pt x="195" y="285"/>
                    <a:pt x="195" y="285"/>
                    <a:pt x="195" y="285"/>
                  </a:cubicBezTo>
                  <a:cubicBezTo>
                    <a:pt x="191" y="289"/>
                    <a:pt x="191" y="289"/>
                    <a:pt x="191" y="289"/>
                  </a:cubicBezTo>
                  <a:moveTo>
                    <a:pt x="198" y="242"/>
                  </a:moveTo>
                  <a:cubicBezTo>
                    <a:pt x="193" y="247"/>
                    <a:pt x="193" y="247"/>
                    <a:pt x="193" y="247"/>
                  </a:cubicBezTo>
                  <a:cubicBezTo>
                    <a:pt x="193" y="226"/>
                    <a:pt x="193" y="226"/>
                    <a:pt x="193" y="226"/>
                  </a:cubicBezTo>
                  <a:cubicBezTo>
                    <a:pt x="195" y="227"/>
                    <a:pt x="196" y="227"/>
                    <a:pt x="198" y="228"/>
                  </a:cubicBezTo>
                  <a:cubicBezTo>
                    <a:pt x="198" y="242"/>
                    <a:pt x="198" y="242"/>
                    <a:pt x="198" y="242"/>
                  </a:cubicBezTo>
                  <a:moveTo>
                    <a:pt x="198" y="281"/>
                  </a:moveTo>
                  <a:cubicBezTo>
                    <a:pt x="199" y="251"/>
                    <a:pt x="199" y="251"/>
                    <a:pt x="199" y="251"/>
                  </a:cubicBezTo>
                  <a:cubicBezTo>
                    <a:pt x="203" y="246"/>
                    <a:pt x="203" y="246"/>
                    <a:pt x="203" y="246"/>
                  </a:cubicBezTo>
                  <a:cubicBezTo>
                    <a:pt x="203" y="277"/>
                    <a:pt x="203" y="277"/>
                    <a:pt x="203" y="277"/>
                  </a:cubicBezTo>
                  <a:cubicBezTo>
                    <a:pt x="198" y="281"/>
                    <a:pt x="198" y="281"/>
                    <a:pt x="198" y="281"/>
                  </a:cubicBezTo>
                  <a:moveTo>
                    <a:pt x="205" y="235"/>
                  </a:moveTo>
                  <a:cubicBezTo>
                    <a:pt x="201" y="239"/>
                    <a:pt x="201" y="239"/>
                    <a:pt x="201" y="239"/>
                  </a:cubicBezTo>
                  <a:cubicBezTo>
                    <a:pt x="201" y="229"/>
                    <a:pt x="201" y="229"/>
                    <a:pt x="201" y="229"/>
                  </a:cubicBezTo>
                  <a:cubicBezTo>
                    <a:pt x="202" y="230"/>
                    <a:pt x="204" y="230"/>
                    <a:pt x="205" y="231"/>
                  </a:cubicBezTo>
                  <a:cubicBezTo>
                    <a:pt x="205" y="235"/>
                    <a:pt x="205" y="235"/>
                    <a:pt x="205" y="235"/>
                  </a:cubicBezTo>
                  <a:moveTo>
                    <a:pt x="211" y="269"/>
                  </a:moveTo>
                  <a:cubicBezTo>
                    <a:pt x="206" y="274"/>
                    <a:pt x="206" y="274"/>
                    <a:pt x="206" y="274"/>
                  </a:cubicBezTo>
                  <a:cubicBezTo>
                    <a:pt x="206" y="243"/>
                    <a:pt x="206" y="243"/>
                    <a:pt x="206" y="243"/>
                  </a:cubicBezTo>
                  <a:cubicBezTo>
                    <a:pt x="211" y="238"/>
                    <a:pt x="211" y="238"/>
                    <a:pt x="211" y="238"/>
                  </a:cubicBezTo>
                  <a:cubicBezTo>
                    <a:pt x="211" y="269"/>
                    <a:pt x="211" y="269"/>
                    <a:pt x="211" y="269"/>
                  </a:cubicBezTo>
                  <a:moveTo>
                    <a:pt x="100" y="185"/>
                  </a:moveTo>
                  <a:cubicBezTo>
                    <a:pt x="110" y="158"/>
                    <a:pt x="110" y="158"/>
                    <a:pt x="110" y="158"/>
                  </a:cubicBezTo>
                  <a:cubicBezTo>
                    <a:pt x="151" y="173"/>
                    <a:pt x="193" y="189"/>
                    <a:pt x="235" y="205"/>
                  </a:cubicBezTo>
                  <a:cubicBezTo>
                    <a:pt x="213" y="227"/>
                    <a:pt x="213" y="227"/>
                    <a:pt x="213" y="227"/>
                  </a:cubicBezTo>
                  <a:cubicBezTo>
                    <a:pt x="176" y="213"/>
                    <a:pt x="138" y="198"/>
                    <a:pt x="100" y="185"/>
                  </a:cubicBezTo>
                  <a:moveTo>
                    <a:pt x="219" y="261"/>
                  </a:moveTo>
                  <a:cubicBezTo>
                    <a:pt x="214" y="266"/>
                    <a:pt x="214" y="266"/>
                    <a:pt x="214" y="266"/>
                  </a:cubicBezTo>
                  <a:cubicBezTo>
                    <a:pt x="214" y="235"/>
                    <a:pt x="214" y="235"/>
                    <a:pt x="214" y="235"/>
                  </a:cubicBezTo>
                  <a:cubicBezTo>
                    <a:pt x="216" y="233"/>
                    <a:pt x="216" y="233"/>
                    <a:pt x="216" y="233"/>
                  </a:cubicBezTo>
                  <a:cubicBezTo>
                    <a:pt x="219" y="236"/>
                    <a:pt x="219" y="236"/>
                    <a:pt x="219" y="236"/>
                  </a:cubicBezTo>
                  <a:cubicBezTo>
                    <a:pt x="219" y="261"/>
                    <a:pt x="219" y="261"/>
                    <a:pt x="219" y="261"/>
                  </a:cubicBezTo>
                  <a:moveTo>
                    <a:pt x="227" y="253"/>
                  </a:moveTo>
                  <a:cubicBezTo>
                    <a:pt x="222" y="258"/>
                    <a:pt x="222" y="258"/>
                    <a:pt x="222" y="258"/>
                  </a:cubicBezTo>
                  <a:cubicBezTo>
                    <a:pt x="222" y="239"/>
                    <a:pt x="222" y="239"/>
                    <a:pt x="222" y="239"/>
                  </a:cubicBezTo>
                  <a:cubicBezTo>
                    <a:pt x="227" y="244"/>
                    <a:pt x="227" y="244"/>
                    <a:pt x="227" y="244"/>
                  </a:cubicBezTo>
                  <a:cubicBezTo>
                    <a:pt x="227" y="253"/>
                    <a:pt x="227" y="253"/>
                    <a:pt x="227" y="253"/>
                  </a:cubicBezTo>
                  <a:moveTo>
                    <a:pt x="227" y="262"/>
                  </a:moveTo>
                  <a:cubicBezTo>
                    <a:pt x="229" y="260"/>
                    <a:pt x="229" y="260"/>
                    <a:pt x="229" y="260"/>
                  </a:cubicBezTo>
                  <a:cubicBezTo>
                    <a:pt x="229" y="263"/>
                    <a:pt x="229" y="263"/>
                    <a:pt x="229" y="263"/>
                  </a:cubicBezTo>
                  <a:cubicBezTo>
                    <a:pt x="228" y="263"/>
                    <a:pt x="228" y="263"/>
                    <a:pt x="227" y="262"/>
                  </a:cubicBezTo>
                  <a:moveTo>
                    <a:pt x="230" y="250"/>
                  </a:moveTo>
                  <a:cubicBezTo>
                    <a:pt x="230" y="247"/>
                    <a:pt x="230" y="247"/>
                    <a:pt x="230" y="247"/>
                  </a:cubicBezTo>
                  <a:cubicBezTo>
                    <a:pt x="231" y="249"/>
                    <a:pt x="231" y="249"/>
                    <a:pt x="231" y="249"/>
                  </a:cubicBezTo>
                  <a:cubicBezTo>
                    <a:pt x="230" y="250"/>
                    <a:pt x="230" y="250"/>
                    <a:pt x="230" y="250"/>
                  </a:cubicBezTo>
                  <a:moveTo>
                    <a:pt x="237" y="266"/>
                  </a:moveTo>
                  <a:cubicBezTo>
                    <a:pt x="235" y="266"/>
                    <a:pt x="234" y="265"/>
                    <a:pt x="232" y="265"/>
                  </a:cubicBezTo>
                  <a:cubicBezTo>
                    <a:pt x="232" y="257"/>
                    <a:pt x="232" y="257"/>
                    <a:pt x="232" y="257"/>
                  </a:cubicBezTo>
                  <a:cubicBezTo>
                    <a:pt x="236" y="253"/>
                    <a:pt x="236" y="253"/>
                    <a:pt x="236" y="253"/>
                  </a:cubicBezTo>
                  <a:cubicBezTo>
                    <a:pt x="237" y="254"/>
                    <a:pt x="237" y="254"/>
                    <a:pt x="237" y="254"/>
                  </a:cubicBezTo>
                  <a:cubicBezTo>
                    <a:pt x="237" y="266"/>
                    <a:pt x="237" y="266"/>
                    <a:pt x="237" y="266"/>
                  </a:cubicBezTo>
                  <a:moveTo>
                    <a:pt x="245" y="269"/>
                  </a:moveTo>
                  <a:cubicBezTo>
                    <a:pt x="243" y="269"/>
                    <a:pt x="242" y="268"/>
                    <a:pt x="240" y="268"/>
                  </a:cubicBezTo>
                  <a:cubicBezTo>
                    <a:pt x="240" y="258"/>
                    <a:pt x="240" y="258"/>
                    <a:pt x="240" y="258"/>
                  </a:cubicBezTo>
                  <a:cubicBezTo>
                    <a:pt x="245" y="262"/>
                    <a:pt x="245" y="262"/>
                    <a:pt x="245" y="262"/>
                  </a:cubicBezTo>
                  <a:cubicBezTo>
                    <a:pt x="245" y="269"/>
                    <a:pt x="245" y="269"/>
                    <a:pt x="245" y="269"/>
                  </a:cubicBezTo>
                  <a:moveTo>
                    <a:pt x="253" y="272"/>
                  </a:moveTo>
                  <a:cubicBezTo>
                    <a:pt x="251" y="272"/>
                    <a:pt x="250" y="271"/>
                    <a:pt x="248" y="271"/>
                  </a:cubicBezTo>
                  <a:cubicBezTo>
                    <a:pt x="248" y="265"/>
                    <a:pt x="248" y="265"/>
                    <a:pt x="248" y="265"/>
                  </a:cubicBezTo>
                  <a:cubicBezTo>
                    <a:pt x="253" y="270"/>
                    <a:pt x="253" y="270"/>
                    <a:pt x="253" y="270"/>
                  </a:cubicBezTo>
                  <a:cubicBezTo>
                    <a:pt x="253" y="272"/>
                    <a:pt x="253" y="272"/>
                    <a:pt x="253" y="272"/>
                  </a:cubicBezTo>
                  <a:moveTo>
                    <a:pt x="256" y="274"/>
                  </a:moveTo>
                  <a:cubicBezTo>
                    <a:pt x="256" y="273"/>
                    <a:pt x="256" y="273"/>
                    <a:pt x="256" y="273"/>
                  </a:cubicBezTo>
                  <a:cubicBezTo>
                    <a:pt x="257" y="274"/>
                    <a:pt x="257" y="274"/>
                    <a:pt x="257" y="274"/>
                  </a:cubicBezTo>
                  <a:cubicBezTo>
                    <a:pt x="256" y="274"/>
                    <a:pt x="256" y="274"/>
                    <a:pt x="256" y="274"/>
                  </a:cubicBezTo>
                  <a:moveTo>
                    <a:pt x="258" y="275"/>
                  </a:moveTo>
                  <a:cubicBezTo>
                    <a:pt x="259" y="275"/>
                    <a:pt x="259" y="275"/>
                    <a:pt x="259" y="274"/>
                  </a:cubicBezTo>
                  <a:cubicBezTo>
                    <a:pt x="260" y="273"/>
                    <a:pt x="260" y="273"/>
                    <a:pt x="260" y="273"/>
                  </a:cubicBezTo>
                  <a:cubicBezTo>
                    <a:pt x="260" y="276"/>
                    <a:pt x="260" y="276"/>
                    <a:pt x="260" y="276"/>
                  </a:cubicBezTo>
                  <a:cubicBezTo>
                    <a:pt x="260" y="275"/>
                    <a:pt x="259" y="275"/>
                    <a:pt x="258" y="275"/>
                  </a:cubicBezTo>
                  <a:moveTo>
                    <a:pt x="264" y="277"/>
                  </a:moveTo>
                  <a:cubicBezTo>
                    <a:pt x="264" y="270"/>
                    <a:pt x="264" y="270"/>
                    <a:pt x="264" y="270"/>
                  </a:cubicBezTo>
                  <a:cubicBezTo>
                    <a:pt x="268" y="265"/>
                    <a:pt x="268" y="265"/>
                    <a:pt x="268" y="265"/>
                  </a:cubicBezTo>
                  <a:cubicBezTo>
                    <a:pt x="268" y="279"/>
                    <a:pt x="268" y="279"/>
                    <a:pt x="268" y="279"/>
                  </a:cubicBezTo>
                  <a:cubicBezTo>
                    <a:pt x="267" y="278"/>
                    <a:pt x="265" y="277"/>
                    <a:pt x="264" y="277"/>
                  </a:cubicBezTo>
                  <a:moveTo>
                    <a:pt x="276" y="282"/>
                  </a:moveTo>
                  <a:cubicBezTo>
                    <a:pt x="275" y="281"/>
                    <a:pt x="273" y="281"/>
                    <a:pt x="272" y="280"/>
                  </a:cubicBezTo>
                  <a:cubicBezTo>
                    <a:pt x="272" y="262"/>
                    <a:pt x="272" y="262"/>
                    <a:pt x="272" y="262"/>
                  </a:cubicBezTo>
                  <a:cubicBezTo>
                    <a:pt x="276" y="258"/>
                    <a:pt x="276" y="258"/>
                    <a:pt x="276" y="258"/>
                  </a:cubicBezTo>
                  <a:cubicBezTo>
                    <a:pt x="276" y="258"/>
                    <a:pt x="276" y="258"/>
                    <a:pt x="276" y="258"/>
                  </a:cubicBezTo>
                  <a:cubicBezTo>
                    <a:pt x="276" y="282"/>
                    <a:pt x="276" y="282"/>
                    <a:pt x="276" y="282"/>
                  </a:cubicBezTo>
                  <a:moveTo>
                    <a:pt x="258" y="271"/>
                  </a:moveTo>
                  <a:cubicBezTo>
                    <a:pt x="238" y="251"/>
                    <a:pt x="238" y="251"/>
                    <a:pt x="238" y="251"/>
                  </a:cubicBezTo>
                  <a:cubicBezTo>
                    <a:pt x="252" y="237"/>
                    <a:pt x="252" y="237"/>
                    <a:pt x="252" y="237"/>
                  </a:cubicBezTo>
                  <a:cubicBezTo>
                    <a:pt x="253" y="236"/>
                    <a:pt x="253" y="235"/>
                    <a:pt x="252" y="234"/>
                  </a:cubicBezTo>
                  <a:cubicBezTo>
                    <a:pt x="252" y="234"/>
                    <a:pt x="251" y="234"/>
                    <a:pt x="250" y="234"/>
                  </a:cubicBezTo>
                  <a:cubicBezTo>
                    <a:pt x="236" y="249"/>
                    <a:pt x="236" y="249"/>
                    <a:pt x="236" y="249"/>
                  </a:cubicBezTo>
                  <a:cubicBezTo>
                    <a:pt x="235" y="247"/>
                    <a:pt x="235" y="247"/>
                    <a:pt x="235" y="247"/>
                  </a:cubicBezTo>
                  <a:cubicBezTo>
                    <a:pt x="217" y="230"/>
                    <a:pt x="217" y="230"/>
                    <a:pt x="217" y="230"/>
                  </a:cubicBezTo>
                  <a:cubicBezTo>
                    <a:pt x="216" y="229"/>
                    <a:pt x="216" y="229"/>
                    <a:pt x="216" y="229"/>
                  </a:cubicBezTo>
                  <a:cubicBezTo>
                    <a:pt x="258" y="187"/>
                    <a:pt x="258" y="187"/>
                    <a:pt x="258" y="187"/>
                  </a:cubicBezTo>
                  <a:cubicBezTo>
                    <a:pt x="278" y="206"/>
                    <a:pt x="278" y="206"/>
                    <a:pt x="278" y="206"/>
                  </a:cubicBezTo>
                  <a:cubicBezTo>
                    <a:pt x="278" y="207"/>
                    <a:pt x="278" y="208"/>
                    <a:pt x="278" y="208"/>
                  </a:cubicBezTo>
                  <a:cubicBezTo>
                    <a:pt x="279" y="209"/>
                    <a:pt x="280" y="209"/>
                    <a:pt x="280" y="209"/>
                  </a:cubicBezTo>
                  <a:cubicBezTo>
                    <a:pt x="300" y="229"/>
                    <a:pt x="300" y="229"/>
                    <a:pt x="300" y="229"/>
                  </a:cubicBezTo>
                  <a:cubicBezTo>
                    <a:pt x="280" y="248"/>
                    <a:pt x="280" y="248"/>
                    <a:pt x="280" y="248"/>
                  </a:cubicBezTo>
                  <a:cubicBezTo>
                    <a:pt x="270" y="239"/>
                    <a:pt x="270" y="239"/>
                    <a:pt x="270" y="239"/>
                  </a:cubicBezTo>
                  <a:cubicBezTo>
                    <a:pt x="258" y="226"/>
                    <a:pt x="258" y="226"/>
                    <a:pt x="258" y="226"/>
                  </a:cubicBezTo>
                  <a:cubicBezTo>
                    <a:pt x="258" y="226"/>
                    <a:pt x="256" y="226"/>
                    <a:pt x="256" y="226"/>
                  </a:cubicBezTo>
                  <a:cubicBezTo>
                    <a:pt x="255" y="227"/>
                    <a:pt x="255" y="228"/>
                    <a:pt x="256" y="229"/>
                  </a:cubicBezTo>
                  <a:cubicBezTo>
                    <a:pt x="268" y="241"/>
                    <a:pt x="268" y="241"/>
                    <a:pt x="268" y="241"/>
                  </a:cubicBezTo>
                  <a:cubicBezTo>
                    <a:pt x="278" y="251"/>
                    <a:pt x="278" y="251"/>
                    <a:pt x="278" y="251"/>
                  </a:cubicBezTo>
                  <a:cubicBezTo>
                    <a:pt x="258" y="271"/>
                    <a:pt x="258" y="271"/>
                    <a:pt x="258" y="271"/>
                  </a:cubicBezTo>
                  <a:moveTo>
                    <a:pt x="284" y="285"/>
                  </a:moveTo>
                  <a:cubicBezTo>
                    <a:pt x="283" y="284"/>
                    <a:pt x="281" y="284"/>
                    <a:pt x="280" y="283"/>
                  </a:cubicBezTo>
                  <a:cubicBezTo>
                    <a:pt x="280" y="260"/>
                    <a:pt x="280" y="260"/>
                    <a:pt x="280" y="260"/>
                  </a:cubicBezTo>
                  <a:cubicBezTo>
                    <a:pt x="281" y="260"/>
                    <a:pt x="283" y="261"/>
                    <a:pt x="284" y="261"/>
                  </a:cubicBezTo>
                  <a:cubicBezTo>
                    <a:pt x="284" y="285"/>
                    <a:pt x="284" y="285"/>
                    <a:pt x="284" y="285"/>
                  </a:cubicBezTo>
                  <a:moveTo>
                    <a:pt x="292" y="288"/>
                  </a:moveTo>
                  <a:cubicBezTo>
                    <a:pt x="290" y="287"/>
                    <a:pt x="289" y="287"/>
                    <a:pt x="287" y="286"/>
                  </a:cubicBezTo>
                  <a:cubicBezTo>
                    <a:pt x="287" y="263"/>
                    <a:pt x="287" y="263"/>
                    <a:pt x="287" y="263"/>
                  </a:cubicBezTo>
                  <a:cubicBezTo>
                    <a:pt x="289" y="263"/>
                    <a:pt x="290" y="264"/>
                    <a:pt x="292" y="264"/>
                  </a:cubicBezTo>
                  <a:cubicBezTo>
                    <a:pt x="292" y="265"/>
                    <a:pt x="292" y="265"/>
                    <a:pt x="292" y="265"/>
                  </a:cubicBezTo>
                  <a:cubicBezTo>
                    <a:pt x="292" y="288"/>
                    <a:pt x="292" y="288"/>
                    <a:pt x="292" y="288"/>
                  </a:cubicBezTo>
                  <a:moveTo>
                    <a:pt x="300" y="291"/>
                  </a:moveTo>
                  <a:cubicBezTo>
                    <a:pt x="298" y="290"/>
                    <a:pt x="297" y="290"/>
                    <a:pt x="295" y="289"/>
                  </a:cubicBezTo>
                  <a:cubicBezTo>
                    <a:pt x="295" y="268"/>
                    <a:pt x="295" y="268"/>
                    <a:pt x="295" y="268"/>
                  </a:cubicBezTo>
                  <a:cubicBezTo>
                    <a:pt x="300" y="273"/>
                    <a:pt x="300" y="273"/>
                    <a:pt x="300" y="273"/>
                  </a:cubicBezTo>
                  <a:cubicBezTo>
                    <a:pt x="300" y="291"/>
                    <a:pt x="300" y="291"/>
                    <a:pt x="300" y="291"/>
                  </a:cubicBezTo>
                  <a:moveTo>
                    <a:pt x="300" y="268"/>
                  </a:moveTo>
                  <a:cubicBezTo>
                    <a:pt x="299" y="267"/>
                    <a:pt x="299" y="267"/>
                    <a:pt x="299" y="267"/>
                  </a:cubicBezTo>
                  <a:cubicBezTo>
                    <a:pt x="300" y="268"/>
                    <a:pt x="300" y="268"/>
                    <a:pt x="300" y="268"/>
                  </a:cubicBezTo>
                  <a:cubicBezTo>
                    <a:pt x="300" y="268"/>
                    <a:pt x="300" y="268"/>
                    <a:pt x="300" y="268"/>
                  </a:cubicBezTo>
                  <a:moveTo>
                    <a:pt x="308" y="294"/>
                  </a:moveTo>
                  <a:cubicBezTo>
                    <a:pt x="306" y="294"/>
                    <a:pt x="305" y="293"/>
                    <a:pt x="303" y="292"/>
                  </a:cubicBezTo>
                  <a:cubicBezTo>
                    <a:pt x="303" y="276"/>
                    <a:pt x="303" y="276"/>
                    <a:pt x="303" y="276"/>
                  </a:cubicBezTo>
                  <a:cubicBezTo>
                    <a:pt x="308" y="280"/>
                    <a:pt x="308" y="280"/>
                    <a:pt x="308" y="280"/>
                  </a:cubicBezTo>
                  <a:cubicBezTo>
                    <a:pt x="308" y="294"/>
                    <a:pt x="308" y="294"/>
                    <a:pt x="308" y="294"/>
                  </a:cubicBezTo>
                  <a:moveTo>
                    <a:pt x="308" y="276"/>
                  </a:moveTo>
                  <a:cubicBezTo>
                    <a:pt x="303" y="271"/>
                    <a:pt x="303" y="271"/>
                    <a:pt x="303" y="271"/>
                  </a:cubicBezTo>
                  <a:cubicBezTo>
                    <a:pt x="303" y="269"/>
                    <a:pt x="303" y="269"/>
                    <a:pt x="303" y="269"/>
                  </a:cubicBezTo>
                  <a:cubicBezTo>
                    <a:pt x="305" y="270"/>
                    <a:pt x="306" y="270"/>
                    <a:pt x="308" y="271"/>
                  </a:cubicBezTo>
                  <a:cubicBezTo>
                    <a:pt x="308" y="276"/>
                    <a:pt x="308" y="276"/>
                    <a:pt x="308" y="276"/>
                  </a:cubicBezTo>
                  <a:moveTo>
                    <a:pt x="315" y="297"/>
                  </a:moveTo>
                  <a:cubicBezTo>
                    <a:pt x="314" y="297"/>
                    <a:pt x="312" y="296"/>
                    <a:pt x="311" y="295"/>
                  </a:cubicBezTo>
                  <a:cubicBezTo>
                    <a:pt x="311" y="284"/>
                    <a:pt x="311" y="284"/>
                    <a:pt x="311" y="284"/>
                  </a:cubicBezTo>
                  <a:cubicBezTo>
                    <a:pt x="315" y="288"/>
                    <a:pt x="315" y="288"/>
                    <a:pt x="315" y="288"/>
                  </a:cubicBezTo>
                  <a:cubicBezTo>
                    <a:pt x="315" y="297"/>
                    <a:pt x="315" y="297"/>
                    <a:pt x="315" y="297"/>
                  </a:cubicBezTo>
                  <a:moveTo>
                    <a:pt x="315" y="283"/>
                  </a:moveTo>
                  <a:cubicBezTo>
                    <a:pt x="311" y="279"/>
                    <a:pt x="311" y="279"/>
                    <a:pt x="311" y="279"/>
                  </a:cubicBezTo>
                  <a:cubicBezTo>
                    <a:pt x="311" y="272"/>
                    <a:pt x="311" y="272"/>
                    <a:pt x="311" y="272"/>
                  </a:cubicBezTo>
                  <a:cubicBezTo>
                    <a:pt x="312" y="273"/>
                    <a:pt x="314" y="273"/>
                    <a:pt x="315" y="274"/>
                  </a:cubicBezTo>
                  <a:cubicBezTo>
                    <a:pt x="315" y="283"/>
                    <a:pt x="315" y="283"/>
                    <a:pt x="315" y="283"/>
                  </a:cubicBezTo>
                  <a:moveTo>
                    <a:pt x="323" y="300"/>
                  </a:moveTo>
                  <a:cubicBezTo>
                    <a:pt x="322" y="300"/>
                    <a:pt x="320" y="299"/>
                    <a:pt x="319" y="298"/>
                  </a:cubicBezTo>
                  <a:cubicBezTo>
                    <a:pt x="319" y="292"/>
                    <a:pt x="319" y="292"/>
                    <a:pt x="319" y="292"/>
                  </a:cubicBezTo>
                  <a:cubicBezTo>
                    <a:pt x="323" y="296"/>
                    <a:pt x="323" y="296"/>
                    <a:pt x="323" y="296"/>
                  </a:cubicBezTo>
                  <a:cubicBezTo>
                    <a:pt x="323" y="300"/>
                    <a:pt x="323" y="300"/>
                    <a:pt x="323" y="300"/>
                  </a:cubicBezTo>
                  <a:moveTo>
                    <a:pt x="319" y="287"/>
                  </a:moveTo>
                  <a:cubicBezTo>
                    <a:pt x="319" y="275"/>
                    <a:pt x="319" y="275"/>
                    <a:pt x="319" y="275"/>
                  </a:cubicBezTo>
                  <a:cubicBezTo>
                    <a:pt x="320" y="276"/>
                    <a:pt x="322" y="276"/>
                    <a:pt x="323" y="277"/>
                  </a:cubicBezTo>
                  <a:cubicBezTo>
                    <a:pt x="323" y="291"/>
                    <a:pt x="323" y="291"/>
                    <a:pt x="323" y="291"/>
                  </a:cubicBezTo>
                  <a:cubicBezTo>
                    <a:pt x="319" y="287"/>
                    <a:pt x="319" y="287"/>
                    <a:pt x="319" y="287"/>
                  </a:cubicBezTo>
                  <a:moveTo>
                    <a:pt x="327" y="302"/>
                  </a:moveTo>
                  <a:cubicBezTo>
                    <a:pt x="327" y="300"/>
                    <a:pt x="327" y="300"/>
                    <a:pt x="327" y="300"/>
                  </a:cubicBezTo>
                  <a:cubicBezTo>
                    <a:pt x="330" y="303"/>
                    <a:pt x="330" y="303"/>
                    <a:pt x="330" y="303"/>
                  </a:cubicBezTo>
                  <a:cubicBezTo>
                    <a:pt x="329" y="303"/>
                    <a:pt x="328" y="302"/>
                    <a:pt x="327" y="302"/>
                  </a:cubicBezTo>
                  <a:moveTo>
                    <a:pt x="331" y="299"/>
                  </a:moveTo>
                  <a:cubicBezTo>
                    <a:pt x="327" y="295"/>
                    <a:pt x="327" y="295"/>
                    <a:pt x="327" y="295"/>
                  </a:cubicBezTo>
                  <a:cubicBezTo>
                    <a:pt x="327" y="278"/>
                    <a:pt x="327" y="278"/>
                    <a:pt x="327" y="278"/>
                  </a:cubicBezTo>
                  <a:cubicBezTo>
                    <a:pt x="328" y="279"/>
                    <a:pt x="330" y="279"/>
                    <a:pt x="331" y="280"/>
                  </a:cubicBezTo>
                  <a:cubicBezTo>
                    <a:pt x="331" y="299"/>
                    <a:pt x="331" y="299"/>
                    <a:pt x="331" y="299"/>
                  </a:cubicBezTo>
                  <a:moveTo>
                    <a:pt x="339" y="307"/>
                  </a:moveTo>
                  <a:cubicBezTo>
                    <a:pt x="338" y="306"/>
                    <a:pt x="338" y="306"/>
                    <a:pt x="338" y="306"/>
                  </a:cubicBezTo>
                  <a:cubicBezTo>
                    <a:pt x="335" y="303"/>
                    <a:pt x="335" y="303"/>
                    <a:pt x="335" y="303"/>
                  </a:cubicBezTo>
                  <a:cubicBezTo>
                    <a:pt x="335" y="281"/>
                    <a:pt x="335" y="281"/>
                    <a:pt x="335" y="281"/>
                  </a:cubicBezTo>
                  <a:cubicBezTo>
                    <a:pt x="336" y="282"/>
                    <a:pt x="338" y="283"/>
                    <a:pt x="339" y="283"/>
                  </a:cubicBezTo>
                  <a:cubicBezTo>
                    <a:pt x="339" y="307"/>
                    <a:pt x="339" y="307"/>
                    <a:pt x="339" y="307"/>
                  </a:cubicBezTo>
                  <a:moveTo>
                    <a:pt x="347" y="310"/>
                  </a:moveTo>
                  <a:cubicBezTo>
                    <a:pt x="345" y="309"/>
                    <a:pt x="344" y="309"/>
                    <a:pt x="342" y="308"/>
                  </a:cubicBezTo>
                  <a:cubicBezTo>
                    <a:pt x="342" y="285"/>
                    <a:pt x="342" y="285"/>
                    <a:pt x="342" y="285"/>
                  </a:cubicBezTo>
                  <a:cubicBezTo>
                    <a:pt x="344" y="285"/>
                    <a:pt x="345" y="286"/>
                    <a:pt x="347" y="286"/>
                  </a:cubicBezTo>
                  <a:cubicBezTo>
                    <a:pt x="347" y="310"/>
                    <a:pt x="347" y="310"/>
                    <a:pt x="347" y="310"/>
                  </a:cubicBezTo>
                  <a:moveTo>
                    <a:pt x="355" y="313"/>
                  </a:moveTo>
                  <a:cubicBezTo>
                    <a:pt x="353" y="312"/>
                    <a:pt x="352" y="312"/>
                    <a:pt x="350" y="311"/>
                  </a:cubicBezTo>
                  <a:cubicBezTo>
                    <a:pt x="350" y="288"/>
                    <a:pt x="350" y="288"/>
                    <a:pt x="350" y="288"/>
                  </a:cubicBezTo>
                  <a:cubicBezTo>
                    <a:pt x="352" y="288"/>
                    <a:pt x="353" y="289"/>
                    <a:pt x="355" y="289"/>
                  </a:cubicBezTo>
                  <a:cubicBezTo>
                    <a:pt x="355" y="313"/>
                    <a:pt x="355" y="313"/>
                    <a:pt x="355" y="313"/>
                  </a:cubicBezTo>
                  <a:moveTo>
                    <a:pt x="363" y="316"/>
                  </a:moveTo>
                  <a:cubicBezTo>
                    <a:pt x="361" y="316"/>
                    <a:pt x="360" y="315"/>
                    <a:pt x="358" y="314"/>
                  </a:cubicBezTo>
                  <a:cubicBezTo>
                    <a:pt x="358" y="291"/>
                    <a:pt x="358" y="291"/>
                    <a:pt x="358" y="291"/>
                  </a:cubicBezTo>
                  <a:cubicBezTo>
                    <a:pt x="360" y="291"/>
                    <a:pt x="361" y="292"/>
                    <a:pt x="363" y="293"/>
                  </a:cubicBezTo>
                  <a:cubicBezTo>
                    <a:pt x="363" y="316"/>
                    <a:pt x="363" y="316"/>
                    <a:pt x="363" y="316"/>
                  </a:cubicBezTo>
                  <a:moveTo>
                    <a:pt x="366" y="318"/>
                  </a:moveTo>
                  <a:cubicBezTo>
                    <a:pt x="366" y="294"/>
                    <a:pt x="366" y="294"/>
                    <a:pt x="366" y="294"/>
                  </a:cubicBezTo>
                  <a:cubicBezTo>
                    <a:pt x="367" y="295"/>
                    <a:pt x="369" y="295"/>
                    <a:pt x="370" y="296"/>
                  </a:cubicBezTo>
                  <a:cubicBezTo>
                    <a:pt x="371" y="319"/>
                    <a:pt x="371" y="319"/>
                    <a:pt x="371" y="319"/>
                  </a:cubicBezTo>
                  <a:cubicBezTo>
                    <a:pt x="369" y="319"/>
                    <a:pt x="368" y="318"/>
                    <a:pt x="366" y="318"/>
                  </a:cubicBezTo>
                  <a:moveTo>
                    <a:pt x="378" y="323"/>
                  </a:moveTo>
                  <a:cubicBezTo>
                    <a:pt x="377" y="322"/>
                    <a:pt x="375" y="321"/>
                    <a:pt x="374" y="321"/>
                  </a:cubicBezTo>
                  <a:cubicBezTo>
                    <a:pt x="374" y="297"/>
                    <a:pt x="374" y="297"/>
                    <a:pt x="374" y="297"/>
                  </a:cubicBezTo>
                  <a:cubicBezTo>
                    <a:pt x="375" y="298"/>
                    <a:pt x="377" y="298"/>
                    <a:pt x="378" y="299"/>
                  </a:cubicBezTo>
                  <a:cubicBezTo>
                    <a:pt x="378" y="323"/>
                    <a:pt x="378" y="323"/>
                    <a:pt x="378" y="323"/>
                  </a:cubicBezTo>
                  <a:moveTo>
                    <a:pt x="386" y="326"/>
                  </a:moveTo>
                  <a:cubicBezTo>
                    <a:pt x="385" y="325"/>
                    <a:pt x="383" y="325"/>
                    <a:pt x="382" y="324"/>
                  </a:cubicBezTo>
                  <a:cubicBezTo>
                    <a:pt x="382" y="300"/>
                    <a:pt x="382" y="300"/>
                    <a:pt x="382" y="300"/>
                  </a:cubicBezTo>
                  <a:cubicBezTo>
                    <a:pt x="383" y="301"/>
                    <a:pt x="385" y="302"/>
                    <a:pt x="386" y="302"/>
                  </a:cubicBezTo>
                  <a:cubicBezTo>
                    <a:pt x="386" y="326"/>
                    <a:pt x="386" y="326"/>
                    <a:pt x="386" y="326"/>
                  </a:cubicBezTo>
                  <a:moveTo>
                    <a:pt x="394" y="329"/>
                  </a:moveTo>
                  <a:cubicBezTo>
                    <a:pt x="393" y="328"/>
                    <a:pt x="391" y="328"/>
                    <a:pt x="390" y="327"/>
                  </a:cubicBezTo>
                  <a:cubicBezTo>
                    <a:pt x="390" y="304"/>
                    <a:pt x="390" y="304"/>
                    <a:pt x="390" y="304"/>
                  </a:cubicBezTo>
                  <a:cubicBezTo>
                    <a:pt x="391" y="304"/>
                    <a:pt x="393" y="305"/>
                    <a:pt x="394" y="305"/>
                  </a:cubicBezTo>
                  <a:cubicBezTo>
                    <a:pt x="394" y="329"/>
                    <a:pt x="394" y="329"/>
                    <a:pt x="394" y="329"/>
                  </a:cubicBezTo>
                  <a:moveTo>
                    <a:pt x="397" y="330"/>
                  </a:moveTo>
                  <a:cubicBezTo>
                    <a:pt x="397" y="307"/>
                    <a:pt x="397" y="307"/>
                    <a:pt x="397" y="307"/>
                  </a:cubicBezTo>
                  <a:cubicBezTo>
                    <a:pt x="399" y="307"/>
                    <a:pt x="400" y="308"/>
                    <a:pt x="402" y="309"/>
                  </a:cubicBezTo>
                  <a:cubicBezTo>
                    <a:pt x="402" y="332"/>
                    <a:pt x="402" y="332"/>
                    <a:pt x="402" y="332"/>
                  </a:cubicBezTo>
                  <a:cubicBezTo>
                    <a:pt x="400" y="332"/>
                    <a:pt x="399" y="331"/>
                    <a:pt x="397" y="330"/>
                  </a:cubicBezTo>
                  <a:moveTo>
                    <a:pt x="410" y="335"/>
                  </a:moveTo>
                  <a:cubicBezTo>
                    <a:pt x="408" y="335"/>
                    <a:pt x="407" y="334"/>
                    <a:pt x="405" y="334"/>
                  </a:cubicBezTo>
                  <a:cubicBezTo>
                    <a:pt x="405" y="310"/>
                    <a:pt x="405" y="310"/>
                    <a:pt x="405" y="310"/>
                  </a:cubicBezTo>
                  <a:cubicBezTo>
                    <a:pt x="407" y="311"/>
                    <a:pt x="408" y="311"/>
                    <a:pt x="410" y="312"/>
                  </a:cubicBezTo>
                  <a:cubicBezTo>
                    <a:pt x="410" y="335"/>
                    <a:pt x="410" y="335"/>
                    <a:pt x="410" y="335"/>
                  </a:cubicBezTo>
                  <a:moveTo>
                    <a:pt x="413" y="337"/>
                  </a:moveTo>
                  <a:cubicBezTo>
                    <a:pt x="413" y="313"/>
                    <a:pt x="413" y="313"/>
                    <a:pt x="413" y="313"/>
                  </a:cubicBezTo>
                  <a:cubicBezTo>
                    <a:pt x="415" y="314"/>
                    <a:pt x="416" y="315"/>
                    <a:pt x="418" y="315"/>
                  </a:cubicBezTo>
                  <a:cubicBezTo>
                    <a:pt x="418" y="339"/>
                    <a:pt x="418" y="339"/>
                    <a:pt x="418" y="339"/>
                  </a:cubicBezTo>
                  <a:cubicBezTo>
                    <a:pt x="416" y="338"/>
                    <a:pt x="415" y="337"/>
                    <a:pt x="413" y="337"/>
                  </a:cubicBezTo>
                  <a:moveTo>
                    <a:pt x="426" y="342"/>
                  </a:moveTo>
                  <a:cubicBezTo>
                    <a:pt x="424" y="341"/>
                    <a:pt x="423" y="341"/>
                    <a:pt x="421" y="340"/>
                  </a:cubicBezTo>
                  <a:cubicBezTo>
                    <a:pt x="421" y="317"/>
                    <a:pt x="421" y="317"/>
                    <a:pt x="421" y="317"/>
                  </a:cubicBezTo>
                  <a:cubicBezTo>
                    <a:pt x="423" y="317"/>
                    <a:pt x="424" y="318"/>
                    <a:pt x="426" y="318"/>
                  </a:cubicBezTo>
                  <a:cubicBezTo>
                    <a:pt x="426" y="342"/>
                    <a:pt x="426" y="342"/>
                    <a:pt x="426" y="342"/>
                  </a:cubicBezTo>
                  <a:moveTo>
                    <a:pt x="433" y="345"/>
                  </a:moveTo>
                  <a:cubicBezTo>
                    <a:pt x="432" y="345"/>
                    <a:pt x="430" y="344"/>
                    <a:pt x="429" y="343"/>
                  </a:cubicBezTo>
                  <a:cubicBezTo>
                    <a:pt x="429" y="320"/>
                    <a:pt x="429" y="320"/>
                    <a:pt x="429" y="320"/>
                  </a:cubicBezTo>
                  <a:cubicBezTo>
                    <a:pt x="430" y="320"/>
                    <a:pt x="432" y="321"/>
                    <a:pt x="433" y="322"/>
                  </a:cubicBezTo>
                  <a:cubicBezTo>
                    <a:pt x="433" y="345"/>
                    <a:pt x="433" y="345"/>
                    <a:pt x="433" y="345"/>
                  </a:cubicBezTo>
                  <a:moveTo>
                    <a:pt x="441" y="348"/>
                  </a:moveTo>
                  <a:cubicBezTo>
                    <a:pt x="440" y="348"/>
                    <a:pt x="438" y="347"/>
                    <a:pt x="437" y="347"/>
                  </a:cubicBezTo>
                  <a:cubicBezTo>
                    <a:pt x="437" y="323"/>
                    <a:pt x="437" y="323"/>
                    <a:pt x="437" y="323"/>
                  </a:cubicBezTo>
                  <a:cubicBezTo>
                    <a:pt x="438" y="324"/>
                    <a:pt x="440" y="324"/>
                    <a:pt x="441" y="325"/>
                  </a:cubicBezTo>
                  <a:cubicBezTo>
                    <a:pt x="441" y="348"/>
                    <a:pt x="441" y="348"/>
                    <a:pt x="441" y="348"/>
                  </a:cubicBezTo>
                  <a:moveTo>
                    <a:pt x="449" y="352"/>
                  </a:moveTo>
                  <a:cubicBezTo>
                    <a:pt x="448" y="351"/>
                    <a:pt x="446" y="351"/>
                    <a:pt x="445" y="350"/>
                  </a:cubicBezTo>
                  <a:cubicBezTo>
                    <a:pt x="445" y="326"/>
                    <a:pt x="445" y="326"/>
                    <a:pt x="445" y="326"/>
                  </a:cubicBezTo>
                  <a:cubicBezTo>
                    <a:pt x="446" y="327"/>
                    <a:pt x="448" y="327"/>
                    <a:pt x="449" y="328"/>
                  </a:cubicBezTo>
                  <a:cubicBezTo>
                    <a:pt x="449" y="352"/>
                    <a:pt x="449" y="352"/>
                    <a:pt x="449" y="352"/>
                  </a:cubicBezTo>
                  <a:moveTo>
                    <a:pt x="452" y="353"/>
                  </a:moveTo>
                  <a:cubicBezTo>
                    <a:pt x="452" y="330"/>
                    <a:pt x="452" y="330"/>
                    <a:pt x="452" y="330"/>
                  </a:cubicBezTo>
                  <a:cubicBezTo>
                    <a:pt x="454" y="330"/>
                    <a:pt x="455" y="331"/>
                    <a:pt x="457" y="331"/>
                  </a:cubicBezTo>
                  <a:cubicBezTo>
                    <a:pt x="457" y="355"/>
                    <a:pt x="457" y="355"/>
                    <a:pt x="457" y="355"/>
                  </a:cubicBezTo>
                  <a:cubicBezTo>
                    <a:pt x="455" y="354"/>
                    <a:pt x="454" y="354"/>
                    <a:pt x="452" y="353"/>
                  </a:cubicBezTo>
                  <a:moveTo>
                    <a:pt x="465" y="358"/>
                  </a:moveTo>
                  <a:cubicBezTo>
                    <a:pt x="463" y="358"/>
                    <a:pt x="462" y="357"/>
                    <a:pt x="460" y="357"/>
                  </a:cubicBezTo>
                  <a:cubicBezTo>
                    <a:pt x="460" y="333"/>
                    <a:pt x="460" y="333"/>
                    <a:pt x="460" y="333"/>
                  </a:cubicBezTo>
                  <a:cubicBezTo>
                    <a:pt x="462" y="333"/>
                    <a:pt x="463" y="334"/>
                    <a:pt x="465" y="335"/>
                  </a:cubicBezTo>
                  <a:cubicBezTo>
                    <a:pt x="465" y="358"/>
                    <a:pt x="465" y="358"/>
                    <a:pt x="465" y="358"/>
                  </a:cubicBezTo>
                  <a:moveTo>
                    <a:pt x="473" y="362"/>
                  </a:moveTo>
                  <a:cubicBezTo>
                    <a:pt x="471" y="361"/>
                    <a:pt x="470" y="360"/>
                    <a:pt x="468" y="360"/>
                  </a:cubicBezTo>
                  <a:cubicBezTo>
                    <a:pt x="468" y="336"/>
                    <a:pt x="468" y="336"/>
                    <a:pt x="468" y="336"/>
                  </a:cubicBezTo>
                  <a:cubicBezTo>
                    <a:pt x="470" y="337"/>
                    <a:pt x="471" y="337"/>
                    <a:pt x="473" y="338"/>
                  </a:cubicBezTo>
                  <a:cubicBezTo>
                    <a:pt x="473" y="362"/>
                    <a:pt x="473" y="362"/>
                    <a:pt x="473" y="362"/>
                  </a:cubicBezTo>
                  <a:moveTo>
                    <a:pt x="481" y="365"/>
                  </a:moveTo>
                  <a:cubicBezTo>
                    <a:pt x="479" y="364"/>
                    <a:pt x="478" y="364"/>
                    <a:pt x="476" y="363"/>
                  </a:cubicBezTo>
                  <a:cubicBezTo>
                    <a:pt x="476" y="339"/>
                    <a:pt x="476" y="339"/>
                    <a:pt x="476" y="339"/>
                  </a:cubicBezTo>
                  <a:cubicBezTo>
                    <a:pt x="478" y="340"/>
                    <a:pt x="479" y="341"/>
                    <a:pt x="481" y="341"/>
                  </a:cubicBezTo>
                  <a:cubicBezTo>
                    <a:pt x="481" y="365"/>
                    <a:pt x="481" y="365"/>
                    <a:pt x="481" y="365"/>
                  </a:cubicBezTo>
                  <a:moveTo>
                    <a:pt x="488" y="368"/>
                  </a:moveTo>
                  <a:cubicBezTo>
                    <a:pt x="487" y="368"/>
                    <a:pt x="485" y="367"/>
                    <a:pt x="484" y="366"/>
                  </a:cubicBezTo>
                  <a:cubicBezTo>
                    <a:pt x="484" y="343"/>
                    <a:pt x="484" y="343"/>
                    <a:pt x="484" y="343"/>
                  </a:cubicBezTo>
                  <a:cubicBezTo>
                    <a:pt x="485" y="343"/>
                    <a:pt x="487" y="344"/>
                    <a:pt x="488" y="345"/>
                  </a:cubicBezTo>
                  <a:cubicBezTo>
                    <a:pt x="488" y="368"/>
                    <a:pt x="488" y="368"/>
                    <a:pt x="488" y="368"/>
                  </a:cubicBezTo>
                  <a:moveTo>
                    <a:pt x="492" y="370"/>
                  </a:moveTo>
                  <a:cubicBezTo>
                    <a:pt x="492" y="346"/>
                    <a:pt x="492" y="346"/>
                    <a:pt x="492" y="346"/>
                  </a:cubicBezTo>
                  <a:cubicBezTo>
                    <a:pt x="493" y="347"/>
                    <a:pt x="495" y="347"/>
                    <a:pt x="496" y="348"/>
                  </a:cubicBezTo>
                  <a:cubicBezTo>
                    <a:pt x="496" y="372"/>
                    <a:pt x="496" y="372"/>
                    <a:pt x="496" y="372"/>
                  </a:cubicBezTo>
                  <a:cubicBezTo>
                    <a:pt x="495" y="371"/>
                    <a:pt x="493" y="370"/>
                    <a:pt x="492" y="370"/>
                  </a:cubicBezTo>
                  <a:moveTo>
                    <a:pt x="504" y="375"/>
                  </a:moveTo>
                  <a:cubicBezTo>
                    <a:pt x="503" y="374"/>
                    <a:pt x="501" y="374"/>
                    <a:pt x="500" y="373"/>
                  </a:cubicBezTo>
                  <a:cubicBezTo>
                    <a:pt x="500" y="349"/>
                    <a:pt x="500" y="349"/>
                    <a:pt x="500" y="349"/>
                  </a:cubicBezTo>
                  <a:cubicBezTo>
                    <a:pt x="501" y="350"/>
                    <a:pt x="503" y="351"/>
                    <a:pt x="504" y="351"/>
                  </a:cubicBezTo>
                  <a:cubicBezTo>
                    <a:pt x="504" y="375"/>
                    <a:pt x="504" y="375"/>
                    <a:pt x="504" y="375"/>
                  </a:cubicBezTo>
                  <a:moveTo>
                    <a:pt x="508" y="376"/>
                  </a:moveTo>
                  <a:cubicBezTo>
                    <a:pt x="508" y="353"/>
                    <a:pt x="508" y="353"/>
                    <a:pt x="508" y="353"/>
                  </a:cubicBezTo>
                  <a:cubicBezTo>
                    <a:pt x="509" y="353"/>
                    <a:pt x="511" y="354"/>
                    <a:pt x="512" y="355"/>
                  </a:cubicBezTo>
                  <a:cubicBezTo>
                    <a:pt x="512" y="378"/>
                    <a:pt x="512" y="378"/>
                    <a:pt x="512" y="378"/>
                  </a:cubicBezTo>
                  <a:cubicBezTo>
                    <a:pt x="511" y="378"/>
                    <a:pt x="509" y="377"/>
                    <a:pt x="508" y="376"/>
                  </a:cubicBezTo>
                  <a:moveTo>
                    <a:pt x="520" y="382"/>
                  </a:moveTo>
                  <a:cubicBezTo>
                    <a:pt x="518" y="381"/>
                    <a:pt x="517" y="380"/>
                    <a:pt x="515" y="380"/>
                  </a:cubicBezTo>
                  <a:cubicBezTo>
                    <a:pt x="515" y="356"/>
                    <a:pt x="515" y="356"/>
                    <a:pt x="515" y="356"/>
                  </a:cubicBezTo>
                  <a:cubicBezTo>
                    <a:pt x="517" y="357"/>
                    <a:pt x="518" y="357"/>
                    <a:pt x="520" y="358"/>
                  </a:cubicBezTo>
                  <a:cubicBezTo>
                    <a:pt x="520" y="382"/>
                    <a:pt x="520" y="382"/>
                    <a:pt x="520" y="382"/>
                  </a:cubicBezTo>
                  <a:moveTo>
                    <a:pt x="528" y="385"/>
                  </a:moveTo>
                  <a:cubicBezTo>
                    <a:pt x="526" y="384"/>
                    <a:pt x="525" y="384"/>
                    <a:pt x="523" y="383"/>
                  </a:cubicBezTo>
                  <a:cubicBezTo>
                    <a:pt x="523" y="359"/>
                    <a:pt x="523" y="359"/>
                    <a:pt x="523" y="359"/>
                  </a:cubicBezTo>
                  <a:cubicBezTo>
                    <a:pt x="525" y="360"/>
                    <a:pt x="526" y="361"/>
                    <a:pt x="528" y="361"/>
                  </a:cubicBezTo>
                  <a:cubicBezTo>
                    <a:pt x="528" y="385"/>
                    <a:pt x="528" y="385"/>
                    <a:pt x="528" y="385"/>
                  </a:cubicBezTo>
                  <a:moveTo>
                    <a:pt x="536" y="388"/>
                  </a:moveTo>
                  <a:cubicBezTo>
                    <a:pt x="534" y="388"/>
                    <a:pt x="533" y="387"/>
                    <a:pt x="531" y="386"/>
                  </a:cubicBezTo>
                  <a:cubicBezTo>
                    <a:pt x="531" y="363"/>
                    <a:pt x="531" y="363"/>
                    <a:pt x="531" y="363"/>
                  </a:cubicBezTo>
                  <a:cubicBezTo>
                    <a:pt x="533" y="363"/>
                    <a:pt x="534" y="364"/>
                    <a:pt x="536" y="365"/>
                  </a:cubicBezTo>
                  <a:cubicBezTo>
                    <a:pt x="536" y="388"/>
                    <a:pt x="536" y="388"/>
                    <a:pt x="536" y="388"/>
                  </a:cubicBezTo>
                  <a:moveTo>
                    <a:pt x="543" y="392"/>
                  </a:moveTo>
                  <a:cubicBezTo>
                    <a:pt x="542" y="391"/>
                    <a:pt x="540" y="391"/>
                    <a:pt x="539" y="390"/>
                  </a:cubicBezTo>
                  <a:cubicBezTo>
                    <a:pt x="539" y="366"/>
                    <a:pt x="539" y="366"/>
                    <a:pt x="539" y="366"/>
                  </a:cubicBezTo>
                  <a:cubicBezTo>
                    <a:pt x="540" y="367"/>
                    <a:pt x="542" y="367"/>
                    <a:pt x="543" y="368"/>
                  </a:cubicBezTo>
                  <a:cubicBezTo>
                    <a:pt x="543" y="392"/>
                    <a:pt x="543" y="392"/>
                    <a:pt x="543" y="392"/>
                  </a:cubicBezTo>
                  <a:moveTo>
                    <a:pt x="551" y="395"/>
                  </a:moveTo>
                  <a:cubicBezTo>
                    <a:pt x="550" y="395"/>
                    <a:pt x="548" y="394"/>
                    <a:pt x="547" y="393"/>
                  </a:cubicBezTo>
                  <a:cubicBezTo>
                    <a:pt x="547" y="369"/>
                    <a:pt x="547" y="369"/>
                    <a:pt x="547" y="369"/>
                  </a:cubicBezTo>
                  <a:cubicBezTo>
                    <a:pt x="548" y="370"/>
                    <a:pt x="550" y="371"/>
                    <a:pt x="551" y="371"/>
                  </a:cubicBezTo>
                  <a:cubicBezTo>
                    <a:pt x="551" y="395"/>
                    <a:pt x="551" y="395"/>
                    <a:pt x="551" y="395"/>
                  </a:cubicBezTo>
                  <a:moveTo>
                    <a:pt x="555" y="397"/>
                  </a:moveTo>
                  <a:cubicBezTo>
                    <a:pt x="555" y="373"/>
                    <a:pt x="555" y="373"/>
                    <a:pt x="555" y="373"/>
                  </a:cubicBezTo>
                  <a:cubicBezTo>
                    <a:pt x="556" y="374"/>
                    <a:pt x="558" y="374"/>
                    <a:pt x="559" y="375"/>
                  </a:cubicBezTo>
                  <a:cubicBezTo>
                    <a:pt x="559" y="399"/>
                    <a:pt x="559" y="399"/>
                    <a:pt x="559" y="399"/>
                  </a:cubicBezTo>
                  <a:cubicBezTo>
                    <a:pt x="558" y="398"/>
                    <a:pt x="556" y="397"/>
                    <a:pt x="555" y="397"/>
                  </a:cubicBezTo>
                  <a:moveTo>
                    <a:pt x="563" y="400"/>
                  </a:moveTo>
                  <a:cubicBezTo>
                    <a:pt x="563" y="376"/>
                    <a:pt x="563" y="376"/>
                    <a:pt x="563" y="376"/>
                  </a:cubicBezTo>
                  <a:cubicBezTo>
                    <a:pt x="564" y="377"/>
                    <a:pt x="566" y="378"/>
                    <a:pt x="567" y="378"/>
                  </a:cubicBezTo>
                  <a:cubicBezTo>
                    <a:pt x="567" y="402"/>
                    <a:pt x="567" y="402"/>
                    <a:pt x="567" y="402"/>
                  </a:cubicBezTo>
                  <a:cubicBezTo>
                    <a:pt x="566" y="401"/>
                    <a:pt x="564" y="401"/>
                    <a:pt x="563" y="400"/>
                  </a:cubicBezTo>
                  <a:moveTo>
                    <a:pt x="570" y="403"/>
                  </a:moveTo>
                  <a:cubicBezTo>
                    <a:pt x="570" y="380"/>
                    <a:pt x="570" y="380"/>
                    <a:pt x="570" y="380"/>
                  </a:cubicBezTo>
                  <a:cubicBezTo>
                    <a:pt x="572" y="380"/>
                    <a:pt x="573" y="381"/>
                    <a:pt x="575" y="382"/>
                  </a:cubicBezTo>
                  <a:cubicBezTo>
                    <a:pt x="575" y="405"/>
                    <a:pt x="575" y="405"/>
                    <a:pt x="575" y="405"/>
                  </a:cubicBezTo>
                  <a:cubicBezTo>
                    <a:pt x="573" y="405"/>
                    <a:pt x="572" y="404"/>
                    <a:pt x="570" y="403"/>
                  </a:cubicBezTo>
                  <a:moveTo>
                    <a:pt x="583" y="409"/>
                  </a:moveTo>
                  <a:cubicBezTo>
                    <a:pt x="581" y="408"/>
                    <a:pt x="580" y="408"/>
                    <a:pt x="578" y="407"/>
                  </a:cubicBezTo>
                  <a:cubicBezTo>
                    <a:pt x="578" y="383"/>
                    <a:pt x="578" y="383"/>
                    <a:pt x="578" y="383"/>
                  </a:cubicBezTo>
                  <a:cubicBezTo>
                    <a:pt x="580" y="384"/>
                    <a:pt x="581" y="384"/>
                    <a:pt x="583" y="385"/>
                  </a:cubicBezTo>
                  <a:cubicBezTo>
                    <a:pt x="583" y="409"/>
                    <a:pt x="583" y="409"/>
                    <a:pt x="583" y="409"/>
                  </a:cubicBezTo>
                  <a:moveTo>
                    <a:pt x="591" y="412"/>
                  </a:moveTo>
                  <a:cubicBezTo>
                    <a:pt x="589" y="412"/>
                    <a:pt x="588" y="411"/>
                    <a:pt x="586" y="410"/>
                  </a:cubicBezTo>
                  <a:cubicBezTo>
                    <a:pt x="586" y="387"/>
                    <a:pt x="586" y="387"/>
                    <a:pt x="586" y="387"/>
                  </a:cubicBezTo>
                  <a:cubicBezTo>
                    <a:pt x="588" y="387"/>
                    <a:pt x="589" y="388"/>
                    <a:pt x="591" y="389"/>
                  </a:cubicBezTo>
                  <a:cubicBezTo>
                    <a:pt x="591" y="412"/>
                    <a:pt x="591" y="412"/>
                    <a:pt x="591" y="412"/>
                  </a:cubicBezTo>
                  <a:moveTo>
                    <a:pt x="598" y="416"/>
                  </a:moveTo>
                  <a:cubicBezTo>
                    <a:pt x="597" y="415"/>
                    <a:pt x="596" y="414"/>
                    <a:pt x="594" y="414"/>
                  </a:cubicBezTo>
                  <a:cubicBezTo>
                    <a:pt x="594" y="390"/>
                    <a:pt x="594" y="390"/>
                    <a:pt x="594" y="390"/>
                  </a:cubicBezTo>
                  <a:cubicBezTo>
                    <a:pt x="596" y="391"/>
                    <a:pt x="597" y="391"/>
                    <a:pt x="599" y="392"/>
                  </a:cubicBezTo>
                  <a:cubicBezTo>
                    <a:pt x="598" y="416"/>
                    <a:pt x="598" y="416"/>
                    <a:pt x="598" y="416"/>
                  </a:cubicBezTo>
                  <a:moveTo>
                    <a:pt x="606" y="419"/>
                  </a:moveTo>
                  <a:cubicBezTo>
                    <a:pt x="605" y="418"/>
                    <a:pt x="603" y="418"/>
                    <a:pt x="602" y="417"/>
                  </a:cubicBezTo>
                  <a:cubicBezTo>
                    <a:pt x="602" y="393"/>
                    <a:pt x="602" y="393"/>
                    <a:pt x="602" y="393"/>
                  </a:cubicBezTo>
                  <a:cubicBezTo>
                    <a:pt x="603" y="394"/>
                    <a:pt x="605" y="395"/>
                    <a:pt x="606" y="395"/>
                  </a:cubicBezTo>
                  <a:cubicBezTo>
                    <a:pt x="606" y="419"/>
                    <a:pt x="606" y="419"/>
                    <a:pt x="606" y="419"/>
                  </a:cubicBezTo>
                  <a:moveTo>
                    <a:pt x="288" y="256"/>
                  </a:moveTo>
                  <a:cubicBezTo>
                    <a:pt x="283" y="251"/>
                    <a:pt x="283" y="251"/>
                    <a:pt x="283" y="251"/>
                  </a:cubicBezTo>
                  <a:cubicBezTo>
                    <a:pt x="302" y="231"/>
                    <a:pt x="302" y="231"/>
                    <a:pt x="302" y="231"/>
                  </a:cubicBezTo>
                  <a:cubicBezTo>
                    <a:pt x="413" y="275"/>
                    <a:pt x="524" y="321"/>
                    <a:pt x="632" y="369"/>
                  </a:cubicBezTo>
                  <a:cubicBezTo>
                    <a:pt x="621" y="394"/>
                    <a:pt x="621" y="394"/>
                    <a:pt x="621" y="394"/>
                  </a:cubicBezTo>
                  <a:cubicBezTo>
                    <a:pt x="511" y="346"/>
                    <a:pt x="399" y="300"/>
                    <a:pt x="288" y="256"/>
                  </a:cubicBezTo>
                  <a:moveTo>
                    <a:pt x="618" y="400"/>
                  </a:moveTo>
                  <a:cubicBezTo>
                    <a:pt x="618" y="401"/>
                    <a:pt x="618" y="401"/>
                    <a:pt x="618" y="401"/>
                  </a:cubicBezTo>
                  <a:cubicBezTo>
                    <a:pt x="618" y="400"/>
                    <a:pt x="618" y="400"/>
                    <a:pt x="618" y="400"/>
                  </a:cubicBezTo>
                  <a:cubicBezTo>
                    <a:pt x="618" y="400"/>
                    <a:pt x="618" y="400"/>
                    <a:pt x="618" y="400"/>
                  </a:cubicBezTo>
                  <a:moveTo>
                    <a:pt x="610" y="397"/>
                  </a:moveTo>
                  <a:cubicBezTo>
                    <a:pt x="611" y="397"/>
                    <a:pt x="613" y="398"/>
                    <a:pt x="614" y="399"/>
                  </a:cubicBezTo>
                  <a:cubicBezTo>
                    <a:pt x="614" y="409"/>
                    <a:pt x="614" y="409"/>
                    <a:pt x="614" y="409"/>
                  </a:cubicBezTo>
                  <a:cubicBezTo>
                    <a:pt x="610" y="419"/>
                    <a:pt x="610" y="419"/>
                    <a:pt x="610" y="419"/>
                  </a:cubicBezTo>
                  <a:cubicBezTo>
                    <a:pt x="610" y="397"/>
                    <a:pt x="610" y="397"/>
                    <a:pt x="610" y="397"/>
                  </a:cubicBezTo>
                  <a:moveTo>
                    <a:pt x="622" y="430"/>
                  </a:moveTo>
                  <a:cubicBezTo>
                    <a:pt x="618" y="428"/>
                    <a:pt x="614" y="426"/>
                    <a:pt x="611" y="425"/>
                  </a:cubicBezTo>
                  <a:cubicBezTo>
                    <a:pt x="622" y="400"/>
                    <a:pt x="622" y="400"/>
                    <a:pt x="622" y="400"/>
                  </a:cubicBezTo>
                  <a:cubicBezTo>
                    <a:pt x="648" y="341"/>
                    <a:pt x="648" y="341"/>
                    <a:pt x="648" y="341"/>
                  </a:cubicBezTo>
                  <a:cubicBezTo>
                    <a:pt x="673" y="352"/>
                    <a:pt x="673" y="352"/>
                    <a:pt x="673" y="352"/>
                  </a:cubicBezTo>
                  <a:cubicBezTo>
                    <a:pt x="649" y="408"/>
                    <a:pt x="649" y="408"/>
                    <a:pt x="649" y="408"/>
                  </a:cubicBezTo>
                  <a:cubicBezTo>
                    <a:pt x="648" y="408"/>
                    <a:pt x="648" y="408"/>
                    <a:pt x="648" y="409"/>
                  </a:cubicBezTo>
                  <a:cubicBezTo>
                    <a:pt x="636" y="436"/>
                    <a:pt x="636" y="436"/>
                    <a:pt x="636" y="436"/>
                  </a:cubicBezTo>
                  <a:cubicBezTo>
                    <a:pt x="622" y="430"/>
                    <a:pt x="622" y="430"/>
                    <a:pt x="622" y="430"/>
                  </a:cubicBezTo>
                  <a:moveTo>
                    <a:pt x="640" y="437"/>
                  </a:moveTo>
                  <a:cubicBezTo>
                    <a:pt x="651" y="412"/>
                    <a:pt x="651" y="412"/>
                    <a:pt x="651" y="412"/>
                  </a:cubicBezTo>
                  <a:cubicBezTo>
                    <a:pt x="662" y="416"/>
                    <a:pt x="662" y="416"/>
                    <a:pt x="662" y="416"/>
                  </a:cubicBezTo>
                  <a:cubicBezTo>
                    <a:pt x="656" y="429"/>
                    <a:pt x="656" y="429"/>
                    <a:pt x="656" y="429"/>
                  </a:cubicBezTo>
                  <a:cubicBezTo>
                    <a:pt x="656" y="429"/>
                    <a:pt x="656" y="429"/>
                    <a:pt x="656" y="429"/>
                  </a:cubicBezTo>
                  <a:cubicBezTo>
                    <a:pt x="656" y="429"/>
                    <a:pt x="656" y="429"/>
                    <a:pt x="656" y="429"/>
                  </a:cubicBezTo>
                  <a:cubicBezTo>
                    <a:pt x="651" y="442"/>
                    <a:pt x="651" y="442"/>
                    <a:pt x="651" y="442"/>
                  </a:cubicBezTo>
                  <a:cubicBezTo>
                    <a:pt x="640" y="437"/>
                    <a:pt x="640" y="437"/>
                    <a:pt x="640" y="437"/>
                  </a:cubicBezTo>
                  <a:moveTo>
                    <a:pt x="735" y="480"/>
                  </a:moveTo>
                  <a:cubicBezTo>
                    <a:pt x="708" y="468"/>
                    <a:pt x="681" y="456"/>
                    <a:pt x="654" y="444"/>
                  </a:cubicBezTo>
                  <a:cubicBezTo>
                    <a:pt x="659" y="432"/>
                    <a:pt x="659" y="432"/>
                    <a:pt x="659" y="432"/>
                  </a:cubicBezTo>
                  <a:cubicBezTo>
                    <a:pt x="743" y="471"/>
                    <a:pt x="743" y="471"/>
                    <a:pt x="743" y="471"/>
                  </a:cubicBezTo>
                  <a:cubicBezTo>
                    <a:pt x="743" y="471"/>
                    <a:pt x="743" y="471"/>
                    <a:pt x="743" y="471"/>
                  </a:cubicBezTo>
                  <a:cubicBezTo>
                    <a:pt x="744" y="471"/>
                    <a:pt x="744" y="471"/>
                    <a:pt x="744" y="471"/>
                  </a:cubicBezTo>
                  <a:cubicBezTo>
                    <a:pt x="735" y="480"/>
                    <a:pt x="735" y="480"/>
                    <a:pt x="735" y="480"/>
                  </a:cubicBezTo>
                  <a:moveTo>
                    <a:pt x="822" y="521"/>
                  </a:moveTo>
                  <a:cubicBezTo>
                    <a:pt x="794" y="508"/>
                    <a:pt x="766" y="495"/>
                    <a:pt x="738" y="482"/>
                  </a:cubicBezTo>
                  <a:cubicBezTo>
                    <a:pt x="747" y="473"/>
                    <a:pt x="747" y="473"/>
                    <a:pt x="747" y="473"/>
                  </a:cubicBezTo>
                  <a:cubicBezTo>
                    <a:pt x="826" y="510"/>
                    <a:pt x="826" y="510"/>
                    <a:pt x="826" y="510"/>
                  </a:cubicBezTo>
                  <a:cubicBezTo>
                    <a:pt x="822" y="521"/>
                    <a:pt x="822" y="521"/>
                    <a:pt x="822" y="521"/>
                  </a:cubicBezTo>
                  <a:moveTo>
                    <a:pt x="831" y="525"/>
                  </a:moveTo>
                  <a:cubicBezTo>
                    <a:pt x="829" y="524"/>
                    <a:pt x="827" y="523"/>
                    <a:pt x="825" y="522"/>
                  </a:cubicBezTo>
                  <a:cubicBezTo>
                    <a:pt x="830" y="510"/>
                    <a:pt x="830" y="510"/>
                    <a:pt x="830" y="510"/>
                  </a:cubicBezTo>
                  <a:cubicBezTo>
                    <a:pt x="835" y="497"/>
                    <a:pt x="835" y="497"/>
                    <a:pt x="835" y="497"/>
                  </a:cubicBezTo>
                  <a:cubicBezTo>
                    <a:pt x="847" y="501"/>
                    <a:pt x="847" y="501"/>
                    <a:pt x="847" y="501"/>
                  </a:cubicBezTo>
                  <a:cubicBezTo>
                    <a:pt x="836" y="527"/>
                    <a:pt x="836" y="527"/>
                    <a:pt x="836" y="527"/>
                  </a:cubicBezTo>
                  <a:cubicBezTo>
                    <a:pt x="831" y="525"/>
                    <a:pt x="831" y="525"/>
                    <a:pt x="831" y="525"/>
                  </a:cubicBezTo>
                  <a:moveTo>
                    <a:pt x="839" y="529"/>
                  </a:moveTo>
                  <a:cubicBezTo>
                    <a:pt x="844" y="517"/>
                    <a:pt x="844" y="517"/>
                    <a:pt x="844" y="517"/>
                  </a:cubicBezTo>
                  <a:cubicBezTo>
                    <a:pt x="927" y="558"/>
                    <a:pt x="927" y="558"/>
                    <a:pt x="927" y="558"/>
                  </a:cubicBezTo>
                  <a:cubicBezTo>
                    <a:pt x="927" y="558"/>
                    <a:pt x="927" y="558"/>
                    <a:pt x="927" y="558"/>
                  </a:cubicBezTo>
                  <a:cubicBezTo>
                    <a:pt x="927" y="558"/>
                    <a:pt x="927" y="558"/>
                    <a:pt x="927" y="558"/>
                  </a:cubicBezTo>
                  <a:cubicBezTo>
                    <a:pt x="1011" y="599"/>
                    <a:pt x="1011" y="599"/>
                    <a:pt x="1011" y="599"/>
                  </a:cubicBezTo>
                  <a:cubicBezTo>
                    <a:pt x="1005" y="611"/>
                    <a:pt x="1005" y="611"/>
                    <a:pt x="1005" y="611"/>
                  </a:cubicBezTo>
                  <a:cubicBezTo>
                    <a:pt x="950" y="583"/>
                    <a:pt x="895" y="556"/>
                    <a:pt x="839" y="529"/>
                  </a:cubicBezTo>
                  <a:moveTo>
                    <a:pt x="1009" y="612"/>
                  </a:moveTo>
                  <a:cubicBezTo>
                    <a:pt x="1021" y="587"/>
                    <a:pt x="1021" y="587"/>
                    <a:pt x="1021" y="587"/>
                  </a:cubicBezTo>
                  <a:cubicBezTo>
                    <a:pt x="1032" y="592"/>
                    <a:pt x="1032" y="592"/>
                    <a:pt x="1032" y="592"/>
                  </a:cubicBezTo>
                  <a:cubicBezTo>
                    <a:pt x="1027" y="603"/>
                    <a:pt x="1027" y="603"/>
                    <a:pt x="1027" y="603"/>
                  </a:cubicBezTo>
                  <a:cubicBezTo>
                    <a:pt x="1026" y="604"/>
                    <a:pt x="1026" y="604"/>
                    <a:pt x="1025" y="604"/>
                  </a:cubicBezTo>
                  <a:cubicBezTo>
                    <a:pt x="1025" y="605"/>
                    <a:pt x="1025" y="605"/>
                    <a:pt x="1025" y="606"/>
                  </a:cubicBezTo>
                  <a:cubicBezTo>
                    <a:pt x="1020" y="617"/>
                    <a:pt x="1020" y="617"/>
                    <a:pt x="1020" y="617"/>
                  </a:cubicBezTo>
                  <a:cubicBezTo>
                    <a:pt x="1009" y="612"/>
                    <a:pt x="1009" y="612"/>
                    <a:pt x="1009" y="612"/>
                  </a:cubicBezTo>
                  <a:moveTo>
                    <a:pt x="1158" y="682"/>
                  </a:moveTo>
                  <a:cubicBezTo>
                    <a:pt x="1158" y="681"/>
                    <a:pt x="1157" y="681"/>
                    <a:pt x="1156" y="682"/>
                  </a:cubicBezTo>
                  <a:cubicBezTo>
                    <a:pt x="1155" y="682"/>
                    <a:pt x="1155" y="683"/>
                    <a:pt x="1156" y="684"/>
                  </a:cubicBezTo>
                  <a:cubicBezTo>
                    <a:pt x="1164" y="692"/>
                    <a:pt x="1164" y="692"/>
                    <a:pt x="1164" y="692"/>
                  </a:cubicBezTo>
                  <a:cubicBezTo>
                    <a:pt x="1117" y="667"/>
                    <a:pt x="1070" y="643"/>
                    <a:pt x="1022" y="619"/>
                  </a:cubicBezTo>
                  <a:cubicBezTo>
                    <a:pt x="1028" y="608"/>
                    <a:pt x="1028" y="608"/>
                    <a:pt x="1028" y="608"/>
                  </a:cubicBezTo>
                  <a:cubicBezTo>
                    <a:pt x="1192" y="693"/>
                    <a:pt x="1192" y="693"/>
                    <a:pt x="1192" y="693"/>
                  </a:cubicBezTo>
                  <a:cubicBezTo>
                    <a:pt x="1187" y="704"/>
                    <a:pt x="1187" y="704"/>
                    <a:pt x="1187" y="704"/>
                  </a:cubicBezTo>
                  <a:cubicBezTo>
                    <a:pt x="1182" y="702"/>
                    <a:pt x="1178" y="699"/>
                    <a:pt x="1174" y="697"/>
                  </a:cubicBezTo>
                  <a:cubicBezTo>
                    <a:pt x="1158" y="682"/>
                    <a:pt x="1158" y="682"/>
                    <a:pt x="1158" y="682"/>
                  </a:cubicBezTo>
                  <a:moveTo>
                    <a:pt x="1310" y="841"/>
                  </a:moveTo>
                  <a:cubicBezTo>
                    <a:pt x="1310" y="840"/>
                    <a:pt x="1310" y="839"/>
                    <a:pt x="1310" y="838"/>
                  </a:cubicBezTo>
                  <a:cubicBezTo>
                    <a:pt x="1312" y="840"/>
                    <a:pt x="1312" y="840"/>
                    <a:pt x="1312" y="840"/>
                  </a:cubicBezTo>
                  <a:cubicBezTo>
                    <a:pt x="1310" y="841"/>
                    <a:pt x="1310" y="841"/>
                    <a:pt x="1310" y="841"/>
                  </a:cubicBezTo>
                  <a:moveTo>
                    <a:pt x="1313" y="844"/>
                  </a:moveTo>
                  <a:cubicBezTo>
                    <a:pt x="1314" y="842"/>
                    <a:pt x="1314" y="842"/>
                    <a:pt x="1314" y="842"/>
                  </a:cubicBezTo>
                  <a:cubicBezTo>
                    <a:pt x="1316" y="844"/>
                    <a:pt x="1316" y="844"/>
                    <a:pt x="1316" y="844"/>
                  </a:cubicBezTo>
                  <a:cubicBezTo>
                    <a:pt x="1315" y="844"/>
                    <a:pt x="1314" y="844"/>
                    <a:pt x="1313" y="844"/>
                  </a:cubicBezTo>
                  <a:moveTo>
                    <a:pt x="1314" y="838"/>
                  </a:moveTo>
                  <a:cubicBezTo>
                    <a:pt x="1313" y="836"/>
                    <a:pt x="1313" y="836"/>
                    <a:pt x="1313" y="836"/>
                  </a:cubicBezTo>
                  <a:cubicBezTo>
                    <a:pt x="1314" y="836"/>
                    <a:pt x="1315" y="836"/>
                    <a:pt x="1316" y="836"/>
                  </a:cubicBezTo>
                  <a:cubicBezTo>
                    <a:pt x="1314" y="838"/>
                    <a:pt x="1314" y="838"/>
                    <a:pt x="1314" y="838"/>
                  </a:cubicBezTo>
                  <a:moveTo>
                    <a:pt x="1318" y="841"/>
                  </a:moveTo>
                  <a:cubicBezTo>
                    <a:pt x="1317" y="840"/>
                    <a:pt x="1317" y="840"/>
                    <a:pt x="1317" y="840"/>
                  </a:cubicBezTo>
                  <a:cubicBezTo>
                    <a:pt x="1318" y="838"/>
                    <a:pt x="1318" y="838"/>
                    <a:pt x="1318" y="838"/>
                  </a:cubicBezTo>
                  <a:cubicBezTo>
                    <a:pt x="1319" y="839"/>
                    <a:pt x="1319" y="840"/>
                    <a:pt x="1318" y="841"/>
                  </a:cubicBezTo>
                  <a:moveTo>
                    <a:pt x="1338" y="861"/>
                  </a:moveTo>
                  <a:cubicBezTo>
                    <a:pt x="1328" y="851"/>
                    <a:pt x="1328" y="851"/>
                    <a:pt x="1328" y="851"/>
                  </a:cubicBezTo>
                  <a:cubicBezTo>
                    <a:pt x="1324" y="847"/>
                    <a:pt x="1324" y="847"/>
                    <a:pt x="1324" y="847"/>
                  </a:cubicBezTo>
                  <a:cubicBezTo>
                    <a:pt x="1321" y="844"/>
                    <a:pt x="1321" y="844"/>
                    <a:pt x="1321" y="844"/>
                  </a:cubicBezTo>
                  <a:cubicBezTo>
                    <a:pt x="1322" y="841"/>
                    <a:pt x="1322" y="838"/>
                    <a:pt x="1321" y="836"/>
                  </a:cubicBezTo>
                  <a:cubicBezTo>
                    <a:pt x="1324" y="833"/>
                    <a:pt x="1324" y="833"/>
                    <a:pt x="1324" y="833"/>
                  </a:cubicBezTo>
                  <a:cubicBezTo>
                    <a:pt x="1324" y="832"/>
                    <a:pt x="1324" y="831"/>
                    <a:pt x="1324" y="830"/>
                  </a:cubicBezTo>
                  <a:cubicBezTo>
                    <a:pt x="1323" y="830"/>
                    <a:pt x="1322" y="830"/>
                    <a:pt x="1321" y="830"/>
                  </a:cubicBezTo>
                  <a:cubicBezTo>
                    <a:pt x="1318" y="834"/>
                    <a:pt x="1318" y="834"/>
                    <a:pt x="1318" y="834"/>
                  </a:cubicBezTo>
                  <a:cubicBezTo>
                    <a:pt x="1316" y="832"/>
                    <a:pt x="1313" y="832"/>
                    <a:pt x="1310" y="834"/>
                  </a:cubicBezTo>
                  <a:cubicBezTo>
                    <a:pt x="1307" y="830"/>
                    <a:pt x="1307" y="830"/>
                    <a:pt x="1307" y="830"/>
                  </a:cubicBezTo>
                  <a:cubicBezTo>
                    <a:pt x="1304" y="827"/>
                    <a:pt x="1304" y="827"/>
                    <a:pt x="1304" y="827"/>
                  </a:cubicBezTo>
                  <a:cubicBezTo>
                    <a:pt x="1306" y="825"/>
                    <a:pt x="1306" y="825"/>
                    <a:pt x="1306" y="825"/>
                  </a:cubicBezTo>
                  <a:cubicBezTo>
                    <a:pt x="1302" y="822"/>
                    <a:pt x="1302" y="822"/>
                    <a:pt x="1302" y="822"/>
                  </a:cubicBezTo>
                  <a:cubicBezTo>
                    <a:pt x="1300" y="824"/>
                    <a:pt x="1300" y="824"/>
                    <a:pt x="1300" y="824"/>
                  </a:cubicBezTo>
                  <a:cubicBezTo>
                    <a:pt x="1300" y="823"/>
                    <a:pt x="1300" y="823"/>
                    <a:pt x="1300" y="823"/>
                  </a:cubicBezTo>
                  <a:cubicBezTo>
                    <a:pt x="1293" y="817"/>
                    <a:pt x="1293" y="817"/>
                    <a:pt x="1293" y="817"/>
                  </a:cubicBezTo>
                  <a:cubicBezTo>
                    <a:pt x="1182" y="705"/>
                    <a:pt x="1182" y="705"/>
                    <a:pt x="1182" y="705"/>
                  </a:cubicBezTo>
                  <a:cubicBezTo>
                    <a:pt x="1188" y="708"/>
                    <a:pt x="1194" y="712"/>
                    <a:pt x="1200" y="715"/>
                  </a:cubicBezTo>
                  <a:cubicBezTo>
                    <a:pt x="1201" y="715"/>
                    <a:pt x="1201" y="715"/>
                    <a:pt x="1201" y="715"/>
                  </a:cubicBezTo>
                  <a:cubicBezTo>
                    <a:pt x="1228" y="730"/>
                    <a:pt x="1228" y="730"/>
                    <a:pt x="1228" y="730"/>
                  </a:cubicBezTo>
                  <a:cubicBezTo>
                    <a:pt x="1228" y="730"/>
                    <a:pt x="1228" y="730"/>
                    <a:pt x="1228" y="730"/>
                  </a:cubicBezTo>
                  <a:cubicBezTo>
                    <a:pt x="1256" y="745"/>
                    <a:pt x="1283" y="760"/>
                    <a:pt x="1310" y="775"/>
                  </a:cubicBezTo>
                  <a:cubicBezTo>
                    <a:pt x="1308" y="778"/>
                    <a:pt x="1308" y="782"/>
                    <a:pt x="1311" y="786"/>
                  </a:cubicBezTo>
                  <a:cubicBezTo>
                    <a:pt x="1314" y="784"/>
                    <a:pt x="1314" y="784"/>
                    <a:pt x="1314" y="784"/>
                  </a:cubicBezTo>
                  <a:cubicBezTo>
                    <a:pt x="1313" y="783"/>
                    <a:pt x="1313" y="781"/>
                    <a:pt x="1312" y="780"/>
                  </a:cubicBezTo>
                  <a:cubicBezTo>
                    <a:pt x="1312" y="778"/>
                    <a:pt x="1313" y="777"/>
                    <a:pt x="1313" y="776"/>
                  </a:cubicBezTo>
                  <a:cubicBezTo>
                    <a:pt x="1317" y="778"/>
                    <a:pt x="1321" y="781"/>
                    <a:pt x="1325" y="783"/>
                  </a:cubicBezTo>
                  <a:cubicBezTo>
                    <a:pt x="1325" y="784"/>
                    <a:pt x="1325" y="787"/>
                    <a:pt x="1325" y="789"/>
                  </a:cubicBezTo>
                  <a:cubicBezTo>
                    <a:pt x="1324" y="796"/>
                    <a:pt x="1325" y="801"/>
                    <a:pt x="1327" y="803"/>
                  </a:cubicBezTo>
                  <a:cubicBezTo>
                    <a:pt x="1340" y="791"/>
                    <a:pt x="1340" y="791"/>
                    <a:pt x="1340" y="791"/>
                  </a:cubicBezTo>
                  <a:cubicBezTo>
                    <a:pt x="1344" y="793"/>
                    <a:pt x="1349" y="796"/>
                    <a:pt x="1353" y="799"/>
                  </a:cubicBezTo>
                  <a:cubicBezTo>
                    <a:pt x="1353" y="799"/>
                    <a:pt x="1353" y="799"/>
                    <a:pt x="1353" y="799"/>
                  </a:cubicBezTo>
                  <a:cubicBezTo>
                    <a:pt x="1352" y="799"/>
                    <a:pt x="1352" y="800"/>
                    <a:pt x="1353" y="801"/>
                  </a:cubicBezTo>
                  <a:cubicBezTo>
                    <a:pt x="1354" y="802"/>
                    <a:pt x="1355" y="802"/>
                    <a:pt x="1355" y="801"/>
                  </a:cubicBezTo>
                  <a:cubicBezTo>
                    <a:pt x="1356" y="800"/>
                    <a:pt x="1356" y="800"/>
                    <a:pt x="1356" y="800"/>
                  </a:cubicBezTo>
                  <a:cubicBezTo>
                    <a:pt x="1370" y="808"/>
                    <a:pt x="1383" y="815"/>
                    <a:pt x="1396" y="823"/>
                  </a:cubicBezTo>
                  <a:cubicBezTo>
                    <a:pt x="1369" y="850"/>
                    <a:pt x="1369" y="850"/>
                    <a:pt x="1369" y="850"/>
                  </a:cubicBezTo>
                  <a:cubicBezTo>
                    <a:pt x="1348" y="871"/>
                    <a:pt x="1348" y="871"/>
                    <a:pt x="1348" y="871"/>
                  </a:cubicBezTo>
                  <a:cubicBezTo>
                    <a:pt x="1338" y="861"/>
                    <a:pt x="1338" y="861"/>
                    <a:pt x="1338" y="861"/>
                  </a:cubicBezTo>
                  <a:moveTo>
                    <a:pt x="1372" y="940"/>
                  </a:moveTo>
                  <a:cubicBezTo>
                    <a:pt x="1392" y="920"/>
                    <a:pt x="1392" y="920"/>
                    <a:pt x="1392" y="920"/>
                  </a:cubicBezTo>
                  <a:cubicBezTo>
                    <a:pt x="1407" y="935"/>
                    <a:pt x="1407" y="935"/>
                    <a:pt x="1407" y="935"/>
                  </a:cubicBezTo>
                  <a:cubicBezTo>
                    <a:pt x="1387" y="955"/>
                    <a:pt x="1387" y="955"/>
                    <a:pt x="1387" y="955"/>
                  </a:cubicBezTo>
                  <a:cubicBezTo>
                    <a:pt x="1372" y="940"/>
                    <a:pt x="1372" y="940"/>
                    <a:pt x="1372" y="940"/>
                  </a:cubicBezTo>
                  <a:moveTo>
                    <a:pt x="1389" y="957"/>
                  </a:moveTo>
                  <a:cubicBezTo>
                    <a:pt x="1409" y="937"/>
                    <a:pt x="1409" y="937"/>
                    <a:pt x="1409" y="937"/>
                  </a:cubicBezTo>
                  <a:cubicBezTo>
                    <a:pt x="1418" y="946"/>
                    <a:pt x="1418" y="946"/>
                    <a:pt x="1418" y="946"/>
                  </a:cubicBezTo>
                  <a:cubicBezTo>
                    <a:pt x="1408" y="956"/>
                    <a:pt x="1408" y="956"/>
                    <a:pt x="1408" y="956"/>
                  </a:cubicBezTo>
                  <a:cubicBezTo>
                    <a:pt x="1398" y="966"/>
                    <a:pt x="1398" y="966"/>
                    <a:pt x="1398" y="966"/>
                  </a:cubicBezTo>
                  <a:cubicBezTo>
                    <a:pt x="1389" y="957"/>
                    <a:pt x="1389" y="957"/>
                    <a:pt x="1389" y="957"/>
                  </a:cubicBezTo>
                  <a:moveTo>
                    <a:pt x="1589" y="1135"/>
                  </a:moveTo>
                  <a:cubicBezTo>
                    <a:pt x="1598" y="1126"/>
                    <a:pt x="1598" y="1126"/>
                    <a:pt x="1598" y="1126"/>
                  </a:cubicBezTo>
                  <a:cubicBezTo>
                    <a:pt x="1608" y="1136"/>
                    <a:pt x="1608" y="1136"/>
                    <a:pt x="1608" y="1136"/>
                  </a:cubicBezTo>
                  <a:cubicBezTo>
                    <a:pt x="1749" y="1277"/>
                    <a:pt x="1749" y="1277"/>
                    <a:pt x="1749" y="1277"/>
                  </a:cubicBezTo>
                  <a:cubicBezTo>
                    <a:pt x="1762" y="1291"/>
                    <a:pt x="1762" y="1291"/>
                    <a:pt x="1762" y="1291"/>
                  </a:cubicBezTo>
                  <a:cubicBezTo>
                    <a:pt x="1754" y="1299"/>
                    <a:pt x="1754" y="1299"/>
                    <a:pt x="1754" y="1299"/>
                  </a:cubicBezTo>
                  <a:cubicBezTo>
                    <a:pt x="1744" y="1289"/>
                    <a:pt x="1744" y="1289"/>
                    <a:pt x="1744" y="1289"/>
                  </a:cubicBezTo>
                  <a:cubicBezTo>
                    <a:pt x="1589" y="1135"/>
                    <a:pt x="1589" y="1135"/>
                    <a:pt x="1589" y="1135"/>
                  </a:cubicBezTo>
                  <a:moveTo>
                    <a:pt x="1740" y="1290"/>
                  </a:moveTo>
                  <a:cubicBezTo>
                    <a:pt x="1737" y="1294"/>
                    <a:pt x="1737" y="1294"/>
                    <a:pt x="1737" y="1294"/>
                  </a:cubicBezTo>
                  <a:cubicBezTo>
                    <a:pt x="1584" y="1140"/>
                    <a:pt x="1584" y="1140"/>
                    <a:pt x="1584" y="1140"/>
                  </a:cubicBezTo>
                  <a:cubicBezTo>
                    <a:pt x="1587" y="1137"/>
                    <a:pt x="1587" y="1137"/>
                    <a:pt x="1587" y="1137"/>
                  </a:cubicBezTo>
                  <a:cubicBezTo>
                    <a:pt x="1740" y="1290"/>
                    <a:pt x="1740" y="1290"/>
                    <a:pt x="1740" y="1290"/>
                  </a:cubicBezTo>
                  <a:moveTo>
                    <a:pt x="1587" y="1132"/>
                  </a:moveTo>
                  <a:cubicBezTo>
                    <a:pt x="1578" y="1124"/>
                    <a:pt x="1578" y="1124"/>
                    <a:pt x="1578" y="1124"/>
                  </a:cubicBezTo>
                  <a:cubicBezTo>
                    <a:pt x="1587" y="1115"/>
                    <a:pt x="1587" y="1115"/>
                    <a:pt x="1587" y="1115"/>
                  </a:cubicBezTo>
                  <a:cubicBezTo>
                    <a:pt x="1596" y="1124"/>
                    <a:pt x="1596" y="1124"/>
                    <a:pt x="1596" y="1124"/>
                  </a:cubicBezTo>
                  <a:cubicBezTo>
                    <a:pt x="1587" y="1132"/>
                    <a:pt x="1587" y="1132"/>
                    <a:pt x="1587" y="1132"/>
                  </a:cubicBezTo>
                  <a:moveTo>
                    <a:pt x="1576" y="1121"/>
                  </a:moveTo>
                  <a:cubicBezTo>
                    <a:pt x="1423" y="968"/>
                    <a:pt x="1423" y="968"/>
                    <a:pt x="1423" y="968"/>
                  </a:cubicBezTo>
                  <a:cubicBezTo>
                    <a:pt x="1426" y="965"/>
                    <a:pt x="1426" y="965"/>
                    <a:pt x="1426" y="965"/>
                  </a:cubicBezTo>
                  <a:cubicBezTo>
                    <a:pt x="1579" y="1118"/>
                    <a:pt x="1579" y="1118"/>
                    <a:pt x="1579" y="1118"/>
                  </a:cubicBezTo>
                  <a:cubicBezTo>
                    <a:pt x="1576" y="1121"/>
                    <a:pt x="1576" y="1121"/>
                    <a:pt x="1576" y="1121"/>
                  </a:cubicBezTo>
                  <a:moveTo>
                    <a:pt x="1581" y="1116"/>
                  </a:moveTo>
                  <a:cubicBezTo>
                    <a:pt x="1428" y="963"/>
                    <a:pt x="1428" y="963"/>
                    <a:pt x="1428" y="963"/>
                  </a:cubicBezTo>
                  <a:cubicBezTo>
                    <a:pt x="1431" y="959"/>
                    <a:pt x="1431" y="959"/>
                    <a:pt x="1431" y="959"/>
                  </a:cubicBezTo>
                  <a:cubicBezTo>
                    <a:pt x="1523" y="1051"/>
                    <a:pt x="1523" y="1051"/>
                    <a:pt x="1523" y="1051"/>
                  </a:cubicBezTo>
                  <a:cubicBezTo>
                    <a:pt x="1551" y="1080"/>
                    <a:pt x="1551" y="1080"/>
                    <a:pt x="1551" y="1080"/>
                  </a:cubicBezTo>
                  <a:cubicBezTo>
                    <a:pt x="1580" y="1108"/>
                    <a:pt x="1580" y="1108"/>
                    <a:pt x="1580" y="1108"/>
                  </a:cubicBezTo>
                  <a:cubicBezTo>
                    <a:pt x="1585" y="1113"/>
                    <a:pt x="1585" y="1113"/>
                    <a:pt x="1585" y="1113"/>
                  </a:cubicBezTo>
                  <a:cubicBezTo>
                    <a:pt x="1581" y="1116"/>
                    <a:pt x="1581" y="1116"/>
                    <a:pt x="1581" y="1116"/>
                  </a:cubicBezTo>
                  <a:moveTo>
                    <a:pt x="1420" y="966"/>
                  </a:moveTo>
                  <a:cubicBezTo>
                    <a:pt x="1411" y="957"/>
                    <a:pt x="1411" y="957"/>
                    <a:pt x="1411" y="957"/>
                  </a:cubicBezTo>
                  <a:cubicBezTo>
                    <a:pt x="1420" y="948"/>
                    <a:pt x="1420" y="948"/>
                    <a:pt x="1420" y="948"/>
                  </a:cubicBezTo>
                  <a:cubicBezTo>
                    <a:pt x="1429" y="957"/>
                    <a:pt x="1429" y="957"/>
                    <a:pt x="1429" y="957"/>
                  </a:cubicBezTo>
                  <a:cubicBezTo>
                    <a:pt x="1420" y="966"/>
                    <a:pt x="1420" y="966"/>
                    <a:pt x="1420" y="966"/>
                  </a:cubicBezTo>
                  <a:moveTo>
                    <a:pt x="1400" y="968"/>
                  </a:moveTo>
                  <a:cubicBezTo>
                    <a:pt x="1409" y="959"/>
                    <a:pt x="1409" y="959"/>
                    <a:pt x="1409" y="959"/>
                  </a:cubicBezTo>
                  <a:cubicBezTo>
                    <a:pt x="1419" y="969"/>
                    <a:pt x="1419" y="969"/>
                    <a:pt x="1419" y="969"/>
                  </a:cubicBezTo>
                  <a:cubicBezTo>
                    <a:pt x="1573" y="1124"/>
                    <a:pt x="1573" y="1124"/>
                    <a:pt x="1573" y="1124"/>
                  </a:cubicBezTo>
                  <a:cubicBezTo>
                    <a:pt x="1565" y="1132"/>
                    <a:pt x="1565" y="1132"/>
                    <a:pt x="1565" y="1132"/>
                  </a:cubicBezTo>
                  <a:cubicBezTo>
                    <a:pt x="1400" y="968"/>
                    <a:pt x="1400" y="968"/>
                    <a:pt x="1400" y="968"/>
                  </a:cubicBezTo>
                  <a:moveTo>
                    <a:pt x="1567" y="1135"/>
                  </a:moveTo>
                  <a:cubicBezTo>
                    <a:pt x="1576" y="1126"/>
                    <a:pt x="1576" y="1126"/>
                    <a:pt x="1576" y="1126"/>
                  </a:cubicBezTo>
                  <a:cubicBezTo>
                    <a:pt x="1585" y="1135"/>
                    <a:pt x="1585" y="1135"/>
                    <a:pt x="1585" y="1135"/>
                  </a:cubicBezTo>
                  <a:cubicBezTo>
                    <a:pt x="1576" y="1144"/>
                    <a:pt x="1576" y="1144"/>
                    <a:pt x="1576" y="1144"/>
                  </a:cubicBezTo>
                  <a:cubicBezTo>
                    <a:pt x="1567" y="1135"/>
                    <a:pt x="1567" y="1135"/>
                    <a:pt x="1567" y="1135"/>
                  </a:cubicBezTo>
                  <a:moveTo>
                    <a:pt x="1578" y="1146"/>
                  </a:moveTo>
                  <a:cubicBezTo>
                    <a:pt x="1581" y="1143"/>
                    <a:pt x="1581" y="1143"/>
                    <a:pt x="1581" y="1143"/>
                  </a:cubicBezTo>
                  <a:cubicBezTo>
                    <a:pt x="1735" y="1296"/>
                    <a:pt x="1735" y="1296"/>
                    <a:pt x="1735" y="1296"/>
                  </a:cubicBezTo>
                  <a:cubicBezTo>
                    <a:pt x="1731" y="1299"/>
                    <a:pt x="1731" y="1299"/>
                    <a:pt x="1731" y="1299"/>
                  </a:cubicBezTo>
                  <a:cubicBezTo>
                    <a:pt x="1578" y="1146"/>
                    <a:pt x="1578" y="1146"/>
                    <a:pt x="1578" y="1146"/>
                  </a:cubicBezTo>
                  <a:moveTo>
                    <a:pt x="1734" y="1302"/>
                  </a:moveTo>
                  <a:cubicBezTo>
                    <a:pt x="1743" y="1293"/>
                    <a:pt x="1743" y="1293"/>
                    <a:pt x="1743" y="1293"/>
                  </a:cubicBezTo>
                  <a:cubicBezTo>
                    <a:pt x="1751" y="1302"/>
                    <a:pt x="1751" y="1302"/>
                    <a:pt x="1751" y="1302"/>
                  </a:cubicBezTo>
                  <a:cubicBezTo>
                    <a:pt x="1743" y="1310"/>
                    <a:pt x="1743" y="1310"/>
                    <a:pt x="1743" y="1310"/>
                  </a:cubicBezTo>
                  <a:cubicBezTo>
                    <a:pt x="1734" y="1302"/>
                    <a:pt x="1734" y="1302"/>
                    <a:pt x="1734" y="1302"/>
                  </a:cubicBezTo>
                  <a:moveTo>
                    <a:pt x="1745" y="1313"/>
                  </a:moveTo>
                  <a:cubicBezTo>
                    <a:pt x="1755" y="1303"/>
                    <a:pt x="1755" y="1303"/>
                    <a:pt x="1755" y="1303"/>
                  </a:cubicBezTo>
                  <a:cubicBezTo>
                    <a:pt x="1765" y="1293"/>
                    <a:pt x="1765" y="1293"/>
                    <a:pt x="1765" y="1293"/>
                  </a:cubicBezTo>
                  <a:cubicBezTo>
                    <a:pt x="1774" y="1302"/>
                    <a:pt x="1774" y="1302"/>
                    <a:pt x="1774" y="1302"/>
                  </a:cubicBezTo>
                  <a:cubicBezTo>
                    <a:pt x="1754" y="1321"/>
                    <a:pt x="1754" y="1321"/>
                    <a:pt x="1754" y="1321"/>
                  </a:cubicBezTo>
                  <a:cubicBezTo>
                    <a:pt x="1745" y="1313"/>
                    <a:pt x="1745" y="1313"/>
                    <a:pt x="1745" y="1313"/>
                  </a:cubicBezTo>
                  <a:moveTo>
                    <a:pt x="1621" y="1573"/>
                  </a:moveTo>
                  <a:cubicBezTo>
                    <a:pt x="1616" y="1577"/>
                    <a:pt x="1616" y="1577"/>
                    <a:pt x="1616" y="1577"/>
                  </a:cubicBezTo>
                  <a:cubicBezTo>
                    <a:pt x="1616" y="1546"/>
                    <a:pt x="1616" y="1546"/>
                    <a:pt x="1616" y="1546"/>
                  </a:cubicBezTo>
                  <a:cubicBezTo>
                    <a:pt x="1621" y="1542"/>
                    <a:pt x="1621" y="1542"/>
                    <a:pt x="1621" y="1542"/>
                  </a:cubicBezTo>
                  <a:cubicBezTo>
                    <a:pt x="1621" y="1573"/>
                    <a:pt x="1621" y="1573"/>
                    <a:pt x="1621" y="1573"/>
                  </a:cubicBezTo>
                  <a:moveTo>
                    <a:pt x="1624" y="1569"/>
                  </a:moveTo>
                  <a:cubicBezTo>
                    <a:pt x="1624" y="1538"/>
                    <a:pt x="1624" y="1538"/>
                    <a:pt x="1624" y="1538"/>
                  </a:cubicBezTo>
                  <a:cubicBezTo>
                    <a:pt x="1628" y="1534"/>
                    <a:pt x="1628" y="1534"/>
                    <a:pt x="1628" y="1534"/>
                  </a:cubicBezTo>
                  <a:cubicBezTo>
                    <a:pt x="1629" y="1565"/>
                    <a:pt x="1629" y="1565"/>
                    <a:pt x="1629" y="1565"/>
                  </a:cubicBezTo>
                  <a:cubicBezTo>
                    <a:pt x="1624" y="1569"/>
                    <a:pt x="1624" y="1569"/>
                    <a:pt x="1624" y="1569"/>
                  </a:cubicBezTo>
                  <a:moveTo>
                    <a:pt x="1636" y="1557"/>
                  </a:moveTo>
                  <a:cubicBezTo>
                    <a:pt x="1632" y="1561"/>
                    <a:pt x="1632" y="1561"/>
                    <a:pt x="1632" y="1561"/>
                  </a:cubicBezTo>
                  <a:cubicBezTo>
                    <a:pt x="1632" y="1530"/>
                    <a:pt x="1632" y="1530"/>
                    <a:pt x="1632" y="1530"/>
                  </a:cubicBezTo>
                  <a:cubicBezTo>
                    <a:pt x="1636" y="1526"/>
                    <a:pt x="1636" y="1526"/>
                    <a:pt x="1636" y="1526"/>
                  </a:cubicBezTo>
                  <a:cubicBezTo>
                    <a:pt x="1636" y="1557"/>
                    <a:pt x="1636" y="1557"/>
                    <a:pt x="1636" y="1557"/>
                  </a:cubicBezTo>
                  <a:moveTo>
                    <a:pt x="1644" y="1549"/>
                  </a:moveTo>
                  <a:cubicBezTo>
                    <a:pt x="1640" y="1553"/>
                    <a:pt x="1640" y="1553"/>
                    <a:pt x="1640" y="1553"/>
                  </a:cubicBezTo>
                  <a:cubicBezTo>
                    <a:pt x="1640" y="1523"/>
                    <a:pt x="1640" y="1523"/>
                    <a:pt x="1640" y="1523"/>
                  </a:cubicBezTo>
                  <a:cubicBezTo>
                    <a:pt x="1644" y="1518"/>
                    <a:pt x="1644" y="1518"/>
                    <a:pt x="1644" y="1518"/>
                  </a:cubicBezTo>
                  <a:cubicBezTo>
                    <a:pt x="1644" y="1549"/>
                    <a:pt x="1644" y="1549"/>
                    <a:pt x="1644" y="1549"/>
                  </a:cubicBezTo>
                  <a:moveTo>
                    <a:pt x="1652" y="1541"/>
                  </a:moveTo>
                  <a:cubicBezTo>
                    <a:pt x="1648" y="1545"/>
                    <a:pt x="1648" y="1545"/>
                    <a:pt x="1648" y="1545"/>
                  </a:cubicBezTo>
                  <a:cubicBezTo>
                    <a:pt x="1648" y="1515"/>
                    <a:pt x="1648" y="1515"/>
                    <a:pt x="1648" y="1515"/>
                  </a:cubicBezTo>
                  <a:cubicBezTo>
                    <a:pt x="1652" y="1510"/>
                    <a:pt x="1652" y="1510"/>
                    <a:pt x="1652" y="1510"/>
                  </a:cubicBezTo>
                  <a:cubicBezTo>
                    <a:pt x="1652" y="1541"/>
                    <a:pt x="1652" y="1541"/>
                    <a:pt x="1652" y="1541"/>
                  </a:cubicBezTo>
                  <a:moveTo>
                    <a:pt x="1660" y="1533"/>
                  </a:moveTo>
                  <a:cubicBezTo>
                    <a:pt x="1655" y="1538"/>
                    <a:pt x="1655" y="1538"/>
                    <a:pt x="1655" y="1538"/>
                  </a:cubicBezTo>
                  <a:cubicBezTo>
                    <a:pt x="1655" y="1507"/>
                    <a:pt x="1655" y="1507"/>
                    <a:pt x="1655" y="1507"/>
                  </a:cubicBezTo>
                  <a:cubicBezTo>
                    <a:pt x="1660" y="1502"/>
                    <a:pt x="1660" y="1502"/>
                    <a:pt x="1660" y="1502"/>
                  </a:cubicBezTo>
                  <a:cubicBezTo>
                    <a:pt x="1660" y="1533"/>
                    <a:pt x="1660" y="1533"/>
                    <a:pt x="1660" y="1533"/>
                  </a:cubicBezTo>
                  <a:moveTo>
                    <a:pt x="1668" y="1525"/>
                  </a:moveTo>
                  <a:cubicBezTo>
                    <a:pt x="1663" y="1530"/>
                    <a:pt x="1663" y="1530"/>
                    <a:pt x="1663" y="1530"/>
                  </a:cubicBezTo>
                  <a:cubicBezTo>
                    <a:pt x="1663" y="1499"/>
                    <a:pt x="1663" y="1499"/>
                    <a:pt x="1663" y="1499"/>
                  </a:cubicBezTo>
                  <a:cubicBezTo>
                    <a:pt x="1668" y="1494"/>
                    <a:pt x="1668" y="1494"/>
                    <a:pt x="1668" y="1494"/>
                  </a:cubicBezTo>
                  <a:cubicBezTo>
                    <a:pt x="1668" y="1525"/>
                    <a:pt x="1668" y="1525"/>
                    <a:pt x="1668" y="1525"/>
                  </a:cubicBezTo>
                  <a:moveTo>
                    <a:pt x="1676" y="1517"/>
                  </a:moveTo>
                  <a:cubicBezTo>
                    <a:pt x="1671" y="1522"/>
                    <a:pt x="1671" y="1522"/>
                    <a:pt x="1671" y="1522"/>
                  </a:cubicBezTo>
                  <a:cubicBezTo>
                    <a:pt x="1671" y="1491"/>
                    <a:pt x="1671" y="1491"/>
                    <a:pt x="1671" y="1491"/>
                  </a:cubicBezTo>
                  <a:cubicBezTo>
                    <a:pt x="1676" y="1487"/>
                    <a:pt x="1676" y="1487"/>
                    <a:pt x="1676" y="1487"/>
                  </a:cubicBezTo>
                  <a:cubicBezTo>
                    <a:pt x="1676" y="1517"/>
                    <a:pt x="1676" y="1517"/>
                    <a:pt x="1676" y="1517"/>
                  </a:cubicBezTo>
                  <a:moveTo>
                    <a:pt x="1684" y="1510"/>
                  </a:moveTo>
                  <a:cubicBezTo>
                    <a:pt x="1679" y="1514"/>
                    <a:pt x="1679" y="1514"/>
                    <a:pt x="1679" y="1514"/>
                  </a:cubicBezTo>
                  <a:cubicBezTo>
                    <a:pt x="1679" y="1483"/>
                    <a:pt x="1679" y="1483"/>
                    <a:pt x="1679" y="1483"/>
                  </a:cubicBezTo>
                  <a:cubicBezTo>
                    <a:pt x="1684" y="1479"/>
                    <a:pt x="1684" y="1479"/>
                    <a:pt x="1684" y="1479"/>
                  </a:cubicBezTo>
                  <a:cubicBezTo>
                    <a:pt x="1684" y="1510"/>
                    <a:pt x="1684" y="1510"/>
                    <a:pt x="1684" y="1510"/>
                  </a:cubicBezTo>
                  <a:moveTo>
                    <a:pt x="1691" y="1502"/>
                  </a:moveTo>
                  <a:cubicBezTo>
                    <a:pt x="1687" y="1506"/>
                    <a:pt x="1687" y="1506"/>
                    <a:pt x="1687" y="1506"/>
                  </a:cubicBezTo>
                  <a:cubicBezTo>
                    <a:pt x="1687" y="1475"/>
                    <a:pt x="1687" y="1475"/>
                    <a:pt x="1687" y="1475"/>
                  </a:cubicBezTo>
                  <a:cubicBezTo>
                    <a:pt x="1691" y="1471"/>
                    <a:pt x="1691" y="1471"/>
                    <a:pt x="1691" y="1471"/>
                  </a:cubicBezTo>
                  <a:cubicBezTo>
                    <a:pt x="1691" y="1502"/>
                    <a:pt x="1691" y="1502"/>
                    <a:pt x="1691" y="1502"/>
                  </a:cubicBezTo>
                  <a:moveTo>
                    <a:pt x="1699" y="1494"/>
                  </a:moveTo>
                  <a:cubicBezTo>
                    <a:pt x="1695" y="1498"/>
                    <a:pt x="1695" y="1498"/>
                    <a:pt x="1695" y="1498"/>
                  </a:cubicBezTo>
                  <a:cubicBezTo>
                    <a:pt x="1695" y="1468"/>
                    <a:pt x="1695" y="1468"/>
                    <a:pt x="1695" y="1468"/>
                  </a:cubicBezTo>
                  <a:cubicBezTo>
                    <a:pt x="1699" y="1463"/>
                    <a:pt x="1699" y="1463"/>
                    <a:pt x="1699" y="1463"/>
                  </a:cubicBezTo>
                  <a:cubicBezTo>
                    <a:pt x="1699" y="1494"/>
                    <a:pt x="1699" y="1494"/>
                    <a:pt x="1699" y="1494"/>
                  </a:cubicBezTo>
                  <a:moveTo>
                    <a:pt x="1707" y="1486"/>
                  </a:moveTo>
                  <a:cubicBezTo>
                    <a:pt x="1703" y="1490"/>
                    <a:pt x="1703" y="1490"/>
                    <a:pt x="1703" y="1490"/>
                  </a:cubicBezTo>
                  <a:cubicBezTo>
                    <a:pt x="1703" y="1460"/>
                    <a:pt x="1703" y="1460"/>
                    <a:pt x="1703" y="1460"/>
                  </a:cubicBezTo>
                  <a:cubicBezTo>
                    <a:pt x="1707" y="1455"/>
                    <a:pt x="1707" y="1455"/>
                    <a:pt x="1707" y="1455"/>
                  </a:cubicBezTo>
                  <a:cubicBezTo>
                    <a:pt x="1707" y="1486"/>
                    <a:pt x="1707" y="1486"/>
                    <a:pt x="1707" y="1486"/>
                  </a:cubicBezTo>
                  <a:moveTo>
                    <a:pt x="1715" y="1478"/>
                  </a:moveTo>
                  <a:cubicBezTo>
                    <a:pt x="1710" y="1483"/>
                    <a:pt x="1710" y="1483"/>
                    <a:pt x="1710" y="1483"/>
                  </a:cubicBezTo>
                  <a:cubicBezTo>
                    <a:pt x="1710" y="1452"/>
                    <a:pt x="1710" y="1452"/>
                    <a:pt x="1710" y="1452"/>
                  </a:cubicBezTo>
                  <a:cubicBezTo>
                    <a:pt x="1715" y="1447"/>
                    <a:pt x="1715" y="1447"/>
                    <a:pt x="1715" y="1447"/>
                  </a:cubicBezTo>
                  <a:cubicBezTo>
                    <a:pt x="1715" y="1478"/>
                    <a:pt x="1715" y="1478"/>
                    <a:pt x="1715" y="1478"/>
                  </a:cubicBezTo>
                  <a:moveTo>
                    <a:pt x="1723" y="1470"/>
                  </a:moveTo>
                  <a:cubicBezTo>
                    <a:pt x="1718" y="1475"/>
                    <a:pt x="1718" y="1475"/>
                    <a:pt x="1718" y="1475"/>
                  </a:cubicBezTo>
                  <a:cubicBezTo>
                    <a:pt x="1718" y="1444"/>
                    <a:pt x="1718" y="1444"/>
                    <a:pt x="1718" y="1444"/>
                  </a:cubicBezTo>
                  <a:cubicBezTo>
                    <a:pt x="1723" y="1439"/>
                    <a:pt x="1723" y="1439"/>
                    <a:pt x="1723" y="1439"/>
                  </a:cubicBezTo>
                  <a:cubicBezTo>
                    <a:pt x="1723" y="1470"/>
                    <a:pt x="1723" y="1470"/>
                    <a:pt x="1723" y="1470"/>
                  </a:cubicBezTo>
                  <a:moveTo>
                    <a:pt x="1731" y="1462"/>
                  </a:moveTo>
                  <a:cubicBezTo>
                    <a:pt x="1726" y="1467"/>
                    <a:pt x="1726" y="1467"/>
                    <a:pt x="1726" y="1467"/>
                  </a:cubicBezTo>
                  <a:cubicBezTo>
                    <a:pt x="1726" y="1436"/>
                    <a:pt x="1726" y="1436"/>
                    <a:pt x="1726" y="1436"/>
                  </a:cubicBezTo>
                  <a:cubicBezTo>
                    <a:pt x="1731" y="1432"/>
                    <a:pt x="1731" y="1432"/>
                    <a:pt x="1731" y="1432"/>
                  </a:cubicBezTo>
                  <a:cubicBezTo>
                    <a:pt x="1731" y="1462"/>
                    <a:pt x="1731" y="1462"/>
                    <a:pt x="1731" y="1462"/>
                  </a:cubicBezTo>
                  <a:moveTo>
                    <a:pt x="1739" y="1454"/>
                  </a:moveTo>
                  <a:cubicBezTo>
                    <a:pt x="1734" y="1459"/>
                    <a:pt x="1734" y="1459"/>
                    <a:pt x="1734" y="1459"/>
                  </a:cubicBezTo>
                  <a:cubicBezTo>
                    <a:pt x="1734" y="1428"/>
                    <a:pt x="1734" y="1428"/>
                    <a:pt x="1734" y="1428"/>
                  </a:cubicBezTo>
                  <a:cubicBezTo>
                    <a:pt x="1739" y="1424"/>
                    <a:pt x="1739" y="1424"/>
                    <a:pt x="1739" y="1424"/>
                  </a:cubicBezTo>
                  <a:cubicBezTo>
                    <a:pt x="1739" y="1454"/>
                    <a:pt x="1739" y="1454"/>
                    <a:pt x="1739" y="1454"/>
                  </a:cubicBezTo>
                  <a:moveTo>
                    <a:pt x="1742" y="1451"/>
                  </a:moveTo>
                  <a:cubicBezTo>
                    <a:pt x="1742" y="1420"/>
                    <a:pt x="1742" y="1420"/>
                    <a:pt x="1742" y="1420"/>
                  </a:cubicBezTo>
                  <a:cubicBezTo>
                    <a:pt x="1746" y="1416"/>
                    <a:pt x="1746" y="1416"/>
                    <a:pt x="1746" y="1416"/>
                  </a:cubicBezTo>
                  <a:cubicBezTo>
                    <a:pt x="1746" y="1447"/>
                    <a:pt x="1746" y="1447"/>
                    <a:pt x="1746" y="1447"/>
                  </a:cubicBezTo>
                  <a:cubicBezTo>
                    <a:pt x="1742" y="1451"/>
                    <a:pt x="1742" y="1451"/>
                    <a:pt x="1742" y="1451"/>
                  </a:cubicBezTo>
                  <a:moveTo>
                    <a:pt x="1754" y="1439"/>
                  </a:moveTo>
                  <a:cubicBezTo>
                    <a:pt x="1750" y="1443"/>
                    <a:pt x="1750" y="1443"/>
                    <a:pt x="1750" y="1443"/>
                  </a:cubicBezTo>
                  <a:cubicBezTo>
                    <a:pt x="1750" y="1413"/>
                    <a:pt x="1750" y="1413"/>
                    <a:pt x="1750" y="1413"/>
                  </a:cubicBezTo>
                  <a:cubicBezTo>
                    <a:pt x="1754" y="1408"/>
                    <a:pt x="1754" y="1408"/>
                    <a:pt x="1754" y="1408"/>
                  </a:cubicBezTo>
                  <a:cubicBezTo>
                    <a:pt x="1754" y="1439"/>
                    <a:pt x="1754" y="1439"/>
                    <a:pt x="1754" y="1439"/>
                  </a:cubicBezTo>
                  <a:moveTo>
                    <a:pt x="1762" y="1431"/>
                  </a:moveTo>
                  <a:cubicBezTo>
                    <a:pt x="1758" y="1435"/>
                    <a:pt x="1758" y="1435"/>
                    <a:pt x="1758" y="1435"/>
                  </a:cubicBezTo>
                  <a:cubicBezTo>
                    <a:pt x="1758" y="1405"/>
                    <a:pt x="1758" y="1405"/>
                    <a:pt x="1758" y="1405"/>
                  </a:cubicBezTo>
                  <a:cubicBezTo>
                    <a:pt x="1762" y="1400"/>
                    <a:pt x="1762" y="1400"/>
                    <a:pt x="1762" y="1400"/>
                  </a:cubicBezTo>
                  <a:cubicBezTo>
                    <a:pt x="1762" y="1431"/>
                    <a:pt x="1762" y="1431"/>
                    <a:pt x="1762" y="1431"/>
                  </a:cubicBezTo>
                  <a:moveTo>
                    <a:pt x="1770" y="1423"/>
                  </a:moveTo>
                  <a:cubicBezTo>
                    <a:pt x="1766" y="1428"/>
                    <a:pt x="1766" y="1428"/>
                    <a:pt x="1766" y="1428"/>
                  </a:cubicBezTo>
                  <a:cubicBezTo>
                    <a:pt x="1766" y="1397"/>
                    <a:pt x="1766" y="1397"/>
                    <a:pt x="1766" y="1397"/>
                  </a:cubicBezTo>
                  <a:cubicBezTo>
                    <a:pt x="1770" y="1392"/>
                    <a:pt x="1770" y="1392"/>
                    <a:pt x="1770" y="1392"/>
                  </a:cubicBezTo>
                  <a:cubicBezTo>
                    <a:pt x="1770" y="1423"/>
                    <a:pt x="1770" y="1423"/>
                    <a:pt x="1770" y="1423"/>
                  </a:cubicBezTo>
                  <a:moveTo>
                    <a:pt x="1778" y="1415"/>
                  </a:moveTo>
                  <a:cubicBezTo>
                    <a:pt x="1773" y="1420"/>
                    <a:pt x="1773" y="1420"/>
                    <a:pt x="1773" y="1420"/>
                  </a:cubicBezTo>
                  <a:cubicBezTo>
                    <a:pt x="1773" y="1389"/>
                    <a:pt x="1773" y="1389"/>
                    <a:pt x="1773" y="1389"/>
                  </a:cubicBezTo>
                  <a:cubicBezTo>
                    <a:pt x="1778" y="1384"/>
                    <a:pt x="1778" y="1384"/>
                    <a:pt x="1778" y="1384"/>
                  </a:cubicBezTo>
                  <a:cubicBezTo>
                    <a:pt x="1778" y="1415"/>
                    <a:pt x="1778" y="1415"/>
                    <a:pt x="1778" y="1415"/>
                  </a:cubicBezTo>
                  <a:moveTo>
                    <a:pt x="1786" y="1407"/>
                  </a:moveTo>
                  <a:cubicBezTo>
                    <a:pt x="1781" y="1412"/>
                    <a:pt x="1781" y="1412"/>
                    <a:pt x="1781" y="1412"/>
                  </a:cubicBezTo>
                  <a:cubicBezTo>
                    <a:pt x="1781" y="1381"/>
                    <a:pt x="1781" y="1381"/>
                    <a:pt x="1781" y="1381"/>
                  </a:cubicBezTo>
                  <a:cubicBezTo>
                    <a:pt x="1786" y="1377"/>
                    <a:pt x="1786" y="1377"/>
                    <a:pt x="1786" y="1377"/>
                  </a:cubicBezTo>
                  <a:cubicBezTo>
                    <a:pt x="1786" y="1407"/>
                    <a:pt x="1786" y="1407"/>
                    <a:pt x="1786" y="1407"/>
                  </a:cubicBezTo>
                  <a:moveTo>
                    <a:pt x="1794" y="1399"/>
                  </a:moveTo>
                  <a:cubicBezTo>
                    <a:pt x="1789" y="1404"/>
                    <a:pt x="1789" y="1404"/>
                    <a:pt x="1789" y="1404"/>
                  </a:cubicBezTo>
                  <a:cubicBezTo>
                    <a:pt x="1789" y="1373"/>
                    <a:pt x="1789" y="1373"/>
                    <a:pt x="1789" y="1373"/>
                  </a:cubicBezTo>
                  <a:cubicBezTo>
                    <a:pt x="1794" y="1369"/>
                    <a:pt x="1794" y="1369"/>
                    <a:pt x="1794" y="1369"/>
                  </a:cubicBezTo>
                  <a:cubicBezTo>
                    <a:pt x="1794" y="1399"/>
                    <a:pt x="1794" y="1399"/>
                    <a:pt x="1794" y="1399"/>
                  </a:cubicBezTo>
                  <a:moveTo>
                    <a:pt x="1801" y="1392"/>
                  </a:moveTo>
                  <a:cubicBezTo>
                    <a:pt x="1797" y="1396"/>
                    <a:pt x="1797" y="1396"/>
                    <a:pt x="1797" y="1396"/>
                  </a:cubicBezTo>
                  <a:cubicBezTo>
                    <a:pt x="1797" y="1370"/>
                    <a:pt x="1797" y="1370"/>
                    <a:pt x="1797" y="1370"/>
                  </a:cubicBezTo>
                  <a:cubicBezTo>
                    <a:pt x="1801" y="1374"/>
                    <a:pt x="1801" y="1374"/>
                    <a:pt x="1801" y="1374"/>
                  </a:cubicBezTo>
                  <a:cubicBezTo>
                    <a:pt x="1801" y="1392"/>
                    <a:pt x="1801" y="1392"/>
                    <a:pt x="1801" y="1392"/>
                  </a:cubicBezTo>
                  <a:moveTo>
                    <a:pt x="1809" y="1384"/>
                  </a:moveTo>
                  <a:cubicBezTo>
                    <a:pt x="1805" y="1388"/>
                    <a:pt x="1805" y="1388"/>
                    <a:pt x="1805" y="1388"/>
                  </a:cubicBezTo>
                  <a:cubicBezTo>
                    <a:pt x="1805" y="1377"/>
                    <a:pt x="1805" y="1377"/>
                    <a:pt x="1805" y="1377"/>
                  </a:cubicBezTo>
                  <a:cubicBezTo>
                    <a:pt x="1809" y="1382"/>
                    <a:pt x="1809" y="1382"/>
                    <a:pt x="1809" y="1382"/>
                  </a:cubicBezTo>
                  <a:cubicBezTo>
                    <a:pt x="1809" y="1384"/>
                    <a:pt x="1809" y="1384"/>
                    <a:pt x="1809" y="1384"/>
                  </a:cubicBezTo>
                  <a:moveTo>
                    <a:pt x="1845" y="1364"/>
                  </a:moveTo>
                  <a:cubicBezTo>
                    <a:pt x="1842" y="1361"/>
                    <a:pt x="1842" y="1361"/>
                    <a:pt x="1842" y="1361"/>
                  </a:cubicBezTo>
                  <a:cubicBezTo>
                    <a:pt x="1845" y="1357"/>
                    <a:pt x="1845" y="1357"/>
                    <a:pt x="1845" y="1357"/>
                  </a:cubicBezTo>
                  <a:cubicBezTo>
                    <a:pt x="1845" y="1364"/>
                    <a:pt x="1845" y="1364"/>
                    <a:pt x="1845" y="1364"/>
                  </a:cubicBezTo>
                  <a:moveTo>
                    <a:pt x="1853" y="1372"/>
                  </a:moveTo>
                  <a:cubicBezTo>
                    <a:pt x="1849" y="1368"/>
                    <a:pt x="1849" y="1368"/>
                    <a:pt x="1849" y="1368"/>
                  </a:cubicBezTo>
                  <a:cubicBezTo>
                    <a:pt x="1849" y="1354"/>
                    <a:pt x="1849" y="1354"/>
                    <a:pt x="1849" y="1354"/>
                  </a:cubicBezTo>
                  <a:cubicBezTo>
                    <a:pt x="1853" y="1349"/>
                    <a:pt x="1853" y="1349"/>
                    <a:pt x="1853" y="1349"/>
                  </a:cubicBezTo>
                  <a:cubicBezTo>
                    <a:pt x="1853" y="1372"/>
                    <a:pt x="1853" y="1372"/>
                    <a:pt x="1853" y="1372"/>
                  </a:cubicBezTo>
                  <a:moveTo>
                    <a:pt x="2006" y="1530"/>
                  </a:moveTo>
                  <a:cubicBezTo>
                    <a:pt x="2015" y="1521"/>
                    <a:pt x="2015" y="1521"/>
                    <a:pt x="2015" y="1521"/>
                  </a:cubicBezTo>
                  <a:cubicBezTo>
                    <a:pt x="2024" y="1530"/>
                    <a:pt x="2024" y="1530"/>
                    <a:pt x="2024" y="1530"/>
                  </a:cubicBezTo>
                  <a:cubicBezTo>
                    <a:pt x="2015" y="1538"/>
                    <a:pt x="2015" y="1538"/>
                    <a:pt x="2015" y="1538"/>
                  </a:cubicBezTo>
                  <a:cubicBezTo>
                    <a:pt x="2006" y="1530"/>
                    <a:pt x="2006" y="1530"/>
                    <a:pt x="2006" y="1530"/>
                  </a:cubicBezTo>
                  <a:moveTo>
                    <a:pt x="2026" y="1532"/>
                  </a:moveTo>
                  <a:cubicBezTo>
                    <a:pt x="2181" y="1687"/>
                    <a:pt x="2181" y="1687"/>
                    <a:pt x="2181" y="1687"/>
                  </a:cubicBezTo>
                  <a:cubicBezTo>
                    <a:pt x="2178" y="1690"/>
                    <a:pt x="2178" y="1690"/>
                    <a:pt x="2178" y="1690"/>
                  </a:cubicBezTo>
                  <a:cubicBezTo>
                    <a:pt x="2023" y="1535"/>
                    <a:pt x="2023" y="1535"/>
                    <a:pt x="2023" y="1535"/>
                  </a:cubicBezTo>
                  <a:cubicBezTo>
                    <a:pt x="2026" y="1532"/>
                    <a:pt x="2026" y="1532"/>
                    <a:pt x="2026" y="1532"/>
                  </a:cubicBezTo>
                  <a:moveTo>
                    <a:pt x="2062" y="1585"/>
                  </a:moveTo>
                  <a:cubicBezTo>
                    <a:pt x="2034" y="1557"/>
                    <a:pt x="2034" y="1557"/>
                    <a:pt x="2034" y="1557"/>
                  </a:cubicBezTo>
                  <a:cubicBezTo>
                    <a:pt x="2017" y="1541"/>
                    <a:pt x="2017" y="1541"/>
                    <a:pt x="2017" y="1541"/>
                  </a:cubicBezTo>
                  <a:cubicBezTo>
                    <a:pt x="2021" y="1538"/>
                    <a:pt x="2021" y="1538"/>
                    <a:pt x="2021" y="1538"/>
                  </a:cubicBezTo>
                  <a:cubicBezTo>
                    <a:pt x="2175" y="1692"/>
                    <a:pt x="2175" y="1692"/>
                    <a:pt x="2175" y="1692"/>
                  </a:cubicBezTo>
                  <a:cubicBezTo>
                    <a:pt x="2172" y="1695"/>
                    <a:pt x="2172" y="1695"/>
                    <a:pt x="2172" y="1695"/>
                  </a:cubicBezTo>
                  <a:cubicBezTo>
                    <a:pt x="2062" y="1585"/>
                    <a:pt x="2062" y="1585"/>
                    <a:pt x="2062" y="1585"/>
                  </a:cubicBezTo>
                  <a:moveTo>
                    <a:pt x="2175" y="1698"/>
                  </a:moveTo>
                  <a:cubicBezTo>
                    <a:pt x="2183" y="1689"/>
                    <a:pt x="2183" y="1689"/>
                    <a:pt x="2183" y="1689"/>
                  </a:cubicBezTo>
                  <a:cubicBezTo>
                    <a:pt x="2192" y="1698"/>
                    <a:pt x="2192" y="1698"/>
                    <a:pt x="2192" y="1698"/>
                  </a:cubicBezTo>
                  <a:cubicBezTo>
                    <a:pt x="2183" y="1706"/>
                    <a:pt x="2183" y="1706"/>
                    <a:pt x="2183" y="1706"/>
                  </a:cubicBezTo>
                  <a:cubicBezTo>
                    <a:pt x="2175" y="1698"/>
                    <a:pt x="2175" y="1698"/>
                    <a:pt x="2175" y="1698"/>
                  </a:cubicBezTo>
                  <a:moveTo>
                    <a:pt x="2288" y="1811"/>
                  </a:moveTo>
                  <a:cubicBezTo>
                    <a:pt x="2260" y="1783"/>
                    <a:pt x="2260" y="1783"/>
                    <a:pt x="2260" y="1783"/>
                  </a:cubicBezTo>
                  <a:cubicBezTo>
                    <a:pt x="2232" y="1755"/>
                    <a:pt x="2232" y="1755"/>
                    <a:pt x="2232" y="1755"/>
                  </a:cubicBezTo>
                  <a:cubicBezTo>
                    <a:pt x="2203" y="1727"/>
                    <a:pt x="2203" y="1727"/>
                    <a:pt x="2203" y="1727"/>
                  </a:cubicBezTo>
                  <a:cubicBezTo>
                    <a:pt x="2186" y="1709"/>
                    <a:pt x="2186" y="1709"/>
                    <a:pt x="2186" y="1709"/>
                  </a:cubicBezTo>
                  <a:cubicBezTo>
                    <a:pt x="2194" y="1700"/>
                    <a:pt x="2194" y="1700"/>
                    <a:pt x="2194" y="1700"/>
                  </a:cubicBezTo>
                  <a:cubicBezTo>
                    <a:pt x="2349" y="1855"/>
                    <a:pt x="2349" y="1855"/>
                    <a:pt x="2349" y="1855"/>
                  </a:cubicBezTo>
                  <a:cubicBezTo>
                    <a:pt x="2359" y="1865"/>
                    <a:pt x="2359" y="1865"/>
                    <a:pt x="2359" y="1865"/>
                  </a:cubicBezTo>
                  <a:cubicBezTo>
                    <a:pt x="2350" y="1873"/>
                    <a:pt x="2350" y="1873"/>
                    <a:pt x="2350" y="1873"/>
                  </a:cubicBezTo>
                  <a:cubicBezTo>
                    <a:pt x="2288" y="1811"/>
                    <a:pt x="2288" y="1811"/>
                    <a:pt x="2288" y="1811"/>
                  </a:cubicBezTo>
                  <a:moveTo>
                    <a:pt x="2197" y="1698"/>
                  </a:moveTo>
                  <a:cubicBezTo>
                    <a:pt x="2200" y="1695"/>
                    <a:pt x="2200" y="1695"/>
                    <a:pt x="2200" y="1695"/>
                  </a:cubicBezTo>
                  <a:cubicBezTo>
                    <a:pt x="2353" y="1848"/>
                    <a:pt x="2353" y="1848"/>
                    <a:pt x="2353" y="1848"/>
                  </a:cubicBezTo>
                  <a:cubicBezTo>
                    <a:pt x="2350" y="1851"/>
                    <a:pt x="2350" y="1851"/>
                    <a:pt x="2350" y="1851"/>
                  </a:cubicBezTo>
                  <a:cubicBezTo>
                    <a:pt x="2197" y="1698"/>
                    <a:pt x="2197" y="1698"/>
                    <a:pt x="2197" y="1698"/>
                  </a:cubicBezTo>
                  <a:moveTo>
                    <a:pt x="2390" y="1908"/>
                  </a:moveTo>
                  <a:cubicBezTo>
                    <a:pt x="2387" y="1905"/>
                    <a:pt x="2387" y="1905"/>
                    <a:pt x="2387" y="1905"/>
                  </a:cubicBezTo>
                  <a:cubicBezTo>
                    <a:pt x="2390" y="1903"/>
                    <a:pt x="2390" y="1903"/>
                    <a:pt x="2390" y="1903"/>
                  </a:cubicBezTo>
                  <a:cubicBezTo>
                    <a:pt x="2390" y="1908"/>
                    <a:pt x="2390" y="1908"/>
                    <a:pt x="2390" y="1908"/>
                  </a:cubicBezTo>
                  <a:moveTo>
                    <a:pt x="2398" y="1916"/>
                  </a:moveTo>
                  <a:cubicBezTo>
                    <a:pt x="2393" y="1912"/>
                    <a:pt x="2393" y="1912"/>
                    <a:pt x="2393" y="1912"/>
                  </a:cubicBezTo>
                  <a:cubicBezTo>
                    <a:pt x="2393" y="1899"/>
                    <a:pt x="2393" y="1899"/>
                    <a:pt x="2393" y="1899"/>
                  </a:cubicBezTo>
                  <a:cubicBezTo>
                    <a:pt x="2398" y="1895"/>
                    <a:pt x="2398" y="1895"/>
                    <a:pt x="2398" y="1895"/>
                  </a:cubicBezTo>
                  <a:cubicBezTo>
                    <a:pt x="2398" y="1916"/>
                    <a:pt x="2398" y="1916"/>
                    <a:pt x="2398" y="1916"/>
                  </a:cubicBezTo>
                  <a:moveTo>
                    <a:pt x="2405" y="1893"/>
                  </a:moveTo>
                  <a:cubicBezTo>
                    <a:pt x="2405" y="1924"/>
                    <a:pt x="2405" y="1924"/>
                    <a:pt x="2405" y="1924"/>
                  </a:cubicBezTo>
                  <a:cubicBezTo>
                    <a:pt x="2401" y="1920"/>
                    <a:pt x="2401" y="1920"/>
                    <a:pt x="2401" y="1920"/>
                  </a:cubicBezTo>
                  <a:cubicBezTo>
                    <a:pt x="2401" y="1891"/>
                    <a:pt x="2401" y="1891"/>
                    <a:pt x="2401" y="1891"/>
                  </a:cubicBezTo>
                  <a:cubicBezTo>
                    <a:pt x="2402" y="1890"/>
                    <a:pt x="2402" y="1890"/>
                    <a:pt x="2402" y="1890"/>
                  </a:cubicBezTo>
                  <a:cubicBezTo>
                    <a:pt x="2405" y="1893"/>
                    <a:pt x="2405" y="1893"/>
                    <a:pt x="2405" y="1893"/>
                  </a:cubicBezTo>
                  <a:moveTo>
                    <a:pt x="2402" y="1885"/>
                  </a:moveTo>
                  <a:cubicBezTo>
                    <a:pt x="2401" y="1887"/>
                    <a:pt x="2401" y="1887"/>
                    <a:pt x="2401" y="1887"/>
                  </a:cubicBezTo>
                  <a:cubicBezTo>
                    <a:pt x="2383" y="1904"/>
                    <a:pt x="2383" y="1904"/>
                    <a:pt x="2383" y="1904"/>
                  </a:cubicBezTo>
                  <a:cubicBezTo>
                    <a:pt x="2382" y="1905"/>
                    <a:pt x="2382" y="1905"/>
                    <a:pt x="2382" y="1905"/>
                  </a:cubicBezTo>
                  <a:cubicBezTo>
                    <a:pt x="2362" y="1885"/>
                    <a:pt x="2362" y="1885"/>
                    <a:pt x="2362" y="1885"/>
                  </a:cubicBezTo>
                  <a:cubicBezTo>
                    <a:pt x="2382" y="1866"/>
                    <a:pt x="2382" y="1866"/>
                    <a:pt x="2382" y="1866"/>
                  </a:cubicBezTo>
                  <a:cubicBezTo>
                    <a:pt x="2402" y="1885"/>
                    <a:pt x="2402" y="1885"/>
                    <a:pt x="2402" y="1885"/>
                  </a:cubicBezTo>
                  <a:moveTo>
                    <a:pt x="2380" y="1863"/>
                  </a:moveTo>
                  <a:cubicBezTo>
                    <a:pt x="2360" y="1883"/>
                    <a:pt x="2360" y="1883"/>
                    <a:pt x="2360" y="1883"/>
                  </a:cubicBezTo>
                  <a:cubicBezTo>
                    <a:pt x="2352" y="1876"/>
                    <a:pt x="2352" y="1876"/>
                    <a:pt x="2352" y="1876"/>
                  </a:cubicBezTo>
                  <a:cubicBezTo>
                    <a:pt x="2362" y="1866"/>
                    <a:pt x="2362" y="1866"/>
                    <a:pt x="2362" y="1866"/>
                  </a:cubicBezTo>
                  <a:cubicBezTo>
                    <a:pt x="2372" y="1856"/>
                    <a:pt x="2372" y="1856"/>
                    <a:pt x="2372" y="1856"/>
                  </a:cubicBezTo>
                  <a:cubicBezTo>
                    <a:pt x="2380" y="1863"/>
                    <a:pt x="2380" y="1863"/>
                    <a:pt x="2380" y="1863"/>
                  </a:cubicBezTo>
                  <a:moveTo>
                    <a:pt x="2370" y="1854"/>
                  </a:moveTo>
                  <a:cubicBezTo>
                    <a:pt x="2361" y="1862"/>
                    <a:pt x="2361" y="1862"/>
                    <a:pt x="2361" y="1862"/>
                  </a:cubicBezTo>
                  <a:cubicBezTo>
                    <a:pt x="2352" y="1854"/>
                    <a:pt x="2352" y="1854"/>
                    <a:pt x="2352" y="1854"/>
                  </a:cubicBezTo>
                  <a:cubicBezTo>
                    <a:pt x="2361" y="1845"/>
                    <a:pt x="2361" y="1845"/>
                    <a:pt x="2361" y="1845"/>
                  </a:cubicBezTo>
                  <a:cubicBezTo>
                    <a:pt x="2370" y="1854"/>
                    <a:pt x="2370" y="1854"/>
                    <a:pt x="2370" y="1854"/>
                  </a:cubicBezTo>
                  <a:moveTo>
                    <a:pt x="2359" y="1842"/>
                  </a:moveTo>
                  <a:cubicBezTo>
                    <a:pt x="2356" y="1846"/>
                    <a:pt x="2356" y="1846"/>
                    <a:pt x="2356" y="1846"/>
                  </a:cubicBezTo>
                  <a:cubicBezTo>
                    <a:pt x="2202" y="1692"/>
                    <a:pt x="2202" y="1692"/>
                    <a:pt x="2202" y="1692"/>
                  </a:cubicBezTo>
                  <a:cubicBezTo>
                    <a:pt x="2206" y="1689"/>
                    <a:pt x="2206" y="1689"/>
                    <a:pt x="2206" y="1689"/>
                  </a:cubicBezTo>
                  <a:cubicBezTo>
                    <a:pt x="2359" y="1842"/>
                    <a:pt x="2359" y="1842"/>
                    <a:pt x="2359" y="1842"/>
                  </a:cubicBezTo>
                  <a:moveTo>
                    <a:pt x="2203" y="1687"/>
                  </a:moveTo>
                  <a:cubicBezTo>
                    <a:pt x="2194" y="1695"/>
                    <a:pt x="2194" y="1695"/>
                    <a:pt x="2194" y="1695"/>
                  </a:cubicBezTo>
                  <a:cubicBezTo>
                    <a:pt x="2186" y="1687"/>
                    <a:pt x="2186" y="1687"/>
                    <a:pt x="2186" y="1687"/>
                  </a:cubicBezTo>
                  <a:cubicBezTo>
                    <a:pt x="2194" y="1678"/>
                    <a:pt x="2194" y="1678"/>
                    <a:pt x="2194" y="1678"/>
                  </a:cubicBezTo>
                  <a:cubicBezTo>
                    <a:pt x="2203" y="1687"/>
                    <a:pt x="2203" y="1687"/>
                    <a:pt x="2203" y="1687"/>
                  </a:cubicBezTo>
                  <a:moveTo>
                    <a:pt x="2192" y="1676"/>
                  </a:moveTo>
                  <a:cubicBezTo>
                    <a:pt x="2183" y="1684"/>
                    <a:pt x="2183" y="1684"/>
                    <a:pt x="2183" y="1684"/>
                  </a:cubicBezTo>
                  <a:cubicBezTo>
                    <a:pt x="2027" y="1528"/>
                    <a:pt x="2027" y="1528"/>
                    <a:pt x="2027" y="1528"/>
                  </a:cubicBezTo>
                  <a:cubicBezTo>
                    <a:pt x="2017" y="1518"/>
                    <a:pt x="2017" y="1518"/>
                    <a:pt x="2017" y="1518"/>
                  </a:cubicBezTo>
                  <a:cubicBezTo>
                    <a:pt x="2026" y="1510"/>
                    <a:pt x="2026" y="1510"/>
                    <a:pt x="2026" y="1510"/>
                  </a:cubicBezTo>
                  <a:cubicBezTo>
                    <a:pt x="2192" y="1676"/>
                    <a:pt x="2192" y="1676"/>
                    <a:pt x="2192" y="1676"/>
                  </a:cubicBezTo>
                  <a:moveTo>
                    <a:pt x="2024" y="1507"/>
                  </a:moveTo>
                  <a:cubicBezTo>
                    <a:pt x="2014" y="1517"/>
                    <a:pt x="2014" y="1517"/>
                    <a:pt x="2014" y="1517"/>
                  </a:cubicBezTo>
                  <a:cubicBezTo>
                    <a:pt x="2004" y="1527"/>
                    <a:pt x="2004" y="1527"/>
                    <a:pt x="2004" y="1527"/>
                  </a:cubicBezTo>
                  <a:cubicBezTo>
                    <a:pt x="1995" y="1518"/>
                    <a:pt x="1995" y="1518"/>
                    <a:pt x="1995" y="1518"/>
                  </a:cubicBezTo>
                  <a:cubicBezTo>
                    <a:pt x="2015" y="1499"/>
                    <a:pt x="2015" y="1499"/>
                    <a:pt x="2015" y="1499"/>
                  </a:cubicBezTo>
                  <a:cubicBezTo>
                    <a:pt x="2024" y="1507"/>
                    <a:pt x="2024" y="1507"/>
                    <a:pt x="2024" y="1507"/>
                  </a:cubicBezTo>
                  <a:moveTo>
                    <a:pt x="1982" y="1470"/>
                  </a:moveTo>
                  <a:cubicBezTo>
                    <a:pt x="1987" y="1475"/>
                    <a:pt x="1987" y="1475"/>
                    <a:pt x="1987" y="1475"/>
                  </a:cubicBezTo>
                  <a:cubicBezTo>
                    <a:pt x="1987" y="1478"/>
                    <a:pt x="1987" y="1478"/>
                    <a:pt x="1987" y="1478"/>
                  </a:cubicBezTo>
                  <a:cubicBezTo>
                    <a:pt x="1982" y="1482"/>
                    <a:pt x="1982" y="1482"/>
                    <a:pt x="1982" y="1482"/>
                  </a:cubicBezTo>
                  <a:cubicBezTo>
                    <a:pt x="1982" y="1470"/>
                    <a:pt x="1982" y="1470"/>
                    <a:pt x="1982" y="1470"/>
                  </a:cubicBezTo>
                  <a:moveTo>
                    <a:pt x="1975" y="1463"/>
                  </a:moveTo>
                  <a:cubicBezTo>
                    <a:pt x="1979" y="1467"/>
                    <a:pt x="1979" y="1467"/>
                    <a:pt x="1979" y="1467"/>
                  </a:cubicBezTo>
                  <a:cubicBezTo>
                    <a:pt x="1979" y="1485"/>
                    <a:pt x="1979" y="1485"/>
                    <a:pt x="1979" y="1485"/>
                  </a:cubicBezTo>
                  <a:cubicBezTo>
                    <a:pt x="1975" y="1490"/>
                    <a:pt x="1975" y="1490"/>
                    <a:pt x="1975" y="1490"/>
                  </a:cubicBezTo>
                  <a:cubicBezTo>
                    <a:pt x="1975" y="1463"/>
                    <a:pt x="1975" y="1463"/>
                    <a:pt x="1975" y="1463"/>
                  </a:cubicBezTo>
                  <a:moveTo>
                    <a:pt x="1974" y="1495"/>
                  </a:moveTo>
                  <a:cubicBezTo>
                    <a:pt x="1992" y="1477"/>
                    <a:pt x="1992" y="1477"/>
                    <a:pt x="1992" y="1477"/>
                  </a:cubicBezTo>
                  <a:cubicBezTo>
                    <a:pt x="1993" y="1476"/>
                    <a:pt x="1993" y="1476"/>
                    <a:pt x="1993" y="1476"/>
                  </a:cubicBezTo>
                  <a:cubicBezTo>
                    <a:pt x="2013" y="1496"/>
                    <a:pt x="2013" y="1496"/>
                    <a:pt x="2013" y="1496"/>
                  </a:cubicBezTo>
                  <a:cubicBezTo>
                    <a:pt x="1993" y="1516"/>
                    <a:pt x="1993" y="1516"/>
                    <a:pt x="1993" y="1516"/>
                  </a:cubicBezTo>
                  <a:cubicBezTo>
                    <a:pt x="1977" y="1501"/>
                    <a:pt x="1977" y="1501"/>
                    <a:pt x="1977" y="1501"/>
                  </a:cubicBezTo>
                  <a:cubicBezTo>
                    <a:pt x="1973" y="1496"/>
                    <a:pt x="1973" y="1496"/>
                    <a:pt x="1973" y="1496"/>
                  </a:cubicBezTo>
                  <a:cubicBezTo>
                    <a:pt x="1974" y="1495"/>
                    <a:pt x="1974" y="1495"/>
                    <a:pt x="1974" y="1495"/>
                  </a:cubicBezTo>
                  <a:moveTo>
                    <a:pt x="1967" y="1455"/>
                  </a:moveTo>
                  <a:cubicBezTo>
                    <a:pt x="1971" y="1459"/>
                    <a:pt x="1971" y="1459"/>
                    <a:pt x="1971" y="1459"/>
                  </a:cubicBezTo>
                  <a:cubicBezTo>
                    <a:pt x="1971" y="1490"/>
                    <a:pt x="1971" y="1490"/>
                    <a:pt x="1971" y="1490"/>
                  </a:cubicBezTo>
                  <a:cubicBezTo>
                    <a:pt x="1967" y="1486"/>
                    <a:pt x="1967" y="1486"/>
                    <a:pt x="1967" y="1486"/>
                  </a:cubicBezTo>
                  <a:cubicBezTo>
                    <a:pt x="1967" y="1455"/>
                    <a:pt x="1967" y="1455"/>
                    <a:pt x="1967" y="1455"/>
                  </a:cubicBezTo>
                  <a:moveTo>
                    <a:pt x="1959" y="1447"/>
                  </a:moveTo>
                  <a:cubicBezTo>
                    <a:pt x="1963" y="1451"/>
                    <a:pt x="1963" y="1451"/>
                    <a:pt x="1963" y="1451"/>
                  </a:cubicBezTo>
                  <a:cubicBezTo>
                    <a:pt x="1963" y="1482"/>
                    <a:pt x="1963" y="1482"/>
                    <a:pt x="1963" y="1482"/>
                  </a:cubicBezTo>
                  <a:cubicBezTo>
                    <a:pt x="1959" y="1478"/>
                    <a:pt x="1959" y="1478"/>
                    <a:pt x="1959" y="1478"/>
                  </a:cubicBezTo>
                  <a:cubicBezTo>
                    <a:pt x="1959" y="1447"/>
                    <a:pt x="1959" y="1447"/>
                    <a:pt x="1959" y="1447"/>
                  </a:cubicBezTo>
                  <a:moveTo>
                    <a:pt x="1951" y="1439"/>
                  </a:moveTo>
                  <a:cubicBezTo>
                    <a:pt x="1955" y="1443"/>
                    <a:pt x="1955" y="1443"/>
                    <a:pt x="1955" y="1443"/>
                  </a:cubicBezTo>
                  <a:cubicBezTo>
                    <a:pt x="1955" y="1474"/>
                    <a:pt x="1955" y="1474"/>
                    <a:pt x="1955" y="1474"/>
                  </a:cubicBezTo>
                  <a:cubicBezTo>
                    <a:pt x="1951" y="1470"/>
                    <a:pt x="1951" y="1470"/>
                    <a:pt x="1951" y="1470"/>
                  </a:cubicBezTo>
                  <a:cubicBezTo>
                    <a:pt x="1951" y="1439"/>
                    <a:pt x="1951" y="1439"/>
                    <a:pt x="1951" y="1439"/>
                  </a:cubicBezTo>
                  <a:moveTo>
                    <a:pt x="1948" y="1436"/>
                  </a:moveTo>
                  <a:cubicBezTo>
                    <a:pt x="1948" y="1466"/>
                    <a:pt x="1948" y="1466"/>
                    <a:pt x="1948" y="1466"/>
                  </a:cubicBezTo>
                  <a:cubicBezTo>
                    <a:pt x="1943" y="1462"/>
                    <a:pt x="1943" y="1462"/>
                    <a:pt x="1943" y="1462"/>
                  </a:cubicBezTo>
                  <a:cubicBezTo>
                    <a:pt x="1943" y="1431"/>
                    <a:pt x="1943" y="1431"/>
                    <a:pt x="1943" y="1431"/>
                  </a:cubicBezTo>
                  <a:cubicBezTo>
                    <a:pt x="1948" y="1436"/>
                    <a:pt x="1948" y="1436"/>
                    <a:pt x="1948" y="1436"/>
                  </a:cubicBezTo>
                  <a:moveTo>
                    <a:pt x="1935" y="1423"/>
                  </a:moveTo>
                  <a:cubicBezTo>
                    <a:pt x="1940" y="1428"/>
                    <a:pt x="1940" y="1428"/>
                    <a:pt x="1940" y="1428"/>
                  </a:cubicBezTo>
                  <a:cubicBezTo>
                    <a:pt x="1940" y="1459"/>
                    <a:pt x="1940" y="1459"/>
                    <a:pt x="1940" y="1459"/>
                  </a:cubicBezTo>
                  <a:cubicBezTo>
                    <a:pt x="1935" y="1454"/>
                    <a:pt x="1935" y="1454"/>
                    <a:pt x="1935" y="1454"/>
                  </a:cubicBezTo>
                  <a:cubicBezTo>
                    <a:pt x="1935" y="1423"/>
                    <a:pt x="1935" y="1423"/>
                    <a:pt x="1935" y="1423"/>
                  </a:cubicBezTo>
                  <a:moveTo>
                    <a:pt x="1927" y="1415"/>
                  </a:moveTo>
                  <a:cubicBezTo>
                    <a:pt x="1932" y="1420"/>
                    <a:pt x="1932" y="1420"/>
                    <a:pt x="1932" y="1420"/>
                  </a:cubicBezTo>
                  <a:cubicBezTo>
                    <a:pt x="1932" y="1451"/>
                    <a:pt x="1932" y="1451"/>
                    <a:pt x="1932" y="1451"/>
                  </a:cubicBezTo>
                  <a:cubicBezTo>
                    <a:pt x="1927" y="1446"/>
                    <a:pt x="1927" y="1446"/>
                    <a:pt x="1927" y="1446"/>
                  </a:cubicBezTo>
                  <a:cubicBezTo>
                    <a:pt x="1927" y="1415"/>
                    <a:pt x="1927" y="1415"/>
                    <a:pt x="1927" y="1415"/>
                  </a:cubicBezTo>
                  <a:moveTo>
                    <a:pt x="1919" y="1408"/>
                  </a:moveTo>
                  <a:cubicBezTo>
                    <a:pt x="1924" y="1412"/>
                    <a:pt x="1924" y="1412"/>
                    <a:pt x="1924" y="1412"/>
                  </a:cubicBezTo>
                  <a:cubicBezTo>
                    <a:pt x="1924" y="1443"/>
                    <a:pt x="1924" y="1443"/>
                    <a:pt x="1924" y="1443"/>
                  </a:cubicBezTo>
                  <a:cubicBezTo>
                    <a:pt x="1919" y="1438"/>
                    <a:pt x="1919" y="1438"/>
                    <a:pt x="1919" y="1438"/>
                  </a:cubicBezTo>
                  <a:cubicBezTo>
                    <a:pt x="1919" y="1408"/>
                    <a:pt x="1919" y="1408"/>
                    <a:pt x="1919" y="1408"/>
                  </a:cubicBezTo>
                  <a:moveTo>
                    <a:pt x="1912" y="1400"/>
                  </a:moveTo>
                  <a:cubicBezTo>
                    <a:pt x="1916" y="1404"/>
                    <a:pt x="1916" y="1404"/>
                    <a:pt x="1916" y="1404"/>
                  </a:cubicBezTo>
                  <a:cubicBezTo>
                    <a:pt x="1916" y="1435"/>
                    <a:pt x="1916" y="1435"/>
                    <a:pt x="1916" y="1435"/>
                  </a:cubicBezTo>
                  <a:cubicBezTo>
                    <a:pt x="1912" y="1430"/>
                    <a:pt x="1912" y="1430"/>
                    <a:pt x="1912" y="1430"/>
                  </a:cubicBezTo>
                  <a:cubicBezTo>
                    <a:pt x="1912" y="1400"/>
                    <a:pt x="1912" y="1400"/>
                    <a:pt x="1912" y="1400"/>
                  </a:cubicBezTo>
                  <a:moveTo>
                    <a:pt x="1904" y="1392"/>
                  </a:moveTo>
                  <a:cubicBezTo>
                    <a:pt x="1908" y="1396"/>
                    <a:pt x="1908" y="1396"/>
                    <a:pt x="1908" y="1396"/>
                  </a:cubicBezTo>
                  <a:cubicBezTo>
                    <a:pt x="1908" y="1427"/>
                    <a:pt x="1908" y="1427"/>
                    <a:pt x="1908" y="1427"/>
                  </a:cubicBezTo>
                  <a:cubicBezTo>
                    <a:pt x="1904" y="1423"/>
                    <a:pt x="1904" y="1423"/>
                    <a:pt x="1904" y="1423"/>
                  </a:cubicBezTo>
                  <a:cubicBezTo>
                    <a:pt x="1904" y="1392"/>
                    <a:pt x="1904" y="1392"/>
                    <a:pt x="1904" y="1392"/>
                  </a:cubicBezTo>
                  <a:moveTo>
                    <a:pt x="1896" y="1384"/>
                  </a:moveTo>
                  <a:cubicBezTo>
                    <a:pt x="1900" y="1388"/>
                    <a:pt x="1900" y="1388"/>
                    <a:pt x="1900" y="1388"/>
                  </a:cubicBezTo>
                  <a:cubicBezTo>
                    <a:pt x="1900" y="1419"/>
                    <a:pt x="1900" y="1419"/>
                    <a:pt x="1900" y="1419"/>
                  </a:cubicBezTo>
                  <a:cubicBezTo>
                    <a:pt x="1896" y="1415"/>
                    <a:pt x="1896" y="1415"/>
                    <a:pt x="1896" y="1415"/>
                  </a:cubicBezTo>
                  <a:cubicBezTo>
                    <a:pt x="1896" y="1384"/>
                    <a:pt x="1896" y="1384"/>
                    <a:pt x="1896" y="1384"/>
                  </a:cubicBezTo>
                  <a:moveTo>
                    <a:pt x="1888" y="1376"/>
                  </a:moveTo>
                  <a:cubicBezTo>
                    <a:pt x="1893" y="1381"/>
                    <a:pt x="1893" y="1381"/>
                    <a:pt x="1893" y="1381"/>
                  </a:cubicBezTo>
                  <a:cubicBezTo>
                    <a:pt x="1893" y="1411"/>
                    <a:pt x="1893" y="1411"/>
                    <a:pt x="1893" y="1411"/>
                  </a:cubicBezTo>
                  <a:cubicBezTo>
                    <a:pt x="1888" y="1407"/>
                    <a:pt x="1888" y="1407"/>
                    <a:pt x="1888" y="1407"/>
                  </a:cubicBezTo>
                  <a:cubicBezTo>
                    <a:pt x="1888" y="1376"/>
                    <a:pt x="1888" y="1376"/>
                    <a:pt x="1888" y="1376"/>
                  </a:cubicBezTo>
                  <a:moveTo>
                    <a:pt x="1880" y="1368"/>
                  </a:moveTo>
                  <a:cubicBezTo>
                    <a:pt x="1885" y="1373"/>
                    <a:pt x="1885" y="1373"/>
                    <a:pt x="1885" y="1373"/>
                  </a:cubicBezTo>
                  <a:cubicBezTo>
                    <a:pt x="1885" y="1403"/>
                    <a:pt x="1885" y="1403"/>
                    <a:pt x="1885" y="1403"/>
                  </a:cubicBezTo>
                  <a:cubicBezTo>
                    <a:pt x="1880" y="1399"/>
                    <a:pt x="1880" y="1399"/>
                    <a:pt x="1880" y="1399"/>
                  </a:cubicBezTo>
                  <a:cubicBezTo>
                    <a:pt x="1880" y="1368"/>
                    <a:pt x="1880" y="1368"/>
                    <a:pt x="1880" y="1368"/>
                  </a:cubicBezTo>
                  <a:moveTo>
                    <a:pt x="1872" y="1360"/>
                  </a:moveTo>
                  <a:cubicBezTo>
                    <a:pt x="1877" y="1365"/>
                    <a:pt x="1877" y="1365"/>
                    <a:pt x="1877" y="1365"/>
                  </a:cubicBezTo>
                  <a:cubicBezTo>
                    <a:pt x="1877" y="1396"/>
                    <a:pt x="1877" y="1396"/>
                    <a:pt x="1877" y="1396"/>
                  </a:cubicBezTo>
                  <a:cubicBezTo>
                    <a:pt x="1872" y="1391"/>
                    <a:pt x="1872" y="1391"/>
                    <a:pt x="1872" y="1391"/>
                  </a:cubicBezTo>
                  <a:cubicBezTo>
                    <a:pt x="1872" y="1360"/>
                    <a:pt x="1872" y="1360"/>
                    <a:pt x="1872" y="1360"/>
                  </a:cubicBezTo>
                  <a:moveTo>
                    <a:pt x="1864" y="1352"/>
                  </a:moveTo>
                  <a:cubicBezTo>
                    <a:pt x="1869" y="1357"/>
                    <a:pt x="1869" y="1357"/>
                    <a:pt x="1869" y="1357"/>
                  </a:cubicBezTo>
                  <a:cubicBezTo>
                    <a:pt x="1869" y="1388"/>
                    <a:pt x="1869" y="1388"/>
                    <a:pt x="1869" y="1388"/>
                  </a:cubicBezTo>
                  <a:cubicBezTo>
                    <a:pt x="1864" y="1383"/>
                    <a:pt x="1864" y="1383"/>
                    <a:pt x="1864" y="1383"/>
                  </a:cubicBezTo>
                  <a:cubicBezTo>
                    <a:pt x="1864" y="1352"/>
                    <a:pt x="1864" y="1352"/>
                    <a:pt x="1864" y="1352"/>
                  </a:cubicBezTo>
                  <a:moveTo>
                    <a:pt x="1861" y="1349"/>
                  </a:moveTo>
                  <a:cubicBezTo>
                    <a:pt x="1861" y="1380"/>
                    <a:pt x="1861" y="1380"/>
                    <a:pt x="1861" y="1380"/>
                  </a:cubicBezTo>
                  <a:cubicBezTo>
                    <a:pt x="1857" y="1375"/>
                    <a:pt x="1857" y="1375"/>
                    <a:pt x="1857" y="1375"/>
                  </a:cubicBezTo>
                  <a:cubicBezTo>
                    <a:pt x="1857" y="1346"/>
                    <a:pt x="1857" y="1346"/>
                    <a:pt x="1857" y="1346"/>
                  </a:cubicBezTo>
                  <a:cubicBezTo>
                    <a:pt x="1857" y="1345"/>
                    <a:pt x="1857" y="1345"/>
                    <a:pt x="1857" y="1345"/>
                  </a:cubicBezTo>
                  <a:cubicBezTo>
                    <a:pt x="1861" y="1349"/>
                    <a:pt x="1861" y="1349"/>
                    <a:pt x="1861" y="1349"/>
                  </a:cubicBezTo>
                  <a:moveTo>
                    <a:pt x="1857" y="1341"/>
                  </a:moveTo>
                  <a:cubicBezTo>
                    <a:pt x="1856" y="1342"/>
                    <a:pt x="1856" y="1342"/>
                    <a:pt x="1856" y="1342"/>
                  </a:cubicBezTo>
                  <a:cubicBezTo>
                    <a:pt x="1838" y="1359"/>
                    <a:pt x="1838" y="1359"/>
                    <a:pt x="1838" y="1359"/>
                  </a:cubicBezTo>
                  <a:cubicBezTo>
                    <a:pt x="1837" y="1360"/>
                    <a:pt x="1837" y="1360"/>
                    <a:pt x="1837" y="1360"/>
                  </a:cubicBezTo>
                  <a:cubicBezTo>
                    <a:pt x="1836" y="1360"/>
                    <a:pt x="1836" y="1360"/>
                    <a:pt x="1836" y="1360"/>
                  </a:cubicBezTo>
                  <a:cubicBezTo>
                    <a:pt x="1836" y="1359"/>
                    <a:pt x="1834" y="1359"/>
                    <a:pt x="1834" y="1360"/>
                  </a:cubicBezTo>
                  <a:cubicBezTo>
                    <a:pt x="1833" y="1360"/>
                    <a:pt x="1833" y="1361"/>
                    <a:pt x="1834" y="1362"/>
                  </a:cubicBezTo>
                  <a:cubicBezTo>
                    <a:pt x="1835" y="1363"/>
                    <a:pt x="1835" y="1363"/>
                    <a:pt x="1835" y="1363"/>
                  </a:cubicBezTo>
                  <a:cubicBezTo>
                    <a:pt x="1815" y="1383"/>
                    <a:pt x="1815" y="1383"/>
                    <a:pt x="1815" y="1383"/>
                  </a:cubicBezTo>
                  <a:cubicBezTo>
                    <a:pt x="1814" y="1382"/>
                    <a:pt x="1814" y="1382"/>
                    <a:pt x="1814" y="1382"/>
                  </a:cubicBezTo>
                  <a:cubicBezTo>
                    <a:pt x="1796" y="1364"/>
                    <a:pt x="1796" y="1364"/>
                    <a:pt x="1796" y="1364"/>
                  </a:cubicBezTo>
                  <a:cubicBezTo>
                    <a:pt x="1795" y="1363"/>
                    <a:pt x="1795" y="1363"/>
                    <a:pt x="1795" y="1363"/>
                  </a:cubicBezTo>
                  <a:cubicBezTo>
                    <a:pt x="1813" y="1345"/>
                    <a:pt x="1813" y="1345"/>
                    <a:pt x="1813" y="1345"/>
                  </a:cubicBezTo>
                  <a:cubicBezTo>
                    <a:pt x="1813" y="1344"/>
                    <a:pt x="1813" y="1343"/>
                    <a:pt x="1813" y="1343"/>
                  </a:cubicBezTo>
                  <a:cubicBezTo>
                    <a:pt x="1812" y="1342"/>
                    <a:pt x="1811" y="1342"/>
                    <a:pt x="1810" y="1343"/>
                  </a:cubicBezTo>
                  <a:cubicBezTo>
                    <a:pt x="1793" y="1360"/>
                    <a:pt x="1793" y="1360"/>
                    <a:pt x="1793" y="1360"/>
                  </a:cubicBezTo>
                  <a:cubicBezTo>
                    <a:pt x="1773" y="1341"/>
                    <a:pt x="1773" y="1341"/>
                    <a:pt x="1773" y="1341"/>
                  </a:cubicBezTo>
                  <a:cubicBezTo>
                    <a:pt x="1793" y="1321"/>
                    <a:pt x="1793" y="1321"/>
                    <a:pt x="1793" y="1321"/>
                  </a:cubicBezTo>
                  <a:cubicBezTo>
                    <a:pt x="1806" y="1334"/>
                    <a:pt x="1806" y="1334"/>
                    <a:pt x="1806" y="1334"/>
                  </a:cubicBezTo>
                  <a:cubicBezTo>
                    <a:pt x="1806" y="1334"/>
                    <a:pt x="1807" y="1334"/>
                    <a:pt x="1808" y="1334"/>
                  </a:cubicBezTo>
                  <a:cubicBezTo>
                    <a:pt x="1809" y="1333"/>
                    <a:pt x="1809" y="1332"/>
                    <a:pt x="1808" y="1331"/>
                  </a:cubicBezTo>
                  <a:cubicBezTo>
                    <a:pt x="1795" y="1318"/>
                    <a:pt x="1795" y="1318"/>
                    <a:pt x="1795" y="1318"/>
                  </a:cubicBezTo>
                  <a:cubicBezTo>
                    <a:pt x="1815" y="1298"/>
                    <a:pt x="1815" y="1298"/>
                    <a:pt x="1815" y="1298"/>
                  </a:cubicBezTo>
                  <a:cubicBezTo>
                    <a:pt x="1857" y="1341"/>
                    <a:pt x="1857" y="1341"/>
                    <a:pt x="1857" y="1341"/>
                  </a:cubicBezTo>
                  <a:moveTo>
                    <a:pt x="1812" y="1296"/>
                  </a:moveTo>
                  <a:cubicBezTo>
                    <a:pt x="1793" y="1316"/>
                    <a:pt x="1793" y="1316"/>
                    <a:pt x="1793" y="1316"/>
                  </a:cubicBezTo>
                  <a:cubicBezTo>
                    <a:pt x="1780" y="1303"/>
                    <a:pt x="1780" y="1303"/>
                    <a:pt x="1780" y="1303"/>
                  </a:cubicBezTo>
                  <a:cubicBezTo>
                    <a:pt x="1779" y="1302"/>
                    <a:pt x="1778" y="1302"/>
                    <a:pt x="1777" y="1303"/>
                  </a:cubicBezTo>
                  <a:cubicBezTo>
                    <a:pt x="1777" y="1304"/>
                    <a:pt x="1777" y="1305"/>
                    <a:pt x="1777" y="1305"/>
                  </a:cubicBezTo>
                  <a:cubicBezTo>
                    <a:pt x="1790" y="1318"/>
                    <a:pt x="1790" y="1318"/>
                    <a:pt x="1790" y="1318"/>
                  </a:cubicBezTo>
                  <a:cubicBezTo>
                    <a:pt x="1770" y="1338"/>
                    <a:pt x="1770" y="1338"/>
                    <a:pt x="1770" y="1338"/>
                  </a:cubicBezTo>
                  <a:cubicBezTo>
                    <a:pt x="1756" y="1324"/>
                    <a:pt x="1756" y="1324"/>
                    <a:pt x="1756" y="1324"/>
                  </a:cubicBezTo>
                  <a:cubicBezTo>
                    <a:pt x="1777" y="1303"/>
                    <a:pt x="1777" y="1303"/>
                    <a:pt x="1777" y="1303"/>
                  </a:cubicBezTo>
                  <a:cubicBezTo>
                    <a:pt x="1798" y="1282"/>
                    <a:pt x="1798" y="1282"/>
                    <a:pt x="1798" y="1282"/>
                  </a:cubicBezTo>
                  <a:cubicBezTo>
                    <a:pt x="1812" y="1296"/>
                    <a:pt x="1812" y="1296"/>
                    <a:pt x="1812" y="1296"/>
                  </a:cubicBezTo>
                  <a:moveTo>
                    <a:pt x="1796" y="1279"/>
                  </a:moveTo>
                  <a:cubicBezTo>
                    <a:pt x="1776" y="1299"/>
                    <a:pt x="1776" y="1299"/>
                    <a:pt x="1776" y="1299"/>
                  </a:cubicBezTo>
                  <a:cubicBezTo>
                    <a:pt x="1766" y="1289"/>
                    <a:pt x="1766" y="1289"/>
                    <a:pt x="1766" y="1289"/>
                  </a:cubicBezTo>
                  <a:cubicBezTo>
                    <a:pt x="1752" y="1275"/>
                    <a:pt x="1752" y="1275"/>
                    <a:pt x="1752" y="1275"/>
                  </a:cubicBezTo>
                  <a:cubicBezTo>
                    <a:pt x="1610" y="1134"/>
                    <a:pt x="1610" y="1134"/>
                    <a:pt x="1610" y="1134"/>
                  </a:cubicBezTo>
                  <a:cubicBezTo>
                    <a:pt x="1599" y="1123"/>
                    <a:pt x="1599" y="1123"/>
                    <a:pt x="1599" y="1123"/>
                  </a:cubicBezTo>
                  <a:cubicBezTo>
                    <a:pt x="1588" y="1111"/>
                    <a:pt x="1588" y="1111"/>
                    <a:pt x="1588" y="1111"/>
                  </a:cubicBezTo>
                  <a:cubicBezTo>
                    <a:pt x="1582" y="1105"/>
                    <a:pt x="1582" y="1105"/>
                    <a:pt x="1582" y="1105"/>
                  </a:cubicBezTo>
                  <a:cubicBezTo>
                    <a:pt x="1554" y="1077"/>
                    <a:pt x="1554" y="1077"/>
                    <a:pt x="1554" y="1077"/>
                  </a:cubicBezTo>
                  <a:cubicBezTo>
                    <a:pt x="1526" y="1049"/>
                    <a:pt x="1526" y="1049"/>
                    <a:pt x="1526" y="1049"/>
                  </a:cubicBezTo>
                  <a:cubicBezTo>
                    <a:pt x="1432" y="956"/>
                    <a:pt x="1432" y="956"/>
                    <a:pt x="1432" y="956"/>
                  </a:cubicBezTo>
                  <a:cubicBezTo>
                    <a:pt x="1421" y="945"/>
                    <a:pt x="1421" y="945"/>
                    <a:pt x="1421" y="945"/>
                  </a:cubicBezTo>
                  <a:cubicBezTo>
                    <a:pt x="1411" y="935"/>
                    <a:pt x="1411" y="935"/>
                    <a:pt x="1411" y="935"/>
                  </a:cubicBezTo>
                  <a:cubicBezTo>
                    <a:pt x="1431" y="915"/>
                    <a:pt x="1431" y="915"/>
                    <a:pt x="1431" y="915"/>
                  </a:cubicBezTo>
                  <a:cubicBezTo>
                    <a:pt x="1796" y="1279"/>
                    <a:pt x="1796" y="1279"/>
                    <a:pt x="1796" y="1279"/>
                  </a:cubicBezTo>
                  <a:moveTo>
                    <a:pt x="1429" y="912"/>
                  </a:moveTo>
                  <a:cubicBezTo>
                    <a:pt x="1409" y="932"/>
                    <a:pt x="1409" y="932"/>
                    <a:pt x="1409" y="932"/>
                  </a:cubicBezTo>
                  <a:cubicBezTo>
                    <a:pt x="1395" y="918"/>
                    <a:pt x="1395" y="918"/>
                    <a:pt x="1395" y="918"/>
                  </a:cubicBezTo>
                  <a:cubicBezTo>
                    <a:pt x="1415" y="898"/>
                    <a:pt x="1415" y="898"/>
                    <a:pt x="1415" y="898"/>
                  </a:cubicBezTo>
                  <a:cubicBezTo>
                    <a:pt x="1429" y="912"/>
                    <a:pt x="1429" y="912"/>
                    <a:pt x="1429" y="912"/>
                  </a:cubicBezTo>
                  <a:moveTo>
                    <a:pt x="1412" y="896"/>
                  </a:moveTo>
                  <a:cubicBezTo>
                    <a:pt x="1392" y="916"/>
                    <a:pt x="1392" y="916"/>
                    <a:pt x="1392" y="916"/>
                  </a:cubicBezTo>
                  <a:cubicBezTo>
                    <a:pt x="1384" y="908"/>
                    <a:pt x="1384" y="908"/>
                    <a:pt x="1384" y="908"/>
                  </a:cubicBezTo>
                  <a:cubicBezTo>
                    <a:pt x="1384" y="907"/>
                    <a:pt x="1383" y="907"/>
                    <a:pt x="1382" y="908"/>
                  </a:cubicBezTo>
                  <a:cubicBezTo>
                    <a:pt x="1381" y="908"/>
                    <a:pt x="1381" y="909"/>
                    <a:pt x="1382" y="910"/>
                  </a:cubicBezTo>
                  <a:cubicBezTo>
                    <a:pt x="1390" y="918"/>
                    <a:pt x="1390" y="918"/>
                    <a:pt x="1390" y="918"/>
                  </a:cubicBezTo>
                  <a:cubicBezTo>
                    <a:pt x="1370" y="938"/>
                    <a:pt x="1370" y="938"/>
                    <a:pt x="1370" y="938"/>
                  </a:cubicBezTo>
                  <a:cubicBezTo>
                    <a:pt x="1350" y="918"/>
                    <a:pt x="1350" y="918"/>
                    <a:pt x="1350" y="918"/>
                  </a:cubicBezTo>
                  <a:cubicBezTo>
                    <a:pt x="1368" y="900"/>
                    <a:pt x="1368" y="900"/>
                    <a:pt x="1368" y="900"/>
                  </a:cubicBezTo>
                  <a:cubicBezTo>
                    <a:pt x="1369" y="900"/>
                    <a:pt x="1369" y="899"/>
                    <a:pt x="1368" y="898"/>
                  </a:cubicBezTo>
                  <a:cubicBezTo>
                    <a:pt x="1367" y="897"/>
                    <a:pt x="1366" y="897"/>
                    <a:pt x="1366" y="898"/>
                  </a:cubicBezTo>
                  <a:cubicBezTo>
                    <a:pt x="1348" y="916"/>
                    <a:pt x="1348" y="916"/>
                    <a:pt x="1348" y="916"/>
                  </a:cubicBezTo>
                  <a:cubicBezTo>
                    <a:pt x="1328" y="896"/>
                    <a:pt x="1328" y="896"/>
                    <a:pt x="1328" y="896"/>
                  </a:cubicBezTo>
                  <a:cubicBezTo>
                    <a:pt x="1348" y="876"/>
                    <a:pt x="1348" y="876"/>
                    <a:pt x="1348" y="876"/>
                  </a:cubicBezTo>
                  <a:cubicBezTo>
                    <a:pt x="1354" y="882"/>
                    <a:pt x="1354" y="882"/>
                    <a:pt x="1354" y="882"/>
                  </a:cubicBezTo>
                  <a:cubicBezTo>
                    <a:pt x="1354" y="882"/>
                    <a:pt x="1355" y="882"/>
                    <a:pt x="1356" y="882"/>
                  </a:cubicBezTo>
                  <a:cubicBezTo>
                    <a:pt x="1357" y="881"/>
                    <a:pt x="1357" y="880"/>
                    <a:pt x="1356" y="879"/>
                  </a:cubicBezTo>
                  <a:cubicBezTo>
                    <a:pt x="1350" y="874"/>
                    <a:pt x="1350" y="874"/>
                    <a:pt x="1350" y="874"/>
                  </a:cubicBezTo>
                  <a:cubicBezTo>
                    <a:pt x="1370" y="854"/>
                    <a:pt x="1370" y="854"/>
                    <a:pt x="1370" y="854"/>
                  </a:cubicBezTo>
                  <a:cubicBezTo>
                    <a:pt x="1391" y="875"/>
                    <a:pt x="1391" y="875"/>
                    <a:pt x="1391" y="875"/>
                  </a:cubicBezTo>
                  <a:cubicBezTo>
                    <a:pt x="1412" y="896"/>
                    <a:pt x="1412" y="896"/>
                    <a:pt x="1412" y="896"/>
                  </a:cubicBezTo>
                  <a:moveTo>
                    <a:pt x="1426" y="837"/>
                  </a:moveTo>
                  <a:cubicBezTo>
                    <a:pt x="1394" y="870"/>
                    <a:pt x="1394" y="870"/>
                    <a:pt x="1394" y="870"/>
                  </a:cubicBezTo>
                  <a:cubicBezTo>
                    <a:pt x="1392" y="871"/>
                    <a:pt x="1392" y="871"/>
                    <a:pt x="1392" y="871"/>
                  </a:cubicBezTo>
                  <a:cubicBezTo>
                    <a:pt x="1372" y="851"/>
                    <a:pt x="1372" y="851"/>
                    <a:pt x="1372" y="851"/>
                  </a:cubicBezTo>
                  <a:cubicBezTo>
                    <a:pt x="1423" y="801"/>
                    <a:pt x="1423" y="801"/>
                    <a:pt x="1423" y="801"/>
                  </a:cubicBezTo>
                  <a:cubicBezTo>
                    <a:pt x="1448" y="816"/>
                    <a:pt x="1448" y="816"/>
                    <a:pt x="1448" y="816"/>
                  </a:cubicBezTo>
                  <a:cubicBezTo>
                    <a:pt x="1426" y="837"/>
                    <a:pt x="1426" y="837"/>
                    <a:pt x="1426" y="837"/>
                  </a:cubicBezTo>
                  <a:moveTo>
                    <a:pt x="1430" y="838"/>
                  </a:moveTo>
                  <a:cubicBezTo>
                    <a:pt x="1451" y="817"/>
                    <a:pt x="1451" y="817"/>
                    <a:pt x="1451" y="817"/>
                  </a:cubicBezTo>
                  <a:cubicBezTo>
                    <a:pt x="1452" y="818"/>
                    <a:pt x="1454" y="820"/>
                    <a:pt x="1456" y="820"/>
                  </a:cubicBezTo>
                  <a:cubicBezTo>
                    <a:pt x="1442" y="845"/>
                    <a:pt x="1442" y="845"/>
                    <a:pt x="1442" y="845"/>
                  </a:cubicBezTo>
                  <a:cubicBezTo>
                    <a:pt x="1430" y="838"/>
                    <a:pt x="1430" y="838"/>
                    <a:pt x="1430" y="838"/>
                  </a:cubicBezTo>
                  <a:moveTo>
                    <a:pt x="1445" y="846"/>
                  </a:moveTo>
                  <a:cubicBezTo>
                    <a:pt x="1459" y="822"/>
                    <a:pt x="1459" y="822"/>
                    <a:pt x="1459" y="822"/>
                  </a:cubicBezTo>
                  <a:cubicBezTo>
                    <a:pt x="1462" y="824"/>
                    <a:pt x="1466" y="826"/>
                    <a:pt x="1469" y="828"/>
                  </a:cubicBezTo>
                  <a:cubicBezTo>
                    <a:pt x="1456" y="853"/>
                    <a:pt x="1456" y="853"/>
                    <a:pt x="1456" y="853"/>
                  </a:cubicBezTo>
                  <a:cubicBezTo>
                    <a:pt x="1445" y="846"/>
                    <a:pt x="1445" y="846"/>
                    <a:pt x="1445" y="846"/>
                  </a:cubicBezTo>
                  <a:moveTo>
                    <a:pt x="1458" y="854"/>
                  </a:moveTo>
                  <a:cubicBezTo>
                    <a:pt x="1472" y="830"/>
                    <a:pt x="1472" y="830"/>
                    <a:pt x="1472" y="830"/>
                  </a:cubicBezTo>
                  <a:cubicBezTo>
                    <a:pt x="1573" y="888"/>
                    <a:pt x="1672" y="948"/>
                    <a:pt x="1770" y="1010"/>
                  </a:cubicBezTo>
                  <a:cubicBezTo>
                    <a:pt x="1755" y="1033"/>
                    <a:pt x="1755" y="1033"/>
                    <a:pt x="1755" y="1033"/>
                  </a:cubicBezTo>
                  <a:cubicBezTo>
                    <a:pt x="1658" y="972"/>
                    <a:pt x="1558" y="912"/>
                    <a:pt x="1458" y="854"/>
                  </a:cubicBezTo>
                  <a:moveTo>
                    <a:pt x="1758" y="1035"/>
                  </a:moveTo>
                  <a:cubicBezTo>
                    <a:pt x="1773" y="1011"/>
                    <a:pt x="1773" y="1011"/>
                    <a:pt x="1773" y="1011"/>
                  </a:cubicBezTo>
                  <a:cubicBezTo>
                    <a:pt x="1777" y="1014"/>
                    <a:pt x="1780" y="1016"/>
                    <a:pt x="1784" y="1018"/>
                  </a:cubicBezTo>
                  <a:cubicBezTo>
                    <a:pt x="1769" y="1042"/>
                    <a:pt x="1769" y="1042"/>
                    <a:pt x="1769" y="1042"/>
                  </a:cubicBezTo>
                  <a:cubicBezTo>
                    <a:pt x="1758" y="1035"/>
                    <a:pt x="1758" y="1035"/>
                    <a:pt x="1758" y="1035"/>
                  </a:cubicBezTo>
                  <a:moveTo>
                    <a:pt x="1979" y="1179"/>
                  </a:moveTo>
                  <a:cubicBezTo>
                    <a:pt x="1982" y="1176"/>
                    <a:pt x="1982" y="1176"/>
                    <a:pt x="1982" y="1176"/>
                  </a:cubicBezTo>
                  <a:cubicBezTo>
                    <a:pt x="1983" y="1175"/>
                    <a:pt x="1983" y="1174"/>
                    <a:pt x="1982" y="1173"/>
                  </a:cubicBezTo>
                  <a:cubicBezTo>
                    <a:pt x="1981" y="1173"/>
                    <a:pt x="1980" y="1173"/>
                    <a:pt x="1980" y="1173"/>
                  </a:cubicBezTo>
                  <a:cubicBezTo>
                    <a:pt x="1976" y="1177"/>
                    <a:pt x="1976" y="1177"/>
                    <a:pt x="1976" y="1177"/>
                  </a:cubicBezTo>
                  <a:cubicBezTo>
                    <a:pt x="1908" y="1132"/>
                    <a:pt x="1840" y="1087"/>
                    <a:pt x="1772" y="1044"/>
                  </a:cubicBezTo>
                  <a:cubicBezTo>
                    <a:pt x="1787" y="1020"/>
                    <a:pt x="1787" y="1020"/>
                    <a:pt x="1787" y="1020"/>
                  </a:cubicBezTo>
                  <a:cubicBezTo>
                    <a:pt x="1891" y="1086"/>
                    <a:pt x="1994" y="1154"/>
                    <a:pt x="2096" y="1225"/>
                  </a:cubicBezTo>
                  <a:cubicBezTo>
                    <a:pt x="2080" y="1248"/>
                    <a:pt x="2080" y="1248"/>
                    <a:pt x="2080" y="1248"/>
                  </a:cubicBezTo>
                  <a:cubicBezTo>
                    <a:pt x="2046" y="1225"/>
                    <a:pt x="2013" y="1202"/>
                    <a:pt x="1979" y="1179"/>
                  </a:cubicBezTo>
                  <a:moveTo>
                    <a:pt x="2083" y="1250"/>
                  </a:moveTo>
                  <a:cubicBezTo>
                    <a:pt x="2099" y="1227"/>
                    <a:pt x="2099" y="1227"/>
                    <a:pt x="2099" y="1227"/>
                  </a:cubicBezTo>
                  <a:cubicBezTo>
                    <a:pt x="2102" y="1229"/>
                    <a:pt x="2106" y="1232"/>
                    <a:pt x="2109" y="1234"/>
                  </a:cubicBezTo>
                  <a:cubicBezTo>
                    <a:pt x="2093" y="1257"/>
                    <a:pt x="2093" y="1257"/>
                    <a:pt x="2093" y="1257"/>
                  </a:cubicBezTo>
                  <a:cubicBezTo>
                    <a:pt x="2083" y="1250"/>
                    <a:pt x="2083" y="1250"/>
                    <a:pt x="2083" y="1250"/>
                  </a:cubicBezTo>
                  <a:moveTo>
                    <a:pt x="2096" y="1259"/>
                  </a:moveTo>
                  <a:cubicBezTo>
                    <a:pt x="2112" y="1236"/>
                    <a:pt x="2112" y="1236"/>
                    <a:pt x="2112" y="1236"/>
                  </a:cubicBezTo>
                  <a:cubicBezTo>
                    <a:pt x="2214" y="1307"/>
                    <a:pt x="2314" y="1380"/>
                    <a:pt x="2413" y="1455"/>
                  </a:cubicBezTo>
                  <a:cubicBezTo>
                    <a:pt x="2396" y="1478"/>
                    <a:pt x="2396" y="1478"/>
                    <a:pt x="2396" y="1478"/>
                  </a:cubicBezTo>
                  <a:cubicBezTo>
                    <a:pt x="2297" y="1403"/>
                    <a:pt x="2197" y="1330"/>
                    <a:pt x="2096" y="1259"/>
                  </a:cubicBezTo>
                  <a:moveTo>
                    <a:pt x="2398" y="1480"/>
                  </a:moveTo>
                  <a:cubicBezTo>
                    <a:pt x="2415" y="1457"/>
                    <a:pt x="2415" y="1457"/>
                    <a:pt x="2415" y="1457"/>
                  </a:cubicBezTo>
                  <a:cubicBezTo>
                    <a:pt x="2419" y="1460"/>
                    <a:pt x="2422" y="1462"/>
                    <a:pt x="2425" y="1465"/>
                  </a:cubicBezTo>
                  <a:cubicBezTo>
                    <a:pt x="2408" y="1487"/>
                    <a:pt x="2408" y="1487"/>
                    <a:pt x="2408" y="1487"/>
                  </a:cubicBezTo>
                  <a:cubicBezTo>
                    <a:pt x="2398" y="1480"/>
                    <a:pt x="2398" y="1480"/>
                    <a:pt x="2398" y="1480"/>
                  </a:cubicBezTo>
                  <a:moveTo>
                    <a:pt x="2688" y="1710"/>
                  </a:moveTo>
                  <a:cubicBezTo>
                    <a:pt x="2597" y="1635"/>
                    <a:pt x="2505" y="1561"/>
                    <a:pt x="2411" y="1489"/>
                  </a:cubicBezTo>
                  <a:cubicBezTo>
                    <a:pt x="2428" y="1467"/>
                    <a:pt x="2428" y="1467"/>
                    <a:pt x="2428" y="1467"/>
                  </a:cubicBezTo>
                  <a:cubicBezTo>
                    <a:pt x="2456" y="1488"/>
                    <a:pt x="2484" y="1510"/>
                    <a:pt x="2511" y="1531"/>
                  </a:cubicBezTo>
                  <a:cubicBezTo>
                    <a:pt x="2509" y="1533"/>
                    <a:pt x="2509" y="1533"/>
                    <a:pt x="2509" y="1533"/>
                  </a:cubicBezTo>
                  <a:cubicBezTo>
                    <a:pt x="2509" y="1534"/>
                    <a:pt x="2509" y="1535"/>
                    <a:pt x="2509" y="1536"/>
                  </a:cubicBezTo>
                  <a:cubicBezTo>
                    <a:pt x="2510" y="1536"/>
                    <a:pt x="2511" y="1536"/>
                    <a:pt x="2512" y="1536"/>
                  </a:cubicBezTo>
                  <a:cubicBezTo>
                    <a:pt x="2514" y="1534"/>
                    <a:pt x="2514" y="1534"/>
                    <a:pt x="2514" y="1534"/>
                  </a:cubicBezTo>
                  <a:cubicBezTo>
                    <a:pt x="2579" y="1585"/>
                    <a:pt x="2644" y="1637"/>
                    <a:pt x="2708" y="1690"/>
                  </a:cubicBezTo>
                  <a:cubicBezTo>
                    <a:pt x="2688" y="1710"/>
                    <a:pt x="2688" y="1710"/>
                    <a:pt x="2688" y="1710"/>
                  </a:cubicBezTo>
                  <a:moveTo>
                    <a:pt x="2690" y="1712"/>
                  </a:moveTo>
                  <a:cubicBezTo>
                    <a:pt x="2710" y="1692"/>
                    <a:pt x="2710" y="1692"/>
                    <a:pt x="2710" y="1692"/>
                  </a:cubicBezTo>
                  <a:cubicBezTo>
                    <a:pt x="2714" y="1695"/>
                    <a:pt x="2717" y="1698"/>
                    <a:pt x="2720" y="1700"/>
                  </a:cubicBezTo>
                  <a:cubicBezTo>
                    <a:pt x="2702" y="1722"/>
                    <a:pt x="2702" y="1722"/>
                    <a:pt x="2702" y="1722"/>
                  </a:cubicBezTo>
                  <a:cubicBezTo>
                    <a:pt x="2698" y="1719"/>
                    <a:pt x="2694" y="1715"/>
                    <a:pt x="2690" y="1712"/>
                  </a:cubicBezTo>
                  <a:moveTo>
                    <a:pt x="2712" y="1730"/>
                  </a:moveTo>
                  <a:cubicBezTo>
                    <a:pt x="2705" y="1724"/>
                    <a:pt x="2705" y="1724"/>
                    <a:pt x="2705" y="1724"/>
                  </a:cubicBezTo>
                  <a:cubicBezTo>
                    <a:pt x="2723" y="1702"/>
                    <a:pt x="2723" y="1702"/>
                    <a:pt x="2723" y="1702"/>
                  </a:cubicBezTo>
                  <a:cubicBezTo>
                    <a:pt x="2726" y="1705"/>
                    <a:pt x="2728" y="1707"/>
                    <a:pt x="2731" y="1709"/>
                  </a:cubicBezTo>
                  <a:cubicBezTo>
                    <a:pt x="2712" y="1730"/>
                    <a:pt x="2712" y="1730"/>
                    <a:pt x="2712" y="1730"/>
                  </a:cubicBezTo>
                  <a:moveTo>
                    <a:pt x="2741" y="1750"/>
                  </a:moveTo>
                  <a:cubicBezTo>
                    <a:pt x="2745" y="1746"/>
                    <a:pt x="2745" y="1746"/>
                    <a:pt x="2745" y="1746"/>
                  </a:cubicBezTo>
                  <a:cubicBezTo>
                    <a:pt x="2745" y="1754"/>
                    <a:pt x="2745" y="1754"/>
                    <a:pt x="2745" y="1754"/>
                  </a:cubicBezTo>
                  <a:cubicBezTo>
                    <a:pt x="2744" y="1753"/>
                    <a:pt x="2742" y="1751"/>
                    <a:pt x="2741" y="1750"/>
                  </a:cubicBezTo>
                  <a:moveTo>
                    <a:pt x="2753" y="1760"/>
                  </a:moveTo>
                  <a:cubicBezTo>
                    <a:pt x="2751" y="1759"/>
                    <a:pt x="2750" y="1758"/>
                    <a:pt x="2748" y="1756"/>
                  </a:cubicBezTo>
                  <a:cubicBezTo>
                    <a:pt x="2748" y="1742"/>
                    <a:pt x="2748" y="1742"/>
                    <a:pt x="2748" y="1742"/>
                  </a:cubicBezTo>
                  <a:cubicBezTo>
                    <a:pt x="2753" y="1737"/>
                    <a:pt x="2753" y="1737"/>
                    <a:pt x="2753" y="1737"/>
                  </a:cubicBezTo>
                  <a:cubicBezTo>
                    <a:pt x="2753" y="1760"/>
                    <a:pt x="2753" y="1760"/>
                    <a:pt x="2753" y="1760"/>
                  </a:cubicBezTo>
                  <a:moveTo>
                    <a:pt x="2753" y="1732"/>
                  </a:moveTo>
                  <a:cubicBezTo>
                    <a:pt x="2745" y="1740"/>
                    <a:pt x="2745" y="1740"/>
                    <a:pt x="2745" y="1740"/>
                  </a:cubicBezTo>
                  <a:cubicBezTo>
                    <a:pt x="2738" y="1749"/>
                    <a:pt x="2738" y="1749"/>
                    <a:pt x="2738" y="1749"/>
                  </a:cubicBezTo>
                  <a:cubicBezTo>
                    <a:pt x="2737" y="1750"/>
                    <a:pt x="2737" y="1750"/>
                    <a:pt x="2737" y="1750"/>
                  </a:cubicBezTo>
                  <a:cubicBezTo>
                    <a:pt x="2736" y="1751"/>
                    <a:pt x="2736" y="1751"/>
                    <a:pt x="2736" y="1751"/>
                  </a:cubicBezTo>
                  <a:cubicBezTo>
                    <a:pt x="2715" y="1732"/>
                    <a:pt x="2715" y="1732"/>
                    <a:pt x="2715" y="1732"/>
                  </a:cubicBezTo>
                  <a:cubicBezTo>
                    <a:pt x="2734" y="1711"/>
                    <a:pt x="2734" y="1711"/>
                    <a:pt x="2734" y="1711"/>
                  </a:cubicBezTo>
                  <a:cubicBezTo>
                    <a:pt x="2734" y="1712"/>
                    <a:pt x="2734" y="1712"/>
                    <a:pt x="2734" y="1712"/>
                  </a:cubicBezTo>
                  <a:cubicBezTo>
                    <a:pt x="2734" y="1712"/>
                    <a:pt x="2735" y="1712"/>
                    <a:pt x="2736" y="1711"/>
                  </a:cubicBezTo>
                  <a:cubicBezTo>
                    <a:pt x="2736" y="1711"/>
                    <a:pt x="2736" y="1711"/>
                    <a:pt x="2736" y="1711"/>
                  </a:cubicBezTo>
                  <a:cubicBezTo>
                    <a:pt x="2737" y="1711"/>
                    <a:pt x="2737" y="1710"/>
                    <a:pt x="2736" y="1709"/>
                  </a:cubicBezTo>
                  <a:cubicBezTo>
                    <a:pt x="2775" y="1664"/>
                    <a:pt x="2775" y="1664"/>
                    <a:pt x="2775" y="1664"/>
                  </a:cubicBezTo>
                  <a:cubicBezTo>
                    <a:pt x="2796" y="1683"/>
                    <a:pt x="2796" y="1683"/>
                    <a:pt x="2796" y="1683"/>
                  </a:cubicBezTo>
                  <a:cubicBezTo>
                    <a:pt x="2796" y="1683"/>
                    <a:pt x="2796" y="1683"/>
                    <a:pt x="2796" y="1683"/>
                  </a:cubicBezTo>
                  <a:cubicBezTo>
                    <a:pt x="2796" y="1683"/>
                    <a:pt x="2796" y="1683"/>
                    <a:pt x="2796" y="1683"/>
                  </a:cubicBezTo>
                  <a:cubicBezTo>
                    <a:pt x="2796" y="1684"/>
                    <a:pt x="2796" y="1684"/>
                    <a:pt x="2796" y="1684"/>
                  </a:cubicBezTo>
                  <a:cubicBezTo>
                    <a:pt x="2793" y="1687"/>
                    <a:pt x="2793" y="1687"/>
                    <a:pt x="2793" y="1687"/>
                  </a:cubicBezTo>
                  <a:cubicBezTo>
                    <a:pt x="2793" y="1687"/>
                    <a:pt x="2793" y="1687"/>
                    <a:pt x="2793" y="1687"/>
                  </a:cubicBezTo>
                  <a:cubicBezTo>
                    <a:pt x="2785" y="1696"/>
                    <a:pt x="2785" y="1696"/>
                    <a:pt x="2785" y="1696"/>
                  </a:cubicBezTo>
                  <a:cubicBezTo>
                    <a:pt x="2779" y="1702"/>
                    <a:pt x="2779" y="1702"/>
                    <a:pt x="2779" y="1702"/>
                  </a:cubicBezTo>
                  <a:cubicBezTo>
                    <a:pt x="2777" y="1705"/>
                    <a:pt x="2777" y="1705"/>
                    <a:pt x="2777" y="1705"/>
                  </a:cubicBezTo>
                  <a:cubicBezTo>
                    <a:pt x="2777" y="1705"/>
                    <a:pt x="2777" y="1705"/>
                    <a:pt x="2777" y="1705"/>
                  </a:cubicBezTo>
                  <a:cubicBezTo>
                    <a:pt x="2777" y="1705"/>
                    <a:pt x="2777" y="1705"/>
                    <a:pt x="2777" y="1705"/>
                  </a:cubicBezTo>
                  <a:cubicBezTo>
                    <a:pt x="2756" y="1728"/>
                    <a:pt x="2756" y="1728"/>
                    <a:pt x="2756" y="1728"/>
                  </a:cubicBezTo>
                  <a:cubicBezTo>
                    <a:pt x="2754" y="1731"/>
                    <a:pt x="2754" y="1731"/>
                    <a:pt x="2754" y="1731"/>
                  </a:cubicBezTo>
                  <a:cubicBezTo>
                    <a:pt x="2753" y="1732"/>
                    <a:pt x="2753" y="1732"/>
                    <a:pt x="2753" y="1732"/>
                  </a:cubicBezTo>
                  <a:moveTo>
                    <a:pt x="2792" y="1693"/>
                  </a:moveTo>
                  <a:cubicBezTo>
                    <a:pt x="2792" y="1711"/>
                    <a:pt x="2792" y="1711"/>
                    <a:pt x="2792" y="1711"/>
                  </a:cubicBezTo>
                  <a:cubicBezTo>
                    <a:pt x="2791" y="1710"/>
                    <a:pt x="2789" y="1709"/>
                    <a:pt x="2788" y="1707"/>
                  </a:cubicBezTo>
                  <a:cubicBezTo>
                    <a:pt x="2788" y="1698"/>
                    <a:pt x="2788" y="1698"/>
                    <a:pt x="2788" y="1698"/>
                  </a:cubicBezTo>
                  <a:cubicBezTo>
                    <a:pt x="2792" y="1693"/>
                    <a:pt x="2792" y="1693"/>
                    <a:pt x="2792" y="1693"/>
                  </a:cubicBezTo>
                  <a:moveTo>
                    <a:pt x="2784" y="1702"/>
                  </a:moveTo>
                  <a:cubicBezTo>
                    <a:pt x="2784" y="1704"/>
                    <a:pt x="2784" y="1704"/>
                    <a:pt x="2784" y="1704"/>
                  </a:cubicBezTo>
                  <a:cubicBezTo>
                    <a:pt x="2784" y="1704"/>
                    <a:pt x="2783" y="1704"/>
                    <a:pt x="2783" y="1703"/>
                  </a:cubicBezTo>
                  <a:cubicBezTo>
                    <a:pt x="2784" y="1702"/>
                    <a:pt x="2784" y="1702"/>
                    <a:pt x="2784" y="1702"/>
                  </a:cubicBezTo>
                  <a:moveTo>
                    <a:pt x="2761" y="1767"/>
                  </a:moveTo>
                  <a:cubicBezTo>
                    <a:pt x="2759" y="1766"/>
                    <a:pt x="2758" y="1764"/>
                    <a:pt x="2756" y="1763"/>
                  </a:cubicBezTo>
                  <a:cubicBezTo>
                    <a:pt x="2756" y="1735"/>
                    <a:pt x="2756" y="1735"/>
                    <a:pt x="2756" y="1735"/>
                  </a:cubicBezTo>
                  <a:cubicBezTo>
                    <a:pt x="2758" y="1736"/>
                    <a:pt x="2759" y="1737"/>
                    <a:pt x="2761" y="1738"/>
                  </a:cubicBezTo>
                  <a:cubicBezTo>
                    <a:pt x="2761" y="1767"/>
                    <a:pt x="2761" y="1767"/>
                    <a:pt x="2761" y="1767"/>
                  </a:cubicBezTo>
                  <a:moveTo>
                    <a:pt x="2769" y="1774"/>
                  </a:moveTo>
                  <a:cubicBezTo>
                    <a:pt x="2767" y="1772"/>
                    <a:pt x="2766" y="1771"/>
                    <a:pt x="2764" y="1770"/>
                  </a:cubicBezTo>
                  <a:cubicBezTo>
                    <a:pt x="2764" y="1741"/>
                    <a:pt x="2764" y="1741"/>
                    <a:pt x="2764" y="1741"/>
                  </a:cubicBezTo>
                  <a:cubicBezTo>
                    <a:pt x="2766" y="1743"/>
                    <a:pt x="2767" y="1744"/>
                    <a:pt x="2769" y="1745"/>
                  </a:cubicBezTo>
                  <a:cubicBezTo>
                    <a:pt x="2769" y="1774"/>
                    <a:pt x="2769" y="1774"/>
                    <a:pt x="2769" y="1774"/>
                  </a:cubicBezTo>
                  <a:moveTo>
                    <a:pt x="2776" y="1780"/>
                  </a:moveTo>
                  <a:cubicBezTo>
                    <a:pt x="2775" y="1779"/>
                    <a:pt x="2773" y="1778"/>
                    <a:pt x="2772" y="1777"/>
                  </a:cubicBezTo>
                  <a:cubicBezTo>
                    <a:pt x="2772" y="1748"/>
                    <a:pt x="2772" y="1748"/>
                    <a:pt x="2772" y="1748"/>
                  </a:cubicBezTo>
                  <a:cubicBezTo>
                    <a:pt x="2773" y="1749"/>
                    <a:pt x="2775" y="1750"/>
                    <a:pt x="2776" y="1752"/>
                  </a:cubicBezTo>
                  <a:cubicBezTo>
                    <a:pt x="2776" y="1780"/>
                    <a:pt x="2776" y="1780"/>
                    <a:pt x="2776" y="1780"/>
                  </a:cubicBezTo>
                  <a:moveTo>
                    <a:pt x="2784" y="1787"/>
                  </a:moveTo>
                  <a:cubicBezTo>
                    <a:pt x="2783" y="1786"/>
                    <a:pt x="2781" y="1785"/>
                    <a:pt x="2780" y="1783"/>
                  </a:cubicBezTo>
                  <a:cubicBezTo>
                    <a:pt x="2780" y="1755"/>
                    <a:pt x="2780" y="1755"/>
                    <a:pt x="2780" y="1755"/>
                  </a:cubicBezTo>
                  <a:cubicBezTo>
                    <a:pt x="2781" y="1756"/>
                    <a:pt x="2783" y="1757"/>
                    <a:pt x="2784" y="1759"/>
                  </a:cubicBezTo>
                  <a:cubicBezTo>
                    <a:pt x="2784" y="1787"/>
                    <a:pt x="2784" y="1787"/>
                    <a:pt x="2784" y="1787"/>
                  </a:cubicBezTo>
                  <a:moveTo>
                    <a:pt x="2792" y="1794"/>
                  </a:moveTo>
                  <a:cubicBezTo>
                    <a:pt x="2791" y="1793"/>
                    <a:pt x="2789" y="1791"/>
                    <a:pt x="2788" y="1790"/>
                  </a:cubicBezTo>
                  <a:cubicBezTo>
                    <a:pt x="2788" y="1761"/>
                    <a:pt x="2788" y="1761"/>
                    <a:pt x="2788" y="1761"/>
                  </a:cubicBezTo>
                  <a:cubicBezTo>
                    <a:pt x="2789" y="1763"/>
                    <a:pt x="2791" y="1764"/>
                    <a:pt x="2792" y="1765"/>
                  </a:cubicBezTo>
                  <a:cubicBezTo>
                    <a:pt x="2792" y="1794"/>
                    <a:pt x="2792" y="1794"/>
                    <a:pt x="2792" y="1794"/>
                  </a:cubicBezTo>
                  <a:moveTo>
                    <a:pt x="2760" y="1729"/>
                  </a:moveTo>
                  <a:cubicBezTo>
                    <a:pt x="2779" y="1708"/>
                    <a:pt x="2779" y="1708"/>
                    <a:pt x="2779" y="1708"/>
                  </a:cubicBezTo>
                  <a:cubicBezTo>
                    <a:pt x="2823" y="1745"/>
                    <a:pt x="2867" y="1784"/>
                    <a:pt x="2911" y="1822"/>
                  </a:cubicBezTo>
                  <a:cubicBezTo>
                    <a:pt x="2892" y="1843"/>
                    <a:pt x="2892" y="1843"/>
                    <a:pt x="2892" y="1843"/>
                  </a:cubicBezTo>
                  <a:cubicBezTo>
                    <a:pt x="2849" y="1805"/>
                    <a:pt x="2804" y="1766"/>
                    <a:pt x="2760" y="1729"/>
                  </a:cubicBezTo>
                  <a:moveTo>
                    <a:pt x="2886" y="1847"/>
                  </a:moveTo>
                  <a:cubicBezTo>
                    <a:pt x="2886" y="1849"/>
                    <a:pt x="2886" y="1849"/>
                    <a:pt x="2886" y="1849"/>
                  </a:cubicBezTo>
                  <a:cubicBezTo>
                    <a:pt x="2882" y="1854"/>
                    <a:pt x="2882" y="1854"/>
                    <a:pt x="2882" y="1854"/>
                  </a:cubicBezTo>
                  <a:cubicBezTo>
                    <a:pt x="2882" y="1843"/>
                    <a:pt x="2882" y="1843"/>
                    <a:pt x="2882" y="1843"/>
                  </a:cubicBezTo>
                  <a:cubicBezTo>
                    <a:pt x="2883" y="1844"/>
                    <a:pt x="2885" y="1845"/>
                    <a:pt x="2886" y="1847"/>
                  </a:cubicBezTo>
                  <a:moveTo>
                    <a:pt x="2879" y="1858"/>
                  </a:moveTo>
                  <a:cubicBezTo>
                    <a:pt x="2874" y="1863"/>
                    <a:pt x="2874" y="1863"/>
                    <a:pt x="2874" y="1863"/>
                  </a:cubicBezTo>
                  <a:cubicBezTo>
                    <a:pt x="2874" y="1836"/>
                    <a:pt x="2874" y="1836"/>
                    <a:pt x="2874" y="1836"/>
                  </a:cubicBezTo>
                  <a:cubicBezTo>
                    <a:pt x="2876" y="1837"/>
                    <a:pt x="2877" y="1839"/>
                    <a:pt x="2879" y="1840"/>
                  </a:cubicBezTo>
                  <a:cubicBezTo>
                    <a:pt x="2879" y="1858"/>
                    <a:pt x="2879" y="1858"/>
                    <a:pt x="2879" y="1858"/>
                  </a:cubicBezTo>
                  <a:moveTo>
                    <a:pt x="2800" y="1800"/>
                  </a:moveTo>
                  <a:cubicBezTo>
                    <a:pt x="2799" y="1799"/>
                    <a:pt x="2797" y="1798"/>
                    <a:pt x="2795" y="1797"/>
                  </a:cubicBezTo>
                  <a:cubicBezTo>
                    <a:pt x="2796" y="1768"/>
                    <a:pt x="2796" y="1768"/>
                    <a:pt x="2796" y="1768"/>
                  </a:cubicBezTo>
                  <a:cubicBezTo>
                    <a:pt x="2797" y="1769"/>
                    <a:pt x="2799" y="1771"/>
                    <a:pt x="2800" y="1772"/>
                  </a:cubicBezTo>
                  <a:cubicBezTo>
                    <a:pt x="2800" y="1800"/>
                    <a:pt x="2800" y="1800"/>
                    <a:pt x="2800" y="1800"/>
                  </a:cubicBezTo>
                  <a:moveTo>
                    <a:pt x="2803" y="1803"/>
                  </a:moveTo>
                  <a:cubicBezTo>
                    <a:pt x="2803" y="1775"/>
                    <a:pt x="2803" y="1775"/>
                    <a:pt x="2803" y="1775"/>
                  </a:cubicBezTo>
                  <a:cubicBezTo>
                    <a:pt x="2805" y="1776"/>
                    <a:pt x="2806" y="1777"/>
                    <a:pt x="2808" y="1779"/>
                  </a:cubicBezTo>
                  <a:cubicBezTo>
                    <a:pt x="2808" y="1807"/>
                    <a:pt x="2808" y="1807"/>
                    <a:pt x="2808" y="1807"/>
                  </a:cubicBezTo>
                  <a:cubicBezTo>
                    <a:pt x="2806" y="1806"/>
                    <a:pt x="2805" y="1805"/>
                    <a:pt x="2803" y="1803"/>
                  </a:cubicBezTo>
                  <a:moveTo>
                    <a:pt x="2816" y="1814"/>
                  </a:moveTo>
                  <a:cubicBezTo>
                    <a:pt x="2814" y="1813"/>
                    <a:pt x="2813" y="1811"/>
                    <a:pt x="2811" y="1810"/>
                  </a:cubicBezTo>
                  <a:cubicBezTo>
                    <a:pt x="2811" y="1781"/>
                    <a:pt x="2811" y="1781"/>
                    <a:pt x="2811" y="1781"/>
                  </a:cubicBezTo>
                  <a:cubicBezTo>
                    <a:pt x="2813" y="1783"/>
                    <a:pt x="2814" y="1784"/>
                    <a:pt x="2816" y="1785"/>
                  </a:cubicBezTo>
                  <a:cubicBezTo>
                    <a:pt x="2816" y="1814"/>
                    <a:pt x="2816" y="1814"/>
                    <a:pt x="2816" y="1814"/>
                  </a:cubicBezTo>
                  <a:moveTo>
                    <a:pt x="2824" y="1821"/>
                  </a:moveTo>
                  <a:cubicBezTo>
                    <a:pt x="2822" y="1820"/>
                    <a:pt x="2821" y="1818"/>
                    <a:pt x="2819" y="1817"/>
                  </a:cubicBezTo>
                  <a:cubicBezTo>
                    <a:pt x="2819" y="1788"/>
                    <a:pt x="2819" y="1788"/>
                    <a:pt x="2819" y="1788"/>
                  </a:cubicBezTo>
                  <a:cubicBezTo>
                    <a:pt x="2821" y="1789"/>
                    <a:pt x="2822" y="1791"/>
                    <a:pt x="2824" y="1792"/>
                  </a:cubicBezTo>
                  <a:cubicBezTo>
                    <a:pt x="2824" y="1821"/>
                    <a:pt x="2824" y="1821"/>
                    <a:pt x="2824" y="1821"/>
                  </a:cubicBezTo>
                  <a:moveTo>
                    <a:pt x="2831" y="1828"/>
                  </a:moveTo>
                  <a:cubicBezTo>
                    <a:pt x="2830" y="1826"/>
                    <a:pt x="2828" y="1825"/>
                    <a:pt x="2827" y="1824"/>
                  </a:cubicBezTo>
                  <a:cubicBezTo>
                    <a:pt x="2827" y="1795"/>
                    <a:pt x="2827" y="1795"/>
                    <a:pt x="2827" y="1795"/>
                  </a:cubicBezTo>
                  <a:cubicBezTo>
                    <a:pt x="2828" y="1796"/>
                    <a:pt x="2830" y="1798"/>
                    <a:pt x="2831" y="1799"/>
                  </a:cubicBezTo>
                  <a:cubicBezTo>
                    <a:pt x="2831" y="1828"/>
                    <a:pt x="2831" y="1828"/>
                    <a:pt x="2831" y="1828"/>
                  </a:cubicBezTo>
                  <a:moveTo>
                    <a:pt x="2839" y="1835"/>
                  </a:moveTo>
                  <a:cubicBezTo>
                    <a:pt x="2838" y="1833"/>
                    <a:pt x="2836" y="1832"/>
                    <a:pt x="2835" y="1831"/>
                  </a:cubicBezTo>
                  <a:cubicBezTo>
                    <a:pt x="2835" y="1802"/>
                    <a:pt x="2835" y="1802"/>
                    <a:pt x="2835" y="1802"/>
                  </a:cubicBezTo>
                  <a:cubicBezTo>
                    <a:pt x="2836" y="1803"/>
                    <a:pt x="2838" y="1804"/>
                    <a:pt x="2839" y="1806"/>
                  </a:cubicBezTo>
                  <a:cubicBezTo>
                    <a:pt x="2839" y="1835"/>
                    <a:pt x="2839" y="1835"/>
                    <a:pt x="2839" y="1835"/>
                  </a:cubicBezTo>
                  <a:moveTo>
                    <a:pt x="2847" y="1841"/>
                  </a:moveTo>
                  <a:cubicBezTo>
                    <a:pt x="2846" y="1840"/>
                    <a:pt x="2844" y="1839"/>
                    <a:pt x="2843" y="1837"/>
                  </a:cubicBezTo>
                  <a:cubicBezTo>
                    <a:pt x="2843" y="1809"/>
                    <a:pt x="2843" y="1809"/>
                    <a:pt x="2843" y="1809"/>
                  </a:cubicBezTo>
                  <a:cubicBezTo>
                    <a:pt x="2844" y="1810"/>
                    <a:pt x="2846" y="1811"/>
                    <a:pt x="2847" y="1812"/>
                  </a:cubicBezTo>
                  <a:cubicBezTo>
                    <a:pt x="2847" y="1841"/>
                    <a:pt x="2847" y="1841"/>
                    <a:pt x="2847" y="1841"/>
                  </a:cubicBezTo>
                  <a:moveTo>
                    <a:pt x="2855" y="1848"/>
                  </a:moveTo>
                  <a:cubicBezTo>
                    <a:pt x="2854" y="1847"/>
                    <a:pt x="2852" y="1846"/>
                    <a:pt x="2851" y="1844"/>
                  </a:cubicBezTo>
                  <a:cubicBezTo>
                    <a:pt x="2851" y="1815"/>
                    <a:pt x="2851" y="1815"/>
                    <a:pt x="2851" y="1815"/>
                  </a:cubicBezTo>
                  <a:cubicBezTo>
                    <a:pt x="2852" y="1817"/>
                    <a:pt x="2853" y="1818"/>
                    <a:pt x="2855" y="1819"/>
                  </a:cubicBezTo>
                  <a:cubicBezTo>
                    <a:pt x="2855" y="1848"/>
                    <a:pt x="2855" y="1848"/>
                    <a:pt x="2855" y="1848"/>
                  </a:cubicBezTo>
                  <a:moveTo>
                    <a:pt x="2863" y="1855"/>
                  </a:moveTo>
                  <a:cubicBezTo>
                    <a:pt x="2861" y="1854"/>
                    <a:pt x="2860" y="1852"/>
                    <a:pt x="2858" y="1851"/>
                  </a:cubicBezTo>
                  <a:cubicBezTo>
                    <a:pt x="2858" y="1822"/>
                    <a:pt x="2858" y="1822"/>
                    <a:pt x="2858" y="1822"/>
                  </a:cubicBezTo>
                  <a:cubicBezTo>
                    <a:pt x="2860" y="1824"/>
                    <a:pt x="2861" y="1825"/>
                    <a:pt x="2863" y="1826"/>
                  </a:cubicBezTo>
                  <a:cubicBezTo>
                    <a:pt x="2863" y="1855"/>
                    <a:pt x="2863" y="1855"/>
                    <a:pt x="2863" y="1855"/>
                  </a:cubicBezTo>
                  <a:moveTo>
                    <a:pt x="2871" y="1862"/>
                  </a:moveTo>
                  <a:cubicBezTo>
                    <a:pt x="2869" y="1861"/>
                    <a:pt x="2868" y="1859"/>
                    <a:pt x="2866" y="1858"/>
                  </a:cubicBezTo>
                  <a:cubicBezTo>
                    <a:pt x="2866" y="1829"/>
                    <a:pt x="2866" y="1829"/>
                    <a:pt x="2866" y="1829"/>
                  </a:cubicBezTo>
                  <a:cubicBezTo>
                    <a:pt x="2868" y="1830"/>
                    <a:pt x="2869" y="1832"/>
                    <a:pt x="2871" y="1833"/>
                  </a:cubicBezTo>
                  <a:cubicBezTo>
                    <a:pt x="2871" y="1862"/>
                    <a:pt x="2871" y="1862"/>
                    <a:pt x="2871" y="1862"/>
                  </a:cubicBezTo>
                  <a:moveTo>
                    <a:pt x="2895" y="1887"/>
                  </a:moveTo>
                  <a:cubicBezTo>
                    <a:pt x="2874" y="1869"/>
                    <a:pt x="2874" y="1869"/>
                    <a:pt x="2874" y="1869"/>
                  </a:cubicBezTo>
                  <a:cubicBezTo>
                    <a:pt x="2875" y="1868"/>
                    <a:pt x="2875" y="1868"/>
                    <a:pt x="2875" y="1868"/>
                  </a:cubicBezTo>
                  <a:cubicBezTo>
                    <a:pt x="2875" y="1868"/>
                    <a:pt x="2875" y="1868"/>
                    <a:pt x="2875" y="1868"/>
                  </a:cubicBezTo>
                  <a:cubicBezTo>
                    <a:pt x="2875" y="1868"/>
                    <a:pt x="2875" y="1868"/>
                    <a:pt x="2875" y="1868"/>
                  </a:cubicBezTo>
                  <a:cubicBezTo>
                    <a:pt x="2875" y="1867"/>
                    <a:pt x="2875" y="1867"/>
                    <a:pt x="2875" y="1867"/>
                  </a:cubicBezTo>
                  <a:cubicBezTo>
                    <a:pt x="2891" y="1849"/>
                    <a:pt x="2891" y="1849"/>
                    <a:pt x="2891" y="1849"/>
                  </a:cubicBezTo>
                  <a:cubicBezTo>
                    <a:pt x="2891" y="1849"/>
                    <a:pt x="2891" y="1849"/>
                    <a:pt x="2891" y="1849"/>
                  </a:cubicBezTo>
                  <a:cubicBezTo>
                    <a:pt x="2916" y="1820"/>
                    <a:pt x="2916" y="1820"/>
                    <a:pt x="2916" y="1820"/>
                  </a:cubicBezTo>
                  <a:cubicBezTo>
                    <a:pt x="2921" y="1815"/>
                    <a:pt x="2921" y="1815"/>
                    <a:pt x="2921" y="1815"/>
                  </a:cubicBezTo>
                  <a:cubicBezTo>
                    <a:pt x="2929" y="1806"/>
                    <a:pt x="2929" y="1806"/>
                    <a:pt x="2929" y="1806"/>
                  </a:cubicBezTo>
                  <a:cubicBezTo>
                    <a:pt x="2934" y="1801"/>
                    <a:pt x="2934" y="1801"/>
                    <a:pt x="2934" y="1801"/>
                  </a:cubicBezTo>
                  <a:cubicBezTo>
                    <a:pt x="2941" y="1807"/>
                    <a:pt x="2948" y="1813"/>
                    <a:pt x="2955" y="1819"/>
                  </a:cubicBezTo>
                  <a:cubicBezTo>
                    <a:pt x="2895" y="1887"/>
                    <a:pt x="2895" y="1887"/>
                    <a:pt x="2895" y="1887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140" name="Freeform 84"/>
            <p:cNvSpPr>
              <a:spLocks/>
            </p:cNvSpPr>
            <p:nvPr/>
          </p:nvSpPr>
          <p:spPr bwMode="auto">
            <a:xfrm>
              <a:off x="3983" y="8461417"/>
              <a:ext cx="33045" cy="36143"/>
            </a:xfrm>
            <a:custGeom>
              <a:avLst/>
              <a:gdLst>
                <a:gd name="T0" fmla="*/ 20 w 21"/>
                <a:gd name="T1" fmla="*/ 22 h 23"/>
                <a:gd name="T2" fmla="*/ 20 w 21"/>
                <a:gd name="T3" fmla="*/ 20 h 23"/>
                <a:gd name="T4" fmla="*/ 0 w 21"/>
                <a:gd name="T5" fmla="*/ 0 h 23"/>
                <a:gd name="T6" fmla="*/ 0 w 21"/>
                <a:gd name="T7" fmla="*/ 4 h 23"/>
                <a:gd name="T8" fmla="*/ 18 w 21"/>
                <a:gd name="T9" fmla="*/ 22 h 23"/>
                <a:gd name="T10" fmla="*/ 20 w 21"/>
                <a:gd name="T11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" h="23">
                  <a:moveTo>
                    <a:pt x="20" y="22"/>
                  </a:moveTo>
                  <a:cubicBezTo>
                    <a:pt x="21" y="22"/>
                    <a:pt x="21" y="20"/>
                    <a:pt x="20" y="2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8" y="22"/>
                    <a:pt x="18" y="22"/>
                    <a:pt x="18" y="22"/>
                  </a:cubicBezTo>
                  <a:cubicBezTo>
                    <a:pt x="19" y="23"/>
                    <a:pt x="20" y="23"/>
                    <a:pt x="20" y="2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141" name="Freeform 85"/>
            <p:cNvSpPr>
              <a:spLocks/>
            </p:cNvSpPr>
            <p:nvPr/>
          </p:nvSpPr>
          <p:spPr bwMode="auto">
            <a:xfrm>
              <a:off x="3983" y="10347043"/>
              <a:ext cx="11359" cy="14457"/>
            </a:xfrm>
            <a:custGeom>
              <a:avLst/>
              <a:gdLst>
                <a:gd name="T0" fmla="*/ 0 w 7"/>
                <a:gd name="T1" fmla="*/ 4 h 9"/>
                <a:gd name="T2" fmla="*/ 0 w 7"/>
                <a:gd name="T3" fmla="*/ 9 h 9"/>
                <a:gd name="T4" fmla="*/ 6 w 7"/>
                <a:gd name="T5" fmla="*/ 3 h 9"/>
                <a:gd name="T6" fmla="*/ 6 w 7"/>
                <a:gd name="T7" fmla="*/ 0 h 9"/>
                <a:gd name="T8" fmla="*/ 4 w 7"/>
                <a:gd name="T9" fmla="*/ 0 h 9"/>
                <a:gd name="T10" fmla="*/ 0 w 7"/>
                <a:gd name="T11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9">
                  <a:moveTo>
                    <a:pt x="0" y="4"/>
                  </a:moveTo>
                  <a:cubicBezTo>
                    <a:pt x="0" y="9"/>
                    <a:pt x="0" y="9"/>
                    <a:pt x="0" y="9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7" y="2"/>
                    <a:pt x="7" y="1"/>
                    <a:pt x="6" y="0"/>
                  </a:cubicBezTo>
                  <a:cubicBezTo>
                    <a:pt x="6" y="0"/>
                    <a:pt x="5" y="0"/>
                    <a:pt x="4" y="0"/>
                  </a:cubicBezTo>
                  <a:lnTo>
                    <a:pt x="0" y="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142" name="Freeform 86"/>
            <p:cNvSpPr>
              <a:spLocks noEditPoints="1"/>
            </p:cNvSpPr>
            <p:nvPr/>
          </p:nvSpPr>
          <p:spPr bwMode="auto">
            <a:xfrm>
              <a:off x="3983" y="10453407"/>
              <a:ext cx="116690" cy="119788"/>
            </a:xfrm>
            <a:custGeom>
              <a:avLst/>
              <a:gdLst>
                <a:gd name="T0" fmla="*/ 74 w 75"/>
                <a:gd name="T1" fmla="*/ 3 h 77"/>
                <a:gd name="T2" fmla="*/ 74 w 75"/>
                <a:gd name="T3" fmla="*/ 0 h 77"/>
                <a:gd name="T4" fmla="*/ 72 w 75"/>
                <a:gd name="T5" fmla="*/ 0 h 77"/>
                <a:gd name="T6" fmla="*/ 58 w 75"/>
                <a:gd name="T7" fmla="*/ 14 h 77"/>
                <a:gd name="T8" fmla="*/ 51 w 75"/>
                <a:gd name="T9" fmla="*/ 21 h 77"/>
                <a:gd name="T10" fmla="*/ 43 w 75"/>
                <a:gd name="T11" fmla="*/ 14 h 77"/>
                <a:gd name="T12" fmla="*/ 41 w 75"/>
                <a:gd name="T13" fmla="*/ 14 h 77"/>
                <a:gd name="T14" fmla="*/ 41 w 75"/>
                <a:gd name="T15" fmla="*/ 16 h 77"/>
                <a:gd name="T16" fmla="*/ 46 w 75"/>
                <a:gd name="T17" fmla="*/ 22 h 77"/>
                <a:gd name="T18" fmla="*/ 45 w 75"/>
                <a:gd name="T19" fmla="*/ 22 h 77"/>
                <a:gd name="T20" fmla="*/ 43 w 75"/>
                <a:gd name="T21" fmla="*/ 24 h 77"/>
                <a:gd name="T22" fmla="*/ 45 w 75"/>
                <a:gd name="T23" fmla="*/ 25 h 77"/>
                <a:gd name="T24" fmla="*/ 46 w 75"/>
                <a:gd name="T25" fmla="*/ 25 h 77"/>
                <a:gd name="T26" fmla="*/ 41 w 75"/>
                <a:gd name="T27" fmla="*/ 31 h 77"/>
                <a:gd name="T28" fmla="*/ 37 w 75"/>
                <a:gd name="T29" fmla="*/ 35 h 77"/>
                <a:gd name="T30" fmla="*/ 22 w 75"/>
                <a:gd name="T31" fmla="*/ 42 h 77"/>
                <a:gd name="T32" fmla="*/ 16 w 75"/>
                <a:gd name="T33" fmla="*/ 56 h 77"/>
                <a:gd name="T34" fmla="*/ 0 w 75"/>
                <a:gd name="T35" fmla="*/ 72 h 77"/>
                <a:gd name="T36" fmla="*/ 0 w 75"/>
                <a:gd name="T37" fmla="*/ 77 h 77"/>
                <a:gd name="T38" fmla="*/ 17 w 75"/>
                <a:gd name="T39" fmla="*/ 59 h 77"/>
                <a:gd name="T40" fmla="*/ 18 w 75"/>
                <a:gd name="T41" fmla="*/ 61 h 77"/>
                <a:gd name="T42" fmla="*/ 37 w 75"/>
                <a:gd name="T43" fmla="*/ 57 h 77"/>
                <a:gd name="T44" fmla="*/ 42 w 75"/>
                <a:gd name="T45" fmla="*/ 38 h 77"/>
                <a:gd name="T46" fmla="*/ 40 w 75"/>
                <a:gd name="T47" fmla="*/ 37 h 77"/>
                <a:gd name="T48" fmla="*/ 43 w 75"/>
                <a:gd name="T49" fmla="*/ 33 h 77"/>
                <a:gd name="T50" fmla="*/ 51 w 75"/>
                <a:gd name="T51" fmla="*/ 26 h 77"/>
                <a:gd name="T52" fmla="*/ 58 w 75"/>
                <a:gd name="T53" fmla="*/ 33 h 77"/>
                <a:gd name="T54" fmla="*/ 66 w 75"/>
                <a:gd name="T55" fmla="*/ 41 h 77"/>
                <a:gd name="T56" fmla="*/ 68 w 75"/>
                <a:gd name="T57" fmla="*/ 42 h 77"/>
                <a:gd name="T58" fmla="*/ 68 w 75"/>
                <a:gd name="T59" fmla="*/ 39 h 77"/>
                <a:gd name="T60" fmla="*/ 60 w 75"/>
                <a:gd name="T61" fmla="*/ 31 h 77"/>
                <a:gd name="T62" fmla="*/ 55 w 75"/>
                <a:gd name="T63" fmla="*/ 25 h 77"/>
                <a:gd name="T64" fmla="*/ 56 w 75"/>
                <a:gd name="T65" fmla="*/ 25 h 77"/>
                <a:gd name="T66" fmla="*/ 58 w 75"/>
                <a:gd name="T67" fmla="*/ 25 h 77"/>
                <a:gd name="T68" fmla="*/ 58 w 75"/>
                <a:gd name="T69" fmla="*/ 24 h 77"/>
                <a:gd name="T70" fmla="*/ 56 w 75"/>
                <a:gd name="T71" fmla="*/ 22 h 77"/>
                <a:gd name="T72" fmla="*/ 55 w 75"/>
                <a:gd name="T73" fmla="*/ 22 h 77"/>
                <a:gd name="T74" fmla="*/ 60 w 75"/>
                <a:gd name="T75" fmla="*/ 16 h 77"/>
                <a:gd name="T76" fmla="*/ 74 w 75"/>
                <a:gd name="T77" fmla="*/ 3 h 77"/>
                <a:gd name="T78" fmla="*/ 25 w 75"/>
                <a:gd name="T79" fmla="*/ 45 h 77"/>
                <a:gd name="T80" fmla="*/ 32 w 75"/>
                <a:gd name="T81" fmla="*/ 39 h 77"/>
                <a:gd name="T82" fmla="*/ 20 w 75"/>
                <a:gd name="T83" fmla="*/ 52 h 77"/>
                <a:gd name="T84" fmla="*/ 25 w 75"/>
                <a:gd name="T85" fmla="*/ 45 h 77"/>
                <a:gd name="T86" fmla="*/ 35 w 75"/>
                <a:gd name="T87" fmla="*/ 54 h 77"/>
                <a:gd name="T88" fmla="*/ 26 w 75"/>
                <a:gd name="T89" fmla="*/ 60 h 77"/>
                <a:gd name="T90" fmla="*/ 21 w 75"/>
                <a:gd name="T91" fmla="*/ 59 h 77"/>
                <a:gd name="T92" fmla="*/ 20 w 75"/>
                <a:gd name="T93" fmla="*/ 57 h 77"/>
                <a:gd name="T94" fmla="*/ 38 w 75"/>
                <a:gd name="T95" fmla="*/ 39 h 77"/>
                <a:gd name="T96" fmla="*/ 39 w 75"/>
                <a:gd name="T97" fmla="*/ 40 h 77"/>
                <a:gd name="T98" fmla="*/ 35 w 75"/>
                <a:gd name="T99" fmla="*/ 54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75" h="77">
                  <a:moveTo>
                    <a:pt x="74" y="3"/>
                  </a:moveTo>
                  <a:cubicBezTo>
                    <a:pt x="75" y="2"/>
                    <a:pt x="75" y="1"/>
                    <a:pt x="74" y="0"/>
                  </a:cubicBezTo>
                  <a:cubicBezTo>
                    <a:pt x="73" y="0"/>
                    <a:pt x="72" y="0"/>
                    <a:pt x="72" y="0"/>
                  </a:cubicBezTo>
                  <a:cubicBezTo>
                    <a:pt x="58" y="14"/>
                    <a:pt x="58" y="14"/>
                    <a:pt x="58" y="14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43" y="14"/>
                    <a:pt x="43" y="14"/>
                    <a:pt x="43" y="14"/>
                  </a:cubicBezTo>
                  <a:cubicBezTo>
                    <a:pt x="43" y="13"/>
                    <a:pt x="42" y="13"/>
                    <a:pt x="41" y="14"/>
                  </a:cubicBezTo>
                  <a:cubicBezTo>
                    <a:pt x="40" y="15"/>
                    <a:pt x="40" y="16"/>
                    <a:pt x="41" y="16"/>
                  </a:cubicBezTo>
                  <a:cubicBezTo>
                    <a:pt x="46" y="22"/>
                    <a:pt x="46" y="22"/>
                    <a:pt x="46" y="22"/>
                  </a:cubicBezTo>
                  <a:cubicBezTo>
                    <a:pt x="45" y="22"/>
                    <a:pt x="45" y="22"/>
                    <a:pt x="45" y="22"/>
                  </a:cubicBezTo>
                  <a:cubicBezTo>
                    <a:pt x="44" y="22"/>
                    <a:pt x="43" y="23"/>
                    <a:pt x="43" y="24"/>
                  </a:cubicBezTo>
                  <a:cubicBezTo>
                    <a:pt x="43" y="25"/>
                    <a:pt x="44" y="25"/>
                    <a:pt x="45" y="25"/>
                  </a:cubicBezTo>
                  <a:cubicBezTo>
                    <a:pt x="46" y="25"/>
                    <a:pt x="46" y="25"/>
                    <a:pt x="46" y="25"/>
                  </a:cubicBezTo>
                  <a:cubicBezTo>
                    <a:pt x="41" y="31"/>
                    <a:pt x="41" y="31"/>
                    <a:pt x="41" y="31"/>
                  </a:cubicBezTo>
                  <a:cubicBezTo>
                    <a:pt x="37" y="35"/>
                    <a:pt x="37" y="35"/>
                    <a:pt x="37" y="35"/>
                  </a:cubicBezTo>
                  <a:cubicBezTo>
                    <a:pt x="33" y="34"/>
                    <a:pt x="28" y="36"/>
                    <a:pt x="22" y="42"/>
                  </a:cubicBezTo>
                  <a:cubicBezTo>
                    <a:pt x="17" y="47"/>
                    <a:pt x="15" y="52"/>
                    <a:pt x="16" y="56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17" y="59"/>
                    <a:pt x="17" y="59"/>
                    <a:pt x="17" y="59"/>
                  </a:cubicBezTo>
                  <a:cubicBezTo>
                    <a:pt x="18" y="60"/>
                    <a:pt x="18" y="60"/>
                    <a:pt x="18" y="61"/>
                  </a:cubicBezTo>
                  <a:cubicBezTo>
                    <a:pt x="23" y="66"/>
                    <a:pt x="30" y="65"/>
                    <a:pt x="37" y="57"/>
                  </a:cubicBezTo>
                  <a:cubicBezTo>
                    <a:pt x="45" y="49"/>
                    <a:pt x="47" y="42"/>
                    <a:pt x="42" y="38"/>
                  </a:cubicBezTo>
                  <a:cubicBezTo>
                    <a:pt x="41" y="37"/>
                    <a:pt x="41" y="37"/>
                    <a:pt x="40" y="37"/>
                  </a:cubicBezTo>
                  <a:cubicBezTo>
                    <a:pt x="43" y="33"/>
                    <a:pt x="43" y="33"/>
                    <a:pt x="43" y="33"/>
                  </a:cubicBezTo>
                  <a:cubicBezTo>
                    <a:pt x="51" y="26"/>
                    <a:pt x="51" y="26"/>
                    <a:pt x="51" y="26"/>
                  </a:cubicBezTo>
                  <a:cubicBezTo>
                    <a:pt x="58" y="33"/>
                    <a:pt x="58" y="33"/>
                    <a:pt x="58" y="33"/>
                  </a:cubicBezTo>
                  <a:cubicBezTo>
                    <a:pt x="66" y="41"/>
                    <a:pt x="66" y="41"/>
                    <a:pt x="66" y="41"/>
                  </a:cubicBezTo>
                  <a:cubicBezTo>
                    <a:pt x="67" y="42"/>
                    <a:pt x="68" y="42"/>
                    <a:pt x="68" y="42"/>
                  </a:cubicBezTo>
                  <a:cubicBezTo>
                    <a:pt x="69" y="41"/>
                    <a:pt x="69" y="40"/>
                    <a:pt x="68" y="39"/>
                  </a:cubicBezTo>
                  <a:cubicBezTo>
                    <a:pt x="60" y="31"/>
                    <a:pt x="60" y="31"/>
                    <a:pt x="60" y="31"/>
                  </a:cubicBezTo>
                  <a:cubicBezTo>
                    <a:pt x="55" y="25"/>
                    <a:pt x="55" y="25"/>
                    <a:pt x="55" y="25"/>
                  </a:cubicBezTo>
                  <a:cubicBezTo>
                    <a:pt x="56" y="25"/>
                    <a:pt x="56" y="25"/>
                    <a:pt x="56" y="25"/>
                  </a:cubicBezTo>
                  <a:cubicBezTo>
                    <a:pt x="57" y="25"/>
                    <a:pt x="57" y="25"/>
                    <a:pt x="58" y="25"/>
                  </a:cubicBezTo>
                  <a:cubicBezTo>
                    <a:pt x="58" y="24"/>
                    <a:pt x="58" y="24"/>
                    <a:pt x="58" y="24"/>
                  </a:cubicBezTo>
                  <a:cubicBezTo>
                    <a:pt x="58" y="23"/>
                    <a:pt x="57" y="22"/>
                    <a:pt x="56" y="22"/>
                  </a:cubicBezTo>
                  <a:cubicBezTo>
                    <a:pt x="55" y="22"/>
                    <a:pt x="55" y="22"/>
                    <a:pt x="55" y="22"/>
                  </a:cubicBezTo>
                  <a:cubicBezTo>
                    <a:pt x="60" y="16"/>
                    <a:pt x="60" y="16"/>
                    <a:pt x="60" y="16"/>
                  </a:cubicBezTo>
                  <a:lnTo>
                    <a:pt x="74" y="3"/>
                  </a:lnTo>
                  <a:close/>
                  <a:moveTo>
                    <a:pt x="25" y="45"/>
                  </a:moveTo>
                  <a:cubicBezTo>
                    <a:pt x="28" y="42"/>
                    <a:pt x="30" y="40"/>
                    <a:pt x="32" y="39"/>
                  </a:cubicBezTo>
                  <a:cubicBezTo>
                    <a:pt x="20" y="52"/>
                    <a:pt x="20" y="52"/>
                    <a:pt x="20" y="52"/>
                  </a:cubicBezTo>
                  <a:cubicBezTo>
                    <a:pt x="21" y="50"/>
                    <a:pt x="23" y="47"/>
                    <a:pt x="25" y="45"/>
                  </a:cubicBezTo>
                  <a:close/>
                  <a:moveTo>
                    <a:pt x="35" y="54"/>
                  </a:moveTo>
                  <a:cubicBezTo>
                    <a:pt x="31" y="57"/>
                    <a:pt x="28" y="59"/>
                    <a:pt x="26" y="60"/>
                  </a:cubicBezTo>
                  <a:cubicBezTo>
                    <a:pt x="24" y="61"/>
                    <a:pt x="22" y="60"/>
                    <a:pt x="21" y="59"/>
                  </a:cubicBezTo>
                  <a:cubicBezTo>
                    <a:pt x="20" y="58"/>
                    <a:pt x="20" y="58"/>
                    <a:pt x="20" y="57"/>
                  </a:cubicBezTo>
                  <a:cubicBezTo>
                    <a:pt x="38" y="39"/>
                    <a:pt x="38" y="39"/>
                    <a:pt x="38" y="39"/>
                  </a:cubicBezTo>
                  <a:cubicBezTo>
                    <a:pt x="38" y="39"/>
                    <a:pt x="39" y="39"/>
                    <a:pt x="39" y="40"/>
                  </a:cubicBezTo>
                  <a:cubicBezTo>
                    <a:pt x="42" y="43"/>
                    <a:pt x="41" y="48"/>
                    <a:pt x="35" y="5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143" name="Freeform 87"/>
            <p:cNvSpPr>
              <a:spLocks/>
            </p:cNvSpPr>
            <p:nvPr/>
          </p:nvSpPr>
          <p:spPr bwMode="auto">
            <a:xfrm>
              <a:off x="3983" y="10243778"/>
              <a:ext cx="91906" cy="93972"/>
            </a:xfrm>
            <a:custGeom>
              <a:avLst/>
              <a:gdLst>
                <a:gd name="T0" fmla="*/ 0 w 59"/>
                <a:gd name="T1" fmla="*/ 0 h 61"/>
                <a:gd name="T2" fmla="*/ 0 w 59"/>
                <a:gd name="T3" fmla="*/ 5 h 61"/>
                <a:gd name="T4" fmla="*/ 56 w 59"/>
                <a:gd name="T5" fmla="*/ 61 h 61"/>
                <a:gd name="T6" fmla="*/ 58 w 59"/>
                <a:gd name="T7" fmla="*/ 61 h 61"/>
                <a:gd name="T8" fmla="*/ 59 w 59"/>
                <a:gd name="T9" fmla="*/ 58 h 61"/>
                <a:gd name="T10" fmla="*/ 0 w 59"/>
                <a:gd name="T11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9" h="61">
                  <a:moveTo>
                    <a:pt x="0" y="0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56" y="61"/>
                    <a:pt x="56" y="61"/>
                    <a:pt x="56" y="61"/>
                  </a:cubicBezTo>
                  <a:cubicBezTo>
                    <a:pt x="57" y="61"/>
                    <a:pt x="58" y="61"/>
                    <a:pt x="58" y="61"/>
                  </a:cubicBezTo>
                  <a:cubicBezTo>
                    <a:pt x="59" y="60"/>
                    <a:pt x="59" y="59"/>
                    <a:pt x="59" y="58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144" name="Freeform 88"/>
            <p:cNvSpPr>
              <a:spLocks/>
            </p:cNvSpPr>
            <p:nvPr/>
          </p:nvSpPr>
          <p:spPr bwMode="auto">
            <a:xfrm>
              <a:off x="3983" y="9026279"/>
              <a:ext cx="15490" cy="20653"/>
            </a:xfrm>
            <a:custGeom>
              <a:avLst/>
              <a:gdLst>
                <a:gd name="T0" fmla="*/ 7 w 10"/>
                <a:gd name="T1" fmla="*/ 1 h 13"/>
                <a:gd name="T2" fmla="*/ 0 w 10"/>
                <a:gd name="T3" fmla="*/ 8 h 13"/>
                <a:gd name="T4" fmla="*/ 0 w 10"/>
                <a:gd name="T5" fmla="*/ 13 h 13"/>
                <a:gd name="T6" fmla="*/ 10 w 10"/>
                <a:gd name="T7" fmla="*/ 3 h 13"/>
                <a:gd name="T8" fmla="*/ 10 w 10"/>
                <a:gd name="T9" fmla="*/ 1 h 13"/>
                <a:gd name="T10" fmla="*/ 7 w 10"/>
                <a:gd name="T11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13">
                  <a:moveTo>
                    <a:pt x="7" y="1"/>
                  </a:moveTo>
                  <a:cubicBezTo>
                    <a:pt x="0" y="8"/>
                    <a:pt x="0" y="8"/>
                    <a:pt x="0" y="8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3"/>
                    <a:pt x="10" y="2"/>
                    <a:pt x="10" y="1"/>
                  </a:cubicBezTo>
                  <a:cubicBezTo>
                    <a:pt x="9" y="0"/>
                    <a:pt x="8" y="0"/>
                    <a:pt x="7" y="1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145" name="Freeform 89"/>
            <p:cNvSpPr>
              <a:spLocks/>
            </p:cNvSpPr>
            <p:nvPr/>
          </p:nvSpPr>
          <p:spPr bwMode="auto">
            <a:xfrm>
              <a:off x="3983" y="10637219"/>
              <a:ext cx="111527" cy="27882"/>
            </a:xfrm>
            <a:custGeom>
              <a:avLst/>
              <a:gdLst>
                <a:gd name="T0" fmla="*/ 70 w 72"/>
                <a:gd name="T1" fmla="*/ 0 h 18"/>
                <a:gd name="T2" fmla="*/ 0 w 72"/>
                <a:gd name="T3" fmla="*/ 14 h 18"/>
                <a:gd name="T4" fmla="*/ 0 w 72"/>
                <a:gd name="T5" fmla="*/ 18 h 18"/>
                <a:gd name="T6" fmla="*/ 70 w 72"/>
                <a:gd name="T7" fmla="*/ 3 h 18"/>
                <a:gd name="T8" fmla="*/ 72 w 72"/>
                <a:gd name="T9" fmla="*/ 3 h 18"/>
                <a:gd name="T10" fmla="*/ 72 w 72"/>
                <a:gd name="T11" fmla="*/ 2 h 18"/>
                <a:gd name="T12" fmla="*/ 70 w 72"/>
                <a:gd name="T13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2" h="18">
                  <a:moveTo>
                    <a:pt x="70" y="0"/>
                  </a:moveTo>
                  <a:cubicBezTo>
                    <a:pt x="46" y="2"/>
                    <a:pt x="23" y="7"/>
                    <a:pt x="0" y="14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23" y="10"/>
                    <a:pt x="46" y="5"/>
                    <a:pt x="70" y="3"/>
                  </a:cubicBezTo>
                  <a:cubicBezTo>
                    <a:pt x="71" y="3"/>
                    <a:pt x="71" y="3"/>
                    <a:pt x="72" y="3"/>
                  </a:cubicBezTo>
                  <a:cubicBezTo>
                    <a:pt x="72" y="3"/>
                    <a:pt x="72" y="2"/>
                    <a:pt x="72" y="2"/>
                  </a:cubicBezTo>
                  <a:cubicBezTo>
                    <a:pt x="72" y="1"/>
                    <a:pt x="71" y="0"/>
                    <a:pt x="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146" name="Freeform 90"/>
            <p:cNvSpPr>
              <a:spLocks/>
            </p:cNvSpPr>
            <p:nvPr/>
          </p:nvSpPr>
          <p:spPr bwMode="auto">
            <a:xfrm>
              <a:off x="3121566" y="10945983"/>
              <a:ext cx="15490" cy="11359"/>
            </a:xfrm>
            <a:custGeom>
              <a:avLst/>
              <a:gdLst>
                <a:gd name="T0" fmla="*/ 10 w 10"/>
                <a:gd name="T1" fmla="*/ 7 h 7"/>
                <a:gd name="T2" fmla="*/ 3 w 10"/>
                <a:gd name="T3" fmla="*/ 0 h 7"/>
                <a:gd name="T4" fmla="*/ 1 w 10"/>
                <a:gd name="T5" fmla="*/ 0 h 7"/>
                <a:gd name="T6" fmla="*/ 1 w 10"/>
                <a:gd name="T7" fmla="*/ 3 h 7"/>
                <a:gd name="T8" fmla="*/ 5 w 10"/>
                <a:gd name="T9" fmla="*/ 7 h 7"/>
                <a:gd name="T10" fmla="*/ 10 w 10"/>
                <a:gd name="T11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7">
                  <a:moveTo>
                    <a:pt x="10" y="7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0" y="1"/>
                    <a:pt x="0" y="2"/>
                    <a:pt x="1" y="3"/>
                  </a:cubicBezTo>
                  <a:cubicBezTo>
                    <a:pt x="5" y="7"/>
                    <a:pt x="5" y="7"/>
                    <a:pt x="5" y="7"/>
                  </a:cubicBezTo>
                  <a:lnTo>
                    <a:pt x="10" y="7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147" name="Freeform 91"/>
            <p:cNvSpPr>
              <a:spLocks/>
            </p:cNvSpPr>
            <p:nvPr/>
          </p:nvSpPr>
          <p:spPr bwMode="auto">
            <a:xfrm>
              <a:off x="3203145" y="10738419"/>
              <a:ext cx="223053" cy="218923"/>
            </a:xfrm>
            <a:custGeom>
              <a:avLst/>
              <a:gdLst>
                <a:gd name="T0" fmla="*/ 140 w 143"/>
                <a:gd name="T1" fmla="*/ 1 h 141"/>
                <a:gd name="T2" fmla="*/ 0 w 143"/>
                <a:gd name="T3" fmla="*/ 141 h 141"/>
                <a:gd name="T4" fmla="*/ 4 w 143"/>
                <a:gd name="T5" fmla="*/ 141 h 141"/>
                <a:gd name="T6" fmla="*/ 142 w 143"/>
                <a:gd name="T7" fmla="*/ 3 h 141"/>
                <a:gd name="T8" fmla="*/ 142 w 143"/>
                <a:gd name="T9" fmla="*/ 1 h 141"/>
                <a:gd name="T10" fmla="*/ 140 w 143"/>
                <a:gd name="T11" fmla="*/ 1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3" h="141">
                  <a:moveTo>
                    <a:pt x="140" y="1"/>
                  </a:moveTo>
                  <a:cubicBezTo>
                    <a:pt x="0" y="141"/>
                    <a:pt x="0" y="141"/>
                    <a:pt x="0" y="141"/>
                  </a:cubicBezTo>
                  <a:cubicBezTo>
                    <a:pt x="4" y="141"/>
                    <a:pt x="4" y="141"/>
                    <a:pt x="4" y="141"/>
                  </a:cubicBezTo>
                  <a:cubicBezTo>
                    <a:pt x="142" y="3"/>
                    <a:pt x="142" y="3"/>
                    <a:pt x="142" y="3"/>
                  </a:cubicBezTo>
                  <a:cubicBezTo>
                    <a:pt x="143" y="3"/>
                    <a:pt x="143" y="2"/>
                    <a:pt x="142" y="1"/>
                  </a:cubicBezTo>
                  <a:cubicBezTo>
                    <a:pt x="141" y="0"/>
                    <a:pt x="140" y="0"/>
                    <a:pt x="140" y="1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148" name="Freeform 92"/>
            <p:cNvSpPr>
              <a:spLocks noEditPoints="1"/>
            </p:cNvSpPr>
            <p:nvPr/>
          </p:nvSpPr>
          <p:spPr bwMode="auto">
            <a:xfrm>
              <a:off x="3857848" y="9763594"/>
              <a:ext cx="526654" cy="431649"/>
            </a:xfrm>
            <a:custGeom>
              <a:avLst/>
              <a:gdLst>
                <a:gd name="T0" fmla="*/ 76 w 339"/>
                <a:gd name="T1" fmla="*/ 30 h 277"/>
                <a:gd name="T2" fmla="*/ 40 w 339"/>
                <a:gd name="T3" fmla="*/ 67 h 277"/>
                <a:gd name="T4" fmla="*/ 217 w 339"/>
                <a:gd name="T5" fmla="*/ 174 h 277"/>
                <a:gd name="T6" fmla="*/ 218 w 339"/>
                <a:gd name="T7" fmla="*/ 174 h 277"/>
                <a:gd name="T8" fmla="*/ 218 w 339"/>
                <a:gd name="T9" fmla="*/ 175 h 277"/>
                <a:gd name="T10" fmla="*/ 220 w 339"/>
                <a:gd name="T11" fmla="*/ 174 h 277"/>
                <a:gd name="T12" fmla="*/ 231 w 339"/>
                <a:gd name="T13" fmla="*/ 155 h 277"/>
                <a:gd name="T14" fmla="*/ 335 w 339"/>
                <a:gd name="T15" fmla="*/ 218 h 277"/>
                <a:gd name="T16" fmla="*/ 301 w 339"/>
                <a:gd name="T17" fmla="*/ 274 h 277"/>
                <a:gd name="T18" fmla="*/ 302 w 339"/>
                <a:gd name="T19" fmla="*/ 276 h 277"/>
                <a:gd name="T20" fmla="*/ 302 w 339"/>
                <a:gd name="T21" fmla="*/ 277 h 277"/>
                <a:gd name="T22" fmla="*/ 304 w 339"/>
                <a:gd name="T23" fmla="*/ 276 h 277"/>
                <a:gd name="T24" fmla="*/ 339 w 339"/>
                <a:gd name="T25" fmla="*/ 218 h 277"/>
                <a:gd name="T26" fmla="*/ 338 w 339"/>
                <a:gd name="T27" fmla="*/ 216 h 277"/>
                <a:gd name="T28" fmla="*/ 233 w 339"/>
                <a:gd name="T29" fmla="*/ 152 h 277"/>
                <a:gd name="T30" fmla="*/ 244 w 339"/>
                <a:gd name="T31" fmla="*/ 133 h 277"/>
                <a:gd name="T32" fmla="*/ 245 w 339"/>
                <a:gd name="T33" fmla="*/ 132 h 277"/>
                <a:gd name="T34" fmla="*/ 244 w 339"/>
                <a:gd name="T35" fmla="*/ 132 h 277"/>
                <a:gd name="T36" fmla="*/ 244 w 339"/>
                <a:gd name="T37" fmla="*/ 131 h 277"/>
                <a:gd name="T38" fmla="*/ 244 w 339"/>
                <a:gd name="T39" fmla="*/ 131 h 277"/>
                <a:gd name="T40" fmla="*/ 244 w 339"/>
                <a:gd name="T41" fmla="*/ 131 h 277"/>
                <a:gd name="T42" fmla="*/ 76 w 339"/>
                <a:gd name="T43" fmla="*/ 30 h 277"/>
                <a:gd name="T44" fmla="*/ 27 w 339"/>
                <a:gd name="T45" fmla="*/ 0 h 277"/>
                <a:gd name="T46" fmla="*/ 25 w 339"/>
                <a:gd name="T47" fmla="*/ 1 h 277"/>
                <a:gd name="T48" fmla="*/ 1 w 339"/>
                <a:gd name="T49" fmla="*/ 41 h 277"/>
                <a:gd name="T50" fmla="*/ 1 w 339"/>
                <a:gd name="T51" fmla="*/ 44 h 277"/>
                <a:gd name="T52" fmla="*/ 30 w 339"/>
                <a:gd name="T53" fmla="*/ 61 h 277"/>
                <a:gd name="T54" fmla="*/ 67 w 339"/>
                <a:gd name="T55" fmla="*/ 24 h 277"/>
                <a:gd name="T56" fmla="*/ 27 w 339"/>
                <a:gd name="T57" fmla="*/ 0 h 277"/>
                <a:gd name="T58" fmla="*/ 27 w 339"/>
                <a:gd name="T59" fmla="*/ 0 h 2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39" h="277">
                  <a:moveTo>
                    <a:pt x="76" y="30"/>
                  </a:moveTo>
                  <a:cubicBezTo>
                    <a:pt x="40" y="67"/>
                    <a:pt x="40" y="67"/>
                    <a:pt x="40" y="67"/>
                  </a:cubicBezTo>
                  <a:cubicBezTo>
                    <a:pt x="217" y="174"/>
                    <a:pt x="217" y="174"/>
                    <a:pt x="217" y="174"/>
                  </a:cubicBezTo>
                  <a:cubicBezTo>
                    <a:pt x="218" y="174"/>
                    <a:pt x="218" y="174"/>
                    <a:pt x="218" y="174"/>
                  </a:cubicBezTo>
                  <a:cubicBezTo>
                    <a:pt x="218" y="174"/>
                    <a:pt x="218" y="175"/>
                    <a:pt x="218" y="175"/>
                  </a:cubicBezTo>
                  <a:cubicBezTo>
                    <a:pt x="219" y="175"/>
                    <a:pt x="220" y="174"/>
                    <a:pt x="220" y="174"/>
                  </a:cubicBezTo>
                  <a:cubicBezTo>
                    <a:pt x="231" y="155"/>
                    <a:pt x="231" y="155"/>
                    <a:pt x="231" y="155"/>
                  </a:cubicBezTo>
                  <a:cubicBezTo>
                    <a:pt x="335" y="218"/>
                    <a:pt x="335" y="218"/>
                    <a:pt x="335" y="218"/>
                  </a:cubicBezTo>
                  <a:cubicBezTo>
                    <a:pt x="301" y="274"/>
                    <a:pt x="301" y="274"/>
                    <a:pt x="301" y="274"/>
                  </a:cubicBezTo>
                  <a:cubicBezTo>
                    <a:pt x="301" y="275"/>
                    <a:pt x="301" y="276"/>
                    <a:pt x="302" y="276"/>
                  </a:cubicBezTo>
                  <a:cubicBezTo>
                    <a:pt x="302" y="276"/>
                    <a:pt x="302" y="277"/>
                    <a:pt x="302" y="277"/>
                  </a:cubicBezTo>
                  <a:cubicBezTo>
                    <a:pt x="303" y="277"/>
                    <a:pt x="304" y="276"/>
                    <a:pt x="304" y="276"/>
                  </a:cubicBezTo>
                  <a:cubicBezTo>
                    <a:pt x="339" y="218"/>
                    <a:pt x="339" y="218"/>
                    <a:pt x="339" y="218"/>
                  </a:cubicBezTo>
                  <a:cubicBezTo>
                    <a:pt x="339" y="217"/>
                    <a:pt x="339" y="216"/>
                    <a:pt x="338" y="216"/>
                  </a:cubicBezTo>
                  <a:cubicBezTo>
                    <a:pt x="233" y="152"/>
                    <a:pt x="233" y="152"/>
                    <a:pt x="233" y="152"/>
                  </a:cubicBezTo>
                  <a:cubicBezTo>
                    <a:pt x="244" y="133"/>
                    <a:pt x="244" y="133"/>
                    <a:pt x="244" y="133"/>
                  </a:cubicBezTo>
                  <a:cubicBezTo>
                    <a:pt x="245" y="133"/>
                    <a:pt x="245" y="133"/>
                    <a:pt x="245" y="132"/>
                  </a:cubicBezTo>
                  <a:cubicBezTo>
                    <a:pt x="244" y="132"/>
                    <a:pt x="244" y="132"/>
                    <a:pt x="244" y="132"/>
                  </a:cubicBezTo>
                  <a:cubicBezTo>
                    <a:pt x="244" y="131"/>
                    <a:pt x="244" y="131"/>
                    <a:pt x="244" y="131"/>
                  </a:cubicBezTo>
                  <a:cubicBezTo>
                    <a:pt x="244" y="131"/>
                    <a:pt x="244" y="131"/>
                    <a:pt x="244" y="131"/>
                  </a:cubicBezTo>
                  <a:cubicBezTo>
                    <a:pt x="244" y="131"/>
                    <a:pt x="244" y="131"/>
                    <a:pt x="244" y="131"/>
                  </a:cubicBezTo>
                  <a:cubicBezTo>
                    <a:pt x="76" y="30"/>
                    <a:pt x="76" y="30"/>
                    <a:pt x="76" y="30"/>
                  </a:cubicBezTo>
                  <a:moveTo>
                    <a:pt x="27" y="0"/>
                  </a:moveTo>
                  <a:cubicBezTo>
                    <a:pt x="26" y="0"/>
                    <a:pt x="25" y="0"/>
                    <a:pt x="25" y="1"/>
                  </a:cubicBezTo>
                  <a:cubicBezTo>
                    <a:pt x="1" y="41"/>
                    <a:pt x="1" y="41"/>
                    <a:pt x="1" y="41"/>
                  </a:cubicBezTo>
                  <a:cubicBezTo>
                    <a:pt x="0" y="42"/>
                    <a:pt x="1" y="43"/>
                    <a:pt x="1" y="44"/>
                  </a:cubicBezTo>
                  <a:cubicBezTo>
                    <a:pt x="30" y="61"/>
                    <a:pt x="30" y="61"/>
                    <a:pt x="30" y="61"/>
                  </a:cubicBezTo>
                  <a:cubicBezTo>
                    <a:pt x="67" y="24"/>
                    <a:pt x="67" y="24"/>
                    <a:pt x="67" y="24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149" name="Freeform 93"/>
            <p:cNvSpPr>
              <a:spLocks noEditPoints="1"/>
            </p:cNvSpPr>
            <p:nvPr/>
          </p:nvSpPr>
          <p:spPr bwMode="auto">
            <a:xfrm>
              <a:off x="865217" y="7953351"/>
              <a:ext cx="526654" cy="430617"/>
            </a:xfrm>
            <a:custGeom>
              <a:avLst/>
              <a:gdLst>
                <a:gd name="T0" fmla="*/ 5 w 339"/>
                <a:gd name="T1" fmla="*/ 34 h 277"/>
                <a:gd name="T2" fmla="*/ 1 w 339"/>
                <a:gd name="T3" fmla="*/ 41 h 277"/>
                <a:gd name="T4" fmla="*/ 1 w 339"/>
                <a:gd name="T5" fmla="*/ 44 h 277"/>
                <a:gd name="T6" fmla="*/ 34 w 339"/>
                <a:gd name="T7" fmla="*/ 63 h 277"/>
                <a:gd name="T8" fmla="*/ 5 w 339"/>
                <a:gd name="T9" fmla="*/ 34 h 277"/>
                <a:gd name="T10" fmla="*/ 27 w 339"/>
                <a:gd name="T11" fmla="*/ 0 h 277"/>
                <a:gd name="T12" fmla="*/ 25 w 339"/>
                <a:gd name="T13" fmla="*/ 1 h 277"/>
                <a:gd name="T14" fmla="*/ 7 w 339"/>
                <a:gd name="T15" fmla="*/ 31 h 277"/>
                <a:gd name="T16" fmla="*/ 46 w 339"/>
                <a:gd name="T17" fmla="*/ 71 h 277"/>
                <a:gd name="T18" fmla="*/ 217 w 339"/>
                <a:gd name="T19" fmla="*/ 174 h 277"/>
                <a:gd name="T20" fmla="*/ 218 w 339"/>
                <a:gd name="T21" fmla="*/ 174 h 277"/>
                <a:gd name="T22" fmla="*/ 219 w 339"/>
                <a:gd name="T23" fmla="*/ 174 h 277"/>
                <a:gd name="T24" fmla="*/ 220 w 339"/>
                <a:gd name="T25" fmla="*/ 174 h 277"/>
                <a:gd name="T26" fmla="*/ 231 w 339"/>
                <a:gd name="T27" fmla="*/ 155 h 277"/>
                <a:gd name="T28" fmla="*/ 335 w 339"/>
                <a:gd name="T29" fmla="*/ 218 h 277"/>
                <a:gd name="T30" fmla="*/ 301 w 339"/>
                <a:gd name="T31" fmla="*/ 274 h 277"/>
                <a:gd name="T32" fmla="*/ 302 w 339"/>
                <a:gd name="T33" fmla="*/ 276 h 277"/>
                <a:gd name="T34" fmla="*/ 302 w 339"/>
                <a:gd name="T35" fmla="*/ 277 h 277"/>
                <a:gd name="T36" fmla="*/ 304 w 339"/>
                <a:gd name="T37" fmla="*/ 276 h 277"/>
                <a:gd name="T38" fmla="*/ 339 w 339"/>
                <a:gd name="T39" fmla="*/ 218 h 277"/>
                <a:gd name="T40" fmla="*/ 338 w 339"/>
                <a:gd name="T41" fmla="*/ 216 h 277"/>
                <a:gd name="T42" fmla="*/ 233 w 339"/>
                <a:gd name="T43" fmla="*/ 152 h 277"/>
                <a:gd name="T44" fmla="*/ 244 w 339"/>
                <a:gd name="T45" fmla="*/ 133 h 277"/>
                <a:gd name="T46" fmla="*/ 245 w 339"/>
                <a:gd name="T47" fmla="*/ 132 h 277"/>
                <a:gd name="T48" fmla="*/ 244 w 339"/>
                <a:gd name="T49" fmla="*/ 132 h 277"/>
                <a:gd name="T50" fmla="*/ 244 w 339"/>
                <a:gd name="T51" fmla="*/ 131 h 277"/>
                <a:gd name="T52" fmla="*/ 244 w 339"/>
                <a:gd name="T53" fmla="*/ 131 h 277"/>
                <a:gd name="T54" fmla="*/ 28 w 339"/>
                <a:gd name="T55" fmla="*/ 0 h 277"/>
                <a:gd name="T56" fmla="*/ 27 w 339"/>
                <a:gd name="T57" fmla="*/ 0 h 2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39" h="277">
                  <a:moveTo>
                    <a:pt x="5" y="34"/>
                  </a:moveTo>
                  <a:cubicBezTo>
                    <a:pt x="1" y="41"/>
                    <a:pt x="1" y="41"/>
                    <a:pt x="1" y="41"/>
                  </a:cubicBezTo>
                  <a:cubicBezTo>
                    <a:pt x="0" y="42"/>
                    <a:pt x="1" y="43"/>
                    <a:pt x="1" y="44"/>
                  </a:cubicBezTo>
                  <a:cubicBezTo>
                    <a:pt x="34" y="63"/>
                    <a:pt x="34" y="63"/>
                    <a:pt x="34" y="63"/>
                  </a:cubicBezTo>
                  <a:cubicBezTo>
                    <a:pt x="5" y="34"/>
                    <a:pt x="5" y="34"/>
                    <a:pt x="5" y="34"/>
                  </a:cubicBezTo>
                  <a:moveTo>
                    <a:pt x="27" y="0"/>
                  </a:moveTo>
                  <a:cubicBezTo>
                    <a:pt x="26" y="0"/>
                    <a:pt x="26" y="0"/>
                    <a:pt x="25" y="1"/>
                  </a:cubicBezTo>
                  <a:cubicBezTo>
                    <a:pt x="7" y="31"/>
                    <a:pt x="7" y="31"/>
                    <a:pt x="7" y="31"/>
                  </a:cubicBezTo>
                  <a:cubicBezTo>
                    <a:pt x="46" y="71"/>
                    <a:pt x="46" y="71"/>
                    <a:pt x="46" y="71"/>
                  </a:cubicBezTo>
                  <a:cubicBezTo>
                    <a:pt x="217" y="174"/>
                    <a:pt x="217" y="174"/>
                    <a:pt x="217" y="174"/>
                  </a:cubicBezTo>
                  <a:cubicBezTo>
                    <a:pt x="218" y="174"/>
                    <a:pt x="218" y="174"/>
                    <a:pt x="218" y="174"/>
                  </a:cubicBezTo>
                  <a:cubicBezTo>
                    <a:pt x="218" y="174"/>
                    <a:pt x="218" y="174"/>
                    <a:pt x="219" y="174"/>
                  </a:cubicBezTo>
                  <a:cubicBezTo>
                    <a:pt x="219" y="174"/>
                    <a:pt x="220" y="174"/>
                    <a:pt x="220" y="174"/>
                  </a:cubicBezTo>
                  <a:cubicBezTo>
                    <a:pt x="231" y="155"/>
                    <a:pt x="231" y="155"/>
                    <a:pt x="231" y="155"/>
                  </a:cubicBezTo>
                  <a:cubicBezTo>
                    <a:pt x="335" y="218"/>
                    <a:pt x="335" y="218"/>
                    <a:pt x="335" y="218"/>
                  </a:cubicBezTo>
                  <a:cubicBezTo>
                    <a:pt x="301" y="274"/>
                    <a:pt x="301" y="274"/>
                    <a:pt x="301" y="274"/>
                  </a:cubicBezTo>
                  <a:cubicBezTo>
                    <a:pt x="301" y="275"/>
                    <a:pt x="301" y="276"/>
                    <a:pt x="302" y="276"/>
                  </a:cubicBezTo>
                  <a:cubicBezTo>
                    <a:pt x="302" y="276"/>
                    <a:pt x="302" y="277"/>
                    <a:pt x="302" y="277"/>
                  </a:cubicBezTo>
                  <a:cubicBezTo>
                    <a:pt x="303" y="277"/>
                    <a:pt x="304" y="276"/>
                    <a:pt x="304" y="276"/>
                  </a:cubicBezTo>
                  <a:cubicBezTo>
                    <a:pt x="339" y="218"/>
                    <a:pt x="339" y="218"/>
                    <a:pt x="339" y="218"/>
                  </a:cubicBezTo>
                  <a:cubicBezTo>
                    <a:pt x="339" y="217"/>
                    <a:pt x="339" y="216"/>
                    <a:pt x="338" y="216"/>
                  </a:cubicBezTo>
                  <a:cubicBezTo>
                    <a:pt x="233" y="152"/>
                    <a:pt x="233" y="152"/>
                    <a:pt x="233" y="152"/>
                  </a:cubicBezTo>
                  <a:cubicBezTo>
                    <a:pt x="244" y="133"/>
                    <a:pt x="244" y="133"/>
                    <a:pt x="244" y="133"/>
                  </a:cubicBezTo>
                  <a:cubicBezTo>
                    <a:pt x="245" y="133"/>
                    <a:pt x="245" y="132"/>
                    <a:pt x="245" y="132"/>
                  </a:cubicBezTo>
                  <a:cubicBezTo>
                    <a:pt x="244" y="132"/>
                    <a:pt x="244" y="132"/>
                    <a:pt x="244" y="132"/>
                  </a:cubicBezTo>
                  <a:cubicBezTo>
                    <a:pt x="244" y="131"/>
                    <a:pt x="244" y="131"/>
                    <a:pt x="244" y="131"/>
                  </a:cubicBezTo>
                  <a:cubicBezTo>
                    <a:pt x="244" y="131"/>
                    <a:pt x="244" y="131"/>
                    <a:pt x="244" y="131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7" y="0"/>
                    <a:pt x="27" y="0"/>
                    <a:pt x="27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150" name="Freeform 94"/>
            <p:cNvSpPr>
              <a:spLocks/>
            </p:cNvSpPr>
            <p:nvPr/>
          </p:nvSpPr>
          <p:spPr bwMode="auto">
            <a:xfrm>
              <a:off x="872445" y="8001886"/>
              <a:ext cx="64025" cy="61959"/>
            </a:xfrm>
            <a:custGeom>
              <a:avLst/>
              <a:gdLst>
                <a:gd name="T0" fmla="*/ 3 w 62"/>
                <a:gd name="T1" fmla="*/ 0 h 60"/>
                <a:gd name="T2" fmla="*/ 0 w 62"/>
                <a:gd name="T3" fmla="*/ 4 h 60"/>
                <a:gd name="T4" fmla="*/ 44 w 62"/>
                <a:gd name="T5" fmla="*/ 48 h 60"/>
                <a:gd name="T6" fmla="*/ 62 w 62"/>
                <a:gd name="T7" fmla="*/ 60 h 60"/>
                <a:gd name="T8" fmla="*/ 3 w 62"/>
                <a:gd name="T9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2" h="60">
                  <a:moveTo>
                    <a:pt x="3" y="0"/>
                  </a:moveTo>
                  <a:lnTo>
                    <a:pt x="0" y="4"/>
                  </a:lnTo>
                  <a:lnTo>
                    <a:pt x="44" y="48"/>
                  </a:lnTo>
                  <a:lnTo>
                    <a:pt x="62" y="60"/>
                  </a:ln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151" name="Freeform 95"/>
            <p:cNvSpPr>
              <a:spLocks/>
            </p:cNvSpPr>
            <p:nvPr/>
          </p:nvSpPr>
          <p:spPr bwMode="auto">
            <a:xfrm>
              <a:off x="872445" y="8001886"/>
              <a:ext cx="64025" cy="61959"/>
            </a:xfrm>
            <a:custGeom>
              <a:avLst/>
              <a:gdLst>
                <a:gd name="T0" fmla="*/ 3 w 62"/>
                <a:gd name="T1" fmla="*/ 0 h 60"/>
                <a:gd name="T2" fmla="*/ 0 w 62"/>
                <a:gd name="T3" fmla="*/ 4 h 60"/>
                <a:gd name="T4" fmla="*/ 44 w 62"/>
                <a:gd name="T5" fmla="*/ 48 h 60"/>
                <a:gd name="T6" fmla="*/ 62 w 62"/>
                <a:gd name="T7" fmla="*/ 60 h 60"/>
                <a:gd name="T8" fmla="*/ 3 w 62"/>
                <a:gd name="T9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2" h="60">
                  <a:moveTo>
                    <a:pt x="3" y="0"/>
                  </a:moveTo>
                  <a:lnTo>
                    <a:pt x="0" y="4"/>
                  </a:lnTo>
                  <a:lnTo>
                    <a:pt x="44" y="48"/>
                  </a:lnTo>
                  <a:lnTo>
                    <a:pt x="62" y="60"/>
                  </a:lnTo>
                  <a:lnTo>
                    <a:pt x="3" y="0"/>
                  </a:ln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152" name="Freeform 96"/>
            <p:cNvSpPr>
              <a:spLocks/>
            </p:cNvSpPr>
            <p:nvPr/>
          </p:nvSpPr>
          <p:spPr bwMode="auto">
            <a:xfrm>
              <a:off x="47354" y="9468255"/>
              <a:ext cx="37176" cy="57829"/>
            </a:xfrm>
            <a:custGeom>
              <a:avLst/>
              <a:gdLst>
                <a:gd name="T0" fmla="*/ 22 w 24"/>
                <a:gd name="T1" fmla="*/ 0 h 37"/>
                <a:gd name="T2" fmla="*/ 20 w 24"/>
                <a:gd name="T3" fmla="*/ 1 h 37"/>
                <a:gd name="T4" fmla="*/ 0 w 24"/>
                <a:gd name="T5" fmla="*/ 35 h 37"/>
                <a:gd name="T6" fmla="*/ 1 w 24"/>
                <a:gd name="T7" fmla="*/ 37 h 37"/>
                <a:gd name="T8" fmla="*/ 1 w 24"/>
                <a:gd name="T9" fmla="*/ 37 h 37"/>
                <a:gd name="T10" fmla="*/ 3 w 24"/>
                <a:gd name="T11" fmla="*/ 36 h 37"/>
                <a:gd name="T12" fmla="*/ 23 w 24"/>
                <a:gd name="T13" fmla="*/ 3 h 37"/>
                <a:gd name="T14" fmla="*/ 23 w 24"/>
                <a:gd name="T15" fmla="*/ 0 h 37"/>
                <a:gd name="T16" fmla="*/ 22 w 24"/>
                <a:gd name="T17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37">
                  <a:moveTo>
                    <a:pt x="22" y="0"/>
                  </a:moveTo>
                  <a:cubicBezTo>
                    <a:pt x="21" y="0"/>
                    <a:pt x="21" y="1"/>
                    <a:pt x="20" y="1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0" y="35"/>
                    <a:pt x="0" y="37"/>
                    <a:pt x="1" y="37"/>
                  </a:cubicBezTo>
                  <a:cubicBezTo>
                    <a:pt x="1" y="37"/>
                    <a:pt x="1" y="37"/>
                    <a:pt x="1" y="37"/>
                  </a:cubicBezTo>
                  <a:cubicBezTo>
                    <a:pt x="2" y="37"/>
                    <a:pt x="3" y="37"/>
                    <a:pt x="3" y="36"/>
                  </a:cubicBezTo>
                  <a:cubicBezTo>
                    <a:pt x="23" y="3"/>
                    <a:pt x="23" y="3"/>
                    <a:pt x="23" y="3"/>
                  </a:cubicBezTo>
                  <a:cubicBezTo>
                    <a:pt x="24" y="2"/>
                    <a:pt x="23" y="1"/>
                    <a:pt x="23" y="0"/>
                  </a:cubicBezTo>
                  <a:cubicBezTo>
                    <a:pt x="22" y="0"/>
                    <a:pt x="22" y="0"/>
                    <a:pt x="22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153" name="Freeform 97"/>
            <p:cNvSpPr>
              <a:spLocks noEditPoints="1"/>
            </p:cNvSpPr>
            <p:nvPr/>
          </p:nvSpPr>
          <p:spPr bwMode="auto">
            <a:xfrm>
              <a:off x="2920198" y="10346011"/>
              <a:ext cx="47502" cy="49567"/>
            </a:xfrm>
            <a:custGeom>
              <a:avLst/>
              <a:gdLst>
                <a:gd name="T0" fmla="*/ 11 w 30"/>
                <a:gd name="T1" fmla="*/ 28 h 32"/>
                <a:gd name="T2" fmla="*/ 8 w 30"/>
                <a:gd name="T3" fmla="*/ 27 h 32"/>
                <a:gd name="T4" fmla="*/ 9 w 30"/>
                <a:gd name="T5" fmla="*/ 13 h 32"/>
                <a:gd name="T6" fmla="*/ 19 w 30"/>
                <a:gd name="T7" fmla="*/ 4 h 32"/>
                <a:gd name="T8" fmla="*/ 22 w 30"/>
                <a:gd name="T9" fmla="*/ 5 h 32"/>
                <a:gd name="T10" fmla="*/ 20 w 30"/>
                <a:gd name="T11" fmla="*/ 19 h 32"/>
                <a:gd name="T12" fmla="*/ 14 w 30"/>
                <a:gd name="T13" fmla="*/ 27 h 32"/>
                <a:gd name="T14" fmla="*/ 11 w 30"/>
                <a:gd name="T15" fmla="*/ 28 h 32"/>
                <a:gd name="T16" fmla="*/ 18 w 30"/>
                <a:gd name="T17" fmla="*/ 0 h 32"/>
                <a:gd name="T18" fmla="*/ 6 w 30"/>
                <a:gd name="T19" fmla="*/ 10 h 32"/>
                <a:gd name="T20" fmla="*/ 6 w 30"/>
                <a:gd name="T21" fmla="*/ 30 h 32"/>
                <a:gd name="T22" fmla="*/ 11 w 30"/>
                <a:gd name="T23" fmla="*/ 32 h 32"/>
                <a:gd name="T24" fmla="*/ 24 w 30"/>
                <a:gd name="T25" fmla="*/ 21 h 32"/>
                <a:gd name="T26" fmla="*/ 23 w 30"/>
                <a:gd name="T27" fmla="*/ 2 h 32"/>
                <a:gd name="T28" fmla="*/ 18 w 30"/>
                <a:gd name="T29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0" h="32">
                  <a:moveTo>
                    <a:pt x="11" y="28"/>
                  </a:moveTo>
                  <a:cubicBezTo>
                    <a:pt x="10" y="28"/>
                    <a:pt x="9" y="28"/>
                    <a:pt x="8" y="27"/>
                  </a:cubicBezTo>
                  <a:cubicBezTo>
                    <a:pt x="4" y="25"/>
                    <a:pt x="5" y="20"/>
                    <a:pt x="9" y="13"/>
                  </a:cubicBezTo>
                  <a:cubicBezTo>
                    <a:pt x="13" y="7"/>
                    <a:pt x="16" y="4"/>
                    <a:pt x="19" y="4"/>
                  </a:cubicBezTo>
                  <a:cubicBezTo>
                    <a:pt x="20" y="4"/>
                    <a:pt x="21" y="4"/>
                    <a:pt x="22" y="5"/>
                  </a:cubicBezTo>
                  <a:cubicBezTo>
                    <a:pt x="25" y="7"/>
                    <a:pt x="25" y="12"/>
                    <a:pt x="20" y="19"/>
                  </a:cubicBezTo>
                  <a:cubicBezTo>
                    <a:pt x="18" y="23"/>
                    <a:pt x="16" y="26"/>
                    <a:pt x="14" y="27"/>
                  </a:cubicBezTo>
                  <a:cubicBezTo>
                    <a:pt x="13" y="28"/>
                    <a:pt x="12" y="28"/>
                    <a:pt x="11" y="28"/>
                  </a:cubicBezTo>
                  <a:moveTo>
                    <a:pt x="18" y="0"/>
                  </a:moveTo>
                  <a:cubicBezTo>
                    <a:pt x="14" y="0"/>
                    <a:pt x="10" y="4"/>
                    <a:pt x="6" y="10"/>
                  </a:cubicBezTo>
                  <a:cubicBezTo>
                    <a:pt x="0" y="20"/>
                    <a:pt x="0" y="27"/>
                    <a:pt x="6" y="30"/>
                  </a:cubicBezTo>
                  <a:cubicBezTo>
                    <a:pt x="8" y="31"/>
                    <a:pt x="10" y="32"/>
                    <a:pt x="11" y="32"/>
                  </a:cubicBezTo>
                  <a:cubicBezTo>
                    <a:pt x="16" y="32"/>
                    <a:pt x="20" y="28"/>
                    <a:pt x="24" y="21"/>
                  </a:cubicBezTo>
                  <a:cubicBezTo>
                    <a:pt x="30" y="12"/>
                    <a:pt x="30" y="5"/>
                    <a:pt x="23" y="2"/>
                  </a:cubicBezTo>
                  <a:cubicBezTo>
                    <a:pt x="22" y="1"/>
                    <a:pt x="20" y="0"/>
                    <a:pt x="18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154" name="Freeform 98"/>
            <p:cNvSpPr>
              <a:spLocks/>
            </p:cNvSpPr>
            <p:nvPr/>
          </p:nvSpPr>
          <p:spPr bwMode="auto">
            <a:xfrm>
              <a:off x="2924329" y="10331554"/>
              <a:ext cx="10327" cy="9294"/>
            </a:xfrm>
            <a:custGeom>
              <a:avLst/>
              <a:gdLst>
                <a:gd name="T0" fmla="*/ 4 w 10"/>
                <a:gd name="T1" fmla="*/ 0 h 9"/>
                <a:gd name="T2" fmla="*/ 0 w 10"/>
                <a:gd name="T3" fmla="*/ 6 h 9"/>
                <a:gd name="T4" fmla="*/ 6 w 10"/>
                <a:gd name="T5" fmla="*/ 9 h 9"/>
                <a:gd name="T6" fmla="*/ 10 w 10"/>
                <a:gd name="T7" fmla="*/ 3 h 9"/>
                <a:gd name="T8" fmla="*/ 4 w 10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9">
                  <a:moveTo>
                    <a:pt x="4" y="0"/>
                  </a:moveTo>
                  <a:lnTo>
                    <a:pt x="0" y="6"/>
                  </a:lnTo>
                  <a:lnTo>
                    <a:pt x="6" y="9"/>
                  </a:lnTo>
                  <a:lnTo>
                    <a:pt x="10" y="3"/>
                  </a:lnTo>
                  <a:lnTo>
                    <a:pt x="4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155" name="Freeform 99"/>
            <p:cNvSpPr>
              <a:spLocks/>
            </p:cNvSpPr>
            <p:nvPr/>
          </p:nvSpPr>
          <p:spPr bwMode="auto">
            <a:xfrm>
              <a:off x="2924329" y="10331554"/>
              <a:ext cx="10327" cy="9294"/>
            </a:xfrm>
            <a:custGeom>
              <a:avLst/>
              <a:gdLst>
                <a:gd name="T0" fmla="*/ 4 w 10"/>
                <a:gd name="T1" fmla="*/ 0 h 9"/>
                <a:gd name="T2" fmla="*/ 0 w 10"/>
                <a:gd name="T3" fmla="*/ 6 h 9"/>
                <a:gd name="T4" fmla="*/ 6 w 10"/>
                <a:gd name="T5" fmla="*/ 9 h 9"/>
                <a:gd name="T6" fmla="*/ 10 w 10"/>
                <a:gd name="T7" fmla="*/ 3 h 9"/>
                <a:gd name="T8" fmla="*/ 4 w 10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9">
                  <a:moveTo>
                    <a:pt x="4" y="0"/>
                  </a:moveTo>
                  <a:lnTo>
                    <a:pt x="0" y="6"/>
                  </a:lnTo>
                  <a:lnTo>
                    <a:pt x="6" y="9"/>
                  </a:lnTo>
                  <a:lnTo>
                    <a:pt x="10" y="3"/>
                  </a:lnTo>
                  <a:lnTo>
                    <a:pt x="4" y="0"/>
                  </a:ln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156" name="Freeform 100"/>
            <p:cNvSpPr>
              <a:spLocks noEditPoints="1"/>
            </p:cNvSpPr>
            <p:nvPr/>
          </p:nvSpPr>
          <p:spPr bwMode="auto">
            <a:xfrm>
              <a:off x="2870631" y="10315031"/>
              <a:ext cx="45437" cy="49567"/>
            </a:xfrm>
            <a:custGeom>
              <a:avLst/>
              <a:gdLst>
                <a:gd name="T0" fmla="*/ 10 w 29"/>
                <a:gd name="T1" fmla="*/ 29 h 32"/>
                <a:gd name="T2" fmla="*/ 7 w 29"/>
                <a:gd name="T3" fmla="*/ 28 h 32"/>
                <a:gd name="T4" fmla="*/ 5 w 29"/>
                <a:gd name="T5" fmla="*/ 25 h 32"/>
                <a:gd name="T6" fmla="*/ 6 w 29"/>
                <a:gd name="T7" fmla="*/ 21 h 32"/>
                <a:gd name="T8" fmla="*/ 9 w 29"/>
                <a:gd name="T9" fmla="*/ 18 h 32"/>
                <a:gd name="T10" fmla="*/ 10 w 29"/>
                <a:gd name="T11" fmla="*/ 18 h 32"/>
                <a:gd name="T12" fmla="*/ 13 w 29"/>
                <a:gd name="T13" fmla="*/ 19 h 32"/>
                <a:gd name="T14" fmla="*/ 15 w 29"/>
                <a:gd name="T15" fmla="*/ 22 h 32"/>
                <a:gd name="T16" fmla="*/ 15 w 29"/>
                <a:gd name="T17" fmla="*/ 26 h 32"/>
                <a:gd name="T18" fmla="*/ 11 w 29"/>
                <a:gd name="T19" fmla="*/ 28 h 32"/>
                <a:gd name="T20" fmla="*/ 10 w 29"/>
                <a:gd name="T21" fmla="*/ 29 h 32"/>
                <a:gd name="T22" fmla="*/ 18 w 29"/>
                <a:gd name="T23" fmla="*/ 17 h 32"/>
                <a:gd name="T24" fmla="*/ 15 w 29"/>
                <a:gd name="T25" fmla="*/ 16 h 32"/>
                <a:gd name="T26" fmla="*/ 11 w 29"/>
                <a:gd name="T27" fmla="*/ 12 h 32"/>
                <a:gd name="T28" fmla="*/ 12 w 29"/>
                <a:gd name="T29" fmla="*/ 7 h 32"/>
                <a:gd name="T30" fmla="*/ 17 w 29"/>
                <a:gd name="T31" fmla="*/ 4 h 32"/>
                <a:gd name="T32" fmla="*/ 18 w 29"/>
                <a:gd name="T33" fmla="*/ 4 h 32"/>
                <a:gd name="T34" fmla="*/ 21 w 29"/>
                <a:gd name="T35" fmla="*/ 5 h 32"/>
                <a:gd name="T36" fmla="*/ 24 w 29"/>
                <a:gd name="T37" fmla="*/ 9 h 32"/>
                <a:gd name="T38" fmla="*/ 23 w 29"/>
                <a:gd name="T39" fmla="*/ 14 h 32"/>
                <a:gd name="T40" fmla="*/ 19 w 29"/>
                <a:gd name="T41" fmla="*/ 17 h 32"/>
                <a:gd name="T42" fmla="*/ 18 w 29"/>
                <a:gd name="T43" fmla="*/ 17 h 32"/>
                <a:gd name="T44" fmla="*/ 17 w 29"/>
                <a:gd name="T45" fmla="*/ 0 h 32"/>
                <a:gd name="T46" fmla="*/ 15 w 29"/>
                <a:gd name="T47" fmla="*/ 0 h 32"/>
                <a:gd name="T48" fmla="*/ 9 w 29"/>
                <a:gd name="T49" fmla="*/ 5 h 32"/>
                <a:gd name="T50" fmla="*/ 10 w 29"/>
                <a:gd name="T51" fmla="*/ 15 h 32"/>
                <a:gd name="T52" fmla="*/ 8 w 29"/>
                <a:gd name="T53" fmla="*/ 15 h 32"/>
                <a:gd name="T54" fmla="*/ 2 w 29"/>
                <a:gd name="T55" fmla="*/ 18 h 32"/>
                <a:gd name="T56" fmla="*/ 1 w 29"/>
                <a:gd name="T57" fmla="*/ 25 h 32"/>
                <a:gd name="T58" fmla="*/ 6 w 29"/>
                <a:gd name="T59" fmla="*/ 31 h 32"/>
                <a:gd name="T60" fmla="*/ 11 w 29"/>
                <a:gd name="T61" fmla="*/ 32 h 32"/>
                <a:gd name="T62" fmla="*/ 13 w 29"/>
                <a:gd name="T63" fmla="*/ 32 h 32"/>
                <a:gd name="T64" fmla="*/ 18 w 29"/>
                <a:gd name="T65" fmla="*/ 28 h 32"/>
                <a:gd name="T66" fmla="*/ 17 w 29"/>
                <a:gd name="T67" fmla="*/ 20 h 32"/>
                <a:gd name="T68" fmla="*/ 20 w 29"/>
                <a:gd name="T69" fmla="*/ 20 h 32"/>
                <a:gd name="T70" fmla="*/ 27 w 29"/>
                <a:gd name="T71" fmla="*/ 16 h 32"/>
                <a:gd name="T72" fmla="*/ 29 w 29"/>
                <a:gd name="T73" fmla="*/ 11 h 32"/>
                <a:gd name="T74" fmla="*/ 27 w 29"/>
                <a:gd name="T75" fmla="*/ 6 h 32"/>
                <a:gd name="T76" fmla="*/ 23 w 29"/>
                <a:gd name="T77" fmla="*/ 2 h 32"/>
                <a:gd name="T78" fmla="*/ 17 w 29"/>
                <a:gd name="T79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9" h="32">
                  <a:moveTo>
                    <a:pt x="10" y="29"/>
                  </a:moveTo>
                  <a:cubicBezTo>
                    <a:pt x="9" y="29"/>
                    <a:pt x="8" y="28"/>
                    <a:pt x="7" y="28"/>
                  </a:cubicBezTo>
                  <a:cubicBezTo>
                    <a:pt x="6" y="27"/>
                    <a:pt x="6" y="26"/>
                    <a:pt x="5" y="25"/>
                  </a:cubicBezTo>
                  <a:cubicBezTo>
                    <a:pt x="5" y="23"/>
                    <a:pt x="5" y="22"/>
                    <a:pt x="6" y="21"/>
                  </a:cubicBezTo>
                  <a:cubicBezTo>
                    <a:pt x="6" y="19"/>
                    <a:pt x="8" y="18"/>
                    <a:pt x="9" y="18"/>
                  </a:cubicBezTo>
                  <a:cubicBezTo>
                    <a:pt x="9" y="18"/>
                    <a:pt x="10" y="18"/>
                    <a:pt x="10" y="18"/>
                  </a:cubicBezTo>
                  <a:cubicBezTo>
                    <a:pt x="11" y="18"/>
                    <a:pt x="12" y="18"/>
                    <a:pt x="13" y="19"/>
                  </a:cubicBezTo>
                  <a:cubicBezTo>
                    <a:pt x="14" y="20"/>
                    <a:pt x="15" y="21"/>
                    <a:pt x="15" y="22"/>
                  </a:cubicBezTo>
                  <a:cubicBezTo>
                    <a:pt x="16" y="23"/>
                    <a:pt x="15" y="25"/>
                    <a:pt x="15" y="26"/>
                  </a:cubicBezTo>
                  <a:cubicBezTo>
                    <a:pt x="14" y="27"/>
                    <a:pt x="13" y="28"/>
                    <a:pt x="11" y="28"/>
                  </a:cubicBezTo>
                  <a:cubicBezTo>
                    <a:pt x="11" y="29"/>
                    <a:pt x="11" y="29"/>
                    <a:pt x="10" y="29"/>
                  </a:cubicBezTo>
                  <a:moveTo>
                    <a:pt x="18" y="17"/>
                  </a:moveTo>
                  <a:cubicBezTo>
                    <a:pt x="17" y="17"/>
                    <a:pt x="16" y="17"/>
                    <a:pt x="15" y="16"/>
                  </a:cubicBezTo>
                  <a:cubicBezTo>
                    <a:pt x="13" y="15"/>
                    <a:pt x="12" y="14"/>
                    <a:pt x="11" y="12"/>
                  </a:cubicBezTo>
                  <a:cubicBezTo>
                    <a:pt x="11" y="10"/>
                    <a:pt x="11" y="9"/>
                    <a:pt x="12" y="7"/>
                  </a:cubicBezTo>
                  <a:cubicBezTo>
                    <a:pt x="13" y="5"/>
                    <a:pt x="15" y="4"/>
                    <a:pt x="17" y="4"/>
                  </a:cubicBezTo>
                  <a:cubicBezTo>
                    <a:pt x="17" y="4"/>
                    <a:pt x="17" y="4"/>
                    <a:pt x="18" y="4"/>
                  </a:cubicBezTo>
                  <a:cubicBezTo>
                    <a:pt x="19" y="4"/>
                    <a:pt x="20" y="4"/>
                    <a:pt x="21" y="5"/>
                  </a:cubicBezTo>
                  <a:cubicBezTo>
                    <a:pt x="23" y="6"/>
                    <a:pt x="24" y="7"/>
                    <a:pt x="24" y="9"/>
                  </a:cubicBezTo>
                  <a:cubicBezTo>
                    <a:pt x="25" y="10"/>
                    <a:pt x="25" y="12"/>
                    <a:pt x="23" y="14"/>
                  </a:cubicBezTo>
                  <a:cubicBezTo>
                    <a:pt x="22" y="16"/>
                    <a:pt x="21" y="17"/>
                    <a:pt x="19" y="17"/>
                  </a:cubicBezTo>
                  <a:cubicBezTo>
                    <a:pt x="19" y="17"/>
                    <a:pt x="18" y="17"/>
                    <a:pt x="18" y="17"/>
                  </a:cubicBezTo>
                  <a:moveTo>
                    <a:pt x="17" y="0"/>
                  </a:moveTo>
                  <a:cubicBezTo>
                    <a:pt x="16" y="0"/>
                    <a:pt x="16" y="0"/>
                    <a:pt x="15" y="0"/>
                  </a:cubicBezTo>
                  <a:cubicBezTo>
                    <a:pt x="12" y="1"/>
                    <a:pt x="10" y="3"/>
                    <a:pt x="9" y="5"/>
                  </a:cubicBezTo>
                  <a:cubicBezTo>
                    <a:pt x="7" y="9"/>
                    <a:pt x="7" y="12"/>
                    <a:pt x="10" y="15"/>
                  </a:cubicBezTo>
                  <a:cubicBezTo>
                    <a:pt x="9" y="15"/>
                    <a:pt x="8" y="15"/>
                    <a:pt x="8" y="15"/>
                  </a:cubicBezTo>
                  <a:cubicBezTo>
                    <a:pt x="5" y="15"/>
                    <a:pt x="3" y="16"/>
                    <a:pt x="2" y="18"/>
                  </a:cubicBezTo>
                  <a:cubicBezTo>
                    <a:pt x="1" y="21"/>
                    <a:pt x="0" y="23"/>
                    <a:pt x="1" y="25"/>
                  </a:cubicBezTo>
                  <a:cubicBezTo>
                    <a:pt x="2" y="28"/>
                    <a:pt x="4" y="29"/>
                    <a:pt x="6" y="31"/>
                  </a:cubicBezTo>
                  <a:cubicBezTo>
                    <a:pt x="8" y="32"/>
                    <a:pt x="9" y="32"/>
                    <a:pt x="11" y="32"/>
                  </a:cubicBezTo>
                  <a:cubicBezTo>
                    <a:pt x="12" y="32"/>
                    <a:pt x="12" y="32"/>
                    <a:pt x="13" y="32"/>
                  </a:cubicBezTo>
                  <a:cubicBezTo>
                    <a:pt x="15" y="32"/>
                    <a:pt x="17" y="30"/>
                    <a:pt x="18" y="28"/>
                  </a:cubicBezTo>
                  <a:cubicBezTo>
                    <a:pt x="20" y="25"/>
                    <a:pt x="20" y="23"/>
                    <a:pt x="17" y="20"/>
                  </a:cubicBezTo>
                  <a:cubicBezTo>
                    <a:pt x="18" y="20"/>
                    <a:pt x="19" y="20"/>
                    <a:pt x="20" y="20"/>
                  </a:cubicBezTo>
                  <a:cubicBezTo>
                    <a:pt x="23" y="20"/>
                    <a:pt x="25" y="19"/>
                    <a:pt x="27" y="16"/>
                  </a:cubicBezTo>
                  <a:cubicBezTo>
                    <a:pt x="28" y="14"/>
                    <a:pt x="29" y="13"/>
                    <a:pt x="29" y="11"/>
                  </a:cubicBezTo>
                  <a:cubicBezTo>
                    <a:pt x="28" y="9"/>
                    <a:pt x="28" y="8"/>
                    <a:pt x="27" y="6"/>
                  </a:cubicBezTo>
                  <a:cubicBezTo>
                    <a:pt x="26" y="5"/>
                    <a:pt x="25" y="3"/>
                    <a:pt x="23" y="2"/>
                  </a:cubicBezTo>
                  <a:cubicBezTo>
                    <a:pt x="21" y="1"/>
                    <a:pt x="19" y="0"/>
                    <a:pt x="17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157" name="Freeform 101"/>
            <p:cNvSpPr>
              <a:spLocks noEditPoints="1"/>
            </p:cNvSpPr>
            <p:nvPr/>
          </p:nvSpPr>
          <p:spPr bwMode="auto">
            <a:xfrm>
              <a:off x="2836553" y="10294378"/>
              <a:ext cx="46469" cy="49567"/>
            </a:xfrm>
            <a:custGeom>
              <a:avLst/>
              <a:gdLst>
                <a:gd name="T0" fmla="*/ 11 w 30"/>
                <a:gd name="T1" fmla="*/ 28 h 32"/>
                <a:gd name="T2" fmla="*/ 8 w 30"/>
                <a:gd name="T3" fmla="*/ 28 h 32"/>
                <a:gd name="T4" fmla="*/ 9 w 30"/>
                <a:gd name="T5" fmla="*/ 13 h 32"/>
                <a:gd name="T6" fmla="*/ 19 w 30"/>
                <a:gd name="T7" fmla="*/ 4 h 32"/>
                <a:gd name="T8" fmla="*/ 22 w 30"/>
                <a:gd name="T9" fmla="*/ 5 h 32"/>
                <a:gd name="T10" fmla="*/ 20 w 30"/>
                <a:gd name="T11" fmla="*/ 20 h 32"/>
                <a:gd name="T12" fmla="*/ 14 w 30"/>
                <a:gd name="T13" fmla="*/ 28 h 32"/>
                <a:gd name="T14" fmla="*/ 11 w 30"/>
                <a:gd name="T15" fmla="*/ 28 h 32"/>
                <a:gd name="T16" fmla="*/ 18 w 30"/>
                <a:gd name="T17" fmla="*/ 0 h 32"/>
                <a:gd name="T18" fmla="*/ 6 w 30"/>
                <a:gd name="T19" fmla="*/ 11 h 32"/>
                <a:gd name="T20" fmla="*/ 6 w 30"/>
                <a:gd name="T21" fmla="*/ 30 h 32"/>
                <a:gd name="T22" fmla="*/ 11 w 30"/>
                <a:gd name="T23" fmla="*/ 32 h 32"/>
                <a:gd name="T24" fmla="*/ 24 w 30"/>
                <a:gd name="T25" fmla="*/ 22 h 32"/>
                <a:gd name="T26" fmla="*/ 23 w 30"/>
                <a:gd name="T27" fmla="*/ 2 h 32"/>
                <a:gd name="T28" fmla="*/ 18 w 30"/>
                <a:gd name="T29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0" h="32">
                  <a:moveTo>
                    <a:pt x="11" y="28"/>
                  </a:moveTo>
                  <a:cubicBezTo>
                    <a:pt x="10" y="28"/>
                    <a:pt x="9" y="28"/>
                    <a:pt x="8" y="28"/>
                  </a:cubicBezTo>
                  <a:cubicBezTo>
                    <a:pt x="4" y="25"/>
                    <a:pt x="5" y="20"/>
                    <a:pt x="9" y="13"/>
                  </a:cubicBezTo>
                  <a:cubicBezTo>
                    <a:pt x="13" y="7"/>
                    <a:pt x="16" y="4"/>
                    <a:pt x="19" y="4"/>
                  </a:cubicBezTo>
                  <a:cubicBezTo>
                    <a:pt x="20" y="4"/>
                    <a:pt x="21" y="4"/>
                    <a:pt x="22" y="5"/>
                  </a:cubicBezTo>
                  <a:cubicBezTo>
                    <a:pt x="25" y="7"/>
                    <a:pt x="25" y="12"/>
                    <a:pt x="20" y="20"/>
                  </a:cubicBezTo>
                  <a:cubicBezTo>
                    <a:pt x="18" y="24"/>
                    <a:pt x="16" y="26"/>
                    <a:pt x="14" y="28"/>
                  </a:cubicBezTo>
                  <a:cubicBezTo>
                    <a:pt x="13" y="28"/>
                    <a:pt x="12" y="28"/>
                    <a:pt x="11" y="28"/>
                  </a:cubicBezTo>
                  <a:moveTo>
                    <a:pt x="18" y="0"/>
                  </a:moveTo>
                  <a:cubicBezTo>
                    <a:pt x="14" y="0"/>
                    <a:pt x="10" y="4"/>
                    <a:pt x="6" y="11"/>
                  </a:cubicBezTo>
                  <a:cubicBezTo>
                    <a:pt x="0" y="20"/>
                    <a:pt x="0" y="27"/>
                    <a:pt x="6" y="30"/>
                  </a:cubicBezTo>
                  <a:cubicBezTo>
                    <a:pt x="8" y="31"/>
                    <a:pt x="10" y="32"/>
                    <a:pt x="11" y="32"/>
                  </a:cubicBezTo>
                  <a:cubicBezTo>
                    <a:pt x="16" y="32"/>
                    <a:pt x="20" y="29"/>
                    <a:pt x="24" y="22"/>
                  </a:cubicBezTo>
                  <a:cubicBezTo>
                    <a:pt x="30" y="12"/>
                    <a:pt x="29" y="6"/>
                    <a:pt x="23" y="2"/>
                  </a:cubicBezTo>
                  <a:cubicBezTo>
                    <a:pt x="22" y="1"/>
                    <a:pt x="20" y="0"/>
                    <a:pt x="18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158" name="Freeform 102"/>
            <p:cNvSpPr>
              <a:spLocks noEditPoints="1"/>
            </p:cNvSpPr>
            <p:nvPr/>
          </p:nvSpPr>
          <p:spPr bwMode="auto">
            <a:xfrm>
              <a:off x="1577748" y="9811096"/>
              <a:ext cx="50600" cy="40274"/>
            </a:xfrm>
            <a:custGeom>
              <a:avLst/>
              <a:gdLst>
                <a:gd name="T0" fmla="*/ 4 w 32"/>
                <a:gd name="T1" fmla="*/ 11 h 26"/>
                <a:gd name="T2" fmla="*/ 1 w 32"/>
                <a:gd name="T3" fmla="*/ 14 h 26"/>
                <a:gd name="T4" fmla="*/ 3 w 32"/>
                <a:gd name="T5" fmla="*/ 16 h 26"/>
                <a:gd name="T6" fmla="*/ 6 w 32"/>
                <a:gd name="T7" fmla="*/ 14 h 26"/>
                <a:gd name="T8" fmla="*/ 5 w 32"/>
                <a:gd name="T9" fmla="*/ 12 h 26"/>
                <a:gd name="T10" fmla="*/ 4 w 32"/>
                <a:gd name="T11" fmla="*/ 11 h 26"/>
                <a:gd name="T12" fmla="*/ 21 w 32"/>
                <a:gd name="T13" fmla="*/ 4 h 26"/>
                <a:gd name="T14" fmla="*/ 17 w 32"/>
                <a:gd name="T15" fmla="*/ 7 h 26"/>
                <a:gd name="T16" fmla="*/ 19 w 32"/>
                <a:gd name="T17" fmla="*/ 8 h 26"/>
                <a:gd name="T18" fmla="*/ 27 w 32"/>
                <a:gd name="T19" fmla="*/ 20 h 26"/>
                <a:gd name="T20" fmla="*/ 23 w 32"/>
                <a:gd name="T21" fmla="*/ 23 h 26"/>
                <a:gd name="T22" fmla="*/ 13 w 32"/>
                <a:gd name="T23" fmla="*/ 19 h 26"/>
                <a:gd name="T24" fmla="*/ 8 w 32"/>
                <a:gd name="T25" fmla="*/ 16 h 26"/>
                <a:gd name="T26" fmla="*/ 5 w 32"/>
                <a:gd name="T27" fmla="*/ 19 h 26"/>
                <a:gd name="T28" fmla="*/ 10 w 32"/>
                <a:gd name="T29" fmla="*/ 22 h 26"/>
                <a:gd name="T30" fmla="*/ 22 w 32"/>
                <a:gd name="T31" fmla="*/ 26 h 26"/>
                <a:gd name="T32" fmla="*/ 30 w 32"/>
                <a:gd name="T33" fmla="*/ 22 h 26"/>
                <a:gd name="T34" fmla="*/ 31 w 32"/>
                <a:gd name="T35" fmla="*/ 13 h 26"/>
                <a:gd name="T36" fmla="*/ 22 w 32"/>
                <a:gd name="T37" fmla="*/ 5 h 26"/>
                <a:gd name="T38" fmla="*/ 21 w 32"/>
                <a:gd name="T39" fmla="*/ 4 h 26"/>
                <a:gd name="T40" fmla="*/ 21 w 32"/>
                <a:gd name="T41" fmla="*/ 4 h 26"/>
                <a:gd name="T42" fmla="*/ 14 w 32"/>
                <a:gd name="T43" fmla="*/ 1 h 26"/>
                <a:gd name="T44" fmla="*/ 11 w 32"/>
                <a:gd name="T45" fmla="*/ 4 h 26"/>
                <a:gd name="T46" fmla="*/ 14 w 32"/>
                <a:gd name="T47" fmla="*/ 5 h 26"/>
                <a:gd name="T48" fmla="*/ 17 w 32"/>
                <a:gd name="T49" fmla="*/ 2 h 26"/>
                <a:gd name="T50" fmla="*/ 14 w 32"/>
                <a:gd name="T51" fmla="*/ 1 h 26"/>
                <a:gd name="T52" fmla="*/ 10 w 32"/>
                <a:gd name="T53" fmla="*/ 0 h 26"/>
                <a:gd name="T54" fmla="*/ 8 w 32"/>
                <a:gd name="T55" fmla="*/ 0 h 26"/>
                <a:gd name="T56" fmla="*/ 0 w 32"/>
                <a:gd name="T57" fmla="*/ 8 h 26"/>
                <a:gd name="T58" fmla="*/ 0 w 32"/>
                <a:gd name="T59" fmla="*/ 10 h 26"/>
                <a:gd name="T60" fmla="*/ 11 w 32"/>
                <a:gd name="T61" fmla="*/ 0 h 26"/>
                <a:gd name="T62" fmla="*/ 10 w 32"/>
                <a:gd name="T63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2" h="26">
                  <a:moveTo>
                    <a:pt x="4" y="11"/>
                  </a:moveTo>
                  <a:cubicBezTo>
                    <a:pt x="1" y="14"/>
                    <a:pt x="1" y="14"/>
                    <a:pt x="1" y="14"/>
                  </a:cubicBezTo>
                  <a:cubicBezTo>
                    <a:pt x="2" y="15"/>
                    <a:pt x="2" y="16"/>
                    <a:pt x="3" y="16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5" y="13"/>
                    <a:pt x="5" y="13"/>
                    <a:pt x="5" y="12"/>
                  </a:cubicBezTo>
                  <a:cubicBezTo>
                    <a:pt x="4" y="12"/>
                    <a:pt x="4" y="11"/>
                    <a:pt x="4" y="11"/>
                  </a:cubicBezTo>
                  <a:moveTo>
                    <a:pt x="21" y="4"/>
                  </a:moveTo>
                  <a:cubicBezTo>
                    <a:pt x="17" y="7"/>
                    <a:pt x="17" y="7"/>
                    <a:pt x="17" y="7"/>
                  </a:cubicBezTo>
                  <a:cubicBezTo>
                    <a:pt x="18" y="7"/>
                    <a:pt x="19" y="7"/>
                    <a:pt x="19" y="8"/>
                  </a:cubicBezTo>
                  <a:cubicBezTo>
                    <a:pt x="27" y="12"/>
                    <a:pt x="30" y="16"/>
                    <a:pt x="27" y="20"/>
                  </a:cubicBezTo>
                  <a:cubicBezTo>
                    <a:pt x="26" y="22"/>
                    <a:pt x="25" y="23"/>
                    <a:pt x="23" y="23"/>
                  </a:cubicBezTo>
                  <a:cubicBezTo>
                    <a:pt x="20" y="23"/>
                    <a:pt x="17" y="21"/>
                    <a:pt x="13" y="19"/>
                  </a:cubicBezTo>
                  <a:cubicBezTo>
                    <a:pt x="11" y="18"/>
                    <a:pt x="9" y="17"/>
                    <a:pt x="8" y="16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7" y="20"/>
                    <a:pt x="8" y="21"/>
                    <a:pt x="10" y="22"/>
                  </a:cubicBezTo>
                  <a:cubicBezTo>
                    <a:pt x="15" y="25"/>
                    <a:pt x="19" y="26"/>
                    <a:pt x="22" y="26"/>
                  </a:cubicBezTo>
                  <a:cubicBezTo>
                    <a:pt x="26" y="26"/>
                    <a:pt x="28" y="25"/>
                    <a:pt x="30" y="22"/>
                  </a:cubicBezTo>
                  <a:cubicBezTo>
                    <a:pt x="32" y="19"/>
                    <a:pt x="32" y="16"/>
                    <a:pt x="31" y="13"/>
                  </a:cubicBezTo>
                  <a:cubicBezTo>
                    <a:pt x="22" y="5"/>
                    <a:pt x="22" y="5"/>
                    <a:pt x="22" y="5"/>
                  </a:cubicBezTo>
                  <a:cubicBezTo>
                    <a:pt x="22" y="5"/>
                    <a:pt x="22" y="4"/>
                    <a:pt x="21" y="4"/>
                  </a:cubicBezTo>
                  <a:cubicBezTo>
                    <a:pt x="21" y="4"/>
                    <a:pt x="21" y="4"/>
                    <a:pt x="21" y="4"/>
                  </a:cubicBezTo>
                  <a:moveTo>
                    <a:pt x="14" y="1"/>
                  </a:moveTo>
                  <a:cubicBezTo>
                    <a:pt x="11" y="4"/>
                    <a:pt x="11" y="4"/>
                    <a:pt x="11" y="4"/>
                  </a:cubicBezTo>
                  <a:cubicBezTo>
                    <a:pt x="12" y="4"/>
                    <a:pt x="13" y="5"/>
                    <a:pt x="14" y="5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6" y="1"/>
                    <a:pt x="15" y="1"/>
                    <a:pt x="14" y="1"/>
                  </a:cubicBezTo>
                  <a:moveTo>
                    <a:pt x="10" y="0"/>
                  </a:moveTo>
                  <a:cubicBezTo>
                    <a:pt x="9" y="0"/>
                    <a:pt x="9" y="0"/>
                    <a:pt x="8" y="0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9"/>
                    <a:pt x="0" y="10"/>
                    <a:pt x="0" y="1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0" y="0"/>
                    <a:pt x="10" y="0"/>
                    <a:pt x="10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159" name="Freeform 103"/>
            <p:cNvSpPr>
              <a:spLocks noEditPoints="1"/>
            </p:cNvSpPr>
            <p:nvPr/>
          </p:nvSpPr>
          <p:spPr bwMode="auto">
            <a:xfrm>
              <a:off x="1582911" y="9814194"/>
              <a:ext cx="43371" cy="25816"/>
            </a:xfrm>
            <a:custGeom>
              <a:avLst/>
              <a:gdLst>
                <a:gd name="T0" fmla="*/ 3 w 28"/>
                <a:gd name="T1" fmla="*/ 12 h 17"/>
                <a:gd name="T2" fmla="*/ 0 w 28"/>
                <a:gd name="T3" fmla="*/ 14 h 17"/>
                <a:gd name="T4" fmla="*/ 2 w 28"/>
                <a:gd name="T5" fmla="*/ 17 h 17"/>
                <a:gd name="T6" fmla="*/ 5 w 28"/>
                <a:gd name="T7" fmla="*/ 14 h 17"/>
                <a:gd name="T8" fmla="*/ 3 w 28"/>
                <a:gd name="T9" fmla="*/ 12 h 17"/>
                <a:gd name="T10" fmla="*/ 19 w 28"/>
                <a:gd name="T11" fmla="*/ 3 h 17"/>
                <a:gd name="T12" fmla="*/ 28 w 28"/>
                <a:gd name="T13" fmla="*/ 11 h 17"/>
                <a:gd name="T14" fmla="*/ 19 w 28"/>
                <a:gd name="T15" fmla="*/ 3 h 17"/>
                <a:gd name="T16" fmla="*/ 14 w 28"/>
                <a:gd name="T17" fmla="*/ 0 h 17"/>
                <a:gd name="T18" fmla="*/ 11 w 28"/>
                <a:gd name="T19" fmla="*/ 3 h 17"/>
                <a:gd name="T20" fmla="*/ 14 w 28"/>
                <a:gd name="T21" fmla="*/ 5 h 17"/>
                <a:gd name="T22" fmla="*/ 18 w 28"/>
                <a:gd name="T23" fmla="*/ 2 h 17"/>
                <a:gd name="T24" fmla="*/ 14 w 28"/>
                <a:gd name="T25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" h="17">
                  <a:moveTo>
                    <a:pt x="3" y="12"/>
                  </a:moveTo>
                  <a:cubicBezTo>
                    <a:pt x="0" y="14"/>
                    <a:pt x="0" y="14"/>
                    <a:pt x="0" y="14"/>
                  </a:cubicBezTo>
                  <a:cubicBezTo>
                    <a:pt x="1" y="15"/>
                    <a:pt x="1" y="16"/>
                    <a:pt x="2" y="17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4" y="13"/>
                    <a:pt x="3" y="12"/>
                    <a:pt x="3" y="12"/>
                  </a:cubicBezTo>
                  <a:moveTo>
                    <a:pt x="19" y="3"/>
                  </a:moveTo>
                  <a:cubicBezTo>
                    <a:pt x="28" y="11"/>
                    <a:pt x="28" y="11"/>
                    <a:pt x="28" y="11"/>
                  </a:cubicBezTo>
                  <a:cubicBezTo>
                    <a:pt x="27" y="8"/>
                    <a:pt x="24" y="5"/>
                    <a:pt x="19" y="3"/>
                  </a:cubicBezTo>
                  <a:moveTo>
                    <a:pt x="14" y="0"/>
                  </a:moveTo>
                  <a:cubicBezTo>
                    <a:pt x="11" y="3"/>
                    <a:pt x="11" y="3"/>
                    <a:pt x="11" y="3"/>
                  </a:cubicBezTo>
                  <a:cubicBezTo>
                    <a:pt x="12" y="3"/>
                    <a:pt x="13" y="4"/>
                    <a:pt x="14" y="5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6" y="1"/>
                    <a:pt x="15" y="0"/>
                    <a:pt x="14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160" name="Freeform 104"/>
            <p:cNvSpPr>
              <a:spLocks/>
            </p:cNvSpPr>
            <p:nvPr/>
          </p:nvSpPr>
          <p:spPr bwMode="auto">
            <a:xfrm>
              <a:off x="1577748" y="9811096"/>
              <a:ext cx="21686" cy="21686"/>
            </a:xfrm>
            <a:custGeom>
              <a:avLst/>
              <a:gdLst>
                <a:gd name="T0" fmla="*/ 11 w 14"/>
                <a:gd name="T1" fmla="*/ 0 h 14"/>
                <a:gd name="T2" fmla="*/ 0 w 14"/>
                <a:gd name="T3" fmla="*/ 10 h 14"/>
                <a:gd name="T4" fmla="*/ 1 w 14"/>
                <a:gd name="T5" fmla="*/ 14 h 14"/>
                <a:gd name="T6" fmla="*/ 4 w 14"/>
                <a:gd name="T7" fmla="*/ 11 h 14"/>
                <a:gd name="T8" fmla="*/ 5 w 14"/>
                <a:gd name="T9" fmla="*/ 6 h 14"/>
                <a:gd name="T10" fmla="*/ 9 w 14"/>
                <a:gd name="T11" fmla="*/ 4 h 14"/>
                <a:gd name="T12" fmla="*/ 11 w 14"/>
                <a:gd name="T13" fmla="*/ 4 h 14"/>
                <a:gd name="T14" fmla="*/ 14 w 14"/>
                <a:gd name="T15" fmla="*/ 1 h 14"/>
                <a:gd name="T16" fmla="*/ 11 w 14"/>
                <a:gd name="T1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14">
                  <a:moveTo>
                    <a:pt x="11" y="0"/>
                  </a:moveTo>
                  <a:cubicBezTo>
                    <a:pt x="0" y="10"/>
                    <a:pt x="0" y="10"/>
                    <a:pt x="0" y="10"/>
                  </a:cubicBezTo>
                  <a:cubicBezTo>
                    <a:pt x="0" y="12"/>
                    <a:pt x="1" y="13"/>
                    <a:pt x="1" y="14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3" y="9"/>
                    <a:pt x="4" y="8"/>
                    <a:pt x="5" y="6"/>
                  </a:cubicBezTo>
                  <a:cubicBezTo>
                    <a:pt x="6" y="5"/>
                    <a:pt x="7" y="4"/>
                    <a:pt x="9" y="4"/>
                  </a:cubicBezTo>
                  <a:cubicBezTo>
                    <a:pt x="10" y="4"/>
                    <a:pt x="10" y="4"/>
                    <a:pt x="11" y="4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3" y="0"/>
                    <a:pt x="12" y="0"/>
                    <a:pt x="11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161" name="Freeform 105"/>
            <p:cNvSpPr>
              <a:spLocks/>
            </p:cNvSpPr>
            <p:nvPr/>
          </p:nvSpPr>
          <p:spPr bwMode="auto">
            <a:xfrm>
              <a:off x="1577748" y="9811096"/>
              <a:ext cx="12392" cy="12392"/>
            </a:xfrm>
            <a:custGeom>
              <a:avLst/>
              <a:gdLst>
                <a:gd name="T0" fmla="*/ 8 w 8"/>
                <a:gd name="T1" fmla="*/ 0 h 8"/>
                <a:gd name="T2" fmla="*/ 2 w 8"/>
                <a:gd name="T3" fmla="*/ 5 h 8"/>
                <a:gd name="T4" fmla="*/ 0 w 8"/>
                <a:gd name="T5" fmla="*/ 8 h 8"/>
                <a:gd name="T6" fmla="*/ 8 w 8"/>
                <a:gd name="T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8">
                  <a:moveTo>
                    <a:pt x="8" y="0"/>
                  </a:moveTo>
                  <a:cubicBezTo>
                    <a:pt x="6" y="0"/>
                    <a:pt x="3" y="2"/>
                    <a:pt x="2" y="5"/>
                  </a:cubicBezTo>
                  <a:cubicBezTo>
                    <a:pt x="1" y="6"/>
                    <a:pt x="1" y="7"/>
                    <a:pt x="0" y="8"/>
                  </a:cubicBezTo>
                  <a:cubicBezTo>
                    <a:pt x="8" y="0"/>
                    <a:pt x="8" y="0"/>
                    <a:pt x="8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162" name="Freeform 106"/>
            <p:cNvSpPr>
              <a:spLocks noEditPoints="1"/>
            </p:cNvSpPr>
            <p:nvPr/>
          </p:nvSpPr>
          <p:spPr bwMode="auto">
            <a:xfrm>
              <a:off x="1607695" y="9759463"/>
              <a:ext cx="55763" cy="49567"/>
            </a:xfrm>
            <a:custGeom>
              <a:avLst/>
              <a:gdLst>
                <a:gd name="T0" fmla="*/ 7 w 36"/>
                <a:gd name="T1" fmla="*/ 15 h 32"/>
                <a:gd name="T2" fmla="*/ 4 w 36"/>
                <a:gd name="T3" fmla="*/ 18 h 32"/>
                <a:gd name="T4" fmla="*/ 5 w 36"/>
                <a:gd name="T5" fmla="*/ 19 h 32"/>
                <a:gd name="T6" fmla="*/ 7 w 36"/>
                <a:gd name="T7" fmla="*/ 16 h 32"/>
                <a:gd name="T8" fmla="*/ 7 w 36"/>
                <a:gd name="T9" fmla="*/ 15 h 32"/>
                <a:gd name="T10" fmla="*/ 18 w 36"/>
                <a:gd name="T11" fmla="*/ 4 h 32"/>
                <a:gd name="T12" fmla="*/ 15 w 36"/>
                <a:gd name="T13" fmla="*/ 7 h 32"/>
                <a:gd name="T14" fmla="*/ 16 w 36"/>
                <a:gd name="T15" fmla="*/ 8 h 32"/>
                <a:gd name="T16" fmla="*/ 19 w 36"/>
                <a:gd name="T17" fmla="*/ 18 h 32"/>
                <a:gd name="T18" fmla="*/ 25 w 36"/>
                <a:gd name="T19" fmla="*/ 32 h 32"/>
                <a:gd name="T20" fmla="*/ 36 w 36"/>
                <a:gd name="T21" fmla="*/ 13 h 32"/>
                <a:gd name="T22" fmla="*/ 32 w 36"/>
                <a:gd name="T23" fmla="*/ 11 h 32"/>
                <a:gd name="T24" fmla="*/ 24 w 36"/>
                <a:gd name="T25" fmla="*/ 25 h 32"/>
                <a:gd name="T26" fmla="*/ 23 w 36"/>
                <a:gd name="T27" fmla="*/ 21 h 32"/>
                <a:gd name="T28" fmla="*/ 22 w 36"/>
                <a:gd name="T29" fmla="*/ 16 h 32"/>
                <a:gd name="T30" fmla="*/ 19 w 36"/>
                <a:gd name="T31" fmla="*/ 5 h 32"/>
                <a:gd name="T32" fmla="*/ 18 w 36"/>
                <a:gd name="T33" fmla="*/ 4 h 32"/>
                <a:gd name="T34" fmla="*/ 11 w 36"/>
                <a:gd name="T35" fmla="*/ 0 h 32"/>
                <a:gd name="T36" fmla="*/ 8 w 36"/>
                <a:gd name="T37" fmla="*/ 0 h 32"/>
                <a:gd name="T38" fmla="*/ 2 w 36"/>
                <a:gd name="T39" fmla="*/ 5 h 32"/>
                <a:gd name="T40" fmla="*/ 2 w 36"/>
                <a:gd name="T41" fmla="*/ 16 h 32"/>
                <a:gd name="T42" fmla="*/ 5 w 36"/>
                <a:gd name="T43" fmla="*/ 13 h 32"/>
                <a:gd name="T44" fmla="*/ 4 w 36"/>
                <a:gd name="T45" fmla="*/ 12 h 32"/>
                <a:gd name="T46" fmla="*/ 5 w 36"/>
                <a:gd name="T47" fmla="*/ 7 h 32"/>
                <a:gd name="T48" fmla="*/ 9 w 36"/>
                <a:gd name="T49" fmla="*/ 4 h 32"/>
                <a:gd name="T50" fmla="*/ 10 w 36"/>
                <a:gd name="T51" fmla="*/ 4 h 32"/>
                <a:gd name="T52" fmla="*/ 13 w 36"/>
                <a:gd name="T53" fmla="*/ 4 h 32"/>
                <a:gd name="T54" fmla="*/ 16 w 36"/>
                <a:gd name="T55" fmla="*/ 1 h 32"/>
                <a:gd name="T56" fmla="*/ 15 w 36"/>
                <a:gd name="T57" fmla="*/ 1 h 32"/>
                <a:gd name="T58" fmla="*/ 11 w 36"/>
                <a:gd name="T59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6" h="32">
                  <a:moveTo>
                    <a:pt x="7" y="15"/>
                  </a:moveTo>
                  <a:cubicBezTo>
                    <a:pt x="4" y="18"/>
                    <a:pt x="4" y="18"/>
                    <a:pt x="4" y="18"/>
                  </a:cubicBezTo>
                  <a:cubicBezTo>
                    <a:pt x="4" y="18"/>
                    <a:pt x="5" y="19"/>
                    <a:pt x="5" y="19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7" y="15"/>
                    <a:pt x="7" y="15"/>
                    <a:pt x="7" y="15"/>
                  </a:cubicBezTo>
                  <a:moveTo>
                    <a:pt x="18" y="4"/>
                  </a:moveTo>
                  <a:cubicBezTo>
                    <a:pt x="15" y="7"/>
                    <a:pt x="15" y="7"/>
                    <a:pt x="15" y="7"/>
                  </a:cubicBezTo>
                  <a:cubicBezTo>
                    <a:pt x="16" y="7"/>
                    <a:pt x="16" y="8"/>
                    <a:pt x="16" y="8"/>
                  </a:cubicBezTo>
                  <a:cubicBezTo>
                    <a:pt x="17" y="10"/>
                    <a:pt x="18" y="13"/>
                    <a:pt x="19" y="18"/>
                  </a:cubicBezTo>
                  <a:cubicBezTo>
                    <a:pt x="20" y="25"/>
                    <a:pt x="22" y="30"/>
                    <a:pt x="25" y="32"/>
                  </a:cubicBezTo>
                  <a:cubicBezTo>
                    <a:pt x="36" y="13"/>
                    <a:pt x="36" y="13"/>
                    <a:pt x="36" y="13"/>
                  </a:cubicBezTo>
                  <a:cubicBezTo>
                    <a:pt x="32" y="11"/>
                    <a:pt x="32" y="11"/>
                    <a:pt x="32" y="11"/>
                  </a:cubicBezTo>
                  <a:cubicBezTo>
                    <a:pt x="24" y="25"/>
                    <a:pt x="24" y="25"/>
                    <a:pt x="24" y="25"/>
                  </a:cubicBezTo>
                  <a:cubicBezTo>
                    <a:pt x="23" y="23"/>
                    <a:pt x="23" y="22"/>
                    <a:pt x="23" y="21"/>
                  </a:cubicBezTo>
                  <a:cubicBezTo>
                    <a:pt x="22" y="16"/>
                    <a:pt x="22" y="16"/>
                    <a:pt x="22" y="16"/>
                  </a:cubicBezTo>
                  <a:cubicBezTo>
                    <a:pt x="21" y="10"/>
                    <a:pt x="20" y="7"/>
                    <a:pt x="19" y="5"/>
                  </a:cubicBezTo>
                  <a:cubicBezTo>
                    <a:pt x="19" y="5"/>
                    <a:pt x="19" y="4"/>
                    <a:pt x="18" y="4"/>
                  </a:cubicBezTo>
                  <a:moveTo>
                    <a:pt x="11" y="0"/>
                  </a:moveTo>
                  <a:cubicBezTo>
                    <a:pt x="10" y="0"/>
                    <a:pt x="9" y="0"/>
                    <a:pt x="8" y="0"/>
                  </a:cubicBezTo>
                  <a:cubicBezTo>
                    <a:pt x="6" y="1"/>
                    <a:pt x="4" y="2"/>
                    <a:pt x="2" y="5"/>
                  </a:cubicBezTo>
                  <a:cubicBezTo>
                    <a:pt x="0" y="9"/>
                    <a:pt x="0" y="13"/>
                    <a:pt x="2" y="16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5" y="13"/>
                    <a:pt x="4" y="12"/>
                    <a:pt x="4" y="12"/>
                  </a:cubicBezTo>
                  <a:cubicBezTo>
                    <a:pt x="4" y="10"/>
                    <a:pt x="4" y="9"/>
                    <a:pt x="5" y="7"/>
                  </a:cubicBezTo>
                  <a:cubicBezTo>
                    <a:pt x="6" y="5"/>
                    <a:pt x="7" y="4"/>
                    <a:pt x="9" y="4"/>
                  </a:cubicBezTo>
                  <a:cubicBezTo>
                    <a:pt x="9" y="4"/>
                    <a:pt x="10" y="4"/>
                    <a:pt x="10" y="4"/>
                  </a:cubicBezTo>
                  <a:cubicBezTo>
                    <a:pt x="11" y="4"/>
                    <a:pt x="12" y="4"/>
                    <a:pt x="13" y="4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1"/>
                    <a:pt x="16" y="1"/>
                    <a:pt x="15" y="1"/>
                  </a:cubicBezTo>
                  <a:cubicBezTo>
                    <a:pt x="14" y="0"/>
                    <a:pt x="12" y="0"/>
                    <a:pt x="11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163" name="Freeform 107"/>
            <p:cNvSpPr>
              <a:spLocks noEditPoints="1"/>
            </p:cNvSpPr>
            <p:nvPr/>
          </p:nvSpPr>
          <p:spPr bwMode="auto">
            <a:xfrm>
              <a:off x="1610793" y="9760496"/>
              <a:ext cx="24784" cy="26849"/>
            </a:xfrm>
            <a:custGeom>
              <a:avLst/>
              <a:gdLst>
                <a:gd name="T0" fmla="*/ 3 w 16"/>
                <a:gd name="T1" fmla="*/ 12 h 17"/>
                <a:gd name="T2" fmla="*/ 0 w 16"/>
                <a:gd name="T3" fmla="*/ 15 h 17"/>
                <a:gd name="T4" fmla="*/ 2 w 16"/>
                <a:gd name="T5" fmla="*/ 17 h 17"/>
                <a:gd name="T6" fmla="*/ 5 w 16"/>
                <a:gd name="T7" fmla="*/ 14 h 17"/>
                <a:gd name="T8" fmla="*/ 3 w 16"/>
                <a:gd name="T9" fmla="*/ 12 h 17"/>
                <a:gd name="T10" fmla="*/ 14 w 16"/>
                <a:gd name="T11" fmla="*/ 0 h 17"/>
                <a:gd name="T12" fmla="*/ 11 w 16"/>
                <a:gd name="T13" fmla="*/ 3 h 17"/>
                <a:gd name="T14" fmla="*/ 11 w 16"/>
                <a:gd name="T15" fmla="*/ 3 h 17"/>
                <a:gd name="T16" fmla="*/ 13 w 16"/>
                <a:gd name="T17" fmla="*/ 6 h 17"/>
                <a:gd name="T18" fmla="*/ 16 w 16"/>
                <a:gd name="T19" fmla="*/ 3 h 17"/>
                <a:gd name="T20" fmla="*/ 14 w 16"/>
                <a:gd name="T21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" h="17">
                  <a:moveTo>
                    <a:pt x="3" y="12"/>
                  </a:moveTo>
                  <a:cubicBezTo>
                    <a:pt x="0" y="15"/>
                    <a:pt x="0" y="15"/>
                    <a:pt x="0" y="15"/>
                  </a:cubicBezTo>
                  <a:cubicBezTo>
                    <a:pt x="0" y="16"/>
                    <a:pt x="1" y="16"/>
                    <a:pt x="2" y="17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4" y="14"/>
                    <a:pt x="3" y="13"/>
                    <a:pt x="3" y="12"/>
                  </a:cubicBezTo>
                  <a:moveTo>
                    <a:pt x="14" y="0"/>
                  </a:moveTo>
                  <a:cubicBezTo>
                    <a:pt x="11" y="3"/>
                    <a:pt x="11" y="3"/>
                    <a:pt x="11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2" y="4"/>
                    <a:pt x="13" y="5"/>
                    <a:pt x="13" y="6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2"/>
                    <a:pt x="15" y="1"/>
                    <a:pt x="14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164" name="Freeform 108"/>
            <p:cNvSpPr>
              <a:spLocks/>
            </p:cNvSpPr>
            <p:nvPr/>
          </p:nvSpPr>
          <p:spPr bwMode="auto">
            <a:xfrm>
              <a:off x="117575" y="9642773"/>
              <a:ext cx="9294" cy="9294"/>
            </a:xfrm>
            <a:custGeom>
              <a:avLst/>
              <a:gdLst>
                <a:gd name="T0" fmla="*/ 3 w 9"/>
                <a:gd name="T1" fmla="*/ 0 h 9"/>
                <a:gd name="T2" fmla="*/ 0 w 9"/>
                <a:gd name="T3" fmla="*/ 6 h 9"/>
                <a:gd name="T4" fmla="*/ 6 w 9"/>
                <a:gd name="T5" fmla="*/ 9 h 9"/>
                <a:gd name="T6" fmla="*/ 9 w 9"/>
                <a:gd name="T7" fmla="*/ 4 h 9"/>
                <a:gd name="T8" fmla="*/ 3 w 9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9">
                  <a:moveTo>
                    <a:pt x="3" y="0"/>
                  </a:moveTo>
                  <a:lnTo>
                    <a:pt x="0" y="6"/>
                  </a:lnTo>
                  <a:lnTo>
                    <a:pt x="6" y="9"/>
                  </a:lnTo>
                  <a:lnTo>
                    <a:pt x="9" y="4"/>
                  </a:ln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165" name="Freeform 109"/>
            <p:cNvSpPr>
              <a:spLocks/>
            </p:cNvSpPr>
            <p:nvPr/>
          </p:nvSpPr>
          <p:spPr bwMode="auto">
            <a:xfrm>
              <a:off x="117575" y="9642773"/>
              <a:ext cx="9294" cy="9294"/>
            </a:xfrm>
            <a:custGeom>
              <a:avLst/>
              <a:gdLst>
                <a:gd name="T0" fmla="*/ 3 w 9"/>
                <a:gd name="T1" fmla="*/ 0 h 9"/>
                <a:gd name="T2" fmla="*/ 0 w 9"/>
                <a:gd name="T3" fmla="*/ 6 h 9"/>
                <a:gd name="T4" fmla="*/ 6 w 9"/>
                <a:gd name="T5" fmla="*/ 9 h 9"/>
                <a:gd name="T6" fmla="*/ 9 w 9"/>
                <a:gd name="T7" fmla="*/ 4 h 9"/>
                <a:gd name="T8" fmla="*/ 3 w 9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9">
                  <a:moveTo>
                    <a:pt x="3" y="0"/>
                  </a:moveTo>
                  <a:lnTo>
                    <a:pt x="0" y="6"/>
                  </a:lnTo>
                  <a:lnTo>
                    <a:pt x="6" y="9"/>
                  </a:lnTo>
                  <a:lnTo>
                    <a:pt x="9" y="4"/>
                  </a:lnTo>
                  <a:lnTo>
                    <a:pt x="3" y="0"/>
                  </a:ln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166" name="Freeform 110"/>
            <p:cNvSpPr>
              <a:spLocks noEditPoints="1"/>
            </p:cNvSpPr>
            <p:nvPr/>
          </p:nvSpPr>
          <p:spPr bwMode="auto">
            <a:xfrm>
              <a:off x="98987" y="9590108"/>
              <a:ext cx="46469" cy="44404"/>
            </a:xfrm>
            <a:custGeom>
              <a:avLst/>
              <a:gdLst>
                <a:gd name="T0" fmla="*/ 19 w 45"/>
                <a:gd name="T1" fmla="*/ 34 h 43"/>
                <a:gd name="T2" fmla="*/ 9 w 45"/>
                <a:gd name="T3" fmla="*/ 10 h 43"/>
                <a:gd name="T4" fmla="*/ 27 w 45"/>
                <a:gd name="T5" fmla="*/ 22 h 43"/>
                <a:gd name="T6" fmla="*/ 19 w 45"/>
                <a:gd name="T7" fmla="*/ 34 h 43"/>
                <a:gd name="T8" fmla="*/ 3 w 45"/>
                <a:gd name="T9" fmla="*/ 0 h 43"/>
                <a:gd name="T10" fmla="*/ 0 w 45"/>
                <a:gd name="T11" fmla="*/ 4 h 43"/>
                <a:gd name="T12" fmla="*/ 16 w 45"/>
                <a:gd name="T13" fmla="*/ 40 h 43"/>
                <a:gd name="T14" fmla="*/ 21 w 45"/>
                <a:gd name="T15" fmla="*/ 43 h 43"/>
                <a:gd name="T16" fmla="*/ 31 w 45"/>
                <a:gd name="T17" fmla="*/ 25 h 43"/>
                <a:gd name="T18" fmla="*/ 42 w 45"/>
                <a:gd name="T19" fmla="*/ 31 h 43"/>
                <a:gd name="T20" fmla="*/ 45 w 45"/>
                <a:gd name="T21" fmla="*/ 25 h 43"/>
                <a:gd name="T22" fmla="*/ 34 w 45"/>
                <a:gd name="T23" fmla="*/ 19 h 43"/>
                <a:gd name="T24" fmla="*/ 39 w 45"/>
                <a:gd name="T25" fmla="*/ 13 h 43"/>
                <a:gd name="T26" fmla="*/ 33 w 45"/>
                <a:gd name="T27" fmla="*/ 10 h 43"/>
                <a:gd name="T28" fmla="*/ 30 w 45"/>
                <a:gd name="T29" fmla="*/ 16 h 43"/>
                <a:gd name="T30" fmla="*/ 3 w 45"/>
                <a:gd name="T31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5" h="43">
                  <a:moveTo>
                    <a:pt x="19" y="34"/>
                  </a:moveTo>
                  <a:lnTo>
                    <a:pt x="9" y="10"/>
                  </a:lnTo>
                  <a:lnTo>
                    <a:pt x="27" y="22"/>
                  </a:lnTo>
                  <a:lnTo>
                    <a:pt x="19" y="34"/>
                  </a:lnTo>
                  <a:close/>
                  <a:moveTo>
                    <a:pt x="3" y="0"/>
                  </a:moveTo>
                  <a:lnTo>
                    <a:pt x="0" y="4"/>
                  </a:lnTo>
                  <a:lnTo>
                    <a:pt x="16" y="40"/>
                  </a:lnTo>
                  <a:lnTo>
                    <a:pt x="21" y="43"/>
                  </a:lnTo>
                  <a:lnTo>
                    <a:pt x="31" y="25"/>
                  </a:lnTo>
                  <a:lnTo>
                    <a:pt x="42" y="31"/>
                  </a:lnTo>
                  <a:lnTo>
                    <a:pt x="45" y="25"/>
                  </a:lnTo>
                  <a:lnTo>
                    <a:pt x="34" y="19"/>
                  </a:lnTo>
                  <a:lnTo>
                    <a:pt x="39" y="13"/>
                  </a:lnTo>
                  <a:lnTo>
                    <a:pt x="33" y="10"/>
                  </a:lnTo>
                  <a:lnTo>
                    <a:pt x="30" y="16"/>
                  </a:ln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167" name="Freeform 111"/>
            <p:cNvSpPr>
              <a:spLocks noEditPoints="1"/>
            </p:cNvSpPr>
            <p:nvPr/>
          </p:nvSpPr>
          <p:spPr bwMode="auto">
            <a:xfrm>
              <a:off x="98987" y="9590108"/>
              <a:ext cx="46469" cy="44404"/>
            </a:xfrm>
            <a:custGeom>
              <a:avLst/>
              <a:gdLst>
                <a:gd name="T0" fmla="*/ 19 w 45"/>
                <a:gd name="T1" fmla="*/ 34 h 43"/>
                <a:gd name="T2" fmla="*/ 9 w 45"/>
                <a:gd name="T3" fmla="*/ 10 h 43"/>
                <a:gd name="T4" fmla="*/ 27 w 45"/>
                <a:gd name="T5" fmla="*/ 22 h 43"/>
                <a:gd name="T6" fmla="*/ 19 w 45"/>
                <a:gd name="T7" fmla="*/ 34 h 43"/>
                <a:gd name="T8" fmla="*/ 3 w 45"/>
                <a:gd name="T9" fmla="*/ 0 h 43"/>
                <a:gd name="T10" fmla="*/ 0 w 45"/>
                <a:gd name="T11" fmla="*/ 4 h 43"/>
                <a:gd name="T12" fmla="*/ 16 w 45"/>
                <a:gd name="T13" fmla="*/ 40 h 43"/>
                <a:gd name="T14" fmla="*/ 21 w 45"/>
                <a:gd name="T15" fmla="*/ 43 h 43"/>
                <a:gd name="T16" fmla="*/ 31 w 45"/>
                <a:gd name="T17" fmla="*/ 25 h 43"/>
                <a:gd name="T18" fmla="*/ 42 w 45"/>
                <a:gd name="T19" fmla="*/ 31 h 43"/>
                <a:gd name="T20" fmla="*/ 45 w 45"/>
                <a:gd name="T21" fmla="*/ 25 h 43"/>
                <a:gd name="T22" fmla="*/ 34 w 45"/>
                <a:gd name="T23" fmla="*/ 19 h 43"/>
                <a:gd name="T24" fmla="*/ 39 w 45"/>
                <a:gd name="T25" fmla="*/ 13 h 43"/>
                <a:gd name="T26" fmla="*/ 33 w 45"/>
                <a:gd name="T27" fmla="*/ 10 h 43"/>
                <a:gd name="T28" fmla="*/ 30 w 45"/>
                <a:gd name="T29" fmla="*/ 16 h 43"/>
                <a:gd name="T30" fmla="*/ 3 w 45"/>
                <a:gd name="T31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5" h="43">
                  <a:moveTo>
                    <a:pt x="19" y="34"/>
                  </a:moveTo>
                  <a:lnTo>
                    <a:pt x="9" y="10"/>
                  </a:lnTo>
                  <a:lnTo>
                    <a:pt x="27" y="22"/>
                  </a:lnTo>
                  <a:lnTo>
                    <a:pt x="19" y="34"/>
                  </a:lnTo>
                  <a:moveTo>
                    <a:pt x="3" y="0"/>
                  </a:moveTo>
                  <a:lnTo>
                    <a:pt x="0" y="4"/>
                  </a:lnTo>
                  <a:lnTo>
                    <a:pt x="16" y="40"/>
                  </a:lnTo>
                  <a:lnTo>
                    <a:pt x="21" y="43"/>
                  </a:lnTo>
                  <a:lnTo>
                    <a:pt x="31" y="25"/>
                  </a:lnTo>
                  <a:lnTo>
                    <a:pt x="42" y="31"/>
                  </a:lnTo>
                  <a:lnTo>
                    <a:pt x="45" y="25"/>
                  </a:lnTo>
                  <a:lnTo>
                    <a:pt x="34" y="19"/>
                  </a:lnTo>
                  <a:lnTo>
                    <a:pt x="39" y="13"/>
                  </a:lnTo>
                  <a:lnTo>
                    <a:pt x="33" y="10"/>
                  </a:lnTo>
                  <a:lnTo>
                    <a:pt x="30" y="16"/>
                  </a:lnTo>
                  <a:lnTo>
                    <a:pt x="3" y="0"/>
                  </a:ln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168" name="Freeform 112"/>
            <p:cNvSpPr>
              <a:spLocks noEditPoints="1"/>
            </p:cNvSpPr>
            <p:nvPr/>
          </p:nvSpPr>
          <p:spPr bwMode="auto">
            <a:xfrm>
              <a:off x="111379" y="9557063"/>
              <a:ext cx="55763" cy="42339"/>
            </a:xfrm>
            <a:custGeom>
              <a:avLst/>
              <a:gdLst>
                <a:gd name="T0" fmla="*/ 25 w 36"/>
                <a:gd name="T1" fmla="*/ 23 h 27"/>
                <a:gd name="T2" fmla="*/ 15 w 36"/>
                <a:gd name="T3" fmla="*/ 19 h 27"/>
                <a:gd name="T4" fmla="*/ 7 w 36"/>
                <a:gd name="T5" fmla="*/ 12 h 27"/>
                <a:gd name="T6" fmla="*/ 7 w 36"/>
                <a:gd name="T7" fmla="*/ 7 h 27"/>
                <a:gd name="T8" fmla="*/ 11 w 36"/>
                <a:gd name="T9" fmla="*/ 4 h 27"/>
                <a:gd name="T10" fmla="*/ 22 w 36"/>
                <a:gd name="T11" fmla="*/ 8 h 27"/>
                <a:gd name="T12" fmla="*/ 30 w 36"/>
                <a:gd name="T13" fmla="*/ 20 h 27"/>
                <a:gd name="T14" fmla="*/ 25 w 36"/>
                <a:gd name="T15" fmla="*/ 23 h 27"/>
                <a:gd name="T16" fmla="*/ 12 w 36"/>
                <a:gd name="T17" fmla="*/ 0 h 27"/>
                <a:gd name="T18" fmla="*/ 4 w 36"/>
                <a:gd name="T19" fmla="*/ 5 h 27"/>
                <a:gd name="T20" fmla="*/ 13 w 36"/>
                <a:gd name="T21" fmla="*/ 23 h 27"/>
                <a:gd name="T22" fmla="*/ 24 w 36"/>
                <a:gd name="T23" fmla="*/ 27 h 27"/>
                <a:gd name="T24" fmla="*/ 32 w 36"/>
                <a:gd name="T25" fmla="*/ 22 h 27"/>
                <a:gd name="T26" fmla="*/ 24 w 36"/>
                <a:gd name="T27" fmla="*/ 4 h 27"/>
                <a:gd name="T28" fmla="*/ 12 w 36"/>
                <a:gd name="T29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6" h="27">
                  <a:moveTo>
                    <a:pt x="25" y="23"/>
                  </a:moveTo>
                  <a:cubicBezTo>
                    <a:pt x="22" y="23"/>
                    <a:pt x="19" y="22"/>
                    <a:pt x="15" y="19"/>
                  </a:cubicBezTo>
                  <a:cubicBezTo>
                    <a:pt x="11" y="17"/>
                    <a:pt x="8" y="14"/>
                    <a:pt x="7" y="12"/>
                  </a:cubicBezTo>
                  <a:cubicBezTo>
                    <a:pt x="6" y="10"/>
                    <a:pt x="6" y="8"/>
                    <a:pt x="7" y="7"/>
                  </a:cubicBezTo>
                  <a:cubicBezTo>
                    <a:pt x="8" y="5"/>
                    <a:pt x="9" y="4"/>
                    <a:pt x="11" y="4"/>
                  </a:cubicBezTo>
                  <a:cubicBezTo>
                    <a:pt x="14" y="4"/>
                    <a:pt x="17" y="5"/>
                    <a:pt x="22" y="8"/>
                  </a:cubicBezTo>
                  <a:cubicBezTo>
                    <a:pt x="29" y="13"/>
                    <a:pt x="32" y="17"/>
                    <a:pt x="30" y="20"/>
                  </a:cubicBezTo>
                  <a:cubicBezTo>
                    <a:pt x="29" y="22"/>
                    <a:pt x="27" y="23"/>
                    <a:pt x="25" y="23"/>
                  </a:cubicBezTo>
                  <a:moveTo>
                    <a:pt x="12" y="0"/>
                  </a:moveTo>
                  <a:cubicBezTo>
                    <a:pt x="8" y="0"/>
                    <a:pt x="6" y="2"/>
                    <a:pt x="4" y="5"/>
                  </a:cubicBezTo>
                  <a:cubicBezTo>
                    <a:pt x="0" y="11"/>
                    <a:pt x="3" y="17"/>
                    <a:pt x="13" y="23"/>
                  </a:cubicBezTo>
                  <a:cubicBezTo>
                    <a:pt x="17" y="25"/>
                    <a:pt x="21" y="27"/>
                    <a:pt x="24" y="27"/>
                  </a:cubicBezTo>
                  <a:cubicBezTo>
                    <a:pt x="28" y="27"/>
                    <a:pt x="30" y="25"/>
                    <a:pt x="32" y="22"/>
                  </a:cubicBezTo>
                  <a:cubicBezTo>
                    <a:pt x="36" y="16"/>
                    <a:pt x="33" y="10"/>
                    <a:pt x="24" y="4"/>
                  </a:cubicBezTo>
                  <a:cubicBezTo>
                    <a:pt x="19" y="2"/>
                    <a:pt x="15" y="0"/>
                    <a:pt x="12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169" name="Freeform 113"/>
            <p:cNvSpPr>
              <a:spLocks noEditPoints="1"/>
            </p:cNvSpPr>
            <p:nvPr/>
          </p:nvSpPr>
          <p:spPr bwMode="auto">
            <a:xfrm>
              <a:off x="4523910" y="10711570"/>
              <a:ext cx="150767" cy="80547"/>
            </a:xfrm>
            <a:custGeom>
              <a:avLst/>
              <a:gdLst>
                <a:gd name="T0" fmla="*/ 63 w 97"/>
                <a:gd name="T1" fmla="*/ 48 h 52"/>
                <a:gd name="T2" fmla="*/ 61 w 97"/>
                <a:gd name="T3" fmla="*/ 48 h 52"/>
                <a:gd name="T4" fmla="*/ 62 w 97"/>
                <a:gd name="T5" fmla="*/ 48 h 52"/>
                <a:gd name="T6" fmla="*/ 63 w 97"/>
                <a:gd name="T7" fmla="*/ 48 h 52"/>
                <a:gd name="T8" fmla="*/ 63 w 97"/>
                <a:gd name="T9" fmla="*/ 48 h 52"/>
                <a:gd name="T10" fmla="*/ 31 w 97"/>
                <a:gd name="T11" fmla="*/ 15 h 52"/>
                <a:gd name="T12" fmla="*/ 29 w 97"/>
                <a:gd name="T13" fmla="*/ 18 h 52"/>
                <a:gd name="T14" fmla="*/ 56 w 97"/>
                <a:gd name="T15" fmla="*/ 32 h 52"/>
                <a:gd name="T16" fmla="*/ 65 w 97"/>
                <a:gd name="T17" fmla="*/ 37 h 52"/>
                <a:gd name="T18" fmla="*/ 61 w 97"/>
                <a:gd name="T19" fmla="*/ 44 h 52"/>
                <a:gd name="T20" fmla="*/ 63 w 97"/>
                <a:gd name="T21" fmla="*/ 44 h 52"/>
                <a:gd name="T22" fmla="*/ 65 w 97"/>
                <a:gd name="T23" fmla="*/ 44 h 52"/>
                <a:gd name="T24" fmla="*/ 67 w 97"/>
                <a:gd name="T25" fmla="*/ 40 h 52"/>
                <a:gd name="T26" fmla="*/ 68 w 97"/>
                <a:gd name="T27" fmla="*/ 42 h 52"/>
                <a:gd name="T28" fmla="*/ 69 w 97"/>
                <a:gd name="T29" fmla="*/ 43 h 52"/>
                <a:gd name="T30" fmla="*/ 70 w 97"/>
                <a:gd name="T31" fmla="*/ 43 h 52"/>
                <a:gd name="T32" fmla="*/ 71 w 97"/>
                <a:gd name="T33" fmla="*/ 42 h 52"/>
                <a:gd name="T34" fmla="*/ 71 w 97"/>
                <a:gd name="T35" fmla="*/ 41 h 52"/>
                <a:gd name="T36" fmla="*/ 70 w 97"/>
                <a:gd name="T37" fmla="*/ 39 h 52"/>
                <a:gd name="T38" fmla="*/ 77 w 97"/>
                <a:gd name="T39" fmla="*/ 43 h 52"/>
                <a:gd name="T40" fmla="*/ 95 w 97"/>
                <a:gd name="T41" fmla="*/ 52 h 52"/>
                <a:gd name="T42" fmla="*/ 95 w 97"/>
                <a:gd name="T43" fmla="*/ 52 h 52"/>
                <a:gd name="T44" fmla="*/ 97 w 97"/>
                <a:gd name="T45" fmla="*/ 51 h 52"/>
                <a:gd name="T46" fmla="*/ 97 w 97"/>
                <a:gd name="T47" fmla="*/ 51 h 52"/>
                <a:gd name="T48" fmla="*/ 96 w 97"/>
                <a:gd name="T49" fmla="*/ 49 h 52"/>
                <a:gd name="T50" fmla="*/ 70 w 97"/>
                <a:gd name="T51" fmla="*/ 35 h 52"/>
                <a:gd name="T52" fmla="*/ 74 w 97"/>
                <a:gd name="T53" fmla="*/ 26 h 52"/>
                <a:gd name="T54" fmla="*/ 75 w 97"/>
                <a:gd name="T55" fmla="*/ 26 h 52"/>
                <a:gd name="T56" fmla="*/ 77 w 97"/>
                <a:gd name="T57" fmla="*/ 21 h 52"/>
                <a:gd name="T58" fmla="*/ 75 w 97"/>
                <a:gd name="T59" fmla="*/ 18 h 52"/>
                <a:gd name="T60" fmla="*/ 72 w 97"/>
                <a:gd name="T61" fmla="*/ 25 h 52"/>
                <a:gd name="T62" fmla="*/ 72 w 97"/>
                <a:gd name="T63" fmla="*/ 25 h 52"/>
                <a:gd name="T64" fmla="*/ 68 w 97"/>
                <a:gd name="T65" fmla="*/ 32 h 52"/>
                <a:gd name="T66" fmla="*/ 67 w 97"/>
                <a:gd name="T67" fmla="*/ 30 h 52"/>
                <a:gd name="T68" fmla="*/ 66 w 97"/>
                <a:gd name="T69" fmla="*/ 29 h 52"/>
                <a:gd name="T70" fmla="*/ 65 w 97"/>
                <a:gd name="T71" fmla="*/ 29 h 52"/>
                <a:gd name="T72" fmla="*/ 64 w 97"/>
                <a:gd name="T73" fmla="*/ 31 h 52"/>
                <a:gd name="T74" fmla="*/ 65 w 97"/>
                <a:gd name="T75" fmla="*/ 33 h 52"/>
                <a:gd name="T76" fmla="*/ 31 w 97"/>
                <a:gd name="T77" fmla="*/ 15 h 52"/>
                <a:gd name="T78" fmla="*/ 78 w 97"/>
                <a:gd name="T79" fmla="*/ 13 h 52"/>
                <a:gd name="T80" fmla="*/ 77 w 97"/>
                <a:gd name="T81" fmla="*/ 14 h 52"/>
                <a:gd name="T82" fmla="*/ 77 w 97"/>
                <a:gd name="T83" fmla="*/ 14 h 52"/>
                <a:gd name="T84" fmla="*/ 76 w 97"/>
                <a:gd name="T85" fmla="*/ 15 h 52"/>
                <a:gd name="T86" fmla="*/ 79 w 97"/>
                <a:gd name="T87" fmla="*/ 18 h 52"/>
                <a:gd name="T88" fmla="*/ 80 w 97"/>
                <a:gd name="T89" fmla="*/ 16 h 52"/>
                <a:gd name="T90" fmla="*/ 79 w 97"/>
                <a:gd name="T91" fmla="*/ 14 h 52"/>
                <a:gd name="T92" fmla="*/ 78 w 97"/>
                <a:gd name="T93" fmla="*/ 13 h 52"/>
                <a:gd name="T94" fmla="*/ 2 w 97"/>
                <a:gd name="T95" fmla="*/ 0 h 52"/>
                <a:gd name="T96" fmla="*/ 0 w 97"/>
                <a:gd name="T97" fmla="*/ 3 h 52"/>
                <a:gd name="T98" fmla="*/ 26 w 97"/>
                <a:gd name="T99" fmla="*/ 16 h 52"/>
                <a:gd name="T100" fmla="*/ 28 w 97"/>
                <a:gd name="T101" fmla="*/ 13 h 52"/>
                <a:gd name="T102" fmla="*/ 2 w 97"/>
                <a:gd name="T103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97" h="52">
                  <a:moveTo>
                    <a:pt x="63" y="48"/>
                  </a:moveTo>
                  <a:cubicBezTo>
                    <a:pt x="62" y="48"/>
                    <a:pt x="62" y="48"/>
                    <a:pt x="61" y="48"/>
                  </a:cubicBezTo>
                  <a:cubicBezTo>
                    <a:pt x="62" y="48"/>
                    <a:pt x="62" y="48"/>
                    <a:pt x="62" y="48"/>
                  </a:cubicBezTo>
                  <a:cubicBezTo>
                    <a:pt x="62" y="48"/>
                    <a:pt x="63" y="48"/>
                    <a:pt x="63" y="48"/>
                  </a:cubicBezTo>
                  <a:cubicBezTo>
                    <a:pt x="63" y="48"/>
                    <a:pt x="63" y="48"/>
                    <a:pt x="63" y="48"/>
                  </a:cubicBezTo>
                  <a:moveTo>
                    <a:pt x="31" y="15"/>
                  </a:moveTo>
                  <a:cubicBezTo>
                    <a:pt x="29" y="18"/>
                    <a:pt x="29" y="18"/>
                    <a:pt x="29" y="18"/>
                  </a:cubicBezTo>
                  <a:cubicBezTo>
                    <a:pt x="56" y="32"/>
                    <a:pt x="56" y="32"/>
                    <a:pt x="56" y="32"/>
                  </a:cubicBezTo>
                  <a:cubicBezTo>
                    <a:pt x="65" y="37"/>
                    <a:pt x="65" y="37"/>
                    <a:pt x="65" y="37"/>
                  </a:cubicBezTo>
                  <a:cubicBezTo>
                    <a:pt x="61" y="44"/>
                    <a:pt x="61" y="44"/>
                    <a:pt x="61" y="44"/>
                  </a:cubicBezTo>
                  <a:cubicBezTo>
                    <a:pt x="62" y="44"/>
                    <a:pt x="63" y="44"/>
                    <a:pt x="63" y="44"/>
                  </a:cubicBezTo>
                  <a:cubicBezTo>
                    <a:pt x="64" y="44"/>
                    <a:pt x="65" y="44"/>
                    <a:pt x="65" y="44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68" y="42"/>
                    <a:pt x="68" y="42"/>
                    <a:pt x="68" y="42"/>
                  </a:cubicBezTo>
                  <a:cubicBezTo>
                    <a:pt x="68" y="43"/>
                    <a:pt x="69" y="43"/>
                    <a:pt x="69" y="43"/>
                  </a:cubicBezTo>
                  <a:cubicBezTo>
                    <a:pt x="69" y="43"/>
                    <a:pt x="70" y="43"/>
                    <a:pt x="70" y="43"/>
                  </a:cubicBezTo>
                  <a:cubicBezTo>
                    <a:pt x="70" y="43"/>
                    <a:pt x="71" y="43"/>
                    <a:pt x="71" y="42"/>
                  </a:cubicBezTo>
                  <a:cubicBezTo>
                    <a:pt x="71" y="42"/>
                    <a:pt x="71" y="42"/>
                    <a:pt x="71" y="41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7" y="43"/>
                    <a:pt x="77" y="43"/>
                    <a:pt x="77" y="43"/>
                  </a:cubicBezTo>
                  <a:cubicBezTo>
                    <a:pt x="95" y="52"/>
                    <a:pt x="95" y="52"/>
                    <a:pt x="95" y="52"/>
                  </a:cubicBezTo>
                  <a:cubicBezTo>
                    <a:pt x="95" y="52"/>
                    <a:pt x="95" y="52"/>
                    <a:pt x="95" y="52"/>
                  </a:cubicBezTo>
                  <a:cubicBezTo>
                    <a:pt x="96" y="52"/>
                    <a:pt x="96" y="52"/>
                    <a:pt x="97" y="51"/>
                  </a:cubicBezTo>
                  <a:cubicBezTo>
                    <a:pt x="97" y="51"/>
                    <a:pt x="97" y="51"/>
                    <a:pt x="97" y="51"/>
                  </a:cubicBezTo>
                  <a:cubicBezTo>
                    <a:pt x="97" y="51"/>
                    <a:pt x="97" y="49"/>
                    <a:pt x="96" y="49"/>
                  </a:cubicBezTo>
                  <a:cubicBezTo>
                    <a:pt x="70" y="35"/>
                    <a:pt x="70" y="35"/>
                    <a:pt x="70" y="35"/>
                  </a:cubicBezTo>
                  <a:cubicBezTo>
                    <a:pt x="74" y="26"/>
                    <a:pt x="74" y="26"/>
                    <a:pt x="74" y="26"/>
                  </a:cubicBezTo>
                  <a:cubicBezTo>
                    <a:pt x="75" y="26"/>
                    <a:pt x="75" y="26"/>
                    <a:pt x="75" y="26"/>
                  </a:cubicBezTo>
                  <a:cubicBezTo>
                    <a:pt x="77" y="21"/>
                    <a:pt x="77" y="21"/>
                    <a:pt x="77" y="21"/>
                  </a:cubicBezTo>
                  <a:cubicBezTo>
                    <a:pt x="75" y="18"/>
                    <a:pt x="75" y="18"/>
                    <a:pt x="75" y="18"/>
                  </a:cubicBezTo>
                  <a:cubicBezTo>
                    <a:pt x="72" y="25"/>
                    <a:pt x="72" y="25"/>
                    <a:pt x="72" y="25"/>
                  </a:cubicBezTo>
                  <a:cubicBezTo>
                    <a:pt x="72" y="25"/>
                    <a:pt x="72" y="25"/>
                    <a:pt x="72" y="25"/>
                  </a:cubicBezTo>
                  <a:cubicBezTo>
                    <a:pt x="68" y="32"/>
                    <a:pt x="68" y="32"/>
                    <a:pt x="68" y="32"/>
                  </a:cubicBezTo>
                  <a:cubicBezTo>
                    <a:pt x="67" y="30"/>
                    <a:pt x="67" y="30"/>
                    <a:pt x="67" y="30"/>
                  </a:cubicBezTo>
                  <a:cubicBezTo>
                    <a:pt x="67" y="29"/>
                    <a:pt x="66" y="29"/>
                    <a:pt x="66" y="29"/>
                  </a:cubicBezTo>
                  <a:cubicBezTo>
                    <a:pt x="66" y="29"/>
                    <a:pt x="65" y="29"/>
                    <a:pt x="65" y="29"/>
                  </a:cubicBezTo>
                  <a:cubicBezTo>
                    <a:pt x="64" y="29"/>
                    <a:pt x="64" y="30"/>
                    <a:pt x="64" y="31"/>
                  </a:cubicBezTo>
                  <a:cubicBezTo>
                    <a:pt x="65" y="33"/>
                    <a:pt x="65" y="33"/>
                    <a:pt x="65" y="33"/>
                  </a:cubicBezTo>
                  <a:cubicBezTo>
                    <a:pt x="31" y="15"/>
                    <a:pt x="31" y="15"/>
                    <a:pt x="31" y="15"/>
                  </a:cubicBezTo>
                  <a:moveTo>
                    <a:pt x="78" y="13"/>
                  </a:moveTo>
                  <a:cubicBezTo>
                    <a:pt x="78" y="13"/>
                    <a:pt x="77" y="14"/>
                    <a:pt x="77" y="14"/>
                  </a:cubicBezTo>
                  <a:cubicBezTo>
                    <a:pt x="77" y="14"/>
                    <a:pt x="77" y="14"/>
                    <a:pt x="77" y="14"/>
                  </a:cubicBezTo>
                  <a:cubicBezTo>
                    <a:pt x="76" y="15"/>
                    <a:pt x="76" y="15"/>
                    <a:pt x="76" y="15"/>
                  </a:cubicBezTo>
                  <a:cubicBezTo>
                    <a:pt x="79" y="18"/>
                    <a:pt x="79" y="18"/>
                    <a:pt x="79" y="18"/>
                  </a:cubicBezTo>
                  <a:cubicBezTo>
                    <a:pt x="80" y="16"/>
                    <a:pt x="80" y="16"/>
                    <a:pt x="80" y="16"/>
                  </a:cubicBezTo>
                  <a:cubicBezTo>
                    <a:pt x="80" y="15"/>
                    <a:pt x="80" y="14"/>
                    <a:pt x="79" y="14"/>
                  </a:cubicBezTo>
                  <a:cubicBezTo>
                    <a:pt x="79" y="13"/>
                    <a:pt x="79" y="13"/>
                    <a:pt x="78" y="13"/>
                  </a:cubicBezTo>
                  <a:moveTo>
                    <a:pt x="2" y="0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26" y="16"/>
                    <a:pt x="26" y="16"/>
                    <a:pt x="26" y="16"/>
                  </a:cubicBezTo>
                  <a:cubicBezTo>
                    <a:pt x="28" y="13"/>
                    <a:pt x="28" y="13"/>
                    <a:pt x="28" y="13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170" name="Freeform 114"/>
            <p:cNvSpPr>
              <a:spLocks/>
            </p:cNvSpPr>
            <p:nvPr/>
          </p:nvSpPr>
          <p:spPr bwMode="auto">
            <a:xfrm>
              <a:off x="4640600" y="10735321"/>
              <a:ext cx="6196" cy="9294"/>
            </a:xfrm>
            <a:custGeom>
              <a:avLst/>
              <a:gdLst>
                <a:gd name="T0" fmla="*/ 2 w 6"/>
                <a:gd name="T1" fmla="*/ 0 h 9"/>
                <a:gd name="T2" fmla="*/ 0 w 6"/>
                <a:gd name="T3" fmla="*/ 4 h 9"/>
                <a:gd name="T4" fmla="*/ 3 w 6"/>
                <a:gd name="T5" fmla="*/ 9 h 9"/>
                <a:gd name="T6" fmla="*/ 6 w 6"/>
                <a:gd name="T7" fmla="*/ 4 h 9"/>
                <a:gd name="T8" fmla="*/ 2 w 6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9">
                  <a:moveTo>
                    <a:pt x="2" y="0"/>
                  </a:moveTo>
                  <a:lnTo>
                    <a:pt x="0" y="4"/>
                  </a:lnTo>
                  <a:lnTo>
                    <a:pt x="3" y="9"/>
                  </a:lnTo>
                  <a:lnTo>
                    <a:pt x="6" y="4"/>
                  </a:lnTo>
                  <a:lnTo>
                    <a:pt x="2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171" name="Freeform 115"/>
            <p:cNvSpPr>
              <a:spLocks/>
            </p:cNvSpPr>
            <p:nvPr/>
          </p:nvSpPr>
          <p:spPr bwMode="auto">
            <a:xfrm>
              <a:off x="4640600" y="10735321"/>
              <a:ext cx="6196" cy="9294"/>
            </a:xfrm>
            <a:custGeom>
              <a:avLst/>
              <a:gdLst>
                <a:gd name="T0" fmla="*/ 2 w 6"/>
                <a:gd name="T1" fmla="*/ 0 h 9"/>
                <a:gd name="T2" fmla="*/ 0 w 6"/>
                <a:gd name="T3" fmla="*/ 4 h 9"/>
                <a:gd name="T4" fmla="*/ 3 w 6"/>
                <a:gd name="T5" fmla="*/ 9 h 9"/>
                <a:gd name="T6" fmla="*/ 6 w 6"/>
                <a:gd name="T7" fmla="*/ 4 h 9"/>
                <a:gd name="T8" fmla="*/ 2 w 6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9">
                  <a:moveTo>
                    <a:pt x="2" y="0"/>
                  </a:moveTo>
                  <a:lnTo>
                    <a:pt x="0" y="4"/>
                  </a:lnTo>
                  <a:lnTo>
                    <a:pt x="3" y="9"/>
                  </a:lnTo>
                  <a:lnTo>
                    <a:pt x="6" y="4"/>
                  </a:lnTo>
                  <a:lnTo>
                    <a:pt x="2" y="0"/>
                  </a:ln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172" name="Freeform 116"/>
            <p:cNvSpPr>
              <a:spLocks/>
            </p:cNvSpPr>
            <p:nvPr/>
          </p:nvSpPr>
          <p:spPr bwMode="auto">
            <a:xfrm>
              <a:off x="4617882" y="10779726"/>
              <a:ext cx="7229" cy="6196"/>
            </a:xfrm>
            <a:custGeom>
              <a:avLst/>
              <a:gdLst>
                <a:gd name="T0" fmla="*/ 3 w 5"/>
                <a:gd name="T1" fmla="*/ 0 h 4"/>
                <a:gd name="T2" fmla="*/ 1 w 5"/>
                <a:gd name="T3" fmla="*/ 0 h 4"/>
                <a:gd name="T4" fmla="*/ 1 w 5"/>
                <a:gd name="T5" fmla="*/ 2 h 4"/>
                <a:gd name="T6" fmla="*/ 1 w 5"/>
                <a:gd name="T7" fmla="*/ 4 h 4"/>
                <a:gd name="T8" fmla="*/ 1 w 5"/>
                <a:gd name="T9" fmla="*/ 4 h 4"/>
                <a:gd name="T10" fmla="*/ 3 w 5"/>
                <a:gd name="T11" fmla="*/ 4 h 4"/>
                <a:gd name="T12" fmla="*/ 3 w 5"/>
                <a:gd name="T13" fmla="*/ 4 h 4"/>
                <a:gd name="T14" fmla="*/ 3 w 5"/>
                <a:gd name="T15" fmla="*/ 3 h 4"/>
                <a:gd name="T16" fmla="*/ 4 w 5"/>
                <a:gd name="T17" fmla="*/ 3 h 4"/>
                <a:gd name="T18" fmla="*/ 5 w 5"/>
                <a:gd name="T19" fmla="*/ 0 h 4"/>
                <a:gd name="T20" fmla="*/ 3 w 5"/>
                <a:gd name="T2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" h="4">
                  <a:moveTo>
                    <a:pt x="3" y="0"/>
                  </a:moveTo>
                  <a:cubicBezTo>
                    <a:pt x="3" y="0"/>
                    <a:pt x="2" y="0"/>
                    <a:pt x="1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4" y="0"/>
                    <a:pt x="3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173" name="Freeform 117"/>
            <p:cNvSpPr>
              <a:spLocks noEditPoints="1"/>
            </p:cNvSpPr>
            <p:nvPr/>
          </p:nvSpPr>
          <p:spPr bwMode="auto">
            <a:xfrm>
              <a:off x="4520812" y="10709505"/>
              <a:ext cx="51633" cy="29947"/>
            </a:xfrm>
            <a:custGeom>
              <a:avLst/>
              <a:gdLst>
                <a:gd name="T0" fmla="*/ 30 w 33"/>
                <a:gd name="T1" fmla="*/ 14 h 19"/>
                <a:gd name="T2" fmla="*/ 28 w 33"/>
                <a:gd name="T3" fmla="*/ 17 h 19"/>
                <a:gd name="T4" fmla="*/ 31 w 33"/>
                <a:gd name="T5" fmla="*/ 19 h 19"/>
                <a:gd name="T6" fmla="*/ 33 w 33"/>
                <a:gd name="T7" fmla="*/ 16 h 19"/>
                <a:gd name="T8" fmla="*/ 30 w 33"/>
                <a:gd name="T9" fmla="*/ 14 h 19"/>
                <a:gd name="T10" fmla="*/ 2 w 33"/>
                <a:gd name="T11" fmla="*/ 0 h 19"/>
                <a:gd name="T12" fmla="*/ 1 w 33"/>
                <a:gd name="T13" fmla="*/ 1 h 19"/>
                <a:gd name="T14" fmla="*/ 1 w 33"/>
                <a:gd name="T15" fmla="*/ 1 h 19"/>
                <a:gd name="T16" fmla="*/ 2 w 33"/>
                <a:gd name="T17" fmla="*/ 3 h 19"/>
                <a:gd name="T18" fmla="*/ 2 w 33"/>
                <a:gd name="T19" fmla="*/ 4 h 19"/>
                <a:gd name="T20" fmla="*/ 4 w 33"/>
                <a:gd name="T21" fmla="*/ 1 h 19"/>
                <a:gd name="T22" fmla="*/ 3 w 33"/>
                <a:gd name="T23" fmla="*/ 0 h 19"/>
                <a:gd name="T24" fmla="*/ 2 w 33"/>
                <a:gd name="T25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3" h="19">
                  <a:moveTo>
                    <a:pt x="30" y="14"/>
                  </a:moveTo>
                  <a:cubicBezTo>
                    <a:pt x="28" y="17"/>
                    <a:pt x="28" y="17"/>
                    <a:pt x="28" y="17"/>
                  </a:cubicBezTo>
                  <a:cubicBezTo>
                    <a:pt x="31" y="19"/>
                    <a:pt x="31" y="19"/>
                    <a:pt x="31" y="19"/>
                  </a:cubicBezTo>
                  <a:cubicBezTo>
                    <a:pt x="33" y="16"/>
                    <a:pt x="33" y="16"/>
                    <a:pt x="33" y="16"/>
                  </a:cubicBezTo>
                  <a:cubicBezTo>
                    <a:pt x="30" y="14"/>
                    <a:pt x="30" y="14"/>
                    <a:pt x="30" y="14"/>
                  </a:cubicBezTo>
                  <a:moveTo>
                    <a:pt x="2" y="0"/>
                  </a:moveTo>
                  <a:cubicBezTo>
                    <a:pt x="2" y="0"/>
                    <a:pt x="1" y="0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2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174" name="Freeform 118"/>
            <p:cNvSpPr>
              <a:spLocks noEditPoints="1"/>
            </p:cNvSpPr>
            <p:nvPr/>
          </p:nvSpPr>
          <p:spPr bwMode="auto">
            <a:xfrm>
              <a:off x="4541465" y="10859240"/>
              <a:ext cx="5163" cy="6196"/>
            </a:xfrm>
            <a:custGeom>
              <a:avLst/>
              <a:gdLst>
                <a:gd name="T0" fmla="*/ 0 w 3"/>
                <a:gd name="T1" fmla="*/ 2 h 4"/>
                <a:gd name="T2" fmla="*/ 0 w 3"/>
                <a:gd name="T3" fmla="*/ 3 h 4"/>
                <a:gd name="T4" fmla="*/ 2 w 3"/>
                <a:gd name="T5" fmla="*/ 4 h 4"/>
                <a:gd name="T6" fmla="*/ 2 w 3"/>
                <a:gd name="T7" fmla="*/ 3 h 4"/>
                <a:gd name="T8" fmla="*/ 2 w 3"/>
                <a:gd name="T9" fmla="*/ 3 h 4"/>
                <a:gd name="T10" fmla="*/ 0 w 3"/>
                <a:gd name="T11" fmla="*/ 2 h 4"/>
                <a:gd name="T12" fmla="*/ 3 w 3"/>
                <a:gd name="T13" fmla="*/ 0 h 4"/>
                <a:gd name="T14" fmla="*/ 3 w 3"/>
                <a:gd name="T15" fmla="*/ 0 h 4"/>
                <a:gd name="T16" fmla="*/ 3 w 3"/>
                <a:gd name="T17" fmla="*/ 0 h 4"/>
                <a:gd name="T18" fmla="*/ 3 w 3"/>
                <a:gd name="T1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" h="4">
                  <a:moveTo>
                    <a:pt x="0" y="2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3"/>
                    <a:pt x="1" y="3"/>
                    <a:pt x="0" y="2"/>
                  </a:cubicBezTo>
                  <a:moveTo>
                    <a:pt x="3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175" name="Freeform 119"/>
            <p:cNvSpPr>
              <a:spLocks/>
            </p:cNvSpPr>
            <p:nvPr/>
          </p:nvSpPr>
          <p:spPr bwMode="auto">
            <a:xfrm>
              <a:off x="4541465" y="10858207"/>
              <a:ext cx="9294" cy="10327"/>
            </a:xfrm>
            <a:custGeom>
              <a:avLst/>
              <a:gdLst>
                <a:gd name="T0" fmla="*/ 2 w 6"/>
                <a:gd name="T1" fmla="*/ 0 h 7"/>
                <a:gd name="T2" fmla="*/ 0 w 6"/>
                <a:gd name="T3" fmla="*/ 3 h 7"/>
                <a:gd name="T4" fmla="*/ 2 w 6"/>
                <a:gd name="T5" fmla="*/ 4 h 7"/>
                <a:gd name="T6" fmla="*/ 2 w 6"/>
                <a:gd name="T7" fmla="*/ 4 h 7"/>
                <a:gd name="T8" fmla="*/ 2 w 6"/>
                <a:gd name="T9" fmla="*/ 5 h 7"/>
                <a:gd name="T10" fmla="*/ 4 w 6"/>
                <a:gd name="T11" fmla="*/ 7 h 7"/>
                <a:gd name="T12" fmla="*/ 6 w 6"/>
                <a:gd name="T13" fmla="*/ 3 h 7"/>
                <a:gd name="T14" fmla="*/ 3 w 6"/>
                <a:gd name="T15" fmla="*/ 1 h 7"/>
                <a:gd name="T16" fmla="*/ 3 w 6"/>
                <a:gd name="T17" fmla="*/ 1 h 7"/>
                <a:gd name="T18" fmla="*/ 3 w 6"/>
                <a:gd name="T19" fmla="*/ 1 h 7"/>
                <a:gd name="T20" fmla="*/ 2 w 6"/>
                <a:gd name="T2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" h="7">
                  <a:moveTo>
                    <a:pt x="2" y="0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1" y="4"/>
                    <a:pt x="1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5"/>
                    <a:pt x="2" y="5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176" name="Freeform 120"/>
            <p:cNvSpPr>
              <a:spLocks noEditPoints="1"/>
            </p:cNvSpPr>
            <p:nvPr/>
          </p:nvSpPr>
          <p:spPr bwMode="auto">
            <a:xfrm>
              <a:off x="4514616" y="10807607"/>
              <a:ext cx="51633" cy="41306"/>
            </a:xfrm>
            <a:custGeom>
              <a:avLst/>
              <a:gdLst>
                <a:gd name="T0" fmla="*/ 20 w 33"/>
                <a:gd name="T1" fmla="*/ 22 h 26"/>
                <a:gd name="T2" fmla="*/ 20 w 33"/>
                <a:gd name="T3" fmla="*/ 22 h 26"/>
                <a:gd name="T4" fmla="*/ 20 w 33"/>
                <a:gd name="T5" fmla="*/ 24 h 26"/>
                <a:gd name="T6" fmla="*/ 22 w 33"/>
                <a:gd name="T7" fmla="*/ 22 h 26"/>
                <a:gd name="T8" fmla="*/ 20 w 33"/>
                <a:gd name="T9" fmla="*/ 22 h 26"/>
                <a:gd name="T10" fmla="*/ 10 w 33"/>
                <a:gd name="T11" fmla="*/ 0 h 26"/>
                <a:gd name="T12" fmla="*/ 7 w 33"/>
                <a:gd name="T13" fmla="*/ 0 h 26"/>
                <a:gd name="T14" fmla="*/ 1 w 33"/>
                <a:gd name="T15" fmla="*/ 5 h 26"/>
                <a:gd name="T16" fmla="*/ 0 w 33"/>
                <a:gd name="T17" fmla="*/ 12 h 26"/>
                <a:gd name="T18" fmla="*/ 4 w 33"/>
                <a:gd name="T19" fmla="*/ 18 h 26"/>
                <a:gd name="T20" fmla="*/ 5 w 33"/>
                <a:gd name="T21" fmla="*/ 17 h 26"/>
                <a:gd name="T22" fmla="*/ 2 w 33"/>
                <a:gd name="T23" fmla="*/ 14 h 26"/>
                <a:gd name="T24" fmla="*/ 2 w 33"/>
                <a:gd name="T25" fmla="*/ 12 h 26"/>
                <a:gd name="T26" fmla="*/ 2 w 33"/>
                <a:gd name="T27" fmla="*/ 11 h 26"/>
                <a:gd name="T28" fmla="*/ 2 w 33"/>
                <a:gd name="T29" fmla="*/ 11 h 26"/>
                <a:gd name="T30" fmla="*/ 3 w 33"/>
                <a:gd name="T31" fmla="*/ 11 h 26"/>
                <a:gd name="T32" fmla="*/ 4 w 33"/>
                <a:gd name="T33" fmla="*/ 10 h 26"/>
                <a:gd name="T34" fmla="*/ 4 w 33"/>
                <a:gd name="T35" fmla="*/ 10 h 26"/>
                <a:gd name="T36" fmla="*/ 4 w 33"/>
                <a:gd name="T37" fmla="*/ 7 h 26"/>
                <a:gd name="T38" fmla="*/ 7 w 33"/>
                <a:gd name="T39" fmla="*/ 4 h 26"/>
                <a:gd name="T40" fmla="*/ 9 w 33"/>
                <a:gd name="T41" fmla="*/ 4 h 26"/>
                <a:gd name="T42" fmla="*/ 11 w 33"/>
                <a:gd name="T43" fmla="*/ 4 h 26"/>
                <a:gd name="T44" fmla="*/ 14 w 33"/>
                <a:gd name="T45" fmla="*/ 7 h 26"/>
                <a:gd name="T46" fmla="*/ 14 w 33"/>
                <a:gd name="T47" fmla="*/ 10 h 26"/>
                <a:gd name="T48" fmla="*/ 13 w 33"/>
                <a:gd name="T49" fmla="*/ 13 h 26"/>
                <a:gd name="T50" fmla="*/ 16 w 33"/>
                <a:gd name="T51" fmla="*/ 15 h 26"/>
                <a:gd name="T52" fmla="*/ 17 w 33"/>
                <a:gd name="T53" fmla="*/ 13 h 26"/>
                <a:gd name="T54" fmla="*/ 20 w 33"/>
                <a:gd name="T55" fmla="*/ 9 h 26"/>
                <a:gd name="T56" fmla="*/ 22 w 33"/>
                <a:gd name="T57" fmla="*/ 9 h 26"/>
                <a:gd name="T58" fmla="*/ 25 w 33"/>
                <a:gd name="T59" fmla="*/ 10 h 26"/>
                <a:gd name="T60" fmla="*/ 29 w 33"/>
                <a:gd name="T61" fmla="*/ 14 h 26"/>
                <a:gd name="T62" fmla="*/ 28 w 33"/>
                <a:gd name="T63" fmla="*/ 19 h 26"/>
                <a:gd name="T64" fmla="*/ 28 w 33"/>
                <a:gd name="T65" fmla="*/ 21 h 26"/>
                <a:gd name="T66" fmla="*/ 23 w 33"/>
                <a:gd name="T67" fmla="*/ 26 h 26"/>
                <a:gd name="T68" fmla="*/ 26 w 33"/>
                <a:gd name="T69" fmla="*/ 26 h 26"/>
                <a:gd name="T70" fmla="*/ 31 w 33"/>
                <a:gd name="T71" fmla="*/ 21 h 26"/>
                <a:gd name="T72" fmla="*/ 32 w 33"/>
                <a:gd name="T73" fmla="*/ 13 h 26"/>
                <a:gd name="T74" fmla="*/ 27 w 33"/>
                <a:gd name="T75" fmla="*/ 6 h 26"/>
                <a:gd name="T76" fmla="*/ 23 w 33"/>
                <a:gd name="T77" fmla="*/ 5 h 26"/>
                <a:gd name="T78" fmla="*/ 17 w 33"/>
                <a:gd name="T79" fmla="*/ 8 h 26"/>
                <a:gd name="T80" fmla="*/ 13 w 33"/>
                <a:gd name="T81" fmla="*/ 1 h 26"/>
                <a:gd name="T82" fmla="*/ 10 w 33"/>
                <a:gd name="T83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33" h="26">
                  <a:moveTo>
                    <a:pt x="20" y="22"/>
                  </a:moveTo>
                  <a:cubicBezTo>
                    <a:pt x="20" y="22"/>
                    <a:pt x="20" y="22"/>
                    <a:pt x="20" y="22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22" y="22"/>
                    <a:pt x="21" y="22"/>
                    <a:pt x="20" y="22"/>
                  </a:cubicBezTo>
                  <a:moveTo>
                    <a:pt x="10" y="0"/>
                  </a:moveTo>
                  <a:cubicBezTo>
                    <a:pt x="9" y="0"/>
                    <a:pt x="8" y="0"/>
                    <a:pt x="7" y="0"/>
                  </a:cubicBezTo>
                  <a:cubicBezTo>
                    <a:pt x="5" y="1"/>
                    <a:pt x="3" y="2"/>
                    <a:pt x="1" y="5"/>
                  </a:cubicBezTo>
                  <a:cubicBezTo>
                    <a:pt x="0" y="7"/>
                    <a:pt x="0" y="10"/>
                    <a:pt x="0" y="12"/>
                  </a:cubicBezTo>
                  <a:cubicBezTo>
                    <a:pt x="1" y="14"/>
                    <a:pt x="2" y="16"/>
                    <a:pt x="4" y="18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1" y="13"/>
                    <a:pt x="1" y="12"/>
                    <a:pt x="2" y="12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0"/>
                    <a:pt x="3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9"/>
                    <a:pt x="4" y="8"/>
                    <a:pt x="4" y="7"/>
                  </a:cubicBezTo>
                  <a:cubicBezTo>
                    <a:pt x="5" y="5"/>
                    <a:pt x="6" y="4"/>
                    <a:pt x="7" y="4"/>
                  </a:cubicBezTo>
                  <a:cubicBezTo>
                    <a:pt x="8" y="4"/>
                    <a:pt x="8" y="4"/>
                    <a:pt x="9" y="4"/>
                  </a:cubicBezTo>
                  <a:cubicBezTo>
                    <a:pt x="10" y="4"/>
                    <a:pt x="11" y="4"/>
                    <a:pt x="11" y="4"/>
                  </a:cubicBezTo>
                  <a:cubicBezTo>
                    <a:pt x="13" y="5"/>
                    <a:pt x="13" y="6"/>
                    <a:pt x="14" y="7"/>
                  </a:cubicBezTo>
                  <a:cubicBezTo>
                    <a:pt x="14" y="8"/>
                    <a:pt x="14" y="9"/>
                    <a:pt x="14" y="10"/>
                  </a:cubicBezTo>
                  <a:cubicBezTo>
                    <a:pt x="14" y="11"/>
                    <a:pt x="13" y="12"/>
                    <a:pt x="13" y="13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16" y="14"/>
                    <a:pt x="16" y="13"/>
                    <a:pt x="17" y="13"/>
                  </a:cubicBezTo>
                  <a:cubicBezTo>
                    <a:pt x="17" y="11"/>
                    <a:pt x="19" y="10"/>
                    <a:pt x="20" y="9"/>
                  </a:cubicBezTo>
                  <a:cubicBezTo>
                    <a:pt x="21" y="9"/>
                    <a:pt x="22" y="9"/>
                    <a:pt x="22" y="9"/>
                  </a:cubicBezTo>
                  <a:cubicBezTo>
                    <a:pt x="23" y="9"/>
                    <a:pt x="24" y="9"/>
                    <a:pt x="25" y="10"/>
                  </a:cubicBezTo>
                  <a:cubicBezTo>
                    <a:pt x="27" y="11"/>
                    <a:pt x="28" y="12"/>
                    <a:pt x="29" y="14"/>
                  </a:cubicBezTo>
                  <a:cubicBezTo>
                    <a:pt x="29" y="15"/>
                    <a:pt x="29" y="17"/>
                    <a:pt x="28" y="19"/>
                  </a:cubicBezTo>
                  <a:cubicBezTo>
                    <a:pt x="29" y="19"/>
                    <a:pt x="29" y="20"/>
                    <a:pt x="28" y="21"/>
                  </a:cubicBezTo>
                  <a:cubicBezTo>
                    <a:pt x="23" y="26"/>
                    <a:pt x="23" y="26"/>
                    <a:pt x="23" y="26"/>
                  </a:cubicBezTo>
                  <a:cubicBezTo>
                    <a:pt x="24" y="26"/>
                    <a:pt x="25" y="26"/>
                    <a:pt x="26" y="26"/>
                  </a:cubicBezTo>
                  <a:cubicBezTo>
                    <a:pt x="28" y="25"/>
                    <a:pt x="30" y="23"/>
                    <a:pt x="31" y="21"/>
                  </a:cubicBezTo>
                  <a:cubicBezTo>
                    <a:pt x="32" y="18"/>
                    <a:pt x="33" y="15"/>
                    <a:pt x="32" y="13"/>
                  </a:cubicBezTo>
                  <a:cubicBezTo>
                    <a:pt x="32" y="10"/>
                    <a:pt x="30" y="8"/>
                    <a:pt x="27" y="6"/>
                  </a:cubicBezTo>
                  <a:cubicBezTo>
                    <a:pt x="26" y="5"/>
                    <a:pt x="24" y="5"/>
                    <a:pt x="23" y="5"/>
                  </a:cubicBezTo>
                  <a:cubicBezTo>
                    <a:pt x="21" y="5"/>
                    <a:pt x="19" y="6"/>
                    <a:pt x="17" y="8"/>
                  </a:cubicBezTo>
                  <a:cubicBezTo>
                    <a:pt x="17" y="4"/>
                    <a:pt x="16" y="2"/>
                    <a:pt x="13" y="1"/>
                  </a:cubicBezTo>
                  <a:cubicBezTo>
                    <a:pt x="12" y="0"/>
                    <a:pt x="11" y="0"/>
                    <a:pt x="10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177" name="Freeform 121"/>
            <p:cNvSpPr>
              <a:spLocks noEditPoints="1"/>
            </p:cNvSpPr>
            <p:nvPr/>
          </p:nvSpPr>
          <p:spPr bwMode="auto">
            <a:xfrm>
              <a:off x="4516681" y="10823097"/>
              <a:ext cx="43371" cy="25816"/>
            </a:xfrm>
            <a:custGeom>
              <a:avLst/>
              <a:gdLst>
                <a:gd name="T0" fmla="*/ 27 w 28"/>
                <a:gd name="T1" fmla="*/ 9 h 16"/>
                <a:gd name="T2" fmla="*/ 27 w 28"/>
                <a:gd name="T3" fmla="*/ 9 h 16"/>
                <a:gd name="T4" fmla="*/ 22 w 28"/>
                <a:gd name="T5" fmla="*/ 12 h 16"/>
                <a:gd name="T6" fmla="*/ 21 w 28"/>
                <a:gd name="T7" fmla="*/ 12 h 16"/>
                <a:gd name="T8" fmla="*/ 19 w 28"/>
                <a:gd name="T9" fmla="*/ 14 h 16"/>
                <a:gd name="T10" fmla="*/ 19 w 28"/>
                <a:gd name="T11" fmla="*/ 12 h 16"/>
                <a:gd name="T12" fmla="*/ 19 w 28"/>
                <a:gd name="T13" fmla="*/ 12 h 16"/>
                <a:gd name="T14" fmla="*/ 18 w 28"/>
                <a:gd name="T15" fmla="*/ 12 h 16"/>
                <a:gd name="T16" fmla="*/ 17 w 28"/>
                <a:gd name="T17" fmla="*/ 15 h 16"/>
                <a:gd name="T18" fmla="*/ 21 w 28"/>
                <a:gd name="T19" fmla="*/ 16 h 16"/>
                <a:gd name="T20" fmla="*/ 22 w 28"/>
                <a:gd name="T21" fmla="*/ 16 h 16"/>
                <a:gd name="T22" fmla="*/ 27 w 28"/>
                <a:gd name="T23" fmla="*/ 11 h 16"/>
                <a:gd name="T24" fmla="*/ 27 w 28"/>
                <a:gd name="T25" fmla="*/ 9 h 16"/>
                <a:gd name="T26" fmla="*/ 3 w 28"/>
                <a:gd name="T27" fmla="*/ 0 h 16"/>
                <a:gd name="T28" fmla="*/ 2 w 28"/>
                <a:gd name="T29" fmla="*/ 1 h 16"/>
                <a:gd name="T30" fmla="*/ 1 w 28"/>
                <a:gd name="T31" fmla="*/ 1 h 16"/>
                <a:gd name="T32" fmla="*/ 1 w 28"/>
                <a:gd name="T33" fmla="*/ 1 h 16"/>
                <a:gd name="T34" fmla="*/ 1 w 28"/>
                <a:gd name="T35" fmla="*/ 2 h 16"/>
                <a:gd name="T36" fmla="*/ 1 w 28"/>
                <a:gd name="T37" fmla="*/ 4 h 16"/>
                <a:gd name="T38" fmla="*/ 4 w 28"/>
                <a:gd name="T39" fmla="*/ 7 h 16"/>
                <a:gd name="T40" fmla="*/ 6 w 28"/>
                <a:gd name="T41" fmla="*/ 5 h 16"/>
                <a:gd name="T42" fmla="*/ 3 w 28"/>
                <a:gd name="T43" fmla="*/ 0 h 16"/>
                <a:gd name="T44" fmla="*/ 3 w 28"/>
                <a:gd name="T4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8" h="16">
                  <a:moveTo>
                    <a:pt x="27" y="9"/>
                  </a:moveTo>
                  <a:cubicBezTo>
                    <a:pt x="27" y="9"/>
                    <a:pt x="27" y="9"/>
                    <a:pt x="27" y="9"/>
                  </a:cubicBezTo>
                  <a:cubicBezTo>
                    <a:pt x="26" y="11"/>
                    <a:pt x="24" y="12"/>
                    <a:pt x="22" y="12"/>
                  </a:cubicBezTo>
                  <a:cubicBezTo>
                    <a:pt x="22" y="12"/>
                    <a:pt x="21" y="12"/>
                    <a:pt x="21" y="12"/>
                  </a:cubicBezTo>
                  <a:cubicBezTo>
                    <a:pt x="19" y="14"/>
                    <a:pt x="19" y="14"/>
                    <a:pt x="19" y="14"/>
                  </a:cubicBezTo>
                  <a:cubicBezTo>
                    <a:pt x="19" y="12"/>
                    <a:pt x="19" y="12"/>
                    <a:pt x="19" y="12"/>
                  </a:cubicBezTo>
                  <a:cubicBezTo>
                    <a:pt x="19" y="12"/>
                    <a:pt x="19" y="12"/>
                    <a:pt x="19" y="12"/>
                  </a:cubicBezTo>
                  <a:cubicBezTo>
                    <a:pt x="19" y="12"/>
                    <a:pt x="19" y="12"/>
                    <a:pt x="18" y="12"/>
                  </a:cubicBezTo>
                  <a:cubicBezTo>
                    <a:pt x="17" y="15"/>
                    <a:pt x="17" y="15"/>
                    <a:pt x="17" y="15"/>
                  </a:cubicBezTo>
                  <a:cubicBezTo>
                    <a:pt x="18" y="16"/>
                    <a:pt x="20" y="16"/>
                    <a:pt x="21" y="16"/>
                  </a:cubicBezTo>
                  <a:cubicBezTo>
                    <a:pt x="21" y="16"/>
                    <a:pt x="22" y="16"/>
                    <a:pt x="22" y="16"/>
                  </a:cubicBezTo>
                  <a:cubicBezTo>
                    <a:pt x="27" y="11"/>
                    <a:pt x="27" y="11"/>
                    <a:pt x="27" y="11"/>
                  </a:cubicBezTo>
                  <a:cubicBezTo>
                    <a:pt x="28" y="10"/>
                    <a:pt x="28" y="9"/>
                    <a:pt x="27" y="9"/>
                  </a:cubicBezTo>
                  <a:moveTo>
                    <a:pt x="3" y="0"/>
                  </a:moveTo>
                  <a:cubicBezTo>
                    <a:pt x="2" y="0"/>
                    <a:pt x="2" y="0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3"/>
                    <a:pt x="1" y="4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4" y="3"/>
                    <a:pt x="3" y="2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178" name="Freeform 122"/>
            <p:cNvSpPr>
              <a:spLocks noEditPoints="1"/>
            </p:cNvSpPr>
            <p:nvPr/>
          </p:nvSpPr>
          <p:spPr bwMode="auto">
            <a:xfrm>
              <a:off x="4530106" y="10772497"/>
              <a:ext cx="56796" cy="40274"/>
            </a:xfrm>
            <a:custGeom>
              <a:avLst/>
              <a:gdLst>
                <a:gd name="T0" fmla="*/ 25 w 36"/>
                <a:gd name="T1" fmla="*/ 22 h 26"/>
                <a:gd name="T2" fmla="*/ 15 w 36"/>
                <a:gd name="T3" fmla="*/ 19 h 26"/>
                <a:gd name="T4" fmla="*/ 7 w 36"/>
                <a:gd name="T5" fmla="*/ 13 h 26"/>
                <a:gd name="T6" fmla="*/ 6 w 36"/>
                <a:gd name="T7" fmla="*/ 7 h 26"/>
                <a:gd name="T8" fmla="*/ 11 w 36"/>
                <a:gd name="T9" fmla="*/ 4 h 26"/>
                <a:gd name="T10" fmla="*/ 21 w 36"/>
                <a:gd name="T11" fmla="*/ 7 h 26"/>
                <a:gd name="T12" fmla="*/ 30 w 36"/>
                <a:gd name="T13" fmla="*/ 19 h 26"/>
                <a:gd name="T14" fmla="*/ 25 w 36"/>
                <a:gd name="T15" fmla="*/ 22 h 26"/>
                <a:gd name="T16" fmla="*/ 12 w 36"/>
                <a:gd name="T17" fmla="*/ 0 h 26"/>
                <a:gd name="T18" fmla="*/ 3 w 36"/>
                <a:gd name="T19" fmla="*/ 5 h 26"/>
                <a:gd name="T20" fmla="*/ 13 w 36"/>
                <a:gd name="T21" fmla="*/ 23 h 26"/>
                <a:gd name="T22" fmla="*/ 24 w 36"/>
                <a:gd name="T23" fmla="*/ 26 h 26"/>
                <a:gd name="T24" fmla="*/ 33 w 36"/>
                <a:gd name="T25" fmla="*/ 21 h 26"/>
                <a:gd name="T26" fmla="*/ 23 w 36"/>
                <a:gd name="T27" fmla="*/ 4 h 26"/>
                <a:gd name="T28" fmla="*/ 12 w 36"/>
                <a:gd name="T29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6" h="26">
                  <a:moveTo>
                    <a:pt x="25" y="22"/>
                  </a:moveTo>
                  <a:cubicBezTo>
                    <a:pt x="23" y="22"/>
                    <a:pt x="19" y="21"/>
                    <a:pt x="15" y="19"/>
                  </a:cubicBezTo>
                  <a:cubicBezTo>
                    <a:pt x="11" y="17"/>
                    <a:pt x="8" y="15"/>
                    <a:pt x="7" y="13"/>
                  </a:cubicBezTo>
                  <a:cubicBezTo>
                    <a:pt x="5" y="11"/>
                    <a:pt x="5" y="9"/>
                    <a:pt x="6" y="7"/>
                  </a:cubicBezTo>
                  <a:cubicBezTo>
                    <a:pt x="7" y="5"/>
                    <a:pt x="9" y="4"/>
                    <a:pt x="11" y="4"/>
                  </a:cubicBezTo>
                  <a:cubicBezTo>
                    <a:pt x="14" y="4"/>
                    <a:pt x="17" y="5"/>
                    <a:pt x="21" y="7"/>
                  </a:cubicBezTo>
                  <a:cubicBezTo>
                    <a:pt x="29" y="12"/>
                    <a:pt x="32" y="15"/>
                    <a:pt x="30" y="19"/>
                  </a:cubicBezTo>
                  <a:cubicBezTo>
                    <a:pt x="29" y="21"/>
                    <a:pt x="27" y="22"/>
                    <a:pt x="25" y="22"/>
                  </a:cubicBezTo>
                  <a:moveTo>
                    <a:pt x="12" y="0"/>
                  </a:moveTo>
                  <a:cubicBezTo>
                    <a:pt x="8" y="0"/>
                    <a:pt x="5" y="2"/>
                    <a:pt x="3" y="5"/>
                  </a:cubicBezTo>
                  <a:cubicBezTo>
                    <a:pt x="0" y="12"/>
                    <a:pt x="3" y="17"/>
                    <a:pt x="13" y="23"/>
                  </a:cubicBezTo>
                  <a:cubicBezTo>
                    <a:pt x="18" y="25"/>
                    <a:pt x="21" y="26"/>
                    <a:pt x="24" y="26"/>
                  </a:cubicBezTo>
                  <a:cubicBezTo>
                    <a:pt x="28" y="26"/>
                    <a:pt x="31" y="24"/>
                    <a:pt x="33" y="21"/>
                  </a:cubicBezTo>
                  <a:cubicBezTo>
                    <a:pt x="36" y="15"/>
                    <a:pt x="33" y="9"/>
                    <a:pt x="23" y="4"/>
                  </a:cubicBezTo>
                  <a:cubicBezTo>
                    <a:pt x="19" y="1"/>
                    <a:pt x="15" y="0"/>
                    <a:pt x="12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179" name="Freeform 123"/>
            <p:cNvSpPr>
              <a:spLocks/>
            </p:cNvSpPr>
            <p:nvPr/>
          </p:nvSpPr>
          <p:spPr bwMode="auto">
            <a:xfrm>
              <a:off x="3883664" y="10853044"/>
              <a:ext cx="45437" cy="71253"/>
            </a:xfrm>
            <a:custGeom>
              <a:avLst/>
              <a:gdLst>
                <a:gd name="T0" fmla="*/ 27 w 29"/>
                <a:gd name="T1" fmla="*/ 0 h 46"/>
                <a:gd name="T2" fmla="*/ 26 w 29"/>
                <a:gd name="T3" fmla="*/ 1 h 46"/>
                <a:gd name="T4" fmla="*/ 0 w 29"/>
                <a:gd name="T5" fmla="*/ 44 h 46"/>
                <a:gd name="T6" fmla="*/ 1 w 29"/>
                <a:gd name="T7" fmla="*/ 46 h 46"/>
                <a:gd name="T8" fmla="*/ 2 w 29"/>
                <a:gd name="T9" fmla="*/ 46 h 46"/>
                <a:gd name="T10" fmla="*/ 3 w 29"/>
                <a:gd name="T11" fmla="*/ 46 h 46"/>
                <a:gd name="T12" fmla="*/ 29 w 29"/>
                <a:gd name="T13" fmla="*/ 3 h 46"/>
                <a:gd name="T14" fmla="*/ 28 w 29"/>
                <a:gd name="T15" fmla="*/ 1 h 46"/>
                <a:gd name="T16" fmla="*/ 27 w 29"/>
                <a:gd name="T17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" h="46">
                  <a:moveTo>
                    <a:pt x="27" y="0"/>
                  </a:moveTo>
                  <a:cubicBezTo>
                    <a:pt x="27" y="0"/>
                    <a:pt x="26" y="1"/>
                    <a:pt x="26" y="1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0" y="45"/>
                    <a:pt x="0" y="46"/>
                    <a:pt x="1" y="46"/>
                  </a:cubicBezTo>
                  <a:cubicBezTo>
                    <a:pt x="1" y="46"/>
                    <a:pt x="1" y="46"/>
                    <a:pt x="2" y="46"/>
                  </a:cubicBezTo>
                  <a:cubicBezTo>
                    <a:pt x="2" y="46"/>
                    <a:pt x="3" y="46"/>
                    <a:pt x="3" y="46"/>
                  </a:cubicBezTo>
                  <a:cubicBezTo>
                    <a:pt x="29" y="3"/>
                    <a:pt x="29" y="3"/>
                    <a:pt x="29" y="3"/>
                  </a:cubicBezTo>
                  <a:cubicBezTo>
                    <a:pt x="29" y="2"/>
                    <a:pt x="29" y="1"/>
                    <a:pt x="28" y="1"/>
                  </a:cubicBezTo>
                  <a:cubicBezTo>
                    <a:pt x="28" y="0"/>
                    <a:pt x="28" y="0"/>
                    <a:pt x="27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180" name="Freeform 124"/>
            <p:cNvSpPr>
              <a:spLocks/>
            </p:cNvSpPr>
            <p:nvPr/>
          </p:nvSpPr>
          <p:spPr bwMode="auto">
            <a:xfrm>
              <a:off x="4245093" y="10256170"/>
              <a:ext cx="46469" cy="71253"/>
            </a:xfrm>
            <a:custGeom>
              <a:avLst/>
              <a:gdLst>
                <a:gd name="T0" fmla="*/ 28 w 30"/>
                <a:gd name="T1" fmla="*/ 0 h 46"/>
                <a:gd name="T2" fmla="*/ 26 w 30"/>
                <a:gd name="T3" fmla="*/ 1 h 46"/>
                <a:gd name="T4" fmla="*/ 0 w 30"/>
                <a:gd name="T5" fmla="*/ 43 h 46"/>
                <a:gd name="T6" fmla="*/ 1 w 30"/>
                <a:gd name="T7" fmla="*/ 46 h 46"/>
                <a:gd name="T8" fmla="*/ 2 w 30"/>
                <a:gd name="T9" fmla="*/ 46 h 46"/>
                <a:gd name="T10" fmla="*/ 3 w 30"/>
                <a:gd name="T11" fmla="*/ 45 h 46"/>
                <a:gd name="T12" fmla="*/ 29 w 30"/>
                <a:gd name="T13" fmla="*/ 2 h 46"/>
                <a:gd name="T14" fmla="*/ 29 w 30"/>
                <a:gd name="T15" fmla="*/ 0 h 46"/>
                <a:gd name="T16" fmla="*/ 28 w 30"/>
                <a:gd name="T17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" h="46">
                  <a:moveTo>
                    <a:pt x="28" y="0"/>
                  </a:moveTo>
                  <a:cubicBezTo>
                    <a:pt x="27" y="0"/>
                    <a:pt x="27" y="0"/>
                    <a:pt x="26" y="1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0" y="44"/>
                    <a:pt x="0" y="45"/>
                    <a:pt x="1" y="46"/>
                  </a:cubicBezTo>
                  <a:cubicBezTo>
                    <a:pt x="1" y="46"/>
                    <a:pt x="2" y="46"/>
                    <a:pt x="2" y="46"/>
                  </a:cubicBezTo>
                  <a:cubicBezTo>
                    <a:pt x="2" y="46"/>
                    <a:pt x="3" y="46"/>
                    <a:pt x="3" y="45"/>
                  </a:cubicBezTo>
                  <a:cubicBezTo>
                    <a:pt x="29" y="2"/>
                    <a:pt x="29" y="2"/>
                    <a:pt x="29" y="2"/>
                  </a:cubicBezTo>
                  <a:cubicBezTo>
                    <a:pt x="30" y="2"/>
                    <a:pt x="29" y="1"/>
                    <a:pt x="29" y="0"/>
                  </a:cubicBezTo>
                  <a:cubicBezTo>
                    <a:pt x="28" y="0"/>
                    <a:pt x="28" y="0"/>
                    <a:pt x="28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181" name="Freeform 125"/>
            <p:cNvSpPr>
              <a:spLocks/>
            </p:cNvSpPr>
            <p:nvPr/>
          </p:nvSpPr>
          <p:spPr bwMode="auto">
            <a:xfrm>
              <a:off x="891033" y="9041769"/>
              <a:ext cx="45437" cy="72286"/>
            </a:xfrm>
            <a:custGeom>
              <a:avLst/>
              <a:gdLst>
                <a:gd name="T0" fmla="*/ 27 w 29"/>
                <a:gd name="T1" fmla="*/ 0 h 46"/>
                <a:gd name="T2" fmla="*/ 26 w 29"/>
                <a:gd name="T3" fmla="*/ 1 h 46"/>
                <a:gd name="T4" fmla="*/ 0 w 29"/>
                <a:gd name="T5" fmla="*/ 44 h 46"/>
                <a:gd name="T6" fmla="*/ 1 w 29"/>
                <a:gd name="T7" fmla="*/ 46 h 46"/>
                <a:gd name="T8" fmla="*/ 2 w 29"/>
                <a:gd name="T9" fmla="*/ 46 h 46"/>
                <a:gd name="T10" fmla="*/ 3 w 29"/>
                <a:gd name="T11" fmla="*/ 46 h 46"/>
                <a:gd name="T12" fmla="*/ 29 w 29"/>
                <a:gd name="T13" fmla="*/ 3 h 46"/>
                <a:gd name="T14" fmla="*/ 28 w 29"/>
                <a:gd name="T15" fmla="*/ 1 h 46"/>
                <a:gd name="T16" fmla="*/ 27 w 29"/>
                <a:gd name="T17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" h="46">
                  <a:moveTo>
                    <a:pt x="27" y="0"/>
                  </a:moveTo>
                  <a:cubicBezTo>
                    <a:pt x="27" y="0"/>
                    <a:pt x="26" y="1"/>
                    <a:pt x="26" y="1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0" y="45"/>
                    <a:pt x="0" y="46"/>
                    <a:pt x="1" y="46"/>
                  </a:cubicBezTo>
                  <a:cubicBezTo>
                    <a:pt x="1" y="46"/>
                    <a:pt x="1" y="46"/>
                    <a:pt x="2" y="46"/>
                  </a:cubicBezTo>
                  <a:cubicBezTo>
                    <a:pt x="2" y="46"/>
                    <a:pt x="3" y="46"/>
                    <a:pt x="3" y="46"/>
                  </a:cubicBezTo>
                  <a:cubicBezTo>
                    <a:pt x="29" y="3"/>
                    <a:pt x="29" y="3"/>
                    <a:pt x="29" y="3"/>
                  </a:cubicBezTo>
                  <a:cubicBezTo>
                    <a:pt x="29" y="2"/>
                    <a:pt x="29" y="1"/>
                    <a:pt x="28" y="1"/>
                  </a:cubicBezTo>
                  <a:cubicBezTo>
                    <a:pt x="28" y="0"/>
                    <a:pt x="28" y="0"/>
                    <a:pt x="27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182" name="Freeform 126"/>
            <p:cNvSpPr>
              <a:spLocks noEditPoints="1"/>
            </p:cNvSpPr>
            <p:nvPr/>
          </p:nvSpPr>
          <p:spPr bwMode="auto">
            <a:xfrm>
              <a:off x="970547" y="8581205"/>
              <a:ext cx="246804" cy="400670"/>
            </a:xfrm>
            <a:custGeom>
              <a:avLst/>
              <a:gdLst>
                <a:gd name="T0" fmla="*/ 44 w 159"/>
                <a:gd name="T1" fmla="*/ 182 h 257"/>
                <a:gd name="T2" fmla="*/ 1 w 159"/>
                <a:gd name="T3" fmla="*/ 254 h 257"/>
                <a:gd name="T4" fmla="*/ 1 w 159"/>
                <a:gd name="T5" fmla="*/ 257 h 257"/>
                <a:gd name="T6" fmla="*/ 2 w 159"/>
                <a:gd name="T7" fmla="*/ 257 h 257"/>
                <a:gd name="T8" fmla="*/ 4 w 159"/>
                <a:gd name="T9" fmla="*/ 256 h 257"/>
                <a:gd name="T10" fmla="*/ 47 w 159"/>
                <a:gd name="T11" fmla="*/ 185 h 257"/>
                <a:gd name="T12" fmla="*/ 44 w 159"/>
                <a:gd name="T13" fmla="*/ 182 h 257"/>
                <a:gd name="T14" fmla="*/ 133 w 159"/>
                <a:gd name="T15" fmla="*/ 36 h 257"/>
                <a:gd name="T16" fmla="*/ 46 w 159"/>
                <a:gd name="T17" fmla="*/ 179 h 257"/>
                <a:gd name="T18" fmla="*/ 49 w 159"/>
                <a:gd name="T19" fmla="*/ 182 h 257"/>
                <a:gd name="T20" fmla="*/ 136 w 159"/>
                <a:gd name="T21" fmla="*/ 38 h 257"/>
                <a:gd name="T22" fmla="*/ 133 w 159"/>
                <a:gd name="T23" fmla="*/ 36 h 257"/>
                <a:gd name="T24" fmla="*/ 140 w 159"/>
                <a:gd name="T25" fmla="*/ 23 h 257"/>
                <a:gd name="T26" fmla="*/ 134 w 159"/>
                <a:gd name="T27" fmla="*/ 33 h 257"/>
                <a:gd name="T28" fmla="*/ 137 w 159"/>
                <a:gd name="T29" fmla="*/ 35 h 257"/>
                <a:gd name="T30" fmla="*/ 144 w 159"/>
                <a:gd name="T31" fmla="*/ 25 h 257"/>
                <a:gd name="T32" fmla="*/ 140 w 159"/>
                <a:gd name="T33" fmla="*/ 23 h 257"/>
                <a:gd name="T34" fmla="*/ 159 w 159"/>
                <a:gd name="T35" fmla="*/ 0 h 257"/>
                <a:gd name="T36" fmla="*/ 154 w 159"/>
                <a:gd name="T37" fmla="*/ 2 h 257"/>
                <a:gd name="T38" fmla="*/ 142 w 159"/>
                <a:gd name="T39" fmla="*/ 20 h 257"/>
                <a:gd name="T40" fmla="*/ 145 w 159"/>
                <a:gd name="T41" fmla="*/ 22 h 257"/>
                <a:gd name="T42" fmla="*/ 159 w 159"/>
                <a:gd name="T43" fmla="*/ 0 h 257"/>
                <a:gd name="T44" fmla="*/ 159 w 159"/>
                <a:gd name="T45" fmla="*/ 0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59" h="257">
                  <a:moveTo>
                    <a:pt x="44" y="182"/>
                  </a:moveTo>
                  <a:cubicBezTo>
                    <a:pt x="1" y="254"/>
                    <a:pt x="1" y="254"/>
                    <a:pt x="1" y="254"/>
                  </a:cubicBezTo>
                  <a:cubicBezTo>
                    <a:pt x="0" y="255"/>
                    <a:pt x="1" y="256"/>
                    <a:pt x="1" y="257"/>
                  </a:cubicBezTo>
                  <a:cubicBezTo>
                    <a:pt x="2" y="257"/>
                    <a:pt x="2" y="257"/>
                    <a:pt x="2" y="257"/>
                  </a:cubicBezTo>
                  <a:cubicBezTo>
                    <a:pt x="3" y="257"/>
                    <a:pt x="3" y="257"/>
                    <a:pt x="4" y="256"/>
                  </a:cubicBezTo>
                  <a:cubicBezTo>
                    <a:pt x="47" y="185"/>
                    <a:pt x="47" y="185"/>
                    <a:pt x="47" y="185"/>
                  </a:cubicBezTo>
                  <a:cubicBezTo>
                    <a:pt x="44" y="182"/>
                    <a:pt x="44" y="182"/>
                    <a:pt x="44" y="182"/>
                  </a:cubicBezTo>
                  <a:moveTo>
                    <a:pt x="133" y="36"/>
                  </a:moveTo>
                  <a:cubicBezTo>
                    <a:pt x="46" y="179"/>
                    <a:pt x="46" y="179"/>
                    <a:pt x="46" y="179"/>
                  </a:cubicBezTo>
                  <a:cubicBezTo>
                    <a:pt x="49" y="182"/>
                    <a:pt x="49" y="182"/>
                    <a:pt x="49" y="182"/>
                  </a:cubicBezTo>
                  <a:cubicBezTo>
                    <a:pt x="136" y="38"/>
                    <a:pt x="136" y="38"/>
                    <a:pt x="136" y="38"/>
                  </a:cubicBezTo>
                  <a:cubicBezTo>
                    <a:pt x="135" y="37"/>
                    <a:pt x="134" y="37"/>
                    <a:pt x="133" y="36"/>
                  </a:cubicBezTo>
                  <a:moveTo>
                    <a:pt x="140" y="23"/>
                  </a:moveTo>
                  <a:cubicBezTo>
                    <a:pt x="134" y="33"/>
                    <a:pt x="134" y="33"/>
                    <a:pt x="134" y="33"/>
                  </a:cubicBezTo>
                  <a:cubicBezTo>
                    <a:pt x="135" y="34"/>
                    <a:pt x="136" y="34"/>
                    <a:pt x="137" y="35"/>
                  </a:cubicBezTo>
                  <a:cubicBezTo>
                    <a:pt x="144" y="25"/>
                    <a:pt x="144" y="25"/>
                    <a:pt x="144" y="25"/>
                  </a:cubicBezTo>
                  <a:cubicBezTo>
                    <a:pt x="140" y="23"/>
                    <a:pt x="140" y="23"/>
                    <a:pt x="140" y="23"/>
                  </a:cubicBezTo>
                  <a:moveTo>
                    <a:pt x="159" y="0"/>
                  </a:moveTo>
                  <a:cubicBezTo>
                    <a:pt x="154" y="2"/>
                    <a:pt x="154" y="2"/>
                    <a:pt x="154" y="2"/>
                  </a:cubicBezTo>
                  <a:cubicBezTo>
                    <a:pt x="142" y="20"/>
                    <a:pt x="142" y="20"/>
                    <a:pt x="142" y="20"/>
                  </a:cubicBezTo>
                  <a:cubicBezTo>
                    <a:pt x="145" y="22"/>
                    <a:pt x="145" y="22"/>
                    <a:pt x="145" y="22"/>
                  </a:cubicBezTo>
                  <a:cubicBezTo>
                    <a:pt x="159" y="0"/>
                    <a:pt x="159" y="0"/>
                    <a:pt x="159" y="0"/>
                  </a:cubicBezTo>
                  <a:cubicBezTo>
                    <a:pt x="159" y="0"/>
                    <a:pt x="159" y="0"/>
                    <a:pt x="159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183" name="Freeform 127"/>
            <p:cNvSpPr>
              <a:spLocks/>
            </p:cNvSpPr>
            <p:nvPr/>
          </p:nvSpPr>
          <p:spPr bwMode="auto">
            <a:xfrm>
              <a:off x="1038702" y="8860022"/>
              <a:ext cx="8261" cy="9294"/>
            </a:xfrm>
            <a:custGeom>
              <a:avLst/>
              <a:gdLst>
                <a:gd name="T0" fmla="*/ 3 w 8"/>
                <a:gd name="T1" fmla="*/ 0 h 9"/>
                <a:gd name="T2" fmla="*/ 0 w 8"/>
                <a:gd name="T3" fmla="*/ 5 h 9"/>
                <a:gd name="T4" fmla="*/ 5 w 8"/>
                <a:gd name="T5" fmla="*/ 9 h 9"/>
                <a:gd name="T6" fmla="*/ 8 w 8"/>
                <a:gd name="T7" fmla="*/ 5 h 9"/>
                <a:gd name="T8" fmla="*/ 3 w 8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9">
                  <a:moveTo>
                    <a:pt x="3" y="0"/>
                  </a:moveTo>
                  <a:lnTo>
                    <a:pt x="0" y="5"/>
                  </a:lnTo>
                  <a:lnTo>
                    <a:pt x="5" y="9"/>
                  </a:lnTo>
                  <a:lnTo>
                    <a:pt x="8" y="5"/>
                  </a:ln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184" name="Freeform 128"/>
            <p:cNvSpPr>
              <a:spLocks/>
            </p:cNvSpPr>
            <p:nvPr/>
          </p:nvSpPr>
          <p:spPr bwMode="auto">
            <a:xfrm>
              <a:off x="1038702" y="8860022"/>
              <a:ext cx="8261" cy="9294"/>
            </a:xfrm>
            <a:custGeom>
              <a:avLst/>
              <a:gdLst>
                <a:gd name="T0" fmla="*/ 3 w 8"/>
                <a:gd name="T1" fmla="*/ 0 h 9"/>
                <a:gd name="T2" fmla="*/ 0 w 8"/>
                <a:gd name="T3" fmla="*/ 5 h 9"/>
                <a:gd name="T4" fmla="*/ 5 w 8"/>
                <a:gd name="T5" fmla="*/ 9 h 9"/>
                <a:gd name="T6" fmla="*/ 8 w 8"/>
                <a:gd name="T7" fmla="*/ 5 h 9"/>
                <a:gd name="T8" fmla="*/ 3 w 8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9">
                  <a:moveTo>
                    <a:pt x="3" y="0"/>
                  </a:moveTo>
                  <a:lnTo>
                    <a:pt x="0" y="5"/>
                  </a:lnTo>
                  <a:lnTo>
                    <a:pt x="5" y="9"/>
                  </a:lnTo>
                  <a:lnTo>
                    <a:pt x="8" y="5"/>
                  </a:lnTo>
                  <a:lnTo>
                    <a:pt x="3" y="0"/>
                  </a:ln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185" name="Freeform 129"/>
            <p:cNvSpPr>
              <a:spLocks noEditPoints="1"/>
            </p:cNvSpPr>
            <p:nvPr/>
          </p:nvSpPr>
          <p:spPr bwMode="auto">
            <a:xfrm>
              <a:off x="1177078" y="8577074"/>
              <a:ext cx="40274" cy="64025"/>
            </a:xfrm>
            <a:custGeom>
              <a:avLst/>
              <a:gdLst>
                <a:gd name="T0" fmla="*/ 1 w 26"/>
                <a:gd name="T1" fmla="*/ 36 h 41"/>
                <a:gd name="T2" fmla="*/ 0 w 26"/>
                <a:gd name="T3" fmla="*/ 39 h 41"/>
                <a:gd name="T4" fmla="*/ 3 w 26"/>
                <a:gd name="T5" fmla="*/ 41 h 41"/>
                <a:gd name="T6" fmla="*/ 4 w 26"/>
                <a:gd name="T7" fmla="*/ 38 h 41"/>
                <a:gd name="T8" fmla="*/ 1 w 26"/>
                <a:gd name="T9" fmla="*/ 36 h 41"/>
                <a:gd name="T10" fmla="*/ 9 w 26"/>
                <a:gd name="T11" fmla="*/ 23 h 41"/>
                <a:gd name="T12" fmla="*/ 7 w 26"/>
                <a:gd name="T13" fmla="*/ 26 h 41"/>
                <a:gd name="T14" fmla="*/ 11 w 26"/>
                <a:gd name="T15" fmla="*/ 28 h 41"/>
                <a:gd name="T16" fmla="*/ 12 w 26"/>
                <a:gd name="T17" fmla="*/ 25 h 41"/>
                <a:gd name="T18" fmla="*/ 9 w 26"/>
                <a:gd name="T19" fmla="*/ 23 h 41"/>
                <a:gd name="T20" fmla="*/ 24 w 26"/>
                <a:gd name="T21" fmla="*/ 0 h 41"/>
                <a:gd name="T22" fmla="*/ 23 w 26"/>
                <a:gd name="T23" fmla="*/ 1 h 41"/>
                <a:gd name="T24" fmla="*/ 21 w 26"/>
                <a:gd name="T25" fmla="*/ 5 h 41"/>
                <a:gd name="T26" fmla="*/ 26 w 26"/>
                <a:gd name="T27" fmla="*/ 3 h 41"/>
                <a:gd name="T28" fmla="*/ 25 w 26"/>
                <a:gd name="T29" fmla="*/ 1 h 41"/>
                <a:gd name="T30" fmla="*/ 24 w 26"/>
                <a:gd name="T3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6" h="41">
                  <a:moveTo>
                    <a:pt x="1" y="36"/>
                  </a:moveTo>
                  <a:cubicBezTo>
                    <a:pt x="0" y="39"/>
                    <a:pt x="0" y="39"/>
                    <a:pt x="0" y="39"/>
                  </a:cubicBezTo>
                  <a:cubicBezTo>
                    <a:pt x="1" y="40"/>
                    <a:pt x="2" y="40"/>
                    <a:pt x="3" y="41"/>
                  </a:cubicBezTo>
                  <a:cubicBezTo>
                    <a:pt x="4" y="38"/>
                    <a:pt x="4" y="38"/>
                    <a:pt x="4" y="38"/>
                  </a:cubicBezTo>
                  <a:cubicBezTo>
                    <a:pt x="3" y="37"/>
                    <a:pt x="2" y="37"/>
                    <a:pt x="1" y="36"/>
                  </a:cubicBezTo>
                  <a:moveTo>
                    <a:pt x="9" y="23"/>
                  </a:moveTo>
                  <a:cubicBezTo>
                    <a:pt x="7" y="26"/>
                    <a:pt x="7" y="26"/>
                    <a:pt x="7" y="26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2" y="25"/>
                    <a:pt x="12" y="25"/>
                    <a:pt x="12" y="25"/>
                  </a:cubicBezTo>
                  <a:cubicBezTo>
                    <a:pt x="9" y="23"/>
                    <a:pt x="9" y="23"/>
                    <a:pt x="9" y="23"/>
                  </a:cubicBezTo>
                  <a:moveTo>
                    <a:pt x="24" y="0"/>
                  </a:moveTo>
                  <a:cubicBezTo>
                    <a:pt x="24" y="0"/>
                    <a:pt x="23" y="1"/>
                    <a:pt x="23" y="1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26" y="3"/>
                    <a:pt x="26" y="3"/>
                    <a:pt x="26" y="3"/>
                  </a:cubicBezTo>
                  <a:cubicBezTo>
                    <a:pt x="26" y="2"/>
                    <a:pt x="26" y="1"/>
                    <a:pt x="25" y="1"/>
                  </a:cubicBezTo>
                  <a:cubicBezTo>
                    <a:pt x="25" y="0"/>
                    <a:pt x="24" y="0"/>
                    <a:pt x="24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186" name="Freeform 130"/>
            <p:cNvSpPr>
              <a:spLocks noEditPoints="1"/>
            </p:cNvSpPr>
            <p:nvPr/>
          </p:nvSpPr>
          <p:spPr bwMode="auto">
            <a:xfrm>
              <a:off x="1254527" y="8444895"/>
              <a:ext cx="43371" cy="71253"/>
            </a:xfrm>
            <a:custGeom>
              <a:avLst/>
              <a:gdLst>
                <a:gd name="T0" fmla="*/ 2 w 28"/>
                <a:gd name="T1" fmla="*/ 44 h 46"/>
                <a:gd name="T2" fmla="*/ 0 w 28"/>
                <a:gd name="T3" fmla="*/ 46 h 46"/>
                <a:gd name="T4" fmla="*/ 0 w 28"/>
                <a:gd name="T5" fmla="*/ 46 h 46"/>
                <a:gd name="T6" fmla="*/ 1 w 28"/>
                <a:gd name="T7" fmla="*/ 45 h 46"/>
                <a:gd name="T8" fmla="*/ 2 w 28"/>
                <a:gd name="T9" fmla="*/ 44 h 46"/>
                <a:gd name="T10" fmla="*/ 2 w 28"/>
                <a:gd name="T11" fmla="*/ 44 h 46"/>
                <a:gd name="T12" fmla="*/ 7 w 28"/>
                <a:gd name="T13" fmla="*/ 30 h 46"/>
                <a:gd name="T14" fmla="*/ 1 w 28"/>
                <a:gd name="T15" fmla="*/ 40 h 46"/>
                <a:gd name="T16" fmla="*/ 1 w 28"/>
                <a:gd name="T17" fmla="*/ 40 h 46"/>
                <a:gd name="T18" fmla="*/ 10 w 28"/>
                <a:gd name="T19" fmla="*/ 31 h 46"/>
                <a:gd name="T20" fmla="*/ 7 w 28"/>
                <a:gd name="T21" fmla="*/ 30 h 46"/>
                <a:gd name="T22" fmla="*/ 26 w 28"/>
                <a:gd name="T23" fmla="*/ 0 h 46"/>
                <a:gd name="T24" fmla="*/ 24 w 28"/>
                <a:gd name="T25" fmla="*/ 1 h 46"/>
                <a:gd name="T26" fmla="*/ 8 w 28"/>
                <a:gd name="T27" fmla="*/ 27 h 46"/>
                <a:gd name="T28" fmla="*/ 11 w 28"/>
                <a:gd name="T29" fmla="*/ 29 h 46"/>
                <a:gd name="T30" fmla="*/ 27 w 28"/>
                <a:gd name="T31" fmla="*/ 2 h 46"/>
                <a:gd name="T32" fmla="*/ 27 w 28"/>
                <a:gd name="T33" fmla="*/ 0 h 46"/>
                <a:gd name="T34" fmla="*/ 26 w 28"/>
                <a:gd name="T35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8" h="46">
                  <a:moveTo>
                    <a:pt x="2" y="44"/>
                  </a:moveTo>
                  <a:cubicBezTo>
                    <a:pt x="0" y="46"/>
                    <a:pt x="0" y="46"/>
                    <a:pt x="0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1" y="46"/>
                    <a:pt x="1" y="46"/>
                    <a:pt x="1" y="45"/>
                  </a:cubicBezTo>
                  <a:cubicBezTo>
                    <a:pt x="2" y="44"/>
                    <a:pt x="2" y="44"/>
                    <a:pt x="2" y="44"/>
                  </a:cubicBezTo>
                  <a:cubicBezTo>
                    <a:pt x="2" y="44"/>
                    <a:pt x="2" y="44"/>
                    <a:pt x="2" y="44"/>
                  </a:cubicBezTo>
                  <a:moveTo>
                    <a:pt x="7" y="30"/>
                  </a:moveTo>
                  <a:cubicBezTo>
                    <a:pt x="1" y="40"/>
                    <a:pt x="1" y="40"/>
                    <a:pt x="1" y="40"/>
                  </a:cubicBezTo>
                  <a:cubicBezTo>
                    <a:pt x="1" y="40"/>
                    <a:pt x="1" y="40"/>
                    <a:pt x="1" y="40"/>
                  </a:cubicBezTo>
                  <a:cubicBezTo>
                    <a:pt x="10" y="31"/>
                    <a:pt x="10" y="31"/>
                    <a:pt x="10" y="31"/>
                  </a:cubicBezTo>
                  <a:cubicBezTo>
                    <a:pt x="7" y="30"/>
                    <a:pt x="7" y="30"/>
                    <a:pt x="7" y="30"/>
                  </a:cubicBezTo>
                  <a:moveTo>
                    <a:pt x="26" y="0"/>
                  </a:moveTo>
                  <a:cubicBezTo>
                    <a:pt x="25" y="0"/>
                    <a:pt x="25" y="0"/>
                    <a:pt x="24" y="1"/>
                  </a:cubicBezTo>
                  <a:cubicBezTo>
                    <a:pt x="8" y="27"/>
                    <a:pt x="8" y="27"/>
                    <a:pt x="8" y="27"/>
                  </a:cubicBezTo>
                  <a:cubicBezTo>
                    <a:pt x="11" y="29"/>
                    <a:pt x="11" y="29"/>
                    <a:pt x="11" y="29"/>
                  </a:cubicBezTo>
                  <a:cubicBezTo>
                    <a:pt x="27" y="2"/>
                    <a:pt x="27" y="2"/>
                    <a:pt x="27" y="2"/>
                  </a:cubicBezTo>
                  <a:cubicBezTo>
                    <a:pt x="28" y="2"/>
                    <a:pt x="27" y="1"/>
                    <a:pt x="27" y="0"/>
                  </a:cubicBezTo>
                  <a:cubicBezTo>
                    <a:pt x="26" y="0"/>
                    <a:pt x="26" y="0"/>
                    <a:pt x="26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187" name="Freeform 131"/>
            <p:cNvSpPr>
              <a:spLocks/>
            </p:cNvSpPr>
            <p:nvPr/>
          </p:nvSpPr>
          <p:spPr bwMode="auto">
            <a:xfrm>
              <a:off x="1251429" y="8487234"/>
              <a:ext cx="20653" cy="28914"/>
            </a:xfrm>
            <a:custGeom>
              <a:avLst/>
              <a:gdLst>
                <a:gd name="T0" fmla="*/ 10 w 13"/>
                <a:gd name="T1" fmla="*/ 0 h 19"/>
                <a:gd name="T2" fmla="*/ 9 w 13"/>
                <a:gd name="T3" fmla="*/ 3 h 19"/>
                <a:gd name="T4" fmla="*/ 12 w 13"/>
                <a:gd name="T5" fmla="*/ 4 h 19"/>
                <a:gd name="T6" fmla="*/ 3 w 13"/>
                <a:gd name="T7" fmla="*/ 13 h 19"/>
                <a:gd name="T8" fmla="*/ 3 w 13"/>
                <a:gd name="T9" fmla="*/ 13 h 19"/>
                <a:gd name="T10" fmla="*/ 0 w 13"/>
                <a:gd name="T11" fmla="*/ 16 h 19"/>
                <a:gd name="T12" fmla="*/ 1 w 13"/>
                <a:gd name="T13" fmla="*/ 19 h 19"/>
                <a:gd name="T14" fmla="*/ 2 w 13"/>
                <a:gd name="T15" fmla="*/ 19 h 19"/>
                <a:gd name="T16" fmla="*/ 4 w 13"/>
                <a:gd name="T17" fmla="*/ 17 h 19"/>
                <a:gd name="T18" fmla="*/ 4 w 13"/>
                <a:gd name="T19" fmla="*/ 17 h 19"/>
                <a:gd name="T20" fmla="*/ 13 w 13"/>
                <a:gd name="T21" fmla="*/ 2 h 19"/>
                <a:gd name="T22" fmla="*/ 10 w 13"/>
                <a:gd name="T23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3" h="19">
                  <a:moveTo>
                    <a:pt x="10" y="0"/>
                  </a:moveTo>
                  <a:cubicBezTo>
                    <a:pt x="9" y="3"/>
                    <a:pt x="9" y="3"/>
                    <a:pt x="9" y="3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7"/>
                    <a:pt x="0" y="18"/>
                    <a:pt x="1" y="19"/>
                  </a:cubicBezTo>
                  <a:cubicBezTo>
                    <a:pt x="1" y="19"/>
                    <a:pt x="2" y="19"/>
                    <a:pt x="2" y="19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0" y="0"/>
                    <a:pt x="10" y="0"/>
                    <a:pt x="10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188" name="Freeform 132"/>
            <p:cNvSpPr>
              <a:spLocks/>
            </p:cNvSpPr>
            <p:nvPr/>
          </p:nvSpPr>
          <p:spPr bwMode="auto">
            <a:xfrm>
              <a:off x="247689" y="9773920"/>
              <a:ext cx="247837" cy="403768"/>
            </a:xfrm>
            <a:custGeom>
              <a:avLst/>
              <a:gdLst>
                <a:gd name="T0" fmla="*/ 157 w 159"/>
                <a:gd name="T1" fmla="*/ 0 h 260"/>
                <a:gd name="T2" fmla="*/ 156 w 159"/>
                <a:gd name="T3" fmla="*/ 1 h 260"/>
                <a:gd name="T4" fmla="*/ 1 w 159"/>
                <a:gd name="T5" fmla="*/ 258 h 260"/>
                <a:gd name="T6" fmla="*/ 1 w 159"/>
                <a:gd name="T7" fmla="*/ 260 h 260"/>
                <a:gd name="T8" fmla="*/ 2 w 159"/>
                <a:gd name="T9" fmla="*/ 260 h 260"/>
                <a:gd name="T10" fmla="*/ 4 w 159"/>
                <a:gd name="T11" fmla="*/ 259 h 260"/>
                <a:gd name="T12" fmla="*/ 159 w 159"/>
                <a:gd name="T13" fmla="*/ 3 h 260"/>
                <a:gd name="T14" fmla="*/ 158 w 159"/>
                <a:gd name="T15" fmla="*/ 1 h 260"/>
                <a:gd name="T16" fmla="*/ 157 w 159"/>
                <a:gd name="T17" fmla="*/ 0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9" h="260">
                  <a:moveTo>
                    <a:pt x="157" y="0"/>
                  </a:moveTo>
                  <a:cubicBezTo>
                    <a:pt x="157" y="0"/>
                    <a:pt x="156" y="1"/>
                    <a:pt x="156" y="1"/>
                  </a:cubicBezTo>
                  <a:cubicBezTo>
                    <a:pt x="1" y="258"/>
                    <a:pt x="1" y="258"/>
                    <a:pt x="1" y="258"/>
                  </a:cubicBezTo>
                  <a:cubicBezTo>
                    <a:pt x="0" y="258"/>
                    <a:pt x="1" y="259"/>
                    <a:pt x="1" y="260"/>
                  </a:cubicBezTo>
                  <a:cubicBezTo>
                    <a:pt x="2" y="260"/>
                    <a:pt x="2" y="260"/>
                    <a:pt x="2" y="260"/>
                  </a:cubicBezTo>
                  <a:cubicBezTo>
                    <a:pt x="3" y="260"/>
                    <a:pt x="3" y="260"/>
                    <a:pt x="4" y="259"/>
                  </a:cubicBezTo>
                  <a:cubicBezTo>
                    <a:pt x="159" y="3"/>
                    <a:pt x="159" y="3"/>
                    <a:pt x="159" y="3"/>
                  </a:cubicBezTo>
                  <a:cubicBezTo>
                    <a:pt x="159" y="2"/>
                    <a:pt x="159" y="1"/>
                    <a:pt x="158" y="1"/>
                  </a:cubicBezTo>
                  <a:cubicBezTo>
                    <a:pt x="158" y="0"/>
                    <a:pt x="158" y="0"/>
                    <a:pt x="157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189" name="Freeform 133"/>
            <p:cNvSpPr>
              <a:spLocks/>
            </p:cNvSpPr>
            <p:nvPr/>
          </p:nvSpPr>
          <p:spPr bwMode="auto">
            <a:xfrm>
              <a:off x="529604" y="9640708"/>
              <a:ext cx="46469" cy="72286"/>
            </a:xfrm>
            <a:custGeom>
              <a:avLst/>
              <a:gdLst>
                <a:gd name="T0" fmla="*/ 28 w 30"/>
                <a:gd name="T1" fmla="*/ 0 h 46"/>
                <a:gd name="T2" fmla="*/ 27 w 30"/>
                <a:gd name="T3" fmla="*/ 1 h 46"/>
                <a:gd name="T4" fmla="*/ 1 w 30"/>
                <a:gd name="T5" fmla="*/ 44 h 46"/>
                <a:gd name="T6" fmla="*/ 1 w 30"/>
                <a:gd name="T7" fmla="*/ 46 h 46"/>
                <a:gd name="T8" fmla="*/ 2 w 30"/>
                <a:gd name="T9" fmla="*/ 46 h 46"/>
                <a:gd name="T10" fmla="*/ 4 w 30"/>
                <a:gd name="T11" fmla="*/ 45 h 46"/>
                <a:gd name="T12" fmla="*/ 29 w 30"/>
                <a:gd name="T13" fmla="*/ 3 h 46"/>
                <a:gd name="T14" fmla="*/ 29 w 30"/>
                <a:gd name="T15" fmla="*/ 0 h 46"/>
                <a:gd name="T16" fmla="*/ 28 w 30"/>
                <a:gd name="T17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" h="46">
                  <a:moveTo>
                    <a:pt x="28" y="0"/>
                  </a:moveTo>
                  <a:cubicBezTo>
                    <a:pt x="27" y="0"/>
                    <a:pt x="27" y="0"/>
                    <a:pt x="27" y="1"/>
                  </a:cubicBezTo>
                  <a:cubicBezTo>
                    <a:pt x="1" y="44"/>
                    <a:pt x="1" y="44"/>
                    <a:pt x="1" y="44"/>
                  </a:cubicBezTo>
                  <a:cubicBezTo>
                    <a:pt x="0" y="44"/>
                    <a:pt x="0" y="45"/>
                    <a:pt x="1" y="46"/>
                  </a:cubicBezTo>
                  <a:cubicBezTo>
                    <a:pt x="1" y="46"/>
                    <a:pt x="2" y="46"/>
                    <a:pt x="2" y="46"/>
                  </a:cubicBezTo>
                  <a:cubicBezTo>
                    <a:pt x="3" y="46"/>
                    <a:pt x="3" y="46"/>
                    <a:pt x="4" y="45"/>
                  </a:cubicBezTo>
                  <a:cubicBezTo>
                    <a:pt x="29" y="3"/>
                    <a:pt x="29" y="3"/>
                    <a:pt x="29" y="3"/>
                  </a:cubicBezTo>
                  <a:cubicBezTo>
                    <a:pt x="30" y="2"/>
                    <a:pt x="30" y="1"/>
                    <a:pt x="29" y="0"/>
                  </a:cubicBezTo>
                  <a:cubicBezTo>
                    <a:pt x="29" y="0"/>
                    <a:pt x="28" y="0"/>
                    <a:pt x="28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190" name="Freeform 134"/>
            <p:cNvSpPr>
              <a:spLocks/>
            </p:cNvSpPr>
            <p:nvPr/>
          </p:nvSpPr>
          <p:spPr bwMode="auto">
            <a:xfrm>
              <a:off x="53550" y="8889969"/>
              <a:ext cx="37176" cy="58861"/>
            </a:xfrm>
            <a:custGeom>
              <a:avLst/>
              <a:gdLst>
                <a:gd name="T0" fmla="*/ 22 w 24"/>
                <a:gd name="T1" fmla="*/ 0 h 38"/>
                <a:gd name="T2" fmla="*/ 21 w 24"/>
                <a:gd name="T3" fmla="*/ 1 h 38"/>
                <a:gd name="T4" fmla="*/ 0 w 24"/>
                <a:gd name="T5" fmla="*/ 35 h 38"/>
                <a:gd name="T6" fmla="*/ 1 w 24"/>
                <a:gd name="T7" fmla="*/ 37 h 38"/>
                <a:gd name="T8" fmla="*/ 2 w 24"/>
                <a:gd name="T9" fmla="*/ 38 h 38"/>
                <a:gd name="T10" fmla="*/ 3 w 24"/>
                <a:gd name="T11" fmla="*/ 37 h 38"/>
                <a:gd name="T12" fmla="*/ 24 w 24"/>
                <a:gd name="T13" fmla="*/ 2 h 38"/>
                <a:gd name="T14" fmla="*/ 23 w 24"/>
                <a:gd name="T15" fmla="*/ 0 h 38"/>
                <a:gd name="T16" fmla="*/ 22 w 24"/>
                <a:gd name="T17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38">
                  <a:moveTo>
                    <a:pt x="22" y="0"/>
                  </a:moveTo>
                  <a:cubicBezTo>
                    <a:pt x="22" y="0"/>
                    <a:pt x="21" y="0"/>
                    <a:pt x="21" y="1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0" y="36"/>
                    <a:pt x="0" y="37"/>
                    <a:pt x="1" y="37"/>
                  </a:cubicBezTo>
                  <a:cubicBezTo>
                    <a:pt x="1" y="37"/>
                    <a:pt x="1" y="38"/>
                    <a:pt x="2" y="38"/>
                  </a:cubicBezTo>
                  <a:cubicBezTo>
                    <a:pt x="2" y="38"/>
                    <a:pt x="3" y="37"/>
                    <a:pt x="3" y="37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4" y="2"/>
                    <a:pt x="24" y="1"/>
                    <a:pt x="23" y="0"/>
                  </a:cubicBezTo>
                  <a:cubicBezTo>
                    <a:pt x="23" y="0"/>
                    <a:pt x="23" y="0"/>
                    <a:pt x="22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191" name="Freeform 135"/>
            <p:cNvSpPr>
              <a:spLocks/>
            </p:cNvSpPr>
            <p:nvPr/>
          </p:nvSpPr>
          <p:spPr bwMode="auto">
            <a:xfrm>
              <a:off x="309649" y="8465548"/>
              <a:ext cx="38208" cy="56796"/>
            </a:xfrm>
            <a:custGeom>
              <a:avLst/>
              <a:gdLst>
                <a:gd name="T0" fmla="*/ 22 w 24"/>
                <a:gd name="T1" fmla="*/ 0 h 37"/>
                <a:gd name="T2" fmla="*/ 21 w 24"/>
                <a:gd name="T3" fmla="*/ 0 h 37"/>
                <a:gd name="T4" fmla="*/ 0 w 24"/>
                <a:gd name="T5" fmla="*/ 35 h 37"/>
                <a:gd name="T6" fmla="*/ 1 w 24"/>
                <a:gd name="T7" fmla="*/ 37 h 37"/>
                <a:gd name="T8" fmla="*/ 2 w 24"/>
                <a:gd name="T9" fmla="*/ 37 h 37"/>
                <a:gd name="T10" fmla="*/ 3 w 24"/>
                <a:gd name="T11" fmla="*/ 36 h 37"/>
                <a:gd name="T12" fmla="*/ 24 w 24"/>
                <a:gd name="T13" fmla="*/ 2 h 37"/>
                <a:gd name="T14" fmla="*/ 23 w 24"/>
                <a:gd name="T15" fmla="*/ 0 h 37"/>
                <a:gd name="T16" fmla="*/ 22 w 24"/>
                <a:gd name="T17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37">
                  <a:moveTo>
                    <a:pt x="22" y="0"/>
                  </a:moveTo>
                  <a:cubicBezTo>
                    <a:pt x="22" y="0"/>
                    <a:pt x="21" y="0"/>
                    <a:pt x="21" y="0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0" y="35"/>
                    <a:pt x="0" y="36"/>
                    <a:pt x="1" y="37"/>
                  </a:cubicBezTo>
                  <a:cubicBezTo>
                    <a:pt x="1" y="37"/>
                    <a:pt x="2" y="37"/>
                    <a:pt x="2" y="37"/>
                  </a:cubicBezTo>
                  <a:cubicBezTo>
                    <a:pt x="2" y="37"/>
                    <a:pt x="3" y="37"/>
                    <a:pt x="3" y="36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4" y="1"/>
                    <a:pt x="24" y="0"/>
                    <a:pt x="23" y="0"/>
                  </a:cubicBezTo>
                  <a:cubicBezTo>
                    <a:pt x="23" y="0"/>
                    <a:pt x="23" y="0"/>
                    <a:pt x="22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192" name="Freeform 136"/>
            <p:cNvSpPr>
              <a:spLocks/>
            </p:cNvSpPr>
            <p:nvPr/>
          </p:nvSpPr>
          <p:spPr bwMode="auto">
            <a:xfrm>
              <a:off x="373673" y="8404621"/>
              <a:ext cx="11359" cy="12392"/>
            </a:xfrm>
            <a:custGeom>
              <a:avLst/>
              <a:gdLst>
                <a:gd name="T0" fmla="*/ 5 w 7"/>
                <a:gd name="T1" fmla="*/ 0 h 8"/>
                <a:gd name="T2" fmla="*/ 3 w 7"/>
                <a:gd name="T3" fmla="*/ 1 h 8"/>
                <a:gd name="T4" fmla="*/ 1 w 7"/>
                <a:gd name="T5" fmla="*/ 5 h 8"/>
                <a:gd name="T6" fmla="*/ 1 w 7"/>
                <a:gd name="T7" fmla="*/ 8 h 8"/>
                <a:gd name="T8" fmla="*/ 2 w 7"/>
                <a:gd name="T9" fmla="*/ 8 h 8"/>
                <a:gd name="T10" fmla="*/ 4 w 7"/>
                <a:gd name="T11" fmla="*/ 7 h 8"/>
                <a:gd name="T12" fmla="*/ 6 w 7"/>
                <a:gd name="T13" fmla="*/ 2 h 8"/>
                <a:gd name="T14" fmla="*/ 6 w 7"/>
                <a:gd name="T15" fmla="*/ 0 h 8"/>
                <a:gd name="T16" fmla="*/ 5 w 7"/>
                <a:gd name="T1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8">
                  <a:moveTo>
                    <a:pt x="5" y="0"/>
                  </a:moveTo>
                  <a:cubicBezTo>
                    <a:pt x="4" y="0"/>
                    <a:pt x="4" y="0"/>
                    <a:pt x="3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6"/>
                    <a:pt x="0" y="7"/>
                    <a:pt x="1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7"/>
                    <a:pt x="4" y="7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2"/>
                    <a:pt x="7" y="1"/>
                    <a:pt x="6" y="0"/>
                  </a:cubicBezTo>
                  <a:cubicBezTo>
                    <a:pt x="5" y="0"/>
                    <a:pt x="5" y="0"/>
                    <a:pt x="5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193" name="Freeform 137"/>
            <p:cNvSpPr>
              <a:spLocks/>
            </p:cNvSpPr>
            <p:nvPr/>
          </p:nvSpPr>
          <p:spPr bwMode="auto">
            <a:xfrm>
              <a:off x="117575" y="8570879"/>
              <a:ext cx="166257" cy="270555"/>
            </a:xfrm>
            <a:custGeom>
              <a:avLst/>
              <a:gdLst>
                <a:gd name="T0" fmla="*/ 105 w 107"/>
                <a:gd name="T1" fmla="*/ 0 h 174"/>
                <a:gd name="T2" fmla="*/ 104 w 107"/>
                <a:gd name="T3" fmla="*/ 1 h 174"/>
                <a:gd name="T4" fmla="*/ 0 w 107"/>
                <a:gd name="T5" fmla="*/ 172 h 174"/>
                <a:gd name="T6" fmla="*/ 1 w 107"/>
                <a:gd name="T7" fmla="*/ 174 h 174"/>
                <a:gd name="T8" fmla="*/ 2 w 107"/>
                <a:gd name="T9" fmla="*/ 174 h 174"/>
                <a:gd name="T10" fmla="*/ 3 w 107"/>
                <a:gd name="T11" fmla="*/ 173 h 174"/>
                <a:gd name="T12" fmla="*/ 107 w 107"/>
                <a:gd name="T13" fmla="*/ 2 h 174"/>
                <a:gd name="T14" fmla="*/ 106 w 107"/>
                <a:gd name="T15" fmla="*/ 0 h 174"/>
                <a:gd name="T16" fmla="*/ 105 w 107"/>
                <a:gd name="T17" fmla="*/ 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7" h="174">
                  <a:moveTo>
                    <a:pt x="105" y="0"/>
                  </a:moveTo>
                  <a:cubicBezTo>
                    <a:pt x="105" y="0"/>
                    <a:pt x="104" y="0"/>
                    <a:pt x="104" y="1"/>
                  </a:cubicBezTo>
                  <a:cubicBezTo>
                    <a:pt x="0" y="172"/>
                    <a:pt x="0" y="172"/>
                    <a:pt x="0" y="172"/>
                  </a:cubicBezTo>
                  <a:cubicBezTo>
                    <a:pt x="0" y="172"/>
                    <a:pt x="0" y="173"/>
                    <a:pt x="1" y="174"/>
                  </a:cubicBezTo>
                  <a:cubicBezTo>
                    <a:pt x="1" y="174"/>
                    <a:pt x="2" y="174"/>
                    <a:pt x="2" y="174"/>
                  </a:cubicBezTo>
                  <a:cubicBezTo>
                    <a:pt x="2" y="174"/>
                    <a:pt x="3" y="174"/>
                    <a:pt x="3" y="173"/>
                  </a:cubicBezTo>
                  <a:cubicBezTo>
                    <a:pt x="107" y="2"/>
                    <a:pt x="107" y="2"/>
                    <a:pt x="107" y="2"/>
                  </a:cubicBezTo>
                  <a:cubicBezTo>
                    <a:pt x="107" y="2"/>
                    <a:pt x="107" y="1"/>
                    <a:pt x="106" y="0"/>
                  </a:cubicBezTo>
                  <a:cubicBezTo>
                    <a:pt x="106" y="0"/>
                    <a:pt x="106" y="0"/>
                    <a:pt x="105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194" name="Freeform 138"/>
            <p:cNvSpPr>
              <a:spLocks/>
            </p:cNvSpPr>
            <p:nvPr/>
          </p:nvSpPr>
          <p:spPr bwMode="auto">
            <a:xfrm>
              <a:off x="1983581" y="9476516"/>
              <a:ext cx="37176" cy="58861"/>
            </a:xfrm>
            <a:custGeom>
              <a:avLst/>
              <a:gdLst>
                <a:gd name="T0" fmla="*/ 22 w 24"/>
                <a:gd name="T1" fmla="*/ 0 h 38"/>
                <a:gd name="T2" fmla="*/ 21 w 24"/>
                <a:gd name="T3" fmla="*/ 1 h 38"/>
                <a:gd name="T4" fmla="*/ 0 w 24"/>
                <a:gd name="T5" fmla="*/ 35 h 38"/>
                <a:gd name="T6" fmla="*/ 1 w 24"/>
                <a:gd name="T7" fmla="*/ 38 h 38"/>
                <a:gd name="T8" fmla="*/ 1 w 24"/>
                <a:gd name="T9" fmla="*/ 38 h 38"/>
                <a:gd name="T10" fmla="*/ 3 w 24"/>
                <a:gd name="T11" fmla="*/ 37 h 38"/>
                <a:gd name="T12" fmla="*/ 24 w 24"/>
                <a:gd name="T13" fmla="*/ 3 h 38"/>
                <a:gd name="T14" fmla="*/ 23 w 24"/>
                <a:gd name="T15" fmla="*/ 1 h 38"/>
                <a:gd name="T16" fmla="*/ 22 w 24"/>
                <a:gd name="T17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38">
                  <a:moveTo>
                    <a:pt x="22" y="0"/>
                  </a:moveTo>
                  <a:cubicBezTo>
                    <a:pt x="22" y="0"/>
                    <a:pt x="21" y="1"/>
                    <a:pt x="21" y="1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0" y="36"/>
                    <a:pt x="0" y="37"/>
                    <a:pt x="1" y="38"/>
                  </a:cubicBezTo>
                  <a:cubicBezTo>
                    <a:pt x="1" y="38"/>
                    <a:pt x="1" y="38"/>
                    <a:pt x="1" y="38"/>
                  </a:cubicBezTo>
                  <a:cubicBezTo>
                    <a:pt x="2" y="38"/>
                    <a:pt x="3" y="38"/>
                    <a:pt x="3" y="37"/>
                  </a:cubicBezTo>
                  <a:cubicBezTo>
                    <a:pt x="24" y="3"/>
                    <a:pt x="24" y="3"/>
                    <a:pt x="24" y="3"/>
                  </a:cubicBezTo>
                  <a:cubicBezTo>
                    <a:pt x="24" y="2"/>
                    <a:pt x="24" y="1"/>
                    <a:pt x="23" y="1"/>
                  </a:cubicBezTo>
                  <a:cubicBezTo>
                    <a:pt x="23" y="0"/>
                    <a:pt x="22" y="0"/>
                    <a:pt x="22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195" name="Freeform 139"/>
            <p:cNvSpPr>
              <a:spLocks/>
            </p:cNvSpPr>
            <p:nvPr/>
          </p:nvSpPr>
          <p:spPr bwMode="auto">
            <a:xfrm>
              <a:off x="1533344" y="10008333"/>
              <a:ext cx="166257" cy="270555"/>
            </a:xfrm>
            <a:custGeom>
              <a:avLst/>
              <a:gdLst>
                <a:gd name="T0" fmla="*/ 106 w 107"/>
                <a:gd name="T1" fmla="*/ 0 h 174"/>
                <a:gd name="T2" fmla="*/ 104 w 107"/>
                <a:gd name="T3" fmla="*/ 1 h 174"/>
                <a:gd name="T4" fmla="*/ 1 w 107"/>
                <a:gd name="T5" fmla="*/ 172 h 174"/>
                <a:gd name="T6" fmla="*/ 1 w 107"/>
                <a:gd name="T7" fmla="*/ 174 h 174"/>
                <a:gd name="T8" fmla="*/ 2 w 107"/>
                <a:gd name="T9" fmla="*/ 174 h 174"/>
                <a:gd name="T10" fmla="*/ 4 w 107"/>
                <a:gd name="T11" fmla="*/ 174 h 174"/>
                <a:gd name="T12" fmla="*/ 107 w 107"/>
                <a:gd name="T13" fmla="*/ 3 h 174"/>
                <a:gd name="T14" fmla="*/ 106 w 107"/>
                <a:gd name="T15" fmla="*/ 0 h 174"/>
                <a:gd name="T16" fmla="*/ 106 w 107"/>
                <a:gd name="T17" fmla="*/ 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7" h="174">
                  <a:moveTo>
                    <a:pt x="106" y="0"/>
                  </a:moveTo>
                  <a:cubicBezTo>
                    <a:pt x="105" y="0"/>
                    <a:pt x="104" y="0"/>
                    <a:pt x="104" y="1"/>
                  </a:cubicBezTo>
                  <a:cubicBezTo>
                    <a:pt x="1" y="172"/>
                    <a:pt x="1" y="172"/>
                    <a:pt x="1" y="172"/>
                  </a:cubicBezTo>
                  <a:cubicBezTo>
                    <a:pt x="0" y="173"/>
                    <a:pt x="1" y="174"/>
                    <a:pt x="1" y="174"/>
                  </a:cubicBezTo>
                  <a:cubicBezTo>
                    <a:pt x="2" y="174"/>
                    <a:pt x="2" y="174"/>
                    <a:pt x="2" y="174"/>
                  </a:cubicBezTo>
                  <a:cubicBezTo>
                    <a:pt x="3" y="174"/>
                    <a:pt x="3" y="174"/>
                    <a:pt x="4" y="174"/>
                  </a:cubicBezTo>
                  <a:cubicBezTo>
                    <a:pt x="107" y="3"/>
                    <a:pt x="107" y="3"/>
                    <a:pt x="107" y="3"/>
                  </a:cubicBezTo>
                  <a:cubicBezTo>
                    <a:pt x="107" y="2"/>
                    <a:pt x="107" y="1"/>
                    <a:pt x="106" y="0"/>
                  </a:cubicBezTo>
                  <a:cubicBezTo>
                    <a:pt x="106" y="0"/>
                    <a:pt x="106" y="0"/>
                    <a:pt x="106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196" name="Freeform 140"/>
            <p:cNvSpPr>
              <a:spLocks/>
            </p:cNvSpPr>
            <p:nvPr/>
          </p:nvSpPr>
          <p:spPr bwMode="auto">
            <a:xfrm>
              <a:off x="1469319" y="10327423"/>
              <a:ext cx="37176" cy="58861"/>
            </a:xfrm>
            <a:custGeom>
              <a:avLst/>
              <a:gdLst>
                <a:gd name="T0" fmla="*/ 23 w 24"/>
                <a:gd name="T1" fmla="*/ 0 h 38"/>
                <a:gd name="T2" fmla="*/ 21 w 24"/>
                <a:gd name="T3" fmla="*/ 1 h 38"/>
                <a:gd name="T4" fmla="*/ 1 w 24"/>
                <a:gd name="T5" fmla="*/ 35 h 38"/>
                <a:gd name="T6" fmla="*/ 1 w 24"/>
                <a:gd name="T7" fmla="*/ 37 h 38"/>
                <a:gd name="T8" fmla="*/ 2 w 24"/>
                <a:gd name="T9" fmla="*/ 38 h 38"/>
                <a:gd name="T10" fmla="*/ 3 w 24"/>
                <a:gd name="T11" fmla="*/ 37 h 38"/>
                <a:gd name="T12" fmla="*/ 24 w 24"/>
                <a:gd name="T13" fmla="*/ 3 h 38"/>
                <a:gd name="T14" fmla="*/ 23 w 24"/>
                <a:gd name="T15" fmla="*/ 0 h 38"/>
                <a:gd name="T16" fmla="*/ 23 w 24"/>
                <a:gd name="T17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38">
                  <a:moveTo>
                    <a:pt x="23" y="0"/>
                  </a:moveTo>
                  <a:cubicBezTo>
                    <a:pt x="22" y="0"/>
                    <a:pt x="21" y="1"/>
                    <a:pt x="21" y="1"/>
                  </a:cubicBezTo>
                  <a:cubicBezTo>
                    <a:pt x="1" y="35"/>
                    <a:pt x="1" y="35"/>
                    <a:pt x="1" y="35"/>
                  </a:cubicBezTo>
                  <a:cubicBezTo>
                    <a:pt x="0" y="36"/>
                    <a:pt x="0" y="37"/>
                    <a:pt x="1" y="37"/>
                  </a:cubicBezTo>
                  <a:cubicBezTo>
                    <a:pt x="1" y="38"/>
                    <a:pt x="2" y="38"/>
                    <a:pt x="2" y="38"/>
                  </a:cubicBezTo>
                  <a:cubicBezTo>
                    <a:pt x="3" y="38"/>
                    <a:pt x="3" y="37"/>
                    <a:pt x="3" y="37"/>
                  </a:cubicBezTo>
                  <a:cubicBezTo>
                    <a:pt x="24" y="3"/>
                    <a:pt x="24" y="3"/>
                    <a:pt x="24" y="3"/>
                  </a:cubicBezTo>
                  <a:cubicBezTo>
                    <a:pt x="24" y="2"/>
                    <a:pt x="24" y="1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197" name="Freeform 141"/>
            <p:cNvSpPr>
              <a:spLocks noEditPoints="1"/>
            </p:cNvSpPr>
            <p:nvPr/>
          </p:nvSpPr>
          <p:spPr bwMode="auto">
            <a:xfrm>
              <a:off x="1276213" y="10434819"/>
              <a:ext cx="166257" cy="270555"/>
            </a:xfrm>
            <a:custGeom>
              <a:avLst/>
              <a:gdLst>
                <a:gd name="T0" fmla="*/ 31 w 107"/>
                <a:gd name="T1" fmla="*/ 121 h 174"/>
                <a:gd name="T2" fmla="*/ 1 w 107"/>
                <a:gd name="T3" fmla="*/ 171 h 174"/>
                <a:gd name="T4" fmla="*/ 1 w 107"/>
                <a:gd name="T5" fmla="*/ 174 h 174"/>
                <a:gd name="T6" fmla="*/ 2 w 107"/>
                <a:gd name="T7" fmla="*/ 174 h 174"/>
                <a:gd name="T8" fmla="*/ 3 w 107"/>
                <a:gd name="T9" fmla="*/ 173 h 174"/>
                <a:gd name="T10" fmla="*/ 33 w 107"/>
                <a:gd name="T11" fmla="*/ 123 h 174"/>
                <a:gd name="T12" fmla="*/ 31 w 107"/>
                <a:gd name="T13" fmla="*/ 121 h 174"/>
                <a:gd name="T14" fmla="*/ 34 w 107"/>
                <a:gd name="T15" fmla="*/ 115 h 174"/>
                <a:gd name="T16" fmla="*/ 33 w 107"/>
                <a:gd name="T17" fmla="*/ 118 h 174"/>
                <a:gd name="T18" fmla="*/ 35 w 107"/>
                <a:gd name="T19" fmla="*/ 120 h 174"/>
                <a:gd name="T20" fmla="*/ 37 w 107"/>
                <a:gd name="T21" fmla="*/ 118 h 174"/>
                <a:gd name="T22" fmla="*/ 34 w 107"/>
                <a:gd name="T23" fmla="*/ 115 h 174"/>
                <a:gd name="T24" fmla="*/ 105 w 107"/>
                <a:gd name="T25" fmla="*/ 0 h 174"/>
                <a:gd name="T26" fmla="*/ 104 w 107"/>
                <a:gd name="T27" fmla="*/ 0 h 174"/>
                <a:gd name="T28" fmla="*/ 36 w 107"/>
                <a:gd name="T29" fmla="*/ 112 h 174"/>
                <a:gd name="T30" fmla="*/ 39 w 107"/>
                <a:gd name="T31" fmla="*/ 115 h 174"/>
                <a:gd name="T32" fmla="*/ 107 w 107"/>
                <a:gd name="T33" fmla="*/ 2 h 174"/>
                <a:gd name="T34" fmla="*/ 106 w 107"/>
                <a:gd name="T35" fmla="*/ 0 h 174"/>
                <a:gd name="T36" fmla="*/ 105 w 107"/>
                <a:gd name="T37" fmla="*/ 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07" h="174">
                  <a:moveTo>
                    <a:pt x="31" y="121"/>
                  </a:moveTo>
                  <a:cubicBezTo>
                    <a:pt x="1" y="171"/>
                    <a:pt x="1" y="171"/>
                    <a:pt x="1" y="171"/>
                  </a:cubicBezTo>
                  <a:cubicBezTo>
                    <a:pt x="0" y="172"/>
                    <a:pt x="0" y="173"/>
                    <a:pt x="1" y="174"/>
                  </a:cubicBezTo>
                  <a:cubicBezTo>
                    <a:pt x="1" y="174"/>
                    <a:pt x="2" y="174"/>
                    <a:pt x="2" y="174"/>
                  </a:cubicBezTo>
                  <a:cubicBezTo>
                    <a:pt x="3" y="174"/>
                    <a:pt x="3" y="174"/>
                    <a:pt x="3" y="173"/>
                  </a:cubicBezTo>
                  <a:cubicBezTo>
                    <a:pt x="33" y="123"/>
                    <a:pt x="33" y="123"/>
                    <a:pt x="33" y="123"/>
                  </a:cubicBezTo>
                  <a:cubicBezTo>
                    <a:pt x="31" y="121"/>
                    <a:pt x="31" y="121"/>
                    <a:pt x="31" y="121"/>
                  </a:cubicBezTo>
                  <a:moveTo>
                    <a:pt x="34" y="115"/>
                  </a:moveTo>
                  <a:cubicBezTo>
                    <a:pt x="33" y="118"/>
                    <a:pt x="33" y="118"/>
                    <a:pt x="33" y="118"/>
                  </a:cubicBezTo>
                  <a:cubicBezTo>
                    <a:pt x="35" y="120"/>
                    <a:pt x="35" y="120"/>
                    <a:pt x="35" y="120"/>
                  </a:cubicBezTo>
                  <a:cubicBezTo>
                    <a:pt x="37" y="118"/>
                    <a:pt x="37" y="118"/>
                    <a:pt x="37" y="118"/>
                  </a:cubicBezTo>
                  <a:cubicBezTo>
                    <a:pt x="34" y="115"/>
                    <a:pt x="34" y="115"/>
                    <a:pt x="34" y="115"/>
                  </a:cubicBezTo>
                  <a:moveTo>
                    <a:pt x="105" y="0"/>
                  </a:moveTo>
                  <a:cubicBezTo>
                    <a:pt x="105" y="0"/>
                    <a:pt x="104" y="0"/>
                    <a:pt x="104" y="0"/>
                  </a:cubicBezTo>
                  <a:cubicBezTo>
                    <a:pt x="36" y="112"/>
                    <a:pt x="36" y="112"/>
                    <a:pt x="36" y="112"/>
                  </a:cubicBezTo>
                  <a:cubicBezTo>
                    <a:pt x="39" y="115"/>
                    <a:pt x="39" y="115"/>
                    <a:pt x="39" y="115"/>
                  </a:cubicBezTo>
                  <a:cubicBezTo>
                    <a:pt x="107" y="2"/>
                    <a:pt x="107" y="2"/>
                    <a:pt x="107" y="2"/>
                  </a:cubicBezTo>
                  <a:cubicBezTo>
                    <a:pt x="107" y="1"/>
                    <a:pt x="107" y="0"/>
                    <a:pt x="106" y="0"/>
                  </a:cubicBezTo>
                  <a:cubicBezTo>
                    <a:pt x="106" y="0"/>
                    <a:pt x="106" y="0"/>
                    <a:pt x="105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198" name="Freeform 142"/>
            <p:cNvSpPr>
              <a:spLocks/>
            </p:cNvSpPr>
            <p:nvPr/>
          </p:nvSpPr>
          <p:spPr bwMode="auto">
            <a:xfrm>
              <a:off x="1329911" y="10609338"/>
              <a:ext cx="7229" cy="9294"/>
            </a:xfrm>
            <a:custGeom>
              <a:avLst/>
              <a:gdLst>
                <a:gd name="T0" fmla="*/ 3 w 7"/>
                <a:gd name="T1" fmla="*/ 0 h 9"/>
                <a:gd name="T2" fmla="*/ 0 w 7"/>
                <a:gd name="T3" fmla="*/ 4 h 9"/>
                <a:gd name="T4" fmla="*/ 4 w 7"/>
                <a:gd name="T5" fmla="*/ 9 h 9"/>
                <a:gd name="T6" fmla="*/ 7 w 7"/>
                <a:gd name="T7" fmla="*/ 4 h 9"/>
                <a:gd name="T8" fmla="*/ 3 w 7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9">
                  <a:moveTo>
                    <a:pt x="3" y="0"/>
                  </a:moveTo>
                  <a:lnTo>
                    <a:pt x="0" y="4"/>
                  </a:lnTo>
                  <a:lnTo>
                    <a:pt x="4" y="9"/>
                  </a:lnTo>
                  <a:lnTo>
                    <a:pt x="7" y="4"/>
                  </a:ln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199" name="Freeform 143"/>
            <p:cNvSpPr>
              <a:spLocks/>
            </p:cNvSpPr>
            <p:nvPr/>
          </p:nvSpPr>
          <p:spPr bwMode="auto">
            <a:xfrm>
              <a:off x="1329911" y="10609338"/>
              <a:ext cx="7229" cy="9294"/>
            </a:xfrm>
            <a:custGeom>
              <a:avLst/>
              <a:gdLst>
                <a:gd name="T0" fmla="*/ 3 w 7"/>
                <a:gd name="T1" fmla="*/ 0 h 9"/>
                <a:gd name="T2" fmla="*/ 0 w 7"/>
                <a:gd name="T3" fmla="*/ 4 h 9"/>
                <a:gd name="T4" fmla="*/ 4 w 7"/>
                <a:gd name="T5" fmla="*/ 9 h 9"/>
                <a:gd name="T6" fmla="*/ 7 w 7"/>
                <a:gd name="T7" fmla="*/ 4 h 9"/>
                <a:gd name="T8" fmla="*/ 3 w 7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9">
                  <a:moveTo>
                    <a:pt x="3" y="0"/>
                  </a:moveTo>
                  <a:lnTo>
                    <a:pt x="0" y="4"/>
                  </a:lnTo>
                  <a:lnTo>
                    <a:pt x="4" y="9"/>
                  </a:lnTo>
                  <a:lnTo>
                    <a:pt x="7" y="4"/>
                  </a:lnTo>
                  <a:lnTo>
                    <a:pt x="3" y="0"/>
                  </a:ln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200" name="Freeform 144"/>
            <p:cNvSpPr>
              <a:spLocks/>
            </p:cNvSpPr>
            <p:nvPr/>
          </p:nvSpPr>
          <p:spPr bwMode="auto">
            <a:xfrm>
              <a:off x="1324748" y="10618631"/>
              <a:ext cx="6196" cy="7229"/>
            </a:xfrm>
            <a:custGeom>
              <a:avLst/>
              <a:gdLst>
                <a:gd name="T0" fmla="*/ 3 w 6"/>
                <a:gd name="T1" fmla="*/ 0 h 7"/>
                <a:gd name="T2" fmla="*/ 0 w 6"/>
                <a:gd name="T3" fmla="*/ 4 h 7"/>
                <a:gd name="T4" fmla="*/ 3 w 6"/>
                <a:gd name="T5" fmla="*/ 7 h 7"/>
                <a:gd name="T6" fmla="*/ 6 w 6"/>
                <a:gd name="T7" fmla="*/ 3 h 7"/>
                <a:gd name="T8" fmla="*/ 3 w 6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7">
                  <a:moveTo>
                    <a:pt x="3" y="0"/>
                  </a:moveTo>
                  <a:lnTo>
                    <a:pt x="0" y="4"/>
                  </a:lnTo>
                  <a:lnTo>
                    <a:pt x="3" y="7"/>
                  </a:lnTo>
                  <a:lnTo>
                    <a:pt x="6" y="3"/>
                  </a:ln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201" name="Freeform 145"/>
            <p:cNvSpPr>
              <a:spLocks/>
            </p:cNvSpPr>
            <p:nvPr/>
          </p:nvSpPr>
          <p:spPr bwMode="auto">
            <a:xfrm>
              <a:off x="1324748" y="10618631"/>
              <a:ext cx="6196" cy="7229"/>
            </a:xfrm>
            <a:custGeom>
              <a:avLst/>
              <a:gdLst>
                <a:gd name="T0" fmla="*/ 3 w 6"/>
                <a:gd name="T1" fmla="*/ 0 h 7"/>
                <a:gd name="T2" fmla="*/ 0 w 6"/>
                <a:gd name="T3" fmla="*/ 4 h 7"/>
                <a:gd name="T4" fmla="*/ 3 w 6"/>
                <a:gd name="T5" fmla="*/ 7 h 7"/>
                <a:gd name="T6" fmla="*/ 6 w 6"/>
                <a:gd name="T7" fmla="*/ 3 h 7"/>
                <a:gd name="T8" fmla="*/ 3 w 6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7">
                  <a:moveTo>
                    <a:pt x="3" y="0"/>
                  </a:moveTo>
                  <a:lnTo>
                    <a:pt x="0" y="4"/>
                  </a:lnTo>
                  <a:lnTo>
                    <a:pt x="3" y="7"/>
                  </a:lnTo>
                  <a:lnTo>
                    <a:pt x="6" y="3"/>
                  </a:lnTo>
                  <a:lnTo>
                    <a:pt x="3" y="0"/>
                  </a:ln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202" name="Freeform 146"/>
            <p:cNvSpPr>
              <a:spLocks/>
            </p:cNvSpPr>
            <p:nvPr/>
          </p:nvSpPr>
          <p:spPr bwMode="auto">
            <a:xfrm>
              <a:off x="1213221" y="10753909"/>
              <a:ext cx="37176" cy="56796"/>
            </a:xfrm>
            <a:custGeom>
              <a:avLst/>
              <a:gdLst>
                <a:gd name="T0" fmla="*/ 22 w 24"/>
                <a:gd name="T1" fmla="*/ 0 h 37"/>
                <a:gd name="T2" fmla="*/ 21 w 24"/>
                <a:gd name="T3" fmla="*/ 0 h 37"/>
                <a:gd name="T4" fmla="*/ 0 w 24"/>
                <a:gd name="T5" fmla="*/ 35 h 37"/>
                <a:gd name="T6" fmla="*/ 1 w 24"/>
                <a:gd name="T7" fmla="*/ 37 h 37"/>
                <a:gd name="T8" fmla="*/ 2 w 24"/>
                <a:gd name="T9" fmla="*/ 37 h 37"/>
                <a:gd name="T10" fmla="*/ 3 w 24"/>
                <a:gd name="T11" fmla="*/ 36 h 37"/>
                <a:gd name="T12" fmla="*/ 24 w 24"/>
                <a:gd name="T13" fmla="*/ 2 h 37"/>
                <a:gd name="T14" fmla="*/ 23 w 24"/>
                <a:gd name="T15" fmla="*/ 0 h 37"/>
                <a:gd name="T16" fmla="*/ 22 w 24"/>
                <a:gd name="T17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37">
                  <a:moveTo>
                    <a:pt x="22" y="0"/>
                  </a:moveTo>
                  <a:cubicBezTo>
                    <a:pt x="22" y="0"/>
                    <a:pt x="21" y="0"/>
                    <a:pt x="21" y="0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0" y="35"/>
                    <a:pt x="0" y="36"/>
                    <a:pt x="1" y="37"/>
                  </a:cubicBezTo>
                  <a:cubicBezTo>
                    <a:pt x="1" y="37"/>
                    <a:pt x="1" y="37"/>
                    <a:pt x="2" y="37"/>
                  </a:cubicBezTo>
                  <a:cubicBezTo>
                    <a:pt x="2" y="37"/>
                    <a:pt x="3" y="37"/>
                    <a:pt x="3" y="36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4" y="1"/>
                    <a:pt x="24" y="0"/>
                    <a:pt x="23" y="0"/>
                  </a:cubicBezTo>
                  <a:cubicBezTo>
                    <a:pt x="23" y="0"/>
                    <a:pt x="23" y="0"/>
                    <a:pt x="22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203" name="Freeform 147"/>
            <p:cNvSpPr>
              <a:spLocks/>
            </p:cNvSpPr>
            <p:nvPr/>
          </p:nvSpPr>
          <p:spPr bwMode="auto">
            <a:xfrm>
              <a:off x="2047605" y="9417655"/>
              <a:ext cx="9294" cy="10327"/>
            </a:xfrm>
            <a:custGeom>
              <a:avLst/>
              <a:gdLst>
                <a:gd name="T0" fmla="*/ 5 w 6"/>
                <a:gd name="T1" fmla="*/ 0 h 7"/>
                <a:gd name="T2" fmla="*/ 3 w 6"/>
                <a:gd name="T3" fmla="*/ 0 h 7"/>
                <a:gd name="T4" fmla="*/ 0 w 6"/>
                <a:gd name="T5" fmla="*/ 5 h 7"/>
                <a:gd name="T6" fmla="*/ 1 w 6"/>
                <a:gd name="T7" fmla="*/ 7 h 7"/>
                <a:gd name="T8" fmla="*/ 2 w 6"/>
                <a:gd name="T9" fmla="*/ 7 h 7"/>
                <a:gd name="T10" fmla="*/ 3 w 6"/>
                <a:gd name="T11" fmla="*/ 7 h 7"/>
                <a:gd name="T12" fmla="*/ 6 w 6"/>
                <a:gd name="T13" fmla="*/ 2 h 7"/>
                <a:gd name="T14" fmla="*/ 5 w 6"/>
                <a:gd name="T15" fmla="*/ 0 h 7"/>
                <a:gd name="T16" fmla="*/ 5 w 6"/>
                <a:gd name="T1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7">
                  <a:moveTo>
                    <a:pt x="5" y="0"/>
                  </a:moveTo>
                  <a:cubicBezTo>
                    <a:pt x="4" y="0"/>
                    <a:pt x="3" y="0"/>
                    <a:pt x="3" y="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6"/>
                    <a:pt x="0" y="7"/>
                    <a:pt x="1" y="7"/>
                  </a:cubicBezTo>
                  <a:cubicBezTo>
                    <a:pt x="1" y="7"/>
                    <a:pt x="1" y="7"/>
                    <a:pt x="2" y="7"/>
                  </a:cubicBezTo>
                  <a:cubicBezTo>
                    <a:pt x="2" y="7"/>
                    <a:pt x="3" y="7"/>
                    <a:pt x="3" y="7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1"/>
                    <a:pt x="6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204" name="Freeform 148"/>
            <p:cNvSpPr>
              <a:spLocks noEditPoints="1"/>
            </p:cNvSpPr>
            <p:nvPr/>
          </p:nvSpPr>
          <p:spPr bwMode="auto">
            <a:xfrm>
              <a:off x="2820031" y="9983549"/>
              <a:ext cx="37176" cy="57829"/>
            </a:xfrm>
            <a:custGeom>
              <a:avLst/>
              <a:gdLst>
                <a:gd name="T0" fmla="*/ 14 w 24"/>
                <a:gd name="T1" fmla="*/ 18 h 37"/>
                <a:gd name="T2" fmla="*/ 4 w 24"/>
                <a:gd name="T3" fmla="*/ 28 h 37"/>
                <a:gd name="T4" fmla="*/ 0 w 24"/>
                <a:gd name="T5" fmla="*/ 35 h 37"/>
                <a:gd name="T6" fmla="*/ 1 w 24"/>
                <a:gd name="T7" fmla="*/ 37 h 37"/>
                <a:gd name="T8" fmla="*/ 2 w 24"/>
                <a:gd name="T9" fmla="*/ 37 h 37"/>
                <a:gd name="T10" fmla="*/ 3 w 24"/>
                <a:gd name="T11" fmla="*/ 36 h 37"/>
                <a:gd name="T12" fmla="*/ 14 w 24"/>
                <a:gd name="T13" fmla="*/ 18 h 37"/>
                <a:gd name="T14" fmla="*/ 22 w 24"/>
                <a:gd name="T15" fmla="*/ 0 h 37"/>
                <a:gd name="T16" fmla="*/ 21 w 24"/>
                <a:gd name="T17" fmla="*/ 0 h 37"/>
                <a:gd name="T18" fmla="*/ 12 w 24"/>
                <a:gd name="T19" fmla="*/ 16 h 37"/>
                <a:gd name="T20" fmla="*/ 22 w 24"/>
                <a:gd name="T21" fmla="*/ 6 h 37"/>
                <a:gd name="T22" fmla="*/ 22 w 24"/>
                <a:gd name="T23" fmla="*/ 5 h 37"/>
                <a:gd name="T24" fmla="*/ 22 w 24"/>
                <a:gd name="T25" fmla="*/ 4 h 37"/>
                <a:gd name="T26" fmla="*/ 22 w 24"/>
                <a:gd name="T27" fmla="*/ 2 h 37"/>
                <a:gd name="T28" fmla="*/ 23 w 24"/>
                <a:gd name="T29" fmla="*/ 1 h 37"/>
                <a:gd name="T30" fmla="*/ 24 w 24"/>
                <a:gd name="T31" fmla="*/ 1 h 37"/>
                <a:gd name="T32" fmla="*/ 23 w 24"/>
                <a:gd name="T33" fmla="*/ 0 h 37"/>
                <a:gd name="T34" fmla="*/ 22 w 24"/>
                <a:gd name="T35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4" h="37">
                  <a:moveTo>
                    <a:pt x="14" y="18"/>
                  </a:moveTo>
                  <a:cubicBezTo>
                    <a:pt x="4" y="28"/>
                    <a:pt x="4" y="28"/>
                    <a:pt x="4" y="28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0" y="35"/>
                    <a:pt x="0" y="36"/>
                    <a:pt x="1" y="37"/>
                  </a:cubicBezTo>
                  <a:cubicBezTo>
                    <a:pt x="1" y="37"/>
                    <a:pt x="2" y="37"/>
                    <a:pt x="2" y="37"/>
                  </a:cubicBezTo>
                  <a:cubicBezTo>
                    <a:pt x="2" y="37"/>
                    <a:pt x="3" y="37"/>
                    <a:pt x="3" y="36"/>
                  </a:cubicBezTo>
                  <a:cubicBezTo>
                    <a:pt x="14" y="18"/>
                    <a:pt x="14" y="18"/>
                    <a:pt x="14" y="18"/>
                  </a:cubicBezTo>
                  <a:moveTo>
                    <a:pt x="22" y="0"/>
                  </a:moveTo>
                  <a:cubicBezTo>
                    <a:pt x="22" y="0"/>
                    <a:pt x="21" y="0"/>
                    <a:pt x="21" y="0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22" y="6"/>
                    <a:pt x="22" y="6"/>
                    <a:pt x="22" y="6"/>
                  </a:cubicBezTo>
                  <a:cubicBezTo>
                    <a:pt x="22" y="5"/>
                    <a:pt x="22" y="5"/>
                    <a:pt x="22" y="5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21" y="3"/>
                    <a:pt x="21" y="2"/>
                    <a:pt x="22" y="2"/>
                  </a:cubicBezTo>
                  <a:cubicBezTo>
                    <a:pt x="22" y="1"/>
                    <a:pt x="23" y="1"/>
                    <a:pt x="23" y="1"/>
                  </a:cubicBezTo>
                  <a:cubicBezTo>
                    <a:pt x="23" y="1"/>
                    <a:pt x="24" y="1"/>
                    <a:pt x="24" y="1"/>
                  </a:cubicBezTo>
                  <a:cubicBezTo>
                    <a:pt x="24" y="1"/>
                    <a:pt x="24" y="0"/>
                    <a:pt x="23" y="0"/>
                  </a:cubicBezTo>
                  <a:cubicBezTo>
                    <a:pt x="23" y="0"/>
                    <a:pt x="23" y="0"/>
                    <a:pt x="22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205" name="Freeform 149"/>
            <p:cNvSpPr>
              <a:spLocks noEditPoints="1"/>
            </p:cNvSpPr>
            <p:nvPr/>
          </p:nvSpPr>
          <p:spPr bwMode="auto">
            <a:xfrm>
              <a:off x="2826227" y="9984582"/>
              <a:ext cx="30980" cy="42339"/>
            </a:xfrm>
            <a:custGeom>
              <a:avLst/>
              <a:gdLst>
                <a:gd name="T0" fmla="*/ 18 w 20"/>
                <a:gd name="T1" fmla="*/ 5 h 27"/>
                <a:gd name="T2" fmla="*/ 8 w 20"/>
                <a:gd name="T3" fmla="*/ 15 h 27"/>
                <a:gd name="T4" fmla="*/ 0 w 20"/>
                <a:gd name="T5" fmla="*/ 27 h 27"/>
                <a:gd name="T6" fmla="*/ 10 w 20"/>
                <a:gd name="T7" fmla="*/ 17 h 27"/>
                <a:gd name="T8" fmla="*/ 18 w 20"/>
                <a:gd name="T9" fmla="*/ 5 h 27"/>
                <a:gd name="T10" fmla="*/ 19 w 20"/>
                <a:gd name="T11" fmla="*/ 0 h 27"/>
                <a:gd name="T12" fmla="*/ 18 w 20"/>
                <a:gd name="T13" fmla="*/ 1 h 27"/>
                <a:gd name="T14" fmla="*/ 18 w 20"/>
                <a:gd name="T15" fmla="*/ 3 h 27"/>
                <a:gd name="T16" fmla="*/ 18 w 20"/>
                <a:gd name="T17" fmla="*/ 4 h 27"/>
                <a:gd name="T18" fmla="*/ 20 w 20"/>
                <a:gd name="T19" fmla="*/ 1 h 27"/>
                <a:gd name="T20" fmla="*/ 20 w 20"/>
                <a:gd name="T21" fmla="*/ 0 h 27"/>
                <a:gd name="T22" fmla="*/ 19 w 20"/>
                <a:gd name="T23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0" h="27">
                  <a:moveTo>
                    <a:pt x="18" y="5"/>
                  </a:moveTo>
                  <a:cubicBezTo>
                    <a:pt x="8" y="15"/>
                    <a:pt x="8" y="15"/>
                    <a:pt x="8" y="15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18" y="5"/>
                    <a:pt x="18" y="5"/>
                    <a:pt x="18" y="5"/>
                  </a:cubicBezTo>
                  <a:moveTo>
                    <a:pt x="19" y="0"/>
                  </a:moveTo>
                  <a:cubicBezTo>
                    <a:pt x="19" y="0"/>
                    <a:pt x="18" y="0"/>
                    <a:pt x="18" y="1"/>
                  </a:cubicBezTo>
                  <a:cubicBezTo>
                    <a:pt x="17" y="1"/>
                    <a:pt x="17" y="2"/>
                    <a:pt x="18" y="3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0"/>
                  </a:cubicBezTo>
                  <a:cubicBezTo>
                    <a:pt x="20" y="0"/>
                    <a:pt x="19" y="0"/>
                    <a:pt x="19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206" name="Freeform 150"/>
            <p:cNvSpPr>
              <a:spLocks/>
            </p:cNvSpPr>
            <p:nvPr/>
          </p:nvSpPr>
          <p:spPr bwMode="auto">
            <a:xfrm>
              <a:off x="2883023" y="9922623"/>
              <a:ext cx="11359" cy="12392"/>
            </a:xfrm>
            <a:custGeom>
              <a:avLst/>
              <a:gdLst>
                <a:gd name="T0" fmla="*/ 5 w 7"/>
                <a:gd name="T1" fmla="*/ 0 h 8"/>
                <a:gd name="T2" fmla="*/ 3 w 7"/>
                <a:gd name="T3" fmla="*/ 1 h 8"/>
                <a:gd name="T4" fmla="*/ 1 w 7"/>
                <a:gd name="T5" fmla="*/ 5 h 8"/>
                <a:gd name="T6" fmla="*/ 1 w 7"/>
                <a:gd name="T7" fmla="*/ 8 h 8"/>
                <a:gd name="T8" fmla="*/ 2 w 7"/>
                <a:gd name="T9" fmla="*/ 8 h 8"/>
                <a:gd name="T10" fmla="*/ 4 w 7"/>
                <a:gd name="T11" fmla="*/ 7 h 8"/>
                <a:gd name="T12" fmla="*/ 6 w 7"/>
                <a:gd name="T13" fmla="*/ 2 h 8"/>
                <a:gd name="T14" fmla="*/ 6 w 7"/>
                <a:gd name="T15" fmla="*/ 0 h 8"/>
                <a:gd name="T16" fmla="*/ 5 w 7"/>
                <a:gd name="T1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8">
                  <a:moveTo>
                    <a:pt x="5" y="0"/>
                  </a:moveTo>
                  <a:cubicBezTo>
                    <a:pt x="4" y="0"/>
                    <a:pt x="4" y="0"/>
                    <a:pt x="3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6"/>
                    <a:pt x="0" y="7"/>
                    <a:pt x="1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4" y="7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2"/>
                    <a:pt x="7" y="1"/>
                    <a:pt x="6" y="0"/>
                  </a:cubicBezTo>
                  <a:cubicBezTo>
                    <a:pt x="5" y="0"/>
                    <a:pt x="5" y="0"/>
                    <a:pt x="5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207" name="Freeform 151"/>
            <p:cNvSpPr>
              <a:spLocks/>
            </p:cNvSpPr>
            <p:nvPr/>
          </p:nvSpPr>
          <p:spPr bwMode="auto">
            <a:xfrm>
              <a:off x="3655448" y="10489550"/>
              <a:ext cx="39241" cy="58861"/>
            </a:xfrm>
            <a:custGeom>
              <a:avLst/>
              <a:gdLst>
                <a:gd name="T0" fmla="*/ 23 w 25"/>
                <a:gd name="T1" fmla="*/ 0 h 38"/>
                <a:gd name="T2" fmla="*/ 21 w 25"/>
                <a:gd name="T3" fmla="*/ 1 h 38"/>
                <a:gd name="T4" fmla="*/ 1 w 25"/>
                <a:gd name="T5" fmla="*/ 35 h 38"/>
                <a:gd name="T6" fmla="*/ 1 w 25"/>
                <a:gd name="T7" fmla="*/ 37 h 38"/>
                <a:gd name="T8" fmla="*/ 2 w 25"/>
                <a:gd name="T9" fmla="*/ 38 h 38"/>
                <a:gd name="T10" fmla="*/ 4 w 25"/>
                <a:gd name="T11" fmla="*/ 37 h 38"/>
                <a:gd name="T12" fmla="*/ 24 w 25"/>
                <a:gd name="T13" fmla="*/ 2 h 38"/>
                <a:gd name="T14" fmla="*/ 24 w 25"/>
                <a:gd name="T15" fmla="*/ 0 h 38"/>
                <a:gd name="T16" fmla="*/ 23 w 25"/>
                <a:gd name="T17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38">
                  <a:moveTo>
                    <a:pt x="23" y="0"/>
                  </a:moveTo>
                  <a:cubicBezTo>
                    <a:pt x="22" y="0"/>
                    <a:pt x="22" y="0"/>
                    <a:pt x="21" y="1"/>
                  </a:cubicBezTo>
                  <a:cubicBezTo>
                    <a:pt x="1" y="35"/>
                    <a:pt x="1" y="35"/>
                    <a:pt x="1" y="35"/>
                  </a:cubicBezTo>
                  <a:cubicBezTo>
                    <a:pt x="0" y="36"/>
                    <a:pt x="0" y="37"/>
                    <a:pt x="1" y="37"/>
                  </a:cubicBezTo>
                  <a:cubicBezTo>
                    <a:pt x="2" y="37"/>
                    <a:pt x="2" y="38"/>
                    <a:pt x="2" y="38"/>
                  </a:cubicBezTo>
                  <a:cubicBezTo>
                    <a:pt x="3" y="38"/>
                    <a:pt x="3" y="37"/>
                    <a:pt x="4" y="37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5" y="2"/>
                    <a:pt x="24" y="1"/>
                    <a:pt x="24" y="0"/>
                  </a:cubicBezTo>
                  <a:cubicBezTo>
                    <a:pt x="23" y="0"/>
                    <a:pt x="23" y="0"/>
                    <a:pt x="23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208" name="Freeform 152"/>
            <p:cNvSpPr>
              <a:spLocks noEditPoints="1"/>
            </p:cNvSpPr>
            <p:nvPr/>
          </p:nvSpPr>
          <p:spPr bwMode="auto">
            <a:xfrm>
              <a:off x="3463374" y="10594880"/>
              <a:ext cx="166257" cy="272621"/>
            </a:xfrm>
            <a:custGeom>
              <a:avLst/>
              <a:gdLst>
                <a:gd name="T0" fmla="*/ 64 w 107"/>
                <a:gd name="T1" fmla="*/ 67 h 175"/>
                <a:gd name="T2" fmla="*/ 1 w 107"/>
                <a:gd name="T3" fmla="*/ 172 h 175"/>
                <a:gd name="T4" fmla="*/ 1 w 107"/>
                <a:gd name="T5" fmla="*/ 174 h 175"/>
                <a:gd name="T6" fmla="*/ 2 w 107"/>
                <a:gd name="T7" fmla="*/ 175 h 175"/>
                <a:gd name="T8" fmla="*/ 4 w 107"/>
                <a:gd name="T9" fmla="*/ 174 h 175"/>
                <a:gd name="T10" fmla="*/ 67 w 107"/>
                <a:gd name="T11" fmla="*/ 70 h 175"/>
                <a:gd name="T12" fmla="*/ 64 w 107"/>
                <a:gd name="T13" fmla="*/ 67 h 175"/>
                <a:gd name="T14" fmla="*/ 73 w 107"/>
                <a:gd name="T15" fmla="*/ 53 h 175"/>
                <a:gd name="T16" fmla="*/ 66 w 107"/>
                <a:gd name="T17" fmla="*/ 64 h 175"/>
                <a:gd name="T18" fmla="*/ 68 w 107"/>
                <a:gd name="T19" fmla="*/ 67 h 175"/>
                <a:gd name="T20" fmla="*/ 75 w 107"/>
                <a:gd name="T21" fmla="*/ 56 h 175"/>
                <a:gd name="T22" fmla="*/ 73 w 107"/>
                <a:gd name="T23" fmla="*/ 53 h 175"/>
                <a:gd name="T24" fmla="*/ 77 w 107"/>
                <a:gd name="T25" fmla="*/ 46 h 175"/>
                <a:gd name="T26" fmla="*/ 74 w 107"/>
                <a:gd name="T27" fmla="*/ 50 h 175"/>
                <a:gd name="T28" fmla="*/ 77 w 107"/>
                <a:gd name="T29" fmla="*/ 53 h 175"/>
                <a:gd name="T30" fmla="*/ 79 w 107"/>
                <a:gd name="T31" fmla="*/ 49 h 175"/>
                <a:gd name="T32" fmla="*/ 77 w 107"/>
                <a:gd name="T33" fmla="*/ 46 h 175"/>
                <a:gd name="T34" fmla="*/ 81 w 107"/>
                <a:gd name="T35" fmla="*/ 39 h 175"/>
                <a:gd name="T36" fmla="*/ 78 w 107"/>
                <a:gd name="T37" fmla="*/ 43 h 175"/>
                <a:gd name="T38" fmla="*/ 81 w 107"/>
                <a:gd name="T39" fmla="*/ 46 h 175"/>
                <a:gd name="T40" fmla="*/ 83 w 107"/>
                <a:gd name="T41" fmla="*/ 42 h 175"/>
                <a:gd name="T42" fmla="*/ 81 w 107"/>
                <a:gd name="T43" fmla="*/ 39 h 175"/>
                <a:gd name="T44" fmla="*/ 105 w 107"/>
                <a:gd name="T45" fmla="*/ 0 h 175"/>
                <a:gd name="T46" fmla="*/ 104 w 107"/>
                <a:gd name="T47" fmla="*/ 1 h 175"/>
                <a:gd name="T48" fmla="*/ 83 w 107"/>
                <a:gd name="T49" fmla="*/ 36 h 175"/>
                <a:gd name="T50" fmla="*/ 85 w 107"/>
                <a:gd name="T51" fmla="*/ 39 h 175"/>
                <a:gd name="T52" fmla="*/ 107 w 107"/>
                <a:gd name="T53" fmla="*/ 3 h 175"/>
                <a:gd name="T54" fmla="*/ 106 w 107"/>
                <a:gd name="T55" fmla="*/ 1 h 175"/>
                <a:gd name="T56" fmla="*/ 105 w 107"/>
                <a:gd name="T57" fmla="*/ 0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7" h="175">
                  <a:moveTo>
                    <a:pt x="64" y="67"/>
                  </a:moveTo>
                  <a:cubicBezTo>
                    <a:pt x="1" y="172"/>
                    <a:pt x="1" y="172"/>
                    <a:pt x="1" y="172"/>
                  </a:cubicBezTo>
                  <a:cubicBezTo>
                    <a:pt x="0" y="173"/>
                    <a:pt x="0" y="174"/>
                    <a:pt x="1" y="174"/>
                  </a:cubicBezTo>
                  <a:cubicBezTo>
                    <a:pt x="2" y="175"/>
                    <a:pt x="2" y="175"/>
                    <a:pt x="2" y="175"/>
                  </a:cubicBezTo>
                  <a:cubicBezTo>
                    <a:pt x="3" y="175"/>
                    <a:pt x="3" y="174"/>
                    <a:pt x="4" y="174"/>
                  </a:cubicBezTo>
                  <a:cubicBezTo>
                    <a:pt x="67" y="70"/>
                    <a:pt x="67" y="70"/>
                    <a:pt x="67" y="70"/>
                  </a:cubicBezTo>
                  <a:cubicBezTo>
                    <a:pt x="64" y="67"/>
                    <a:pt x="64" y="67"/>
                    <a:pt x="64" y="67"/>
                  </a:cubicBezTo>
                  <a:moveTo>
                    <a:pt x="73" y="53"/>
                  </a:moveTo>
                  <a:cubicBezTo>
                    <a:pt x="66" y="64"/>
                    <a:pt x="66" y="64"/>
                    <a:pt x="66" y="64"/>
                  </a:cubicBezTo>
                  <a:cubicBezTo>
                    <a:pt x="68" y="67"/>
                    <a:pt x="68" y="67"/>
                    <a:pt x="68" y="67"/>
                  </a:cubicBezTo>
                  <a:cubicBezTo>
                    <a:pt x="75" y="56"/>
                    <a:pt x="75" y="56"/>
                    <a:pt x="75" y="56"/>
                  </a:cubicBezTo>
                  <a:cubicBezTo>
                    <a:pt x="73" y="53"/>
                    <a:pt x="73" y="53"/>
                    <a:pt x="73" y="53"/>
                  </a:cubicBezTo>
                  <a:moveTo>
                    <a:pt x="77" y="46"/>
                  </a:moveTo>
                  <a:cubicBezTo>
                    <a:pt x="74" y="50"/>
                    <a:pt x="74" y="50"/>
                    <a:pt x="74" y="50"/>
                  </a:cubicBezTo>
                  <a:cubicBezTo>
                    <a:pt x="77" y="53"/>
                    <a:pt x="77" y="53"/>
                    <a:pt x="77" y="53"/>
                  </a:cubicBezTo>
                  <a:cubicBezTo>
                    <a:pt x="79" y="49"/>
                    <a:pt x="79" y="49"/>
                    <a:pt x="79" y="49"/>
                  </a:cubicBezTo>
                  <a:cubicBezTo>
                    <a:pt x="77" y="46"/>
                    <a:pt x="77" y="46"/>
                    <a:pt x="77" y="46"/>
                  </a:cubicBezTo>
                  <a:moveTo>
                    <a:pt x="81" y="39"/>
                  </a:moveTo>
                  <a:cubicBezTo>
                    <a:pt x="78" y="43"/>
                    <a:pt x="78" y="43"/>
                    <a:pt x="78" y="43"/>
                  </a:cubicBezTo>
                  <a:cubicBezTo>
                    <a:pt x="81" y="46"/>
                    <a:pt x="81" y="46"/>
                    <a:pt x="81" y="46"/>
                  </a:cubicBezTo>
                  <a:cubicBezTo>
                    <a:pt x="83" y="42"/>
                    <a:pt x="83" y="42"/>
                    <a:pt x="83" y="42"/>
                  </a:cubicBezTo>
                  <a:cubicBezTo>
                    <a:pt x="81" y="39"/>
                    <a:pt x="81" y="39"/>
                    <a:pt x="81" y="39"/>
                  </a:cubicBezTo>
                  <a:moveTo>
                    <a:pt x="105" y="0"/>
                  </a:moveTo>
                  <a:cubicBezTo>
                    <a:pt x="105" y="0"/>
                    <a:pt x="104" y="1"/>
                    <a:pt x="104" y="1"/>
                  </a:cubicBezTo>
                  <a:cubicBezTo>
                    <a:pt x="83" y="36"/>
                    <a:pt x="83" y="36"/>
                    <a:pt x="83" y="36"/>
                  </a:cubicBezTo>
                  <a:cubicBezTo>
                    <a:pt x="85" y="39"/>
                    <a:pt x="85" y="39"/>
                    <a:pt x="85" y="39"/>
                  </a:cubicBezTo>
                  <a:cubicBezTo>
                    <a:pt x="107" y="3"/>
                    <a:pt x="107" y="3"/>
                    <a:pt x="107" y="3"/>
                  </a:cubicBezTo>
                  <a:cubicBezTo>
                    <a:pt x="107" y="2"/>
                    <a:pt x="107" y="1"/>
                    <a:pt x="106" y="1"/>
                  </a:cubicBezTo>
                  <a:cubicBezTo>
                    <a:pt x="106" y="0"/>
                    <a:pt x="106" y="0"/>
                    <a:pt x="105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209" name="Freeform 153"/>
            <p:cNvSpPr>
              <a:spLocks noEditPoints="1"/>
            </p:cNvSpPr>
            <p:nvPr/>
          </p:nvSpPr>
          <p:spPr bwMode="auto">
            <a:xfrm>
              <a:off x="3562509" y="10650644"/>
              <a:ext cx="33045" cy="52665"/>
            </a:xfrm>
            <a:custGeom>
              <a:avLst/>
              <a:gdLst>
                <a:gd name="T0" fmla="*/ 3 w 32"/>
                <a:gd name="T1" fmla="*/ 42 h 51"/>
                <a:gd name="T2" fmla="*/ 0 w 32"/>
                <a:gd name="T3" fmla="*/ 47 h 51"/>
                <a:gd name="T4" fmla="*/ 4 w 32"/>
                <a:gd name="T5" fmla="*/ 51 h 51"/>
                <a:gd name="T6" fmla="*/ 6 w 32"/>
                <a:gd name="T7" fmla="*/ 47 h 51"/>
                <a:gd name="T8" fmla="*/ 3 w 32"/>
                <a:gd name="T9" fmla="*/ 42 h 51"/>
                <a:gd name="T10" fmla="*/ 15 w 32"/>
                <a:gd name="T11" fmla="*/ 21 h 51"/>
                <a:gd name="T12" fmla="*/ 14 w 32"/>
                <a:gd name="T13" fmla="*/ 26 h 51"/>
                <a:gd name="T14" fmla="*/ 17 w 32"/>
                <a:gd name="T15" fmla="*/ 30 h 51"/>
                <a:gd name="T16" fmla="*/ 20 w 32"/>
                <a:gd name="T17" fmla="*/ 26 h 51"/>
                <a:gd name="T18" fmla="*/ 15 w 32"/>
                <a:gd name="T19" fmla="*/ 21 h 51"/>
                <a:gd name="T20" fmla="*/ 21 w 32"/>
                <a:gd name="T21" fmla="*/ 11 h 51"/>
                <a:gd name="T22" fmla="*/ 20 w 32"/>
                <a:gd name="T23" fmla="*/ 15 h 51"/>
                <a:gd name="T24" fmla="*/ 23 w 32"/>
                <a:gd name="T25" fmla="*/ 20 h 51"/>
                <a:gd name="T26" fmla="*/ 26 w 32"/>
                <a:gd name="T27" fmla="*/ 15 h 51"/>
                <a:gd name="T28" fmla="*/ 21 w 32"/>
                <a:gd name="T29" fmla="*/ 11 h 51"/>
                <a:gd name="T30" fmla="*/ 29 w 32"/>
                <a:gd name="T31" fmla="*/ 0 h 51"/>
                <a:gd name="T32" fmla="*/ 26 w 32"/>
                <a:gd name="T33" fmla="*/ 5 h 51"/>
                <a:gd name="T34" fmla="*/ 29 w 32"/>
                <a:gd name="T35" fmla="*/ 9 h 51"/>
                <a:gd name="T36" fmla="*/ 32 w 32"/>
                <a:gd name="T37" fmla="*/ 5 h 51"/>
                <a:gd name="T38" fmla="*/ 29 w 32"/>
                <a:gd name="T39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2" h="51">
                  <a:moveTo>
                    <a:pt x="3" y="42"/>
                  </a:moveTo>
                  <a:lnTo>
                    <a:pt x="0" y="47"/>
                  </a:lnTo>
                  <a:lnTo>
                    <a:pt x="4" y="51"/>
                  </a:lnTo>
                  <a:lnTo>
                    <a:pt x="6" y="47"/>
                  </a:lnTo>
                  <a:lnTo>
                    <a:pt x="3" y="42"/>
                  </a:lnTo>
                  <a:close/>
                  <a:moveTo>
                    <a:pt x="15" y="21"/>
                  </a:moveTo>
                  <a:lnTo>
                    <a:pt x="14" y="26"/>
                  </a:lnTo>
                  <a:lnTo>
                    <a:pt x="17" y="30"/>
                  </a:lnTo>
                  <a:lnTo>
                    <a:pt x="20" y="26"/>
                  </a:lnTo>
                  <a:lnTo>
                    <a:pt x="15" y="21"/>
                  </a:lnTo>
                  <a:close/>
                  <a:moveTo>
                    <a:pt x="21" y="11"/>
                  </a:moveTo>
                  <a:lnTo>
                    <a:pt x="20" y="15"/>
                  </a:lnTo>
                  <a:lnTo>
                    <a:pt x="23" y="20"/>
                  </a:lnTo>
                  <a:lnTo>
                    <a:pt x="26" y="15"/>
                  </a:lnTo>
                  <a:lnTo>
                    <a:pt x="21" y="11"/>
                  </a:lnTo>
                  <a:close/>
                  <a:moveTo>
                    <a:pt x="29" y="0"/>
                  </a:moveTo>
                  <a:lnTo>
                    <a:pt x="26" y="5"/>
                  </a:lnTo>
                  <a:lnTo>
                    <a:pt x="29" y="9"/>
                  </a:lnTo>
                  <a:lnTo>
                    <a:pt x="32" y="5"/>
                  </a:ln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210" name="Freeform 154"/>
            <p:cNvSpPr>
              <a:spLocks noEditPoints="1"/>
            </p:cNvSpPr>
            <p:nvPr/>
          </p:nvSpPr>
          <p:spPr bwMode="auto">
            <a:xfrm>
              <a:off x="3562509" y="10650644"/>
              <a:ext cx="33045" cy="52665"/>
            </a:xfrm>
            <a:custGeom>
              <a:avLst/>
              <a:gdLst>
                <a:gd name="T0" fmla="*/ 3 w 32"/>
                <a:gd name="T1" fmla="*/ 42 h 51"/>
                <a:gd name="T2" fmla="*/ 0 w 32"/>
                <a:gd name="T3" fmla="*/ 47 h 51"/>
                <a:gd name="T4" fmla="*/ 4 w 32"/>
                <a:gd name="T5" fmla="*/ 51 h 51"/>
                <a:gd name="T6" fmla="*/ 6 w 32"/>
                <a:gd name="T7" fmla="*/ 47 h 51"/>
                <a:gd name="T8" fmla="*/ 3 w 32"/>
                <a:gd name="T9" fmla="*/ 42 h 51"/>
                <a:gd name="T10" fmla="*/ 15 w 32"/>
                <a:gd name="T11" fmla="*/ 21 h 51"/>
                <a:gd name="T12" fmla="*/ 14 w 32"/>
                <a:gd name="T13" fmla="*/ 26 h 51"/>
                <a:gd name="T14" fmla="*/ 17 w 32"/>
                <a:gd name="T15" fmla="*/ 30 h 51"/>
                <a:gd name="T16" fmla="*/ 20 w 32"/>
                <a:gd name="T17" fmla="*/ 26 h 51"/>
                <a:gd name="T18" fmla="*/ 15 w 32"/>
                <a:gd name="T19" fmla="*/ 21 h 51"/>
                <a:gd name="T20" fmla="*/ 21 w 32"/>
                <a:gd name="T21" fmla="*/ 11 h 51"/>
                <a:gd name="T22" fmla="*/ 20 w 32"/>
                <a:gd name="T23" fmla="*/ 15 h 51"/>
                <a:gd name="T24" fmla="*/ 23 w 32"/>
                <a:gd name="T25" fmla="*/ 20 h 51"/>
                <a:gd name="T26" fmla="*/ 26 w 32"/>
                <a:gd name="T27" fmla="*/ 15 h 51"/>
                <a:gd name="T28" fmla="*/ 21 w 32"/>
                <a:gd name="T29" fmla="*/ 11 h 51"/>
                <a:gd name="T30" fmla="*/ 29 w 32"/>
                <a:gd name="T31" fmla="*/ 0 h 51"/>
                <a:gd name="T32" fmla="*/ 26 w 32"/>
                <a:gd name="T33" fmla="*/ 5 h 51"/>
                <a:gd name="T34" fmla="*/ 29 w 32"/>
                <a:gd name="T35" fmla="*/ 9 h 51"/>
                <a:gd name="T36" fmla="*/ 32 w 32"/>
                <a:gd name="T37" fmla="*/ 5 h 51"/>
                <a:gd name="T38" fmla="*/ 29 w 32"/>
                <a:gd name="T39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2" h="51">
                  <a:moveTo>
                    <a:pt x="3" y="42"/>
                  </a:moveTo>
                  <a:lnTo>
                    <a:pt x="0" y="47"/>
                  </a:lnTo>
                  <a:lnTo>
                    <a:pt x="4" y="51"/>
                  </a:lnTo>
                  <a:lnTo>
                    <a:pt x="6" y="47"/>
                  </a:lnTo>
                  <a:lnTo>
                    <a:pt x="3" y="42"/>
                  </a:lnTo>
                  <a:moveTo>
                    <a:pt x="15" y="21"/>
                  </a:moveTo>
                  <a:lnTo>
                    <a:pt x="14" y="26"/>
                  </a:lnTo>
                  <a:lnTo>
                    <a:pt x="17" y="30"/>
                  </a:lnTo>
                  <a:lnTo>
                    <a:pt x="20" y="26"/>
                  </a:lnTo>
                  <a:lnTo>
                    <a:pt x="15" y="21"/>
                  </a:lnTo>
                  <a:moveTo>
                    <a:pt x="21" y="11"/>
                  </a:moveTo>
                  <a:lnTo>
                    <a:pt x="20" y="15"/>
                  </a:lnTo>
                  <a:lnTo>
                    <a:pt x="23" y="20"/>
                  </a:lnTo>
                  <a:lnTo>
                    <a:pt x="26" y="15"/>
                  </a:lnTo>
                  <a:lnTo>
                    <a:pt x="21" y="11"/>
                  </a:lnTo>
                  <a:moveTo>
                    <a:pt x="29" y="0"/>
                  </a:moveTo>
                  <a:lnTo>
                    <a:pt x="26" y="5"/>
                  </a:lnTo>
                  <a:lnTo>
                    <a:pt x="29" y="9"/>
                  </a:lnTo>
                  <a:lnTo>
                    <a:pt x="32" y="5"/>
                  </a:lnTo>
                  <a:lnTo>
                    <a:pt x="29" y="0"/>
                  </a:ln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211" name="Freeform 155"/>
            <p:cNvSpPr>
              <a:spLocks/>
            </p:cNvSpPr>
            <p:nvPr/>
          </p:nvSpPr>
          <p:spPr bwMode="auto">
            <a:xfrm>
              <a:off x="4556955" y="10935656"/>
              <a:ext cx="9294" cy="12392"/>
            </a:xfrm>
            <a:custGeom>
              <a:avLst/>
              <a:gdLst>
                <a:gd name="T0" fmla="*/ 4 w 6"/>
                <a:gd name="T1" fmla="*/ 0 h 8"/>
                <a:gd name="T2" fmla="*/ 3 w 6"/>
                <a:gd name="T3" fmla="*/ 1 h 8"/>
                <a:gd name="T4" fmla="*/ 0 w 6"/>
                <a:gd name="T5" fmla="*/ 5 h 8"/>
                <a:gd name="T6" fmla="*/ 1 w 6"/>
                <a:gd name="T7" fmla="*/ 7 h 8"/>
                <a:gd name="T8" fmla="*/ 2 w 6"/>
                <a:gd name="T9" fmla="*/ 8 h 8"/>
                <a:gd name="T10" fmla="*/ 3 w 6"/>
                <a:gd name="T11" fmla="*/ 7 h 8"/>
                <a:gd name="T12" fmla="*/ 6 w 6"/>
                <a:gd name="T13" fmla="*/ 2 h 8"/>
                <a:gd name="T14" fmla="*/ 5 w 6"/>
                <a:gd name="T15" fmla="*/ 0 h 8"/>
                <a:gd name="T16" fmla="*/ 4 w 6"/>
                <a:gd name="T1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8">
                  <a:moveTo>
                    <a:pt x="4" y="0"/>
                  </a:moveTo>
                  <a:cubicBezTo>
                    <a:pt x="4" y="0"/>
                    <a:pt x="3" y="0"/>
                    <a:pt x="3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6"/>
                    <a:pt x="0" y="7"/>
                    <a:pt x="1" y="7"/>
                  </a:cubicBezTo>
                  <a:cubicBezTo>
                    <a:pt x="1" y="7"/>
                    <a:pt x="1" y="8"/>
                    <a:pt x="2" y="8"/>
                  </a:cubicBezTo>
                  <a:cubicBezTo>
                    <a:pt x="2" y="8"/>
                    <a:pt x="3" y="7"/>
                    <a:pt x="3" y="7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1"/>
                    <a:pt x="6" y="0"/>
                    <a:pt x="5" y="0"/>
                  </a:cubicBezTo>
                  <a:cubicBezTo>
                    <a:pt x="5" y="0"/>
                    <a:pt x="5" y="0"/>
                    <a:pt x="4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212" name="Freeform 156"/>
            <p:cNvSpPr>
              <a:spLocks/>
            </p:cNvSpPr>
            <p:nvPr/>
          </p:nvSpPr>
          <p:spPr bwMode="auto">
            <a:xfrm>
              <a:off x="577106" y="9750169"/>
              <a:ext cx="58861" cy="37176"/>
            </a:xfrm>
            <a:custGeom>
              <a:avLst/>
              <a:gdLst>
                <a:gd name="T0" fmla="*/ 2 w 38"/>
                <a:gd name="T1" fmla="*/ 0 h 24"/>
                <a:gd name="T2" fmla="*/ 1 w 38"/>
                <a:gd name="T3" fmla="*/ 1 h 24"/>
                <a:gd name="T4" fmla="*/ 1 w 38"/>
                <a:gd name="T5" fmla="*/ 4 h 24"/>
                <a:gd name="T6" fmla="*/ 35 w 38"/>
                <a:gd name="T7" fmla="*/ 24 h 24"/>
                <a:gd name="T8" fmla="*/ 36 w 38"/>
                <a:gd name="T9" fmla="*/ 24 h 24"/>
                <a:gd name="T10" fmla="*/ 38 w 38"/>
                <a:gd name="T11" fmla="*/ 24 h 24"/>
                <a:gd name="T12" fmla="*/ 37 w 38"/>
                <a:gd name="T13" fmla="*/ 21 h 24"/>
                <a:gd name="T14" fmla="*/ 3 w 38"/>
                <a:gd name="T15" fmla="*/ 1 h 24"/>
                <a:gd name="T16" fmla="*/ 2 w 38"/>
                <a:gd name="T17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8" h="24">
                  <a:moveTo>
                    <a:pt x="2" y="0"/>
                  </a:moveTo>
                  <a:cubicBezTo>
                    <a:pt x="2" y="0"/>
                    <a:pt x="1" y="1"/>
                    <a:pt x="1" y="1"/>
                  </a:cubicBezTo>
                  <a:cubicBezTo>
                    <a:pt x="0" y="2"/>
                    <a:pt x="0" y="3"/>
                    <a:pt x="1" y="4"/>
                  </a:cubicBezTo>
                  <a:cubicBezTo>
                    <a:pt x="35" y="24"/>
                    <a:pt x="35" y="24"/>
                    <a:pt x="35" y="24"/>
                  </a:cubicBezTo>
                  <a:cubicBezTo>
                    <a:pt x="36" y="24"/>
                    <a:pt x="36" y="24"/>
                    <a:pt x="36" y="24"/>
                  </a:cubicBezTo>
                  <a:cubicBezTo>
                    <a:pt x="37" y="24"/>
                    <a:pt x="37" y="24"/>
                    <a:pt x="38" y="24"/>
                  </a:cubicBezTo>
                  <a:cubicBezTo>
                    <a:pt x="38" y="23"/>
                    <a:pt x="38" y="22"/>
                    <a:pt x="37" y="2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213" name="Freeform 157"/>
            <p:cNvSpPr>
              <a:spLocks noEditPoints="1"/>
            </p:cNvSpPr>
            <p:nvPr/>
          </p:nvSpPr>
          <p:spPr bwMode="auto">
            <a:xfrm>
              <a:off x="1958797" y="10586619"/>
              <a:ext cx="271588" cy="165225"/>
            </a:xfrm>
            <a:custGeom>
              <a:avLst/>
              <a:gdLst>
                <a:gd name="T0" fmla="*/ 125 w 175"/>
                <a:gd name="T1" fmla="*/ 74 h 106"/>
                <a:gd name="T2" fmla="*/ 122 w 175"/>
                <a:gd name="T3" fmla="*/ 76 h 106"/>
                <a:gd name="T4" fmla="*/ 172 w 175"/>
                <a:gd name="T5" fmla="*/ 106 h 106"/>
                <a:gd name="T6" fmla="*/ 173 w 175"/>
                <a:gd name="T7" fmla="*/ 106 h 106"/>
                <a:gd name="T8" fmla="*/ 174 w 175"/>
                <a:gd name="T9" fmla="*/ 106 h 106"/>
                <a:gd name="T10" fmla="*/ 174 w 175"/>
                <a:gd name="T11" fmla="*/ 103 h 106"/>
                <a:gd name="T12" fmla="*/ 125 w 175"/>
                <a:gd name="T13" fmla="*/ 74 h 106"/>
                <a:gd name="T14" fmla="*/ 114 w 175"/>
                <a:gd name="T15" fmla="*/ 67 h 106"/>
                <a:gd name="T16" fmla="*/ 114 w 175"/>
                <a:gd name="T17" fmla="*/ 71 h 106"/>
                <a:gd name="T18" fmla="*/ 117 w 175"/>
                <a:gd name="T19" fmla="*/ 73 h 106"/>
                <a:gd name="T20" fmla="*/ 119 w 175"/>
                <a:gd name="T21" fmla="*/ 70 h 106"/>
                <a:gd name="T22" fmla="*/ 119 w 175"/>
                <a:gd name="T23" fmla="*/ 70 h 106"/>
                <a:gd name="T24" fmla="*/ 114 w 175"/>
                <a:gd name="T25" fmla="*/ 67 h 106"/>
                <a:gd name="T26" fmla="*/ 107 w 175"/>
                <a:gd name="T27" fmla="*/ 63 h 106"/>
                <a:gd name="T28" fmla="*/ 107 w 175"/>
                <a:gd name="T29" fmla="*/ 66 h 106"/>
                <a:gd name="T30" fmla="*/ 111 w 175"/>
                <a:gd name="T31" fmla="*/ 69 h 106"/>
                <a:gd name="T32" fmla="*/ 111 w 175"/>
                <a:gd name="T33" fmla="*/ 65 h 106"/>
                <a:gd name="T34" fmla="*/ 107 w 175"/>
                <a:gd name="T35" fmla="*/ 63 h 106"/>
                <a:gd name="T36" fmla="*/ 100 w 175"/>
                <a:gd name="T37" fmla="*/ 58 h 106"/>
                <a:gd name="T38" fmla="*/ 99 w 175"/>
                <a:gd name="T39" fmla="*/ 60 h 106"/>
                <a:gd name="T40" fmla="*/ 99 w 175"/>
                <a:gd name="T41" fmla="*/ 62 h 106"/>
                <a:gd name="T42" fmla="*/ 103 w 175"/>
                <a:gd name="T43" fmla="*/ 64 h 106"/>
                <a:gd name="T44" fmla="*/ 103 w 175"/>
                <a:gd name="T45" fmla="*/ 61 h 106"/>
                <a:gd name="T46" fmla="*/ 100 w 175"/>
                <a:gd name="T47" fmla="*/ 58 h 106"/>
                <a:gd name="T48" fmla="*/ 2 w 175"/>
                <a:gd name="T49" fmla="*/ 0 h 106"/>
                <a:gd name="T50" fmla="*/ 0 w 175"/>
                <a:gd name="T51" fmla="*/ 0 h 106"/>
                <a:gd name="T52" fmla="*/ 1 w 175"/>
                <a:gd name="T53" fmla="*/ 3 h 106"/>
                <a:gd name="T54" fmla="*/ 92 w 175"/>
                <a:gd name="T55" fmla="*/ 57 h 106"/>
                <a:gd name="T56" fmla="*/ 94 w 175"/>
                <a:gd name="T57" fmla="*/ 55 h 106"/>
                <a:gd name="T58" fmla="*/ 3 w 175"/>
                <a:gd name="T59" fmla="*/ 0 h 106"/>
                <a:gd name="T60" fmla="*/ 2 w 175"/>
                <a:gd name="T61" fmla="*/ 0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75" h="106">
                  <a:moveTo>
                    <a:pt x="125" y="74"/>
                  </a:moveTo>
                  <a:cubicBezTo>
                    <a:pt x="122" y="76"/>
                    <a:pt x="122" y="76"/>
                    <a:pt x="122" y="76"/>
                  </a:cubicBezTo>
                  <a:cubicBezTo>
                    <a:pt x="172" y="106"/>
                    <a:pt x="172" y="106"/>
                    <a:pt x="172" y="106"/>
                  </a:cubicBezTo>
                  <a:cubicBezTo>
                    <a:pt x="172" y="106"/>
                    <a:pt x="173" y="106"/>
                    <a:pt x="173" y="106"/>
                  </a:cubicBezTo>
                  <a:cubicBezTo>
                    <a:pt x="173" y="106"/>
                    <a:pt x="174" y="106"/>
                    <a:pt x="174" y="106"/>
                  </a:cubicBezTo>
                  <a:cubicBezTo>
                    <a:pt x="175" y="105"/>
                    <a:pt x="175" y="104"/>
                    <a:pt x="174" y="103"/>
                  </a:cubicBezTo>
                  <a:cubicBezTo>
                    <a:pt x="125" y="74"/>
                    <a:pt x="125" y="74"/>
                    <a:pt x="125" y="74"/>
                  </a:cubicBezTo>
                  <a:moveTo>
                    <a:pt x="114" y="67"/>
                  </a:moveTo>
                  <a:cubicBezTo>
                    <a:pt x="114" y="71"/>
                    <a:pt x="114" y="71"/>
                    <a:pt x="114" y="71"/>
                  </a:cubicBezTo>
                  <a:cubicBezTo>
                    <a:pt x="117" y="73"/>
                    <a:pt x="117" y="73"/>
                    <a:pt x="117" y="73"/>
                  </a:cubicBezTo>
                  <a:cubicBezTo>
                    <a:pt x="119" y="70"/>
                    <a:pt x="119" y="70"/>
                    <a:pt x="119" y="70"/>
                  </a:cubicBezTo>
                  <a:cubicBezTo>
                    <a:pt x="119" y="70"/>
                    <a:pt x="119" y="70"/>
                    <a:pt x="119" y="70"/>
                  </a:cubicBezTo>
                  <a:cubicBezTo>
                    <a:pt x="114" y="67"/>
                    <a:pt x="114" y="67"/>
                    <a:pt x="114" y="67"/>
                  </a:cubicBezTo>
                  <a:moveTo>
                    <a:pt x="107" y="63"/>
                  </a:moveTo>
                  <a:cubicBezTo>
                    <a:pt x="107" y="66"/>
                    <a:pt x="107" y="66"/>
                    <a:pt x="107" y="66"/>
                  </a:cubicBezTo>
                  <a:cubicBezTo>
                    <a:pt x="111" y="69"/>
                    <a:pt x="111" y="69"/>
                    <a:pt x="111" y="69"/>
                  </a:cubicBezTo>
                  <a:cubicBezTo>
                    <a:pt x="111" y="65"/>
                    <a:pt x="111" y="65"/>
                    <a:pt x="111" y="65"/>
                  </a:cubicBezTo>
                  <a:cubicBezTo>
                    <a:pt x="107" y="63"/>
                    <a:pt x="107" y="63"/>
                    <a:pt x="107" y="63"/>
                  </a:cubicBezTo>
                  <a:moveTo>
                    <a:pt x="100" y="58"/>
                  </a:moveTo>
                  <a:cubicBezTo>
                    <a:pt x="99" y="60"/>
                    <a:pt x="99" y="60"/>
                    <a:pt x="99" y="60"/>
                  </a:cubicBezTo>
                  <a:cubicBezTo>
                    <a:pt x="99" y="62"/>
                    <a:pt x="99" y="62"/>
                    <a:pt x="99" y="62"/>
                  </a:cubicBezTo>
                  <a:cubicBezTo>
                    <a:pt x="103" y="64"/>
                    <a:pt x="103" y="64"/>
                    <a:pt x="103" y="64"/>
                  </a:cubicBezTo>
                  <a:cubicBezTo>
                    <a:pt x="103" y="61"/>
                    <a:pt x="103" y="61"/>
                    <a:pt x="103" y="61"/>
                  </a:cubicBezTo>
                  <a:cubicBezTo>
                    <a:pt x="100" y="58"/>
                    <a:pt x="100" y="58"/>
                    <a:pt x="100" y="58"/>
                  </a:cubicBezTo>
                  <a:moveTo>
                    <a:pt x="2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1"/>
                    <a:pt x="0" y="2"/>
                    <a:pt x="1" y="3"/>
                  </a:cubicBezTo>
                  <a:cubicBezTo>
                    <a:pt x="92" y="57"/>
                    <a:pt x="92" y="57"/>
                    <a:pt x="92" y="57"/>
                  </a:cubicBezTo>
                  <a:cubicBezTo>
                    <a:pt x="94" y="55"/>
                    <a:pt x="94" y="55"/>
                    <a:pt x="94" y="55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214" name="Freeform 158"/>
            <p:cNvSpPr>
              <a:spLocks noEditPoints="1"/>
            </p:cNvSpPr>
            <p:nvPr/>
          </p:nvSpPr>
          <p:spPr bwMode="auto">
            <a:xfrm>
              <a:off x="2101303" y="10672329"/>
              <a:ext cx="51633" cy="33045"/>
            </a:xfrm>
            <a:custGeom>
              <a:avLst/>
              <a:gdLst>
                <a:gd name="T0" fmla="*/ 41 w 50"/>
                <a:gd name="T1" fmla="*/ 23 h 32"/>
                <a:gd name="T2" fmla="*/ 41 w 50"/>
                <a:gd name="T3" fmla="*/ 23 h 32"/>
                <a:gd name="T4" fmla="*/ 38 w 50"/>
                <a:gd name="T5" fmla="*/ 27 h 32"/>
                <a:gd name="T6" fmla="*/ 46 w 50"/>
                <a:gd name="T7" fmla="*/ 32 h 32"/>
                <a:gd name="T8" fmla="*/ 50 w 50"/>
                <a:gd name="T9" fmla="*/ 29 h 32"/>
                <a:gd name="T10" fmla="*/ 41 w 50"/>
                <a:gd name="T11" fmla="*/ 23 h 32"/>
                <a:gd name="T12" fmla="*/ 29 w 50"/>
                <a:gd name="T13" fmla="*/ 15 h 32"/>
                <a:gd name="T14" fmla="*/ 29 w 50"/>
                <a:gd name="T15" fmla="*/ 21 h 32"/>
                <a:gd name="T16" fmla="*/ 34 w 50"/>
                <a:gd name="T17" fmla="*/ 24 h 32"/>
                <a:gd name="T18" fmla="*/ 34 w 50"/>
                <a:gd name="T19" fmla="*/ 18 h 32"/>
                <a:gd name="T20" fmla="*/ 29 w 50"/>
                <a:gd name="T21" fmla="*/ 15 h 32"/>
                <a:gd name="T22" fmla="*/ 17 w 50"/>
                <a:gd name="T23" fmla="*/ 9 h 32"/>
                <a:gd name="T24" fmla="*/ 17 w 50"/>
                <a:gd name="T25" fmla="*/ 14 h 32"/>
                <a:gd name="T26" fmla="*/ 23 w 50"/>
                <a:gd name="T27" fmla="*/ 17 h 32"/>
                <a:gd name="T28" fmla="*/ 23 w 50"/>
                <a:gd name="T29" fmla="*/ 12 h 32"/>
                <a:gd name="T30" fmla="*/ 17 w 50"/>
                <a:gd name="T31" fmla="*/ 9 h 32"/>
                <a:gd name="T32" fmla="*/ 3 w 50"/>
                <a:gd name="T33" fmla="*/ 0 h 32"/>
                <a:gd name="T34" fmla="*/ 0 w 50"/>
                <a:gd name="T35" fmla="*/ 3 h 32"/>
                <a:gd name="T36" fmla="*/ 11 w 50"/>
                <a:gd name="T37" fmla="*/ 11 h 32"/>
                <a:gd name="T38" fmla="*/ 11 w 50"/>
                <a:gd name="T39" fmla="*/ 8 h 32"/>
                <a:gd name="T40" fmla="*/ 13 w 50"/>
                <a:gd name="T41" fmla="*/ 5 h 32"/>
                <a:gd name="T42" fmla="*/ 3 w 50"/>
                <a:gd name="T43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0" h="32">
                  <a:moveTo>
                    <a:pt x="41" y="23"/>
                  </a:moveTo>
                  <a:lnTo>
                    <a:pt x="41" y="23"/>
                  </a:lnTo>
                  <a:lnTo>
                    <a:pt x="38" y="27"/>
                  </a:lnTo>
                  <a:lnTo>
                    <a:pt x="46" y="32"/>
                  </a:lnTo>
                  <a:lnTo>
                    <a:pt x="50" y="29"/>
                  </a:lnTo>
                  <a:lnTo>
                    <a:pt x="41" y="23"/>
                  </a:lnTo>
                  <a:close/>
                  <a:moveTo>
                    <a:pt x="29" y="15"/>
                  </a:moveTo>
                  <a:lnTo>
                    <a:pt x="29" y="21"/>
                  </a:lnTo>
                  <a:lnTo>
                    <a:pt x="34" y="24"/>
                  </a:lnTo>
                  <a:lnTo>
                    <a:pt x="34" y="18"/>
                  </a:lnTo>
                  <a:lnTo>
                    <a:pt x="29" y="15"/>
                  </a:lnTo>
                  <a:close/>
                  <a:moveTo>
                    <a:pt x="17" y="9"/>
                  </a:moveTo>
                  <a:lnTo>
                    <a:pt x="17" y="14"/>
                  </a:lnTo>
                  <a:lnTo>
                    <a:pt x="23" y="17"/>
                  </a:lnTo>
                  <a:lnTo>
                    <a:pt x="23" y="12"/>
                  </a:lnTo>
                  <a:lnTo>
                    <a:pt x="17" y="9"/>
                  </a:lnTo>
                  <a:close/>
                  <a:moveTo>
                    <a:pt x="3" y="0"/>
                  </a:moveTo>
                  <a:lnTo>
                    <a:pt x="0" y="3"/>
                  </a:lnTo>
                  <a:lnTo>
                    <a:pt x="11" y="11"/>
                  </a:lnTo>
                  <a:lnTo>
                    <a:pt x="11" y="8"/>
                  </a:lnTo>
                  <a:lnTo>
                    <a:pt x="13" y="5"/>
                  </a:ln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215" name="Freeform 159"/>
            <p:cNvSpPr>
              <a:spLocks noEditPoints="1"/>
            </p:cNvSpPr>
            <p:nvPr/>
          </p:nvSpPr>
          <p:spPr bwMode="auto">
            <a:xfrm>
              <a:off x="2101303" y="10672329"/>
              <a:ext cx="51633" cy="33045"/>
            </a:xfrm>
            <a:custGeom>
              <a:avLst/>
              <a:gdLst>
                <a:gd name="T0" fmla="*/ 41 w 50"/>
                <a:gd name="T1" fmla="*/ 23 h 32"/>
                <a:gd name="T2" fmla="*/ 41 w 50"/>
                <a:gd name="T3" fmla="*/ 23 h 32"/>
                <a:gd name="T4" fmla="*/ 38 w 50"/>
                <a:gd name="T5" fmla="*/ 27 h 32"/>
                <a:gd name="T6" fmla="*/ 46 w 50"/>
                <a:gd name="T7" fmla="*/ 32 h 32"/>
                <a:gd name="T8" fmla="*/ 50 w 50"/>
                <a:gd name="T9" fmla="*/ 29 h 32"/>
                <a:gd name="T10" fmla="*/ 41 w 50"/>
                <a:gd name="T11" fmla="*/ 23 h 32"/>
                <a:gd name="T12" fmla="*/ 29 w 50"/>
                <a:gd name="T13" fmla="*/ 15 h 32"/>
                <a:gd name="T14" fmla="*/ 29 w 50"/>
                <a:gd name="T15" fmla="*/ 21 h 32"/>
                <a:gd name="T16" fmla="*/ 34 w 50"/>
                <a:gd name="T17" fmla="*/ 24 h 32"/>
                <a:gd name="T18" fmla="*/ 34 w 50"/>
                <a:gd name="T19" fmla="*/ 18 h 32"/>
                <a:gd name="T20" fmla="*/ 29 w 50"/>
                <a:gd name="T21" fmla="*/ 15 h 32"/>
                <a:gd name="T22" fmla="*/ 17 w 50"/>
                <a:gd name="T23" fmla="*/ 9 h 32"/>
                <a:gd name="T24" fmla="*/ 17 w 50"/>
                <a:gd name="T25" fmla="*/ 14 h 32"/>
                <a:gd name="T26" fmla="*/ 23 w 50"/>
                <a:gd name="T27" fmla="*/ 17 h 32"/>
                <a:gd name="T28" fmla="*/ 23 w 50"/>
                <a:gd name="T29" fmla="*/ 12 h 32"/>
                <a:gd name="T30" fmla="*/ 17 w 50"/>
                <a:gd name="T31" fmla="*/ 9 h 32"/>
                <a:gd name="T32" fmla="*/ 3 w 50"/>
                <a:gd name="T33" fmla="*/ 0 h 32"/>
                <a:gd name="T34" fmla="*/ 0 w 50"/>
                <a:gd name="T35" fmla="*/ 3 h 32"/>
                <a:gd name="T36" fmla="*/ 11 w 50"/>
                <a:gd name="T37" fmla="*/ 11 h 32"/>
                <a:gd name="T38" fmla="*/ 11 w 50"/>
                <a:gd name="T39" fmla="*/ 8 h 32"/>
                <a:gd name="T40" fmla="*/ 13 w 50"/>
                <a:gd name="T41" fmla="*/ 5 h 32"/>
                <a:gd name="T42" fmla="*/ 3 w 50"/>
                <a:gd name="T43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0" h="32">
                  <a:moveTo>
                    <a:pt x="41" y="23"/>
                  </a:moveTo>
                  <a:lnTo>
                    <a:pt x="41" y="23"/>
                  </a:lnTo>
                  <a:lnTo>
                    <a:pt x="38" y="27"/>
                  </a:lnTo>
                  <a:lnTo>
                    <a:pt x="46" y="32"/>
                  </a:lnTo>
                  <a:lnTo>
                    <a:pt x="50" y="29"/>
                  </a:lnTo>
                  <a:lnTo>
                    <a:pt x="41" y="23"/>
                  </a:lnTo>
                  <a:moveTo>
                    <a:pt x="29" y="15"/>
                  </a:moveTo>
                  <a:lnTo>
                    <a:pt x="29" y="21"/>
                  </a:lnTo>
                  <a:lnTo>
                    <a:pt x="34" y="24"/>
                  </a:lnTo>
                  <a:lnTo>
                    <a:pt x="34" y="18"/>
                  </a:lnTo>
                  <a:lnTo>
                    <a:pt x="29" y="15"/>
                  </a:lnTo>
                  <a:moveTo>
                    <a:pt x="17" y="9"/>
                  </a:moveTo>
                  <a:lnTo>
                    <a:pt x="17" y="14"/>
                  </a:lnTo>
                  <a:lnTo>
                    <a:pt x="23" y="17"/>
                  </a:lnTo>
                  <a:lnTo>
                    <a:pt x="23" y="12"/>
                  </a:lnTo>
                  <a:lnTo>
                    <a:pt x="17" y="9"/>
                  </a:lnTo>
                  <a:moveTo>
                    <a:pt x="3" y="0"/>
                  </a:moveTo>
                  <a:lnTo>
                    <a:pt x="0" y="3"/>
                  </a:lnTo>
                  <a:lnTo>
                    <a:pt x="11" y="11"/>
                  </a:lnTo>
                  <a:lnTo>
                    <a:pt x="11" y="8"/>
                  </a:lnTo>
                  <a:lnTo>
                    <a:pt x="13" y="5"/>
                  </a:lnTo>
                  <a:lnTo>
                    <a:pt x="3" y="0"/>
                  </a:ln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216" name="Freeform 160"/>
            <p:cNvSpPr>
              <a:spLocks/>
            </p:cNvSpPr>
            <p:nvPr/>
          </p:nvSpPr>
          <p:spPr bwMode="auto">
            <a:xfrm>
              <a:off x="1853467" y="10521562"/>
              <a:ext cx="58861" cy="37176"/>
            </a:xfrm>
            <a:custGeom>
              <a:avLst/>
              <a:gdLst>
                <a:gd name="T0" fmla="*/ 2 w 38"/>
                <a:gd name="T1" fmla="*/ 0 h 24"/>
                <a:gd name="T2" fmla="*/ 0 w 38"/>
                <a:gd name="T3" fmla="*/ 1 h 24"/>
                <a:gd name="T4" fmla="*/ 1 w 38"/>
                <a:gd name="T5" fmla="*/ 3 h 24"/>
                <a:gd name="T6" fmla="*/ 35 w 38"/>
                <a:gd name="T7" fmla="*/ 24 h 24"/>
                <a:gd name="T8" fmla="*/ 36 w 38"/>
                <a:gd name="T9" fmla="*/ 24 h 24"/>
                <a:gd name="T10" fmla="*/ 37 w 38"/>
                <a:gd name="T11" fmla="*/ 24 h 24"/>
                <a:gd name="T12" fmla="*/ 37 w 38"/>
                <a:gd name="T13" fmla="*/ 21 h 24"/>
                <a:gd name="T14" fmla="*/ 2 w 38"/>
                <a:gd name="T15" fmla="*/ 1 h 24"/>
                <a:gd name="T16" fmla="*/ 2 w 38"/>
                <a:gd name="T17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8" h="24">
                  <a:moveTo>
                    <a:pt x="2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0" y="2"/>
                    <a:pt x="0" y="3"/>
                    <a:pt x="1" y="3"/>
                  </a:cubicBezTo>
                  <a:cubicBezTo>
                    <a:pt x="35" y="24"/>
                    <a:pt x="35" y="24"/>
                    <a:pt x="35" y="24"/>
                  </a:cubicBezTo>
                  <a:cubicBezTo>
                    <a:pt x="35" y="24"/>
                    <a:pt x="35" y="24"/>
                    <a:pt x="36" y="24"/>
                  </a:cubicBezTo>
                  <a:cubicBezTo>
                    <a:pt x="36" y="24"/>
                    <a:pt x="37" y="24"/>
                    <a:pt x="37" y="24"/>
                  </a:cubicBezTo>
                  <a:cubicBezTo>
                    <a:pt x="38" y="23"/>
                    <a:pt x="37" y="22"/>
                    <a:pt x="37" y="2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217" name="Freeform 161"/>
            <p:cNvSpPr>
              <a:spLocks noEditPoints="1"/>
            </p:cNvSpPr>
            <p:nvPr/>
          </p:nvSpPr>
          <p:spPr bwMode="auto">
            <a:xfrm>
              <a:off x="1003592" y="10008333"/>
              <a:ext cx="56796" cy="36143"/>
            </a:xfrm>
            <a:custGeom>
              <a:avLst/>
              <a:gdLst>
                <a:gd name="T0" fmla="*/ 15 w 37"/>
                <a:gd name="T1" fmla="*/ 8 h 23"/>
                <a:gd name="T2" fmla="*/ 13 w 37"/>
                <a:gd name="T3" fmla="*/ 10 h 23"/>
                <a:gd name="T4" fmla="*/ 35 w 37"/>
                <a:gd name="T5" fmla="*/ 23 h 23"/>
                <a:gd name="T6" fmla="*/ 37 w 37"/>
                <a:gd name="T7" fmla="*/ 21 h 23"/>
                <a:gd name="T8" fmla="*/ 37 w 37"/>
                <a:gd name="T9" fmla="*/ 21 h 23"/>
                <a:gd name="T10" fmla="*/ 15 w 37"/>
                <a:gd name="T11" fmla="*/ 8 h 23"/>
                <a:gd name="T12" fmla="*/ 8 w 37"/>
                <a:gd name="T13" fmla="*/ 3 h 23"/>
                <a:gd name="T14" fmla="*/ 6 w 37"/>
                <a:gd name="T15" fmla="*/ 6 h 23"/>
                <a:gd name="T16" fmla="*/ 10 w 37"/>
                <a:gd name="T17" fmla="*/ 8 h 23"/>
                <a:gd name="T18" fmla="*/ 12 w 37"/>
                <a:gd name="T19" fmla="*/ 6 h 23"/>
                <a:gd name="T20" fmla="*/ 8 w 37"/>
                <a:gd name="T21" fmla="*/ 3 h 23"/>
                <a:gd name="T22" fmla="*/ 2 w 37"/>
                <a:gd name="T23" fmla="*/ 0 h 23"/>
                <a:gd name="T24" fmla="*/ 0 w 37"/>
                <a:gd name="T25" fmla="*/ 1 h 23"/>
                <a:gd name="T26" fmla="*/ 1 w 37"/>
                <a:gd name="T27" fmla="*/ 3 h 23"/>
                <a:gd name="T28" fmla="*/ 3 w 37"/>
                <a:gd name="T29" fmla="*/ 4 h 23"/>
                <a:gd name="T30" fmla="*/ 5 w 37"/>
                <a:gd name="T31" fmla="*/ 2 h 23"/>
                <a:gd name="T32" fmla="*/ 3 w 37"/>
                <a:gd name="T33" fmla="*/ 0 h 23"/>
                <a:gd name="T34" fmla="*/ 2 w 37"/>
                <a:gd name="T3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7" h="23">
                  <a:moveTo>
                    <a:pt x="15" y="8"/>
                  </a:moveTo>
                  <a:cubicBezTo>
                    <a:pt x="14" y="8"/>
                    <a:pt x="14" y="9"/>
                    <a:pt x="13" y="10"/>
                  </a:cubicBezTo>
                  <a:cubicBezTo>
                    <a:pt x="35" y="23"/>
                    <a:pt x="35" y="23"/>
                    <a:pt x="35" y="23"/>
                  </a:cubicBezTo>
                  <a:cubicBezTo>
                    <a:pt x="35" y="22"/>
                    <a:pt x="36" y="22"/>
                    <a:pt x="37" y="21"/>
                  </a:cubicBezTo>
                  <a:cubicBezTo>
                    <a:pt x="37" y="21"/>
                    <a:pt x="37" y="21"/>
                    <a:pt x="37" y="21"/>
                  </a:cubicBezTo>
                  <a:cubicBezTo>
                    <a:pt x="15" y="8"/>
                    <a:pt x="15" y="8"/>
                    <a:pt x="15" y="8"/>
                  </a:cubicBezTo>
                  <a:moveTo>
                    <a:pt x="8" y="3"/>
                  </a:moveTo>
                  <a:cubicBezTo>
                    <a:pt x="7" y="4"/>
                    <a:pt x="7" y="5"/>
                    <a:pt x="6" y="6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1" y="7"/>
                    <a:pt x="11" y="7"/>
                    <a:pt x="12" y="6"/>
                  </a:cubicBezTo>
                  <a:cubicBezTo>
                    <a:pt x="8" y="3"/>
                    <a:pt x="8" y="3"/>
                    <a:pt x="8" y="3"/>
                  </a:cubicBezTo>
                  <a:moveTo>
                    <a:pt x="2" y="0"/>
                  </a:moveTo>
                  <a:cubicBezTo>
                    <a:pt x="1" y="0"/>
                    <a:pt x="1" y="0"/>
                    <a:pt x="0" y="1"/>
                  </a:cubicBezTo>
                  <a:cubicBezTo>
                    <a:pt x="0" y="1"/>
                    <a:pt x="0" y="2"/>
                    <a:pt x="1" y="3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4" y="3"/>
                    <a:pt x="4" y="2"/>
                    <a:pt x="5" y="2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218" name="Freeform 162"/>
            <p:cNvSpPr>
              <a:spLocks noEditPoints="1"/>
            </p:cNvSpPr>
            <p:nvPr/>
          </p:nvSpPr>
          <p:spPr bwMode="auto">
            <a:xfrm>
              <a:off x="1007723" y="10011431"/>
              <a:ext cx="54731" cy="34078"/>
            </a:xfrm>
            <a:custGeom>
              <a:avLst/>
              <a:gdLst>
                <a:gd name="T0" fmla="*/ 34 w 35"/>
                <a:gd name="T1" fmla="*/ 19 h 22"/>
                <a:gd name="T2" fmla="*/ 32 w 35"/>
                <a:gd name="T3" fmla="*/ 21 h 22"/>
                <a:gd name="T4" fmla="*/ 32 w 35"/>
                <a:gd name="T5" fmla="*/ 22 h 22"/>
                <a:gd name="T6" fmla="*/ 33 w 35"/>
                <a:gd name="T7" fmla="*/ 22 h 22"/>
                <a:gd name="T8" fmla="*/ 34 w 35"/>
                <a:gd name="T9" fmla="*/ 21 h 22"/>
                <a:gd name="T10" fmla="*/ 34 w 35"/>
                <a:gd name="T11" fmla="*/ 19 h 22"/>
                <a:gd name="T12" fmla="*/ 9 w 35"/>
                <a:gd name="T13" fmla="*/ 4 h 22"/>
                <a:gd name="T14" fmla="*/ 7 w 35"/>
                <a:gd name="T15" fmla="*/ 6 h 22"/>
                <a:gd name="T16" fmla="*/ 10 w 35"/>
                <a:gd name="T17" fmla="*/ 8 h 22"/>
                <a:gd name="T18" fmla="*/ 12 w 35"/>
                <a:gd name="T19" fmla="*/ 6 h 22"/>
                <a:gd name="T20" fmla="*/ 9 w 35"/>
                <a:gd name="T21" fmla="*/ 4 h 22"/>
                <a:gd name="T22" fmla="*/ 2 w 35"/>
                <a:gd name="T23" fmla="*/ 0 h 22"/>
                <a:gd name="T24" fmla="*/ 0 w 35"/>
                <a:gd name="T25" fmla="*/ 2 h 22"/>
                <a:gd name="T26" fmla="*/ 3 w 35"/>
                <a:gd name="T27" fmla="*/ 4 h 22"/>
                <a:gd name="T28" fmla="*/ 5 w 35"/>
                <a:gd name="T29" fmla="*/ 1 h 22"/>
                <a:gd name="T30" fmla="*/ 2 w 35"/>
                <a:gd name="T31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5" h="22">
                  <a:moveTo>
                    <a:pt x="34" y="19"/>
                  </a:moveTo>
                  <a:cubicBezTo>
                    <a:pt x="33" y="20"/>
                    <a:pt x="32" y="20"/>
                    <a:pt x="32" y="21"/>
                  </a:cubicBezTo>
                  <a:cubicBezTo>
                    <a:pt x="32" y="22"/>
                    <a:pt x="32" y="22"/>
                    <a:pt x="32" y="22"/>
                  </a:cubicBezTo>
                  <a:cubicBezTo>
                    <a:pt x="32" y="22"/>
                    <a:pt x="33" y="22"/>
                    <a:pt x="33" y="22"/>
                  </a:cubicBezTo>
                  <a:cubicBezTo>
                    <a:pt x="33" y="22"/>
                    <a:pt x="34" y="22"/>
                    <a:pt x="34" y="21"/>
                  </a:cubicBezTo>
                  <a:cubicBezTo>
                    <a:pt x="35" y="20"/>
                    <a:pt x="35" y="19"/>
                    <a:pt x="34" y="19"/>
                  </a:cubicBezTo>
                  <a:moveTo>
                    <a:pt x="9" y="4"/>
                  </a:moveTo>
                  <a:cubicBezTo>
                    <a:pt x="8" y="5"/>
                    <a:pt x="8" y="5"/>
                    <a:pt x="7" y="6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1" y="7"/>
                    <a:pt x="11" y="6"/>
                    <a:pt x="12" y="6"/>
                  </a:cubicBezTo>
                  <a:cubicBezTo>
                    <a:pt x="9" y="4"/>
                    <a:pt x="9" y="4"/>
                    <a:pt x="9" y="4"/>
                  </a:cubicBezTo>
                  <a:moveTo>
                    <a:pt x="2" y="0"/>
                  </a:moveTo>
                  <a:cubicBezTo>
                    <a:pt x="1" y="0"/>
                    <a:pt x="1" y="1"/>
                    <a:pt x="0" y="2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4" y="3"/>
                    <a:pt x="4" y="2"/>
                    <a:pt x="5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219" name="Freeform 163"/>
            <p:cNvSpPr>
              <a:spLocks/>
            </p:cNvSpPr>
            <p:nvPr/>
          </p:nvSpPr>
          <p:spPr bwMode="auto">
            <a:xfrm>
              <a:off x="684502" y="9815227"/>
              <a:ext cx="270555" cy="165225"/>
            </a:xfrm>
            <a:custGeom>
              <a:avLst/>
              <a:gdLst>
                <a:gd name="T0" fmla="*/ 2 w 174"/>
                <a:gd name="T1" fmla="*/ 0 h 106"/>
                <a:gd name="T2" fmla="*/ 0 w 174"/>
                <a:gd name="T3" fmla="*/ 1 h 106"/>
                <a:gd name="T4" fmla="*/ 1 w 174"/>
                <a:gd name="T5" fmla="*/ 3 h 106"/>
                <a:gd name="T6" fmla="*/ 172 w 174"/>
                <a:gd name="T7" fmla="*/ 106 h 106"/>
                <a:gd name="T8" fmla="*/ 172 w 174"/>
                <a:gd name="T9" fmla="*/ 106 h 106"/>
                <a:gd name="T10" fmla="*/ 174 w 174"/>
                <a:gd name="T11" fmla="*/ 106 h 106"/>
                <a:gd name="T12" fmla="*/ 173 w 174"/>
                <a:gd name="T13" fmla="*/ 103 h 106"/>
                <a:gd name="T14" fmla="*/ 2 w 174"/>
                <a:gd name="T15" fmla="*/ 0 h 106"/>
                <a:gd name="T16" fmla="*/ 2 w 174"/>
                <a:gd name="T17" fmla="*/ 0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4" h="106">
                  <a:moveTo>
                    <a:pt x="2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2"/>
                    <a:pt x="1" y="3"/>
                  </a:cubicBezTo>
                  <a:cubicBezTo>
                    <a:pt x="172" y="106"/>
                    <a:pt x="172" y="106"/>
                    <a:pt x="172" y="106"/>
                  </a:cubicBezTo>
                  <a:cubicBezTo>
                    <a:pt x="172" y="106"/>
                    <a:pt x="172" y="106"/>
                    <a:pt x="172" y="106"/>
                  </a:cubicBezTo>
                  <a:cubicBezTo>
                    <a:pt x="173" y="106"/>
                    <a:pt x="174" y="106"/>
                    <a:pt x="174" y="106"/>
                  </a:cubicBezTo>
                  <a:cubicBezTo>
                    <a:pt x="174" y="105"/>
                    <a:pt x="174" y="104"/>
                    <a:pt x="173" y="103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220" name="Freeform 164"/>
            <p:cNvSpPr>
              <a:spLocks/>
            </p:cNvSpPr>
            <p:nvPr/>
          </p:nvSpPr>
          <p:spPr bwMode="auto">
            <a:xfrm>
              <a:off x="2277887" y="10779726"/>
              <a:ext cx="58861" cy="37176"/>
            </a:xfrm>
            <a:custGeom>
              <a:avLst/>
              <a:gdLst>
                <a:gd name="T0" fmla="*/ 2 w 38"/>
                <a:gd name="T1" fmla="*/ 0 h 24"/>
                <a:gd name="T2" fmla="*/ 1 w 38"/>
                <a:gd name="T3" fmla="*/ 0 h 24"/>
                <a:gd name="T4" fmla="*/ 1 w 38"/>
                <a:gd name="T5" fmla="*/ 3 h 24"/>
                <a:gd name="T6" fmla="*/ 35 w 38"/>
                <a:gd name="T7" fmla="*/ 23 h 24"/>
                <a:gd name="T8" fmla="*/ 36 w 38"/>
                <a:gd name="T9" fmla="*/ 24 h 24"/>
                <a:gd name="T10" fmla="*/ 38 w 38"/>
                <a:gd name="T11" fmla="*/ 23 h 24"/>
                <a:gd name="T12" fmla="*/ 37 w 38"/>
                <a:gd name="T13" fmla="*/ 20 h 24"/>
                <a:gd name="T14" fmla="*/ 3 w 38"/>
                <a:gd name="T15" fmla="*/ 0 h 24"/>
                <a:gd name="T16" fmla="*/ 2 w 38"/>
                <a:gd name="T17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8" h="24">
                  <a:moveTo>
                    <a:pt x="2" y="0"/>
                  </a:moveTo>
                  <a:cubicBezTo>
                    <a:pt x="2" y="0"/>
                    <a:pt x="1" y="0"/>
                    <a:pt x="1" y="0"/>
                  </a:cubicBezTo>
                  <a:cubicBezTo>
                    <a:pt x="0" y="1"/>
                    <a:pt x="0" y="2"/>
                    <a:pt x="1" y="3"/>
                  </a:cubicBezTo>
                  <a:cubicBezTo>
                    <a:pt x="35" y="23"/>
                    <a:pt x="35" y="23"/>
                    <a:pt x="35" y="23"/>
                  </a:cubicBezTo>
                  <a:cubicBezTo>
                    <a:pt x="36" y="24"/>
                    <a:pt x="36" y="24"/>
                    <a:pt x="36" y="24"/>
                  </a:cubicBezTo>
                  <a:cubicBezTo>
                    <a:pt x="37" y="24"/>
                    <a:pt x="37" y="23"/>
                    <a:pt x="38" y="23"/>
                  </a:cubicBezTo>
                  <a:cubicBezTo>
                    <a:pt x="38" y="22"/>
                    <a:pt x="38" y="21"/>
                    <a:pt x="37" y="2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221" name="Freeform 165"/>
            <p:cNvSpPr>
              <a:spLocks/>
            </p:cNvSpPr>
            <p:nvPr/>
          </p:nvSpPr>
          <p:spPr bwMode="auto">
            <a:xfrm>
              <a:off x="1426980" y="10265464"/>
              <a:ext cx="59894" cy="37176"/>
            </a:xfrm>
            <a:custGeom>
              <a:avLst/>
              <a:gdLst>
                <a:gd name="T0" fmla="*/ 2 w 38"/>
                <a:gd name="T1" fmla="*/ 0 h 24"/>
                <a:gd name="T2" fmla="*/ 1 w 38"/>
                <a:gd name="T3" fmla="*/ 1 h 24"/>
                <a:gd name="T4" fmla="*/ 1 w 38"/>
                <a:gd name="T5" fmla="*/ 3 h 24"/>
                <a:gd name="T6" fmla="*/ 35 w 38"/>
                <a:gd name="T7" fmla="*/ 24 h 24"/>
                <a:gd name="T8" fmla="*/ 36 w 38"/>
                <a:gd name="T9" fmla="*/ 24 h 24"/>
                <a:gd name="T10" fmla="*/ 38 w 38"/>
                <a:gd name="T11" fmla="*/ 23 h 24"/>
                <a:gd name="T12" fmla="*/ 37 w 38"/>
                <a:gd name="T13" fmla="*/ 21 h 24"/>
                <a:gd name="T14" fmla="*/ 3 w 38"/>
                <a:gd name="T15" fmla="*/ 0 h 24"/>
                <a:gd name="T16" fmla="*/ 2 w 38"/>
                <a:gd name="T17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8" h="24">
                  <a:moveTo>
                    <a:pt x="2" y="0"/>
                  </a:moveTo>
                  <a:cubicBezTo>
                    <a:pt x="2" y="0"/>
                    <a:pt x="1" y="0"/>
                    <a:pt x="1" y="1"/>
                  </a:cubicBezTo>
                  <a:cubicBezTo>
                    <a:pt x="0" y="2"/>
                    <a:pt x="0" y="3"/>
                    <a:pt x="1" y="3"/>
                  </a:cubicBezTo>
                  <a:cubicBezTo>
                    <a:pt x="35" y="24"/>
                    <a:pt x="35" y="24"/>
                    <a:pt x="35" y="24"/>
                  </a:cubicBezTo>
                  <a:cubicBezTo>
                    <a:pt x="36" y="24"/>
                    <a:pt x="36" y="24"/>
                    <a:pt x="36" y="24"/>
                  </a:cubicBezTo>
                  <a:cubicBezTo>
                    <a:pt x="37" y="24"/>
                    <a:pt x="37" y="24"/>
                    <a:pt x="38" y="23"/>
                  </a:cubicBezTo>
                  <a:cubicBezTo>
                    <a:pt x="38" y="22"/>
                    <a:pt x="38" y="21"/>
                    <a:pt x="37" y="2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222" name="Freeform 166"/>
            <p:cNvSpPr>
              <a:spLocks noEditPoints="1"/>
            </p:cNvSpPr>
            <p:nvPr/>
          </p:nvSpPr>
          <p:spPr bwMode="auto">
            <a:xfrm>
              <a:off x="1108923" y="10072357"/>
              <a:ext cx="271588" cy="166257"/>
            </a:xfrm>
            <a:custGeom>
              <a:avLst/>
              <a:gdLst>
                <a:gd name="T0" fmla="*/ 99 w 175"/>
                <a:gd name="T1" fmla="*/ 59 h 107"/>
                <a:gd name="T2" fmla="*/ 97 w 175"/>
                <a:gd name="T3" fmla="*/ 61 h 107"/>
                <a:gd name="T4" fmla="*/ 172 w 175"/>
                <a:gd name="T5" fmla="*/ 106 h 107"/>
                <a:gd name="T6" fmla="*/ 173 w 175"/>
                <a:gd name="T7" fmla="*/ 107 h 107"/>
                <a:gd name="T8" fmla="*/ 174 w 175"/>
                <a:gd name="T9" fmla="*/ 106 h 107"/>
                <a:gd name="T10" fmla="*/ 174 w 175"/>
                <a:gd name="T11" fmla="*/ 104 h 107"/>
                <a:gd name="T12" fmla="*/ 99 w 175"/>
                <a:gd name="T13" fmla="*/ 59 h 107"/>
                <a:gd name="T14" fmla="*/ 94 w 175"/>
                <a:gd name="T15" fmla="*/ 55 h 107"/>
                <a:gd name="T16" fmla="*/ 91 w 175"/>
                <a:gd name="T17" fmla="*/ 58 h 107"/>
                <a:gd name="T18" fmla="*/ 94 w 175"/>
                <a:gd name="T19" fmla="*/ 59 h 107"/>
                <a:gd name="T20" fmla="*/ 96 w 175"/>
                <a:gd name="T21" fmla="*/ 57 h 107"/>
                <a:gd name="T22" fmla="*/ 94 w 175"/>
                <a:gd name="T23" fmla="*/ 55 h 107"/>
                <a:gd name="T24" fmla="*/ 90 w 175"/>
                <a:gd name="T25" fmla="*/ 53 h 107"/>
                <a:gd name="T26" fmla="*/ 87 w 175"/>
                <a:gd name="T27" fmla="*/ 55 h 107"/>
                <a:gd name="T28" fmla="*/ 89 w 175"/>
                <a:gd name="T29" fmla="*/ 56 h 107"/>
                <a:gd name="T30" fmla="*/ 91 w 175"/>
                <a:gd name="T31" fmla="*/ 54 h 107"/>
                <a:gd name="T32" fmla="*/ 90 w 175"/>
                <a:gd name="T33" fmla="*/ 53 h 107"/>
                <a:gd name="T34" fmla="*/ 86 w 175"/>
                <a:gd name="T35" fmla="*/ 50 h 107"/>
                <a:gd name="T36" fmla="*/ 83 w 175"/>
                <a:gd name="T37" fmla="*/ 53 h 107"/>
                <a:gd name="T38" fmla="*/ 84 w 175"/>
                <a:gd name="T39" fmla="*/ 53 h 107"/>
                <a:gd name="T40" fmla="*/ 87 w 175"/>
                <a:gd name="T41" fmla="*/ 51 h 107"/>
                <a:gd name="T42" fmla="*/ 86 w 175"/>
                <a:gd name="T43" fmla="*/ 50 h 107"/>
                <a:gd name="T44" fmla="*/ 16 w 175"/>
                <a:gd name="T45" fmla="*/ 8 h 107"/>
                <a:gd name="T46" fmla="*/ 14 w 175"/>
                <a:gd name="T47" fmla="*/ 11 h 107"/>
                <a:gd name="T48" fmla="*/ 80 w 175"/>
                <a:gd name="T49" fmla="*/ 51 h 107"/>
                <a:gd name="T50" fmla="*/ 83 w 175"/>
                <a:gd name="T51" fmla="*/ 48 h 107"/>
                <a:gd name="T52" fmla="*/ 16 w 175"/>
                <a:gd name="T53" fmla="*/ 8 h 107"/>
                <a:gd name="T54" fmla="*/ 2 w 175"/>
                <a:gd name="T55" fmla="*/ 0 h 107"/>
                <a:gd name="T56" fmla="*/ 1 w 175"/>
                <a:gd name="T57" fmla="*/ 1 h 107"/>
                <a:gd name="T58" fmla="*/ 1 w 175"/>
                <a:gd name="T59" fmla="*/ 3 h 107"/>
                <a:gd name="T60" fmla="*/ 11 w 175"/>
                <a:gd name="T61" fmla="*/ 9 h 107"/>
                <a:gd name="T62" fmla="*/ 13 w 175"/>
                <a:gd name="T63" fmla="*/ 7 h 107"/>
                <a:gd name="T64" fmla="*/ 3 w 175"/>
                <a:gd name="T65" fmla="*/ 0 h 107"/>
                <a:gd name="T66" fmla="*/ 2 w 175"/>
                <a:gd name="T67" fmla="*/ 0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75" h="107">
                  <a:moveTo>
                    <a:pt x="99" y="59"/>
                  </a:moveTo>
                  <a:cubicBezTo>
                    <a:pt x="97" y="61"/>
                    <a:pt x="97" y="61"/>
                    <a:pt x="97" y="61"/>
                  </a:cubicBezTo>
                  <a:cubicBezTo>
                    <a:pt x="172" y="106"/>
                    <a:pt x="172" y="106"/>
                    <a:pt x="172" y="106"/>
                  </a:cubicBezTo>
                  <a:cubicBezTo>
                    <a:pt x="172" y="107"/>
                    <a:pt x="173" y="107"/>
                    <a:pt x="173" y="107"/>
                  </a:cubicBezTo>
                  <a:cubicBezTo>
                    <a:pt x="174" y="107"/>
                    <a:pt x="174" y="106"/>
                    <a:pt x="174" y="106"/>
                  </a:cubicBezTo>
                  <a:cubicBezTo>
                    <a:pt x="175" y="105"/>
                    <a:pt x="175" y="104"/>
                    <a:pt x="174" y="104"/>
                  </a:cubicBezTo>
                  <a:cubicBezTo>
                    <a:pt x="99" y="59"/>
                    <a:pt x="99" y="59"/>
                    <a:pt x="99" y="59"/>
                  </a:cubicBezTo>
                  <a:moveTo>
                    <a:pt x="94" y="55"/>
                  </a:moveTo>
                  <a:cubicBezTo>
                    <a:pt x="91" y="58"/>
                    <a:pt x="91" y="58"/>
                    <a:pt x="91" y="58"/>
                  </a:cubicBezTo>
                  <a:cubicBezTo>
                    <a:pt x="94" y="59"/>
                    <a:pt x="94" y="59"/>
                    <a:pt x="94" y="59"/>
                  </a:cubicBezTo>
                  <a:cubicBezTo>
                    <a:pt x="96" y="57"/>
                    <a:pt x="96" y="57"/>
                    <a:pt x="96" y="57"/>
                  </a:cubicBezTo>
                  <a:cubicBezTo>
                    <a:pt x="94" y="55"/>
                    <a:pt x="94" y="55"/>
                    <a:pt x="94" y="55"/>
                  </a:cubicBezTo>
                  <a:moveTo>
                    <a:pt x="90" y="53"/>
                  </a:moveTo>
                  <a:cubicBezTo>
                    <a:pt x="87" y="55"/>
                    <a:pt x="87" y="55"/>
                    <a:pt x="87" y="55"/>
                  </a:cubicBezTo>
                  <a:cubicBezTo>
                    <a:pt x="89" y="56"/>
                    <a:pt x="89" y="56"/>
                    <a:pt x="89" y="56"/>
                  </a:cubicBezTo>
                  <a:cubicBezTo>
                    <a:pt x="91" y="54"/>
                    <a:pt x="91" y="54"/>
                    <a:pt x="91" y="54"/>
                  </a:cubicBezTo>
                  <a:cubicBezTo>
                    <a:pt x="90" y="53"/>
                    <a:pt x="90" y="53"/>
                    <a:pt x="90" y="53"/>
                  </a:cubicBezTo>
                  <a:moveTo>
                    <a:pt x="86" y="50"/>
                  </a:moveTo>
                  <a:cubicBezTo>
                    <a:pt x="83" y="53"/>
                    <a:pt x="83" y="53"/>
                    <a:pt x="83" y="53"/>
                  </a:cubicBezTo>
                  <a:cubicBezTo>
                    <a:pt x="84" y="53"/>
                    <a:pt x="84" y="53"/>
                    <a:pt x="84" y="53"/>
                  </a:cubicBezTo>
                  <a:cubicBezTo>
                    <a:pt x="87" y="51"/>
                    <a:pt x="87" y="51"/>
                    <a:pt x="87" y="51"/>
                  </a:cubicBezTo>
                  <a:cubicBezTo>
                    <a:pt x="86" y="50"/>
                    <a:pt x="86" y="50"/>
                    <a:pt x="86" y="50"/>
                  </a:cubicBezTo>
                  <a:moveTo>
                    <a:pt x="16" y="8"/>
                  </a:moveTo>
                  <a:cubicBezTo>
                    <a:pt x="14" y="11"/>
                    <a:pt x="14" y="11"/>
                    <a:pt x="14" y="11"/>
                  </a:cubicBezTo>
                  <a:cubicBezTo>
                    <a:pt x="80" y="51"/>
                    <a:pt x="80" y="51"/>
                    <a:pt x="80" y="51"/>
                  </a:cubicBezTo>
                  <a:cubicBezTo>
                    <a:pt x="83" y="48"/>
                    <a:pt x="83" y="48"/>
                    <a:pt x="83" y="48"/>
                  </a:cubicBezTo>
                  <a:cubicBezTo>
                    <a:pt x="16" y="8"/>
                    <a:pt x="16" y="8"/>
                    <a:pt x="16" y="8"/>
                  </a:cubicBezTo>
                  <a:moveTo>
                    <a:pt x="2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0" y="2"/>
                    <a:pt x="0" y="3"/>
                    <a:pt x="1" y="3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223" name="Freeform 167"/>
            <p:cNvSpPr>
              <a:spLocks noEditPoints="1"/>
            </p:cNvSpPr>
            <p:nvPr/>
          </p:nvSpPr>
          <p:spPr bwMode="auto">
            <a:xfrm>
              <a:off x="1125445" y="10082684"/>
              <a:ext cx="116690" cy="72286"/>
            </a:xfrm>
            <a:custGeom>
              <a:avLst/>
              <a:gdLst>
                <a:gd name="T0" fmla="*/ 109 w 113"/>
                <a:gd name="T1" fmla="*/ 62 h 70"/>
                <a:gd name="T2" fmla="*/ 104 w 113"/>
                <a:gd name="T3" fmla="*/ 67 h 70"/>
                <a:gd name="T4" fmla="*/ 109 w 113"/>
                <a:gd name="T5" fmla="*/ 70 h 70"/>
                <a:gd name="T6" fmla="*/ 113 w 113"/>
                <a:gd name="T7" fmla="*/ 65 h 70"/>
                <a:gd name="T8" fmla="*/ 109 w 113"/>
                <a:gd name="T9" fmla="*/ 62 h 70"/>
                <a:gd name="T10" fmla="*/ 3 w 113"/>
                <a:gd name="T11" fmla="*/ 0 h 70"/>
                <a:gd name="T12" fmla="*/ 0 w 113"/>
                <a:gd name="T13" fmla="*/ 3 h 70"/>
                <a:gd name="T14" fmla="*/ 5 w 113"/>
                <a:gd name="T15" fmla="*/ 6 h 70"/>
                <a:gd name="T16" fmla="*/ 8 w 113"/>
                <a:gd name="T17" fmla="*/ 2 h 70"/>
                <a:gd name="T18" fmla="*/ 3 w 113"/>
                <a:gd name="T19" fmla="*/ 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3" h="70">
                  <a:moveTo>
                    <a:pt x="109" y="62"/>
                  </a:moveTo>
                  <a:lnTo>
                    <a:pt x="104" y="67"/>
                  </a:lnTo>
                  <a:lnTo>
                    <a:pt x="109" y="70"/>
                  </a:lnTo>
                  <a:lnTo>
                    <a:pt x="113" y="65"/>
                  </a:lnTo>
                  <a:lnTo>
                    <a:pt x="109" y="62"/>
                  </a:lnTo>
                  <a:close/>
                  <a:moveTo>
                    <a:pt x="3" y="0"/>
                  </a:moveTo>
                  <a:lnTo>
                    <a:pt x="0" y="3"/>
                  </a:lnTo>
                  <a:lnTo>
                    <a:pt x="5" y="6"/>
                  </a:lnTo>
                  <a:lnTo>
                    <a:pt x="8" y="2"/>
                  </a:ln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224" name="Freeform 168"/>
            <p:cNvSpPr>
              <a:spLocks noEditPoints="1"/>
            </p:cNvSpPr>
            <p:nvPr/>
          </p:nvSpPr>
          <p:spPr bwMode="auto">
            <a:xfrm>
              <a:off x="1125445" y="10082684"/>
              <a:ext cx="116690" cy="72286"/>
            </a:xfrm>
            <a:custGeom>
              <a:avLst/>
              <a:gdLst>
                <a:gd name="T0" fmla="*/ 109 w 113"/>
                <a:gd name="T1" fmla="*/ 62 h 70"/>
                <a:gd name="T2" fmla="*/ 104 w 113"/>
                <a:gd name="T3" fmla="*/ 67 h 70"/>
                <a:gd name="T4" fmla="*/ 109 w 113"/>
                <a:gd name="T5" fmla="*/ 70 h 70"/>
                <a:gd name="T6" fmla="*/ 113 w 113"/>
                <a:gd name="T7" fmla="*/ 65 h 70"/>
                <a:gd name="T8" fmla="*/ 109 w 113"/>
                <a:gd name="T9" fmla="*/ 62 h 70"/>
                <a:gd name="T10" fmla="*/ 3 w 113"/>
                <a:gd name="T11" fmla="*/ 0 h 70"/>
                <a:gd name="T12" fmla="*/ 0 w 113"/>
                <a:gd name="T13" fmla="*/ 3 h 70"/>
                <a:gd name="T14" fmla="*/ 5 w 113"/>
                <a:gd name="T15" fmla="*/ 6 h 70"/>
                <a:gd name="T16" fmla="*/ 8 w 113"/>
                <a:gd name="T17" fmla="*/ 2 h 70"/>
                <a:gd name="T18" fmla="*/ 3 w 113"/>
                <a:gd name="T19" fmla="*/ 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3" h="70">
                  <a:moveTo>
                    <a:pt x="109" y="62"/>
                  </a:moveTo>
                  <a:lnTo>
                    <a:pt x="104" y="67"/>
                  </a:lnTo>
                  <a:lnTo>
                    <a:pt x="109" y="70"/>
                  </a:lnTo>
                  <a:lnTo>
                    <a:pt x="113" y="65"/>
                  </a:lnTo>
                  <a:lnTo>
                    <a:pt x="109" y="62"/>
                  </a:lnTo>
                  <a:moveTo>
                    <a:pt x="3" y="0"/>
                  </a:moveTo>
                  <a:lnTo>
                    <a:pt x="0" y="3"/>
                  </a:lnTo>
                  <a:lnTo>
                    <a:pt x="5" y="6"/>
                  </a:lnTo>
                  <a:lnTo>
                    <a:pt x="8" y="2"/>
                  </a:lnTo>
                  <a:lnTo>
                    <a:pt x="3" y="0"/>
                  </a:ln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225" name="Freeform 169"/>
            <p:cNvSpPr>
              <a:spLocks/>
            </p:cNvSpPr>
            <p:nvPr/>
          </p:nvSpPr>
          <p:spPr bwMode="auto">
            <a:xfrm>
              <a:off x="1254527" y="10161166"/>
              <a:ext cx="8261" cy="6196"/>
            </a:xfrm>
            <a:custGeom>
              <a:avLst/>
              <a:gdLst>
                <a:gd name="T0" fmla="*/ 3 w 8"/>
                <a:gd name="T1" fmla="*/ 0 h 6"/>
                <a:gd name="T2" fmla="*/ 0 w 8"/>
                <a:gd name="T3" fmla="*/ 3 h 6"/>
                <a:gd name="T4" fmla="*/ 5 w 8"/>
                <a:gd name="T5" fmla="*/ 6 h 6"/>
                <a:gd name="T6" fmla="*/ 8 w 8"/>
                <a:gd name="T7" fmla="*/ 3 h 6"/>
                <a:gd name="T8" fmla="*/ 3 w 8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6">
                  <a:moveTo>
                    <a:pt x="3" y="0"/>
                  </a:moveTo>
                  <a:lnTo>
                    <a:pt x="0" y="3"/>
                  </a:lnTo>
                  <a:lnTo>
                    <a:pt x="5" y="6"/>
                  </a:lnTo>
                  <a:lnTo>
                    <a:pt x="8" y="3"/>
                  </a:ln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226" name="Freeform 170"/>
            <p:cNvSpPr>
              <a:spLocks/>
            </p:cNvSpPr>
            <p:nvPr/>
          </p:nvSpPr>
          <p:spPr bwMode="auto">
            <a:xfrm>
              <a:off x="1254527" y="10161166"/>
              <a:ext cx="8261" cy="6196"/>
            </a:xfrm>
            <a:custGeom>
              <a:avLst/>
              <a:gdLst>
                <a:gd name="T0" fmla="*/ 3 w 8"/>
                <a:gd name="T1" fmla="*/ 0 h 6"/>
                <a:gd name="T2" fmla="*/ 0 w 8"/>
                <a:gd name="T3" fmla="*/ 3 h 6"/>
                <a:gd name="T4" fmla="*/ 5 w 8"/>
                <a:gd name="T5" fmla="*/ 6 h 6"/>
                <a:gd name="T6" fmla="*/ 8 w 8"/>
                <a:gd name="T7" fmla="*/ 3 h 6"/>
                <a:gd name="T8" fmla="*/ 3 w 8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6">
                  <a:moveTo>
                    <a:pt x="3" y="0"/>
                  </a:moveTo>
                  <a:lnTo>
                    <a:pt x="0" y="3"/>
                  </a:lnTo>
                  <a:lnTo>
                    <a:pt x="5" y="6"/>
                  </a:lnTo>
                  <a:lnTo>
                    <a:pt x="8" y="3"/>
                  </a:lnTo>
                  <a:lnTo>
                    <a:pt x="3" y="0"/>
                  </a:ln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227" name="Freeform 171"/>
            <p:cNvSpPr>
              <a:spLocks/>
            </p:cNvSpPr>
            <p:nvPr/>
          </p:nvSpPr>
          <p:spPr bwMode="auto">
            <a:xfrm>
              <a:off x="1247299" y="10156002"/>
              <a:ext cx="7229" cy="6196"/>
            </a:xfrm>
            <a:custGeom>
              <a:avLst/>
              <a:gdLst>
                <a:gd name="T0" fmla="*/ 3 w 7"/>
                <a:gd name="T1" fmla="*/ 0 h 6"/>
                <a:gd name="T2" fmla="*/ 0 w 7"/>
                <a:gd name="T3" fmla="*/ 3 h 6"/>
                <a:gd name="T4" fmla="*/ 3 w 7"/>
                <a:gd name="T5" fmla="*/ 6 h 6"/>
                <a:gd name="T6" fmla="*/ 7 w 7"/>
                <a:gd name="T7" fmla="*/ 2 h 6"/>
                <a:gd name="T8" fmla="*/ 3 w 7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6">
                  <a:moveTo>
                    <a:pt x="3" y="0"/>
                  </a:moveTo>
                  <a:lnTo>
                    <a:pt x="0" y="3"/>
                  </a:lnTo>
                  <a:lnTo>
                    <a:pt x="3" y="6"/>
                  </a:lnTo>
                  <a:lnTo>
                    <a:pt x="7" y="2"/>
                  </a:ln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228" name="Freeform 172"/>
            <p:cNvSpPr>
              <a:spLocks/>
            </p:cNvSpPr>
            <p:nvPr/>
          </p:nvSpPr>
          <p:spPr bwMode="auto">
            <a:xfrm>
              <a:off x="1247299" y="10156002"/>
              <a:ext cx="7229" cy="6196"/>
            </a:xfrm>
            <a:custGeom>
              <a:avLst/>
              <a:gdLst>
                <a:gd name="T0" fmla="*/ 3 w 7"/>
                <a:gd name="T1" fmla="*/ 0 h 6"/>
                <a:gd name="T2" fmla="*/ 0 w 7"/>
                <a:gd name="T3" fmla="*/ 3 h 6"/>
                <a:gd name="T4" fmla="*/ 3 w 7"/>
                <a:gd name="T5" fmla="*/ 6 h 6"/>
                <a:gd name="T6" fmla="*/ 7 w 7"/>
                <a:gd name="T7" fmla="*/ 2 h 6"/>
                <a:gd name="T8" fmla="*/ 3 w 7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6">
                  <a:moveTo>
                    <a:pt x="3" y="0"/>
                  </a:moveTo>
                  <a:lnTo>
                    <a:pt x="0" y="3"/>
                  </a:lnTo>
                  <a:lnTo>
                    <a:pt x="3" y="6"/>
                  </a:lnTo>
                  <a:lnTo>
                    <a:pt x="7" y="2"/>
                  </a:lnTo>
                  <a:lnTo>
                    <a:pt x="3" y="0"/>
                  </a:ln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229" name="Freeform 173"/>
            <p:cNvSpPr>
              <a:spLocks/>
            </p:cNvSpPr>
            <p:nvPr/>
          </p:nvSpPr>
          <p:spPr bwMode="auto">
            <a:xfrm>
              <a:off x="1239037" y="10151872"/>
              <a:ext cx="9294" cy="6196"/>
            </a:xfrm>
            <a:custGeom>
              <a:avLst/>
              <a:gdLst>
                <a:gd name="T0" fmla="*/ 5 w 9"/>
                <a:gd name="T1" fmla="*/ 0 h 6"/>
                <a:gd name="T2" fmla="*/ 0 w 9"/>
                <a:gd name="T3" fmla="*/ 3 h 6"/>
                <a:gd name="T4" fmla="*/ 5 w 9"/>
                <a:gd name="T5" fmla="*/ 6 h 6"/>
                <a:gd name="T6" fmla="*/ 9 w 9"/>
                <a:gd name="T7" fmla="*/ 3 h 6"/>
                <a:gd name="T8" fmla="*/ 5 w 9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6">
                  <a:moveTo>
                    <a:pt x="5" y="0"/>
                  </a:moveTo>
                  <a:lnTo>
                    <a:pt x="0" y="3"/>
                  </a:lnTo>
                  <a:lnTo>
                    <a:pt x="5" y="6"/>
                  </a:lnTo>
                  <a:lnTo>
                    <a:pt x="9" y="3"/>
                  </a:lnTo>
                  <a:lnTo>
                    <a:pt x="5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230" name="Freeform 174"/>
            <p:cNvSpPr>
              <a:spLocks/>
            </p:cNvSpPr>
            <p:nvPr/>
          </p:nvSpPr>
          <p:spPr bwMode="auto">
            <a:xfrm>
              <a:off x="1239037" y="10151872"/>
              <a:ext cx="9294" cy="6196"/>
            </a:xfrm>
            <a:custGeom>
              <a:avLst/>
              <a:gdLst>
                <a:gd name="T0" fmla="*/ 5 w 9"/>
                <a:gd name="T1" fmla="*/ 0 h 6"/>
                <a:gd name="T2" fmla="*/ 0 w 9"/>
                <a:gd name="T3" fmla="*/ 3 h 6"/>
                <a:gd name="T4" fmla="*/ 5 w 9"/>
                <a:gd name="T5" fmla="*/ 6 h 6"/>
                <a:gd name="T6" fmla="*/ 9 w 9"/>
                <a:gd name="T7" fmla="*/ 3 h 6"/>
                <a:gd name="T8" fmla="*/ 5 w 9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6">
                  <a:moveTo>
                    <a:pt x="5" y="0"/>
                  </a:moveTo>
                  <a:lnTo>
                    <a:pt x="0" y="3"/>
                  </a:lnTo>
                  <a:lnTo>
                    <a:pt x="5" y="6"/>
                  </a:lnTo>
                  <a:lnTo>
                    <a:pt x="9" y="3"/>
                  </a:lnTo>
                  <a:lnTo>
                    <a:pt x="5" y="0"/>
                  </a:ln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231" name="Freeform 175"/>
            <p:cNvSpPr>
              <a:spLocks/>
            </p:cNvSpPr>
            <p:nvPr/>
          </p:nvSpPr>
          <p:spPr bwMode="auto">
            <a:xfrm>
              <a:off x="831139" y="9331945"/>
              <a:ext cx="58861" cy="37176"/>
            </a:xfrm>
            <a:custGeom>
              <a:avLst/>
              <a:gdLst>
                <a:gd name="T0" fmla="*/ 2 w 38"/>
                <a:gd name="T1" fmla="*/ 0 h 24"/>
                <a:gd name="T2" fmla="*/ 0 w 38"/>
                <a:gd name="T3" fmla="*/ 1 h 24"/>
                <a:gd name="T4" fmla="*/ 1 w 38"/>
                <a:gd name="T5" fmla="*/ 3 h 24"/>
                <a:gd name="T6" fmla="*/ 35 w 38"/>
                <a:gd name="T7" fmla="*/ 24 h 24"/>
                <a:gd name="T8" fmla="*/ 36 w 38"/>
                <a:gd name="T9" fmla="*/ 24 h 24"/>
                <a:gd name="T10" fmla="*/ 37 w 38"/>
                <a:gd name="T11" fmla="*/ 24 h 24"/>
                <a:gd name="T12" fmla="*/ 37 w 38"/>
                <a:gd name="T13" fmla="*/ 21 h 24"/>
                <a:gd name="T14" fmla="*/ 3 w 38"/>
                <a:gd name="T15" fmla="*/ 1 h 24"/>
                <a:gd name="T16" fmla="*/ 2 w 38"/>
                <a:gd name="T17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8" h="24">
                  <a:moveTo>
                    <a:pt x="2" y="0"/>
                  </a:moveTo>
                  <a:cubicBezTo>
                    <a:pt x="1" y="0"/>
                    <a:pt x="1" y="1"/>
                    <a:pt x="0" y="1"/>
                  </a:cubicBezTo>
                  <a:cubicBezTo>
                    <a:pt x="0" y="2"/>
                    <a:pt x="0" y="3"/>
                    <a:pt x="1" y="3"/>
                  </a:cubicBezTo>
                  <a:cubicBezTo>
                    <a:pt x="35" y="24"/>
                    <a:pt x="35" y="24"/>
                    <a:pt x="35" y="24"/>
                  </a:cubicBezTo>
                  <a:cubicBezTo>
                    <a:pt x="35" y="24"/>
                    <a:pt x="36" y="24"/>
                    <a:pt x="36" y="24"/>
                  </a:cubicBezTo>
                  <a:cubicBezTo>
                    <a:pt x="37" y="24"/>
                    <a:pt x="37" y="24"/>
                    <a:pt x="37" y="24"/>
                  </a:cubicBezTo>
                  <a:cubicBezTo>
                    <a:pt x="38" y="23"/>
                    <a:pt x="38" y="22"/>
                    <a:pt x="37" y="2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232" name="Freeform 176"/>
            <p:cNvSpPr>
              <a:spLocks noEditPoints="1"/>
            </p:cNvSpPr>
            <p:nvPr/>
          </p:nvSpPr>
          <p:spPr bwMode="auto">
            <a:xfrm>
              <a:off x="86595" y="8881707"/>
              <a:ext cx="271588" cy="166257"/>
            </a:xfrm>
            <a:custGeom>
              <a:avLst/>
              <a:gdLst>
                <a:gd name="T0" fmla="*/ 34 w 175"/>
                <a:gd name="T1" fmla="*/ 19 h 107"/>
                <a:gd name="T2" fmla="*/ 32 w 175"/>
                <a:gd name="T3" fmla="*/ 21 h 107"/>
                <a:gd name="T4" fmla="*/ 172 w 175"/>
                <a:gd name="T5" fmla="*/ 107 h 107"/>
                <a:gd name="T6" fmla="*/ 173 w 175"/>
                <a:gd name="T7" fmla="*/ 107 h 107"/>
                <a:gd name="T8" fmla="*/ 175 w 175"/>
                <a:gd name="T9" fmla="*/ 106 h 107"/>
                <a:gd name="T10" fmla="*/ 174 w 175"/>
                <a:gd name="T11" fmla="*/ 104 h 107"/>
                <a:gd name="T12" fmla="*/ 34 w 175"/>
                <a:gd name="T13" fmla="*/ 19 h 107"/>
                <a:gd name="T14" fmla="*/ 2 w 175"/>
                <a:gd name="T15" fmla="*/ 0 h 107"/>
                <a:gd name="T16" fmla="*/ 1 w 175"/>
                <a:gd name="T17" fmla="*/ 1 h 107"/>
                <a:gd name="T18" fmla="*/ 1 w 175"/>
                <a:gd name="T19" fmla="*/ 3 h 107"/>
                <a:gd name="T20" fmla="*/ 29 w 175"/>
                <a:gd name="T21" fmla="*/ 20 h 107"/>
                <a:gd name="T22" fmla="*/ 31 w 175"/>
                <a:gd name="T23" fmla="*/ 17 h 107"/>
                <a:gd name="T24" fmla="*/ 3 w 175"/>
                <a:gd name="T25" fmla="*/ 0 h 107"/>
                <a:gd name="T26" fmla="*/ 2 w 175"/>
                <a:gd name="T27" fmla="*/ 0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75" h="107">
                  <a:moveTo>
                    <a:pt x="34" y="19"/>
                  </a:moveTo>
                  <a:cubicBezTo>
                    <a:pt x="32" y="21"/>
                    <a:pt x="32" y="21"/>
                    <a:pt x="32" y="21"/>
                  </a:cubicBezTo>
                  <a:cubicBezTo>
                    <a:pt x="172" y="107"/>
                    <a:pt x="172" y="107"/>
                    <a:pt x="172" y="107"/>
                  </a:cubicBezTo>
                  <a:cubicBezTo>
                    <a:pt x="173" y="107"/>
                    <a:pt x="173" y="107"/>
                    <a:pt x="173" y="107"/>
                  </a:cubicBezTo>
                  <a:cubicBezTo>
                    <a:pt x="174" y="107"/>
                    <a:pt x="174" y="106"/>
                    <a:pt x="175" y="106"/>
                  </a:cubicBezTo>
                  <a:cubicBezTo>
                    <a:pt x="175" y="105"/>
                    <a:pt x="175" y="104"/>
                    <a:pt x="174" y="104"/>
                  </a:cubicBezTo>
                  <a:cubicBezTo>
                    <a:pt x="34" y="19"/>
                    <a:pt x="34" y="19"/>
                    <a:pt x="34" y="19"/>
                  </a:cubicBezTo>
                  <a:moveTo>
                    <a:pt x="2" y="0"/>
                  </a:moveTo>
                  <a:cubicBezTo>
                    <a:pt x="2" y="0"/>
                    <a:pt x="1" y="0"/>
                    <a:pt x="1" y="1"/>
                  </a:cubicBezTo>
                  <a:cubicBezTo>
                    <a:pt x="0" y="2"/>
                    <a:pt x="1" y="3"/>
                    <a:pt x="1" y="3"/>
                  </a:cubicBezTo>
                  <a:cubicBezTo>
                    <a:pt x="29" y="20"/>
                    <a:pt x="29" y="20"/>
                    <a:pt x="29" y="20"/>
                  </a:cubicBezTo>
                  <a:cubicBezTo>
                    <a:pt x="31" y="17"/>
                    <a:pt x="31" y="17"/>
                    <a:pt x="31" y="17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2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233" name="Freeform 177"/>
            <p:cNvSpPr>
              <a:spLocks/>
            </p:cNvSpPr>
            <p:nvPr/>
          </p:nvSpPr>
          <p:spPr bwMode="auto">
            <a:xfrm>
              <a:off x="130999" y="8908556"/>
              <a:ext cx="8261" cy="6196"/>
            </a:xfrm>
            <a:custGeom>
              <a:avLst/>
              <a:gdLst>
                <a:gd name="T0" fmla="*/ 3 w 8"/>
                <a:gd name="T1" fmla="*/ 0 h 6"/>
                <a:gd name="T2" fmla="*/ 0 w 8"/>
                <a:gd name="T3" fmla="*/ 4 h 6"/>
                <a:gd name="T4" fmla="*/ 5 w 8"/>
                <a:gd name="T5" fmla="*/ 6 h 6"/>
                <a:gd name="T6" fmla="*/ 8 w 8"/>
                <a:gd name="T7" fmla="*/ 3 h 6"/>
                <a:gd name="T8" fmla="*/ 3 w 8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6">
                  <a:moveTo>
                    <a:pt x="3" y="0"/>
                  </a:moveTo>
                  <a:lnTo>
                    <a:pt x="0" y="4"/>
                  </a:lnTo>
                  <a:lnTo>
                    <a:pt x="5" y="6"/>
                  </a:lnTo>
                  <a:lnTo>
                    <a:pt x="8" y="3"/>
                  </a:ln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234" name="Freeform 178"/>
            <p:cNvSpPr>
              <a:spLocks/>
            </p:cNvSpPr>
            <p:nvPr/>
          </p:nvSpPr>
          <p:spPr bwMode="auto">
            <a:xfrm>
              <a:off x="130999" y="8908556"/>
              <a:ext cx="8261" cy="6196"/>
            </a:xfrm>
            <a:custGeom>
              <a:avLst/>
              <a:gdLst>
                <a:gd name="T0" fmla="*/ 3 w 8"/>
                <a:gd name="T1" fmla="*/ 0 h 6"/>
                <a:gd name="T2" fmla="*/ 0 w 8"/>
                <a:gd name="T3" fmla="*/ 4 h 6"/>
                <a:gd name="T4" fmla="*/ 5 w 8"/>
                <a:gd name="T5" fmla="*/ 6 h 6"/>
                <a:gd name="T6" fmla="*/ 8 w 8"/>
                <a:gd name="T7" fmla="*/ 3 h 6"/>
                <a:gd name="T8" fmla="*/ 3 w 8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6">
                  <a:moveTo>
                    <a:pt x="3" y="0"/>
                  </a:moveTo>
                  <a:lnTo>
                    <a:pt x="0" y="4"/>
                  </a:lnTo>
                  <a:lnTo>
                    <a:pt x="5" y="6"/>
                  </a:lnTo>
                  <a:lnTo>
                    <a:pt x="8" y="3"/>
                  </a:lnTo>
                  <a:lnTo>
                    <a:pt x="3" y="0"/>
                  </a:ln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235" name="Freeform 179"/>
            <p:cNvSpPr>
              <a:spLocks/>
            </p:cNvSpPr>
            <p:nvPr/>
          </p:nvSpPr>
          <p:spPr bwMode="auto">
            <a:xfrm>
              <a:off x="404653" y="9074814"/>
              <a:ext cx="58861" cy="37176"/>
            </a:xfrm>
            <a:custGeom>
              <a:avLst/>
              <a:gdLst>
                <a:gd name="T0" fmla="*/ 2 w 38"/>
                <a:gd name="T1" fmla="*/ 0 h 24"/>
                <a:gd name="T2" fmla="*/ 1 w 38"/>
                <a:gd name="T3" fmla="*/ 1 h 24"/>
                <a:gd name="T4" fmla="*/ 2 w 38"/>
                <a:gd name="T5" fmla="*/ 3 h 24"/>
                <a:gd name="T6" fmla="*/ 36 w 38"/>
                <a:gd name="T7" fmla="*/ 24 h 24"/>
                <a:gd name="T8" fmla="*/ 37 w 38"/>
                <a:gd name="T9" fmla="*/ 24 h 24"/>
                <a:gd name="T10" fmla="*/ 38 w 38"/>
                <a:gd name="T11" fmla="*/ 23 h 24"/>
                <a:gd name="T12" fmla="*/ 37 w 38"/>
                <a:gd name="T13" fmla="*/ 21 h 24"/>
                <a:gd name="T14" fmla="*/ 3 w 38"/>
                <a:gd name="T15" fmla="*/ 0 h 24"/>
                <a:gd name="T16" fmla="*/ 2 w 38"/>
                <a:gd name="T17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8" h="24">
                  <a:moveTo>
                    <a:pt x="2" y="0"/>
                  </a:moveTo>
                  <a:cubicBezTo>
                    <a:pt x="2" y="0"/>
                    <a:pt x="1" y="0"/>
                    <a:pt x="1" y="1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36" y="24"/>
                    <a:pt x="36" y="24"/>
                    <a:pt x="36" y="24"/>
                  </a:cubicBezTo>
                  <a:cubicBezTo>
                    <a:pt x="36" y="24"/>
                    <a:pt x="36" y="24"/>
                    <a:pt x="37" y="24"/>
                  </a:cubicBezTo>
                  <a:cubicBezTo>
                    <a:pt x="37" y="24"/>
                    <a:pt x="38" y="24"/>
                    <a:pt x="38" y="23"/>
                  </a:cubicBezTo>
                  <a:cubicBezTo>
                    <a:pt x="38" y="23"/>
                    <a:pt x="38" y="21"/>
                    <a:pt x="37" y="2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2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236" name="Freeform 180"/>
            <p:cNvSpPr>
              <a:spLocks/>
            </p:cNvSpPr>
            <p:nvPr/>
          </p:nvSpPr>
          <p:spPr bwMode="auto">
            <a:xfrm>
              <a:off x="3983" y="8995299"/>
              <a:ext cx="23751" cy="42339"/>
            </a:xfrm>
            <a:custGeom>
              <a:avLst/>
              <a:gdLst>
                <a:gd name="T0" fmla="*/ 13 w 15"/>
                <a:gd name="T1" fmla="*/ 0 h 27"/>
                <a:gd name="T2" fmla="*/ 12 w 15"/>
                <a:gd name="T3" fmla="*/ 1 h 27"/>
                <a:gd name="T4" fmla="*/ 0 w 15"/>
                <a:gd name="T5" fmla="*/ 20 h 27"/>
                <a:gd name="T6" fmla="*/ 0 w 15"/>
                <a:gd name="T7" fmla="*/ 27 h 27"/>
                <a:gd name="T8" fmla="*/ 14 w 15"/>
                <a:gd name="T9" fmla="*/ 3 h 27"/>
                <a:gd name="T10" fmla="*/ 14 w 15"/>
                <a:gd name="T11" fmla="*/ 1 h 27"/>
                <a:gd name="T12" fmla="*/ 13 w 15"/>
                <a:gd name="T13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27">
                  <a:moveTo>
                    <a:pt x="13" y="0"/>
                  </a:moveTo>
                  <a:cubicBezTo>
                    <a:pt x="12" y="0"/>
                    <a:pt x="12" y="1"/>
                    <a:pt x="12" y="1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5" y="2"/>
                    <a:pt x="15" y="1"/>
                    <a:pt x="14" y="1"/>
                  </a:cubicBezTo>
                  <a:cubicBezTo>
                    <a:pt x="14" y="0"/>
                    <a:pt x="13" y="0"/>
                    <a:pt x="13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237" name="Freeform 181"/>
            <p:cNvSpPr>
              <a:spLocks noEditPoints="1"/>
            </p:cNvSpPr>
            <p:nvPr/>
          </p:nvSpPr>
          <p:spPr bwMode="auto">
            <a:xfrm>
              <a:off x="3983" y="9627284"/>
              <a:ext cx="165225" cy="110494"/>
            </a:xfrm>
            <a:custGeom>
              <a:avLst/>
              <a:gdLst>
                <a:gd name="T0" fmla="*/ 61 w 106"/>
                <a:gd name="T1" fmla="*/ 32 h 71"/>
                <a:gd name="T2" fmla="*/ 51 w 106"/>
                <a:gd name="T3" fmla="*/ 28 h 71"/>
                <a:gd name="T4" fmla="*/ 43 w 106"/>
                <a:gd name="T5" fmla="*/ 21 h 71"/>
                <a:gd name="T6" fmla="*/ 43 w 106"/>
                <a:gd name="T7" fmla="*/ 16 h 71"/>
                <a:gd name="T8" fmla="*/ 48 w 106"/>
                <a:gd name="T9" fmla="*/ 13 h 71"/>
                <a:gd name="T10" fmla="*/ 58 w 106"/>
                <a:gd name="T11" fmla="*/ 17 h 71"/>
                <a:gd name="T12" fmla="*/ 66 w 106"/>
                <a:gd name="T13" fmla="*/ 29 h 71"/>
                <a:gd name="T14" fmla="*/ 61 w 106"/>
                <a:gd name="T15" fmla="*/ 32 h 71"/>
                <a:gd name="T16" fmla="*/ 0 w 106"/>
                <a:gd name="T17" fmla="*/ 0 h 71"/>
                <a:gd name="T18" fmla="*/ 0 w 106"/>
                <a:gd name="T19" fmla="*/ 4 h 71"/>
                <a:gd name="T20" fmla="*/ 66 w 106"/>
                <a:gd name="T21" fmla="*/ 44 h 71"/>
                <a:gd name="T22" fmla="*/ 74 w 106"/>
                <a:gd name="T23" fmla="*/ 49 h 71"/>
                <a:gd name="T24" fmla="*/ 69 w 106"/>
                <a:gd name="T25" fmla="*/ 58 h 71"/>
                <a:gd name="T26" fmla="*/ 63 w 106"/>
                <a:gd name="T27" fmla="*/ 68 h 71"/>
                <a:gd name="T28" fmla="*/ 64 w 106"/>
                <a:gd name="T29" fmla="*/ 70 h 71"/>
                <a:gd name="T30" fmla="*/ 65 w 106"/>
                <a:gd name="T31" fmla="*/ 71 h 71"/>
                <a:gd name="T32" fmla="*/ 66 w 106"/>
                <a:gd name="T33" fmla="*/ 70 h 71"/>
                <a:gd name="T34" fmla="*/ 72 w 106"/>
                <a:gd name="T35" fmla="*/ 60 h 71"/>
                <a:gd name="T36" fmla="*/ 76 w 106"/>
                <a:gd name="T37" fmla="*/ 53 h 71"/>
                <a:gd name="T38" fmla="*/ 77 w 106"/>
                <a:gd name="T39" fmla="*/ 55 h 71"/>
                <a:gd name="T40" fmla="*/ 78 w 106"/>
                <a:gd name="T41" fmla="*/ 56 h 71"/>
                <a:gd name="T42" fmla="*/ 79 w 106"/>
                <a:gd name="T43" fmla="*/ 56 h 71"/>
                <a:gd name="T44" fmla="*/ 80 w 106"/>
                <a:gd name="T45" fmla="*/ 55 h 71"/>
                <a:gd name="T46" fmla="*/ 80 w 106"/>
                <a:gd name="T47" fmla="*/ 54 h 71"/>
                <a:gd name="T48" fmla="*/ 79 w 106"/>
                <a:gd name="T49" fmla="*/ 52 h 71"/>
                <a:gd name="T50" fmla="*/ 86 w 106"/>
                <a:gd name="T51" fmla="*/ 56 h 71"/>
                <a:gd name="T52" fmla="*/ 103 w 106"/>
                <a:gd name="T53" fmla="*/ 66 h 71"/>
                <a:gd name="T54" fmla="*/ 104 w 106"/>
                <a:gd name="T55" fmla="*/ 67 h 71"/>
                <a:gd name="T56" fmla="*/ 105 w 106"/>
                <a:gd name="T57" fmla="*/ 66 h 71"/>
                <a:gd name="T58" fmla="*/ 105 w 106"/>
                <a:gd name="T59" fmla="*/ 64 h 71"/>
                <a:gd name="T60" fmla="*/ 88 w 106"/>
                <a:gd name="T61" fmla="*/ 53 h 71"/>
                <a:gd name="T62" fmla="*/ 79 w 106"/>
                <a:gd name="T63" fmla="*/ 48 h 71"/>
                <a:gd name="T64" fmla="*/ 84 w 106"/>
                <a:gd name="T65" fmla="*/ 40 h 71"/>
                <a:gd name="T66" fmla="*/ 84 w 106"/>
                <a:gd name="T67" fmla="*/ 37 h 71"/>
                <a:gd name="T68" fmla="*/ 83 w 106"/>
                <a:gd name="T69" fmla="*/ 37 h 71"/>
                <a:gd name="T70" fmla="*/ 81 w 106"/>
                <a:gd name="T71" fmla="*/ 38 h 71"/>
                <a:gd name="T72" fmla="*/ 77 w 106"/>
                <a:gd name="T73" fmla="*/ 44 h 71"/>
                <a:gd name="T74" fmla="*/ 77 w 106"/>
                <a:gd name="T75" fmla="*/ 43 h 71"/>
                <a:gd name="T76" fmla="*/ 75 w 106"/>
                <a:gd name="T77" fmla="*/ 41 h 71"/>
                <a:gd name="T78" fmla="*/ 75 w 106"/>
                <a:gd name="T79" fmla="*/ 41 h 71"/>
                <a:gd name="T80" fmla="*/ 74 w 106"/>
                <a:gd name="T81" fmla="*/ 43 h 71"/>
                <a:gd name="T82" fmla="*/ 74 w 106"/>
                <a:gd name="T83" fmla="*/ 45 h 71"/>
                <a:gd name="T84" fmla="*/ 68 w 106"/>
                <a:gd name="T85" fmla="*/ 41 h 71"/>
                <a:gd name="T86" fmla="*/ 58 w 106"/>
                <a:gd name="T87" fmla="*/ 35 h 71"/>
                <a:gd name="T88" fmla="*/ 61 w 106"/>
                <a:gd name="T89" fmla="*/ 36 h 71"/>
                <a:gd name="T90" fmla="*/ 69 w 106"/>
                <a:gd name="T91" fmla="*/ 31 h 71"/>
                <a:gd name="T92" fmla="*/ 60 w 106"/>
                <a:gd name="T93" fmla="*/ 14 h 71"/>
                <a:gd name="T94" fmla="*/ 48 w 106"/>
                <a:gd name="T95" fmla="*/ 9 h 71"/>
                <a:gd name="T96" fmla="*/ 40 w 106"/>
                <a:gd name="T97" fmla="*/ 14 h 71"/>
                <a:gd name="T98" fmla="*/ 42 w 106"/>
                <a:gd name="T99" fmla="*/ 26 h 71"/>
                <a:gd name="T100" fmla="*/ 0 w 106"/>
                <a:gd name="T101" fmla="*/ 0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06" h="71">
                  <a:moveTo>
                    <a:pt x="61" y="32"/>
                  </a:moveTo>
                  <a:cubicBezTo>
                    <a:pt x="59" y="32"/>
                    <a:pt x="55" y="31"/>
                    <a:pt x="51" y="28"/>
                  </a:cubicBezTo>
                  <a:cubicBezTo>
                    <a:pt x="47" y="26"/>
                    <a:pt x="44" y="23"/>
                    <a:pt x="43" y="21"/>
                  </a:cubicBezTo>
                  <a:cubicBezTo>
                    <a:pt x="42" y="19"/>
                    <a:pt x="42" y="18"/>
                    <a:pt x="43" y="16"/>
                  </a:cubicBezTo>
                  <a:cubicBezTo>
                    <a:pt x="44" y="14"/>
                    <a:pt x="46" y="13"/>
                    <a:pt x="48" y="13"/>
                  </a:cubicBezTo>
                  <a:cubicBezTo>
                    <a:pt x="50" y="13"/>
                    <a:pt x="54" y="15"/>
                    <a:pt x="58" y="17"/>
                  </a:cubicBezTo>
                  <a:cubicBezTo>
                    <a:pt x="65" y="22"/>
                    <a:pt x="68" y="26"/>
                    <a:pt x="66" y="29"/>
                  </a:cubicBezTo>
                  <a:cubicBezTo>
                    <a:pt x="65" y="31"/>
                    <a:pt x="63" y="32"/>
                    <a:pt x="61" y="32"/>
                  </a:cubicBezTo>
                  <a:moveTo>
                    <a:pt x="0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66" y="44"/>
                    <a:pt x="66" y="44"/>
                    <a:pt x="66" y="44"/>
                  </a:cubicBezTo>
                  <a:cubicBezTo>
                    <a:pt x="74" y="49"/>
                    <a:pt x="74" y="49"/>
                    <a:pt x="74" y="49"/>
                  </a:cubicBezTo>
                  <a:cubicBezTo>
                    <a:pt x="69" y="58"/>
                    <a:pt x="69" y="58"/>
                    <a:pt x="69" y="58"/>
                  </a:cubicBezTo>
                  <a:cubicBezTo>
                    <a:pt x="63" y="68"/>
                    <a:pt x="63" y="68"/>
                    <a:pt x="63" y="68"/>
                  </a:cubicBezTo>
                  <a:cubicBezTo>
                    <a:pt x="63" y="69"/>
                    <a:pt x="63" y="70"/>
                    <a:pt x="64" y="70"/>
                  </a:cubicBezTo>
                  <a:cubicBezTo>
                    <a:pt x="64" y="71"/>
                    <a:pt x="64" y="71"/>
                    <a:pt x="65" y="71"/>
                  </a:cubicBezTo>
                  <a:cubicBezTo>
                    <a:pt x="65" y="71"/>
                    <a:pt x="66" y="70"/>
                    <a:pt x="66" y="70"/>
                  </a:cubicBezTo>
                  <a:cubicBezTo>
                    <a:pt x="72" y="60"/>
                    <a:pt x="72" y="60"/>
                    <a:pt x="72" y="60"/>
                  </a:cubicBezTo>
                  <a:cubicBezTo>
                    <a:pt x="76" y="53"/>
                    <a:pt x="76" y="53"/>
                    <a:pt x="76" y="53"/>
                  </a:cubicBezTo>
                  <a:cubicBezTo>
                    <a:pt x="77" y="55"/>
                    <a:pt x="77" y="55"/>
                    <a:pt x="77" y="55"/>
                  </a:cubicBezTo>
                  <a:cubicBezTo>
                    <a:pt x="77" y="56"/>
                    <a:pt x="77" y="56"/>
                    <a:pt x="78" y="56"/>
                  </a:cubicBezTo>
                  <a:cubicBezTo>
                    <a:pt x="78" y="56"/>
                    <a:pt x="78" y="56"/>
                    <a:pt x="79" y="56"/>
                  </a:cubicBezTo>
                  <a:cubicBezTo>
                    <a:pt x="79" y="56"/>
                    <a:pt x="79" y="56"/>
                    <a:pt x="80" y="55"/>
                  </a:cubicBezTo>
                  <a:cubicBezTo>
                    <a:pt x="80" y="55"/>
                    <a:pt x="80" y="55"/>
                    <a:pt x="80" y="54"/>
                  </a:cubicBezTo>
                  <a:cubicBezTo>
                    <a:pt x="79" y="52"/>
                    <a:pt x="79" y="52"/>
                    <a:pt x="79" y="52"/>
                  </a:cubicBezTo>
                  <a:cubicBezTo>
                    <a:pt x="86" y="56"/>
                    <a:pt x="86" y="56"/>
                    <a:pt x="86" y="56"/>
                  </a:cubicBezTo>
                  <a:cubicBezTo>
                    <a:pt x="103" y="66"/>
                    <a:pt x="103" y="66"/>
                    <a:pt x="103" y="66"/>
                  </a:cubicBezTo>
                  <a:cubicBezTo>
                    <a:pt x="103" y="67"/>
                    <a:pt x="103" y="67"/>
                    <a:pt x="104" y="67"/>
                  </a:cubicBezTo>
                  <a:cubicBezTo>
                    <a:pt x="104" y="67"/>
                    <a:pt x="105" y="66"/>
                    <a:pt x="105" y="66"/>
                  </a:cubicBezTo>
                  <a:cubicBezTo>
                    <a:pt x="106" y="65"/>
                    <a:pt x="105" y="64"/>
                    <a:pt x="105" y="64"/>
                  </a:cubicBezTo>
                  <a:cubicBezTo>
                    <a:pt x="88" y="53"/>
                    <a:pt x="88" y="53"/>
                    <a:pt x="88" y="53"/>
                  </a:cubicBezTo>
                  <a:cubicBezTo>
                    <a:pt x="79" y="48"/>
                    <a:pt x="79" y="48"/>
                    <a:pt x="79" y="48"/>
                  </a:cubicBezTo>
                  <a:cubicBezTo>
                    <a:pt x="84" y="40"/>
                    <a:pt x="84" y="40"/>
                    <a:pt x="84" y="40"/>
                  </a:cubicBezTo>
                  <a:cubicBezTo>
                    <a:pt x="85" y="39"/>
                    <a:pt x="85" y="38"/>
                    <a:pt x="84" y="37"/>
                  </a:cubicBezTo>
                  <a:cubicBezTo>
                    <a:pt x="84" y="37"/>
                    <a:pt x="83" y="37"/>
                    <a:pt x="83" y="37"/>
                  </a:cubicBezTo>
                  <a:cubicBezTo>
                    <a:pt x="82" y="37"/>
                    <a:pt x="82" y="37"/>
                    <a:pt x="81" y="38"/>
                  </a:cubicBezTo>
                  <a:cubicBezTo>
                    <a:pt x="77" y="44"/>
                    <a:pt x="77" y="44"/>
                    <a:pt x="77" y="44"/>
                  </a:cubicBezTo>
                  <a:cubicBezTo>
                    <a:pt x="77" y="43"/>
                    <a:pt x="77" y="43"/>
                    <a:pt x="77" y="43"/>
                  </a:cubicBezTo>
                  <a:cubicBezTo>
                    <a:pt x="77" y="42"/>
                    <a:pt x="76" y="41"/>
                    <a:pt x="75" y="41"/>
                  </a:cubicBezTo>
                  <a:cubicBezTo>
                    <a:pt x="75" y="41"/>
                    <a:pt x="75" y="41"/>
                    <a:pt x="75" y="41"/>
                  </a:cubicBezTo>
                  <a:cubicBezTo>
                    <a:pt x="74" y="42"/>
                    <a:pt x="74" y="43"/>
                    <a:pt x="74" y="43"/>
                  </a:cubicBezTo>
                  <a:cubicBezTo>
                    <a:pt x="74" y="45"/>
                    <a:pt x="74" y="45"/>
                    <a:pt x="74" y="45"/>
                  </a:cubicBezTo>
                  <a:cubicBezTo>
                    <a:pt x="68" y="41"/>
                    <a:pt x="68" y="41"/>
                    <a:pt x="68" y="41"/>
                  </a:cubicBezTo>
                  <a:cubicBezTo>
                    <a:pt x="58" y="35"/>
                    <a:pt x="58" y="35"/>
                    <a:pt x="58" y="35"/>
                  </a:cubicBezTo>
                  <a:cubicBezTo>
                    <a:pt x="59" y="36"/>
                    <a:pt x="60" y="36"/>
                    <a:pt x="61" y="36"/>
                  </a:cubicBezTo>
                  <a:cubicBezTo>
                    <a:pt x="64" y="36"/>
                    <a:pt x="67" y="34"/>
                    <a:pt x="69" y="31"/>
                  </a:cubicBezTo>
                  <a:cubicBezTo>
                    <a:pt x="72" y="25"/>
                    <a:pt x="69" y="19"/>
                    <a:pt x="60" y="14"/>
                  </a:cubicBezTo>
                  <a:cubicBezTo>
                    <a:pt x="55" y="11"/>
                    <a:pt x="51" y="9"/>
                    <a:pt x="48" y="9"/>
                  </a:cubicBezTo>
                  <a:cubicBezTo>
                    <a:pt x="45" y="9"/>
                    <a:pt x="42" y="11"/>
                    <a:pt x="40" y="14"/>
                  </a:cubicBezTo>
                  <a:cubicBezTo>
                    <a:pt x="38" y="18"/>
                    <a:pt x="39" y="22"/>
                    <a:pt x="42" y="26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238" name="Freeform 182"/>
            <p:cNvSpPr>
              <a:spLocks noEditPoints="1"/>
            </p:cNvSpPr>
            <p:nvPr/>
          </p:nvSpPr>
          <p:spPr bwMode="auto">
            <a:xfrm>
              <a:off x="3983" y="9138838"/>
              <a:ext cx="4501339" cy="1818504"/>
            </a:xfrm>
            <a:custGeom>
              <a:avLst/>
              <a:gdLst>
                <a:gd name="T0" fmla="*/ 2803 w 2897"/>
                <a:gd name="T1" fmla="*/ 1058 h 1169"/>
                <a:gd name="T2" fmla="*/ 2775 w 2897"/>
                <a:gd name="T3" fmla="*/ 1011 h 1169"/>
                <a:gd name="T4" fmla="*/ 2735 w 2897"/>
                <a:gd name="T5" fmla="*/ 999 h 1169"/>
                <a:gd name="T6" fmla="*/ 2772 w 2897"/>
                <a:gd name="T7" fmla="*/ 1010 h 1169"/>
                <a:gd name="T8" fmla="*/ 1984 w 2897"/>
                <a:gd name="T9" fmla="*/ 1004 h 1169"/>
                <a:gd name="T10" fmla="*/ 2811 w 2897"/>
                <a:gd name="T11" fmla="*/ 966 h 1169"/>
                <a:gd name="T12" fmla="*/ 2800 w 2897"/>
                <a:gd name="T13" fmla="*/ 980 h 1169"/>
                <a:gd name="T14" fmla="*/ 2753 w 2897"/>
                <a:gd name="T15" fmla="*/ 945 h 1169"/>
                <a:gd name="T16" fmla="*/ 2748 w 2897"/>
                <a:gd name="T17" fmla="*/ 927 h 1169"/>
                <a:gd name="T18" fmla="*/ 2685 w 2897"/>
                <a:gd name="T19" fmla="*/ 974 h 1169"/>
                <a:gd name="T20" fmla="*/ 2653 w 2897"/>
                <a:gd name="T21" fmla="*/ 954 h 1169"/>
                <a:gd name="T22" fmla="*/ 2398 w 2897"/>
                <a:gd name="T23" fmla="*/ 834 h 1169"/>
                <a:gd name="T24" fmla="*/ 1577 w 2897"/>
                <a:gd name="T25" fmla="*/ 782 h 1169"/>
                <a:gd name="T26" fmla="*/ 1512 w 2897"/>
                <a:gd name="T27" fmla="*/ 1129 h 1169"/>
                <a:gd name="T28" fmla="*/ 1564 w 2897"/>
                <a:gd name="T29" fmla="*/ 1043 h 1169"/>
                <a:gd name="T30" fmla="*/ 1616 w 2897"/>
                <a:gd name="T31" fmla="*/ 958 h 1169"/>
                <a:gd name="T32" fmla="*/ 1668 w 2897"/>
                <a:gd name="T33" fmla="*/ 872 h 1169"/>
                <a:gd name="T34" fmla="*/ 1536 w 2897"/>
                <a:gd name="T35" fmla="*/ 1101 h 1169"/>
                <a:gd name="T36" fmla="*/ 1594 w 2897"/>
                <a:gd name="T37" fmla="*/ 765 h 1169"/>
                <a:gd name="T38" fmla="*/ 2283 w 2897"/>
                <a:gd name="T39" fmla="*/ 783 h 1169"/>
                <a:gd name="T40" fmla="*/ 1865 w 2897"/>
                <a:gd name="T41" fmla="*/ 900 h 1169"/>
                <a:gd name="T42" fmla="*/ 1787 w 2897"/>
                <a:gd name="T43" fmla="*/ 878 h 1169"/>
                <a:gd name="T44" fmla="*/ 1713 w 2897"/>
                <a:gd name="T45" fmla="*/ 809 h 1169"/>
                <a:gd name="T46" fmla="*/ 1919 w 2897"/>
                <a:gd name="T47" fmla="*/ 956 h 1169"/>
                <a:gd name="T48" fmla="*/ 2279 w 2897"/>
                <a:gd name="T49" fmla="*/ 710 h 1169"/>
                <a:gd name="T50" fmla="*/ 1971 w 2897"/>
                <a:gd name="T51" fmla="*/ 651 h 1169"/>
                <a:gd name="T52" fmla="*/ 1381 w 2897"/>
                <a:gd name="T53" fmla="*/ 649 h 1169"/>
                <a:gd name="T54" fmla="*/ 1754 w 2897"/>
                <a:gd name="T55" fmla="*/ 604 h 1169"/>
                <a:gd name="T56" fmla="*/ 1746 w 2897"/>
                <a:gd name="T57" fmla="*/ 665 h 1169"/>
                <a:gd name="T58" fmla="*/ 1987 w 2897"/>
                <a:gd name="T59" fmla="*/ 775 h 1169"/>
                <a:gd name="T60" fmla="*/ 1211 w 2897"/>
                <a:gd name="T61" fmla="*/ 570 h 1169"/>
                <a:gd name="T62" fmla="*/ 1233 w 2897"/>
                <a:gd name="T63" fmla="*/ 547 h 1169"/>
                <a:gd name="T64" fmla="*/ 1254 w 2897"/>
                <a:gd name="T65" fmla="*/ 523 h 1169"/>
                <a:gd name="T66" fmla="*/ 1092 w 2897"/>
                <a:gd name="T67" fmla="*/ 498 h 1169"/>
                <a:gd name="T68" fmla="*/ 1129 w 2897"/>
                <a:gd name="T69" fmla="*/ 451 h 1169"/>
                <a:gd name="T70" fmla="*/ 1111 w 2897"/>
                <a:gd name="T71" fmla="*/ 467 h 1169"/>
                <a:gd name="T72" fmla="*/ 1178 w 2897"/>
                <a:gd name="T73" fmla="*/ 517 h 1169"/>
                <a:gd name="T74" fmla="*/ 1031 w 2897"/>
                <a:gd name="T75" fmla="*/ 425 h 1169"/>
                <a:gd name="T76" fmla="*/ 1216 w 2897"/>
                <a:gd name="T77" fmla="*/ 396 h 1169"/>
                <a:gd name="T78" fmla="*/ 956 w 2897"/>
                <a:gd name="T79" fmla="*/ 379 h 1169"/>
                <a:gd name="T80" fmla="*/ 1108 w 2897"/>
                <a:gd name="T81" fmla="*/ 395 h 1169"/>
                <a:gd name="T82" fmla="*/ 1035 w 2897"/>
                <a:gd name="T83" fmla="*/ 375 h 1169"/>
                <a:gd name="T84" fmla="*/ 1064 w 2897"/>
                <a:gd name="T85" fmla="*/ 382 h 1169"/>
                <a:gd name="T86" fmla="*/ 1094 w 2897"/>
                <a:gd name="T87" fmla="*/ 400 h 1169"/>
                <a:gd name="T88" fmla="*/ 1747 w 2897"/>
                <a:gd name="T89" fmla="*/ 505 h 1169"/>
                <a:gd name="T90" fmla="*/ 729 w 2897"/>
                <a:gd name="T91" fmla="*/ 288 h 1169"/>
                <a:gd name="T92" fmla="*/ 622 w 2897"/>
                <a:gd name="T93" fmla="*/ 266 h 1169"/>
                <a:gd name="T94" fmla="*/ 811 w 2897"/>
                <a:gd name="T95" fmla="*/ 296 h 1169"/>
                <a:gd name="T96" fmla="*/ 326 w 2897"/>
                <a:gd name="T97" fmla="*/ 220 h 1169"/>
                <a:gd name="T98" fmla="*/ 222 w 2897"/>
                <a:gd name="T99" fmla="*/ 199 h 1169"/>
                <a:gd name="T100" fmla="*/ 163 w 2897"/>
                <a:gd name="T101" fmla="*/ 189 h 1169"/>
                <a:gd name="T102" fmla="*/ 117 w 2897"/>
                <a:gd name="T103" fmla="*/ 182 h 1169"/>
                <a:gd name="T104" fmla="*/ 70 w 2897"/>
                <a:gd name="T105" fmla="*/ 175 h 1169"/>
                <a:gd name="T106" fmla="*/ 364 w 2897"/>
                <a:gd name="T107" fmla="*/ 134 h 1169"/>
                <a:gd name="T108" fmla="*/ 259 w 2897"/>
                <a:gd name="T109" fmla="*/ 119 h 1169"/>
                <a:gd name="T110" fmla="*/ 236 w 2897"/>
                <a:gd name="T111" fmla="*/ 137 h 1169"/>
                <a:gd name="T112" fmla="*/ 214 w 2897"/>
                <a:gd name="T113" fmla="*/ 108 h 1169"/>
                <a:gd name="T114" fmla="*/ 130 w 2897"/>
                <a:gd name="T115" fmla="*/ 120 h 1169"/>
                <a:gd name="T116" fmla="*/ 89 w 2897"/>
                <a:gd name="T117" fmla="*/ 89 h 1169"/>
                <a:gd name="T118" fmla="*/ 20 w 2897"/>
                <a:gd name="T119" fmla="*/ 82 h 1169"/>
                <a:gd name="T120" fmla="*/ 134 w 2897"/>
                <a:gd name="T121" fmla="*/ 268 h 1169"/>
                <a:gd name="T122" fmla="*/ 393 w 2897"/>
                <a:gd name="T123" fmla="*/ 283 h 1169"/>
                <a:gd name="T124" fmla="*/ 751 w 2897"/>
                <a:gd name="T125" fmla="*/ 196 h 1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897" h="1169">
                  <a:moveTo>
                    <a:pt x="2702" y="1085"/>
                  </a:moveTo>
                  <a:cubicBezTo>
                    <a:pt x="2694" y="1093"/>
                    <a:pt x="2694" y="1093"/>
                    <a:pt x="2694" y="1093"/>
                  </a:cubicBezTo>
                  <a:cubicBezTo>
                    <a:pt x="2648" y="1169"/>
                    <a:pt x="2648" y="1169"/>
                    <a:pt x="2648" y="1169"/>
                  </a:cubicBezTo>
                  <a:cubicBezTo>
                    <a:pt x="2652" y="1169"/>
                    <a:pt x="2652" y="1169"/>
                    <a:pt x="2652" y="1169"/>
                  </a:cubicBezTo>
                  <a:cubicBezTo>
                    <a:pt x="2702" y="1086"/>
                    <a:pt x="2702" y="1086"/>
                    <a:pt x="2702" y="1086"/>
                  </a:cubicBezTo>
                  <a:cubicBezTo>
                    <a:pt x="2702" y="1085"/>
                    <a:pt x="2702" y="1085"/>
                    <a:pt x="2702" y="1085"/>
                  </a:cubicBezTo>
                  <a:moveTo>
                    <a:pt x="2879" y="1033"/>
                  </a:moveTo>
                  <a:cubicBezTo>
                    <a:pt x="2874" y="1042"/>
                    <a:pt x="2874" y="1042"/>
                    <a:pt x="2874" y="1042"/>
                  </a:cubicBezTo>
                  <a:cubicBezTo>
                    <a:pt x="2874" y="1048"/>
                    <a:pt x="2874" y="1048"/>
                    <a:pt x="2874" y="1048"/>
                  </a:cubicBezTo>
                  <a:cubicBezTo>
                    <a:pt x="2875" y="1047"/>
                    <a:pt x="2875" y="1047"/>
                    <a:pt x="2875" y="1047"/>
                  </a:cubicBezTo>
                  <a:cubicBezTo>
                    <a:pt x="2879" y="1040"/>
                    <a:pt x="2879" y="1040"/>
                    <a:pt x="2879" y="1040"/>
                  </a:cubicBezTo>
                  <a:cubicBezTo>
                    <a:pt x="2879" y="1033"/>
                    <a:pt x="2879" y="1033"/>
                    <a:pt x="2879" y="1033"/>
                  </a:cubicBezTo>
                  <a:moveTo>
                    <a:pt x="2882" y="1028"/>
                  </a:moveTo>
                  <a:cubicBezTo>
                    <a:pt x="2882" y="1034"/>
                    <a:pt x="2882" y="1034"/>
                    <a:pt x="2882" y="1034"/>
                  </a:cubicBezTo>
                  <a:cubicBezTo>
                    <a:pt x="2884" y="1030"/>
                    <a:pt x="2884" y="1030"/>
                    <a:pt x="2884" y="1030"/>
                  </a:cubicBezTo>
                  <a:cubicBezTo>
                    <a:pt x="2883" y="1029"/>
                    <a:pt x="2883" y="1028"/>
                    <a:pt x="2882" y="1028"/>
                  </a:cubicBezTo>
                  <a:moveTo>
                    <a:pt x="2847" y="1025"/>
                  </a:moveTo>
                  <a:cubicBezTo>
                    <a:pt x="2847" y="1026"/>
                    <a:pt x="2847" y="1026"/>
                    <a:pt x="2847" y="1026"/>
                  </a:cubicBezTo>
                  <a:cubicBezTo>
                    <a:pt x="2847" y="1026"/>
                    <a:pt x="2847" y="1026"/>
                    <a:pt x="2847" y="1026"/>
                  </a:cubicBezTo>
                  <a:cubicBezTo>
                    <a:pt x="2847" y="1025"/>
                    <a:pt x="2847" y="1025"/>
                    <a:pt x="2847" y="1025"/>
                  </a:cubicBezTo>
                  <a:moveTo>
                    <a:pt x="2831" y="1057"/>
                  </a:moveTo>
                  <a:cubicBezTo>
                    <a:pt x="2828" y="1046"/>
                    <a:pt x="2828" y="1046"/>
                    <a:pt x="2828" y="1046"/>
                  </a:cubicBezTo>
                  <a:cubicBezTo>
                    <a:pt x="2830" y="1047"/>
                    <a:pt x="2831" y="1048"/>
                    <a:pt x="2833" y="1049"/>
                  </a:cubicBezTo>
                  <a:cubicBezTo>
                    <a:pt x="2834" y="1051"/>
                    <a:pt x="2834" y="1051"/>
                    <a:pt x="2834" y="1051"/>
                  </a:cubicBezTo>
                  <a:cubicBezTo>
                    <a:pt x="2831" y="1057"/>
                    <a:pt x="2831" y="1057"/>
                    <a:pt x="2831" y="1057"/>
                  </a:cubicBezTo>
                  <a:moveTo>
                    <a:pt x="2825" y="1067"/>
                  </a:moveTo>
                  <a:cubicBezTo>
                    <a:pt x="2819" y="1041"/>
                    <a:pt x="2819" y="1041"/>
                    <a:pt x="2819" y="1041"/>
                  </a:cubicBezTo>
                  <a:cubicBezTo>
                    <a:pt x="2820" y="1042"/>
                    <a:pt x="2822" y="1043"/>
                    <a:pt x="2824" y="1044"/>
                  </a:cubicBezTo>
                  <a:cubicBezTo>
                    <a:pt x="2828" y="1061"/>
                    <a:pt x="2828" y="1061"/>
                    <a:pt x="2828" y="1061"/>
                  </a:cubicBezTo>
                  <a:cubicBezTo>
                    <a:pt x="2825" y="1067"/>
                    <a:pt x="2825" y="1067"/>
                    <a:pt x="2825" y="1067"/>
                  </a:cubicBezTo>
                  <a:moveTo>
                    <a:pt x="2822" y="1067"/>
                  </a:moveTo>
                  <a:cubicBezTo>
                    <a:pt x="2820" y="1066"/>
                    <a:pt x="2818" y="1065"/>
                    <a:pt x="2816" y="1064"/>
                  </a:cubicBezTo>
                  <a:cubicBezTo>
                    <a:pt x="2809" y="1036"/>
                    <a:pt x="2809" y="1036"/>
                    <a:pt x="2809" y="1036"/>
                  </a:cubicBezTo>
                  <a:cubicBezTo>
                    <a:pt x="2811" y="1037"/>
                    <a:pt x="2813" y="1038"/>
                    <a:pt x="2815" y="1039"/>
                  </a:cubicBezTo>
                  <a:cubicBezTo>
                    <a:pt x="2822" y="1067"/>
                    <a:pt x="2822" y="1067"/>
                    <a:pt x="2822" y="1067"/>
                  </a:cubicBezTo>
                  <a:moveTo>
                    <a:pt x="2812" y="1062"/>
                  </a:moveTo>
                  <a:cubicBezTo>
                    <a:pt x="2811" y="1061"/>
                    <a:pt x="2809" y="1060"/>
                    <a:pt x="2807" y="1060"/>
                  </a:cubicBezTo>
                  <a:cubicBezTo>
                    <a:pt x="2800" y="1031"/>
                    <a:pt x="2800" y="1031"/>
                    <a:pt x="2800" y="1031"/>
                  </a:cubicBezTo>
                  <a:cubicBezTo>
                    <a:pt x="2802" y="1032"/>
                    <a:pt x="2804" y="1033"/>
                    <a:pt x="2805" y="1034"/>
                  </a:cubicBezTo>
                  <a:cubicBezTo>
                    <a:pt x="2812" y="1062"/>
                    <a:pt x="2812" y="1062"/>
                    <a:pt x="2812" y="1062"/>
                  </a:cubicBezTo>
                  <a:moveTo>
                    <a:pt x="2803" y="1058"/>
                  </a:moveTo>
                  <a:cubicBezTo>
                    <a:pt x="2801" y="1057"/>
                    <a:pt x="2800" y="1056"/>
                    <a:pt x="2798" y="1055"/>
                  </a:cubicBezTo>
                  <a:cubicBezTo>
                    <a:pt x="2791" y="1027"/>
                    <a:pt x="2791" y="1027"/>
                    <a:pt x="2791" y="1027"/>
                  </a:cubicBezTo>
                  <a:cubicBezTo>
                    <a:pt x="2793" y="1028"/>
                    <a:pt x="2794" y="1029"/>
                    <a:pt x="2796" y="1029"/>
                  </a:cubicBezTo>
                  <a:cubicBezTo>
                    <a:pt x="2803" y="1058"/>
                    <a:pt x="2803" y="1058"/>
                    <a:pt x="2803" y="1058"/>
                  </a:cubicBezTo>
                  <a:moveTo>
                    <a:pt x="2794" y="1053"/>
                  </a:moveTo>
                  <a:cubicBezTo>
                    <a:pt x="2792" y="1052"/>
                    <a:pt x="2790" y="1051"/>
                    <a:pt x="2789" y="1050"/>
                  </a:cubicBezTo>
                  <a:cubicBezTo>
                    <a:pt x="2782" y="1022"/>
                    <a:pt x="2782" y="1022"/>
                    <a:pt x="2782" y="1022"/>
                  </a:cubicBezTo>
                  <a:cubicBezTo>
                    <a:pt x="2783" y="1023"/>
                    <a:pt x="2785" y="1024"/>
                    <a:pt x="2787" y="1025"/>
                  </a:cubicBezTo>
                  <a:cubicBezTo>
                    <a:pt x="2794" y="1053"/>
                    <a:pt x="2794" y="1053"/>
                    <a:pt x="2794" y="1053"/>
                  </a:cubicBezTo>
                  <a:moveTo>
                    <a:pt x="2785" y="1048"/>
                  </a:moveTo>
                  <a:cubicBezTo>
                    <a:pt x="2783" y="1047"/>
                    <a:pt x="2781" y="1046"/>
                    <a:pt x="2779" y="1045"/>
                  </a:cubicBezTo>
                  <a:cubicBezTo>
                    <a:pt x="2772" y="1017"/>
                    <a:pt x="2772" y="1017"/>
                    <a:pt x="2772" y="1017"/>
                  </a:cubicBezTo>
                  <a:cubicBezTo>
                    <a:pt x="2774" y="1018"/>
                    <a:pt x="2776" y="1019"/>
                    <a:pt x="2778" y="1020"/>
                  </a:cubicBezTo>
                  <a:cubicBezTo>
                    <a:pt x="2785" y="1048"/>
                    <a:pt x="2785" y="1048"/>
                    <a:pt x="2785" y="1048"/>
                  </a:cubicBezTo>
                  <a:moveTo>
                    <a:pt x="2775" y="1011"/>
                  </a:moveTo>
                  <a:cubicBezTo>
                    <a:pt x="2769" y="1018"/>
                    <a:pt x="2769" y="1018"/>
                    <a:pt x="2769" y="1018"/>
                  </a:cubicBezTo>
                  <a:cubicBezTo>
                    <a:pt x="2775" y="1043"/>
                    <a:pt x="2775" y="1043"/>
                    <a:pt x="2775" y="1043"/>
                  </a:cubicBezTo>
                  <a:cubicBezTo>
                    <a:pt x="2774" y="1042"/>
                    <a:pt x="2772" y="1041"/>
                    <a:pt x="2770" y="1041"/>
                  </a:cubicBezTo>
                  <a:cubicBezTo>
                    <a:pt x="2765" y="1021"/>
                    <a:pt x="2765" y="1021"/>
                    <a:pt x="2765" y="1021"/>
                  </a:cubicBezTo>
                  <a:cubicBezTo>
                    <a:pt x="2763" y="1024"/>
                    <a:pt x="2763" y="1024"/>
                    <a:pt x="2763" y="1024"/>
                  </a:cubicBezTo>
                  <a:cubicBezTo>
                    <a:pt x="2766" y="1038"/>
                    <a:pt x="2766" y="1038"/>
                    <a:pt x="2766" y="1038"/>
                  </a:cubicBezTo>
                  <a:cubicBezTo>
                    <a:pt x="2764" y="1038"/>
                    <a:pt x="2762" y="1037"/>
                    <a:pt x="2761" y="1036"/>
                  </a:cubicBezTo>
                  <a:cubicBezTo>
                    <a:pt x="2759" y="1028"/>
                    <a:pt x="2759" y="1028"/>
                    <a:pt x="2759" y="1028"/>
                  </a:cubicBezTo>
                  <a:cubicBezTo>
                    <a:pt x="2756" y="1031"/>
                    <a:pt x="2756" y="1031"/>
                    <a:pt x="2756" y="1031"/>
                  </a:cubicBezTo>
                  <a:cubicBezTo>
                    <a:pt x="2757" y="1034"/>
                    <a:pt x="2757" y="1034"/>
                    <a:pt x="2757" y="1034"/>
                  </a:cubicBezTo>
                  <a:cubicBezTo>
                    <a:pt x="2756" y="1033"/>
                    <a:pt x="2755" y="1033"/>
                    <a:pt x="2754" y="1032"/>
                  </a:cubicBezTo>
                  <a:cubicBezTo>
                    <a:pt x="2749" y="1037"/>
                    <a:pt x="2749" y="1037"/>
                    <a:pt x="2749" y="1037"/>
                  </a:cubicBezTo>
                  <a:cubicBezTo>
                    <a:pt x="2774" y="1050"/>
                    <a:pt x="2799" y="1063"/>
                    <a:pt x="2823" y="1075"/>
                  </a:cubicBezTo>
                  <a:cubicBezTo>
                    <a:pt x="2823" y="1075"/>
                    <a:pt x="2823" y="1075"/>
                    <a:pt x="2823" y="1075"/>
                  </a:cubicBezTo>
                  <a:cubicBezTo>
                    <a:pt x="2851" y="1090"/>
                    <a:pt x="2851" y="1090"/>
                    <a:pt x="2851" y="1090"/>
                  </a:cubicBezTo>
                  <a:cubicBezTo>
                    <a:pt x="2851" y="1090"/>
                    <a:pt x="2851" y="1090"/>
                    <a:pt x="2852" y="1090"/>
                  </a:cubicBezTo>
                  <a:cubicBezTo>
                    <a:pt x="2852" y="1090"/>
                    <a:pt x="2853" y="1090"/>
                    <a:pt x="2853" y="1089"/>
                  </a:cubicBezTo>
                  <a:cubicBezTo>
                    <a:pt x="2853" y="1089"/>
                    <a:pt x="2853" y="1089"/>
                    <a:pt x="2853" y="1089"/>
                  </a:cubicBezTo>
                  <a:cubicBezTo>
                    <a:pt x="2871" y="1055"/>
                    <a:pt x="2871" y="1055"/>
                    <a:pt x="2871" y="1055"/>
                  </a:cubicBezTo>
                  <a:cubicBezTo>
                    <a:pt x="2870" y="1055"/>
                    <a:pt x="2870" y="1055"/>
                    <a:pt x="2870" y="1055"/>
                  </a:cubicBezTo>
                  <a:cubicBezTo>
                    <a:pt x="2870" y="1055"/>
                    <a:pt x="2870" y="1055"/>
                    <a:pt x="2870" y="1055"/>
                  </a:cubicBezTo>
                  <a:cubicBezTo>
                    <a:pt x="2870" y="1054"/>
                    <a:pt x="2869" y="1054"/>
                    <a:pt x="2868" y="1053"/>
                  </a:cubicBezTo>
                  <a:cubicBezTo>
                    <a:pt x="2851" y="1086"/>
                    <a:pt x="2851" y="1086"/>
                    <a:pt x="2851" y="1086"/>
                  </a:cubicBezTo>
                  <a:cubicBezTo>
                    <a:pt x="2826" y="1073"/>
                    <a:pt x="2826" y="1073"/>
                    <a:pt x="2826" y="1073"/>
                  </a:cubicBezTo>
                  <a:cubicBezTo>
                    <a:pt x="2827" y="1072"/>
                    <a:pt x="2827" y="1072"/>
                    <a:pt x="2827" y="1072"/>
                  </a:cubicBezTo>
                  <a:cubicBezTo>
                    <a:pt x="2827" y="1072"/>
                    <a:pt x="2827" y="1072"/>
                    <a:pt x="2827" y="1072"/>
                  </a:cubicBezTo>
                  <a:cubicBezTo>
                    <a:pt x="2827" y="1072"/>
                    <a:pt x="2827" y="1072"/>
                    <a:pt x="2827" y="1072"/>
                  </a:cubicBezTo>
                  <a:cubicBezTo>
                    <a:pt x="2827" y="1071"/>
                    <a:pt x="2827" y="1071"/>
                    <a:pt x="2827" y="1071"/>
                  </a:cubicBezTo>
                  <a:cubicBezTo>
                    <a:pt x="2838" y="1049"/>
                    <a:pt x="2838" y="1049"/>
                    <a:pt x="2838" y="1049"/>
                  </a:cubicBezTo>
                  <a:cubicBezTo>
                    <a:pt x="2838" y="1049"/>
                    <a:pt x="2838" y="1049"/>
                    <a:pt x="2838" y="1049"/>
                  </a:cubicBezTo>
                  <a:cubicBezTo>
                    <a:pt x="2846" y="1034"/>
                    <a:pt x="2846" y="1034"/>
                    <a:pt x="2846" y="1034"/>
                  </a:cubicBezTo>
                  <a:cubicBezTo>
                    <a:pt x="2845" y="1033"/>
                    <a:pt x="2845" y="1033"/>
                    <a:pt x="2844" y="1032"/>
                  </a:cubicBezTo>
                  <a:cubicBezTo>
                    <a:pt x="2838" y="1043"/>
                    <a:pt x="2838" y="1043"/>
                    <a:pt x="2838" y="1043"/>
                  </a:cubicBezTo>
                  <a:cubicBezTo>
                    <a:pt x="2817" y="1033"/>
                    <a:pt x="2796" y="1022"/>
                    <a:pt x="2775" y="1011"/>
                  </a:cubicBezTo>
                  <a:moveTo>
                    <a:pt x="2858" y="1007"/>
                  </a:moveTo>
                  <a:cubicBezTo>
                    <a:pt x="2858" y="1011"/>
                    <a:pt x="2858" y="1011"/>
                    <a:pt x="2858" y="1011"/>
                  </a:cubicBezTo>
                  <a:cubicBezTo>
                    <a:pt x="2859" y="1010"/>
                    <a:pt x="2859" y="1010"/>
                    <a:pt x="2859" y="1010"/>
                  </a:cubicBezTo>
                  <a:cubicBezTo>
                    <a:pt x="2860" y="1008"/>
                    <a:pt x="2860" y="1008"/>
                    <a:pt x="2860" y="1008"/>
                  </a:cubicBezTo>
                  <a:cubicBezTo>
                    <a:pt x="2859" y="1008"/>
                    <a:pt x="2859" y="1008"/>
                    <a:pt x="2858" y="1007"/>
                  </a:cubicBezTo>
                  <a:moveTo>
                    <a:pt x="2843" y="1007"/>
                  </a:moveTo>
                  <a:cubicBezTo>
                    <a:pt x="2843" y="1014"/>
                    <a:pt x="2843" y="1014"/>
                    <a:pt x="2843" y="1014"/>
                  </a:cubicBezTo>
                  <a:cubicBezTo>
                    <a:pt x="2844" y="1015"/>
                    <a:pt x="2846" y="1016"/>
                    <a:pt x="2847" y="1017"/>
                  </a:cubicBezTo>
                  <a:cubicBezTo>
                    <a:pt x="2847" y="1009"/>
                    <a:pt x="2847" y="1009"/>
                    <a:pt x="2847" y="1009"/>
                  </a:cubicBezTo>
                  <a:cubicBezTo>
                    <a:pt x="2846" y="1009"/>
                    <a:pt x="2844" y="1008"/>
                    <a:pt x="2843" y="1007"/>
                  </a:cubicBezTo>
                  <a:cubicBezTo>
                    <a:pt x="2843" y="1007"/>
                    <a:pt x="2843" y="1007"/>
                    <a:pt x="2843" y="1007"/>
                  </a:cubicBezTo>
                  <a:moveTo>
                    <a:pt x="2851" y="1006"/>
                  </a:moveTo>
                  <a:cubicBezTo>
                    <a:pt x="2851" y="1018"/>
                    <a:pt x="2851" y="1018"/>
                    <a:pt x="2851" y="1018"/>
                  </a:cubicBezTo>
                  <a:cubicBezTo>
                    <a:pt x="2851" y="1019"/>
                    <a:pt x="2851" y="1019"/>
                    <a:pt x="2851" y="1019"/>
                  </a:cubicBezTo>
                  <a:cubicBezTo>
                    <a:pt x="2851" y="1019"/>
                    <a:pt x="2851" y="1019"/>
                    <a:pt x="2851" y="1019"/>
                  </a:cubicBezTo>
                  <a:cubicBezTo>
                    <a:pt x="2851" y="1026"/>
                    <a:pt x="2851" y="1026"/>
                    <a:pt x="2851" y="1026"/>
                  </a:cubicBezTo>
                  <a:cubicBezTo>
                    <a:pt x="2855" y="1017"/>
                    <a:pt x="2855" y="1017"/>
                    <a:pt x="2855" y="1017"/>
                  </a:cubicBezTo>
                  <a:cubicBezTo>
                    <a:pt x="2855" y="1010"/>
                    <a:pt x="2855" y="1010"/>
                    <a:pt x="2855" y="1010"/>
                  </a:cubicBezTo>
                  <a:cubicBezTo>
                    <a:pt x="2854" y="1013"/>
                    <a:pt x="2854" y="1013"/>
                    <a:pt x="2854" y="1013"/>
                  </a:cubicBezTo>
                  <a:cubicBezTo>
                    <a:pt x="2853" y="1013"/>
                    <a:pt x="2853" y="1012"/>
                    <a:pt x="2852" y="1012"/>
                  </a:cubicBezTo>
                  <a:cubicBezTo>
                    <a:pt x="2851" y="1006"/>
                    <a:pt x="2851" y="1006"/>
                    <a:pt x="2851" y="1006"/>
                  </a:cubicBezTo>
                  <a:moveTo>
                    <a:pt x="2855" y="1004"/>
                  </a:moveTo>
                  <a:cubicBezTo>
                    <a:pt x="2855" y="1006"/>
                    <a:pt x="2855" y="1006"/>
                    <a:pt x="2855" y="1006"/>
                  </a:cubicBezTo>
                  <a:cubicBezTo>
                    <a:pt x="2855" y="1004"/>
                    <a:pt x="2855" y="1004"/>
                    <a:pt x="2855" y="1004"/>
                  </a:cubicBezTo>
                  <a:cubicBezTo>
                    <a:pt x="2855" y="1004"/>
                    <a:pt x="2855" y="1004"/>
                    <a:pt x="2855" y="1004"/>
                  </a:cubicBezTo>
                  <a:moveTo>
                    <a:pt x="2844" y="995"/>
                  </a:moveTo>
                  <a:cubicBezTo>
                    <a:pt x="2847" y="1007"/>
                    <a:pt x="2847" y="1007"/>
                    <a:pt x="2847" y="1007"/>
                  </a:cubicBezTo>
                  <a:cubicBezTo>
                    <a:pt x="2847" y="997"/>
                    <a:pt x="2847" y="997"/>
                    <a:pt x="2847" y="997"/>
                  </a:cubicBezTo>
                  <a:cubicBezTo>
                    <a:pt x="2846" y="997"/>
                    <a:pt x="2845" y="996"/>
                    <a:pt x="2844" y="995"/>
                  </a:cubicBezTo>
                  <a:moveTo>
                    <a:pt x="2835" y="987"/>
                  </a:moveTo>
                  <a:cubicBezTo>
                    <a:pt x="2835" y="989"/>
                    <a:pt x="2835" y="989"/>
                    <a:pt x="2835" y="989"/>
                  </a:cubicBezTo>
                  <a:cubicBezTo>
                    <a:pt x="2839" y="1005"/>
                    <a:pt x="2839" y="1005"/>
                    <a:pt x="2839" y="1005"/>
                  </a:cubicBezTo>
                  <a:cubicBezTo>
                    <a:pt x="2837" y="1004"/>
                    <a:pt x="2836" y="1004"/>
                    <a:pt x="2835" y="1003"/>
                  </a:cubicBezTo>
                  <a:cubicBezTo>
                    <a:pt x="2835" y="1010"/>
                    <a:pt x="2835" y="1010"/>
                    <a:pt x="2835" y="1010"/>
                  </a:cubicBezTo>
                  <a:cubicBezTo>
                    <a:pt x="2836" y="1011"/>
                    <a:pt x="2838" y="1012"/>
                    <a:pt x="2839" y="1013"/>
                  </a:cubicBezTo>
                  <a:cubicBezTo>
                    <a:pt x="2839" y="994"/>
                    <a:pt x="2839" y="994"/>
                    <a:pt x="2839" y="994"/>
                  </a:cubicBezTo>
                  <a:cubicBezTo>
                    <a:pt x="2838" y="990"/>
                    <a:pt x="2838" y="990"/>
                    <a:pt x="2838" y="990"/>
                  </a:cubicBezTo>
                  <a:cubicBezTo>
                    <a:pt x="2837" y="989"/>
                    <a:pt x="2836" y="988"/>
                    <a:pt x="2835" y="987"/>
                  </a:cubicBezTo>
                  <a:moveTo>
                    <a:pt x="2799" y="985"/>
                  </a:moveTo>
                  <a:cubicBezTo>
                    <a:pt x="2800" y="985"/>
                    <a:pt x="2800" y="985"/>
                    <a:pt x="2800" y="985"/>
                  </a:cubicBezTo>
                  <a:cubicBezTo>
                    <a:pt x="2800" y="985"/>
                    <a:pt x="2800" y="985"/>
                    <a:pt x="2800" y="985"/>
                  </a:cubicBezTo>
                  <a:cubicBezTo>
                    <a:pt x="2800" y="985"/>
                    <a:pt x="2800" y="985"/>
                    <a:pt x="2799" y="985"/>
                  </a:cubicBezTo>
                  <a:moveTo>
                    <a:pt x="2748" y="1029"/>
                  </a:moveTo>
                  <a:cubicBezTo>
                    <a:pt x="2746" y="1028"/>
                    <a:pt x="2744" y="1027"/>
                    <a:pt x="2742" y="1026"/>
                  </a:cubicBezTo>
                  <a:cubicBezTo>
                    <a:pt x="2735" y="999"/>
                    <a:pt x="2735" y="999"/>
                    <a:pt x="2735" y="999"/>
                  </a:cubicBezTo>
                  <a:cubicBezTo>
                    <a:pt x="2737" y="999"/>
                    <a:pt x="2739" y="1000"/>
                    <a:pt x="2741" y="1001"/>
                  </a:cubicBezTo>
                  <a:cubicBezTo>
                    <a:pt x="2748" y="1029"/>
                    <a:pt x="2748" y="1029"/>
                    <a:pt x="2748" y="1029"/>
                  </a:cubicBezTo>
                  <a:moveTo>
                    <a:pt x="2738" y="1024"/>
                  </a:moveTo>
                  <a:cubicBezTo>
                    <a:pt x="2737" y="1023"/>
                    <a:pt x="2735" y="1023"/>
                    <a:pt x="2733" y="1022"/>
                  </a:cubicBezTo>
                  <a:cubicBezTo>
                    <a:pt x="2726" y="994"/>
                    <a:pt x="2726" y="994"/>
                    <a:pt x="2726" y="994"/>
                  </a:cubicBezTo>
                  <a:cubicBezTo>
                    <a:pt x="2728" y="995"/>
                    <a:pt x="2730" y="996"/>
                    <a:pt x="2731" y="997"/>
                  </a:cubicBezTo>
                  <a:cubicBezTo>
                    <a:pt x="2738" y="1024"/>
                    <a:pt x="2738" y="1024"/>
                    <a:pt x="2738" y="1024"/>
                  </a:cubicBezTo>
                  <a:moveTo>
                    <a:pt x="2729" y="1020"/>
                  </a:moveTo>
                  <a:cubicBezTo>
                    <a:pt x="2727" y="1019"/>
                    <a:pt x="2725" y="1018"/>
                    <a:pt x="2724" y="1017"/>
                  </a:cubicBezTo>
                  <a:cubicBezTo>
                    <a:pt x="2717" y="989"/>
                    <a:pt x="2717" y="989"/>
                    <a:pt x="2717" y="989"/>
                  </a:cubicBezTo>
                  <a:cubicBezTo>
                    <a:pt x="2719" y="990"/>
                    <a:pt x="2720" y="991"/>
                    <a:pt x="2722" y="992"/>
                  </a:cubicBezTo>
                  <a:cubicBezTo>
                    <a:pt x="2729" y="1020"/>
                    <a:pt x="2729" y="1020"/>
                    <a:pt x="2729" y="1020"/>
                  </a:cubicBezTo>
                  <a:moveTo>
                    <a:pt x="2716" y="982"/>
                  </a:moveTo>
                  <a:cubicBezTo>
                    <a:pt x="2711" y="986"/>
                    <a:pt x="2711" y="986"/>
                    <a:pt x="2711" y="986"/>
                  </a:cubicBezTo>
                  <a:cubicBezTo>
                    <a:pt x="2712" y="987"/>
                    <a:pt x="2712" y="987"/>
                    <a:pt x="2713" y="987"/>
                  </a:cubicBezTo>
                  <a:cubicBezTo>
                    <a:pt x="2720" y="1015"/>
                    <a:pt x="2720" y="1015"/>
                    <a:pt x="2720" y="1015"/>
                  </a:cubicBezTo>
                  <a:cubicBezTo>
                    <a:pt x="2718" y="1014"/>
                    <a:pt x="2716" y="1013"/>
                    <a:pt x="2714" y="1013"/>
                  </a:cubicBezTo>
                  <a:cubicBezTo>
                    <a:pt x="2709" y="989"/>
                    <a:pt x="2709" y="989"/>
                    <a:pt x="2709" y="989"/>
                  </a:cubicBezTo>
                  <a:cubicBezTo>
                    <a:pt x="2706" y="992"/>
                    <a:pt x="2706" y="992"/>
                    <a:pt x="2706" y="992"/>
                  </a:cubicBezTo>
                  <a:cubicBezTo>
                    <a:pt x="2711" y="1010"/>
                    <a:pt x="2711" y="1010"/>
                    <a:pt x="2711" y="1010"/>
                  </a:cubicBezTo>
                  <a:cubicBezTo>
                    <a:pt x="2709" y="1010"/>
                    <a:pt x="2707" y="1009"/>
                    <a:pt x="2705" y="1008"/>
                  </a:cubicBezTo>
                  <a:cubicBezTo>
                    <a:pt x="2702" y="995"/>
                    <a:pt x="2702" y="995"/>
                    <a:pt x="2702" y="995"/>
                  </a:cubicBezTo>
                  <a:cubicBezTo>
                    <a:pt x="2699" y="998"/>
                    <a:pt x="2699" y="998"/>
                    <a:pt x="2699" y="998"/>
                  </a:cubicBezTo>
                  <a:cubicBezTo>
                    <a:pt x="2701" y="1006"/>
                    <a:pt x="2701" y="1006"/>
                    <a:pt x="2701" y="1006"/>
                  </a:cubicBezTo>
                  <a:cubicBezTo>
                    <a:pt x="2700" y="1005"/>
                    <a:pt x="2698" y="1004"/>
                    <a:pt x="2696" y="1003"/>
                  </a:cubicBezTo>
                  <a:cubicBezTo>
                    <a:pt x="2696" y="1002"/>
                    <a:pt x="2696" y="1002"/>
                    <a:pt x="2696" y="1002"/>
                  </a:cubicBezTo>
                  <a:cubicBezTo>
                    <a:pt x="2690" y="1007"/>
                    <a:pt x="2690" y="1007"/>
                    <a:pt x="2690" y="1007"/>
                  </a:cubicBezTo>
                  <a:cubicBezTo>
                    <a:pt x="2704" y="1015"/>
                    <a:pt x="2718" y="1022"/>
                    <a:pt x="2733" y="1029"/>
                  </a:cubicBezTo>
                  <a:cubicBezTo>
                    <a:pt x="2705" y="1074"/>
                    <a:pt x="2705" y="1074"/>
                    <a:pt x="2705" y="1074"/>
                  </a:cubicBezTo>
                  <a:cubicBezTo>
                    <a:pt x="2707" y="1075"/>
                    <a:pt x="2707" y="1075"/>
                    <a:pt x="2707" y="1075"/>
                  </a:cubicBezTo>
                  <a:cubicBezTo>
                    <a:pt x="2711" y="1071"/>
                    <a:pt x="2711" y="1071"/>
                    <a:pt x="2711" y="1071"/>
                  </a:cubicBezTo>
                  <a:cubicBezTo>
                    <a:pt x="2736" y="1030"/>
                    <a:pt x="2736" y="1030"/>
                    <a:pt x="2736" y="1030"/>
                  </a:cubicBezTo>
                  <a:cubicBezTo>
                    <a:pt x="2739" y="1032"/>
                    <a:pt x="2743" y="1034"/>
                    <a:pt x="2746" y="1036"/>
                  </a:cubicBezTo>
                  <a:cubicBezTo>
                    <a:pt x="2751" y="1031"/>
                    <a:pt x="2751" y="1031"/>
                    <a:pt x="2751" y="1031"/>
                  </a:cubicBezTo>
                  <a:cubicBezTo>
                    <a:pt x="2745" y="1003"/>
                    <a:pt x="2745" y="1003"/>
                    <a:pt x="2745" y="1003"/>
                  </a:cubicBezTo>
                  <a:cubicBezTo>
                    <a:pt x="2746" y="1004"/>
                    <a:pt x="2748" y="1005"/>
                    <a:pt x="2750" y="1006"/>
                  </a:cubicBezTo>
                  <a:cubicBezTo>
                    <a:pt x="2755" y="1027"/>
                    <a:pt x="2755" y="1027"/>
                    <a:pt x="2755" y="1027"/>
                  </a:cubicBezTo>
                  <a:cubicBezTo>
                    <a:pt x="2758" y="1024"/>
                    <a:pt x="2758" y="1024"/>
                    <a:pt x="2758" y="1024"/>
                  </a:cubicBezTo>
                  <a:cubicBezTo>
                    <a:pt x="2754" y="1008"/>
                    <a:pt x="2754" y="1008"/>
                    <a:pt x="2754" y="1008"/>
                  </a:cubicBezTo>
                  <a:cubicBezTo>
                    <a:pt x="2756" y="1009"/>
                    <a:pt x="2757" y="1010"/>
                    <a:pt x="2759" y="1010"/>
                  </a:cubicBezTo>
                  <a:cubicBezTo>
                    <a:pt x="2762" y="1020"/>
                    <a:pt x="2762" y="1020"/>
                    <a:pt x="2762" y="1020"/>
                  </a:cubicBezTo>
                  <a:cubicBezTo>
                    <a:pt x="2764" y="1018"/>
                    <a:pt x="2764" y="1018"/>
                    <a:pt x="2764" y="1018"/>
                  </a:cubicBezTo>
                  <a:cubicBezTo>
                    <a:pt x="2763" y="1013"/>
                    <a:pt x="2763" y="1013"/>
                    <a:pt x="2763" y="1013"/>
                  </a:cubicBezTo>
                  <a:cubicBezTo>
                    <a:pt x="2764" y="1013"/>
                    <a:pt x="2766" y="1014"/>
                    <a:pt x="2767" y="1015"/>
                  </a:cubicBezTo>
                  <a:cubicBezTo>
                    <a:pt x="2772" y="1010"/>
                    <a:pt x="2772" y="1010"/>
                    <a:pt x="2772" y="1010"/>
                  </a:cubicBezTo>
                  <a:cubicBezTo>
                    <a:pt x="2753" y="1000"/>
                    <a:pt x="2735" y="991"/>
                    <a:pt x="2716" y="982"/>
                  </a:cubicBezTo>
                  <a:moveTo>
                    <a:pt x="2597" y="980"/>
                  </a:moveTo>
                  <a:cubicBezTo>
                    <a:pt x="2549" y="1060"/>
                    <a:pt x="2549" y="1060"/>
                    <a:pt x="2549" y="1060"/>
                  </a:cubicBezTo>
                  <a:cubicBezTo>
                    <a:pt x="2548" y="1061"/>
                    <a:pt x="2548" y="1062"/>
                    <a:pt x="2549" y="1063"/>
                  </a:cubicBezTo>
                  <a:cubicBezTo>
                    <a:pt x="2550" y="1063"/>
                    <a:pt x="2550" y="1063"/>
                    <a:pt x="2550" y="1063"/>
                  </a:cubicBezTo>
                  <a:cubicBezTo>
                    <a:pt x="2551" y="1063"/>
                    <a:pt x="2551" y="1063"/>
                    <a:pt x="2552" y="1062"/>
                  </a:cubicBezTo>
                  <a:cubicBezTo>
                    <a:pt x="2599" y="983"/>
                    <a:pt x="2599" y="983"/>
                    <a:pt x="2599" y="983"/>
                  </a:cubicBezTo>
                  <a:cubicBezTo>
                    <a:pt x="2597" y="980"/>
                    <a:pt x="2597" y="980"/>
                    <a:pt x="2597" y="980"/>
                  </a:cubicBezTo>
                  <a:moveTo>
                    <a:pt x="2827" y="980"/>
                  </a:moveTo>
                  <a:cubicBezTo>
                    <a:pt x="2827" y="990"/>
                    <a:pt x="2827" y="990"/>
                    <a:pt x="2827" y="990"/>
                  </a:cubicBezTo>
                  <a:cubicBezTo>
                    <a:pt x="2829" y="1000"/>
                    <a:pt x="2829" y="1000"/>
                    <a:pt x="2829" y="1000"/>
                  </a:cubicBezTo>
                  <a:cubicBezTo>
                    <a:pt x="2829" y="1000"/>
                    <a:pt x="2828" y="999"/>
                    <a:pt x="2827" y="999"/>
                  </a:cubicBezTo>
                  <a:cubicBezTo>
                    <a:pt x="2827" y="1006"/>
                    <a:pt x="2827" y="1006"/>
                    <a:pt x="2827" y="1006"/>
                  </a:cubicBezTo>
                  <a:cubicBezTo>
                    <a:pt x="2828" y="1007"/>
                    <a:pt x="2830" y="1008"/>
                    <a:pt x="2831" y="1009"/>
                  </a:cubicBezTo>
                  <a:cubicBezTo>
                    <a:pt x="2831" y="995"/>
                    <a:pt x="2831" y="995"/>
                    <a:pt x="2831" y="995"/>
                  </a:cubicBezTo>
                  <a:cubicBezTo>
                    <a:pt x="2828" y="981"/>
                    <a:pt x="2828" y="981"/>
                    <a:pt x="2828" y="981"/>
                  </a:cubicBezTo>
                  <a:cubicBezTo>
                    <a:pt x="2828" y="981"/>
                    <a:pt x="2827" y="980"/>
                    <a:pt x="2827" y="980"/>
                  </a:cubicBezTo>
                  <a:moveTo>
                    <a:pt x="2795" y="979"/>
                  </a:moveTo>
                  <a:cubicBezTo>
                    <a:pt x="2795" y="982"/>
                    <a:pt x="2795" y="982"/>
                    <a:pt x="2795" y="982"/>
                  </a:cubicBezTo>
                  <a:cubicBezTo>
                    <a:pt x="2796" y="982"/>
                    <a:pt x="2796" y="982"/>
                    <a:pt x="2796" y="982"/>
                  </a:cubicBezTo>
                  <a:cubicBezTo>
                    <a:pt x="2795" y="979"/>
                    <a:pt x="2795" y="979"/>
                    <a:pt x="2795" y="979"/>
                  </a:cubicBezTo>
                  <a:moveTo>
                    <a:pt x="2117" y="1081"/>
                  </a:moveTo>
                  <a:cubicBezTo>
                    <a:pt x="2106" y="1074"/>
                    <a:pt x="2106" y="1074"/>
                    <a:pt x="2106" y="1074"/>
                  </a:cubicBezTo>
                  <a:cubicBezTo>
                    <a:pt x="2113" y="1064"/>
                    <a:pt x="2113" y="1064"/>
                    <a:pt x="2113" y="1064"/>
                  </a:cubicBezTo>
                  <a:cubicBezTo>
                    <a:pt x="2123" y="1070"/>
                    <a:pt x="2123" y="1070"/>
                    <a:pt x="2123" y="1070"/>
                  </a:cubicBezTo>
                  <a:cubicBezTo>
                    <a:pt x="2117" y="1081"/>
                    <a:pt x="2117" y="1081"/>
                    <a:pt x="2117" y="1081"/>
                  </a:cubicBezTo>
                  <a:moveTo>
                    <a:pt x="2125" y="1067"/>
                  </a:moveTo>
                  <a:cubicBezTo>
                    <a:pt x="2114" y="1061"/>
                    <a:pt x="2114" y="1061"/>
                    <a:pt x="2114" y="1061"/>
                  </a:cubicBezTo>
                  <a:cubicBezTo>
                    <a:pt x="2121" y="1050"/>
                    <a:pt x="2121" y="1050"/>
                    <a:pt x="2121" y="1050"/>
                  </a:cubicBezTo>
                  <a:cubicBezTo>
                    <a:pt x="2131" y="1057"/>
                    <a:pt x="2131" y="1057"/>
                    <a:pt x="2131" y="1057"/>
                  </a:cubicBezTo>
                  <a:cubicBezTo>
                    <a:pt x="2125" y="1067"/>
                    <a:pt x="2125" y="1067"/>
                    <a:pt x="2125" y="1067"/>
                  </a:cubicBezTo>
                  <a:moveTo>
                    <a:pt x="2009" y="979"/>
                  </a:moveTo>
                  <a:cubicBezTo>
                    <a:pt x="2007" y="981"/>
                    <a:pt x="2007" y="981"/>
                    <a:pt x="2007" y="981"/>
                  </a:cubicBezTo>
                  <a:cubicBezTo>
                    <a:pt x="2118" y="1049"/>
                    <a:pt x="2118" y="1049"/>
                    <a:pt x="2118" y="1049"/>
                  </a:cubicBezTo>
                  <a:cubicBezTo>
                    <a:pt x="2112" y="1059"/>
                    <a:pt x="2112" y="1059"/>
                    <a:pt x="2112" y="1059"/>
                  </a:cubicBezTo>
                  <a:cubicBezTo>
                    <a:pt x="1998" y="990"/>
                    <a:pt x="1998" y="990"/>
                    <a:pt x="1998" y="990"/>
                  </a:cubicBezTo>
                  <a:cubicBezTo>
                    <a:pt x="1995" y="993"/>
                    <a:pt x="1995" y="993"/>
                    <a:pt x="1995" y="993"/>
                  </a:cubicBezTo>
                  <a:cubicBezTo>
                    <a:pt x="2110" y="1062"/>
                    <a:pt x="2110" y="1062"/>
                    <a:pt x="2110" y="1062"/>
                  </a:cubicBezTo>
                  <a:cubicBezTo>
                    <a:pt x="2108" y="1066"/>
                    <a:pt x="2108" y="1066"/>
                    <a:pt x="2108" y="1066"/>
                  </a:cubicBezTo>
                  <a:cubicBezTo>
                    <a:pt x="1992" y="996"/>
                    <a:pt x="1992" y="996"/>
                    <a:pt x="1992" y="996"/>
                  </a:cubicBezTo>
                  <a:cubicBezTo>
                    <a:pt x="1990" y="999"/>
                    <a:pt x="1990" y="999"/>
                    <a:pt x="1990" y="999"/>
                  </a:cubicBezTo>
                  <a:cubicBezTo>
                    <a:pt x="2106" y="1069"/>
                    <a:pt x="2106" y="1069"/>
                    <a:pt x="2106" y="1069"/>
                  </a:cubicBezTo>
                  <a:cubicBezTo>
                    <a:pt x="2103" y="1073"/>
                    <a:pt x="2103" y="1073"/>
                    <a:pt x="2103" y="1073"/>
                  </a:cubicBezTo>
                  <a:cubicBezTo>
                    <a:pt x="1986" y="1002"/>
                    <a:pt x="1986" y="1002"/>
                    <a:pt x="1986" y="1002"/>
                  </a:cubicBezTo>
                  <a:cubicBezTo>
                    <a:pt x="1984" y="1004"/>
                    <a:pt x="1984" y="1004"/>
                    <a:pt x="1984" y="1004"/>
                  </a:cubicBezTo>
                  <a:cubicBezTo>
                    <a:pt x="2103" y="1076"/>
                    <a:pt x="2103" y="1076"/>
                    <a:pt x="2103" y="1076"/>
                  </a:cubicBezTo>
                  <a:cubicBezTo>
                    <a:pt x="2117" y="1085"/>
                    <a:pt x="2117" y="1085"/>
                    <a:pt x="2117" y="1085"/>
                  </a:cubicBezTo>
                  <a:cubicBezTo>
                    <a:pt x="2133" y="1095"/>
                    <a:pt x="2133" y="1095"/>
                    <a:pt x="2133" y="1095"/>
                  </a:cubicBezTo>
                  <a:cubicBezTo>
                    <a:pt x="2135" y="1092"/>
                    <a:pt x="2135" y="1092"/>
                    <a:pt x="2135" y="1092"/>
                  </a:cubicBezTo>
                  <a:cubicBezTo>
                    <a:pt x="2120" y="1083"/>
                    <a:pt x="2120" y="1083"/>
                    <a:pt x="2120" y="1083"/>
                  </a:cubicBezTo>
                  <a:cubicBezTo>
                    <a:pt x="2126" y="1072"/>
                    <a:pt x="2126" y="1072"/>
                    <a:pt x="2126" y="1072"/>
                  </a:cubicBezTo>
                  <a:cubicBezTo>
                    <a:pt x="2144" y="1083"/>
                    <a:pt x="2144" y="1083"/>
                    <a:pt x="2144" y="1083"/>
                  </a:cubicBezTo>
                  <a:cubicBezTo>
                    <a:pt x="2147" y="1081"/>
                    <a:pt x="2147" y="1081"/>
                    <a:pt x="2147" y="1081"/>
                  </a:cubicBezTo>
                  <a:cubicBezTo>
                    <a:pt x="2128" y="1069"/>
                    <a:pt x="2128" y="1069"/>
                    <a:pt x="2128" y="1069"/>
                  </a:cubicBezTo>
                  <a:cubicBezTo>
                    <a:pt x="2130" y="1065"/>
                    <a:pt x="2130" y="1065"/>
                    <a:pt x="2130" y="1065"/>
                  </a:cubicBezTo>
                  <a:cubicBezTo>
                    <a:pt x="2150" y="1077"/>
                    <a:pt x="2150" y="1077"/>
                    <a:pt x="2150" y="1077"/>
                  </a:cubicBezTo>
                  <a:cubicBezTo>
                    <a:pt x="2153" y="1075"/>
                    <a:pt x="2153" y="1075"/>
                    <a:pt x="2153" y="1075"/>
                  </a:cubicBezTo>
                  <a:cubicBezTo>
                    <a:pt x="2132" y="1062"/>
                    <a:pt x="2132" y="1062"/>
                    <a:pt x="2132" y="1062"/>
                  </a:cubicBezTo>
                  <a:cubicBezTo>
                    <a:pt x="2134" y="1059"/>
                    <a:pt x="2134" y="1059"/>
                    <a:pt x="2134" y="1059"/>
                  </a:cubicBezTo>
                  <a:cubicBezTo>
                    <a:pt x="2156" y="1072"/>
                    <a:pt x="2156" y="1072"/>
                    <a:pt x="2156" y="1072"/>
                  </a:cubicBezTo>
                  <a:cubicBezTo>
                    <a:pt x="2158" y="1069"/>
                    <a:pt x="2158" y="1069"/>
                    <a:pt x="2158" y="1069"/>
                  </a:cubicBezTo>
                  <a:cubicBezTo>
                    <a:pt x="2135" y="1055"/>
                    <a:pt x="2135" y="1055"/>
                    <a:pt x="2135" y="1055"/>
                  </a:cubicBezTo>
                  <a:cubicBezTo>
                    <a:pt x="2121" y="1047"/>
                    <a:pt x="2121" y="1047"/>
                    <a:pt x="2121" y="1047"/>
                  </a:cubicBezTo>
                  <a:cubicBezTo>
                    <a:pt x="2009" y="979"/>
                    <a:pt x="2009" y="979"/>
                    <a:pt x="2009" y="979"/>
                  </a:cubicBezTo>
                  <a:moveTo>
                    <a:pt x="2803" y="979"/>
                  </a:moveTo>
                  <a:cubicBezTo>
                    <a:pt x="2803" y="988"/>
                    <a:pt x="2803" y="988"/>
                    <a:pt x="2803" y="988"/>
                  </a:cubicBezTo>
                  <a:cubicBezTo>
                    <a:pt x="2805" y="990"/>
                    <a:pt x="2806" y="991"/>
                    <a:pt x="2808" y="992"/>
                  </a:cubicBezTo>
                  <a:cubicBezTo>
                    <a:pt x="2808" y="989"/>
                    <a:pt x="2808" y="989"/>
                    <a:pt x="2808" y="989"/>
                  </a:cubicBezTo>
                  <a:cubicBezTo>
                    <a:pt x="2807" y="989"/>
                    <a:pt x="2806" y="989"/>
                    <a:pt x="2806" y="988"/>
                  </a:cubicBezTo>
                  <a:cubicBezTo>
                    <a:pt x="2803" y="979"/>
                    <a:pt x="2803" y="979"/>
                    <a:pt x="2803" y="979"/>
                  </a:cubicBezTo>
                  <a:moveTo>
                    <a:pt x="2811" y="978"/>
                  </a:moveTo>
                  <a:cubicBezTo>
                    <a:pt x="2811" y="995"/>
                    <a:pt x="2811" y="995"/>
                    <a:pt x="2811" y="995"/>
                  </a:cubicBezTo>
                  <a:cubicBezTo>
                    <a:pt x="2813" y="996"/>
                    <a:pt x="2814" y="998"/>
                    <a:pt x="2816" y="999"/>
                  </a:cubicBezTo>
                  <a:cubicBezTo>
                    <a:pt x="2816" y="993"/>
                    <a:pt x="2816" y="993"/>
                    <a:pt x="2816" y="993"/>
                  </a:cubicBezTo>
                  <a:cubicBezTo>
                    <a:pt x="2815" y="993"/>
                    <a:pt x="2815" y="993"/>
                    <a:pt x="2815" y="993"/>
                  </a:cubicBezTo>
                  <a:cubicBezTo>
                    <a:pt x="2811" y="978"/>
                    <a:pt x="2811" y="978"/>
                    <a:pt x="2811" y="978"/>
                  </a:cubicBezTo>
                  <a:moveTo>
                    <a:pt x="2819" y="977"/>
                  </a:moveTo>
                  <a:cubicBezTo>
                    <a:pt x="2819" y="991"/>
                    <a:pt x="2819" y="991"/>
                    <a:pt x="2819" y="991"/>
                  </a:cubicBezTo>
                  <a:cubicBezTo>
                    <a:pt x="2820" y="996"/>
                    <a:pt x="2820" y="996"/>
                    <a:pt x="2820" y="996"/>
                  </a:cubicBezTo>
                  <a:cubicBezTo>
                    <a:pt x="2820" y="995"/>
                    <a:pt x="2819" y="995"/>
                    <a:pt x="2819" y="995"/>
                  </a:cubicBezTo>
                  <a:cubicBezTo>
                    <a:pt x="2819" y="1002"/>
                    <a:pt x="2819" y="1002"/>
                    <a:pt x="2819" y="1002"/>
                  </a:cubicBezTo>
                  <a:cubicBezTo>
                    <a:pt x="2819" y="1002"/>
                    <a:pt x="2820" y="1002"/>
                    <a:pt x="2820" y="1003"/>
                  </a:cubicBezTo>
                  <a:cubicBezTo>
                    <a:pt x="2821" y="1003"/>
                    <a:pt x="2822" y="1004"/>
                    <a:pt x="2824" y="1005"/>
                  </a:cubicBezTo>
                  <a:cubicBezTo>
                    <a:pt x="2824" y="995"/>
                    <a:pt x="2824" y="995"/>
                    <a:pt x="2824" y="995"/>
                  </a:cubicBezTo>
                  <a:cubicBezTo>
                    <a:pt x="2819" y="977"/>
                    <a:pt x="2819" y="977"/>
                    <a:pt x="2819" y="977"/>
                  </a:cubicBezTo>
                  <a:moveTo>
                    <a:pt x="2813" y="968"/>
                  </a:moveTo>
                  <a:cubicBezTo>
                    <a:pt x="2816" y="978"/>
                    <a:pt x="2816" y="978"/>
                    <a:pt x="2816" y="978"/>
                  </a:cubicBezTo>
                  <a:cubicBezTo>
                    <a:pt x="2816" y="970"/>
                    <a:pt x="2816" y="970"/>
                    <a:pt x="2816" y="970"/>
                  </a:cubicBezTo>
                  <a:cubicBezTo>
                    <a:pt x="2815" y="970"/>
                    <a:pt x="2814" y="969"/>
                    <a:pt x="2813" y="968"/>
                  </a:cubicBezTo>
                  <a:moveTo>
                    <a:pt x="2811" y="966"/>
                  </a:moveTo>
                  <a:cubicBezTo>
                    <a:pt x="2811" y="967"/>
                    <a:pt x="2811" y="967"/>
                    <a:pt x="2811" y="967"/>
                  </a:cubicBezTo>
                  <a:cubicBezTo>
                    <a:pt x="2811" y="967"/>
                    <a:pt x="2811" y="967"/>
                    <a:pt x="2812" y="967"/>
                  </a:cubicBezTo>
                  <a:cubicBezTo>
                    <a:pt x="2811" y="967"/>
                    <a:pt x="2811" y="966"/>
                    <a:pt x="2811" y="966"/>
                  </a:cubicBezTo>
                  <a:moveTo>
                    <a:pt x="2864" y="994"/>
                  </a:moveTo>
                  <a:cubicBezTo>
                    <a:pt x="2864" y="993"/>
                    <a:pt x="2864" y="993"/>
                    <a:pt x="2864" y="993"/>
                  </a:cubicBezTo>
                  <a:cubicBezTo>
                    <a:pt x="2864" y="994"/>
                    <a:pt x="2864" y="994"/>
                    <a:pt x="2864" y="994"/>
                  </a:cubicBezTo>
                  <a:cubicBezTo>
                    <a:pt x="2864" y="994"/>
                    <a:pt x="2864" y="994"/>
                    <a:pt x="2864" y="994"/>
                  </a:cubicBezTo>
                  <a:moveTo>
                    <a:pt x="2816" y="961"/>
                  </a:moveTo>
                  <a:cubicBezTo>
                    <a:pt x="2823" y="967"/>
                    <a:pt x="2830" y="973"/>
                    <a:pt x="2837" y="980"/>
                  </a:cubicBezTo>
                  <a:cubicBezTo>
                    <a:pt x="2838" y="980"/>
                    <a:pt x="2840" y="981"/>
                    <a:pt x="2841" y="982"/>
                  </a:cubicBezTo>
                  <a:cubicBezTo>
                    <a:pt x="2842" y="984"/>
                    <a:pt x="2842" y="984"/>
                    <a:pt x="2842" y="984"/>
                  </a:cubicBezTo>
                  <a:cubicBezTo>
                    <a:pt x="2843" y="985"/>
                    <a:pt x="2845" y="986"/>
                    <a:pt x="2846" y="988"/>
                  </a:cubicBezTo>
                  <a:cubicBezTo>
                    <a:pt x="2845" y="984"/>
                    <a:pt x="2845" y="984"/>
                    <a:pt x="2845" y="984"/>
                  </a:cubicBezTo>
                  <a:cubicBezTo>
                    <a:pt x="2847" y="985"/>
                    <a:pt x="2849" y="986"/>
                    <a:pt x="2850" y="987"/>
                  </a:cubicBezTo>
                  <a:cubicBezTo>
                    <a:pt x="2852" y="993"/>
                    <a:pt x="2852" y="993"/>
                    <a:pt x="2852" y="993"/>
                  </a:cubicBezTo>
                  <a:cubicBezTo>
                    <a:pt x="2853" y="994"/>
                    <a:pt x="2855" y="995"/>
                    <a:pt x="2856" y="997"/>
                  </a:cubicBezTo>
                  <a:cubicBezTo>
                    <a:pt x="2854" y="989"/>
                    <a:pt x="2854" y="989"/>
                    <a:pt x="2854" y="989"/>
                  </a:cubicBezTo>
                  <a:cubicBezTo>
                    <a:pt x="2856" y="990"/>
                    <a:pt x="2858" y="990"/>
                    <a:pt x="2860" y="991"/>
                  </a:cubicBezTo>
                  <a:cubicBezTo>
                    <a:pt x="2861" y="998"/>
                    <a:pt x="2861" y="998"/>
                    <a:pt x="2861" y="998"/>
                  </a:cubicBezTo>
                  <a:cubicBezTo>
                    <a:pt x="2860" y="1000"/>
                    <a:pt x="2860" y="1000"/>
                    <a:pt x="2860" y="1000"/>
                  </a:cubicBezTo>
                  <a:cubicBezTo>
                    <a:pt x="2861" y="1001"/>
                    <a:pt x="2862" y="1002"/>
                    <a:pt x="2863" y="1002"/>
                  </a:cubicBezTo>
                  <a:cubicBezTo>
                    <a:pt x="2865" y="999"/>
                    <a:pt x="2865" y="999"/>
                    <a:pt x="2865" y="999"/>
                  </a:cubicBezTo>
                  <a:cubicBezTo>
                    <a:pt x="2868" y="992"/>
                    <a:pt x="2868" y="992"/>
                    <a:pt x="2868" y="992"/>
                  </a:cubicBezTo>
                  <a:cubicBezTo>
                    <a:pt x="2877" y="997"/>
                    <a:pt x="2885" y="1001"/>
                    <a:pt x="2893" y="1005"/>
                  </a:cubicBezTo>
                  <a:cubicBezTo>
                    <a:pt x="2885" y="1021"/>
                    <a:pt x="2885" y="1021"/>
                    <a:pt x="2885" y="1021"/>
                  </a:cubicBezTo>
                  <a:cubicBezTo>
                    <a:pt x="2886" y="1022"/>
                    <a:pt x="2886" y="1023"/>
                    <a:pt x="2887" y="1024"/>
                  </a:cubicBezTo>
                  <a:cubicBezTo>
                    <a:pt x="2897" y="1005"/>
                    <a:pt x="2897" y="1005"/>
                    <a:pt x="2897" y="1005"/>
                  </a:cubicBezTo>
                  <a:cubicBezTo>
                    <a:pt x="2897" y="1005"/>
                    <a:pt x="2897" y="1005"/>
                    <a:pt x="2897" y="1005"/>
                  </a:cubicBezTo>
                  <a:cubicBezTo>
                    <a:pt x="2897" y="1005"/>
                    <a:pt x="2897" y="1005"/>
                    <a:pt x="2897" y="1004"/>
                  </a:cubicBezTo>
                  <a:cubicBezTo>
                    <a:pt x="2897" y="1004"/>
                    <a:pt x="2897" y="1004"/>
                    <a:pt x="2897" y="1004"/>
                  </a:cubicBezTo>
                  <a:cubicBezTo>
                    <a:pt x="2897" y="1004"/>
                    <a:pt x="2897" y="1004"/>
                    <a:pt x="2897" y="1004"/>
                  </a:cubicBezTo>
                  <a:cubicBezTo>
                    <a:pt x="2897" y="1004"/>
                    <a:pt x="2897" y="1003"/>
                    <a:pt x="2896" y="1003"/>
                  </a:cubicBezTo>
                  <a:cubicBezTo>
                    <a:pt x="2869" y="989"/>
                    <a:pt x="2869" y="989"/>
                    <a:pt x="2869" y="989"/>
                  </a:cubicBezTo>
                  <a:cubicBezTo>
                    <a:pt x="2868" y="988"/>
                    <a:pt x="2868" y="988"/>
                    <a:pt x="2868" y="988"/>
                  </a:cubicBezTo>
                  <a:cubicBezTo>
                    <a:pt x="2868" y="988"/>
                    <a:pt x="2868" y="988"/>
                    <a:pt x="2868" y="988"/>
                  </a:cubicBezTo>
                  <a:cubicBezTo>
                    <a:pt x="2850" y="979"/>
                    <a:pt x="2833" y="970"/>
                    <a:pt x="2816" y="961"/>
                  </a:cubicBezTo>
                  <a:moveTo>
                    <a:pt x="2803" y="960"/>
                  </a:moveTo>
                  <a:cubicBezTo>
                    <a:pt x="2803" y="962"/>
                    <a:pt x="2803" y="962"/>
                    <a:pt x="2803" y="962"/>
                  </a:cubicBezTo>
                  <a:cubicBezTo>
                    <a:pt x="2804" y="963"/>
                    <a:pt x="2804" y="963"/>
                    <a:pt x="2804" y="963"/>
                  </a:cubicBezTo>
                  <a:cubicBezTo>
                    <a:pt x="2808" y="978"/>
                    <a:pt x="2808" y="978"/>
                    <a:pt x="2808" y="978"/>
                  </a:cubicBezTo>
                  <a:cubicBezTo>
                    <a:pt x="2808" y="964"/>
                    <a:pt x="2808" y="964"/>
                    <a:pt x="2808" y="964"/>
                  </a:cubicBezTo>
                  <a:cubicBezTo>
                    <a:pt x="2806" y="962"/>
                    <a:pt x="2805" y="961"/>
                    <a:pt x="2803" y="960"/>
                  </a:cubicBezTo>
                  <a:moveTo>
                    <a:pt x="2796" y="953"/>
                  </a:moveTo>
                  <a:cubicBezTo>
                    <a:pt x="2796" y="961"/>
                    <a:pt x="2796" y="961"/>
                    <a:pt x="2796" y="961"/>
                  </a:cubicBezTo>
                  <a:cubicBezTo>
                    <a:pt x="2800" y="980"/>
                    <a:pt x="2800" y="980"/>
                    <a:pt x="2800" y="980"/>
                  </a:cubicBezTo>
                  <a:cubicBezTo>
                    <a:pt x="2800" y="965"/>
                    <a:pt x="2800" y="965"/>
                    <a:pt x="2800" y="965"/>
                  </a:cubicBezTo>
                  <a:cubicBezTo>
                    <a:pt x="2799" y="960"/>
                    <a:pt x="2799" y="960"/>
                    <a:pt x="2799" y="960"/>
                  </a:cubicBezTo>
                  <a:cubicBezTo>
                    <a:pt x="2799" y="960"/>
                    <a:pt x="2800" y="961"/>
                    <a:pt x="2800" y="961"/>
                  </a:cubicBezTo>
                  <a:cubicBezTo>
                    <a:pt x="2800" y="957"/>
                    <a:pt x="2800" y="957"/>
                    <a:pt x="2800" y="957"/>
                  </a:cubicBezTo>
                  <a:cubicBezTo>
                    <a:pt x="2799" y="956"/>
                    <a:pt x="2797" y="954"/>
                    <a:pt x="2796" y="953"/>
                  </a:cubicBezTo>
                  <a:moveTo>
                    <a:pt x="2764" y="951"/>
                  </a:moveTo>
                  <a:cubicBezTo>
                    <a:pt x="2764" y="955"/>
                    <a:pt x="2764" y="955"/>
                    <a:pt x="2764" y="955"/>
                  </a:cubicBezTo>
                  <a:cubicBezTo>
                    <a:pt x="2765" y="955"/>
                    <a:pt x="2765" y="956"/>
                    <a:pt x="2765" y="956"/>
                  </a:cubicBezTo>
                  <a:cubicBezTo>
                    <a:pt x="2764" y="951"/>
                    <a:pt x="2764" y="951"/>
                    <a:pt x="2764" y="951"/>
                  </a:cubicBezTo>
                  <a:moveTo>
                    <a:pt x="2748" y="950"/>
                  </a:moveTo>
                  <a:cubicBezTo>
                    <a:pt x="2745" y="953"/>
                    <a:pt x="2745" y="953"/>
                    <a:pt x="2745" y="953"/>
                  </a:cubicBezTo>
                  <a:cubicBezTo>
                    <a:pt x="2746" y="958"/>
                    <a:pt x="2746" y="958"/>
                    <a:pt x="2746" y="958"/>
                  </a:cubicBezTo>
                  <a:cubicBezTo>
                    <a:pt x="2745" y="957"/>
                    <a:pt x="2743" y="957"/>
                    <a:pt x="2742" y="956"/>
                  </a:cubicBezTo>
                  <a:cubicBezTo>
                    <a:pt x="2737" y="961"/>
                    <a:pt x="2737" y="961"/>
                    <a:pt x="2737" y="961"/>
                  </a:cubicBezTo>
                  <a:cubicBezTo>
                    <a:pt x="2756" y="970"/>
                    <a:pt x="2774" y="979"/>
                    <a:pt x="2793" y="989"/>
                  </a:cubicBezTo>
                  <a:cubicBezTo>
                    <a:pt x="2793" y="988"/>
                    <a:pt x="2793" y="988"/>
                    <a:pt x="2793" y="988"/>
                  </a:cubicBezTo>
                  <a:cubicBezTo>
                    <a:pt x="2787" y="983"/>
                    <a:pt x="2780" y="977"/>
                    <a:pt x="2774" y="972"/>
                  </a:cubicBezTo>
                  <a:cubicBezTo>
                    <a:pt x="2774" y="972"/>
                    <a:pt x="2774" y="972"/>
                    <a:pt x="2774" y="972"/>
                  </a:cubicBezTo>
                  <a:cubicBezTo>
                    <a:pt x="2772" y="971"/>
                    <a:pt x="2770" y="970"/>
                    <a:pt x="2769" y="969"/>
                  </a:cubicBezTo>
                  <a:cubicBezTo>
                    <a:pt x="2768" y="967"/>
                    <a:pt x="2768" y="967"/>
                    <a:pt x="2768" y="967"/>
                  </a:cubicBezTo>
                  <a:cubicBezTo>
                    <a:pt x="2766" y="965"/>
                    <a:pt x="2765" y="964"/>
                    <a:pt x="2764" y="963"/>
                  </a:cubicBezTo>
                  <a:cubicBezTo>
                    <a:pt x="2765" y="967"/>
                    <a:pt x="2765" y="967"/>
                    <a:pt x="2765" y="967"/>
                  </a:cubicBezTo>
                  <a:cubicBezTo>
                    <a:pt x="2763" y="966"/>
                    <a:pt x="2761" y="966"/>
                    <a:pt x="2759" y="965"/>
                  </a:cubicBezTo>
                  <a:cubicBezTo>
                    <a:pt x="2758" y="958"/>
                    <a:pt x="2758" y="958"/>
                    <a:pt x="2758" y="958"/>
                  </a:cubicBezTo>
                  <a:cubicBezTo>
                    <a:pt x="2756" y="957"/>
                    <a:pt x="2755" y="955"/>
                    <a:pt x="2753" y="954"/>
                  </a:cubicBezTo>
                  <a:cubicBezTo>
                    <a:pt x="2755" y="963"/>
                    <a:pt x="2755" y="963"/>
                    <a:pt x="2755" y="963"/>
                  </a:cubicBezTo>
                  <a:cubicBezTo>
                    <a:pt x="2754" y="962"/>
                    <a:pt x="2752" y="961"/>
                    <a:pt x="2750" y="960"/>
                  </a:cubicBezTo>
                  <a:cubicBezTo>
                    <a:pt x="2748" y="950"/>
                    <a:pt x="2748" y="950"/>
                    <a:pt x="2748" y="950"/>
                  </a:cubicBezTo>
                  <a:moveTo>
                    <a:pt x="2772" y="950"/>
                  </a:moveTo>
                  <a:cubicBezTo>
                    <a:pt x="2772" y="962"/>
                    <a:pt x="2772" y="962"/>
                    <a:pt x="2772" y="962"/>
                  </a:cubicBezTo>
                  <a:cubicBezTo>
                    <a:pt x="2773" y="963"/>
                    <a:pt x="2774" y="964"/>
                    <a:pt x="2776" y="965"/>
                  </a:cubicBezTo>
                  <a:cubicBezTo>
                    <a:pt x="2772" y="950"/>
                    <a:pt x="2772" y="950"/>
                    <a:pt x="2772" y="950"/>
                  </a:cubicBezTo>
                  <a:moveTo>
                    <a:pt x="2788" y="947"/>
                  </a:moveTo>
                  <a:cubicBezTo>
                    <a:pt x="2788" y="962"/>
                    <a:pt x="2788" y="962"/>
                    <a:pt x="2788" y="962"/>
                  </a:cubicBezTo>
                  <a:cubicBezTo>
                    <a:pt x="2792" y="978"/>
                    <a:pt x="2792" y="978"/>
                    <a:pt x="2792" y="978"/>
                  </a:cubicBezTo>
                  <a:cubicBezTo>
                    <a:pt x="2792" y="978"/>
                    <a:pt x="2792" y="979"/>
                    <a:pt x="2792" y="979"/>
                  </a:cubicBezTo>
                  <a:cubicBezTo>
                    <a:pt x="2792" y="966"/>
                    <a:pt x="2792" y="966"/>
                    <a:pt x="2792" y="966"/>
                  </a:cubicBezTo>
                  <a:cubicBezTo>
                    <a:pt x="2790" y="955"/>
                    <a:pt x="2790" y="955"/>
                    <a:pt x="2790" y="955"/>
                  </a:cubicBezTo>
                  <a:cubicBezTo>
                    <a:pt x="2790" y="956"/>
                    <a:pt x="2791" y="956"/>
                    <a:pt x="2792" y="957"/>
                  </a:cubicBezTo>
                  <a:cubicBezTo>
                    <a:pt x="2792" y="950"/>
                    <a:pt x="2792" y="950"/>
                    <a:pt x="2792" y="950"/>
                  </a:cubicBezTo>
                  <a:cubicBezTo>
                    <a:pt x="2791" y="950"/>
                    <a:pt x="2791" y="949"/>
                    <a:pt x="2790" y="949"/>
                  </a:cubicBezTo>
                  <a:cubicBezTo>
                    <a:pt x="2789" y="948"/>
                    <a:pt x="2788" y="948"/>
                    <a:pt x="2788" y="947"/>
                  </a:cubicBezTo>
                  <a:moveTo>
                    <a:pt x="2753" y="945"/>
                  </a:moveTo>
                  <a:cubicBezTo>
                    <a:pt x="2753" y="945"/>
                    <a:pt x="2753" y="945"/>
                    <a:pt x="2753" y="945"/>
                  </a:cubicBezTo>
                  <a:cubicBezTo>
                    <a:pt x="2753" y="945"/>
                    <a:pt x="2753" y="945"/>
                    <a:pt x="2753" y="945"/>
                  </a:cubicBezTo>
                  <a:cubicBezTo>
                    <a:pt x="2753" y="945"/>
                    <a:pt x="2753" y="945"/>
                    <a:pt x="2753" y="945"/>
                  </a:cubicBezTo>
                  <a:moveTo>
                    <a:pt x="2780" y="943"/>
                  </a:moveTo>
                  <a:cubicBezTo>
                    <a:pt x="2780" y="963"/>
                    <a:pt x="2780" y="963"/>
                    <a:pt x="2780" y="963"/>
                  </a:cubicBezTo>
                  <a:cubicBezTo>
                    <a:pt x="2781" y="970"/>
                    <a:pt x="2781" y="970"/>
                    <a:pt x="2781" y="970"/>
                  </a:cubicBezTo>
                  <a:cubicBezTo>
                    <a:pt x="2782" y="970"/>
                    <a:pt x="2783" y="971"/>
                    <a:pt x="2784" y="972"/>
                  </a:cubicBezTo>
                  <a:cubicBezTo>
                    <a:pt x="2784" y="967"/>
                    <a:pt x="2784" y="967"/>
                    <a:pt x="2784" y="967"/>
                  </a:cubicBezTo>
                  <a:cubicBezTo>
                    <a:pt x="2780" y="951"/>
                    <a:pt x="2780" y="951"/>
                    <a:pt x="2780" y="951"/>
                  </a:cubicBezTo>
                  <a:cubicBezTo>
                    <a:pt x="2782" y="951"/>
                    <a:pt x="2783" y="952"/>
                    <a:pt x="2784" y="953"/>
                  </a:cubicBezTo>
                  <a:cubicBezTo>
                    <a:pt x="2784" y="945"/>
                    <a:pt x="2784" y="945"/>
                    <a:pt x="2784" y="945"/>
                  </a:cubicBezTo>
                  <a:cubicBezTo>
                    <a:pt x="2783" y="945"/>
                    <a:pt x="2781" y="944"/>
                    <a:pt x="2780" y="943"/>
                  </a:cubicBezTo>
                  <a:moveTo>
                    <a:pt x="2772" y="939"/>
                  </a:moveTo>
                  <a:cubicBezTo>
                    <a:pt x="2772" y="947"/>
                    <a:pt x="2772" y="947"/>
                    <a:pt x="2772" y="947"/>
                  </a:cubicBezTo>
                  <a:cubicBezTo>
                    <a:pt x="2773" y="947"/>
                    <a:pt x="2775" y="948"/>
                    <a:pt x="2776" y="949"/>
                  </a:cubicBezTo>
                  <a:cubicBezTo>
                    <a:pt x="2776" y="950"/>
                    <a:pt x="2776" y="950"/>
                    <a:pt x="2776" y="950"/>
                  </a:cubicBezTo>
                  <a:cubicBezTo>
                    <a:pt x="2776" y="942"/>
                    <a:pt x="2776" y="942"/>
                    <a:pt x="2776" y="942"/>
                  </a:cubicBezTo>
                  <a:cubicBezTo>
                    <a:pt x="2775" y="941"/>
                    <a:pt x="2773" y="940"/>
                    <a:pt x="2772" y="939"/>
                  </a:cubicBezTo>
                  <a:moveTo>
                    <a:pt x="2733" y="938"/>
                  </a:moveTo>
                  <a:cubicBezTo>
                    <a:pt x="2735" y="947"/>
                    <a:pt x="2735" y="947"/>
                    <a:pt x="2735" y="947"/>
                  </a:cubicBezTo>
                  <a:cubicBezTo>
                    <a:pt x="2738" y="945"/>
                    <a:pt x="2738" y="945"/>
                    <a:pt x="2738" y="945"/>
                  </a:cubicBezTo>
                  <a:cubicBezTo>
                    <a:pt x="2737" y="941"/>
                    <a:pt x="2737" y="941"/>
                    <a:pt x="2737" y="941"/>
                  </a:cubicBezTo>
                  <a:cubicBezTo>
                    <a:pt x="2737" y="940"/>
                    <a:pt x="2737" y="940"/>
                    <a:pt x="2737" y="940"/>
                  </a:cubicBezTo>
                  <a:cubicBezTo>
                    <a:pt x="2736" y="940"/>
                    <a:pt x="2736" y="940"/>
                    <a:pt x="2736" y="940"/>
                  </a:cubicBezTo>
                  <a:cubicBezTo>
                    <a:pt x="2736" y="940"/>
                    <a:pt x="2735" y="940"/>
                    <a:pt x="2735" y="940"/>
                  </a:cubicBezTo>
                  <a:cubicBezTo>
                    <a:pt x="2733" y="938"/>
                    <a:pt x="2733" y="938"/>
                    <a:pt x="2733" y="938"/>
                  </a:cubicBezTo>
                  <a:moveTo>
                    <a:pt x="2761" y="937"/>
                  </a:moveTo>
                  <a:cubicBezTo>
                    <a:pt x="2758" y="940"/>
                    <a:pt x="2758" y="940"/>
                    <a:pt x="2758" y="940"/>
                  </a:cubicBezTo>
                  <a:cubicBezTo>
                    <a:pt x="2761" y="951"/>
                    <a:pt x="2761" y="951"/>
                    <a:pt x="2761" y="951"/>
                  </a:cubicBezTo>
                  <a:cubicBezTo>
                    <a:pt x="2761" y="937"/>
                    <a:pt x="2761" y="937"/>
                    <a:pt x="2761" y="937"/>
                  </a:cubicBezTo>
                  <a:moveTo>
                    <a:pt x="2764" y="935"/>
                  </a:moveTo>
                  <a:cubicBezTo>
                    <a:pt x="2764" y="943"/>
                    <a:pt x="2764" y="943"/>
                    <a:pt x="2764" y="943"/>
                  </a:cubicBezTo>
                  <a:cubicBezTo>
                    <a:pt x="2765" y="943"/>
                    <a:pt x="2766" y="944"/>
                    <a:pt x="2767" y="944"/>
                  </a:cubicBezTo>
                  <a:cubicBezTo>
                    <a:pt x="2769" y="950"/>
                    <a:pt x="2769" y="950"/>
                    <a:pt x="2769" y="950"/>
                  </a:cubicBezTo>
                  <a:cubicBezTo>
                    <a:pt x="2769" y="938"/>
                    <a:pt x="2769" y="938"/>
                    <a:pt x="2769" y="938"/>
                  </a:cubicBezTo>
                  <a:cubicBezTo>
                    <a:pt x="2767" y="937"/>
                    <a:pt x="2766" y="936"/>
                    <a:pt x="2764" y="935"/>
                  </a:cubicBezTo>
                  <a:moveTo>
                    <a:pt x="2743" y="933"/>
                  </a:moveTo>
                  <a:cubicBezTo>
                    <a:pt x="2741" y="935"/>
                    <a:pt x="2741" y="935"/>
                    <a:pt x="2741" y="935"/>
                  </a:cubicBezTo>
                  <a:cubicBezTo>
                    <a:pt x="2742" y="936"/>
                    <a:pt x="2743" y="937"/>
                    <a:pt x="2745" y="938"/>
                  </a:cubicBezTo>
                  <a:cubicBezTo>
                    <a:pt x="2745" y="938"/>
                    <a:pt x="2745" y="938"/>
                    <a:pt x="2745" y="938"/>
                  </a:cubicBezTo>
                  <a:cubicBezTo>
                    <a:pt x="2743" y="933"/>
                    <a:pt x="2743" y="933"/>
                    <a:pt x="2743" y="933"/>
                  </a:cubicBezTo>
                  <a:moveTo>
                    <a:pt x="2745" y="931"/>
                  </a:moveTo>
                  <a:cubicBezTo>
                    <a:pt x="2744" y="932"/>
                    <a:pt x="2744" y="932"/>
                    <a:pt x="2744" y="932"/>
                  </a:cubicBezTo>
                  <a:cubicBezTo>
                    <a:pt x="2744" y="933"/>
                    <a:pt x="2745" y="933"/>
                    <a:pt x="2745" y="933"/>
                  </a:cubicBezTo>
                  <a:cubicBezTo>
                    <a:pt x="2745" y="931"/>
                    <a:pt x="2745" y="931"/>
                    <a:pt x="2745" y="931"/>
                  </a:cubicBezTo>
                  <a:moveTo>
                    <a:pt x="2748" y="927"/>
                  </a:moveTo>
                  <a:cubicBezTo>
                    <a:pt x="2748" y="927"/>
                    <a:pt x="2748" y="927"/>
                    <a:pt x="2748" y="927"/>
                  </a:cubicBezTo>
                  <a:cubicBezTo>
                    <a:pt x="2748" y="934"/>
                    <a:pt x="2748" y="934"/>
                    <a:pt x="2748" y="934"/>
                  </a:cubicBezTo>
                  <a:cubicBezTo>
                    <a:pt x="2753" y="930"/>
                    <a:pt x="2753" y="930"/>
                    <a:pt x="2753" y="930"/>
                  </a:cubicBezTo>
                  <a:cubicBezTo>
                    <a:pt x="2753" y="930"/>
                    <a:pt x="2753" y="930"/>
                    <a:pt x="2753" y="930"/>
                  </a:cubicBezTo>
                  <a:cubicBezTo>
                    <a:pt x="2751" y="929"/>
                    <a:pt x="2750" y="928"/>
                    <a:pt x="2748" y="927"/>
                  </a:cubicBezTo>
                  <a:moveTo>
                    <a:pt x="2674" y="992"/>
                  </a:moveTo>
                  <a:cubicBezTo>
                    <a:pt x="2672" y="991"/>
                    <a:pt x="2671" y="991"/>
                    <a:pt x="2669" y="990"/>
                  </a:cubicBezTo>
                  <a:cubicBezTo>
                    <a:pt x="2672" y="985"/>
                    <a:pt x="2672" y="985"/>
                    <a:pt x="2672" y="985"/>
                  </a:cubicBezTo>
                  <a:cubicBezTo>
                    <a:pt x="2674" y="992"/>
                    <a:pt x="2674" y="992"/>
                    <a:pt x="2674" y="992"/>
                  </a:cubicBezTo>
                  <a:moveTo>
                    <a:pt x="2683" y="997"/>
                  </a:moveTo>
                  <a:cubicBezTo>
                    <a:pt x="2681" y="996"/>
                    <a:pt x="2679" y="995"/>
                    <a:pt x="2678" y="994"/>
                  </a:cubicBezTo>
                  <a:cubicBezTo>
                    <a:pt x="2674" y="980"/>
                    <a:pt x="2674" y="980"/>
                    <a:pt x="2674" y="980"/>
                  </a:cubicBezTo>
                  <a:cubicBezTo>
                    <a:pt x="2677" y="974"/>
                    <a:pt x="2677" y="974"/>
                    <a:pt x="2677" y="974"/>
                  </a:cubicBezTo>
                  <a:cubicBezTo>
                    <a:pt x="2683" y="997"/>
                    <a:pt x="2683" y="997"/>
                    <a:pt x="2683" y="997"/>
                  </a:cubicBezTo>
                  <a:moveTo>
                    <a:pt x="2636" y="977"/>
                  </a:moveTo>
                  <a:cubicBezTo>
                    <a:pt x="2628" y="973"/>
                    <a:pt x="2628" y="973"/>
                    <a:pt x="2628" y="973"/>
                  </a:cubicBezTo>
                  <a:cubicBezTo>
                    <a:pt x="2640" y="948"/>
                    <a:pt x="2640" y="948"/>
                    <a:pt x="2640" y="948"/>
                  </a:cubicBezTo>
                  <a:cubicBezTo>
                    <a:pt x="2643" y="949"/>
                    <a:pt x="2646" y="951"/>
                    <a:pt x="2649" y="952"/>
                  </a:cubicBezTo>
                  <a:cubicBezTo>
                    <a:pt x="2636" y="977"/>
                    <a:pt x="2636" y="977"/>
                    <a:pt x="2636" y="977"/>
                  </a:cubicBezTo>
                  <a:moveTo>
                    <a:pt x="2700" y="935"/>
                  </a:moveTo>
                  <a:cubicBezTo>
                    <a:pt x="2699" y="935"/>
                    <a:pt x="2699" y="934"/>
                    <a:pt x="2698" y="934"/>
                  </a:cubicBezTo>
                  <a:cubicBezTo>
                    <a:pt x="2699" y="932"/>
                    <a:pt x="2699" y="932"/>
                    <a:pt x="2699" y="932"/>
                  </a:cubicBezTo>
                  <a:cubicBezTo>
                    <a:pt x="2700" y="935"/>
                    <a:pt x="2700" y="935"/>
                    <a:pt x="2700" y="935"/>
                  </a:cubicBezTo>
                  <a:moveTo>
                    <a:pt x="2709" y="939"/>
                  </a:moveTo>
                  <a:cubicBezTo>
                    <a:pt x="2707" y="939"/>
                    <a:pt x="2706" y="938"/>
                    <a:pt x="2704" y="937"/>
                  </a:cubicBezTo>
                  <a:cubicBezTo>
                    <a:pt x="2702" y="928"/>
                    <a:pt x="2702" y="928"/>
                    <a:pt x="2702" y="928"/>
                  </a:cubicBezTo>
                  <a:cubicBezTo>
                    <a:pt x="2705" y="922"/>
                    <a:pt x="2705" y="922"/>
                    <a:pt x="2705" y="922"/>
                  </a:cubicBezTo>
                  <a:cubicBezTo>
                    <a:pt x="2709" y="939"/>
                    <a:pt x="2709" y="939"/>
                    <a:pt x="2709" y="939"/>
                  </a:cubicBezTo>
                  <a:moveTo>
                    <a:pt x="2674" y="914"/>
                  </a:moveTo>
                  <a:cubicBezTo>
                    <a:pt x="2666" y="922"/>
                    <a:pt x="2666" y="922"/>
                    <a:pt x="2666" y="922"/>
                  </a:cubicBezTo>
                  <a:cubicBezTo>
                    <a:pt x="2651" y="949"/>
                    <a:pt x="2651" y="949"/>
                    <a:pt x="2651" y="949"/>
                  </a:cubicBezTo>
                  <a:cubicBezTo>
                    <a:pt x="2651" y="949"/>
                    <a:pt x="2651" y="949"/>
                    <a:pt x="2651" y="949"/>
                  </a:cubicBezTo>
                  <a:cubicBezTo>
                    <a:pt x="2642" y="945"/>
                    <a:pt x="2642" y="945"/>
                    <a:pt x="2642" y="945"/>
                  </a:cubicBezTo>
                  <a:cubicBezTo>
                    <a:pt x="2633" y="954"/>
                    <a:pt x="2633" y="954"/>
                    <a:pt x="2633" y="954"/>
                  </a:cubicBezTo>
                  <a:cubicBezTo>
                    <a:pt x="2625" y="971"/>
                    <a:pt x="2625" y="971"/>
                    <a:pt x="2625" y="971"/>
                  </a:cubicBezTo>
                  <a:cubicBezTo>
                    <a:pt x="2623" y="971"/>
                    <a:pt x="2621" y="970"/>
                    <a:pt x="2619" y="969"/>
                  </a:cubicBezTo>
                  <a:cubicBezTo>
                    <a:pt x="2616" y="971"/>
                    <a:pt x="2616" y="971"/>
                    <a:pt x="2616" y="971"/>
                  </a:cubicBezTo>
                  <a:cubicBezTo>
                    <a:pt x="2624" y="975"/>
                    <a:pt x="2631" y="978"/>
                    <a:pt x="2639" y="982"/>
                  </a:cubicBezTo>
                  <a:cubicBezTo>
                    <a:pt x="2639" y="982"/>
                    <a:pt x="2639" y="982"/>
                    <a:pt x="2639" y="982"/>
                  </a:cubicBezTo>
                  <a:cubicBezTo>
                    <a:pt x="2664" y="995"/>
                    <a:pt x="2664" y="995"/>
                    <a:pt x="2664" y="995"/>
                  </a:cubicBezTo>
                  <a:cubicBezTo>
                    <a:pt x="2665" y="996"/>
                    <a:pt x="2665" y="996"/>
                    <a:pt x="2665" y="996"/>
                  </a:cubicBezTo>
                  <a:cubicBezTo>
                    <a:pt x="2665" y="996"/>
                    <a:pt x="2665" y="996"/>
                    <a:pt x="2666" y="995"/>
                  </a:cubicBezTo>
                  <a:cubicBezTo>
                    <a:pt x="2671" y="998"/>
                    <a:pt x="2675" y="1000"/>
                    <a:pt x="2680" y="1003"/>
                  </a:cubicBezTo>
                  <a:cubicBezTo>
                    <a:pt x="2686" y="997"/>
                    <a:pt x="2686" y="997"/>
                    <a:pt x="2686" y="997"/>
                  </a:cubicBezTo>
                  <a:cubicBezTo>
                    <a:pt x="2680" y="971"/>
                    <a:pt x="2680" y="971"/>
                    <a:pt x="2680" y="971"/>
                  </a:cubicBezTo>
                  <a:cubicBezTo>
                    <a:pt x="2682" y="972"/>
                    <a:pt x="2683" y="973"/>
                    <a:pt x="2685" y="974"/>
                  </a:cubicBezTo>
                  <a:cubicBezTo>
                    <a:pt x="2690" y="993"/>
                    <a:pt x="2690" y="993"/>
                    <a:pt x="2690" y="993"/>
                  </a:cubicBezTo>
                  <a:cubicBezTo>
                    <a:pt x="2693" y="990"/>
                    <a:pt x="2693" y="990"/>
                    <a:pt x="2693" y="990"/>
                  </a:cubicBezTo>
                  <a:cubicBezTo>
                    <a:pt x="2689" y="976"/>
                    <a:pt x="2689" y="976"/>
                    <a:pt x="2689" y="976"/>
                  </a:cubicBezTo>
                  <a:cubicBezTo>
                    <a:pt x="2691" y="976"/>
                    <a:pt x="2693" y="977"/>
                    <a:pt x="2694" y="978"/>
                  </a:cubicBezTo>
                  <a:cubicBezTo>
                    <a:pt x="2696" y="986"/>
                    <a:pt x="2696" y="986"/>
                    <a:pt x="2696" y="986"/>
                  </a:cubicBezTo>
                  <a:cubicBezTo>
                    <a:pt x="2699" y="983"/>
                    <a:pt x="2699" y="983"/>
                    <a:pt x="2699" y="983"/>
                  </a:cubicBezTo>
                  <a:cubicBezTo>
                    <a:pt x="2698" y="980"/>
                    <a:pt x="2698" y="980"/>
                    <a:pt x="2698" y="980"/>
                  </a:cubicBezTo>
                  <a:cubicBezTo>
                    <a:pt x="2699" y="981"/>
                    <a:pt x="2700" y="981"/>
                    <a:pt x="2701" y="981"/>
                  </a:cubicBezTo>
                  <a:cubicBezTo>
                    <a:pt x="2706" y="977"/>
                    <a:pt x="2706" y="977"/>
                    <a:pt x="2706" y="977"/>
                  </a:cubicBezTo>
                  <a:cubicBezTo>
                    <a:pt x="2698" y="973"/>
                    <a:pt x="2690" y="969"/>
                    <a:pt x="2682" y="965"/>
                  </a:cubicBezTo>
                  <a:cubicBezTo>
                    <a:pt x="2695" y="940"/>
                    <a:pt x="2695" y="940"/>
                    <a:pt x="2695" y="940"/>
                  </a:cubicBezTo>
                  <a:cubicBezTo>
                    <a:pt x="2706" y="945"/>
                    <a:pt x="2717" y="950"/>
                    <a:pt x="2727" y="956"/>
                  </a:cubicBezTo>
                  <a:cubicBezTo>
                    <a:pt x="2732" y="951"/>
                    <a:pt x="2732" y="951"/>
                    <a:pt x="2732" y="951"/>
                  </a:cubicBezTo>
                  <a:cubicBezTo>
                    <a:pt x="2732" y="951"/>
                    <a:pt x="2732" y="951"/>
                    <a:pt x="2732" y="951"/>
                  </a:cubicBezTo>
                  <a:cubicBezTo>
                    <a:pt x="2727" y="933"/>
                    <a:pt x="2727" y="933"/>
                    <a:pt x="2727" y="933"/>
                  </a:cubicBezTo>
                  <a:cubicBezTo>
                    <a:pt x="2723" y="929"/>
                    <a:pt x="2723" y="929"/>
                    <a:pt x="2723" y="929"/>
                  </a:cubicBezTo>
                  <a:cubicBezTo>
                    <a:pt x="2728" y="949"/>
                    <a:pt x="2728" y="949"/>
                    <a:pt x="2728" y="949"/>
                  </a:cubicBezTo>
                  <a:cubicBezTo>
                    <a:pt x="2726" y="948"/>
                    <a:pt x="2724" y="947"/>
                    <a:pt x="2722" y="946"/>
                  </a:cubicBezTo>
                  <a:cubicBezTo>
                    <a:pt x="2717" y="924"/>
                    <a:pt x="2717" y="924"/>
                    <a:pt x="2717" y="924"/>
                  </a:cubicBezTo>
                  <a:cubicBezTo>
                    <a:pt x="2714" y="921"/>
                    <a:pt x="2714" y="921"/>
                    <a:pt x="2714" y="921"/>
                  </a:cubicBezTo>
                  <a:cubicBezTo>
                    <a:pt x="2713" y="921"/>
                    <a:pt x="2713" y="921"/>
                    <a:pt x="2713" y="921"/>
                  </a:cubicBezTo>
                  <a:cubicBezTo>
                    <a:pt x="2713" y="920"/>
                    <a:pt x="2713" y="920"/>
                    <a:pt x="2712" y="920"/>
                  </a:cubicBezTo>
                  <a:cubicBezTo>
                    <a:pt x="2718" y="944"/>
                    <a:pt x="2718" y="944"/>
                    <a:pt x="2718" y="944"/>
                  </a:cubicBezTo>
                  <a:cubicBezTo>
                    <a:pt x="2717" y="943"/>
                    <a:pt x="2715" y="942"/>
                    <a:pt x="2713" y="942"/>
                  </a:cubicBezTo>
                  <a:cubicBezTo>
                    <a:pt x="2707" y="917"/>
                    <a:pt x="2707" y="917"/>
                    <a:pt x="2707" y="917"/>
                  </a:cubicBezTo>
                  <a:cubicBezTo>
                    <a:pt x="2708" y="916"/>
                    <a:pt x="2708" y="916"/>
                    <a:pt x="2708" y="916"/>
                  </a:cubicBezTo>
                  <a:cubicBezTo>
                    <a:pt x="2707" y="915"/>
                    <a:pt x="2706" y="914"/>
                    <a:pt x="2705" y="914"/>
                  </a:cubicBezTo>
                  <a:cubicBezTo>
                    <a:pt x="2704" y="916"/>
                    <a:pt x="2704" y="916"/>
                    <a:pt x="2704" y="916"/>
                  </a:cubicBezTo>
                  <a:cubicBezTo>
                    <a:pt x="2704" y="916"/>
                    <a:pt x="2704" y="916"/>
                    <a:pt x="2704" y="916"/>
                  </a:cubicBezTo>
                  <a:cubicBezTo>
                    <a:pt x="2698" y="927"/>
                    <a:pt x="2698" y="927"/>
                    <a:pt x="2698" y="927"/>
                  </a:cubicBezTo>
                  <a:cubicBezTo>
                    <a:pt x="2694" y="934"/>
                    <a:pt x="2694" y="934"/>
                    <a:pt x="2694" y="934"/>
                  </a:cubicBezTo>
                  <a:cubicBezTo>
                    <a:pt x="2693" y="937"/>
                    <a:pt x="2693" y="937"/>
                    <a:pt x="2693" y="937"/>
                  </a:cubicBezTo>
                  <a:cubicBezTo>
                    <a:pt x="2693" y="937"/>
                    <a:pt x="2693" y="937"/>
                    <a:pt x="2693" y="937"/>
                  </a:cubicBezTo>
                  <a:cubicBezTo>
                    <a:pt x="2693" y="937"/>
                    <a:pt x="2693" y="937"/>
                    <a:pt x="2693" y="937"/>
                  </a:cubicBezTo>
                  <a:cubicBezTo>
                    <a:pt x="2678" y="965"/>
                    <a:pt x="2678" y="965"/>
                    <a:pt x="2678" y="965"/>
                  </a:cubicBezTo>
                  <a:cubicBezTo>
                    <a:pt x="2677" y="968"/>
                    <a:pt x="2677" y="968"/>
                    <a:pt x="2677" y="968"/>
                  </a:cubicBezTo>
                  <a:cubicBezTo>
                    <a:pt x="2676" y="969"/>
                    <a:pt x="2676" y="969"/>
                    <a:pt x="2676" y="969"/>
                  </a:cubicBezTo>
                  <a:cubicBezTo>
                    <a:pt x="2671" y="979"/>
                    <a:pt x="2671" y="979"/>
                    <a:pt x="2671" y="979"/>
                  </a:cubicBezTo>
                  <a:cubicBezTo>
                    <a:pt x="2665" y="990"/>
                    <a:pt x="2665" y="990"/>
                    <a:pt x="2665" y="990"/>
                  </a:cubicBezTo>
                  <a:cubicBezTo>
                    <a:pt x="2665" y="990"/>
                    <a:pt x="2665" y="990"/>
                    <a:pt x="2665" y="990"/>
                  </a:cubicBezTo>
                  <a:cubicBezTo>
                    <a:pt x="2664" y="992"/>
                    <a:pt x="2664" y="992"/>
                    <a:pt x="2664" y="992"/>
                  </a:cubicBezTo>
                  <a:cubicBezTo>
                    <a:pt x="2639" y="979"/>
                    <a:pt x="2639" y="979"/>
                    <a:pt x="2639" y="979"/>
                  </a:cubicBezTo>
                  <a:cubicBezTo>
                    <a:pt x="2652" y="954"/>
                    <a:pt x="2652" y="954"/>
                    <a:pt x="2652" y="954"/>
                  </a:cubicBezTo>
                  <a:cubicBezTo>
                    <a:pt x="2653" y="954"/>
                    <a:pt x="2653" y="954"/>
                    <a:pt x="2653" y="954"/>
                  </a:cubicBezTo>
                  <a:cubicBezTo>
                    <a:pt x="2653" y="954"/>
                    <a:pt x="2653" y="954"/>
                    <a:pt x="2653" y="954"/>
                  </a:cubicBezTo>
                  <a:cubicBezTo>
                    <a:pt x="2654" y="954"/>
                    <a:pt x="2654" y="954"/>
                    <a:pt x="2655" y="953"/>
                  </a:cubicBezTo>
                  <a:cubicBezTo>
                    <a:pt x="2655" y="953"/>
                    <a:pt x="2655" y="953"/>
                    <a:pt x="2655" y="953"/>
                  </a:cubicBezTo>
                  <a:cubicBezTo>
                    <a:pt x="2655" y="952"/>
                    <a:pt x="2655" y="951"/>
                    <a:pt x="2654" y="951"/>
                  </a:cubicBezTo>
                  <a:cubicBezTo>
                    <a:pt x="2674" y="914"/>
                    <a:pt x="2674" y="914"/>
                    <a:pt x="2674" y="914"/>
                  </a:cubicBezTo>
                  <a:moveTo>
                    <a:pt x="2719" y="913"/>
                  </a:moveTo>
                  <a:cubicBezTo>
                    <a:pt x="2715" y="917"/>
                    <a:pt x="2715" y="917"/>
                    <a:pt x="2715" y="917"/>
                  </a:cubicBezTo>
                  <a:cubicBezTo>
                    <a:pt x="2716" y="919"/>
                    <a:pt x="2716" y="919"/>
                    <a:pt x="2716" y="919"/>
                  </a:cubicBezTo>
                  <a:cubicBezTo>
                    <a:pt x="2718" y="919"/>
                    <a:pt x="2719" y="920"/>
                    <a:pt x="2721" y="921"/>
                  </a:cubicBezTo>
                  <a:cubicBezTo>
                    <a:pt x="2721" y="923"/>
                    <a:pt x="2721" y="923"/>
                    <a:pt x="2721" y="923"/>
                  </a:cubicBezTo>
                  <a:cubicBezTo>
                    <a:pt x="2726" y="927"/>
                    <a:pt x="2726" y="927"/>
                    <a:pt x="2726" y="927"/>
                  </a:cubicBezTo>
                  <a:cubicBezTo>
                    <a:pt x="2725" y="923"/>
                    <a:pt x="2725" y="923"/>
                    <a:pt x="2725" y="923"/>
                  </a:cubicBezTo>
                  <a:cubicBezTo>
                    <a:pt x="2727" y="924"/>
                    <a:pt x="2728" y="925"/>
                    <a:pt x="2730" y="926"/>
                  </a:cubicBezTo>
                  <a:cubicBezTo>
                    <a:pt x="2732" y="932"/>
                    <a:pt x="2732" y="932"/>
                    <a:pt x="2732" y="932"/>
                  </a:cubicBezTo>
                  <a:cubicBezTo>
                    <a:pt x="2736" y="936"/>
                    <a:pt x="2736" y="936"/>
                    <a:pt x="2736" y="936"/>
                  </a:cubicBezTo>
                  <a:cubicBezTo>
                    <a:pt x="2736" y="936"/>
                    <a:pt x="2736" y="936"/>
                    <a:pt x="2736" y="936"/>
                  </a:cubicBezTo>
                  <a:cubicBezTo>
                    <a:pt x="2734" y="928"/>
                    <a:pt x="2734" y="928"/>
                    <a:pt x="2734" y="928"/>
                  </a:cubicBezTo>
                  <a:cubicBezTo>
                    <a:pt x="2736" y="928"/>
                    <a:pt x="2738" y="929"/>
                    <a:pt x="2739" y="930"/>
                  </a:cubicBezTo>
                  <a:cubicBezTo>
                    <a:pt x="2740" y="932"/>
                    <a:pt x="2740" y="932"/>
                    <a:pt x="2740" y="932"/>
                  </a:cubicBezTo>
                  <a:cubicBezTo>
                    <a:pt x="2745" y="926"/>
                    <a:pt x="2745" y="926"/>
                    <a:pt x="2745" y="926"/>
                  </a:cubicBezTo>
                  <a:cubicBezTo>
                    <a:pt x="2737" y="921"/>
                    <a:pt x="2728" y="917"/>
                    <a:pt x="2719" y="913"/>
                  </a:cubicBezTo>
                  <a:moveTo>
                    <a:pt x="2707" y="907"/>
                  </a:moveTo>
                  <a:cubicBezTo>
                    <a:pt x="2705" y="909"/>
                    <a:pt x="2705" y="909"/>
                    <a:pt x="2705" y="909"/>
                  </a:cubicBezTo>
                  <a:cubicBezTo>
                    <a:pt x="2712" y="915"/>
                    <a:pt x="2712" y="915"/>
                    <a:pt x="2712" y="915"/>
                  </a:cubicBezTo>
                  <a:cubicBezTo>
                    <a:pt x="2716" y="911"/>
                    <a:pt x="2716" y="911"/>
                    <a:pt x="2716" y="911"/>
                  </a:cubicBezTo>
                  <a:cubicBezTo>
                    <a:pt x="2713" y="910"/>
                    <a:pt x="2710" y="908"/>
                    <a:pt x="2707" y="907"/>
                  </a:cubicBezTo>
                  <a:moveTo>
                    <a:pt x="2695" y="901"/>
                  </a:moveTo>
                  <a:cubicBezTo>
                    <a:pt x="2697" y="903"/>
                    <a:pt x="2700" y="905"/>
                    <a:pt x="2702" y="907"/>
                  </a:cubicBezTo>
                  <a:cubicBezTo>
                    <a:pt x="2704" y="905"/>
                    <a:pt x="2704" y="905"/>
                    <a:pt x="2704" y="905"/>
                  </a:cubicBezTo>
                  <a:cubicBezTo>
                    <a:pt x="2701" y="904"/>
                    <a:pt x="2698" y="902"/>
                    <a:pt x="2695" y="901"/>
                  </a:cubicBezTo>
                  <a:moveTo>
                    <a:pt x="2688" y="899"/>
                  </a:moveTo>
                  <a:cubicBezTo>
                    <a:pt x="2687" y="901"/>
                    <a:pt x="2687" y="901"/>
                    <a:pt x="2687" y="901"/>
                  </a:cubicBezTo>
                  <a:cubicBezTo>
                    <a:pt x="2694" y="905"/>
                    <a:pt x="2694" y="905"/>
                    <a:pt x="2694" y="905"/>
                  </a:cubicBezTo>
                  <a:cubicBezTo>
                    <a:pt x="2692" y="903"/>
                    <a:pt x="2690" y="901"/>
                    <a:pt x="2688" y="899"/>
                  </a:cubicBezTo>
                  <a:moveTo>
                    <a:pt x="2377" y="856"/>
                  </a:moveTo>
                  <a:cubicBezTo>
                    <a:pt x="2374" y="858"/>
                    <a:pt x="2374" y="858"/>
                    <a:pt x="2374" y="858"/>
                  </a:cubicBezTo>
                  <a:cubicBezTo>
                    <a:pt x="2437" y="886"/>
                    <a:pt x="2499" y="915"/>
                    <a:pt x="2561" y="945"/>
                  </a:cubicBezTo>
                  <a:cubicBezTo>
                    <a:pt x="2554" y="938"/>
                    <a:pt x="2554" y="938"/>
                    <a:pt x="2554" y="938"/>
                  </a:cubicBezTo>
                  <a:cubicBezTo>
                    <a:pt x="2495" y="910"/>
                    <a:pt x="2436" y="882"/>
                    <a:pt x="2377" y="856"/>
                  </a:cubicBezTo>
                  <a:moveTo>
                    <a:pt x="2676" y="849"/>
                  </a:moveTo>
                  <a:cubicBezTo>
                    <a:pt x="2662" y="873"/>
                    <a:pt x="2662" y="873"/>
                    <a:pt x="2662" y="873"/>
                  </a:cubicBezTo>
                  <a:cubicBezTo>
                    <a:pt x="2663" y="874"/>
                    <a:pt x="2664" y="875"/>
                    <a:pt x="2664" y="876"/>
                  </a:cubicBezTo>
                  <a:cubicBezTo>
                    <a:pt x="2679" y="851"/>
                    <a:pt x="2679" y="851"/>
                    <a:pt x="2679" y="851"/>
                  </a:cubicBezTo>
                  <a:cubicBezTo>
                    <a:pt x="2678" y="851"/>
                    <a:pt x="2677" y="850"/>
                    <a:pt x="2676" y="849"/>
                  </a:cubicBezTo>
                  <a:moveTo>
                    <a:pt x="2401" y="832"/>
                  </a:moveTo>
                  <a:cubicBezTo>
                    <a:pt x="2398" y="834"/>
                    <a:pt x="2398" y="834"/>
                    <a:pt x="2398" y="834"/>
                  </a:cubicBezTo>
                  <a:cubicBezTo>
                    <a:pt x="2431" y="849"/>
                    <a:pt x="2463" y="864"/>
                    <a:pt x="2496" y="879"/>
                  </a:cubicBezTo>
                  <a:cubicBezTo>
                    <a:pt x="2489" y="872"/>
                    <a:pt x="2489" y="872"/>
                    <a:pt x="2489" y="872"/>
                  </a:cubicBezTo>
                  <a:cubicBezTo>
                    <a:pt x="2459" y="858"/>
                    <a:pt x="2430" y="845"/>
                    <a:pt x="2401" y="832"/>
                  </a:cubicBezTo>
                  <a:moveTo>
                    <a:pt x="1669" y="816"/>
                  </a:moveTo>
                  <a:cubicBezTo>
                    <a:pt x="1669" y="816"/>
                    <a:pt x="1668" y="816"/>
                    <a:pt x="1668" y="817"/>
                  </a:cubicBezTo>
                  <a:cubicBezTo>
                    <a:pt x="1666" y="819"/>
                    <a:pt x="1666" y="819"/>
                    <a:pt x="1666" y="819"/>
                  </a:cubicBezTo>
                  <a:cubicBezTo>
                    <a:pt x="1669" y="822"/>
                    <a:pt x="1669" y="822"/>
                    <a:pt x="1669" y="822"/>
                  </a:cubicBezTo>
                  <a:cubicBezTo>
                    <a:pt x="1671" y="819"/>
                    <a:pt x="1671" y="819"/>
                    <a:pt x="1671" y="819"/>
                  </a:cubicBezTo>
                  <a:cubicBezTo>
                    <a:pt x="1671" y="818"/>
                    <a:pt x="1671" y="817"/>
                    <a:pt x="1670" y="816"/>
                  </a:cubicBezTo>
                  <a:cubicBezTo>
                    <a:pt x="1670" y="816"/>
                    <a:pt x="1669" y="816"/>
                    <a:pt x="1669" y="816"/>
                  </a:cubicBezTo>
                  <a:moveTo>
                    <a:pt x="2705" y="803"/>
                  </a:moveTo>
                  <a:cubicBezTo>
                    <a:pt x="2704" y="803"/>
                    <a:pt x="2704" y="804"/>
                    <a:pt x="2704" y="804"/>
                  </a:cubicBezTo>
                  <a:cubicBezTo>
                    <a:pt x="2678" y="846"/>
                    <a:pt x="2678" y="846"/>
                    <a:pt x="2678" y="846"/>
                  </a:cubicBezTo>
                  <a:cubicBezTo>
                    <a:pt x="2679" y="847"/>
                    <a:pt x="2680" y="848"/>
                    <a:pt x="2681" y="848"/>
                  </a:cubicBezTo>
                  <a:cubicBezTo>
                    <a:pt x="2707" y="806"/>
                    <a:pt x="2707" y="806"/>
                    <a:pt x="2707" y="806"/>
                  </a:cubicBezTo>
                  <a:cubicBezTo>
                    <a:pt x="2707" y="805"/>
                    <a:pt x="2707" y="804"/>
                    <a:pt x="2706" y="804"/>
                  </a:cubicBezTo>
                  <a:cubicBezTo>
                    <a:pt x="2706" y="803"/>
                    <a:pt x="2705" y="803"/>
                    <a:pt x="2705" y="803"/>
                  </a:cubicBezTo>
                  <a:moveTo>
                    <a:pt x="1577" y="791"/>
                  </a:moveTo>
                  <a:cubicBezTo>
                    <a:pt x="1577" y="795"/>
                    <a:pt x="1577" y="795"/>
                    <a:pt x="1577" y="795"/>
                  </a:cubicBezTo>
                  <a:cubicBezTo>
                    <a:pt x="1580" y="797"/>
                    <a:pt x="1580" y="797"/>
                    <a:pt x="1580" y="797"/>
                  </a:cubicBezTo>
                  <a:cubicBezTo>
                    <a:pt x="1581" y="797"/>
                    <a:pt x="1581" y="797"/>
                    <a:pt x="1581" y="797"/>
                  </a:cubicBezTo>
                  <a:cubicBezTo>
                    <a:pt x="1581" y="797"/>
                    <a:pt x="1581" y="797"/>
                    <a:pt x="1581" y="797"/>
                  </a:cubicBezTo>
                  <a:cubicBezTo>
                    <a:pt x="1581" y="793"/>
                    <a:pt x="1581" y="793"/>
                    <a:pt x="1581" y="793"/>
                  </a:cubicBezTo>
                  <a:cubicBezTo>
                    <a:pt x="1581" y="794"/>
                    <a:pt x="1581" y="794"/>
                    <a:pt x="1581" y="794"/>
                  </a:cubicBezTo>
                  <a:cubicBezTo>
                    <a:pt x="1577" y="791"/>
                    <a:pt x="1577" y="791"/>
                    <a:pt x="1577" y="791"/>
                  </a:cubicBezTo>
                  <a:moveTo>
                    <a:pt x="1569" y="786"/>
                  </a:moveTo>
                  <a:cubicBezTo>
                    <a:pt x="1569" y="790"/>
                    <a:pt x="1569" y="790"/>
                    <a:pt x="1569" y="790"/>
                  </a:cubicBezTo>
                  <a:cubicBezTo>
                    <a:pt x="1573" y="793"/>
                    <a:pt x="1573" y="793"/>
                    <a:pt x="1573" y="793"/>
                  </a:cubicBezTo>
                  <a:cubicBezTo>
                    <a:pt x="1573" y="789"/>
                    <a:pt x="1573" y="789"/>
                    <a:pt x="1573" y="789"/>
                  </a:cubicBezTo>
                  <a:cubicBezTo>
                    <a:pt x="1569" y="786"/>
                    <a:pt x="1569" y="786"/>
                    <a:pt x="1569" y="786"/>
                  </a:cubicBezTo>
                  <a:moveTo>
                    <a:pt x="1628" y="785"/>
                  </a:moveTo>
                  <a:cubicBezTo>
                    <a:pt x="1627" y="785"/>
                    <a:pt x="1627" y="786"/>
                    <a:pt x="1626" y="786"/>
                  </a:cubicBezTo>
                  <a:cubicBezTo>
                    <a:pt x="1626" y="787"/>
                    <a:pt x="1626" y="788"/>
                    <a:pt x="1627" y="789"/>
                  </a:cubicBezTo>
                  <a:cubicBezTo>
                    <a:pt x="1637" y="794"/>
                    <a:pt x="1637" y="794"/>
                    <a:pt x="1637" y="794"/>
                  </a:cubicBezTo>
                  <a:cubicBezTo>
                    <a:pt x="1628" y="785"/>
                    <a:pt x="1628" y="785"/>
                    <a:pt x="1628" y="785"/>
                  </a:cubicBezTo>
                  <a:moveTo>
                    <a:pt x="1564" y="783"/>
                  </a:moveTo>
                  <a:cubicBezTo>
                    <a:pt x="1562" y="786"/>
                    <a:pt x="1562" y="786"/>
                    <a:pt x="1562" y="786"/>
                  </a:cubicBezTo>
                  <a:cubicBezTo>
                    <a:pt x="1566" y="788"/>
                    <a:pt x="1566" y="788"/>
                    <a:pt x="1566" y="788"/>
                  </a:cubicBezTo>
                  <a:cubicBezTo>
                    <a:pt x="1566" y="784"/>
                    <a:pt x="1566" y="784"/>
                    <a:pt x="1566" y="784"/>
                  </a:cubicBezTo>
                  <a:cubicBezTo>
                    <a:pt x="1564" y="783"/>
                    <a:pt x="1564" y="783"/>
                    <a:pt x="1564" y="783"/>
                  </a:cubicBezTo>
                  <a:moveTo>
                    <a:pt x="1593" y="782"/>
                  </a:moveTo>
                  <a:cubicBezTo>
                    <a:pt x="1593" y="786"/>
                    <a:pt x="1593" y="786"/>
                    <a:pt x="1593" y="786"/>
                  </a:cubicBezTo>
                  <a:cubicBezTo>
                    <a:pt x="1595" y="784"/>
                    <a:pt x="1595" y="784"/>
                    <a:pt x="1595" y="784"/>
                  </a:cubicBezTo>
                  <a:cubicBezTo>
                    <a:pt x="1593" y="782"/>
                    <a:pt x="1593" y="782"/>
                    <a:pt x="1593" y="782"/>
                  </a:cubicBezTo>
                  <a:moveTo>
                    <a:pt x="1577" y="782"/>
                  </a:moveTo>
                  <a:cubicBezTo>
                    <a:pt x="1577" y="786"/>
                    <a:pt x="1577" y="786"/>
                    <a:pt x="1577" y="786"/>
                  </a:cubicBezTo>
                  <a:cubicBezTo>
                    <a:pt x="1581" y="789"/>
                    <a:pt x="1581" y="789"/>
                    <a:pt x="1581" y="789"/>
                  </a:cubicBezTo>
                  <a:cubicBezTo>
                    <a:pt x="1581" y="785"/>
                    <a:pt x="1581" y="785"/>
                    <a:pt x="1581" y="785"/>
                  </a:cubicBezTo>
                  <a:cubicBezTo>
                    <a:pt x="1577" y="782"/>
                    <a:pt x="1577" y="782"/>
                    <a:pt x="1577" y="782"/>
                  </a:cubicBezTo>
                  <a:moveTo>
                    <a:pt x="1570" y="778"/>
                  </a:moveTo>
                  <a:cubicBezTo>
                    <a:pt x="1569" y="778"/>
                    <a:pt x="1569" y="778"/>
                    <a:pt x="1569" y="778"/>
                  </a:cubicBezTo>
                  <a:cubicBezTo>
                    <a:pt x="1569" y="781"/>
                    <a:pt x="1569" y="781"/>
                    <a:pt x="1569" y="781"/>
                  </a:cubicBezTo>
                  <a:cubicBezTo>
                    <a:pt x="1573" y="784"/>
                    <a:pt x="1573" y="784"/>
                    <a:pt x="1573" y="784"/>
                  </a:cubicBezTo>
                  <a:cubicBezTo>
                    <a:pt x="1573" y="780"/>
                    <a:pt x="1573" y="780"/>
                    <a:pt x="1573" y="780"/>
                  </a:cubicBezTo>
                  <a:cubicBezTo>
                    <a:pt x="1570" y="778"/>
                    <a:pt x="1570" y="778"/>
                    <a:pt x="1570" y="778"/>
                  </a:cubicBezTo>
                  <a:moveTo>
                    <a:pt x="1585" y="778"/>
                  </a:moveTo>
                  <a:cubicBezTo>
                    <a:pt x="1585" y="781"/>
                    <a:pt x="1585" y="781"/>
                    <a:pt x="1585" y="781"/>
                  </a:cubicBezTo>
                  <a:cubicBezTo>
                    <a:pt x="1587" y="783"/>
                    <a:pt x="1587" y="783"/>
                    <a:pt x="1587" y="783"/>
                  </a:cubicBezTo>
                  <a:cubicBezTo>
                    <a:pt x="1585" y="787"/>
                    <a:pt x="1585" y="787"/>
                    <a:pt x="1585" y="787"/>
                  </a:cubicBezTo>
                  <a:cubicBezTo>
                    <a:pt x="1585" y="787"/>
                    <a:pt x="1585" y="787"/>
                    <a:pt x="1585" y="787"/>
                  </a:cubicBezTo>
                  <a:cubicBezTo>
                    <a:pt x="1585" y="793"/>
                    <a:pt x="1585" y="793"/>
                    <a:pt x="1585" y="793"/>
                  </a:cubicBezTo>
                  <a:cubicBezTo>
                    <a:pt x="1585" y="793"/>
                    <a:pt x="1585" y="793"/>
                    <a:pt x="1585" y="793"/>
                  </a:cubicBezTo>
                  <a:cubicBezTo>
                    <a:pt x="1589" y="786"/>
                    <a:pt x="1589" y="786"/>
                    <a:pt x="1589" y="786"/>
                  </a:cubicBezTo>
                  <a:cubicBezTo>
                    <a:pt x="1589" y="780"/>
                    <a:pt x="1589" y="780"/>
                    <a:pt x="1589" y="780"/>
                  </a:cubicBezTo>
                  <a:cubicBezTo>
                    <a:pt x="1585" y="778"/>
                    <a:pt x="1585" y="778"/>
                    <a:pt x="1585" y="778"/>
                  </a:cubicBezTo>
                  <a:moveTo>
                    <a:pt x="1489" y="1167"/>
                  </a:moveTo>
                  <a:cubicBezTo>
                    <a:pt x="1482" y="1137"/>
                    <a:pt x="1482" y="1137"/>
                    <a:pt x="1482" y="1137"/>
                  </a:cubicBezTo>
                  <a:cubicBezTo>
                    <a:pt x="1485" y="1132"/>
                    <a:pt x="1485" y="1132"/>
                    <a:pt x="1485" y="1132"/>
                  </a:cubicBezTo>
                  <a:cubicBezTo>
                    <a:pt x="1493" y="1161"/>
                    <a:pt x="1493" y="1161"/>
                    <a:pt x="1493" y="1161"/>
                  </a:cubicBezTo>
                  <a:cubicBezTo>
                    <a:pt x="1489" y="1167"/>
                    <a:pt x="1489" y="1167"/>
                    <a:pt x="1489" y="1167"/>
                  </a:cubicBezTo>
                  <a:moveTo>
                    <a:pt x="1495" y="1157"/>
                  </a:moveTo>
                  <a:cubicBezTo>
                    <a:pt x="1488" y="1127"/>
                    <a:pt x="1488" y="1127"/>
                    <a:pt x="1488" y="1127"/>
                  </a:cubicBezTo>
                  <a:cubicBezTo>
                    <a:pt x="1491" y="1122"/>
                    <a:pt x="1491" y="1122"/>
                    <a:pt x="1491" y="1122"/>
                  </a:cubicBezTo>
                  <a:cubicBezTo>
                    <a:pt x="1498" y="1152"/>
                    <a:pt x="1498" y="1152"/>
                    <a:pt x="1498" y="1152"/>
                  </a:cubicBezTo>
                  <a:cubicBezTo>
                    <a:pt x="1495" y="1157"/>
                    <a:pt x="1495" y="1157"/>
                    <a:pt x="1495" y="1157"/>
                  </a:cubicBezTo>
                  <a:moveTo>
                    <a:pt x="1501" y="1148"/>
                  </a:moveTo>
                  <a:cubicBezTo>
                    <a:pt x="1493" y="1118"/>
                    <a:pt x="1493" y="1118"/>
                    <a:pt x="1493" y="1118"/>
                  </a:cubicBezTo>
                  <a:cubicBezTo>
                    <a:pt x="1497" y="1113"/>
                    <a:pt x="1497" y="1113"/>
                    <a:pt x="1497" y="1113"/>
                  </a:cubicBezTo>
                  <a:cubicBezTo>
                    <a:pt x="1504" y="1142"/>
                    <a:pt x="1504" y="1142"/>
                    <a:pt x="1504" y="1142"/>
                  </a:cubicBezTo>
                  <a:cubicBezTo>
                    <a:pt x="1501" y="1148"/>
                    <a:pt x="1501" y="1148"/>
                    <a:pt x="1501" y="1148"/>
                  </a:cubicBezTo>
                  <a:moveTo>
                    <a:pt x="1507" y="1138"/>
                  </a:moveTo>
                  <a:cubicBezTo>
                    <a:pt x="1499" y="1108"/>
                    <a:pt x="1499" y="1108"/>
                    <a:pt x="1499" y="1108"/>
                  </a:cubicBezTo>
                  <a:cubicBezTo>
                    <a:pt x="1502" y="1103"/>
                    <a:pt x="1502" y="1103"/>
                    <a:pt x="1502" y="1103"/>
                  </a:cubicBezTo>
                  <a:cubicBezTo>
                    <a:pt x="1510" y="1133"/>
                    <a:pt x="1510" y="1133"/>
                    <a:pt x="1510" y="1133"/>
                  </a:cubicBezTo>
                  <a:cubicBezTo>
                    <a:pt x="1507" y="1138"/>
                    <a:pt x="1507" y="1138"/>
                    <a:pt x="1507" y="1138"/>
                  </a:cubicBezTo>
                  <a:moveTo>
                    <a:pt x="1512" y="1129"/>
                  </a:moveTo>
                  <a:cubicBezTo>
                    <a:pt x="1505" y="1099"/>
                    <a:pt x="1505" y="1099"/>
                    <a:pt x="1505" y="1099"/>
                  </a:cubicBezTo>
                  <a:cubicBezTo>
                    <a:pt x="1508" y="1093"/>
                    <a:pt x="1508" y="1093"/>
                    <a:pt x="1508" y="1093"/>
                  </a:cubicBezTo>
                  <a:cubicBezTo>
                    <a:pt x="1516" y="1123"/>
                    <a:pt x="1516" y="1123"/>
                    <a:pt x="1516" y="1123"/>
                  </a:cubicBezTo>
                  <a:cubicBezTo>
                    <a:pt x="1512" y="1129"/>
                    <a:pt x="1512" y="1129"/>
                    <a:pt x="1512" y="1129"/>
                  </a:cubicBezTo>
                  <a:moveTo>
                    <a:pt x="1518" y="1119"/>
                  </a:moveTo>
                  <a:cubicBezTo>
                    <a:pt x="1511" y="1089"/>
                    <a:pt x="1511" y="1089"/>
                    <a:pt x="1511" y="1089"/>
                  </a:cubicBezTo>
                  <a:cubicBezTo>
                    <a:pt x="1514" y="1084"/>
                    <a:pt x="1514" y="1084"/>
                    <a:pt x="1514" y="1084"/>
                  </a:cubicBezTo>
                  <a:cubicBezTo>
                    <a:pt x="1521" y="1114"/>
                    <a:pt x="1521" y="1114"/>
                    <a:pt x="1521" y="1114"/>
                  </a:cubicBezTo>
                  <a:cubicBezTo>
                    <a:pt x="1518" y="1119"/>
                    <a:pt x="1518" y="1119"/>
                    <a:pt x="1518" y="1119"/>
                  </a:cubicBezTo>
                  <a:moveTo>
                    <a:pt x="1524" y="1110"/>
                  </a:moveTo>
                  <a:cubicBezTo>
                    <a:pt x="1516" y="1080"/>
                    <a:pt x="1516" y="1080"/>
                    <a:pt x="1516" y="1080"/>
                  </a:cubicBezTo>
                  <a:cubicBezTo>
                    <a:pt x="1520" y="1074"/>
                    <a:pt x="1520" y="1074"/>
                    <a:pt x="1520" y="1074"/>
                  </a:cubicBezTo>
                  <a:cubicBezTo>
                    <a:pt x="1527" y="1104"/>
                    <a:pt x="1527" y="1104"/>
                    <a:pt x="1527" y="1104"/>
                  </a:cubicBezTo>
                  <a:cubicBezTo>
                    <a:pt x="1524" y="1110"/>
                    <a:pt x="1524" y="1110"/>
                    <a:pt x="1524" y="1110"/>
                  </a:cubicBezTo>
                  <a:moveTo>
                    <a:pt x="1530" y="1100"/>
                  </a:moveTo>
                  <a:cubicBezTo>
                    <a:pt x="1522" y="1070"/>
                    <a:pt x="1522" y="1070"/>
                    <a:pt x="1522" y="1070"/>
                  </a:cubicBezTo>
                  <a:cubicBezTo>
                    <a:pt x="1525" y="1065"/>
                    <a:pt x="1525" y="1065"/>
                    <a:pt x="1525" y="1065"/>
                  </a:cubicBezTo>
                  <a:cubicBezTo>
                    <a:pt x="1533" y="1095"/>
                    <a:pt x="1533" y="1095"/>
                    <a:pt x="1533" y="1095"/>
                  </a:cubicBezTo>
                  <a:cubicBezTo>
                    <a:pt x="1530" y="1100"/>
                    <a:pt x="1530" y="1100"/>
                    <a:pt x="1530" y="1100"/>
                  </a:cubicBezTo>
                  <a:moveTo>
                    <a:pt x="1535" y="1091"/>
                  </a:moveTo>
                  <a:cubicBezTo>
                    <a:pt x="1528" y="1061"/>
                    <a:pt x="1528" y="1061"/>
                    <a:pt x="1528" y="1061"/>
                  </a:cubicBezTo>
                  <a:cubicBezTo>
                    <a:pt x="1531" y="1055"/>
                    <a:pt x="1531" y="1055"/>
                    <a:pt x="1531" y="1055"/>
                  </a:cubicBezTo>
                  <a:cubicBezTo>
                    <a:pt x="1539" y="1085"/>
                    <a:pt x="1539" y="1085"/>
                    <a:pt x="1539" y="1085"/>
                  </a:cubicBezTo>
                  <a:cubicBezTo>
                    <a:pt x="1535" y="1091"/>
                    <a:pt x="1535" y="1091"/>
                    <a:pt x="1535" y="1091"/>
                  </a:cubicBezTo>
                  <a:moveTo>
                    <a:pt x="1541" y="1081"/>
                  </a:moveTo>
                  <a:cubicBezTo>
                    <a:pt x="1534" y="1051"/>
                    <a:pt x="1534" y="1051"/>
                    <a:pt x="1534" y="1051"/>
                  </a:cubicBezTo>
                  <a:cubicBezTo>
                    <a:pt x="1537" y="1046"/>
                    <a:pt x="1537" y="1046"/>
                    <a:pt x="1537" y="1046"/>
                  </a:cubicBezTo>
                  <a:cubicBezTo>
                    <a:pt x="1544" y="1076"/>
                    <a:pt x="1544" y="1076"/>
                    <a:pt x="1544" y="1076"/>
                  </a:cubicBezTo>
                  <a:cubicBezTo>
                    <a:pt x="1541" y="1081"/>
                    <a:pt x="1541" y="1081"/>
                    <a:pt x="1541" y="1081"/>
                  </a:cubicBezTo>
                  <a:moveTo>
                    <a:pt x="1547" y="1072"/>
                  </a:moveTo>
                  <a:cubicBezTo>
                    <a:pt x="1539" y="1042"/>
                    <a:pt x="1539" y="1042"/>
                    <a:pt x="1539" y="1042"/>
                  </a:cubicBezTo>
                  <a:cubicBezTo>
                    <a:pt x="1543" y="1036"/>
                    <a:pt x="1543" y="1036"/>
                    <a:pt x="1543" y="1036"/>
                  </a:cubicBezTo>
                  <a:cubicBezTo>
                    <a:pt x="1550" y="1066"/>
                    <a:pt x="1550" y="1066"/>
                    <a:pt x="1550" y="1066"/>
                  </a:cubicBezTo>
                  <a:cubicBezTo>
                    <a:pt x="1547" y="1072"/>
                    <a:pt x="1547" y="1072"/>
                    <a:pt x="1547" y="1072"/>
                  </a:cubicBezTo>
                  <a:moveTo>
                    <a:pt x="1553" y="1062"/>
                  </a:moveTo>
                  <a:cubicBezTo>
                    <a:pt x="1545" y="1032"/>
                    <a:pt x="1545" y="1032"/>
                    <a:pt x="1545" y="1032"/>
                  </a:cubicBezTo>
                  <a:cubicBezTo>
                    <a:pt x="1548" y="1027"/>
                    <a:pt x="1548" y="1027"/>
                    <a:pt x="1548" y="1027"/>
                  </a:cubicBezTo>
                  <a:cubicBezTo>
                    <a:pt x="1556" y="1057"/>
                    <a:pt x="1556" y="1057"/>
                    <a:pt x="1556" y="1057"/>
                  </a:cubicBezTo>
                  <a:cubicBezTo>
                    <a:pt x="1553" y="1062"/>
                    <a:pt x="1553" y="1062"/>
                    <a:pt x="1553" y="1062"/>
                  </a:cubicBezTo>
                  <a:moveTo>
                    <a:pt x="1558" y="1053"/>
                  </a:moveTo>
                  <a:cubicBezTo>
                    <a:pt x="1551" y="1023"/>
                    <a:pt x="1551" y="1023"/>
                    <a:pt x="1551" y="1023"/>
                  </a:cubicBezTo>
                  <a:cubicBezTo>
                    <a:pt x="1554" y="1017"/>
                    <a:pt x="1554" y="1017"/>
                    <a:pt x="1554" y="1017"/>
                  </a:cubicBezTo>
                  <a:cubicBezTo>
                    <a:pt x="1562" y="1047"/>
                    <a:pt x="1562" y="1047"/>
                    <a:pt x="1562" y="1047"/>
                  </a:cubicBezTo>
                  <a:cubicBezTo>
                    <a:pt x="1558" y="1053"/>
                    <a:pt x="1558" y="1053"/>
                    <a:pt x="1558" y="1053"/>
                  </a:cubicBezTo>
                  <a:moveTo>
                    <a:pt x="1564" y="1043"/>
                  </a:moveTo>
                  <a:cubicBezTo>
                    <a:pt x="1557" y="1013"/>
                    <a:pt x="1557" y="1013"/>
                    <a:pt x="1557" y="1013"/>
                  </a:cubicBezTo>
                  <a:cubicBezTo>
                    <a:pt x="1560" y="1008"/>
                    <a:pt x="1560" y="1008"/>
                    <a:pt x="1560" y="1008"/>
                  </a:cubicBezTo>
                  <a:cubicBezTo>
                    <a:pt x="1567" y="1038"/>
                    <a:pt x="1567" y="1038"/>
                    <a:pt x="1567" y="1038"/>
                  </a:cubicBezTo>
                  <a:cubicBezTo>
                    <a:pt x="1564" y="1043"/>
                    <a:pt x="1564" y="1043"/>
                    <a:pt x="1564" y="1043"/>
                  </a:cubicBezTo>
                  <a:moveTo>
                    <a:pt x="1570" y="1034"/>
                  </a:moveTo>
                  <a:cubicBezTo>
                    <a:pt x="1562" y="1004"/>
                    <a:pt x="1562" y="1004"/>
                    <a:pt x="1562" y="1004"/>
                  </a:cubicBezTo>
                  <a:cubicBezTo>
                    <a:pt x="1566" y="998"/>
                    <a:pt x="1566" y="998"/>
                    <a:pt x="1566" y="998"/>
                  </a:cubicBezTo>
                  <a:cubicBezTo>
                    <a:pt x="1573" y="1028"/>
                    <a:pt x="1573" y="1028"/>
                    <a:pt x="1573" y="1028"/>
                  </a:cubicBezTo>
                  <a:cubicBezTo>
                    <a:pt x="1570" y="1034"/>
                    <a:pt x="1570" y="1034"/>
                    <a:pt x="1570" y="1034"/>
                  </a:cubicBezTo>
                  <a:moveTo>
                    <a:pt x="1576" y="1024"/>
                  </a:moveTo>
                  <a:cubicBezTo>
                    <a:pt x="1568" y="994"/>
                    <a:pt x="1568" y="994"/>
                    <a:pt x="1568" y="994"/>
                  </a:cubicBezTo>
                  <a:cubicBezTo>
                    <a:pt x="1571" y="989"/>
                    <a:pt x="1571" y="989"/>
                    <a:pt x="1571" y="989"/>
                  </a:cubicBezTo>
                  <a:cubicBezTo>
                    <a:pt x="1579" y="1019"/>
                    <a:pt x="1579" y="1019"/>
                    <a:pt x="1579" y="1019"/>
                  </a:cubicBezTo>
                  <a:cubicBezTo>
                    <a:pt x="1576" y="1024"/>
                    <a:pt x="1576" y="1024"/>
                    <a:pt x="1576" y="1024"/>
                  </a:cubicBezTo>
                  <a:moveTo>
                    <a:pt x="1581" y="1015"/>
                  </a:moveTo>
                  <a:cubicBezTo>
                    <a:pt x="1574" y="985"/>
                    <a:pt x="1574" y="985"/>
                    <a:pt x="1574" y="985"/>
                  </a:cubicBezTo>
                  <a:cubicBezTo>
                    <a:pt x="1577" y="979"/>
                    <a:pt x="1577" y="979"/>
                    <a:pt x="1577" y="979"/>
                  </a:cubicBezTo>
                  <a:cubicBezTo>
                    <a:pt x="1585" y="1009"/>
                    <a:pt x="1585" y="1009"/>
                    <a:pt x="1585" y="1009"/>
                  </a:cubicBezTo>
                  <a:cubicBezTo>
                    <a:pt x="1581" y="1015"/>
                    <a:pt x="1581" y="1015"/>
                    <a:pt x="1581" y="1015"/>
                  </a:cubicBezTo>
                  <a:moveTo>
                    <a:pt x="1587" y="1005"/>
                  </a:moveTo>
                  <a:cubicBezTo>
                    <a:pt x="1580" y="975"/>
                    <a:pt x="1580" y="975"/>
                    <a:pt x="1580" y="975"/>
                  </a:cubicBezTo>
                  <a:cubicBezTo>
                    <a:pt x="1583" y="970"/>
                    <a:pt x="1583" y="970"/>
                    <a:pt x="1583" y="970"/>
                  </a:cubicBezTo>
                  <a:cubicBezTo>
                    <a:pt x="1590" y="1000"/>
                    <a:pt x="1590" y="1000"/>
                    <a:pt x="1590" y="1000"/>
                  </a:cubicBezTo>
                  <a:cubicBezTo>
                    <a:pt x="1587" y="1005"/>
                    <a:pt x="1587" y="1005"/>
                    <a:pt x="1587" y="1005"/>
                  </a:cubicBezTo>
                  <a:moveTo>
                    <a:pt x="1593" y="996"/>
                  </a:moveTo>
                  <a:cubicBezTo>
                    <a:pt x="1585" y="966"/>
                    <a:pt x="1585" y="966"/>
                    <a:pt x="1585" y="966"/>
                  </a:cubicBezTo>
                  <a:cubicBezTo>
                    <a:pt x="1589" y="960"/>
                    <a:pt x="1589" y="960"/>
                    <a:pt x="1589" y="960"/>
                  </a:cubicBezTo>
                  <a:cubicBezTo>
                    <a:pt x="1596" y="990"/>
                    <a:pt x="1596" y="990"/>
                    <a:pt x="1596" y="990"/>
                  </a:cubicBezTo>
                  <a:cubicBezTo>
                    <a:pt x="1593" y="996"/>
                    <a:pt x="1593" y="996"/>
                    <a:pt x="1593" y="996"/>
                  </a:cubicBezTo>
                  <a:moveTo>
                    <a:pt x="1599" y="986"/>
                  </a:moveTo>
                  <a:cubicBezTo>
                    <a:pt x="1591" y="956"/>
                    <a:pt x="1591" y="956"/>
                    <a:pt x="1591" y="956"/>
                  </a:cubicBezTo>
                  <a:cubicBezTo>
                    <a:pt x="1594" y="951"/>
                    <a:pt x="1594" y="951"/>
                    <a:pt x="1594" y="951"/>
                  </a:cubicBezTo>
                  <a:cubicBezTo>
                    <a:pt x="1602" y="981"/>
                    <a:pt x="1602" y="981"/>
                    <a:pt x="1602" y="981"/>
                  </a:cubicBezTo>
                  <a:cubicBezTo>
                    <a:pt x="1599" y="986"/>
                    <a:pt x="1599" y="986"/>
                    <a:pt x="1599" y="986"/>
                  </a:cubicBezTo>
                  <a:moveTo>
                    <a:pt x="1604" y="977"/>
                  </a:moveTo>
                  <a:cubicBezTo>
                    <a:pt x="1597" y="947"/>
                    <a:pt x="1597" y="947"/>
                    <a:pt x="1597" y="947"/>
                  </a:cubicBezTo>
                  <a:cubicBezTo>
                    <a:pt x="1600" y="941"/>
                    <a:pt x="1600" y="941"/>
                    <a:pt x="1600" y="941"/>
                  </a:cubicBezTo>
                  <a:cubicBezTo>
                    <a:pt x="1608" y="971"/>
                    <a:pt x="1608" y="971"/>
                    <a:pt x="1608" y="971"/>
                  </a:cubicBezTo>
                  <a:cubicBezTo>
                    <a:pt x="1604" y="977"/>
                    <a:pt x="1604" y="977"/>
                    <a:pt x="1604" y="977"/>
                  </a:cubicBezTo>
                  <a:moveTo>
                    <a:pt x="1610" y="967"/>
                  </a:moveTo>
                  <a:cubicBezTo>
                    <a:pt x="1603" y="937"/>
                    <a:pt x="1603" y="937"/>
                    <a:pt x="1603" y="937"/>
                  </a:cubicBezTo>
                  <a:cubicBezTo>
                    <a:pt x="1606" y="932"/>
                    <a:pt x="1606" y="932"/>
                    <a:pt x="1606" y="932"/>
                  </a:cubicBezTo>
                  <a:cubicBezTo>
                    <a:pt x="1613" y="962"/>
                    <a:pt x="1613" y="962"/>
                    <a:pt x="1613" y="962"/>
                  </a:cubicBezTo>
                  <a:cubicBezTo>
                    <a:pt x="1610" y="967"/>
                    <a:pt x="1610" y="967"/>
                    <a:pt x="1610" y="967"/>
                  </a:cubicBezTo>
                  <a:moveTo>
                    <a:pt x="1616" y="958"/>
                  </a:moveTo>
                  <a:cubicBezTo>
                    <a:pt x="1608" y="928"/>
                    <a:pt x="1608" y="928"/>
                    <a:pt x="1608" y="928"/>
                  </a:cubicBezTo>
                  <a:cubicBezTo>
                    <a:pt x="1612" y="922"/>
                    <a:pt x="1612" y="922"/>
                    <a:pt x="1612" y="922"/>
                  </a:cubicBezTo>
                  <a:cubicBezTo>
                    <a:pt x="1619" y="952"/>
                    <a:pt x="1619" y="952"/>
                    <a:pt x="1619" y="952"/>
                  </a:cubicBezTo>
                  <a:cubicBezTo>
                    <a:pt x="1616" y="958"/>
                    <a:pt x="1616" y="958"/>
                    <a:pt x="1616" y="958"/>
                  </a:cubicBezTo>
                  <a:moveTo>
                    <a:pt x="1622" y="948"/>
                  </a:moveTo>
                  <a:cubicBezTo>
                    <a:pt x="1614" y="918"/>
                    <a:pt x="1614" y="918"/>
                    <a:pt x="1614" y="918"/>
                  </a:cubicBezTo>
                  <a:cubicBezTo>
                    <a:pt x="1617" y="913"/>
                    <a:pt x="1617" y="913"/>
                    <a:pt x="1617" y="913"/>
                  </a:cubicBezTo>
                  <a:cubicBezTo>
                    <a:pt x="1625" y="943"/>
                    <a:pt x="1625" y="943"/>
                    <a:pt x="1625" y="943"/>
                  </a:cubicBezTo>
                  <a:cubicBezTo>
                    <a:pt x="1622" y="948"/>
                    <a:pt x="1622" y="948"/>
                    <a:pt x="1622" y="948"/>
                  </a:cubicBezTo>
                  <a:moveTo>
                    <a:pt x="1627" y="938"/>
                  </a:moveTo>
                  <a:cubicBezTo>
                    <a:pt x="1620" y="909"/>
                    <a:pt x="1620" y="909"/>
                    <a:pt x="1620" y="909"/>
                  </a:cubicBezTo>
                  <a:cubicBezTo>
                    <a:pt x="1623" y="903"/>
                    <a:pt x="1623" y="903"/>
                    <a:pt x="1623" y="903"/>
                  </a:cubicBezTo>
                  <a:cubicBezTo>
                    <a:pt x="1631" y="933"/>
                    <a:pt x="1631" y="933"/>
                    <a:pt x="1631" y="933"/>
                  </a:cubicBezTo>
                  <a:cubicBezTo>
                    <a:pt x="1627" y="938"/>
                    <a:pt x="1627" y="938"/>
                    <a:pt x="1627" y="938"/>
                  </a:cubicBezTo>
                  <a:moveTo>
                    <a:pt x="1633" y="929"/>
                  </a:moveTo>
                  <a:cubicBezTo>
                    <a:pt x="1626" y="899"/>
                    <a:pt x="1626" y="899"/>
                    <a:pt x="1626" y="899"/>
                  </a:cubicBezTo>
                  <a:cubicBezTo>
                    <a:pt x="1629" y="894"/>
                    <a:pt x="1629" y="894"/>
                    <a:pt x="1629" y="894"/>
                  </a:cubicBezTo>
                  <a:cubicBezTo>
                    <a:pt x="1636" y="924"/>
                    <a:pt x="1636" y="924"/>
                    <a:pt x="1636" y="924"/>
                  </a:cubicBezTo>
                  <a:cubicBezTo>
                    <a:pt x="1633" y="929"/>
                    <a:pt x="1633" y="929"/>
                    <a:pt x="1633" y="929"/>
                  </a:cubicBezTo>
                  <a:moveTo>
                    <a:pt x="1639" y="919"/>
                  </a:moveTo>
                  <a:cubicBezTo>
                    <a:pt x="1631" y="890"/>
                    <a:pt x="1631" y="890"/>
                    <a:pt x="1631" y="890"/>
                  </a:cubicBezTo>
                  <a:cubicBezTo>
                    <a:pt x="1635" y="884"/>
                    <a:pt x="1635" y="884"/>
                    <a:pt x="1635" y="884"/>
                  </a:cubicBezTo>
                  <a:cubicBezTo>
                    <a:pt x="1642" y="914"/>
                    <a:pt x="1642" y="914"/>
                    <a:pt x="1642" y="914"/>
                  </a:cubicBezTo>
                  <a:cubicBezTo>
                    <a:pt x="1639" y="919"/>
                    <a:pt x="1639" y="919"/>
                    <a:pt x="1639" y="919"/>
                  </a:cubicBezTo>
                  <a:moveTo>
                    <a:pt x="1645" y="910"/>
                  </a:moveTo>
                  <a:cubicBezTo>
                    <a:pt x="1637" y="880"/>
                    <a:pt x="1637" y="880"/>
                    <a:pt x="1637" y="880"/>
                  </a:cubicBezTo>
                  <a:cubicBezTo>
                    <a:pt x="1641" y="875"/>
                    <a:pt x="1641" y="875"/>
                    <a:pt x="1641" y="875"/>
                  </a:cubicBezTo>
                  <a:cubicBezTo>
                    <a:pt x="1648" y="905"/>
                    <a:pt x="1648" y="905"/>
                    <a:pt x="1648" y="905"/>
                  </a:cubicBezTo>
                  <a:cubicBezTo>
                    <a:pt x="1645" y="910"/>
                    <a:pt x="1645" y="910"/>
                    <a:pt x="1645" y="910"/>
                  </a:cubicBezTo>
                  <a:moveTo>
                    <a:pt x="1650" y="900"/>
                  </a:moveTo>
                  <a:cubicBezTo>
                    <a:pt x="1643" y="871"/>
                    <a:pt x="1643" y="871"/>
                    <a:pt x="1643" y="871"/>
                  </a:cubicBezTo>
                  <a:cubicBezTo>
                    <a:pt x="1646" y="865"/>
                    <a:pt x="1646" y="865"/>
                    <a:pt x="1646" y="865"/>
                  </a:cubicBezTo>
                  <a:cubicBezTo>
                    <a:pt x="1654" y="895"/>
                    <a:pt x="1654" y="895"/>
                    <a:pt x="1654" y="895"/>
                  </a:cubicBezTo>
                  <a:cubicBezTo>
                    <a:pt x="1650" y="900"/>
                    <a:pt x="1650" y="900"/>
                    <a:pt x="1650" y="900"/>
                  </a:cubicBezTo>
                  <a:moveTo>
                    <a:pt x="1656" y="891"/>
                  </a:moveTo>
                  <a:cubicBezTo>
                    <a:pt x="1649" y="861"/>
                    <a:pt x="1649" y="861"/>
                    <a:pt x="1649" y="861"/>
                  </a:cubicBezTo>
                  <a:cubicBezTo>
                    <a:pt x="1652" y="856"/>
                    <a:pt x="1652" y="856"/>
                    <a:pt x="1652" y="856"/>
                  </a:cubicBezTo>
                  <a:cubicBezTo>
                    <a:pt x="1659" y="886"/>
                    <a:pt x="1659" y="886"/>
                    <a:pt x="1659" y="886"/>
                  </a:cubicBezTo>
                  <a:cubicBezTo>
                    <a:pt x="1656" y="891"/>
                    <a:pt x="1656" y="891"/>
                    <a:pt x="1656" y="891"/>
                  </a:cubicBezTo>
                  <a:moveTo>
                    <a:pt x="1673" y="862"/>
                  </a:moveTo>
                  <a:cubicBezTo>
                    <a:pt x="1671" y="852"/>
                    <a:pt x="1671" y="852"/>
                    <a:pt x="1671" y="852"/>
                  </a:cubicBezTo>
                  <a:cubicBezTo>
                    <a:pt x="1676" y="855"/>
                    <a:pt x="1676" y="855"/>
                    <a:pt x="1676" y="855"/>
                  </a:cubicBezTo>
                  <a:cubicBezTo>
                    <a:pt x="1677" y="857"/>
                    <a:pt x="1677" y="857"/>
                    <a:pt x="1677" y="857"/>
                  </a:cubicBezTo>
                  <a:cubicBezTo>
                    <a:pt x="1673" y="862"/>
                    <a:pt x="1673" y="862"/>
                    <a:pt x="1673" y="862"/>
                  </a:cubicBezTo>
                  <a:moveTo>
                    <a:pt x="1668" y="872"/>
                  </a:moveTo>
                  <a:cubicBezTo>
                    <a:pt x="1661" y="846"/>
                    <a:pt x="1661" y="846"/>
                    <a:pt x="1661" y="846"/>
                  </a:cubicBezTo>
                  <a:cubicBezTo>
                    <a:pt x="1667" y="849"/>
                    <a:pt x="1667" y="849"/>
                    <a:pt x="1667" y="849"/>
                  </a:cubicBezTo>
                  <a:cubicBezTo>
                    <a:pt x="1671" y="866"/>
                    <a:pt x="1671" y="866"/>
                    <a:pt x="1671" y="866"/>
                  </a:cubicBezTo>
                  <a:cubicBezTo>
                    <a:pt x="1668" y="872"/>
                    <a:pt x="1668" y="872"/>
                    <a:pt x="1668" y="872"/>
                  </a:cubicBezTo>
                  <a:moveTo>
                    <a:pt x="1662" y="881"/>
                  </a:moveTo>
                  <a:cubicBezTo>
                    <a:pt x="1654" y="851"/>
                    <a:pt x="1654" y="851"/>
                    <a:pt x="1654" y="851"/>
                  </a:cubicBezTo>
                  <a:cubicBezTo>
                    <a:pt x="1658" y="846"/>
                    <a:pt x="1658" y="846"/>
                    <a:pt x="1658" y="846"/>
                  </a:cubicBezTo>
                  <a:cubicBezTo>
                    <a:pt x="1665" y="876"/>
                    <a:pt x="1665" y="876"/>
                    <a:pt x="1665" y="876"/>
                  </a:cubicBezTo>
                  <a:cubicBezTo>
                    <a:pt x="1662" y="881"/>
                    <a:pt x="1662" y="881"/>
                    <a:pt x="1662" y="881"/>
                  </a:cubicBezTo>
                  <a:moveTo>
                    <a:pt x="1608" y="810"/>
                  </a:moveTo>
                  <a:cubicBezTo>
                    <a:pt x="1597" y="803"/>
                    <a:pt x="1597" y="803"/>
                    <a:pt x="1597" y="803"/>
                  </a:cubicBezTo>
                  <a:cubicBezTo>
                    <a:pt x="1604" y="791"/>
                    <a:pt x="1604" y="791"/>
                    <a:pt x="1604" y="791"/>
                  </a:cubicBezTo>
                  <a:cubicBezTo>
                    <a:pt x="1612" y="779"/>
                    <a:pt x="1612" y="779"/>
                    <a:pt x="1612" y="779"/>
                  </a:cubicBezTo>
                  <a:cubicBezTo>
                    <a:pt x="1622" y="786"/>
                    <a:pt x="1622" y="786"/>
                    <a:pt x="1622" y="786"/>
                  </a:cubicBezTo>
                  <a:cubicBezTo>
                    <a:pt x="1608" y="810"/>
                    <a:pt x="1608" y="810"/>
                    <a:pt x="1608" y="810"/>
                  </a:cubicBezTo>
                  <a:moveTo>
                    <a:pt x="1612" y="776"/>
                  </a:moveTo>
                  <a:cubicBezTo>
                    <a:pt x="1607" y="780"/>
                    <a:pt x="1607" y="780"/>
                    <a:pt x="1607" y="780"/>
                  </a:cubicBezTo>
                  <a:cubicBezTo>
                    <a:pt x="1602" y="788"/>
                    <a:pt x="1602" y="788"/>
                    <a:pt x="1602" y="788"/>
                  </a:cubicBezTo>
                  <a:cubicBezTo>
                    <a:pt x="1600" y="787"/>
                    <a:pt x="1600" y="787"/>
                    <a:pt x="1600" y="787"/>
                  </a:cubicBezTo>
                  <a:cubicBezTo>
                    <a:pt x="1598" y="789"/>
                    <a:pt x="1598" y="789"/>
                    <a:pt x="1598" y="789"/>
                  </a:cubicBezTo>
                  <a:cubicBezTo>
                    <a:pt x="1601" y="791"/>
                    <a:pt x="1601" y="791"/>
                    <a:pt x="1601" y="791"/>
                  </a:cubicBezTo>
                  <a:cubicBezTo>
                    <a:pt x="1594" y="802"/>
                    <a:pt x="1594" y="802"/>
                    <a:pt x="1594" y="802"/>
                  </a:cubicBezTo>
                  <a:cubicBezTo>
                    <a:pt x="1589" y="798"/>
                    <a:pt x="1589" y="798"/>
                    <a:pt x="1589" y="798"/>
                  </a:cubicBezTo>
                  <a:cubicBezTo>
                    <a:pt x="1586" y="801"/>
                    <a:pt x="1586" y="801"/>
                    <a:pt x="1586" y="801"/>
                  </a:cubicBezTo>
                  <a:cubicBezTo>
                    <a:pt x="1594" y="805"/>
                    <a:pt x="1594" y="805"/>
                    <a:pt x="1594" y="805"/>
                  </a:cubicBezTo>
                  <a:cubicBezTo>
                    <a:pt x="1607" y="814"/>
                    <a:pt x="1607" y="814"/>
                    <a:pt x="1607" y="814"/>
                  </a:cubicBezTo>
                  <a:cubicBezTo>
                    <a:pt x="1628" y="826"/>
                    <a:pt x="1628" y="826"/>
                    <a:pt x="1628" y="826"/>
                  </a:cubicBezTo>
                  <a:cubicBezTo>
                    <a:pt x="1653" y="841"/>
                    <a:pt x="1653" y="841"/>
                    <a:pt x="1653" y="841"/>
                  </a:cubicBezTo>
                  <a:cubicBezTo>
                    <a:pt x="1647" y="851"/>
                    <a:pt x="1647" y="851"/>
                    <a:pt x="1647" y="851"/>
                  </a:cubicBezTo>
                  <a:cubicBezTo>
                    <a:pt x="1626" y="885"/>
                    <a:pt x="1626" y="885"/>
                    <a:pt x="1626" y="885"/>
                  </a:cubicBezTo>
                  <a:cubicBezTo>
                    <a:pt x="1523" y="1056"/>
                    <a:pt x="1523" y="1056"/>
                    <a:pt x="1523" y="1056"/>
                  </a:cubicBezTo>
                  <a:cubicBezTo>
                    <a:pt x="1502" y="1090"/>
                    <a:pt x="1502" y="1090"/>
                    <a:pt x="1502" y="1090"/>
                  </a:cubicBezTo>
                  <a:cubicBezTo>
                    <a:pt x="1482" y="1125"/>
                    <a:pt x="1482" y="1125"/>
                    <a:pt x="1482" y="1125"/>
                  </a:cubicBezTo>
                  <a:cubicBezTo>
                    <a:pt x="1461" y="1159"/>
                    <a:pt x="1461" y="1159"/>
                    <a:pt x="1461" y="1159"/>
                  </a:cubicBezTo>
                  <a:cubicBezTo>
                    <a:pt x="1455" y="1169"/>
                    <a:pt x="1455" y="1169"/>
                    <a:pt x="1455" y="1169"/>
                  </a:cubicBezTo>
                  <a:cubicBezTo>
                    <a:pt x="1466" y="1169"/>
                    <a:pt x="1466" y="1169"/>
                    <a:pt x="1466" y="1169"/>
                  </a:cubicBezTo>
                  <a:cubicBezTo>
                    <a:pt x="1465" y="1166"/>
                    <a:pt x="1465" y="1166"/>
                    <a:pt x="1465" y="1166"/>
                  </a:cubicBezTo>
                  <a:cubicBezTo>
                    <a:pt x="1468" y="1160"/>
                    <a:pt x="1468" y="1160"/>
                    <a:pt x="1468" y="1160"/>
                  </a:cubicBezTo>
                  <a:cubicBezTo>
                    <a:pt x="1470" y="1169"/>
                    <a:pt x="1470" y="1169"/>
                    <a:pt x="1470" y="1169"/>
                  </a:cubicBezTo>
                  <a:cubicBezTo>
                    <a:pt x="1474" y="1169"/>
                    <a:pt x="1474" y="1169"/>
                    <a:pt x="1474" y="1169"/>
                  </a:cubicBezTo>
                  <a:cubicBezTo>
                    <a:pt x="1470" y="1156"/>
                    <a:pt x="1470" y="1156"/>
                    <a:pt x="1470" y="1156"/>
                  </a:cubicBezTo>
                  <a:cubicBezTo>
                    <a:pt x="1474" y="1151"/>
                    <a:pt x="1474" y="1151"/>
                    <a:pt x="1474" y="1151"/>
                  </a:cubicBezTo>
                  <a:cubicBezTo>
                    <a:pt x="1478" y="1169"/>
                    <a:pt x="1478" y="1169"/>
                    <a:pt x="1478" y="1169"/>
                  </a:cubicBezTo>
                  <a:cubicBezTo>
                    <a:pt x="1482" y="1169"/>
                    <a:pt x="1482" y="1169"/>
                    <a:pt x="1482" y="1169"/>
                  </a:cubicBezTo>
                  <a:cubicBezTo>
                    <a:pt x="1476" y="1146"/>
                    <a:pt x="1476" y="1146"/>
                    <a:pt x="1476" y="1146"/>
                  </a:cubicBezTo>
                  <a:cubicBezTo>
                    <a:pt x="1479" y="1141"/>
                    <a:pt x="1479" y="1141"/>
                    <a:pt x="1479" y="1141"/>
                  </a:cubicBezTo>
                  <a:cubicBezTo>
                    <a:pt x="1486" y="1169"/>
                    <a:pt x="1486" y="1169"/>
                    <a:pt x="1486" y="1169"/>
                  </a:cubicBezTo>
                  <a:cubicBezTo>
                    <a:pt x="1496" y="1169"/>
                    <a:pt x="1496" y="1169"/>
                    <a:pt x="1496" y="1169"/>
                  </a:cubicBezTo>
                  <a:cubicBezTo>
                    <a:pt x="1536" y="1101"/>
                    <a:pt x="1536" y="1101"/>
                    <a:pt x="1536" y="1101"/>
                  </a:cubicBezTo>
                  <a:cubicBezTo>
                    <a:pt x="1648" y="1169"/>
                    <a:pt x="1648" y="1169"/>
                    <a:pt x="1648" y="1169"/>
                  </a:cubicBezTo>
                  <a:cubicBezTo>
                    <a:pt x="1655" y="1169"/>
                    <a:pt x="1655" y="1169"/>
                    <a:pt x="1655" y="1169"/>
                  </a:cubicBezTo>
                  <a:cubicBezTo>
                    <a:pt x="1538" y="1098"/>
                    <a:pt x="1538" y="1098"/>
                    <a:pt x="1538" y="1098"/>
                  </a:cubicBezTo>
                  <a:cubicBezTo>
                    <a:pt x="1684" y="858"/>
                    <a:pt x="1684" y="858"/>
                    <a:pt x="1684" y="858"/>
                  </a:cubicBezTo>
                  <a:cubicBezTo>
                    <a:pt x="1690" y="848"/>
                    <a:pt x="1690" y="848"/>
                    <a:pt x="1690" y="848"/>
                  </a:cubicBezTo>
                  <a:cubicBezTo>
                    <a:pt x="1687" y="845"/>
                    <a:pt x="1687" y="845"/>
                    <a:pt x="1687" y="845"/>
                  </a:cubicBezTo>
                  <a:cubicBezTo>
                    <a:pt x="1682" y="855"/>
                    <a:pt x="1682" y="855"/>
                    <a:pt x="1682" y="855"/>
                  </a:cubicBezTo>
                  <a:cubicBezTo>
                    <a:pt x="1681" y="854"/>
                    <a:pt x="1681" y="854"/>
                    <a:pt x="1681" y="854"/>
                  </a:cubicBezTo>
                  <a:cubicBezTo>
                    <a:pt x="1659" y="841"/>
                    <a:pt x="1659" y="841"/>
                    <a:pt x="1659" y="841"/>
                  </a:cubicBezTo>
                  <a:cubicBezTo>
                    <a:pt x="1658" y="840"/>
                    <a:pt x="1658" y="840"/>
                    <a:pt x="1658" y="840"/>
                  </a:cubicBezTo>
                  <a:cubicBezTo>
                    <a:pt x="1667" y="825"/>
                    <a:pt x="1667" y="825"/>
                    <a:pt x="1667" y="825"/>
                  </a:cubicBezTo>
                  <a:cubicBezTo>
                    <a:pt x="1664" y="822"/>
                    <a:pt x="1664" y="822"/>
                    <a:pt x="1664" y="822"/>
                  </a:cubicBezTo>
                  <a:cubicBezTo>
                    <a:pt x="1655" y="838"/>
                    <a:pt x="1655" y="838"/>
                    <a:pt x="1655" y="838"/>
                  </a:cubicBezTo>
                  <a:cubicBezTo>
                    <a:pt x="1631" y="824"/>
                    <a:pt x="1631" y="824"/>
                    <a:pt x="1631" y="824"/>
                  </a:cubicBezTo>
                  <a:cubicBezTo>
                    <a:pt x="1644" y="802"/>
                    <a:pt x="1644" y="802"/>
                    <a:pt x="1644" y="802"/>
                  </a:cubicBezTo>
                  <a:cubicBezTo>
                    <a:pt x="1642" y="799"/>
                    <a:pt x="1642" y="799"/>
                    <a:pt x="1642" y="799"/>
                  </a:cubicBezTo>
                  <a:cubicBezTo>
                    <a:pt x="1628" y="822"/>
                    <a:pt x="1628" y="822"/>
                    <a:pt x="1628" y="822"/>
                  </a:cubicBezTo>
                  <a:cubicBezTo>
                    <a:pt x="1611" y="812"/>
                    <a:pt x="1611" y="812"/>
                    <a:pt x="1611" y="812"/>
                  </a:cubicBezTo>
                  <a:cubicBezTo>
                    <a:pt x="1626" y="786"/>
                    <a:pt x="1626" y="786"/>
                    <a:pt x="1626" y="786"/>
                  </a:cubicBezTo>
                  <a:cubicBezTo>
                    <a:pt x="1627" y="785"/>
                    <a:pt x="1627" y="785"/>
                    <a:pt x="1627" y="785"/>
                  </a:cubicBezTo>
                  <a:cubicBezTo>
                    <a:pt x="1624" y="782"/>
                    <a:pt x="1624" y="782"/>
                    <a:pt x="1624" y="782"/>
                  </a:cubicBezTo>
                  <a:cubicBezTo>
                    <a:pt x="1624" y="783"/>
                    <a:pt x="1624" y="783"/>
                    <a:pt x="1624" y="783"/>
                  </a:cubicBezTo>
                  <a:cubicBezTo>
                    <a:pt x="1612" y="776"/>
                    <a:pt x="1612" y="776"/>
                    <a:pt x="1612" y="776"/>
                  </a:cubicBezTo>
                  <a:cubicBezTo>
                    <a:pt x="1612" y="776"/>
                    <a:pt x="1612" y="776"/>
                    <a:pt x="1612" y="776"/>
                  </a:cubicBezTo>
                  <a:moveTo>
                    <a:pt x="1573" y="774"/>
                  </a:moveTo>
                  <a:cubicBezTo>
                    <a:pt x="1573" y="774"/>
                    <a:pt x="1573" y="774"/>
                    <a:pt x="1573" y="774"/>
                  </a:cubicBezTo>
                  <a:cubicBezTo>
                    <a:pt x="1573" y="775"/>
                    <a:pt x="1573" y="775"/>
                    <a:pt x="1573" y="775"/>
                  </a:cubicBezTo>
                  <a:cubicBezTo>
                    <a:pt x="1573" y="774"/>
                    <a:pt x="1573" y="774"/>
                    <a:pt x="1573" y="774"/>
                  </a:cubicBezTo>
                  <a:moveTo>
                    <a:pt x="1577" y="773"/>
                  </a:moveTo>
                  <a:cubicBezTo>
                    <a:pt x="1577" y="777"/>
                    <a:pt x="1577" y="777"/>
                    <a:pt x="1577" y="777"/>
                  </a:cubicBezTo>
                  <a:cubicBezTo>
                    <a:pt x="1581" y="779"/>
                    <a:pt x="1581" y="779"/>
                    <a:pt x="1581" y="779"/>
                  </a:cubicBezTo>
                  <a:cubicBezTo>
                    <a:pt x="1581" y="776"/>
                    <a:pt x="1581" y="776"/>
                    <a:pt x="1581" y="776"/>
                  </a:cubicBezTo>
                  <a:cubicBezTo>
                    <a:pt x="1577" y="773"/>
                    <a:pt x="1577" y="773"/>
                    <a:pt x="1577" y="773"/>
                  </a:cubicBezTo>
                  <a:moveTo>
                    <a:pt x="1600" y="769"/>
                  </a:moveTo>
                  <a:cubicBezTo>
                    <a:pt x="1600" y="773"/>
                    <a:pt x="1600" y="773"/>
                    <a:pt x="1600" y="773"/>
                  </a:cubicBezTo>
                  <a:cubicBezTo>
                    <a:pt x="1604" y="774"/>
                    <a:pt x="1604" y="774"/>
                    <a:pt x="1604" y="774"/>
                  </a:cubicBezTo>
                  <a:cubicBezTo>
                    <a:pt x="1605" y="773"/>
                    <a:pt x="1605" y="773"/>
                    <a:pt x="1605" y="773"/>
                  </a:cubicBezTo>
                  <a:cubicBezTo>
                    <a:pt x="1605" y="771"/>
                    <a:pt x="1605" y="771"/>
                    <a:pt x="1605" y="771"/>
                  </a:cubicBezTo>
                  <a:cubicBezTo>
                    <a:pt x="1600" y="769"/>
                    <a:pt x="1600" y="769"/>
                    <a:pt x="1600" y="769"/>
                  </a:cubicBezTo>
                  <a:moveTo>
                    <a:pt x="1593" y="764"/>
                  </a:moveTo>
                  <a:cubicBezTo>
                    <a:pt x="1593" y="768"/>
                    <a:pt x="1593" y="768"/>
                    <a:pt x="1593" y="768"/>
                  </a:cubicBezTo>
                  <a:cubicBezTo>
                    <a:pt x="1593" y="768"/>
                    <a:pt x="1593" y="768"/>
                    <a:pt x="1593" y="768"/>
                  </a:cubicBezTo>
                  <a:cubicBezTo>
                    <a:pt x="1597" y="771"/>
                    <a:pt x="1597" y="771"/>
                    <a:pt x="1597" y="771"/>
                  </a:cubicBezTo>
                  <a:cubicBezTo>
                    <a:pt x="1597" y="767"/>
                    <a:pt x="1597" y="767"/>
                    <a:pt x="1597" y="767"/>
                  </a:cubicBezTo>
                  <a:cubicBezTo>
                    <a:pt x="1594" y="765"/>
                    <a:pt x="1594" y="765"/>
                    <a:pt x="1594" y="765"/>
                  </a:cubicBezTo>
                  <a:cubicBezTo>
                    <a:pt x="1593" y="764"/>
                    <a:pt x="1593" y="764"/>
                    <a:pt x="1593" y="764"/>
                  </a:cubicBezTo>
                  <a:moveTo>
                    <a:pt x="1587" y="760"/>
                  </a:moveTo>
                  <a:cubicBezTo>
                    <a:pt x="1585" y="763"/>
                    <a:pt x="1585" y="763"/>
                    <a:pt x="1585" y="763"/>
                  </a:cubicBezTo>
                  <a:cubicBezTo>
                    <a:pt x="1585" y="763"/>
                    <a:pt x="1585" y="763"/>
                    <a:pt x="1585" y="763"/>
                  </a:cubicBezTo>
                  <a:cubicBezTo>
                    <a:pt x="1589" y="766"/>
                    <a:pt x="1589" y="766"/>
                    <a:pt x="1589" y="766"/>
                  </a:cubicBezTo>
                  <a:cubicBezTo>
                    <a:pt x="1589" y="762"/>
                    <a:pt x="1589" y="762"/>
                    <a:pt x="1589" y="762"/>
                  </a:cubicBezTo>
                  <a:cubicBezTo>
                    <a:pt x="1587" y="760"/>
                    <a:pt x="1587" y="760"/>
                    <a:pt x="1587" y="760"/>
                  </a:cubicBezTo>
                  <a:moveTo>
                    <a:pt x="2389" y="758"/>
                  </a:moveTo>
                  <a:cubicBezTo>
                    <a:pt x="2396" y="764"/>
                    <a:pt x="2396" y="764"/>
                    <a:pt x="2396" y="764"/>
                  </a:cubicBezTo>
                  <a:cubicBezTo>
                    <a:pt x="2483" y="803"/>
                    <a:pt x="2569" y="843"/>
                    <a:pt x="2655" y="885"/>
                  </a:cubicBezTo>
                  <a:cubicBezTo>
                    <a:pt x="2624" y="936"/>
                    <a:pt x="2624" y="936"/>
                    <a:pt x="2624" y="936"/>
                  </a:cubicBezTo>
                  <a:cubicBezTo>
                    <a:pt x="2588" y="919"/>
                    <a:pt x="2552" y="902"/>
                    <a:pt x="2517" y="885"/>
                  </a:cubicBezTo>
                  <a:cubicBezTo>
                    <a:pt x="2524" y="892"/>
                    <a:pt x="2524" y="892"/>
                    <a:pt x="2524" y="892"/>
                  </a:cubicBezTo>
                  <a:cubicBezTo>
                    <a:pt x="2557" y="908"/>
                    <a:pt x="2589" y="923"/>
                    <a:pt x="2622" y="939"/>
                  </a:cubicBezTo>
                  <a:cubicBezTo>
                    <a:pt x="2607" y="963"/>
                    <a:pt x="2607" y="963"/>
                    <a:pt x="2607" y="963"/>
                  </a:cubicBezTo>
                  <a:cubicBezTo>
                    <a:pt x="2599" y="959"/>
                    <a:pt x="2591" y="955"/>
                    <a:pt x="2583" y="951"/>
                  </a:cubicBezTo>
                  <a:cubicBezTo>
                    <a:pt x="2590" y="959"/>
                    <a:pt x="2590" y="959"/>
                    <a:pt x="2590" y="959"/>
                  </a:cubicBezTo>
                  <a:cubicBezTo>
                    <a:pt x="2595" y="961"/>
                    <a:pt x="2600" y="964"/>
                    <a:pt x="2606" y="966"/>
                  </a:cubicBezTo>
                  <a:cubicBezTo>
                    <a:pt x="2603" y="971"/>
                    <a:pt x="2603" y="971"/>
                    <a:pt x="2603" y="971"/>
                  </a:cubicBezTo>
                  <a:cubicBezTo>
                    <a:pt x="2605" y="974"/>
                    <a:pt x="2605" y="974"/>
                    <a:pt x="2605" y="974"/>
                  </a:cubicBezTo>
                  <a:cubicBezTo>
                    <a:pt x="2609" y="968"/>
                    <a:pt x="2609" y="968"/>
                    <a:pt x="2609" y="968"/>
                  </a:cubicBezTo>
                  <a:cubicBezTo>
                    <a:pt x="2610" y="968"/>
                    <a:pt x="2611" y="969"/>
                    <a:pt x="2613" y="970"/>
                  </a:cubicBezTo>
                  <a:cubicBezTo>
                    <a:pt x="2615" y="967"/>
                    <a:pt x="2615" y="967"/>
                    <a:pt x="2615" y="967"/>
                  </a:cubicBezTo>
                  <a:cubicBezTo>
                    <a:pt x="2614" y="966"/>
                    <a:pt x="2612" y="966"/>
                    <a:pt x="2611" y="965"/>
                  </a:cubicBezTo>
                  <a:cubicBezTo>
                    <a:pt x="2625" y="941"/>
                    <a:pt x="2625" y="941"/>
                    <a:pt x="2625" y="941"/>
                  </a:cubicBezTo>
                  <a:cubicBezTo>
                    <a:pt x="2629" y="942"/>
                    <a:pt x="2633" y="944"/>
                    <a:pt x="2636" y="946"/>
                  </a:cubicBezTo>
                  <a:cubicBezTo>
                    <a:pt x="2639" y="944"/>
                    <a:pt x="2639" y="944"/>
                    <a:pt x="2639" y="944"/>
                  </a:cubicBezTo>
                  <a:cubicBezTo>
                    <a:pt x="2635" y="942"/>
                    <a:pt x="2631" y="940"/>
                    <a:pt x="2627" y="938"/>
                  </a:cubicBezTo>
                  <a:cubicBezTo>
                    <a:pt x="2658" y="887"/>
                    <a:pt x="2658" y="887"/>
                    <a:pt x="2658" y="887"/>
                  </a:cubicBezTo>
                  <a:cubicBezTo>
                    <a:pt x="2665" y="890"/>
                    <a:pt x="2672" y="893"/>
                    <a:pt x="2679" y="897"/>
                  </a:cubicBezTo>
                  <a:cubicBezTo>
                    <a:pt x="2671" y="912"/>
                    <a:pt x="2671" y="912"/>
                    <a:pt x="2671" y="912"/>
                  </a:cubicBezTo>
                  <a:cubicBezTo>
                    <a:pt x="2679" y="904"/>
                    <a:pt x="2679" y="904"/>
                    <a:pt x="2679" y="904"/>
                  </a:cubicBezTo>
                  <a:cubicBezTo>
                    <a:pt x="2682" y="898"/>
                    <a:pt x="2682" y="898"/>
                    <a:pt x="2682" y="898"/>
                  </a:cubicBezTo>
                  <a:cubicBezTo>
                    <a:pt x="2683" y="899"/>
                    <a:pt x="2683" y="899"/>
                    <a:pt x="2683" y="899"/>
                  </a:cubicBezTo>
                  <a:cubicBezTo>
                    <a:pt x="2685" y="897"/>
                    <a:pt x="2685" y="897"/>
                    <a:pt x="2685" y="897"/>
                  </a:cubicBezTo>
                  <a:cubicBezTo>
                    <a:pt x="2684" y="896"/>
                    <a:pt x="2683" y="895"/>
                    <a:pt x="2682" y="894"/>
                  </a:cubicBezTo>
                  <a:cubicBezTo>
                    <a:pt x="2682" y="894"/>
                    <a:pt x="2682" y="894"/>
                    <a:pt x="2682" y="894"/>
                  </a:cubicBezTo>
                  <a:cubicBezTo>
                    <a:pt x="2674" y="891"/>
                    <a:pt x="2667" y="887"/>
                    <a:pt x="2660" y="884"/>
                  </a:cubicBezTo>
                  <a:cubicBezTo>
                    <a:pt x="2663" y="878"/>
                    <a:pt x="2663" y="878"/>
                    <a:pt x="2663" y="878"/>
                  </a:cubicBezTo>
                  <a:cubicBezTo>
                    <a:pt x="2662" y="878"/>
                    <a:pt x="2661" y="877"/>
                    <a:pt x="2660" y="876"/>
                  </a:cubicBezTo>
                  <a:cubicBezTo>
                    <a:pt x="2656" y="882"/>
                    <a:pt x="2656" y="882"/>
                    <a:pt x="2656" y="882"/>
                  </a:cubicBezTo>
                  <a:cubicBezTo>
                    <a:pt x="2568" y="839"/>
                    <a:pt x="2479" y="798"/>
                    <a:pt x="2389" y="758"/>
                  </a:cubicBezTo>
                  <a:moveTo>
                    <a:pt x="2283" y="814"/>
                  </a:moveTo>
                  <a:cubicBezTo>
                    <a:pt x="2272" y="809"/>
                    <a:pt x="2272" y="809"/>
                    <a:pt x="2272" y="809"/>
                  </a:cubicBezTo>
                  <a:cubicBezTo>
                    <a:pt x="2283" y="783"/>
                    <a:pt x="2283" y="783"/>
                    <a:pt x="2283" y="783"/>
                  </a:cubicBezTo>
                  <a:cubicBezTo>
                    <a:pt x="2287" y="785"/>
                    <a:pt x="2290" y="787"/>
                    <a:pt x="2294" y="788"/>
                  </a:cubicBezTo>
                  <a:cubicBezTo>
                    <a:pt x="2283" y="814"/>
                    <a:pt x="2283" y="814"/>
                    <a:pt x="2283" y="814"/>
                  </a:cubicBezTo>
                  <a:moveTo>
                    <a:pt x="2231" y="757"/>
                  </a:moveTo>
                  <a:cubicBezTo>
                    <a:pt x="2228" y="760"/>
                    <a:pt x="2228" y="760"/>
                    <a:pt x="2228" y="760"/>
                  </a:cubicBezTo>
                  <a:cubicBezTo>
                    <a:pt x="2246" y="767"/>
                    <a:pt x="2263" y="775"/>
                    <a:pt x="2280" y="782"/>
                  </a:cubicBezTo>
                  <a:cubicBezTo>
                    <a:pt x="2268" y="808"/>
                    <a:pt x="2268" y="808"/>
                    <a:pt x="2268" y="808"/>
                  </a:cubicBezTo>
                  <a:cubicBezTo>
                    <a:pt x="2248" y="799"/>
                    <a:pt x="2228" y="790"/>
                    <a:pt x="2207" y="781"/>
                  </a:cubicBezTo>
                  <a:cubicBezTo>
                    <a:pt x="2204" y="784"/>
                    <a:pt x="2204" y="784"/>
                    <a:pt x="2204" y="784"/>
                  </a:cubicBezTo>
                  <a:cubicBezTo>
                    <a:pt x="2260" y="808"/>
                    <a:pt x="2316" y="832"/>
                    <a:pt x="2371" y="857"/>
                  </a:cubicBezTo>
                  <a:cubicBezTo>
                    <a:pt x="2374" y="854"/>
                    <a:pt x="2374" y="854"/>
                    <a:pt x="2374" y="854"/>
                  </a:cubicBezTo>
                  <a:cubicBezTo>
                    <a:pt x="2344" y="841"/>
                    <a:pt x="2315" y="828"/>
                    <a:pt x="2286" y="815"/>
                  </a:cubicBezTo>
                  <a:cubicBezTo>
                    <a:pt x="2297" y="790"/>
                    <a:pt x="2297" y="790"/>
                    <a:pt x="2297" y="790"/>
                  </a:cubicBezTo>
                  <a:cubicBezTo>
                    <a:pt x="2329" y="804"/>
                    <a:pt x="2361" y="818"/>
                    <a:pt x="2393" y="832"/>
                  </a:cubicBezTo>
                  <a:cubicBezTo>
                    <a:pt x="2392" y="835"/>
                    <a:pt x="2392" y="835"/>
                    <a:pt x="2392" y="835"/>
                  </a:cubicBezTo>
                  <a:cubicBezTo>
                    <a:pt x="2392" y="835"/>
                    <a:pt x="2392" y="835"/>
                    <a:pt x="2392" y="836"/>
                  </a:cubicBezTo>
                  <a:cubicBezTo>
                    <a:pt x="2397" y="830"/>
                    <a:pt x="2397" y="830"/>
                    <a:pt x="2397" y="830"/>
                  </a:cubicBezTo>
                  <a:cubicBezTo>
                    <a:pt x="2397" y="830"/>
                    <a:pt x="2397" y="830"/>
                    <a:pt x="2397" y="830"/>
                  </a:cubicBezTo>
                  <a:cubicBezTo>
                    <a:pt x="2397" y="829"/>
                    <a:pt x="2396" y="829"/>
                    <a:pt x="2396" y="829"/>
                  </a:cubicBezTo>
                  <a:cubicBezTo>
                    <a:pt x="2396" y="829"/>
                    <a:pt x="2396" y="829"/>
                    <a:pt x="2396" y="829"/>
                  </a:cubicBezTo>
                  <a:cubicBezTo>
                    <a:pt x="2363" y="815"/>
                    <a:pt x="2330" y="800"/>
                    <a:pt x="2297" y="786"/>
                  </a:cubicBezTo>
                  <a:cubicBezTo>
                    <a:pt x="2297" y="786"/>
                    <a:pt x="2297" y="786"/>
                    <a:pt x="2297" y="786"/>
                  </a:cubicBezTo>
                  <a:cubicBezTo>
                    <a:pt x="2283" y="779"/>
                    <a:pt x="2283" y="779"/>
                    <a:pt x="2283" y="779"/>
                  </a:cubicBezTo>
                  <a:cubicBezTo>
                    <a:pt x="2282" y="779"/>
                    <a:pt x="2282" y="779"/>
                    <a:pt x="2282" y="779"/>
                  </a:cubicBezTo>
                  <a:cubicBezTo>
                    <a:pt x="2265" y="772"/>
                    <a:pt x="2248" y="765"/>
                    <a:pt x="2231" y="757"/>
                  </a:cubicBezTo>
                  <a:moveTo>
                    <a:pt x="1913" y="958"/>
                  </a:moveTo>
                  <a:cubicBezTo>
                    <a:pt x="1903" y="951"/>
                    <a:pt x="1903" y="951"/>
                    <a:pt x="1903" y="951"/>
                  </a:cubicBezTo>
                  <a:cubicBezTo>
                    <a:pt x="1909" y="941"/>
                    <a:pt x="1909" y="941"/>
                    <a:pt x="1909" y="941"/>
                  </a:cubicBezTo>
                  <a:cubicBezTo>
                    <a:pt x="1920" y="947"/>
                    <a:pt x="1920" y="947"/>
                    <a:pt x="1920" y="947"/>
                  </a:cubicBezTo>
                  <a:cubicBezTo>
                    <a:pt x="1913" y="958"/>
                    <a:pt x="1913" y="958"/>
                    <a:pt x="1913" y="958"/>
                  </a:cubicBezTo>
                  <a:moveTo>
                    <a:pt x="1900" y="950"/>
                  </a:moveTo>
                  <a:cubicBezTo>
                    <a:pt x="1889" y="943"/>
                    <a:pt x="1889" y="943"/>
                    <a:pt x="1889" y="943"/>
                  </a:cubicBezTo>
                  <a:cubicBezTo>
                    <a:pt x="1904" y="919"/>
                    <a:pt x="1904" y="919"/>
                    <a:pt x="1904" y="919"/>
                  </a:cubicBezTo>
                  <a:cubicBezTo>
                    <a:pt x="1914" y="926"/>
                    <a:pt x="1914" y="926"/>
                    <a:pt x="1914" y="926"/>
                  </a:cubicBezTo>
                  <a:cubicBezTo>
                    <a:pt x="1907" y="938"/>
                    <a:pt x="1907" y="938"/>
                    <a:pt x="1907" y="938"/>
                  </a:cubicBezTo>
                  <a:cubicBezTo>
                    <a:pt x="1900" y="950"/>
                    <a:pt x="1900" y="950"/>
                    <a:pt x="1900" y="950"/>
                  </a:cubicBezTo>
                  <a:moveTo>
                    <a:pt x="1886" y="941"/>
                  </a:moveTo>
                  <a:cubicBezTo>
                    <a:pt x="1868" y="930"/>
                    <a:pt x="1868" y="930"/>
                    <a:pt x="1868" y="930"/>
                  </a:cubicBezTo>
                  <a:cubicBezTo>
                    <a:pt x="1862" y="927"/>
                    <a:pt x="1862" y="927"/>
                    <a:pt x="1862" y="927"/>
                  </a:cubicBezTo>
                  <a:cubicBezTo>
                    <a:pt x="1863" y="926"/>
                    <a:pt x="1863" y="926"/>
                    <a:pt x="1863" y="926"/>
                  </a:cubicBezTo>
                  <a:cubicBezTo>
                    <a:pt x="1876" y="904"/>
                    <a:pt x="1876" y="904"/>
                    <a:pt x="1876" y="904"/>
                  </a:cubicBezTo>
                  <a:cubicBezTo>
                    <a:pt x="1877" y="903"/>
                    <a:pt x="1877" y="903"/>
                    <a:pt x="1877" y="903"/>
                  </a:cubicBezTo>
                  <a:cubicBezTo>
                    <a:pt x="1901" y="917"/>
                    <a:pt x="1901" y="917"/>
                    <a:pt x="1901" y="917"/>
                  </a:cubicBezTo>
                  <a:cubicBezTo>
                    <a:pt x="1886" y="941"/>
                    <a:pt x="1886" y="941"/>
                    <a:pt x="1886" y="941"/>
                  </a:cubicBezTo>
                  <a:moveTo>
                    <a:pt x="1868" y="911"/>
                  </a:moveTo>
                  <a:cubicBezTo>
                    <a:pt x="1865" y="900"/>
                    <a:pt x="1865" y="900"/>
                    <a:pt x="1865" y="900"/>
                  </a:cubicBezTo>
                  <a:cubicBezTo>
                    <a:pt x="1871" y="903"/>
                    <a:pt x="1871" y="903"/>
                    <a:pt x="1871" y="903"/>
                  </a:cubicBezTo>
                  <a:cubicBezTo>
                    <a:pt x="1871" y="906"/>
                    <a:pt x="1871" y="906"/>
                    <a:pt x="1871" y="906"/>
                  </a:cubicBezTo>
                  <a:cubicBezTo>
                    <a:pt x="1868" y="911"/>
                    <a:pt x="1868" y="911"/>
                    <a:pt x="1868" y="911"/>
                  </a:cubicBezTo>
                  <a:moveTo>
                    <a:pt x="1862" y="920"/>
                  </a:moveTo>
                  <a:cubicBezTo>
                    <a:pt x="1856" y="894"/>
                    <a:pt x="1856" y="894"/>
                    <a:pt x="1856" y="894"/>
                  </a:cubicBezTo>
                  <a:cubicBezTo>
                    <a:pt x="1861" y="897"/>
                    <a:pt x="1861" y="897"/>
                    <a:pt x="1861" y="897"/>
                  </a:cubicBezTo>
                  <a:cubicBezTo>
                    <a:pt x="1866" y="915"/>
                    <a:pt x="1866" y="915"/>
                    <a:pt x="1866" y="915"/>
                  </a:cubicBezTo>
                  <a:cubicBezTo>
                    <a:pt x="1862" y="920"/>
                    <a:pt x="1862" y="920"/>
                    <a:pt x="1862" y="920"/>
                  </a:cubicBezTo>
                  <a:moveTo>
                    <a:pt x="1859" y="921"/>
                  </a:moveTo>
                  <a:cubicBezTo>
                    <a:pt x="1854" y="918"/>
                    <a:pt x="1854" y="918"/>
                    <a:pt x="1854" y="918"/>
                  </a:cubicBezTo>
                  <a:cubicBezTo>
                    <a:pt x="1846" y="888"/>
                    <a:pt x="1846" y="888"/>
                    <a:pt x="1846" y="888"/>
                  </a:cubicBezTo>
                  <a:cubicBezTo>
                    <a:pt x="1852" y="891"/>
                    <a:pt x="1852" y="891"/>
                    <a:pt x="1852" y="891"/>
                  </a:cubicBezTo>
                  <a:cubicBezTo>
                    <a:pt x="1859" y="921"/>
                    <a:pt x="1859" y="921"/>
                    <a:pt x="1859" y="921"/>
                  </a:cubicBezTo>
                  <a:moveTo>
                    <a:pt x="1850" y="916"/>
                  </a:moveTo>
                  <a:cubicBezTo>
                    <a:pt x="1844" y="912"/>
                    <a:pt x="1844" y="912"/>
                    <a:pt x="1844" y="912"/>
                  </a:cubicBezTo>
                  <a:cubicBezTo>
                    <a:pt x="1837" y="882"/>
                    <a:pt x="1837" y="882"/>
                    <a:pt x="1837" y="882"/>
                  </a:cubicBezTo>
                  <a:cubicBezTo>
                    <a:pt x="1842" y="886"/>
                    <a:pt x="1842" y="886"/>
                    <a:pt x="1842" y="886"/>
                  </a:cubicBezTo>
                  <a:cubicBezTo>
                    <a:pt x="1850" y="916"/>
                    <a:pt x="1850" y="916"/>
                    <a:pt x="1850" y="916"/>
                  </a:cubicBezTo>
                  <a:moveTo>
                    <a:pt x="1840" y="910"/>
                  </a:moveTo>
                  <a:cubicBezTo>
                    <a:pt x="1835" y="907"/>
                    <a:pt x="1835" y="907"/>
                    <a:pt x="1835" y="907"/>
                  </a:cubicBezTo>
                  <a:cubicBezTo>
                    <a:pt x="1827" y="877"/>
                    <a:pt x="1827" y="877"/>
                    <a:pt x="1827" y="877"/>
                  </a:cubicBezTo>
                  <a:cubicBezTo>
                    <a:pt x="1833" y="880"/>
                    <a:pt x="1833" y="880"/>
                    <a:pt x="1833" y="880"/>
                  </a:cubicBezTo>
                  <a:cubicBezTo>
                    <a:pt x="1840" y="910"/>
                    <a:pt x="1840" y="910"/>
                    <a:pt x="1840" y="910"/>
                  </a:cubicBezTo>
                  <a:moveTo>
                    <a:pt x="1831" y="904"/>
                  </a:moveTo>
                  <a:cubicBezTo>
                    <a:pt x="1825" y="901"/>
                    <a:pt x="1825" y="901"/>
                    <a:pt x="1825" y="901"/>
                  </a:cubicBezTo>
                  <a:cubicBezTo>
                    <a:pt x="1818" y="871"/>
                    <a:pt x="1818" y="871"/>
                    <a:pt x="1818" y="871"/>
                  </a:cubicBezTo>
                  <a:cubicBezTo>
                    <a:pt x="1823" y="874"/>
                    <a:pt x="1823" y="874"/>
                    <a:pt x="1823" y="874"/>
                  </a:cubicBezTo>
                  <a:cubicBezTo>
                    <a:pt x="1831" y="904"/>
                    <a:pt x="1831" y="904"/>
                    <a:pt x="1831" y="904"/>
                  </a:cubicBezTo>
                  <a:moveTo>
                    <a:pt x="1821" y="898"/>
                  </a:moveTo>
                  <a:cubicBezTo>
                    <a:pt x="1816" y="895"/>
                    <a:pt x="1816" y="895"/>
                    <a:pt x="1816" y="895"/>
                  </a:cubicBezTo>
                  <a:cubicBezTo>
                    <a:pt x="1808" y="865"/>
                    <a:pt x="1808" y="865"/>
                    <a:pt x="1808" y="865"/>
                  </a:cubicBezTo>
                  <a:cubicBezTo>
                    <a:pt x="1814" y="868"/>
                    <a:pt x="1814" y="868"/>
                    <a:pt x="1814" y="868"/>
                  </a:cubicBezTo>
                  <a:cubicBezTo>
                    <a:pt x="1821" y="898"/>
                    <a:pt x="1821" y="898"/>
                    <a:pt x="1821" y="898"/>
                  </a:cubicBezTo>
                  <a:moveTo>
                    <a:pt x="1812" y="893"/>
                  </a:moveTo>
                  <a:cubicBezTo>
                    <a:pt x="1806" y="889"/>
                    <a:pt x="1806" y="889"/>
                    <a:pt x="1806" y="889"/>
                  </a:cubicBezTo>
                  <a:cubicBezTo>
                    <a:pt x="1799" y="859"/>
                    <a:pt x="1799" y="859"/>
                    <a:pt x="1799" y="859"/>
                  </a:cubicBezTo>
                  <a:cubicBezTo>
                    <a:pt x="1804" y="863"/>
                    <a:pt x="1804" y="863"/>
                    <a:pt x="1804" y="863"/>
                  </a:cubicBezTo>
                  <a:cubicBezTo>
                    <a:pt x="1812" y="893"/>
                    <a:pt x="1812" y="893"/>
                    <a:pt x="1812" y="893"/>
                  </a:cubicBezTo>
                  <a:moveTo>
                    <a:pt x="1802" y="887"/>
                  </a:moveTo>
                  <a:cubicBezTo>
                    <a:pt x="1797" y="884"/>
                    <a:pt x="1797" y="884"/>
                    <a:pt x="1797" y="884"/>
                  </a:cubicBezTo>
                  <a:cubicBezTo>
                    <a:pt x="1789" y="854"/>
                    <a:pt x="1789" y="854"/>
                    <a:pt x="1789" y="854"/>
                  </a:cubicBezTo>
                  <a:cubicBezTo>
                    <a:pt x="1795" y="857"/>
                    <a:pt x="1795" y="857"/>
                    <a:pt x="1795" y="857"/>
                  </a:cubicBezTo>
                  <a:cubicBezTo>
                    <a:pt x="1802" y="887"/>
                    <a:pt x="1802" y="887"/>
                    <a:pt x="1802" y="887"/>
                  </a:cubicBezTo>
                  <a:moveTo>
                    <a:pt x="1793" y="881"/>
                  </a:moveTo>
                  <a:cubicBezTo>
                    <a:pt x="1787" y="878"/>
                    <a:pt x="1787" y="878"/>
                    <a:pt x="1787" y="878"/>
                  </a:cubicBezTo>
                  <a:cubicBezTo>
                    <a:pt x="1780" y="848"/>
                    <a:pt x="1780" y="848"/>
                    <a:pt x="1780" y="848"/>
                  </a:cubicBezTo>
                  <a:cubicBezTo>
                    <a:pt x="1785" y="851"/>
                    <a:pt x="1785" y="851"/>
                    <a:pt x="1785" y="851"/>
                  </a:cubicBezTo>
                  <a:cubicBezTo>
                    <a:pt x="1793" y="881"/>
                    <a:pt x="1793" y="881"/>
                    <a:pt x="1793" y="881"/>
                  </a:cubicBezTo>
                  <a:moveTo>
                    <a:pt x="1783" y="875"/>
                  </a:moveTo>
                  <a:cubicBezTo>
                    <a:pt x="1778" y="872"/>
                    <a:pt x="1778" y="872"/>
                    <a:pt x="1778" y="872"/>
                  </a:cubicBezTo>
                  <a:cubicBezTo>
                    <a:pt x="1770" y="842"/>
                    <a:pt x="1770" y="842"/>
                    <a:pt x="1770" y="842"/>
                  </a:cubicBezTo>
                  <a:cubicBezTo>
                    <a:pt x="1776" y="845"/>
                    <a:pt x="1776" y="845"/>
                    <a:pt x="1776" y="845"/>
                  </a:cubicBezTo>
                  <a:cubicBezTo>
                    <a:pt x="1783" y="875"/>
                    <a:pt x="1783" y="875"/>
                    <a:pt x="1783" y="875"/>
                  </a:cubicBezTo>
                  <a:moveTo>
                    <a:pt x="1774" y="870"/>
                  </a:moveTo>
                  <a:cubicBezTo>
                    <a:pt x="1768" y="866"/>
                    <a:pt x="1768" y="866"/>
                    <a:pt x="1768" y="866"/>
                  </a:cubicBezTo>
                  <a:cubicBezTo>
                    <a:pt x="1761" y="836"/>
                    <a:pt x="1761" y="836"/>
                    <a:pt x="1761" y="836"/>
                  </a:cubicBezTo>
                  <a:cubicBezTo>
                    <a:pt x="1766" y="840"/>
                    <a:pt x="1766" y="840"/>
                    <a:pt x="1766" y="840"/>
                  </a:cubicBezTo>
                  <a:cubicBezTo>
                    <a:pt x="1774" y="870"/>
                    <a:pt x="1774" y="870"/>
                    <a:pt x="1774" y="870"/>
                  </a:cubicBezTo>
                  <a:moveTo>
                    <a:pt x="1764" y="864"/>
                  </a:moveTo>
                  <a:cubicBezTo>
                    <a:pt x="1759" y="861"/>
                    <a:pt x="1759" y="861"/>
                    <a:pt x="1759" y="861"/>
                  </a:cubicBezTo>
                  <a:cubicBezTo>
                    <a:pt x="1751" y="831"/>
                    <a:pt x="1751" y="831"/>
                    <a:pt x="1751" y="831"/>
                  </a:cubicBezTo>
                  <a:cubicBezTo>
                    <a:pt x="1757" y="834"/>
                    <a:pt x="1757" y="834"/>
                    <a:pt x="1757" y="834"/>
                  </a:cubicBezTo>
                  <a:cubicBezTo>
                    <a:pt x="1764" y="864"/>
                    <a:pt x="1764" y="864"/>
                    <a:pt x="1764" y="864"/>
                  </a:cubicBezTo>
                  <a:moveTo>
                    <a:pt x="1754" y="858"/>
                  </a:moveTo>
                  <a:cubicBezTo>
                    <a:pt x="1749" y="855"/>
                    <a:pt x="1749" y="855"/>
                    <a:pt x="1749" y="855"/>
                  </a:cubicBezTo>
                  <a:cubicBezTo>
                    <a:pt x="1742" y="825"/>
                    <a:pt x="1742" y="825"/>
                    <a:pt x="1742" y="825"/>
                  </a:cubicBezTo>
                  <a:cubicBezTo>
                    <a:pt x="1747" y="828"/>
                    <a:pt x="1747" y="828"/>
                    <a:pt x="1747" y="828"/>
                  </a:cubicBezTo>
                  <a:cubicBezTo>
                    <a:pt x="1754" y="858"/>
                    <a:pt x="1754" y="858"/>
                    <a:pt x="1754" y="858"/>
                  </a:cubicBezTo>
                  <a:moveTo>
                    <a:pt x="1707" y="829"/>
                  </a:moveTo>
                  <a:cubicBezTo>
                    <a:pt x="1703" y="827"/>
                    <a:pt x="1703" y="827"/>
                    <a:pt x="1703" y="827"/>
                  </a:cubicBezTo>
                  <a:cubicBezTo>
                    <a:pt x="1705" y="822"/>
                    <a:pt x="1705" y="822"/>
                    <a:pt x="1705" y="822"/>
                  </a:cubicBezTo>
                  <a:cubicBezTo>
                    <a:pt x="1707" y="829"/>
                    <a:pt x="1707" y="829"/>
                    <a:pt x="1707" y="829"/>
                  </a:cubicBezTo>
                  <a:moveTo>
                    <a:pt x="1745" y="852"/>
                  </a:moveTo>
                  <a:cubicBezTo>
                    <a:pt x="1740" y="849"/>
                    <a:pt x="1740" y="849"/>
                    <a:pt x="1740" y="849"/>
                  </a:cubicBezTo>
                  <a:cubicBezTo>
                    <a:pt x="1732" y="819"/>
                    <a:pt x="1732" y="819"/>
                    <a:pt x="1732" y="819"/>
                  </a:cubicBezTo>
                  <a:cubicBezTo>
                    <a:pt x="1738" y="822"/>
                    <a:pt x="1738" y="822"/>
                    <a:pt x="1738" y="822"/>
                  </a:cubicBezTo>
                  <a:cubicBezTo>
                    <a:pt x="1745" y="852"/>
                    <a:pt x="1745" y="852"/>
                    <a:pt x="1745" y="852"/>
                  </a:cubicBezTo>
                  <a:moveTo>
                    <a:pt x="1735" y="847"/>
                  </a:moveTo>
                  <a:cubicBezTo>
                    <a:pt x="1730" y="843"/>
                    <a:pt x="1730" y="843"/>
                    <a:pt x="1730" y="843"/>
                  </a:cubicBezTo>
                  <a:cubicBezTo>
                    <a:pt x="1723" y="813"/>
                    <a:pt x="1723" y="813"/>
                    <a:pt x="1723" y="813"/>
                  </a:cubicBezTo>
                  <a:cubicBezTo>
                    <a:pt x="1728" y="817"/>
                    <a:pt x="1728" y="817"/>
                    <a:pt x="1728" y="817"/>
                  </a:cubicBezTo>
                  <a:cubicBezTo>
                    <a:pt x="1735" y="847"/>
                    <a:pt x="1735" y="847"/>
                    <a:pt x="1735" y="847"/>
                  </a:cubicBezTo>
                  <a:moveTo>
                    <a:pt x="1716" y="835"/>
                  </a:moveTo>
                  <a:cubicBezTo>
                    <a:pt x="1711" y="832"/>
                    <a:pt x="1711" y="832"/>
                    <a:pt x="1711" y="832"/>
                  </a:cubicBezTo>
                  <a:cubicBezTo>
                    <a:pt x="1708" y="818"/>
                    <a:pt x="1708" y="818"/>
                    <a:pt x="1708" y="818"/>
                  </a:cubicBezTo>
                  <a:cubicBezTo>
                    <a:pt x="1711" y="813"/>
                    <a:pt x="1711" y="813"/>
                    <a:pt x="1711" y="813"/>
                  </a:cubicBezTo>
                  <a:cubicBezTo>
                    <a:pt x="1716" y="835"/>
                    <a:pt x="1716" y="835"/>
                    <a:pt x="1716" y="835"/>
                  </a:cubicBezTo>
                  <a:moveTo>
                    <a:pt x="1726" y="841"/>
                  </a:moveTo>
                  <a:cubicBezTo>
                    <a:pt x="1720" y="837"/>
                    <a:pt x="1720" y="837"/>
                    <a:pt x="1720" y="837"/>
                  </a:cubicBezTo>
                  <a:cubicBezTo>
                    <a:pt x="1713" y="809"/>
                    <a:pt x="1713" y="809"/>
                    <a:pt x="1713" y="809"/>
                  </a:cubicBezTo>
                  <a:cubicBezTo>
                    <a:pt x="1714" y="808"/>
                    <a:pt x="1714" y="808"/>
                    <a:pt x="1714" y="808"/>
                  </a:cubicBezTo>
                  <a:cubicBezTo>
                    <a:pt x="1719" y="811"/>
                    <a:pt x="1719" y="811"/>
                    <a:pt x="1719" y="811"/>
                  </a:cubicBezTo>
                  <a:cubicBezTo>
                    <a:pt x="1726" y="841"/>
                    <a:pt x="1726" y="841"/>
                    <a:pt x="1726" y="841"/>
                  </a:cubicBezTo>
                  <a:moveTo>
                    <a:pt x="1635" y="753"/>
                  </a:moveTo>
                  <a:cubicBezTo>
                    <a:pt x="1632" y="755"/>
                    <a:pt x="1632" y="755"/>
                    <a:pt x="1632" y="755"/>
                  </a:cubicBezTo>
                  <a:cubicBezTo>
                    <a:pt x="1639" y="759"/>
                    <a:pt x="1639" y="759"/>
                    <a:pt x="1639" y="759"/>
                  </a:cubicBezTo>
                  <a:cubicBezTo>
                    <a:pt x="1626" y="779"/>
                    <a:pt x="1626" y="779"/>
                    <a:pt x="1626" y="779"/>
                  </a:cubicBezTo>
                  <a:cubicBezTo>
                    <a:pt x="1629" y="782"/>
                    <a:pt x="1629" y="782"/>
                    <a:pt x="1629" y="782"/>
                  </a:cubicBezTo>
                  <a:cubicBezTo>
                    <a:pt x="1641" y="761"/>
                    <a:pt x="1641" y="761"/>
                    <a:pt x="1641" y="761"/>
                  </a:cubicBezTo>
                  <a:cubicBezTo>
                    <a:pt x="1659" y="771"/>
                    <a:pt x="1659" y="771"/>
                    <a:pt x="1659" y="771"/>
                  </a:cubicBezTo>
                  <a:cubicBezTo>
                    <a:pt x="1644" y="795"/>
                    <a:pt x="1644" y="795"/>
                    <a:pt x="1644" y="795"/>
                  </a:cubicBezTo>
                  <a:cubicBezTo>
                    <a:pt x="1639" y="792"/>
                    <a:pt x="1639" y="792"/>
                    <a:pt x="1639" y="792"/>
                  </a:cubicBezTo>
                  <a:cubicBezTo>
                    <a:pt x="1649" y="802"/>
                    <a:pt x="1649" y="802"/>
                    <a:pt x="1649" y="802"/>
                  </a:cubicBezTo>
                  <a:cubicBezTo>
                    <a:pt x="1661" y="809"/>
                    <a:pt x="1661" y="809"/>
                    <a:pt x="1661" y="809"/>
                  </a:cubicBezTo>
                  <a:cubicBezTo>
                    <a:pt x="1661" y="809"/>
                    <a:pt x="1662" y="809"/>
                    <a:pt x="1662" y="809"/>
                  </a:cubicBezTo>
                  <a:cubicBezTo>
                    <a:pt x="1662" y="809"/>
                    <a:pt x="1663" y="809"/>
                    <a:pt x="1663" y="809"/>
                  </a:cubicBezTo>
                  <a:cubicBezTo>
                    <a:pt x="1664" y="808"/>
                    <a:pt x="1664" y="807"/>
                    <a:pt x="1663" y="806"/>
                  </a:cubicBezTo>
                  <a:cubicBezTo>
                    <a:pt x="1647" y="797"/>
                    <a:pt x="1647" y="797"/>
                    <a:pt x="1647" y="797"/>
                  </a:cubicBezTo>
                  <a:cubicBezTo>
                    <a:pt x="1662" y="773"/>
                    <a:pt x="1662" y="773"/>
                    <a:pt x="1662" y="773"/>
                  </a:cubicBezTo>
                  <a:cubicBezTo>
                    <a:pt x="1713" y="804"/>
                    <a:pt x="1713" y="804"/>
                    <a:pt x="1713" y="804"/>
                  </a:cubicBezTo>
                  <a:cubicBezTo>
                    <a:pt x="1712" y="805"/>
                    <a:pt x="1712" y="805"/>
                    <a:pt x="1712" y="805"/>
                  </a:cubicBezTo>
                  <a:cubicBezTo>
                    <a:pt x="1699" y="826"/>
                    <a:pt x="1699" y="826"/>
                    <a:pt x="1699" y="826"/>
                  </a:cubicBezTo>
                  <a:cubicBezTo>
                    <a:pt x="1698" y="828"/>
                    <a:pt x="1698" y="828"/>
                    <a:pt x="1698" y="828"/>
                  </a:cubicBezTo>
                  <a:cubicBezTo>
                    <a:pt x="1697" y="827"/>
                    <a:pt x="1697" y="827"/>
                    <a:pt x="1697" y="827"/>
                  </a:cubicBezTo>
                  <a:cubicBezTo>
                    <a:pt x="1697" y="827"/>
                    <a:pt x="1696" y="827"/>
                    <a:pt x="1696" y="827"/>
                  </a:cubicBezTo>
                  <a:cubicBezTo>
                    <a:pt x="1695" y="827"/>
                    <a:pt x="1695" y="827"/>
                    <a:pt x="1695" y="828"/>
                  </a:cubicBezTo>
                  <a:cubicBezTo>
                    <a:pt x="1694" y="828"/>
                    <a:pt x="1694" y="829"/>
                    <a:pt x="1695" y="830"/>
                  </a:cubicBezTo>
                  <a:cubicBezTo>
                    <a:pt x="1696" y="830"/>
                    <a:pt x="1696" y="830"/>
                    <a:pt x="1696" y="830"/>
                  </a:cubicBezTo>
                  <a:cubicBezTo>
                    <a:pt x="1689" y="842"/>
                    <a:pt x="1689" y="842"/>
                    <a:pt x="1689" y="842"/>
                  </a:cubicBezTo>
                  <a:cubicBezTo>
                    <a:pt x="1692" y="845"/>
                    <a:pt x="1692" y="845"/>
                    <a:pt x="1692" y="845"/>
                  </a:cubicBezTo>
                  <a:cubicBezTo>
                    <a:pt x="1699" y="832"/>
                    <a:pt x="1699" y="832"/>
                    <a:pt x="1699" y="832"/>
                  </a:cubicBezTo>
                  <a:cubicBezTo>
                    <a:pt x="1859" y="929"/>
                    <a:pt x="1859" y="929"/>
                    <a:pt x="1859" y="929"/>
                  </a:cubicBezTo>
                  <a:cubicBezTo>
                    <a:pt x="1866" y="933"/>
                    <a:pt x="1866" y="933"/>
                    <a:pt x="1866" y="933"/>
                  </a:cubicBezTo>
                  <a:cubicBezTo>
                    <a:pt x="1886" y="945"/>
                    <a:pt x="1886" y="945"/>
                    <a:pt x="1886" y="945"/>
                  </a:cubicBezTo>
                  <a:cubicBezTo>
                    <a:pt x="1900" y="953"/>
                    <a:pt x="1900" y="953"/>
                    <a:pt x="1900" y="953"/>
                  </a:cubicBezTo>
                  <a:cubicBezTo>
                    <a:pt x="1900" y="954"/>
                    <a:pt x="1900" y="954"/>
                    <a:pt x="1900" y="954"/>
                  </a:cubicBezTo>
                  <a:cubicBezTo>
                    <a:pt x="1913" y="962"/>
                    <a:pt x="1913" y="962"/>
                    <a:pt x="1913" y="962"/>
                  </a:cubicBezTo>
                  <a:cubicBezTo>
                    <a:pt x="1934" y="975"/>
                    <a:pt x="1934" y="975"/>
                    <a:pt x="1934" y="975"/>
                  </a:cubicBezTo>
                  <a:cubicBezTo>
                    <a:pt x="1969" y="995"/>
                    <a:pt x="1969" y="995"/>
                    <a:pt x="1969" y="995"/>
                  </a:cubicBezTo>
                  <a:cubicBezTo>
                    <a:pt x="1975" y="999"/>
                    <a:pt x="1975" y="999"/>
                    <a:pt x="1975" y="999"/>
                  </a:cubicBezTo>
                  <a:cubicBezTo>
                    <a:pt x="1977" y="996"/>
                    <a:pt x="1977" y="996"/>
                    <a:pt x="1977" y="996"/>
                  </a:cubicBezTo>
                  <a:cubicBezTo>
                    <a:pt x="1970" y="992"/>
                    <a:pt x="1970" y="992"/>
                    <a:pt x="1970" y="992"/>
                  </a:cubicBezTo>
                  <a:cubicBezTo>
                    <a:pt x="1936" y="972"/>
                    <a:pt x="1936" y="972"/>
                    <a:pt x="1936" y="972"/>
                  </a:cubicBezTo>
                  <a:cubicBezTo>
                    <a:pt x="1916" y="960"/>
                    <a:pt x="1916" y="960"/>
                    <a:pt x="1916" y="960"/>
                  </a:cubicBezTo>
                  <a:cubicBezTo>
                    <a:pt x="1919" y="956"/>
                    <a:pt x="1919" y="956"/>
                    <a:pt x="1919" y="956"/>
                  </a:cubicBezTo>
                  <a:cubicBezTo>
                    <a:pt x="1980" y="993"/>
                    <a:pt x="1980" y="993"/>
                    <a:pt x="1980" y="993"/>
                  </a:cubicBezTo>
                  <a:cubicBezTo>
                    <a:pt x="1983" y="991"/>
                    <a:pt x="1983" y="991"/>
                    <a:pt x="1983" y="991"/>
                  </a:cubicBezTo>
                  <a:cubicBezTo>
                    <a:pt x="1920" y="953"/>
                    <a:pt x="1920" y="953"/>
                    <a:pt x="1920" y="953"/>
                  </a:cubicBezTo>
                  <a:cubicBezTo>
                    <a:pt x="1923" y="949"/>
                    <a:pt x="1923" y="949"/>
                    <a:pt x="1923" y="949"/>
                  </a:cubicBezTo>
                  <a:cubicBezTo>
                    <a:pt x="1986" y="987"/>
                    <a:pt x="1986" y="987"/>
                    <a:pt x="1986" y="987"/>
                  </a:cubicBezTo>
                  <a:cubicBezTo>
                    <a:pt x="1988" y="985"/>
                    <a:pt x="1988" y="985"/>
                    <a:pt x="1988" y="985"/>
                  </a:cubicBezTo>
                  <a:cubicBezTo>
                    <a:pt x="1923" y="945"/>
                    <a:pt x="1923" y="945"/>
                    <a:pt x="1923" y="945"/>
                  </a:cubicBezTo>
                  <a:cubicBezTo>
                    <a:pt x="1911" y="938"/>
                    <a:pt x="1911" y="938"/>
                    <a:pt x="1911" y="938"/>
                  </a:cubicBezTo>
                  <a:cubicBezTo>
                    <a:pt x="1917" y="927"/>
                    <a:pt x="1917" y="927"/>
                    <a:pt x="1917" y="927"/>
                  </a:cubicBezTo>
                  <a:cubicBezTo>
                    <a:pt x="1998" y="976"/>
                    <a:pt x="1998" y="976"/>
                    <a:pt x="1998" y="976"/>
                  </a:cubicBezTo>
                  <a:cubicBezTo>
                    <a:pt x="2000" y="973"/>
                    <a:pt x="2000" y="973"/>
                    <a:pt x="2000" y="973"/>
                  </a:cubicBezTo>
                  <a:cubicBezTo>
                    <a:pt x="1918" y="924"/>
                    <a:pt x="1918" y="924"/>
                    <a:pt x="1918" y="924"/>
                  </a:cubicBezTo>
                  <a:cubicBezTo>
                    <a:pt x="1904" y="915"/>
                    <a:pt x="1904" y="915"/>
                    <a:pt x="1904" y="915"/>
                  </a:cubicBezTo>
                  <a:cubicBezTo>
                    <a:pt x="1877" y="899"/>
                    <a:pt x="1877" y="899"/>
                    <a:pt x="1877" y="899"/>
                  </a:cubicBezTo>
                  <a:cubicBezTo>
                    <a:pt x="1716" y="802"/>
                    <a:pt x="1716" y="802"/>
                    <a:pt x="1716" y="802"/>
                  </a:cubicBezTo>
                  <a:cubicBezTo>
                    <a:pt x="1662" y="769"/>
                    <a:pt x="1662" y="769"/>
                    <a:pt x="1662" y="769"/>
                  </a:cubicBezTo>
                  <a:cubicBezTo>
                    <a:pt x="1642" y="757"/>
                    <a:pt x="1642" y="757"/>
                    <a:pt x="1642" y="757"/>
                  </a:cubicBezTo>
                  <a:cubicBezTo>
                    <a:pt x="1635" y="753"/>
                    <a:pt x="1635" y="753"/>
                    <a:pt x="1635" y="753"/>
                  </a:cubicBezTo>
                  <a:moveTo>
                    <a:pt x="1624" y="746"/>
                  </a:moveTo>
                  <a:cubicBezTo>
                    <a:pt x="1624" y="750"/>
                    <a:pt x="1624" y="750"/>
                    <a:pt x="1624" y="750"/>
                  </a:cubicBezTo>
                  <a:cubicBezTo>
                    <a:pt x="1627" y="752"/>
                    <a:pt x="1627" y="752"/>
                    <a:pt x="1627" y="752"/>
                  </a:cubicBezTo>
                  <a:cubicBezTo>
                    <a:pt x="1629" y="750"/>
                    <a:pt x="1629" y="750"/>
                    <a:pt x="1629" y="750"/>
                  </a:cubicBezTo>
                  <a:cubicBezTo>
                    <a:pt x="1629" y="749"/>
                    <a:pt x="1629" y="749"/>
                    <a:pt x="1629" y="749"/>
                  </a:cubicBezTo>
                  <a:cubicBezTo>
                    <a:pt x="1624" y="746"/>
                    <a:pt x="1624" y="746"/>
                    <a:pt x="1624" y="746"/>
                  </a:cubicBezTo>
                  <a:moveTo>
                    <a:pt x="1616" y="741"/>
                  </a:moveTo>
                  <a:cubicBezTo>
                    <a:pt x="1616" y="745"/>
                    <a:pt x="1616" y="745"/>
                    <a:pt x="1616" y="745"/>
                  </a:cubicBezTo>
                  <a:cubicBezTo>
                    <a:pt x="1621" y="748"/>
                    <a:pt x="1621" y="748"/>
                    <a:pt x="1621" y="748"/>
                  </a:cubicBezTo>
                  <a:cubicBezTo>
                    <a:pt x="1621" y="744"/>
                    <a:pt x="1621" y="744"/>
                    <a:pt x="1621" y="744"/>
                  </a:cubicBezTo>
                  <a:cubicBezTo>
                    <a:pt x="1616" y="741"/>
                    <a:pt x="1616" y="741"/>
                    <a:pt x="1616" y="741"/>
                  </a:cubicBezTo>
                  <a:moveTo>
                    <a:pt x="1610" y="738"/>
                  </a:moveTo>
                  <a:cubicBezTo>
                    <a:pt x="1608" y="739"/>
                    <a:pt x="1608" y="739"/>
                    <a:pt x="1608" y="739"/>
                  </a:cubicBezTo>
                  <a:cubicBezTo>
                    <a:pt x="1608" y="741"/>
                    <a:pt x="1608" y="741"/>
                    <a:pt x="1608" y="741"/>
                  </a:cubicBezTo>
                  <a:cubicBezTo>
                    <a:pt x="1613" y="743"/>
                    <a:pt x="1613" y="743"/>
                    <a:pt x="1613" y="743"/>
                  </a:cubicBezTo>
                  <a:cubicBezTo>
                    <a:pt x="1613" y="739"/>
                    <a:pt x="1613" y="739"/>
                    <a:pt x="1613" y="739"/>
                  </a:cubicBezTo>
                  <a:cubicBezTo>
                    <a:pt x="1610" y="738"/>
                    <a:pt x="1610" y="738"/>
                    <a:pt x="1610" y="738"/>
                  </a:cubicBezTo>
                  <a:moveTo>
                    <a:pt x="2055" y="718"/>
                  </a:moveTo>
                  <a:cubicBezTo>
                    <a:pt x="2061" y="725"/>
                    <a:pt x="2061" y="725"/>
                    <a:pt x="2061" y="725"/>
                  </a:cubicBezTo>
                  <a:cubicBezTo>
                    <a:pt x="2105" y="743"/>
                    <a:pt x="2150" y="761"/>
                    <a:pt x="2194" y="780"/>
                  </a:cubicBezTo>
                  <a:cubicBezTo>
                    <a:pt x="2196" y="777"/>
                    <a:pt x="2196" y="777"/>
                    <a:pt x="2196" y="777"/>
                  </a:cubicBezTo>
                  <a:cubicBezTo>
                    <a:pt x="2149" y="757"/>
                    <a:pt x="2102" y="737"/>
                    <a:pt x="2055" y="718"/>
                  </a:cubicBezTo>
                  <a:moveTo>
                    <a:pt x="2279" y="710"/>
                  </a:moveTo>
                  <a:cubicBezTo>
                    <a:pt x="2276" y="712"/>
                    <a:pt x="2276" y="712"/>
                    <a:pt x="2276" y="712"/>
                  </a:cubicBezTo>
                  <a:cubicBezTo>
                    <a:pt x="2307" y="725"/>
                    <a:pt x="2338" y="739"/>
                    <a:pt x="2369" y="753"/>
                  </a:cubicBezTo>
                  <a:cubicBezTo>
                    <a:pt x="2363" y="746"/>
                    <a:pt x="2363" y="746"/>
                    <a:pt x="2363" y="746"/>
                  </a:cubicBezTo>
                  <a:cubicBezTo>
                    <a:pt x="2335" y="734"/>
                    <a:pt x="2307" y="722"/>
                    <a:pt x="2279" y="710"/>
                  </a:cubicBezTo>
                  <a:moveTo>
                    <a:pt x="2015" y="706"/>
                  </a:moveTo>
                  <a:cubicBezTo>
                    <a:pt x="2015" y="706"/>
                    <a:pt x="2015" y="706"/>
                    <a:pt x="2015" y="706"/>
                  </a:cubicBezTo>
                  <a:cubicBezTo>
                    <a:pt x="2015" y="706"/>
                    <a:pt x="2015" y="706"/>
                    <a:pt x="2016" y="707"/>
                  </a:cubicBezTo>
                  <a:cubicBezTo>
                    <a:pt x="2015" y="706"/>
                    <a:pt x="2015" y="706"/>
                    <a:pt x="2015" y="706"/>
                  </a:cubicBezTo>
                  <a:moveTo>
                    <a:pt x="2018" y="704"/>
                  </a:moveTo>
                  <a:cubicBezTo>
                    <a:pt x="2024" y="710"/>
                    <a:pt x="2024" y="710"/>
                    <a:pt x="2024" y="710"/>
                  </a:cubicBezTo>
                  <a:cubicBezTo>
                    <a:pt x="2033" y="714"/>
                    <a:pt x="2043" y="717"/>
                    <a:pt x="2053" y="721"/>
                  </a:cubicBezTo>
                  <a:cubicBezTo>
                    <a:pt x="2047" y="715"/>
                    <a:pt x="2047" y="715"/>
                    <a:pt x="2047" y="715"/>
                  </a:cubicBezTo>
                  <a:cubicBezTo>
                    <a:pt x="2037" y="711"/>
                    <a:pt x="2027" y="707"/>
                    <a:pt x="2018" y="704"/>
                  </a:cubicBezTo>
                  <a:moveTo>
                    <a:pt x="2001" y="697"/>
                  </a:moveTo>
                  <a:cubicBezTo>
                    <a:pt x="1999" y="700"/>
                    <a:pt x="1999" y="700"/>
                    <a:pt x="1999" y="700"/>
                  </a:cubicBezTo>
                  <a:cubicBezTo>
                    <a:pt x="2003" y="702"/>
                    <a:pt x="2007" y="703"/>
                    <a:pt x="2011" y="705"/>
                  </a:cubicBezTo>
                  <a:cubicBezTo>
                    <a:pt x="2014" y="702"/>
                    <a:pt x="2014" y="702"/>
                    <a:pt x="2014" y="702"/>
                  </a:cubicBezTo>
                  <a:cubicBezTo>
                    <a:pt x="2014" y="702"/>
                    <a:pt x="2014" y="702"/>
                    <a:pt x="2014" y="702"/>
                  </a:cubicBezTo>
                  <a:cubicBezTo>
                    <a:pt x="2010" y="700"/>
                    <a:pt x="2006" y="699"/>
                    <a:pt x="2001" y="697"/>
                  </a:cubicBezTo>
                  <a:moveTo>
                    <a:pt x="1981" y="689"/>
                  </a:moveTo>
                  <a:cubicBezTo>
                    <a:pt x="1987" y="695"/>
                    <a:pt x="1987" y="695"/>
                    <a:pt x="1987" y="695"/>
                  </a:cubicBezTo>
                  <a:cubicBezTo>
                    <a:pt x="1990" y="696"/>
                    <a:pt x="1993" y="697"/>
                    <a:pt x="1995" y="699"/>
                  </a:cubicBezTo>
                  <a:cubicBezTo>
                    <a:pt x="1998" y="696"/>
                    <a:pt x="1998" y="696"/>
                    <a:pt x="1998" y="696"/>
                  </a:cubicBezTo>
                  <a:cubicBezTo>
                    <a:pt x="1992" y="694"/>
                    <a:pt x="1986" y="691"/>
                    <a:pt x="1981" y="689"/>
                  </a:cubicBezTo>
                  <a:moveTo>
                    <a:pt x="1998" y="662"/>
                  </a:moveTo>
                  <a:cubicBezTo>
                    <a:pt x="2004" y="668"/>
                    <a:pt x="2004" y="668"/>
                    <a:pt x="2004" y="668"/>
                  </a:cubicBezTo>
                  <a:cubicBezTo>
                    <a:pt x="2076" y="696"/>
                    <a:pt x="2147" y="725"/>
                    <a:pt x="2218" y="755"/>
                  </a:cubicBezTo>
                  <a:cubicBezTo>
                    <a:pt x="2220" y="753"/>
                    <a:pt x="2220" y="753"/>
                    <a:pt x="2220" y="753"/>
                  </a:cubicBezTo>
                  <a:cubicBezTo>
                    <a:pt x="2147" y="722"/>
                    <a:pt x="2073" y="691"/>
                    <a:pt x="1998" y="662"/>
                  </a:cubicBezTo>
                  <a:moveTo>
                    <a:pt x="1993" y="661"/>
                  </a:moveTo>
                  <a:cubicBezTo>
                    <a:pt x="1992" y="662"/>
                    <a:pt x="1992" y="662"/>
                    <a:pt x="1992" y="662"/>
                  </a:cubicBezTo>
                  <a:cubicBezTo>
                    <a:pt x="1991" y="663"/>
                    <a:pt x="1991" y="663"/>
                    <a:pt x="1991" y="663"/>
                  </a:cubicBezTo>
                  <a:cubicBezTo>
                    <a:pt x="1993" y="664"/>
                    <a:pt x="1995" y="664"/>
                    <a:pt x="1996" y="665"/>
                  </a:cubicBezTo>
                  <a:cubicBezTo>
                    <a:pt x="1993" y="661"/>
                    <a:pt x="1993" y="661"/>
                    <a:pt x="1993" y="661"/>
                  </a:cubicBezTo>
                  <a:moveTo>
                    <a:pt x="1982" y="656"/>
                  </a:moveTo>
                  <a:cubicBezTo>
                    <a:pt x="1982" y="660"/>
                    <a:pt x="1982" y="660"/>
                    <a:pt x="1982" y="660"/>
                  </a:cubicBezTo>
                  <a:cubicBezTo>
                    <a:pt x="1984" y="660"/>
                    <a:pt x="1985" y="661"/>
                    <a:pt x="1987" y="661"/>
                  </a:cubicBezTo>
                  <a:cubicBezTo>
                    <a:pt x="1987" y="660"/>
                    <a:pt x="1987" y="660"/>
                    <a:pt x="1987" y="660"/>
                  </a:cubicBezTo>
                  <a:cubicBezTo>
                    <a:pt x="1983" y="656"/>
                    <a:pt x="1983" y="656"/>
                    <a:pt x="1983" y="656"/>
                  </a:cubicBezTo>
                  <a:cubicBezTo>
                    <a:pt x="1983" y="656"/>
                    <a:pt x="1983" y="656"/>
                    <a:pt x="1982" y="656"/>
                  </a:cubicBezTo>
                  <a:moveTo>
                    <a:pt x="1975" y="653"/>
                  </a:moveTo>
                  <a:cubicBezTo>
                    <a:pt x="1975" y="656"/>
                    <a:pt x="1975" y="656"/>
                    <a:pt x="1975" y="656"/>
                  </a:cubicBezTo>
                  <a:cubicBezTo>
                    <a:pt x="1976" y="657"/>
                    <a:pt x="1978" y="658"/>
                    <a:pt x="1979" y="658"/>
                  </a:cubicBezTo>
                  <a:cubicBezTo>
                    <a:pt x="1979" y="655"/>
                    <a:pt x="1979" y="655"/>
                    <a:pt x="1979" y="655"/>
                  </a:cubicBezTo>
                  <a:cubicBezTo>
                    <a:pt x="1978" y="654"/>
                    <a:pt x="1976" y="653"/>
                    <a:pt x="1975" y="653"/>
                  </a:cubicBezTo>
                  <a:moveTo>
                    <a:pt x="1967" y="650"/>
                  </a:moveTo>
                  <a:cubicBezTo>
                    <a:pt x="1967" y="653"/>
                    <a:pt x="1967" y="653"/>
                    <a:pt x="1967" y="653"/>
                  </a:cubicBezTo>
                  <a:cubicBezTo>
                    <a:pt x="1968" y="654"/>
                    <a:pt x="1970" y="655"/>
                    <a:pt x="1971" y="655"/>
                  </a:cubicBezTo>
                  <a:cubicBezTo>
                    <a:pt x="1971" y="651"/>
                    <a:pt x="1971" y="651"/>
                    <a:pt x="1971" y="651"/>
                  </a:cubicBezTo>
                  <a:cubicBezTo>
                    <a:pt x="1970" y="651"/>
                    <a:pt x="1968" y="650"/>
                    <a:pt x="1967" y="650"/>
                  </a:cubicBezTo>
                  <a:moveTo>
                    <a:pt x="1959" y="647"/>
                  </a:moveTo>
                  <a:cubicBezTo>
                    <a:pt x="1959" y="650"/>
                    <a:pt x="1959" y="650"/>
                    <a:pt x="1959" y="650"/>
                  </a:cubicBezTo>
                  <a:cubicBezTo>
                    <a:pt x="1960" y="651"/>
                    <a:pt x="1962" y="652"/>
                    <a:pt x="1963" y="652"/>
                  </a:cubicBezTo>
                  <a:cubicBezTo>
                    <a:pt x="1963" y="648"/>
                    <a:pt x="1963" y="648"/>
                    <a:pt x="1963" y="648"/>
                  </a:cubicBezTo>
                  <a:cubicBezTo>
                    <a:pt x="1962" y="648"/>
                    <a:pt x="1960" y="647"/>
                    <a:pt x="1959" y="647"/>
                  </a:cubicBezTo>
                  <a:moveTo>
                    <a:pt x="1951" y="644"/>
                  </a:moveTo>
                  <a:cubicBezTo>
                    <a:pt x="1951" y="647"/>
                    <a:pt x="1951" y="647"/>
                    <a:pt x="1951" y="647"/>
                  </a:cubicBezTo>
                  <a:cubicBezTo>
                    <a:pt x="1952" y="648"/>
                    <a:pt x="1954" y="648"/>
                    <a:pt x="1955" y="649"/>
                  </a:cubicBezTo>
                  <a:cubicBezTo>
                    <a:pt x="1955" y="645"/>
                    <a:pt x="1955" y="645"/>
                    <a:pt x="1955" y="645"/>
                  </a:cubicBezTo>
                  <a:cubicBezTo>
                    <a:pt x="1954" y="645"/>
                    <a:pt x="1952" y="644"/>
                    <a:pt x="1951" y="644"/>
                  </a:cubicBezTo>
                  <a:moveTo>
                    <a:pt x="1943" y="641"/>
                  </a:moveTo>
                  <a:cubicBezTo>
                    <a:pt x="1943" y="644"/>
                    <a:pt x="1943" y="644"/>
                    <a:pt x="1943" y="644"/>
                  </a:cubicBezTo>
                  <a:cubicBezTo>
                    <a:pt x="1945" y="645"/>
                    <a:pt x="1946" y="645"/>
                    <a:pt x="1948" y="646"/>
                  </a:cubicBezTo>
                  <a:cubicBezTo>
                    <a:pt x="1948" y="642"/>
                    <a:pt x="1948" y="642"/>
                    <a:pt x="1948" y="642"/>
                  </a:cubicBezTo>
                  <a:cubicBezTo>
                    <a:pt x="1946" y="642"/>
                    <a:pt x="1945" y="641"/>
                    <a:pt x="1943" y="641"/>
                  </a:cubicBezTo>
                  <a:moveTo>
                    <a:pt x="1935" y="638"/>
                  </a:moveTo>
                  <a:cubicBezTo>
                    <a:pt x="1935" y="639"/>
                    <a:pt x="1935" y="639"/>
                    <a:pt x="1935" y="639"/>
                  </a:cubicBezTo>
                  <a:cubicBezTo>
                    <a:pt x="1939" y="643"/>
                    <a:pt x="1939" y="643"/>
                    <a:pt x="1939" y="643"/>
                  </a:cubicBezTo>
                  <a:cubicBezTo>
                    <a:pt x="1939" y="643"/>
                    <a:pt x="1939" y="643"/>
                    <a:pt x="1940" y="643"/>
                  </a:cubicBezTo>
                  <a:cubicBezTo>
                    <a:pt x="1940" y="639"/>
                    <a:pt x="1940" y="639"/>
                    <a:pt x="1940" y="639"/>
                  </a:cubicBezTo>
                  <a:cubicBezTo>
                    <a:pt x="1938" y="639"/>
                    <a:pt x="1937" y="638"/>
                    <a:pt x="1935" y="638"/>
                  </a:cubicBezTo>
                  <a:moveTo>
                    <a:pt x="2074" y="625"/>
                  </a:moveTo>
                  <a:cubicBezTo>
                    <a:pt x="2071" y="627"/>
                    <a:pt x="2071" y="627"/>
                    <a:pt x="2071" y="627"/>
                  </a:cubicBezTo>
                  <a:cubicBezTo>
                    <a:pt x="2137" y="653"/>
                    <a:pt x="2201" y="680"/>
                    <a:pt x="2266" y="708"/>
                  </a:cubicBezTo>
                  <a:cubicBezTo>
                    <a:pt x="2268" y="705"/>
                    <a:pt x="2268" y="705"/>
                    <a:pt x="2268" y="705"/>
                  </a:cubicBezTo>
                  <a:cubicBezTo>
                    <a:pt x="2204" y="678"/>
                    <a:pt x="2139" y="651"/>
                    <a:pt x="2074" y="625"/>
                  </a:cubicBezTo>
                  <a:moveTo>
                    <a:pt x="1392" y="680"/>
                  </a:moveTo>
                  <a:cubicBezTo>
                    <a:pt x="1382" y="673"/>
                    <a:pt x="1382" y="673"/>
                    <a:pt x="1382" y="673"/>
                  </a:cubicBezTo>
                  <a:cubicBezTo>
                    <a:pt x="1388" y="663"/>
                    <a:pt x="1388" y="663"/>
                    <a:pt x="1388" y="663"/>
                  </a:cubicBezTo>
                  <a:cubicBezTo>
                    <a:pt x="1399" y="669"/>
                    <a:pt x="1399" y="669"/>
                    <a:pt x="1399" y="669"/>
                  </a:cubicBezTo>
                  <a:cubicBezTo>
                    <a:pt x="1392" y="680"/>
                    <a:pt x="1392" y="680"/>
                    <a:pt x="1392" y="680"/>
                  </a:cubicBezTo>
                  <a:moveTo>
                    <a:pt x="1401" y="666"/>
                  </a:moveTo>
                  <a:cubicBezTo>
                    <a:pt x="1390" y="660"/>
                    <a:pt x="1390" y="660"/>
                    <a:pt x="1390" y="660"/>
                  </a:cubicBezTo>
                  <a:cubicBezTo>
                    <a:pt x="1396" y="649"/>
                    <a:pt x="1396" y="649"/>
                    <a:pt x="1396" y="649"/>
                  </a:cubicBezTo>
                  <a:cubicBezTo>
                    <a:pt x="1407" y="656"/>
                    <a:pt x="1407" y="656"/>
                    <a:pt x="1407" y="656"/>
                  </a:cubicBezTo>
                  <a:cubicBezTo>
                    <a:pt x="1401" y="666"/>
                    <a:pt x="1401" y="666"/>
                    <a:pt x="1401" y="666"/>
                  </a:cubicBezTo>
                  <a:moveTo>
                    <a:pt x="1361" y="624"/>
                  </a:moveTo>
                  <a:cubicBezTo>
                    <a:pt x="1371" y="634"/>
                    <a:pt x="1371" y="634"/>
                    <a:pt x="1371" y="634"/>
                  </a:cubicBezTo>
                  <a:cubicBezTo>
                    <a:pt x="1388" y="644"/>
                    <a:pt x="1388" y="644"/>
                    <a:pt x="1388" y="644"/>
                  </a:cubicBezTo>
                  <a:cubicBezTo>
                    <a:pt x="1393" y="647"/>
                    <a:pt x="1393" y="647"/>
                    <a:pt x="1393" y="647"/>
                  </a:cubicBezTo>
                  <a:cubicBezTo>
                    <a:pt x="1391" y="651"/>
                    <a:pt x="1391" y="651"/>
                    <a:pt x="1391" y="651"/>
                  </a:cubicBezTo>
                  <a:cubicBezTo>
                    <a:pt x="1383" y="646"/>
                    <a:pt x="1383" y="646"/>
                    <a:pt x="1383" y="646"/>
                  </a:cubicBezTo>
                  <a:cubicBezTo>
                    <a:pt x="1383" y="647"/>
                    <a:pt x="1382" y="647"/>
                    <a:pt x="1382" y="647"/>
                  </a:cubicBezTo>
                  <a:cubicBezTo>
                    <a:pt x="1381" y="649"/>
                    <a:pt x="1381" y="649"/>
                    <a:pt x="1381" y="649"/>
                  </a:cubicBezTo>
                  <a:cubicBezTo>
                    <a:pt x="1389" y="654"/>
                    <a:pt x="1389" y="654"/>
                    <a:pt x="1389" y="654"/>
                  </a:cubicBezTo>
                  <a:cubicBezTo>
                    <a:pt x="1387" y="658"/>
                    <a:pt x="1387" y="658"/>
                    <a:pt x="1387" y="658"/>
                  </a:cubicBezTo>
                  <a:cubicBezTo>
                    <a:pt x="1377" y="652"/>
                    <a:pt x="1377" y="652"/>
                    <a:pt x="1377" y="652"/>
                  </a:cubicBezTo>
                  <a:cubicBezTo>
                    <a:pt x="1375" y="655"/>
                    <a:pt x="1375" y="655"/>
                    <a:pt x="1375" y="655"/>
                  </a:cubicBezTo>
                  <a:cubicBezTo>
                    <a:pt x="1385" y="661"/>
                    <a:pt x="1385" y="661"/>
                    <a:pt x="1385" y="661"/>
                  </a:cubicBezTo>
                  <a:cubicBezTo>
                    <a:pt x="1379" y="671"/>
                    <a:pt x="1379" y="671"/>
                    <a:pt x="1379" y="671"/>
                  </a:cubicBezTo>
                  <a:cubicBezTo>
                    <a:pt x="1366" y="664"/>
                    <a:pt x="1366" y="664"/>
                    <a:pt x="1366" y="664"/>
                  </a:cubicBezTo>
                  <a:cubicBezTo>
                    <a:pt x="1363" y="666"/>
                    <a:pt x="1363" y="666"/>
                    <a:pt x="1363" y="666"/>
                  </a:cubicBezTo>
                  <a:cubicBezTo>
                    <a:pt x="1379" y="675"/>
                    <a:pt x="1379" y="675"/>
                    <a:pt x="1379" y="675"/>
                  </a:cubicBezTo>
                  <a:cubicBezTo>
                    <a:pt x="1392" y="683"/>
                    <a:pt x="1392" y="683"/>
                    <a:pt x="1392" y="683"/>
                  </a:cubicBezTo>
                  <a:cubicBezTo>
                    <a:pt x="1556" y="782"/>
                    <a:pt x="1556" y="782"/>
                    <a:pt x="1556" y="782"/>
                  </a:cubicBezTo>
                  <a:cubicBezTo>
                    <a:pt x="1556" y="782"/>
                    <a:pt x="1556" y="782"/>
                    <a:pt x="1556" y="782"/>
                  </a:cubicBezTo>
                  <a:cubicBezTo>
                    <a:pt x="1558" y="780"/>
                    <a:pt x="1558" y="780"/>
                    <a:pt x="1558" y="780"/>
                  </a:cubicBezTo>
                  <a:cubicBezTo>
                    <a:pt x="1395" y="681"/>
                    <a:pt x="1395" y="681"/>
                    <a:pt x="1395" y="681"/>
                  </a:cubicBezTo>
                  <a:cubicBezTo>
                    <a:pt x="1398" y="678"/>
                    <a:pt x="1398" y="678"/>
                    <a:pt x="1398" y="678"/>
                  </a:cubicBezTo>
                  <a:cubicBezTo>
                    <a:pt x="1561" y="777"/>
                    <a:pt x="1561" y="777"/>
                    <a:pt x="1561" y="777"/>
                  </a:cubicBezTo>
                  <a:cubicBezTo>
                    <a:pt x="1564" y="774"/>
                    <a:pt x="1564" y="774"/>
                    <a:pt x="1564" y="774"/>
                  </a:cubicBezTo>
                  <a:cubicBezTo>
                    <a:pt x="1399" y="675"/>
                    <a:pt x="1399" y="675"/>
                    <a:pt x="1399" y="675"/>
                  </a:cubicBezTo>
                  <a:cubicBezTo>
                    <a:pt x="1402" y="671"/>
                    <a:pt x="1402" y="671"/>
                    <a:pt x="1402" y="671"/>
                  </a:cubicBezTo>
                  <a:cubicBezTo>
                    <a:pt x="1567" y="771"/>
                    <a:pt x="1567" y="771"/>
                    <a:pt x="1567" y="771"/>
                  </a:cubicBezTo>
                  <a:cubicBezTo>
                    <a:pt x="1570" y="768"/>
                    <a:pt x="1570" y="768"/>
                    <a:pt x="1570" y="768"/>
                  </a:cubicBezTo>
                  <a:cubicBezTo>
                    <a:pt x="1403" y="668"/>
                    <a:pt x="1403" y="668"/>
                    <a:pt x="1403" y="668"/>
                  </a:cubicBezTo>
                  <a:cubicBezTo>
                    <a:pt x="1410" y="657"/>
                    <a:pt x="1410" y="657"/>
                    <a:pt x="1410" y="657"/>
                  </a:cubicBezTo>
                  <a:cubicBezTo>
                    <a:pt x="1422" y="665"/>
                    <a:pt x="1422" y="665"/>
                    <a:pt x="1422" y="665"/>
                  </a:cubicBezTo>
                  <a:cubicBezTo>
                    <a:pt x="1579" y="759"/>
                    <a:pt x="1579" y="759"/>
                    <a:pt x="1579" y="759"/>
                  </a:cubicBezTo>
                  <a:cubicBezTo>
                    <a:pt x="1581" y="757"/>
                    <a:pt x="1581" y="757"/>
                    <a:pt x="1581" y="757"/>
                  </a:cubicBezTo>
                  <a:cubicBezTo>
                    <a:pt x="1424" y="662"/>
                    <a:pt x="1424" y="662"/>
                    <a:pt x="1424" y="662"/>
                  </a:cubicBezTo>
                  <a:cubicBezTo>
                    <a:pt x="1410" y="654"/>
                    <a:pt x="1410" y="654"/>
                    <a:pt x="1410" y="654"/>
                  </a:cubicBezTo>
                  <a:cubicBezTo>
                    <a:pt x="1397" y="645"/>
                    <a:pt x="1397" y="645"/>
                    <a:pt x="1397" y="645"/>
                  </a:cubicBezTo>
                  <a:cubicBezTo>
                    <a:pt x="1389" y="641"/>
                    <a:pt x="1389" y="641"/>
                    <a:pt x="1389" y="641"/>
                  </a:cubicBezTo>
                  <a:cubicBezTo>
                    <a:pt x="1361" y="624"/>
                    <a:pt x="1361" y="624"/>
                    <a:pt x="1361" y="624"/>
                  </a:cubicBezTo>
                  <a:moveTo>
                    <a:pt x="1766" y="608"/>
                  </a:moveTo>
                  <a:cubicBezTo>
                    <a:pt x="1766" y="612"/>
                    <a:pt x="1766" y="612"/>
                    <a:pt x="1766" y="612"/>
                  </a:cubicBezTo>
                  <a:cubicBezTo>
                    <a:pt x="1766" y="612"/>
                    <a:pt x="1766" y="612"/>
                    <a:pt x="1766" y="612"/>
                  </a:cubicBezTo>
                  <a:cubicBezTo>
                    <a:pt x="1769" y="609"/>
                    <a:pt x="1769" y="609"/>
                    <a:pt x="1769" y="609"/>
                  </a:cubicBezTo>
                  <a:cubicBezTo>
                    <a:pt x="1768" y="609"/>
                    <a:pt x="1767" y="608"/>
                    <a:pt x="1766" y="608"/>
                  </a:cubicBezTo>
                  <a:moveTo>
                    <a:pt x="1758" y="605"/>
                  </a:moveTo>
                  <a:cubicBezTo>
                    <a:pt x="1758" y="609"/>
                    <a:pt x="1758" y="609"/>
                    <a:pt x="1758" y="609"/>
                  </a:cubicBezTo>
                  <a:cubicBezTo>
                    <a:pt x="1759" y="609"/>
                    <a:pt x="1761" y="610"/>
                    <a:pt x="1762" y="610"/>
                  </a:cubicBezTo>
                  <a:cubicBezTo>
                    <a:pt x="1762" y="607"/>
                    <a:pt x="1762" y="607"/>
                    <a:pt x="1762" y="607"/>
                  </a:cubicBezTo>
                  <a:cubicBezTo>
                    <a:pt x="1761" y="606"/>
                    <a:pt x="1759" y="606"/>
                    <a:pt x="1758" y="605"/>
                  </a:cubicBezTo>
                  <a:moveTo>
                    <a:pt x="1750" y="602"/>
                  </a:moveTo>
                  <a:cubicBezTo>
                    <a:pt x="1750" y="606"/>
                    <a:pt x="1750" y="606"/>
                    <a:pt x="1750" y="606"/>
                  </a:cubicBezTo>
                  <a:cubicBezTo>
                    <a:pt x="1751" y="606"/>
                    <a:pt x="1753" y="607"/>
                    <a:pt x="1754" y="607"/>
                  </a:cubicBezTo>
                  <a:cubicBezTo>
                    <a:pt x="1754" y="604"/>
                    <a:pt x="1754" y="604"/>
                    <a:pt x="1754" y="604"/>
                  </a:cubicBezTo>
                  <a:cubicBezTo>
                    <a:pt x="1753" y="603"/>
                    <a:pt x="1751" y="603"/>
                    <a:pt x="1750" y="602"/>
                  </a:cubicBezTo>
                  <a:moveTo>
                    <a:pt x="1746" y="601"/>
                  </a:moveTo>
                  <a:cubicBezTo>
                    <a:pt x="1744" y="604"/>
                    <a:pt x="1744" y="604"/>
                    <a:pt x="1744" y="604"/>
                  </a:cubicBezTo>
                  <a:cubicBezTo>
                    <a:pt x="1745" y="604"/>
                    <a:pt x="1745" y="604"/>
                    <a:pt x="1746" y="605"/>
                  </a:cubicBezTo>
                  <a:cubicBezTo>
                    <a:pt x="1746" y="601"/>
                    <a:pt x="1746" y="601"/>
                    <a:pt x="1746" y="601"/>
                  </a:cubicBezTo>
                  <a:cubicBezTo>
                    <a:pt x="1746" y="601"/>
                    <a:pt x="1746" y="601"/>
                    <a:pt x="1746" y="601"/>
                  </a:cubicBezTo>
                  <a:moveTo>
                    <a:pt x="1757" y="677"/>
                  </a:moveTo>
                  <a:cubicBezTo>
                    <a:pt x="1757" y="677"/>
                    <a:pt x="1757" y="677"/>
                    <a:pt x="1757" y="676"/>
                  </a:cubicBezTo>
                  <a:cubicBezTo>
                    <a:pt x="1758" y="675"/>
                    <a:pt x="1758" y="675"/>
                    <a:pt x="1758" y="675"/>
                  </a:cubicBezTo>
                  <a:cubicBezTo>
                    <a:pt x="1760" y="676"/>
                    <a:pt x="1760" y="676"/>
                    <a:pt x="1760" y="676"/>
                  </a:cubicBezTo>
                  <a:cubicBezTo>
                    <a:pt x="1759" y="676"/>
                    <a:pt x="1758" y="677"/>
                    <a:pt x="1757" y="677"/>
                  </a:cubicBezTo>
                  <a:moveTo>
                    <a:pt x="1754" y="675"/>
                  </a:moveTo>
                  <a:cubicBezTo>
                    <a:pt x="1753" y="674"/>
                    <a:pt x="1753" y="673"/>
                    <a:pt x="1753" y="672"/>
                  </a:cubicBezTo>
                  <a:cubicBezTo>
                    <a:pt x="1755" y="673"/>
                    <a:pt x="1755" y="673"/>
                    <a:pt x="1755" y="673"/>
                  </a:cubicBezTo>
                  <a:cubicBezTo>
                    <a:pt x="1754" y="675"/>
                    <a:pt x="1754" y="675"/>
                    <a:pt x="1754" y="675"/>
                  </a:cubicBezTo>
                  <a:moveTo>
                    <a:pt x="1761" y="673"/>
                  </a:moveTo>
                  <a:cubicBezTo>
                    <a:pt x="1759" y="672"/>
                    <a:pt x="1759" y="672"/>
                    <a:pt x="1759" y="672"/>
                  </a:cubicBezTo>
                  <a:cubicBezTo>
                    <a:pt x="1761" y="670"/>
                    <a:pt x="1761" y="670"/>
                    <a:pt x="1761" y="670"/>
                  </a:cubicBezTo>
                  <a:cubicBezTo>
                    <a:pt x="1761" y="671"/>
                    <a:pt x="1761" y="672"/>
                    <a:pt x="1761" y="673"/>
                  </a:cubicBezTo>
                  <a:moveTo>
                    <a:pt x="1757" y="670"/>
                  </a:moveTo>
                  <a:cubicBezTo>
                    <a:pt x="1755" y="669"/>
                    <a:pt x="1755" y="669"/>
                    <a:pt x="1755" y="669"/>
                  </a:cubicBezTo>
                  <a:cubicBezTo>
                    <a:pt x="1755" y="668"/>
                    <a:pt x="1756" y="668"/>
                    <a:pt x="1757" y="668"/>
                  </a:cubicBezTo>
                  <a:cubicBezTo>
                    <a:pt x="1757" y="668"/>
                    <a:pt x="1757" y="668"/>
                    <a:pt x="1758" y="668"/>
                  </a:cubicBezTo>
                  <a:cubicBezTo>
                    <a:pt x="1757" y="670"/>
                    <a:pt x="1757" y="670"/>
                    <a:pt x="1757" y="670"/>
                  </a:cubicBezTo>
                  <a:moveTo>
                    <a:pt x="1800" y="587"/>
                  </a:moveTo>
                  <a:cubicBezTo>
                    <a:pt x="1798" y="590"/>
                    <a:pt x="1798" y="590"/>
                    <a:pt x="1798" y="590"/>
                  </a:cubicBezTo>
                  <a:cubicBezTo>
                    <a:pt x="1837" y="604"/>
                    <a:pt x="1877" y="619"/>
                    <a:pt x="1917" y="634"/>
                  </a:cubicBezTo>
                  <a:cubicBezTo>
                    <a:pt x="1907" y="660"/>
                    <a:pt x="1907" y="660"/>
                    <a:pt x="1907" y="660"/>
                  </a:cubicBezTo>
                  <a:cubicBezTo>
                    <a:pt x="1869" y="646"/>
                    <a:pt x="1830" y="632"/>
                    <a:pt x="1792" y="618"/>
                  </a:cubicBezTo>
                  <a:cubicBezTo>
                    <a:pt x="1795" y="614"/>
                    <a:pt x="1795" y="614"/>
                    <a:pt x="1795" y="614"/>
                  </a:cubicBezTo>
                  <a:cubicBezTo>
                    <a:pt x="1795" y="613"/>
                    <a:pt x="1795" y="612"/>
                    <a:pt x="1794" y="611"/>
                  </a:cubicBezTo>
                  <a:cubicBezTo>
                    <a:pt x="1794" y="611"/>
                    <a:pt x="1793" y="611"/>
                    <a:pt x="1793" y="611"/>
                  </a:cubicBezTo>
                  <a:cubicBezTo>
                    <a:pt x="1793" y="611"/>
                    <a:pt x="1792" y="611"/>
                    <a:pt x="1792" y="612"/>
                  </a:cubicBezTo>
                  <a:cubicBezTo>
                    <a:pt x="1789" y="616"/>
                    <a:pt x="1789" y="616"/>
                    <a:pt x="1789" y="616"/>
                  </a:cubicBezTo>
                  <a:cubicBezTo>
                    <a:pt x="1784" y="615"/>
                    <a:pt x="1780" y="613"/>
                    <a:pt x="1776" y="612"/>
                  </a:cubicBezTo>
                  <a:cubicBezTo>
                    <a:pt x="1773" y="614"/>
                    <a:pt x="1773" y="614"/>
                    <a:pt x="1773" y="614"/>
                  </a:cubicBezTo>
                  <a:cubicBezTo>
                    <a:pt x="1778" y="616"/>
                    <a:pt x="1782" y="618"/>
                    <a:pt x="1787" y="619"/>
                  </a:cubicBezTo>
                  <a:cubicBezTo>
                    <a:pt x="1772" y="645"/>
                    <a:pt x="1772" y="645"/>
                    <a:pt x="1772" y="645"/>
                  </a:cubicBezTo>
                  <a:cubicBezTo>
                    <a:pt x="1762" y="661"/>
                    <a:pt x="1762" y="661"/>
                    <a:pt x="1762" y="661"/>
                  </a:cubicBezTo>
                  <a:cubicBezTo>
                    <a:pt x="1759" y="665"/>
                    <a:pt x="1759" y="665"/>
                    <a:pt x="1759" y="665"/>
                  </a:cubicBezTo>
                  <a:cubicBezTo>
                    <a:pt x="1759" y="665"/>
                    <a:pt x="1758" y="665"/>
                    <a:pt x="1757" y="665"/>
                  </a:cubicBezTo>
                  <a:cubicBezTo>
                    <a:pt x="1755" y="665"/>
                    <a:pt x="1753" y="666"/>
                    <a:pt x="1752" y="667"/>
                  </a:cubicBezTo>
                  <a:cubicBezTo>
                    <a:pt x="1748" y="665"/>
                    <a:pt x="1748" y="665"/>
                    <a:pt x="1748" y="665"/>
                  </a:cubicBezTo>
                  <a:cubicBezTo>
                    <a:pt x="1748" y="665"/>
                    <a:pt x="1747" y="665"/>
                    <a:pt x="1747" y="665"/>
                  </a:cubicBezTo>
                  <a:cubicBezTo>
                    <a:pt x="1746" y="665"/>
                    <a:pt x="1746" y="665"/>
                    <a:pt x="1746" y="665"/>
                  </a:cubicBezTo>
                  <a:cubicBezTo>
                    <a:pt x="1745" y="666"/>
                    <a:pt x="1745" y="667"/>
                    <a:pt x="1746" y="668"/>
                  </a:cubicBezTo>
                  <a:cubicBezTo>
                    <a:pt x="1750" y="670"/>
                    <a:pt x="1750" y="670"/>
                    <a:pt x="1750" y="670"/>
                  </a:cubicBezTo>
                  <a:cubicBezTo>
                    <a:pt x="1749" y="673"/>
                    <a:pt x="1750" y="676"/>
                    <a:pt x="1752" y="678"/>
                  </a:cubicBezTo>
                  <a:cubicBezTo>
                    <a:pt x="1750" y="682"/>
                    <a:pt x="1750" y="682"/>
                    <a:pt x="1750" y="682"/>
                  </a:cubicBezTo>
                  <a:cubicBezTo>
                    <a:pt x="1693" y="775"/>
                    <a:pt x="1693" y="775"/>
                    <a:pt x="1693" y="775"/>
                  </a:cubicBezTo>
                  <a:cubicBezTo>
                    <a:pt x="1688" y="783"/>
                    <a:pt x="1688" y="783"/>
                    <a:pt x="1688" y="783"/>
                  </a:cubicBezTo>
                  <a:cubicBezTo>
                    <a:pt x="1688" y="784"/>
                    <a:pt x="1688" y="785"/>
                    <a:pt x="1689" y="785"/>
                  </a:cubicBezTo>
                  <a:cubicBezTo>
                    <a:pt x="1689" y="785"/>
                    <a:pt x="1690" y="785"/>
                    <a:pt x="1690" y="785"/>
                  </a:cubicBezTo>
                  <a:cubicBezTo>
                    <a:pt x="1690" y="785"/>
                    <a:pt x="1691" y="785"/>
                    <a:pt x="1691" y="784"/>
                  </a:cubicBezTo>
                  <a:cubicBezTo>
                    <a:pt x="1696" y="777"/>
                    <a:pt x="1696" y="777"/>
                    <a:pt x="1696" y="777"/>
                  </a:cubicBezTo>
                  <a:cubicBezTo>
                    <a:pt x="1752" y="683"/>
                    <a:pt x="1752" y="683"/>
                    <a:pt x="1752" y="683"/>
                  </a:cubicBezTo>
                  <a:cubicBezTo>
                    <a:pt x="1755" y="679"/>
                    <a:pt x="1755" y="679"/>
                    <a:pt x="1755" y="679"/>
                  </a:cubicBezTo>
                  <a:cubicBezTo>
                    <a:pt x="1756" y="680"/>
                    <a:pt x="1756" y="680"/>
                    <a:pt x="1757" y="680"/>
                  </a:cubicBezTo>
                  <a:cubicBezTo>
                    <a:pt x="1759" y="680"/>
                    <a:pt x="1761" y="679"/>
                    <a:pt x="1762" y="677"/>
                  </a:cubicBezTo>
                  <a:cubicBezTo>
                    <a:pt x="1766" y="680"/>
                    <a:pt x="1766" y="680"/>
                    <a:pt x="1766" y="680"/>
                  </a:cubicBezTo>
                  <a:cubicBezTo>
                    <a:pt x="1961" y="798"/>
                    <a:pt x="1961" y="798"/>
                    <a:pt x="1961" y="798"/>
                  </a:cubicBezTo>
                  <a:cubicBezTo>
                    <a:pt x="1968" y="802"/>
                    <a:pt x="1968" y="802"/>
                    <a:pt x="1968" y="802"/>
                  </a:cubicBezTo>
                  <a:cubicBezTo>
                    <a:pt x="1966" y="802"/>
                    <a:pt x="1966" y="802"/>
                    <a:pt x="1966" y="802"/>
                  </a:cubicBezTo>
                  <a:cubicBezTo>
                    <a:pt x="1965" y="802"/>
                    <a:pt x="1965" y="803"/>
                    <a:pt x="1965" y="804"/>
                  </a:cubicBezTo>
                  <a:cubicBezTo>
                    <a:pt x="1965" y="805"/>
                    <a:pt x="1966" y="806"/>
                    <a:pt x="1967" y="806"/>
                  </a:cubicBezTo>
                  <a:cubicBezTo>
                    <a:pt x="1967" y="806"/>
                    <a:pt x="1967" y="806"/>
                    <a:pt x="1967" y="806"/>
                  </a:cubicBezTo>
                  <a:cubicBezTo>
                    <a:pt x="1969" y="805"/>
                    <a:pt x="1969" y="805"/>
                    <a:pt x="1969" y="805"/>
                  </a:cubicBezTo>
                  <a:cubicBezTo>
                    <a:pt x="1965" y="812"/>
                    <a:pt x="1965" y="812"/>
                    <a:pt x="1965" y="812"/>
                  </a:cubicBezTo>
                  <a:cubicBezTo>
                    <a:pt x="1910" y="903"/>
                    <a:pt x="1910" y="903"/>
                    <a:pt x="1910" y="903"/>
                  </a:cubicBezTo>
                  <a:cubicBezTo>
                    <a:pt x="1909" y="903"/>
                    <a:pt x="1910" y="904"/>
                    <a:pt x="1910" y="905"/>
                  </a:cubicBezTo>
                  <a:cubicBezTo>
                    <a:pt x="1911" y="905"/>
                    <a:pt x="1911" y="905"/>
                    <a:pt x="1911" y="905"/>
                  </a:cubicBezTo>
                  <a:cubicBezTo>
                    <a:pt x="1912" y="905"/>
                    <a:pt x="1913" y="905"/>
                    <a:pt x="1913" y="904"/>
                  </a:cubicBezTo>
                  <a:cubicBezTo>
                    <a:pt x="1968" y="813"/>
                    <a:pt x="1968" y="813"/>
                    <a:pt x="1968" y="813"/>
                  </a:cubicBezTo>
                  <a:cubicBezTo>
                    <a:pt x="1973" y="805"/>
                    <a:pt x="1973" y="805"/>
                    <a:pt x="1973" y="805"/>
                  </a:cubicBezTo>
                  <a:cubicBezTo>
                    <a:pt x="1982" y="810"/>
                    <a:pt x="1982" y="810"/>
                    <a:pt x="1982" y="810"/>
                  </a:cubicBezTo>
                  <a:cubicBezTo>
                    <a:pt x="1982" y="810"/>
                    <a:pt x="1982" y="810"/>
                    <a:pt x="1982" y="810"/>
                  </a:cubicBezTo>
                  <a:cubicBezTo>
                    <a:pt x="1983" y="810"/>
                    <a:pt x="1984" y="810"/>
                    <a:pt x="1984" y="809"/>
                  </a:cubicBezTo>
                  <a:cubicBezTo>
                    <a:pt x="1984" y="809"/>
                    <a:pt x="1984" y="808"/>
                    <a:pt x="1983" y="807"/>
                  </a:cubicBezTo>
                  <a:cubicBezTo>
                    <a:pt x="1977" y="803"/>
                    <a:pt x="1977" y="803"/>
                    <a:pt x="1977" y="803"/>
                  </a:cubicBezTo>
                  <a:cubicBezTo>
                    <a:pt x="1979" y="803"/>
                    <a:pt x="1979" y="803"/>
                    <a:pt x="1979" y="803"/>
                  </a:cubicBezTo>
                  <a:cubicBezTo>
                    <a:pt x="1979" y="803"/>
                    <a:pt x="1979" y="802"/>
                    <a:pt x="1980" y="802"/>
                  </a:cubicBezTo>
                  <a:cubicBezTo>
                    <a:pt x="1980" y="802"/>
                    <a:pt x="1980" y="801"/>
                    <a:pt x="1980" y="801"/>
                  </a:cubicBezTo>
                  <a:cubicBezTo>
                    <a:pt x="1980" y="800"/>
                    <a:pt x="1979" y="799"/>
                    <a:pt x="1978" y="799"/>
                  </a:cubicBezTo>
                  <a:cubicBezTo>
                    <a:pt x="1978" y="799"/>
                    <a:pt x="1978" y="799"/>
                    <a:pt x="1978" y="799"/>
                  </a:cubicBezTo>
                  <a:cubicBezTo>
                    <a:pt x="1976" y="800"/>
                    <a:pt x="1976" y="800"/>
                    <a:pt x="1976" y="800"/>
                  </a:cubicBezTo>
                  <a:cubicBezTo>
                    <a:pt x="1980" y="793"/>
                    <a:pt x="1980" y="793"/>
                    <a:pt x="1980" y="793"/>
                  </a:cubicBezTo>
                  <a:cubicBezTo>
                    <a:pt x="1990" y="776"/>
                    <a:pt x="1990" y="776"/>
                    <a:pt x="1990" y="776"/>
                  </a:cubicBezTo>
                  <a:cubicBezTo>
                    <a:pt x="1991" y="776"/>
                    <a:pt x="1990" y="775"/>
                    <a:pt x="1990" y="774"/>
                  </a:cubicBezTo>
                  <a:cubicBezTo>
                    <a:pt x="1989" y="774"/>
                    <a:pt x="1989" y="774"/>
                    <a:pt x="1989" y="774"/>
                  </a:cubicBezTo>
                  <a:cubicBezTo>
                    <a:pt x="1988" y="774"/>
                    <a:pt x="1988" y="774"/>
                    <a:pt x="1987" y="775"/>
                  </a:cubicBezTo>
                  <a:cubicBezTo>
                    <a:pt x="1977" y="792"/>
                    <a:pt x="1977" y="792"/>
                    <a:pt x="1977" y="792"/>
                  </a:cubicBezTo>
                  <a:cubicBezTo>
                    <a:pt x="1972" y="800"/>
                    <a:pt x="1972" y="800"/>
                    <a:pt x="1972" y="800"/>
                  </a:cubicBezTo>
                  <a:cubicBezTo>
                    <a:pt x="1963" y="795"/>
                    <a:pt x="1963" y="795"/>
                    <a:pt x="1963" y="795"/>
                  </a:cubicBezTo>
                  <a:cubicBezTo>
                    <a:pt x="1768" y="677"/>
                    <a:pt x="1768" y="677"/>
                    <a:pt x="1768" y="677"/>
                  </a:cubicBezTo>
                  <a:cubicBezTo>
                    <a:pt x="1764" y="675"/>
                    <a:pt x="1764" y="675"/>
                    <a:pt x="1764" y="675"/>
                  </a:cubicBezTo>
                  <a:cubicBezTo>
                    <a:pt x="1765" y="672"/>
                    <a:pt x="1764" y="669"/>
                    <a:pt x="1762" y="667"/>
                  </a:cubicBezTo>
                  <a:cubicBezTo>
                    <a:pt x="1765" y="663"/>
                    <a:pt x="1765" y="663"/>
                    <a:pt x="1765" y="663"/>
                  </a:cubicBezTo>
                  <a:cubicBezTo>
                    <a:pt x="1775" y="646"/>
                    <a:pt x="1775" y="646"/>
                    <a:pt x="1775" y="646"/>
                  </a:cubicBezTo>
                  <a:cubicBezTo>
                    <a:pt x="1790" y="621"/>
                    <a:pt x="1790" y="621"/>
                    <a:pt x="1790" y="621"/>
                  </a:cubicBezTo>
                  <a:cubicBezTo>
                    <a:pt x="1853" y="644"/>
                    <a:pt x="1916" y="668"/>
                    <a:pt x="1979" y="692"/>
                  </a:cubicBezTo>
                  <a:cubicBezTo>
                    <a:pt x="1975" y="688"/>
                    <a:pt x="1975" y="688"/>
                    <a:pt x="1975" y="688"/>
                  </a:cubicBezTo>
                  <a:cubicBezTo>
                    <a:pt x="1973" y="686"/>
                    <a:pt x="1973" y="686"/>
                    <a:pt x="1973" y="686"/>
                  </a:cubicBezTo>
                  <a:cubicBezTo>
                    <a:pt x="1957" y="680"/>
                    <a:pt x="1941" y="673"/>
                    <a:pt x="1925" y="667"/>
                  </a:cubicBezTo>
                  <a:cubicBezTo>
                    <a:pt x="1933" y="646"/>
                    <a:pt x="1933" y="646"/>
                    <a:pt x="1933" y="646"/>
                  </a:cubicBezTo>
                  <a:cubicBezTo>
                    <a:pt x="1930" y="643"/>
                    <a:pt x="1930" y="643"/>
                    <a:pt x="1930" y="643"/>
                  </a:cubicBezTo>
                  <a:cubicBezTo>
                    <a:pt x="1922" y="666"/>
                    <a:pt x="1922" y="666"/>
                    <a:pt x="1922" y="666"/>
                  </a:cubicBezTo>
                  <a:cubicBezTo>
                    <a:pt x="1910" y="662"/>
                    <a:pt x="1910" y="662"/>
                    <a:pt x="1910" y="662"/>
                  </a:cubicBezTo>
                  <a:cubicBezTo>
                    <a:pt x="1920" y="635"/>
                    <a:pt x="1920" y="635"/>
                    <a:pt x="1920" y="635"/>
                  </a:cubicBezTo>
                  <a:cubicBezTo>
                    <a:pt x="1921" y="636"/>
                    <a:pt x="1923" y="636"/>
                    <a:pt x="1924" y="637"/>
                  </a:cubicBezTo>
                  <a:cubicBezTo>
                    <a:pt x="1918" y="631"/>
                    <a:pt x="1918" y="631"/>
                    <a:pt x="1918" y="631"/>
                  </a:cubicBezTo>
                  <a:cubicBezTo>
                    <a:pt x="1879" y="616"/>
                    <a:pt x="1840" y="601"/>
                    <a:pt x="1800" y="587"/>
                  </a:cubicBezTo>
                  <a:moveTo>
                    <a:pt x="1789" y="583"/>
                  </a:moveTo>
                  <a:cubicBezTo>
                    <a:pt x="1789" y="587"/>
                    <a:pt x="1789" y="587"/>
                    <a:pt x="1789" y="587"/>
                  </a:cubicBezTo>
                  <a:cubicBezTo>
                    <a:pt x="1790" y="587"/>
                    <a:pt x="1790" y="587"/>
                    <a:pt x="1791" y="587"/>
                  </a:cubicBezTo>
                  <a:cubicBezTo>
                    <a:pt x="1793" y="585"/>
                    <a:pt x="1793" y="585"/>
                    <a:pt x="1793" y="585"/>
                  </a:cubicBezTo>
                  <a:cubicBezTo>
                    <a:pt x="1792" y="584"/>
                    <a:pt x="1791" y="584"/>
                    <a:pt x="1789" y="583"/>
                  </a:cubicBezTo>
                  <a:moveTo>
                    <a:pt x="1781" y="580"/>
                  </a:moveTo>
                  <a:cubicBezTo>
                    <a:pt x="1781" y="584"/>
                    <a:pt x="1781" y="584"/>
                    <a:pt x="1781" y="584"/>
                  </a:cubicBezTo>
                  <a:cubicBezTo>
                    <a:pt x="1783" y="584"/>
                    <a:pt x="1784" y="585"/>
                    <a:pt x="1786" y="585"/>
                  </a:cubicBezTo>
                  <a:cubicBezTo>
                    <a:pt x="1786" y="582"/>
                    <a:pt x="1786" y="582"/>
                    <a:pt x="1786" y="582"/>
                  </a:cubicBezTo>
                  <a:cubicBezTo>
                    <a:pt x="1784" y="581"/>
                    <a:pt x="1783" y="581"/>
                    <a:pt x="1781" y="580"/>
                  </a:cubicBezTo>
                  <a:moveTo>
                    <a:pt x="1773" y="577"/>
                  </a:moveTo>
                  <a:cubicBezTo>
                    <a:pt x="1773" y="581"/>
                    <a:pt x="1773" y="581"/>
                    <a:pt x="1773" y="581"/>
                  </a:cubicBezTo>
                  <a:cubicBezTo>
                    <a:pt x="1775" y="581"/>
                    <a:pt x="1776" y="582"/>
                    <a:pt x="1778" y="582"/>
                  </a:cubicBezTo>
                  <a:cubicBezTo>
                    <a:pt x="1778" y="579"/>
                    <a:pt x="1778" y="579"/>
                    <a:pt x="1778" y="579"/>
                  </a:cubicBezTo>
                  <a:cubicBezTo>
                    <a:pt x="1776" y="578"/>
                    <a:pt x="1775" y="578"/>
                    <a:pt x="1773" y="577"/>
                  </a:cubicBezTo>
                  <a:moveTo>
                    <a:pt x="1770" y="577"/>
                  </a:moveTo>
                  <a:cubicBezTo>
                    <a:pt x="1768" y="579"/>
                    <a:pt x="1768" y="579"/>
                    <a:pt x="1768" y="579"/>
                  </a:cubicBezTo>
                  <a:cubicBezTo>
                    <a:pt x="1769" y="579"/>
                    <a:pt x="1769" y="579"/>
                    <a:pt x="1770" y="580"/>
                  </a:cubicBezTo>
                  <a:cubicBezTo>
                    <a:pt x="1770" y="577"/>
                    <a:pt x="1770" y="577"/>
                    <a:pt x="1770" y="577"/>
                  </a:cubicBezTo>
                  <a:moveTo>
                    <a:pt x="1211" y="570"/>
                  </a:moveTo>
                  <a:cubicBezTo>
                    <a:pt x="1210" y="571"/>
                    <a:pt x="1209" y="571"/>
                    <a:pt x="1208" y="572"/>
                  </a:cubicBezTo>
                  <a:cubicBezTo>
                    <a:pt x="1360" y="664"/>
                    <a:pt x="1360" y="664"/>
                    <a:pt x="1360" y="664"/>
                  </a:cubicBezTo>
                  <a:cubicBezTo>
                    <a:pt x="1363" y="662"/>
                    <a:pt x="1363" y="662"/>
                    <a:pt x="1363" y="662"/>
                  </a:cubicBezTo>
                  <a:cubicBezTo>
                    <a:pt x="1211" y="570"/>
                    <a:pt x="1211" y="570"/>
                    <a:pt x="1211" y="570"/>
                  </a:cubicBezTo>
                  <a:moveTo>
                    <a:pt x="1229" y="563"/>
                  </a:moveTo>
                  <a:cubicBezTo>
                    <a:pt x="1227" y="565"/>
                    <a:pt x="1227" y="565"/>
                    <a:pt x="1227" y="565"/>
                  </a:cubicBezTo>
                  <a:cubicBezTo>
                    <a:pt x="1372" y="653"/>
                    <a:pt x="1372" y="653"/>
                    <a:pt x="1372" y="653"/>
                  </a:cubicBezTo>
                  <a:cubicBezTo>
                    <a:pt x="1374" y="650"/>
                    <a:pt x="1374" y="650"/>
                    <a:pt x="1374" y="650"/>
                  </a:cubicBezTo>
                  <a:cubicBezTo>
                    <a:pt x="1229" y="563"/>
                    <a:pt x="1229" y="563"/>
                    <a:pt x="1229" y="563"/>
                  </a:cubicBezTo>
                  <a:moveTo>
                    <a:pt x="1222" y="558"/>
                  </a:moveTo>
                  <a:cubicBezTo>
                    <a:pt x="1220" y="561"/>
                    <a:pt x="1220" y="561"/>
                    <a:pt x="1220" y="561"/>
                  </a:cubicBezTo>
                  <a:cubicBezTo>
                    <a:pt x="1224" y="563"/>
                    <a:pt x="1224" y="563"/>
                    <a:pt x="1224" y="563"/>
                  </a:cubicBezTo>
                  <a:cubicBezTo>
                    <a:pt x="1226" y="561"/>
                    <a:pt x="1226" y="561"/>
                    <a:pt x="1226" y="561"/>
                  </a:cubicBezTo>
                  <a:cubicBezTo>
                    <a:pt x="1222" y="558"/>
                    <a:pt x="1222" y="558"/>
                    <a:pt x="1222" y="558"/>
                  </a:cubicBezTo>
                  <a:moveTo>
                    <a:pt x="1234" y="557"/>
                  </a:moveTo>
                  <a:cubicBezTo>
                    <a:pt x="1232" y="559"/>
                    <a:pt x="1232" y="559"/>
                    <a:pt x="1232" y="559"/>
                  </a:cubicBezTo>
                  <a:cubicBezTo>
                    <a:pt x="1378" y="647"/>
                    <a:pt x="1378" y="647"/>
                    <a:pt x="1378" y="647"/>
                  </a:cubicBezTo>
                  <a:cubicBezTo>
                    <a:pt x="1378" y="646"/>
                    <a:pt x="1378" y="646"/>
                    <a:pt x="1378" y="646"/>
                  </a:cubicBezTo>
                  <a:cubicBezTo>
                    <a:pt x="1372" y="640"/>
                    <a:pt x="1372" y="640"/>
                    <a:pt x="1372" y="640"/>
                  </a:cubicBezTo>
                  <a:cubicBezTo>
                    <a:pt x="1234" y="557"/>
                    <a:pt x="1234" y="557"/>
                    <a:pt x="1234" y="557"/>
                  </a:cubicBezTo>
                  <a:moveTo>
                    <a:pt x="1880" y="553"/>
                  </a:moveTo>
                  <a:cubicBezTo>
                    <a:pt x="1880" y="553"/>
                    <a:pt x="1880" y="553"/>
                    <a:pt x="1880" y="553"/>
                  </a:cubicBezTo>
                  <a:cubicBezTo>
                    <a:pt x="1880" y="553"/>
                    <a:pt x="1880" y="553"/>
                    <a:pt x="1880" y="553"/>
                  </a:cubicBezTo>
                  <a:cubicBezTo>
                    <a:pt x="1880" y="553"/>
                    <a:pt x="1880" y="553"/>
                    <a:pt x="1880" y="553"/>
                  </a:cubicBezTo>
                  <a:moveTo>
                    <a:pt x="1889" y="553"/>
                  </a:moveTo>
                  <a:cubicBezTo>
                    <a:pt x="1895" y="559"/>
                    <a:pt x="1895" y="559"/>
                    <a:pt x="1895" y="559"/>
                  </a:cubicBezTo>
                  <a:cubicBezTo>
                    <a:pt x="1953" y="581"/>
                    <a:pt x="2011" y="603"/>
                    <a:pt x="2068" y="626"/>
                  </a:cubicBezTo>
                  <a:cubicBezTo>
                    <a:pt x="2071" y="623"/>
                    <a:pt x="2071" y="623"/>
                    <a:pt x="2071" y="623"/>
                  </a:cubicBezTo>
                  <a:cubicBezTo>
                    <a:pt x="2010" y="599"/>
                    <a:pt x="1950" y="576"/>
                    <a:pt x="1889" y="553"/>
                  </a:cubicBezTo>
                  <a:moveTo>
                    <a:pt x="1228" y="552"/>
                  </a:moveTo>
                  <a:cubicBezTo>
                    <a:pt x="1225" y="555"/>
                    <a:pt x="1225" y="555"/>
                    <a:pt x="1225" y="555"/>
                  </a:cubicBezTo>
                  <a:cubicBezTo>
                    <a:pt x="1229" y="557"/>
                    <a:pt x="1229" y="557"/>
                    <a:pt x="1229" y="557"/>
                  </a:cubicBezTo>
                  <a:cubicBezTo>
                    <a:pt x="1232" y="555"/>
                    <a:pt x="1232" y="555"/>
                    <a:pt x="1232" y="555"/>
                  </a:cubicBezTo>
                  <a:cubicBezTo>
                    <a:pt x="1228" y="552"/>
                    <a:pt x="1228" y="552"/>
                    <a:pt x="1228" y="552"/>
                  </a:cubicBezTo>
                  <a:moveTo>
                    <a:pt x="1240" y="551"/>
                  </a:moveTo>
                  <a:cubicBezTo>
                    <a:pt x="1238" y="553"/>
                    <a:pt x="1238" y="553"/>
                    <a:pt x="1238" y="553"/>
                  </a:cubicBezTo>
                  <a:cubicBezTo>
                    <a:pt x="1319" y="603"/>
                    <a:pt x="1319" y="603"/>
                    <a:pt x="1319" y="603"/>
                  </a:cubicBezTo>
                  <a:cubicBezTo>
                    <a:pt x="1353" y="623"/>
                    <a:pt x="1353" y="623"/>
                    <a:pt x="1353" y="623"/>
                  </a:cubicBezTo>
                  <a:cubicBezTo>
                    <a:pt x="1358" y="626"/>
                    <a:pt x="1358" y="626"/>
                    <a:pt x="1358" y="626"/>
                  </a:cubicBezTo>
                  <a:cubicBezTo>
                    <a:pt x="1349" y="617"/>
                    <a:pt x="1349" y="617"/>
                    <a:pt x="1349" y="617"/>
                  </a:cubicBezTo>
                  <a:cubicBezTo>
                    <a:pt x="1321" y="600"/>
                    <a:pt x="1321" y="600"/>
                    <a:pt x="1321" y="600"/>
                  </a:cubicBezTo>
                  <a:cubicBezTo>
                    <a:pt x="1240" y="551"/>
                    <a:pt x="1240" y="551"/>
                    <a:pt x="1240" y="551"/>
                  </a:cubicBezTo>
                  <a:moveTo>
                    <a:pt x="1872" y="547"/>
                  </a:moveTo>
                  <a:cubicBezTo>
                    <a:pt x="1872" y="550"/>
                    <a:pt x="1872" y="550"/>
                    <a:pt x="1872" y="550"/>
                  </a:cubicBezTo>
                  <a:cubicBezTo>
                    <a:pt x="1874" y="551"/>
                    <a:pt x="1875" y="551"/>
                    <a:pt x="1877" y="552"/>
                  </a:cubicBezTo>
                  <a:cubicBezTo>
                    <a:pt x="1877" y="550"/>
                    <a:pt x="1877" y="550"/>
                    <a:pt x="1877" y="550"/>
                  </a:cubicBezTo>
                  <a:cubicBezTo>
                    <a:pt x="1875" y="548"/>
                    <a:pt x="1875" y="548"/>
                    <a:pt x="1875" y="548"/>
                  </a:cubicBezTo>
                  <a:cubicBezTo>
                    <a:pt x="1874" y="547"/>
                    <a:pt x="1873" y="547"/>
                    <a:pt x="1872" y="547"/>
                  </a:cubicBezTo>
                  <a:moveTo>
                    <a:pt x="1233" y="547"/>
                  </a:moveTo>
                  <a:cubicBezTo>
                    <a:pt x="1231" y="549"/>
                    <a:pt x="1231" y="549"/>
                    <a:pt x="1231" y="549"/>
                  </a:cubicBezTo>
                  <a:cubicBezTo>
                    <a:pt x="1235" y="551"/>
                    <a:pt x="1235" y="551"/>
                    <a:pt x="1235" y="551"/>
                  </a:cubicBezTo>
                  <a:cubicBezTo>
                    <a:pt x="1237" y="549"/>
                    <a:pt x="1237" y="549"/>
                    <a:pt x="1237" y="549"/>
                  </a:cubicBezTo>
                  <a:cubicBezTo>
                    <a:pt x="1233" y="547"/>
                    <a:pt x="1233" y="547"/>
                    <a:pt x="1233" y="547"/>
                  </a:cubicBezTo>
                  <a:moveTo>
                    <a:pt x="1864" y="544"/>
                  </a:moveTo>
                  <a:cubicBezTo>
                    <a:pt x="1864" y="547"/>
                    <a:pt x="1864" y="547"/>
                    <a:pt x="1864" y="547"/>
                  </a:cubicBezTo>
                  <a:cubicBezTo>
                    <a:pt x="1866" y="548"/>
                    <a:pt x="1867" y="548"/>
                    <a:pt x="1869" y="549"/>
                  </a:cubicBezTo>
                  <a:cubicBezTo>
                    <a:pt x="1869" y="545"/>
                    <a:pt x="1869" y="545"/>
                    <a:pt x="1869" y="545"/>
                  </a:cubicBezTo>
                  <a:cubicBezTo>
                    <a:pt x="1867" y="545"/>
                    <a:pt x="1866" y="544"/>
                    <a:pt x="1864" y="544"/>
                  </a:cubicBezTo>
                  <a:moveTo>
                    <a:pt x="1857" y="541"/>
                  </a:moveTo>
                  <a:cubicBezTo>
                    <a:pt x="1857" y="544"/>
                    <a:pt x="1857" y="544"/>
                    <a:pt x="1857" y="544"/>
                  </a:cubicBezTo>
                  <a:cubicBezTo>
                    <a:pt x="1858" y="545"/>
                    <a:pt x="1860" y="546"/>
                    <a:pt x="1861" y="546"/>
                  </a:cubicBezTo>
                  <a:cubicBezTo>
                    <a:pt x="1861" y="543"/>
                    <a:pt x="1861" y="543"/>
                    <a:pt x="1861" y="543"/>
                  </a:cubicBezTo>
                  <a:cubicBezTo>
                    <a:pt x="1860" y="542"/>
                    <a:pt x="1858" y="541"/>
                    <a:pt x="1857" y="541"/>
                  </a:cubicBezTo>
                  <a:moveTo>
                    <a:pt x="1849" y="538"/>
                  </a:moveTo>
                  <a:cubicBezTo>
                    <a:pt x="1849" y="539"/>
                    <a:pt x="1849" y="539"/>
                    <a:pt x="1849" y="539"/>
                  </a:cubicBezTo>
                  <a:cubicBezTo>
                    <a:pt x="1849" y="542"/>
                    <a:pt x="1849" y="542"/>
                    <a:pt x="1849" y="542"/>
                  </a:cubicBezTo>
                  <a:cubicBezTo>
                    <a:pt x="1850" y="542"/>
                    <a:pt x="1852" y="543"/>
                    <a:pt x="1853" y="543"/>
                  </a:cubicBezTo>
                  <a:cubicBezTo>
                    <a:pt x="1853" y="540"/>
                    <a:pt x="1853" y="540"/>
                    <a:pt x="1853" y="540"/>
                  </a:cubicBezTo>
                  <a:cubicBezTo>
                    <a:pt x="1852" y="539"/>
                    <a:pt x="1850" y="539"/>
                    <a:pt x="1849" y="538"/>
                  </a:cubicBezTo>
                  <a:moveTo>
                    <a:pt x="1268" y="531"/>
                  </a:moveTo>
                  <a:cubicBezTo>
                    <a:pt x="1278" y="541"/>
                    <a:pt x="1278" y="541"/>
                    <a:pt x="1278" y="541"/>
                  </a:cubicBezTo>
                  <a:cubicBezTo>
                    <a:pt x="1602" y="736"/>
                    <a:pt x="1602" y="736"/>
                    <a:pt x="1602" y="736"/>
                  </a:cubicBezTo>
                  <a:cubicBezTo>
                    <a:pt x="1604" y="734"/>
                    <a:pt x="1604" y="734"/>
                    <a:pt x="1604" y="734"/>
                  </a:cubicBezTo>
                  <a:cubicBezTo>
                    <a:pt x="1268" y="531"/>
                    <a:pt x="1268" y="531"/>
                    <a:pt x="1268" y="531"/>
                  </a:cubicBezTo>
                  <a:moveTo>
                    <a:pt x="1260" y="528"/>
                  </a:moveTo>
                  <a:cubicBezTo>
                    <a:pt x="1259" y="530"/>
                    <a:pt x="1259" y="530"/>
                    <a:pt x="1259" y="530"/>
                  </a:cubicBezTo>
                  <a:cubicBezTo>
                    <a:pt x="1266" y="534"/>
                    <a:pt x="1266" y="534"/>
                    <a:pt x="1266" y="534"/>
                  </a:cubicBezTo>
                  <a:cubicBezTo>
                    <a:pt x="1260" y="528"/>
                    <a:pt x="1260" y="528"/>
                    <a:pt x="1260" y="528"/>
                  </a:cubicBezTo>
                  <a:moveTo>
                    <a:pt x="1146" y="525"/>
                  </a:moveTo>
                  <a:cubicBezTo>
                    <a:pt x="1143" y="529"/>
                    <a:pt x="1143" y="529"/>
                    <a:pt x="1143" y="529"/>
                  </a:cubicBezTo>
                  <a:cubicBezTo>
                    <a:pt x="1139" y="526"/>
                    <a:pt x="1139" y="526"/>
                    <a:pt x="1139" y="526"/>
                  </a:cubicBezTo>
                  <a:cubicBezTo>
                    <a:pt x="1149" y="536"/>
                    <a:pt x="1149" y="536"/>
                    <a:pt x="1149" y="536"/>
                  </a:cubicBezTo>
                  <a:cubicBezTo>
                    <a:pt x="1163" y="545"/>
                    <a:pt x="1163" y="545"/>
                    <a:pt x="1163" y="545"/>
                  </a:cubicBezTo>
                  <a:cubicBezTo>
                    <a:pt x="1170" y="549"/>
                    <a:pt x="1170" y="549"/>
                    <a:pt x="1170" y="549"/>
                  </a:cubicBezTo>
                  <a:cubicBezTo>
                    <a:pt x="1160" y="539"/>
                    <a:pt x="1160" y="539"/>
                    <a:pt x="1160" y="539"/>
                  </a:cubicBezTo>
                  <a:cubicBezTo>
                    <a:pt x="1146" y="531"/>
                    <a:pt x="1146" y="531"/>
                    <a:pt x="1146" y="531"/>
                  </a:cubicBezTo>
                  <a:cubicBezTo>
                    <a:pt x="1148" y="527"/>
                    <a:pt x="1148" y="527"/>
                    <a:pt x="1148" y="527"/>
                  </a:cubicBezTo>
                  <a:cubicBezTo>
                    <a:pt x="1146" y="525"/>
                    <a:pt x="1146" y="525"/>
                    <a:pt x="1146" y="525"/>
                  </a:cubicBezTo>
                  <a:moveTo>
                    <a:pt x="1254" y="523"/>
                  </a:moveTo>
                  <a:cubicBezTo>
                    <a:pt x="1252" y="525"/>
                    <a:pt x="1252" y="525"/>
                    <a:pt x="1252" y="525"/>
                  </a:cubicBezTo>
                  <a:cubicBezTo>
                    <a:pt x="1256" y="528"/>
                    <a:pt x="1256" y="528"/>
                    <a:pt x="1256" y="528"/>
                  </a:cubicBezTo>
                  <a:cubicBezTo>
                    <a:pt x="1258" y="526"/>
                    <a:pt x="1258" y="526"/>
                    <a:pt x="1258" y="526"/>
                  </a:cubicBezTo>
                  <a:cubicBezTo>
                    <a:pt x="1256" y="523"/>
                    <a:pt x="1256" y="523"/>
                    <a:pt x="1256" y="523"/>
                  </a:cubicBezTo>
                  <a:cubicBezTo>
                    <a:pt x="1254" y="523"/>
                    <a:pt x="1254" y="523"/>
                    <a:pt x="1254" y="523"/>
                  </a:cubicBezTo>
                  <a:moveTo>
                    <a:pt x="1115" y="516"/>
                  </a:moveTo>
                  <a:cubicBezTo>
                    <a:pt x="1109" y="526"/>
                    <a:pt x="1109" y="526"/>
                    <a:pt x="1109" y="526"/>
                  </a:cubicBezTo>
                  <a:cubicBezTo>
                    <a:pt x="1108" y="526"/>
                    <a:pt x="1109" y="528"/>
                    <a:pt x="1109" y="528"/>
                  </a:cubicBezTo>
                  <a:cubicBezTo>
                    <a:pt x="1110" y="528"/>
                    <a:pt x="1110" y="528"/>
                    <a:pt x="1110" y="528"/>
                  </a:cubicBezTo>
                  <a:cubicBezTo>
                    <a:pt x="1111" y="528"/>
                    <a:pt x="1111" y="528"/>
                    <a:pt x="1112" y="527"/>
                  </a:cubicBezTo>
                  <a:cubicBezTo>
                    <a:pt x="1117" y="518"/>
                    <a:pt x="1117" y="518"/>
                    <a:pt x="1117" y="518"/>
                  </a:cubicBezTo>
                  <a:cubicBezTo>
                    <a:pt x="1115" y="516"/>
                    <a:pt x="1115" y="516"/>
                    <a:pt x="1115" y="516"/>
                  </a:cubicBezTo>
                  <a:moveTo>
                    <a:pt x="1784" y="514"/>
                  </a:moveTo>
                  <a:cubicBezTo>
                    <a:pt x="1781" y="517"/>
                    <a:pt x="1781" y="517"/>
                    <a:pt x="1781" y="517"/>
                  </a:cubicBezTo>
                  <a:cubicBezTo>
                    <a:pt x="1791" y="520"/>
                    <a:pt x="1801" y="524"/>
                    <a:pt x="1811" y="528"/>
                  </a:cubicBezTo>
                  <a:cubicBezTo>
                    <a:pt x="1811" y="527"/>
                    <a:pt x="1811" y="527"/>
                    <a:pt x="1811" y="527"/>
                  </a:cubicBezTo>
                  <a:cubicBezTo>
                    <a:pt x="1812" y="527"/>
                    <a:pt x="1812" y="527"/>
                    <a:pt x="1813" y="528"/>
                  </a:cubicBezTo>
                  <a:cubicBezTo>
                    <a:pt x="1813" y="528"/>
                    <a:pt x="1813" y="528"/>
                    <a:pt x="1813" y="528"/>
                  </a:cubicBezTo>
                  <a:cubicBezTo>
                    <a:pt x="1823" y="532"/>
                    <a:pt x="1833" y="536"/>
                    <a:pt x="1843" y="539"/>
                  </a:cubicBezTo>
                  <a:cubicBezTo>
                    <a:pt x="1846" y="537"/>
                    <a:pt x="1846" y="537"/>
                    <a:pt x="1846" y="537"/>
                  </a:cubicBezTo>
                  <a:cubicBezTo>
                    <a:pt x="1825" y="529"/>
                    <a:pt x="1805" y="522"/>
                    <a:pt x="1784" y="514"/>
                  </a:cubicBezTo>
                  <a:moveTo>
                    <a:pt x="1118" y="510"/>
                  </a:moveTo>
                  <a:cubicBezTo>
                    <a:pt x="1117" y="513"/>
                    <a:pt x="1117" y="513"/>
                    <a:pt x="1117" y="513"/>
                  </a:cubicBezTo>
                  <a:cubicBezTo>
                    <a:pt x="1116" y="513"/>
                    <a:pt x="1116" y="513"/>
                    <a:pt x="1116" y="513"/>
                  </a:cubicBezTo>
                  <a:cubicBezTo>
                    <a:pt x="1126" y="523"/>
                    <a:pt x="1126" y="523"/>
                    <a:pt x="1126" y="523"/>
                  </a:cubicBezTo>
                  <a:cubicBezTo>
                    <a:pt x="1137" y="529"/>
                    <a:pt x="1137" y="529"/>
                    <a:pt x="1137" y="529"/>
                  </a:cubicBezTo>
                  <a:cubicBezTo>
                    <a:pt x="1127" y="519"/>
                    <a:pt x="1127" y="519"/>
                    <a:pt x="1127" y="519"/>
                  </a:cubicBezTo>
                  <a:cubicBezTo>
                    <a:pt x="1119" y="515"/>
                    <a:pt x="1119" y="515"/>
                    <a:pt x="1119" y="515"/>
                  </a:cubicBezTo>
                  <a:cubicBezTo>
                    <a:pt x="1121" y="513"/>
                    <a:pt x="1121" y="513"/>
                    <a:pt x="1121" y="513"/>
                  </a:cubicBezTo>
                  <a:cubicBezTo>
                    <a:pt x="1118" y="510"/>
                    <a:pt x="1118" y="510"/>
                    <a:pt x="1118" y="510"/>
                  </a:cubicBezTo>
                  <a:moveTo>
                    <a:pt x="1759" y="506"/>
                  </a:moveTo>
                  <a:cubicBezTo>
                    <a:pt x="1757" y="508"/>
                    <a:pt x="1757" y="508"/>
                    <a:pt x="1757" y="508"/>
                  </a:cubicBezTo>
                  <a:cubicBezTo>
                    <a:pt x="1764" y="511"/>
                    <a:pt x="1771" y="513"/>
                    <a:pt x="1778" y="516"/>
                  </a:cubicBezTo>
                  <a:cubicBezTo>
                    <a:pt x="1780" y="513"/>
                    <a:pt x="1780" y="513"/>
                    <a:pt x="1780" y="513"/>
                  </a:cubicBezTo>
                  <a:cubicBezTo>
                    <a:pt x="1773" y="511"/>
                    <a:pt x="1766" y="508"/>
                    <a:pt x="1759" y="506"/>
                  </a:cubicBezTo>
                  <a:moveTo>
                    <a:pt x="1123" y="502"/>
                  </a:moveTo>
                  <a:cubicBezTo>
                    <a:pt x="1120" y="507"/>
                    <a:pt x="1120" y="507"/>
                    <a:pt x="1120" y="507"/>
                  </a:cubicBezTo>
                  <a:cubicBezTo>
                    <a:pt x="1122" y="510"/>
                    <a:pt x="1122" y="510"/>
                    <a:pt x="1122" y="510"/>
                  </a:cubicBezTo>
                  <a:cubicBezTo>
                    <a:pt x="1126" y="505"/>
                    <a:pt x="1126" y="505"/>
                    <a:pt x="1126" y="505"/>
                  </a:cubicBezTo>
                  <a:cubicBezTo>
                    <a:pt x="1123" y="502"/>
                    <a:pt x="1123" y="502"/>
                    <a:pt x="1123" y="502"/>
                  </a:cubicBezTo>
                  <a:moveTo>
                    <a:pt x="1749" y="502"/>
                  </a:moveTo>
                  <a:cubicBezTo>
                    <a:pt x="1754" y="506"/>
                    <a:pt x="1754" y="506"/>
                    <a:pt x="1754" y="506"/>
                  </a:cubicBezTo>
                  <a:cubicBezTo>
                    <a:pt x="1756" y="504"/>
                    <a:pt x="1756" y="504"/>
                    <a:pt x="1756" y="504"/>
                  </a:cubicBezTo>
                  <a:cubicBezTo>
                    <a:pt x="1754" y="504"/>
                    <a:pt x="1751" y="503"/>
                    <a:pt x="1749" y="502"/>
                  </a:cubicBezTo>
                  <a:moveTo>
                    <a:pt x="1092" y="493"/>
                  </a:moveTo>
                  <a:cubicBezTo>
                    <a:pt x="1089" y="498"/>
                    <a:pt x="1089" y="498"/>
                    <a:pt x="1089" y="498"/>
                  </a:cubicBezTo>
                  <a:cubicBezTo>
                    <a:pt x="1088" y="499"/>
                    <a:pt x="1088" y="500"/>
                    <a:pt x="1089" y="500"/>
                  </a:cubicBezTo>
                  <a:cubicBezTo>
                    <a:pt x="1114" y="515"/>
                    <a:pt x="1114" y="515"/>
                    <a:pt x="1114" y="515"/>
                  </a:cubicBezTo>
                  <a:cubicBezTo>
                    <a:pt x="1104" y="505"/>
                    <a:pt x="1104" y="505"/>
                    <a:pt x="1104" y="505"/>
                  </a:cubicBezTo>
                  <a:cubicBezTo>
                    <a:pt x="1092" y="498"/>
                    <a:pt x="1092" y="498"/>
                    <a:pt x="1092" y="498"/>
                  </a:cubicBezTo>
                  <a:cubicBezTo>
                    <a:pt x="1094" y="495"/>
                    <a:pt x="1094" y="495"/>
                    <a:pt x="1094" y="495"/>
                  </a:cubicBezTo>
                  <a:cubicBezTo>
                    <a:pt x="1092" y="493"/>
                    <a:pt x="1092" y="493"/>
                    <a:pt x="1092" y="493"/>
                  </a:cubicBezTo>
                  <a:moveTo>
                    <a:pt x="1131" y="491"/>
                  </a:moveTo>
                  <a:cubicBezTo>
                    <a:pt x="1130" y="491"/>
                    <a:pt x="1130" y="491"/>
                    <a:pt x="1129" y="492"/>
                  </a:cubicBezTo>
                  <a:cubicBezTo>
                    <a:pt x="1125" y="499"/>
                    <a:pt x="1125" y="499"/>
                    <a:pt x="1125" y="499"/>
                  </a:cubicBezTo>
                  <a:cubicBezTo>
                    <a:pt x="1127" y="502"/>
                    <a:pt x="1127" y="502"/>
                    <a:pt x="1127" y="502"/>
                  </a:cubicBezTo>
                  <a:cubicBezTo>
                    <a:pt x="1132" y="493"/>
                    <a:pt x="1132" y="493"/>
                    <a:pt x="1132" y="493"/>
                  </a:cubicBezTo>
                  <a:cubicBezTo>
                    <a:pt x="1133" y="492"/>
                    <a:pt x="1133" y="491"/>
                    <a:pt x="1132" y="491"/>
                  </a:cubicBezTo>
                  <a:cubicBezTo>
                    <a:pt x="1131" y="491"/>
                    <a:pt x="1131" y="491"/>
                    <a:pt x="1131" y="491"/>
                  </a:cubicBezTo>
                  <a:moveTo>
                    <a:pt x="1095" y="487"/>
                  </a:moveTo>
                  <a:cubicBezTo>
                    <a:pt x="1094" y="490"/>
                    <a:pt x="1094" y="490"/>
                    <a:pt x="1094" y="490"/>
                  </a:cubicBezTo>
                  <a:cubicBezTo>
                    <a:pt x="1096" y="493"/>
                    <a:pt x="1096" y="493"/>
                    <a:pt x="1096" y="493"/>
                  </a:cubicBezTo>
                  <a:cubicBezTo>
                    <a:pt x="1098" y="490"/>
                    <a:pt x="1098" y="490"/>
                    <a:pt x="1098" y="490"/>
                  </a:cubicBezTo>
                  <a:cubicBezTo>
                    <a:pt x="1095" y="487"/>
                    <a:pt x="1095" y="487"/>
                    <a:pt x="1095" y="487"/>
                  </a:cubicBezTo>
                  <a:moveTo>
                    <a:pt x="1112" y="473"/>
                  </a:moveTo>
                  <a:cubicBezTo>
                    <a:pt x="1111" y="474"/>
                    <a:pt x="1111" y="475"/>
                    <a:pt x="1111" y="477"/>
                  </a:cubicBezTo>
                  <a:cubicBezTo>
                    <a:pt x="1114" y="479"/>
                    <a:pt x="1114" y="479"/>
                    <a:pt x="1114" y="479"/>
                  </a:cubicBezTo>
                  <a:cubicBezTo>
                    <a:pt x="1114" y="479"/>
                    <a:pt x="1115" y="479"/>
                    <a:pt x="1115" y="479"/>
                  </a:cubicBezTo>
                  <a:cubicBezTo>
                    <a:pt x="1116" y="479"/>
                    <a:pt x="1116" y="479"/>
                    <a:pt x="1116" y="478"/>
                  </a:cubicBezTo>
                  <a:cubicBezTo>
                    <a:pt x="1117" y="477"/>
                    <a:pt x="1117" y="476"/>
                    <a:pt x="1116" y="476"/>
                  </a:cubicBezTo>
                  <a:cubicBezTo>
                    <a:pt x="1112" y="473"/>
                    <a:pt x="1112" y="473"/>
                    <a:pt x="1112" y="473"/>
                  </a:cubicBezTo>
                  <a:moveTo>
                    <a:pt x="1057" y="458"/>
                  </a:moveTo>
                  <a:cubicBezTo>
                    <a:pt x="1052" y="467"/>
                    <a:pt x="1052" y="467"/>
                    <a:pt x="1052" y="467"/>
                  </a:cubicBezTo>
                  <a:cubicBezTo>
                    <a:pt x="1052" y="468"/>
                    <a:pt x="1052" y="469"/>
                    <a:pt x="1053" y="469"/>
                  </a:cubicBezTo>
                  <a:cubicBezTo>
                    <a:pt x="1053" y="469"/>
                    <a:pt x="1053" y="469"/>
                    <a:pt x="1054" y="469"/>
                  </a:cubicBezTo>
                  <a:cubicBezTo>
                    <a:pt x="1054" y="469"/>
                    <a:pt x="1055" y="469"/>
                    <a:pt x="1055" y="468"/>
                  </a:cubicBezTo>
                  <a:cubicBezTo>
                    <a:pt x="1060" y="461"/>
                    <a:pt x="1060" y="461"/>
                    <a:pt x="1060" y="461"/>
                  </a:cubicBezTo>
                  <a:cubicBezTo>
                    <a:pt x="1057" y="458"/>
                    <a:pt x="1057" y="458"/>
                    <a:pt x="1057" y="458"/>
                  </a:cubicBezTo>
                  <a:moveTo>
                    <a:pt x="1119" y="455"/>
                  </a:moveTo>
                  <a:cubicBezTo>
                    <a:pt x="1111" y="462"/>
                    <a:pt x="1111" y="462"/>
                    <a:pt x="1111" y="462"/>
                  </a:cubicBezTo>
                  <a:cubicBezTo>
                    <a:pt x="1113" y="464"/>
                    <a:pt x="1113" y="464"/>
                    <a:pt x="1113" y="464"/>
                  </a:cubicBezTo>
                  <a:cubicBezTo>
                    <a:pt x="1119" y="455"/>
                    <a:pt x="1119" y="455"/>
                    <a:pt x="1119" y="455"/>
                  </a:cubicBezTo>
                  <a:moveTo>
                    <a:pt x="1060" y="453"/>
                  </a:moveTo>
                  <a:cubicBezTo>
                    <a:pt x="1059" y="455"/>
                    <a:pt x="1059" y="455"/>
                    <a:pt x="1059" y="455"/>
                  </a:cubicBezTo>
                  <a:cubicBezTo>
                    <a:pt x="1061" y="458"/>
                    <a:pt x="1061" y="458"/>
                    <a:pt x="1061" y="458"/>
                  </a:cubicBezTo>
                  <a:cubicBezTo>
                    <a:pt x="1063" y="455"/>
                    <a:pt x="1063" y="455"/>
                    <a:pt x="1063" y="455"/>
                  </a:cubicBezTo>
                  <a:cubicBezTo>
                    <a:pt x="1060" y="453"/>
                    <a:pt x="1060" y="453"/>
                    <a:pt x="1060" y="453"/>
                  </a:cubicBezTo>
                  <a:moveTo>
                    <a:pt x="1293" y="452"/>
                  </a:moveTo>
                  <a:cubicBezTo>
                    <a:pt x="1294" y="453"/>
                    <a:pt x="1295" y="454"/>
                    <a:pt x="1296" y="456"/>
                  </a:cubicBezTo>
                  <a:cubicBezTo>
                    <a:pt x="1297" y="456"/>
                    <a:pt x="1298" y="456"/>
                    <a:pt x="1299" y="457"/>
                  </a:cubicBezTo>
                  <a:cubicBezTo>
                    <a:pt x="1294" y="452"/>
                    <a:pt x="1294" y="452"/>
                    <a:pt x="1294" y="452"/>
                  </a:cubicBezTo>
                  <a:cubicBezTo>
                    <a:pt x="1294" y="452"/>
                    <a:pt x="1294" y="452"/>
                    <a:pt x="1293" y="452"/>
                  </a:cubicBezTo>
                  <a:moveTo>
                    <a:pt x="1128" y="446"/>
                  </a:moveTo>
                  <a:cubicBezTo>
                    <a:pt x="1125" y="449"/>
                    <a:pt x="1125" y="449"/>
                    <a:pt x="1125" y="449"/>
                  </a:cubicBezTo>
                  <a:cubicBezTo>
                    <a:pt x="1129" y="451"/>
                    <a:pt x="1129" y="451"/>
                    <a:pt x="1129" y="451"/>
                  </a:cubicBezTo>
                  <a:cubicBezTo>
                    <a:pt x="1132" y="449"/>
                    <a:pt x="1132" y="449"/>
                    <a:pt x="1132" y="449"/>
                  </a:cubicBezTo>
                  <a:cubicBezTo>
                    <a:pt x="1128" y="446"/>
                    <a:pt x="1128" y="446"/>
                    <a:pt x="1128" y="446"/>
                  </a:cubicBezTo>
                  <a:moveTo>
                    <a:pt x="1245" y="437"/>
                  </a:moveTo>
                  <a:cubicBezTo>
                    <a:pt x="1246" y="439"/>
                    <a:pt x="1248" y="441"/>
                    <a:pt x="1250" y="442"/>
                  </a:cubicBezTo>
                  <a:cubicBezTo>
                    <a:pt x="1264" y="446"/>
                    <a:pt x="1277" y="450"/>
                    <a:pt x="1291" y="454"/>
                  </a:cubicBezTo>
                  <a:cubicBezTo>
                    <a:pt x="1290" y="453"/>
                    <a:pt x="1289" y="452"/>
                    <a:pt x="1288" y="450"/>
                  </a:cubicBezTo>
                  <a:cubicBezTo>
                    <a:pt x="1274" y="446"/>
                    <a:pt x="1259" y="442"/>
                    <a:pt x="1245" y="437"/>
                  </a:cubicBezTo>
                  <a:moveTo>
                    <a:pt x="1066" y="452"/>
                  </a:moveTo>
                  <a:cubicBezTo>
                    <a:pt x="1066" y="452"/>
                    <a:pt x="1065" y="452"/>
                    <a:pt x="1065" y="452"/>
                  </a:cubicBezTo>
                  <a:cubicBezTo>
                    <a:pt x="1066" y="450"/>
                    <a:pt x="1066" y="450"/>
                    <a:pt x="1066" y="450"/>
                  </a:cubicBezTo>
                  <a:cubicBezTo>
                    <a:pt x="1068" y="451"/>
                    <a:pt x="1068" y="451"/>
                    <a:pt x="1068" y="451"/>
                  </a:cubicBezTo>
                  <a:cubicBezTo>
                    <a:pt x="1067" y="451"/>
                    <a:pt x="1067" y="452"/>
                    <a:pt x="1066" y="452"/>
                  </a:cubicBezTo>
                  <a:moveTo>
                    <a:pt x="1062" y="450"/>
                  </a:moveTo>
                  <a:cubicBezTo>
                    <a:pt x="1062" y="449"/>
                    <a:pt x="1061" y="448"/>
                    <a:pt x="1062" y="447"/>
                  </a:cubicBezTo>
                  <a:cubicBezTo>
                    <a:pt x="1063" y="448"/>
                    <a:pt x="1063" y="448"/>
                    <a:pt x="1063" y="448"/>
                  </a:cubicBezTo>
                  <a:cubicBezTo>
                    <a:pt x="1062" y="450"/>
                    <a:pt x="1062" y="450"/>
                    <a:pt x="1062" y="450"/>
                  </a:cubicBezTo>
                  <a:moveTo>
                    <a:pt x="1070" y="448"/>
                  </a:moveTo>
                  <a:cubicBezTo>
                    <a:pt x="1068" y="447"/>
                    <a:pt x="1068" y="447"/>
                    <a:pt x="1068" y="447"/>
                  </a:cubicBezTo>
                  <a:cubicBezTo>
                    <a:pt x="1069" y="445"/>
                    <a:pt x="1069" y="445"/>
                    <a:pt x="1069" y="445"/>
                  </a:cubicBezTo>
                  <a:cubicBezTo>
                    <a:pt x="1070" y="446"/>
                    <a:pt x="1070" y="447"/>
                    <a:pt x="1070" y="448"/>
                  </a:cubicBezTo>
                  <a:moveTo>
                    <a:pt x="1065" y="445"/>
                  </a:moveTo>
                  <a:cubicBezTo>
                    <a:pt x="1063" y="444"/>
                    <a:pt x="1063" y="444"/>
                    <a:pt x="1063" y="444"/>
                  </a:cubicBezTo>
                  <a:cubicBezTo>
                    <a:pt x="1064" y="444"/>
                    <a:pt x="1065" y="443"/>
                    <a:pt x="1066" y="443"/>
                  </a:cubicBezTo>
                  <a:cubicBezTo>
                    <a:pt x="1066" y="443"/>
                    <a:pt x="1066" y="443"/>
                    <a:pt x="1066" y="443"/>
                  </a:cubicBezTo>
                  <a:cubicBezTo>
                    <a:pt x="1065" y="445"/>
                    <a:pt x="1065" y="445"/>
                    <a:pt x="1065" y="445"/>
                  </a:cubicBezTo>
                  <a:moveTo>
                    <a:pt x="1050" y="433"/>
                  </a:moveTo>
                  <a:cubicBezTo>
                    <a:pt x="1048" y="435"/>
                    <a:pt x="1048" y="435"/>
                    <a:pt x="1048" y="435"/>
                  </a:cubicBezTo>
                  <a:cubicBezTo>
                    <a:pt x="1047" y="434"/>
                    <a:pt x="1047" y="434"/>
                    <a:pt x="1047" y="434"/>
                  </a:cubicBezTo>
                  <a:cubicBezTo>
                    <a:pt x="1046" y="433"/>
                    <a:pt x="1046" y="433"/>
                    <a:pt x="1046" y="433"/>
                  </a:cubicBezTo>
                  <a:cubicBezTo>
                    <a:pt x="1056" y="443"/>
                    <a:pt x="1056" y="443"/>
                    <a:pt x="1056" y="443"/>
                  </a:cubicBezTo>
                  <a:cubicBezTo>
                    <a:pt x="1059" y="445"/>
                    <a:pt x="1059" y="445"/>
                    <a:pt x="1059" y="445"/>
                  </a:cubicBezTo>
                  <a:cubicBezTo>
                    <a:pt x="1059" y="445"/>
                    <a:pt x="1058" y="446"/>
                    <a:pt x="1058" y="446"/>
                  </a:cubicBezTo>
                  <a:cubicBezTo>
                    <a:pt x="1067" y="455"/>
                    <a:pt x="1067" y="455"/>
                    <a:pt x="1067" y="455"/>
                  </a:cubicBezTo>
                  <a:cubicBezTo>
                    <a:pt x="1069" y="454"/>
                    <a:pt x="1070" y="454"/>
                    <a:pt x="1071" y="453"/>
                  </a:cubicBezTo>
                  <a:cubicBezTo>
                    <a:pt x="1075" y="455"/>
                    <a:pt x="1075" y="455"/>
                    <a:pt x="1075" y="455"/>
                  </a:cubicBezTo>
                  <a:cubicBezTo>
                    <a:pt x="1080" y="458"/>
                    <a:pt x="1080" y="458"/>
                    <a:pt x="1080" y="458"/>
                  </a:cubicBezTo>
                  <a:cubicBezTo>
                    <a:pt x="1092" y="465"/>
                    <a:pt x="1092" y="465"/>
                    <a:pt x="1092" y="465"/>
                  </a:cubicBezTo>
                  <a:cubicBezTo>
                    <a:pt x="1104" y="473"/>
                    <a:pt x="1104" y="473"/>
                    <a:pt x="1104" y="473"/>
                  </a:cubicBezTo>
                  <a:cubicBezTo>
                    <a:pt x="1097" y="485"/>
                    <a:pt x="1097" y="485"/>
                    <a:pt x="1097" y="485"/>
                  </a:cubicBezTo>
                  <a:cubicBezTo>
                    <a:pt x="1099" y="487"/>
                    <a:pt x="1099" y="487"/>
                    <a:pt x="1099" y="487"/>
                  </a:cubicBezTo>
                  <a:cubicBezTo>
                    <a:pt x="1107" y="474"/>
                    <a:pt x="1107" y="474"/>
                    <a:pt x="1107" y="474"/>
                  </a:cubicBezTo>
                  <a:cubicBezTo>
                    <a:pt x="1108" y="475"/>
                    <a:pt x="1108" y="475"/>
                    <a:pt x="1108" y="475"/>
                  </a:cubicBezTo>
                  <a:cubicBezTo>
                    <a:pt x="1108" y="474"/>
                    <a:pt x="1108" y="473"/>
                    <a:pt x="1109" y="472"/>
                  </a:cubicBezTo>
                  <a:cubicBezTo>
                    <a:pt x="1109" y="472"/>
                    <a:pt x="1109" y="472"/>
                    <a:pt x="1109" y="472"/>
                  </a:cubicBezTo>
                  <a:cubicBezTo>
                    <a:pt x="1111" y="467"/>
                    <a:pt x="1111" y="467"/>
                    <a:pt x="1111" y="467"/>
                  </a:cubicBezTo>
                  <a:cubicBezTo>
                    <a:pt x="1109" y="464"/>
                    <a:pt x="1109" y="464"/>
                    <a:pt x="1109" y="464"/>
                  </a:cubicBezTo>
                  <a:cubicBezTo>
                    <a:pt x="1106" y="470"/>
                    <a:pt x="1106" y="470"/>
                    <a:pt x="1106" y="470"/>
                  </a:cubicBezTo>
                  <a:cubicBezTo>
                    <a:pt x="1094" y="462"/>
                    <a:pt x="1094" y="462"/>
                    <a:pt x="1094" y="462"/>
                  </a:cubicBezTo>
                  <a:cubicBezTo>
                    <a:pt x="1082" y="455"/>
                    <a:pt x="1082" y="455"/>
                    <a:pt x="1082" y="455"/>
                  </a:cubicBezTo>
                  <a:cubicBezTo>
                    <a:pt x="1077" y="452"/>
                    <a:pt x="1077" y="452"/>
                    <a:pt x="1077" y="452"/>
                  </a:cubicBezTo>
                  <a:cubicBezTo>
                    <a:pt x="1073" y="450"/>
                    <a:pt x="1073" y="450"/>
                    <a:pt x="1073" y="450"/>
                  </a:cubicBezTo>
                  <a:cubicBezTo>
                    <a:pt x="1074" y="447"/>
                    <a:pt x="1073" y="444"/>
                    <a:pt x="1071" y="442"/>
                  </a:cubicBezTo>
                  <a:cubicBezTo>
                    <a:pt x="1073" y="438"/>
                    <a:pt x="1073" y="438"/>
                    <a:pt x="1073" y="438"/>
                  </a:cubicBezTo>
                  <a:cubicBezTo>
                    <a:pt x="1074" y="437"/>
                    <a:pt x="1073" y="436"/>
                    <a:pt x="1073" y="436"/>
                  </a:cubicBezTo>
                  <a:cubicBezTo>
                    <a:pt x="1072" y="436"/>
                    <a:pt x="1072" y="436"/>
                    <a:pt x="1072" y="436"/>
                  </a:cubicBezTo>
                  <a:cubicBezTo>
                    <a:pt x="1071" y="436"/>
                    <a:pt x="1071" y="436"/>
                    <a:pt x="1070" y="436"/>
                  </a:cubicBezTo>
                  <a:cubicBezTo>
                    <a:pt x="1068" y="440"/>
                    <a:pt x="1068" y="440"/>
                    <a:pt x="1068" y="440"/>
                  </a:cubicBezTo>
                  <a:cubicBezTo>
                    <a:pt x="1067" y="440"/>
                    <a:pt x="1066" y="440"/>
                    <a:pt x="1066" y="440"/>
                  </a:cubicBezTo>
                  <a:cubicBezTo>
                    <a:pt x="1064" y="440"/>
                    <a:pt x="1062" y="441"/>
                    <a:pt x="1060" y="442"/>
                  </a:cubicBezTo>
                  <a:cubicBezTo>
                    <a:pt x="1057" y="440"/>
                    <a:pt x="1057" y="440"/>
                    <a:pt x="1057" y="440"/>
                  </a:cubicBezTo>
                  <a:cubicBezTo>
                    <a:pt x="1052" y="437"/>
                    <a:pt x="1052" y="437"/>
                    <a:pt x="1052" y="437"/>
                  </a:cubicBezTo>
                  <a:cubicBezTo>
                    <a:pt x="1054" y="435"/>
                    <a:pt x="1054" y="435"/>
                    <a:pt x="1054" y="435"/>
                  </a:cubicBezTo>
                  <a:cubicBezTo>
                    <a:pt x="1050" y="433"/>
                    <a:pt x="1050" y="433"/>
                    <a:pt x="1050" y="433"/>
                  </a:cubicBezTo>
                  <a:moveTo>
                    <a:pt x="1199" y="544"/>
                  </a:moveTo>
                  <a:cubicBezTo>
                    <a:pt x="1188" y="538"/>
                    <a:pt x="1188" y="538"/>
                    <a:pt x="1188" y="538"/>
                  </a:cubicBezTo>
                  <a:cubicBezTo>
                    <a:pt x="1194" y="527"/>
                    <a:pt x="1194" y="527"/>
                    <a:pt x="1194" y="527"/>
                  </a:cubicBezTo>
                  <a:cubicBezTo>
                    <a:pt x="1205" y="534"/>
                    <a:pt x="1205" y="534"/>
                    <a:pt x="1205" y="534"/>
                  </a:cubicBezTo>
                  <a:cubicBezTo>
                    <a:pt x="1199" y="544"/>
                    <a:pt x="1199" y="544"/>
                    <a:pt x="1199" y="544"/>
                  </a:cubicBezTo>
                  <a:moveTo>
                    <a:pt x="1180" y="514"/>
                  </a:moveTo>
                  <a:cubicBezTo>
                    <a:pt x="1163" y="504"/>
                    <a:pt x="1163" y="504"/>
                    <a:pt x="1163" y="504"/>
                  </a:cubicBezTo>
                  <a:cubicBezTo>
                    <a:pt x="1177" y="480"/>
                    <a:pt x="1177" y="480"/>
                    <a:pt x="1177" y="480"/>
                  </a:cubicBezTo>
                  <a:cubicBezTo>
                    <a:pt x="1194" y="490"/>
                    <a:pt x="1194" y="490"/>
                    <a:pt x="1194" y="490"/>
                  </a:cubicBezTo>
                  <a:cubicBezTo>
                    <a:pt x="1180" y="514"/>
                    <a:pt x="1180" y="514"/>
                    <a:pt x="1180" y="514"/>
                  </a:cubicBezTo>
                  <a:moveTo>
                    <a:pt x="1165" y="433"/>
                  </a:moveTo>
                  <a:cubicBezTo>
                    <a:pt x="1150" y="457"/>
                    <a:pt x="1150" y="457"/>
                    <a:pt x="1150" y="457"/>
                  </a:cubicBezTo>
                  <a:cubicBezTo>
                    <a:pt x="1149" y="459"/>
                    <a:pt x="1149" y="459"/>
                    <a:pt x="1149" y="459"/>
                  </a:cubicBezTo>
                  <a:cubicBezTo>
                    <a:pt x="1135" y="451"/>
                    <a:pt x="1135" y="451"/>
                    <a:pt x="1135" y="451"/>
                  </a:cubicBezTo>
                  <a:cubicBezTo>
                    <a:pt x="1132" y="453"/>
                    <a:pt x="1132" y="453"/>
                    <a:pt x="1132" y="453"/>
                  </a:cubicBezTo>
                  <a:cubicBezTo>
                    <a:pt x="1149" y="463"/>
                    <a:pt x="1149" y="463"/>
                    <a:pt x="1149" y="463"/>
                  </a:cubicBezTo>
                  <a:cubicBezTo>
                    <a:pt x="1174" y="478"/>
                    <a:pt x="1174" y="478"/>
                    <a:pt x="1174" y="478"/>
                  </a:cubicBezTo>
                  <a:cubicBezTo>
                    <a:pt x="1160" y="502"/>
                    <a:pt x="1160" y="502"/>
                    <a:pt x="1160" y="502"/>
                  </a:cubicBezTo>
                  <a:cubicBezTo>
                    <a:pt x="1150" y="496"/>
                    <a:pt x="1150" y="496"/>
                    <a:pt x="1150" y="496"/>
                  </a:cubicBezTo>
                  <a:cubicBezTo>
                    <a:pt x="1150" y="496"/>
                    <a:pt x="1149" y="496"/>
                    <a:pt x="1149" y="496"/>
                  </a:cubicBezTo>
                  <a:cubicBezTo>
                    <a:pt x="1149" y="496"/>
                    <a:pt x="1148" y="496"/>
                    <a:pt x="1148" y="497"/>
                  </a:cubicBezTo>
                  <a:cubicBezTo>
                    <a:pt x="1147" y="498"/>
                    <a:pt x="1147" y="499"/>
                    <a:pt x="1148" y="499"/>
                  </a:cubicBezTo>
                  <a:cubicBezTo>
                    <a:pt x="1158" y="505"/>
                    <a:pt x="1158" y="505"/>
                    <a:pt x="1158" y="505"/>
                  </a:cubicBezTo>
                  <a:cubicBezTo>
                    <a:pt x="1148" y="522"/>
                    <a:pt x="1148" y="522"/>
                    <a:pt x="1148" y="522"/>
                  </a:cubicBezTo>
                  <a:cubicBezTo>
                    <a:pt x="1150" y="524"/>
                    <a:pt x="1150" y="524"/>
                    <a:pt x="1150" y="524"/>
                  </a:cubicBezTo>
                  <a:cubicBezTo>
                    <a:pt x="1161" y="507"/>
                    <a:pt x="1161" y="507"/>
                    <a:pt x="1161" y="507"/>
                  </a:cubicBezTo>
                  <a:cubicBezTo>
                    <a:pt x="1178" y="517"/>
                    <a:pt x="1178" y="517"/>
                    <a:pt x="1178" y="517"/>
                  </a:cubicBezTo>
                  <a:cubicBezTo>
                    <a:pt x="1165" y="539"/>
                    <a:pt x="1165" y="539"/>
                    <a:pt x="1165" y="539"/>
                  </a:cubicBezTo>
                  <a:cubicBezTo>
                    <a:pt x="1167" y="542"/>
                    <a:pt x="1167" y="542"/>
                    <a:pt x="1167" y="542"/>
                  </a:cubicBezTo>
                  <a:cubicBezTo>
                    <a:pt x="1181" y="519"/>
                    <a:pt x="1181" y="519"/>
                    <a:pt x="1181" y="519"/>
                  </a:cubicBezTo>
                  <a:cubicBezTo>
                    <a:pt x="1192" y="525"/>
                    <a:pt x="1192" y="525"/>
                    <a:pt x="1192" y="525"/>
                  </a:cubicBezTo>
                  <a:cubicBezTo>
                    <a:pt x="1184" y="538"/>
                    <a:pt x="1184" y="538"/>
                    <a:pt x="1184" y="538"/>
                  </a:cubicBezTo>
                  <a:cubicBezTo>
                    <a:pt x="1177" y="550"/>
                    <a:pt x="1177" y="550"/>
                    <a:pt x="1177" y="550"/>
                  </a:cubicBezTo>
                  <a:cubicBezTo>
                    <a:pt x="1173" y="547"/>
                    <a:pt x="1173" y="547"/>
                    <a:pt x="1173" y="547"/>
                  </a:cubicBezTo>
                  <a:cubicBezTo>
                    <a:pt x="1182" y="557"/>
                    <a:pt x="1182" y="557"/>
                    <a:pt x="1182" y="557"/>
                  </a:cubicBezTo>
                  <a:cubicBezTo>
                    <a:pt x="1204" y="569"/>
                    <a:pt x="1204" y="569"/>
                    <a:pt x="1204" y="569"/>
                  </a:cubicBezTo>
                  <a:cubicBezTo>
                    <a:pt x="1205" y="569"/>
                    <a:pt x="1206" y="569"/>
                    <a:pt x="1208" y="568"/>
                  </a:cubicBezTo>
                  <a:cubicBezTo>
                    <a:pt x="1180" y="551"/>
                    <a:pt x="1180" y="551"/>
                    <a:pt x="1180" y="551"/>
                  </a:cubicBezTo>
                  <a:cubicBezTo>
                    <a:pt x="1186" y="541"/>
                    <a:pt x="1186" y="541"/>
                    <a:pt x="1186" y="541"/>
                  </a:cubicBezTo>
                  <a:cubicBezTo>
                    <a:pt x="1198" y="548"/>
                    <a:pt x="1198" y="548"/>
                    <a:pt x="1198" y="548"/>
                  </a:cubicBezTo>
                  <a:cubicBezTo>
                    <a:pt x="1217" y="559"/>
                    <a:pt x="1217" y="559"/>
                    <a:pt x="1217" y="559"/>
                  </a:cubicBezTo>
                  <a:cubicBezTo>
                    <a:pt x="1219" y="557"/>
                    <a:pt x="1219" y="557"/>
                    <a:pt x="1219" y="557"/>
                  </a:cubicBezTo>
                  <a:cubicBezTo>
                    <a:pt x="1202" y="546"/>
                    <a:pt x="1202" y="546"/>
                    <a:pt x="1202" y="546"/>
                  </a:cubicBezTo>
                  <a:cubicBezTo>
                    <a:pt x="1204" y="542"/>
                    <a:pt x="1204" y="542"/>
                    <a:pt x="1204" y="542"/>
                  </a:cubicBezTo>
                  <a:cubicBezTo>
                    <a:pt x="1222" y="553"/>
                    <a:pt x="1222" y="553"/>
                    <a:pt x="1222" y="553"/>
                  </a:cubicBezTo>
                  <a:cubicBezTo>
                    <a:pt x="1225" y="551"/>
                    <a:pt x="1225" y="551"/>
                    <a:pt x="1225" y="551"/>
                  </a:cubicBezTo>
                  <a:cubicBezTo>
                    <a:pt x="1206" y="539"/>
                    <a:pt x="1206" y="539"/>
                    <a:pt x="1206" y="539"/>
                  </a:cubicBezTo>
                  <a:cubicBezTo>
                    <a:pt x="1208" y="535"/>
                    <a:pt x="1208" y="535"/>
                    <a:pt x="1208" y="535"/>
                  </a:cubicBezTo>
                  <a:cubicBezTo>
                    <a:pt x="1228" y="547"/>
                    <a:pt x="1228" y="547"/>
                    <a:pt x="1228" y="547"/>
                  </a:cubicBezTo>
                  <a:cubicBezTo>
                    <a:pt x="1230" y="545"/>
                    <a:pt x="1230" y="545"/>
                    <a:pt x="1230" y="545"/>
                  </a:cubicBezTo>
                  <a:cubicBezTo>
                    <a:pt x="1208" y="532"/>
                    <a:pt x="1208" y="532"/>
                    <a:pt x="1208" y="532"/>
                  </a:cubicBezTo>
                  <a:cubicBezTo>
                    <a:pt x="1195" y="523"/>
                    <a:pt x="1195" y="523"/>
                    <a:pt x="1195" y="523"/>
                  </a:cubicBezTo>
                  <a:cubicBezTo>
                    <a:pt x="1183" y="516"/>
                    <a:pt x="1183" y="516"/>
                    <a:pt x="1183" y="516"/>
                  </a:cubicBezTo>
                  <a:cubicBezTo>
                    <a:pt x="1197" y="492"/>
                    <a:pt x="1197" y="492"/>
                    <a:pt x="1197" y="492"/>
                  </a:cubicBezTo>
                  <a:cubicBezTo>
                    <a:pt x="1249" y="524"/>
                    <a:pt x="1249" y="524"/>
                    <a:pt x="1249" y="524"/>
                  </a:cubicBezTo>
                  <a:cubicBezTo>
                    <a:pt x="1252" y="521"/>
                    <a:pt x="1252" y="521"/>
                    <a:pt x="1252" y="521"/>
                  </a:cubicBezTo>
                  <a:cubicBezTo>
                    <a:pt x="1198" y="488"/>
                    <a:pt x="1198" y="488"/>
                    <a:pt x="1198" y="488"/>
                  </a:cubicBezTo>
                  <a:cubicBezTo>
                    <a:pt x="1177" y="476"/>
                    <a:pt x="1177" y="476"/>
                    <a:pt x="1177" y="476"/>
                  </a:cubicBezTo>
                  <a:cubicBezTo>
                    <a:pt x="1152" y="461"/>
                    <a:pt x="1152" y="461"/>
                    <a:pt x="1152" y="461"/>
                  </a:cubicBezTo>
                  <a:cubicBezTo>
                    <a:pt x="1153" y="459"/>
                    <a:pt x="1153" y="459"/>
                    <a:pt x="1153" y="459"/>
                  </a:cubicBezTo>
                  <a:cubicBezTo>
                    <a:pt x="1167" y="435"/>
                    <a:pt x="1167" y="435"/>
                    <a:pt x="1167" y="435"/>
                  </a:cubicBezTo>
                  <a:cubicBezTo>
                    <a:pt x="1165" y="433"/>
                    <a:pt x="1165" y="433"/>
                    <a:pt x="1165" y="433"/>
                  </a:cubicBezTo>
                  <a:moveTo>
                    <a:pt x="1034" y="426"/>
                  </a:moveTo>
                  <a:cubicBezTo>
                    <a:pt x="1031" y="429"/>
                    <a:pt x="1031" y="429"/>
                    <a:pt x="1031" y="429"/>
                  </a:cubicBezTo>
                  <a:cubicBezTo>
                    <a:pt x="1038" y="433"/>
                    <a:pt x="1038" y="433"/>
                    <a:pt x="1038" y="433"/>
                  </a:cubicBezTo>
                  <a:cubicBezTo>
                    <a:pt x="1044" y="436"/>
                    <a:pt x="1044" y="436"/>
                    <a:pt x="1044" y="436"/>
                  </a:cubicBezTo>
                  <a:cubicBezTo>
                    <a:pt x="1034" y="426"/>
                    <a:pt x="1034" y="426"/>
                    <a:pt x="1034" y="426"/>
                  </a:cubicBezTo>
                  <a:cubicBezTo>
                    <a:pt x="1034" y="426"/>
                    <a:pt x="1034" y="426"/>
                    <a:pt x="1034" y="426"/>
                  </a:cubicBezTo>
                  <a:moveTo>
                    <a:pt x="1030" y="424"/>
                  </a:moveTo>
                  <a:cubicBezTo>
                    <a:pt x="1027" y="426"/>
                    <a:pt x="1027" y="426"/>
                    <a:pt x="1027" y="426"/>
                  </a:cubicBezTo>
                  <a:cubicBezTo>
                    <a:pt x="1029" y="427"/>
                    <a:pt x="1029" y="427"/>
                    <a:pt x="1029" y="427"/>
                  </a:cubicBezTo>
                  <a:cubicBezTo>
                    <a:pt x="1031" y="425"/>
                    <a:pt x="1031" y="425"/>
                    <a:pt x="1031" y="425"/>
                  </a:cubicBezTo>
                  <a:cubicBezTo>
                    <a:pt x="1030" y="424"/>
                    <a:pt x="1030" y="424"/>
                    <a:pt x="1030" y="424"/>
                  </a:cubicBezTo>
                  <a:moveTo>
                    <a:pt x="1555" y="535"/>
                  </a:moveTo>
                  <a:cubicBezTo>
                    <a:pt x="1544" y="531"/>
                    <a:pt x="1544" y="531"/>
                    <a:pt x="1544" y="531"/>
                  </a:cubicBezTo>
                  <a:cubicBezTo>
                    <a:pt x="1552" y="504"/>
                    <a:pt x="1552" y="504"/>
                    <a:pt x="1552" y="504"/>
                  </a:cubicBezTo>
                  <a:cubicBezTo>
                    <a:pt x="1556" y="505"/>
                    <a:pt x="1560" y="507"/>
                    <a:pt x="1564" y="508"/>
                  </a:cubicBezTo>
                  <a:cubicBezTo>
                    <a:pt x="1555" y="535"/>
                    <a:pt x="1555" y="535"/>
                    <a:pt x="1555" y="535"/>
                  </a:cubicBezTo>
                  <a:moveTo>
                    <a:pt x="1271" y="412"/>
                  </a:moveTo>
                  <a:cubicBezTo>
                    <a:pt x="1273" y="414"/>
                    <a:pt x="1275" y="416"/>
                    <a:pt x="1276" y="417"/>
                  </a:cubicBezTo>
                  <a:cubicBezTo>
                    <a:pt x="1368" y="444"/>
                    <a:pt x="1459" y="473"/>
                    <a:pt x="1549" y="503"/>
                  </a:cubicBezTo>
                  <a:cubicBezTo>
                    <a:pt x="1540" y="530"/>
                    <a:pt x="1540" y="530"/>
                    <a:pt x="1540" y="530"/>
                  </a:cubicBezTo>
                  <a:cubicBezTo>
                    <a:pt x="1462" y="504"/>
                    <a:pt x="1384" y="479"/>
                    <a:pt x="1305" y="455"/>
                  </a:cubicBezTo>
                  <a:cubicBezTo>
                    <a:pt x="1305" y="456"/>
                    <a:pt x="1306" y="456"/>
                    <a:pt x="1306" y="457"/>
                  </a:cubicBezTo>
                  <a:cubicBezTo>
                    <a:pt x="1306" y="457"/>
                    <a:pt x="1306" y="457"/>
                    <a:pt x="1306" y="457"/>
                  </a:cubicBezTo>
                  <a:cubicBezTo>
                    <a:pt x="1306" y="457"/>
                    <a:pt x="1306" y="457"/>
                    <a:pt x="1306" y="457"/>
                  </a:cubicBezTo>
                  <a:cubicBezTo>
                    <a:pt x="1306" y="457"/>
                    <a:pt x="1306" y="457"/>
                    <a:pt x="1306" y="457"/>
                  </a:cubicBezTo>
                  <a:cubicBezTo>
                    <a:pt x="1306" y="457"/>
                    <a:pt x="1306" y="457"/>
                    <a:pt x="1306" y="457"/>
                  </a:cubicBezTo>
                  <a:cubicBezTo>
                    <a:pt x="1307" y="458"/>
                    <a:pt x="1307" y="459"/>
                    <a:pt x="1307" y="459"/>
                  </a:cubicBezTo>
                  <a:cubicBezTo>
                    <a:pt x="1452" y="503"/>
                    <a:pt x="1595" y="550"/>
                    <a:pt x="1737" y="601"/>
                  </a:cubicBezTo>
                  <a:cubicBezTo>
                    <a:pt x="1740" y="599"/>
                    <a:pt x="1740" y="599"/>
                    <a:pt x="1740" y="599"/>
                  </a:cubicBezTo>
                  <a:cubicBezTo>
                    <a:pt x="1679" y="577"/>
                    <a:pt x="1619" y="556"/>
                    <a:pt x="1559" y="536"/>
                  </a:cubicBezTo>
                  <a:cubicBezTo>
                    <a:pt x="1567" y="509"/>
                    <a:pt x="1567" y="509"/>
                    <a:pt x="1567" y="509"/>
                  </a:cubicBezTo>
                  <a:cubicBezTo>
                    <a:pt x="1632" y="531"/>
                    <a:pt x="1697" y="553"/>
                    <a:pt x="1762" y="577"/>
                  </a:cubicBezTo>
                  <a:cubicBezTo>
                    <a:pt x="1764" y="574"/>
                    <a:pt x="1764" y="574"/>
                    <a:pt x="1764" y="574"/>
                  </a:cubicBezTo>
                  <a:cubicBezTo>
                    <a:pt x="1699" y="550"/>
                    <a:pt x="1633" y="528"/>
                    <a:pt x="1567" y="505"/>
                  </a:cubicBezTo>
                  <a:cubicBezTo>
                    <a:pt x="1567" y="505"/>
                    <a:pt x="1567" y="505"/>
                    <a:pt x="1567" y="505"/>
                  </a:cubicBezTo>
                  <a:cubicBezTo>
                    <a:pt x="1567" y="505"/>
                    <a:pt x="1567" y="505"/>
                    <a:pt x="1567" y="505"/>
                  </a:cubicBezTo>
                  <a:cubicBezTo>
                    <a:pt x="1552" y="500"/>
                    <a:pt x="1552" y="500"/>
                    <a:pt x="1552" y="500"/>
                  </a:cubicBezTo>
                  <a:cubicBezTo>
                    <a:pt x="1552" y="500"/>
                    <a:pt x="1552" y="500"/>
                    <a:pt x="1552" y="500"/>
                  </a:cubicBezTo>
                  <a:cubicBezTo>
                    <a:pt x="1459" y="469"/>
                    <a:pt x="1365" y="440"/>
                    <a:pt x="1271" y="412"/>
                  </a:cubicBezTo>
                  <a:moveTo>
                    <a:pt x="1255" y="407"/>
                  </a:moveTo>
                  <a:cubicBezTo>
                    <a:pt x="1257" y="409"/>
                    <a:pt x="1259" y="411"/>
                    <a:pt x="1260" y="413"/>
                  </a:cubicBezTo>
                  <a:cubicBezTo>
                    <a:pt x="1263" y="413"/>
                    <a:pt x="1266" y="414"/>
                    <a:pt x="1269" y="415"/>
                  </a:cubicBezTo>
                  <a:cubicBezTo>
                    <a:pt x="1268" y="414"/>
                    <a:pt x="1266" y="412"/>
                    <a:pt x="1264" y="410"/>
                  </a:cubicBezTo>
                  <a:cubicBezTo>
                    <a:pt x="1261" y="409"/>
                    <a:pt x="1258" y="408"/>
                    <a:pt x="1255" y="407"/>
                  </a:cubicBezTo>
                  <a:moveTo>
                    <a:pt x="1211" y="394"/>
                  </a:moveTo>
                  <a:cubicBezTo>
                    <a:pt x="1211" y="396"/>
                    <a:pt x="1212" y="397"/>
                    <a:pt x="1213" y="399"/>
                  </a:cubicBezTo>
                  <a:cubicBezTo>
                    <a:pt x="1213" y="399"/>
                    <a:pt x="1214" y="399"/>
                    <a:pt x="1214" y="399"/>
                  </a:cubicBezTo>
                  <a:cubicBezTo>
                    <a:pt x="1214" y="399"/>
                    <a:pt x="1214" y="399"/>
                    <a:pt x="1214" y="399"/>
                  </a:cubicBezTo>
                  <a:cubicBezTo>
                    <a:pt x="1214" y="400"/>
                    <a:pt x="1215" y="402"/>
                    <a:pt x="1216" y="403"/>
                  </a:cubicBezTo>
                  <a:cubicBezTo>
                    <a:pt x="1217" y="400"/>
                    <a:pt x="1217" y="400"/>
                    <a:pt x="1217" y="400"/>
                  </a:cubicBezTo>
                  <a:cubicBezTo>
                    <a:pt x="1229" y="403"/>
                    <a:pt x="1241" y="407"/>
                    <a:pt x="1252" y="410"/>
                  </a:cubicBezTo>
                  <a:cubicBezTo>
                    <a:pt x="1249" y="407"/>
                    <a:pt x="1249" y="407"/>
                    <a:pt x="1249" y="407"/>
                  </a:cubicBezTo>
                  <a:cubicBezTo>
                    <a:pt x="1248" y="406"/>
                    <a:pt x="1248" y="406"/>
                    <a:pt x="1247" y="405"/>
                  </a:cubicBezTo>
                  <a:cubicBezTo>
                    <a:pt x="1237" y="402"/>
                    <a:pt x="1227" y="399"/>
                    <a:pt x="1217" y="396"/>
                  </a:cubicBezTo>
                  <a:cubicBezTo>
                    <a:pt x="1216" y="396"/>
                    <a:pt x="1216" y="396"/>
                    <a:pt x="1216" y="396"/>
                  </a:cubicBezTo>
                  <a:cubicBezTo>
                    <a:pt x="1211" y="394"/>
                    <a:pt x="1211" y="394"/>
                    <a:pt x="1211" y="394"/>
                  </a:cubicBezTo>
                  <a:moveTo>
                    <a:pt x="1200" y="392"/>
                  </a:moveTo>
                  <a:cubicBezTo>
                    <a:pt x="1197" y="394"/>
                    <a:pt x="1197" y="394"/>
                    <a:pt x="1197" y="394"/>
                  </a:cubicBezTo>
                  <a:cubicBezTo>
                    <a:pt x="1198" y="394"/>
                    <a:pt x="1198" y="394"/>
                    <a:pt x="1199" y="395"/>
                  </a:cubicBezTo>
                  <a:cubicBezTo>
                    <a:pt x="1191" y="422"/>
                    <a:pt x="1191" y="422"/>
                    <a:pt x="1191" y="422"/>
                  </a:cubicBezTo>
                  <a:cubicBezTo>
                    <a:pt x="1178" y="418"/>
                    <a:pt x="1178" y="418"/>
                    <a:pt x="1178" y="418"/>
                  </a:cubicBezTo>
                  <a:cubicBezTo>
                    <a:pt x="1186" y="404"/>
                    <a:pt x="1186" y="404"/>
                    <a:pt x="1186" y="404"/>
                  </a:cubicBezTo>
                  <a:cubicBezTo>
                    <a:pt x="1177" y="412"/>
                    <a:pt x="1177" y="412"/>
                    <a:pt x="1177" y="412"/>
                  </a:cubicBezTo>
                  <a:cubicBezTo>
                    <a:pt x="1174" y="418"/>
                    <a:pt x="1174" y="418"/>
                    <a:pt x="1174" y="418"/>
                  </a:cubicBezTo>
                  <a:cubicBezTo>
                    <a:pt x="1167" y="430"/>
                    <a:pt x="1167" y="430"/>
                    <a:pt x="1167" y="430"/>
                  </a:cubicBezTo>
                  <a:cubicBezTo>
                    <a:pt x="1169" y="432"/>
                    <a:pt x="1169" y="432"/>
                    <a:pt x="1169" y="432"/>
                  </a:cubicBezTo>
                  <a:cubicBezTo>
                    <a:pt x="1176" y="421"/>
                    <a:pt x="1176" y="421"/>
                    <a:pt x="1176" y="421"/>
                  </a:cubicBezTo>
                  <a:cubicBezTo>
                    <a:pt x="1198" y="427"/>
                    <a:pt x="1221" y="434"/>
                    <a:pt x="1243" y="440"/>
                  </a:cubicBezTo>
                  <a:cubicBezTo>
                    <a:pt x="1241" y="439"/>
                    <a:pt x="1240" y="437"/>
                    <a:pt x="1238" y="435"/>
                  </a:cubicBezTo>
                  <a:cubicBezTo>
                    <a:pt x="1228" y="433"/>
                    <a:pt x="1219" y="430"/>
                    <a:pt x="1209" y="427"/>
                  </a:cubicBezTo>
                  <a:cubicBezTo>
                    <a:pt x="1215" y="407"/>
                    <a:pt x="1215" y="407"/>
                    <a:pt x="1215" y="407"/>
                  </a:cubicBezTo>
                  <a:cubicBezTo>
                    <a:pt x="1214" y="406"/>
                    <a:pt x="1213" y="405"/>
                    <a:pt x="1212" y="403"/>
                  </a:cubicBezTo>
                  <a:cubicBezTo>
                    <a:pt x="1206" y="426"/>
                    <a:pt x="1206" y="426"/>
                    <a:pt x="1206" y="426"/>
                  </a:cubicBezTo>
                  <a:cubicBezTo>
                    <a:pt x="1194" y="422"/>
                    <a:pt x="1194" y="422"/>
                    <a:pt x="1194" y="422"/>
                  </a:cubicBezTo>
                  <a:cubicBezTo>
                    <a:pt x="1202" y="396"/>
                    <a:pt x="1202" y="396"/>
                    <a:pt x="1202" y="396"/>
                  </a:cubicBezTo>
                  <a:cubicBezTo>
                    <a:pt x="1204" y="396"/>
                    <a:pt x="1206" y="397"/>
                    <a:pt x="1208" y="397"/>
                  </a:cubicBezTo>
                  <a:cubicBezTo>
                    <a:pt x="1208" y="396"/>
                    <a:pt x="1207" y="395"/>
                    <a:pt x="1206" y="393"/>
                  </a:cubicBezTo>
                  <a:cubicBezTo>
                    <a:pt x="1206" y="393"/>
                    <a:pt x="1206" y="393"/>
                    <a:pt x="1206" y="393"/>
                  </a:cubicBezTo>
                  <a:cubicBezTo>
                    <a:pt x="1206" y="393"/>
                    <a:pt x="1206" y="393"/>
                    <a:pt x="1206" y="393"/>
                  </a:cubicBezTo>
                  <a:cubicBezTo>
                    <a:pt x="1201" y="392"/>
                    <a:pt x="1201" y="392"/>
                    <a:pt x="1201" y="392"/>
                  </a:cubicBezTo>
                  <a:cubicBezTo>
                    <a:pt x="1201" y="392"/>
                    <a:pt x="1201" y="392"/>
                    <a:pt x="1201" y="392"/>
                  </a:cubicBezTo>
                  <a:cubicBezTo>
                    <a:pt x="1200" y="392"/>
                    <a:pt x="1200" y="392"/>
                    <a:pt x="1200" y="392"/>
                  </a:cubicBezTo>
                  <a:moveTo>
                    <a:pt x="1200" y="381"/>
                  </a:moveTo>
                  <a:cubicBezTo>
                    <a:pt x="1191" y="389"/>
                    <a:pt x="1191" y="389"/>
                    <a:pt x="1191" y="389"/>
                  </a:cubicBezTo>
                  <a:cubicBezTo>
                    <a:pt x="1191" y="389"/>
                    <a:pt x="1191" y="389"/>
                    <a:pt x="1191" y="389"/>
                  </a:cubicBezTo>
                  <a:cubicBezTo>
                    <a:pt x="1191" y="389"/>
                    <a:pt x="1191" y="389"/>
                    <a:pt x="1191" y="389"/>
                  </a:cubicBezTo>
                  <a:cubicBezTo>
                    <a:pt x="1188" y="392"/>
                    <a:pt x="1188" y="392"/>
                    <a:pt x="1188" y="392"/>
                  </a:cubicBezTo>
                  <a:cubicBezTo>
                    <a:pt x="1190" y="392"/>
                    <a:pt x="1190" y="392"/>
                    <a:pt x="1190" y="392"/>
                  </a:cubicBezTo>
                  <a:cubicBezTo>
                    <a:pt x="1183" y="402"/>
                    <a:pt x="1183" y="402"/>
                    <a:pt x="1183" y="402"/>
                  </a:cubicBezTo>
                  <a:cubicBezTo>
                    <a:pt x="1192" y="394"/>
                    <a:pt x="1192" y="394"/>
                    <a:pt x="1192" y="394"/>
                  </a:cubicBezTo>
                  <a:cubicBezTo>
                    <a:pt x="1193" y="393"/>
                    <a:pt x="1193" y="393"/>
                    <a:pt x="1193" y="393"/>
                  </a:cubicBezTo>
                  <a:cubicBezTo>
                    <a:pt x="1193" y="393"/>
                    <a:pt x="1193" y="393"/>
                    <a:pt x="1193" y="393"/>
                  </a:cubicBezTo>
                  <a:cubicBezTo>
                    <a:pt x="1196" y="390"/>
                    <a:pt x="1196" y="390"/>
                    <a:pt x="1196" y="390"/>
                  </a:cubicBezTo>
                  <a:cubicBezTo>
                    <a:pt x="1195" y="390"/>
                    <a:pt x="1195" y="390"/>
                    <a:pt x="1195" y="390"/>
                  </a:cubicBezTo>
                  <a:cubicBezTo>
                    <a:pt x="1200" y="381"/>
                    <a:pt x="1200" y="381"/>
                    <a:pt x="1200" y="381"/>
                  </a:cubicBezTo>
                  <a:moveTo>
                    <a:pt x="956" y="379"/>
                  </a:moveTo>
                  <a:cubicBezTo>
                    <a:pt x="954" y="382"/>
                    <a:pt x="954" y="382"/>
                    <a:pt x="954" y="382"/>
                  </a:cubicBezTo>
                  <a:cubicBezTo>
                    <a:pt x="1024" y="424"/>
                    <a:pt x="1024" y="424"/>
                    <a:pt x="1024" y="424"/>
                  </a:cubicBezTo>
                  <a:cubicBezTo>
                    <a:pt x="1027" y="422"/>
                    <a:pt x="1027" y="422"/>
                    <a:pt x="1027" y="422"/>
                  </a:cubicBezTo>
                  <a:cubicBezTo>
                    <a:pt x="956" y="379"/>
                    <a:pt x="956" y="379"/>
                    <a:pt x="956" y="379"/>
                  </a:cubicBezTo>
                  <a:moveTo>
                    <a:pt x="1206" y="364"/>
                  </a:moveTo>
                  <a:cubicBezTo>
                    <a:pt x="1197" y="379"/>
                    <a:pt x="1197" y="379"/>
                    <a:pt x="1197" y="379"/>
                  </a:cubicBezTo>
                  <a:cubicBezTo>
                    <a:pt x="1201" y="375"/>
                    <a:pt x="1201" y="375"/>
                    <a:pt x="1201" y="375"/>
                  </a:cubicBezTo>
                  <a:cubicBezTo>
                    <a:pt x="1203" y="374"/>
                    <a:pt x="1204" y="374"/>
                    <a:pt x="1205" y="373"/>
                  </a:cubicBezTo>
                  <a:cubicBezTo>
                    <a:pt x="1209" y="367"/>
                    <a:pt x="1209" y="367"/>
                    <a:pt x="1209" y="367"/>
                  </a:cubicBezTo>
                  <a:cubicBezTo>
                    <a:pt x="1206" y="364"/>
                    <a:pt x="1206" y="364"/>
                    <a:pt x="1206" y="364"/>
                  </a:cubicBezTo>
                  <a:moveTo>
                    <a:pt x="1153" y="392"/>
                  </a:moveTo>
                  <a:cubicBezTo>
                    <a:pt x="1151" y="384"/>
                    <a:pt x="1151" y="384"/>
                    <a:pt x="1151" y="384"/>
                  </a:cubicBezTo>
                  <a:cubicBezTo>
                    <a:pt x="1152" y="385"/>
                    <a:pt x="1154" y="385"/>
                    <a:pt x="1155" y="386"/>
                  </a:cubicBezTo>
                  <a:cubicBezTo>
                    <a:pt x="1156" y="387"/>
                    <a:pt x="1156" y="387"/>
                    <a:pt x="1156" y="387"/>
                  </a:cubicBezTo>
                  <a:cubicBezTo>
                    <a:pt x="1153" y="392"/>
                    <a:pt x="1153" y="392"/>
                    <a:pt x="1153" y="392"/>
                  </a:cubicBezTo>
                  <a:moveTo>
                    <a:pt x="1147" y="402"/>
                  </a:moveTo>
                  <a:cubicBezTo>
                    <a:pt x="1142" y="382"/>
                    <a:pt x="1142" y="382"/>
                    <a:pt x="1142" y="382"/>
                  </a:cubicBezTo>
                  <a:cubicBezTo>
                    <a:pt x="1143" y="382"/>
                    <a:pt x="1145" y="383"/>
                    <a:pt x="1147" y="383"/>
                  </a:cubicBezTo>
                  <a:cubicBezTo>
                    <a:pt x="1150" y="397"/>
                    <a:pt x="1150" y="397"/>
                    <a:pt x="1150" y="397"/>
                  </a:cubicBezTo>
                  <a:cubicBezTo>
                    <a:pt x="1147" y="402"/>
                    <a:pt x="1147" y="402"/>
                    <a:pt x="1147" y="402"/>
                  </a:cubicBezTo>
                  <a:moveTo>
                    <a:pt x="1101" y="364"/>
                  </a:moveTo>
                  <a:cubicBezTo>
                    <a:pt x="1112" y="375"/>
                    <a:pt x="1112" y="375"/>
                    <a:pt x="1112" y="375"/>
                  </a:cubicBezTo>
                  <a:cubicBezTo>
                    <a:pt x="1112" y="374"/>
                    <a:pt x="1112" y="374"/>
                    <a:pt x="1112" y="374"/>
                  </a:cubicBezTo>
                  <a:cubicBezTo>
                    <a:pt x="1113" y="376"/>
                    <a:pt x="1113" y="376"/>
                    <a:pt x="1113" y="376"/>
                  </a:cubicBezTo>
                  <a:cubicBezTo>
                    <a:pt x="1117" y="380"/>
                    <a:pt x="1117" y="380"/>
                    <a:pt x="1117" y="380"/>
                  </a:cubicBezTo>
                  <a:cubicBezTo>
                    <a:pt x="1116" y="375"/>
                    <a:pt x="1116" y="375"/>
                    <a:pt x="1116" y="375"/>
                  </a:cubicBezTo>
                  <a:cubicBezTo>
                    <a:pt x="1117" y="375"/>
                    <a:pt x="1119" y="375"/>
                    <a:pt x="1121" y="376"/>
                  </a:cubicBezTo>
                  <a:cubicBezTo>
                    <a:pt x="1123" y="386"/>
                    <a:pt x="1123" y="386"/>
                    <a:pt x="1123" y="386"/>
                  </a:cubicBezTo>
                  <a:cubicBezTo>
                    <a:pt x="1128" y="391"/>
                    <a:pt x="1128" y="391"/>
                    <a:pt x="1128" y="391"/>
                  </a:cubicBezTo>
                  <a:cubicBezTo>
                    <a:pt x="1124" y="377"/>
                    <a:pt x="1124" y="377"/>
                    <a:pt x="1124" y="377"/>
                  </a:cubicBezTo>
                  <a:cubicBezTo>
                    <a:pt x="1126" y="377"/>
                    <a:pt x="1128" y="378"/>
                    <a:pt x="1129" y="378"/>
                  </a:cubicBezTo>
                  <a:cubicBezTo>
                    <a:pt x="1134" y="397"/>
                    <a:pt x="1134" y="397"/>
                    <a:pt x="1134" y="397"/>
                  </a:cubicBezTo>
                  <a:cubicBezTo>
                    <a:pt x="1139" y="402"/>
                    <a:pt x="1139" y="402"/>
                    <a:pt x="1139" y="402"/>
                  </a:cubicBezTo>
                  <a:cubicBezTo>
                    <a:pt x="1133" y="379"/>
                    <a:pt x="1133" y="379"/>
                    <a:pt x="1133" y="379"/>
                  </a:cubicBezTo>
                  <a:cubicBezTo>
                    <a:pt x="1135" y="380"/>
                    <a:pt x="1136" y="380"/>
                    <a:pt x="1138" y="381"/>
                  </a:cubicBezTo>
                  <a:cubicBezTo>
                    <a:pt x="1144" y="405"/>
                    <a:pt x="1144" y="405"/>
                    <a:pt x="1144" y="405"/>
                  </a:cubicBezTo>
                  <a:cubicBezTo>
                    <a:pt x="1143" y="405"/>
                    <a:pt x="1142" y="404"/>
                    <a:pt x="1141" y="404"/>
                  </a:cubicBezTo>
                  <a:cubicBezTo>
                    <a:pt x="1146" y="409"/>
                    <a:pt x="1146" y="409"/>
                    <a:pt x="1146" y="409"/>
                  </a:cubicBezTo>
                  <a:cubicBezTo>
                    <a:pt x="1162" y="384"/>
                    <a:pt x="1162" y="384"/>
                    <a:pt x="1162" y="384"/>
                  </a:cubicBezTo>
                  <a:cubicBezTo>
                    <a:pt x="1185" y="391"/>
                    <a:pt x="1185" y="391"/>
                    <a:pt x="1185" y="391"/>
                  </a:cubicBezTo>
                  <a:cubicBezTo>
                    <a:pt x="1188" y="388"/>
                    <a:pt x="1188" y="388"/>
                    <a:pt x="1188" y="388"/>
                  </a:cubicBezTo>
                  <a:cubicBezTo>
                    <a:pt x="1182" y="386"/>
                    <a:pt x="1176" y="385"/>
                    <a:pt x="1171" y="383"/>
                  </a:cubicBezTo>
                  <a:cubicBezTo>
                    <a:pt x="1171" y="383"/>
                    <a:pt x="1171" y="383"/>
                    <a:pt x="1171" y="383"/>
                  </a:cubicBezTo>
                  <a:cubicBezTo>
                    <a:pt x="1161" y="380"/>
                    <a:pt x="1161" y="380"/>
                    <a:pt x="1161" y="380"/>
                  </a:cubicBezTo>
                  <a:cubicBezTo>
                    <a:pt x="1146" y="376"/>
                    <a:pt x="1130" y="372"/>
                    <a:pt x="1114" y="367"/>
                  </a:cubicBezTo>
                  <a:cubicBezTo>
                    <a:pt x="1114" y="367"/>
                    <a:pt x="1114" y="367"/>
                    <a:pt x="1114" y="367"/>
                  </a:cubicBezTo>
                  <a:cubicBezTo>
                    <a:pt x="1114" y="367"/>
                    <a:pt x="1114" y="367"/>
                    <a:pt x="1114" y="367"/>
                  </a:cubicBezTo>
                  <a:cubicBezTo>
                    <a:pt x="1109" y="366"/>
                    <a:pt x="1105" y="365"/>
                    <a:pt x="1101" y="364"/>
                  </a:cubicBezTo>
                  <a:moveTo>
                    <a:pt x="1108" y="395"/>
                  </a:moveTo>
                  <a:cubicBezTo>
                    <a:pt x="1107" y="395"/>
                    <a:pt x="1105" y="394"/>
                    <a:pt x="1104" y="394"/>
                  </a:cubicBezTo>
                  <a:cubicBezTo>
                    <a:pt x="1104" y="393"/>
                    <a:pt x="1104" y="393"/>
                    <a:pt x="1104" y="393"/>
                  </a:cubicBezTo>
                  <a:cubicBezTo>
                    <a:pt x="1108" y="395"/>
                    <a:pt x="1108" y="395"/>
                    <a:pt x="1108" y="395"/>
                  </a:cubicBezTo>
                  <a:moveTo>
                    <a:pt x="1069" y="402"/>
                  </a:moveTo>
                  <a:cubicBezTo>
                    <a:pt x="1068" y="401"/>
                    <a:pt x="1068" y="399"/>
                    <a:pt x="1068" y="398"/>
                  </a:cubicBezTo>
                  <a:cubicBezTo>
                    <a:pt x="1067" y="394"/>
                    <a:pt x="1067" y="394"/>
                    <a:pt x="1067" y="394"/>
                  </a:cubicBezTo>
                  <a:cubicBezTo>
                    <a:pt x="1067" y="392"/>
                    <a:pt x="1067" y="391"/>
                    <a:pt x="1067" y="390"/>
                  </a:cubicBezTo>
                  <a:cubicBezTo>
                    <a:pt x="1069" y="391"/>
                    <a:pt x="1072" y="392"/>
                    <a:pt x="1075" y="393"/>
                  </a:cubicBezTo>
                  <a:cubicBezTo>
                    <a:pt x="1069" y="402"/>
                    <a:pt x="1069" y="402"/>
                    <a:pt x="1069" y="402"/>
                  </a:cubicBezTo>
                  <a:moveTo>
                    <a:pt x="1097" y="392"/>
                  </a:moveTo>
                  <a:cubicBezTo>
                    <a:pt x="1097" y="392"/>
                    <a:pt x="1096" y="392"/>
                    <a:pt x="1096" y="392"/>
                  </a:cubicBezTo>
                  <a:cubicBezTo>
                    <a:pt x="1095" y="387"/>
                    <a:pt x="1095" y="387"/>
                    <a:pt x="1095" y="387"/>
                  </a:cubicBezTo>
                  <a:cubicBezTo>
                    <a:pt x="1099" y="390"/>
                    <a:pt x="1099" y="390"/>
                    <a:pt x="1099" y="390"/>
                  </a:cubicBezTo>
                  <a:cubicBezTo>
                    <a:pt x="1097" y="392"/>
                    <a:pt x="1097" y="392"/>
                    <a:pt x="1097" y="392"/>
                  </a:cubicBezTo>
                  <a:moveTo>
                    <a:pt x="1108" y="391"/>
                  </a:moveTo>
                  <a:cubicBezTo>
                    <a:pt x="1103" y="388"/>
                    <a:pt x="1103" y="388"/>
                    <a:pt x="1103" y="388"/>
                  </a:cubicBezTo>
                  <a:cubicBezTo>
                    <a:pt x="1106" y="383"/>
                    <a:pt x="1106" y="383"/>
                    <a:pt x="1106" y="383"/>
                  </a:cubicBezTo>
                  <a:cubicBezTo>
                    <a:pt x="1108" y="391"/>
                    <a:pt x="1108" y="391"/>
                    <a:pt x="1108" y="391"/>
                  </a:cubicBezTo>
                  <a:moveTo>
                    <a:pt x="1092" y="391"/>
                  </a:moveTo>
                  <a:cubicBezTo>
                    <a:pt x="1090" y="390"/>
                    <a:pt x="1089" y="390"/>
                    <a:pt x="1087" y="389"/>
                  </a:cubicBezTo>
                  <a:cubicBezTo>
                    <a:pt x="1085" y="381"/>
                    <a:pt x="1085" y="381"/>
                    <a:pt x="1085" y="381"/>
                  </a:cubicBezTo>
                  <a:cubicBezTo>
                    <a:pt x="1090" y="384"/>
                    <a:pt x="1090" y="384"/>
                    <a:pt x="1090" y="384"/>
                  </a:cubicBezTo>
                  <a:cubicBezTo>
                    <a:pt x="1090" y="385"/>
                    <a:pt x="1090" y="385"/>
                    <a:pt x="1090" y="385"/>
                  </a:cubicBezTo>
                  <a:cubicBezTo>
                    <a:pt x="1092" y="391"/>
                    <a:pt x="1092" y="391"/>
                    <a:pt x="1092" y="391"/>
                  </a:cubicBezTo>
                  <a:moveTo>
                    <a:pt x="1098" y="385"/>
                  </a:moveTo>
                  <a:cubicBezTo>
                    <a:pt x="1093" y="382"/>
                    <a:pt x="1093" y="382"/>
                    <a:pt x="1093" y="382"/>
                  </a:cubicBezTo>
                  <a:cubicBezTo>
                    <a:pt x="1090" y="367"/>
                    <a:pt x="1090" y="367"/>
                    <a:pt x="1090" y="367"/>
                  </a:cubicBezTo>
                  <a:cubicBezTo>
                    <a:pt x="1091" y="368"/>
                    <a:pt x="1093" y="368"/>
                    <a:pt x="1095" y="369"/>
                  </a:cubicBezTo>
                  <a:cubicBezTo>
                    <a:pt x="1098" y="383"/>
                    <a:pt x="1098" y="383"/>
                    <a:pt x="1098" y="383"/>
                  </a:cubicBezTo>
                  <a:cubicBezTo>
                    <a:pt x="1098" y="384"/>
                    <a:pt x="1098" y="384"/>
                    <a:pt x="1098" y="384"/>
                  </a:cubicBezTo>
                  <a:cubicBezTo>
                    <a:pt x="1098" y="385"/>
                    <a:pt x="1098" y="385"/>
                    <a:pt x="1098" y="385"/>
                  </a:cubicBezTo>
                  <a:moveTo>
                    <a:pt x="1052" y="378"/>
                  </a:moveTo>
                  <a:cubicBezTo>
                    <a:pt x="1046" y="356"/>
                    <a:pt x="1046" y="356"/>
                    <a:pt x="1046" y="356"/>
                  </a:cubicBezTo>
                  <a:cubicBezTo>
                    <a:pt x="1048" y="356"/>
                    <a:pt x="1050" y="357"/>
                    <a:pt x="1051" y="357"/>
                  </a:cubicBezTo>
                  <a:cubicBezTo>
                    <a:pt x="1056" y="377"/>
                    <a:pt x="1056" y="377"/>
                    <a:pt x="1056" y="377"/>
                  </a:cubicBezTo>
                  <a:cubicBezTo>
                    <a:pt x="1056" y="377"/>
                    <a:pt x="1056" y="377"/>
                    <a:pt x="1056" y="377"/>
                  </a:cubicBezTo>
                  <a:cubicBezTo>
                    <a:pt x="1055" y="377"/>
                    <a:pt x="1054" y="377"/>
                    <a:pt x="1053" y="377"/>
                  </a:cubicBezTo>
                  <a:cubicBezTo>
                    <a:pt x="1053" y="378"/>
                    <a:pt x="1052" y="378"/>
                    <a:pt x="1052" y="378"/>
                  </a:cubicBezTo>
                  <a:moveTo>
                    <a:pt x="1049" y="379"/>
                  </a:moveTo>
                  <a:cubicBezTo>
                    <a:pt x="1047" y="378"/>
                    <a:pt x="1045" y="378"/>
                    <a:pt x="1044" y="377"/>
                  </a:cubicBezTo>
                  <a:cubicBezTo>
                    <a:pt x="1038" y="353"/>
                    <a:pt x="1038" y="353"/>
                    <a:pt x="1038" y="353"/>
                  </a:cubicBezTo>
                  <a:cubicBezTo>
                    <a:pt x="1039" y="354"/>
                    <a:pt x="1041" y="354"/>
                    <a:pt x="1043" y="355"/>
                  </a:cubicBezTo>
                  <a:cubicBezTo>
                    <a:pt x="1049" y="379"/>
                    <a:pt x="1049" y="379"/>
                    <a:pt x="1049" y="379"/>
                  </a:cubicBezTo>
                  <a:moveTo>
                    <a:pt x="1040" y="376"/>
                  </a:moveTo>
                  <a:cubicBezTo>
                    <a:pt x="1038" y="376"/>
                    <a:pt x="1037" y="376"/>
                    <a:pt x="1035" y="375"/>
                  </a:cubicBezTo>
                  <a:cubicBezTo>
                    <a:pt x="1029" y="351"/>
                    <a:pt x="1029" y="351"/>
                    <a:pt x="1029" y="351"/>
                  </a:cubicBezTo>
                  <a:cubicBezTo>
                    <a:pt x="1031" y="351"/>
                    <a:pt x="1032" y="352"/>
                    <a:pt x="1034" y="352"/>
                  </a:cubicBezTo>
                  <a:cubicBezTo>
                    <a:pt x="1040" y="376"/>
                    <a:pt x="1040" y="376"/>
                    <a:pt x="1040" y="376"/>
                  </a:cubicBezTo>
                  <a:moveTo>
                    <a:pt x="1031" y="374"/>
                  </a:moveTo>
                  <a:cubicBezTo>
                    <a:pt x="1030" y="374"/>
                    <a:pt x="1028" y="373"/>
                    <a:pt x="1026" y="373"/>
                  </a:cubicBezTo>
                  <a:cubicBezTo>
                    <a:pt x="1020" y="349"/>
                    <a:pt x="1020" y="349"/>
                    <a:pt x="1020" y="349"/>
                  </a:cubicBezTo>
                  <a:cubicBezTo>
                    <a:pt x="1022" y="349"/>
                    <a:pt x="1024" y="350"/>
                    <a:pt x="1025" y="350"/>
                  </a:cubicBezTo>
                  <a:cubicBezTo>
                    <a:pt x="1031" y="374"/>
                    <a:pt x="1031" y="374"/>
                    <a:pt x="1031" y="374"/>
                  </a:cubicBezTo>
                  <a:moveTo>
                    <a:pt x="1023" y="372"/>
                  </a:moveTo>
                  <a:cubicBezTo>
                    <a:pt x="1021" y="371"/>
                    <a:pt x="1019" y="371"/>
                    <a:pt x="1018" y="371"/>
                  </a:cubicBezTo>
                  <a:cubicBezTo>
                    <a:pt x="1012" y="347"/>
                    <a:pt x="1012" y="347"/>
                    <a:pt x="1012" y="347"/>
                  </a:cubicBezTo>
                  <a:cubicBezTo>
                    <a:pt x="1013" y="347"/>
                    <a:pt x="1015" y="347"/>
                    <a:pt x="1017" y="348"/>
                  </a:cubicBezTo>
                  <a:cubicBezTo>
                    <a:pt x="1023" y="372"/>
                    <a:pt x="1023" y="372"/>
                    <a:pt x="1023" y="372"/>
                  </a:cubicBezTo>
                  <a:moveTo>
                    <a:pt x="1014" y="370"/>
                  </a:moveTo>
                  <a:cubicBezTo>
                    <a:pt x="1012" y="369"/>
                    <a:pt x="1011" y="369"/>
                    <a:pt x="1009" y="368"/>
                  </a:cubicBezTo>
                  <a:cubicBezTo>
                    <a:pt x="1003" y="344"/>
                    <a:pt x="1003" y="344"/>
                    <a:pt x="1003" y="344"/>
                  </a:cubicBezTo>
                  <a:cubicBezTo>
                    <a:pt x="1005" y="345"/>
                    <a:pt x="1006" y="345"/>
                    <a:pt x="1008" y="346"/>
                  </a:cubicBezTo>
                  <a:cubicBezTo>
                    <a:pt x="1014" y="370"/>
                    <a:pt x="1014" y="370"/>
                    <a:pt x="1014" y="370"/>
                  </a:cubicBezTo>
                  <a:moveTo>
                    <a:pt x="1005" y="367"/>
                  </a:moveTo>
                  <a:cubicBezTo>
                    <a:pt x="1004" y="367"/>
                    <a:pt x="1002" y="367"/>
                    <a:pt x="1000" y="366"/>
                  </a:cubicBezTo>
                  <a:cubicBezTo>
                    <a:pt x="994" y="342"/>
                    <a:pt x="994" y="342"/>
                    <a:pt x="994" y="342"/>
                  </a:cubicBezTo>
                  <a:cubicBezTo>
                    <a:pt x="996" y="342"/>
                    <a:pt x="998" y="343"/>
                    <a:pt x="999" y="343"/>
                  </a:cubicBezTo>
                  <a:cubicBezTo>
                    <a:pt x="1005" y="367"/>
                    <a:pt x="1005" y="367"/>
                    <a:pt x="1005" y="367"/>
                  </a:cubicBezTo>
                  <a:moveTo>
                    <a:pt x="999" y="336"/>
                  </a:moveTo>
                  <a:cubicBezTo>
                    <a:pt x="991" y="344"/>
                    <a:pt x="991" y="344"/>
                    <a:pt x="991" y="344"/>
                  </a:cubicBezTo>
                  <a:cubicBezTo>
                    <a:pt x="997" y="365"/>
                    <a:pt x="997" y="365"/>
                    <a:pt x="997" y="365"/>
                  </a:cubicBezTo>
                  <a:cubicBezTo>
                    <a:pt x="995" y="365"/>
                    <a:pt x="993" y="364"/>
                    <a:pt x="992" y="364"/>
                  </a:cubicBezTo>
                  <a:cubicBezTo>
                    <a:pt x="988" y="348"/>
                    <a:pt x="988" y="348"/>
                    <a:pt x="988" y="348"/>
                  </a:cubicBezTo>
                  <a:cubicBezTo>
                    <a:pt x="985" y="351"/>
                    <a:pt x="985" y="351"/>
                    <a:pt x="985" y="351"/>
                  </a:cubicBezTo>
                  <a:cubicBezTo>
                    <a:pt x="988" y="363"/>
                    <a:pt x="988" y="363"/>
                    <a:pt x="988" y="363"/>
                  </a:cubicBezTo>
                  <a:cubicBezTo>
                    <a:pt x="986" y="362"/>
                    <a:pt x="985" y="362"/>
                    <a:pt x="983" y="361"/>
                  </a:cubicBezTo>
                  <a:cubicBezTo>
                    <a:pt x="981" y="354"/>
                    <a:pt x="981" y="354"/>
                    <a:pt x="981" y="354"/>
                  </a:cubicBezTo>
                  <a:cubicBezTo>
                    <a:pt x="978" y="357"/>
                    <a:pt x="978" y="357"/>
                    <a:pt x="978" y="357"/>
                  </a:cubicBezTo>
                  <a:cubicBezTo>
                    <a:pt x="979" y="361"/>
                    <a:pt x="979" y="361"/>
                    <a:pt x="979" y="361"/>
                  </a:cubicBezTo>
                  <a:cubicBezTo>
                    <a:pt x="978" y="360"/>
                    <a:pt x="977" y="360"/>
                    <a:pt x="976" y="360"/>
                  </a:cubicBezTo>
                  <a:cubicBezTo>
                    <a:pt x="971" y="365"/>
                    <a:pt x="971" y="365"/>
                    <a:pt x="971" y="365"/>
                  </a:cubicBezTo>
                  <a:cubicBezTo>
                    <a:pt x="996" y="371"/>
                    <a:pt x="1021" y="378"/>
                    <a:pt x="1046" y="385"/>
                  </a:cubicBezTo>
                  <a:cubicBezTo>
                    <a:pt x="1045" y="389"/>
                    <a:pt x="1046" y="393"/>
                    <a:pt x="1050" y="396"/>
                  </a:cubicBezTo>
                  <a:cubicBezTo>
                    <a:pt x="1053" y="393"/>
                    <a:pt x="1053" y="393"/>
                    <a:pt x="1053" y="393"/>
                  </a:cubicBezTo>
                  <a:cubicBezTo>
                    <a:pt x="1051" y="392"/>
                    <a:pt x="1050" y="391"/>
                    <a:pt x="1049" y="389"/>
                  </a:cubicBezTo>
                  <a:cubicBezTo>
                    <a:pt x="1049" y="388"/>
                    <a:pt x="1049" y="387"/>
                    <a:pt x="1050" y="386"/>
                  </a:cubicBezTo>
                  <a:cubicBezTo>
                    <a:pt x="1053" y="387"/>
                    <a:pt x="1056" y="388"/>
                    <a:pt x="1060" y="389"/>
                  </a:cubicBezTo>
                  <a:cubicBezTo>
                    <a:pt x="1065" y="383"/>
                    <a:pt x="1065" y="383"/>
                    <a:pt x="1065" y="383"/>
                  </a:cubicBezTo>
                  <a:cubicBezTo>
                    <a:pt x="1065" y="383"/>
                    <a:pt x="1065" y="383"/>
                    <a:pt x="1065" y="383"/>
                  </a:cubicBezTo>
                  <a:cubicBezTo>
                    <a:pt x="1064" y="383"/>
                    <a:pt x="1064" y="382"/>
                    <a:pt x="1064" y="382"/>
                  </a:cubicBezTo>
                  <a:cubicBezTo>
                    <a:pt x="1063" y="380"/>
                    <a:pt x="1062" y="379"/>
                    <a:pt x="1060" y="378"/>
                  </a:cubicBezTo>
                  <a:cubicBezTo>
                    <a:pt x="1060" y="378"/>
                    <a:pt x="1060" y="378"/>
                    <a:pt x="1060" y="378"/>
                  </a:cubicBezTo>
                  <a:cubicBezTo>
                    <a:pt x="1055" y="358"/>
                    <a:pt x="1055" y="358"/>
                    <a:pt x="1055" y="358"/>
                  </a:cubicBezTo>
                  <a:cubicBezTo>
                    <a:pt x="1057" y="358"/>
                    <a:pt x="1058" y="359"/>
                    <a:pt x="1060" y="359"/>
                  </a:cubicBezTo>
                  <a:cubicBezTo>
                    <a:pt x="1066" y="383"/>
                    <a:pt x="1066" y="383"/>
                    <a:pt x="1066" y="383"/>
                  </a:cubicBezTo>
                  <a:cubicBezTo>
                    <a:pt x="1069" y="380"/>
                    <a:pt x="1069" y="380"/>
                    <a:pt x="1069" y="380"/>
                  </a:cubicBezTo>
                  <a:cubicBezTo>
                    <a:pt x="1064" y="360"/>
                    <a:pt x="1064" y="360"/>
                    <a:pt x="1064" y="360"/>
                  </a:cubicBezTo>
                  <a:cubicBezTo>
                    <a:pt x="1065" y="361"/>
                    <a:pt x="1067" y="361"/>
                    <a:pt x="1069" y="362"/>
                  </a:cubicBezTo>
                  <a:cubicBezTo>
                    <a:pt x="1072" y="376"/>
                    <a:pt x="1072" y="376"/>
                    <a:pt x="1072" y="376"/>
                  </a:cubicBezTo>
                  <a:cubicBezTo>
                    <a:pt x="1076" y="372"/>
                    <a:pt x="1076" y="372"/>
                    <a:pt x="1076" y="372"/>
                  </a:cubicBezTo>
                  <a:cubicBezTo>
                    <a:pt x="1075" y="371"/>
                    <a:pt x="1075" y="371"/>
                    <a:pt x="1075" y="371"/>
                  </a:cubicBezTo>
                  <a:cubicBezTo>
                    <a:pt x="1074" y="371"/>
                    <a:pt x="1074" y="371"/>
                    <a:pt x="1074" y="371"/>
                  </a:cubicBezTo>
                  <a:cubicBezTo>
                    <a:pt x="1072" y="363"/>
                    <a:pt x="1072" y="363"/>
                    <a:pt x="1072" y="363"/>
                  </a:cubicBezTo>
                  <a:cubicBezTo>
                    <a:pt x="1074" y="363"/>
                    <a:pt x="1076" y="364"/>
                    <a:pt x="1077" y="364"/>
                  </a:cubicBezTo>
                  <a:cubicBezTo>
                    <a:pt x="1079" y="370"/>
                    <a:pt x="1079" y="370"/>
                    <a:pt x="1079" y="370"/>
                  </a:cubicBezTo>
                  <a:cubicBezTo>
                    <a:pt x="1082" y="367"/>
                    <a:pt x="1082" y="367"/>
                    <a:pt x="1082" y="367"/>
                  </a:cubicBezTo>
                  <a:cubicBezTo>
                    <a:pt x="1081" y="365"/>
                    <a:pt x="1081" y="365"/>
                    <a:pt x="1081" y="365"/>
                  </a:cubicBezTo>
                  <a:cubicBezTo>
                    <a:pt x="1082" y="365"/>
                    <a:pt x="1082" y="365"/>
                    <a:pt x="1083" y="366"/>
                  </a:cubicBezTo>
                  <a:cubicBezTo>
                    <a:pt x="1083" y="365"/>
                    <a:pt x="1083" y="365"/>
                    <a:pt x="1083" y="365"/>
                  </a:cubicBezTo>
                  <a:cubicBezTo>
                    <a:pt x="1083" y="365"/>
                    <a:pt x="1084" y="365"/>
                    <a:pt x="1084" y="365"/>
                  </a:cubicBezTo>
                  <a:cubicBezTo>
                    <a:pt x="1085" y="365"/>
                    <a:pt x="1085" y="365"/>
                    <a:pt x="1085" y="365"/>
                  </a:cubicBezTo>
                  <a:cubicBezTo>
                    <a:pt x="1086" y="366"/>
                    <a:pt x="1086" y="366"/>
                    <a:pt x="1086" y="366"/>
                  </a:cubicBezTo>
                  <a:cubicBezTo>
                    <a:pt x="1086" y="366"/>
                    <a:pt x="1086" y="366"/>
                    <a:pt x="1086" y="366"/>
                  </a:cubicBezTo>
                  <a:cubicBezTo>
                    <a:pt x="1089" y="380"/>
                    <a:pt x="1089" y="380"/>
                    <a:pt x="1089" y="380"/>
                  </a:cubicBezTo>
                  <a:cubicBezTo>
                    <a:pt x="1084" y="377"/>
                    <a:pt x="1084" y="377"/>
                    <a:pt x="1084" y="377"/>
                  </a:cubicBezTo>
                  <a:cubicBezTo>
                    <a:pt x="1082" y="371"/>
                    <a:pt x="1082" y="371"/>
                    <a:pt x="1082" y="371"/>
                  </a:cubicBezTo>
                  <a:cubicBezTo>
                    <a:pt x="1080" y="374"/>
                    <a:pt x="1080" y="374"/>
                    <a:pt x="1080" y="374"/>
                  </a:cubicBezTo>
                  <a:cubicBezTo>
                    <a:pt x="1080" y="374"/>
                    <a:pt x="1080" y="374"/>
                    <a:pt x="1080" y="374"/>
                  </a:cubicBezTo>
                  <a:cubicBezTo>
                    <a:pt x="1079" y="374"/>
                    <a:pt x="1079" y="374"/>
                    <a:pt x="1079" y="374"/>
                  </a:cubicBezTo>
                  <a:cubicBezTo>
                    <a:pt x="1077" y="376"/>
                    <a:pt x="1077" y="376"/>
                    <a:pt x="1077" y="376"/>
                  </a:cubicBezTo>
                  <a:cubicBezTo>
                    <a:pt x="1081" y="379"/>
                    <a:pt x="1081" y="379"/>
                    <a:pt x="1081" y="379"/>
                  </a:cubicBezTo>
                  <a:cubicBezTo>
                    <a:pt x="1083" y="388"/>
                    <a:pt x="1083" y="388"/>
                    <a:pt x="1083" y="388"/>
                  </a:cubicBezTo>
                  <a:cubicBezTo>
                    <a:pt x="1082" y="388"/>
                    <a:pt x="1080" y="387"/>
                    <a:pt x="1078" y="387"/>
                  </a:cubicBezTo>
                  <a:cubicBezTo>
                    <a:pt x="1076" y="377"/>
                    <a:pt x="1076" y="377"/>
                    <a:pt x="1076" y="377"/>
                  </a:cubicBezTo>
                  <a:cubicBezTo>
                    <a:pt x="1073" y="380"/>
                    <a:pt x="1073" y="380"/>
                    <a:pt x="1073" y="380"/>
                  </a:cubicBezTo>
                  <a:cubicBezTo>
                    <a:pt x="1075" y="386"/>
                    <a:pt x="1075" y="386"/>
                    <a:pt x="1075" y="386"/>
                  </a:cubicBezTo>
                  <a:cubicBezTo>
                    <a:pt x="1073" y="385"/>
                    <a:pt x="1071" y="385"/>
                    <a:pt x="1070" y="385"/>
                  </a:cubicBezTo>
                  <a:cubicBezTo>
                    <a:pt x="1069" y="384"/>
                    <a:pt x="1069" y="384"/>
                    <a:pt x="1069" y="384"/>
                  </a:cubicBezTo>
                  <a:cubicBezTo>
                    <a:pt x="1063" y="391"/>
                    <a:pt x="1063" y="391"/>
                    <a:pt x="1063" y="391"/>
                  </a:cubicBezTo>
                  <a:cubicBezTo>
                    <a:pt x="1063" y="392"/>
                    <a:pt x="1063" y="394"/>
                    <a:pt x="1064" y="396"/>
                  </a:cubicBezTo>
                  <a:cubicBezTo>
                    <a:pt x="1065" y="403"/>
                    <a:pt x="1067" y="407"/>
                    <a:pt x="1070" y="409"/>
                  </a:cubicBezTo>
                  <a:cubicBezTo>
                    <a:pt x="1079" y="394"/>
                    <a:pt x="1079" y="394"/>
                    <a:pt x="1079" y="394"/>
                  </a:cubicBezTo>
                  <a:cubicBezTo>
                    <a:pt x="1084" y="395"/>
                    <a:pt x="1089" y="397"/>
                    <a:pt x="1094" y="398"/>
                  </a:cubicBezTo>
                  <a:cubicBezTo>
                    <a:pt x="1093" y="398"/>
                    <a:pt x="1093" y="398"/>
                    <a:pt x="1093" y="398"/>
                  </a:cubicBezTo>
                  <a:cubicBezTo>
                    <a:pt x="1093" y="399"/>
                    <a:pt x="1093" y="400"/>
                    <a:pt x="1094" y="400"/>
                  </a:cubicBezTo>
                  <a:cubicBezTo>
                    <a:pt x="1094" y="401"/>
                    <a:pt x="1095" y="401"/>
                    <a:pt x="1095" y="401"/>
                  </a:cubicBezTo>
                  <a:cubicBezTo>
                    <a:pt x="1096" y="401"/>
                    <a:pt x="1096" y="400"/>
                    <a:pt x="1096" y="400"/>
                  </a:cubicBezTo>
                  <a:cubicBezTo>
                    <a:pt x="1097" y="399"/>
                    <a:pt x="1097" y="399"/>
                    <a:pt x="1097" y="399"/>
                  </a:cubicBezTo>
                  <a:cubicBezTo>
                    <a:pt x="1112" y="403"/>
                    <a:pt x="1127" y="407"/>
                    <a:pt x="1141" y="411"/>
                  </a:cubicBezTo>
                  <a:cubicBezTo>
                    <a:pt x="1121" y="444"/>
                    <a:pt x="1121" y="444"/>
                    <a:pt x="1121" y="444"/>
                  </a:cubicBezTo>
                  <a:cubicBezTo>
                    <a:pt x="1116" y="452"/>
                    <a:pt x="1116" y="452"/>
                    <a:pt x="1116" y="452"/>
                  </a:cubicBezTo>
                  <a:cubicBezTo>
                    <a:pt x="1125" y="444"/>
                    <a:pt x="1125" y="444"/>
                    <a:pt x="1125" y="444"/>
                  </a:cubicBezTo>
                  <a:cubicBezTo>
                    <a:pt x="1145" y="412"/>
                    <a:pt x="1145" y="412"/>
                    <a:pt x="1145" y="412"/>
                  </a:cubicBezTo>
                  <a:cubicBezTo>
                    <a:pt x="1135" y="402"/>
                    <a:pt x="1135" y="402"/>
                    <a:pt x="1135" y="402"/>
                  </a:cubicBezTo>
                  <a:cubicBezTo>
                    <a:pt x="1133" y="402"/>
                    <a:pt x="1132" y="402"/>
                    <a:pt x="1130" y="401"/>
                  </a:cubicBezTo>
                  <a:cubicBezTo>
                    <a:pt x="1129" y="397"/>
                    <a:pt x="1129" y="397"/>
                    <a:pt x="1129" y="397"/>
                  </a:cubicBezTo>
                  <a:cubicBezTo>
                    <a:pt x="1125" y="393"/>
                    <a:pt x="1125" y="393"/>
                    <a:pt x="1125" y="393"/>
                  </a:cubicBezTo>
                  <a:cubicBezTo>
                    <a:pt x="1127" y="400"/>
                    <a:pt x="1127" y="400"/>
                    <a:pt x="1127" y="400"/>
                  </a:cubicBezTo>
                  <a:cubicBezTo>
                    <a:pt x="1125" y="400"/>
                    <a:pt x="1123" y="399"/>
                    <a:pt x="1122" y="399"/>
                  </a:cubicBezTo>
                  <a:cubicBezTo>
                    <a:pt x="1119" y="387"/>
                    <a:pt x="1119" y="387"/>
                    <a:pt x="1119" y="387"/>
                  </a:cubicBezTo>
                  <a:cubicBezTo>
                    <a:pt x="1114" y="382"/>
                    <a:pt x="1114" y="382"/>
                    <a:pt x="1114" y="382"/>
                  </a:cubicBezTo>
                  <a:cubicBezTo>
                    <a:pt x="1118" y="397"/>
                    <a:pt x="1118" y="397"/>
                    <a:pt x="1118" y="397"/>
                  </a:cubicBezTo>
                  <a:cubicBezTo>
                    <a:pt x="1112" y="394"/>
                    <a:pt x="1112" y="394"/>
                    <a:pt x="1112" y="394"/>
                  </a:cubicBezTo>
                  <a:cubicBezTo>
                    <a:pt x="1109" y="379"/>
                    <a:pt x="1109" y="379"/>
                    <a:pt x="1109" y="379"/>
                  </a:cubicBezTo>
                  <a:cubicBezTo>
                    <a:pt x="1110" y="378"/>
                    <a:pt x="1110" y="378"/>
                    <a:pt x="1110" y="378"/>
                  </a:cubicBezTo>
                  <a:cubicBezTo>
                    <a:pt x="1103" y="371"/>
                    <a:pt x="1103" y="371"/>
                    <a:pt x="1103" y="371"/>
                  </a:cubicBezTo>
                  <a:cubicBezTo>
                    <a:pt x="1105" y="379"/>
                    <a:pt x="1105" y="379"/>
                    <a:pt x="1105" y="379"/>
                  </a:cubicBezTo>
                  <a:cubicBezTo>
                    <a:pt x="1102" y="384"/>
                    <a:pt x="1102" y="384"/>
                    <a:pt x="1102" y="384"/>
                  </a:cubicBezTo>
                  <a:cubicBezTo>
                    <a:pt x="1098" y="370"/>
                    <a:pt x="1098" y="370"/>
                    <a:pt x="1098" y="370"/>
                  </a:cubicBezTo>
                  <a:cubicBezTo>
                    <a:pt x="1100" y="370"/>
                    <a:pt x="1102" y="371"/>
                    <a:pt x="1103" y="371"/>
                  </a:cubicBezTo>
                  <a:cubicBezTo>
                    <a:pt x="1094" y="362"/>
                    <a:pt x="1094" y="362"/>
                    <a:pt x="1094" y="362"/>
                  </a:cubicBezTo>
                  <a:cubicBezTo>
                    <a:pt x="1062" y="353"/>
                    <a:pt x="1031" y="345"/>
                    <a:pt x="999" y="336"/>
                  </a:cubicBezTo>
                  <a:moveTo>
                    <a:pt x="1142" y="310"/>
                  </a:moveTo>
                  <a:cubicBezTo>
                    <a:pt x="1142" y="311"/>
                    <a:pt x="1142" y="311"/>
                    <a:pt x="1142" y="311"/>
                  </a:cubicBezTo>
                  <a:cubicBezTo>
                    <a:pt x="1140" y="313"/>
                    <a:pt x="1140" y="313"/>
                    <a:pt x="1140" y="313"/>
                  </a:cubicBezTo>
                  <a:cubicBezTo>
                    <a:pt x="1147" y="315"/>
                    <a:pt x="1154" y="317"/>
                    <a:pt x="1161" y="319"/>
                  </a:cubicBezTo>
                  <a:cubicBezTo>
                    <a:pt x="1160" y="317"/>
                    <a:pt x="1160" y="317"/>
                    <a:pt x="1160" y="317"/>
                  </a:cubicBezTo>
                  <a:cubicBezTo>
                    <a:pt x="1159" y="317"/>
                    <a:pt x="1159" y="316"/>
                    <a:pt x="1160" y="315"/>
                  </a:cubicBezTo>
                  <a:cubicBezTo>
                    <a:pt x="1160" y="315"/>
                    <a:pt x="1160" y="315"/>
                    <a:pt x="1160" y="315"/>
                  </a:cubicBezTo>
                  <a:cubicBezTo>
                    <a:pt x="1154" y="313"/>
                    <a:pt x="1148" y="312"/>
                    <a:pt x="1142" y="310"/>
                  </a:cubicBezTo>
                  <a:moveTo>
                    <a:pt x="1255" y="286"/>
                  </a:moveTo>
                  <a:cubicBezTo>
                    <a:pt x="1254" y="286"/>
                    <a:pt x="1254" y="286"/>
                    <a:pt x="1253" y="286"/>
                  </a:cubicBezTo>
                  <a:cubicBezTo>
                    <a:pt x="1225" y="333"/>
                    <a:pt x="1225" y="333"/>
                    <a:pt x="1225" y="333"/>
                  </a:cubicBezTo>
                  <a:cubicBezTo>
                    <a:pt x="1204" y="327"/>
                    <a:pt x="1184" y="322"/>
                    <a:pt x="1163" y="316"/>
                  </a:cubicBezTo>
                  <a:cubicBezTo>
                    <a:pt x="1168" y="321"/>
                    <a:pt x="1168" y="321"/>
                    <a:pt x="1168" y="321"/>
                  </a:cubicBezTo>
                  <a:cubicBezTo>
                    <a:pt x="1186" y="326"/>
                    <a:pt x="1205" y="331"/>
                    <a:pt x="1223" y="336"/>
                  </a:cubicBezTo>
                  <a:cubicBezTo>
                    <a:pt x="1208" y="361"/>
                    <a:pt x="1208" y="361"/>
                    <a:pt x="1208" y="361"/>
                  </a:cubicBezTo>
                  <a:cubicBezTo>
                    <a:pt x="1211" y="364"/>
                    <a:pt x="1211" y="364"/>
                    <a:pt x="1211" y="364"/>
                  </a:cubicBezTo>
                  <a:cubicBezTo>
                    <a:pt x="1227" y="337"/>
                    <a:pt x="1227" y="337"/>
                    <a:pt x="1227" y="337"/>
                  </a:cubicBezTo>
                  <a:cubicBezTo>
                    <a:pt x="1402" y="388"/>
                    <a:pt x="1575" y="444"/>
                    <a:pt x="1747" y="505"/>
                  </a:cubicBezTo>
                  <a:cubicBezTo>
                    <a:pt x="1742" y="499"/>
                    <a:pt x="1742" y="499"/>
                    <a:pt x="1742" y="499"/>
                  </a:cubicBezTo>
                  <a:cubicBezTo>
                    <a:pt x="1572" y="439"/>
                    <a:pt x="1401" y="384"/>
                    <a:pt x="1228" y="334"/>
                  </a:cubicBezTo>
                  <a:cubicBezTo>
                    <a:pt x="1256" y="288"/>
                    <a:pt x="1256" y="288"/>
                    <a:pt x="1256" y="288"/>
                  </a:cubicBezTo>
                  <a:cubicBezTo>
                    <a:pt x="1257" y="287"/>
                    <a:pt x="1257" y="286"/>
                    <a:pt x="1256" y="286"/>
                  </a:cubicBezTo>
                  <a:cubicBezTo>
                    <a:pt x="1255" y="286"/>
                    <a:pt x="1255" y="286"/>
                    <a:pt x="1255" y="286"/>
                  </a:cubicBezTo>
                  <a:moveTo>
                    <a:pt x="962" y="356"/>
                  </a:moveTo>
                  <a:cubicBezTo>
                    <a:pt x="961" y="356"/>
                    <a:pt x="960" y="355"/>
                    <a:pt x="959" y="355"/>
                  </a:cubicBezTo>
                  <a:cubicBezTo>
                    <a:pt x="960" y="350"/>
                    <a:pt x="960" y="350"/>
                    <a:pt x="960" y="350"/>
                  </a:cubicBezTo>
                  <a:cubicBezTo>
                    <a:pt x="962" y="356"/>
                    <a:pt x="962" y="356"/>
                    <a:pt x="962" y="356"/>
                  </a:cubicBezTo>
                  <a:moveTo>
                    <a:pt x="971" y="358"/>
                  </a:moveTo>
                  <a:cubicBezTo>
                    <a:pt x="969" y="358"/>
                    <a:pt x="967" y="357"/>
                    <a:pt x="966" y="357"/>
                  </a:cubicBezTo>
                  <a:cubicBezTo>
                    <a:pt x="962" y="343"/>
                    <a:pt x="962" y="343"/>
                    <a:pt x="962" y="343"/>
                  </a:cubicBezTo>
                  <a:cubicBezTo>
                    <a:pt x="964" y="334"/>
                    <a:pt x="964" y="334"/>
                    <a:pt x="964" y="334"/>
                  </a:cubicBezTo>
                  <a:cubicBezTo>
                    <a:pt x="965" y="334"/>
                    <a:pt x="965" y="334"/>
                    <a:pt x="965" y="334"/>
                  </a:cubicBezTo>
                  <a:cubicBezTo>
                    <a:pt x="971" y="358"/>
                    <a:pt x="971" y="358"/>
                    <a:pt x="971" y="358"/>
                  </a:cubicBezTo>
                  <a:moveTo>
                    <a:pt x="925" y="349"/>
                  </a:moveTo>
                  <a:cubicBezTo>
                    <a:pt x="913" y="346"/>
                    <a:pt x="913" y="346"/>
                    <a:pt x="913" y="346"/>
                  </a:cubicBezTo>
                  <a:cubicBezTo>
                    <a:pt x="919" y="319"/>
                    <a:pt x="919" y="319"/>
                    <a:pt x="919" y="319"/>
                  </a:cubicBezTo>
                  <a:cubicBezTo>
                    <a:pt x="931" y="322"/>
                    <a:pt x="931" y="322"/>
                    <a:pt x="931" y="322"/>
                  </a:cubicBezTo>
                  <a:cubicBezTo>
                    <a:pt x="925" y="349"/>
                    <a:pt x="925" y="349"/>
                    <a:pt x="925" y="349"/>
                  </a:cubicBezTo>
                  <a:moveTo>
                    <a:pt x="839" y="313"/>
                  </a:moveTo>
                  <a:cubicBezTo>
                    <a:pt x="827" y="310"/>
                    <a:pt x="827" y="310"/>
                    <a:pt x="827" y="310"/>
                  </a:cubicBezTo>
                  <a:cubicBezTo>
                    <a:pt x="831" y="307"/>
                    <a:pt x="831" y="307"/>
                    <a:pt x="831" y="307"/>
                  </a:cubicBezTo>
                  <a:cubicBezTo>
                    <a:pt x="839" y="313"/>
                    <a:pt x="839" y="313"/>
                    <a:pt x="839" y="313"/>
                  </a:cubicBezTo>
                  <a:moveTo>
                    <a:pt x="823" y="308"/>
                  </a:moveTo>
                  <a:cubicBezTo>
                    <a:pt x="818" y="300"/>
                    <a:pt x="818" y="300"/>
                    <a:pt x="818" y="300"/>
                  </a:cubicBezTo>
                  <a:cubicBezTo>
                    <a:pt x="827" y="305"/>
                    <a:pt x="827" y="305"/>
                    <a:pt x="827" y="305"/>
                  </a:cubicBezTo>
                  <a:cubicBezTo>
                    <a:pt x="823" y="308"/>
                    <a:pt x="823" y="308"/>
                    <a:pt x="823" y="308"/>
                  </a:cubicBezTo>
                  <a:moveTo>
                    <a:pt x="884" y="340"/>
                  </a:moveTo>
                  <a:cubicBezTo>
                    <a:pt x="833" y="327"/>
                    <a:pt x="781" y="315"/>
                    <a:pt x="730" y="303"/>
                  </a:cubicBezTo>
                  <a:cubicBezTo>
                    <a:pt x="733" y="290"/>
                    <a:pt x="733" y="290"/>
                    <a:pt x="733" y="290"/>
                  </a:cubicBezTo>
                  <a:cubicBezTo>
                    <a:pt x="912" y="334"/>
                    <a:pt x="912" y="334"/>
                    <a:pt x="912" y="334"/>
                  </a:cubicBezTo>
                  <a:cubicBezTo>
                    <a:pt x="909" y="346"/>
                    <a:pt x="909" y="346"/>
                    <a:pt x="909" y="346"/>
                  </a:cubicBezTo>
                  <a:cubicBezTo>
                    <a:pt x="905" y="345"/>
                    <a:pt x="900" y="344"/>
                    <a:pt x="895" y="342"/>
                  </a:cubicBezTo>
                  <a:cubicBezTo>
                    <a:pt x="877" y="331"/>
                    <a:pt x="877" y="331"/>
                    <a:pt x="877" y="331"/>
                  </a:cubicBezTo>
                  <a:cubicBezTo>
                    <a:pt x="876" y="331"/>
                    <a:pt x="876" y="331"/>
                    <a:pt x="876" y="331"/>
                  </a:cubicBezTo>
                  <a:cubicBezTo>
                    <a:pt x="875" y="331"/>
                    <a:pt x="875" y="331"/>
                    <a:pt x="874" y="332"/>
                  </a:cubicBezTo>
                  <a:cubicBezTo>
                    <a:pt x="874" y="332"/>
                    <a:pt x="874" y="334"/>
                    <a:pt x="875" y="334"/>
                  </a:cubicBezTo>
                  <a:cubicBezTo>
                    <a:pt x="884" y="340"/>
                    <a:pt x="884" y="340"/>
                    <a:pt x="884" y="340"/>
                  </a:cubicBezTo>
                  <a:moveTo>
                    <a:pt x="726" y="302"/>
                  </a:moveTo>
                  <a:cubicBezTo>
                    <a:pt x="714" y="299"/>
                    <a:pt x="714" y="299"/>
                    <a:pt x="714" y="299"/>
                  </a:cubicBezTo>
                  <a:cubicBezTo>
                    <a:pt x="721" y="272"/>
                    <a:pt x="721" y="272"/>
                    <a:pt x="721" y="272"/>
                  </a:cubicBezTo>
                  <a:cubicBezTo>
                    <a:pt x="733" y="274"/>
                    <a:pt x="733" y="274"/>
                    <a:pt x="733" y="274"/>
                  </a:cubicBezTo>
                  <a:cubicBezTo>
                    <a:pt x="730" y="287"/>
                    <a:pt x="730" y="287"/>
                    <a:pt x="730" y="287"/>
                  </a:cubicBezTo>
                  <a:cubicBezTo>
                    <a:pt x="729" y="287"/>
                    <a:pt x="729" y="287"/>
                    <a:pt x="729" y="288"/>
                  </a:cubicBezTo>
                  <a:cubicBezTo>
                    <a:pt x="729" y="288"/>
                    <a:pt x="729" y="289"/>
                    <a:pt x="729" y="289"/>
                  </a:cubicBezTo>
                  <a:cubicBezTo>
                    <a:pt x="726" y="302"/>
                    <a:pt x="726" y="302"/>
                    <a:pt x="726" y="302"/>
                  </a:cubicBezTo>
                  <a:moveTo>
                    <a:pt x="955" y="357"/>
                  </a:moveTo>
                  <a:cubicBezTo>
                    <a:pt x="928" y="350"/>
                    <a:pt x="928" y="350"/>
                    <a:pt x="928" y="350"/>
                  </a:cubicBezTo>
                  <a:cubicBezTo>
                    <a:pt x="950" y="262"/>
                    <a:pt x="950" y="262"/>
                    <a:pt x="950" y="262"/>
                  </a:cubicBezTo>
                  <a:cubicBezTo>
                    <a:pt x="959" y="265"/>
                    <a:pt x="968" y="267"/>
                    <a:pt x="977" y="269"/>
                  </a:cubicBezTo>
                  <a:cubicBezTo>
                    <a:pt x="955" y="357"/>
                    <a:pt x="955" y="357"/>
                    <a:pt x="955" y="357"/>
                  </a:cubicBezTo>
                  <a:moveTo>
                    <a:pt x="141" y="260"/>
                  </a:moveTo>
                  <a:cubicBezTo>
                    <a:pt x="141" y="260"/>
                    <a:pt x="141" y="260"/>
                    <a:pt x="141" y="260"/>
                  </a:cubicBezTo>
                  <a:cubicBezTo>
                    <a:pt x="142" y="258"/>
                    <a:pt x="142" y="258"/>
                    <a:pt x="142" y="258"/>
                  </a:cubicBezTo>
                  <a:cubicBezTo>
                    <a:pt x="144" y="260"/>
                    <a:pt x="144" y="260"/>
                    <a:pt x="144" y="260"/>
                  </a:cubicBezTo>
                  <a:cubicBezTo>
                    <a:pt x="143" y="260"/>
                    <a:pt x="142" y="260"/>
                    <a:pt x="141" y="260"/>
                  </a:cubicBezTo>
                  <a:moveTo>
                    <a:pt x="932" y="319"/>
                  </a:moveTo>
                  <a:cubicBezTo>
                    <a:pt x="920" y="316"/>
                    <a:pt x="920" y="316"/>
                    <a:pt x="920" y="316"/>
                  </a:cubicBezTo>
                  <a:cubicBezTo>
                    <a:pt x="935" y="258"/>
                    <a:pt x="935" y="258"/>
                    <a:pt x="935" y="258"/>
                  </a:cubicBezTo>
                  <a:cubicBezTo>
                    <a:pt x="939" y="259"/>
                    <a:pt x="943" y="260"/>
                    <a:pt x="947" y="261"/>
                  </a:cubicBezTo>
                  <a:cubicBezTo>
                    <a:pt x="932" y="319"/>
                    <a:pt x="932" y="319"/>
                    <a:pt x="932" y="319"/>
                  </a:cubicBezTo>
                  <a:moveTo>
                    <a:pt x="138" y="259"/>
                  </a:moveTo>
                  <a:cubicBezTo>
                    <a:pt x="137" y="258"/>
                    <a:pt x="137" y="257"/>
                    <a:pt x="137" y="256"/>
                  </a:cubicBezTo>
                  <a:cubicBezTo>
                    <a:pt x="139" y="257"/>
                    <a:pt x="139" y="257"/>
                    <a:pt x="139" y="257"/>
                  </a:cubicBezTo>
                  <a:cubicBezTo>
                    <a:pt x="138" y="259"/>
                    <a:pt x="138" y="259"/>
                    <a:pt x="138" y="259"/>
                  </a:cubicBezTo>
                  <a:moveTo>
                    <a:pt x="913" y="330"/>
                  </a:moveTo>
                  <a:cubicBezTo>
                    <a:pt x="842" y="313"/>
                    <a:pt x="842" y="313"/>
                    <a:pt x="842" y="313"/>
                  </a:cubicBezTo>
                  <a:cubicBezTo>
                    <a:pt x="843" y="313"/>
                    <a:pt x="843" y="313"/>
                    <a:pt x="843" y="313"/>
                  </a:cubicBezTo>
                  <a:cubicBezTo>
                    <a:pt x="843" y="312"/>
                    <a:pt x="843" y="311"/>
                    <a:pt x="842" y="310"/>
                  </a:cubicBezTo>
                  <a:cubicBezTo>
                    <a:pt x="834" y="305"/>
                    <a:pt x="834" y="305"/>
                    <a:pt x="834" y="305"/>
                  </a:cubicBezTo>
                  <a:cubicBezTo>
                    <a:pt x="918" y="254"/>
                    <a:pt x="918" y="254"/>
                    <a:pt x="918" y="254"/>
                  </a:cubicBezTo>
                  <a:cubicBezTo>
                    <a:pt x="923" y="255"/>
                    <a:pt x="927" y="257"/>
                    <a:pt x="931" y="258"/>
                  </a:cubicBezTo>
                  <a:cubicBezTo>
                    <a:pt x="917" y="316"/>
                    <a:pt x="917" y="316"/>
                    <a:pt x="917" y="316"/>
                  </a:cubicBezTo>
                  <a:cubicBezTo>
                    <a:pt x="916" y="317"/>
                    <a:pt x="916" y="317"/>
                    <a:pt x="916" y="317"/>
                  </a:cubicBezTo>
                  <a:cubicBezTo>
                    <a:pt x="913" y="330"/>
                    <a:pt x="913" y="330"/>
                    <a:pt x="913" y="330"/>
                  </a:cubicBezTo>
                  <a:moveTo>
                    <a:pt x="145" y="257"/>
                  </a:moveTo>
                  <a:cubicBezTo>
                    <a:pt x="144" y="256"/>
                    <a:pt x="144" y="256"/>
                    <a:pt x="144" y="256"/>
                  </a:cubicBezTo>
                  <a:cubicBezTo>
                    <a:pt x="145" y="254"/>
                    <a:pt x="145" y="254"/>
                    <a:pt x="145" y="254"/>
                  </a:cubicBezTo>
                  <a:cubicBezTo>
                    <a:pt x="145" y="255"/>
                    <a:pt x="146" y="256"/>
                    <a:pt x="145" y="257"/>
                  </a:cubicBezTo>
                  <a:moveTo>
                    <a:pt x="141" y="254"/>
                  </a:moveTo>
                  <a:cubicBezTo>
                    <a:pt x="139" y="253"/>
                    <a:pt x="139" y="253"/>
                    <a:pt x="139" y="253"/>
                  </a:cubicBezTo>
                  <a:cubicBezTo>
                    <a:pt x="139" y="252"/>
                    <a:pt x="140" y="252"/>
                    <a:pt x="141" y="252"/>
                  </a:cubicBezTo>
                  <a:cubicBezTo>
                    <a:pt x="141" y="252"/>
                    <a:pt x="142" y="252"/>
                    <a:pt x="142" y="252"/>
                  </a:cubicBezTo>
                  <a:cubicBezTo>
                    <a:pt x="141" y="254"/>
                    <a:pt x="141" y="254"/>
                    <a:pt x="141" y="254"/>
                  </a:cubicBezTo>
                  <a:moveTo>
                    <a:pt x="711" y="299"/>
                  </a:moveTo>
                  <a:cubicBezTo>
                    <a:pt x="651" y="285"/>
                    <a:pt x="590" y="272"/>
                    <a:pt x="530" y="259"/>
                  </a:cubicBezTo>
                  <a:cubicBezTo>
                    <a:pt x="532" y="247"/>
                    <a:pt x="532" y="247"/>
                    <a:pt x="532" y="247"/>
                  </a:cubicBezTo>
                  <a:cubicBezTo>
                    <a:pt x="622" y="266"/>
                    <a:pt x="622" y="266"/>
                    <a:pt x="622" y="266"/>
                  </a:cubicBezTo>
                  <a:cubicBezTo>
                    <a:pt x="622" y="266"/>
                    <a:pt x="622" y="266"/>
                    <a:pt x="622" y="266"/>
                  </a:cubicBezTo>
                  <a:cubicBezTo>
                    <a:pt x="622" y="266"/>
                    <a:pt x="622" y="266"/>
                    <a:pt x="622" y="266"/>
                  </a:cubicBezTo>
                  <a:cubicBezTo>
                    <a:pt x="714" y="286"/>
                    <a:pt x="714" y="286"/>
                    <a:pt x="714" y="286"/>
                  </a:cubicBezTo>
                  <a:cubicBezTo>
                    <a:pt x="711" y="299"/>
                    <a:pt x="711" y="299"/>
                    <a:pt x="711" y="299"/>
                  </a:cubicBezTo>
                  <a:moveTo>
                    <a:pt x="733" y="271"/>
                  </a:moveTo>
                  <a:cubicBezTo>
                    <a:pt x="721" y="268"/>
                    <a:pt x="721" y="268"/>
                    <a:pt x="721" y="268"/>
                  </a:cubicBezTo>
                  <a:cubicBezTo>
                    <a:pt x="727" y="245"/>
                    <a:pt x="727" y="245"/>
                    <a:pt x="727" y="245"/>
                  </a:cubicBezTo>
                  <a:cubicBezTo>
                    <a:pt x="738" y="251"/>
                    <a:pt x="738" y="251"/>
                    <a:pt x="738" y="251"/>
                  </a:cubicBezTo>
                  <a:cubicBezTo>
                    <a:pt x="733" y="271"/>
                    <a:pt x="733" y="271"/>
                    <a:pt x="733" y="271"/>
                  </a:cubicBezTo>
                  <a:moveTo>
                    <a:pt x="932" y="254"/>
                  </a:moveTo>
                  <a:cubicBezTo>
                    <a:pt x="929" y="253"/>
                    <a:pt x="926" y="253"/>
                    <a:pt x="922" y="252"/>
                  </a:cubicBezTo>
                  <a:cubicBezTo>
                    <a:pt x="935" y="244"/>
                    <a:pt x="935" y="244"/>
                    <a:pt x="935" y="244"/>
                  </a:cubicBezTo>
                  <a:cubicBezTo>
                    <a:pt x="932" y="254"/>
                    <a:pt x="932" y="254"/>
                    <a:pt x="932" y="254"/>
                  </a:cubicBezTo>
                  <a:moveTo>
                    <a:pt x="527" y="259"/>
                  </a:moveTo>
                  <a:cubicBezTo>
                    <a:pt x="521" y="258"/>
                    <a:pt x="521" y="258"/>
                    <a:pt x="521" y="258"/>
                  </a:cubicBezTo>
                  <a:cubicBezTo>
                    <a:pt x="519" y="257"/>
                    <a:pt x="517" y="257"/>
                    <a:pt x="514" y="256"/>
                  </a:cubicBezTo>
                  <a:cubicBezTo>
                    <a:pt x="517" y="243"/>
                    <a:pt x="517" y="243"/>
                    <a:pt x="517" y="243"/>
                  </a:cubicBezTo>
                  <a:cubicBezTo>
                    <a:pt x="519" y="229"/>
                    <a:pt x="519" y="229"/>
                    <a:pt x="519" y="229"/>
                  </a:cubicBezTo>
                  <a:cubicBezTo>
                    <a:pt x="531" y="231"/>
                    <a:pt x="531" y="231"/>
                    <a:pt x="531" y="231"/>
                  </a:cubicBezTo>
                  <a:cubicBezTo>
                    <a:pt x="527" y="259"/>
                    <a:pt x="527" y="259"/>
                    <a:pt x="527" y="259"/>
                  </a:cubicBezTo>
                  <a:moveTo>
                    <a:pt x="511" y="256"/>
                  </a:moveTo>
                  <a:cubicBezTo>
                    <a:pt x="481" y="250"/>
                    <a:pt x="451" y="244"/>
                    <a:pt x="420" y="238"/>
                  </a:cubicBezTo>
                  <a:cubicBezTo>
                    <a:pt x="427" y="227"/>
                    <a:pt x="427" y="227"/>
                    <a:pt x="427" y="227"/>
                  </a:cubicBezTo>
                  <a:cubicBezTo>
                    <a:pt x="513" y="244"/>
                    <a:pt x="513" y="244"/>
                    <a:pt x="513" y="244"/>
                  </a:cubicBezTo>
                  <a:cubicBezTo>
                    <a:pt x="511" y="256"/>
                    <a:pt x="511" y="256"/>
                    <a:pt x="511" y="256"/>
                  </a:cubicBezTo>
                  <a:moveTo>
                    <a:pt x="715" y="283"/>
                  </a:moveTo>
                  <a:cubicBezTo>
                    <a:pt x="627" y="264"/>
                    <a:pt x="627" y="264"/>
                    <a:pt x="627" y="264"/>
                  </a:cubicBezTo>
                  <a:cubicBezTo>
                    <a:pt x="692" y="223"/>
                    <a:pt x="692" y="223"/>
                    <a:pt x="692" y="223"/>
                  </a:cubicBezTo>
                  <a:cubicBezTo>
                    <a:pt x="724" y="243"/>
                    <a:pt x="724" y="243"/>
                    <a:pt x="724" y="243"/>
                  </a:cubicBezTo>
                  <a:cubicBezTo>
                    <a:pt x="715" y="283"/>
                    <a:pt x="715" y="283"/>
                    <a:pt x="715" y="283"/>
                  </a:cubicBezTo>
                  <a:moveTo>
                    <a:pt x="831" y="303"/>
                  </a:moveTo>
                  <a:cubicBezTo>
                    <a:pt x="814" y="293"/>
                    <a:pt x="814" y="293"/>
                    <a:pt x="814" y="293"/>
                  </a:cubicBezTo>
                  <a:cubicBezTo>
                    <a:pt x="768" y="218"/>
                    <a:pt x="768" y="218"/>
                    <a:pt x="768" y="218"/>
                  </a:cubicBezTo>
                  <a:cubicBezTo>
                    <a:pt x="817" y="229"/>
                    <a:pt x="865" y="241"/>
                    <a:pt x="914" y="253"/>
                  </a:cubicBezTo>
                  <a:cubicBezTo>
                    <a:pt x="831" y="303"/>
                    <a:pt x="831" y="303"/>
                    <a:pt x="831" y="303"/>
                  </a:cubicBezTo>
                  <a:moveTo>
                    <a:pt x="773" y="272"/>
                  </a:moveTo>
                  <a:cubicBezTo>
                    <a:pt x="774" y="272"/>
                    <a:pt x="774" y="272"/>
                    <a:pt x="775" y="271"/>
                  </a:cubicBezTo>
                  <a:cubicBezTo>
                    <a:pt x="775" y="271"/>
                    <a:pt x="775" y="270"/>
                    <a:pt x="774" y="269"/>
                  </a:cubicBezTo>
                  <a:cubicBezTo>
                    <a:pt x="742" y="250"/>
                    <a:pt x="742" y="250"/>
                    <a:pt x="742" y="250"/>
                  </a:cubicBezTo>
                  <a:cubicBezTo>
                    <a:pt x="750" y="214"/>
                    <a:pt x="750" y="214"/>
                    <a:pt x="750" y="214"/>
                  </a:cubicBezTo>
                  <a:cubicBezTo>
                    <a:pt x="754" y="215"/>
                    <a:pt x="759" y="216"/>
                    <a:pt x="763" y="217"/>
                  </a:cubicBezTo>
                  <a:cubicBezTo>
                    <a:pt x="808" y="290"/>
                    <a:pt x="808" y="290"/>
                    <a:pt x="808" y="290"/>
                  </a:cubicBezTo>
                  <a:cubicBezTo>
                    <a:pt x="808" y="290"/>
                    <a:pt x="807" y="290"/>
                    <a:pt x="807" y="290"/>
                  </a:cubicBezTo>
                  <a:cubicBezTo>
                    <a:pt x="807" y="290"/>
                    <a:pt x="806" y="290"/>
                    <a:pt x="806" y="290"/>
                  </a:cubicBezTo>
                  <a:cubicBezTo>
                    <a:pt x="805" y="291"/>
                    <a:pt x="806" y="292"/>
                    <a:pt x="806" y="293"/>
                  </a:cubicBezTo>
                  <a:cubicBezTo>
                    <a:pt x="811" y="296"/>
                    <a:pt x="811" y="296"/>
                    <a:pt x="811" y="296"/>
                  </a:cubicBezTo>
                  <a:cubicBezTo>
                    <a:pt x="819" y="308"/>
                    <a:pt x="819" y="308"/>
                    <a:pt x="819" y="308"/>
                  </a:cubicBezTo>
                  <a:cubicBezTo>
                    <a:pt x="733" y="287"/>
                    <a:pt x="733" y="287"/>
                    <a:pt x="733" y="287"/>
                  </a:cubicBezTo>
                  <a:cubicBezTo>
                    <a:pt x="736" y="274"/>
                    <a:pt x="736" y="274"/>
                    <a:pt x="736" y="274"/>
                  </a:cubicBezTo>
                  <a:cubicBezTo>
                    <a:pt x="736" y="274"/>
                    <a:pt x="736" y="274"/>
                    <a:pt x="736" y="274"/>
                  </a:cubicBezTo>
                  <a:cubicBezTo>
                    <a:pt x="741" y="253"/>
                    <a:pt x="741" y="253"/>
                    <a:pt x="741" y="253"/>
                  </a:cubicBezTo>
                  <a:cubicBezTo>
                    <a:pt x="772" y="272"/>
                    <a:pt x="772" y="272"/>
                    <a:pt x="772" y="272"/>
                  </a:cubicBezTo>
                  <a:cubicBezTo>
                    <a:pt x="773" y="272"/>
                    <a:pt x="773" y="272"/>
                    <a:pt x="773" y="272"/>
                  </a:cubicBezTo>
                  <a:moveTo>
                    <a:pt x="739" y="248"/>
                  </a:moveTo>
                  <a:cubicBezTo>
                    <a:pt x="728" y="241"/>
                    <a:pt x="728" y="241"/>
                    <a:pt x="728" y="241"/>
                  </a:cubicBezTo>
                  <a:cubicBezTo>
                    <a:pt x="735" y="211"/>
                    <a:pt x="735" y="211"/>
                    <a:pt x="735" y="211"/>
                  </a:cubicBezTo>
                  <a:cubicBezTo>
                    <a:pt x="739" y="211"/>
                    <a:pt x="743" y="212"/>
                    <a:pt x="747" y="213"/>
                  </a:cubicBezTo>
                  <a:cubicBezTo>
                    <a:pt x="739" y="248"/>
                    <a:pt x="739" y="248"/>
                    <a:pt x="739" y="248"/>
                  </a:cubicBezTo>
                  <a:moveTo>
                    <a:pt x="417" y="237"/>
                  </a:moveTo>
                  <a:cubicBezTo>
                    <a:pt x="388" y="232"/>
                    <a:pt x="359" y="226"/>
                    <a:pt x="330" y="221"/>
                  </a:cubicBezTo>
                  <a:cubicBezTo>
                    <a:pt x="332" y="208"/>
                    <a:pt x="332" y="208"/>
                    <a:pt x="332" y="208"/>
                  </a:cubicBezTo>
                  <a:cubicBezTo>
                    <a:pt x="422" y="226"/>
                    <a:pt x="422" y="226"/>
                    <a:pt x="422" y="226"/>
                  </a:cubicBezTo>
                  <a:cubicBezTo>
                    <a:pt x="422" y="226"/>
                    <a:pt x="422" y="226"/>
                    <a:pt x="422" y="226"/>
                  </a:cubicBezTo>
                  <a:cubicBezTo>
                    <a:pt x="423" y="226"/>
                    <a:pt x="423" y="226"/>
                    <a:pt x="423" y="226"/>
                  </a:cubicBezTo>
                  <a:cubicBezTo>
                    <a:pt x="417" y="237"/>
                    <a:pt x="417" y="237"/>
                    <a:pt x="417" y="237"/>
                  </a:cubicBezTo>
                  <a:moveTo>
                    <a:pt x="725" y="239"/>
                  </a:moveTo>
                  <a:cubicBezTo>
                    <a:pt x="695" y="221"/>
                    <a:pt x="695" y="221"/>
                    <a:pt x="695" y="221"/>
                  </a:cubicBezTo>
                  <a:cubicBezTo>
                    <a:pt x="718" y="207"/>
                    <a:pt x="718" y="207"/>
                    <a:pt x="718" y="207"/>
                  </a:cubicBezTo>
                  <a:cubicBezTo>
                    <a:pt x="722" y="208"/>
                    <a:pt x="727" y="209"/>
                    <a:pt x="731" y="210"/>
                  </a:cubicBezTo>
                  <a:cubicBezTo>
                    <a:pt x="725" y="239"/>
                    <a:pt x="725" y="239"/>
                    <a:pt x="725" y="239"/>
                  </a:cubicBezTo>
                  <a:moveTo>
                    <a:pt x="761" y="213"/>
                  </a:moveTo>
                  <a:cubicBezTo>
                    <a:pt x="757" y="212"/>
                    <a:pt x="754" y="212"/>
                    <a:pt x="751" y="211"/>
                  </a:cubicBezTo>
                  <a:cubicBezTo>
                    <a:pt x="753" y="201"/>
                    <a:pt x="753" y="201"/>
                    <a:pt x="753" y="201"/>
                  </a:cubicBezTo>
                  <a:cubicBezTo>
                    <a:pt x="761" y="213"/>
                    <a:pt x="761" y="213"/>
                    <a:pt x="761" y="213"/>
                  </a:cubicBezTo>
                  <a:moveTo>
                    <a:pt x="918" y="251"/>
                  </a:moveTo>
                  <a:cubicBezTo>
                    <a:pt x="867" y="238"/>
                    <a:pt x="816" y="226"/>
                    <a:pt x="765" y="214"/>
                  </a:cubicBezTo>
                  <a:cubicBezTo>
                    <a:pt x="756" y="199"/>
                    <a:pt x="756" y="199"/>
                    <a:pt x="756" y="199"/>
                  </a:cubicBezTo>
                  <a:cubicBezTo>
                    <a:pt x="933" y="242"/>
                    <a:pt x="933" y="242"/>
                    <a:pt x="933" y="242"/>
                  </a:cubicBezTo>
                  <a:cubicBezTo>
                    <a:pt x="918" y="251"/>
                    <a:pt x="918" y="251"/>
                    <a:pt x="918" y="251"/>
                  </a:cubicBezTo>
                  <a:moveTo>
                    <a:pt x="732" y="207"/>
                  </a:moveTo>
                  <a:cubicBezTo>
                    <a:pt x="729" y="206"/>
                    <a:pt x="725" y="205"/>
                    <a:pt x="722" y="204"/>
                  </a:cubicBezTo>
                  <a:cubicBezTo>
                    <a:pt x="734" y="197"/>
                    <a:pt x="734" y="197"/>
                    <a:pt x="734" y="197"/>
                  </a:cubicBezTo>
                  <a:cubicBezTo>
                    <a:pt x="732" y="207"/>
                    <a:pt x="732" y="207"/>
                    <a:pt x="732" y="207"/>
                  </a:cubicBezTo>
                  <a:moveTo>
                    <a:pt x="326" y="220"/>
                  </a:moveTo>
                  <a:cubicBezTo>
                    <a:pt x="314" y="218"/>
                    <a:pt x="314" y="218"/>
                    <a:pt x="314" y="218"/>
                  </a:cubicBezTo>
                  <a:cubicBezTo>
                    <a:pt x="319" y="190"/>
                    <a:pt x="319" y="190"/>
                    <a:pt x="319" y="190"/>
                  </a:cubicBezTo>
                  <a:cubicBezTo>
                    <a:pt x="331" y="192"/>
                    <a:pt x="331" y="192"/>
                    <a:pt x="331" y="192"/>
                  </a:cubicBezTo>
                  <a:cubicBezTo>
                    <a:pt x="329" y="206"/>
                    <a:pt x="329" y="206"/>
                    <a:pt x="329" y="206"/>
                  </a:cubicBezTo>
                  <a:cubicBezTo>
                    <a:pt x="329" y="206"/>
                    <a:pt x="329" y="206"/>
                    <a:pt x="329" y="206"/>
                  </a:cubicBezTo>
                  <a:cubicBezTo>
                    <a:pt x="329" y="206"/>
                    <a:pt x="329" y="206"/>
                    <a:pt x="329" y="206"/>
                  </a:cubicBezTo>
                  <a:cubicBezTo>
                    <a:pt x="326" y="220"/>
                    <a:pt x="326" y="220"/>
                    <a:pt x="326" y="220"/>
                  </a:cubicBezTo>
                  <a:moveTo>
                    <a:pt x="692" y="219"/>
                  </a:moveTo>
                  <a:cubicBezTo>
                    <a:pt x="643" y="190"/>
                    <a:pt x="643" y="190"/>
                    <a:pt x="643" y="190"/>
                  </a:cubicBezTo>
                  <a:cubicBezTo>
                    <a:pt x="667" y="195"/>
                    <a:pt x="690" y="200"/>
                    <a:pt x="713" y="206"/>
                  </a:cubicBezTo>
                  <a:cubicBezTo>
                    <a:pt x="692" y="219"/>
                    <a:pt x="692" y="219"/>
                    <a:pt x="692" y="219"/>
                  </a:cubicBezTo>
                  <a:moveTo>
                    <a:pt x="284" y="188"/>
                  </a:moveTo>
                  <a:cubicBezTo>
                    <a:pt x="284" y="187"/>
                    <a:pt x="284" y="187"/>
                    <a:pt x="284" y="187"/>
                  </a:cubicBezTo>
                  <a:cubicBezTo>
                    <a:pt x="284" y="187"/>
                    <a:pt x="284" y="187"/>
                    <a:pt x="284" y="187"/>
                  </a:cubicBezTo>
                  <a:cubicBezTo>
                    <a:pt x="284" y="188"/>
                    <a:pt x="284" y="188"/>
                    <a:pt x="284" y="188"/>
                  </a:cubicBezTo>
                  <a:moveTo>
                    <a:pt x="281" y="207"/>
                  </a:moveTo>
                  <a:cubicBezTo>
                    <a:pt x="276" y="186"/>
                    <a:pt x="276" y="186"/>
                    <a:pt x="276" y="186"/>
                  </a:cubicBezTo>
                  <a:cubicBezTo>
                    <a:pt x="277" y="186"/>
                    <a:pt x="279" y="186"/>
                    <a:pt x="280" y="187"/>
                  </a:cubicBezTo>
                  <a:cubicBezTo>
                    <a:pt x="283" y="196"/>
                    <a:pt x="283" y="196"/>
                    <a:pt x="283" y="196"/>
                  </a:cubicBezTo>
                  <a:cubicBezTo>
                    <a:pt x="281" y="207"/>
                    <a:pt x="281" y="207"/>
                    <a:pt x="281" y="207"/>
                  </a:cubicBezTo>
                  <a:moveTo>
                    <a:pt x="278" y="208"/>
                  </a:moveTo>
                  <a:cubicBezTo>
                    <a:pt x="276" y="208"/>
                    <a:pt x="274" y="208"/>
                    <a:pt x="273" y="208"/>
                  </a:cubicBezTo>
                  <a:cubicBezTo>
                    <a:pt x="267" y="184"/>
                    <a:pt x="267" y="184"/>
                    <a:pt x="267" y="184"/>
                  </a:cubicBezTo>
                  <a:cubicBezTo>
                    <a:pt x="269" y="185"/>
                    <a:pt x="270" y="185"/>
                    <a:pt x="272" y="185"/>
                  </a:cubicBezTo>
                  <a:cubicBezTo>
                    <a:pt x="278" y="208"/>
                    <a:pt x="278" y="208"/>
                    <a:pt x="278" y="208"/>
                  </a:cubicBezTo>
                  <a:moveTo>
                    <a:pt x="269" y="207"/>
                  </a:moveTo>
                  <a:cubicBezTo>
                    <a:pt x="268" y="207"/>
                    <a:pt x="266" y="206"/>
                    <a:pt x="264" y="206"/>
                  </a:cubicBezTo>
                  <a:cubicBezTo>
                    <a:pt x="259" y="183"/>
                    <a:pt x="259" y="183"/>
                    <a:pt x="259" y="183"/>
                  </a:cubicBezTo>
                  <a:cubicBezTo>
                    <a:pt x="260" y="183"/>
                    <a:pt x="262" y="184"/>
                    <a:pt x="264" y="184"/>
                  </a:cubicBezTo>
                  <a:cubicBezTo>
                    <a:pt x="269" y="207"/>
                    <a:pt x="269" y="207"/>
                    <a:pt x="269" y="207"/>
                  </a:cubicBezTo>
                  <a:moveTo>
                    <a:pt x="261" y="205"/>
                  </a:moveTo>
                  <a:cubicBezTo>
                    <a:pt x="259" y="205"/>
                    <a:pt x="258" y="205"/>
                    <a:pt x="256" y="205"/>
                  </a:cubicBezTo>
                  <a:cubicBezTo>
                    <a:pt x="250" y="182"/>
                    <a:pt x="250" y="182"/>
                    <a:pt x="250" y="182"/>
                  </a:cubicBezTo>
                  <a:cubicBezTo>
                    <a:pt x="252" y="182"/>
                    <a:pt x="254" y="182"/>
                    <a:pt x="255" y="182"/>
                  </a:cubicBezTo>
                  <a:cubicBezTo>
                    <a:pt x="261" y="205"/>
                    <a:pt x="261" y="205"/>
                    <a:pt x="261" y="205"/>
                  </a:cubicBezTo>
                  <a:moveTo>
                    <a:pt x="252" y="204"/>
                  </a:moveTo>
                  <a:cubicBezTo>
                    <a:pt x="251" y="204"/>
                    <a:pt x="249" y="204"/>
                    <a:pt x="248" y="203"/>
                  </a:cubicBezTo>
                  <a:cubicBezTo>
                    <a:pt x="242" y="180"/>
                    <a:pt x="242" y="180"/>
                    <a:pt x="242" y="180"/>
                  </a:cubicBezTo>
                  <a:cubicBezTo>
                    <a:pt x="243" y="180"/>
                    <a:pt x="245" y="181"/>
                    <a:pt x="247" y="181"/>
                  </a:cubicBezTo>
                  <a:cubicBezTo>
                    <a:pt x="252" y="204"/>
                    <a:pt x="252" y="204"/>
                    <a:pt x="252" y="204"/>
                  </a:cubicBezTo>
                  <a:moveTo>
                    <a:pt x="244" y="203"/>
                  </a:moveTo>
                  <a:cubicBezTo>
                    <a:pt x="242" y="202"/>
                    <a:pt x="241" y="202"/>
                    <a:pt x="239" y="202"/>
                  </a:cubicBezTo>
                  <a:cubicBezTo>
                    <a:pt x="233" y="179"/>
                    <a:pt x="233" y="179"/>
                    <a:pt x="233" y="179"/>
                  </a:cubicBezTo>
                  <a:cubicBezTo>
                    <a:pt x="235" y="179"/>
                    <a:pt x="237" y="179"/>
                    <a:pt x="238" y="180"/>
                  </a:cubicBezTo>
                  <a:cubicBezTo>
                    <a:pt x="244" y="203"/>
                    <a:pt x="244" y="203"/>
                    <a:pt x="244" y="203"/>
                  </a:cubicBezTo>
                  <a:moveTo>
                    <a:pt x="235" y="201"/>
                  </a:moveTo>
                  <a:cubicBezTo>
                    <a:pt x="234" y="201"/>
                    <a:pt x="232" y="201"/>
                    <a:pt x="231" y="200"/>
                  </a:cubicBezTo>
                  <a:cubicBezTo>
                    <a:pt x="225" y="177"/>
                    <a:pt x="225" y="177"/>
                    <a:pt x="225" y="177"/>
                  </a:cubicBezTo>
                  <a:cubicBezTo>
                    <a:pt x="227" y="178"/>
                    <a:pt x="228" y="178"/>
                    <a:pt x="230" y="178"/>
                  </a:cubicBezTo>
                  <a:cubicBezTo>
                    <a:pt x="235" y="201"/>
                    <a:pt x="235" y="201"/>
                    <a:pt x="235" y="201"/>
                  </a:cubicBezTo>
                  <a:moveTo>
                    <a:pt x="227" y="200"/>
                  </a:moveTo>
                  <a:cubicBezTo>
                    <a:pt x="225" y="199"/>
                    <a:pt x="224" y="199"/>
                    <a:pt x="222" y="199"/>
                  </a:cubicBezTo>
                  <a:cubicBezTo>
                    <a:pt x="216" y="176"/>
                    <a:pt x="216" y="176"/>
                    <a:pt x="216" y="176"/>
                  </a:cubicBezTo>
                  <a:cubicBezTo>
                    <a:pt x="218" y="176"/>
                    <a:pt x="220" y="176"/>
                    <a:pt x="221" y="177"/>
                  </a:cubicBezTo>
                  <a:cubicBezTo>
                    <a:pt x="227" y="200"/>
                    <a:pt x="227" y="200"/>
                    <a:pt x="227" y="200"/>
                  </a:cubicBezTo>
                  <a:moveTo>
                    <a:pt x="219" y="198"/>
                  </a:moveTo>
                  <a:cubicBezTo>
                    <a:pt x="217" y="198"/>
                    <a:pt x="215" y="198"/>
                    <a:pt x="214" y="198"/>
                  </a:cubicBezTo>
                  <a:cubicBezTo>
                    <a:pt x="208" y="174"/>
                    <a:pt x="208" y="174"/>
                    <a:pt x="208" y="174"/>
                  </a:cubicBezTo>
                  <a:cubicBezTo>
                    <a:pt x="210" y="175"/>
                    <a:pt x="211" y="175"/>
                    <a:pt x="213" y="175"/>
                  </a:cubicBezTo>
                  <a:cubicBezTo>
                    <a:pt x="219" y="198"/>
                    <a:pt x="219" y="198"/>
                    <a:pt x="219" y="198"/>
                  </a:cubicBezTo>
                  <a:moveTo>
                    <a:pt x="210" y="197"/>
                  </a:moveTo>
                  <a:cubicBezTo>
                    <a:pt x="208" y="197"/>
                    <a:pt x="207" y="196"/>
                    <a:pt x="205" y="196"/>
                  </a:cubicBezTo>
                  <a:cubicBezTo>
                    <a:pt x="200" y="173"/>
                    <a:pt x="200" y="173"/>
                    <a:pt x="200" y="173"/>
                  </a:cubicBezTo>
                  <a:cubicBezTo>
                    <a:pt x="201" y="173"/>
                    <a:pt x="203" y="174"/>
                    <a:pt x="204" y="174"/>
                  </a:cubicBezTo>
                  <a:cubicBezTo>
                    <a:pt x="210" y="197"/>
                    <a:pt x="210" y="197"/>
                    <a:pt x="210" y="197"/>
                  </a:cubicBezTo>
                  <a:moveTo>
                    <a:pt x="623" y="262"/>
                  </a:moveTo>
                  <a:cubicBezTo>
                    <a:pt x="562" y="173"/>
                    <a:pt x="562" y="173"/>
                    <a:pt x="562" y="173"/>
                  </a:cubicBezTo>
                  <a:cubicBezTo>
                    <a:pt x="586" y="178"/>
                    <a:pt x="610" y="183"/>
                    <a:pt x="633" y="188"/>
                  </a:cubicBezTo>
                  <a:cubicBezTo>
                    <a:pt x="688" y="221"/>
                    <a:pt x="688" y="221"/>
                    <a:pt x="688" y="221"/>
                  </a:cubicBezTo>
                  <a:cubicBezTo>
                    <a:pt x="623" y="262"/>
                    <a:pt x="623" y="262"/>
                    <a:pt x="623" y="262"/>
                  </a:cubicBezTo>
                  <a:moveTo>
                    <a:pt x="202" y="195"/>
                  </a:moveTo>
                  <a:cubicBezTo>
                    <a:pt x="200" y="195"/>
                    <a:pt x="198" y="195"/>
                    <a:pt x="197" y="195"/>
                  </a:cubicBezTo>
                  <a:cubicBezTo>
                    <a:pt x="191" y="172"/>
                    <a:pt x="191" y="172"/>
                    <a:pt x="191" y="172"/>
                  </a:cubicBezTo>
                  <a:cubicBezTo>
                    <a:pt x="193" y="172"/>
                    <a:pt x="194" y="172"/>
                    <a:pt x="196" y="172"/>
                  </a:cubicBezTo>
                  <a:cubicBezTo>
                    <a:pt x="202" y="195"/>
                    <a:pt x="202" y="195"/>
                    <a:pt x="202" y="195"/>
                  </a:cubicBezTo>
                  <a:moveTo>
                    <a:pt x="193" y="194"/>
                  </a:moveTo>
                  <a:cubicBezTo>
                    <a:pt x="192" y="194"/>
                    <a:pt x="190" y="193"/>
                    <a:pt x="188" y="193"/>
                  </a:cubicBezTo>
                  <a:cubicBezTo>
                    <a:pt x="183" y="170"/>
                    <a:pt x="183" y="170"/>
                    <a:pt x="183" y="170"/>
                  </a:cubicBezTo>
                  <a:cubicBezTo>
                    <a:pt x="184" y="170"/>
                    <a:pt x="186" y="171"/>
                    <a:pt x="187" y="171"/>
                  </a:cubicBezTo>
                  <a:cubicBezTo>
                    <a:pt x="193" y="194"/>
                    <a:pt x="193" y="194"/>
                    <a:pt x="193" y="194"/>
                  </a:cubicBezTo>
                  <a:moveTo>
                    <a:pt x="619" y="262"/>
                  </a:moveTo>
                  <a:cubicBezTo>
                    <a:pt x="532" y="244"/>
                    <a:pt x="532" y="244"/>
                    <a:pt x="532" y="244"/>
                  </a:cubicBezTo>
                  <a:cubicBezTo>
                    <a:pt x="544" y="169"/>
                    <a:pt x="544" y="169"/>
                    <a:pt x="544" y="169"/>
                  </a:cubicBezTo>
                  <a:cubicBezTo>
                    <a:pt x="548" y="170"/>
                    <a:pt x="553" y="171"/>
                    <a:pt x="557" y="172"/>
                  </a:cubicBezTo>
                  <a:cubicBezTo>
                    <a:pt x="619" y="262"/>
                    <a:pt x="619" y="262"/>
                    <a:pt x="619" y="262"/>
                  </a:cubicBezTo>
                  <a:moveTo>
                    <a:pt x="185" y="193"/>
                  </a:moveTo>
                  <a:cubicBezTo>
                    <a:pt x="183" y="192"/>
                    <a:pt x="182" y="192"/>
                    <a:pt x="180" y="192"/>
                  </a:cubicBezTo>
                  <a:cubicBezTo>
                    <a:pt x="174" y="169"/>
                    <a:pt x="174" y="169"/>
                    <a:pt x="174" y="169"/>
                  </a:cubicBezTo>
                  <a:cubicBezTo>
                    <a:pt x="176" y="169"/>
                    <a:pt x="177" y="169"/>
                    <a:pt x="179" y="170"/>
                  </a:cubicBezTo>
                  <a:cubicBezTo>
                    <a:pt x="185" y="193"/>
                    <a:pt x="185" y="193"/>
                    <a:pt x="185" y="193"/>
                  </a:cubicBezTo>
                  <a:moveTo>
                    <a:pt x="176" y="191"/>
                  </a:moveTo>
                  <a:cubicBezTo>
                    <a:pt x="175" y="191"/>
                    <a:pt x="173" y="191"/>
                    <a:pt x="171" y="190"/>
                  </a:cubicBezTo>
                  <a:cubicBezTo>
                    <a:pt x="166" y="168"/>
                    <a:pt x="166" y="168"/>
                    <a:pt x="166" y="168"/>
                  </a:cubicBezTo>
                  <a:cubicBezTo>
                    <a:pt x="167" y="168"/>
                    <a:pt x="169" y="168"/>
                    <a:pt x="171" y="168"/>
                  </a:cubicBezTo>
                  <a:cubicBezTo>
                    <a:pt x="176" y="191"/>
                    <a:pt x="176" y="191"/>
                    <a:pt x="176" y="191"/>
                  </a:cubicBezTo>
                  <a:moveTo>
                    <a:pt x="168" y="190"/>
                  </a:moveTo>
                  <a:cubicBezTo>
                    <a:pt x="166" y="190"/>
                    <a:pt x="165" y="189"/>
                    <a:pt x="163" y="189"/>
                  </a:cubicBezTo>
                  <a:cubicBezTo>
                    <a:pt x="157" y="166"/>
                    <a:pt x="157" y="166"/>
                    <a:pt x="157" y="166"/>
                  </a:cubicBezTo>
                  <a:cubicBezTo>
                    <a:pt x="159" y="166"/>
                    <a:pt x="161" y="167"/>
                    <a:pt x="162" y="167"/>
                  </a:cubicBezTo>
                  <a:cubicBezTo>
                    <a:pt x="168" y="190"/>
                    <a:pt x="168" y="190"/>
                    <a:pt x="168" y="190"/>
                  </a:cubicBezTo>
                  <a:moveTo>
                    <a:pt x="531" y="227"/>
                  </a:moveTo>
                  <a:cubicBezTo>
                    <a:pt x="519" y="226"/>
                    <a:pt x="519" y="226"/>
                    <a:pt x="519" y="226"/>
                  </a:cubicBezTo>
                  <a:cubicBezTo>
                    <a:pt x="528" y="166"/>
                    <a:pt x="528" y="166"/>
                    <a:pt x="528" y="166"/>
                  </a:cubicBezTo>
                  <a:cubicBezTo>
                    <a:pt x="532" y="167"/>
                    <a:pt x="537" y="168"/>
                    <a:pt x="541" y="169"/>
                  </a:cubicBezTo>
                  <a:cubicBezTo>
                    <a:pt x="531" y="227"/>
                    <a:pt x="531" y="227"/>
                    <a:pt x="531" y="227"/>
                  </a:cubicBezTo>
                  <a:moveTo>
                    <a:pt x="159" y="189"/>
                  </a:moveTo>
                  <a:cubicBezTo>
                    <a:pt x="158" y="188"/>
                    <a:pt x="156" y="188"/>
                    <a:pt x="155" y="188"/>
                  </a:cubicBezTo>
                  <a:cubicBezTo>
                    <a:pt x="149" y="165"/>
                    <a:pt x="149" y="165"/>
                    <a:pt x="149" y="165"/>
                  </a:cubicBezTo>
                  <a:cubicBezTo>
                    <a:pt x="151" y="165"/>
                    <a:pt x="152" y="165"/>
                    <a:pt x="154" y="166"/>
                  </a:cubicBezTo>
                  <a:cubicBezTo>
                    <a:pt x="159" y="189"/>
                    <a:pt x="159" y="189"/>
                    <a:pt x="159" y="189"/>
                  </a:cubicBezTo>
                  <a:moveTo>
                    <a:pt x="151" y="187"/>
                  </a:moveTo>
                  <a:cubicBezTo>
                    <a:pt x="149" y="187"/>
                    <a:pt x="148" y="187"/>
                    <a:pt x="146" y="186"/>
                  </a:cubicBezTo>
                  <a:cubicBezTo>
                    <a:pt x="141" y="164"/>
                    <a:pt x="141" y="164"/>
                    <a:pt x="141" y="164"/>
                  </a:cubicBezTo>
                  <a:cubicBezTo>
                    <a:pt x="142" y="164"/>
                    <a:pt x="144" y="164"/>
                    <a:pt x="145" y="164"/>
                  </a:cubicBezTo>
                  <a:cubicBezTo>
                    <a:pt x="151" y="187"/>
                    <a:pt x="151" y="187"/>
                    <a:pt x="151" y="187"/>
                  </a:cubicBezTo>
                  <a:moveTo>
                    <a:pt x="513" y="240"/>
                  </a:moveTo>
                  <a:cubicBezTo>
                    <a:pt x="429" y="224"/>
                    <a:pt x="429" y="224"/>
                    <a:pt x="429" y="224"/>
                  </a:cubicBezTo>
                  <a:cubicBezTo>
                    <a:pt x="431" y="221"/>
                    <a:pt x="431" y="221"/>
                    <a:pt x="431" y="221"/>
                  </a:cubicBezTo>
                  <a:cubicBezTo>
                    <a:pt x="513" y="163"/>
                    <a:pt x="513" y="163"/>
                    <a:pt x="513" y="163"/>
                  </a:cubicBezTo>
                  <a:cubicBezTo>
                    <a:pt x="517" y="164"/>
                    <a:pt x="521" y="165"/>
                    <a:pt x="525" y="166"/>
                  </a:cubicBezTo>
                  <a:cubicBezTo>
                    <a:pt x="516" y="227"/>
                    <a:pt x="516" y="227"/>
                    <a:pt x="516" y="227"/>
                  </a:cubicBezTo>
                  <a:cubicBezTo>
                    <a:pt x="513" y="240"/>
                    <a:pt x="513" y="240"/>
                    <a:pt x="513" y="240"/>
                  </a:cubicBezTo>
                  <a:moveTo>
                    <a:pt x="143" y="186"/>
                  </a:moveTo>
                  <a:cubicBezTo>
                    <a:pt x="141" y="186"/>
                    <a:pt x="139" y="185"/>
                    <a:pt x="138" y="185"/>
                  </a:cubicBezTo>
                  <a:cubicBezTo>
                    <a:pt x="132" y="162"/>
                    <a:pt x="132" y="162"/>
                    <a:pt x="132" y="162"/>
                  </a:cubicBezTo>
                  <a:cubicBezTo>
                    <a:pt x="134" y="163"/>
                    <a:pt x="135" y="163"/>
                    <a:pt x="137" y="163"/>
                  </a:cubicBezTo>
                  <a:cubicBezTo>
                    <a:pt x="143" y="186"/>
                    <a:pt x="143" y="186"/>
                    <a:pt x="143" y="186"/>
                  </a:cubicBezTo>
                  <a:moveTo>
                    <a:pt x="134" y="185"/>
                  </a:moveTo>
                  <a:cubicBezTo>
                    <a:pt x="133" y="184"/>
                    <a:pt x="131" y="184"/>
                    <a:pt x="129" y="184"/>
                  </a:cubicBezTo>
                  <a:cubicBezTo>
                    <a:pt x="124" y="161"/>
                    <a:pt x="124" y="161"/>
                    <a:pt x="124" y="161"/>
                  </a:cubicBezTo>
                  <a:cubicBezTo>
                    <a:pt x="125" y="161"/>
                    <a:pt x="127" y="161"/>
                    <a:pt x="129" y="162"/>
                  </a:cubicBezTo>
                  <a:cubicBezTo>
                    <a:pt x="134" y="185"/>
                    <a:pt x="134" y="185"/>
                    <a:pt x="134" y="185"/>
                  </a:cubicBezTo>
                  <a:moveTo>
                    <a:pt x="126" y="183"/>
                  </a:moveTo>
                  <a:cubicBezTo>
                    <a:pt x="124" y="183"/>
                    <a:pt x="123" y="183"/>
                    <a:pt x="121" y="183"/>
                  </a:cubicBezTo>
                  <a:cubicBezTo>
                    <a:pt x="115" y="159"/>
                    <a:pt x="115" y="159"/>
                    <a:pt x="115" y="159"/>
                  </a:cubicBezTo>
                  <a:cubicBezTo>
                    <a:pt x="117" y="160"/>
                    <a:pt x="118" y="160"/>
                    <a:pt x="120" y="160"/>
                  </a:cubicBezTo>
                  <a:cubicBezTo>
                    <a:pt x="126" y="183"/>
                    <a:pt x="126" y="183"/>
                    <a:pt x="126" y="183"/>
                  </a:cubicBezTo>
                  <a:moveTo>
                    <a:pt x="117" y="182"/>
                  </a:moveTo>
                  <a:cubicBezTo>
                    <a:pt x="116" y="182"/>
                    <a:pt x="114" y="181"/>
                    <a:pt x="113" y="181"/>
                  </a:cubicBezTo>
                  <a:cubicBezTo>
                    <a:pt x="107" y="158"/>
                    <a:pt x="107" y="158"/>
                    <a:pt x="107" y="158"/>
                  </a:cubicBezTo>
                  <a:cubicBezTo>
                    <a:pt x="108" y="158"/>
                    <a:pt x="110" y="159"/>
                    <a:pt x="112" y="159"/>
                  </a:cubicBezTo>
                  <a:cubicBezTo>
                    <a:pt x="117" y="182"/>
                    <a:pt x="117" y="182"/>
                    <a:pt x="117" y="182"/>
                  </a:cubicBezTo>
                  <a:moveTo>
                    <a:pt x="109" y="181"/>
                  </a:moveTo>
                  <a:cubicBezTo>
                    <a:pt x="107" y="180"/>
                    <a:pt x="106" y="180"/>
                    <a:pt x="104" y="180"/>
                  </a:cubicBezTo>
                  <a:cubicBezTo>
                    <a:pt x="98" y="157"/>
                    <a:pt x="98" y="157"/>
                    <a:pt x="98" y="157"/>
                  </a:cubicBezTo>
                  <a:cubicBezTo>
                    <a:pt x="100" y="157"/>
                    <a:pt x="102" y="157"/>
                    <a:pt x="103" y="158"/>
                  </a:cubicBezTo>
                  <a:cubicBezTo>
                    <a:pt x="109" y="181"/>
                    <a:pt x="109" y="181"/>
                    <a:pt x="109" y="181"/>
                  </a:cubicBezTo>
                  <a:moveTo>
                    <a:pt x="554" y="168"/>
                  </a:moveTo>
                  <a:cubicBezTo>
                    <a:pt x="551" y="167"/>
                    <a:pt x="548" y="167"/>
                    <a:pt x="544" y="166"/>
                  </a:cubicBezTo>
                  <a:cubicBezTo>
                    <a:pt x="546" y="156"/>
                    <a:pt x="546" y="156"/>
                    <a:pt x="546" y="156"/>
                  </a:cubicBezTo>
                  <a:cubicBezTo>
                    <a:pt x="554" y="168"/>
                    <a:pt x="554" y="168"/>
                    <a:pt x="554" y="168"/>
                  </a:cubicBezTo>
                  <a:moveTo>
                    <a:pt x="100" y="179"/>
                  </a:moveTo>
                  <a:cubicBezTo>
                    <a:pt x="99" y="179"/>
                    <a:pt x="97" y="179"/>
                    <a:pt x="96" y="179"/>
                  </a:cubicBezTo>
                  <a:cubicBezTo>
                    <a:pt x="90" y="156"/>
                    <a:pt x="90" y="156"/>
                    <a:pt x="90" y="156"/>
                  </a:cubicBezTo>
                  <a:cubicBezTo>
                    <a:pt x="92" y="156"/>
                    <a:pt x="93" y="156"/>
                    <a:pt x="95" y="156"/>
                  </a:cubicBezTo>
                  <a:cubicBezTo>
                    <a:pt x="100" y="179"/>
                    <a:pt x="100" y="179"/>
                    <a:pt x="100" y="179"/>
                  </a:cubicBezTo>
                  <a:moveTo>
                    <a:pt x="435" y="214"/>
                  </a:moveTo>
                  <a:cubicBezTo>
                    <a:pt x="471" y="155"/>
                    <a:pt x="471" y="155"/>
                    <a:pt x="471" y="155"/>
                  </a:cubicBezTo>
                  <a:cubicBezTo>
                    <a:pt x="483" y="157"/>
                    <a:pt x="496" y="160"/>
                    <a:pt x="508" y="162"/>
                  </a:cubicBezTo>
                  <a:cubicBezTo>
                    <a:pt x="435" y="214"/>
                    <a:pt x="435" y="214"/>
                    <a:pt x="435" y="214"/>
                  </a:cubicBezTo>
                  <a:moveTo>
                    <a:pt x="92" y="178"/>
                  </a:moveTo>
                  <a:cubicBezTo>
                    <a:pt x="90" y="178"/>
                    <a:pt x="89" y="177"/>
                    <a:pt x="87" y="177"/>
                  </a:cubicBezTo>
                  <a:cubicBezTo>
                    <a:pt x="82" y="154"/>
                    <a:pt x="82" y="154"/>
                    <a:pt x="82" y="154"/>
                  </a:cubicBezTo>
                  <a:cubicBezTo>
                    <a:pt x="83" y="155"/>
                    <a:pt x="85" y="155"/>
                    <a:pt x="86" y="155"/>
                  </a:cubicBezTo>
                  <a:cubicBezTo>
                    <a:pt x="92" y="178"/>
                    <a:pt x="92" y="178"/>
                    <a:pt x="92" y="178"/>
                  </a:cubicBezTo>
                  <a:moveTo>
                    <a:pt x="625" y="183"/>
                  </a:moveTo>
                  <a:cubicBezTo>
                    <a:pt x="603" y="178"/>
                    <a:pt x="581" y="173"/>
                    <a:pt x="559" y="169"/>
                  </a:cubicBezTo>
                  <a:cubicBezTo>
                    <a:pt x="549" y="154"/>
                    <a:pt x="549" y="154"/>
                    <a:pt x="549" y="154"/>
                  </a:cubicBezTo>
                  <a:cubicBezTo>
                    <a:pt x="732" y="194"/>
                    <a:pt x="732" y="194"/>
                    <a:pt x="732" y="194"/>
                  </a:cubicBezTo>
                  <a:cubicBezTo>
                    <a:pt x="717" y="203"/>
                    <a:pt x="717" y="203"/>
                    <a:pt x="717" y="203"/>
                  </a:cubicBezTo>
                  <a:cubicBezTo>
                    <a:pt x="690" y="197"/>
                    <a:pt x="662" y="191"/>
                    <a:pt x="635" y="185"/>
                  </a:cubicBezTo>
                  <a:cubicBezTo>
                    <a:pt x="603" y="166"/>
                    <a:pt x="603" y="166"/>
                    <a:pt x="603" y="166"/>
                  </a:cubicBezTo>
                  <a:cubicBezTo>
                    <a:pt x="603" y="166"/>
                    <a:pt x="602" y="166"/>
                    <a:pt x="602" y="166"/>
                  </a:cubicBezTo>
                  <a:cubicBezTo>
                    <a:pt x="602" y="166"/>
                    <a:pt x="601" y="166"/>
                    <a:pt x="601" y="166"/>
                  </a:cubicBezTo>
                  <a:cubicBezTo>
                    <a:pt x="600" y="167"/>
                    <a:pt x="601" y="168"/>
                    <a:pt x="601" y="169"/>
                  </a:cubicBezTo>
                  <a:cubicBezTo>
                    <a:pt x="625" y="183"/>
                    <a:pt x="625" y="183"/>
                    <a:pt x="625" y="183"/>
                  </a:cubicBezTo>
                  <a:moveTo>
                    <a:pt x="84" y="177"/>
                  </a:moveTo>
                  <a:cubicBezTo>
                    <a:pt x="82" y="176"/>
                    <a:pt x="80" y="176"/>
                    <a:pt x="79" y="176"/>
                  </a:cubicBezTo>
                  <a:cubicBezTo>
                    <a:pt x="73" y="153"/>
                    <a:pt x="73" y="153"/>
                    <a:pt x="73" y="153"/>
                  </a:cubicBezTo>
                  <a:cubicBezTo>
                    <a:pt x="75" y="153"/>
                    <a:pt x="76" y="154"/>
                    <a:pt x="78" y="154"/>
                  </a:cubicBezTo>
                  <a:cubicBezTo>
                    <a:pt x="84" y="177"/>
                    <a:pt x="84" y="177"/>
                    <a:pt x="84" y="177"/>
                  </a:cubicBezTo>
                  <a:moveTo>
                    <a:pt x="526" y="162"/>
                  </a:moveTo>
                  <a:cubicBezTo>
                    <a:pt x="523" y="162"/>
                    <a:pt x="520" y="161"/>
                    <a:pt x="516" y="160"/>
                  </a:cubicBezTo>
                  <a:cubicBezTo>
                    <a:pt x="527" y="153"/>
                    <a:pt x="527" y="153"/>
                    <a:pt x="527" y="153"/>
                  </a:cubicBezTo>
                  <a:cubicBezTo>
                    <a:pt x="526" y="162"/>
                    <a:pt x="526" y="162"/>
                    <a:pt x="526" y="162"/>
                  </a:cubicBezTo>
                  <a:moveTo>
                    <a:pt x="75" y="175"/>
                  </a:moveTo>
                  <a:cubicBezTo>
                    <a:pt x="74" y="175"/>
                    <a:pt x="72" y="175"/>
                    <a:pt x="70" y="175"/>
                  </a:cubicBezTo>
                  <a:cubicBezTo>
                    <a:pt x="65" y="152"/>
                    <a:pt x="65" y="152"/>
                    <a:pt x="65" y="152"/>
                  </a:cubicBezTo>
                  <a:cubicBezTo>
                    <a:pt x="66" y="152"/>
                    <a:pt x="68" y="152"/>
                    <a:pt x="70" y="153"/>
                  </a:cubicBezTo>
                  <a:cubicBezTo>
                    <a:pt x="75" y="175"/>
                    <a:pt x="75" y="175"/>
                    <a:pt x="75" y="175"/>
                  </a:cubicBezTo>
                  <a:moveTo>
                    <a:pt x="67" y="174"/>
                  </a:moveTo>
                  <a:cubicBezTo>
                    <a:pt x="65" y="174"/>
                    <a:pt x="64" y="174"/>
                    <a:pt x="62" y="173"/>
                  </a:cubicBezTo>
                  <a:cubicBezTo>
                    <a:pt x="56" y="151"/>
                    <a:pt x="56" y="151"/>
                    <a:pt x="56" y="151"/>
                  </a:cubicBezTo>
                  <a:cubicBezTo>
                    <a:pt x="58" y="151"/>
                    <a:pt x="60" y="151"/>
                    <a:pt x="61" y="151"/>
                  </a:cubicBezTo>
                  <a:cubicBezTo>
                    <a:pt x="67" y="174"/>
                    <a:pt x="67" y="174"/>
                    <a:pt x="67" y="174"/>
                  </a:cubicBezTo>
                  <a:moveTo>
                    <a:pt x="58" y="173"/>
                  </a:moveTo>
                  <a:cubicBezTo>
                    <a:pt x="57" y="173"/>
                    <a:pt x="55" y="172"/>
                    <a:pt x="54" y="172"/>
                  </a:cubicBezTo>
                  <a:cubicBezTo>
                    <a:pt x="48" y="149"/>
                    <a:pt x="48" y="149"/>
                    <a:pt x="48" y="149"/>
                  </a:cubicBezTo>
                  <a:cubicBezTo>
                    <a:pt x="50" y="150"/>
                    <a:pt x="51" y="150"/>
                    <a:pt x="53" y="150"/>
                  </a:cubicBezTo>
                  <a:cubicBezTo>
                    <a:pt x="58" y="173"/>
                    <a:pt x="58" y="173"/>
                    <a:pt x="58" y="173"/>
                  </a:cubicBezTo>
                  <a:moveTo>
                    <a:pt x="50" y="172"/>
                  </a:moveTo>
                  <a:cubicBezTo>
                    <a:pt x="48" y="171"/>
                    <a:pt x="47" y="171"/>
                    <a:pt x="45" y="171"/>
                  </a:cubicBezTo>
                  <a:cubicBezTo>
                    <a:pt x="40" y="148"/>
                    <a:pt x="40" y="148"/>
                    <a:pt x="40" y="148"/>
                  </a:cubicBezTo>
                  <a:cubicBezTo>
                    <a:pt x="41" y="148"/>
                    <a:pt x="43" y="149"/>
                    <a:pt x="44" y="149"/>
                  </a:cubicBezTo>
                  <a:cubicBezTo>
                    <a:pt x="50" y="172"/>
                    <a:pt x="50" y="172"/>
                    <a:pt x="50" y="172"/>
                  </a:cubicBezTo>
                  <a:moveTo>
                    <a:pt x="42" y="170"/>
                  </a:moveTo>
                  <a:cubicBezTo>
                    <a:pt x="40" y="170"/>
                    <a:pt x="38" y="170"/>
                    <a:pt x="37" y="170"/>
                  </a:cubicBezTo>
                  <a:cubicBezTo>
                    <a:pt x="31" y="147"/>
                    <a:pt x="31" y="147"/>
                    <a:pt x="31" y="147"/>
                  </a:cubicBezTo>
                  <a:cubicBezTo>
                    <a:pt x="33" y="147"/>
                    <a:pt x="34" y="147"/>
                    <a:pt x="36" y="148"/>
                  </a:cubicBezTo>
                  <a:cubicBezTo>
                    <a:pt x="42" y="170"/>
                    <a:pt x="42" y="170"/>
                    <a:pt x="42" y="170"/>
                  </a:cubicBezTo>
                  <a:moveTo>
                    <a:pt x="33" y="169"/>
                  </a:moveTo>
                  <a:cubicBezTo>
                    <a:pt x="32" y="169"/>
                    <a:pt x="30" y="169"/>
                    <a:pt x="28" y="169"/>
                  </a:cubicBezTo>
                  <a:cubicBezTo>
                    <a:pt x="23" y="146"/>
                    <a:pt x="23" y="146"/>
                    <a:pt x="23" y="146"/>
                  </a:cubicBezTo>
                  <a:cubicBezTo>
                    <a:pt x="24" y="146"/>
                    <a:pt x="26" y="146"/>
                    <a:pt x="28" y="146"/>
                  </a:cubicBezTo>
                  <a:cubicBezTo>
                    <a:pt x="33" y="169"/>
                    <a:pt x="33" y="169"/>
                    <a:pt x="33" y="169"/>
                  </a:cubicBezTo>
                  <a:moveTo>
                    <a:pt x="25" y="168"/>
                  </a:moveTo>
                  <a:cubicBezTo>
                    <a:pt x="23" y="168"/>
                    <a:pt x="22" y="168"/>
                    <a:pt x="20" y="167"/>
                  </a:cubicBezTo>
                  <a:cubicBezTo>
                    <a:pt x="14" y="144"/>
                    <a:pt x="14" y="144"/>
                    <a:pt x="14" y="144"/>
                  </a:cubicBezTo>
                  <a:cubicBezTo>
                    <a:pt x="16" y="145"/>
                    <a:pt x="18" y="145"/>
                    <a:pt x="19" y="145"/>
                  </a:cubicBezTo>
                  <a:cubicBezTo>
                    <a:pt x="25" y="168"/>
                    <a:pt x="25" y="168"/>
                    <a:pt x="25" y="168"/>
                  </a:cubicBezTo>
                  <a:moveTo>
                    <a:pt x="16" y="167"/>
                  </a:moveTo>
                  <a:cubicBezTo>
                    <a:pt x="15" y="167"/>
                    <a:pt x="13" y="166"/>
                    <a:pt x="12" y="166"/>
                  </a:cubicBezTo>
                  <a:cubicBezTo>
                    <a:pt x="6" y="143"/>
                    <a:pt x="6" y="143"/>
                    <a:pt x="6" y="143"/>
                  </a:cubicBezTo>
                  <a:cubicBezTo>
                    <a:pt x="8" y="143"/>
                    <a:pt x="9" y="144"/>
                    <a:pt x="11" y="144"/>
                  </a:cubicBezTo>
                  <a:cubicBezTo>
                    <a:pt x="16" y="167"/>
                    <a:pt x="16" y="167"/>
                    <a:pt x="16" y="167"/>
                  </a:cubicBezTo>
                  <a:moveTo>
                    <a:pt x="512" y="159"/>
                  </a:moveTo>
                  <a:cubicBezTo>
                    <a:pt x="499" y="157"/>
                    <a:pt x="486" y="154"/>
                    <a:pt x="472" y="152"/>
                  </a:cubicBezTo>
                  <a:cubicBezTo>
                    <a:pt x="479" y="141"/>
                    <a:pt x="479" y="141"/>
                    <a:pt x="479" y="141"/>
                  </a:cubicBezTo>
                  <a:cubicBezTo>
                    <a:pt x="525" y="150"/>
                    <a:pt x="525" y="150"/>
                    <a:pt x="525" y="150"/>
                  </a:cubicBezTo>
                  <a:cubicBezTo>
                    <a:pt x="512" y="159"/>
                    <a:pt x="512" y="159"/>
                    <a:pt x="512" y="159"/>
                  </a:cubicBezTo>
                  <a:moveTo>
                    <a:pt x="423" y="222"/>
                  </a:moveTo>
                  <a:cubicBezTo>
                    <a:pt x="364" y="134"/>
                    <a:pt x="364" y="134"/>
                    <a:pt x="364" y="134"/>
                  </a:cubicBezTo>
                  <a:cubicBezTo>
                    <a:pt x="398" y="141"/>
                    <a:pt x="433" y="147"/>
                    <a:pt x="467" y="154"/>
                  </a:cubicBezTo>
                  <a:cubicBezTo>
                    <a:pt x="428" y="218"/>
                    <a:pt x="428" y="218"/>
                    <a:pt x="428" y="218"/>
                  </a:cubicBezTo>
                  <a:cubicBezTo>
                    <a:pt x="423" y="222"/>
                    <a:pt x="423" y="222"/>
                    <a:pt x="423" y="222"/>
                  </a:cubicBezTo>
                  <a:moveTo>
                    <a:pt x="419" y="222"/>
                  </a:moveTo>
                  <a:cubicBezTo>
                    <a:pt x="333" y="205"/>
                    <a:pt x="333" y="205"/>
                    <a:pt x="333" y="205"/>
                  </a:cubicBezTo>
                  <a:cubicBezTo>
                    <a:pt x="346" y="131"/>
                    <a:pt x="346" y="131"/>
                    <a:pt x="346" y="131"/>
                  </a:cubicBezTo>
                  <a:cubicBezTo>
                    <a:pt x="350" y="132"/>
                    <a:pt x="355" y="133"/>
                    <a:pt x="359" y="133"/>
                  </a:cubicBezTo>
                  <a:cubicBezTo>
                    <a:pt x="419" y="222"/>
                    <a:pt x="419" y="222"/>
                    <a:pt x="419" y="222"/>
                  </a:cubicBezTo>
                  <a:moveTo>
                    <a:pt x="332" y="189"/>
                  </a:moveTo>
                  <a:cubicBezTo>
                    <a:pt x="320" y="187"/>
                    <a:pt x="320" y="187"/>
                    <a:pt x="320" y="187"/>
                  </a:cubicBezTo>
                  <a:cubicBezTo>
                    <a:pt x="330" y="128"/>
                    <a:pt x="330" y="128"/>
                    <a:pt x="330" y="128"/>
                  </a:cubicBezTo>
                  <a:cubicBezTo>
                    <a:pt x="334" y="129"/>
                    <a:pt x="339" y="130"/>
                    <a:pt x="343" y="130"/>
                  </a:cubicBezTo>
                  <a:cubicBezTo>
                    <a:pt x="332" y="189"/>
                    <a:pt x="332" y="189"/>
                    <a:pt x="332" y="189"/>
                  </a:cubicBezTo>
                  <a:moveTo>
                    <a:pt x="295" y="131"/>
                  </a:moveTo>
                  <a:cubicBezTo>
                    <a:pt x="293" y="125"/>
                    <a:pt x="293" y="125"/>
                    <a:pt x="293" y="125"/>
                  </a:cubicBezTo>
                  <a:cubicBezTo>
                    <a:pt x="294" y="125"/>
                    <a:pt x="295" y="125"/>
                    <a:pt x="296" y="125"/>
                  </a:cubicBezTo>
                  <a:cubicBezTo>
                    <a:pt x="295" y="131"/>
                    <a:pt x="295" y="131"/>
                    <a:pt x="295" y="131"/>
                  </a:cubicBezTo>
                  <a:moveTo>
                    <a:pt x="292" y="147"/>
                  </a:moveTo>
                  <a:cubicBezTo>
                    <a:pt x="291" y="147"/>
                    <a:pt x="291" y="147"/>
                    <a:pt x="290" y="147"/>
                  </a:cubicBezTo>
                  <a:cubicBezTo>
                    <a:pt x="285" y="124"/>
                    <a:pt x="285" y="124"/>
                    <a:pt x="285" y="124"/>
                  </a:cubicBezTo>
                  <a:cubicBezTo>
                    <a:pt x="286" y="124"/>
                    <a:pt x="288" y="124"/>
                    <a:pt x="289" y="124"/>
                  </a:cubicBezTo>
                  <a:cubicBezTo>
                    <a:pt x="293" y="139"/>
                    <a:pt x="293" y="139"/>
                    <a:pt x="293" y="139"/>
                  </a:cubicBezTo>
                  <a:cubicBezTo>
                    <a:pt x="292" y="147"/>
                    <a:pt x="292" y="147"/>
                    <a:pt x="292" y="147"/>
                  </a:cubicBezTo>
                  <a:moveTo>
                    <a:pt x="311" y="218"/>
                  </a:moveTo>
                  <a:cubicBezTo>
                    <a:pt x="295" y="215"/>
                    <a:pt x="295" y="215"/>
                    <a:pt x="295" y="215"/>
                  </a:cubicBezTo>
                  <a:cubicBezTo>
                    <a:pt x="291" y="214"/>
                    <a:pt x="287" y="213"/>
                    <a:pt x="283" y="213"/>
                  </a:cubicBezTo>
                  <a:cubicBezTo>
                    <a:pt x="288" y="186"/>
                    <a:pt x="288" y="186"/>
                    <a:pt x="288" y="186"/>
                  </a:cubicBezTo>
                  <a:cubicBezTo>
                    <a:pt x="299" y="123"/>
                    <a:pt x="299" y="123"/>
                    <a:pt x="299" y="123"/>
                  </a:cubicBezTo>
                  <a:cubicBezTo>
                    <a:pt x="326" y="128"/>
                    <a:pt x="326" y="128"/>
                    <a:pt x="326" y="128"/>
                  </a:cubicBezTo>
                  <a:cubicBezTo>
                    <a:pt x="316" y="187"/>
                    <a:pt x="316" y="187"/>
                    <a:pt x="316" y="187"/>
                  </a:cubicBezTo>
                  <a:cubicBezTo>
                    <a:pt x="316" y="187"/>
                    <a:pt x="316" y="188"/>
                    <a:pt x="316" y="188"/>
                  </a:cubicBezTo>
                  <a:cubicBezTo>
                    <a:pt x="311" y="218"/>
                    <a:pt x="311" y="218"/>
                    <a:pt x="311" y="218"/>
                  </a:cubicBezTo>
                  <a:moveTo>
                    <a:pt x="287" y="146"/>
                  </a:moveTo>
                  <a:cubicBezTo>
                    <a:pt x="285" y="146"/>
                    <a:pt x="283" y="145"/>
                    <a:pt x="282" y="145"/>
                  </a:cubicBezTo>
                  <a:cubicBezTo>
                    <a:pt x="276" y="122"/>
                    <a:pt x="276" y="122"/>
                    <a:pt x="276" y="122"/>
                  </a:cubicBezTo>
                  <a:cubicBezTo>
                    <a:pt x="278" y="122"/>
                    <a:pt x="279" y="123"/>
                    <a:pt x="281" y="123"/>
                  </a:cubicBezTo>
                  <a:cubicBezTo>
                    <a:pt x="287" y="146"/>
                    <a:pt x="287" y="146"/>
                    <a:pt x="287" y="146"/>
                  </a:cubicBezTo>
                  <a:moveTo>
                    <a:pt x="278" y="145"/>
                  </a:moveTo>
                  <a:cubicBezTo>
                    <a:pt x="277" y="144"/>
                    <a:pt x="275" y="144"/>
                    <a:pt x="273" y="144"/>
                  </a:cubicBezTo>
                  <a:cubicBezTo>
                    <a:pt x="268" y="121"/>
                    <a:pt x="268" y="121"/>
                    <a:pt x="268" y="121"/>
                  </a:cubicBezTo>
                  <a:cubicBezTo>
                    <a:pt x="269" y="121"/>
                    <a:pt x="271" y="121"/>
                    <a:pt x="273" y="122"/>
                  </a:cubicBezTo>
                  <a:cubicBezTo>
                    <a:pt x="278" y="145"/>
                    <a:pt x="278" y="145"/>
                    <a:pt x="278" y="145"/>
                  </a:cubicBezTo>
                  <a:moveTo>
                    <a:pt x="270" y="143"/>
                  </a:moveTo>
                  <a:cubicBezTo>
                    <a:pt x="268" y="143"/>
                    <a:pt x="267" y="143"/>
                    <a:pt x="265" y="142"/>
                  </a:cubicBezTo>
                  <a:cubicBezTo>
                    <a:pt x="259" y="119"/>
                    <a:pt x="259" y="119"/>
                    <a:pt x="259" y="119"/>
                  </a:cubicBezTo>
                  <a:cubicBezTo>
                    <a:pt x="261" y="120"/>
                    <a:pt x="262" y="120"/>
                    <a:pt x="264" y="120"/>
                  </a:cubicBezTo>
                  <a:cubicBezTo>
                    <a:pt x="270" y="143"/>
                    <a:pt x="270" y="143"/>
                    <a:pt x="270" y="143"/>
                  </a:cubicBezTo>
                  <a:moveTo>
                    <a:pt x="261" y="142"/>
                  </a:moveTo>
                  <a:cubicBezTo>
                    <a:pt x="260" y="141"/>
                    <a:pt x="258" y="141"/>
                    <a:pt x="256" y="141"/>
                  </a:cubicBezTo>
                  <a:cubicBezTo>
                    <a:pt x="251" y="118"/>
                    <a:pt x="251" y="118"/>
                    <a:pt x="251" y="118"/>
                  </a:cubicBezTo>
                  <a:cubicBezTo>
                    <a:pt x="252" y="118"/>
                    <a:pt x="254" y="118"/>
                    <a:pt x="256" y="119"/>
                  </a:cubicBezTo>
                  <a:cubicBezTo>
                    <a:pt x="261" y="142"/>
                    <a:pt x="261" y="142"/>
                    <a:pt x="261" y="142"/>
                  </a:cubicBezTo>
                  <a:moveTo>
                    <a:pt x="356" y="130"/>
                  </a:moveTo>
                  <a:cubicBezTo>
                    <a:pt x="353" y="129"/>
                    <a:pt x="350" y="128"/>
                    <a:pt x="347" y="128"/>
                  </a:cubicBezTo>
                  <a:cubicBezTo>
                    <a:pt x="348" y="118"/>
                    <a:pt x="348" y="118"/>
                    <a:pt x="348" y="118"/>
                  </a:cubicBezTo>
                  <a:cubicBezTo>
                    <a:pt x="356" y="130"/>
                    <a:pt x="356" y="130"/>
                    <a:pt x="356" y="130"/>
                  </a:cubicBezTo>
                  <a:moveTo>
                    <a:pt x="273" y="118"/>
                  </a:moveTo>
                  <a:cubicBezTo>
                    <a:pt x="271" y="118"/>
                    <a:pt x="269" y="118"/>
                    <a:pt x="266" y="117"/>
                  </a:cubicBezTo>
                  <a:cubicBezTo>
                    <a:pt x="266" y="117"/>
                    <a:pt x="266" y="117"/>
                    <a:pt x="266" y="117"/>
                  </a:cubicBezTo>
                  <a:cubicBezTo>
                    <a:pt x="269" y="117"/>
                    <a:pt x="271" y="118"/>
                    <a:pt x="273" y="118"/>
                  </a:cubicBezTo>
                  <a:moveTo>
                    <a:pt x="253" y="140"/>
                  </a:moveTo>
                  <a:cubicBezTo>
                    <a:pt x="251" y="140"/>
                    <a:pt x="250" y="140"/>
                    <a:pt x="248" y="139"/>
                  </a:cubicBezTo>
                  <a:cubicBezTo>
                    <a:pt x="242" y="117"/>
                    <a:pt x="242" y="117"/>
                    <a:pt x="242" y="117"/>
                  </a:cubicBezTo>
                  <a:cubicBezTo>
                    <a:pt x="244" y="117"/>
                    <a:pt x="246" y="117"/>
                    <a:pt x="247" y="117"/>
                  </a:cubicBezTo>
                  <a:cubicBezTo>
                    <a:pt x="253" y="140"/>
                    <a:pt x="253" y="140"/>
                    <a:pt x="253" y="140"/>
                  </a:cubicBezTo>
                  <a:moveTo>
                    <a:pt x="469" y="151"/>
                  </a:moveTo>
                  <a:cubicBezTo>
                    <a:pt x="433" y="144"/>
                    <a:pt x="397" y="137"/>
                    <a:pt x="361" y="130"/>
                  </a:cubicBezTo>
                  <a:cubicBezTo>
                    <a:pt x="351" y="116"/>
                    <a:pt x="351" y="116"/>
                    <a:pt x="351" y="116"/>
                  </a:cubicBezTo>
                  <a:cubicBezTo>
                    <a:pt x="475" y="140"/>
                    <a:pt x="475" y="140"/>
                    <a:pt x="475" y="140"/>
                  </a:cubicBezTo>
                  <a:cubicBezTo>
                    <a:pt x="469" y="151"/>
                    <a:pt x="469" y="151"/>
                    <a:pt x="469" y="151"/>
                  </a:cubicBezTo>
                  <a:moveTo>
                    <a:pt x="265" y="117"/>
                  </a:moveTo>
                  <a:cubicBezTo>
                    <a:pt x="263" y="116"/>
                    <a:pt x="260" y="116"/>
                    <a:pt x="258" y="116"/>
                  </a:cubicBezTo>
                  <a:cubicBezTo>
                    <a:pt x="258" y="116"/>
                    <a:pt x="258" y="116"/>
                    <a:pt x="258" y="116"/>
                  </a:cubicBezTo>
                  <a:cubicBezTo>
                    <a:pt x="260" y="116"/>
                    <a:pt x="263" y="116"/>
                    <a:pt x="265" y="117"/>
                  </a:cubicBezTo>
                  <a:cubicBezTo>
                    <a:pt x="265" y="117"/>
                    <a:pt x="265" y="117"/>
                    <a:pt x="265" y="117"/>
                  </a:cubicBezTo>
                  <a:moveTo>
                    <a:pt x="244" y="139"/>
                  </a:moveTo>
                  <a:cubicBezTo>
                    <a:pt x="243" y="139"/>
                    <a:pt x="241" y="138"/>
                    <a:pt x="240" y="138"/>
                  </a:cubicBezTo>
                  <a:cubicBezTo>
                    <a:pt x="234" y="115"/>
                    <a:pt x="234" y="115"/>
                    <a:pt x="234" y="115"/>
                  </a:cubicBezTo>
                  <a:cubicBezTo>
                    <a:pt x="236" y="115"/>
                    <a:pt x="237" y="116"/>
                    <a:pt x="239" y="116"/>
                  </a:cubicBezTo>
                  <a:cubicBezTo>
                    <a:pt x="244" y="139"/>
                    <a:pt x="244" y="139"/>
                    <a:pt x="244" y="139"/>
                  </a:cubicBezTo>
                  <a:moveTo>
                    <a:pt x="256" y="115"/>
                  </a:moveTo>
                  <a:cubicBezTo>
                    <a:pt x="254" y="115"/>
                    <a:pt x="252" y="115"/>
                    <a:pt x="250" y="114"/>
                  </a:cubicBezTo>
                  <a:cubicBezTo>
                    <a:pt x="249" y="114"/>
                    <a:pt x="249" y="114"/>
                    <a:pt x="249" y="114"/>
                  </a:cubicBezTo>
                  <a:cubicBezTo>
                    <a:pt x="252" y="115"/>
                    <a:pt x="254" y="115"/>
                    <a:pt x="257" y="115"/>
                  </a:cubicBezTo>
                  <a:cubicBezTo>
                    <a:pt x="256" y="115"/>
                    <a:pt x="256" y="115"/>
                    <a:pt x="256" y="115"/>
                  </a:cubicBezTo>
                  <a:moveTo>
                    <a:pt x="236" y="137"/>
                  </a:moveTo>
                  <a:cubicBezTo>
                    <a:pt x="234" y="137"/>
                    <a:pt x="233" y="137"/>
                    <a:pt x="231" y="137"/>
                  </a:cubicBezTo>
                  <a:cubicBezTo>
                    <a:pt x="225" y="114"/>
                    <a:pt x="225" y="114"/>
                    <a:pt x="225" y="114"/>
                  </a:cubicBezTo>
                  <a:cubicBezTo>
                    <a:pt x="227" y="114"/>
                    <a:pt x="229" y="114"/>
                    <a:pt x="230" y="115"/>
                  </a:cubicBezTo>
                  <a:cubicBezTo>
                    <a:pt x="236" y="137"/>
                    <a:pt x="236" y="137"/>
                    <a:pt x="236" y="137"/>
                  </a:cubicBezTo>
                  <a:moveTo>
                    <a:pt x="248" y="114"/>
                  </a:moveTo>
                  <a:cubicBezTo>
                    <a:pt x="246" y="114"/>
                    <a:pt x="243" y="113"/>
                    <a:pt x="241" y="113"/>
                  </a:cubicBezTo>
                  <a:cubicBezTo>
                    <a:pt x="241" y="113"/>
                    <a:pt x="241" y="113"/>
                    <a:pt x="241" y="113"/>
                  </a:cubicBezTo>
                  <a:cubicBezTo>
                    <a:pt x="243" y="113"/>
                    <a:pt x="246" y="114"/>
                    <a:pt x="248" y="114"/>
                  </a:cubicBezTo>
                  <a:cubicBezTo>
                    <a:pt x="248" y="114"/>
                    <a:pt x="248" y="114"/>
                    <a:pt x="248" y="114"/>
                  </a:cubicBezTo>
                  <a:cubicBezTo>
                    <a:pt x="248" y="114"/>
                    <a:pt x="248" y="114"/>
                    <a:pt x="248" y="114"/>
                  </a:cubicBezTo>
                  <a:moveTo>
                    <a:pt x="227" y="136"/>
                  </a:moveTo>
                  <a:cubicBezTo>
                    <a:pt x="226" y="136"/>
                    <a:pt x="224" y="135"/>
                    <a:pt x="223" y="135"/>
                  </a:cubicBezTo>
                  <a:cubicBezTo>
                    <a:pt x="217" y="112"/>
                    <a:pt x="217" y="112"/>
                    <a:pt x="217" y="112"/>
                  </a:cubicBezTo>
                  <a:cubicBezTo>
                    <a:pt x="219" y="113"/>
                    <a:pt x="220" y="113"/>
                    <a:pt x="222" y="113"/>
                  </a:cubicBezTo>
                  <a:cubicBezTo>
                    <a:pt x="227" y="136"/>
                    <a:pt x="227" y="136"/>
                    <a:pt x="227" y="136"/>
                  </a:cubicBezTo>
                  <a:moveTo>
                    <a:pt x="239" y="113"/>
                  </a:moveTo>
                  <a:cubicBezTo>
                    <a:pt x="237" y="112"/>
                    <a:pt x="235" y="112"/>
                    <a:pt x="233" y="111"/>
                  </a:cubicBezTo>
                  <a:cubicBezTo>
                    <a:pt x="233" y="111"/>
                    <a:pt x="233" y="111"/>
                    <a:pt x="233" y="111"/>
                  </a:cubicBezTo>
                  <a:cubicBezTo>
                    <a:pt x="235" y="112"/>
                    <a:pt x="237" y="112"/>
                    <a:pt x="240" y="113"/>
                  </a:cubicBezTo>
                  <a:cubicBezTo>
                    <a:pt x="239" y="113"/>
                    <a:pt x="239" y="113"/>
                    <a:pt x="239" y="113"/>
                  </a:cubicBezTo>
                  <a:moveTo>
                    <a:pt x="219" y="135"/>
                  </a:moveTo>
                  <a:cubicBezTo>
                    <a:pt x="217" y="134"/>
                    <a:pt x="216" y="134"/>
                    <a:pt x="214" y="134"/>
                  </a:cubicBezTo>
                  <a:cubicBezTo>
                    <a:pt x="209" y="111"/>
                    <a:pt x="209" y="111"/>
                    <a:pt x="209" y="111"/>
                  </a:cubicBezTo>
                  <a:cubicBezTo>
                    <a:pt x="210" y="111"/>
                    <a:pt x="212" y="111"/>
                    <a:pt x="213" y="112"/>
                  </a:cubicBezTo>
                  <a:cubicBezTo>
                    <a:pt x="219" y="135"/>
                    <a:pt x="219" y="135"/>
                    <a:pt x="219" y="135"/>
                  </a:cubicBezTo>
                  <a:moveTo>
                    <a:pt x="231" y="111"/>
                  </a:moveTo>
                  <a:cubicBezTo>
                    <a:pt x="229" y="111"/>
                    <a:pt x="227" y="111"/>
                    <a:pt x="225" y="110"/>
                  </a:cubicBezTo>
                  <a:cubicBezTo>
                    <a:pt x="227" y="110"/>
                    <a:pt x="229" y="111"/>
                    <a:pt x="231" y="111"/>
                  </a:cubicBezTo>
                  <a:cubicBezTo>
                    <a:pt x="231" y="111"/>
                    <a:pt x="231" y="111"/>
                    <a:pt x="231" y="111"/>
                  </a:cubicBezTo>
                  <a:moveTo>
                    <a:pt x="211" y="133"/>
                  </a:moveTo>
                  <a:cubicBezTo>
                    <a:pt x="209" y="133"/>
                    <a:pt x="207" y="133"/>
                    <a:pt x="206" y="132"/>
                  </a:cubicBezTo>
                  <a:cubicBezTo>
                    <a:pt x="200" y="110"/>
                    <a:pt x="200" y="110"/>
                    <a:pt x="200" y="110"/>
                  </a:cubicBezTo>
                  <a:cubicBezTo>
                    <a:pt x="202" y="110"/>
                    <a:pt x="203" y="110"/>
                    <a:pt x="205" y="110"/>
                  </a:cubicBezTo>
                  <a:cubicBezTo>
                    <a:pt x="211" y="133"/>
                    <a:pt x="211" y="133"/>
                    <a:pt x="211" y="133"/>
                  </a:cubicBezTo>
                  <a:moveTo>
                    <a:pt x="223" y="110"/>
                  </a:moveTo>
                  <a:cubicBezTo>
                    <a:pt x="220" y="109"/>
                    <a:pt x="218" y="109"/>
                    <a:pt x="216" y="109"/>
                  </a:cubicBezTo>
                  <a:cubicBezTo>
                    <a:pt x="216" y="109"/>
                    <a:pt x="216" y="109"/>
                    <a:pt x="216" y="109"/>
                  </a:cubicBezTo>
                  <a:cubicBezTo>
                    <a:pt x="218" y="109"/>
                    <a:pt x="220" y="109"/>
                    <a:pt x="223" y="110"/>
                  </a:cubicBezTo>
                  <a:cubicBezTo>
                    <a:pt x="223" y="110"/>
                    <a:pt x="223" y="110"/>
                    <a:pt x="223" y="110"/>
                  </a:cubicBezTo>
                  <a:moveTo>
                    <a:pt x="202" y="132"/>
                  </a:moveTo>
                  <a:cubicBezTo>
                    <a:pt x="200" y="131"/>
                    <a:pt x="199" y="131"/>
                    <a:pt x="197" y="131"/>
                  </a:cubicBezTo>
                  <a:cubicBezTo>
                    <a:pt x="192" y="108"/>
                    <a:pt x="192" y="108"/>
                    <a:pt x="192" y="108"/>
                  </a:cubicBezTo>
                  <a:cubicBezTo>
                    <a:pt x="193" y="108"/>
                    <a:pt x="195" y="109"/>
                    <a:pt x="196" y="109"/>
                  </a:cubicBezTo>
                  <a:cubicBezTo>
                    <a:pt x="202" y="132"/>
                    <a:pt x="202" y="132"/>
                    <a:pt x="202" y="132"/>
                  </a:cubicBezTo>
                  <a:moveTo>
                    <a:pt x="214" y="108"/>
                  </a:moveTo>
                  <a:cubicBezTo>
                    <a:pt x="212" y="108"/>
                    <a:pt x="210" y="108"/>
                    <a:pt x="207" y="107"/>
                  </a:cubicBezTo>
                  <a:cubicBezTo>
                    <a:pt x="207" y="107"/>
                    <a:pt x="207" y="107"/>
                    <a:pt x="207" y="107"/>
                  </a:cubicBezTo>
                  <a:cubicBezTo>
                    <a:pt x="210" y="108"/>
                    <a:pt x="212" y="108"/>
                    <a:pt x="214" y="108"/>
                  </a:cubicBezTo>
                  <a:cubicBezTo>
                    <a:pt x="214" y="108"/>
                    <a:pt x="214" y="108"/>
                    <a:pt x="214" y="108"/>
                  </a:cubicBezTo>
                  <a:moveTo>
                    <a:pt x="194" y="130"/>
                  </a:moveTo>
                  <a:cubicBezTo>
                    <a:pt x="192" y="130"/>
                    <a:pt x="190" y="130"/>
                    <a:pt x="189" y="130"/>
                  </a:cubicBezTo>
                  <a:cubicBezTo>
                    <a:pt x="183" y="107"/>
                    <a:pt x="183" y="107"/>
                    <a:pt x="183" y="107"/>
                  </a:cubicBezTo>
                  <a:cubicBezTo>
                    <a:pt x="185" y="107"/>
                    <a:pt x="186" y="107"/>
                    <a:pt x="188" y="107"/>
                  </a:cubicBezTo>
                  <a:cubicBezTo>
                    <a:pt x="194" y="130"/>
                    <a:pt x="194" y="130"/>
                    <a:pt x="194" y="130"/>
                  </a:cubicBezTo>
                  <a:moveTo>
                    <a:pt x="206" y="107"/>
                  </a:moveTo>
                  <a:cubicBezTo>
                    <a:pt x="205" y="107"/>
                    <a:pt x="203" y="107"/>
                    <a:pt x="202" y="106"/>
                  </a:cubicBezTo>
                  <a:cubicBezTo>
                    <a:pt x="203" y="107"/>
                    <a:pt x="205" y="107"/>
                    <a:pt x="206" y="107"/>
                  </a:cubicBezTo>
                  <a:cubicBezTo>
                    <a:pt x="206" y="107"/>
                    <a:pt x="206" y="107"/>
                    <a:pt x="206" y="107"/>
                  </a:cubicBezTo>
                  <a:moveTo>
                    <a:pt x="185" y="129"/>
                  </a:moveTo>
                  <a:cubicBezTo>
                    <a:pt x="184" y="129"/>
                    <a:pt x="182" y="128"/>
                    <a:pt x="180" y="128"/>
                  </a:cubicBezTo>
                  <a:cubicBezTo>
                    <a:pt x="175" y="105"/>
                    <a:pt x="175" y="105"/>
                    <a:pt x="175" y="105"/>
                  </a:cubicBezTo>
                  <a:cubicBezTo>
                    <a:pt x="176" y="106"/>
                    <a:pt x="178" y="106"/>
                    <a:pt x="180" y="106"/>
                  </a:cubicBezTo>
                  <a:cubicBezTo>
                    <a:pt x="185" y="129"/>
                    <a:pt x="185" y="129"/>
                    <a:pt x="185" y="129"/>
                  </a:cubicBezTo>
                  <a:moveTo>
                    <a:pt x="197" y="106"/>
                  </a:moveTo>
                  <a:cubicBezTo>
                    <a:pt x="196" y="105"/>
                    <a:pt x="194" y="105"/>
                    <a:pt x="193" y="105"/>
                  </a:cubicBezTo>
                  <a:cubicBezTo>
                    <a:pt x="194" y="105"/>
                    <a:pt x="196" y="105"/>
                    <a:pt x="197" y="106"/>
                  </a:cubicBezTo>
                  <a:cubicBezTo>
                    <a:pt x="197" y="106"/>
                    <a:pt x="197" y="106"/>
                    <a:pt x="197" y="106"/>
                  </a:cubicBezTo>
                  <a:moveTo>
                    <a:pt x="177" y="128"/>
                  </a:moveTo>
                  <a:cubicBezTo>
                    <a:pt x="175" y="127"/>
                    <a:pt x="174" y="127"/>
                    <a:pt x="172" y="127"/>
                  </a:cubicBezTo>
                  <a:cubicBezTo>
                    <a:pt x="166" y="104"/>
                    <a:pt x="166" y="104"/>
                    <a:pt x="166" y="104"/>
                  </a:cubicBezTo>
                  <a:cubicBezTo>
                    <a:pt x="168" y="104"/>
                    <a:pt x="170" y="104"/>
                    <a:pt x="171" y="105"/>
                  </a:cubicBezTo>
                  <a:cubicBezTo>
                    <a:pt x="177" y="128"/>
                    <a:pt x="177" y="128"/>
                    <a:pt x="177" y="128"/>
                  </a:cubicBezTo>
                  <a:moveTo>
                    <a:pt x="168" y="126"/>
                  </a:moveTo>
                  <a:cubicBezTo>
                    <a:pt x="167" y="126"/>
                    <a:pt x="165" y="126"/>
                    <a:pt x="164" y="126"/>
                  </a:cubicBezTo>
                  <a:cubicBezTo>
                    <a:pt x="158" y="102"/>
                    <a:pt x="158" y="102"/>
                    <a:pt x="158" y="102"/>
                  </a:cubicBezTo>
                  <a:cubicBezTo>
                    <a:pt x="160" y="103"/>
                    <a:pt x="161" y="103"/>
                    <a:pt x="163" y="103"/>
                  </a:cubicBezTo>
                  <a:cubicBezTo>
                    <a:pt x="168" y="126"/>
                    <a:pt x="168" y="126"/>
                    <a:pt x="168" y="126"/>
                  </a:cubicBezTo>
                  <a:moveTo>
                    <a:pt x="160" y="125"/>
                  </a:moveTo>
                  <a:cubicBezTo>
                    <a:pt x="158" y="125"/>
                    <a:pt x="157" y="124"/>
                    <a:pt x="155" y="124"/>
                  </a:cubicBezTo>
                  <a:cubicBezTo>
                    <a:pt x="149" y="101"/>
                    <a:pt x="149" y="101"/>
                    <a:pt x="149" y="101"/>
                  </a:cubicBezTo>
                  <a:cubicBezTo>
                    <a:pt x="151" y="101"/>
                    <a:pt x="153" y="102"/>
                    <a:pt x="154" y="102"/>
                  </a:cubicBezTo>
                  <a:cubicBezTo>
                    <a:pt x="160" y="125"/>
                    <a:pt x="160" y="125"/>
                    <a:pt x="160" y="125"/>
                  </a:cubicBezTo>
                  <a:moveTo>
                    <a:pt x="152" y="124"/>
                  </a:moveTo>
                  <a:cubicBezTo>
                    <a:pt x="150" y="123"/>
                    <a:pt x="148" y="123"/>
                    <a:pt x="147" y="123"/>
                  </a:cubicBezTo>
                  <a:cubicBezTo>
                    <a:pt x="141" y="100"/>
                    <a:pt x="141" y="100"/>
                    <a:pt x="141" y="100"/>
                  </a:cubicBezTo>
                  <a:cubicBezTo>
                    <a:pt x="143" y="100"/>
                    <a:pt x="144" y="100"/>
                    <a:pt x="146" y="101"/>
                  </a:cubicBezTo>
                  <a:cubicBezTo>
                    <a:pt x="152" y="124"/>
                    <a:pt x="152" y="124"/>
                    <a:pt x="152" y="124"/>
                  </a:cubicBezTo>
                  <a:moveTo>
                    <a:pt x="143" y="122"/>
                  </a:moveTo>
                  <a:cubicBezTo>
                    <a:pt x="142" y="122"/>
                    <a:pt x="140" y="122"/>
                    <a:pt x="138" y="122"/>
                  </a:cubicBezTo>
                  <a:cubicBezTo>
                    <a:pt x="133" y="99"/>
                    <a:pt x="133" y="99"/>
                    <a:pt x="133" y="99"/>
                  </a:cubicBezTo>
                  <a:cubicBezTo>
                    <a:pt x="134" y="99"/>
                    <a:pt x="136" y="99"/>
                    <a:pt x="138" y="99"/>
                  </a:cubicBezTo>
                  <a:cubicBezTo>
                    <a:pt x="143" y="122"/>
                    <a:pt x="143" y="122"/>
                    <a:pt x="143" y="122"/>
                  </a:cubicBezTo>
                  <a:moveTo>
                    <a:pt x="135" y="121"/>
                  </a:moveTo>
                  <a:cubicBezTo>
                    <a:pt x="133" y="121"/>
                    <a:pt x="131" y="120"/>
                    <a:pt x="130" y="120"/>
                  </a:cubicBezTo>
                  <a:cubicBezTo>
                    <a:pt x="124" y="97"/>
                    <a:pt x="124" y="97"/>
                    <a:pt x="124" y="97"/>
                  </a:cubicBezTo>
                  <a:cubicBezTo>
                    <a:pt x="126" y="98"/>
                    <a:pt x="127" y="98"/>
                    <a:pt x="129" y="98"/>
                  </a:cubicBezTo>
                  <a:cubicBezTo>
                    <a:pt x="135" y="121"/>
                    <a:pt x="135" y="121"/>
                    <a:pt x="135" y="121"/>
                  </a:cubicBezTo>
                  <a:moveTo>
                    <a:pt x="126" y="120"/>
                  </a:moveTo>
                  <a:cubicBezTo>
                    <a:pt x="125" y="119"/>
                    <a:pt x="123" y="119"/>
                    <a:pt x="121" y="119"/>
                  </a:cubicBezTo>
                  <a:cubicBezTo>
                    <a:pt x="116" y="96"/>
                    <a:pt x="116" y="96"/>
                    <a:pt x="116" y="96"/>
                  </a:cubicBezTo>
                  <a:cubicBezTo>
                    <a:pt x="117" y="96"/>
                    <a:pt x="119" y="97"/>
                    <a:pt x="121" y="97"/>
                  </a:cubicBezTo>
                  <a:cubicBezTo>
                    <a:pt x="126" y="120"/>
                    <a:pt x="126" y="120"/>
                    <a:pt x="126" y="120"/>
                  </a:cubicBezTo>
                  <a:moveTo>
                    <a:pt x="118" y="118"/>
                  </a:moveTo>
                  <a:cubicBezTo>
                    <a:pt x="116" y="118"/>
                    <a:pt x="115" y="118"/>
                    <a:pt x="113" y="118"/>
                  </a:cubicBezTo>
                  <a:cubicBezTo>
                    <a:pt x="107" y="95"/>
                    <a:pt x="107" y="95"/>
                    <a:pt x="107" y="95"/>
                  </a:cubicBezTo>
                  <a:cubicBezTo>
                    <a:pt x="109" y="95"/>
                    <a:pt x="111" y="95"/>
                    <a:pt x="112" y="96"/>
                  </a:cubicBezTo>
                  <a:cubicBezTo>
                    <a:pt x="118" y="118"/>
                    <a:pt x="118" y="118"/>
                    <a:pt x="118" y="118"/>
                  </a:cubicBezTo>
                  <a:moveTo>
                    <a:pt x="109" y="117"/>
                  </a:moveTo>
                  <a:cubicBezTo>
                    <a:pt x="108" y="117"/>
                    <a:pt x="106" y="117"/>
                    <a:pt x="105" y="116"/>
                  </a:cubicBezTo>
                  <a:cubicBezTo>
                    <a:pt x="99" y="94"/>
                    <a:pt x="99" y="94"/>
                    <a:pt x="99" y="94"/>
                  </a:cubicBezTo>
                  <a:cubicBezTo>
                    <a:pt x="101" y="94"/>
                    <a:pt x="102" y="94"/>
                    <a:pt x="104" y="94"/>
                  </a:cubicBezTo>
                  <a:cubicBezTo>
                    <a:pt x="109" y="117"/>
                    <a:pt x="109" y="117"/>
                    <a:pt x="109" y="117"/>
                  </a:cubicBezTo>
                  <a:moveTo>
                    <a:pt x="101" y="116"/>
                  </a:moveTo>
                  <a:cubicBezTo>
                    <a:pt x="99" y="115"/>
                    <a:pt x="98" y="115"/>
                    <a:pt x="96" y="115"/>
                  </a:cubicBezTo>
                  <a:cubicBezTo>
                    <a:pt x="91" y="92"/>
                    <a:pt x="91" y="92"/>
                    <a:pt x="91" y="92"/>
                  </a:cubicBezTo>
                  <a:cubicBezTo>
                    <a:pt x="92" y="92"/>
                    <a:pt x="94" y="93"/>
                    <a:pt x="95" y="93"/>
                  </a:cubicBezTo>
                  <a:cubicBezTo>
                    <a:pt x="101" y="116"/>
                    <a:pt x="101" y="116"/>
                    <a:pt x="101" y="116"/>
                  </a:cubicBezTo>
                  <a:moveTo>
                    <a:pt x="113" y="92"/>
                  </a:moveTo>
                  <a:cubicBezTo>
                    <a:pt x="110" y="92"/>
                    <a:pt x="108" y="92"/>
                    <a:pt x="106" y="91"/>
                  </a:cubicBezTo>
                  <a:cubicBezTo>
                    <a:pt x="106" y="91"/>
                    <a:pt x="106" y="91"/>
                    <a:pt x="106" y="91"/>
                  </a:cubicBezTo>
                  <a:cubicBezTo>
                    <a:pt x="108" y="91"/>
                    <a:pt x="110" y="92"/>
                    <a:pt x="113" y="92"/>
                  </a:cubicBezTo>
                  <a:moveTo>
                    <a:pt x="93" y="114"/>
                  </a:moveTo>
                  <a:cubicBezTo>
                    <a:pt x="91" y="114"/>
                    <a:pt x="89" y="114"/>
                    <a:pt x="88" y="114"/>
                  </a:cubicBezTo>
                  <a:cubicBezTo>
                    <a:pt x="82" y="91"/>
                    <a:pt x="82" y="91"/>
                    <a:pt x="82" y="91"/>
                  </a:cubicBezTo>
                  <a:cubicBezTo>
                    <a:pt x="84" y="91"/>
                    <a:pt x="85" y="91"/>
                    <a:pt x="87" y="92"/>
                  </a:cubicBezTo>
                  <a:cubicBezTo>
                    <a:pt x="93" y="114"/>
                    <a:pt x="93" y="114"/>
                    <a:pt x="93" y="114"/>
                  </a:cubicBezTo>
                  <a:moveTo>
                    <a:pt x="105" y="91"/>
                  </a:moveTo>
                  <a:cubicBezTo>
                    <a:pt x="102" y="91"/>
                    <a:pt x="100" y="90"/>
                    <a:pt x="98" y="90"/>
                  </a:cubicBezTo>
                  <a:cubicBezTo>
                    <a:pt x="98" y="90"/>
                    <a:pt x="98" y="90"/>
                    <a:pt x="98" y="90"/>
                  </a:cubicBezTo>
                  <a:cubicBezTo>
                    <a:pt x="100" y="90"/>
                    <a:pt x="102" y="91"/>
                    <a:pt x="105" y="91"/>
                  </a:cubicBezTo>
                  <a:cubicBezTo>
                    <a:pt x="105" y="91"/>
                    <a:pt x="105" y="91"/>
                    <a:pt x="105" y="91"/>
                  </a:cubicBezTo>
                  <a:moveTo>
                    <a:pt x="84" y="113"/>
                  </a:moveTo>
                  <a:cubicBezTo>
                    <a:pt x="83" y="113"/>
                    <a:pt x="81" y="113"/>
                    <a:pt x="79" y="112"/>
                  </a:cubicBezTo>
                  <a:cubicBezTo>
                    <a:pt x="74" y="90"/>
                    <a:pt x="74" y="90"/>
                    <a:pt x="74" y="90"/>
                  </a:cubicBezTo>
                  <a:cubicBezTo>
                    <a:pt x="75" y="90"/>
                    <a:pt x="77" y="90"/>
                    <a:pt x="79" y="91"/>
                  </a:cubicBezTo>
                  <a:cubicBezTo>
                    <a:pt x="84" y="113"/>
                    <a:pt x="84" y="113"/>
                    <a:pt x="84" y="113"/>
                  </a:cubicBezTo>
                  <a:moveTo>
                    <a:pt x="96" y="90"/>
                  </a:moveTo>
                  <a:cubicBezTo>
                    <a:pt x="94" y="89"/>
                    <a:pt x="92" y="89"/>
                    <a:pt x="89" y="89"/>
                  </a:cubicBezTo>
                  <a:cubicBezTo>
                    <a:pt x="89" y="89"/>
                    <a:pt x="89" y="89"/>
                    <a:pt x="89" y="89"/>
                  </a:cubicBezTo>
                  <a:cubicBezTo>
                    <a:pt x="92" y="89"/>
                    <a:pt x="94" y="89"/>
                    <a:pt x="96" y="90"/>
                  </a:cubicBezTo>
                  <a:cubicBezTo>
                    <a:pt x="96" y="90"/>
                    <a:pt x="96" y="90"/>
                    <a:pt x="96" y="90"/>
                  </a:cubicBezTo>
                  <a:moveTo>
                    <a:pt x="76" y="112"/>
                  </a:moveTo>
                  <a:cubicBezTo>
                    <a:pt x="74" y="112"/>
                    <a:pt x="73" y="111"/>
                    <a:pt x="71" y="111"/>
                  </a:cubicBezTo>
                  <a:cubicBezTo>
                    <a:pt x="65" y="88"/>
                    <a:pt x="65" y="88"/>
                    <a:pt x="65" y="88"/>
                  </a:cubicBezTo>
                  <a:cubicBezTo>
                    <a:pt x="67" y="89"/>
                    <a:pt x="69" y="89"/>
                    <a:pt x="70" y="89"/>
                  </a:cubicBezTo>
                  <a:cubicBezTo>
                    <a:pt x="76" y="112"/>
                    <a:pt x="76" y="112"/>
                    <a:pt x="76" y="112"/>
                  </a:cubicBezTo>
                  <a:moveTo>
                    <a:pt x="88" y="88"/>
                  </a:moveTo>
                  <a:cubicBezTo>
                    <a:pt x="85" y="88"/>
                    <a:pt x="83" y="88"/>
                    <a:pt x="81" y="87"/>
                  </a:cubicBezTo>
                  <a:cubicBezTo>
                    <a:pt x="81" y="87"/>
                    <a:pt x="81" y="87"/>
                    <a:pt x="81" y="87"/>
                  </a:cubicBezTo>
                  <a:cubicBezTo>
                    <a:pt x="83" y="88"/>
                    <a:pt x="85" y="88"/>
                    <a:pt x="88" y="88"/>
                  </a:cubicBezTo>
                  <a:cubicBezTo>
                    <a:pt x="88" y="88"/>
                    <a:pt x="88" y="88"/>
                    <a:pt x="88" y="88"/>
                  </a:cubicBezTo>
                  <a:moveTo>
                    <a:pt x="67" y="111"/>
                  </a:moveTo>
                  <a:cubicBezTo>
                    <a:pt x="66" y="110"/>
                    <a:pt x="64" y="110"/>
                    <a:pt x="63" y="110"/>
                  </a:cubicBezTo>
                  <a:cubicBezTo>
                    <a:pt x="57" y="87"/>
                    <a:pt x="57" y="87"/>
                    <a:pt x="57" y="87"/>
                  </a:cubicBezTo>
                  <a:cubicBezTo>
                    <a:pt x="59" y="87"/>
                    <a:pt x="60" y="88"/>
                    <a:pt x="62" y="88"/>
                  </a:cubicBezTo>
                  <a:cubicBezTo>
                    <a:pt x="67" y="111"/>
                    <a:pt x="67" y="111"/>
                    <a:pt x="67" y="111"/>
                  </a:cubicBezTo>
                  <a:moveTo>
                    <a:pt x="79" y="87"/>
                  </a:moveTo>
                  <a:cubicBezTo>
                    <a:pt x="77" y="87"/>
                    <a:pt x="75" y="86"/>
                    <a:pt x="73" y="86"/>
                  </a:cubicBezTo>
                  <a:cubicBezTo>
                    <a:pt x="75" y="86"/>
                    <a:pt x="77" y="87"/>
                    <a:pt x="79" y="87"/>
                  </a:cubicBezTo>
                  <a:cubicBezTo>
                    <a:pt x="79" y="87"/>
                    <a:pt x="79" y="87"/>
                    <a:pt x="79" y="87"/>
                  </a:cubicBezTo>
                  <a:moveTo>
                    <a:pt x="59" y="109"/>
                  </a:moveTo>
                  <a:cubicBezTo>
                    <a:pt x="57" y="109"/>
                    <a:pt x="56" y="109"/>
                    <a:pt x="54" y="109"/>
                  </a:cubicBezTo>
                  <a:cubicBezTo>
                    <a:pt x="49" y="86"/>
                    <a:pt x="49" y="86"/>
                    <a:pt x="49" y="86"/>
                  </a:cubicBezTo>
                  <a:cubicBezTo>
                    <a:pt x="50" y="86"/>
                    <a:pt x="52" y="86"/>
                    <a:pt x="53" y="87"/>
                  </a:cubicBezTo>
                  <a:cubicBezTo>
                    <a:pt x="59" y="109"/>
                    <a:pt x="59" y="109"/>
                    <a:pt x="59" y="109"/>
                  </a:cubicBezTo>
                  <a:moveTo>
                    <a:pt x="51" y="108"/>
                  </a:moveTo>
                  <a:cubicBezTo>
                    <a:pt x="49" y="108"/>
                    <a:pt x="47" y="108"/>
                    <a:pt x="46" y="107"/>
                  </a:cubicBezTo>
                  <a:cubicBezTo>
                    <a:pt x="40" y="85"/>
                    <a:pt x="40" y="85"/>
                    <a:pt x="40" y="85"/>
                  </a:cubicBezTo>
                  <a:cubicBezTo>
                    <a:pt x="42" y="85"/>
                    <a:pt x="43" y="85"/>
                    <a:pt x="45" y="85"/>
                  </a:cubicBezTo>
                  <a:cubicBezTo>
                    <a:pt x="51" y="108"/>
                    <a:pt x="51" y="108"/>
                    <a:pt x="51" y="108"/>
                  </a:cubicBezTo>
                  <a:moveTo>
                    <a:pt x="42" y="107"/>
                  </a:moveTo>
                  <a:cubicBezTo>
                    <a:pt x="41" y="107"/>
                    <a:pt x="39" y="106"/>
                    <a:pt x="37" y="106"/>
                  </a:cubicBezTo>
                  <a:cubicBezTo>
                    <a:pt x="32" y="83"/>
                    <a:pt x="32" y="83"/>
                    <a:pt x="32" y="83"/>
                  </a:cubicBezTo>
                  <a:cubicBezTo>
                    <a:pt x="33" y="84"/>
                    <a:pt x="35" y="84"/>
                    <a:pt x="37" y="84"/>
                  </a:cubicBezTo>
                  <a:cubicBezTo>
                    <a:pt x="42" y="107"/>
                    <a:pt x="42" y="107"/>
                    <a:pt x="42" y="107"/>
                  </a:cubicBezTo>
                  <a:moveTo>
                    <a:pt x="34" y="106"/>
                  </a:moveTo>
                  <a:cubicBezTo>
                    <a:pt x="32" y="105"/>
                    <a:pt x="31" y="105"/>
                    <a:pt x="29" y="105"/>
                  </a:cubicBezTo>
                  <a:cubicBezTo>
                    <a:pt x="23" y="82"/>
                    <a:pt x="23" y="82"/>
                    <a:pt x="23" y="82"/>
                  </a:cubicBezTo>
                  <a:cubicBezTo>
                    <a:pt x="25" y="82"/>
                    <a:pt x="27" y="83"/>
                    <a:pt x="28" y="83"/>
                  </a:cubicBezTo>
                  <a:cubicBezTo>
                    <a:pt x="34" y="106"/>
                    <a:pt x="34" y="106"/>
                    <a:pt x="34" y="106"/>
                  </a:cubicBezTo>
                  <a:moveTo>
                    <a:pt x="25" y="104"/>
                  </a:moveTo>
                  <a:cubicBezTo>
                    <a:pt x="24" y="104"/>
                    <a:pt x="22" y="104"/>
                    <a:pt x="21" y="104"/>
                  </a:cubicBezTo>
                  <a:cubicBezTo>
                    <a:pt x="15" y="81"/>
                    <a:pt x="15" y="81"/>
                    <a:pt x="15" y="81"/>
                  </a:cubicBezTo>
                  <a:cubicBezTo>
                    <a:pt x="17" y="81"/>
                    <a:pt x="18" y="81"/>
                    <a:pt x="20" y="82"/>
                  </a:cubicBezTo>
                  <a:cubicBezTo>
                    <a:pt x="25" y="104"/>
                    <a:pt x="25" y="104"/>
                    <a:pt x="25" y="104"/>
                  </a:cubicBezTo>
                  <a:moveTo>
                    <a:pt x="17" y="103"/>
                  </a:moveTo>
                  <a:cubicBezTo>
                    <a:pt x="15" y="103"/>
                    <a:pt x="14" y="103"/>
                    <a:pt x="12" y="103"/>
                  </a:cubicBezTo>
                  <a:cubicBezTo>
                    <a:pt x="7" y="80"/>
                    <a:pt x="7" y="80"/>
                    <a:pt x="7" y="80"/>
                  </a:cubicBezTo>
                  <a:cubicBezTo>
                    <a:pt x="8" y="80"/>
                    <a:pt x="10" y="80"/>
                    <a:pt x="11" y="80"/>
                  </a:cubicBezTo>
                  <a:cubicBezTo>
                    <a:pt x="17" y="103"/>
                    <a:pt x="17" y="103"/>
                    <a:pt x="17" y="103"/>
                  </a:cubicBezTo>
                  <a:moveTo>
                    <a:pt x="329" y="0"/>
                  </a:moveTo>
                  <a:cubicBezTo>
                    <a:pt x="328" y="0"/>
                    <a:pt x="328" y="1"/>
                    <a:pt x="327" y="1"/>
                  </a:cubicBezTo>
                  <a:cubicBezTo>
                    <a:pt x="327" y="2"/>
                    <a:pt x="327" y="3"/>
                    <a:pt x="328" y="4"/>
                  </a:cubicBezTo>
                  <a:cubicBezTo>
                    <a:pt x="496" y="105"/>
                    <a:pt x="496" y="105"/>
                    <a:pt x="496" y="105"/>
                  </a:cubicBezTo>
                  <a:cubicBezTo>
                    <a:pt x="477" y="137"/>
                    <a:pt x="477" y="137"/>
                    <a:pt x="477" y="137"/>
                  </a:cubicBezTo>
                  <a:cubicBezTo>
                    <a:pt x="348" y="112"/>
                    <a:pt x="348" y="112"/>
                    <a:pt x="348" y="112"/>
                  </a:cubicBezTo>
                  <a:cubicBezTo>
                    <a:pt x="347" y="112"/>
                    <a:pt x="347" y="112"/>
                    <a:pt x="347" y="112"/>
                  </a:cubicBezTo>
                  <a:cubicBezTo>
                    <a:pt x="346" y="112"/>
                    <a:pt x="346" y="112"/>
                    <a:pt x="346" y="112"/>
                  </a:cubicBezTo>
                  <a:cubicBezTo>
                    <a:pt x="346" y="113"/>
                    <a:pt x="346" y="113"/>
                    <a:pt x="346" y="113"/>
                  </a:cubicBezTo>
                  <a:cubicBezTo>
                    <a:pt x="346" y="113"/>
                    <a:pt x="346" y="113"/>
                    <a:pt x="346" y="113"/>
                  </a:cubicBezTo>
                  <a:cubicBezTo>
                    <a:pt x="343" y="127"/>
                    <a:pt x="343" y="127"/>
                    <a:pt x="343" y="127"/>
                  </a:cubicBezTo>
                  <a:cubicBezTo>
                    <a:pt x="338" y="126"/>
                    <a:pt x="333" y="125"/>
                    <a:pt x="329" y="124"/>
                  </a:cubicBezTo>
                  <a:cubicBezTo>
                    <a:pt x="220" y="105"/>
                    <a:pt x="110" y="88"/>
                    <a:pt x="0" y="73"/>
                  </a:cubicBezTo>
                  <a:cubicBezTo>
                    <a:pt x="0" y="79"/>
                    <a:pt x="0" y="79"/>
                    <a:pt x="0" y="79"/>
                  </a:cubicBezTo>
                  <a:cubicBezTo>
                    <a:pt x="1" y="79"/>
                    <a:pt x="2" y="79"/>
                    <a:pt x="3" y="79"/>
                  </a:cubicBezTo>
                  <a:cubicBezTo>
                    <a:pt x="9" y="102"/>
                    <a:pt x="9" y="102"/>
                    <a:pt x="9" y="102"/>
                  </a:cubicBezTo>
                  <a:cubicBezTo>
                    <a:pt x="7" y="102"/>
                    <a:pt x="5" y="102"/>
                    <a:pt x="4" y="101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100"/>
                    <a:pt x="0" y="100"/>
                    <a:pt x="0" y="100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108"/>
                    <a:pt x="0" y="108"/>
                    <a:pt x="0" y="108"/>
                  </a:cubicBezTo>
                  <a:cubicBezTo>
                    <a:pt x="97" y="122"/>
                    <a:pt x="194" y="137"/>
                    <a:pt x="291" y="153"/>
                  </a:cubicBezTo>
                  <a:cubicBezTo>
                    <a:pt x="286" y="181"/>
                    <a:pt x="286" y="181"/>
                    <a:pt x="286" y="181"/>
                  </a:cubicBezTo>
                  <a:cubicBezTo>
                    <a:pt x="191" y="164"/>
                    <a:pt x="95" y="150"/>
                    <a:pt x="0" y="136"/>
                  </a:cubicBezTo>
                  <a:cubicBezTo>
                    <a:pt x="0" y="142"/>
                    <a:pt x="0" y="142"/>
                    <a:pt x="0" y="142"/>
                  </a:cubicBezTo>
                  <a:cubicBezTo>
                    <a:pt x="1" y="143"/>
                    <a:pt x="2" y="143"/>
                    <a:pt x="2" y="143"/>
                  </a:cubicBezTo>
                  <a:cubicBezTo>
                    <a:pt x="8" y="166"/>
                    <a:pt x="8" y="166"/>
                    <a:pt x="8" y="166"/>
                  </a:cubicBezTo>
                  <a:cubicBezTo>
                    <a:pt x="6" y="165"/>
                    <a:pt x="5" y="165"/>
                    <a:pt x="3" y="165"/>
                  </a:cubicBezTo>
                  <a:cubicBezTo>
                    <a:pt x="0" y="152"/>
                    <a:pt x="0" y="152"/>
                    <a:pt x="0" y="152"/>
                  </a:cubicBezTo>
                  <a:cubicBezTo>
                    <a:pt x="0" y="173"/>
                    <a:pt x="0" y="173"/>
                    <a:pt x="0" y="173"/>
                  </a:cubicBezTo>
                  <a:cubicBezTo>
                    <a:pt x="63" y="211"/>
                    <a:pt x="63" y="211"/>
                    <a:pt x="63" y="211"/>
                  </a:cubicBezTo>
                  <a:cubicBezTo>
                    <a:pt x="97" y="231"/>
                    <a:pt x="97" y="231"/>
                    <a:pt x="97" y="231"/>
                  </a:cubicBezTo>
                  <a:cubicBezTo>
                    <a:pt x="130" y="252"/>
                    <a:pt x="130" y="252"/>
                    <a:pt x="130" y="252"/>
                  </a:cubicBezTo>
                  <a:cubicBezTo>
                    <a:pt x="131" y="252"/>
                    <a:pt x="131" y="252"/>
                    <a:pt x="131" y="252"/>
                  </a:cubicBezTo>
                  <a:cubicBezTo>
                    <a:pt x="134" y="254"/>
                    <a:pt x="134" y="254"/>
                    <a:pt x="134" y="254"/>
                  </a:cubicBezTo>
                  <a:cubicBezTo>
                    <a:pt x="133" y="257"/>
                    <a:pt x="134" y="259"/>
                    <a:pt x="136" y="261"/>
                  </a:cubicBezTo>
                  <a:cubicBezTo>
                    <a:pt x="134" y="265"/>
                    <a:pt x="134" y="265"/>
                    <a:pt x="134" y="265"/>
                  </a:cubicBezTo>
                  <a:cubicBezTo>
                    <a:pt x="133" y="266"/>
                    <a:pt x="133" y="267"/>
                    <a:pt x="134" y="268"/>
                  </a:cubicBezTo>
                  <a:cubicBezTo>
                    <a:pt x="134" y="268"/>
                    <a:pt x="135" y="268"/>
                    <a:pt x="135" y="268"/>
                  </a:cubicBezTo>
                  <a:cubicBezTo>
                    <a:pt x="136" y="268"/>
                    <a:pt x="136" y="268"/>
                    <a:pt x="137" y="267"/>
                  </a:cubicBezTo>
                  <a:cubicBezTo>
                    <a:pt x="139" y="263"/>
                    <a:pt x="139" y="263"/>
                    <a:pt x="139" y="263"/>
                  </a:cubicBezTo>
                  <a:cubicBezTo>
                    <a:pt x="140" y="263"/>
                    <a:pt x="141" y="264"/>
                    <a:pt x="141" y="264"/>
                  </a:cubicBezTo>
                  <a:cubicBezTo>
                    <a:pt x="143" y="264"/>
                    <a:pt x="145" y="263"/>
                    <a:pt x="147" y="261"/>
                  </a:cubicBezTo>
                  <a:cubicBezTo>
                    <a:pt x="150" y="264"/>
                    <a:pt x="150" y="264"/>
                    <a:pt x="150" y="264"/>
                  </a:cubicBezTo>
                  <a:cubicBezTo>
                    <a:pt x="165" y="273"/>
                    <a:pt x="165" y="273"/>
                    <a:pt x="165" y="273"/>
                  </a:cubicBezTo>
                  <a:cubicBezTo>
                    <a:pt x="167" y="274"/>
                    <a:pt x="167" y="274"/>
                    <a:pt x="167" y="274"/>
                  </a:cubicBezTo>
                  <a:cubicBezTo>
                    <a:pt x="336" y="376"/>
                    <a:pt x="336" y="376"/>
                    <a:pt x="336" y="376"/>
                  </a:cubicBezTo>
                  <a:cubicBezTo>
                    <a:pt x="336" y="376"/>
                    <a:pt x="337" y="376"/>
                    <a:pt x="337" y="376"/>
                  </a:cubicBezTo>
                  <a:cubicBezTo>
                    <a:pt x="338" y="376"/>
                    <a:pt x="338" y="376"/>
                    <a:pt x="338" y="375"/>
                  </a:cubicBezTo>
                  <a:cubicBezTo>
                    <a:pt x="339" y="375"/>
                    <a:pt x="339" y="374"/>
                    <a:pt x="338" y="373"/>
                  </a:cubicBezTo>
                  <a:cubicBezTo>
                    <a:pt x="169" y="271"/>
                    <a:pt x="169" y="271"/>
                    <a:pt x="169" y="271"/>
                  </a:cubicBezTo>
                  <a:cubicBezTo>
                    <a:pt x="167" y="270"/>
                    <a:pt x="167" y="270"/>
                    <a:pt x="167" y="270"/>
                  </a:cubicBezTo>
                  <a:cubicBezTo>
                    <a:pt x="152" y="261"/>
                    <a:pt x="152" y="261"/>
                    <a:pt x="152" y="261"/>
                  </a:cubicBezTo>
                  <a:cubicBezTo>
                    <a:pt x="148" y="258"/>
                    <a:pt x="148" y="258"/>
                    <a:pt x="148" y="258"/>
                  </a:cubicBezTo>
                  <a:cubicBezTo>
                    <a:pt x="149" y="256"/>
                    <a:pt x="148" y="253"/>
                    <a:pt x="146" y="251"/>
                  </a:cubicBezTo>
                  <a:cubicBezTo>
                    <a:pt x="149" y="247"/>
                    <a:pt x="149" y="247"/>
                    <a:pt x="149" y="247"/>
                  </a:cubicBezTo>
                  <a:cubicBezTo>
                    <a:pt x="155" y="237"/>
                    <a:pt x="155" y="237"/>
                    <a:pt x="155" y="237"/>
                  </a:cubicBezTo>
                  <a:cubicBezTo>
                    <a:pt x="155" y="236"/>
                    <a:pt x="155" y="235"/>
                    <a:pt x="154" y="235"/>
                  </a:cubicBezTo>
                  <a:cubicBezTo>
                    <a:pt x="154" y="234"/>
                    <a:pt x="154" y="234"/>
                    <a:pt x="153" y="234"/>
                  </a:cubicBezTo>
                  <a:cubicBezTo>
                    <a:pt x="153" y="234"/>
                    <a:pt x="152" y="235"/>
                    <a:pt x="152" y="235"/>
                  </a:cubicBezTo>
                  <a:cubicBezTo>
                    <a:pt x="146" y="245"/>
                    <a:pt x="146" y="245"/>
                    <a:pt x="146" y="245"/>
                  </a:cubicBezTo>
                  <a:cubicBezTo>
                    <a:pt x="144" y="249"/>
                    <a:pt x="144" y="249"/>
                    <a:pt x="144" y="249"/>
                  </a:cubicBezTo>
                  <a:cubicBezTo>
                    <a:pt x="143" y="249"/>
                    <a:pt x="142" y="249"/>
                    <a:pt x="141" y="249"/>
                  </a:cubicBezTo>
                  <a:cubicBezTo>
                    <a:pt x="139" y="249"/>
                    <a:pt x="137" y="250"/>
                    <a:pt x="136" y="251"/>
                  </a:cubicBezTo>
                  <a:cubicBezTo>
                    <a:pt x="133" y="249"/>
                    <a:pt x="133" y="249"/>
                    <a:pt x="133" y="249"/>
                  </a:cubicBezTo>
                  <a:cubicBezTo>
                    <a:pt x="132" y="249"/>
                    <a:pt x="132" y="249"/>
                    <a:pt x="132" y="249"/>
                  </a:cubicBezTo>
                  <a:cubicBezTo>
                    <a:pt x="99" y="228"/>
                    <a:pt x="99" y="228"/>
                    <a:pt x="99" y="228"/>
                  </a:cubicBezTo>
                  <a:cubicBezTo>
                    <a:pt x="64" y="208"/>
                    <a:pt x="64" y="208"/>
                    <a:pt x="64" y="208"/>
                  </a:cubicBezTo>
                  <a:cubicBezTo>
                    <a:pt x="5" y="172"/>
                    <a:pt x="5" y="172"/>
                    <a:pt x="5" y="172"/>
                  </a:cubicBezTo>
                  <a:cubicBezTo>
                    <a:pt x="26" y="175"/>
                    <a:pt x="47" y="178"/>
                    <a:pt x="68" y="181"/>
                  </a:cubicBezTo>
                  <a:cubicBezTo>
                    <a:pt x="59" y="196"/>
                    <a:pt x="59" y="196"/>
                    <a:pt x="59" y="196"/>
                  </a:cubicBezTo>
                  <a:cubicBezTo>
                    <a:pt x="58" y="197"/>
                    <a:pt x="58" y="198"/>
                    <a:pt x="59" y="199"/>
                  </a:cubicBezTo>
                  <a:cubicBezTo>
                    <a:pt x="59" y="199"/>
                    <a:pt x="60" y="199"/>
                    <a:pt x="60" y="199"/>
                  </a:cubicBezTo>
                  <a:cubicBezTo>
                    <a:pt x="61" y="199"/>
                    <a:pt x="61" y="198"/>
                    <a:pt x="61" y="198"/>
                  </a:cubicBezTo>
                  <a:cubicBezTo>
                    <a:pt x="71" y="182"/>
                    <a:pt x="71" y="182"/>
                    <a:pt x="71" y="182"/>
                  </a:cubicBezTo>
                  <a:cubicBezTo>
                    <a:pt x="141" y="192"/>
                    <a:pt x="211" y="203"/>
                    <a:pt x="281" y="216"/>
                  </a:cubicBezTo>
                  <a:cubicBezTo>
                    <a:pt x="281" y="216"/>
                    <a:pt x="281" y="216"/>
                    <a:pt x="281" y="216"/>
                  </a:cubicBezTo>
                  <a:cubicBezTo>
                    <a:pt x="292" y="218"/>
                    <a:pt x="292" y="218"/>
                    <a:pt x="292" y="218"/>
                  </a:cubicBezTo>
                  <a:cubicBezTo>
                    <a:pt x="333" y="225"/>
                    <a:pt x="374" y="232"/>
                    <a:pt x="415" y="240"/>
                  </a:cubicBezTo>
                  <a:cubicBezTo>
                    <a:pt x="390" y="281"/>
                    <a:pt x="390" y="281"/>
                    <a:pt x="390" y="281"/>
                  </a:cubicBezTo>
                  <a:cubicBezTo>
                    <a:pt x="390" y="282"/>
                    <a:pt x="390" y="283"/>
                    <a:pt x="391" y="283"/>
                  </a:cubicBezTo>
                  <a:cubicBezTo>
                    <a:pt x="391" y="283"/>
                    <a:pt x="391" y="284"/>
                    <a:pt x="392" y="284"/>
                  </a:cubicBezTo>
                  <a:cubicBezTo>
                    <a:pt x="392" y="284"/>
                    <a:pt x="393" y="283"/>
                    <a:pt x="393" y="283"/>
                  </a:cubicBezTo>
                  <a:cubicBezTo>
                    <a:pt x="419" y="241"/>
                    <a:pt x="419" y="241"/>
                    <a:pt x="419" y="241"/>
                  </a:cubicBezTo>
                  <a:cubicBezTo>
                    <a:pt x="450" y="247"/>
                    <a:pt x="480" y="253"/>
                    <a:pt x="511" y="259"/>
                  </a:cubicBezTo>
                  <a:cubicBezTo>
                    <a:pt x="512" y="260"/>
                    <a:pt x="512" y="260"/>
                    <a:pt x="512" y="260"/>
                  </a:cubicBezTo>
                  <a:cubicBezTo>
                    <a:pt x="520" y="261"/>
                    <a:pt x="520" y="261"/>
                    <a:pt x="520" y="261"/>
                  </a:cubicBezTo>
                  <a:cubicBezTo>
                    <a:pt x="646" y="286"/>
                    <a:pt x="770" y="315"/>
                    <a:pt x="894" y="346"/>
                  </a:cubicBezTo>
                  <a:cubicBezTo>
                    <a:pt x="951" y="380"/>
                    <a:pt x="951" y="380"/>
                    <a:pt x="951" y="380"/>
                  </a:cubicBezTo>
                  <a:cubicBezTo>
                    <a:pt x="953" y="378"/>
                    <a:pt x="953" y="378"/>
                    <a:pt x="953" y="378"/>
                  </a:cubicBezTo>
                  <a:cubicBezTo>
                    <a:pt x="905" y="348"/>
                    <a:pt x="905" y="348"/>
                    <a:pt x="905" y="348"/>
                  </a:cubicBezTo>
                  <a:cubicBezTo>
                    <a:pt x="912" y="350"/>
                    <a:pt x="919" y="352"/>
                    <a:pt x="925" y="353"/>
                  </a:cubicBezTo>
                  <a:cubicBezTo>
                    <a:pt x="926" y="353"/>
                    <a:pt x="926" y="353"/>
                    <a:pt x="926" y="353"/>
                  </a:cubicBezTo>
                  <a:cubicBezTo>
                    <a:pt x="956" y="361"/>
                    <a:pt x="956" y="361"/>
                    <a:pt x="956" y="361"/>
                  </a:cubicBezTo>
                  <a:cubicBezTo>
                    <a:pt x="956" y="361"/>
                    <a:pt x="956" y="361"/>
                    <a:pt x="956" y="361"/>
                  </a:cubicBezTo>
                  <a:cubicBezTo>
                    <a:pt x="960" y="362"/>
                    <a:pt x="963" y="363"/>
                    <a:pt x="967" y="364"/>
                  </a:cubicBezTo>
                  <a:cubicBezTo>
                    <a:pt x="974" y="357"/>
                    <a:pt x="974" y="357"/>
                    <a:pt x="974" y="357"/>
                  </a:cubicBezTo>
                  <a:cubicBezTo>
                    <a:pt x="968" y="335"/>
                    <a:pt x="968" y="335"/>
                    <a:pt x="968" y="335"/>
                  </a:cubicBezTo>
                  <a:cubicBezTo>
                    <a:pt x="970" y="335"/>
                    <a:pt x="972" y="336"/>
                    <a:pt x="973" y="336"/>
                  </a:cubicBezTo>
                  <a:cubicBezTo>
                    <a:pt x="978" y="353"/>
                    <a:pt x="978" y="353"/>
                    <a:pt x="978" y="353"/>
                  </a:cubicBezTo>
                  <a:cubicBezTo>
                    <a:pt x="980" y="351"/>
                    <a:pt x="980" y="351"/>
                    <a:pt x="980" y="351"/>
                  </a:cubicBezTo>
                  <a:cubicBezTo>
                    <a:pt x="977" y="337"/>
                    <a:pt x="977" y="337"/>
                    <a:pt x="977" y="337"/>
                  </a:cubicBezTo>
                  <a:cubicBezTo>
                    <a:pt x="979" y="338"/>
                    <a:pt x="980" y="338"/>
                    <a:pt x="982" y="339"/>
                  </a:cubicBezTo>
                  <a:cubicBezTo>
                    <a:pt x="984" y="347"/>
                    <a:pt x="984" y="347"/>
                    <a:pt x="984" y="347"/>
                  </a:cubicBezTo>
                  <a:cubicBezTo>
                    <a:pt x="987" y="344"/>
                    <a:pt x="987" y="344"/>
                    <a:pt x="987" y="344"/>
                  </a:cubicBezTo>
                  <a:cubicBezTo>
                    <a:pt x="986" y="340"/>
                    <a:pt x="986" y="340"/>
                    <a:pt x="986" y="340"/>
                  </a:cubicBezTo>
                  <a:cubicBezTo>
                    <a:pt x="987" y="340"/>
                    <a:pt x="989" y="340"/>
                    <a:pt x="990" y="341"/>
                  </a:cubicBezTo>
                  <a:cubicBezTo>
                    <a:pt x="995" y="335"/>
                    <a:pt x="995" y="335"/>
                    <a:pt x="995" y="335"/>
                  </a:cubicBezTo>
                  <a:cubicBezTo>
                    <a:pt x="986" y="333"/>
                    <a:pt x="976" y="330"/>
                    <a:pt x="966" y="328"/>
                  </a:cubicBezTo>
                  <a:cubicBezTo>
                    <a:pt x="980" y="270"/>
                    <a:pt x="980" y="270"/>
                    <a:pt x="980" y="270"/>
                  </a:cubicBezTo>
                  <a:cubicBezTo>
                    <a:pt x="1033" y="284"/>
                    <a:pt x="1085" y="298"/>
                    <a:pt x="1137" y="312"/>
                  </a:cubicBezTo>
                  <a:cubicBezTo>
                    <a:pt x="1139" y="309"/>
                    <a:pt x="1139" y="309"/>
                    <a:pt x="1139" y="309"/>
                  </a:cubicBezTo>
                  <a:cubicBezTo>
                    <a:pt x="1086" y="295"/>
                    <a:pt x="1033" y="280"/>
                    <a:pt x="980" y="267"/>
                  </a:cubicBezTo>
                  <a:cubicBezTo>
                    <a:pt x="980" y="266"/>
                    <a:pt x="980" y="266"/>
                    <a:pt x="980" y="266"/>
                  </a:cubicBezTo>
                  <a:cubicBezTo>
                    <a:pt x="980" y="266"/>
                    <a:pt x="980" y="266"/>
                    <a:pt x="980" y="266"/>
                  </a:cubicBezTo>
                  <a:cubicBezTo>
                    <a:pt x="949" y="259"/>
                    <a:pt x="949" y="259"/>
                    <a:pt x="949" y="259"/>
                  </a:cubicBezTo>
                  <a:cubicBezTo>
                    <a:pt x="949" y="259"/>
                    <a:pt x="949" y="259"/>
                    <a:pt x="949" y="259"/>
                  </a:cubicBezTo>
                  <a:cubicBezTo>
                    <a:pt x="945" y="257"/>
                    <a:pt x="940" y="256"/>
                    <a:pt x="936" y="255"/>
                  </a:cubicBezTo>
                  <a:cubicBezTo>
                    <a:pt x="939" y="241"/>
                    <a:pt x="939" y="241"/>
                    <a:pt x="939" y="241"/>
                  </a:cubicBezTo>
                  <a:cubicBezTo>
                    <a:pt x="939" y="241"/>
                    <a:pt x="939" y="241"/>
                    <a:pt x="939" y="241"/>
                  </a:cubicBezTo>
                  <a:cubicBezTo>
                    <a:pt x="939" y="240"/>
                    <a:pt x="939" y="240"/>
                    <a:pt x="939" y="240"/>
                  </a:cubicBezTo>
                  <a:cubicBezTo>
                    <a:pt x="939" y="240"/>
                    <a:pt x="939" y="240"/>
                    <a:pt x="939" y="240"/>
                  </a:cubicBezTo>
                  <a:cubicBezTo>
                    <a:pt x="938" y="240"/>
                    <a:pt x="938" y="240"/>
                    <a:pt x="938" y="240"/>
                  </a:cubicBezTo>
                  <a:cubicBezTo>
                    <a:pt x="938" y="239"/>
                    <a:pt x="938" y="239"/>
                    <a:pt x="938" y="239"/>
                  </a:cubicBezTo>
                  <a:cubicBezTo>
                    <a:pt x="753" y="195"/>
                    <a:pt x="753" y="195"/>
                    <a:pt x="753" y="195"/>
                  </a:cubicBezTo>
                  <a:cubicBezTo>
                    <a:pt x="752" y="195"/>
                    <a:pt x="752" y="195"/>
                    <a:pt x="752" y="195"/>
                  </a:cubicBezTo>
                  <a:cubicBezTo>
                    <a:pt x="752" y="195"/>
                    <a:pt x="751" y="195"/>
                    <a:pt x="751" y="196"/>
                  </a:cubicBezTo>
                  <a:cubicBezTo>
                    <a:pt x="751" y="196"/>
                    <a:pt x="751" y="196"/>
                    <a:pt x="751" y="196"/>
                  </a:cubicBezTo>
                  <a:cubicBezTo>
                    <a:pt x="747" y="210"/>
                    <a:pt x="747" y="210"/>
                    <a:pt x="747" y="210"/>
                  </a:cubicBezTo>
                  <a:cubicBezTo>
                    <a:pt x="743" y="209"/>
                    <a:pt x="739" y="208"/>
                    <a:pt x="735" y="207"/>
                  </a:cubicBezTo>
                  <a:cubicBezTo>
                    <a:pt x="738" y="193"/>
                    <a:pt x="738" y="193"/>
                    <a:pt x="738" y="193"/>
                  </a:cubicBezTo>
                  <a:cubicBezTo>
                    <a:pt x="738" y="193"/>
                    <a:pt x="738" y="193"/>
                    <a:pt x="738" y="193"/>
                  </a:cubicBezTo>
                  <a:cubicBezTo>
                    <a:pt x="738" y="193"/>
                    <a:pt x="738" y="193"/>
                    <a:pt x="738" y="193"/>
                  </a:cubicBezTo>
                  <a:cubicBezTo>
                    <a:pt x="738" y="192"/>
                    <a:pt x="738" y="192"/>
                    <a:pt x="738" y="192"/>
                  </a:cubicBezTo>
                  <a:cubicBezTo>
                    <a:pt x="738" y="192"/>
                    <a:pt x="738" y="192"/>
                    <a:pt x="738" y="192"/>
                  </a:cubicBezTo>
                  <a:cubicBezTo>
                    <a:pt x="737" y="191"/>
                    <a:pt x="737" y="191"/>
                    <a:pt x="737" y="191"/>
                  </a:cubicBezTo>
                  <a:cubicBezTo>
                    <a:pt x="737" y="191"/>
                    <a:pt x="737" y="191"/>
                    <a:pt x="737" y="191"/>
                  </a:cubicBezTo>
                  <a:cubicBezTo>
                    <a:pt x="545" y="150"/>
                    <a:pt x="545" y="150"/>
                    <a:pt x="545" y="150"/>
                  </a:cubicBezTo>
                  <a:cubicBezTo>
                    <a:pt x="545" y="150"/>
                    <a:pt x="545" y="150"/>
                    <a:pt x="545" y="150"/>
                  </a:cubicBezTo>
                  <a:cubicBezTo>
                    <a:pt x="545" y="150"/>
                    <a:pt x="545" y="150"/>
                    <a:pt x="545" y="150"/>
                  </a:cubicBezTo>
                  <a:cubicBezTo>
                    <a:pt x="545" y="150"/>
                    <a:pt x="545" y="150"/>
                    <a:pt x="545" y="150"/>
                  </a:cubicBezTo>
                  <a:cubicBezTo>
                    <a:pt x="544" y="150"/>
                    <a:pt x="544" y="150"/>
                    <a:pt x="544" y="150"/>
                  </a:cubicBezTo>
                  <a:cubicBezTo>
                    <a:pt x="544" y="151"/>
                    <a:pt x="544" y="151"/>
                    <a:pt x="544" y="151"/>
                  </a:cubicBezTo>
                  <a:cubicBezTo>
                    <a:pt x="543" y="151"/>
                    <a:pt x="543" y="151"/>
                    <a:pt x="543" y="151"/>
                  </a:cubicBezTo>
                  <a:cubicBezTo>
                    <a:pt x="543" y="151"/>
                    <a:pt x="543" y="151"/>
                    <a:pt x="543" y="151"/>
                  </a:cubicBezTo>
                  <a:cubicBezTo>
                    <a:pt x="543" y="151"/>
                    <a:pt x="543" y="151"/>
                    <a:pt x="543" y="151"/>
                  </a:cubicBezTo>
                  <a:cubicBezTo>
                    <a:pt x="541" y="165"/>
                    <a:pt x="541" y="165"/>
                    <a:pt x="541" y="165"/>
                  </a:cubicBezTo>
                  <a:cubicBezTo>
                    <a:pt x="537" y="165"/>
                    <a:pt x="533" y="164"/>
                    <a:pt x="529" y="163"/>
                  </a:cubicBezTo>
                  <a:cubicBezTo>
                    <a:pt x="531" y="149"/>
                    <a:pt x="531" y="149"/>
                    <a:pt x="531" y="149"/>
                  </a:cubicBezTo>
                  <a:cubicBezTo>
                    <a:pt x="531" y="149"/>
                    <a:pt x="531" y="149"/>
                    <a:pt x="531" y="149"/>
                  </a:cubicBezTo>
                  <a:cubicBezTo>
                    <a:pt x="531" y="149"/>
                    <a:pt x="531" y="149"/>
                    <a:pt x="531" y="149"/>
                  </a:cubicBezTo>
                  <a:cubicBezTo>
                    <a:pt x="531" y="149"/>
                    <a:pt x="531" y="149"/>
                    <a:pt x="531" y="149"/>
                  </a:cubicBezTo>
                  <a:cubicBezTo>
                    <a:pt x="531" y="148"/>
                    <a:pt x="531" y="148"/>
                    <a:pt x="531" y="148"/>
                  </a:cubicBezTo>
                  <a:cubicBezTo>
                    <a:pt x="531" y="148"/>
                    <a:pt x="531" y="148"/>
                    <a:pt x="531" y="148"/>
                  </a:cubicBezTo>
                  <a:cubicBezTo>
                    <a:pt x="530" y="148"/>
                    <a:pt x="530" y="148"/>
                    <a:pt x="530" y="148"/>
                  </a:cubicBezTo>
                  <a:cubicBezTo>
                    <a:pt x="530" y="148"/>
                    <a:pt x="530" y="148"/>
                    <a:pt x="530" y="148"/>
                  </a:cubicBezTo>
                  <a:cubicBezTo>
                    <a:pt x="530" y="148"/>
                    <a:pt x="530" y="148"/>
                    <a:pt x="530" y="148"/>
                  </a:cubicBezTo>
                  <a:cubicBezTo>
                    <a:pt x="530" y="148"/>
                    <a:pt x="530" y="148"/>
                    <a:pt x="530" y="148"/>
                  </a:cubicBezTo>
                  <a:cubicBezTo>
                    <a:pt x="530" y="148"/>
                    <a:pt x="530" y="148"/>
                    <a:pt x="530" y="148"/>
                  </a:cubicBezTo>
                  <a:cubicBezTo>
                    <a:pt x="481" y="138"/>
                    <a:pt x="481" y="138"/>
                    <a:pt x="481" y="138"/>
                  </a:cubicBezTo>
                  <a:cubicBezTo>
                    <a:pt x="500" y="107"/>
                    <a:pt x="500" y="107"/>
                    <a:pt x="500" y="107"/>
                  </a:cubicBezTo>
                  <a:cubicBezTo>
                    <a:pt x="500" y="107"/>
                    <a:pt x="501" y="107"/>
                    <a:pt x="501" y="106"/>
                  </a:cubicBezTo>
                  <a:cubicBezTo>
                    <a:pt x="501" y="106"/>
                    <a:pt x="501" y="105"/>
                    <a:pt x="501" y="105"/>
                  </a:cubicBezTo>
                  <a:cubicBezTo>
                    <a:pt x="548" y="26"/>
                    <a:pt x="548" y="26"/>
                    <a:pt x="548" y="26"/>
                  </a:cubicBezTo>
                  <a:cubicBezTo>
                    <a:pt x="549" y="26"/>
                    <a:pt x="548" y="25"/>
                    <a:pt x="548" y="24"/>
                  </a:cubicBezTo>
                  <a:cubicBezTo>
                    <a:pt x="547" y="24"/>
                    <a:pt x="547" y="24"/>
                    <a:pt x="547" y="24"/>
                  </a:cubicBezTo>
                  <a:cubicBezTo>
                    <a:pt x="546" y="24"/>
                    <a:pt x="546" y="24"/>
                    <a:pt x="545" y="25"/>
                  </a:cubicBezTo>
                  <a:cubicBezTo>
                    <a:pt x="498" y="103"/>
                    <a:pt x="498" y="103"/>
                    <a:pt x="498" y="103"/>
                  </a:cubicBezTo>
                  <a:cubicBezTo>
                    <a:pt x="330" y="1"/>
                    <a:pt x="330" y="1"/>
                    <a:pt x="330" y="1"/>
                  </a:cubicBezTo>
                  <a:cubicBezTo>
                    <a:pt x="329" y="0"/>
                    <a:pt x="329" y="0"/>
                    <a:pt x="329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239" name="Freeform 183"/>
            <p:cNvSpPr>
              <a:spLocks noEditPoints="1"/>
            </p:cNvSpPr>
            <p:nvPr/>
          </p:nvSpPr>
          <p:spPr bwMode="auto">
            <a:xfrm>
              <a:off x="1481711" y="9628316"/>
              <a:ext cx="671225" cy="546274"/>
            </a:xfrm>
            <a:custGeom>
              <a:avLst/>
              <a:gdLst>
                <a:gd name="T0" fmla="*/ 415 w 432"/>
                <a:gd name="T1" fmla="*/ 349 h 351"/>
                <a:gd name="T2" fmla="*/ 424 w 432"/>
                <a:gd name="T3" fmla="*/ 340 h 351"/>
                <a:gd name="T4" fmla="*/ 427 w 432"/>
                <a:gd name="T5" fmla="*/ 331 h 351"/>
                <a:gd name="T6" fmla="*/ 432 w 432"/>
                <a:gd name="T7" fmla="*/ 331 h 351"/>
                <a:gd name="T8" fmla="*/ 420 w 432"/>
                <a:gd name="T9" fmla="*/ 319 h 351"/>
                <a:gd name="T10" fmla="*/ 257 w 432"/>
                <a:gd name="T11" fmla="*/ 253 h 351"/>
                <a:gd name="T12" fmla="*/ 257 w 432"/>
                <a:gd name="T13" fmla="*/ 253 h 351"/>
                <a:gd name="T14" fmla="*/ 278 w 432"/>
                <a:gd name="T15" fmla="*/ 248 h 351"/>
                <a:gd name="T16" fmla="*/ 269 w 432"/>
                <a:gd name="T17" fmla="*/ 246 h 351"/>
                <a:gd name="T18" fmla="*/ 278 w 432"/>
                <a:gd name="T19" fmla="*/ 242 h 351"/>
                <a:gd name="T20" fmla="*/ 274 w 432"/>
                <a:gd name="T21" fmla="*/ 236 h 351"/>
                <a:gd name="T22" fmla="*/ 274 w 432"/>
                <a:gd name="T23" fmla="*/ 236 h 351"/>
                <a:gd name="T24" fmla="*/ 289 w 432"/>
                <a:gd name="T25" fmla="*/ 236 h 351"/>
                <a:gd name="T26" fmla="*/ 280 w 432"/>
                <a:gd name="T27" fmla="*/ 234 h 351"/>
                <a:gd name="T28" fmla="*/ 213 w 432"/>
                <a:gd name="T29" fmla="*/ 226 h 351"/>
                <a:gd name="T30" fmla="*/ 231 w 432"/>
                <a:gd name="T31" fmla="*/ 242 h 351"/>
                <a:gd name="T32" fmla="*/ 214 w 432"/>
                <a:gd name="T33" fmla="*/ 224 h 351"/>
                <a:gd name="T34" fmla="*/ 308 w 432"/>
                <a:gd name="T35" fmla="*/ 215 h 351"/>
                <a:gd name="T36" fmla="*/ 317 w 432"/>
                <a:gd name="T37" fmla="*/ 216 h 351"/>
                <a:gd name="T38" fmla="*/ 197 w 432"/>
                <a:gd name="T39" fmla="*/ 212 h 351"/>
                <a:gd name="T40" fmla="*/ 298 w 432"/>
                <a:gd name="T41" fmla="*/ 209 h 351"/>
                <a:gd name="T42" fmla="*/ 174 w 432"/>
                <a:gd name="T43" fmla="*/ 184 h 351"/>
                <a:gd name="T44" fmla="*/ 174 w 432"/>
                <a:gd name="T45" fmla="*/ 184 h 351"/>
                <a:gd name="T46" fmla="*/ 161 w 432"/>
                <a:gd name="T47" fmla="*/ 158 h 351"/>
                <a:gd name="T48" fmla="*/ 356 w 432"/>
                <a:gd name="T49" fmla="*/ 144 h 351"/>
                <a:gd name="T50" fmla="*/ 355 w 432"/>
                <a:gd name="T51" fmla="*/ 142 h 351"/>
                <a:gd name="T52" fmla="*/ 337 w 432"/>
                <a:gd name="T53" fmla="*/ 135 h 351"/>
                <a:gd name="T54" fmla="*/ 337 w 432"/>
                <a:gd name="T55" fmla="*/ 135 h 351"/>
                <a:gd name="T56" fmla="*/ 184 w 432"/>
                <a:gd name="T57" fmla="*/ 136 h 351"/>
                <a:gd name="T58" fmla="*/ 158 w 432"/>
                <a:gd name="T59" fmla="*/ 149 h 351"/>
                <a:gd name="T60" fmla="*/ 168 w 432"/>
                <a:gd name="T61" fmla="*/ 140 h 351"/>
                <a:gd name="T62" fmla="*/ 174 w 432"/>
                <a:gd name="T63" fmla="*/ 130 h 351"/>
                <a:gd name="T64" fmla="*/ 299 w 432"/>
                <a:gd name="T65" fmla="*/ 127 h 351"/>
                <a:gd name="T66" fmla="*/ 214 w 432"/>
                <a:gd name="T67" fmla="*/ 118 h 351"/>
                <a:gd name="T68" fmla="*/ 313 w 432"/>
                <a:gd name="T69" fmla="*/ 95 h 351"/>
                <a:gd name="T70" fmla="*/ 313 w 432"/>
                <a:gd name="T71" fmla="*/ 95 h 351"/>
                <a:gd name="T72" fmla="*/ 309 w 432"/>
                <a:gd name="T73" fmla="*/ 98 h 351"/>
                <a:gd name="T74" fmla="*/ 261 w 432"/>
                <a:gd name="T75" fmla="*/ 88 h 351"/>
                <a:gd name="T76" fmla="*/ 183 w 432"/>
                <a:gd name="T77" fmla="*/ 82 h 351"/>
                <a:gd name="T78" fmla="*/ 195 w 432"/>
                <a:gd name="T79" fmla="*/ 94 h 351"/>
                <a:gd name="T80" fmla="*/ 183 w 432"/>
                <a:gd name="T81" fmla="*/ 82 h 351"/>
                <a:gd name="T82" fmla="*/ 235 w 432"/>
                <a:gd name="T83" fmla="*/ 89 h 351"/>
                <a:gd name="T84" fmla="*/ 255 w 432"/>
                <a:gd name="T85" fmla="*/ 78 h 351"/>
                <a:gd name="T86" fmla="*/ 255 w 432"/>
                <a:gd name="T87" fmla="*/ 78 h 351"/>
                <a:gd name="T88" fmla="*/ 249 w 432"/>
                <a:gd name="T89" fmla="*/ 77 h 351"/>
                <a:gd name="T90" fmla="*/ 237 w 432"/>
                <a:gd name="T91" fmla="*/ 77 h 351"/>
                <a:gd name="T92" fmla="*/ 174 w 432"/>
                <a:gd name="T93" fmla="*/ 78 h 351"/>
                <a:gd name="T94" fmla="*/ 2 w 432"/>
                <a:gd name="T95" fmla="*/ 63 h 351"/>
                <a:gd name="T96" fmla="*/ 2 w 432"/>
                <a:gd name="T97" fmla="*/ 63 h 351"/>
                <a:gd name="T98" fmla="*/ 166 w 432"/>
                <a:gd name="T99" fmla="*/ 65 h 351"/>
                <a:gd name="T100" fmla="*/ 246 w 432"/>
                <a:gd name="T101" fmla="*/ 64 h 351"/>
                <a:gd name="T102" fmla="*/ 157 w 432"/>
                <a:gd name="T103" fmla="*/ 60 h 351"/>
                <a:gd name="T104" fmla="*/ 143 w 432"/>
                <a:gd name="T105" fmla="*/ 47 h 351"/>
                <a:gd name="T106" fmla="*/ 159 w 432"/>
                <a:gd name="T107" fmla="*/ 63 h 351"/>
                <a:gd name="T108" fmla="*/ 257 w 432"/>
                <a:gd name="T109" fmla="*/ 46 h 351"/>
                <a:gd name="T110" fmla="*/ 257 w 432"/>
                <a:gd name="T111" fmla="*/ 46 h 351"/>
                <a:gd name="T112" fmla="*/ 25 w 432"/>
                <a:gd name="T113" fmla="*/ 45 h 351"/>
                <a:gd name="T114" fmla="*/ 27 w 432"/>
                <a:gd name="T115" fmla="*/ 38 h 351"/>
                <a:gd name="T116" fmla="*/ 36 w 432"/>
                <a:gd name="T117" fmla="*/ 29 h 351"/>
                <a:gd name="T118" fmla="*/ 36 w 432"/>
                <a:gd name="T119" fmla="*/ 29 h 351"/>
                <a:gd name="T120" fmla="*/ 40 w 432"/>
                <a:gd name="T121" fmla="*/ 29 h 351"/>
                <a:gd name="T122" fmla="*/ 209 w 432"/>
                <a:gd name="T123" fmla="*/ 0 h 351"/>
                <a:gd name="T124" fmla="*/ 212 w 432"/>
                <a:gd name="T125" fmla="*/ 1 h 3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32" h="351">
                  <a:moveTo>
                    <a:pt x="412" y="347"/>
                  </a:moveTo>
                  <a:cubicBezTo>
                    <a:pt x="409" y="349"/>
                    <a:pt x="409" y="349"/>
                    <a:pt x="409" y="349"/>
                  </a:cubicBezTo>
                  <a:cubicBezTo>
                    <a:pt x="412" y="351"/>
                    <a:pt x="412" y="351"/>
                    <a:pt x="412" y="351"/>
                  </a:cubicBezTo>
                  <a:cubicBezTo>
                    <a:pt x="415" y="349"/>
                    <a:pt x="415" y="349"/>
                    <a:pt x="415" y="349"/>
                  </a:cubicBezTo>
                  <a:cubicBezTo>
                    <a:pt x="412" y="347"/>
                    <a:pt x="412" y="347"/>
                    <a:pt x="412" y="347"/>
                  </a:cubicBezTo>
                  <a:moveTo>
                    <a:pt x="423" y="335"/>
                  </a:moveTo>
                  <a:cubicBezTo>
                    <a:pt x="421" y="338"/>
                    <a:pt x="421" y="338"/>
                    <a:pt x="421" y="338"/>
                  </a:cubicBezTo>
                  <a:cubicBezTo>
                    <a:pt x="424" y="340"/>
                    <a:pt x="424" y="340"/>
                    <a:pt x="424" y="340"/>
                  </a:cubicBezTo>
                  <a:cubicBezTo>
                    <a:pt x="426" y="337"/>
                    <a:pt x="426" y="337"/>
                    <a:pt x="426" y="337"/>
                  </a:cubicBezTo>
                  <a:cubicBezTo>
                    <a:pt x="423" y="335"/>
                    <a:pt x="423" y="335"/>
                    <a:pt x="423" y="335"/>
                  </a:cubicBezTo>
                  <a:moveTo>
                    <a:pt x="421" y="325"/>
                  </a:moveTo>
                  <a:cubicBezTo>
                    <a:pt x="427" y="331"/>
                    <a:pt x="427" y="331"/>
                    <a:pt x="427" y="331"/>
                  </a:cubicBezTo>
                  <a:cubicBezTo>
                    <a:pt x="427" y="332"/>
                    <a:pt x="427" y="332"/>
                    <a:pt x="427" y="332"/>
                  </a:cubicBezTo>
                  <a:cubicBezTo>
                    <a:pt x="430" y="334"/>
                    <a:pt x="430" y="334"/>
                    <a:pt x="430" y="334"/>
                  </a:cubicBezTo>
                  <a:cubicBezTo>
                    <a:pt x="431" y="332"/>
                    <a:pt x="431" y="332"/>
                    <a:pt x="431" y="332"/>
                  </a:cubicBezTo>
                  <a:cubicBezTo>
                    <a:pt x="431" y="332"/>
                    <a:pt x="432" y="332"/>
                    <a:pt x="432" y="331"/>
                  </a:cubicBezTo>
                  <a:cubicBezTo>
                    <a:pt x="421" y="325"/>
                    <a:pt x="421" y="325"/>
                    <a:pt x="421" y="325"/>
                  </a:cubicBezTo>
                  <a:moveTo>
                    <a:pt x="398" y="302"/>
                  </a:moveTo>
                  <a:cubicBezTo>
                    <a:pt x="407" y="311"/>
                    <a:pt x="407" y="311"/>
                    <a:pt x="407" y="311"/>
                  </a:cubicBezTo>
                  <a:cubicBezTo>
                    <a:pt x="420" y="319"/>
                    <a:pt x="420" y="319"/>
                    <a:pt x="420" y="319"/>
                  </a:cubicBezTo>
                  <a:cubicBezTo>
                    <a:pt x="410" y="309"/>
                    <a:pt x="410" y="309"/>
                    <a:pt x="410" y="309"/>
                  </a:cubicBezTo>
                  <a:cubicBezTo>
                    <a:pt x="404" y="305"/>
                    <a:pt x="404" y="305"/>
                    <a:pt x="404" y="305"/>
                  </a:cubicBezTo>
                  <a:cubicBezTo>
                    <a:pt x="398" y="302"/>
                    <a:pt x="398" y="302"/>
                    <a:pt x="398" y="302"/>
                  </a:cubicBezTo>
                  <a:moveTo>
                    <a:pt x="257" y="253"/>
                  </a:moveTo>
                  <a:cubicBezTo>
                    <a:pt x="255" y="254"/>
                    <a:pt x="254" y="254"/>
                    <a:pt x="253" y="254"/>
                  </a:cubicBezTo>
                  <a:cubicBezTo>
                    <a:pt x="257" y="257"/>
                    <a:pt x="257" y="257"/>
                    <a:pt x="257" y="257"/>
                  </a:cubicBezTo>
                  <a:cubicBezTo>
                    <a:pt x="258" y="256"/>
                    <a:pt x="259" y="256"/>
                    <a:pt x="260" y="255"/>
                  </a:cubicBezTo>
                  <a:cubicBezTo>
                    <a:pt x="257" y="253"/>
                    <a:pt x="257" y="253"/>
                    <a:pt x="257" y="253"/>
                  </a:cubicBezTo>
                  <a:moveTo>
                    <a:pt x="275" y="246"/>
                  </a:moveTo>
                  <a:cubicBezTo>
                    <a:pt x="273" y="248"/>
                    <a:pt x="273" y="248"/>
                    <a:pt x="273" y="248"/>
                  </a:cubicBezTo>
                  <a:cubicBezTo>
                    <a:pt x="276" y="250"/>
                    <a:pt x="276" y="250"/>
                    <a:pt x="276" y="250"/>
                  </a:cubicBezTo>
                  <a:cubicBezTo>
                    <a:pt x="278" y="248"/>
                    <a:pt x="278" y="248"/>
                    <a:pt x="278" y="248"/>
                  </a:cubicBezTo>
                  <a:cubicBezTo>
                    <a:pt x="275" y="246"/>
                    <a:pt x="275" y="246"/>
                    <a:pt x="275" y="246"/>
                  </a:cubicBezTo>
                  <a:moveTo>
                    <a:pt x="268" y="242"/>
                  </a:moveTo>
                  <a:cubicBezTo>
                    <a:pt x="266" y="244"/>
                    <a:pt x="266" y="244"/>
                    <a:pt x="266" y="244"/>
                  </a:cubicBezTo>
                  <a:cubicBezTo>
                    <a:pt x="269" y="246"/>
                    <a:pt x="269" y="246"/>
                    <a:pt x="269" y="246"/>
                  </a:cubicBezTo>
                  <a:cubicBezTo>
                    <a:pt x="271" y="243"/>
                    <a:pt x="271" y="243"/>
                    <a:pt x="271" y="243"/>
                  </a:cubicBezTo>
                  <a:cubicBezTo>
                    <a:pt x="268" y="242"/>
                    <a:pt x="268" y="242"/>
                    <a:pt x="268" y="242"/>
                  </a:cubicBezTo>
                  <a:moveTo>
                    <a:pt x="281" y="240"/>
                  </a:moveTo>
                  <a:cubicBezTo>
                    <a:pt x="278" y="242"/>
                    <a:pt x="278" y="242"/>
                    <a:pt x="278" y="242"/>
                  </a:cubicBezTo>
                  <a:cubicBezTo>
                    <a:pt x="281" y="244"/>
                    <a:pt x="281" y="244"/>
                    <a:pt x="281" y="244"/>
                  </a:cubicBezTo>
                  <a:cubicBezTo>
                    <a:pt x="283" y="242"/>
                    <a:pt x="283" y="242"/>
                    <a:pt x="283" y="242"/>
                  </a:cubicBezTo>
                  <a:cubicBezTo>
                    <a:pt x="281" y="240"/>
                    <a:pt x="281" y="240"/>
                    <a:pt x="281" y="240"/>
                  </a:cubicBezTo>
                  <a:moveTo>
                    <a:pt x="274" y="236"/>
                  </a:moveTo>
                  <a:cubicBezTo>
                    <a:pt x="271" y="238"/>
                    <a:pt x="271" y="238"/>
                    <a:pt x="271" y="238"/>
                  </a:cubicBezTo>
                  <a:cubicBezTo>
                    <a:pt x="274" y="240"/>
                    <a:pt x="274" y="240"/>
                    <a:pt x="274" y="240"/>
                  </a:cubicBezTo>
                  <a:cubicBezTo>
                    <a:pt x="277" y="237"/>
                    <a:pt x="277" y="237"/>
                    <a:pt x="277" y="237"/>
                  </a:cubicBezTo>
                  <a:cubicBezTo>
                    <a:pt x="274" y="236"/>
                    <a:pt x="274" y="236"/>
                    <a:pt x="274" y="236"/>
                  </a:cubicBezTo>
                  <a:moveTo>
                    <a:pt x="286" y="234"/>
                  </a:moveTo>
                  <a:cubicBezTo>
                    <a:pt x="284" y="236"/>
                    <a:pt x="284" y="236"/>
                    <a:pt x="284" y="236"/>
                  </a:cubicBezTo>
                  <a:cubicBezTo>
                    <a:pt x="287" y="238"/>
                    <a:pt x="287" y="238"/>
                    <a:pt x="287" y="238"/>
                  </a:cubicBezTo>
                  <a:cubicBezTo>
                    <a:pt x="289" y="236"/>
                    <a:pt x="289" y="236"/>
                    <a:pt x="289" y="236"/>
                  </a:cubicBezTo>
                  <a:cubicBezTo>
                    <a:pt x="286" y="234"/>
                    <a:pt x="286" y="234"/>
                    <a:pt x="286" y="234"/>
                  </a:cubicBezTo>
                  <a:moveTo>
                    <a:pt x="279" y="230"/>
                  </a:moveTo>
                  <a:cubicBezTo>
                    <a:pt x="277" y="232"/>
                    <a:pt x="277" y="232"/>
                    <a:pt x="277" y="232"/>
                  </a:cubicBezTo>
                  <a:cubicBezTo>
                    <a:pt x="280" y="234"/>
                    <a:pt x="280" y="234"/>
                    <a:pt x="280" y="234"/>
                  </a:cubicBezTo>
                  <a:cubicBezTo>
                    <a:pt x="282" y="232"/>
                    <a:pt x="282" y="232"/>
                    <a:pt x="282" y="232"/>
                  </a:cubicBezTo>
                  <a:cubicBezTo>
                    <a:pt x="279" y="230"/>
                    <a:pt x="279" y="230"/>
                    <a:pt x="279" y="230"/>
                  </a:cubicBezTo>
                  <a:moveTo>
                    <a:pt x="214" y="224"/>
                  </a:moveTo>
                  <a:cubicBezTo>
                    <a:pt x="213" y="226"/>
                    <a:pt x="213" y="226"/>
                    <a:pt x="213" y="226"/>
                  </a:cubicBezTo>
                  <a:cubicBezTo>
                    <a:pt x="209" y="224"/>
                    <a:pt x="209" y="224"/>
                    <a:pt x="209" y="224"/>
                  </a:cubicBezTo>
                  <a:cubicBezTo>
                    <a:pt x="219" y="234"/>
                    <a:pt x="219" y="234"/>
                    <a:pt x="219" y="234"/>
                  </a:cubicBezTo>
                  <a:cubicBezTo>
                    <a:pt x="226" y="238"/>
                    <a:pt x="226" y="238"/>
                    <a:pt x="226" y="238"/>
                  </a:cubicBezTo>
                  <a:cubicBezTo>
                    <a:pt x="231" y="242"/>
                    <a:pt x="231" y="242"/>
                    <a:pt x="231" y="242"/>
                  </a:cubicBezTo>
                  <a:cubicBezTo>
                    <a:pt x="222" y="232"/>
                    <a:pt x="222" y="232"/>
                    <a:pt x="222" y="232"/>
                  </a:cubicBezTo>
                  <a:cubicBezTo>
                    <a:pt x="215" y="228"/>
                    <a:pt x="215" y="228"/>
                    <a:pt x="215" y="228"/>
                  </a:cubicBezTo>
                  <a:cubicBezTo>
                    <a:pt x="216" y="227"/>
                    <a:pt x="216" y="227"/>
                    <a:pt x="216" y="227"/>
                  </a:cubicBezTo>
                  <a:cubicBezTo>
                    <a:pt x="214" y="224"/>
                    <a:pt x="214" y="224"/>
                    <a:pt x="214" y="224"/>
                  </a:cubicBezTo>
                  <a:moveTo>
                    <a:pt x="305" y="208"/>
                  </a:moveTo>
                  <a:cubicBezTo>
                    <a:pt x="307" y="211"/>
                    <a:pt x="307" y="211"/>
                    <a:pt x="307" y="211"/>
                  </a:cubicBezTo>
                  <a:cubicBezTo>
                    <a:pt x="305" y="213"/>
                    <a:pt x="305" y="213"/>
                    <a:pt x="305" y="213"/>
                  </a:cubicBezTo>
                  <a:cubicBezTo>
                    <a:pt x="308" y="215"/>
                    <a:pt x="308" y="215"/>
                    <a:pt x="308" y="215"/>
                  </a:cubicBezTo>
                  <a:cubicBezTo>
                    <a:pt x="309" y="213"/>
                    <a:pt x="309" y="213"/>
                    <a:pt x="309" y="213"/>
                  </a:cubicBezTo>
                  <a:cubicBezTo>
                    <a:pt x="315" y="219"/>
                    <a:pt x="315" y="219"/>
                    <a:pt x="315" y="219"/>
                  </a:cubicBezTo>
                  <a:cubicBezTo>
                    <a:pt x="327" y="226"/>
                    <a:pt x="327" y="226"/>
                    <a:pt x="327" y="226"/>
                  </a:cubicBezTo>
                  <a:cubicBezTo>
                    <a:pt x="317" y="216"/>
                    <a:pt x="317" y="216"/>
                    <a:pt x="317" y="216"/>
                  </a:cubicBezTo>
                  <a:cubicBezTo>
                    <a:pt x="305" y="208"/>
                    <a:pt x="305" y="208"/>
                    <a:pt x="305" y="208"/>
                  </a:cubicBezTo>
                  <a:moveTo>
                    <a:pt x="197" y="207"/>
                  </a:moveTo>
                  <a:cubicBezTo>
                    <a:pt x="195" y="210"/>
                    <a:pt x="195" y="210"/>
                    <a:pt x="195" y="210"/>
                  </a:cubicBezTo>
                  <a:cubicBezTo>
                    <a:pt x="197" y="212"/>
                    <a:pt x="197" y="212"/>
                    <a:pt x="197" y="212"/>
                  </a:cubicBezTo>
                  <a:cubicBezTo>
                    <a:pt x="199" y="209"/>
                    <a:pt x="199" y="209"/>
                    <a:pt x="199" y="209"/>
                  </a:cubicBezTo>
                  <a:cubicBezTo>
                    <a:pt x="197" y="207"/>
                    <a:pt x="197" y="207"/>
                    <a:pt x="197" y="207"/>
                  </a:cubicBezTo>
                  <a:moveTo>
                    <a:pt x="301" y="206"/>
                  </a:moveTo>
                  <a:cubicBezTo>
                    <a:pt x="298" y="209"/>
                    <a:pt x="298" y="209"/>
                    <a:pt x="298" y="209"/>
                  </a:cubicBezTo>
                  <a:cubicBezTo>
                    <a:pt x="301" y="210"/>
                    <a:pt x="301" y="210"/>
                    <a:pt x="301" y="210"/>
                  </a:cubicBezTo>
                  <a:cubicBezTo>
                    <a:pt x="303" y="208"/>
                    <a:pt x="303" y="208"/>
                    <a:pt x="303" y="208"/>
                  </a:cubicBezTo>
                  <a:cubicBezTo>
                    <a:pt x="301" y="206"/>
                    <a:pt x="301" y="206"/>
                    <a:pt x="301" y="206"/>
                  </a:cubicBezTo>
                  <a:moveTo>
                    <a:pt x="174" y="184"/>
                  </a:moveTo>
                  <a:cubicBezTo>
                    <a:pt x="172" y="187"/>
                    <a:pt x="172" y="187"/>
                    <a:pt x="172" y="187"/>
                  </a:cubicBezTo>
                  <a:cubicBezTo>
                    <a:pt x="175" y="190"/>
                    <a:pt x="175" y="190"/>
                    <a:pt x="175" y="190"/>
                  </a:cubicBezTo>
                  <a:cubicBezTo>
                    <a:pt x="176" y="187"/>
                    <a:pt x="176" y="187"/>
                    <a:pt x="176" y="187"/>
                  </a:cubicBezTo>
                  <a:cubicBezTo>
                    <a:pt x="174" y="184"/>
                    <a:pt x="174" y="184"/>
                    <a:pt x="174" y="184"/>
                  </a:cubicBezTo>
                  <a:moveTo>
                    <a:pt x="158" y="157"/>
                  </a:moveTo>
                  <a:cubicBezTo>
                    <a:pt x="157" y="158"/>
                    <a:pt x="157" y="159"/>
                    <a:pt x="157" y="160"/>
                  </a:cubicBezTo>
                  <a:cubicBezTo>
                    <a:pt x="160" y="162"/>
                    <a:pt x="160" y="162"/>
                    <a:pt x="160" y="162"/>
                  </a:cubicBezTo>
                  <a:cubicBezTo>
                    <a:pt x="160" y="160"/>
                    <a:pt x="160" y="159"/>
                    <a:pt x="161" y="158"/>
                  </a:cubicBezTo>
                  <a:cubicBezTo>
                    <a:pt x="158" y="157"/>
                    <a:pt x="158" y="157"/>
                    <a:pt x="158" y="157"/>
                  </a:cubicBezTo>
                  <a:moveTo>
                    <a:pt x="343" y="137"/>
                  </a:moveTo>
                  <a:cubicBezTo>
                    <a:pt x="348" y="142"/>
                    <a:pt x="348" y="142"/>
                    <a:pt x="348" y="142"/>
                  </a:cubicBezTo>
                  <a:cubicBezTo>
                    <a:pt x="351" y="143"/>
                    <a:pt x="354" y="143"/>
                    <a:pt x="356" y="144"/>
                  </a:cubicBezTo>
                  <a:cubicBezTo>
                    <a:pt x="356" y="144"/>
                    <a:pt x="356" y="143"/>
                    <a:pt x="355" y="142"/>
                  </a:cubicBezTo>
                  <a:cubicBezTo>
                    <a:pt x="355" y="142"/>
                    <a:pt x="355" y="142"/>
                    <a:pt x="355" y="142"/>
                  </a:cubicBezTo>
                  <a:cubicBezTo>
                    <a:pt x="355" y="142"/>
                    <a:pt x="355" y="142"/>
                    <a:pt x="355" y="142"/>
                  </a:cubicBezTo>
                  <a:cubicBezTo>
                    <a:pt x="355" y="142"/>
                    <a:pt x="355" y="142"/>
                    <a:pt x="355" y="142"/>
                  </a:cubicBezTo>
                  <a:cubicBezTo>
                    <a:pt x="355" y="142"/>
                    <a:pt x="355" y="142"/>
                    <a:pt x="355" y="142"/>
                  </a:cubicBezTo>
                  <a:cubicBezTo>
                    <a:pt x="355" y="141"/>
                    <a:pt x="354" y="141"/>
                    <a:pt x="354" y="140"/>
                  </a:cubicBezTo>
                  <a:cubicBezTo>
                    <a:pt x="350" y="139"/>
                    <a:pt x="347" y="138"/>
                    <a:pt x="343" y="137"/>
                  </a:cubicBezTo>
                  <a:moveTo>
                    <a:pt x="337" y="135"/>
                  </a:moveTo>
                  <a:cubicBezTo>
                    <a:pt x="338" y="137"/>
                    <a:pt x="339" y="138"/>
                    <a:pt x="340" y="139"/>
                  </a:cubicBezTo>
                  <a:cubicBezTo>
                    <a:pt x="342" y="140"/>
                    <a:pt x="343" y="140"/>
                    <a:pt x="345" y="141"/>
                  </a:cubicBezTo>
                  <a:cubicBezTo>
                    <a:pt x="344" y="139"/>
                    <a:pt x="343" y="138"/>
                    <a:pt x="342" y="137"/>
                  </a:cubicBezTo>
                  <a:cubicBezTo>
                    <a:pt x="341" y="136"/>
                    <a:pt x="339" y="136"/>
                    <a:pt x="337" y="135"/>
                  </a:cubicBezTo>
                  <a:moveTo>
                    <a:pt x="181" y="134"/>
                  </a:moveTo>
                  <a:cubicBezTo>
                    <a:pt x="178" y="136"/>
                    <a:pt x="178" y="136"/>
                    <a:pt x="178" y="136"/>
                  </a:cubicBezTo>
                  <a:cubicBezTo>
                    <a:pt x="181" y="138"/>
                    <a:pt x="181" y="138"/>
                    <a:pt x="181" y="138"/>
                  </a:cubicBezTo>
                  <a:cubicBezTo>
                    <a:pt x="184" y="136"/>
                    <a:pt x="184" y="136"/>
                    <a:pt x="184" y="136"/>
                  </a:cubicBezTo>
                  <a:cubicBezTo>
                    <a:pt x="181" y="134"/>
                    <a:pt x="181" y="134"/>
                    <a:pt x="181" y="134"/>
                  </a:cubicBezTo>
                  <a:moveTo>
                    <a:pt x="174" y="129"/>
                  </a:moveTo>
                  <a:cubicBezTo>
                    <a:pt x="165" y="137"/>
                    <a:pt x="165" y="137"/>
                    <a:pt x="165" y="137"/>
                  </a:cubicBezTo>
                  <a:cubicBezTo>
                    <a:pt x="158" y="149"/>
                    <a:pt x="158" y="149"/>
                    <a:pt x="158" y="149"/>
                  </a:cubicBezTo>
                  <a:cubicBezTo>
                    <a:pt x="160" y="152"/>
                    <a:pt x="160" y="152"/>
                    <a:pt x="160" y="152"/>
                  </a:cubicBezTo>
                  <a:cubicBezTo>
                    <a:pt x="162" y="149"/>
                    <a:pt x="162" y="149"/>
                    <a:pt x="162" y="149"/>
                  </a:cubicBezTo>
                  <a:cubicBezTo>
                    <a:pt x="160" y="147"/>
                    <a:pt x="160" y="147"/>
                    <a:pt x="160" y="147"/>
                  </a:cubicBezTo>
                  <a:cubicBezTo>
                    <a:pt x="168" y="140"/>
                    <a:pt x="168" y="140"/>
                    <a:pt x="168" y="140"/>
                  </a:cubicBezTo>
                  <a:cubicBezTo>
                    <a:pt x="172" y="132"/>
                    <a:pt x="172" y="132"/>
                    <a:pt x="172" y="132"/>
                  </a:cubicBezTo>
                  <a:cubicBezTo>
                    <a:pt x="174" y="134"/>
                    <a:pt x="174" y="134"/>
                    <a:pt x="174" y="134"/>
                  </a:cubicBezTo>
                  <a:cubicBezTo>
                    <a:pt x="177" y="131"/>
                    <a:pt x="177" y="131"/>
                    <a:pt x="177" y="131"/>
                  </a:cubicBezTo>
                  <a:cubicBezTo>
                    <a:pt x="174" y="130"/>
                    <a:pt x="174" y="130"/>
                    <a:pt x="174" y="130"/>
                  </a:cubicBezTo>
                  <a:cubicBezTo>
                    <a:pt x="174" y="129"/>
                    <a:pt x="174" y="129"/>
                    <a:pt x="174" y="129"/>
                  </a:cubicBezTo>
                  <a:moveTo>
                    <a:pt x="287" y="120"/>
                  </a:moveTo>
                  <a:cubicBezTo>
                    <a:pt x="289" y="122"/>
                    <a:pt x="290" y="124"/>
                    <a:pt x="292" y="125"/>
                  </a:cubicBezTo>
                  <a:cubicBezTo>
                    <a:pt x="294" y="126"/>
                    <a:pt x="296" y="126"/>
                    <a:pt x="299" y="127"/>
                  </a:cubicBezTo>
                  <a:cubicBezTo>
                    <a:pt x="297" y="126"/>
                    <a:pt x="295" y="124"/>
                    <a:pt x="294" y="122"/>
                  </a:cubicBezTo>
                  <a:cubicBezTo>
                    <a:pt x="292" y="122"/>
                    <a:pt x="289" y="121"/>
                    <a:pt x="287" y="120"/>
                  </a:cubicBezTo>
                  <a:moveTo>
                    <a:pt x="216" y="115"/>
                  </a:moveTo>
                  <a:cubicBezTo>
                    <a:pt x="214" y="118"/>
                    <a:pt x="214" y="118"/>
                    <a:pt x="214" y="118"/>
                  </a:cubicBezTo>
                  <a:cubicBezTo>
                    <a:pt x="216" y="120"/>
                    <a:pt x="216" y="120"/>
                    <a:pt x="216" y="120"/>
                  </a:cubicBezTo>
                  <a:cubicBezTo>
                    <a:pt x="218" y="117"/>
                    <a:pt x="218" y="117"/>
                    <a:pt x="218" y="117"/>
                  </a:cubicBezTo>
                  <a:cubicBezTo>
                    <a:pt x="216" y="115"/>
                    <a:pt x="216" y="115"/>
                    <a:pt x="216" y="115"/>
                  </a:cubicBezTo>
                  <a:moveTo>
                    <a:pt x="313" y="95"/>
                  </a:moveTo>
                  <a:cubicBezTo>
                    <a:pt x="315" y="97"/>
                    <a:pt x="317" y="99"/>
                    <a:pt x="318" y="100"/>
                  </a:cubicBezTo>
                  <a:cubicBezTo>
                    <a:pt x="321" y="101"/>
                    <a:pt x="323" y="102"/>
                    <a:pt x="325" y="102"/>
                  </a:cubicBezTo>
                  <a:cubicBezTo>
                    <a:pt x="324" y="101"/>
                    <a:pt x="322" y="99"/>
                    <a:pt x="320" y="97"/>
                  </a:cubicBezTo>
                  <a:cubicBezTo>
                    <a:pt x="318" y="97"/>
                    <a:pt x="316" y="96"/>
                    <a:pt x="313" y="95"/>
                  </a:cubicBezTo>
                  <a:moveTo>
                    <a:pt x="296" y="90"/>
                  </a:moveTo>
                  <a:cubicBezTo>
                    <a:pt x="297" y="91"/>
                    <a:pt x="297" y="91"/>
                    <a:pt x="298" y="92"/>
                  </a:cubicBezTo>
                  <a:cubicBezTo>
                    <a:pt x="301" y="95"/>
                    <a:pt x="301" y="95"/>
                    <a:pt x="301" y="95"/>
                  </a:cubicBezTo>
                  <a:cubicBezTo>
                    <a:pt x="304" y="96"/>
                    <a:pt x="307" y="97"/>
                    <a:pt x="309" y="98"/>
                  </a:cubicBezTo>
                  <a:cubicBezTo>
                    <a:pt x="308" y="96"/>
                    <a:pt x="306" y="94"/>
                    <a:pt x="304" y="92"/>
                  </a:cubicBezTo>
                  <a:cubicBezTo>
                    <a:pt x="301" y="92"/>
                    <a:pt x="299" y="91"/>
                    <a:pt x="296" y="90"/>
                  </a:cubicBezTo>
                  <a:moveTo>
                    <a:pt x="263" y="84"/>
                  </a:moveTo>
                  <a:cubicBezTo>
                    <a:pt x="261" y="88"/>
                    <a:pt x="261" y="88"/>
                    <a:pt x="261" y="88"/>
                  </a:cubicBezTo>
                  <a:cubicBezTo>
                    <a:pt x="262" y="90"/>
                    <a:pt x="263" y="91"/>
                    <a:pt x="264" y="92"/>
                  </a:cubicBezTo>
                  <a:cubicBezTo>
                    <a:pt x="265" y="88"/>
                    <a:pt x="265" y="88"/>
                    <a:pt x="265" y="88"/>
                  </a:cubicBezTo>
                  <a:cubicBezTo>
                    <a:pt x="264" y="87"/>
                    <a:pt x="263" y="85"/>
                    <a:pt x="263" y="84"/>
                  </a:cubicBezTo>
                  <a:moveTo>
                    <a:pt x="183" y="82"/>
                  </a:moveTo>
                  <a:cubicBezTo>
                    <a:pt x="184" y="88"/>
                    <a:pt x="184" y="88"/>
                    <a:pt x="184" y="88"/>
                  </a:cubicBezTo>
                  <a:cubicBezTo>
                    <a:pt x="184" y="87"/>
                    <a:pt x="184" y="87"/>
                    <a:pt x="184" y="87"/>
                  </a:cubicBezTo>
                  <a:cubicBezTo>
                    <a:pt x="194" y="97"/>
                    <a:pt x="194" y="97"/>
                    <a:pt x="194" y="97"/>
                  </a:cubicBezTo>
                  <a:cubicBezTo>
                    <a:pt x="195" y="94"/>
                    <a:pt x="195" y="94"/>
                    <a:pt x="195" y="94"/>
                  </a:cubicBezTo>
                  <a:cubicBezTo>
                    <a:pt x="190" y="89"/>
                    <a:pt x="190" y="89"/>
                    <a:pt x="190" y="89"/>
                  </a:cubicBezTo>
                  <a:cubicBezTo>
                    <a:pt x="189" y="89"/>
                    <a:pt x="189" y="89"/>
                    <a:pt x="188" y="89"/>
                  </a:cubicBezTo>
                  <a:cubicBezTo>
                    <a:pt x="188" y="87"/>
                    <a:pt x="188" y="87"/>
                    <a:pt x="188" y="87"/>
                  </a:cubicBezTo>
                  <a:cubicBezTo>
                    <a:pt x="183" y="82"/>
                    <a:pt x="183" y="82"/>
                    <a:pt x="183" y="82"/>
                  </a:cubicBezTo>
                  <a:moveTo>
                    <a:pt x="241" y="79"/>
                  </a:moveTo>
                  <a:cubicBezTo>
                    <a:pt x="232" y="87"/>
                    <a:pt x="232" y="87"/>
                    <a:pt x="232" y="87"/>
                  </a:cubicBezTo>
                  <a:cubicBezTo>
                    <a:pt x="226" y="97"/>
                    <a:pt x="226" y="97"/>
                    <a:pt x="226" y="97"/>
                  </a:cubicBezTo>
                  <a:cubicBezTo>
                    <a:pt x="235" y="89"/>
                    <a:pt x="235" y="89"/>
                    <a:pt x="235" y="89"/>
                  </a:cubicBezTo>
                  <a:cubicBezTo>
                    <a:pt x="241" y="79"/>
                    <a:pt x="241" y="79"/>
                    <a:pt x="241" y="79"/>
                  </a:cubicBezTo>
                  <a:moveTo>
                    <a:pt x="255" y="78"/>
                  </a:moveTo>
                  <a:cubicBezTo>
                    <a:pt x="255" y="78"/>
                    <a:pt x="255" y="78"/>
                    <a:pt x="255" y="78"/>
                  </a:cubicBezTo>
                  <a:cubicBezTo>
                    <a:pt x="255" y="78"/>
                    <a:pt x="255" y="78"/>
                    <a:pt x="255" y="78"/>
                  </a:cubicBezTo>
                  <a:cubicBezTo>
                    <a:pt x="256" y="80"/>
                    <a:pt x="257" y="81"/>
                    <a:pt x="257" y="82"/>
                  </a:cubicBezTo>
                  <a:cubicBezTo>
                    <a:pt x="259" y="83"/>
                    <a:pt x="261" y="83"/>
                    <a:pt x="262" y="84"/>
                  </a:cubicBezTo>
                  <a:cubicBezTo>
                    <a:pt x="261" y="82"/>
                    <a:pt x="260" y="81"/>
                    <a:pt x="260" y="79"/>
                  </a:cubicBezTo>
                  <a:cubicBezTo>
                    <a:pt x="255" y="78"/>
                    <a:pt x="255" y="78"/>
                    <a:pt x="255" y="78"/>
                  </a:cubicBezTo>
                  <a:moveTo>
                    <a:pt x="245" y="75"/>
                  </a:moveTo>
                  <a:cubicBezTo>
                    <a:pt x="242" y="78"/>
                    <a:pt x="242" y="78"/>
                    <a:pt x="242" y="78"/>
                  </a:cubicBezTo>
                  <a:cubicBezTo>
                    <a:pt x="244" y="79"/>
                    <a:pt x="245" y="79"/>
                    <a:pt x="246" y="79"/>
                  </a:cubicBezTo>
                  <a:cubicBezTo>
                    <a:pt x="249" y="77"/>
                    <a:pt x="249" y="77"/>
                    <a:pt x="249" y="77"/>
                  </a:cubicBezTo>
                  <a:cubicBezTo>
                    <a:pt x="245" y="75"/>
                    <a:pt x="245" y="75"/>
                    <a:pt x="245" y="75"/>
                  </a:cubicBezTo>
                  <a:moveTo>
                    <a:pt x="237" y="73"/>
                  </a:moveTo>
                  <a:cubicBezTo>
                    <a:pt x="234" y="76"/>
                    <a:pt x="234" y="76"/>
                    <a:pt x="234" y="76"/>
                  </a:cubicBezTo>
                  <a:cubicBezTo>
                    <a:pt x="237" y="77"/>
                    <a:pt x="237" y="77"/>
                    <a:pt x="237" y="77"/>
                  </a:cubicBezTo>
                  <a:cubicBezTo>
                    <a:pt x="240" y="74"/>
                    <a:pt x="240" y="74"/>
                    <a:pt x="240" y="74"/>
                  </a:cubicBezTo>
                  <a:cubicBezTo>
                    <a:pt x="239" y="74"/>
                    <a:pt x="238" y="73"/>
                    <a:pt x="237" y="73"/>
                  </a:cubicBezTo>
                  <a:moveTo>
                    <a:pt x="172" y="71"/>
                  </a:moveTo>
                  <a:cubicBezTo>
                    <a:pt x="174" y="78"/>
                    <a:pt x="174" y="78"/>
                    <a:pt x="174" y="78"/>
                  </a:cubicBezTo>
                  <a:cubicBezTo>
                    <a:pt x="178" y="82"/>
                    <a:pt x="178" y="82"/>
                    <a:pt x="178" y="82"/>
                  </a:cubicBezTo>
                  <a:cubicBezTo>
                    <a:pt x="177" y="76"/>
                    <a:pt x="177" y="76"/>
                    <a:pt x="177" y="76"/>
                  </a:cubicBezTo>
                  <a:cubicBezTo>
                    <a:pt x="172" y="71"/>
                    <a:pt x="172" y="71"/>
                    <a:pt x="172" y="71"/>
                  </a:cubicBezTo>
                  <a:moveTo>
                    <a:pt x="2" y="63"/>
                  </a:moveTo>
                  <a:cubicBezTo>
                    <a:pt x="0" y="65"/>
                    <a:pt x="0" y="65"/>
                    <a:pt x="0" y="65"/>
                  </a:cubicBezTo>
                  <a:cubicBezTo>
                    <a:pt x="3" y="67"/>
                    <a:pt x="3" y="67"/>
                    <a:pt x="3" y="67"/>
                  </a:cubicBezTo>
                  <a:cubicBezTo>
                    <a:pt x="5" y="64"/>
                    <a:pt x="5" y="64"/>
                    <a:pt x="5" y="64"/>
                  </a:cubicBezTo>
                  <a:cubicBezTo>
                    <a:pt x="2" y="63"/>
                    <a:pt x="2" y="63"/>
                    <a:pt x="2" y="63"/>
                  </a:cubicBezTo>
                  <a:moveTo>
                    <a:pt x="162" y="61"/>
                  </a:moveTo>
                  <a:cubicBezTo>
                    <a:pt x="163" y="67"/>
                    <a:pt x="163" y="67"/>
                    <a:pt x="163" y="67"/>
                  </a:cubicBezTo>
                  <a:cubicBezTo>
                    <a:pt x="168" y="72"/>
                    <a:pt x="168" y="72"/>
                    <a:pt x="168" y="72"/>
                  </a:cubicBezTo>
                  <a:cubicBezTo>
                    <a:pt x="166" y="65"/>
                    <a:pt x="166" y="65"/>
                    <a:pt x="166" y="65"/>
                  </a:cubicBezTo>
                  <a:cubicBezTo>
                    <a:pt x="162" y="61"/>
                    <a:pt x="162" y="61"/>
                    <a:pt x="162" y="61"/>
                  </a:cubicBezTo>
                  <a:moveTo>
                    <a:pt x="254" y="58"/>
                  </a:moveTo>
                  <a:cubicBezTo>
                    <a:pt x="253" y="59"/>
                    <a:pt x="252" y="59"/>
                    <a:pt x="250" y="60"/>
                  </a:cubicBezTo>
                  <a:cubicBezTo>
                    <a:pt x="246" y="64"/>
                    <a:pt x="246" y="64"/>
                    <a:pt x="246" y="64"/>
                  </a:cubicBezTo>
                  <a:cubicBezTo>
                    <a:pt x="240" y="74"/>
                    <a:pt x="240" y="74"/>
                    <a:pt x="240" y="74"/>
                  </a:cubicBezTo>
                  <a:cubicBezTo>
                    <a:pt x="249" y="66"/>
                    <a:pt x="249" y="66"/>
                    <a:pt x="249" y="66"/>
                  </a:cubicBezTo>
                  <a:cubicBezTo>
                    <a:pt x="254" y="58"/>
                    <a:pt x="254" y="58"/>
                    <a:pt x="254" y="58"/>
                  </a:cubicBezTo>
                  <a:moveTo>
                    <a:pt x="157" y="60"/>
                  </a:moveTo>
                  <a:cubicBezTo>
                    <a:pt x="156" y="57"/>
                    <a:pt x="156" y="57"/>
                    <a:pt x="156" y="57"/>
                  </a:cubicBezTo>
                  <a:cubicBezTo>
                    <a:pt x="157" y="57"/>
                    <a:pt x="157" y="58"/>
                    <a:pt x="158" y="58"/>
                  </a:cubicBezTo>
                  <a:cubicBezTo>
                    <a:pt x="157" y="60"/>
                    <a:pt x="157" y="60"/>
                    <a:pt x="157" y="60"/>
                  </a:cubicBezTo>
                  <a:moveTo>
                    <a:pt x="143" y="47"/>
                  </a:moveTo>
                  <a:cubicBezTo>
                    <a:pt x="152" y="56"/>
                    <a:pt x="152" y="56"/>
                    <a:pt x="152" y="56"/>
                  </a:cubicBezTo>
                  <a:cubicBezTo>
                    <a:pt x="152" y="56"/>
                    <a:pt x="152" y="56"/>
                    <a:pt x="152" y="56"/>
                  </a:cubicBezTo>
                  <a:cubicBezTo>
                    <a:pt x="152" y="56"/>
                    <a:pt x="152" y="56"/>
                    <a:pt x="152" y="56"/>
                  </a:cubicBezTo>
                  <a:cubicBezTo>
                    <a:pt x="159" y="63"/>
                    <a:pt x="159" y="63"/>
                    <a:pt x="159" y="63"/>
                  </a:cubicBezTo>
                  <a:cubicBezTo>
                    <a:pt x="161" y="60"/>
                    <a:pt x="161" y="60"/>
                    <a:pt x="161" y="60"/>
                  </a:cubicBezTo>
                  <a:cubicBezTo>
                    <a:pt x="150" y="49"/>
                    <a:pt x="150" y="49"/>
                    <a:pt x="150" y="49"/>
                  </a:cubicBezTo>
                  <a:cubicBezTo>
                    <a:pt x="147" y="48"/>
                    <a:pt x="145" y="47"/>
                    <a:pt x="143" y="47"/>
                  </a:cubicBezTo>
                  <a:moveTo>
                    <a:pt x="257" y="46"/>
                  </a:moveTo>
                  <a:cubicBezTo>
                    <a:pt x="255" y="49"/>
                    <a:pt x="255" y="49"/>
                    <a:pt x="255" y="49"/>
                  </a:cubicBezTo>
                  <a:cubicBezTo>
                    <a:pt x="258" y="52"/>
                    <a:pt x="258" y="52"/>
                    <a:pt x="258" y="52"/>
                  </a:cubicBezTo>
                  <a:cubicBezTo>
                    <a:pt x="260" y="49"/>
                    <a:pt x="260" y="49"/>
                    <a:pt x="260" y="49"/>
                  </a:cubicBezTo>
                  <a:cubicBezTo>
                    <a:pt x="257" y="46"/>
                    <a:pt x="257" y="46"/>
                    <a:pt x="257" y="46"/>
                  </a:cubicBezTo>
                  <a:moveTo>
                    <a:pt x="23" y="42"/>
                  </a:moveTo>
                  <a:cubicBezTo>
                    <a:pt x="16" y="49"/>
                    <a:pt x="16" y="49"/>
                    <a:pt x="16" y="49"/>
                  </a:cubicBezTo>
                  <a:cubicBezTo>
                    <a:pt x="17" y="49"/>
                    <a:pt x="18" y="50"/>
                    <a:pt x="20" y="50"/>
                  </a:cubicBezTo>
                  <a:cubicBezTo>
                    <a:pt x="25" y="45"/>
                    <a:pt x="25" y="45"/>
                    <a:pt x="25" y="45"/>
                  </a:cubicBezTo>
                  <a:cubicBezTo>
                    <a:pt x="24" y="45"/>
                    <a:pt x="24" y="44"/>
                    <a:pt x="23" y="44"/>
                  </a:cubicBezTo>
                  <a:cubicBezTo>
                    <a:pt x="23" y="42"/>
                    <a:pt x="23" y="42"/>
                    <a:pt x="23" y="42"/>
                  </a:cubicBezTo>
                  <a:moveTo>
                    <a:pt x="29" y="36"/>
                  </a:moveTo>
                  <a:cubicBezTo>
                    <a:pt x="27" y="38"/>
                    <a:pt x="27" y="38"/>
                    <a:pt x="27" y="38"/>
                  </a:cubicBezTo>
                  <a:cubicBezTo>
                    <a:pt x="27" y="42"/>
                    <a:pt x="27" y="42"/>
                    <a:pt x="27" y="42"/>
                  </a:cubicBezTo>
                  <a:cubicBezTo>
                    <a:pt x="30" y="39"/>
                    <a:pt x="30" y="39"/>
                    <a:pt x="30" y="39"/>
                  </a:cubicBezTo>
                  <a:cubicBezTo>
                    <a:pt x="29" y="36"/>
                    <a:pt x="29" y="36"/>
                    <a:pt x="29" y="36"/>
                  </a:cubicBezTo>
                  <a:moveTo>
                    <a:pt x="36" y="29"/>
                  </a:moveTo>
                  <a:cubicBezTo>
                    <a:pt x="33" y="32"/>
                    <a:pt x="33" y="32"/>
                    <a:pt x="33" y="32"/>
                  </a:cubicBezTo>
                  <a:cubicBezTo>
                    <a:pt x="34" y="36"/>
                    <a:pt x="34" y="36"/>
                    <a:pt x="34" y="36"/>
                  </a:cubicBezTo>
                  <a:cubicBezTo>
                    <a:pt x="37" y="33"/>
                    <a:pt x="37" y="33"/>
                    <a:pt x="37" y="33"/>
                  </a:cubicBezTo>
                  <a:cubicBezTo>
                    <a:pt x="36" y="29"/>
                    <a:pt x="36" y="29"/>
                    <a:pt x="36" y="29"/>
                  </a:cubicBezTo>
                  <a:moveTo>
                    <a:pt x="44" y="20"/>
                  </a:moveTo>
                  <a:cubicBezTo>
                    <a:pt x="39" y="26"/>
                    <a:pt x="39" y="26"/>
                    <a:pt x="39" y="26"/>
                  </a:cubicBezTo>
                  <a:cubicBezTo>
                    <a:pt x="39" y="26"/>
                    <a:pt x="39" y="26"/>
                    <a:pt x="40" y="26"/>
                  </a:cubicBezTo>
                  <a:cubicBezTo>
                    <a:pt x="40" y="29"/>
                    <a:pt x="40" y="29"/>
                    <a:pt x="40" y="29"/>
                  </a:cubicBezTo>
                  <a:cubicBezTo>
                    <a:pt x="48" y="21"/>
                    <a:pt x="48" y="21"/>
                    <a:pt x="48" y="21"/>
                  </a:cubicBezTo>
                  <a:cubicBezTo>
                    <a:pt x="47" y="21"/>
                    <a:pt x="46" y="21"/>
                    <a:pt x="44" y="20"/>
                  </a:cubicBezTo>
                  <a:moveTo>
                    <a:pt x="209" y="0"/>
                  </a:moveTo>
                  <a:cubicBezTo>
                    <a:pt x="209" y="0"/>
                    <a:pt x="209" y="0"/>
                    <a:pt x="209" y="0"/>
                  </a:cubicBezTo>
                  <a:cubicBezTo>
                    <a:pt x="208" y="1"/>
                    <a:pt x="208" y="2"/>
                    <a:pt x="209" y="2"/>
                  </a:cubicBezTo>
                  <a:cubicBezTo>
                    <a:pt x="210" y="4"/>
                    <a:pt x="210" y="4"/>
                    <a:pt x="210" y="4"/>
                  </a:cubicBezTo>
                  <a:cubicBezTo>
                    <a:pt x="212" y="4"/>
                    <a:pt x="214" y="5"/>
                    <a:pt x="217" y="6"/>
                  </a:cubicBezTo>
                  <a:cubicBezTo>
                    <a:pt x="212" y="1"/>
                    <a:pt x="212" y="1"/>
                    <a:pt x="212" y="1"/>
                  </a:cubicBezTo>
                  <a:cubicBezTo>
                    <a:pt x="211" y="0"/>
                    <a:pt x="210" y="0"/>
                    <a:pt x="209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240" name="Freeform 184"/>
            <p:cNvSpPr>
              <a:spLocks noEditPoints="1"/>
            </p:cNvSpPr>
            <p:nvPr/>
          </p:nvSpPr>
          <p:spPr bwMode="auto">
            <a:xfrm>
              <a:off x="1646936" y="9846206"/>
              <a:ext cx="106363" cy="106363"/>
            </a:xfrm>
            <a:custGeom>
              <a:avLst/>
              <a:gdLst>
                <a:gd name="T0" fmla="*/ 70 w 103"/>
                <a:gd name="T1" fmla="*/ 76 h 103"/>
                <a:gd name="T2" fmla="*/ 85 w 103"/>
                <a:gd name="T3" fmla="*/ 91 h 103"/>
                <a:gd name="T4" fmla="*/ 87 w 103"/>
                <a:gd name="T5" fmla="*/ 92 h 103"/>
                <a:gd name="T6" fmla="*/ 87 w 103"/>
                <a:gd name="T7" fmla="*/ 92 h 103"/>
                <a:gd name="T8" fmla="*/ 90 w 103"/>
                <a:gd name="T9" fmla="*/ 95 h 103"/>
                <a:gd name="T10" fmla="*/ 91 w 103"/>
                <a:gd name="T11" fmla="*/ 95 h 103"/>
                <a:gd name="T12" fmla="*/ 103 w 103"/>
                <a:gd name="T13" fmla="*/ 103 h 103"/>
                <a:gd name="T14" fmla="*/ 88 w 103"/>
                <a:gd name="T15" fmla="*/ 88 h 103"/>
                <a:gd name="T16" fmla="*/ 70 w 103"/>
                <a:gd name="T17" fmla="*/ 76 h 103"/>
                <a:gd name="T18" fmla="*/ 55 w 103"/>
                <a:gd name="T19" fmla="*/ 53 h 103"/>
                <a:gd name="T20" fmla="*/ 52 w 103"/>
                <a:gd name="T21" fmla="*/ 58 h 103"/>
                <a:gd name="T22" fmla="*/ 55 w 103"/>
                <a:gd name="T23" fmla="*/ 61 h 103"/>
                <a:gd name="T24" fmla="*/ 58 w 103"/>
                <a:gd name="T25" fmla="*/ 58 h 103"/>
                <a:gd name="T26" fmla="*/ 55 w 103"/>
                <a:gd name="T27" fmla="*/ 53 h 103"/>
                <a:gd name="T28" fmla="*/ 3 w 103"/>
                <a:gd name="T29" fmla="*/ 0 h 103"/>
                <a:gd name="T30" fmla="*/ 1 w 103"/>
                <a:gd name="T31" fmla="*/ 3 h 103"/>
                <a:gd name="T32" fmla="*/ 0 w 103"/>
                <a:gd name="T33" fmla="*/ 5 h 103"/>
                <a:gd name="T34" fmla="*/ 4 w 103"/>
                <a:gd name="T35" fmla="*/ 9 h 103"/>
                <a:gd name="T36" fmla="*/ 6 w 103"/>
                <a:gd name="T37" fmla="*/ 5 h 103"/>
                <a:gd name="T38" fmla="*/ 6 w 103"/>
                <a:gd name="T39" fmla="*/ 5 h 103"/>
                <a:gd name="T40" fmla="*/ 3 w 103"/>
                <a:gd name="T41" fmla="*/ 0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03" h="103">
                  <a:moveTo>
                    <a:pt x="70" y="76"/>
                  </a:moveTo>
                  <a:lnTo>
                    <a:pt x="85" y="91"/>
                  </a:lnTo>
                  <a:lnTo>
                    <a:pt x="87" y="92"/>
                  </a:lnTo>
                  <a:lnTo>
                    <a:pt x="87" y="92"/>
                  </a:lnTo>
                  <a:lnTo>
                    <a:pt x="90" y="95"/>
                  </a:lnTo>
                  <a:lnTo>
                    <a:pt x="91" y="95"/>
                  </a:lnTo>
                  <a:lnTo>
                    <a:pt x="103" y="103"/>
                  </a:lnTo>
                  <a:lnTo>
                    <a:pt x="88" y="88"/>
                  </a:lnTo>
                  <a:lnTo>
                    <a:pt x="70" y="76"/>
                  </a:lnTo>
                  <a:close/>
                  <a:moveTo>
                    <a:pt x="55" y="53"/>
                  </a:moveTo>
                  <a:lnTo>
                    <a:pt x="52" y="58"/>
                  </a:lnTo>
                  <a:lnTo>
                    <a:pt x="55" y="61"/>
                  </a:lnTo>
                  <a:lnTo>
                    <a:pt x="58" y="58"/>
                  </a:lnTo>
                  <a:lnTo>
                    <a:pt x="55" y="53"/>
                  </a:lnTo>
                  <a:close/>
                  <a:moveTo>
                    <a:pt x="3" y="0"/>
                  </a:moveTo>
                  <a:lnTo>
                    <a:pt x="1" y="3"/>
                  </a:lnTo>
                  <a:lnTo>
                    <a:pt x="0" y="5"/>
                  </a:lnTo>
                  <a:lnTo>
                    <a:pt x="4" y="9"/>
                  </a:lnTo>
                  <a:lnTo>
                    <a:pt x="6" y="5"/>
                  </a:lnTo>
                  <a:lnTo>
                    <a:pt x="6" y="5"/>
                  </a:ln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241" name="Freeform 185"/>
            <p:cNvSpPr>
              <a:spLocks noEditPoints="1"/>
            </p:cNvSpPr>
            <p:nvPr/>
          </p:nvSpPr>
          <p:spPr bwMode="auto">
            <a:xfrm>
              <a:off x="1646936" y="9846206"/>
              <a:ext cx="106363" cy="106363"/>
            </a:xfrm>
            <a:custGeom>
              <a:avLst/>
              <a:gdLst>
                <a:gd name="T0" fmla="*/ 70 w 103"/>
                <a:gd name="T1" fmla="*/ 76 h 103"/>
                <a:gd name="T2" fmla="*/ 85 w 103"/>
                <a:gd name="T3" fmla="*/ 91 h 103"/>
                <a:gd name="T4" fmla="*/ 87 w 103"/>
                <a:gd name="T5" fmla="*/ 92 h 103"/>
                <a:gd name="T6" fmla="*/ 87 w 103"/>
                <a:gd name="T7" fmla="*/ 92 h 103"/>
                <a:gd name="T8" fmla="*/ 90 w 103"/>
                <a:gd name="T9" fmla="*/ 95 h 103"/>
                <a:gd name="T10" fmla="*/ 91 w 103"/>
                <a:gd name="T11" fmla="*/ 95 h 103"/>
                <a:gd name="T12" fmla="*/ 103 w 103"/>
                <a:gd name="T13" fmla="*/ 103 h 103"/>
                <a:gd name="T14" fmla="*/ 88 w 103"/>
                <a:gd name="T15" fmla="*/ 88 h 103"/>
                <a:gd name="T16" fmla="*/ 70 w 103"/>
                <a:gd name="T17" fmla="*/ 76 h 103"/>
                <a:gd name="T18" fmla="*/ 55 w 103"/>
                <a:gd name="T19" fmla="*/ 53 h 103"/>
                <a:gd name="T20" fmla="*/ 52 w 103"/>
                <a:gd name="T21" fmla="*/ 58 h 103"/>
                <a:gd name="T22" fmla="*/ 55 w 103"/>
                <a:gd name="T23" fmla="*/ 61 h 103"/>
                <a:gd name="T24" fmla="*/ 58 w 103"/>
                <a:gd name="T25" fmla="*/ 58 h 103"/>
                <a:gd name="T26" fmla="*/ 55 w 103"/>
                <a:gd name="T27" fmla="*/ 53 h 103"/>
                <a:gd name="T28" fmla="*/ 3 w 103"/>
                <a:gd name="T29" fmla="*/ 0 h 103"/>
                <a:gd name="T30" fmla="*/ 1 w 103"/>
                <a:gd name="T31" fmla="*/ 3 h 103"/>
                <a:gd name="T32" fmla="*/ 0 w 103"/>
                <a:gd name="T33" fmla="*/ 5 h 103"/>
                <a:gd name="T34" fmla="*/ 4 w 103"/>
                <a:gd name="T35" fmla="*/ 9 h 103"/>
                <a:gd name="T36" fmla="*/ 6 w 103"/>
                <a:gd name="T37" fmla="*/ 5 h 103"/>
                <a:gd name="T38" fmla="*/ 6 w 103"/>
                <a:gd name="T39" fmla="*/ 5 h 103"/>
                <a:gd name="T40" fmla="*/ 3 w 103"/>
                <a:gd name="T41" fmla="*/ 0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03" h="103">
                  <a:moveTo>
                    <a:pt x="70" y="76"/>
                  </a:moveTo>
                  <a:lnTo>
                    <a:pt x="85" y="91"/>
                  </a:lnTo>
                  <a:lnTo>
                    <a:pt x="87" y="92"/>
                  </a:lnTo>
                  <a:lnTo>
                    <a:pt x="87" y="92"/>
                  </a:lnTo>
                  <a:lnTo>
                    <a:pt x="90" y="95"/>
                  </a:lnTo>
                  <a:lnTo>
                    <a:pt x="91" y="95"/>
                  </a:lnTo>
                  <a:lnTo>
                    <a:pt x="103" y="103"/>
                  </a:lnTo>
                  <a:lnTo>
                    <a:pt x="88" y="88"/>
                  </a:lnTo>
                  <a:lnTo>
                    <a:pt x="70" y="76"/>
                  </a:lnTo>
                  <a:moveTo>
                    <a:pt x="55" y="53"/>
                  </a:moveTo>
                  <a:lnTo>
                    <a:pt x="52" y="58"/>
                  </a:lnTo>
                  <a:lnTo>
                    <a:pt x="55" y="61"/>
                  </a:lnTo>
                  <a:lnTo>
                    <a:pt x="58" y="58"/>
                  </a:lnTo>
                  <a:lnTo>
                    <a:pt x="55" y="53"/>
                  </a:lnTo>
                  <a:moveTo>
                    <a:pt x="3" y="0"/>
                  </a:moveTo>
                  <a:lnTo>
                    <a:pt x="1" y="3"/>
                  </a:lnTo>
                  <a:lnTo>
                    <a:pt x="0" y="5"/>
                  </a:lnTo>
                  <a:lnTo>
                    <a:pt x="4" y="9"/>
                  </a:lnTo>
                  <a:lnTo>
                    <a:pt x="6" y="5"/>
                  </a:lnTo>
                  <a:lnTo>
                    <a:pt x="6" y="5"/>
                  </a:lnTo>
                  <a:lnTo>
                    <a:pt x="3" y="0"/>
                  </a:ln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242" name="Freeform 186"/>
            <p:cNvSpPr>
              <a:spLocks noEditPoints="1"/>
            </p:cNvSpPr>
            <p:nvPr/>
          </p:nvSpPr>
          <p:spPr bwMode="auto">
            <a:xfrm>
              <a:off x="1602532" y="9799737"/>
              <a:ext cx="186910" cy="172453"/>
            </a:xfrm>
            <a:custGeom>
              <a:avLst/>
              <a:gdLst>
                <a:gd name="T0" fmla="*/ 98 w 120"/>
                <a:gd name="T1" fmla="*/ 94 h 111"/>
                <a:gd name="T2" fmla="*/ 108 w 120"/>
                <a:gd name="T3" fmla="*/ 104 h 111"/>
                <a:gd name="T4" fmla="*/ 114 w 120"/>
                <a:gd name="T5" fmla="*/ 108 h 111"/>
                <a:gd name="T6" fmla="*/ 120 w 120"/>
                <a:gd name="T7" fmla="*/ 111 h 111"/>
                <a:gd name="T8" fmla="*/ 110 w 120"/>
                <a:gd name="T9" fmla="*/ 101 h 111"/>
                <a:gd name="T10" fmla="*/ 98 w 120"/>
                <a:gd name="T11" fmla="*/ 94 h 111"/>
                <a:gd name="T12" fmla="*/ 91 w 120"/>
                <a:gd name="T13" fmla="*/ 82 h 111"/>
                <a:gd name="T14" fmla="*/ 89 w 120"/>
                <a:gd name="T15" fmla="*/ 85 h 111"/>
                <a:gd name="T16" fmla="*/ 92 w 120"/>
                <a:gd name="T17" fmla="*/ 88 h 111"/>
                <a:gd name="T18" fmla="*/ 93 w 120"/>
                <a:gd name="T19" fmla="*/ 85 h 111"/>
                <a:gd name="T20" fmla="*/ 91 w 120"/>
                <a:gd name="T21" fmla="*/ 82 h 111"/>
                <a:gd name="T22" fmla="*/ 68 w 120"/>
                <a:gd name="T23" fmla="*/ 60 h 111"/>
                <a:gd name="T24" fmla="*/ 66 w 120"/>
                <a:gd name="T25" fmla="*/ 62 h 111"/>
                <a:gd name="T26" fmla="*/ 69 w 120"/>
                <a:gd name="T27" fmla="*/ 65 h 111"/>
                <a:gd name="T28" fmla="*/ 70 w 120"/>
                <a:gd name="T29" fmla="*/ 62 h 111"/>
                <a:gd name="T30" fmla="*/ 68 w 120"/>
                <a:gd name="T31" fmla="*/ 60 h 111"/>
                <a:gd name="T32" fmla="*/ 29 w 120"/>
                <a:gd name="T33" fmla="*/ 21 h 111"/>
                <a:gd name="T34" fmla="*/ 32 w 120"/>
                <a:gd name="T35" fmla="*/ 28 h 111"/>
                <a:gd name="T36" fmla="*/ 31 w 120"/>
                <a:gd name="T37" fmla="*/ 28 h 111"/>
                <a:gd name="T38" fmla="*/ 34 w 120"/>
                <a:gd name="T39" fmla="*/ 30 h 111"/>
                <a:gd name="T40" fmla="*/ 34 w 120"/>
                <a:gd name="T41" fmla="*/ 30 h 111"/>
                <a:gd name="T42" fmla="*/ 37 w 120"/>
                <a:gd name="T43" fmla="*/ 30 h 111"/>
                <a:gd name="T44" fmla="*/ 38 w 120"/>
                <a:gd name="T45" fmla="*/ 30 h 111"/>
                <a:gd name="T46" fmla="*/ 29 w 120"/>
                <a:gd name="T47" fmla="*/ 21 h 111"/>
                <a:gd name="T48" fmla="*/ 5 w 120"/>
                <a:gd name="T49" fmla="*/ 1 h 111"/>
                <a:gd name="T50" fmla="*/ 15 w 120"/>
                <a:gd name="T51" fmla="*/ 11 h 111"/>
                <a:gd name="T52" fmla="*/ 17 w 120"/>
                <a:gd name="T53" fmla="*/ 12 h 111"/>
                <a:gd name="T54" fmla="*/ 26 w 120"/>
                <a:gd name="T55" fmla="*/ 18 h 111"/>
                <a:gd name="T56" fmla="*/ 27 w 120"/>
                <a:gd name="T57" fmla="*/ 18 h 111"/>
                <a:gd name="T58" fmla="*/ 17 w 120"/>
                <a:gd name="T59" fmla="*/ 8 h 111"/>
                <a:gd name="T60" fmla="*/ 11 w 120"/>
                <a:gd name="T61" fmla="*/ 5 h 111"/>
                <a:gd name="T62" fmla="*/ 5 w 120"/>
                <a:gd name="T63" fmla="*/ 1 h 111"/>
                <a:gd name="T64" fmla="*/ 2 w 120"/>
                <a:gd name="T65" fmla="*/ 0 h 111"/>
                <a:gd name="T66" fmla="*/ 0 w 120"/>
                <a:gd name="T67" fmla="*/ 2 h 111"/>
                <a:gd name="T68" fmla="*/ 2 w 120"/>
                <a:gd name="T69" fmla="*/ 4 h 111"/>
                <a:gd name="T70" fmla="*/ 5 w 120"/>
                <a:gd name="T71" fmla="*/ 1 h 111"/>
                <a:gd name="T72" fmla="*/ 2 w 120"/>
                <a:gd name="T73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20" h="111">
                  <a:moveTo>
                    <a:pt x="98" y="94"/>
                  </a:moveTo>
                  <a:cubicBezTo>
                    <a:pt x="108" y="104"/>
                    <a:pt x="108" y="104"/>
                    <a:pt x="108" y="104"/>
                  </a:cubicBezTo>
                  <a:cubicBezTo>
                    <a:pt x="114" y="108"/>
                    <a:pt x="114" y="108"/>
                    <a:pt x="114" y="108"/>
                  </a:cubicBezTo>
                  <a:cubicBezTo>
                    <a:pt x="120" y="111"/>
                    <a:pt x="120" y="111"/>
                    <a:pt x="120" y="111"/>
                  </a:cubicBezTo>
                  <a:cubicBezTo>
                    <a:pt x="110" y="101"/>
                    <a:pt x="110" y="101"/>
                    <a:pt x="110" y="101"/>
                  </a:cubicBezTo>
                  <a:cubicBezTo>
                    <a:pt x="98" y="94"/>
                    <a:pt x="98" y="94"/>
                    <a:pt x="98" y="94"/>
                  </a:cubicBezTo>
                  <a:moveTo>
                    <a:pt x="91" y="82"/>
                  </a:moveTo>
                  <a:cubicBezTo>
                    <a:pt x="89" y="85"/>
                    <a:pt x="89" y="85"/>
                    <a:pt x="89" y="85"/>
                  </a:cubicBezTo>
                  <a:cubicBezTo>
                    <a:pt x="92" y="88"/>
                    <a:pt x="92" y="88"/>
                    <a:pt x="92" y="88"/>
                  </a:cubicBezTo>
                  <a:cubicBezTo>
                    <a:pt x="93" y="85"/>
                    <a:pt x="93" y="85"/>
                    <a:pt x="93" y="85"/>
                  </a:cubicBezTo>
                  <a:cubicBezTo>
                    <a:pt x="91" y="82"/>
                    <a:pt x="91" y="82"/>
                    <a:pt x="91" y="82"/>
                  </a:cubicBezTo>
                  <a:moveTo>
                    <a:pt x="68" y="60"/>
                  </a:moveTo>
                  <a:cubicBezTo>
                    <a:pt x="66" y="62"/>
                    <a:pt x="66" y="62"/>
                    <a:pt x="66" y="62"/>
                  </a:cubicBezTo>
                  <a:cubicBezTo>
                    <a:pt x="69" y="65"/>
                    <a:pt x="69" y="65"/>
                    <a:pt x="69" y="65"/>
                  </a:cubicBezTo>
                  <a:cubicBezTo>
                    <a:pt x="70" y="62"/>
                    <a:pt x="70" y="62"/>
                    <a:pt x="70" y="62"/>
                  </a:cubicBezTo>
                  <a:cubicBezTo>
                    <a:pt x="68" y="60"/>
                    <a:pt x="68" y="60"/>
                    <a:pt x="68" y="60"/>
                  </a:cubicBezTo>
                  <a:moveTo>
                    <a:pt x="29" y="21"/>
                  </a:moveTo>
                  <a:cubicBezTo>
                    <a:pt x="29" y="23"/>
                    <a:pt x="30" y="26"/>
                    <a:pt x="32" y="28"/>
                  </a:cubicBezTo>
                  <a:cubicBezTo>
                    <a:pt x="31" y="28"/>
                    <a:pt x="31" y="28"/>
                    <a:pt x="31" y="28"/>
                  </a:cubicBezTo>
                  <a:cubicBezTo>
                    <a:pt x="34" y="30"/>
                    <a:pt x="34" y="30"/>
                    <a:pt x="34" y="30"/>
                  </a:cubicBezTo>
                  <a:cubicBezTo>
                    <a:pt x="34" y="30"/>
                    <a:pt x="34" y="30"/>
                    <a:pt x="34" y="30"/>
                  </a:cubicBezTo>
                  <a:cubicBezTo>
                    <a:pt x="35" y="30"/>
                    <a:pt x="36" y="30"/>
                    <a:pt x="37" y="30"/>
                  </a:cubicBezTo>
                  <a:cubicBezTo>
                    <a:pt x="37" y="30"/>
                    <a:pt x="38" y="30"/>
                    <a:pt x="38" y="30"/>
                  </a:cubicBezTo>
                  <a:cubicBezTo>
                    <a:pt x="29" y="21"/>
                    <a:pt x="29" y="21"/>
                    <a:pt x="29" y="21"/>
                  </a:cubicBezTo>
                  <a:moveTo>
                    <a:pt x="5" y="1"/>
                  </a:moveTo>
                  <a:cubicBezTo>
                    <a:pt x="15" y="11"/>
                    <a:pt x="15" y="11"/>
                    <a:pt x="15" y="11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26" y="18"/>
                    <a:pt x="26" y="18"/>
                    <a:pt x="26" y="18"/>
                  </a:cubicBezTo>
                  <a:cubicBezTo>
                    <a:pt x="27" y="18"/>
                    <a:pt x="27" y="18"/>
                    <a:pt x="27" y="18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5" y="1"/>
                    <a:pt x="5" y="1"/>
                    <a:pt x="5" y="1"/>
                  </a:cubicBezTo>
                  <a:moveTo>
                    <a:pt x="2" y="0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243" name="Freeform 187"/>
            <p:cNvSpPr>
              <a:spLocks/>
            </p:cNvSpPr>
            <p:nvPr/>
          </p:nvSpPr>
          <p:spPr bwMode="auto">
            <a:xfrm>
              <a:off x="1770854" y="9619022"/>
              <a:ext cx="7229" cy="6196"/>
            </a:xfrm>
            <a:custGeom>
              <a:avLst/>
              <a:gdLst>
                <a:gd name="T0" fmla="*/ 2 w 5"/>
                <a:gd name="T1" fmla="*/ 0 h 4"/>
                <a:gd name="T2" fmla="*/ 0 w 5"/>
                <a:gd name="T3" fmla="*/ 3 h 4"/>
                <a:gd name="T4" fmla="*/ 3 w 5"/>
                <a:gd name="T5" fmla="*/ 4 h 4"/>
                <a:gd name="T6" fmla="*/ 5 w 5"/>
                <a:gd name="T7" fmla="*/ 2 h 4"/>
                <a:gd name="T8" fmla="*/ 5 w 5"/>
                <a:gd name="T9" fmla="*/ 1 h 4"/>
                <a:gd name="T10" fmla="*/ 2 w 5"/>
                <a:gd name="T1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4">
                  <a:moveTo>
                    <a:pt x="2" y="0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2" y="4"/>
                    <a:pt x="3" y="4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1"/>
                  </a:cubicBezTo>
                  <a:cubicBezTo>
                    <a:pt x="4" y="1"/>
                    <a:pt x="3" y="1"/>
                    <a:pt x="2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244" name="Freeform 188"/>
            <p:cNvSpPr>
              <a:spLocks noEditPoints="1"/>
            </p:cNvSpPr>
            <p:nvPr/>
          </p:nvSpPr>
          <p:spPr bwMode="auto">
            <a:xfrm>
              <a:off x="1595303" y="9706798"/>
              <a:ext cx="96037" cy="95004"/>
            </a:xfrm>
            <a:custGeom>
              <a:avLst/>
              <a:gdLst>
                <a:gd name="T0" fmla="*/ 3 w 62"/>
                <a:gd name="T1" fmla="*/ 57 h 61"/>
                <a:gd name="T2" fmla="*/ 0 w 62"/>
                <a:gd name="T3" fmla="*/ 59 h 61"/>
                <a:gd name="T4" fmla="*/ 3 w 62"/>
                <a:gd name="T5" fmla="*/ 61 h 61"/>
                <a:gd name="T6" fmla="*/ 6 w 62"/>
                <a:gd name="T7" fmla="*/ 59 h 61"/>
                <a:gd name="T8" fmla="*/ 3 w 62"/>
                <a:gd name="T9" fmla="*/ 57 h 61"/>
                <a:gd name="T10" fmla="*/ 45 w 62"/>
                <a:gd name="T11" fmla="*/ 15 h 61"/>
                <a:gd name="T12" fmla="*/ 42 w 62"/>
                <a:gd name="T13" fmla="*/ 18 h 61"/>
                <a:gd name="T14" fmla="*/ 42 w 62"/>
                <a:gd name="T15" fmla="*/ 18 h 61"/>
                <a:gd name="T16" fmla="*/ 41 w 62"/>
                <a:gd name="T17" fmla="*/ 18 h 61"/>
                <a:gd name="T18" fmla="*/ 36 w 62"/>
                <a:gd name="T19" fmla="*/ 24 h 61"/>
                <a:gd name="T20" fmla="*/ 38 w 62"/>
                <a:gd name="T21" fmla="*/ 24 h 61"/>
                <a:gd name="T22" fmla="*/ 39 w 62"/>
                <a:gd name="T23" fmla="*/ 26 h 61"/>
                <a:gd name="T24" fmla="*/ 45 w 62"/>
                <a:gd name="T25" fmla="*/ 19 h 61"/>
                <a:gd name="T26" fmla="*/ 45 w 62"/>
                <a:gd name="T27" fmla="*/ 15 h 61"/>
                <a:gd name="T28" fmla="*/ 52 w 62"/>
                <a:gd name="T29" fmla="*/ 7 h 61"/>
                <a:gd name="T30" fmla="*/ 48 w 62"/>
                <a:gd name="T31" fmla="*/ 11 h 61"/>
                <a:gd name="T32" fmla="*/ 49 w 62"/>
                <a:gd name="T33" fmla="*/ 15 h 61"/>
                <a:gd name="T34" fmla="*/ 52 w 62"/>
                <a:gd name="T35" fmla="*/ 12 h 61"/>
                <a:gd name="T36" fmla="*/ 52 w 62"/>
                <a:gd name="T37" fmla="*/ 10 h 61"/>
                <a:gd name="T38" fmla="*/ 53 w 62"/>
                <a:gd name="T39" fmla="*/ 11 h 61"/>
                <a:gd name="T40" fmla="*/ 55 w 62"/>
                <a:gd name="T41" fmla="*/ 9 h 61"/>
                <a:gd name="T42" fmla="*/ 52 w 62"/>
                <a:gd name="T43" fmla="*/ 7 h 61"/>
                <a:gd name="T44" fmla="*/ 58 w 62"/>
                <a:gd name="T45" fmla="*/ 2 h 61"/>
                <a:gd name="T46" fmla="*/ 55 w 62"/>
                <a:gd name="T47" fmla="*/ 5 h 61"/>
                <a:gd name="T48" fmla="*/ 56 w 62"/>
                <a:gd name="T49" fmla="*/ 9 h 61"/>
                <a:gd name="T50" fmla="*/ 58 w 62"/>
                <a:gd name="T51" fmla="*/ 6 h 61"/>
                <a:gd name="T52" fmla="*/ 58 w 62"/>
                <a:gd name="T53" fmla="*/ 2 h 61"/>
                <a:gd name="T54" fmla="*/ 60 w 62"/>
                <a:gd name="T55" fmla="*/ 0 h 61"/>
                <a:gd name="T56" fmla="*/ 59 w 62"/>
                <a:gd name="T57" fmla="*/ 0 h 61"/>
                <a:gd name="T58" fmla="*/ 59 w 62"/>
                <a:gd name="T59" fmla="*/ 1 h 61"/>
                <a:gd name="T60" fmla="*/ 62 w 62"/>
                <a:gd name="T61" fmla="*/ 1 h 61"/>
                <a:gd name="T62" fmla="*/ 61 w 62"/>
                <a:gd name="T63" fmla="*/ 0 h 61"/>
                <a:gd name="T64" fmla="*/ 60 w 62"/>
                <a:gd name="T65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2" h="61">
                  <a:moveTo>
                    <a:pt x="3" y="57"/>
                  </a:moveTo>
                  <a:cubicBezTo>
                    <a:pt x="0" y="59"/>
                    <a:pt x="0" y="59"/>
                    <a:pt x="0" y="59"/>
                  </a:cubicBezTo>
                  <a:cubicBezTo>
                    <a:pt x="3" y="61"/>
                    <a:pt x="3" y="61"/>
                    <a:pt x="3" y="61"/>
                  </a:cubicBezTo>
                  <a:cubicBezTo>
                    <a:pt x="6" y="59"/>
                    <a:pt x="6" y="59"/>
                    <a:pt x="6" y="59"/>
                  </a:cubicBezTo>
                  <a:cubicBezTo>
                    <a:pt x="3" y="57"/>
                    <a:pt x="3" y="57"/>
                    <a:pt x="3" y="57"/>
                  </a:cubicBezTo>
                  <a:moveTo>
                    <a:pt x="45" y="15"/>
                  </a:moveTo>
                  <a:cubicBezTo>
                    <a:pt x="42" y="18"/>
                    <a:pt x="42" y="18"/>
                    <a:pt x="42" y="18"/>
                  </a:cubicBezTo>
                  <a:cubicBezTo>
                    <a:pt x="42" y="18"/>
                    <a:pt x="42" y="18"/>
                    <a:pt x="42" y="18"/>
                  </a:cubicBezTo>
                  <a:cubicBezTo>
                    <a:pt x="42" y="18"/>
                    <a:pt x="41" y="18"/>
                    <a:pt x="41" y="18"/>
                  </a:cubicBezTo>
                  <a:cubicBezTo>
                    <a:pt x="36" y="24"/>
                    <a:pt x="36" y="24"/>
                    <a:pt x="36" y="24"/>
                  </a:cubicBezTo>
                  <a:cubicBezTo>
                    <a:pt x="37" y="24"/>
                    <a:pt x="38" y="24"/>
                    <a:pt x="38" y="24"/>
                  </a:cubicBezTo>
                  <a:cubicBezTo>
                    <a:pt x="39" y="25"/>
                    <a:pt x="39" y="25"/>
                    <a:pt x="39" y="26"/>
                  </a:cubicBezTo>
                  <a:cubicBezTo>
                    <a:pt x="45" y="19"/>
                    <a:pt x="45" y="19"/>
                    <a:pt x="45" y="19"/>
                  </a:cubicBezTo>
                  <a:cubicBezTo>
                    <a:pt x="45" y="15"/>
                    <a:pt x="45" y="15"/>
                    <a:pt x="45" y="15"/>
                  </a:cubicBezTo>
                  <a:moveTo>
                    <a:pt x="52" y="7"/>
                  </a:moveTo>
                  <a:cubicBezTo>
                    <a:pt x="48" y="11"/>
                    <a:pt x="48" y="11"/>
                    <a:pt x="48" y="11"/>
                  </a:cubicBezTo>
                  <a:cubicBezTo>
                    <a:pt x="49" y="15"/>
                    <a:pt x="49" y="15"/>
                    <a:pt x="49" y="15"/>
                  </a:cubicBezTo>
                  <a:cubicBezTo>
                    <a:pt x="52" y="12"/>
                    <a:pt x="52" y="12"/>
                    <a:pt x="52" y="12"/>
                  </a:cubicBezTo>
                  <a:cubicBezTo>
                    <a:pt x="52" y="10"/>
                    <a:pt x="52" y="10"/>
                    <a:pt x="52" y="10"/>
                  </a:cubicBezTo>
                  <a:cubicBezTo>
                    <a:pt x="53" y="11"/>
                    <a:pt x="53" y="11"/>
                    <a:pt x="53" y="11"/>
                  </a:cubicBezTo>
                  <a:cubicBezTo>
                    <a:pt x="55" y="9"/>
                    <a:pt x="55" y="9"/>
                    <a:pt x="55" y="9"/>
                  </a:cubicBezTo>
                  <a:cubicBezTo>
                    <a:pt x="52" y="7"/>
                    <a:pt x="52" y="7"/>
                    <a:pt x="52" y="7"/>
                  </a:cubicBezTo>
                  <a:moveTo>
                    <a:pt x="58" y="2"/>
                  </a:moveTo>
                  <a:cubicBezTo>
                    <a:pt x="55" y="5"/>
                    <a:pt x="55" y="5"/>
                    <a:pt x="55" y="5"/>
                  </a:cubicBezTo>
                  <a:cubicBezTo>
                    <a:pt x="56" y="9"/>
                    <a:pt x="56" y="9"/>
                    <a:pt x="56" y="9"/>
                  </a:cubicBezTo>
                  <a:cubicBezTo>
                    <a:pt x="58" y="6"/>
                    <a:pt x="58" y="6"/>
                    <a:pt x="58" y="6"/>
                  </a:cubicBezTo>
                  <a:cubicBezTo>
                    <a:pt x="58" y="2"/>
                    <a:pt x="58" y="2"/>
                    <a:pt x="58" y="2"/>
                  </a:cubicBezTo>
                  <a:moveTo>
                    <a:pt x="60" y="0"/>
                  </a:moveTo>
                  <a:cubicBezTo>
                    <a:pt x="60" y="0"/>
                    <a:pt x="59" y="0"/>
                    <a:pt x="59" y="0"/>
                  </a:cubicBezTo>
                  <a:cubicBezTo>
                    <a:pt x="59" y="1"/>
                    <a:pt x="59" y="1"/>
                    <a:pt x="59" y="1"/>
                  </a:cubicBezTo>
                  <a:cubicBezTo>
                    <a:pt x="60" y="1"/>
                    <a:pt x="61" y="1"/>
                    <a:pt x="62" y="1"/>
                  </a:cubicBezTo>
                  <a:cubicBezTo>
                    <a:pt x="62" y="1"/>
                    <a:pt x="62" y="1"/>
                    <a:pt x="61" y="0"/>
                  </a:cubicBezTo>
                  <a:cubicBezTo>
                    <a:pt x="61" y="0"/>
                    <a:pt x="61" y="0"/>
                    <a:pt x="60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245" name="Freeform 189"/>
            <p:cNvSpPr>
              <a:spLocks noEditPoints="1"/>
            </p:cNvSpPr>
            <p:nvPr/>
          </p:nvSpPr>
          <p:spPr bwMode="auto">
            <a:xfrm>
              <a:off x="3688493" y="10429656"/>
              <a:ext cx="46469" cy="43371"/>
            </a:xfrm>
            <a:custGeom>
              <a:avLst/>
              <a:gdLst>
                <a:gd name="T0" fmla="*/ 3 w 30"/>
                <a:gd name="T1" fmla="*/ 24 h 28"/>
                <a:gd name="T2" fmla="*/ 0 w 30"/>
                <a:gd name="T3" fmla="*/ 27 h 28"/>
                <a:gd name="T4" fmla="*/ 3 w 30"/>
                <a:gd name="T5" fmla="*/ 28 h 28"/>
                <a:gd name="T6" fmla="*/ 6 w 30"/>
                <a:gd name="T7" fmla="*/ 26 h 28"/>
                <a:gd name="T8" fmla="*/ 3 w 30"/>
                <a:gd name="T9" fmla="*/ 24 h 28"/>
                <a:gd name="T10" fmla="*/ 26 w 30"/>
                <a:gd name="T11" fmla="*/ 0 h 28"/>
                <a:gd name="T12" fmla="*/ 21 w 30"/>
                <a:gd name="T13" fmla="*/ 6 h 28"/>
                <a:gd name="T14" fmla="*/ 22 w 30"/>
                <a:gd name="T15" fmla="*/ 7 h 28"/>
                <a:gd name="T16" fmla="*/ 22 w 30"/>
                <a:gd name="T17" fmla="*/ 7 h 28"/>
                <a:gd name="T18" fmla="*/ 24 w 30"/>
                <a:gd name="T19" fmla="*/ 6 h 28"/>
                <a:gd name="T20" fmla="*/ 26 w 30"/>
                <a:gd name="T21" fmla="*/ 4 h 28"/>
                <a:gd name="T22" fmla="*/ 27 w 30"/>
                <a:gd name="T23" fmla="*/ 4 h 28"/>
                <a:gd name="T24" fmla="*/ 30 w 30"/>
                <a:gd name="T25" fmla="*/ 2 h 28"/>
                <a:gd name="T26" fmla="*/ 27 w 30"/>
                <a:gd name="T27" fmla="*/ 0 h 28"/>
                <a:gd name="T28" fmla="*/ 26 w 30"/>
                <a:gd name="T29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0" h="28">
                  <a:moveTo>
                    <a:pt x="3" y="24"/>
                  </a:moveTo>
                  <a:cubicBezTo>
                    <a:pt x="0" y="27"/>
                    <a:pt x="0" y="27"/>
                    <a:pt x="0" y="27"/>
                  </a:cubicBezTo>
                  <a:cubicBezTo>
                    <a:pt x="1" y="27"/>
                    <a:pt x="2" y="28"/>
                    <a:pt x="3" y="28"/>
                  </a:cubicBezTo>
                  <a:cubicBezTo>
                    <a:pt x="6" y="26"/>
                    <a:pt x="6" y="26"/>
                    <a:pt x="6" y="26"/>
                  </a:cubicBezTo>
                  <a:cubicBezTo>
                    <a:pt x="5" y="25"/>
                    <a:pt x="4" y="25"/>
                    <a:pt x="3" y="24"/>
                  </a:cubicBezTo>
                  <a:moveTo>
                    <a:pt x="26" y="0"/>
                  </a:moveTo>
                  <a:cubicBezTo>
                    <a:pt x="21" y="6"/>
                    <a:pt x="21" y="6"/>
                    <a:pt x="21" y="6"/>
                  </a:cubicBezTo>
                  <a:cubicBezTo>
                    <a:pt x="21" y="6"/>
                    <a:pt x="21" y="7"/>
                    <a:pt x="22" y="7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3" y="7"/>
                    <a:pt x="24" y="7"/>
                    <a:pt x="24" y="6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26" y="4"/>
                    <a:pt x="27" y="4"/>
                    <a:pt x="27" y="4"/>
                  </a:cubicBezTo>
                  <a:cubicBezTo>
                    <a:pt x="30" y="2"/>
                    <a:pt x="30" y="2"/>
                    <a:pt x="30" y="2"/>
                  </a:cubicBezTo>
                  <a:cubicBezTo>
                    <a:pt x="29" y="1"/>
                    <a:pt x="28" y="1"/>
                    <a:pt x="27" y="0"/>
                  </a:cubicBezTo>
                  <a:cubicBezTo>
                    <a:pt x="26" y="0"/>
                    <a:pt x="26" y="0"/>
                    <a:pt x="26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246" name="Freeform 190"/>
            <p:cNvSpPr>
              <a:spLocks noEditPoints="1"/>
            </p:cNvSpPr>
            <p:nvPr/>
          </p:nvSpPr>
          <p:spPr bwMode="auto">
            <a:xfrm>
              <a:off x="2421426" y="9915394"/>
              <a:ext cx="2068406" cy="924225"/>
            </a:xfrm>
            <a:custGeom>
              <a:avLst/>
              <a:gdLst>
                <a:gd name="T0" fmla="*/ 1312 w 1331"/>
                <a:gd name="T1" fmla="*/ 554 h 594"/>
                <a:gd name="T2" fmla="*/ 1198 w 1331"/>
                <a:gd name="T3" fmla="*/ 533 h 594"/>
                <a:gd name="T4" fmla="*/ 1323 w 1331"/>
                <a:gd name="T5" fmla="*/ 541 h 594"/>
                <a:gd name="T6" fmla="*/ 1288 w 1331"/>
                <a:gd name="T7" fmla="*/ 533 h 594"/>
                <a:gd name="T8" fmla="*/ 1211 w 1331"/>
                <a:gd name="T9" fmla="*/ 516 h 594"/>
                <a:gd name="T10" fmla="*/ 1268 w 1331"/>
                <a:gd name="T11" fmla="*/ 496 h 594"/>
                <a:gd name="T12" fmla="*/ 1287 w 1331"/>
                <a:gd name="T13" fmla="*/ 508 h 594"/>
                <a:gd name="T14" fmla="*/ 1302 w 1331"/>
                <a:gd name="T15" fmla="*/ 512 h 594"/>
                <a:gd name="T16" fmla="*/ 1291 w 1331"/>
                <a:gd name="T17" fmla="*/ 498 h 594"/>
                <a:gd name="T18" fmla="*/ 1057 w 1331"/>
                <a:gd name="T19" fmla="*/ 471 h 594"/>
                <a:gd name="T20" fmla="*/ 1083 w 1331"/>
                <a:gd name="T21" fmla="*/ 445 h 594"/>
                <a:gd name="T22" fmla="*/ 1197 w 1331"/>
                <a:gd name="T23" fmla="*/ 446 h 594"/>
                <a:gd name="T24" fmla="*/ 1220 w 1331"/>
                <a:gd name="T25" fmla="*/ 443 h 594"/>
                <a:gd name="T26" fmla="*/ 1260 w 1331"/>
                <a:gd name="T27" fmla="*/ 500 h 594"/>
                <a:gd name="T28" fmla="*/ 1260 w 1331"/>
                <a:gd name="T29" fmla="*/ 479 h 594"/>
                <a:gd name="T30" fmla="*/ 1279 w 1331"/>
                <a:gd name="T31" fmla="*/ 490 h 594"/>
                <a:gd name="T32" fmla="*/ 1240 w 1331"/>
                <a:gd name="T33" fmla="*/ 462 h 594"/>
                <a:gd name="T34" fmla="*/ 1252 w 1331"/>
                <a:gd name="T35" fmla="*/ 493 h 594"/>
                <a:gd name="T36" fmla="*/ 1240 w 1331"/>
                <a:gd name="T37" fmla="*/ 483 h 594"/>
                <a:gd name="T38" fmla="*/ 1225 w 1331"/>
                <a:gd name="T39" fmla="*/ 471 h 594"/>
                <a:gd name="T40" fmla="*/ 1207 w 1331"/>
                <a:gd name="T41" fmla="*/ 436 h 594"/>
                <a:gd name="T42" fmla="*/ 1208 w 1331"/>
                <a:gd name="T43" fmla="*/ 436 h 594"/>
                <a:gd name="T44" fmla="*/ 1176 w 1331"/>
                <a:gd name="T45" fmla="*/ 433 h 594"/>
                <a:gd name="T46" fmla="*/ 1187 w 1331"/>
                <a:gd name="T47" fmla="*/ 434 h 594"/>
                <a:gd name="T48" fmla="*/ 1165 w 1331"/>
                <a:gd name="T49" fmla="*/ 424 h 594"/>
                <a:gd name="T50" fmla="*/ 1126 w 1331"/>
                <a:gd name="T51" fmla="*/ 395 h 594"/>
                <a:gd name="T52" fmla="*/ 1150 w 1331"/>
                <a:gd name="T53" fmla="*/ 413 h 594"/>
                <a:gd name="T54" fmla="*/ 1160 w 1331"/>
                <a:gd name="T55" fmla="*/ 420 h 594"/>
                <a:gd name="T56" fmla="*/ 1126 w 1331"/>
                <a:gd name="T57" fmla="*/ 395 h 594"/>
                <a:gd name="T58" fmla="*/ 1122 w 1331"/>
                <a:gd name="T59" fmla="*/ 347 h 594"/>
                <a:gd name="T60" fmla="*/ 110 w 1331"/>
                <a:gd name="T61" fmla="*/ 320 h 594"/>
                <a:gd name="T62" fmla="*/ 86 w 1331"/>
                <a:gd name="T63" fmla="*/ 300 h 594"/>
                <a:gd name="T64" fmla="*/ 25 w 1331"/>
                <a:gd name="T65" fmla="*/ 294 h 594"/>
                <a:gd name="T66" fmla="*/ 10 w 1331"/>
                <a:gd name="T67" fmla="*/ 285 h 594"/>
                <a:gd name="T68" fmla="*/ 39 w 1331"/>
                <a:gd name="T69" fmla="*/ 285 h 594"/>
                <a:gd name="T70" fmla="*/ 2 w 1331"/>
                <a:gd name="T71" fmla="*/ 281 h 594"/>
                <a:gd name="T72" fmla="*/ 70 w 1331"/>
                <a:gd name="T73" fmla="*/ 280 h 594"/>
                <a:gd name="T74" fmla="*/ 14 w 1331"/>
                <a:gd name="T75" fmla="*/ 279 h 594"/>
                <a:gd name="T76" fmla="*/ 11 w 1331"/>
                <a:gd name="T77" fmla="*/ 272 h 594"/>
                <a:gd name="T78" fmla="*/ 44 w 1331"/>
                <a:gd name="T79" fmla="*/ 270 h 594"/>
                <a:gd name="T80" fmla="*/ 29 w 1331"/>
                <a:gd name="T81" fmla="*/ 264 h 594"/>
                <a:gd name="T82" fmla="*/ 65 w 1331"/>
                <a:gd name="T83" fmla="*/ 249 h 594"/>
                <a:gd name="T84" fmla="*/ 46 w 1331"/>
                <a:gd name="T85" fmla="*/ 237 h 594"/>
                <a:gd name="T86" fmla="*/ 458 w 1331"/>
                <a:gd name="T87" fmla="*/ 203 h 594"/>
                <a:gd name="T88" fmla="*/ 439 w 1331"/>
                <a:gd name="T89" fmla="*/ 200 h 594"/>
                <a:gd name="T90" fmla="*/ 427 w 1331"/>
                <a:gd name="T91" fmla="*/ 157 h 594"/>
                <a:gd name="T92" fmla="*/ 423 w 1331"/>
                <a:gd name="T93" fmla="*/ 156 h 594"/>
                <a:gd name="T94" fmla="*/ 407 w 1331"/>
                <a:gd name="T95" fmla="*/ 149 h 594"/>
                <a:gd name="T96" fmla="*/ 392 w 1331"/>
                <a:gd name="T97" fmla="*/ 143 h 594"/>
                <a:gd name="T98" fmla="*/ 362 w 1331"/>
                <a:gd name="T99" fmla="*/ 132 h 594"/>
                <a:gd name="T100" fmla="*/ 378 w 1331"/>
                <a:gd name="T101" fmla="*/ 138 h 594"/>
                <a:gd name="T102" fmla="*/ 210 w 1331"/>
                <a:gd name="T103" fmla="*/ 113 h 594"/>
                <a:gd name="T104" fmla="*/ 198 w 1331"/>
                <a:gd name="T105" fmla="*/ 108 h 594"/>
                <a:gd name="T106" fmla="*/ 181 w 1331"/>
                <a:gd name="T107" fmla="*/ 102 h 594"/>
                <a:gd name="T108" fmla="*/ 230 w 1331"/>
                <a:gd name="T109" fmla="*/ 86 h 594"/>
                <a:gd name="T110" fmla="*/ 206 w 1331"/>
                <a:gd name="T111" fmla="*/ 78 h 594"/>
                <a:gd name="T112" fmla="*/ 324 w 1331"/>
                <a:gd name="T113" fmla="*/ 54 h 594"/>
                <a:gd name="T114" fmla="*/ 313 w 1331"/>
                <a:gd name="T115" fmla="*/ 46 h 594"/>
                <a:gd name="T116" fmla="*/ 297 w 1331"/>
                <a:gd name="T117" fmla="*/ 41 h 594"/>
                <a:gd name="T118" fmla="*/ 257 w 1331"/>
                <a:gd name="T119" fmla="*/ 29 h 594"/>
                <a:gd name="T120" fmla="*/ 203 w 1331"/>
                <a:gd name="T121" fmla="*/ 7 h 5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31" h="594">
                  <a:moveTo>
                    <a:pt x="1144" y="584"/>
                  </a:moveTo>
                  <a:cubicBezTo>
                    <a:pt x="1138" y="594"/>
                    <a:pt x="1138" y="594"/>
                    <a:pt x="1138" y="594"/>
                  </a:cubicBezTo>
                  <a:cubicBezTo>
                    <a:pt x="1146" y="586"/>
                    <a:pt x="1146" y="586"/>
                    <a:pt x="1146" y="586"/>
                  </a:cubicBezTo>
                  <a:cubicBezTo>
                    <a:pt x="1144" y="584"/>
                    <a:pt x="1144" y="584"/>
                    <a:pt x="1144" y="584"/>
                  </a:cubicBezTo>
                  <a:moveTo>
                    <a:pt x="1155" y="572"/>
                  </a:moveTo>
                  <a:cubicBezTo>
                    <a:pt x="1151" y="576"/>
                    <a:pt x="1151" y="576"/>
                    <a:pt x="1151" y="576"/>
                  </a:cubicBezTo>
                  <a:cubicBezTo>
                    <a:pt x="1152" y="577"/>
                    <a:pt x="1152" y="577"/>
                    <a:pt x="1152" y="577"/>
                  </a:cubicBezTo>
                  <a:cubicBezTo>
                    <a:pt x="1155" y="572"/>
                    <a:pt x="1155" y="572"/>
                    <a:pt x="1155" y="572"/>
                  </a:cubicBezTo>
                  <a:moveTo>
                    <a:pt x="1318" y="543"/>
                  </a:moveTo>
                  <a:cubicBezTo>
                    <a:pt x="1312" y="554"/>
                    <a:pt x="1312" y="554"/>
                    <a:pt x="1312" y="554"/>
                  </a:cubicBezTo>
                  <a:cubicBezTo>
                    <a:pt x="1313" y="555"/>
                    <a:pt x="1314" y="555"/>
                    <a:pt x="1314" y="556"/>
                  </a:cubicBezTo>
                  <a:cubicBezTo>
                    <a:pt x="1314" y="556"/>
                    <a:pt x="1314" y="556"/>
                    <a:pt x="1314" y="556"/>
                  </a:cubicBezTo>
                  <a:cubicBezTo>
                    <a:pt x="1315" y="556"/>
                    <a:pt x="1315" y="556"/>
                    <a:pt x="1315" y="556"/>
                  </a:cubicBezTo>
                  <a:cubicBezTo>
                    <a:pt x="1319" y="548"/>
                    <a:pt x="1319" y="548"/>
                    <a:pt x="1319" y="548"/>
                  </a:cubicBezTo>
                  <a:cubicBezTo>
                    <a:pt x="1318" y="549"/>
                    <a:pt x="1318" y="549"/>
                    <a:pt x="1318" y="549"/>
                  </a:cubicBezTo>
                  <a:cubicBezTo>
                    <a:pt x="1318" y="543"/>
                    <a:pt x="1318" y="543"/>
                    <a:pt x="1318" y="543"/>
                  </a:cubicBezTo>
                  <a:moveTo>
                    <a:pt x="1195" y="532"/>
                  </a:moveTo>
                  <a:cubicBezTo>
                    <a:pt x="1190" y="537"/>
                    <a:pt x="1190" y="537"/>
                    <a:pt x="1190" y="537"/>
                  </a:cubicBezTo>
                  <a:cubicBezTo>
                    <a:pt x="1191" y="537"/>
                    <a:pt x="1192" y="538"/>
                    <a:pt x="1193" y="538"/>
                  </a:cubicBezTo>
                  <a:cubicBezTo>
                    <a:pt x="1198" y="533"/>
                    <a:pt x="1198" y="533"/>
                    <a:pt x="1198" y="533"/>
                  </a:cubicBezTo>
                  <a:cubicBezTo>
                    <a:pt x="1197" y="533"/>
                    <a:pt x="1196" y="532"/>
                    <a:pt x="1195" y="532"/>
                  </a:cubicBezTo>
                  <a:cubicBezTo>
                    <a:pt x="1195" y="532"/>
                    <a:pt x="1195" y="532"/>
                    <a:pt x="1195" y="532"/>
                  </a:cubicBezTo>
                  <a:moveTo>
                    <a:pt x="1202" y="525"/>
                  </a:moveTo>
                  <a:cubicBezTo>
                    <a:pt x="1199" y="528"/>
                    <a:pt x="1199" y="528"/>
                    <a:pt x="1199" y="528"/>
                  </a:cubicBezTo>
                  <a:cubicBezTo>
                    <a:pt x="1200" y="532"/>
                    <a:pt x="1200" y="532"/>
                    <a:pt x="1200" y="532"/>
                  </a:cubicBezTo>
                  <a:cubicBezTo>
                    <a:pt x="1203" y="529"/>
                    <a:pt x="1203" y="529"/>
                    <a:pt x="1203" y="529"/>
                  </a:cubicBezTo>
                  <a:cubicBezTo>
                    <a:pt x="1202" y="525"/>
                    <a:pt x="1202" y="525"/>
                    <a:pt x="1202" y="525"/>
                  </a:cubicBezTo>
                  <a:moveTo>
                    <a:pt x="1329" y="522"/>
                  </a:moveTo>
                  <a:cubicBezTo>
                    <a:pt x="1323" y="534"/>
                    <a:pt x="1323" y="534"/>
                    <a:pt x="1323" y="534"/>
                  </a:cubicBezTo>
                  <a:cubicBezTo>
                    <a:pt x="1323" y="541"/>
                    <a:pt x="1323" y="541"/>
                    <a:pt x="1323" y="541"/>
                  </a:cubicBezTo>
                  <a:cubicBezTo>
                    <a:pt x="1326" y="535"/>
                    <a:pt x="1326" y="535"/>
                    <a:pt x="1326" y="535"/>
                  </a:cubicBezTo>
                  <a:cubicBezTo>
                    <a:pt x="1326" y="529"/>
                    <a:pt x="1326" y="529"/>
                    <a:pt x="1326" y="529"/>
                  </a:cubicBezTo>
                  <a:cubicBezTo>
                    <a:pt x="1327" y="529"/>
                    <a:pt x="1327" y="530"/>
                    <a:pt x="1328" y="531"/>
                  </a:cubicBezTo>
                  <a:cubicBezTo>
                    <a:pt x="1331" y="525"/>
                    <a:pt x="1331" y="525"/>
                    <a:pt x="1331" y="525"/>
                  </a:cubicBezTo>
                  <a:cubicBezTo>
                    <a:pt x="1330" y="524"/>
                    <a:pt x="1330" y="523"/>
                    <a:pt x="1329" y="522"/>
                  </a:cubicBezTo>
                  <a:moveTo>
                    <a:pt x="1295" y="520"/>
                  </a:moveTo>
                  <a:cubicBezTo>
                    <a:pt x="1291" y="526"/>
                    <a:pt x="1291" y="526"/>
                    <a:pt x="1291" y="526"/>
                  </a:cubicBezTo>
                  <a:cubicBezTo>
                    <a:pt x="1291" y="527"/>
                    <a:pt x="1291" y="527"/>
                    <a:pt x="1291" y="527"/>
                  </a:cubicBezTo>
                  <a:cubicBezTo>
                    <a:pt x="1291" y="527"/>
                    <a:pt x="1291" y="527"/>
                    <a:pt x="1291" y="527"/>
                  </a:cubicBezTo>
                  <a:cubicBezTo>
                    <a:pt x="1288" y="533"/>
                    <a:pt x="1288" y="533"/>
                    <a:pt x="1288" y="533"/>
                  </a:cubicBezTo>
                  <a:cubicBezTo>
                    <a:pt x="1289" y="534"/>
                    <a:pt x="1289" y="534"/>
                    <a:pt x="1290" y="535"/>
                  </a:cubicBezTo>
                  <a:cubicBezTo>
                    <a:pt x="1295" y="527"/>
                    <a:pt x="1295" y="527"/>
                    <a:pt x="1295" y="527"/>
                  </a:cubicBezTo>
                  <a:cubicBezTo>
                    <a:pt x="1295" y="520"/>
                    <a:pt x="1295" y="520"/>
                    <a:pt x="1295" y="520"/>
                  </a:cubicBezTo>
                  <a:moveTo>
                    <a:pt x="1208" y="519"/>
                  </a:moveTo>
                  <a:cubicBezTo>
                    <a:pt x="1206" y="521"/>
                    <a:pt x="1206" y="521"/>
                    <a:pt x="1206" y="521"/>
                  </a:cubicBezTo>
                  <a:cubicBezTo>
                    <a:pt x="1207" y="525"/>
                    <a:pt x="1207" y="525"/>
                    <a:pt x="1207" y="525"/>
                  </a:cubicBezTo>
                  <a:cubicBezTo>
                    <a:pt x="1209" y="522"/>
                    <a:pt x="1209" y="522"/>
                    <a:pt x="1209" y="522"/>
                  </a:cubicBezTo>
                  <a:cubicBezTo>
                    <a:pt x="1208" y="519"/>
                    <a:pt x="1208" y="519"/>
                    <a:pt x="1208" y="519"/>
                  </a:cubicBezTo>
                  <a:moveTo>
                    <a:pt x="1216" y="511"/>
                  </a:moveTo>
                  <a:cubicBezTo>
                    <a:pt x="1211" y="516"/>
                    <a:pt x="1211" y="516"/>
                    <a:pt x="1211" y="516"/>
                  </a:cubicBezTo>
                  <a:cubicBezTo>
                    <a:pt x="1212" y="516"/>
                    <a:pt x="1212" y="516"/>
                    <a:pt x="1212" y="516"/>
                  </a:cubicBezTo>
                  <a:cubicBezTo>
                    <a:pt x="1213" y="519"/>
                    <a:pt x="1213" y="519"/>
                    <a:pt x="1213" y="519"/>
                  </a:cubicBezTo>
                  <a:cubicBezTo>
                    <a:pt x="1219" y="512"/>
                    <a:pt x="1219" y="512"/>
                    <a:pt x="1219" y="512"/>
                  </a:cubicBezTo>
                  <a:cubicBezTo>
                    <a:pt x="1218" y="512"/>
                    <a:pt x="1217" y="511"/>
                    <a:pt x="1216" y="511"/>
                  </a:cubicBezTo>
                  <a:moveTo>
                    <a:pt x="1268" y="496"/>
                  </a:moveTo>
                  <a:cubicBezTo>
                    <a:pt x="1268" y="506"/>
                    <a:pt x="1268" y="506"/>
                    <a:pt x="1268" y="506"/>
                  </a:cubicBezTo>
                  <a:cubicBezTo>
                    <a:pt x="1269" y="506"/>
                    <a:pt x="1270" y="507"/>
                    <a:pt x="1271" y="507"/>
                  </a:cubicBezTo>
                  <a:cubicBezTo>
                    <a:pt x="1271" y="500"/>
                    <a:pt x="1271" y="500"/>
                    <a:pt x="1271" y="500"/>
                  </a:cubicBezTo>
                  <a:cubicBezTo>
                    <a:pt x="1270" y="500"/>
                    <a:pt x="1269" y="499"/>
                    <a:pt x="1268" y="499"/>
                  </a:cubicBezTo>
                  <a:cubicBezTo>
                    <a:pt x="1268" y="496"/>
                    <a:pt x="1268" y="496"/>
                    <a:pt x="1268" y="496"/>
                  </a:cubicBezTo>
                  <a:moveTo>
                    <a:pt x="1275" y="496"/>
                  </a:moveTo>
                  <a:cubicBezTo>
                    <a:pt x="1275" y="510"/>
                    <a:pt x="1275" y="510"/>
                    <a:pt x="1275" y="510"/>
                  </a:cubicBezTo>
                  <a:cubicBezTo>
                    <a:pt x="1277" y="510"/>
                    <a:pt x="1278" y="511"/>
                    <a:pt x="1279" y="511"/>
                  </a:cubicBezTo>
                  <a:cubicBezTo>
                    <a:pt x="1279" y="504"/>
                    <a:pt x="1279" y="504"/>
                    <a:pt x="1279" y="504"/>
                  </a:cubicBezTo>
                  <a:cubicBezTo>
                    <a:pt x="1278" y="504"/>
                    <a:pt x="1278" y="504"/>
                    <a:pt x="1277" y="503"/>
                  </a:cubicBezTo>
                  <a:cubicBezTo>
                    <a:pt x="1275" y="496"/>
                    <a:pt x="1275" y="496"/>
                    <a:pt x="1275" y="496"/>
                  </a:cubicBezTo>
                  <a:moveTo>
                    <a:pt x="1283" y="495"/>
                  </a:moveTo>
                  <a:cubicBezTo>
                    <a:pt x="1283" y="514"/>
                    <a:pt x="1283" y="514"/>
                    <a:pt x="1283" y="514"/>
                  </a:cubicBezTo>
                  <a:cubicBezTo>
                    <a:pt x="1284" y="514"/>
                    <a:pt x="1286" y="515"/>
                    <a:pt x="1287" y="515"/>
                  </a:cubicBezTo>
                  <a:cubicBezTo>
                    <a:pt x="1287" y="508"/>
                    <a:pt x="1287" y="508"/>
                    <a:pt x="1287" y="508"/>
                  </a:cubicBezTo>
                  <a:cubicBezTo>
                    <a:pt x="1283" y="495"/>
                    <a:pt x="1283" y="495"/>
                    <a:pt x="1283" y="495"/>
                  </a:cubicBezTo>
                  <a:moveTo>
                    <a:pt x="1296" y="494"/>
                  </a:moveTo>
                  <a:cubicBezTo>
                    <a:pt x="1299" y="505"/>
                    <a:pt x="1299" y="505"/>
                    <a:pt x="1299" y="505"/>
                  </a:cubicBezTo>
                  <a:cubicBezTo>
                    <a:pt x="1299" y="505"/>
                    <a:pt x="1299" y="505"/>
                    <a:pt x="1299" y="505"/>
                  </a:cubicBezTo>
                  <a:cubicBezTo>
                    <a:pt x="1299" y="507"/>
                    <a:pt x="1299" y="507"/>
                    <a:pt x="1299" y="507"/>
                  </a:cubicBezTo>
                  <a:cubicBezTo>
                    <a:pt x="1300" y="510"/>
                    <a:pt x="1300" y="510"/>
                    <a:pt x="1300" y="510"/>
                  </a:cubicBezTo>
                  <a:cubicBezTo>
                    <a:pt x="1299" y="511"/>
                    <a:pt x="1299" y="511"/>
                    <a:pt x="1299" y="511"/>
                  </a:cubicBezTo>
                  <a:cubicBezTo>
                    <a:pt x="1299" y="518"/>
                    <a:pt x="1299" y="518"/>
                    <a:pt x="1299" y="518"/>
                  </a:cubicBezTo>
                  <a:cubicBezTo>
                    <a:pt x="1300" y="517"/>
                    <a:pt x="1300" y="517"/>
                    <a:pt x="1300" y="517"/>
                  </a:cubicBezTo>
                  <a:cubicBezTo>
                    <a:pt x="1302" y="512"/>
                    <a:pt x="1302" y="512"/>
                    <a:pt x="1302" y="512"/>
                  </a:cubicBezTo>
                  <a:cubicBezTo>
                    <a:pt x="1302" y="508"/>
                    <a:pt x="1302" y="508"/>
                    <a:pt x="1302" y="508"/>
                  </a:cubicBezTo>
                  <a:cubicBezTo>
                    <a:pt x="1303" y="509"/>
                    <a:pt x="1303" y="509"/>
                    <a:pt x="1304" y="509"/>
                  </a:cubicBezTo>
                  <a:cubicBezTo>
                    <a:pt x="1307" y="503"/>
                    <a:pt x="1307" y="503"/>
                    <a:pt x="1307" y="503"/>
                  </a:cubicBezTo>
                  <a:cubicBezTo>
                    <a:pt x="1306" y="503"/>
                    <a:pt x="1305" y="502"/>
                    <a:pt x="1304" y="501"/>
                  </a:cubicBezTo>
                  <a:cubicBezTo>
                    <a:pt x="1302" y="505"/>
                    <a:pt x="1302" y="505"/>
                    <a:pt x="1302" y="505"/>
                  </a:cubicBezTo>
                  <a:cubicBezTo>
                    <a:pt x="1300" y="498"/>
                    <a:pt x="1300" y="498"/>
                    <a:pt x="1300" y="498"/>
                  </a:cubicBezTo>
                  <a:cubicBezTo>
                    <a:pt x="1299" y="496"/>
                    <a:pt x="1297" y="495"/>
                    <a:pt x="1296" y="494"/>
                  </a:cubicBezTo>
                  <a:moveTo>
                    <a:pt x="1286" y="485"/>
                  </a:moveTo>
                  <a:cubicBezTo>
                    <a:pt x="1288" y="496"/>
                    <a:pt x="1288" y="496"/>
                    <a:pt x="1288" y="496"/>
                  </a:cubicBezTo>
                  <a:cubicBezTo>
                    <a:pt x="1289" y="497"/>
                    <a:pt x="1290" y="498"/>
                    <a:pt x="1291" y="498"/>
                  </a:cubicBezTo>
                  <a:cubicBezTo>
                    <a:pt x="1291" y="508"/>
                    <a:pt x="1291" y="508"/>
                    <a:pt x="1291" y="508"/>
                  </a:cubicBezTo>
                  <a:cubicBezTo>
                    <a:pt x="1292" y="511"/>
                    <a:pt x="1292" y="511"/>
                    <a:pt x="1292" y="511"/>
                  </a:cubicBezTo>
                  <a:cubicBezTo>
                    <a:pt x="1292" y="511"/>
                    <a:pt x="1291" y="511"/>
                    <a:pt x="1291" y="510"/>
                  </a:cubicBezTo>
                  <a:cubicBezTo>
                    <a:pt x="1291" y="518"/>
                    <a:pt x="1291" y="518"/>
                    <a:pt x="1291" y="518"/>
                  </a:cubicBezTo>
                  <a:cubicBezTo>
                    <a:pt x="1292" y="518"/>
                    <a:pt x="1293" y="519"/>
                    <a:pt x="1295" y="519"/>
                  </a:cubicBezTo>
                  <a:cubicBezTo>
                    <a:pt x="1295" y="507"/>
                    <a:pt x="1295" y="507"/>
                    <a:pt x="1295" y="507"/>
                  </a:cubicBezTo>
                  <a:cubicBezTo>
                    <a:pt x="1290" y="489"/>
                    <a:pt x="1290" y="489"/>
                    <a:pt x="1290" y="489"/>
                  </a:cubicBezTo>
                  <a:cubicBezTo>
                    <a:pt x="1289" y="487"/>
                    <a:pt x="1287" y="486"/>
                    <a:pt x="1286" y="485"/>
                  </a:cubicBezTo>
                  <a:moveTo>
                    <a:pt x="1059" y="468"/>
                  </a:moveTo>
                  <a:cubicBezTo>
                    <a:pt x="1057" y="471"/>
                    <a:pt x="1057" y="471"/>
                    <a:pt x="1057" y="471"/>
                  </a:cubicBezTo>
                  <a:cubicBezTo>
                    <a:pt x="1058" y="471"/>
                    <a:pt x="1059" y="472"/>
                    <a:pt x="1060" y="472"/>
                  </a:cubicBezTo>
                  <a:cubicBezTo>
                    <a:pt x="1063" y="470"/>
                    <a:pt x="1063" y="470"/>
                    <a:pt x="1063" y="470"/>
                  </a:cubicBezTo>
                  <a:cubicBezTo>
                    <a:pt x="1061" y="469"/>
                    <a:pt x="1060" y="469"/>
                    <a:pt x="1059" y="468"/>
                  </a:cubicBezTo>
                  <a:moveTo>
                    <a:pt x="1228" y="446"/>
                  </a:moveTo>
                  <a:cubicBezTo>
                    <a:pt x="1228" y="454"/>
                    <a:pt x="1228" y="454"/>
                    <a:pt x="1228" y="454"/>
                  </a:cubicBezTo>
                  <a:cubicBezTo>
                    <a:pt x="1229" y="454"/>
                    <a:pt x="1229" y="454"/>
                    <a:pt x="1229" y="454"/>
                  </a:cubicBezTo>
                  <a:cubicBezTo>
                    <a:pt x="1232" y="463"/>
                    <a:pt x="1232" y="463"/>
                    <a:pt x="1232" y="463"/>
                  </a:cubicBezTo>
                  <a:cubicBezTo>
                    <a:pt x="1232" y="448"/>
                    <a:pt x="1232" y="448"/>
                    <a:pt x="1232" y="448"/>
                  </a:cubicBezTo>
                  <a:cubicBezTo>
                    <a:pt x="1230" y="448"/>
                    <a:pt x="1229" y="447"/>
                    <a:pt x="1228" y="446"/>
                  </a:cubicBezTo>
                  <a:moveTo>
                    <a:pt x="1083" y="445"/>
                  </a:moveTo>
                  <a:cubicBezTo>
                    <a:pt x="1080" y="447"/>
                    <a:pt x="1080" y="447"/>
                    <a:pt x="1080" y="447"/>
                  </a:cubicBezTo>
                  <a:cubicBezTo>
                    <a:pt x="1081" y="447"/>
                    <a:pt x="1081" y="447"/>
                    <a:pt x="1081" y="447"/>
                  </a:cubicBezTo>
                  <a:cubicBezTo>
                    <a:pt x="1077" y="455"/>
                    <a:pt x="1077" y="455"/>
                    <a:pt x="1077" y="455"/>
                  </a:cubicBezTo>
                  <a:cubicBezTo>
                    <a:pt x="1086" y="446"/>
                    <a:pt x="1086" y="446"/>
                    <a:pt x="1086" y="446"/>
                  </a:cubicBezTo>
                  <a:cubicBezTo>
                    <a:pt x="1084" y="445"/>
                    <a:pt x="1084" y="445"/>
                    <a:pt x="1084" y="445"/>
                  </a:cubicBezTo>
                  <a:cubicBezTo>
                    <a:pt x="1084" y="445"/>
                    <a:pt x="1084" y="445"/>
                    <a:pt x="1084" y="445"/>
                  </a:cubicBezTo>
                  <a:cubicBezTo>
                    <a:pt x="1083" y="445"/>
                    <a:pt x="1083" y="445"/>
                    <a:pt x="1083" y="445"/>
                  </a:cubicBezTo>
                  <a:moveTo>
                    <a:pt x="1198" y="444"/>
                  </a:moveTo>
                  <a:cubicBezTo>
                    <a:pt x="1197" y="446"/>
                    <a:pt x="1197" y="446"/>
                    <a:pt x="1197" y="446"/>
                  </a:cubicBezTo>
                  <a:cubicBezTo>
                    <a:pt x="1197" y="446"/>
                    <a:pt x="1197" y="446"/>
                    <a:pt x="1197" y="446"/>
                  </a:cubicBezTo>
                  <a:cubicBezTo>
                    <a:pt x="1197" y="446"/>
                    <a:pt x="1197" y="446"/>
                    <a:pt x="1197" y="446"/>
                  </a:cubicBezTo>
                  <a:cubicBezTo>
                    <a:pt x="1195" y="447"/>
                    <a:pt x="1195" y="447"/>
                    <a:pt x="1195" y="447"/>
                  </a:cubicBezTo>
                  <a:cubicBezTo>
                    <a:pt x="1197" y="455"/>
                    <a:pt x="1197" y="455"/>
                    <a:pt x="1197" y="455"/>
                  </a:cubicBezTo>
                  <a:cubicBezTo>
                    <a:pt x="1199" y="456"/>
                    <a:pt x="1200" y="458"/>
                    <a:pt x="1202" y="459"/>
                  </a:cubicBezTo>
                  <a:cubicBezTo>
                    <a:pt x="1198" y="444"/>
                    <a:pt x="1198" y="444"/>
                    <a:pt x="1198" y="444"/>
                  </a:cubicBezTo>
                  <a:moveTo>
                    <a:pt x="1220" y="443"/>
                  </a:moveTo>
                  <a:cubicBezTo>
                    <a:pt x="1220" y="451"/>
                    <a:pt x="1220" y="451"/>
                    <a:pt x="1220" y="451"/>
                  </a:cubicBezTo>
                  <a:cubicBezTo>
                    <a:pt x="1224" y="464"/>
                    <a:pt x="1224" y="464"/>
                    <a:pt x="1224" y="464"/>
                  </a:cubicBezTo>
                  <a:cubicBezTo>
                    <a:pt x="1224" y="444"/>
                    <a:pt x="1224" y="444"/>
                    <a:pt x="1224" y="444"/>
                  </a:cubicBezTo>
                  <a:cubicBezTo>
                    <a:pt x="1223" y="444"/>
                    <a:pt x="1222" y="443"/>
                    <a:pt x="1220" y="443"/>
                  </a:cubicBezTo>
                  <a:moveTo>
                    <a:pt x="1213" y="439"/>
                  </a:moveTo>
                  <a:cubicBezTo>
                    <a:pt x="1213" y="451"/>
                    <a:pt x="1213" y="451"/>
                    <a:pt x="1213" y="451"/>
                  </a:cubicBezTo>
                  <a:cubicBezTo>
                    <a:pt x="1218" y="473"/>
                    <a:pt x="1218" y="473"/>
                    <a:pt x="1218" y="473"/>
                  </a:cubicBezTo>
                  <a:cubicBezTo>
                    <a:pt x="1224" y="478"/>
                    <a:pt x="1231" y="484"/>
                    <a:pt x="1237" y="489"/>
                  </a:cubicBezTo>
                  <a:cubicBezTo>
                    <a:pt x="1237" y="490"/>
                    <a:pt x="1237" y="490"/>
                    <a:pt x="1237" y="490"/>
                  </a:cubicBezTo>
                  <a:cubicBezTo>
                    <a:pt x="1246" y="494"/>
                    <a:pt x="1255" y="499"/>
                    <a:pt x="1264" y="504"/>
                  </a:cubicBezTo>
                  <a:cubicBezTo>
                    <a:pt x="1264" y="503"/>
                    <a:pt x="1263" y="503"/>
                    <a:pt x="1263" y="503"/>
                  </a:cubicBezTo>
                  <a:cubicBezTo>
                    <a:pt x="1263" y="496"/>
                    <a:pt x="1263" y="496"/>
                    <a:pt x="1263" y="496"/>
                  </a:cubicBezTo>
                  <a:cubicBezTo>
                    <a:pt x="1262" y="495"/>
                    <a:pt x="1261" y="495"/>
                    <a:pt x="1260" y="494"/>
                  </a:cubicBezTo>
                  <a:cubicBezTo>
                    <a:pt x="1260" y="500"/>
                    <a:pt x="1260" y="500"/>
                    <a:pt x="1260" y="500"/>
                  </a:cubicBezTo>
                  <a:cubicBezTo>
                    <a:pt x="1258" y="499"/>
                    <a:pt x="1257" y="497"/>
                    <a:pt x="1255" y="496"/>
                  </a:cubicBezTo>
                  <a:cubicBezTo>
                    <a:pt x="1255" y="479"/>
                    <a:pt x="1255" y="479"/>
                    <a:pt x="1255" y="479"/>
                  </a:cubicBezTo>
                  <a:cubicBezTo>
                    <a:pt x="1252" y="466"/>
                    <a:pt x="1252" y="466"/>
                    <a:pt x="1252" y="466"/>
                  </a:cubicBezTo>
                  <a:cubicBezTo>
                    <a:pt x="1253" y="466"/>
                    <a:pt x="1254" y="467"/>
                    <a:pt x="1255" y="468"/>
                  </a:cubicBezTo>
                  <a:cubicBezTo>
                    <a:pt x="1255" y="467"/>
                    <a:pt x="1255" y="467"/>
                    <a:pt x="1255" y="467"/>
                  </a:cubicBezTo>
                  <a:cubicBezTo>
                    <a:pt x="1255" y="467"/>
                    <a:pt x="1255" y="468"/>
                    <a:pt x="1256" y="468"/>
                  </a:cubicBezTo>
                  <a:cubicBezTo>
                    <a:pt x="1256" y="468"/>
                    <a:pt x="1257" y="468"/>
                    <a:pt x="1257" y="469"/>
                  </a:cubicBezTo>
                  <a:cubicBezTo>
                    <a:pt x="1257" y="469"/>
                    <a:pt x="1257" y="469"/>
                    <a:pt x="1257" y="469"/>
                  </a:cubicBezTo>
                  <a:cubicBezTo>
                    <a:pt x="1258" y="470"/>
                    <a:pt x="1259" y="471"/>
                    <a:pt x="1260" y="471"/>
                  </a:cubicBezTo>
                  <a:cubicBezTo>
                    <a:pt x="1260" y="479"/>
                    <a:pt x="1260" y="479"/>
                    <a:pt x="1260" y="479"/>
                  </a:cubicBezTo>
                  <a:cubicBezTo>
                    <a:pt x="1263" y="492"/>
                    <a:pt x="1263" y="492"/>
                    <a:pt x="1263" y="492"/>
                  </a:cubicBezTo>
                  <a:cubicBezTo>
                    <a:pt x="1263" y="478"/>
                    <a:pt x="1263" y="478"/>
                    <a:pt x="1263" y="478"/>
                  </a:cubicBezTo>
                  <a:cubicBezTo>
                    <a:pt x="1261" y="471"/>
                    <a:pt x="1261" y="471"/>
                    <a:pt x="1261" y="471"/>
                  </a:cubicBezTo>
                  <a:cubicBezTo>
                    <a:pt x="1263" y="472"/>
                    <a:pt x="1265" y="472"/>
                    <a:pt x="1267" y="473"/>
                  </a:cubicBezTo>
                  <a:cubicBezTo>
                    <a:pt x="1271" y="491"/>
                    <a:pt x="1271" y="491"/>
                    <a:pt x="1271" y="491"/>
                  </a:cubicBezTo>
                  <a:cubicBezTo>
                    <a:pt x="1271" y="481"/>
                    <a:pt x="1271" y="481"/>
                    <a:pt x="1271" y="481"/>
                  </a:cubicBezTo>
                  <a:cubicBezTo>
                    <a:pt x="1271" y="481"/>
                    <a:pt x="1272" y="482"/>
                    <a:pt x="1272" y="482"/>
                  </a:cubicBezTo>
                  <a:cubicBezTo>
                    <a:pt x="1271" y="475"/>
                    <a:pt x="1271" y="475"/>
                    <a:pt x="1271" y="475"/>
                  </a:cubicBezTo>
                  <a:cubicBezTo>
                    <a:pt x="1272" y="476"/>
                    <a:pt x="1274" y="477"/>
                    <a:pt x="1276" y="478"/>
                  </a:cubicBezTo>
                  <a:cubicBezTo>
                    <a:pt x="1279" y="490"/>
                    <a:pt x="1279" y="490"/>
                    <a:pt x="1279" y="490"/>
                  </a:cubicBezTo>
                  <a:cubicBezTo>
                    <a:pt x="1279" y="488"/>
                    <a:pt x="1279" y="488"/>
                    <a:pt x="1279" y="488"/>
                  </a:cubicBezTo>
                  <a:cubicBezTo>
                    <a:pt x="1280" y="489"/>
                    <a:pt x="1281" y="490"/>
                    <a:pt x="1282" y="491"/>
                  </a:cubicBezTo>
                  <a:cubicBezTo>
                    <a:pt x="1280" y="480"/>
                    <a:pt x="1280" y="480"/>
                    <a:pt x="1280" y="480"/>
                  </a:cubicBezTo>
                  <a:cubicBezTo>
                    <a:pt x="1280" y="480"/>
                    <a:pt x="1280" y="480"/>
                    <a:pt x="1281" y="481"/>
                  </a:cubicBezTo>
                  <a:cubicBezTo>
                    <a:pt x="1274" y="474"/>
                    <a:pt x="1267" y="468"/>
                    <a:pt x="1260" y="462"/>
                  </a:cubicBezTo>
                  <a:cubicBezTo>
                    <a:pt x="1251" y="458"/>
                    <a:pt x="1243" y="454"/>
                    <a:pt x="1234" y="450"/>
                  </a:cubicBezTo>
                  <a:cubicBezTo>
                    <a:pt x="1235" y="450"/>
                    <a:pt x="1235" y="451"/>
                    <a:pt x="1236" y="451"/>
                  </a:cubicBezTo>
                  <a:cubicBezTo>
                    <a:pt x="1236" y="458"/>
                    <a:pt x="1236" y="458"/>
                    <a:pt x="1236" y="458"/>
                  </a:cubicBezTo>
                  <a:cubicBezTo>
                    <a:pt x="1237" y="458"/>
                    <a:pt x="1238" y="459"/>
                    <a:pt x="1239" y="459"/>
                  </a:cubicBezTo>
                  <a:cubicBezTo>
                    <a:pt x="1240" y="462"/>
                    <a:pt x="1240" y="462"/>
                    <a:pt x="1240" y="462"/>
                  </a:cubicBezTo>
                  <a:cubicBezTo>
                    <a:pt x="1240" y="454"/>
                    <a:pt x="1240" y="454"/>
                    <a:pt x="1240" y="454"/>
                  </a:cubicBezTo>
                  <a:cubicBezTo>
                    <a:pt x="1241" y="455"/>
                    <a:pt x="1243" y="457"/>
                    <a:pt x="1244" y="458"/>
                  </a:cubicBezTo>
                  <a:cubicBezTo>
                    <a:pt x="1244" y="462"/>
                    <a:pt x="1244" y="462"/>
                    <a:pt x="1244" y="462"/>
                  </a:cubicBezTo>
                  <a:cubicBezTo>
                    <a:pt x="1245" y="462"/>
                    <a:pt x="1246" y="463"/>
                    <a:pt x="1247" y="463"/>
                  </a:cubicBezTo>
                  <a:cubicBezTo>
                    <a:pt x="1247" y="461"/>
                    <a:pt x="1247" y="461"/>
                    <a:pt x="1247" y="461"/>
                  </a:cubicBezTo>
                  <a:cubicBezTo>
                    <a:pt x="1249" y="462"/>
                    <a:pt x="1250" y="463"/>
                    <a:pt x="1252" y="465"/>
                  </a:cubicBezTo>
                  <a:cubicBezTo>
                    <a:pt x="1252" y="479"/>
                    <a:pt x="1252" y="479"/>
                    <a:pt x="1252" y="479"/>
                  </a:cubicBezTo>
                  <a:cubicBezTo>
                    <a:pt x="1255" y="492"/>
                    <a:pt x="1255" y="492"/>
                    <a:pt x="1255" y="492"/>
                  </a:cubicBezTo>
                  <a:cubicBezTo>
                    <a:pt x="1254" y="491"/>
                    <a:pt x="1253" y="491"/>
                    <a:pt x="1252" y="490"/>
                  </a:cubicBezTo>
                  <a:cubicBezTo>
                    <a:pt x="1252" y="493"/>
                    <a:pt x="1252" y="493"/>
                    <a:pt x="1252" y="493"/>
                  </a:cubicBezTo>
                  <a:cubicBezTo>
                    <a:pt x="1250" y="492"/>
                    <a:pt x="1249" y="491"/>
                    <a:pt x="1247" y="489"/>
                  </a:cubicBezTo>
                  <a:cubicBezTo>
                    <a:pt x="1247" y="480"/>
                    <a:pt x="1247" y="480"/>
                    <a:pt x="1247" y="480"/>
                  </a:cubicBezTo>
                  <a:cubicBezTo>
                    <a:pt x="1244" y="466"/>
                    <a:pt x="1244" y="466"/>
                    <a:pt x="1244" y="466"/>
                  </a:cubicBezTo>
                  <a:cubicBezTo>
                    <a:pt x="1244" y="481"/>
                    <a:pt x="1244" y="481"/>
                    <a:pt x="1244" y="481"/>
                  </a:cubicBezTo>
                  <a:cubicBezTo>
                    <a:pt x="1246" y="487"/>
                    <a:pt x="1246" y="487"/>
                    <a:pt x="1246" y="487"/>
                  </a:cubicBezTo>
                  <a:cubicBezTo>
                    <a:pt x="1245" y="487"/>
                    <a:pt x="1245" y="487"/>
                    <a:pt x="1244" y="486"/>
                  </a:cubicBezTo>
                  <a:cubicBezTo>
                    <a:pt x="1244" y="486"/>
                    <a:pt x="1244" y="486"/>
                    <a:pt x="1244" y="486"/>
                  </a:cubicBezTo>
                  <a:cubicBezTo>
                    <a:pt x="1244" y="486"/>
                    <a:pt x="1244" y="486"/>
                    <a:pt x="1243" y="486"/>
                  </a:cubicBezTo>
                  <a:cubicBezTo>
                    <a:pt x="1242" y="485"/>
                    <a:pt x="1241" y="485"/>
                    <a:pt x="1240" y="484"/>
                  </a:cubicBezTo>
                  <a:cubicBezTo>
                    <a:pt x="1240" y="483"/>
                    <a:pt x="1240" y="483"/>
                    <a:pt x="1240" y="483"/>
                  </a:cubicBezTo>
                  <a:cubicBezTo>
                    <a:pt x="1240" y="483"/>
                    <a:pt x="1240" y="483"/>
                    <a:pt x="1239" y="483"/>
                  </a:cubicBezTo>
                  <a:cubicBezTo>
                    <a:pt x="1239" y="480"/>
                    <a:pt x="1239" y="480"/>
                    <a:pt x="1239" y="480"/>
                  </a:cubicBezTo>
                  <a:cubicBezTo>
                    <a:pt x="1236" y="467"/>
                    <a:pt x="1236" y="467"/>
                    <a:pt x="1236" y="467"/>
                  </a:cubicBezTo>
                  <a:cubicBezTo>
                    <a:pt x="1236" y="480"/>
                    <a:pt x="1236" y="480"/>
                    <a:pt x="1236" y="480"/>
                  </a:cubicBezTo>
                  <a:cubicBezTo>
                    <a:pt x="1236" y="480"/>
                    <a:pt x="1236" y="479"/>
                    <a:pt x="1236" y="479"/>
                  </a:cubicBezTo>
                  <a:cubicBezTo>
                    <a:pt x="1236" y="482"/>
                    <a:pt x="1236" y="482"/>
                    <a:pt x="1236" y="482"/>
                  </a:cubicBezTo>
                  <a:cubicBezTo>
                    <a:pt x="1235" y="481"/>
                    <a:pt x="1233" y="481"/>
                    <a:pt x="1231" y="480"/>
                  </a:cubicBezTo>
                  <a:cubicBezTo>
                    <a:pt x="1228" y="468"/>
                    <a:pt x="1228" y="468"/>
                    <a:pt x="1228" y="468"/>
                  </a:cubicBezTo>
                  <a:cubicBezTo>
                    <a:pt x="1228" y="473"/>
                    <a:pt x="1228" y="473"/>
                    <a:pt x="1228" y="473"/>
                  </a:cubicBezTo>
                  <a:cubicBezTo>
                    <a:pt x="1227" y="472"/>
                    <a:pt x="1226" y="471"/>
                    <a:pt x="1225" y="471"/>
                  </a:cubicBezTo>
                  <a:cubicBezTo>
                    <a:pt x="1227" y="478"/>
                    <a:pt x="1227" y="478"/>
                    <a:pt x="1227" y="478"/>
                  </a:cubicBezTo>
                  <a:cubicBezTo>
                    <a:pt x="1225" y="477"/>
                    <a:pt x="1224" y="476"/>
                    <a:pt x="1222" y="475"/>
                  </a:cubicBezTo>
                  <a:cubicBezTo>
                    <a:pt x="1220" y="466"/>
                    <a:pt x="1220" y="466"/>
                    <a:pt x="1220" y="466"/>
                  </a:cubicBezTo>
                  <a:cubicBezTo>
                    <a:pt x="1218" y="465"/>
                    <a:pt x="1217" y="464"/>
                    <a:pt x="1216" y="463"/>
                  </a:cubicBezTo>
                  <a:cubicBezTo>
                    <a:pt x="1216" y="451"/>
                    <a:pt x="1216" y="451"/>
                    <a:pt x="1216" y="451"/>
                  </a:cubicBezTo>
                  <a:cubicBezTo>
                    <a:pt x="1215" y="447"/>
                    <a:pt x="1215" y="447"/>
                    <a:pt x="1215" y="447"/>
                  </a:cubicBezTo>
                  <a:cubicBezTo>
                    <a:pt x="1215" y="447"/>
                    <a:pt x="1216" y="447"/>
                    <a:pt x="1216" y="448"/>
                  </a:cubicBezTo>
                  <a:cubicBezTo>
                    <a:pt x="1216" y="440"/>
                    <a:pt x="1216" y="440"/>
                    <a:pt x="1216" y="440"/>
                  </a:cubicBezTo>
                  <a:cubicBezTo>
                    <a:pt x="1215" y="440"/>
                    <a:pt x="1214" y="439"/>
                    <a:pt x="1213" y="439"/>
                  </a:cubicBezTo>
                  <a:moveTo>
                    <a:pt x="1207" y="436"/>
                  </a:moveTo>
                  <a:cubicBezTo>
                    <a:pt x="1205" y="438"/>
                    <a:pt x="1205" y="438"/>
                    <a:pt x="1205" y="438"/>
                  </a:cubicBezTo>
                  <a:cubicBezTo>
                    <a:pt x="1205" y="452"/>
                    <a:pt x="1205" y="452"/>
                    <a:pt x="1205" y="452"/>
                  </a:cubicBezTo>
                  <a:cubicBezTo>
                    <a:pt x="1208" y="464"/>
                    <a:pt x="1208" y="464"/>
                    <a:pt x="1208" y="464"/>
                  </a:cubicBezTo>
                  <a:cubicBezTo>
                    <a:pt x="1209" y="465"/>
                    <a:pt x="1210" y="466"/>
                    <a:pt x="1212" y="468"/>
                  </a:cubicBezTo>
                  <a:cubicBezTo>
                    <a:pt x="1209" y="457"/>
                    <a:pt x="1209" y="457"/>
                    <a:pt x="1209" y="457"/>
                  </a:cubicBezTo>
                  <a:cubicBezTo>
                    <a:pt x="1209" y="457"/>
                    <a:pt x="1209" y="456"/>
                    <a:pt x="1208" y="456"/>
                  </a:cubicBezTo>
                  <a:cubicBezTo>
                    <a:pt x="1208" y="452"/>
                    <a:pt x="1208" y="452"/>
                    <a:pt x="1208" y="452"/>
                  </a:cubicBezTo>
                  <a:cubicBezTo>
                    <a:pt x="1206" y="442"/>
                    <a:pt x="1206" y="442"/>
                    <a:pt x="1206" y="442"/>
                  </a:cubicBezTo>
                  <a:cubicBezTo>
                    <a:pt x="1207" y="443"/>
                    <a:pt x="1207" y="443"/>
                    <a:pt x="1208" y="444"/>
                  </a:cubicBezTo>
                  <a:cubicBezTo>
                    <a:pt x="1208" y="436"/>
                    <a:pt x="1208" y="436"/>
                    <a:pt x="1208" y="436"/>
                  </a:cubicBezTo>
                  <a:cubicBezTo>
                    <a:pt x="1208" y="436"/>
                    <a:pt x="1207" y="436"/>
                    <a:pt x="1207" y="436"/>
                  </a:cubicBezTo>
                  <a:moveTo>
                    <a:pt x="1176" y="433"/>
                  </a:moveTo>
                  <a:cubicBezTo>
                    <a:pt x="1177" y="439"/>
                    <a:pt x="1177" y="439"/>
                    <a:pt x="1177" y="439"/>
                  </a:cubicBezTo>
                  <a:cubicBezTo>
                    <a:pt x="1179" y="441"/>
                    <a:pt x="1179" y="441"/>
                    <a:pt x="1179" y="441"/>
                  </a:cubicBezTo>
                  <a:cubicBezTo>
                    <a:pt x="1179" y="441"/>
                    <a:pt x="1180" y="441"/>
                    <a:pt x="1180" y="441"/>
                  </a:cubicBezTo>
                  <a:cubicBezTo>
                    <a:pt x="1180" y="441"/>
                    <a:pt x="1180" y="441"/>
                    <a:pt x="1181" y="441"/>
                  </a:cubicBezTo>
                  <a:cubicBezTo>
                    <a:pt x="1181" y="441"/>
                    <a:pt x="1181" y="441"/>
                    <a:pt x="1181" y="442"/>
                  </a:cubicBezTo>
                  <a:cubicBezTo>
                    <a:pt x="1180" y="437"/>
                    <a:pt x="1180" y="437"/>
                    <a:pt x="1180" y="437"/>
                  </a:cubicBezTo>
                  <a:cubicBezTo>
                    <a:pt x="1180" y="437"/>
                    <a:pt x="1180" y="437"/>
                    <a:pt x="1180" y="437"/>
                  </a:cubicBezTo>
                  <a:cubicBezTo>
                    <a:pt x="1176" y="433"/>
                    <a:pt x="1176" y="433"/>
                    <a:pt x="1176" y="433"/>
                  </a:cubicBezTo>
                  <a:moveTo>
                    <a:pt x="1197" y="431"/>
                  </a:moveTo>
                  <a:cubicBezTo>
                    <a:pt x="1197" y="431"/>
                    <a:pt x="1197" y="431"/>
                    <a:pt x="1197" y="431"/>
                  </a:cubicBezTo>
                  <a:cubicBezTo>
                    <a:pt x="1197" y="431"/>
                    <a:pt x="1197" y="431"/>
                    <a:pt x="1197" y="431"/>
                  </a:cubicBezTo>
                  <a:cubicBezTo>
                    <a:pt x="1197" y="431"/>
                    <a:pt x="1197" y="431"/>
                    <a:pt x="1197" y="431"/>
                  </a:cubicBezTo>
                  <a:moveTo>
                    <a:pt x="1189" y="427"/>
                  </a:moveTo>
                  <a:cubicBezTo>
                    <a:pt x="1184" y="433"/>
                    <a:pt x="1184" y="433"/>
                    <a:pt x="1184" y="433"/>
                  </a:cubicBezTo>
                  <a:cubicBezTo>
                    <a:pt x="1186" y="442"/>
                    <a:pt x="1186" y="442"/>
                    <a:pt x="1186" y="442"/>
                  </a:cubicBezTo>
                  <a:cubicBezTo>
                    <a:pt x="1189" y="439"/>
                    <a:pt x="1189" y="439"/>
                    <a:pt x="1189" y="439"/>
                  </a:cubicBezTo>
                  <a:cubicBezTo>
                    <a:pt x="1187" y="438"/>
                    <a:pt x="1186" y="437"/>
                    <a:pt x="1185" y="436"/>
                  </a:cubicBezTo>
                  <a:cubicBezTo>
                    <a:pt x="1187" y="434"/>
                    <a:pt x="1187" y="434"/>
                    <a:pt x="1187" y="434"/>
                  </a:cubicBezTo>
                  <a:cubicBezTo>
                    <a:pt x="1187" y="433"/>
                    <a:pt x="1187" y="433"/>
                    <a:pt x="1187" y="433"/>
                  </a:cubicBezTo>
                  <a:cubicBezTo>
                    <a:pt x="1187" y="433"/>
                    <a:pt x="1188" y="433"/>
                    <a:pt x="1188" y="433"/>
                  </a:cubicBezTo>
                  <a:cubicBezTo>
                    <a:pt x="1189" y="432"/>
                    <a:pt x="1189" y="432"/>
                    <a:pt x="1189" y="432"/>
                  </a:cubicBezTo>
                  <a:cubicBezTo>
                    <a:pt x="1189" y="434"/>
                    <a:pt x="1189" y="434"/>
                    <a:pt x="1189" y="434"/>
                  </a:cubicBezTo>
                  <a:cubicBezTo>
                    <a:pt x="1190" y="435"/>
                    <a:pt x="1191" y="435"/>
                    <a:pt x="1192" y="436"/>
                  </a:cubicBezTo>
                  <a:cubicBezTo>
                    <a:pt x="1192" y="435"/>
                    <a:pt x="1192" y="435"/>
                    <a:pt x="1192" y="435"/>
                  </a:cubicBezTo>
                  <a:cubicBezTo>
                    <a:pt x="1192" y="428"/>
                    <a:pt x="1192" y="428"/>
                    <a:pt x="1192" y="428"/>
                  </a:cubicBezTo>
                  <a:cubicBezTo>
                    <a:pt x="1192" y="428"/>
                    <a:pt x="1192" y="428"/>
                    <a:pt x="1192" y="428"/>
                  </a:cubicBezTo>
                  <a:cubicBezTo>
                    <a:pt x="1191" y="428"/>
                    <a:pt x="1190" y="427"/>
                    <a:pt x="1189" y="427"/>
                  </a:cubicBezTo>
                  <a:moveTo>
                    <a:pt x="1165" y="424"/>
                  </a:moveTo>
                  <a:cubicBezTo>
                    <a:pt x="1167" y="430"/>
                    <a:pt x="1167" y="430"/>
                    <a:pt x="1167" y="430"/>
                  </a:cubicBezTo>
                  <a:cubicBezTo>
                    <a:pt x="1171" y="434"/>
                    <a:pt x="1171" y="434"/>
                    <a:pt x="1171" y="434"/>
                  </a:cubicBezTo>
                  <a:cubicBezTo>
                    <a:pt x="1170" y="428"/>
                    <a:pt x="1170" y="428"/>
                    <a:pt x="1170" y="428"/>
                  </a:cubicBezTo>
                  <a:cubicBezTo>
                    <a:pt x="1165" y="424"/>
                    <a:pt x="1165" y="424"/>
                    <a:pt x="1165" y="424"/>
                  </a:cubicBezTo>
                  <a:moveTo>
                    <a:pt x="1123" y="405"/>
                  </a:moveTo>
                  <a:cubicBezTo>
                    <a:pt x="1115" y="413"/>
                    <a:pt x="1115" y="413"/>
                    <a:pt x="1115" y="413"/>
                  </a:cubicBezTo>
                  <a:cubicBezTo>
                    <a:pt x="1110" y="423"/>
                    <a:pt x="1110" y="423"/>
                    <a:pt x="1110" y="423"/>
                  </a:cubicBezTo>
                  <a:cubicBezTo>
                    <a:pt x="1118" y="415"/>
                    <a:pt x="1118" y="415"/>
                    <a:pt x="1118" y="415"/>
                  </a:cubicBezTo>
                  <a:cubicBezTo>
                    <a:pt x="1123" y="405"/>
                    <a:pt x="1123" y="405"/>
                    <a:pt x="1123" y="405"/>
                  </a:cubicBezTo>
                  <a:moveTo>
                    <a:pt x="1126" y="395"/>
                  </a:moveTo>
                  <a:cubicBezTo>
                    <a:pt x="1126" y="395"/>
                    <a:pt x="1126" y="395"/>
                    <a:pt x="1126" y="395"/>
                  </a:cubicBezTo>
                  <a:cubicBezTo>
                    <a:pt x="1127" y="396"/>
                    <a:pt x="1128" y="397"/>
                    <a:pt x="1129" y="398"/>
                  </a:cubicBezTo>
                  <a:cubicBezTo>
                    <a:pt x="1127" y="400"/>
                    <a:pt x="1127" y="400"/>
                    <a:pt x="1127" y="400"/>
                  </a:cubicBezTo>
                  <a:cubicBezTo>
                    <a:pt x="1131" y="402"/>
                    <a:pt x="1131" y="402"/>
                    <a:pt x="1131" y="402"/>
                  </a:cubicBezTo>
                  <a:cubicBezTo>
                    <a:pt x="1132" y="400"/>
                    <a:pt x="1132" y="400"/>
                    <a:pt x="1132" y="400"/>
                  </a:cubicBezTo>
                  <a:cubicBezTo>
                    <a:pt x="1134" y="402"/>
                    <a:pt x="1136" y="404"/>
                    <a:pt x="1138" y="406"/>
                  </a:cubicBezTo>
                  <a:cubicBezTo>
                    <a:pt x="1151" y="412"/>
                    <a:pt x="1151" y="412"/>
                    <a:pt x="1151" y="412"/>
                  </a:cubicBezTo>
                  <a:cubicBezTo>
                    <a:pt x="1150" y="413"/>
                    <a:pt x="1150" y="413"/>
                    <a:pt x="1150" y="413"/>
                  </a:cubicBezTo>
                  <a:cubicBezTo>
                    <a:pt x="1150" y="413"/>
                    <a:pt x="1150" y="413"/>
                    <a:pt x="1150" y="413"/>
                  </a:cubicBezTo>
                  <a:cubicBezTo>
                    <a:pt x="1150" y="413"/>
                    <a:pt x="1150" y="413"/>
                    <a:pt x="1150" y="413"/>
                  </a:cubicBezTo>
                  <a:cubicBezTo>
                    <a:pt x="1149" y="415"/>
                    <a:pt x="1149" y="415"/>
                    <a:pt x="1149" y="415"/>
                  </a:cubicBezTo>
                  <a:cubicBezTo>
                    <a:pt x="1150" y="415"/>
                    <a:pt x="1151" y="416"/>
                    <a:pt x="1152" y="417"/>
                  </a:cubicBezTo>
                  <a:cubicBezTo>
                    <a:pt x="1152" y="416"/>
                    <a:pt x="1152" y="416"/>
                    <a:pt x="1152" y="416"/>
                  </a:cubicBezTo>
                  <a:cubicBezTo>
                    <a:pt x="1153" y="416"/>
                    <a:pt x="1155" y="417"/>
                    <a:pt x="1156" y="417"/>
                  </a:cubicBezTo>
                  <a:cubicBezTo>
                    <a:pt x="1156" y="421"/>
                    <a:pt x="1156" y="421"/>
                    <a:pt x="1156" y="421"/>
                  </a:cubicBezTo>
                  <a:cubicBezTo>
                    <a:pt x="1157" y="421"/>
                    <a:pt x="1157" y="421"/>
                    <a:pt x="1157" y="422"/>
                  </a:cubicBezTo>
                  <a:cubicBezTo>
                    <a:pt x="1158" y="422"/>
                    <a:pt x="1158" y="422"/>
                    <a:pt x="1158" y="422"/>
                  </a:cubicBezTo>
                  <a:cubicBezTo>
                    <a:pt x="1161" y="425"/>
                    <a:pt x="1161" y="425"/>
                    <a:pt x="1161" y="425"/>
                  </a:cubicBezTo>
                  <a:cubicBezTo>
                    <a:pt x="1160" y="419"/>
                    <a:pt x="1160" y="419"/>
                    <a:pt x="1160" y="419"/>
                  </a:cubicBezTo>
                  <a:cubicBezTo>
                    <a:pt x="1160" y="419"/>
                    <a:pt x="1160" y="420"/>
                    <a:pt x="1160" y="420"/>
                  </a:cubicBezTo>
                  <a:cubicBezTo>
                    <a:pt x="1159" y="418"/>
                    <a:pt x="1159" y="418"/>
                    <a:pt x="1159" y="418"/>
                  </a:cubicBezTo>
                  <a:cubicBezTo>
                    <a:pt x="1163" y="414"/>
                    <a:pt x="1163" y="414"/>
                    <a:pt x="1163" y="414"/>
                  </a:cubicBezTo>
                  <a:cubicBezTo>
                    <a:pt x="1162" y="413"/>
                    <a:pt x="1161" y="413"/>
                    <a:pt x="1160" y="412"/>
                  </a:cubicBezTo>
                  <a:cubicBezTo>
                    <a:pt x="1156" y="416"/>
                    <a:pt x="1156" y="416"/>
                    <a:pt x="1156" y="416"/>
                  </a:cubicBezTo>
                  <a:cubicBezTo>
                    <a:pt x="1149" y="410"/>
                    <a:pt x="1149" y="410"/>
                    <a:pt x="1149" y="410"/>
                  </a:cubicBezTo>
                  <a:cubicBezTo>
                    <a:pt x="1151" y="408"/>
                    <a:pt x="1151" y="408"/>
                    <a:pt x="1151" y="408"/>
                  </a:cubicBezTo>
                  <a:cubicBezTo>
                    <a:pt x="1150" y="407"/>
                    <a:pt x="1149" y="407"/>
                    <a:pt x="1148" y="406"/>
                  </a:cubicBezTo>
                  <a:cubicBezTo>
                    <a:pt x="1146" y="408"/>
                    <a:pt x="1146" y="408"/>
                    <a:pt x="1146" y="408"/>
                  </a:cubicBezTo>
                  <a:cubicBezTo>
                    <a:pt x="1144" y="406"/>
                    <a:pt x="1141" y="404"/>
                    <a:pt x="1139" y="402"/>
                  </a:cubicBezTo>
                  <a:cubicBezTo>
                    <a:pt x="1134" y="399"/>
                    <a:pt x="1130" y="397"/>
                    <a:pt x="1126" y="395"/>
                  </a:cubicBezTo>
                  <a:moveTo>
                    <a:pt x="1106" y="374"/>
                  </a:moveTo>
                  <a:cubicBezTo>
                    <a:pt x="1104" y="377"/>
                    <a:pt x="1104" y="377"/>
                    <a:pt x="1104" y="377"/>
                  </a:cubicBezTo>
                  <a:cubicBezTo>
                    <a:pt x="1105" y="378"/>
                    <a:pt x="1106" y="379"/>
                    <a:pt x="1107" y="379"/>
                  </a:cubicBezTo>
                  <a:cubicBezTo>
                    <a:pt x="1108" y="377"/>
                    <a:pt x="1108" y="377"/>
                    <a:pt x="1108" y="377"/>
                  </a:cubicBezTo>
                  <a:cubicBezTo>
                    <a:pt x="1108" y="376"/>
                    <a:pt x="1107" y="375"/>
                    <a:pt x="1106" y="374"/>
                  </a:cubicBezTo>
                  <a:moveTo>
                    <a:pt x="1122" y="347"/>
                  </a:moveTo>
                  <a:cubicBezTo>
                    <a:pt x="1120" y="350"/>
                    <a:pt x="1120" y="350"/>
                    <a:pt x="1120" y="350"/>
                  </a:cubicBezTo>
                  <a:cubicBezTo>
                    <a:pt x="1121" y="351"/>
                    <a:pt x="1122" y="352"/>
                    <a:pt x="1123" y="352"/>
                  </a:cubicBezTo>
                  <a:cubicBezTo>
                    <a:pt x="1125" y="349"/>
                    <a:pt x="1125" y="349"/>
                    <a:pt x="1125" y="349"/>
                  </a:cubicBezTo>
                  <a:cubicBezTo>
                    <a:pt x="1124" y="349"/>
                    <a:pt x="1123" y="348"/>
                    <a:pt x="1122" y="347"/>
                  </a:cubicBezTo>
                  <a:moveTo>
                    <a:pt x="133" y="343"/>
                  </a:moveTo>
                  <a:cubicBezTo>
                    <a:pt x="131" y="346"/>
                    <a:pt x="131" y="346"/>
                    <a:pt x="131" y="346"/>
                  </a:cubicBezTo>
                  <a:cubicBezTo>
                    <a:pt x="134" y="349"/>
                    <a:pt x="134" y="349"/>
                    <a:pt x="134" y="349"/>
                  </a:cubicBezTo>
                  <a:cubicBezTo>
                    <a:pt x="136" y="346"/>
                    <a:pt x="136" y="346"/>
                    <a:pt x="136" y="346"/>
                  </a:cubicBezTo>
                  <a:cubicBezTo>
                    <a:pt x="133" y="343"/>
                    <a:pt x="133" y="343"/>
                    <a:pt x="133" y="343"/>
                  </a:cubicBezTo>
                  <a:moveTo>
                    <a:pt x="110" y="320"/>
                  </a:moveTo>
                  <a:cubicBezTo>
                    <a:pt x="108" y="323"/>
                    <a:pt x="108" y="323"/>
                    <a:pt x="108" y="323"/>
                  </a:cubicBezTo>
                  <a:cubicBezTo>
                    <a:pt x="111" y="326"/>
                    <a:pt x="111" y="326"/>
                    <a:pt x="111" y="326"/>
                  </a:cubicBezTo>
                  <a:cubicBezTo>
                    <a:pt x="113" y="323"/>
                    <a:pt x="113" y="323"/>
                    <a:pt x="113" y="323"/>
                  </a:cubicBezTo>
                  <a:cubicBezTo>
                    <a:pt x="110" y="320"/>
                    <a:pt x="110" y="320"/>
                    <a:pt x="110" y="320"/>
                  </a:cubicBezTo>
                  <a:moveTo>
                    <a:pt x="17" y="290"/>
                  </a:moveTo>
                  <a:cubicBezTo>
                    <a:pt x="17" y="294"/>
                    <a:pt x="17" y="294"/>
                    <a:pt x="17" y="294"/>
                  </a:cubicBezTo>
                  <a:cubicBezTo>
                    <a:pt x="21" y="296"/>
                    <a:pt x="21" y="296"/>
                    <a:pt x="21" y="296"/>
                  </a:cubicBezTo>
                  <a:cubicBezTo>
                    <a:pt x="21" y="292"/>
                    <a:pt x="21" y="292"/>
                    <a:pt x="21" y="292"/>
                  </a:cubicBezTo>
                  <a:cubicBezTo>
                    <a:pt x="17" y="290"/>
                    <a:pt x="17" y="290"/>
                    <a:pt x="17" y="290"/>
                  </a:cubicBezTo>
                  <a:moveTo>
                    <a:pt x="72" y="286"/>
                  </a:moveTo>
                  <a:cubicBezTo>
                    <a:pt x="72" y="286"/>
                    <a:pt x="72" y="286"/>
                    <a:pt x="72" y="286"/>
                  </a:cubicBezTo>
                  <a:cubicBezTo>
                    <a:pt x="81" y="295"/>
                    <a:pt x="81" y="295"/>
                    <a:pt x="81" y="295"/>
                  </a:cubicBezTo>
                  <a:cubicBezTo>
                    <a:pt x="86" y="299"/>
                    <a:pt x="86" y="299"/>
                    <a:pt x="86" y="299"/>
                  </a:cubicBezTo>
                  <a:cubicBezTo>
                    <a:pt x="86" y="300"/>
                    <a:pt x="86" y="300"/>
                    <a:pt x="86" y="300"/>
                  </a:cubicBezTo>
                  <a:cubicBezTo>
                    <a:pt x="88" y="303"/>
                    <a:pt x="88" y="303"/>
                    <a:pt x="88" y="303"/>
                  </a:cubicBezTo>
                  <a:cubicBezTo>
                    <a:pt x="89" y="301"/>
                    <a:pt x="89" y="301"/>
                    <a:pt x="89" y="301"/>
                  </a:cubicBezTo>
                  <a:cubicBezTo>
                    <a:pt x="93" y="303"/>
                    <a:pt x="93" y="303"/>
                    <a:pt x="93" y="303"/>
                  </a:cubicBezTo>
                  <a:cubicBezTo>
                    <a:pt x="83" y="293"/>
                    <a:pt x="83" y="293"/>
                    <a:pt x="83" y="293"/>
                  </a:cubicBezTo>
                  <a:cubicBezTo>
                    <a:pt x="73" y="287"/>
                    <a:pt x="73" y="287"/>
                    <a:pt x="73" y="287"/>
                  </a:cubicBezTo>
                  <a:cubicBezTo>
                    <a:pt x="72" y="287"/>
                    <a:pt x="72" y="286"/>
                    <a:pt x="72" y="286"/>
                  </a:cubicBezTo>
                  <a:moveTo>
                    <a:pt x="25" y="286"/>
                  </a:moveTo>
                  <a:cubicBezTo>
                    <a:pt x="25" y="290"/>
                    <a:pt x="25" y="290"/>
                    <a:pt x="25" y="290"/>
                  </a:cubicBezTo>
                  <a:cubicBezTo>
                    <a:pt x="27" y="291"/>
                    <a:pt x="27" y="291"/>
                    <a:pt x="27" y="291"/>
                  </a:cubicBezTo>
                  <a:cubicBezTo>
                    <a:pt x="25" y="294"/>
                    <a:pt x="25" y="294"/>
                    <a:pt x="25" y="294"/>
                  </a:cubicBezTo>
                  <a:cubicBezTo>
                    <a:pt x="25" y="298"/>
                    <a:pt x="25" y="298"/>
                    <a:pt x="25" y="298"/>
                  </a:cubicBezTo>
                  <a:cubicBezTo>
                    <a:pt x="25" y="298"/>
                    <a:pt x="25" y="298"/>
                    <a:pt x="25" y="298"/>
                  </a:cubicBezTo>
                  <a:cubicBezTo>
                    <a:pt x="30" y="302"/>
                    <a:pt x="30" y="302"/>
                    <a:pt x="30" y="302"/>
                  </a:cubicBezTo>
                  <a:cubicBezTo>
                    <a:pt x="33" y="299"/>
                    <a:pt x="33" y="299"/>
                    <a:pt x="33" y="299"/>
                  </a:cubicBezTo>
                  <a:cubicBezTo>
                    <a:pt x="28" y="296"/>
                    <a:pt x="28" y="296"/>
                    <a:pt x="28" y="296"/>
                  </a:cubicBezTo>
                  <a:cubicBezTo>
                    <a:pt x="29" y="294"/>
                    <a:pt x="29" y="294"/>
                    <a:pt x="29" y="294"/>
                  </a:cubicBezTo>
                  <a:cubicBezTo>
                    <a:pt x="29" y="294"/>
                    <a:pt x="29" y="294"/>
                    <a:pt x="29" y="294"/>
                  </a:cubicBezTo>
                  <a:cubicBezTo>
                    <a:pt x="29" y="288"/>
                    <a:pt x="29" y="288"/>
                    <a:pt x="29" y="288"/>
                  </a:cubicBezTo>
                  <a:cubicBezTo>
                    <a:pt x="25" y="286"/>
                    <a:pt x="25" y="286"/>
                    <a:pt x="25" y="286"/>
                  </a:cubicBezTo>
                  <a:moveTo>
                    <a:pt x="10" y="285"/>
                  </a:moveTo>
                  <a:cubicBezTo>
                    <a:pt x="10" y="289"/>
                    <a:pt x="10" y="289"/>
                    <a:pt x="10" y="289"/>
                  </a:cubicBezTo>
                  <a:cubicBezTo>
                    <a:pt x="13" y="291"/>
                    <a:pt x="13" y="291"/>
                    <a:pt x="13" y="291"/>
                  </a:cubicBezTo>
                  <a:cubicBezTo>
                    <a:pt x="13" y="287"/>
                    <a:pt x="13" y="287"/>
                    <a:pt x="13" y="287"/>
                  </a:cubicBezTo>
                  <a:cubicBezTo>
                    <a:pt x="10" y="285"/>
                    <a:pt x="10" y="285"/>
                    <a:pt x="10" y="285"/>
                  </a:cubicBezTo>
                  <a:moveTo>
                    <a:pt x="33" y="281"/>
                  </a:moveTo>
                  <a:cubicBezTo>
                    <a:pt x="33" y="287"/>
                    <a:pt x="33" y="287"/>
                    <a:pt x="33" y="287"/>
                  </a:cubicBezTo>
                  <a:cubicBezTo>
                    <a:pt x="34" y="286"/>
                    <a:pt x="34" y="286"/>
                    <a:pt x="34" y="286"/>
                  </a:cubicBezTo>
                  <a:cubicBezTo>
                    <a:pt x="42" y="290"/>
                    <a:pt x="42" y="290"/>
                    <a:pt x="42" y="290"/>
                  </a:cubicBezTo>
                  <a:cubicBezTo>
                    <a:pt x="44" y="288"/>
                    <a:pt x="44" y="288"/>
                    <a:pt x="44" y="288"/>
                  </a:cubicBezTo>
                  <a:cubicBezTo>
                    <a:pt x="39" y="285"/>
                    <a:pt x="39" y="285"/>
                    <a:pt x="39" y="285"/>
                  </a:cubicBezTo>
                  <a:cubicBezTo>
                    <a:pt x="37" y="287"/>
                    <a:pt x="37" y="287"/>
                    <a:pt x="37" y="287"/>
                  </a:cubicBezTo>
                  <a:cubicBezTo>
                    <a:pt x="37" y="283"/>
                    <a:pt x="37" y="283"/>
                    <a:pt x="37" y="283"/>
                  </a:cubicBezTo>
                  <a:cubicBezTo>
                    <a:pt x="34" y="282"/>
                    <a:pt x="34" y="282"/>
                    <a:pt x="34" y="282"/>
                  </a:cubicBezTo>
                  <a:cubicBezTo>
                    <a:pt x="33" y="281"/>
                    <a:pt x="33" y="281"/>
                    <a:pt x="33" y="281"/>
                  </a:cubicBezTo>
                  <a:moveTo>
                    <a:pt x="17" y="281"/>
                  </a:moveTo>
                  <a:cubicBezTo>
                    <a:pt x="17" y="285"/>
                    <a:pt x="17" y="285"/>
                    <a:pt x="17" y="285"/>
                  </a:cubicBezTo>
                  <a:cubicBezTo>
                    <a:pt x="21" y="287"/>
                    <a:pt x="21" y="287"/>
                    <a:pt x="21" y="287"/>
                  </a:cubicBezTo>
                  <a:cubicBezTo>
                    <a:pt x="21" y="283"/>
                    <a:pt x="21" y="283"/>
                    <a:pt x="21" y="283"/>
                  </a:cubicBezTo>
                  <a:cubicBezTo>
                    <a:pt x="17" y="281"/>
                    <a:pt x="17" y="281"/>
                    <a:pt x="17" y="281"/>
                  </a:cubicBezTo>
                  <a:moveTo>
                    <a:pt x="2" y="281"/>
                  </a:moveTo>
                  <a:cubicBezTo>
                    <a:pt x="0" y="283"/>
                    <a:pt x="0" y="283"/>
                    <a:pt x="0" y="28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6" y="287"/>
                    <a:pt x="6" y="287"/>
                    <a:pt x="6" y="287"/>
                  </a:cubicBezTo>
                  <a:cubicBezTo>
                    <a:pt x="8" y="284"/>
                    <a:pt x="8" y="284"/>
                    <a:pt x="8" y="284"/>
                  </a:cubicBezTo>
                  <a:cubicBezTo>
                    <a:pt x="2" y="281"/>
                    <a:pt x="2" y="281"/>
                    <a:pt x="2" y="281"/>
                  </a:cubicBezTo>
                  <a:moveTo>
                    <a:pt x="70" y="280"/>
                  </a:moveTo>
                  <a:cubicBezTo>
                    <a:pt x="68" y="283"/>
                    <a:pt x="68" y="283"/>
                    <a:pt x="68" y="283"/>
                  </a:cubicBezTo>
                  <a:cubicBezTo>
                    <a:pt x="71" y="286"/>
                    <a:pt x="71" y="286"/>
                    <a:pt x="71" y="286"/>
                  </a:cubicBezTo>
                  <a:cubicBezTo>
                    <a:pt x="73" y="283"/>
                    <a:pt x="73" y="283"/>
                    <a:pt x="73" y="283"/>
                  </a:cubicBezTo>
                  <a:cubicBezTo>
                    <a:pt x="70" y="280"/>
                    <a:pt x="70" y="280"/>
                    <a:pt x="70" y="280"/>
                  </a:cubicBezTo>
                  <a:moveTo>
                    <a:pt x="25" y="277"/>
                  </a:moveTo>
                  <a:cubicBezTo>
                    <a:pt x="25" y="280"/>
                    <a:pt x="25" y="280"/>
                    <a:pt x="25" y="280"/>
                  </a:cubicBezTo>
                  <a:cubicBezTo>
                    <a:pt x="29" y="282"/>
                    <a:pt x="29" y="282"/>
                    <a:pt x="29" y="282"/>
                  </a:cubicBezTo>
                  <a:cubicBezTo>
                    <a:pt x="29" y="279"/>
                    <a:pt x="29" y="279"/>
                    <a:pt x="29" y="279"/>
                  </a:cubicBezTo>
                  <a:cubicBezTo>
                    <a:pt x="25" y="277"/>
                    <a:pt x="25" y="277"/>
                    <a:pt x="25" y="277"/>
                  </a:cubicBezTo>
                  <a:moveTo>
                    <a:pt x="8" y="275"/>
                  </a:moveTo>
                  <a:cubicBezTo>
                    <a:pt x="5" y="278"/>
                    <a:pt x="5" y="278"/>
                    <a:pt x="5" y="278"/>
                  </a:cubicBezTo>
                  <a:cubicBezTo>
                    <a:pt x="13" y="282"/>
                    <a:pt x="13" y="282"/>
                    <a:pt x="13" y="282"/>
                  </a:cubicBezTo>
                  <a:cubicBezTo>
                    <a:pt x="13" y="279"/>
                    <a:pt x="13" y="279"/>
                    <a:pt x="13" y="279"/>
                  </a:cubicBezTo>
                  <a:cubicBezTo>
                    <a:pt x="14" y="279"/>
                    <a:pt x="14" y="279"/>
                    <a:pt x="14" y="279"/>
                  </a:cubicBezTo>
                  <a:cubicBezTo>
                    <a:pt x="8" y="275"/>
                    <a:pt x="8" y="275"/>
                    <a:pt x="8" y="275"/>
                  </a:cubicBezTo>
                  <a:moveTo>
                    <a:pt x="49" y="272"/>
                  </a:moveTo>
                  <a:cubicBezTo>
                    <a:pt x="49" y="274"/>
                    <a:pt x="49" y="274"/>
                    <a:pt x="49" y="274"/>
                  </a:cubicBezTo>
                  <a:cubicBezTo>
                    <a:pt x="48" y="275"/>
                    <a:pt x="48" y="275"/>
                    <a:pt x="48" y="275"/>
                  </a:cubicBezTo>
                  <a:cubicBezTo>
                    <a:pt x="53" y="279"/>
                    <a:pt x="53" y="279"/>
                    <a:pt x="53" y="279"/>
                  </a:cubicBezTo>
                  <a:cubicBezTo>
                    <a:pt x="51" y="281"/>
                    <a:pt x="51" y="281"/>
                    <a:pt x="51" y="281"/>
                  </a:cubicBezTo>
                  <a:cubicBezTo>
                    <a:pt x="56" y="277"/>
                    <a:pt x="56" y="277"/>
                    <a:pt x="56" y="277"/>
                  </a:cubicBezTo>
                  <a:cubicBezTo>
                    <a:pt x="49" y="272"/>
                    <a:pt x="49" y="272"/>
                    <a:pt x="49" y="272"/>
                  </a:cubicBezTo>
                  <a:moveTo>
                    <a:pt x="14" y="269"/>
                  </a:moveTo>
                  <a:cubicBezTo>
                    <a:pt x="11" y="272"/>
                    <a:pt x="11" y="272"/>
                    <a:pt x="11" y="272"/>
                  </a:cubicBezTo>
                  <a:cubicBezTo>
                    <a:pt x="17" y="275"/>
                    <a:pt x="17" y="275"/>
                    <a:pt x="17" y="275"/>
                  </a:cubicBezTo>
                  <a:cubicBezTo>
                    <a:pt x="17" y="275"/>
                    <a:pt x="17" y="275"/>
                    <a:pt x="17" y="275"/>
                  </a:cubicBezTo>
                  <a:cubicBezTo>
                    <a:pt x="17" y="276"/>
                    <a:pt x="17" y="276"/>
                    <a:pt x="17" y="276"/>
                  </a:cubicBezTo>
                  <a:cubicBezTo>
                    <a:pt x="21" y="278"/>
                    <a:pt x="21" y="278"/>
                    <a:pt x="21" y="278"/>
                  </a:cubicBezTo>
                  <a:cubicBezTo>
                    <a:pt x="21" y="274"/>
                    <a:pt x="21" y="274"/>
                    <a:pt x="21" y="274"/>
                  </a:cubicBezTo>
                  <a:cubicBezTo>
                    <a:pt x="14" y="269"/>
                    <a:pt x="14" y="269"/>
                    <a:pt x="14" y="269"/>
                  </a:cubicBezTo>
                  <a:moveTo>
                    <a:pt x="41" y="268"/>
                  </a:moveTo>
                  <a:cubicBezTo>
                    <a:pt x="41" y="272"/>
                    <a:pt x="41" y="272"/>
                    <a:pt x="41" y="272"/>
                  </a:cubicBezTo>
                  <a:cubicBezTo>
                    <a:pt x="44" y="274"/>
                    <a:pt x="44" y="274"/>
                    <a:pt x="44" y="274"/>
                  </a:cubicBezTo>
                  <a:cubicBezTo>
                    <a:pt x="44" y="270"/>
                    <a:pt x="44" y="270"/>
                    <a:pt x="44" y="270"/>
                  </a:cubicBezTo>
                  <a:cubicBezTo>
                    <a:pt x="41" y="268"/>
                    <a:pt x="41" y="268"/>
                    <a:pt x="41" y="268"/>
                  </a:cubicBezTo>
                  <a:moveTo>
                    <a:pt x="33" y="263"/>
                  </a:moveTo>
                  <a:cubicBezTo>
                    <a:pt x="33" y="267"/>
                    <a:pt x="33" y="267"/>
                    <a:pt x="33" y="267"/>
                  </a:cubicBezTo>
                  <a:cubicBezTo>
                    <a:pt x="37" y="269"/>
                    <a:pt x="37" y="269"/>
                    <a:pt x="37" y="269"/>
                  </a:cubicBezTo>
                  <a:cubicBezTo>
                    <a:pt x="37" y="265"/>
                    <a:pt x="37" y="265"/>
                    <a:pt x="37" y="265"/>
                  </a:cubicBezTo>
                  <a:cubicBezTo>
                    <a:pt x="33" y="263"/>
                    <a:pt x="33" y="263"/>
                    <a:pt x="33" y="263"/>
                  </a:cubicBezTo>
                  <a:moveTo>
                    <a:pt x="25" y="258"/>
                  </a:moveTo>
                  <a:cubicBezTo>
                    <a:pt x="23" y="260"/>
                    <a:pt x="23" y="260"/>
                    <a:pt x="23" y="260"/>
                  </a:cubicBezTo>
                  <a:cubicBezTo>
                    <a:pt x="29" y="264"/>
                    <a:pt x="29" y="264"/>
                    <a:pt x="29" y="264"/>
                  </a:cubicBezTo>
                  <a:cubicBezTo>
                    <a:pt x="29" y="264"/>
                    <a:pt x="29" y="264"/>
                    <a:pt x="29" y="264"/>
                  </a:cubicBezTo>
                  <a:cubicBezTo>
                    <a:pt x="31" y="261"/>
                    <a:pt x="31" y="261"/>
                    <a:pt x="31" y="261"/>
                  </a:cubicBezTo>
                  <a:cubicBezTo>
                    <a:pt x="25" y="258"/>
                    <a:pt x="25" y="258"/>
                    <a:pt x="25" y="258"/>
                  </a:cubicBezTo>
                  <a:moveTo>
                    <a:pt x="73" y="250"/>
                  </a:moveTo>
                  <a:cubicBezTo>
                    <a:pt x="73" y="251"/>
                    <a:pt x="73" y="251"/>
                    <a:pt x="73" y="251"/>
                  </a:cubicBezTo>
                  <a:cubicBezTo>
                    <a:pt x="71" y="253"/>
                    <a:pt x="71" y="253"/>
                    <a:pt x="71" y="253"/>
                  </a:cubicBezTo>
                  <a:cubicBezTo>
                    <a:pt x="76" y="256"/>
                    <a:pt x="76" y="256"/>
                    <a:pt x="76" y="256"/>
                  </a:cubicBezTo>
                  <a:cubicBezTo>
                    <a:pt x="79" y="254"/>
                    <a:pt x="79" y="254"/>
                    <a:pt x="79" y="254"/>
                  </a:cubicBezTo>
                  <a:cubicBezTo>
                    <a:pt x="73" y="250"/>
                    <a:pt x="73" y="250"/>
                    <a:pt x="73" y="250"/>
                  </a:cubicBezTo>
                  <a:moveTo>
                    <a:pt x="65" y="245"/>
                  </a:moveTo>
                  <a:cubicBezTo>
                    <a:pt x="65" y="249"/>
                    <a:pt x="65" y="249"/>
                    <a:pt x="65" y="249"/>
                  </a:cubicBezTo>
                  <a:cubicBezTo>
                    <a:pt x="68" y="251"/>
                    <a:pt x="68" y="251"/>
                    <a:pt x="68" y="251"/>
                  </a:cubicBezTo>
                  <a:cubicBezTo>
                    <a:pt x="68" y="247"/>
                    <a:pt x="68" y="247"/>
                    <a:pt x="68" y="247"/>
                  </a:cubicBezTo>
                  <a:cubicBezTo>
                    <a:pt x="65" y="245"/>
                    <a:pt x="65" y="245"/>
                    <a:pt x="65" y="245"/>
                  </a:cubicBezTo>
                  <a:moveTo>
                    <a:pt x="57" y="240"/>
                  </a:moveTo>
                  <a:cubicBezTo>
                    <a:pt x="57" y="244"/>
                    <a:pt x="57" y="244"/>
                    <a:pt x="57" y="244"/>
                  </a:cubicBezTo>
                  <a:cubicBezTo>
                    <a:pt x="60" y="246"/>
                    <a:pt x="60" y="246"/>
                    <a:pt x="60" y="246"/>
                  </a:cubicBezTo>
                  <a:cubicBezTo>
                    <a:pt x="60" y="242"/>
                    <a:pt x="60" y="242"/>
                    <a:pt x="60" y="242"/>
                  </a:cubicBezTo>
                  <a:cubicBezTo>
                    <a:pt x="57" y="240"/>
                    <a:pt x="57" y="240"/>
                    <a:pt x="57" y="240"/>
                  </a:cubicBezTo>
                  <a:moveTo>
                    <a:pt x="48" y="235"/>
                  </a:moveTo>
                  <a:cubicBezTo>
                    <a:pt x="46" y="237"/>
                    <a:pt x="46" y="237"/>
                    <a:pt x="46" y="237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52" y="240"/>
                    <a:pt x="52" y="240"/>
                    <a:pt x="52" y="240"/>
                  </a:cubicBezTo>
                  <a:cubicBezTo>
                    <a:pt x="54" y="239"/>
                    <a:pt x="54" y="239"/>
                    <a:pt x="54" y="239"/>
                  </a:cubicBezTo>
                  <a:cubicBezTo>
                    <a:pt x="48" y="235"/>
                    <a:pt x="48" y="235"/>
                    <a:pt x="48" y="235"/>
                  </a:cubicBezTo>
                  <a:moveTo>
                    <a:pt x="491" y="216"/>
                  </a:moveTo>
                  <a:cubicBezTo>
                    <a:pt x="497" y="222"/>
                    <a:pt x="497" y="222"/>
                    <a:pt x="497" y="222"/>
                  </a:cubicBezTo>
                  <a:cubicBezTo>
                    <a:pt x="499" y="223"/>
                    <a:pt x="502" y="225"/>
                    <a:pt x="505" y="226"/>
                  </a:cubicBezTo>
                  <a:cubicBezTo>
                    <a:pt x="499" y="219"/>
                    <a:pt x="499" y="219"/>
                    <a:pt x="499" y="219"/>
                  </a:cubicBezTo>
                  <a:cubicBezTo>
                    <a:pt x="496" y="218"/>
                    <a:pt x="493" y="217"/>
                    <a:pt x="491" y="216"/>
                  </a:cubicBezTo>
                  <a:moveTo>
                    <a:pt x="458" y="203"/>
                  </a:moveTo>
                  <a:cubicBezTo>
                    <a:pt x="458" y="203"/>
                    <a:pt x="458" y="203"/>
                    <a:pt x="458" y="203"/>
                  </a:cubicBezTo>
                  <a:cubicBezTo>
                    <a:pt x="455" y="206"/>
                    <a:pt x="455" y="206"/>
                    <a:pt x="455" y="206"/>
                  </a:cubicBezTo>
                  <a:cubicBezTo>
                    <a:pt x="456" y="206"/>
                    <a:pt x="458" y="207"/>
                    <a:pt x="459" y="207"/>
                  </a:cubicBezTo>
                  <a:cubicBezTo>
                    <a:pt x="459" y="207"/>
                    <a:pt x="459" y="207"/>
                    <a:pt x="459" y="207"/>
                  </a:cubicBezTo>
                  <a:cubicBezTo>
                    <a:pt x="460" y="208"/>
                    <a:pt x="460" y="208"/>
                    <a:pt x="460" y="208"/>
                  </a:cubicBezTo>
                  <a:cubicBezTo>
                    <a:pt x="462" y="209"/>
                    <a:pt x="465" y="210"/>
                    <a:pt x="468" y="211"/>
                  </a:cubicBezTo>
                  <a:cubicBezTo>
                    <a:pt x="462" y="205"/>
                    <a:pt x="462" y="205"/>
                    <a:pt x="462" y="205"/>
                  </a:cubicBezTo>
                  <a:cubicBezTo>
                    <a:pt x="460" y="204"/>
                    <a:pt x="459" y="204"/>
                    <a:pt x="458" y="203"/>
                  </a:cubicBezTo>
                  <a:moveTo>
                    <a:pt x="442" y="197"/>
                  </a:moveTo>
                  <a:cubicBezTo>
                    <a:pt x="439" y="200"/>
                    <a:pt x="439" y="200"/>
                    <a:pt x="439" y="200"/>
                  </a:cubicBezTo>
                  <a:cubicBezTo>
                    <a:pt x="440" y="200"/>
                    <a:pt x="442" y="200"/>
                    <a:pt x="443" y="201"/>
                  </a:cubicBezTo>
                  <a:cubicBezTo>
                    <a:pt x="445" y="198"/>
                    <a:pt x="445" y="198"/>
                    <a:pt x="445" y="198"/>
                  </a:cubicBezTo>
                  <a:cubicBezTo>
                    <a:pt x="444" y="198"/>
                    <a:pt x="443" y="197"/>
                    <a:pt x="442" y="197"/>
                  </a:cubicBezTo>
                  <a:moveTo>
                    <a:pt x="417" y="187"/>
                  </a:moveTo>
                  <a:cubicBezTo>
                    <a:pt x="419" y="189"/>
                    <a:pt x="419" y="189"/>
                    <a:pt x="419" y="189"/>
                  </a:cubicBezTo>
                  <a:cubicBezTo>
                    <a:pt x="423" y="193"/>
                    <a:pt x="423" y="193"/>
                    <a:pt x="423" y="193"/>
                  </a:cubicBezTo>
                  <a:cubicBezTo>
                    <a:pt x="426" y="194"/>
                    <a:pt x="428" y="195"/>
                    <a:pt x="431" y="196"/>
                  </a:cubicBezTo>
                  <a:cubicBezTo>
                    <a:pt x="425" y="190"/>
                    <a:pt x="425" y="190"/>
                    <a:pt x="425" y="190"/>
                  </a:cubicBezTo>
                  <a:cubicBezTo>
                    <a:pt x="422" y="189"/>
                    <a:pt x="419" y="188"/>
                    <a:pt x="417" y="187"/>
                  </a:cubicBezTo>
                  <a:moveTo>
                    <a:pt x="427" y="157"/>
                  </a:moveTo>
                  <a:cubicBezTo>
                    <a:pt x="431" y="161"/>
                    <a:pt x="431" y="161"/>
                    <a:pt x="431" y="161"/>
                  </a:cubicBezTo>
                  <a:cubicBezTo>
                    <a:pt x="431" y="162"/>
                    <a:pt x="431" y="162"/>
                    <a:pt x="431" y="162"/>
                  </a:cubicBezTo>
                  <a:cubicBezTo>
                    <a:pt x="432" y="163"/>
                    <a:pt x="434" y="163"/>
                    <a:pt x="435" y="164"/>
                  </a:cubicBezTo>
                  <a:cubicBezTo>
                    <a:pt x="436" y="163"/>
                    <a:pt x="436" y="163"/>
                    <a:pt x="436" y="163"/>
                  </a:cubicBezTo>
                  <a:cubicBezTo>
                    <a:pt x="437" y="162"/>
                    <a:pt x="437" y="162"/>
                    <a:pt x="437" y="162"/>
                  </a:cubicBezTo>
                  <a:cubicBezTo>
                    <a:pt x="440" y="166"/>
                    <a:pt x="440" y="166"/>
                    <a:pt x="440" y="166"/>
                  </a:cubicBezTo>
                  <a:cubicBezTo>
                    <a:pt x="443" y="167"/>
                    <a:pt x="446" y="168"/>
                    <a:pt x="448" y="169"/>
                  </a:cubicBezTo>
                  <a:cubicBezTo>
                    <a:pt x="442" y="163"/>
                    <a:pt x="442" y="163"/>
                    <a:pt x="442" y="163"/>
                  </a:cubicBezTo>
                  <a:cubicBezTo>
                    <a:pt x="437" y="161"/>
                    <a:pt x="432" y="159"/>
                    <a:pt x="427" y="157"/>
                  </a:cubicBezTo>
                  <a:moveTo>
                    <a:pt x="423" y="156"/>
                  </a:moveTo>
                  <a:cubicBezTo>
                    <a:pt x="423" y="159"/>
                    <a:pt x="423" y="159"/>
                    <a:pt x="423" y="159"/>
                  </a:cubicBezTo>
                  <a:cubicBezTo>
                    <a:pt x="424" y="160"/>
                    <a:pt x="425" y="160"/>
                    <a:pt x="426" y="161"/>
                  </a:cubicBezTo>
                  <a:cubicBezTo>
                    <a:pt x="426" y="157"/>
                    <a:pt x="426" y="157"/>
                    <a:pt x="426" y="157"/>
                  </a:cubicBezTo>
                  <a:cubicBezTo>
                    <a:pt x="425" y="156"/>
                    <a:pt x="424" y="156"/>
                    <a:pt x="423" y="156"/>
                  </a:cubicBezTo>
                  <a:moveTo>
                    <a:pt x="415" y="152"/>
                  </a:moveTo>
                  <a:cubicBezTo>
                    <a:pt x="415" y="156"/>
                    <a:pt x="415" y="156"/>
                    <a:pt x="415" y="156"/>
                  </a:cubicBezTo>
                  <a:cubicBezTo>
                    <a:pt x="416" y="157"/>
                    <a:pt x="417" y="157"/>
                    <a:pt x="419" y="157"/>
                  </a:cubicBezTo>
                  <a:cubicBezTo>
                    <a:pt x="419" y="154"/>
                    <a:pt x="419" y="154"/>
                    <a:pt x="419" y="154"/>
                  </a:cubicBezTo>
                  <a:cubicBezTo>
                    <a:pt x="417" y="153"/>
                    <a:pt x="416" y="153"/>
                    <a:pt x="415" y="152"/>
                  </a:cubicBezTo>
                  <a:moveTo>
                    <a:pt x="407" y="149"/>
                  </a:moveTo>
                  <a:cubicBezTo>
                    <a:pt x="407" y="153"/>
                    <a:pt x="407" y="153"/>
                    <a:pt x="407" y="153"/>
                  </a:cubicBezTo>
                  <a:cubicBezTo>
                    <a:pt x="408" y="154"/>
                    <a:pt x="409" y="154"/>
                    <a:pt x="411" y="154"/>
                  </a:cubicBezTo>
                  <a:cubicBezTo>
                    <a:pt x="411" y="151"/>
                    <a:pt x="411" y="151"/>
                    <a:pt x="411" y="151"/>
                  </a:cubicBezTo>
                  <a:cubicBezTo>
                    <a:pt x="410" y="150"/>
                    <a:pt x="408" y="150"/>
                    <a:pt x="407" y="149"/>
                  </a:cubicBezTo>
                  <a:moveTo>
                    <a:pt x="399" y="146"/>
                  </a:moveTo>
                  <a:cubicBezTo>
                    <a:pt x="399" y="150"/>
                    <a:pt x="399" y="150"/>
                    <a:pt x="399" y="150"/>
                  </a:cubicBezTo>
                  <a:cubicBezTo>
                    <a:pt x="401" y="150"/>
                    <a:pt x="402" y="151"/>
                    <a:pt x="403" y="151"/>
                  </a:cubicBezTo>
                  <a:cubicBezTo>
                    <a:pt x="403" y="148"/>
                    <a:pt x="403" y="148"/>
                    <a:pt x="403" y="148"/>
                  </a:cubicBezTo>
                  <a:cubicBezTo>
                    <a:pt x="402" y="147"/>
                    <a:pt x="401" y="147"/>
                    <a:pt x="399" y="146"/>
                  </a:cubicBezTo>
                  <a:moveTo>
                    <a:pt x="392" y="143"/>
                  </a:moveTo>
                  <a:cubicBezTo>
                    <a:pt x="392" y="147"/>
                    <a:pt x="392" y="147"/>
                    <a:pt x="392" y="147"/>
                  </a:cubicBezTo>
                  <a:cubicBezTo>
                    <a:pt x="393" y="147"/>
                    <a:pt x="394" y="148"/>
                    <a:pt x="395" y="148"/>
                  </a:cubicBezTo>
                  <a:cubicBezTo>
                    <a:pt x="395" y="145"/>
                    <a:pt x="395" y="145"/>
                    <a:pt x="395" y="145"/>
                  </a:cubicBezTo>
                  <a:cubicBezTo>
                    <a:pt x="394" y="144"/>
                    <a:pt x="393" y="144"/>
                    <a:pt x="392" y="143"/>
                  </a:cubicBezTo>
                  <a:moveTo>
                    <a:pt x="384" y="140"/>
                  </a:moveTo>
                  <a:cubicBezTo>
                    <a:pt x="384" y="144"/>
                    <a:pt x="384" y="144"/>
                    <a:pt x="384" y="144"/>
                  </a:cubicBezTo>
                  <a:cubicBezTo>
                    <a:pt x="385" y="144"/>
                    <a:pt x="386" y="145"/>
                    <a:pt x="387" y="145"/>
                  </a:cubicBezTo>
                  <a:cubicBezTo>
                    <a:pt x="387" y="142"/>
                    <a:pt x="387" y="142"/>
                    <a:pt x="387" y="142"/>
                  </a:cubicBezTo>
                  <a:cubicBezTo>
                    <a:pt x="386" y="141"/>
                    <a:pt x="385" y="141"/>
                    <a:pt x="384" y="140"/>
                  </a:cubicBezTo>
                  <a:moveTo>
                    <a:pt x="362" y="132"/>
                  </a:moveTo>
                  <a:cubicBezTo>
                    <a:pt x="368" y="138"/>
                    <a:pt x="368" y="138"/>
                    <a:pt x="368" y="138"/>
                  </a:cubicBezTo>
                  <a:cubicBezTo>
                    <a:pt x="370" y="139"/>
                    <a:pt x="373" y="140"/>
                    <a:pt x="376" y="141"/>
                  </a:cubicBezTo>
                  <a:cubicBezTo>
                    <a:pt x="374" y="144"/>
                    <a:pt x="374" y="144"/>
                    <a:pt x="374" y="144"/>
                  </a:cubicBezTo>
                  <a:cubicBezTo>
                    <a:pt x="377" y="147"/>
                    <a:pt x="377" y="147"/>
                    <a:pt x="377" y="147"/>
                  </a:cubicBezTo>
                  <a:cubicBezTo>
                    <a:pt x="379" y="142"/>
                    <a:pt x="379" y="142"/>
                    <a:pt x="379" y="142"/>
                  </a:cubicBezTo>
                  <a:cubicBezTo>
                    <a:pt x="380" y="143"/>
                    <a:pt x="381" y="143"/>
                    <a:pt x="383" y="144"/>
                  </a:cubicBezTo>
                  <a:cubicBezTo>
                    <a:pt x="379" y="140"/>
                    <a:pt x="379" y="140"/>
                    <a:pt x="379" y="140"/>
                  </a:cubicBezTo>
                  <a:cubicBezTo>
                    <a:pt x="379" y="139"/>
                    <a:pt x="379" y="139"/>
                    <a:pt x="379" y="139"/>
                  </a:cubicBezTo>
                  <a:cubicBezTo>
                    <a:pt x="379" y="139"/>
                    <a:pt x="379" y="138"/>
                    <a:pt x="379" y="138"/>
                  </a:cubicBezTo>
                  <a:cubicBezTo>
                    <a:pt x="378" y="138"/>
                    <a:pt x="378" y="138"/>
                    <a:pt x="378" y="138"/>
                  </a:cubicBezTo>
                  <a:cubicBezTo>
                    <a:pt x="364" y="133"/>
                    <a:pt x="364" y="133"/>
                    <a:pt x="364" y="133"/>
                  </a:cubicBezTo>
                  <a:cubicBezTo>
                    <a:pt x="363" y="133"/>
                    <a:pt x="363" y="133"/>
                    <a:pt x="363" y="133"/>
                  </a:cubicBezTo>
                  <a:cubicBezTo>
                    <a:pt x="363" y="132"/>
                    <a:pt x="362" y="132"/>
                    <a:pt x="362" y="132"/>
                  </a:cubicBezTo>
                  <a:moveTo>
                    <a:pt x="515" y="124"/>
                  </a:moveTo>
                  <a:cubicBezTo>
                    <a:pt x="512" y="127"/>
                    <a:pt x="512" y="127"/>
                    <a:pt x="512" y="127"/>
                  </a:cubicBezTo>
                  <a:cubicBezTo>
                    <a:pt x="513" y="127"/>
                    <a:pt x="514" y="128"/>
                    <a:pt x="515" y="128"/>
                  </a:cubicBezTo>
                  <a:cubicBezTo>
                    <a:pt x="518" y="126"/>
                    <a:pt x="518" y="126"/>
                    <a:pt x="518" y="126"/>
                  </a:cubicBezTo>
                  <a:cubicBezTo>
                    <a:pt x="517" y="125"/>
                    <a:pt x="516" y="125"/>
                    <a:pt x="515" y="124"/>
                  </a:cubicBezTo>
                  <a:moveTo>
                    <a:pt x="213" y="110"/>
                  </a:moveTo>
                  <a:cubicBezTo>
                    <a:pt x="210" y="113"/>
                    <a:pt x="210" y="113"/>
                    <a:pt x="210" y="113"/>
                  </a:cubicBezTo>
                  <a:cubicBezTo>
                    <a:pt x="213" y="114"/>
                    <a:pt x="215" y="114"/>
                    <a:pt x="217" y="115"/>
                  </a:cubicBezTo>
                  <a:cubicBezTo>
                    <a:pt x="220" y="113"/>
                    <a:pt x="220" y="113"/>
                    <a:pt x="220" y="113"/>
                  </a:cubicBezTo>
                  <a:cubicBezTo>
                    <a:pt x="217" y="112"/>
                    <a:pt x="215" y="111"/>
                    <a:pt x="213" y="110"/>
                  </a:cubicBezTo>
                  <a:moveTo>
                    <a:pt x="206" y="108"/>
                  </a:moveTo>
                  <a:cubicBezTo>
                    <a:pt x="206" y="111"/>
                    <a:pt x="206" y="111"/>
                    <a:pt x="206" y="111"/>
                  </a:cubicBezTo>
                  <a:cubicBezTo>
                    <a:pt x="207" y="112"/>
                    <a:pt x="208" y="112"/>
                    <a:pt x="210" y="113"/>
                  </a:cubicBezTo>
                  <a:cubicBezTo>
                    <a:pt x="210" y="109"/>
                    <a:pt x="210" y="109"/>
                    <a:pt x="210" y="109"/>
                  </a:cubicBezTo>
                  <a:cubicBezTo>
                    <a:pt x="208" y="109"/>
                    <a:pt x="207" y="108"/>
                    <a:pt x="206" y="108"/>
                  </a:cubicBezTo>
                  <a:moveTo>
                    <a:pt x="198" y="105"/>
                  </a:moveTo>
                  <a:cubicBezTo>
                    <a:pt x="198" y="108"/>
                    <a:pt x="198" y="108"/>
                    <a:pt x="198" y="108"/>
                  </a:cubicBezTo>
                  <a:cubicBezTo>
                    <a:pt x="199" y="109"/>
                    <a:pt x="201" y="109"/>
                    <a:pt x="202" y="110"/>
                  </a:cubicBezTo>
                  <a:cubicBezTo>
                    <a:pt x="202" y="106"/>
                    <a:pt x="202" y="106"/>
                    <a:pt x="202" y="106"/>
                  </a:cubicBezTo>
                  <a:cubicBezTo>
                    <a:pt x="201" y="106"/>
                    <a:pt x="199" y="105"/>
                    <a:pt x="198" y="105"/>
                  </a:cubicBezTo>
                  <a:moveTo>
                    <a:pt x="190" y="102"/>
                  </a:moveTo>
                  <a:cubicBezTo>
                    <a:pt x="190" y="106"/>
                    <a:pt x="190" y="106"/>
                    <a:pt x="190" y="106"/>
                  </a:cubicBezTo>
                  <a:cubicBezTo>
                    <a:pt x="192" y="106"/>
                    <a:pt x="193" y="106"/>
                    <a:pt x="194" y="107"/>
                  </a:cubicBezTo>
                  <a:cubicBezTo>
                    <a:pt x="194" y="103"/>
                    <a:pt x="194" y="103"/>
                    <a:pt x="194" y="103"/>
                  </a:cubicBezTo>
                  <a:cubicBezTo>
                    <a:pt x="193" y="103"/>
                    <a:pt x="192" y="102"/>
                    <a:pt x="190" y="102"/>
                  </a:cubicBezTo>
                  <a:moveTo>
                    <a:pt x="184" y="100"/>
                  </a:moveTo>
                  <a:cubicBezTo>
                    <a:pt x="181" y="102"/>
                    <a:pt x="181" y="102"/>
                    <a:pt x="181" y="102"/>
                  </a:cubicBezTo>
                  <a:cubicBezTo>
                    <a:pt x="183" y="103"/>
                    <a:pt x="185" y="104"/>
                    <a:pt x="188" y="105"/>
                  </a:cubicBezTo>
                  <a:cubicBezTo>
                    <a:pt x="190" y="102"/>
                    <a:pt x="190" y="102"/>
                    <a:pt x="190" y="102"/>
                  </a:cubicBezTo>
                  <a:cubicBezTo>
                    <a:pt x="188" y="101"/>
                    <a:pt x="186" y="100"/>
                    <a:pt x="184" y="100"/>
                  </a:cubicBezTo>
                  <a:moveTo>
                    <a:pt x="237" y="86"/>
                  </a:moveTo>
                  <a:cubicBezTo>
                    <a:pt x="235" y="88"/>
                    <a:pt x="235" y="88"/>
                    <a:pt x="235" y="88"/>
                  </a:cubicBezTo>
                  <a:cubicBezTo>
                    <a:pt x="237" y="89"/>
                    <a:pt x="239" y="90"/>
                    <a:pt x="242" y="91"/>
                  </a:cubicBezTo>
                  <a:cubicBezTo>
                    <a:pt x="244" y="88"/>
                    <a:pt x="244" y="88"/>
                    <a:pt x="244" y="88"/>
                  </a:cubicBezTo>
                  <a:cubicBezTo>
                    <a:pt x="242" y="87"/>
                    <a:pt x="240" y="86"/>
                    <a:pt x="237" y="86"/>
                  </a:cubicBezTo>
                  <a:moveTo>
                    <a:pt x="230" y="83"/>
                  </a:moveTo>
                  <a:cubicBezTo>
                    <a:pt x="230" y="86"/>
                    <a:pt x="230" y="86"/>
                    <a:pt x="230" y="86"/>
                  </a:cubicBezTo>
                  <a:cubicBezTo>
                    <a:pt x="231" y="87"/>
                    <a:pt x="232" y="87"/>
                    <a:pt x="233" y="88"/>
                  </a:cubicBezTo>
                  <a:cubicBezTo>
                    <a:pt x="233" y="84"/>
                    <a:pt x="233" y="84"/>
                    <a:pt x="233" y="84"/>
                  </a:cubicBezTo>
                  <a:cubicBezTo>
                    <a:pt x="232" y="84"/>
                    <a:pt x="231" y="83"/>
                    <a:pt x="230" y="83"/>
                  </a:cubicBezTo>
                  <a:moveTo>
                    <a:pt x="222" y="80"/>
                  </a:moveTo>
                  <a:cubicBezTo>
                    <a:pt x="222" y="83"/>
                    <a:pt x="222" y="83"/>
                    <a:pt x="222" y="83"/>
                  </a:cubicBezTo>
                  <a:cubicBezTo>
                    <a:pt x="223" y="84"/>
                    <a:pt x="224" y="84"/>
                    <a:pt x="225" y="85"/>
                  </a:cubicBezTo>
                  <a:cubicBezTo>
                    <a:pt x="225" y="81"/>
                    <a:pt x="225" y="81"/>
                    <a:pt x="225" y="81"/>
                  </a:cubicBezTo>
                  <a:cubicBezTo>
                    <a:pt x="224" y="81"/>
                    <a:pt x="223" y="80"/>
                    <a:pt x="222" y="80"/>
                  </a:cubicBezTo>
                  <a:moveTo>
                    <a:pt x="208" y="75"/>
                  </a:moveTo>
                  <a:cubicBezTo>
                    <a:pt x="206" y="78"/>
                    <a:pt x="206" y="78"/>
                    <a:pt x="206" y="78"/>
                  </a:cubicBezTo>
                  <a:cubicBezTo>
                    <a:pt x="208" y="78"/>
                    <a:pt x="210" y="79"/>
                    <a:pt x="212" y="80"/>
                  </a:cubicBezTo>
                  <a:cubicBezTo>
                    <a:pt x="214" y="78"/>
                    <a:pt x="214" y="78"/>
                    <a:pt x="214" y="78"/>
                  </a:cubicBezTo>
                  <a:cubicBezTo>
                    <a:pt x="214" y="81"/>
                    <a:pt x="214" y="81"/>
                    <a:pt x="214" y="81"/>
                  </a:cubicBezTo>
                  <a:cubicBezTo>
                    <a:pt x="215" y="81"/>
                    <a:pt x="216" y="81"/>
                    <a:pt x="217" y="82"/>
                  </a:cubicBezTo>
                  <a:cubicBezTo>
                    <a:pt x="217" y="78"/>
                    <a:pt x="217" y="78"/>
                    <a:pt x="217" y="78"/>
                  </a:cubicBezTo>
                  <a:cubicBezTo>
                    <a:pt x="214" y="77"/>
                    <a:pt x="211" y="76"/>
                    <a:pt x="208" y="75"/>
                  </a:cubicBezTo>
                  <a:moveTo>
                    <a:pt x="319" y="49"/>
                  </a:moveTo>
                  <a:cubicBezTo>
                    <a:pt x="321" y="51"/>
                    <a:pt x="321" y="51"/>
                    <a:pt x="321" y="51"/>
                  </a:cubicBezTo>
                  <a:cubicBezTo>
                    <a:pt x="321" y="53"/>
                    <a:pt x="321" y="53"/>
                    <a:pt x="321" y="53"/>
                  </a:cubicBezTo>
                  <a:cubicBezTo>
                    <a:pt x="322" y="53"/>
                    <a:pt x="323" y="54"/>
                    <a:pt x="324" y="54"/>
                  </a:cubicBezTo>
                  <a:cubicBezTo>
                    <a:pt x="324" y="54"/>
                    <a:pt x="324" y="54"/>
                    <a:pt x="324" y="54"/>
                  </a:cubicBezTo>
                  <a:cubicBezTo>
                    <a:pt x="324" y="54"/>
                    <a:pt x="324" y="54"/>
                    <a:pt x="324" y="54"/>
                  </a:cubicBezTo>
                  <a:cubicBezTo>
                    <a:pt x="329" y="56"/>
                    <a:pt x="334" y="58"/>
                    <a:pt x="339" y="60"/>
                  </a:cubicBezTo>
                  <a:cubicBezTo>
                    <a:pt x="333" y="54"/>
                    <a:pt x="333" y="54"/>
                    <a:pt x="333" y="54"/>
                  </a:cubicBezTo>
                  <a:cubicBezTo>
                    <a:pt x="328" y="52"/>
                    <a:pt x="323" y="50"/>
                    <a:pt x="319" y="49"/>
                  </a:cubicBezTo>
                  <a:moveTo>
                    <a:pt x="313" y="46"/>
                  </a:moveTo>
                  <a:cubicBezTo>
                    <a:pt x="313" y="50"/>
                    <a:pt x="313" y="50"/>
                    <a:pt x="313" y="50"/>
                  </a:cubicBezTo>
                  <a:cubicBezTo>
                    <a:pt x="314" y="50"/>
                    <a:pt x="315" y="51"/>
                    <a:pt x="316" y="51"/>
                  </a:cubicBezTo>
                  <a:cubicBezTo>
                    <a:pt x="316" y="48"/>
                    <a:pt x="316" y="48"/>
                    <a:pt x="316" y="48"/>
                  </a:cubicBezTo>
                  <a:cubicBezTo>
                    <a:pt x="315" y="47"/>
                    <a:pt x="314" y="47"/>
                    <a:pt x="313" y="46"/>
                  </a:cubicBezTo>
                  <a:moveTo>
                    <a:pt x="305" y="44"/>
                  </a:moveTo>
                  <a:cubicBezTo>
                    <a:pt x="305" y="47"/>
                    <a:pt x="305" y="47"/>
                    <a:pt x="305" y="47"/>
                  </a:cubicBezTo>
                  <a:cubicBezTo>
                    <a:pt x="306" y="48"/>
                    <a:pt x="307" y="48"/>
                    <a:pt x="308" y="48"/>
                  </a:cubicBezTo>
                  <a:cubicBezTo>
                    <a:pt x="308" y="45"/>
                    <a:pt x="308" y="45"/>
                    <a:pt x="308" y="45"/>
                  </a:cubicBezTo>
                  <a:cubicBezTo>
                    <a:pt x="307" y="44"/>
                    <a:pt x="306" y="44"/>
                    <a:pt x="305" y="44"/>
                  </a:cubicBezTo>
                  <a:moveTo>
                    <a:pt x="297" y="41"/>
                  </a:moveTo>
                  <a:cubicBezTo>
                    <a:pt x="297" y="44"/>
                    <a:pt x="297" y="44"/>
                    <a:pt x="297" y="44"/>
                  </a:cubicBezTo>
                  <a:cubicBezTo>
                    <a:pt x="298" y="45"/>
                    <a:pt x="299" y="45"/>
                    <a:pt x="301" y="45"/>
                  </a:cubicBezTo>
                  <a:cubicBezTo>
                    <a:pt x="301" y="42"/>
                    <a:pt x="301" y="42"/>
                    <a:pt x="301" y="42"/>
                  </a:cubicBezTo>
                  <a:cubicBezTo>
                    <a:pt x="299" y="41"/>
                    <a:pt x="298" y="41"/>
                    <a:pt x="297" y="41"/>
                  </a:cubicBezTo>
                  <a:moveTo>
                    <a:pt x="290" y="38"/>
                  </a:moveTo>
                  <a:cubicBezTo>
                    <a:pt x="287" y="40"/>
                    <a:pt x="287" y="40"/>
                    <a:pt x="287" y="40"/>
                  </a:cubicBezTo>
                  <a:cubicBezTo>
                    <a:pt x="289" y="41"/>
                    <a:pt x="291" y="42"/>
                    <a:pt x="293" y="43"/>
                  </a:cubicBezTo>
                  <a:cubicBezTo>
                    <a:pt x="293" y="40"/>
                    <a:pt x="293" y="40"/>
                    <a:pt x="293" y="40"/>
                  </a:cubicBezTo>
                  <a:cubicBezTo>
                    <a:pt x="293" y="39"/>
                    <a:pt x="293" y="39"/>
                    <a:pt x="293" y="39"/>
                  </a:cubicBezTo>
                  <a:cubicBezTo>
                    <a:pt x="292" y="39"/>
                    <a:pt x="291" y="38"/>
                    <a:pt x="290" y="38"/>
                  </a:cubicBezTo>
                  <a:moveTo>
                    <a:pt x="255" y="28"/>
                  </a:moveTo>
                  <a:cubicBezTo>
                    <a:pt x="255" y="28"/>
                    <a:pt x="255" y="28"/>
                    <a:pt x="255" y="29"/>
                  </a:cubicBezTo>
                  <a:cubicBezTo>
                    <a:pt x="255" y="29"/>
                    <a:pt x="256" y="29"/>
                    <a:pt x="257" y="29"/>
                  </a:cubicBezTo>
                  <a:cubicBezTo>
                    <a:pt x="257" y="29"/>
                    <a:pt x="257" y="29"/>
                    <a:pt x="257" y="29"/>
                  </a:cubicBezTo>
                  <a:cubicBezTo>
                    <a:pt x="256" y="28"/>
                    <a:pt x="256" y="28"/>
                    <a:pt x="255" y="28"/>
                  </a:cubicBezTo>
                  <a:moveTo>
                    <a:pt x="224" y="14"/>
                  </a:moveTo>
                  <a:cubicBezTo>
                    <a:pt x="222" y="17"/>
                    <a:pt x="222" y="17"/>
                    <a:pt x="222" y="17"/>
                  </a:cubicBezTo>
                  <a:cubicBezTo>
                    <a:pt x="223" y="17"/>
                    <a:pt x="224" y="18"/>
                    <a:pt x="225" y="18"/>
                  </a:cubicBezTo>
                  <a:cubicBezTo>
                    <a:pt x="228" y="15"/>
                    <a:pt x="228" y="15"/>
                    <a:pt x="228" y="15"/>
                  </a:cubicBezTo>
                  <a:cubicBezTo>
                    <a:pt x="227" y="15"/>
                    <a:pt x="226" y="15"/>
                    <a:pt x="224" y="14"/>
                  </a:cubicBezTo>
                  <a:moveTo>
                    <a:pt x="186" y="0"/>
                  </a:moveTo>
                  <a:cubicBezTo>
                    <a:pt x="191" y="6"/>
                    <a:pt x="191" y="6"/>
                    <a:pt x="191" y="6"/>
                  </a:cubicBezTo>
                  <a:cubicBezTo>
                    <a:pt x="194" y="7"/>
                    <a:pt x="198" y="8"/>
                    <a:pt x="201" y="9"/>
                  </a:cubicBezTo>
                  <a:cubicBezTo>
                    <a:pt x="203" y="7"/>
                    <a:pt x="203" y="7"/>
                    <a:pt x="203" y="7"/>
                  </a:cubicBezTo>
                  <a:cubicBezTo>
                    <a:pt x="202" y="6"/>
                    <a:pt x="201" y="6"/>
                    <a:pt x="200" y="5"/>
                  </a:cubicBezTo>
                  <a:cubicBezTo>
                    <a:pt x="198" y="7"/>
                    <a:pt x="198" y="7"/>
                    <a:pt x="198" y="7"/>
                  </a:cubicBezTo>
                  <a:cubicBezTo>
                    <a:pt x="193" y="3"/>
                    <a:pt x="193" y="3"/>
                    <a:pt x="193" y="3"/>
                  </a:cubicBezTo>
                  <a:cubicBezTo>
                    <a:pt x="191" y="2"/>
                    <a:pt x="188" y="1"/>
                    <a:pt x="186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247" name="Freeform 191"/>
            <p:cNvSpPr>
              <a:spLocks noEditPoints="1"/>
            </p:cNvSpPr>
            <p:nvPr/>
          </p:nvSpPr>
          <p:spPr bwMode="auto">
            <a:xfrm>
              <a:off x="3322933" y="10804509"/>
              <a:ext cx="292241" cy="152833"/>
            </a:xfrm>
            <a:custGeom>
              <a:avLst/>
              <a:gdLst>
                <a:gd name="T0" fmla="*/ 3 w 283"/>
                <a:gd name="T1" fmla="*/ 35 h 148"/>
                <a:gd name="T2" fmla="*/ 0 w 283"/>
                <a:gd name="T3" fmla="*/ 38 h 148"/>
                <a:gd name="T4" fmla="*/ 6 w 283"/>
                <a:gd name="T5" fmla="*/ 43 h 148"/>
                <a:gd name="T6" fmla="*/ 57 w 283"/>
                <a:gd name="T7" fmla="*/ 73 h 148"/>
                <a:gd name="T8" fmla="*/ 109 w 283"/>
                <a:gd name="T9" fmla="*/ 104 h 148"/>
                <a:gd name="T10" fmla="*/ 160 w 283"/>
                <a:gd name="T11" fmla="*/ 134 h 148"/>
                <a:gd name="T12" fmla="*/ 181 w 283"/>
                <a:gd name="T13" fmla="*/ 148 h 148"/>
                <a:gd name="T14" fmla="*/ 191 w 283"/>
                <a:gd name="T15" fmla="*/ 148 h 148"/>
                <a:gd name="T16" fmla="*/ 163 w 283"/>
                <a:gd name="T17" fmla="*/ 131 h 148"/>
                <a:gd name="T18" fmla="*/ 112 w 283"/>
                <a:gd name="T19" fmla="*/ 100 h 148"/>
                <a:gd name="T20" fmla="*/ 60 w 283"/>
                <a:gd name="T21" fmla="*/ 68 h 148"/>
                <a:gd name="T22" fmla="*/ 8 w 283"/>
                <a:gd name="T23" fmla="*/ 38 h 148"/>
                <a:gd name="T24" fmla="*/ 3 w 283"/>
                <a:gd name="T25" fmla="*/ 35 h 148"/>
                <a:gd name="T26" fmla="*/ 21 w 283"/>
                <a:gd name="T27" fmla="*/ 17 h 148"/>
                <a:gd name="T28" fmla="*/ 17 w 283"/>
                <a:gd name="T29" fmla="*/ 21 h 148"/>
                <a:gd name="T30" fmla="*/ 227 w 283"/>
                <a:gd name="T31" fmla="*/ 148 h 148"/>
                <a:gd name="T32" fmla="*/ 236 w 283"/>
                <a:gd name="T33" fmla="*/ 148 h 148"/>
                <a:gd name="T34" fmla="*/ 21 w 283"/>
                <a:gd name="T35" fmla="*/ 17 h 148"/>
                <a:gd name="T36" fmla="*/ 30 w 283"/>
                <a:gd name="T37" fmla="*/ 9 h 148"/>
                <a:gd name="T38" fmla="*/ 26 w 283"/>
                <a:gd name="T39" fmla="*/ 12 h 148"/>
                <a:gd name="T40" fmla="*/ 250 w 283"/>
                <a:gd name="T41" fmla="*/ 148 h 148"/>
                <a:gd name="T42" fmla="*/ 259 w 283"/>
                <a:gd name="T43" fmla="*/ 148 h 148"/>
                <a:gd name="T44" fmla="*/ 30 w 283"/>
                <a:gd name="T45" fmla="*/ 9 h 148"/>
                <a:gd name="T46" fmla="*/ 38 w 283"/>
                <a:gd name="T47" fmla="*/ 0 h 148"/>
                <a:gd name="T48" fmla="*/ 35 w 283"/>
                <a:gd name="T49" fmla="*/ 3 h 148"/>
                <a:gd name="T50" fmla="*/ 273 w 283"/>
                <a:gd name="T51" fmla="*/ 148 h 148"/>
                <a:gd name="T52" fmla="*/ 283 w 283"/>
                <a:gd name="T53" fmla="*/ 148 h 148"/>
                <a:gd name="T54" fmla="*/ 282 w 283"/>
                <a:gd name="T55" fmla="*/ 148 h 148"/>
                <a:gd name="T56" fmla="*/ 38 w 283"/>
                <a:gd name="T57" fmla="*/ 0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83" h="148">
                  <a:moveTo>
                    <a:pt x="3" y="35"/>
                  </a:moveTo>
                  <a:lnTo>
                    <a:pt x="0" y="38"/>
                  </a:lnTo>
                  <a:lnTo>
                    <a:pt x="6" y="43"/>
                  </a:lnTo>
                  <a:lnTo>
                    <a:pt x="57" y="73"/>
                  </a:lnTo>
                  <a:lnTo>
                    <a:pt x="109" y="104"/>
                  </a:lnTo>
                  <a:lnTo>
                    <a:pt x="160" y="134"/>
                  </a:lnTo>
                  <a:lnTo>
                    <a:pt x="181" y="148"/>
                  </a:lnTo>
                  <a:lnTo>
                    <a:pt x="191" y="148"/>
                  </a:lnTo>
                  <a:lnTo>
                    <a:pt x="163" y="131"/>
                  </a:lnTo>
                  <a:lnTo>
                    <a:pt x="112" y="100"/>
                  </a:lnTo>
                  <a:lnTo>
                    <a:pt x="60" y="68"/>
                  </a:lnTo>
                  <a:lnTo>
                    <a:pt x="8" y="38"/>
                  </a:lnTo>
                  <a:lnTo>
                    <a:pt x="3" y="35"/>
                  </a:lnTo>
                  <a:close/>
                  <a:moveTo>
                    <a:pt x="21" y="17"/>
                  </a:moveTo>
                  <a:lnTo>
                    <a:pt x="17" y="21"/>
                  </a:lnTo>
                  <a:lnTo>
                    <a:pt x="227" y="148"/>
                  </a:lnTo>
                  <a:lnTo>
                    <a:pt x="236" y="148"/>
                  </a:lnTo>
                  <a:lnTo>
                    <a:pt x="21" y="17"/>
                  </a:lnTo>
                  <a:close/>
                  <a:moveTo>
                    <a:pt x="30" y="9"/>
                  </a:moveTo>
                  <a:lnTo>
                    <a:pt x="26" y="12"/>
                  </a:lnTo>
                  <a:lnTo>
                    <a:pt x="250" y="148"/>
                  </a:lnTo>
                  <a:lnTo>
                    <a:pt x="259" y="148"/>
                  </a:lnTo>
                  <a:lnTo>
                    <a:pt x="30" y="9"/>
                  </a:lnTo>
                  <a:close/>
                  <a:moveTo>
                    <a:pt x="38" y="0"/>
                  </a:moveTo>
                  <a:lnTo>
                    <a:pt x="35" y="3"/>
                  </a:lnTo>
                  <a:lnTo>
                    <a:pt x="273" y="148"/>
                  </a:lnTo>
                  <a:lnTo>
                    <a:pt x="283" y="148"/>
                  </a:lnTo>
                  <a:lnTo>
                    <a:pt x="282" y="148"/>
                  </a:lnTo>
                  <a:lnTo>
                    <a:pt x="38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248" name="Freeform 192"/>
            <p:cNvSpPr>
              <a:spLocks noEditPoints="1"/>
            </p:cNvSpPr>
            <p:nvPr/>
          </p:nvSpPr>
          <p:spPr bwMode="auto">
            <a:xfrm>
              <a:off x="3322933" y="10804509"/>
              <a:ext cx="292241" cy="152833"/>
            </a:xfrm>
            <a:custGeom>
              <a:avLst/>
              <a:gdLst>
                <a:gd name="T0" fmla="*/ 3 w 283"/>
                <a:gd name="T1" fmla="*/ 35 h 148"/>
                <a:gd name="T2" fmla="*/ 0 w 283"/>
                <a:gd name="T3" fmla="*/ 38 h 148"/>
                <a:gd name="T4" fmla="*/ 6 w 283"/>
                <a:gd name="T5" fmla="*/ 43 h 148"/>
                <a:gd name="T6" fmla="*/ 57 w 283"/>
                <a:gd name="T7" fmla="*/ 73 h 148"/>
                <a:gd name="T8" fmla="*/ 109 w 283"/>
                <a:gd name="T9" fmla="*/ 104 h 148"/>
                <a:gd name="T10" fmla="*/ 160 w 283"/>
                <a:gd name="T11" fmla="*/ 134 h 148"/>
                <a:gd name="T12" fmla="*/ 181 w 283"/>
                <a:gd name="T13" fmla="*/ 148 h 148"/>
                <a:gd name="T14" fmla="*/ 191 w 283"/>
                <a:gd name="T15" fmla="*/ 148 h 148"/>
                <a:gd name="T16" fmla="*/ 163 w 283"/>
                <a:gd name="T17" fmla="*/ 131 h 148"/>
                <a:gd name="T18" fmla="*/ 112 w 283"/>
                <a:gd name="T19" fmla="*/ 100 h 148"/>
                <a:gd name="T20" fmla="*/ 60 w 283"/>
                <a:gd name="T21" fmla="*/ 68 h 148"/>
                <a:gd name="T22" fmla="*/ 8 w 283"/>
                <a:gd name="T23" fmla="*/ 38 h 148"/>
                <a:gd name="T24" fmla="*/ 3 w 283"/>
                <a:gd name="T25" fmla="*/ 35 h 148"/>
                <a:gd name="T26" fmla="*/ 21 w 283"/>
                <a:gd name="T27" fmla="*/ 17 h 148"/>
                <a:gd name="T28" fmla="*/ 17 w 283"/>
                <a:gd name="T29" fmla="*/ 21 h 148"/>
                <a:gd name="T30" fmla="*/ 227 w 283"/>
                <a:gd name="T31" fmla="*/ 148 h 148"/>
                <a:gd name="T32" fmla="*/ 236 w 283"/>
                <a:gd name="T33" fmla="*/ 148 h 148"/>
                <a:gd name="T34" fmla="*/ 21 w 283"/>
                <a:gd name="T35" fmla="*/ 17 h 148"/>
                <a:gd name="T36" fmla="*/ 30 w 283"/>
                <a:gd name="T37" fmla="*/ 9 h 148"/>
                <a:gd name="T38" fmla="*/ 26 w 283"/>
                <a:gd name="T39" fmla="*/ 12 h 148"/>
                <a:gd name="T40" fmla="*/ 250 w 283"/>
                <a:gd name="T41" fmla="*/ 148 h 148"/>
                <a:gd name="T42" fmla="*/ 259 w 283"/>
                <a:gd name="T43" fmla="*/ 148 h 148"/>
                <a:gd name="T44" fmla="*/ 30 w 283"/>
                <a:gd name="T45" fmla="*/ 9 h 148"/>
                <a:gd name="T46" fmla="*/ 38 w 283"/>
                <a:gd name="T47" fmla="*/ 0 h 148"/>
                <a:gd name="T48" fmla="*/ 35 w 283"/>
                <a:gd name="T49" fmla="*/ 3 h 148"/>
                <a:gd name="T50" fmla="*/ 273 w 283"/>
                <a:gd name="T51" fmla="*/ 148 h 148"/>
                <a:gd name="T52" fmla="*/ 283 w 283"/>
                <a:gd name="T53" fmla="*/ 148 h 148"/>
                <a:gd name="T54" fmla="*/ 282 w 283"/>
                <a:gd name="T55" fmla="*/ 148 h 148"/>
                <a:gd name="T56" fmla="*/ 38 w 283"/>
                <a:gd name="T57" fmla="*/ 0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83" h="148">
                  <a:moveTo>
                    <a:pt x="3" y="35"/>
                  </a:moveTo>
                  <a:lnTo>
                    <a:pt x="0" y="38"/>
                  </a:lnTo>
                  <a:lnTo>
                    <a:pt x="6" y="43"/>
                  </a:lnTo>
                  <a:lnTo>
                    <a:pt x="57" y="73"/>
                  </a:lnTo>
                  <a:lnTo>
                    <a:pt x="109" y="104"/>
                  </a:lnTo>
                  <a:lnTo>
                    <a:pt x="160" y="134"/>
                  </a:lnTo>
                  <a:lnTo>
                    <a:pt x="181" y="148"/>
                  </a:lnTo>
                  <a:lnTo>
                    <a:pt x="191" y="148"/>
                  </a:lnTo>
                  <a:lnTo>
                    <a:pt x="163" y="131"/>
                  </a:lnTo>
                  <a:lnTo>
                    <a:pt x="112" y="100"/>
                  </a:lnTo>
                  <a:lnTo>
                    <a:pt x="60" y="68"/>
                  </a:lnTo>
                  <a:lnTo>
                    <a:pt x="8" y="38"/>
                  </a:lnTo>
                  <a:lnTo>
                    <a:pt x="3" y="35"/>
                  </a:lnTo>
                  <a:moveTo>
                    <a:pt x="21" y="17"/>
                  </a:moveTo>
                  <a:lnTo>
                    <a:pt x="17" y="21"/>
                  </a:lnTo>
                  <a:lnTo>
                    <a:pt x="227" y="148"/>
                  </a:lnTo>
                  <a:lnTo>
                    <a:pt x="236" y="148"/>
                  </a:lnTo>
                  <a:lnTo>
                    <a:pt x="21" y="17"/>
                  </a:lnTo>
                  <a:moveTo>
                    <a:pt x="30" y="9"/>
                  </a:moveTo>
                  <a:lnTo>
                    <a:pt x="26" y="12"/>
                  </a:lnTo>
                  <a:lnTo>
                    <a:pt x="250" y="148"/>
                  </a:lnTo>
                  <a:lnTo>
                    <a:pt x="259" y="148"/>
                  </a:lnTo>
                  <a:lnTo>
                    <a:pt x="30" y="9"/>
                  </a:lnTo>
                  <a:moveTo>
                    <a:pt x="38" y="0"/>
                  </a:moveTo>
                  <a:lnTo>
                    <a:pt x="35" y="3"/>
                  </a:lnTo>
                  <a:lnTo>
                    <a:pt x="273" y="148"/>
                  </a:lnTo>
                  <a:lnTo>
                    <a:pt x="283" y="148"/>
                  </a:lnTo>
                  <a:lnTo>
                    <a:pt x="282" y="148"/>
                  </a:lnTo>
                  <a:lnTo>
                    <a:pt x="38" y="0"/>
                  </a:ln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249" name="Freeform 193"/>
            <p:cNvSpPr>
              <a:spLocks noEditPoints="1"/>
            </p:cNvSpPr>
            <p:nvPr/>
          </p:nvSpPr>
          <p:spPr bwMode="auto">
            <a:xfrm>
              <a:off x="3318803" y="10801411"/>
              <a:ext cx="43371" cy="42339"/>
            </a:xfrm>
            <a:custGeom>
              <a:avLst/>
              <a:gdLst>
                <a:gd name="T0" fmla="*/ 3 w 42"/>
                <a:gd name="T1" fmla="*/ 35 h 41"/>
                <a:gd name="T2" fmla="*/ 0 w 42"/>
                <a:gd name="T3" fmla="*/ 40 h 41"/>
                <a:gd name="T4" fmla="*/ 4 w 42"/>
                <a:gd name="T5" fmla="*/ 41 h 41"/>
                <a:gd name="T6" fmla="*/ 7 w 42"/>
                <a:gd name="T7" fmla="*/ 38 h 41"/>
                <a:gd name="T8" fmla="*/ 3 w 42"/>
                <a:gd name="T9" fmla="*/ 35 h 41"/>
                <a:gd name="T10" fmla="*/ 21 w 42"/>
                <a:gd name="T11" fmla="*/ 18 h 41"/>
                <a:gd name="T12" fmla="*/ 16 w 42"/>
                <a:gd name="T13" fmla="*/ 21 h 41"/>
                <a:gd name="T14" fmla="*/ 21 w 42"/>
                <a:gd name="T15" fmla="*/ 24 h 41"/>
                <a:gd name="T16" fmla="*/ 25 w 42"/>
                <a:gd name="T17" fmla="*/ 20 h 41"/>
                <a:gd name="T18" fmla="*/ 21 w 42"/>
                <a:gd name="T19" fmla="*/ 18 h 41"/>
                <a:gd name="T20" fmla="*/ 30 w 42"/>
                <a:gd name="T21" fmla="*/ 9 h 41"/>
                <a:gd name="T22" fmla="*/ 25 w 42"/>
                <a:gd name="T23" fmla="*/ 12 h 41"/>
                <a:gd name="T24" fmla="*/ 30 w 42"/>
                <a:gd name="T25" fmla="*/ 15 h 41"/>
                <a:gd name="T26" fmla="*/ 34 w 42"/>
                <a:gd name="T27" fmla="*/ 12 h 41"/>
                <a:gd name="T28" fmla="*/ 30 w 42"/>
                <a:gd name="T29" fmla="*/ 9 h 41"/>
                <a:gd name="T30" fmla="*/ 37 w 42"/>
                <a:gd name="T31" fmla="*/ 0 h 41"/>
                <a:gd name="T32" fmla="*/ 34 w 42"/>
                <a:gd name="T33" fmla="*/ 5 h 41"/>
                <a:gd name="T34" fmla="*/ 39 w 42"/>
                <a:gd name="T35" fmla="*/ 6 h 41"/>
                <a:gd name="T36" fmla="*/ 42 w 42"/>
                <a:gd name="T37" fmla="*/ 3 h 41"/>
                <a:gd name="T38" fmla="*/ 37 w 42"/>
                <a:gd name="T39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2" h="41">
                  <a:moveTo>
                    <a:pt x="3" y="35"/>
                  </a:moveTo>
                  <a:lnTo>
                    <a:pt x="0" y="40"/>
                  </a:lnTo>
                  <a:lnTo>
                    <a:pt x="4" y="41"/>
                  </a:lnTo>
                  <a:lnTo>
                    <a:pt x="7" y="38"/>
                  </a:lnTo>
                  <a:lnTo>
                    <a:pt x="3" y="35"/>
                  </a:lnTo>
                  <a:close/>
                  <a:moveTo>
                    <a:pt x="21" y="18"/>
                  </a:moveTo>
                  <a:lnTo>
                    <a:pt x="16" y="21"/>
                  </a:lnTo>
                  <a:lnTo>
                    <a:pt x="21" y="24"/>
                  </a:lnTo>
                  <a:lnTo>
                    <a:pt x="25" y="20"/>
                  </a:lnTo>
                  <a:lnTo>
                    <a:pt x="21" y="18"/>
                  </a:lnTo>
                  <a:close/>
                  <a:moveTo>
                    <a:pt x="30" y="9"/>
                  </a:moveTo>
                  <a:lnTo>
                    <a:pt x="25" y="12"/>
                  </a:lnTo>
                  <a:lnTo>
                    <a:pt x="30" y="15"/>
                  </a:lnTo>
                  <a:lnTo>
                    <a:pt x="34" y="12"/>
                  </a:lnTo>
                  <a:lnTo>
                    <a:pt x="30" y="9"/>
                  </a:lnTo>
                  <a:close/>
                  <a:moveTo>
                    <a:pt x="37" y="0"/>
                  </a:moveTo>
                  <a:lnTo>
                    <a:pt x="34" y="5"/>
                  </a:lnTo>
                  <a:lnTo>
                    <a:pt x="39" y="6"/>
                  </a:lnTo>
                  <a:lnTo>
                    <a:pt x="42" y="3"/>
                  </a:lnTo>
                  <a:lnTo>
                    <a:pt x="37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250" name="Freeform 194"/>
            <p:cNvSpPr>
              <a:spLocks noEditPoints="1"/>
            </p:cNvSpPr>
            <p:nvPr/>
          </p:nvSpPr>
          <p:spPr bwMode="auto">
            <a:xfrm>
              <a:off x="3318803" y="10801411"/>
              <a:ext cx="43371" cy="42339"/>
            </a:xfrm>
            <a:custGeom>
              <a:avLst/>
              <a:gdLst>
                <a:gd name="T0" fmla="*/ 3 w 42"/>
                <a:gd name="T1" fmla="*/ 35 h 41"/>
                <a:gd name="T2" fmla="*/ 0 w 42"/>
                <a:gd name="T3" fmla="*/ 40 h 41"/>
                <a:gd name="T4" fmla="*/ 4 w 42"/>
                <a:gd name="T5" fmla="*/ 41 h 41"/>
                <a:gd name="T6" fmla="*/ 7 w 42"/>
                <a:gd name="T7" fmla="*/ 38 h 41"/>
                <a:gd name="T8" fmla="*/ 3 w 42"/>
                <a:gd name="T9" fmla="*/ 35 h 41"/>
                <a:gd name="T10" fmla="*/ 21 w 42"/>
                <a:gd name="T11" fmla="*/ 18 h 41"/>
                <a:gd name="T12" fmla="*/ 16 w 42"/>
                <a:gd name="T13" fmla="*/ 21 h 41"/>
                <a:gd name="T14" fmla="*/ 21 w 42"/>
                <a:gd name="T15" fmla="*/ 24 h 41"/>
                <a:gd name="T16" fmla="*/ 25 w 42"/>
                <a:gd name="T17" fmla="*/ 20 h 41"/>
                <a:gd name="T18" fmla="*/ 21 w 42"/>
                <a:gd name="T19" fmla="*/ 18 h 41"/>
                <a:gd name="T20" fmla="*/ 30 w 42"/>
                <a:gd name="T21" fmla="*/ 9 h 41"/>
                <a:gd name="T22" fmla="*/ 25 w 42"/>
                <a:gd name="T23" fmla="*/ 12 h 41"/>
                <a:gd name="T24" fmla="*/ 30 w 42"/>
                <a:gd name="T25" fmla="*/ 15 h 41"/>
                <a:gd name="T26" fmla="*/ 34 w 42"/>
                <a:gd name="T27" fmla="*/ 12 h 41"/>
                <a:gd name="T28" fmla="*/ 30 w 42"/>
                <a:gd name="T29" fmla="*/ 9 h 41"/>
                <a:gd name="T30" fmla="*/ 37 w 42"/>
                <a:gd name="T31" fmla="*/ 0 h 41"/>
                <a:gd name="T32" fmla="*/ 34 w 42"/>
                <a:gd name="T33" fmla="*/ 5 h 41"/>
                <a:gd name="T34" fmla="*/ 39 w 42"/>
                <a:gd name="T35" fmla="*/ 6 h 41"/>
                <a:gd name="T36" fmla="*/ 42 w 42"/>
                <a:gd name="T37" fmla="*/ 3 h 41"/>
                <a:gd name="T38" fmla="*/ 37 w 42"/>
                <a:gd name="T39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2" h="41">
                  <a:moveTo>
                    <a:pt x="3" y="35"/>
                  </a:moveTo>
                  <a:lnTo>
                    <a:pt x="0" y="40"/>
                  </a:lnTo>
                  <a:lnTo>
                    <a:pt x="4" y="41"/>
                  </a:lnTo>
                  <a:lnTo>
                    <a:pt x="7" y="38"/>
                  </a:lnTo>
                  <a:lnTo>
                    <a:pt x="3" y="35"/>
                  </a:lnTo>
                  <a:moveTo>
                    <a:pt x="21" y="18"/>
                  </a:moveTo>
                  <a:lnTo>
                    <a:pt x="16" y="21"/>
                  </a:lnTo>
                  <a:lnTo>
                    <a:pt x="21" y="24"/>
                  </a:lnTo>
                  <a:lnTo>
                    <a:pt x="25" y="20"/>
                  </a:lnTo>
                  <a:lnTo>
                    <a:pt x="21" y="18"/>
                  </a:lnTo>
                  <a:moveTo>
                    <a:pt x="30" y="9"/>
                  </a:moveTo>
                  <a:lnTo>
                    <a:pt x="25" y="12"/>
                  </a:lnTo>
                  <a:lnTo>
                    <a:pt x="30" y="15"/>
                  </a:lnTo>
                  <a:lnTo>
                    <a:pt x="34" y="12"/>
                  </a:lnTo>
                  <a:lnTo>
                    <a:pt x="30" y="9"/>
                  </a:lnTo>
                  <a:moveTo>
                    <a:pt x="37" y="0"/>
                  </a:moveTo>
                  <a:lnTo>
                    <a:pt x="34" y="5"/>
                  </a:lnTo>
                  <a:lnTo>
                    <a:pt x="39" y="6"/>
                  </a:lnTo>
                  <a:lnTo>
                    <a:pt x="42" y="3"/>
                  </a:lnTo>
                  <a:lnTo>
                    <a:pt x="37" y="0"/>
                  </a:ln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251" name="Freeform 195"/>
            <p:cNvSpPr>
              <a:spLocks/>
            </p:cNvSpPr>
            <p:nvPr/>
          </p:nvSpPr>
          <p:spPr bwMode="auto">
            <a:xfrm>
              <a:off x="3983" y="9547769"/>
              <a:ext cx="33045" cy="55763"/>
            </a:xfrm>
            <a:custGeom>
              <a:avLst/>
              <a:gdLst>
                <a:gd name="T0" fmla="*/ 19 w 21"/>
                <a:gd name="T1" fmla="*/ 0 h 36"/>
                <a:gd name="T2" fmla="*/ 18 w 21"/>
                <a:gd name="T3" fmla="*/ 0 h 36"/>
                <a:gd name="T4" fmla="*/ 0 w 21"/>
                <a:gd name="T5" fmla="*/ 30 h 36"/>
                <a:gd name="T6" fmla="*/ 0 w 21"/>
                <a:gd name="T7" fmla="*/ 36 h 36"/>
                <a:gd name="T8" fmla="*/ 0 w 21"/>
                <a:gd name="T9" fmla="*/ 36 h 36"/>
                <a:gd name="T10" fmla="*/ 21 w 21"/>
                <a:gd name="T11" fmla="*/ 2 h 36"/>
                <a:gd name="T12" fmla="*/ 20 w 21"/>
                <a:gd name="T13" fmla="*/ 0 h 36"/>
                <a:gd name="T14" fmla="*/ 19 w 21"/>
                <a:gd name="T15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" h="36">
                  <a:moveTo>
                    <a:pt x="19" y="0"/>
                  </a:moveTo>
                  <a:cubicBezTo>
                    <a:pt x="19" y="0"/>
                    <a:pt x="18" y="0"/>
                    <a:pt x="18" y="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1" y="1"/>
                    <a:pt x="21" y="0"/>
                    <a:pt x="20" y="0"/>
                  </a:cubicBezTo>
                  <a:cubicBezTo>
                    <a:pt x="20" y="0"/>
                    <a:pt x="20" y="0"/>
                    <a:pt x="19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252" name="Freeform 196"/>
            <p:cNvSpPr>
              <a:spLocks/>
            </p:cNvSpPr>
            <p:nvPr/>
          </p:nvSpPr>
          <p:spPr bwMode="auto">
            <a:xfrm>
              <a:off x="3983" y="8829042"/>
              <a:ext cx="36143" cy="26849"/>
            </a:xfrm>
            <a:custGeom>
              <a:avLst/>
              <a:gdLst>
                <a:gd name="T0" fmla="*/ 0 w 23"/>
                <a:gd name="T1" fmla="*/ 0 h 17"/>
                <a:gd name="T2" fmla="*/ 0 w 23"/>
                <a:gd name="T3" fmla="*/ 4 h 17"/>
                <a:gd name="T4" fmla="*/ 20 w 23"/>
                <a:gd name="T5" fmla="*/ 17 h 17"/>
                <a:gd name="T6" fmla="*/ 21 w 23"/>
                <a:gd name="T7" fmla="*/ 17 h 17"/>
                <a:gd name="T8" fmla="*/ 23 w 23"/>
                <a:gd name="T9" fmla="*/ 16 h 17"/>
                <a:gd name="T10" fmla="*/ 22 w 23"/>
                <a:gd name="T11" fmla="*/ 14 h 17"/>
                <a:gd name="T12" fmla="*/ 0 w 23"/>
                <a:gd name="T13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" h="17">
                  <a:moveTo>
                    <a:pt x="0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20" y="17"/>
                    <a:pt x="20" y="17"/>
                    <a:pt x="20" y="17"/>
                  </a:cubicBezTo>
                  <a:cubicBezTo>
                    <a:pt x="21" y="17"/>
                    <a:pt x="21" y="17"/>
                    <a:pt x="21" y="17"/>
                  </a:cubicBezTo>
                  <a:cubicBezTo>
                    <a:pt x="22" y="17"/>
                    <a:pt x="22" y="16"/>
                    <a:pt x="23" y="16"/>
                  </a:cubicBezTo>
                  <a:cubicBezTo>
                    <a:pt x="23" y="15"/>
                    <a:pt x="23" y="14"/>
                    <a:pt x="22" y="14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253" name="Freeform 197"/>
            <p:cNvSpPr>
              <a:spLocks noEditPoints="1"/>
            </p:cNvSpPr>
            <p:nvPr/>
          </p:nvSpPr>
          <p:spPr bwMode="auto">
            <a:xfrm>
              <a:off x="821845" y="10328456"/>
              <a:ext cx="1173095" cy="628886"/>
            </a:xfrm>
            <a:custGeom>
              <a:avLst/>
              <a:gdLst>
                <a:gd name="T0" fmla="*/ 681 w 755"/>
                <a:gd name="T1" fmla="*/ 396 h 404"/>
                <a:gd name="T2" fmla="*/ 689 w 755"/>
                <a:gd name="T3" fmla="*/ 392 h 404"/>
                <a:gd name="T4" fmla="*/ 678 w 755"/>
                <a:gd name="T5" fmla="*/ 398 h 404"/>
                <a:gd name="T6" fmla="*/ 678 w 755"/>
                <a:gd name="T7" fmla="*/ 389 h 404"/>
                <a:gd name="T8" fmla="*/ 686 w 755"/>
                <a:gd name="T9" fmla="*/ 384 h 404"/>
                <a:gd name="T10" fmla="*/ 697 w 755"/>
                <a:gd name="T11" fmla="*/ 366 h 404"/>
                <a:gd name="T12" fmla="*/ 578 w 755"/>
                <a:gd name="T13" fmla="*/ 404 h 404"/>
                <a:gd name="T14" fmla="*/ 663 w 755"/>
                <a:gd name="T15" fmla="*/ 384 h 404"/>
                <a:gd name="T16" fmla="*/ 707 w 755"/>
                <a:gd name="T17" fmla="*/ 349 h 404"/>
                <a:gd name="T18" fmla="*/ 54 w 755"/>
                <a:gd name="T19" fmla="*/ 322 h 404"/>
                <a:gd name="T20" fmla="*/ 127 w 755"/>
                <a:gd name="T21" fmla="*/ 355 h 404"/>
                <a:gd name="T22" fmla="*/ 67 w 755"/>
                <a:gd name="T23" fmla="*/ 328 h 404"/>
                <a:gd name="T24" fmla="*/ 75 w 755"/>
                <a:gd name="T25" fmla="*/ 331 h 404"/>
                <a:gd name="T26" fmla="*/ 188 w 755"/>
                <a:gd name="T27" fmla="*/ 404 h 404"/>
                <a:gd name="T28" fmla="*/ 207 w 755"/>
                <a:gd name="T29" fmla="*/ 281 h 404"/>
                <a:gd name="T30" fmla="*/ 213 w 755"/>
                <a:gd name="T31" fmla="*/ 275 h 404"/>
                <a:gd name="T32" fmla="*/ 237 w 755"/>
                <a:gd name="T33" fmla="*/ 291 h 404"/>
                <a:gd name="T34" fmla="*/ 263 w 755"/>
                <a:gd name="T35" fmla="*/ 287 h 404"/>
                <a:gd name="T36" fmla="*/ 584 w 755"/>
                <a:gd name="T37" fmla="*/ 227 h 404"/>
                <a:gd name="T38" fmla="*/ 123 w 755"/>
                <a:gd name="T39" fmla="*/ 221 h 404"/>
                <a:gd name="T40" fmla="*/ 130 w 755"/>
                <a:gd name="T41" fmla="*/ 210 h 404"/>
                <a:gd name="T42" fmla="*/ 185 w 755"/>
                <a:gd name="T43" fmla="*/ 265 h 404"/>
                <a:gd name="T44" fmla="*/ 188 w 755"/>
                <a:gd name="T45" fmla="*/ 254 h 404"/>
                <a:gd name="T46" fmla="*/ 136 w 755"/>
                <a:gd name="T47" fmla="*/ 219 h 404"/>
                <a:gd name="T48" fmla="*/ 126 w 755"/>
                <a:gd name="T49" fmla="*/ 219 h 404"/>
                <a:gd name="T50" fmla="*/ 599 w 755"/>
                <a:gd name="T51" fmla="*/ 194 h 404"/>
                <a:gd name="T52" fmla="*/ 563 w 755"/>
                <a:gd name="T53" fmla="*/ 241 h 404"/>
                <a:gd name="T54" fmla="*/ 318 w 755"/>
                <a:gd name="T55" fmla="*/ 183 h 404"/>
                <a:gd name="T56" fmla="*/ 599 w 755"/>
                <a:gd name="T57" fmla="*/ 183 h 404"/>
                <a:gd name="T58" fmla="*/ 452 w 755"/>
                <a:gd name="T59" fmla="*/ 175 h 404"/>
                <a:gd name="T60" fmla="*/ 314 w 755"/>
                <a:gd name="T61" fmla="*/ 170 h 404"/>
                <a:gd name="T62" fmla="*/ 575 w 755"/>
                <a:gd name="T63" fmla="*/ 163 h 404"/>
                <a:gd name="T64" fmla="*/ 570 w 755"/>
                <a:gd name="T65" fmla="*/ 157 h 404"/>
                <a:gd name="T66" fmla="*/ 135 w 755"/>
                <a:gd name="T67" fmla="*/ 196 h 404"/>
                <a:gd name="T68" fmla="*/ 154 w 755"/>
                <a:gd name="T69" fmla="*/ 144 h 404"/>
                <a:gd name="T70" fmla="*/ 449 w 755"/>
                <a:gd name="T71" fmla="*/ 160 h 404"/>
                <a:gd name="T72" fmla="*/ 266 w 755"/>
                <a:gd name="T73" fmla="*/ 131 h 404"/>
                <a:gd name="T74" fmla="*/ 560 w 755"/>
                <a:gd name="T75" fmla="*/ 151 h 404"/>
                <a:gd name="T76" fmla="*/ 496 w 755"/>
                <a:gd name="T77" fmla="*/ 113 h 404"/>
                <a:gd name="T78" fmla="*/ 197 w 755"/>
                <a:gd name="T79" fmla="*/ 112 h 404"/>
                <a:gd name="T80" fmla="*/ 255 w 755"/>
                <a:gd name="T81" fmla="*/ 142 h 404"/>
                <a:gd name="T82" fmla="*/ 201 w 755"/>
                <a:gd name="T83" fmla="*/ 110 h 404"/>
                <a:gd name="T84" fmla="*/ 603 w 755"/>
                <a:gd name="T85" fmla="*/ 177 h 404"/>
                <a:gd name="T86" fmla="*/ 624 w 755"/>
                <a:gd name="T87" fmla="*/ 123 h 404"/>
                <a:gd name="T88" fmla="*/ 600 w 755"/>
                <a:gd name="T89" fmla="*/ 175 h 404"/>
                <a:gd name="T90" fmla="*/ 755 w 755"/>
                <a:gd name="T91" fmla="*/ 271 h 404"/>
                <a:gd name="T92" fmla="*/ 197 w 755"/>
                <a:gd name="T93" fmla="*/ 101 h 404"/>
                <a:gd name="T94" fmla="*/ 247 w 755"/>
                <a:gd name="T95" fmla="*/ 126 h 404"/>
                <a:gd name="T96" fmla="*/ 533 w 755"/>
                <a:gd name="T97" fmla="*/ 76 h 404"/>
                <a:gd name="T98" fmla="*/ 627 w 755"/>
                <a:gd name="T99" fmla="*/ 100 h 404"/>
                <a:gd name="T100" fmla="*/ 628 w 755"/>
                <a:gd name="T101" fmla="*/ 105 h 404"/>
                <a:gd name="T102" fmla="*/ 517 w 755"/>
                <a:gd name="T103" fmla="*/ 52 h 404"/>
                <a:gd name="T104" fmla="*/ 459 w 755"/>
                <a:gd name="T105" fmla="*/ 1 h 404"/>
                <a:gd name="T106" fmla="*/ 334 w 755"/>
                <a:gd name="T107" fmla="*/ 18 h 404"/>
                <a:gd name="T108" fmla="*/ 487 w 755"/>
                <a:gd name="T109" fmla="*/ 111 h 404"/>
                <a:gd name="T110" fmla="*/ 525 w 755"/>
                <a:gd name="T111" fmla="*/ 64 h 404"/>
                <a:gd name="T112" fmla="*/ 549 w 755"/>
                <a:gd name="T113" fmla="*/ 52 h 4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755" h="404">
                  <a:moveTo>
                    <a:pt x="692" y="404"/>
                  </a:moveTo>
                  <a:cubicBezTo>
                    <a:pt x="692" y="404"/>
                    <a:pt x="692" y="404"/>
                    <a:pt x="692" y="404"/>
                  </a:cubicBezTo>
                  <a:cubicBezTo>
                    <a:pt x="693" y="404"/>
                    <a:pt x="693" y="404"/>
                    <a:pt x="693" y="404"/>
                  </a:cubicBezTo>
                  <a:cubicBezTo>
                    <a:pt x="692" y="404"/>
                    <a:pt x="692" y="404"/>
                    <a:pt x="692" y="404"/>
                  </a:cubicBezTo>
                  <a:moveTo>
                    <a:pt x="698" y="398"/>
                  </a:moveTo>
                  <a:cubicBezTo>
                    <a:pt x="696" y="401"/>
                    <a:pt x="696" y="401"/>
                    <a:pt x="696" y="401"/>
                  </a:cubicBezTo>
                  <a:cubicBezTo>
                    <a:pt x="701" y="404"/>
                    <a:pt x="701" y="404"/>
                    <a:pt x="701" y="404"/>
                  </a:cubicBezTo>
                  <a:cubicBezTo>
                    <a:pt x="707" y="404"/>
                    <a:pt x="707" y="404"/>
                    <a:pt x="707" y="404"/>
                  </a:cubicBezTo>
                  <a:cubicBezTo>
                    <a:pt x="698" y="398"/>
                    <a:pt x="698" y="398"/>
                    <a:pt x="698" y="398"/>
                  </a:cubicBezTo>
                  <a:moveTo>
                    <a:pt x="681" y="396"/>
                  </a:moveTo>
                  <a:cubicBezTo>
                    <a:pt x="681" y="400"/>
                    <a:pt x="681" y="400"/>
                    <a:pt x="681" y="400"/>
                  </a:cubicBezTo>
                  <a:cubicBezTo>
                    <a:pt x="685" y="403"/>
                    <a:pt x="685" y="403"/>
                    <a:pt x="685" y="403"/>
                  </a:cubicBezTo>
                  <a:cubicBezTo>
                    <a:pt x="686" y="401"/>
                    <a:pt x="686" y="401"/>
                    <a:pt x="686" y="401"/>
                  </a:cubicBezTo>
                  <a:cubicBezTo>
                    <a:pt x="686" y="399"/>
                    <a:pt x="686" y="399"/>
                    <a:pt x="686" y="399"/>
                  </a:cubicBezTo>
                  <a:cubicBezTo>
                    <a:pt x="681" y="396"/>
                    <a:pt x="681" y="396"/>
                    <a:pt x="681" y="396"/>
                  </a:cubicBezTo>
                  <a:moveTo>
                    <a:pt x="689" y="392"/>
                  </a:moveTo>
                  <a:cubicBezTo>
                    <a:pt x="689" y="396"/>
                    <a:pt x="689" y="396"/>
                    <a:pt x="689" y="396"/>
                  </a:cubicBezTo>
                  <a:cubicBezTo>
                    <a:pt x="690" y="397"/>
                    <a:pt x="690" y="397"/>
                    <a:pt x="690" y="397"/>
                  </a:cubicBezTo>
                  <a:cubicBezTo>
                    <a:pt x="693" y="395"/>
                    <a:pt x="693" y="395"/>
                    <a:pt x="693" y="395"/>
                  </a:cubicBezTo>
                  <a:cubicBezTo>
                    <a:pt x="689" y="392"/>
                    <a:pt x="689" y="392"/>
                    <a:pt x="689" y="392"/>
                  </a:cubicBezTo>
                  <a:moveTo>
                    <a:pt x="678" y="391"/>
                  </a:moveTo>
                  <a:cubicBezTo>
                    <a:pt x="677" y="393"/>
                    <a:pt x="677" y="393"/>
                    <a:pt x="677" y="393"/>
                  </a:cubicBezTo>
                  <a:cubicBezTo>
                    <a:pt x="673" y="391"/>
                    <a:pt x="673" y="391"/>
                    <a:pt x="673" y="391"/>
                  </a:cubicBezTo>
                  <a:cubicBezTo>
                    <a:pt x="673" y="395"/>
                    <a:pt x="673" y="395"/>
                    <a:pt x="673" y="395"/>
                  </a:cubicBezTo>
                  <a:cubicBezTo>
                    <a:pt x="675" y="396"/>
                    <a:pt x="675" y="396"/>
                    <a:pt x="675" y="396"/>
                  </a:cubicBezTo>
                  <a:cubicBezTo>
                    <a:pt x="673" y="398"/>
                    <a:pt x="673" y="398"/>
                    <a:pt x="673" y="398"/>
                  </a:cubicBezTo>
                  <a:cubicBezTo>
                    <a:pt x="673" y="404"/>
                    <a:pt x="673" y="404"/>
                    <a:pt x="673" y="404"/>
                  </a:cubicBezTo>
                  <a:cubicBezTo>
                    <a:pt x="674" y="404"/>
                    <a:pt x="674" y="404"/>
                    <a:pt x="674" y="404"/>
                  </a:cubicBezTo>
                  <a:cubicBezTo>
                    <a:pt x="678" y="398"/>
                    <a:pt x="678" y="398"/>
                    <a:pt x="678" y="398"/>
                  </a:cubicBezTo>
                  <a:cubicBezTo>
                    <a:pt x="678" y="398"/>
                    <a:pt x="678" y="398"/>
                    <a:pt x="678" y="398"/>
                  </a:cubicBezTo>
                  <a:cubicBezTo>
                    <a:pt x="678" y="391"/>
                    <a:pt x="678" y="391"/>
                    <a:pt x="678" y="391"/>
                  </a:cubicBezTo>
                  <a:moveTo>
                    <a:pt x="668" y="388"/>
                  </a:moveTo>
                  <a:cubicBezTo>
                    <a:pt x="666" y="390"/>
                    <a:pt x="666" y="390"/>
                    <a:pt x="666" y="390"/>
                  </a:cubicBezTo>
                  <a:cubicBezTo>
                    <a:pt x="670" y="393"/>
                    <a:pt x="670" y="393"/>
                    <a:pt x="670" y="393"/>
                  </a:cubicBezTo>
                  <a:cubicBezTo>
                    <a:pt x="670" y="389"/>
                    <a:pt x="670" y="389"/>
                    <a:pt x="670" y="389"/>
                  </a:cubicBezTo>
                  <a:cubicBezTo>
                    <a:pt x="668" y="388"/>
                    <a:pt x="668" y="388"/>
                    <a:pt x="668" y="388"/>
                  </a:cubicBezTo>
                  <a:moveTo>
                    <a:pt x="674" y="382"/>
                  </a:moveTo>
                  <a:cubicBezTo>
                    <a:pt x="673" y="383"/>
                    <a:pt x="673" y="383"/>
                    <a:pt x="673" y="383"/>
                  </a:cubicBezTo>
                  <a:cubicBezTo>
                    <a:pt x="673" y="386"/>
                    <a:pt x="673" y="386"/>
                    <a:pt x="673" y="386"/>
                  </a:cubicBezTo>
                  <a:cubicBezTo>
                    <a:pt x="678" y="389"/>
                    <a:pt x="678" y="389"/>
                    <a:pt x="678" y="389"/>
                  </a:cubicBezTo>
                  <a:cubicBezTo>
                    <a:pt x="678" y="385"/>
                    <a:pt x="678" y="385"/>
                    <a:pt x="678" y="385"/>
                  </a:cubicBezTo>
                  <a:cubicBezTo>
                    <a:pt x="674" y="382"/>
                    <a:pt x="674" y="382"/>
                    <a:pt x="674" y="382"/>
                  </a:cubicBezTo>
                  <a:moveTo>
                    <a:pt x="686" y="378"/>
                  </a:moveTo>
                  <a:cubicBezTo>
                    <a:pt x="681" y="385"/>
                    <a:pt x="681" y="385"/>
                    <a:pt x="681" y="385"/>
                  </a:cubicBezTo>
                  <a:cubicBezTo>
                    <a:pt x="681" y="392"/>
                    <a:pt x="681" y="392"/>
                    <a:pt x="681" y="392"/>
                  </a:cubicBezTo>
                  <a:cubicBezTo>
                    <a:pt x="682" y="391"/>
                    <a:pt x="682" y="391"/>
                    <a:pt x="682" y="391"/>
                  </a:cubicBezTo>
                  <a:cubicBezTo>
                    <a:pt x="686" y="394"/>
                    <a:pt x="686" y="394"/>
                    <a:pt x="686" y="394"/>
                  </a:cubicBezTo>
                  <a:cubicBezTo>
                    <a:pt x="686" y="390"/>
                    <a:pt x="686" y="390"/>
                    <a:pt x="686" y="390"/>
                  </a:cubicBezTo>
                  <a:cubicBezTo>
                    <a:pt x="683" y="388"/>
                    <a:pt x="683" y="388"/>
                    <a:pt x="683" y="388"/>
                  </a:cubicBezTo>
                  <a:cubicBezTo>
                    <a:pt x="686" y="384"/>
                    <a:pt x="686" y="384"/>
                    <a:pt x="686" y="384"/>
                  </a:cubicBezTo>
                  <a:cubicBezTo>
                    <a:pt x="686" y="378"/>
                    <a:pt x="686" y="378"/>
                    <a:pt x="686" y="378"/>
                  </a:cubicBezTo>
                  <a:moveTo>
                    <a:pt x="694" y="365"/>
                  </a:moveTo>
                  <a:cubicBezTo>
                    <a:pt x="689" y="372"/>
                    <a:pt x="689" y="372"/>
                    <a:pt x="689" y="372"/>
                  </a:cubicBezTo>
                  <a:cubicBezTo>
                    <a:pt x="689" y="379"/>
                    <a:pt x="689" y="379"/>
                    <a:pt x="689" y="379"/>
                  </a:cubicBezTo>
                  <a:cubicBezTo>
                    <a:pt x="694" y="371"/>
                    <a:pt x="694" y="371"/>
                    <a:pt x="694" y="371"/>
                  </a:cubicBezTo>
                  <a:cubicBezTo>
                    <a:pt x="694" y="365"/>
                    <a:pt x="694" y="365"/>
                    <a:pt x="694" y="365"/>
                  </a:cubicBezTo>
                  <a:moveTo>
                    <a:pt x="702" y="355"/>
                  </a:moveTo>
                  <a:cubicBezTo>
                    <a:pt x="697" y="359"/>
                    <a:pt x="697" y="359"/>
                    <a:pt x="697" y="359"/>
                  </a:cubicBezTo>
                  <a:cubicBezTo>
                    <a:pt x="697" y="359"/>
                    <a:pt x="697" y="359"/>
                    <a:pt x="697" y="359"/>
                  </a:cubicBezTo>
                  <a:cubicBezTo>
                    <a:pt x="697" y="366"/>
                    <a:pt x="697" y="366"/>
                    <a:pt x="697" y="366"/>
                  </a:cubicBezTo>
                  <a:cubicBezTo>
                    <a:pt x="702" y="358"/>
                    <a:pt x="702" y="358"/>
                    <a:pt x="702" y="358"/>
                  </a:cubicBezTo>
                  <a:cubicBezTo>
                    <a:pt x="702" y="355"/>
                    <a:pt x="702" y="355"/>
                    <a:pt x="702" y="355"/>
                  </a:cubicBezTo>
                  <a:moveTo>
                    <a:pt x="630" y="353"/>
                  </a:moveTo>
                  <a:cubicBezTo>
                    <a:pt x="629" y="353"/>
                    <a:pt x="629" y="353"/>
                    <a:pt x="629" y="353"/>
                  </a:cubicBezTo>
                  <a:cubicBezTo>
                    <a:pt x="625" y="359"/>
                    <a:pt x="625" y="359"/>
                    <a:pt x="625" y="359"/>
                  </a:cubicBezTo>
                  <a:cubicBezTo>
                    <a:pt x="622" y="357"/>
                    <a:pt x="619" y="356"/>
                    <a:pt x="616" y="356"/>
                  </a:cubicBezTo>
                  <a:cubicBezTo>
                    <a:pt x="615" y="356"/>
                    <a:pt x="614" y="357"/>
                    <a:pt x="613" y="357"/>
                  </a:cubicBezTo>
                  <a:cubicBezTo>
                    <a:pt x="609" y="358"/>
                    <a:pt x="605" y="360"/>
                    <a:pt x="602" y="364"/>
                  </a:cubicBezTo>
                  <a:cubicBezTo>
                    <a:pt x="602" y="365"/>
                    <a:pt x="602" y="365"/>
                    <a:pt x="602" y="365"/>
                  </a:cubicBezTo>
                  <a:cubicBezTo>
                    <a:pt x="578" y="404"/>
                    <a:pt x="578" y="404"/>
                    <a:pt x="578" y="404"/>
                  </a:cubicBezTo>
                  <a:cubicBezTo>
                    <a:pt x="582" y="404"/>
                    <a:pt x="582" y="404"/>
                    <a:pt x="582" y="404"/>
                  </a:cubicBezTo>
                  <a:cubicBezTo>
                    <a:pt x="605" y="367"/>
                    <a:pt x="605" y="367"/>
                    <a:pt x="605" y="367"/>
                  </a:cubicBezTo>
                  <a:cubicBezTo>
                    <a:pt x="605" y="366"/>
                    <a:pt x="605" y="366"/>
                    <a:pt x="605" y="366"/>
                  </a:cubicBezTo>
                  <a:cubicBezTo>
                    <a:pt x="607" y="363"/>
                    <a:pt x="610" y="361"/>
                    <a:pt x="614" y="360"/>
                  </a:cubicBezTo>
                  <a:cubicBezTo>
                    <a:pt x="615" y="360"/>
                    <a:pt x="616" y="360"/>
                    <a:pt x="617" y="360"/>
                  </a:cubicBezTo>
                  <a:cubicBezTo>
                    <a:pt x="620" y="360"/>
                    <a:pt x="622" y="361"/>
                    <a:pt x="625" y="362"/>
                  </a:cubicBezTo>
                  <a:cubicBezTo>
                    <a:pt x="625" y="362"/>
                    <a:pt x="625" y="362"/>
                    <a:pt x="625" y="362"/>
                  </a:cubicBezTo>
                  <a:cubicBezTo>
                    <a:pt x="625" y="362"/>
                    <a:pt x="625" y="362"/>
                    <a:pt x="625" y="362"/>
                  </a:cubicBezTo>
                  <a:cubicBezTo>
                    <a:pt x="661" y="386"/>
                    <a:pt x="661" y="386"/>
                    <a:pt x="661" y="386"/>
                  </a:cubicBezTo>
                  <a:cubicBezTo>
                    <a:pt x="663" y="384"/>
                    <a:pt x="663" y="384"/>
                    <a:pt x="663" y="384"/>
                  </a:cubicBezTo>
                  <a:cubicBezTo>
                    <a:pt x="628" y="360"/>
                    <a:pt x="628" y="360"/>
                    <a:pt x="628" y="360"/>
                  </a:cubicBezTo>
                  <a:cubicBezTo>
                    <a:pt x="630" y="357"/>
                    <a:pt x="630" y="357"/>
                    <a:pt x="630" y="357"/>
                  </a:cubicBezTo>
                  <a:cubicBezTo>
                    <a:pt x="666" y="381"/>
                    <a:pt x="666" y="381"/>
                    <a:pt x="666" y="381"/>
                  </a:cubicBezTo>
                  <a:cubicBezTo>
                    <a:pt x="669" y="378"/>
                    <a:pt x="669" y="378"/>
                    <a:pt x="669" y="378"/>
                  </a:cubicBezTo>
                  <a:cubicBezTo>
                    <a:pt x="631" y="353"/>
                    <a:pt x="631" y="353"/>
                    <a:pt x="631" y="353"/>
                  </a:cubicBezTo>
                  <a:cubicBezTo>
                    <a:pt x="631" y="353"/>
                    <a:pt x="630" y="353"/>
                    <a:pt x="630" y="353"/>
                  </a:cubicBezTo>
                  <a:moveTo>
                    <a:pt x="707" y="349"/>
                  </a:moveTo>
                  <a:cubicBezTo>
                    <a:pt x="705" y="351"/>
                    <a:pt x="705" y="351"/>
                    <a:pt x="705" y="351"/>
                  </a:cubicBezTo>
                  <a:cubicBezTo>
                    <a:pt x="705" y="353"/>
                    <a:pt x="705" y="353"/>
                    <a:pt x="705" y="353"/>
                  </a:cubicBezTo>
                  <a:cubicBezTo>
                    <a:pt x="707" y="349"/>
                    <a:pt x="707" y="349"/>
                    <a:pt x="707" y="349"/>
                  </a:cubicBezTo>
                  <a:moveTo>
                    <a:pt x="181" y="384"/>
                  </a:moveTo>
                  <a:cubicBezTo>
                    <a:pt x="129" y="357"/>
                    <a:pt x="129" y="357"/>
                    <a:pt x="129" y="357"/>
                  </a:cubicBezTo>
                  <a:cubicBezTo>
                    <a:pt x="132" y="353"/>
                    <a:pt x="132" y="353"/>
                    <a:pt x="132" y="353"/>
                  </a:cubicBezTo>
                  <a:cubicBezTo>
                    <a:pt x="183" y="380"/>
                    <a:pt x="183" y="380"/>
                    <a:pt x="183" y="380"/>
                  </a:cubicBezTo>
                  <a:cubicBezTo>
                    <a:pt x="181" y="384"/>
                    <a:pt x="181" y="384"/>
                    <a:pt x="181" y="384"/>
                  </a:cubicBezTo>
                  <a:moveTo>
                    <a:pt x="173" y="279"/>
                  </a:moveTo>
                  <a:cubicBezTo>
                    <a:pt x="131" y="348"/>
                    <a:pt x="131" y="348"/>
                    <a:pt x="131" y="348"/>
                  </a:cubicBezTo>
                  <a:cubicBezTo>
                    <a:pt x="75" y="318"/>
                    <a:pt x="75" y="318"/>
                    <a:pt x="75" y="318"/>
                  </a:cubicBezTo>
                  <a:cubicBezTo>
                    <a:pt x="72" y="317"/>
                    <a:pt x="70" y="316"/>
                    <a:pt x="67" y="316"/>
                  </a:cubicBezTo>
                  <a:cubicBezTo>
                    <a:pt x="62" y="316"/>
                    <a:pt x="57" y="318"/>
                    <a:pt x="54" y="322"/>
                  </a:cubicBezTo>
                  <a:cubicBezTo>
                    <a:pt x="54" y="322"/>
                    <a:pt x="54" y="322"/>
                    <a:pt x="54" y="322"/>
                  </a:cubicBezTo>
                  <a:cubicBezTo>
                    <a:pt x="30" y="346"/>
                    <a:pt x="12" y="374"/>
                    <a:pt x="0" y="404"/>
                  </a:cubicBezTo>
                  <a:cubicBezTo>
                    <a:pt x="4" y="404"/>
                    <a:pt x="4" y="404"/>
                    <a:pt x="4" y="404"/>
                  </a:cubicBezTo>
                  <a:cubicBezTo>
                    <a:pt x="16" y="374"/>
                    <a:pt x="33" y="347"/>
                    <a:pt x="56" y="325"/>
                  </a:cubicBezTo>
                  <a:cubicBezTo>
                    <a:pt x="56" y="325"/>
                    <a:pt x="56" y="325"/>
                    <a:pt x="56" y="325"/>
                  </a:cubicBezTo>
                  <a:cubicBezTo>
                    <a:pt x="56" y="325"/>
                    <a:pt x="56" y="325"/>
                    <a:pt x="56" y="325"/>
                  </a:cubicBezTo>
                  <a:cubicBezTo>
                    <a:pt x="59" y="321"/>
                    <a:pt x="63" y="320"/>
                    <a:pt x="67" y="320"/>
                  </a:cubicBezTo>
                  <a:cubicBezTo>
                    <a:pt x="69" y="320"/>
                    <a:pt x="71" y="320"/>
                    <a:pt x="73" y="321"/>
                  </a:cubicBezTo>
                  <a:cubicBezTo>
                    <a:pt x="129" y="351"/>
                    <a:pt x="129" y="351"/>
                    <a:pt x="129" y="351"/>
                  </a:cubicBezTo>
                  <a:cubicBezTo>
                    <a:pt x="127" y="355"/>
                    <a:pt x="127" y="355"/>
                    <a:pt x="127" y="355"/>
                  </a:cubicBezTo>
                  <a:cubicBezTo>
                    <a:pt x="71" y="325"/>
                    <a:pt x="71" y="325"/>
                    <a:pt x="71" y="325"/>
                  </a:cubicBezTo>
                  <a:cubicBezTo>
                    <a:pt x="70" y="324"/>
                    <a:pt x="68" y="324"/>
                    <a:pt x="67" y="324"/>
                  </a:cubicBezTo>
                  <a:cubicBezTo>
                    <a:pt x="64" y="324"/>
                    <a:pt x="61" y="325"/>
                    <a:pt x="59" y="328"/>
                  </a:cubicBezTo>
                  <a:cubicBezTo>
                    <a:pt x="59" y="328"/>
                    <a:pt x="59" y="328"/>
                    <a:pt x="59" y="328"/>
                  </a:cubicBezTo>
                  <a:cubicBezTo>
                    <a:pt x="38" y="349"/>
                    <a:pt x="20" y="376"/>
                    <a:pt x="8" y="404"/>
                  </a:cubicBezTo>
                  <a:cubicBezTo>
                    <a:pt x="12" y="404"/>
                    <a:pt x="12" y="404"/>
                    <a:pt x="12" y="404"/>
                  </a:cubicBezTo>
                  <a:cubicBezTo>
                    <a:pt x="24" y="376"/>
                    <a:pt x="41" y="351"/>
                    <a:pt x="62" y="330"/>
                  </a:cubicBezTo>
                  <a:cubicBezTo>
                    <a:pt x="62" y="330"/>
                    <a:pt x="62" y="330"/>
                    <a:pt x="62" y="330"/>
                  </a:cubicBezTo>
                  <a:cubicBezTo>
                    <a:pt x="62" y="330"/>
                    <a:pt x="62" y="330"/>
                    <a:pt x="62" y="330"/>
                  </a:cubicBezTo>
                  <a:cubicBezTo>
                    <a:pt x="63" y="328"/>
                    <a:pt x="65" y="328"/>
                    <a:pt x="67" y="328"/>
                  </a:cubicBezTo>
                  <a:cubicBezTo>
                    <a:pt x="68" y="328"/>
                    <a:pt x="69" y="328"/>
                    <a:pt x="70" y="328"/>
                  </a:cubicBezTo>
                  <a:cubicBezTo>
                    <a:pt x="72" y="330"/>
                    <a:pt x="73" y="333"/>
                    <a:pt x="72" y="336"/>
                  </a:cubicBezTo>
                  <a:cubicBezTo>
                    <a:pt x="72" y="336"/>
                    <a:pt x="72" y="336"/>
                    <a:pt x="72" y="336"/>
                  </a:cubicBezTo>
                  <a:cubicBezTo>
                    <a:pt x="72" y="336"/>
                    <a:pt x="72" y="336"/>
                    <a:pt x="72" y="336"/>
                  </a:cubicBezTo>
                  <a:cubicBezTo>
                    <a:pt x="64" y="360"/>
                    <a:pt x="52" y="383"/>
                    <a:pt x="37" y="404"/>
                  </a:cubicBezTo>
                  <a:cubicBezTo>
                    <a:pt x="41" y="404"/>
                    <a:pt x="41" y="404"/>
                    <a:pt x="41" y="404"/>
                  </a:cubicBezTo>
                  <a:cubicBezTo>
                    <a:pt x="45" y="399"/>
                    <a:pt x="48" y="394"/>
                    <a:pt x="51" y="389"/>
                  </a:cubicBezTo>
                  <a:cubicBezTo>
                    <a:pt x="61" y="373"/>
                    <a:pt x="69" y="355"/>
                    <a:pt x="75" y="337"/>
                  </a:cubicBezTo>
                  <a:cubicBezTo>
                    <a:pt x="75" y="337"/>
                    <a:pt x="75" y="337"/>
                    <a:pt x="75" y="337"/>
                  </a:cubicBezTo>
                  <a:cubicBezTo>
                    <a:pt x="76" y="335"/>
                    <a:pt x="76" y="333"/>
                    <a:pt x="75" y="331"/>
                  </a:cubicBezTo>
                  <a:cubicBezTo>
                    <a:pt x="125" y="358"/>
                    <a:pt x="125" y="358"/>
                    <a:pt x="125" y="358"/>
                  </a:cubicBezTo>
                  <a:cubicBezTo>
                    <a:pt x="97" y="404"/>
                    <a:pt x="97" y="404"/>
                    <a:pt x="97" y="404"/>
                  </a:cubicBezTo>
                  <a:cubicBezTo>
                    <a:pt x="101" y="404"/>
                    <a:pt x="101" y="404"/>
                    <a:pt x="101" y="404"/>
                  </a:cubicBezTo>
                  <a:cubicBezTo>
                    <a:pt x="128" y="359"/>
                    <a:pt x="128" y="359"/>
                    <a:pt x="128" y="359"/>
                  </a:cubicBezTo>
                  <a:cubicBezTo>
                    <a:pt x="181" y="388"/>
                    <a:pt x="181" y="388"/>
                    <a:pt x="181" y="388"/>
                  </a:cubicBezTo>
                  <a:cubicBezTo>
                    <a:pt x="181" y="388"/>
                    <a:pt x="181" y="388"/>
                    <a:pt x="181" y="388"/>
                  </a:cubicBezTo>
                  <a:cubicBezTo>
                    <a:pt x="181" y="388"/>
                    <a:pt x="181" y="388"/>
                    <a:pt x="181" y="388"/>
                  </a:cubicBezTo>
                  <a:cubicBezTo>
                    <a:pt x="181" y="388"/>
                    <a:pt x="181" y="388"/>
                    <a:pt x="181" y="388"/>
                  </a:cubicBezTo>
                  <a:cubicBezTo>
                    <a:pt x="182" y="388"/>
                    <a:pt x="182" y="388"/>
                    <a:pt x="182" y="388"/>
                  </a:cubicBezTo>
                  <a:cubicBezTo>
                    <a:pt x="187" y="392"/>
                    <a:pt x="189" y="398"/>
                    <a:pt x="188" y="404"/>
                  </a:cubicBezTo>
                  <a:cubicBezTo>
                    <a:pt x="191" y="404"/>
                    <a:pt x="191" y="404"/>
                    <a:pt x="191" y="404"/>
                  </a:cubicBezTo>
                  <a:cubicBezTo>
                    <a:pt x="193" y="397"/>
                    <a:pt x="190" y="390"/>
                    <a:pt x="184" y="386"/>
                  </a:cubicBezTo>
                  <a:cubicBezTo>
                    <a:pt x="187" y="381"/>
                    <a:pt x="187" y="381"/>
                    <a:pt x="187" y="381"/>
                  </a:cubicBezTo>
                  <a:cubicBezTo>
                    <a:pt x="188" y="380"/>
                    <a:pt x="187" y="379"/>
                    <a:pt x="186" y="378"/>
                  </a:cubicBezTo>
                  <a:cubicBezTo>
                    <a:pt x="134" y="350"/>
                    <a:pt x="134" y="350"/>
                    <a:pt x="134" y="350"/>
                  </a:cubicBezTo>
                  <a:cubicBezTo>
                    <a:pt x="175" y="281"/>
                    <a:pt x="175" y="281"/>
                    <a:pt x="175" y="281"/>
                  </a:cubicBezTo>
                  <a:cubicBezTo>
                    <a:pt x="174" y="280"/>
                    <a:pt x="173" y="279"/>
                    <a:pt x="173" y="279"/>
                  </a:cubicBezTo>
                  <a:moveTo>
                    <a:pt x="206" y="276"/>
                  </a:moveTo>
                  <a:cubicBezTo>
                    <a:pt x="204" y="278"/>
                    <a:pt x="204" y="278"/>
                    <a:pt x="204" y="278"/>
                  </a:cubicBezTo>
                  <a:cubicBezTo>
                    <a:pt x="207" y="281"/>
                    <a:pt x="207" y="281"/>
                    <a:pt x="207" y="281"/>
                  </a:cubicBezTo>
                  <a:cubicBezTo>
                    <a:pt x="210" y="278"/>
                    <a:pt x="210" y="278"/>
                    <a:pt x="210" y="278"/>
                  </a:cubicBezTo>
                  <a:cubicBezTo>
                    <a:pt x="206" y="276"/>
                    <a:pt x="206" y="276"/>
                    <a:pt x="206" y="276"/>
                  </a:cubicBezTo>
                  <a:moveTo>
                    <a:pt x="177" y="272"/>
                  </a:moveTo>
                  <a:cubicBezTo>
                    <a:pt x="174" y="276"/>
                    <a:pt x="174" y="276"/>
                    <a:pt x="174" y="276"/>
                  </a:cubicBezTo>
                  <a:cubicBezTo>
                    <a:pt x="175" y="276"/>
                    <a:pt x="176" y="277"/>
                    <a:pt x="177" y="278"/>
                  </a:cubicBezTo>
                  <a:cubicBezTo>
                    <a:pt x="179" y="274"/>
                    <a:pt x="179" y="274"/>
                    <a:pt x="179" y="274"/>
                  </a:cubicBezTo>
                  <a:cubicBezTo>
                    <a:pt x="179" y="273"/>
                    <a:pt x="178" y="272"/>
                    <a:pt x="177" y="272"/>
                  </a:cubicBezTo>
                  <a:moveTo>
                    <a:pt x="212" y="270"/>
                  </a:moveTo>
                  <a:cubicBezTo>
                    <a:pt x="210" y="273"/>
                    <a:pt x="210" y="273"/>
                    <a:pt x="210" y="273"/>
                  </a:cubicBezTo>
                  <a:cubicBezTo>
                    <a:pt x="213" y="275"/>
                    <a:pt x="213" y="275"/>
                    <a:pt x="213" y="275"/>
                  </a:cubicBezTo>
                  <a:cubicBezTo>
                    <a:pt x="216" y="273"/>
                    <a:pt x="216" y="273"/>
                    <a:pt x="216" y="273"/>
                  </a:cubicBezTo>
                  <a:cubicBezTo>
                    <a:pt x="212" y="270"/>
                    <a:pt x="212" y="270"/>
                    <a:pt x="212" y="270"/>
                  </a:cubicBezTo>
                  <a:moveTo>
                    <a:pt x="274" y="263"/>
                  </a:moveTo>
                  <a:cubicBezTo>
                    <a:pt x="260" y="285"/>
                    <a:pt x="260" y="285"/>
                    <a:pt x="260" y="285"/>
                  </a:cubicBezTo>
                  <a:cubicBezTo>
                    <a:pt x="260" y="286"/>
                    <a:pt x="260" y="286"/>
                    <a:pt x="260" y="286"/>
                  </a:cubicBezTo>
                  <a:cubicBezTo>
                    <a:pt x="257" y="290"/>
                    <a:pt x="253" y="292"/>
                    <a:pt x="248" y="292"/>
                  </a:cubicBezTo>
                  <a:cubicBezTo>
                    <a:pt x="246" y="292"/>
                    <a:pt x="243" y="291"/>
                    <a:pt x="241" y="290"/>
                  </a:cubicBezTo>
                  <a:cubicBezTo>
                    <a:pt x="219" y="275"/>
                    <a:pt x="219" y="275"/>
                    <a:pt x="219" y="275"/>
                  </a:cubicBezTo>
                  <a:cubicBezTo>
                    <a:pt x="216" y="277"/>
                    <a:pt x="216" y="277"/>
                    <a:pt x="216" y="277"/>
                  </a:cubicBezTo>
                  <a:cubicBezTo>
                    <a:pt x="237" y="291"/>
                    <a:pt x="237" y="291"/>
                    <a:pt x="237" y="291"/>
                  </a:cubicBezTo>
                  <a:cubicBezTo>
                    <a:pt x="235" y="295"/>
                    <a:pt x="235" y="295"/>
                    <a:pt x="235" y="295"/>
                  </a:cubicBezTo>
                  <a:cubicBezTo>
                    <a:pt x="213" y="280"/>
                    <a:pt x="213" y="280"/>
                    <a:pt x="213" y="280"/>
                  </a:cubicBezTo>
                  <a:cubicBezTo>
                    <a:pt x="210" y="283"/>
                    <a:pt x="210" y="283"/>
                    <a:pt x="210" y="283"/>
                  </a:cubicBezTo>
                  <a:cubicBezTo>
                    <a:pt x="234" y="299"/>
                    <a:pt x="234" y="299"/>
                    <a:pt x="234" y="299"/>
                  </a:cubicBezTo>
                  <a:cubicBezTo>
                    <a:pt x="235" y="299"/>
                    <a:pt x="235" y="299"/>
                    <a:pt x="235" y="299"/>
                  </a:cubicBezTo>
                  <a:cubicBezTo>
                    <a:pt x="236" y="299"/>
                    <a:pt x="236" y="299"/>
                    <a:pt x="237" y="298"/>
                  </a:cubicBezTo>
                  <a:cubicBezTo>
                    <a:pt x="240" y="293"/>
                    <a:pt x="240" y="293"/>
                    <a:pt x="240" y="293"/>
                  </a:cubicBezTo>
                  <a:cubicBezTo>
                    <a:pt x="243" y="295"/>
                    <a:pt x="246" y="295"/>
                    <a:pt x="248" y="295"/>
                  </a:cubicBezTo>
                  <a:cubicBezTo>
                    <a:pt x="254" y="295"/>
                    <a:pt x="260" y="293"/>
                    <a:pt x="263" y="288"/>
                  </a:cubicBezTo>
                  <a:cubicBezTo>
                    <a:pt x="263" y="287"/>
                    <a:pt x="263" y="287"/>
                    <a:pt x="263" y="287"/>
                  </a:cubicBezTo>
                  <a:cubicBezTo>
                    <a:pt x="276" y="266"/>
                    <a:pt x="276" y="266"/>
                    <a:pt x="276" y="266"/>
                  </a:cubicBezTo>
                  <a:cubicBezTo>
                    <a:pt x="274" y="263"/>
                    <a:pt x="274" y="263"/>
                    <a:pt x="274" y="263"/>
                  </a:cubicBezTo>
                  <a:moveTo>
                    <a:pt x="199" y="261"/>
                  </a:moveTo>
                  <a:cubicBezTo>
                    <a:pt x="200" y="263"/>
                    <a:pt x="201" y="265"/>
                    <a:pt x="202" y="268"/>
                  </a:cubicBezTo>
                  <a:cubicBezTo>
                    <a:pt x="202" y="268"/>
                    <a:pt x="202" y="268"/>
                    <a:pt x="202" y="268"/>
                  </a:cubicBezTo>
                  <a:cubicBezTo>
                    <a:pt x="203" y="268"/>
                    <a:pt x="203" y="268"/>
                    <a:pt x="203" y="268"/>
                  </a:cubicBezTo>
                  <a:cubicBezTo>
                    <a:pt x="207" y="271"/>
                    <a:pt x="207" y="271"/>
                    <a:pt x="207" y="271"/>
                  </a:cubicBezTo>
                  <a:cubicBezTo>
                    <a:pt x="209" y="268"/>
                    <a:pt x="209" y="268"/>
                    <a:pt x="209" y="268"/>
                  </a:cubicBezTo>
                  <a:cubicBezTo>
                    <a:pt x="199" y="261"/>
                    <a:pt x="199" y="261"/>
                    <a:pt x="199" y="261"/>
                  </a:cubicBezTo>
                  <a:moveTo>
                    <a:pt x="584" y="227"/>
                  </a:moveTo>
                  <a:cubicBezTo>
                    <a:pt x="582" y="229"/>
                    <a:pt x="580" y="231"/>
                    <a:pt x="578" y="233"/>
                  </a:cubicBezTo>
                  <a:cubicBezTo>
                    <a:pt x="577" y="234"/>
                    <a:pt x="577" y="234"/>
                    <a:pt x="577" y="234"/>
                  </a:cubicBezTo>
                  <a:cubicBezTo>
                    <a:pt x="577" y="233"/>
                    <a:pt x="577" y="233"/>
                    <a:pt x="577" y="233"/>
                  </a:cubicBezTo>
                  <a:cubicBezTo>
                    <a:pt x="576" y="234"/>
                    <a:pt x="575" y="235"/>
                    <a:pt x="574" y="236"/>
                  </a:cubicBezTo>
                  <a:cubicBezTo>
                    <a:pt x="577" y="237"/>
                    <a:pt x="577" y="237"/>
                    <a:pt x="577" y="237"/>
                  </a:cubicBezTo>
                  <a:cubicBezTo>
                    <a:pt x="577" y="238"/>
                    <a:pt x="578" y="238"/>
                    <a:pt x="578" y="238"/>
                  </a:cubicBezTo>
                  <a:cubicBezTo>
                    <a:pt x="578" y="238"/>
                    <a:pt x="579" y="237"/>
                    <a:pt x="579" y="237"/>
                  </a:cubicBezTo>
                  <a:cubicBezTo>
                    <a:pt x="579" y="237"/>
                    <a:pt x="579" y="237"/>
                    <a:pt x="579" y="237"/>
                  </a:cubicBezTo>
                  <a:cubicBezTo>
                    <a:pt x="584" y="227"/>
                    <a:pt x="584" y="227"/>
                    <a:pt x="584" y="227"/>
                  </a:cubicBezTo>
                  <a:moveTo>
                    <a:pt x="123" y="221"/>
                  </a:moveTo>
                  <a:cubicBezTo>
                    <a:pt x="125" y="223"/>
                    <a:pt x="126" y="226"/>
                    <a:pt x="129" y="228"/>
                  </a:cubicBezTo>
                  <a:cubicBezTo>
                    <a:pt x="127" y="225"/>
                    <a:pt x="125" y="223"/>
                    <a:pt x="123" y="221"/>
                  </a:cubicBezTo>
                  <a:moveTo>
                    <a:pt x="216" y="206"/>
                  </a:moveTo>
                  <a:cubicBezTo>
                    <a:pt x="190" y="249"/>
                    <a:pt x="190" y="249"/>
                    <a:pt x="190" y="249"/>
                  </a:cubicBezTo>
                  <a:cubicBezTo>
                    <a:pt x="191" y="250"/>
                    <a:pt x="192" y="251"/>
                    <a:pt x="192" y="252"/>
                  </a:cubicBezTo>
                  <a:cubicBezTo>
                    <a:pt x="219" y="208"/>
                    <a:pt x="219" y="208"/>
                    <a:pt x="219" y="208"/>
                  </a:cubicBezTo>
                  <a:cubicBezTo>
                    <a:pt x="216" y="206"/>
                    <a:pt x="216" y="206"/>
                    <a:pt x="216" y="206"/>
                  </a:cubicBezTo>
                  <a:moveTo>
                    <a:pt x="134" y="199"/>
                  </a:moveTo>
                  <a:cubicBezTo>
                    <a:pt x="133" y="203"/>
                    <a:pt x="132" y="206"/>
                    <a:pt x="130" y="210"/>
                  </a:cubicBezTo>
                  <a:cubicBezTo>
                    <a:pt x="130" y="210"/>
                    <a:pt x="130" y="210"/>
                    <a:pt x="130" y="210"/>
                  </a:cubicBezTo>
                  <a:cubicBezTo>
                    <a:pt x="129" y="214"/>
                    <a:pt x="130" y="219"/>
                    <a:pt x="134" y="222"/>
                  </a:cubicBezTo>
                  <a:cubicBezTo>
                    <a:pt x="186" y="257"/>
                    <a:pt x="186" y="257"/>
                    <a:pt x="186" y="257"/>
                  </a:cubicBezTo>
                  <a:cubicBezTo>
                    <a:pt x="184" y="261"/>
                    <a:pt x="184" y="261"/>
                    <a:pt x="184" y="261"/>
                  </a:cubicBezTo>
                  <a:cubicBezTo>
                    <a:pt x="131" y="225"/>
                    <a:pt x="131" y="225"/>
                    <a:pt x="131" y="225"/>
                  </a:cubicBezTo>
                  <a:cubicBezTo>
                    <a:pt x="131" y="225"/>
                    <a:pt x="131" y="225"/>
                    <a:pt x="131" y="225"/>
                  </a:cubicBezTo>
                  <a:cubicBezTo>
                    <a:pt x="134" y="228"/>
                    <a:pt x="137" y="232"/>
                    <a:pt x="140" y="235"/>
                  </a:cubicBezTo>
                  <a:cubicBezTo>
                    <a:pt x="182" y="263"/>
                    <a:pt x="182" y="263"/>
                    <a:pt x="182" y="263"/>
                  </a:cubicBezTo>
                  <a:cubicBezTo>
                    <a:pt x="178" y="269"/>
                    <a:pt x="178" y="269"/>
                    <a:pt x="178" y="269"/>
                  </a:cubicBezTo>
                  <a:cubicBezTo>
                    <a:pt x="179" y="270"/>
                    <a:pt x="180" y="270"/>
                    <a:pt x="181" y="271"/>
                  </a:cubicBezTo>
                  <a:cubicBezTo>
                    <a:pt x="185" y="265"/>
                    <a:pt x="185" y="265"/>
                    <a:pt x="185" y="265"/>
                  </a:cubicBezTo>
                  <a:cubicBezTo>
                    <a:pt x="200" y="276"/>
                    <a:pt x="200" y="276"/>
                    <a:pt x="200" y="276"/>
                  </a:cubicBezTo>
                  <a:cubicBezTo>
                    <a:pt x="201" y="275"/>
                    <a:pt x="201" y="274"/>
                    <a:pt x="201" y="272"/>
                  </a:cubicBezTo>
                  <a:cubicBezTo>
                    <a:pt x="186" y="262"/>
                    <a:pt x="186" y="262"/>
                    <a:pt x="186" y="262"/>
                  </a:cubicBezTo>
                  <a:cubicBezTo>
                    <a:pt x="189" y="259"/>
                    <a:pt x="189" y="259"/>
                    <a:pt x="189" y="259"/>
                  </a:cubicBezTo>
                  <a:cubicBezTo>
                    <a:pt x="196" y="264"/>
                    <a:pt x="196" y="264"/>
                    <a:pt x="196" y="264"/>
                  </a:cubicBezTo>
                  <a:cubicBezTo>
                    <a:pt x="194" y="261"/>
                    <a:pt x="193" y="259"/>
                    <a:pt x="191" y="256"/>
                  </a:cubicBezTo>
                  <a:cubicBezTo>
                    <a:pt x="190" y="256"/>
                    <a:pt x="190" y="256"/>
                    <a:pt x="190" y="256"/>
                  </a:cubicBezTo>
                  <a:cubicBezTo>
                    <a:pt x="191" y="255"/>
                    <a:pt x="191" y="255"/>
                    <a:pt x="191" y="255"/>
                  </a:cubicBezTo>
                  <a:cubicBezTo>
                    <a:pt x="190" y="254"/>
                    <a:pt x="189" y="253"/>
                    <a:pt x="188" y="252"/>
                  </a:cubicBezTo>
                  <a:cubicBezTo>
                    <a:pt x="188" y="254"/>
                    <a:pt x="188" y="254"/>
                    <a:pt x="188" y="254"/>
                  </a:cubicBezTo>
                  <a:cubicBezTo>
                    <a:pt x="141" y="223"/>
                    <a:pt x="141" y="223"/>
                    <a:pt x="141" y="223"/>
                  </a:cubicBezTo>
                  <a:cubicBezTo>
                    <a:pt x="143" y="222"/>
                    <a:pt x="145" y="221"/>
                    <a:pt x="146" y="219"/>
                  </a:cubicBezTo>
                  <a:cubicBezTo>
                    <a:pt x="146" y="219"/>
                    <a:pt x="146" y="219"/>
                    <a:pt x="146" y="219"/>
                  </a:cubicBezTo>
                  <a:cubicBezTo>
                    <a:pt x="148" y="217"/>
                    <a:pt x="150" y="215"/>
                    <a:pt x="152" y="213"/>
                  </a:cubicBezTo>
                  <a:cubicBezTo>
                    <a:pt x="151" y="212"/>
                    <a:pt x="150" y="212"/>
                    <a:pt x="150" y="211"/>
                  </a:cubicBezTo>
                  <a:cubicBezTo>
                    <a:pt x="148" y="213"/>
                    <a:pt x="146" y="215"/>
                    <a:pt x="144" y="217"/>
                  </a:cubicBezTo>
                  <a:cubicBezTo>
                    <a:pt x="144" y="217"/>
                    <a:pt x="144" y="217"/>
                    <a:pt x="144" y="217"/>
                  </a:cubicBezTo>
                  <a:cubicBezTo>
                    <a:pt x="143" y="217"/>
                    <a:pt x="143" y="217"/>
                    <a:pt x="143" y="217"/>
                  </a:cubicBezTo>
                  <a:cubicBezTo>
                    <a:pt x="142" y="219"/>
                    <a:pt x="140" y="220"/>
                    <a:pt x="139" y="220"/>
                  </a:cubicBezTo>
                  <a:cubicBezTo>
                    <a:pt x="138" y="220"/>
                    <a:pt x="137" y="219"/>
                    <a:pt x="136" y="219"/>
                  </a:cubicBezTo>
                  <a:cubicBezTo>
                    <a:pt x="133" y="217"/>
                    <a:pt x="132" y="214"/>
                    <a:pt x="134" y="211"/>
                  </a:cubicBezTo>
                  <a:cubicBezTo>
                    <a:pt x="134" y="211"/>
                    <a:pt x="134" y="211"/>
                    <a:pt x="134" y="211"/>
                  </a:cubicBezTo>
                  <a:cubicBezTo>
                    <a:pt x="134" y="211"/>
                    <a:pt x="134" y="211"/>
                    <a:pt x="134" y="211"/>
                  </a:cubicBezTo>
                  <a:cubicBezTo>
                    <a:pt x="135" y="208"/>
                    <a:pt x="136" y="204"/>
                    <a:pt x="137" y="201"/>
                  </a:cubicBezTo>
                  <a:cubicBezTo>
                    <a:pt x="136" y="200"/>
                    <a:pt x="135" y="200"/>
                    <a:pt x="134" y="199"/>
                  </a:cubicBezTo>
                  <a:moveTo>
                    <a:pt x="127" y="194"/>
                  </a:moveTo>
                  <a:cubicBezTo>
                    <a:pt x="126" y="199"/>
                    <a:pt x="124" y="203"/>
                    <a:pt x="123" y="207"/>
                  </a:cubicBezTo>
                  <a:cubicBezTo>
                    <a:pt x="123" y="207"/>
                    <a:pt x="123" y="207"/>
                    <a:pt x="123" y="207"/>
                  </a:cubicBezTo>
                  <a:cubicBezTo>
                    <a:pt x="122" y="209"/>
                    <a:pt x="122" y="211"/>
                    <a:pt x="122" y="213"/>
                  </a:cubicBezTo>
                  <a:cubicBezTo>
                    <a:pt x="123" y="215"/>
                    <a:pt x="125" y="217"/>
                    <a:pt x="126" y="219"/>
                  </a:cubicBezTo>
                  <a:cubicBezTo>
                    <a:pt x="125" y="216"/>
                    <a:pt x="125" y="212"/>
                    <a:pt x="126" y="209"/>
                  </a:cubicBezTo>
                  <a:cubicBezTo>
                    <a:pt x="126" y="208"/>
                    <a:pt x="126" y="208"/>
                    <a:pt x="126" y="208"/>
                  </a:cubicBezTo>
                  <a:cubicBezTo>
                    <a:pt x="126" y="208"/>
                    <a:pt x="126" y="208"/>
                    <a:pt x="126" y="208"/>
                  </a:cubicBezTo>
                  <a:cubicBezTo>
                    <a:pt x="128" y="204"/>
                    <a:pt x="129" y="200"/>
                    <a:pt x="130" y="196"/>
                  </a:cubicBezTo>
                  <a:cubicBezTo>
                    <a:pt x="129" y="196"/>
                    <a:pt x="128" y="195"/>
                    <a:pt x="127" y="194"/>
                  </a:cubicBezTo>
                  <a:moveTo>
                    <a:pt x="599" y="194"/>
                  </a:moveTo>
                  <a:cubicBezTo>
                    <a:pt x="582" y="225"/>
                    <a:pt x="582" y="225"/>
                    <a:pt x="582" y="225"/>
                  </a:cubicBezTo>
                  <a:cubicBezTo>
                    <a:pt x="584" y="223"/>
                    <a:pt x="586" y="222"/>
                    <a:pt x="588" y="220"/>
                  </a:cubicBezTo>
                  <a:cubicBezTo>
                    <a:pt x="601" y="197"/>
                    <a:pt x="601" y="197"/>
                    <a:pt x="601" y="197"/>
                  </a:cubicBezTo>
                  <a:cubicBezTo>
                    <a:pt x="599" y="194"/>
                    <a:pt x="599" y="194"/>
                    <a:pt x="599" y="194"/>
                  </a:cubicBezTo>
                  <a:moveTo>
                    <a:pt x="593" y="188"/>
                  </a:moveTo>
                  <a:cubicBezTo>
                    <a:pt x="569" y="231"/>
                    <a:pt x="569" y="231"/>
                    <a:pt x="569" y="231"/>
                  </a:cubicBezTo>
                  <a:cubicBezTo>
                    <a:pt x="569" y="232"/>
                    <a:pt x="569" y="232"/>
                    <a:pt x="569" y="232"/>
                  </a:cubicBezTo>
                  <a:cubicBezTo>
                    <a:pt x="566" y="236"/>
                    <a:pt x="562" y="239"/>
                    <a:pt x="557" y="239"/>
                  </a:cubicBezTo>
                  <a:cubicBezTo>
                    <a:pt x="555" y="239"/>
                    <a:pt x="552" y="238"/>
                    <a:pt x="550" y="237"/>
                  </a:cubicBezTo>
                  <a:cubicBezTo>
                    <a:pt x="520" y="219"/>
                    <a:pt x="520" y="219"/>
                    <a:pt x="520" y="219"/>
                  </a:cubicBezTo>
                  <a:cubicBezTo>
                    <a:pt x="517" y="221"/>
                    <a:pt x="517" y="221"/>
                    <a:pt x="517" y="221"/>
                  </a:cubicBezTo>
                  <a:cubicBezTo>
                    <a:pt x="548" y="240"/>
                    <a:pt x="548" y="240"/>
                    <a:pt x="548" y="240"/>
                  </a:cubicBezTo>
                  <a:cubicBezTo>
                    <a:pt x="551" y="241"/>
                    <a:pt x="554" y="242"/>
                    <a:pt x="557" y="242"/>
                  </a:cubicBezTo>
                  <a:cubicBezTo>
                    <a:pt x="559" y="242"/>
                    <a:pt x="561" y="242"/>
                    <a:pt x="563" y="241"/>
                  </a:cubicBezTo>
                  <a:cubicBezTo>
                    <a:pt x="567" y="238"/>
                    <a:pt x="570" y="235"/>
                    <a:pt x="574" y="232"/>
                  </a:cubicBezTo>
                  <a:cubicBezTo>
                    <a:pt x="573" y="232"/>
                    <a:pt x="573" y="232"/>
                    <a:pt x="573" y="232"/>
                  </a:cubicBezTo>
                  <a:cubicBezTo>
                    <a:pt x="595" y="190"/>
                    <a:pt x="595" y="190"/>
                    <a:pt x="595" y="190"/>
                  </a:cubicBezTo>
                  <a:cubicBezTo>
                    <a:pt x="593" y="188"/>
                    <a:pt x="593" y="188"/>
                    <a:pt x="593" y="188"/>
                  </a:cubicBezTo>
                  <a:moveTo>
                    <a:pt x="603" y="187"/>
                  </a:moveTo>
                  <a:cubicBezTo>
                    <a:pt x="600" y="191"/>
                    <a:pt x="600" y="191"/>
                    <a:pt x="600" y="191"/>
                  </a:cubicBezTo>
                  <a:cubicBezTo>
                    <a:pt x="603" y="193"/>
                    <a:pt x="603" y="193"/>
                    <a:pt x="603" y="193"/>
                  </a:cubicBezTo>
                  <a:cubicBezTo>
                    <a:pt x="605" y="189"/>
                    <a:pt x="605" y="189"/>
                    <a:pt x="605" y="189"/>
                  </a:cubicBezTo>
                  <a:cubicBezTo>
                    <a:pt x="603" y="187"/>
                    <a:pt x="603" y="187"/>
                    <a:pt x="603" y="187"/>
                  </a:cubicBezTo>
                  <a:moveTo>
                    <a:pt x="318" y="183"/>
                  </a:moveTo>
                  <a:cubicBezTo>
                    <a:pt x="319" y="186"/>
                    <a:pt x="318" y="190"/>
                    <a:pt x="317" y="192"/>
                  </a:cubicBezTo>
                  <a:cubicBezTo>
                    <a:pt x="276" y="260"/>
                    <a:pt x="276" y="260"/>
                    <a:pt x="276" y="260"/>
                  </a:cubicBezTo>
                  <a:cubicBezTo>
                    <a:pt x="278" y="263"/>
                    <a:pt x="278" y="263"/>
                    <a:pt x="278" y="263"/>
                  </a:cubicBezTo>
                  <a:cubicBezTo>
                    <a:pt x="319" y="194"/>
                    <a:pt x="319" y="194"/>
                    <a:pt x="319" y="194"/>
                  </a:cubicBezTo>
                  <a:cubicBezTo>
                    <a:pt x="321" y="192"/>
                    <a:pt x="322" y="189"/>
                    <a:pt x="322" y="187"/>
                  </a:cubicBezTo>
                  <a:cubicBezTo>
                    <a:pt x="318" y="183"/>
                    <a:pt x="318" y="183"/>
                    <a:pt x="318" y="183"/>
                  </a:cubicBezTo>
                  <a:moveTo>
                    <a:pt x="597" y="180"/>
                  </a:moveTo>
                  <a:cubicBezTo>
                    <a:pt x="595" y="185"/>
                    <a:pt x="595" y="185"/>
                    <a:pt x="595" y="185"/>
                  </a:cubicBezTo>
                  <a:cubicBezTo>
                    <a:pt x="597" y="187"/>
                    <a:pt x="597" y="187"/>
                    <a:pt x="597" y="187"/>
                  </a:cubicBezTo>
                  <a:cubicBezTo>
                    <a:pt x="599" y="183"/>
                    <a:pt x="599" y="183"/>
                    <a:pt x="599" y="183"/>
                  </a:cubicBezTo>
                  <a:cubicBezTo>
                    <a:pt x="597" y="180"/>
                    <a:pt x="597" y="180"/>
                    <a:pt x="597" y="180"/>
                  </a:cubicBezTo>
                  <a:moveTo>
                    <a:pt x="452" y="175"/>
                  </a:moveTo>
                  <a:cubicBezTo>
                    <a:pt x="449" y="178"/>
                    <a:pt x="449" y="178"/>
                    <a:pt x="449" y="178"/>
                  </a:cubicBezTo>
                  <a:cubicBezTo>
                    <a:pt x="451" y="180"/>
                    <a:pt x="452" y="182"/>
                    <a:pt x="455" y="183"/>
                  </a:cubicBezTo>
                  <a:cubicBezTo>
                    <a:pt x="455" y="184"/>
                    <a:pt x="455" y="184"/>
                    <a:pt x="455" y="184"/>
                  </a:cubicBezTo>
                  <a:cubicBezTo>
                    <a:pt x="514" y="219"/>
                    <a:pt x="514" y="219"/>
                    <a:pt x="514" y="219"/>
                  </a:cubicBezTo>
                  <a:cubicBezTo>
                    <a:pt x="517" y="217"/>
                    <a:pt x="517" y="217"/>
                    <a:pt x="517" y="217"/>
                  </a:cubicBezTo>
                  <a:cubicBezTo>
                    <a:pt x="457" y="181"/>
                    <a:pt x="457" y="181"/>
                    <a:pt x="457" y="181"/>
                  </a:cubicBezTo>
                  <a:cubicBezTo>
                    <a:pt x="456" y="180"/>
                    <a:pt x="456" y="180"/>
                    <a:pt x="456" y="180"/>
                  </a:cubicBezTo>
                  <a:cubicBezTo>
                    <a:pt x="455" y="179"/>
                    <a:pt x="453" y="177"/>
                    <a:pt x="452" y="175"/>
                  </a:cubicBezTo>
                  <a:moveTo>
                    <a:pt x="180" y="170"/>
                  </a:moveTo>
                  <a:cubicBezTo>
                    <a:pt x="172" y="183"/>
                    <a:pt x="163" y="196"/>
                    <a:pt x="152" y="208"/>
                  </a:cubicBezTo>
                  <a:cubicBezTo>
                    <a:pt x="153" y="209"/>
                    <a:pt x="154" y="210"/>
                    <a:pt x="154" y="211"/>
                  </a:cubicBezTo>
                  <a:cubicBezTo>
                    <a:pt x="165" y="199"/>
                    <a:pt x="174" y="187"/>
                    <a:pt x="181" y="174"/>
                  </a:cubicBezTo>
                  <a:cubicBezTo>
                    <a:pt x="182" y="174"/>
                    <a:pt x="182" y="173"/>
                    <a:pt x="183" y="172"/>
                  </a:cubicBezTo>
                  <a:cubicBezTo>
                    <a:pt x="180" y="170"/>
                    <a:pt x="180" y="170"/>
                    <a:pt x="180" y="170"/>
                  </a:cubicBezTo>
                  <a:moveTo>
                    <a:pt x="306" y="166"/>
                  </a:moveTo>
                  <a:cubicBezTo>
                    <a:pt x="322" y="182"/>
                    <a:pt x="322" y="182"/>
                    <a:pt x="322" y="182"/>
                  </a:cubicBezTo>
                  <a:cubicBezTo>
                    <a:pt x="321" y="177"/>
                    <a:pt x="318" y="173"/>
                    <a:pt x="314" y="171"/>
                  </a:cubicBezTo>
                  <a:cubicBezTo>
                    <a:pt x="314" y="170"/>
                    <a:pt x="314" y="170"/>
                    <a:pt x="314" y="170"/>
                  </a:cubicBezTo>
                  <a:cubicBezTo>
                    <a:pt x="312" y="168"/>
                    <a:pt x="312" y="168"/>
                    <a:pt x="312" y="168"/>
                  </a:cubicBezTo>
                  <a:cubicBezTo>
                    <a:pt x="311" y="169"/>
                    <a:pt x="311" y="169"/>
                    <a:pt x="311" y="169"/>
                  </a:cubicBezTo>
                  <a:cubicBezTo>
                    <a:pt x="306" y="166"/>
                    <a:pt x="306" y="166"/>
                    <a:pt x="306" y="166"/>
                  </a:cubicBezTo>
                  <a:moveTo>
                    <a:pt x="452" y="162"/>
                  </a:moveTo>
                  <a:cubicBezTo>
                    <a:pt x="447" y="167"/>
                    <a:pt x="447" y="167"/>
                    <a:pt x="447" y="167"/>
                  </a:cubicBezTo>
                  <a:cubicBezTo>
                    <a:pt x="447" y="170"/>
                    <a:pt x="447" y="172"/>
                    <a:pt x="448" y="175"/>
                  </a:cubicBezTo>
                  <a:cubicBezTo>
                    <a:pt x="451" y="172"/>
                    <a:pt x="451" y="172"/>
                    <a:pt x="451" y="172"/>
                  </a:cubicBezTo>
                  <a:cubicBezTo>
                    <a:pt x="450" y="169"/>
                    <a:pt x="450" y="165"/>
                    <a:pt x="452" y="162"/>
                  </a:cubicBezTo>
                  <a:moveTo>
                    <a:pt x="577" y="161"/>
                  </a:moveTo>
                  <a:cubicBezTo>
                    <a:pt x="575" y="163"/>
                    <a:pt x="575" y="163"/>
                    <a:pt x="575" y="163"/>
                  </a:cubicBezTo>
                  <a:cubicBezTo>
                    <a:pt x="578" y="166"/>
                    <a:pt x="578" y="166"/>
                    <a:pt x="578" y="166"/>
                  </a:cubicBezTo>
                  <a:cubicBezTo>
                    <a:pt x="591" y="174"/>
                    <a:pt x="591" y="174"/>
                    <a:pt x="591" y="174"/>
                  </a:cubicBezTo>
                  <a:cubicBezTo>
                    <a:pt x="583" y="165"/>
                    <a:pt x="583" y="165"/>
                    <a:pt x="583" y="165"/>
                  </a:cubicBezTo>
                  <a:cubicBezTo>
                    <a:pt x="577" y="161"/>
                    <a:pt x="577" y="161"/>
                    <a:pt x="577" y="161"/>
                  </a:cubicBezTo>
                  <a:moveTo>
                    <a:pt x="306" y="157"/>
                  </a:moveTo>
                  <a:cubicBezTo>
                    <a:pt x="316" y="167"/>
                    <a:pt x="316" y="167"/>
                    <a:pt x="316" y="167"/>
                  </a:cubicBezTo>
                  <a:cubicBezTo>
                    <a:pt x="317" y="165"/>
                    <a:pt x="317" y="165"/>
                    <a:pt x="317" y="165"/>
                  </a:cubicBezTo>
                  <a:cubicBezTo>
                    <a:pt x="318" y="164"/>
                    <a:pt x="317" y="163"/>
                    <a:pt x="317" y="163"/>
                  </a:cubicBezTo>
                  <a:cubicBezTo>
                    <a:pt x="306" y="157"/>
                    <a:pt x="306" y="157"/>
                    <a:pt x="306" y="157"/>
                  </a:cubicBezTo>
                  <a:moveTo>
                    <a:pt x="570" y="157"/>
                  </a:moveTo>
                  <a:cubicBezTo>
                    <a:pt x="573" y="161"/>
                    <a:pt x="573" y="161"/>
                    <a:pt x="573" y="161"/>
                  </a:cubicBezTo>
                  <a:cubicBezTo>
                    <a:pt x="574" y="160"/>
                    <a:pt x="574" y="160"/>
                    <a:pt x="574" y="160"/>
                  </a:cubicBezTo>
                  <a:cubicBezTo>
                    <a:pt x="570" y="157"/>
                    <a:pt x="570" y="157"/>
                    <a:pt x="570" y="157"/>
                  </a:cubicBezTo>
                  <a:moveTo>
                    <a:pt x="277" y="151"/>
                  </a:moveTo>
                  <a:cubicBezTo>
                    <a:pt x="285" y="159"/>
                    <a:pt x="285" y="159"/>
                    <a:pt x="285" y="159"/>
                  </a:cubicBezTo>
                  <a:cubicBezTo>
                    <a:pt x="304" y="169"/>
                    <a:pt x="304" y="169"/>
                    <a:pt x="304" y="169"/>
                  </a:cubicBezTo>
                  <a:cubicBezTo>
                    <a:pt x="295" y="161"/>
                    <a:pt x="295" y="161"/>
                    <a:pt x="295" y="161"/>
                  </a:cubicBezTo>
                  <a:cubicBezTo>
                    <a:pt x="277" y="151"/>
                    <a:pt x="277" y="151"/>
                    <a:pt x="277" y="151"/>
                  </a:cubicBezTo>
                  <a:moveTo>
                    <a:pt x="159" y="149"/>
                  </a:moveTo>
                  <a:cubicBezTo>
                    <a:pt x="150" y="164"/>
                    <a:pt x="142" y="179"/>
                    <a:pt x="135" y="196"/>
                  </a:cubicBezTo>
                  <a:cubicBezTo>
                    <a:pt x="136" y="196"/>
                    <a:pt x="137" y="197"/>
                    <a:pt x="138" y="198"/>
                  </a:cubicBezTo>
                  <a:cubicBezTo>
                    <a:pt x="144" y="181"/>
                    <a:pt x="152" y="166"/>
                    <a:pt x="162" y="151"/>
                  </a:cubicBezTo>
                  <a:cubicBezTo>
                    <a:pt x="159" y="149"/>
                    <a:pt x="159" y="149"/>
                    <a:pt x="159" y="149"/>
                  </a:cubicBezTo>
                  <a:moveTo>
                    <a:pt x="287" y="147"/>
                  </a:moveTo>
                  <a:cubicBezTo>
                    <a:pt x="295" y="155"/>
                    <a:pt x="295" y="155"/>
                    <a:pt x="295" y="155"/>
                  </a:cubicBezTo>
                  <a:cubicBezTo>
                    <a:pt x="304" y="160"/>
                    <a:pt x="304" y="160"/>
                    <a:pt x="304" y="160"/>
                  </a:cubicBezTo>
                  <a:cubicBezTo>
                    <a:pt x="296" y="152"/>
                    <a:pt x="296" y="152"/>
                    <a:pt x="296" y="152"/>
                  </a:cubicBezTo>
                  <a:cubicBezTo>
                    <a:pt x="287" y="147"/>
                    <a:pt x="287" y="147"/>
                    <a:pt x="287" y="147"/>
                  </a:cubicBezTo>
                  <a:moveTo>
                    <a:pt x="154" y="143"/>
                  </a:moveTo>
                  <a:cubicBezTo>
                    <a:pt x="154" y="144"/>
                    <a:pt x="154" y="144"/>
                    <a:pt x="154" y="144"/>
                  </a:cubicBezTo>
                  <a:cubicBezTo>
                    <a:pt x="144" y="158"/>
                    <a:pt x="135" y="174"/>
                    <a:pt x="129" y="191"/>
                  </a:cubicBezTo>
                  <a:cubicBezTo>
                    <a:pt x="130" y="192"/>
                    <a:pt x="131" y="192"/>
                    <a:pt x="132" y="193"/>
                  </a:cubicBezTo>
                  <a:cubicBezTo>
                    <a:pt x="138" y="176"/>
                    <a:pt x="146" y="161"/>
                    <a:pt x="156" y="146"/>
                  </a:cubicBezTo>
                  <a:cubicBezTo>
                    <a:pt x="154" y="143"/>
                    <a:pt x="154" y="143"/>
                    <a:pt x="154" y="143"/>
                  </a:cubicBezTo>
                  <a:moveTo>
                    <a:pt x="470" y="135"/>
                  </a:moveTo>
                  <a:cubicBezTo>
                    <a:pt x="458" y="147"/>
                    <a:pt x="458" y="147"/>
                    <a:pt x="458" y="147"/>
                  </a:cubicBezTo>
                  <a:cubicBezTo>
                    <a:pt x="451" y="157"/>
                    <a:pt x="451" y="157"/>
                    <a:pt x="451" y="157"/>
                  </a:cubicBezTo>
                  <a:cubicBezTo>
                    <a:pt x="449" y="156"/>
                    <a:pt x="449" y="156"/>
                    <a:pt x="449" y="156"/>
                  </a:cubicBezTo>
                  <a:cubicBezTo>
                    <a:pt x="446" y="159"/>
                    <a:pt x="446" y="159"/>
                    <a:pt x="446" y="159"/>
                  </a:cubicBezTo>
                  <a:cubicBezTo>
                    <a:pt x="449" y="160"/>
                    <a:pt x="449" y="160"/>
                    <a:pt x="449" y="160"/>
                  </a:cubicBezTo>
                  <a:cubicBezTo>
                    <a:pt x="462" y="148"/>
                    <a:pt x="462" y="148"/>
                    <a:pt x="462" y="148"/>
                  </a:cubicBezTo>
                  <a:cubicBezTo>
                    <a:pt x="470" y="135"/>
                    <a:pt x="470" y="135"/>
                    <a:pt x="470" y="135"/>
                  </a:cubicBezTo>
                  <a:moveTo>
                    <a:pt x="263" y="128"/>
                  </a:moveTo>
                  <a:cubicBezTo>
                    <a:pt x="261" y="133"/>
                    <a:pt x="261" y="133"/>
                    <a:pt x="261" y="133"/>
                  </a:cubicBezTo>
                  <a:cubicBezTo>
                    <a:pt x="258" y="131"/>
                    <a:pt x="258" y="131"/>
                    <a:pt x="258" y="131"/>
                  </a:cubicBezTo>
                  <a:cubicBezTo>
                    <a:pt x="266" y="139"/>
                    <a:pt x="266" y="139"/>
                    <a:pt x="266" y="139"/>
                  </a:cubicBezTo>
                  <a:cubicBezTo>
                    <a:pt x="284" y="149"/>
                    <a:pt x="284" y="149"/>
                    <a:pt x="284" y="149"/>
                  </a:cubicBezTo>
                  <a:cubicBezTo>
                    <a:pt x="276" y="141"/>
                    <a:pt x="276" y="141"/>
                    <a:pt x="276" y="141"/>
                  </a:cubicBezTo>
                  <a:cubicBezTo>
                    <a:pt x="264" y="135"/>
                    <a:pt x="264" y="135"/>
                    <a:pt x="264" y="135"/>
                  </a:cubicBezTo>
                  <a:cubicBezTo>
                    <a:pt x="266" y="131"/>
                    <a:pt x="266" y="131"/>
                    <a:pt x="266" y="131"/>
                  </a:cubicBezTo>
                  <a:cubicBezTo>
                    <a:pt x="263" y="128"/>
                    <a:pt x="263" y="128"/>
                    <a:pt x="263" y="128"/>
                  </a:cubicBezTo>
                  <a:moveTo>
                    <a:pt x="267" y="123"/>
                  </a:moveTo>
                  <a:cubicBezTo>
                    <a:pt x="265" y="125"/>
                    <a:pt x="265" y="125"/>
                    <a:pt x="265" y="125"/>
                  </a:cubicBezTo>
                  <a:cubicBezTo>
                    <a:pt x="268" y="128"/>
                    <a:pt x="268" y="128"/>
                    <a:pt x="268" y="128"/>
                  </a:cubicBezTo>
                  <a:cubicBezTo>
                    <a:pt x="269" y="125"/>
                    <a:pt x="269" y="125"/>
                    <a:pt x="269" y="125"/>
                  </a:cubicBezTo>
                  <a:cubicBezTo>
                    <a:pt x="267" y="123"/>
                    <a:pt x="267" y="123"/>
                    <a:pt x="267" y="123"/>
                  </a:cubicBezTo>
                  <a:moveTo>
                    <a:pt x="508" y="120"/>
                  </a:moveTo>
                  <a:cubicBezTo>
                    <a:pt x="505" y="122"/>
                    <a:pt x="505" y="122"/>
                    <a:pt x="505" y="122"/>
                  </a:cubicBezTo>
                  <a:cubicBezTo>
                    <a:pt x="567" y="160"/>
                    <a:pt x="567" y="160"/>
                    <a:pt x="567" y="160"/>
                  </a:cubicBezTo>
                  <a:cubicBezTo>
                    <a:pt x="560" y="151"/>
                    <a:pt x="560" y="151"/>
                    <a:pt x="560" y="151"/>
                  </a:cubicBezTo>
                  <a:cubicBezTo>
                    <a:pt x="508" y="120"/>
                    <a:pt x="508" y="120"/>
                    <a:pt x="508" y="120"/>
                  </a:cubicBezTo>
                  <a:moveTo>
                    <a:pt x="499" y="114"/>
                  </a:moveTo>
                  <a:cubicBezTo>
                    <a:pt x="497" y="117"/>
                    <a:pt x="497" y="117"/>
                    <a:pt x="497" y="117"/>
                  </a:cubicBezTo>
                  <a:cubicBezTo>
                    <a:pt x="502" y="120"/>
                    <a:pt x="502" y="120"/>
                    <a:pt x="502" y="120"/>
                  </a:cubicBezTo>
                  <a:cubicBezTo>
                    <a:pt x="505" y="118"/>
                    <a:pt x="505" y="118"/>
                    <a:pt x="505" y="118"/>
                  </a:cubicBezTo>
                  <a:cubicBezTo>
                    <a:pt x="499" y="114"/>
                    <a:pt x="499" y="114"/>
                    <a:pt x="499" y="114"/>
                  </a:cubicBezTo>
                  <a:moveTo>
                    <a:pt x="494" y="111"/>
                  </a:moveTo>
                  <a:cubicBezTo>
                    <a:pt x="491" y="114"/>
                    <a:pt x="491" y="114"/>
                    <a:pt x="491" y="114"/>
                  </a:cubicBezTo>
                  <a:cubicBezTo>
                    <a:pt x="494" y="115"/>
                    <a:pt x="494" y="115"/>
                    <a:pt x="494" y="115"/>
                  </a:cubicBezTo>
                  <a:cubicBezTo>
                    <a:pt x="496" y="113"/>
                    <a:pt x="496" y="113"/>
                    <a:pt x="496" y="113"/>
                  </a:cubicBezTo>
                  <a:cubicBezTo>
                    <a:pt x="494" y="111"/>
                    <a:pt x="494" y="111"/>
                    <a:pt x="494" y="111"/>
                  </a:cubicBezTo>
                  <a:moveTo>
                    <a:pt x="197" y="109"/>
                  </a:moveTo>
                  <a:cubicBezTo>
                    <a:pt x="194" y="109"/>
                    <a:pt x="191" y="110"/>
                    <a:pt x="190" y="112"/>
                  </a:cubicBezTo>
                  <a:cubicBezTo>
                    <a:pt x="190" y="112"/>
                    <a:pt x="190" y="112"/>
                    <a:pt x="190" y="112"/>
                  </a:cubicBezTo>
                  <a:cubicBezTo>
                    <a:pt x="179" y="123"/>
                    <a:pt x="170" y="134"/>
                    <a:pt x="161" y="146"/>
                  </a:cubicBezTo>
                  <a:cubicBezTo>
                    <a:pt x="164" y="149"/>
                    <a:pt x="164" y="149"/>
                    <a:pt x="164" y="149"/>
                  </a:cubicBezTo>
                  <a:cubicBezTo>
                    <a:pt x="172" y="136"/>
                    <a:pt x="182" y="125"/>
                    <a:pt x="192" y="115"/>
                  </a:cubicBezTo>
                  <a:cubicBezTo>
                    <a:pt x="192" y="114"/>
                    <a:pt x="192" y="114"/>
                    <a:pt x="192" y="114"/>
                  </a:cubicBezTo>
                  <a:cubicBezTo>
                    <a:pt x="192" y="114"/>
                    <a:pt x="192" y="114"/>
                    <a:pt x="192" y="114"/>
                  </a:cubicBezTo>
                  <a:cubicBezTo>
                    <a:pt x="193" y="113"/>
                    <a:pt x="195" y="112"/>
                    <a:pt x="197" y="112"/>
                  </a:cubicBezTo>
                  <a:cubicBezTo>
                    <a:pt x="198" y="112"/>
                    <a:pt x="199" y="112"/>
                    <a:pt x="200" y="113"/>
                  </a:cubicBezTo>
                  <a:cubicBezTo>
                    <a:pt x="202" y="115"/>
                    <a:pt x="203" y="118"/>
                    <a:pt x="202" y="120"/>
                  </a:cubicBezTo>
                  <a:cubicBezTo>
                    <a:pt x="202" y="120"/>
                    <a:pt x="202" y="120"/>
                    <a:pt x="202" y="120"/>
                  </a:cubicBezTo>
                  <a:cubicBezTo>
                    <a:pt x="202" y="121"/>
                    <a:pt x="202" y="121"/>
                    <a:pt x="202" y="121"/>
                  </a:cubicBezTo>
                  <a:cubicBezTo>
                    <a:pt x="197" y="137"/>
                    <a:pt x="190" y="152"/>
                    <a:pt x="182" y="167"/>
                  </a:cubicBezTo>
                  <a:cubicBezTo>
                    <a:pt x="184" y="169"/>
                    <a:pt x="184" y="169"/>
                    <a:pt x="184" y="169"/>
                  </a:cubicBezTo>
                  <a:cubicBezTo>
                    <a:pt x="193" y="154"/>
                    <a:pt x="200" y="138"/>
                    <a:pt x="205" y="122"/>
                  </a:cubicBezTo>
                  <a:cubicBezTo>
                    <a:pt x="205" y="122"/>
                    <a:pt x="205" y="122"/>
                    <a:pt x="205" y="122"/>
                  </a:cubicBezTo>
                  <a:cubicBezTo>
                    <a:pt x="206" y="120"/>
                    <a:pt x="206" y="118"/>
                    <a:pt x="206" y="116"/>
                  </a:cubicBezTo>
                  <a:cubicBezTo>
                    <a:pt x="255" y="142"/>
                    <a:pt x="255" y="142"/>
                    <a:pt x="255" y="142"/>
                  </a:cubicBezTo>
                  <a:cubicBezTo>
                    <a:pt x="218" y="203"/>
                    <a:pt x="218" y="203"/>
                    <a:pt x="218" y="203"/>
                  </a:cubicBezTo>
                  <a:cubicBezTo>
                    <a:pt x="221" y="205"/>
                    <a:pt x="221" y="205"/>
                    <a:pt x="221" y="205"/>
                  </a:cubicBezTo>
                  <a:cubicBezTo>
                    <a:pt x="258" y="144"/>
                    <a:pt x="258" y="144"/>
                    <a:pt x="258" y="144"/>
                  </a:cubicBezTo>
                  <a:cubicBezTo>
                    <a:pt x="275" y="153"/>
                    <a:pt x="275" y="153"/>
                    <a:pt x="275" y="153"/>
                  </a:cubicBezTo>
                  <a:cubicBezTo>
                    <a:pt x="267" y="145"/>
                    <a:pt x="267" y="145"/>
                    <a:pt x="267" y="145"/>
                  </a:cubicBezTo>
                  <a:cubicBezTo>
                    <a:pt x="260" y="141"/>
                    <a:pt x="260" y="141"/>
                    <a:pt x="260" y="141"/>
                  </a:cubicBezTo>
                  <a:cubicBezTo>
                    <a:pt x="261" y="139"/>
                    <a:pt x="261" y="139"/>
                    <a:pt x="261" y="139"/>
                  </a:cubicBezTo>
                  <a:cubicBezTo>
                    <a:pt x="258" y="137"/>
                    <a:pt x="258" y="137"/>
                    <a:pt x="258" y="137"/>
                  </a:cubicBezTo>
                  <a:cubicBezTo>
                    <a:pt x="257" y="140"/>
                    <a:pt x="257" y="140"/>
                    <a:pt x="257" y="140"/>
                  </a:cubicBezTo>
                  <a:cubicBezTo>
                    <a:pt x="201" y="110"/>
                    <a:pt x="201" y="110"/>
                    <a:pt x="201" y="110"/>
                  </a:cubicBezTo>
                  <a:cubicBezTo>
                    <a:pt x="200" y="109"/>
                    <a:pt x="198" y="109"/>
                    <a:pt x="197" y="109"/>
                  </a:cubicBezTo>
                  <a:moveTo>
                    <a:pt x="635" y="104"/>
                  </a:moveTo>
                  <a:cubicBezTo>
                    <a:pt x="632" y="107"/>
                    <a:pt x="632" y="107"/>
                    <a:pt x="632" y="107"/>
                  </a:cubicBezTo>
                  <a:cubicBezTo>
                    <a:pt x="632" y="107"/>
                    <a:pt x="632" y="107"/>
                    <a:pt x="633" y="106"/>
                  </a:cubicBezTo>
                  <a:cubicBezTo>
                    <a:pt x="633" y="106"/>
                    <a:pt x="633" y="106"/>
                    <a:pt x="633" y="106"/>
                  </a:cubicBezTo>
                  <a:cubicBezTo>
                    <a:pt x="633" y="106"/>
                    <a:pt x="633" y="106"/>
                    <a:pt x="633" y="106"/>
                  </a:cubicBezTo>
                  <a:cubicBezTo>
                    <a:pt x="633" y="106"/>
                    <a:pt x="633" y="106"/>
                    <a:pt x="633" y="106"/>
                  </a:cubicBezTo>
                  <a:cubicBezTo>
                    <a:pt x="638" y="111"/>
                    <a:pt x="639" y="118"/>
                    <a:pt x="636" y="124"/>
                  </a:cubicBezTo>
                  <a:cubicBezTo>
                    <a:pt x="607" y="179"/>
                    <a:pt x="607" y="179"/>
                    <a:pt x="607" y="179"/>
                  </a:cubicBezTo>
                  <a:cubicBezTo>
                    <a:pt x="603" y="177"/>
                    <a:pt x="603" y="177"/>
                    <a:pt x="603" y="177"/>
                  </a:cubicBezTo>
                  <a:cubicBezTo>
                    <a:pt x="632" y="122"/>
                    <a:pt x="632" y="122"/>
                    <a:pt x="632" y="122"/>
                  </a:cubicBezTo>
                  <a:cubicBezTo>
                    <a:pt x="634" y="118"/>
                    <a:pt x="633" y="113"/>
                    <a:pt x="630" y="110"/>
                  </a:cubicBezTo>
                  <a:cubicBezTo>
                    <a:pt x="630" y="110"/>
                    <a:pt x="630" y="110"/>
                    <a:pt x="630" y="110"/>
                  </a:cubicBezTo>
                  <a:cubicBezTo>
                    <a:pt x="630" y="110"/>
                    <a:pt x="630" y="109"/>
                    <a:pt x="629" y="109"/>
                  </a:cubicBezTo>
                  <a:cubicBezTo>
                    <a:pt x="627" y="112"/>
                    <a:pt x="627" y="112"/>
                    <a:pt x="627" y="112"/>
                  </a:cubicBezTo>
                  <a:cubicBezTo>
                    <a:pt x="627" y="112"/>
                    <a:pt x="627" y="112"/>
                    <a:pt x="628" y="112"/>
                  </a:cubicBezTo>
                  <a:cubicBezTo>
                    <a:pt x="628" y="112"/>
                    <a:pt x="628" y="112"/>
                    <a:pt x="628" y="112"/>
                  </a:cubicBezTo>
                  <a:cubicBezTo>
                    <a:pt x="628" y="112"/>
                    <a:pt x="628" y="112"/>
                    <a:pt x="628" y="112"/>
                  </a:cubicBezTo>
                  <a:cubicBezTo>
                    <a:pt x="630" y="114"/>
                    <a:pt x="631" y="117"/>
                    <a:pt x="629" y="120"/>
                  </a:cubicBezTo>
                  <a:cubicBezTo>
                    <a:pt x="628" y="122"/>
                    <a:pt x="626" y="123"/>
                    <a:pt x="624" y="123"/>
                  </a:cubicBezTo>
                  <a:cubicBezTo>
                    <a:pt x="624" y="123"/>
                    <a:pt x="623" y="123"/>
                    <a:pt x="622" y="122"/>
                  </a:cubicBezTo>
                  <a:cubicBezTo>
                    <a:pt x="622" y="122"/>
                    <a:pt x="622" y="122"/>
                    <a:pt x="622" y="122"/>
                  </a:cubicBezTo>
                  <a:cubicBezTo>
                    <a:pt x="622" y="122"/>
                    <a:pt x="622" y="122"/>
                    <a:pt x="622" y="122"/>
                  </a:cubicBezTo>
                  <a:cubicBezTo>
                    <a:pt x="620" y="122"/>
                    <a:pt x="619" y="121"/>
                    <a:pt x="618" y="121"/>
                  </a:cubicBezTo>
                  <a:cubicBezTo>
                    <a:pt x="615" y="123"/>
                    <a:pt x="615" y="123"/>
                    <a:pt x="615" y="123"/>
                  </a:cubicBezTo>
                  <a:cubicBezTo>
                    <a:pt x="617" y="124"/>
                    <a:pt x="619" y="125"/>
                    <a:pt x="621" y="125"/>
                  </a:cubicBezTo>
                  <a:cubicBezTo>
                    <a:pt x="621" y="125"/>
                    <a:pt x="621" y="125"/>
                    <a:pt x="621" y="125"/>
                  </a:cubicBezTo>
                  <a:cubicBezTo>
                    <a:pt x="622" y="126"/>
                    <a:pt x="623" y="126"/>
                    <a:pt x="624" y="126"/>
                  </a:cubicBezTo>
                  <a:cubicBezTo>
                    <a:pt x="625" y="126"/>
                    <a:pt x="626" y="126"/>
                    <a:pt x="626" y="126"/>
                  </a:cubicBezTo>
                  <a:cubicBezTo>
                    <a:pt x="600" y="175"/>
                    <a:pt x="600" y="175"/>
                    <a:pt x="600" y="175"/>
                  </a:cubicBezTo>
                  <a:cubicBezTo>
                    <a:pt x="593" y="171"/>
                    <a:pt x="593" y="171"/>
                    <a:pt x="593" y="171"/>
                  </a:cubicBezTo>
                  <a:cubicBezTo>
                    <a:pt x="601" y="180"/>
                    <a:pt x="601" y="180"/>
                    <a:pt x="601" y="180"/>
                  </a:cubicBezTo>
                  <a:cubicBezTo>
                    <a:pt x="605" y="182"/>
                    <a:pt x="605" y="182"/>
                    <a:pt x="605" y="182"/>
                  </a:cubicBezTo>
                  <a:cubicBezTo>
                    <a:pt x="604" y="183"/>
                    <a:pt x="604" y="183"/>
                    <a:pt x="604" y="183"/>
                  </a:cubicBezTo>
                  <a:cubicBezTo>
                    <a:pt x="607" y="186"/>
                    <a:pt x="607" y="186"/>
                    <a:pt x="607" y="186"/>
                  </a:cubicBezTo>
                  <a:cubicBezTo>
                    <a:pt x="608" y="184"/>
                    <a:pt x="608" y="184"/>
                    <a:pt x="608" y="184"/>
                  </a:cubicBezTo>
                  <a:cubicBezTo>
                    <a:pt x="751" y="270"/>
                    <a:pt x="751" y="270"/>
                    <a:pt x="751" y="270"/>
                  </a:cubicBezTo>
                  <a:cubicBezTo>
                    <a:pt x="711" y="336"/>
                    <a:pt x="711" y="336"/>
                    <a:pt x="711" y="336"/>
                  </a:cubicBezTo>
                  <a:cubicBezTo>
                    <a:pt x="721" y="326"/>
                    <a:pt x="721" y="326"/>
                    <a:pt x="721" y="326"/>
                  </a:cubicBezTo>
                  <a:cubicBezTo>
                    <a:pt x="755" y="271"/>
                    <a:pt x="755" y="271"/>
                    <a:pt x="755" y="271"/>
                  </a:cubicBezTo>
                  <a:cubicBezTo>
                    <a:pt x="755" y="270"/>
                    <a:pt x="755" y="269"/>
                    <a:pt x="754" y="268"/>
                  </a:cubicBezTo>
                  <a:cubicBezTo>
                    <a:pt x="609" y="181"/>
                    <a:pt x="609" y="181"/>
                    <a:pt x="609" y="181"/>
                  </a:cubicBezTo>
                  <a:cubicBezTo>
                    <a:pt x="639" y="125"/>
                    <a:pt x="639" y="125"/>
                    <a:pt x="639" y="125"/>
                  </a:cubicBezTo>
                  <a:cubicBezTo>
                    <a:pt x="643" y="118"/>
                    <a:pt x="641" y="109"/>
                    <a:pt x="635" y="104"/>
                  </a:cubicBezTo>
                  <a:cubicBezTo>
                    <a:pt x="635" y="104"/>
                    <a:pt x="635" y="104"/>
                    <a:pt x="635" y="104"/>
                  </a:cubicBezTo>
                  <a:cubicBezTo>
                    <a:pt x="635" y="104"/>
                    <a:pt x="635" y="104"/>
                    <a:pt x="635" y="104"/>
                  </a:cubicBezTo>
                  <a:cubicBezTo>
                    <a:pt x="635" y="104"/>
                    <a:pt x="635" y="104"/>
                    <a:pt x="635" y="104"/>
                  </a:cubicBezTo>
                  <a:cubicBezTo>
                    <a:pt x="635" y="104"/>
                    <a:pt x="635" y="104"/>
                    <a:pt x="635" y="104"/>
                  </a:cubicBezTo>
                  <a:cubicBezTo>
                    <a:pt x="635" y="104"/>
                    <a:pt x="635" y="104"/>
                    <a:pt x="635" y="104"/>
                  </a:cubicBezTo>
                  <a:moveTo>
                    <a:pt x="197" y="101"/>
                  </a:moveTo>
                  <a:cubicBezTo>
                    <a:pt x="195" y="101"/>
                    <a:pt x="193" y="101"/>
                    <a:pt x="191" y="102"/>
                  </a:cubicBezTo>
                  <a:cubicBezTo>
                    <a:pt x="156" y="141"/>
                    <a:pt x="156" y="141"/>
                    <a:pt x="156" y="141"/>
                  </a:cubicBezTo>
                  <a:cubicBezTo>
                    <a:pt x="158" y="143"/>
                    <a:pt x="158" y="143"/>
                    <a:pt x="158" y="143"/>
                  </a:cubicBezTo>
                  <a:cubicBezTo>
                    <a:pt x="166" y="131"/>
                    <a:pt x="176" y="120"/>
                    <a:pt x="186" y="109"/>
                  </a:cubicBezTo>
                  <a:cubicBezTo>
                    <a:pt x="186" y="109"/>
                    <a:pt x="186" y="109"/>
                    <a:pt x="186" y="109"/>
                  </a:cubicBezTo>
                  <a:cubicBezTo>
                    <a:pt x="186" y="109"/>
                    <a:pt x="186" y="109"/>
                    <a:pt x="186" y="109"/>
                  </a:cubicBezTo>
                  <a:cubicBezTo>
                    <a:pt x="189" y="106"/>
                    <a:pt x="193" y="104"/>
                    <a:pt x="197" y="104"/>
                  </a:cubicBezTo>
                  <a:cubicBezTo>
                    <a:pt x="199" y="104"/>
                    <a:pt x="201" y="105"/>
                    <a:pt x="204" y="106"/>
                  </a:cubicBezTo>
                  <a:cubicBezTo>
                    <a:pt x="256" y="134"/>
                    <a:pt x="256" y="134"/>
                    <a:pt x="256" y="134"/>
                  </a:cubicBezTo>
                  <a:cubicBezTo>
                    <a:pt x="247" y="126"/>
                    <a:pt x="247" y="126"/>
                    <a:pt x="247" y="126"/>
                  </a:cubicBezTo>
                  <a:cubicBezTo>
                    <a:pt x="205" y="103"/>
                    <a:pt x="205" y="103"/>
                    <a:pt x="205" y="103"/>
                  </a:cubicBezTo>
                  <a:cubicBezTo>
                    <a:pt x="203" y="102"/>
                    <a:pt x="200" y="101"/>
                    <a:pt x="197" y="101"/>
                  </a:cubicBezTo>
                  <a:moveTo>
                    <a:pt x="538" y="76"/>
                  </a:moveTo>
                  <a:cubicBezTo>
                    <a:pt x="536" y="78"/>
                    <a:pt x="536" y="78"/>
                    <a:pt x="536" y="78"/>
                  </a:cubicBezTo>
                  <a:cubicBezTo>
                    <a:pt x="558" y="97"/>
                    <a:pt x="584" y="112"/>
                    <a:pt x="612" y="122"/>
                  </a:cubicBezTo>
                  <a:cubicBezTo>
                    <a:pt x="614" y="120"/>
                    <a:pt x="614" y="120"/>
                    <a:pt x="614" y="120"/>
                  </a:cubicBezTo>
                  <a:cubicBezTo>
                    <a:pt x="586" y="110"/>
                    <a:pt x="560" y="95"/>
                    <a:pt x="538" y="76"/>
                  </a:cubicBezTo>
                  <a:moveTo>
                    <a:pt x="533" y="72"/>
                  </a:moveTo>
                  <a:cubicBezTo>
                    <a:pt x="531" y="74"/>
                    <a:pt x="531" y="74"/>
                    <a:pt x="531" y="74"/>
                  </a:cubicBezTo>
                  <a:cubicBezTo>
                    <a:pt x="532" y="75"/>
                    <a:pt x="533" y="75"/>
                    <a:pt x="533" y="76"/>
                  </a:cubicBezTo>
                  <a:cubicBezTo>
                    <a:pt x="536" y="74"/>
                    <a:pt x="536" y="74"/>
                    <a:pt x="536" y="74"/>
                  </a:cubicBezTo>
                  <a:cubicBezTo>
                    <a:pt x="535" y="73"/>
                    <a:pt x="534" y="72"/>
                    <a:pt x="533" y="72"/>
                  </a:cubicBezTo>
                  <a:moveTo>
                    <a:pt x="551" y="54"/>
                  </a:moveTo>
                  <a:cubicBezTo>
                    <a:pt x="546" y="59"/>
                    <a:pt x="546" y="59"/>
                    <a:pt x="546" y="59"/>
                  </a:cubicBezTo>
                  <a:cubicBezTo>
                    <a:pt x="547" y="59"/>
                    <a:pt x="548" y="60"/>
                    <a:pt x="549" y="60"/>
                  </a:cubicBezTo>
                  <a:cubicBezTo>
                    <a:pt x="553" y="56"/>
                    <a:pt x="553" y="56"/>
                    <a:pt x="553" y="56"/>
                  </a:cubicBezTo>
                  <a:cubicBezTo>
                    <a:pt x="551" y="54"/>
                    <a:pt x="551" y="54"/>
                    <a:pt x="551" y="54"/>
                  </a:cubicBezTo>
                  <a:moveTo>
                    <a:pt x="561" y="53"/>
                  </a:moveTo>
                  <a:cubicBezTo>
                    <a:pt x="558" y="56"/>
                    <a:pt x="558" y="56"/>
                    <a:pt x="558" y="56"/>
                  </a:cubicBezTo>
                  <a:cubicBezTo>
                    <a:pt x="583" y="67"/>
                    <a:pt x="607" y="82"/>
                    <a:pt x="627" y="100"/>
                  </a:cubicBezTo>
                  <a:cubicBezTo>
                    <a:pt x="599" y="84"/>
                    <a:pt x="599" y="84"/>
                    <a:pt x="599" y="84"/>
                  </a:cubicBezTo>
                  <a:cubicBezTo>
                    <a:pt x="590" y="77"/>
                    <a:pt x="580" y="71"/>
                    <a:pt x="569" y="66"/>
                  </a:cubicBezTo>
                  <a:cubicBezTo>
                    <a:pt x="556" y="58"/>
                    <a:pt x="556" y="58"/>
                    <a:pt x="556" y="58"/>
                  </a:cubicBezTo>
                  <a:cubicBezTo>
                    <a:pt x="552" y="62"/>
                    <a:pt x="552" y="62"/>
                    <a:pt x="552" y="62"/>
                  </a:cubicBezTo>
                  <a:cubicBezTo>
                    <a:pt x="558" y="64"/>
                    <a:pt x="563" y="66"/>
                    <a:pt x="568" y="69"/>
                  </a:cubicBezTo>
                  <a:cubicBezTo>
                    <a:pt x="598" y="87"/>
                    <a:pt x="598" y="87"/>
                    <a:pt x="598" y="87"/>
                  </a:cubicBezTo>
                  <a:cubicBezTo>
                    <a:pt x="607" y="94"/>
                    <a:pt x="616" y="101"/>
                    <a:pt x="625" y="109"/>
                  </a:cubicBezTo>
                  <a:cubicBezTo>
                    <a:pt x="627" y="107"/>
                    <a:pt x="627" y="107"/>
                    <a:pt x="627" y="107"/>
                  </a:cubicBezTo>
                  <a:cubicBezTo>
                    <a:pt x="625" y="105"/>
                    <a:pt x="622" y="103"/>
                    <a:pt x="620" y="100"/>
                  </a:cubicBezTo>
                  <a:cubicBezTo>
                    <a:pt x="628" y="105"/>
                    <a:pt x="628" y="105"/>
                    <a:pt x="628" y="105"/>
                  </a:cubicBezTo>
                  <a:cubicBezTo>
                    <a:pt x="632" y="101"/>
                    <a:pt x="632" y="101"/>
                    <a:pt x="632" y="101"/>
                  </a:cubicBezTo>
                  <a:cubicBezTo>
                    <a:pt x="612" y="81"/>
                    <a:pt x="587" y="65"/>
                    <a:pt x="561" y="53"/>
                  </a:cubicBezTo>
                  <a:moveTo>
                    <a:pt x="555" y="50"/>
                  </a:moveTo>
                  <a:cubicBezTo>
                    <a:pt x="552" y="53"/>
                    <a:pt x="552" y="53"/>
                    <a:pt x="552" y="53"/>
                  </a:cubicBezTo>
                  <a:cubicBezTo>
                    <a:pt x="553" y="53"/>
                    <a:pt x="554" y="54"/>
                    <a:pt x="555" y="54"/>
                  </a:cubicBezTo>
                  <a:cubicBezTo>
                    <a:pt x="558" y="52"/>
                    <a:pt x="558" y="52"/>
                    <a:pt x="558" y="52"/>
                  </a:cubicBezTo>
                  <a:cubicBezTo>
                    <a:pt x="557" y="51"/>
                    <a:pt x="556" y="51"/>
                    <a:pt x="555" y="50"/>
                  </a:cubicBezTo>
                  <a:moveTo>
                    <a:pt x="486" y="106"/>
                  </a:moveTo>
                  <a:cubicBezTo>
                    <a:pt x="482" y="104"/>
                    <a:pt x="482" y="104"/>
                    <a:pt x="482" y="104"/>
                  </a:cubicBezTo>
                  <a:cubicBezTo>
                    <a:pt x="517" y="52"/>
                    <a:pt x="517" y="52"/>
                    <a:pt x="517" y="52"/>
                  </a:cubicBezTo>
                  <a:cubicBezTo>
                    <a:pt x="519" y="48"/>
                    <a:pt x="524" y="45"/>
                    <a:pt x="528" y="45"/>
                  </a:cubicBezTo>
                  <a:cubicBezTo>
                    <a:pt x="529" y="45"/>
                    <a:pt x="529" y="45"/>
                    <a:pt x="529" y="45"/>
                  </a:cubicBezTo>
                  <a:cubicBezTo>
                    <a:pt x="545" y="55"/>
                    <a:pt x="545" y="55"/>
                    <a:pt x="545" y="55"/>
                  </a:cubicBezTo>
                  <a:cubicBezTo>
                    <a:pt x="541" y="54"/>
                    <a:pt x="537" y="52"/>
                    <a:pt x="532" y="51"/>
                  </a:cubicBezTo>
                  <a:cubicBezTo>
                    <a:pt x="532" y="51"/>
                    <a:pt x="532" y="51"/>
                    <a:pt x="532" y="51"/>
                  </a:cubicBezTo>
                  <a:cubicBezTo>
                    <a:pt x="531" y="50"/>
                    <a:pt x="530" y="50"/>
                    <a:pt x="528" y="50"/>
                  </a:cubicBezTo>
                  <a:cubicBezTo>
                    <a:pt x="525" y="50"/>
                    <a:pt x="522" y="51"/>
                    <a:pt x="521" y="54"/>
                  </a:cubicBezTo>
                  <a:cubicBezTo>
                    <a:pt x="486" y="106"/>
                    <a:pt x="486" y="106"/>
                    <a:pt x="486" y="106"/>
                  </a:cubicBezTo>
                  <a:moveTo>
                    <a:pt x="460" y="0"/>
                  </a:moveTo>
                  <a:cubicBezTo>
                    <a:pt x="460" y="0"/>
                    <a:pt x="459" y="1"/>
                    <a:pt x="459" y="1"/>
                  </a:cubicBezTo>
                  <a:cubicBezTo>
                    <a:pt x="459" y="2"/>
                    <a:pt x="459" y="3"/>
                    <a:pt x="460" y="3"/>
                  </a:cubicBezTo>
                  <a:cubicBezTo>
                    <a:pt x="525" y="43"/>
                    <a:pt x="525" y="43"/>
                    <a:pt x="525" y="43"/>
                  </a:cubicBezTo>
                  <a:cubicBezTo>
                    <a:pt x="520" y="44"/>
                    <a:pt x="517" y="46"/>
                    <a:pt x="514" y="50"/>
                  </a:cubicBezTo>
                  <a:cubicBezTo>
                    <a:pt x="479" y="102"/>
                    <a:pt x="479" y="102"/>
                    <a:pt x="479" y="102"/>
                  </a:cubicBezTo>
                  <a:cubicBezTo>
                    <a:pt x="334" y="15"/>
                    <a:pt x="334" y="15"/>
                    <a:pt x="334" y="15"/>
                  </a:cubicBezTo>
                  <a:cubicBezTo>
                    <a:pt x="334" y="14"/>
                    <a:pt x="334" y="14"/>
                    <a:pt x="333" y="14"/>
                  </a:cubicBezTo>
                  <a:cubicBezTo>
                    <a:pt x="333" y="14"/>
                    <a:pt x="332" y="15"/>
                    <a:pt x="332" y="15"/>
                  </a:cubicBezTo>
                  <a:cubicBezTo>
                    <a:pt x="268" y="120"/>
                    <a:pt x="268" y="120"/>
                    <a:pt x="268" y="120"/>
                  </a:cubicBezTo>
                  <a:cubicBezTo>
                    <a:pt x="271" y="122"/>
                    <a:pt x="271" y="122"/>
                    <a:pt x="271" y="122"/>
                  </a:cubicBezTo>
                  <a:cubicBezTo>
                    <a:pt x="334" y="18"/>
                    <a:pt x="334" y="18"/>
                    <a:pt x="334" y="18"/>
                  </a:cubicBezTo>
                  <a:cubicBezTo>
                    <a:pt x="477" y="105"/>
                    <a:pt x="477" y="105"/>
                    <a:pt x="477" y="105"/>
                  </a:cubicBezTo>
                  <a:cubicBezTo>
                    <a:pt x="443" y="155"/>
                    <a:pt x="443" y="155"/>
                    <a:pt x="443" y="155"/>
                  </a:cubicBezTo>
                  <a:cubicBezTo>
                    <a:pt x="443" y="155"/>
                    <a:pt x="443" y="155"/>
                    <a:pt x="443" y="155"/>
                  </a:cubicBezTo>
                  <a:cubicBezTo>
                    <a:pt x="443" y="155"/>
                    <a:pt x="443" y="156"/>
                    <a:pt x="444" y="157"/>
                  </a:cubicBezTo>
                  <a:cubicBezTo>
                    <a:pt x="451" y="149"/>
                    <a:pt x="451" y="149"/>
                    <a:pt x="451" y="149"/>
                  </a:cubicBezTo>
                  <a:cubicBezTo>
                    <a:pt x="480" y="107"/>
                    <a:pt x="480" y="107"/>
                    <a:pt x="480" y="107"/>
                  </a:cubicBezTo>
                  <a:cubicBezTo>
                    <a:pt x="484" y="109"/>
                    <a:pt x="484" y="109"/>
                    <a:pt x="484" y="109"/>
                  </a:cubicBezTo>
                  <a:cubicBezTo>
                    <a:pt x="467" y="133"/>
                    <a:pt x="467" y="133"/>
                    <a:pt x="467" y="133"/>
                  </a:cubicBezTo>
                  <a:cubicBezTo>
                    <a:pt x="480" y="120"/>
                    <a:pt x="480" y="120"/>
                    <a:pt x="480" y="120"/>
                  </a:cubicBezTo>
                  <a:cubicBezTo>
                    <a:pt x="487" y="111"/>
                    <a:pt x="487" y="111"/>
                    <a:pt x="487" y="111"/>
                  </a:cubicBezTo>
                  <a:cubicBezTo>
                    <a:pt x="489" y="112"/>
                    <a:pt x="489" y="112"/>
                    <a:pt x="489" y="112"/>
                  </a:cubicBezTo>
                  <a:cubicBezTo>
                    <a:pt x="491" y="109"/>
                    <a:pt x="491" y="109"/>
                    <a:pt x="491" y="109"/>
                  </a:cubicBezTo>
                  <a:cubicBezTo>
                    <a:pt x="488" y="108"/>
                    <a:pt x="488" y="108"/>
                    <a:pt x="488" y="108"/>
                  </a:cubicBezTo>
                  <a:cubicBezTo>
                    <a:pt x="520" y="61"/>
                    <a:pt x="520" y="61"/>
                    <a:pt x="520" y="61"/>
                  </a:cubicBezTo>
                  <a:cubicBezTo>
                    <a:pt x="520" y="63"/>
                    <a:pt x="521" y="65"/>
                    <a:pt x="523" y="66"/>
                  </a:cubicBezTo>
                  <a:cubicBezTo>
                    <a:pt x="523" y="66"/>
                    <a:pt x="523" y="66"/>
                    <a:pt x="523" y="66"/>
                  </a:cubicBezTo>
                  <a:cubicBezTo>
                    <a:pt x="525" y="68"/>
                    <a:pt x="527" y="70"/>
                    <a:pt x="529" y="72"/>
                  </a:cubicBezTo>
                  <a:cubicBezTo>
                    <a:pt x="531" y="69"/>
                    <a:pt x="531" y="69"/>
                    <a:pt x="531" y="69"/>
                  </a:cubicBezTo>
                  <a:cubicBezTo>
                    <a:pt x="529" y="68"/>
                    <a:pt x="527" y="66"/>
                    <a:pt x="525" y="64"/>
                  </a:cubicBezTo>
                  <a:cubicBezTo>
                    <a:pt x="525" y="64"/>
                    <a:pt x="525" y="64"/>
                    <a:pt x="525" y="64"/>
                  </a:cubicBezTo>
                  <a:cubicBezTo>
                    <a:pt x="525" y="64"/>
                    <a:pt x="525" y="64"/>
                    <a:pt x="525" y="64"/>
                  </a:cubicBezTo>
                  <a:cubicBezTo>
                    <a:pt x="523" y="62"/>
                    <a:pt x="522" y="59"/>
                    <a:pt x="523" y="56"/>
                  </a:cubicBezTo>
                  <a:cubicBezTo>
                    <a:pt x="525" y="54"/>
                    <a:pt x="526" y="53"/>
                    <a:pt x="528" y="53"/>
                  </a:cubicBezTo>
                  <a:cubicBezTo>
                    <a:pt x="529" y="53"/>
                    <a:pt x="530" y="53"/>
                    <a:pt x="531" y="54"/>
                  </a:cubicBezTo>
                  <a:cubicBezTo>
                    <a:pt x="531" y="54"/>
                    <a:pt x="531" y="54"/>
                    <a:pt x="531" y="54"/>
                  </a:cubicBezTo>
                  <a:cubicBezTo>
                    <a:pt x="531" y="54"/>
                    <a:pt x="531" y="54"/>
                    <a:pt x="531" y="54"/>
                  </a:cubicBezTo>
                  <a:cubicBezTo>
                    <a:pt x="535" y="55"/>
                    <a:pt x="539" y="56"/>
                    <a:pt x="543" y="58"/>
                  </a:cubicBezTo>
                  <a:cubicBezTo>
                    <a:pt x="548" y="53"/>
                    <a:pt x="548" y="53"/>
                    <a:pt x="548" y="53"/>
                  </a:cubicBezTo>
                  <a:cubicBezTo>
                    <a:pt x="542" y="49"/>
                    <a:pt x="542" y="49"/>
                    <a:pt x="542" y="49"/>
                  </a:cubicBezTo>
                  <a:cubicBezTo>
                    <a:pt x="544" y="50"/>
                    <a:pt x="546" y="51"/>
                    <a:pt x="549" y="52"/>
                  </a:cubicBezTo>
                  <a:cubicBezTo>
                    <a:pt x="551" y="49"/>
                    <a:pt x="551" y="49"/>
                    <a:pt x="551" y="49"/>
                  </a:cubicBezTo>
                  <a:cubicBezTo>
                    <a:pt x="546" y="47"/>
                    <a:pt x="541" y="45"/>
                    <a:pt x="535" y="43"/>
                  </a:cubicBezTo>
                  <a:cubicBezTo>
                    <a:pt x="535" y="43"/>
                    <a:pt x="535" y="43"/>
                    <a:pt x="535" y="43"/>
                  </a:cubicBezTo>
                  <a:cubicBezTo>
                    <a:pt x="535" y="43"/>
                    <a:pt x="535" y="43"/>
                    <a:pt x="535" y="43"/>
                  </a:cubicBezTo>
                  <a:cubicBezTo>
                    <a:pt x="533" y="43"/>
                    <a:pt x="532" y="43"/>
                    <a:pt x="531" y="42"/>
                  </a:cubicBezTo>
                  <a:cubicBezTo>
                    <a:pt x="461" y="1"/>
                    <a:pt x="461" y="1"/>
                    <a:pt x="461" y="1"/>
                  </a:cubicBezTo>
                  <a:cubicBezTo>
                    <a:pt x="461" y="0"/>
                    <a:pt x="461" y="0"/>
                    <a:pt x="460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254" name="Freeform 198"/>
            <p:cNvSpPr>
              <a:spLocks noEditPoints="1"/>
            </p:cNvSpPr>
            <p:nvPr/>
          </p:nvSpPr>
          <p:spPr bwMode="auto">
            <a:xfrm>
              <a:off x="1010821" y="10486452"/>
              <a:ext cx="797209" cy="282947"/>
            </a:xfrm>
            <a:custGeom>
              <a:avLst/>
              <a:gdLst>
                <a:gd name="T0" fmla="*/ 88 w 513"/>
                <a:gd name="T1" fmla="*/ 182 h 182"/>
                <a:gd name="T2" fmla="*/ 52 w 513"/>
                <a:gd name="T3" fmla="*/ 175 h 182"/>
                <a:gd name="T4" fmla="*/ 55 w 513"/>
                <a:gd name="T5" fmla="*/ 177 h 182"/>
                <a:gd name="T6" fmla="*/ 91 w 513"/>
                <a:gd name="T7" fmla="*/ 174 h 182"/>
                <a:gd name="T8" fmla="*/ 94 w 513"/>
                <a:gd name="T9" fmla="*/ 172 h 182"/>
                <a:gd name="T10" fmla="*/ 82 w 513"/>
                <a:gd name="T11" fmla="*/ 177 h 182"/>
                <a:gd name="T12" fmla="*/ 56 w 513"/>
                <a:gd name="T13" fmla="*/ 168 h 182"/>
                <a:gd name="T14" fmla="*/ 59 w 513"/>
                <a:gd name="T15" fmla="*/ 170 h 182"/>
                <a:gd name="T16" fmla="*/ 85 w 513"/>
                <a:gd name="T17" fmla="*/ 170 h 182"/>
                <a:gd name="T18" fmla="*/ 87 w 513"/>
                <a:gd name="T19" fmla="*/ 167 h 182"/>
                <a:gd name="T20" fmla="*/ 154 w 513"/>
                <a:gd name="T21" fmla="*/ 165 h 182"/>
                <a:gd name="T22" fmla="*/ 69 w 513"/>
                <a:gd name="T23" fmla="*/ 155 h 182"/>
                <a:gd name="T24" fmla="*/ 80 w 513"/>
                <a:gd name="T25" fmla="*/ 167 h 182"/>
                <a:gd name="T26" fmla="*/ 69 w 513"/>
                <a:gd name="T27" fmla="*/ 155 h 182"/>
                <a:gd name="T28" fmla="*/ 69 w 513"/>
                <a:gd name="T29" fmla="*/ 154 h 182"/>
                <a:gd name="T30" fmla="*/ 452 w 513"/>
                <a:gd name="T31" fmla="*/ 131 h 182"/>
                <a:gd name="T32" fmla="*/ 452 w 513"/>
                <a:gd name="T33" fmla="*/ 135 h 182"/>
                <a:gd name="T34" fmla="*/ 466 w 513"/>
                <a:gd name="T35" fmla="*/ 119 h 182"/>
                <a:gd name="T36" fmla="*/ 462 w 513"/>
                <a:gd name="T37" fmla="*/ 126 h 182"/>
                <a:gd name="T38" fmla="*/ 392 w 513"/>
                <a:gd name="T39" fmla="*/ 118 h 182"/>
                <a:gd name="T40" fmla="*/ 395 w 513"/>
                <a:gd name="T41" fmla="*/ 116 h 182"/>
                <a:gd name="T42" fmla="*/ 7 w 513"/>
                <a:gd name="T43" fmla="*/ 127 h 182"/>
                <a:gd name="T44" fmla="*/ 9 w 513"/>
                <a:gd name="T45" fmla="*/ 124 h 182"/>
                <a:gd name="T46" fmla="*/ 30 w 513"/>
                <a:gd name="T47" fmla="*/ 107 h 182"/>
                <a:gd name="T48" fmla="*/ 32 w 513"/>
                <a:gd name="T49" fmla="*/ 110 h 182"/>
                <a:gd name="T50" fmla="*/ 94 w 513"/>
                <a:gd name="T51" fmla="*/ 105 h 182"/>
                <a:gd name="T52" fmla="*/ 96 w 513"/>
                <a:gd name="T53" fmla="*/ 102 h 182"/>
                <a:gd name="T54" fmla="*/ 15 w 513"/>
                <a:gd name="T55" fmla="*/ 100 h 182"/>
                <a:gd name="T56" fmla="*/ 7 w 513"/>
                <a:gd name="T57" fmla="*/ 90 h 182"/>
                <a:gd name="T58" fmla="*/ 10 w 513"/>
                <a:gd name="T59" fmla="*/ 92 h 182"/>
                <a:gd name="T60" fmla="*/ 477 w 513"/>
                <a:gd name="T61" fmla="*/ 93 h 182"/>
                <a:gd name="T62" fmla="*/ 478 w 513"/>
                <a:gd name="T63" fmla="*/ 90 h 182"/>
                <a:gd name="T64" fmla="*/ 473 w 513"/>
                <a:gd name="T65" fmla="*/ 89 h 182"/>
                <a:gd name="T66" fmla="*/ 482 w 513"/>
                <a:gd name="T67" fmla="*/ 82 h 182"/>
                <a:gd name="T68" fmla="*/ 485 w 513"/>
                <a:gd name="T69" fmla="*/ 85 h 182"/>
                <a:gd name="T70" fmla="*/ 326 w 513"/>
                <a:gd name="T71" fmla="*/ 74 h 182"/>
                <a:gd name="T72" fmla="*/ 329 w 513"/>
                <a:gd name="T73" fmla="*/ 71 h 182"/>
                <a:gd name="T74" fmla="*/ 61 w 513"/>
                <a:gd name="T75" fmla="*/ 71 h 182"/>
                <a:gd name="T76" fmla="*/ 461 w 513"/>
                <a:gd name="T77" fmla="*/ 64 h 182"/>
                <a:gd name="T78" fmla="*/ 475 w 513"/>
                <a:gd name="T79" fmla="*/ 79 h 182"/>
                <a:gd name="T80" fmla="*/ 479 w 513"/>
                <a:gd name="T81" fmla="*/ 79 h 182"/>
                <a:gd name="T82" fmla="*/ 438 w 513"/>
                <a:gd name="T83" fmla="*/ 50 h 182"/>
                <a:gd name="T84" fmla="*/ 453 w 513"/>
                <a:gd name="T85" fmla="*/ 62 h 182"/>
                <a:gd name="T86" fmla="*/ 451 w 513"/>
                <a:gd name="T87" fmla="*/ 60 h 182"/>
                <a:gd name="T88" fmla="*/ 39 w 513"/>
                <a:gd name="T89" fmla="*/ 45 h 182"/>
                <a:gd name="T90" fmla="*/ 42 w 513"/>
                <a:gd name="T91" fmla="*/ 48 h 182"/>
                <a:gd name="T92" fmla="*/ 153 w 513"/>
                <a:gd name="T93" fmla="*/ 52 h 182"/>
                <a:gd name="T94" fmla="*/ 145 w 513"/>
                <a:gd name="T95" fmla="*/ 44 h 182"/>
                <a:gd name="T96" fmla="*/ 137 w 513"/>
                <a:gd name="T97" fmla="*/ 35 h 182"/>
                <a:gd name="T98" fmla="*/ 140 w 513"/>
                <a:gd name="T99" fmla="*/ 36 h 182"/>
                <a:gd name="T100" fmla="*/ 125 w 513"/>
                <a:gd name="T101" fmla="*/ 25 h 182"/>
                <a:gd name="T102" fmla="*/ 493 w 513"/>
                <a:gd name="T103" fmla="*/ 22 h 182"/>
                <a:gd name="T104" fmla="*/ 383 w 513"/>
                <a:gd name="T105" fmla="*/ 17 h 182"/>
                <a:gd name="T106" fmla="*/ 386 w 513"/>
                <a:gd name="T107" fmla="*/ 19 h 182"/>
                <a:gd name="T108" fmla="*/ 503 w 513"/>
                <a:gd name="T109" fmla="*/ 8 h 182"/>
                <a:gd name="T110" fmla="*/ 505 w 513"/>
                <a:gd name="T111" fmla="*/ 6 h 182"/>
                <a:gd name="T112" fmla="*/ 62 w 513"/>
                <a:gd name="T113" fmla="*/ 6 h 182"/>
                <a:gd name="T114" fmla="*/ 34 w 513"/>
                <a:gd name="T115" fmla="*/ 45 h 182"/>
                <a:gd name="T116" fmla="*/ 69 w 513"/>
                <a:gd name="T117" fmla="*/ 1 h 182"/>
                <a:gd name="T118" fmla="*/ 508 w 513"/>
                <a:gd name="T119" fmla="*/ 6 h 182"/>
                <a:gd name="T120" fmla="*/ 513 w 513"/>
                <a:gd name="T121" fmla="*/ 3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513" h="182">
                  <a:moveTo>
                    <a:pt x="88" y="177"/>
                  </a:moveTo>
                  <a:cubicBezTo>
                    <a:pt x="85" y="180"/>
                    <a:pt x="85" y="180"/>
                    <a:pt x="85" y="180"/>
                  </a:cubicBezTo>
                  <a:cubicBezTo>
                    <a:pt x="88" y="182"/>
                    <a:pt x="88" y="182"/>
                    <a:pt x="88" y="182"/>
                  </a:cubicBezTo>
                  <a:cubicBezTo>
                    <a:pt x="91" y="179"/>
                    <a:pt x="91" y="179"/>
                    <a:pt x="91" y="179"/>
                  </a:cubicBezTo>
                  <a:cubicBezTo>
                    <a:pt x="88" y="177"/>
                    <a:pt x="88" y="177"/>
                    <a:pt x="88" y="177"/>
                  </a:cubicBezTo>
                  <a:moveTo>
                    <a:pt x="52" y="175"/>
                  </a:moveTo>
                  <a:cubicBezTo>
                    <a:pt x="51" y="178"/>
                    <a:pt x="51" y="178"/>
                    <a:pt x="51" y="178"/>
                  </a:cubicBezTo>
                  <a:cubicBezTo>
                    <a:pt x="51" y="178"/>
                    <a:pt x="52" y="179"/>
                    <a:pt x="53" y="180"/>
                  </a:cubicBezTo>
                  <a:cubicBezTo>
                    <a:pt x="55" y="177"/>
                    <a:pt x="55" y="177"/>
                    <a:pt x="55" y="177"/>
                  </a:cubicBezTo>
                  <a:cubicBezTo>
                    <a:pt x="54" y="176"/>
                    <a:pt x="53" y="175"/>
                    <a:pt x="52" y="175"/>
                  </a:cubicBezTo>
                  <a:moveTo>
                    <a:pt x="94" y="172"/>
                  </a:moveTo>
                  <a:cubicBezTo>
                    <a:pt x="91" y="174"/>
                    <a:pt x="91" y="174"/>
                    <a:pt x="91" y="174"/>
                  </a:cubicBezTo>
                  <a:cubicBezTo>
                    <a:pt x="94" y="176"/>
                    <a:pt x="94" y="176"/>
                    <a:pt x="94" y="176"/>
                  </a:cubicBezTo>
                  <a:cubicBezTo>
                    <a:pt x="97" y="174"/>
                    <a:pt x="97" y="174"/>
                    <a:pt x="97" y="174"/>
                  </a:cubicBezTo>
                  <a:cubicBezTo>
                    <a:pt x="94" y="172"/>
                    <a:pt x="94" y="172"/>
                    <a:pt x="94" y="172"/>
                  </a:cubicBezTo>
                  <a:moveTo>
                    <a:pt x="79" y="171"/>
                  </a:moveTo>
                  <a:cubicBezTo>
                    <a:pt x="79" y="173"/>
                    <a:pt x="79" y="174"/>
                    <a:pt x="78" y="175"/>
                  </a:cubicBezTo>
                  <a:cubicBezTo>
                    <a:pt x="82" y="177"/>
                    <a:pt x="82" y="177"/>
                    <a:pt x="82" y="177"/>
                  </a:cubicBezTo>
                  <a:cubicBezTo>
                    <a:pt x="84" y="175"/>
                    <a:pt x="84" y="175"/>
                    <a:pt x="84" y="175"/>
                  </a:cubicBezTo>
                  <a:cubicBezTo>
                    <a:pt x="79" y="171"/>
                    <a:pt x="79" y="171"/>
                    <a:pt x="79" y="171"/>
                  </a:cubicBezTo>
                  <a:moveTo>
                    <a:pt x="56" y="168"/>
                  </a:moveTo>
                  <a:cubicBezTo>
                    <a:pt x="55" y="171"/>
                    <a:pt x="55" y="171"/>
                    <a:pt x="55" y="171"/>
                  </a:cubicBezTo>
                  <a:cubicBezTo>
                    <a:pt x="56" y="171"/>
                    <a:pt x="57" y="172"/>
                    <a:pt x="57" y="173"/>
                  </a:cubicBezTo>
                  <a:cubicBezTo>
                    <a:pt x="59" y="170"/>
                    <a:pt x="59" y="170"/>
                    <a:pt x="59" y="170"/>
                  </a:cubicBezTo>
                  <a:cubicBezTo>
                    <a:pt x="58" y="169"/>
                    <a:pt x="57" y="169"/>
                    <a:pt x="56" y="168"/>
                  </a:cubicBezTo>
                  <a:moveTo>
                    <a:pt x="87" y="167"/>
                  </a:moveTo>
                  <a:cubicBezTo>
                    <a:pt x="85" y="170"/>
                    <a:pt x="85" y="170"/>
                    <a:pt x="85" y="170"/>
                  </a:cubicBezTo>
                  <a:cubicBezTo>
                    <a:pt x="88" y="172"/>
                    <a:pt x="88" y="172"/>
                    <a:pt x="88" y="172"/>
                  </a:cubicBezTo>
                  <a:cubicBezTo>
                    <a:pt x="90" y="169"/>
                    <a:pt x="90" y="169"/>
                    <a:pt x="90" y="169"/>
                  </a:cubicBezTo>
                  <a:cubicBezTo>
                    <a:pt x="87" y="167"/>
                    <a:pt x="87" y="167"/>
                    <a:pt x="87" y="167"/>
                  </a:cubicBezTo>
                  <a:moveTo>
                    <a:pt x="154" y="159"/>
                  </a:moveTo>
                  <a:cubicBezTo>
                    <a:pt x="152" y="162"/>
                    <a:pt x="152" y="162"/>
                    <a:pt x="152" y="162"/>
                  </a:cubicBezTo>
                  <a:cubicBezTo>
                    <a:pt x="154" y="165"/>
                    <a:pt x="154" y="165"/>
                    <a:pt x="154" y="165"/>
                  </a:cubicBezTo>
                  <a:cubicBezTo>
                    <a:pt x="156" y="162"/>
                    <a:pt x="156" y="162"/>
                    <a:pt x="156" y="162"/>
                  </a:cubicBezTo>
                  <a:cubicBezTo>
                    <a:pt x="154" y="159"/>
                    <a:pt x="154" y="159"/>
                    <a:pt x="154" y="159"/>
                  </a:cubicBezTo>
                  <a:moveTo>
                    <a:pt x="69" y="155"/>
                  </a:moveTo>
                  <a:cubicBezTo>
                    <a:pt x="71" y="158"/>
                    <a:pt x="72" y="160"/>
                    <a:pt x="74" y="163"/>
                  </a:cubicBezTo>
                  <a:cubicBezTo>
                    <a:pt x="81" y="167"/>
                    <a:pt x="81" y="167"/>
                    <a:pt x="81" y="167"/>
                  </a:cubicBezTo>
                  <a:cubicBezTo>
                    <a:pt x="81" y="167"/>
                    <a:pt x="81" y="167"/>
                    <a:pt x="80" y="167"/>
                  </a:cubicBezTo>
                  <a:cubicBezTo>
                    <a:pt x="80" y="167"/>
                    <a:pt x="80" y="167"/>
                    <a:pt x="80" y="167"/>
                  </a:cubicBezTo>
                  <a:cubicBezTo>
                    <a:pt x="79" y="164"/>
                    <a:pt x="78" y="162"/>
                    <a:pt x="77" y="160"/>
                  </a:cubicBezTo>
                  <a:cubicBezTo>
                    <a:pt x="69" y="155"/>
                    <a:pt x="69" y="155"/>
                    <a:pt x="69" y="155"/>
                  </a:cubicBezTo>
                  <a:moveTo>
                    <a:pt x="68" y="148"/>
                  </a:moveTo>
                  <a:cubicBezTo>
                    <a:pt x="66" y="151"/>
                    <a:pt x="66" y="151"/>
                    <a:pt x="66" y="151"/>
                  </a:cubicBezTo>
                  <a:cubicBezTo>
                    <a:pt x="67" y="152"/>
                    <a:pt x="68" y="153"/>
                    <a:pt x="69" y="154"/>
                  </a:cubicBezTo>
                  <a:cubicBezTo>
                    <a:pt x="70" y="151"/>
                    <a:pt x="70" y="151"/>
                    <a:pt x="70" y="151"/>
                  </a:cubicBezTo>
                  <a:cubicBezTo>
                    <a:pt x="70" y="150"/>
                    <a:pt x="69" y="149"/>
                    <a:pt x="68" y="148"/>
                  </a:cubicBezTo>
                  <a:moveTo>
                    <a:pt x="452" y="131"/>
                  </a:moveTo>
                  <a:cubicBezTo>
                    <a:pt x="448" y="134"/>
                    <a:pt x="445" y="137"/>
                    <a:pt x="441" y="140"/>
                  </a:cubicBezTo>
                  <a:cubicBezTo>
                    <a:pt x="445" y="139"/>
                    <a:pt x="447" y="137"/>
                    <a:pt x="450" y="134"/>
                  </a:cubicBezTo>
                  <a:cubicBezTo>
                    <a:pt x="452" y="135"/>
                    <a:pt x="452" y="135"/>
                    <a:pt x="452" y="135"/>
                  </a:cubicBezTo>
                  <a:cubicBezTo>
                    <a:pt x="453" y="134"/>
                    <a:pt x="454" y="133"/>
                    <a:pt x="455" y="132"/>
                  </a:cubicBezTo>
                  <a:cubicBezTo>
                    <a:pt x="452" y="131"/>
                    <a:pt x="452" y="131"/>
                    <a:pt x="452" y="131"/>
                  </a:cubicBezTo>
                  <a:moveTo>
                    <a:pt x="466" y="119"/>
                  </a:moveTo>
                  <a:cubicBezTo>
                    <a:pt x="464" y="121"/>
                    <a:pt x="462" y="122"/>
                    <a:pt x="460" y="124"/>
                  </a:cubicBezTo>
                  <a:cubicBezTo>
                    <a:pt x="456" y="132"/>
                    <a:pt x="456" y="132"/>
                    <a:pt x="456" y="132"/>
                  </a:cubicBezTo>
                  <a:cubicBezTo>
                    <a:pt x="458" y="130"/>
                    <a:pt x="460" y="128"/>
                    <a:pt x="462" y="126"/>
                  </a:cubicBezTo>
                  <a:cubicBezTo>
                    <a:pt x="466" y="119"/>
                    <a:pt x="466" y="119"/>
                    <a:pt x="466" y="119"/>
                  </a:cubicBezTo>
                  <a:moveTo>
                    <a:pt x="395" y="116"/>
                  </a:moveTo>
                  <a:cubicBezTo>
                    <a:pt x="392" y="118"/>
                    <a:pt x="392" y="118"/>
                    <a:pt x="392" y="118"/>
                  </a:cubicBezTo>
                  <a:cubicBezTo>
                    <a:pt x="395" y="120"/>
                    <a:pt x="395" y="120"/>
                    <a:pt x="395" y="120"/>
                  </a:cubicBezTo>
                  <a:cubicBezTo>
                    <a:pt x="398" y="118"/>
                    <a:pt x="398" y="118"/>
                    <a:pt x="398" y="118"/>
                  </a:cubicBezTo>
                  <a:cubicBezTo>
                    <a:pt x="395" y="116"/>
                    <a:pt x="395" y="116"/>
                    <a:pt x="395" y="116"/>
                  </a:cubicBezTo>
                  <a:moveTo>
                    <a:pt x="0" y="112"/>
                  </a:moveTo>
                  <a:cubicBezTo>
                    <a:pt x="0" y="115"/>
                    <a:pt x="0" y="117"/>
                    <a:pt x="1" y="120"/>
                  </a:cubicBezTo>
                  <a:cubicBezTo>
                    <a:pt x="3" y="122"/>
                    <a:pt x="5" y="124"/>
                    <a:pt x="7" y="127"/>
                  </a:cubicBezTo>
                  <a:cubicBezTo>
                    <a:pt x="7" y="127"/>
                    <a:pt x="7" y="127"/>
                    <a:pt x="8" y="127"/>
                  </a:cubicBezTo>
                  <a:cubicBezTo>
                    <a:pt x="18" y="134"/>
                    <a:pt x="18" y="134"/>
                    <a:pt x="18" y="134"/>
                  </a:cubicBezTo>
                  <a:cubicBezTo>
                    <a:pt x="15" y="131"/>
                    <a:pt x="12" y="127"/>
                    <a:pt x="9" y="124"/>
                  </a:cubicBezTo>
                  <a:cubicBezTo>
                    <a:pt x="7" y="123"/>
                    <a:pt x="5" y="120"/>
                    <a:pt x="4" y="118"/>
                  </a:cubicBezTo>
                  <a:cubicBezTo>
                    <a:pt x="3" y="116"/>
                    <a:pt x="1" y="114"/>
                    <a:pt x="0" y="112"/>
                  </a:cubicBezTo>
                  <a:moveTo>
                    <a:pt x="30" y="107"/>
                  </a:moveTo>
                  <a:cubicBezTo>
                    <a:pt x="29" y="108"/>
                    <a:pt x="28" y="109"/>
                    <a:pt x="28" y="110"/>
                  </a:cubicBezTo>
                  <a:cubicBezTo>
                    <a:pt x="28" y="111"/>
                    <a:pt x="29" y="111"/>
                    <a:pt x="30" y="112"/>
                  </a:cubicBezTo>
                  <a:cubicBezTo>
                    <a:pt x="31" y="111"/>
                    <a:pt x="32" y="110"/>
                    <a:pt x="32" y="110"/>
                  </a:cubicBezTo>
                  <a:cubicBezTo>
                    <a:pt x="32" y="109"/>
                    <a:pt x="31" y="108"/>
                    <a:pt x="30" y="107"/>
                  </a:cubicBezTo>
                  <a:moveTo>
                    <a:pt x="96" y="102"/>
                  </a:moveTo>
                  <a:cubicBezTo>
                    <a:pt x="94" y="105"/>
                    <a:pt x="94" y="105"/>
                    <a:pt x="94" y="105"/>
                  </a:cubicBezTo>
                  <a:cubicBezTo>
                    <a:pt x="97" y="107"/>
                    <a:pt x="97" y="107"/>
                    <a:pt x="97" y="107"/>
                  </a:cubicBezTo>
                  <a:cubicBezTo>
                    <a:pt x="99" y="104"/>
                    <a:pt x="99" y="104"/>
                    <a:pt x="99" y="104"/>
                  </a:cubicBezTo>
                  <a:cubicBezTo>
                    <a:pt x="96" y="102"/>
                    <a:pt x="96" y="102"/>
                    <a:pt x="96" y="102"/>
                  </a:cubicBezTo>
                  <a:moveTo>
                    <a:pt x="13" y="95"/>
                  </a:moveTo>
                  <a:cubicBezTo>
                    <a:pt x="13" y="96"/>
                    <a:pt x="13" y="97"/>
                    <a:pt x="12" y="98"/>
                  </a:cubicBezTo>
                  <a:cubicBezTo>
                    <a:pt x="13" y="99"/>
                    <a:pt x="14" y="99"/>
                    <a:pt x="15" y="100"/>
                  </a:cubicBezTo>
                  <a:cubicBezTo>
                    <a:pt x="15" y="99"/>
                    <a:pt x="16" y="98"/>
                    <a:pt x="16" y="97"/>
                  </a:cubicBezTo>
                  <a:cubicBezTo>
                    <a:pt x="15" y="96"/>
                    <a:pt x="14" y="95"/>
                    <a:pt x="13" y="95"/>
                  </a:cubicBezTo>
                  <a:moveTo>
                    <a:pt x="7" y="90"/>
                  </a:moveTo>
                  <a:cubicBezTo>
                    <a:pt x="6" y="91"/>
                    <a:pt x="6" y="92"/>
                    <a:pt x="5" y="93"/>
                  </a:cubicBezTo>
                  <a:cubicBezTo>
                    <a:pt x="6" y="94"/>
                    <a:pt x="7" y="95"/>
                    <a:pt x="8" y="95"/>
                  </a:cubicBezTo>
                  <a:cubicBezTo>
                    <a:pt x="9" y="94"/>
                    <a:pt x="9" y="93"/>
                    <a:pt x="10" y="92"/>
                  </a:cubicBezTo>
                  <a:cubicBezTo>
                    <a:pt x="9" y="91"/>
                    <a:pt x="8" y="91"/>
                    <a:pt x="7" y="90"/>
                  </a:cubicBezTo>
                  <a:moveTo>
                    <a:pt x="478" y="90"/>
                  </a:moveTo>
                  <a:cubicBezTo>
                    <a:pt x="477" y="93"/>
                    <a:pt x="477" y="93"/>
                    <a:pt x="477" y="93"/>
                  </a:cubicBezTo>
                  <a:cubicBezTo>
                    <a:pt x="479" y="96"/>
                    <a:pt x="479" y="96"/>
                    <a:pt x="479" y="96"/>
                  </a:cubicBezTo>
                  <a:cubicBezTo>
                    <a:pt x="481" y="92"/>
                    <a:pt x="481" y="92"/>
                    <a:pt x="481" y="92"/>
                  </a:cubicBezTo>
                  <a:cubicBezTo>
                    <a:pt x="478" y="90"/>
                    <a:pt x="478" y="90"/>
                    <a:pt x="478" y="90"/>
                  </a:cubicBezTo>
                  <a:moveTo>
                    <a:pt x="473" y="84"/>
                  </a:moveTo>
                  <a:cubicBezTo>
                    <a:pt x="471" y="87"/>
                    <a:pt x="471" y="87"/>
                    <a:pt x="471" y="87"/>
                  </a:cubicBezTo>
                  <a:cubicBezTo>
                    <a:pt x="473" y="89"/>
                    <a:pt x="473" y="89"/>
                    <a:pt x="473" y="89"/>
                  </a:cubicBezTo>
                  <a:cubicBezTo>
                    <a:pt x="475" y="86"/>
                    <a:pt x="475" y="86"/>
                    <a:pt x="475" y="86"/>
                  </a:cubicBezTo>
                  <a:cubicBezTo>
                    <a:pt x="473" y="84"/>
                    <a:pt x="473" y="84"/>
                    <a:pt x="473" y="84"/>
                  </a:cubicBezTo>
                  <a:moveTo>
                    <a:pt x="482" y="82"/>
                  </a:moveTo>
                  <a:cubicBezTo>
                    <a:pt x="481" y="86"/>
                    <a:pt x="481" y="86"/>
                    <a:pt x="481" y="86"/>
                  </a:cubicBezTo>
                  <a:cubicBezTo>
                    <a:pt x="483" y="88"/>
                    <a:pt x="483" y="88"/>
                    <a:pt x="483" y="88"/>
                  </a:cubicBezTo>
                  <a:cubicBezTo>
                    <a:pt x="485" y="85"/>
                    <a:pt x="485" y="85"/>
                    <a:pt x="485" y="85"/>
                  </a:cubicBezTo>
                  <a:cubicBezTo>
                    <a:pt x="482" y="82"/>
                    <a:pt x="482" y="82"/>
                    <a:pt x="482" y="82"/>
                  </a:cubicBezTo>
                  <a:moveTo>
                    <a:pt x="329" y="71"/>
                  </a:moveTo>
                  <a:cubicBezTo>
                    <a:pt x="326" y="74"/>
                    <a:pt x="326" y="74"/>
                    <a:pt x="326" y="74"/>
                  </a:cubicBezTo>
                  <a:cubicBezTo>
                    <a:pt x="326" y="75"/>
                    <a:pt x="327" y="76"/>
                    <a:pt x="327" y="77"/>
                  </a:cubicBezTo>
                  <a:cubicBezTo>
                    <a:pt x="330" y="74"/>
                    <a:pt x="330" y="74"/>
                    <a:pt x="330" y="74"/>
                  </a:cubicBezTo>
                  <a:cubicBezTo>
                    <a:pt x="329" y="73"/>
                    <a:pt x="329" y="72"/>
                    <a:pt x="329" y="71"/>
                  </a:cubicBezTo>
                  <a:moveTo>
                    <a:pt x="60" y="66"/>
                  </a:moveTo>
                  <a:cubicBezTo>
                    <a:pt x="59" y="67"/>
                    <a:pt x="59" y="68"/>
                    <a:pt x="58" y="69"/>
                  </a:cubicBezTo>
                  <a:cubicBezTo>
                    <a:pt x="61" y="71"/>
                    <a:pt x="61" y="71"/>
                    <a:pt x="61" y="71"/>
                  </a:cubicBezTo>
                  <a:cubicBezTo>
                    <a:pt x="61" y="70"/>
                    <a:pt x="62" y="69"/>
                    <a:pt x="62" y="68"/>
                  </a:cubicBezTo>
                  <a:cubicBezTo>
                    <a:pt x="60" y="66"/>
                    <a:pt x="60" y="66"/>
                    <a:pt x="60" y="66"/>
                  </a:cubicBezTo>
                  <a:moveTo>
                    <a:pt x="461" y="64"/>
                  </a:moveTo>
                  <a:cubicBezTo>
                    <a:pt x="469" y="73"/>
                    <a:pt x="469" y="73"/>
                    <a:pt x="469" y="73"/>
                  </a:cubicBezTo>
                  <a:cubicBezTo>
                    <a:pt x="476" y="77"/>
                    <a:pt x="476" y="77"/>
                    <a:pt x="476" y="77"/>
                  </a:cubicBezTo>
                  <a:cubicBezTo>
                    <a:pt x="475" y="79"/>
                    <a:pt x="475" y="79"/>
                    <a:pt x="475" y="79"/>
                  </a:cubicBezTo>
                  <a:cubicBezTo>
                    <a:pt x="477" y="82"/>
                    <a:pt x="477" y="82"/>
                    <a:pt x="477" y="82"/>
                  </a:cubicBezTo>
                  <a:cubicBezTo>
                    <a:pt x="479" y="79"/>
                    <a:pt x="479" y="79"/>
                    <a:pt x="479" y="79"/>
                  </a:cubicBezTo>
                  <a:cubicBezTo>
                    <a:pt x="479" y="79"/>
                    <a:pt x="479" y="79"/>
                    <a:pt x="479" y="79"/>
                  </a:cubicBezTo>
                  <a:cubicBezTo>
                    <a:pt x="471" y="70"/>
                    <a:pt x="471" y="70"/>
                    <a:pt x="471" y="70"/>
                  </a:cubicBezTo>
                  <a:cubicBezTo>
                    <a:pt x="461" y="64"/>
                    <a:pt x="461" y="64"/>
                    <a:pt x="461" y="64"/>
                  </a:cubicBezTo>
                  <a:moveTo>
                    <a:pt x="438" y="50"/>
                  </a:moveTo>
                  <a:cubicBezTo>
                    <a:pt x="445" y="59"/>
                    <a:pt x="445" y="59"/>
                    <a:pt x="445" y="59"/>
                  </a:cubicBezTo>
                  <a:cubicBezTo>
                    <a:pt x="456" y="65"/>
                    <a:pt x="456" y="65"/>
                    <a:pt x="456" y="65"/>
                  </a:cubicBezTo>
                  <a:cubicBezTo>
                    <a:pt x="453" y="62"/>
                    <a:pt x="453" y="62"/>
                    <a:pt x="453" y="62"/>
                  </a:cubicBezTo>
                  <a:cubicBezTo>
                    <a:pt x="455" y="60"/>
                    <a:pt x="455" y="60"/>
                    <a:pt x="455" y="60"/>
                  </a:cubicBezTo>
                  <a:cubicBezTo>
                    <a:pt x="452" y="59"/>
                    <a:pt x="452" y="59"/>
                    <a:pt x="452" y="59"/>
                  </a:cubicBezTo>
                  <a:cubicBezTo>
                    <a:pt x="451" y="60"/>
                    <a:pt x="451" y="60"/>
                    <a:pt x="451" y="60"/>
                  </a:cubicBezTo>
                  <a:cubicBezTo>
                    <a:pt x="448" y="56"/>
                    <a:pt x="448" y="56"/>
                    <a:pt x="448" y="56"/>
                  </a:cubicBezTo>
                  <a:cubicBezTo>
                    <a:pt x="438" y="50"/>
                    <a:pt x="438" y="50"/>
                    <a:pt x="438" y="50"/>
                  </a:cubicBezTo>
                  <a:moveTo>
                    <a:pt x="39" y="45"/>
                  </a:moveTo>
                  <a:cubicBezTo>
                    <a:pt x="39" y="46"/>
                    <a:pt x="38" y="47"/>
                    <a:pt x="37" y="48"/>
                  </a:cubicBezTo>
                  <a:cubicBezTo>
                    <a:pt x="40" y="50"/>
                    <a:pt x="40" y="50"/>
                    <a:pt x="40" y="50"/>
                  </a:cubicBezTo>
                  <a:cubicBezTo>
                    <a:pt x="41" y="49"/>
                    <a:pt x="41" y="49"/>
                    <a:pt x="42" y="48"/>
                  </a:cubicBezTo>
                  <a:cubicBezTo>
                    <a:pt x="39" y="45"/>
                    <a:pt x="39" y="45"/>
                    <a:pt x="39" y="45"/>
                  </a:cubicBezTo>
                  <a:moveTo>
                    <a:pt x="145" y="44"/>
                  </a:moveTo>
                  <a:cubicBezTo>
                    <a:pt x="153" y="52"/>
                    <a:pt x="153" y="52"/>
                    <a:pt x="153" y="52"/>
                  </a:cubicBezTo>
                  <a:cubicBezTo>
                    <a:pt x="163" y="58"/>
                    <a:pt x="163" y="58"/>
                    <a:pt x="163" y="58"/>
                  </a:cubicBezTo>
                  <a:cubicBezTo>
                    <a:pt x="155" y="50"/>
                    <a:pt x="155" y="50"/>
                    <a:pt x="155" y="50"/>
                  </a:cubicBezTo>
                  <a:cubicBezTo>
                    <a:pt x="145" y="44"/>
                    <a:pt x="145" y="44"/>
                    <a:pt x="145" y="44"/>
                  </a:cubicBezTo>
                  <a:moveTo>
                    <a:pt x="125" y="25"/>
                  </a:moveTo>
                  <a:cubicBezTo>
                    <a:pt x="134" y="33"/>
                    <a:pt x="134" y="33"/>
                    <a:pt x="134" y="33"/>
                  </a:cubicBezTo>
                  <a:cubicBezTo>
                    <a:pt x="137" y="35"/>
                    <a:pt x="137" y="35"/>
                    <a:pt x="137" y="35"/>
                  </a:cubicBezTo>
                  <a:cubicBezTo>
                    <a:pt x="136" y="36"/>
                    <a:pt x="136" y="36"/>
                    <a:pt x="136" y="36"/>
                  </a:cubicBezTo>
                  <a:cubicBezTo>
                    <a:pt x="139" y="38"/>
                    <a:pt x="139" y="38"/>
                    <a:pt x="139" y="38"/>
                  </a:cubicBezTo>
                  <a:cubicBezTo>
                    <a:pt x="140" y="36"/>
                    <a:pt x="140" y="36"/>
                    <a:pt x="140" y="36"/>
                  </a:cubicBezTo>
                  <a:cubicBezTo>
                    <a:pt x="144" y="38"/>
                    <a:pt x="144" y="38"/>
                    <a:pt x="144" y="38"/>
                  </a:cubicBezTo>
                  <a:cubicBezTo>
                    <a:pt x="136" y="30"/>
                    <a:pt x="136" y="30"/>
                    <a:pt x="136" y="30"/>
                  </a:cubicBezTo>
                  <a:cubicBezTo>
                    <a:pt x="125" y="25"/>
                    <a:pt x="125" y="25"/>
                    <a:pt x="125" y="25"/>
                  </a:cubicBezTo>
                  <a:moveTo>
                    <a:pt x="492" y="19"/>
                  </a:moveTo>
                  <a:cubicBezTo>
                    <a:pt x="490" y="21"/>
                    <a:pt x="490" y="21"/>
                    <a:pt x="490" y="21"/>
                  </a:cubicBezTo>
                  <a:cubicBezTo>
                    <a:pt x="491" y="22"/>
                    <a:pt x="492" y="22"/>
                    <a:pt x="493" y="22"/>
                  </a:cubicBezTo>
                  <a:cubicBezTo>
                    <a:pt x="496" y="20"/>
                    <a:pt x="496" y="20"/>
                    <a:pt x="496" y="20"/>
                  </a:cubicBezTo>
                  <a:cubicBezTo>
                    <a:pt x="495" y="19"/>
                    <a:pt x="493" y="19"/>
                    <a:pt x="492" y="19"/>
                  </a:cubicBezTo>
                  <a:moveTo>
                    <a:pt x="383" y="17"/>
                  </a:moveTo>
                  <a:cubicBezTo>
                    <a:pt x="380" y="19"/>
                    <a:pt x="380" y="19"/>
                    <a:pt x="380" y="19"/>
                  </a:cubicBezTo>
                  <a:cubicBezTo>
                    <a:pt x="383" y="21"/>
                    <a:pt x="383" y="21"/>
                    <a:pt x="383" y="21"/>
                  </a:cubicBezTo>
                  <a:cubicBezTo>
                    <a:pt x="386" y="19"/>
                    <a:pt x="386" y="19"/>
                    <a:pt x="386" y="19"/>
                  </a:cubicBezTo>
                  <a:cubicBezTo>
                    <a:pt x="383" y="17"/>
                    <a:pt x="383" y="17"/>
                    <a:pt x="383" y="17"/>
                  </a:cubicBezTo>
                  <a:moveTo>
                    <a:pt x="505" y="6"/>
                  </a:moveTo>
                  <a:cubicBezTo>
                    <a:pt x="503" y="8"/>
                    <a:pt x="503" y="8"/>
                    <a:pt x="503" y="8"/>
                  </a:cubicBezTo>
                  <a:cubicBezTo>
                    <a:pt x="503" y="9"/>
                    <a:pt x="504" y="10"/>
                    <a:pt x="505" y="11"/>
                  </a:cubicBezTo>
                  <a:cubicBezTo>
                    <a:pt x="507" y="8"/>
                    <a:pt x="507" y="8"/>
                    <a:pt x="507" y="8"/>
                  </a:cubicBezTo>
                  <a:cubicBezTo>
                    <a:pt x="507" y="7"/>
                    <a:pt x="506" y="7"/>
                    <a:pt x="505" y="6"/>
                  </a:cubicBezTo>
                  <a:moveTo>
                    <a:pt x="69" y="1"/>
                  </a:moveTo>
                  <a:cubicBezTo>
                    <a:pt x="67" y="2"/>
                    <a:pt x="64" y="4"/>
                    <a:pt x="62" y="6"/>
                  </a:cubicBezTo>
                  <a:cubicBezTo>
                    <a:pt x="62" y="6"/>
                    <a:pt x="62" y="6"/>
                    <a:pt x="62" y="6"/>
                  </a:cubicBezTo>
                  <a:cubicBezTo>
                    <a:pt x="51" y="17"/>
                    <a:pt x="40" y="29"/>
                    <a:pt x="32" y="43"/>
                  </a:cubicBezTo>
                  <a:cubicBezTo>
                    <a:pt x="32" y="42"/>
                    <a:pt x="32" y="42"/>
                    <a:pt x="32" y="42"/>
                  </a:cubicBezTo>
                  <a:cubicBezTo>
                    <a:pt x="34" y="45"/>
                    <a:pt x="34" y="45"/>
                    <a:pt x="34" y="45"/>
                  </a:cubicBezTo>
                  <a:cubicBezTo>
                    <a:pt x="35" y="44"/>
                    <a:pt x="36" y="43"/>
                    <a:pt x="36" y="42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69" y="1"/>
                    <a:pt x="69" y="1"/>
                    <a:pt x="69" y="1"/>
                  </a:cubicBezTo>
                  <a:moveTo>
                    <a:pt x="510" y="0"/>
                  </a:moveTo>
                  <a:cubicBezTo>
                    <a:pt x="506" y="4"/>
                    <a:pt x="506" y="4"/>
                    <a:pt x="506" y="4"/>
                  </a:cubicBezTo>
                  <a:cubicBezTo>
                    <a:pt x="508" y="6"/>
                    <a:pt x="508" y="6"/>
                    <a:pt x="508" y="6"/>
                  </a:cubicBezTo>
                  <a:cubicBezTo>
                    <a:pt x="509" y="6"/>
                    <a:pt x="509" y="6"/>
                    <a:pt x="509" y="6"/>
                  </a:cubicBezTo>
                  <a:cubicBezTo>
                    <a:pt x="509" y="6"/>
                    <a:pt x="509" y="6"/>
                    <a:pt x="510" y="6"/>
                  </a:cubicBezTo>
                  <a:cubicBezTo>
                    <a:pt x="513" y="3"/>
                    <a:pt x="513" y="3"/>
                    <a:pt x="513" y="3"/>
                  </a:cubicBezTo>
                  <a:cubicBezTo>
                    <a:pt x="512" y="2"/>
                    <a:pt x="511" y="1"/>
                    <a:pt x="510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255" name="Freeform 199"/>
            <p:cNvSpPr>
              <a:spLocks noEditPoints="1"/>
            </p:cNvSpPr>
            <p:nvPr/>
          </p:nvSpPr>
          <p:spPr bwMode="auto">
            <a:xfrm>
              <a:off x="1235939" y="10404872"/>
              <a:ext cx="448172" cy="187943"/>
            </a:xfrm>
            <a:custGeom>
              <a:avLst/>
              <a:gdLst>
                <a:gd name="T0" fmla="*/ 29 w 288"/>
                <a:gd name="T1" fmla="*/ 103 h 121"/>
                <a:gd name="T2" fmla="*/ 37 w 288"/>
                <a:gd name="T3" fmla="*/ 111 h 121"/>
                <a:gd name="T4" fmla="*/ 46 w 288"/>
                <a:gd name="T5" fmla="*/ 116 h 121"/>
                <a:gd name="T6" fmla="*/ 45 w 288"/>
                <a:gd name="T7" fmla="*/ 119 h 121"/>
                <a:gd name="T8" fmla="*/ 47 w 288"/>
                <a:gd name="T9" fmla="*/ 121 h 121"/>
                <a:gd name="T10" fmla="*/ 49 w 288"/>
                <a:gd name="T11" fmla="*/ 118 h 121"/>
                <a:gd name="T12" fmla="*/ 39 w 288"/>
                <a:gd name="T13" fmla="*/ 108 h 121"/>
                <a:gd name="T14" fmla="*/ 29 w 288"/>
                <a:gd name="T15" fmla="*/ 103 h 121"/>
                <a:gd name="T16" fmla="*/ 184 w 288"/>
                <a:gd name="T17" fmla="*/ 100 h 121"/>
                <a:gd name="T18" fmla="*/ 177 w 288"/>
                <a:gd name="T19" fmla="*/ 108 h 121"/>
                <a:gd name="T20" fmla="*/ 177 w 288"/>
                <a:gd name="T21" fmla="*/ 108 h 121"/>
                <a:gd name="T22" fmla="*/ 179 w 288"/>
                <a:gd name="T23" fmla="*/ 110 h 121"/>
                <a:gd name="T24" fmla="*/ 182 w 288"/>
                <a:gd name="T25" fmla="*/ 107 h 121"/>
                <a:gd name="T26" fmla="*/ 180 w 288"/>
                <a:gd name="T27" fmla="*/ 106 h 121"/>
                <a:gd name="T28" fmla="*/ 184 w 288"/>
                <a:gd name="T29" fmla="*/ 100 h 121"/>
                <a:gd name="T30" fmla="*/ 213 w 288"/>
                <a:gd name="T31" fmla="*/ 71 h 121"/>
                <a:gd name="T32" fmla="*/ 200 w 288"/>
                <a:gd name="T33" fmla="*/ 84 h 121"/>
                <a:gd name="T34" fmla="*/ 191 w 288"/>
                <a:gd name="T35" fmla="*/ 98 h 121"/>
                <a:gd name="T36" fmla="*/ 203 w 288"/>
                <a:gd name="T37" fmla="*/ 86 h 121"/>
                <a:gd name="T38" fmla="*/ 213 w 288"/>
                <a:gd name="T39" fmla="*/ 71 h 121"/>
                <a:gd name="T40" fmla="*/ 1 w 288"/>
                <a:gd name="T41" fmla="*/ 71 h 121"/>
                <a:gd name="T42" fmla="*/ 0 w 288"/>
                <a:gd name="T43" fmla="*/ 74 h 121"/>
                <a:gd name="T44" fmla="*/ 2 w 288"/>
                <a:gd name="T45" fmla="*/ 76 h 121"/>
                <a:gd name="T46" fmla="*/ 4 w 288"/>
                <a:gd name="T47" fmla="*/ 73 h 121"/>
                <a:gd name="T48" fmla="*/ 1 w 288"/>
                <a:gd name="T49" fmla="*/ 71 h 121"/>
                <a:gd name="T50" fmla="*/ 224 w 288"/>
                <a:gd name="T51" fmla="*/ 60 h 121"/>
                <a:gd name="T52" fmla="*/ 222 w 288"/>
                <a:gd name="T53" fmla="*/ 63 h 121"/>
                <a:gd name="T54" fmla="*/ 224 w 288"/>
                <a:gd name="T55" fmla="*/ 65 h 121"/>
                <a:gd name="T56" fmla="*/ 227 w 288"/>
                <a:gd name="T57" fmla="*/ 62 h 121"/>
                <a:gd name="T58" fmla="*/ 224 w 288"/>
                <a:gd name="T59" fmla="*/ 60 h 121"/>
                <a:gd name="T60" fmla="*/ 264 w 288"/>
                <a:gd name="T61" fmla="*/ 20 h 121"/>
                <a:gd name="T62" fmla="*/ 262 w 288"/>
                <a:gd name="T63" fmla="*/ 23 h 121"/>
                <a:gd name="T64" fmla="*/ 264 w 288"/>
                <a:gd name="T65" fmla="*/ 25 h 121"/>
                <a:gd name="T66" fmla="*/ 266 w 288"/>
                <a:gd name="T67" fmla="*/ 23 h 121"/>
                <a:gd name="T68" fmla="*/ 264 w 288"/>
                <a:gd name="T69" fmla="*/ 20 h 121"/>
                <a:gd name="T70" fmla="*/ 281 w 288"/>
                <a:gd name="T71" fmla="*/ 4 h 121"/>
                <a:gd name="T72" fmla="*/ 276 w 288"/>
                <a:gd name="T73" fmla="*/ 9 h 121"/>
                <a:gd name="T74" fmla="*/ 279 w 288"/>
                <a:gd name="T75" fmla="*/ 10 h 121"/>
                <a:gd name="T76" fmla="*/ 284 w 288"/>
                <a:gd name="T77" fmla="*/ 5 h 121"/>
                <a:gd name="T78" fmla="*/ 281 w 288"/>
                <a:gd name="T79" fmla="*/ 4 h 121"/>
                <a:gd name="T80" fmla="*/ 284 w 288"/>
                <a:gd name="T81" fmla="*/ 0 h 121"/>
                <a:gd name="T82" fmla="*/ 282 w 288"/>
                <a:gd name="T83" fmla="*/ 3 h 121"/>
                <a:gd name="T84" fmla="*/ 285 w 288"/>
                <a:gd name="T85" fmla="*/ 4 h 121"/>
                <a:gd name="T86" fmla="*/ 288 w 288"/>
                <a:gd name="T87" fmla="*/ 1 h 121"/>
                <a:gd name="T88" fmla="*/ 284 w 288"/>
                <a:gd name="T89" fmla="*/ 0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88" h="121">
                  <a:moveTo>
                    <a:pt x="29" y="103"/>
                  </a:moveTo>
                  <a:cubicBezTo>
                    <a:pt x="37" y="111"/>
                    <a:pt x="37" y="111"/>
                    <a:pt x="37" y="111"/>
                  </a:cubicBezTo>
                  <a:cubicBezTo>
                    <a:pt x="46" y="116"/>
                    <a:pt x="46" y="116"/>
                    <a:pt x="46" y="116"/>
                  </a:cubicBezTo>
                  <a:cubicBezTo>
                    <a:pt x="45" y="119"/>
                    <a:pt x="45" y="119"/>
                    <a:pt x="45" y="119"/>
                  </a:cubicBezTo>
                  <a:cubicBezTo>
                    <a:pt x="47" y="121"/>
                    <a:pt x="47" y="121"/>
                    <a:pt x="47" y="121"/>
                  </a:cubicBezTo>
                  <a:cubicBezTo>
                    <a:pt x="49" y="118"/>
                    <a:pt x="49" y="118"/>
                    <a:pt x="49" y="118"/>
                  </a:cubicBezTo>
                  <a:cubicBezTo>
                    <a:pt x="39" y="108"/>
                    <a:pt x="39" y="108"/>
                    <a:pt x="39" y="108"/>
                  </a:cubicBezTo>
                  <a:cubicBezTo>
                    <a:pt x="29" y="103"/>
                    <a:pt x="29" y="103"/>
                    <a:pt x="29" y="103"/>
                  </a:cubicBezTo>
                  <a:moveTo>
                    <a:pt x="184" y="100"/>
                  </a:moveTo>
                  <a:cubicBezTo>
                    <a:pt x="177" y="108"/>
                    <a:pt x="177" y="108"/>
                    <a:pt x="177" y="108"/>
                  </a:cubicBezTo>
                  <a:cubicBezTo>
                    <a:pt x="177" y="108"/>
                    <a:pt x="177" y="108"/>
                    <a:pt x="177" y="108"/>
                  </a:cubicBezTo>
                  <a:cubicBezTo>
                    <a:pt x="179" y="110"/>
                    <a:pt x="179" y="110"/>
                    <a:pt x="179" y="110"/>
                  </a:cubicBezTo>
                  <a:cubicBezTo>
                    <a:pt x="182" y="107"/>
                    <a:pt x="182" y="107"/>
                    <a:pt x="182" y="107"/>
                  </a:cubicBezTo>
                  <a:cubicBezTo>
                    <a:pt x="180" y="106"/>
                    <a:pt x="180" y="106"/>
                    <a:pt x="180" y="106"/>
                  </a:cubicBezTo>
                  <a:cubicBezTo>
                    <a:pt x="184" y="100"/>
                    <a:pt x="184" y="100"/>
                    <a:pt x="184" y="100"/>
                  </a:cubicBezTo>
                  <a:moveTo>
                    <a:pt x="213" y="71"/>
                  </a:moveTo>
                  <a:cubicBezTo>
                    <a:pt x="200" y="84"/>
                    <a:pt x="200" y="84"/>
                    <a:pt x="200" y="84"/>
                  </a:cubicBezTo>
                  <a:cubicBezTo>
                    <a:pt x="191" y="98"/>
                    <a:pt x="191" y="98"/>
                    <a:pt x="191" y="98"/>
                  </a:cubicBezTo>
                  <a:cubicBezTo>
                    <a:pt x="203" y="86"/>
                    <a:pt x="203" y="86"/>
                    <a:pt x="203" y="86"/>
                  </a:cubicBezTo>
                  <a:cubicBezTo>
                    <a:pt x="213" y="71"/>
                    <a:pt x="213" y="71"/>
                    <a:pt x="213" y="71"/>
                  </a:cubicBezTo>
                  <a:moveTo>
                    <a:pt x="1" y="71"/>
                  </a:moveTo>
                  <a:cubicBezTo>
                    <a:pt x="0" y="74"/>
                    <a:pt x="0" y="74"/>
                    <a:pt x="0" y="74"/>
                  </a:cubicBezTo>
                  <a:cubicBezTo>
                    <a:pt x="2" y="76"/>
                    <a:pt x="2" y="76"/>
                    <a:pt x="2" y="76"/>
                  </a:cubicBezTo>
                  <a:cubicBezTo>
                    <a:pt x="4" y="73"/>
                    <a:pt x="4" y="73"/>
                    <a:pt x="4" y="73"/>
                  </a:cubicBezTo>
                  <a:cubicBezTo>
                    <a:pt x="1" y="71"/>
                    <a:pt x="1" y="71"/>
                    <a:pt x="1" y="71"/>
                  </a:cubicBezTo>
                  <a:moveTo>
                    <a:pt x="224" y="60"/>
                  </a:moveTo>
                  <a:cubicBezTo>
                    <a:pt x="222" y="63"/>
                    <a:pt x="222" y="63"/>
                    <a:pt x="222" y="63"/>
                  </a:cubicBezTo>
                  <a:cubicBezTo>
                    <a:pt x="224" y="65"/>
                    <a:pt x="224" y="65"/>
                    <a:pt x="224" y="65"/>
                  </a:cubicBezTo>
                  <a:cubicBezTo>
                    <a:pt x="227" y="62"/>
                    <a:pt x="227" y="62"/>
                    <a:pt x="227" y="62"/>
                  </a:cubicBezTo>
                  <a:cubicBezTo>
                    <a:pt x="224" y="60"/>
                    <a:pt x="224" y="60"/>
                    <a:pt x="224" y="60"/>
                  </a:cubicBezTo>
                  <a:moveTo>
                    <a:pt x="264" y="20"/>
                  </a:moveTo>
                  <a:cubicBezTo>
                    <a:pt x="262" y="23"/>
                    <a:pt x="262" y="23"/>
                    <a:pt x="262" y="23"/>
                  </a:cubicBezTo>
                  <a:cubicBezTo>
                    <a:pt x="262" y="23"/>
                    <a:pt x="263" y="24"/>
                    <a:pt x="264" y="25"/>
                  </a:cubicBezTo>
                  <a:cubicBezTo>
                    <a:pt x="266" y="23"/>
                    <a:pt x="266" y="23"/>
                    <a:pt x="266" y="23"/>
                  </a:cubicBezTo>
                  <a:cubicBezTo>
                    <a:pt x="266" y="22"/>
                    <a:pt x="265" y="21"/>
                    <a:pt x="264" y="20"/>
                  </a:cubicBezTo>
                  <a:moveTo>
                    <a:pt x="281" y="4"/>
                  </a:moveTo>
                  <a:cubicBezTo>
                    <a:pt x="276" y="9"/>
                    <a:pt x="276" y="9"/>
                    <a:pt x="276" y="9"/>
                  </a:cubicBezTo>
                  <a:cubicBezTo>
                    <a:pt x="277" y="9"/>
                    <a:pt x="278" y="10"/>
                    <a:pt x="279" y="10"/>
                  </a:cubicBezTo>
                  <a:cubicBezTo>
                    <a:pt x="284" y="5"/>
                    <a:pt x="284" y="5"/>
                    <a:pt x="284" y="5"/>
                  </a:cubicBezTo>
                  <a:cubicBezTo>
                    <a:pt x="281" y="4"/>
                    <a:pt x="281" y="4"/>
                    <a:pt x="281" y="4"/>
                  </a:cubicBezTo>
                  <a:moveTo>
                    <a:pt x="284" y="0"/>
                  </a:moveTo>
                  <a:cubicBezTo>
                    <a:pt x="282" y="3"/>
                    <a:pt x="282" y="3"/>
                    <a:pt x="282" y="3"/>
                  </a:cubicBezTo>
                  <a:cubicBezTo>
                    <a:pt x="283" y="3"/>
                    <a:pt x="284" y="4"/>
                    <a:pt x="285" y="4"/>
                  </a:cubicBezTo>
                  <a:cubicBezTo>
                    <a:pt x="288" y="1"/>
                    <a:pt x="288" y="1"/>
                    <a:pt x="288" y="1"/>
                  </a:cubicBezTo>
                  <a:cubicBezTo>
                    <a:pt x="287" y="1"/>
                    <a:pt x="285" y="0"/>
                    <a:pt x="284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256" name="Freeform 200"/>
            <p:cNvSpPr>
              <a:spLocks noEditPoints="1"/>
            </p:cNvSpPr>
            <p:nvPr/>
          </p:nvSpPr>
          <p:spPr bwMode="auto">
            <a:xfrm>
              <a:off x="1229743" y="10410035"/>
              <a:ext cx="463662" cy="209629"/>
            </a:xfrm>
            <a:custGeom>
              <a:avLst/>
              <a:gdLst>
                <a:gd name="T0" fmla="*/ 32 w 298"/>
                <a:gd name="T1" fmla="*/ 109 h 135"/>
                <a:gd name="T2" fmla="*/ 41 w 298"/>
                <a:gd name="T3" fmla="*/ 117 h 135"/>
                <a:gd name="T4" fmla="*/ 48 w 298"/>
                <a:gd name="T5" fmla="*/ 121 h 135"/>
                <a:gd name="T6" fmla="*/ 48 w 298"/>
                <a:gd name="T7" fmla="*/ 121 h 135"/>
                <a:gd name="T8" fmla="*/ 48 w 298"/>
                <a:gd name="T9" fmla="*/ 121 h 135"/>
                <a:gd name="T10" fmla="*/ 48 w 298"/>
                <a:gd name="T11" fmla="*/ 121 h 135"/>
                <a:gd name="T12" fmla="*/ 49 w 298"/>
                <a:gd name="T13" fmla="*/ 121 h 135"/>
                <a:gd name="T14" fmla="*/ 55 w 298"/>
                <a:gd name="T15" fmla="*/ 131 h 135"/>
                <a:gd name="T16" fmla="*/ 59 w 298"/>
                <a:gd name="T17" fmla="*/ 135 h 135"/>
                <a:gd name="T18" fmla="*/ 59 w 298"/>
                <a:gd name="T19" fmla="*/ 130 h 135"/>
                <a:gd name="T20" fmla="*/ 43 w 298"/>
                <a:gd name="T21" fmla="*/ 114 h 135"/>
                <a:gd name="T22" fmla="*/ 32 w 298"/>
                <a:gd name="T23" fmla="*/ 109 h 135"/>
                <a:gd name="T24" fmla="*/ 199 w 298"/>
                <a:gd name="T25" fmla="*/ 96 h 135"/>
                <a:gd name="T26" fmla="*/ 186 w 298"/>
                <a:gd name="T27" fmla="*/ 108 h 135"/>
                <a:gd name="T28" fmla="*/ 186 w 298"/>
                <a:gd name="T29" fmla="*/ 108 h 135"/>
                <a:gd name="T30" fmla="*/ 184 w 298"/>
                <a:gd name="T31" fmla="*/ 115 h 135"/>
                <a:gd name="T32" fmla="*/ 189 w 298"/>
                <a:gd name="T33" fmla="*/ 110 h 135"/>
                <a:gd name="T34" fmla="*/ 189 w 298"/>
                <a:gd name="T35" fmla="*/ 109 h 135"/>
                <a:gd name="T36" fmla="*/ 190 w 298"/>
                <a:gd name="T37" fmla="*/ 109 h 135"/>
                <a:gd name="T38" fmla="*/ 199 w 298"/>
                <a:gd name="T39" fmla="*/ 96 h 135"/>
                <a:gd name="T40" fmla="*/ 13 w 298"/>
                <a:gd name="T41" fmla="*/ 89 h 135"/>
                <a:gd name="T42" fmla="*/ 21 w 298"/>
                <a:gd name="T43" fmla="*/ 97 h 135"/>
                <a:gd name="T44" fmla="*/ 32 w 298"/>
                <a:gd name="T45" fmla="*/ 103 h 135"/>
                <a:gd name="T46" fmla="*/ 24 w 298"/>
                <a:gd name="T47" fmla="*/ 95 h 135"/>
                <a:gd name="T48" fmla="*/ 13 w 298"/>
                <a:gd name="T49" fmla="*/ 89 h 135"/>
                <a:gd name="T50" fmla="*/ 2 w 298"/>
                <a:gd name="T51" fmla="*/ 73 h 135"/>
                <a:gd name="T52" fmla="*/ 0 w 298"/>
                <a:gd name="T53" fmla="*/ 76 h 135"/>
                <a:gd name="T54" fmla="*/ 3 w 298"/>
                <a:gd name="T55" fmla="*/ 79 h 135"/>
                <a:gd name="T56" fmla="*/ 5 w 298"/>
                <a:gd name="T57" fmla="*/ 76 h 135"/>
                <a:gd name="T58" fmla="*/ 2 w 298"/>
                <a:gd name="T59" fmla="*/ 73 h 135"/>
                <a:gd name="T60" fmla="*/ 233 w 298"/>
                <a:gd name="T61" fmla="*/ 61 h 135"/>
                <a:gd name="T62" fmla="*/ 231 w 298"/>
                <a:gd name="T63" fmla="*/ 63 h 135"/>
                <a:gd name="T64" fmla="*/ 234 w 298"/>
                <a:gd name="T65" fmla="*/ 65 h 135"/>
                <a:gd name="T66" fmla="*/ 236 w 298"/>
                <a:gd name="T67" fmla="*/ 62 h 135"/>
                <a:gd name="T68" fmla="*/ 233 w 298"/>
                <a:gd name="T69" fmla="*/ 61 h 135"/>
                <a:gd name="T70" fmla="*/ 273 w 298"/>
                <a:gd name="T71" fmla="*/ 22 h 135"/>
                <a:gd name="T72" fmla="*/ 270 w 298"/>
                <a:gd name="T73" fmla="*/ 24 h 135"/>
                <a:gd name="T74" fmla="*/ 273 w 298"/>
                <a:gd name="T75" fmla="*/ 26 h 135"/>
                <a:gd name="T76" fmla="*/ 275 w 298"/>
                <a:gd name="T77" fmla="*/ 24 h 135"/>
                <a:gd name="T78" fmla="*/ 273 w 298"/>
                <a:gd name="T79" fmla="*/ 22 h 135"/>
                <a:gd name="T80" fmla="*/ 290 w 298"/>
                <a:gd name="T81" fmla="*/ 4 h 135"/>
                <a:gd name="T82" fmla="*/ 286 w 298"/>
                <a:gd name="T83" fmla="*/ 8 h 135"/>
                <a:gd name="T84" fmla="*/ 289 w 298"/>
                <a:gd name="T85" fmla="*/ 10 h 135"/>
                <a:gd name="T86" fmla="*/ 293 w 298"/>
                <a:gd name="T87" fmla="*/ 6 h 135"/>
                <a:gd name="T88" fmla="*/ 290 w 298"/>
                <a:gd name="T89" fmla="*/ 4 h 135"/>
                <a:gd name="T90" fmla="*/ 295 w 298"/>
                <a:gd name="T91" fmla="*/ 0 h 135"/>
                <a:gd name="T92" fmla="*/ 292 w 298"/>
                <a:gd name="T93" fmla="*/ 2 h 135"/>
                <a:gd name="T94" fmla="*/ 295 w 298"/>
                <a:gd name="T95" fmla="*/ 4 h 135"/>
                <a:gd name="T96" fmla="*/ 298 w 298"/>
                <a:gd name="T97" fmla="*/ 1 h 135"/>
                <a:gd name="T98" fmla="*/ 295 w 298"/>
                <a:gd name="T99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98" h="135">
                  <a:moveTo>
                    <a:pt x="32" y="109"/>
                  </a:moveTo>
                  <a:cubicBezTo>
                    <a:pt x="41" y="117"/>
                    <a:pt x="41" y="117"/>
                    <a:pt x="41" y="117"/>
                  </a:cubicBezTo>
                  <a:cubicBezTo>
                    <a:pt x="48" y="121"/>
                    <a:pt x="48" y="121"/>
                    <a:pt x="48" y="121"/>
                  </a:cubicBezTo>
                  <a:cubicBezTo>
                    <a:pt x="48" y="121"/>
                    <a:pt x="48" y="121"/>
                    <a:pt x="48" y="121"/>
                  </a:cubicBezTo>
                  <a:cubicBezTo>
                    <a:pt x="48" y="121"/>
                    <a:pt x="48" y="121"/>
                    <a:pt x="48" y="121"/>
                  </a:cubicBezTo>
                  <a:cubicBezTo>
                    <a:pt x="48" y="121"/>
                    <a:pt x="48" y="121"/>
                    <a:pt x="48" y="121"/>
                  </a:cubicBezTo>
                  <a:cubicBezTo>
                    <a:pt x="49" y="121"/>
                    <a:pt x="49" y="121"/>
                    <a:pt x="49" y="121"/>
                  </a:cubicBezTo>
                  <a:cubicBezTo>
                    <a:pt x="53" y="124"/>
                    <a:pt x="55" y="127"/>
                    <a:pt x="55" y="131"/>
                  </a:cubicBezTo>
                  <a:cubicBezTo>
                    <a:pt x="59" y="135"/>
                    <a:pt x="59" y="135"/>
                    <a:pt x="59" y="135"/>
                  </a:cubicBezTo>
                  <a:cubicBezTo>
                    <a:pt x="59" y="133"/>
                    <a:pt x="59" y="131"/>
                    <a:pt x="59" y="130"/>
                  </a:cubicBezTo>
                  <a:cubicBezTo>
                    <a:pt x="43" y="114"/>
                    <a:pt x="43" y="114"/>
                    <a:pt x="43" y="114"/>
                  </a:cubicBezTo>
                  <a:cubicBezTo>
                    <a:pt x="32" y="109"/>
                    <a:pt x="32" y="109"/>
                    <a:pt x="32" y="109"/>
                  </a:cubicBezTo>
                  <a:moveTo>
                    <a:pt x="199" y="96"/>
                  </a:moveTo>
                  <a:cubicBezTo>
                    <a:pt x="186" y="108"/>
                    <a:pt x="186" y="108"/>
                    <a:pt x="186" y="108"/>
                  </a:cubicBezTo>
                  <a:cubicBezTo>
                    <a:pt x="186" y="108"/>
                    <a:pt x="186" y="108"/>
                    <a:pt x="186" y="108"/>
                  </a:cubicBezTo>
                  <a:cubicBezTo>
                    <a:pt x="185" y="111"/>
                    <a:pt x="184" y="113"/>
                    <a:pt x="184" y="115"/>
                  </a:cubicBezTo>
                  <a:cubicBezTo>
                    <a:pt x="189" y="110"/>
                    <a:pt x="189" y="110"/>
                    <a:pt x="189" y="110"/>
                  </a:cubicBezTo>
                  <a:cubicBezTo>
                    <a:pt x="189" y="110"/>
                    <a:pt x="189" y="110"/>
                    <a:pt x="189" y="109"/>
                  </a:cubicBezTo>
                  <a:cubicBezTo>
                    <a:pt x="190" y="109"/>
                    <a:pt x="190" y="109"/>
                    <a:pt x="190" y="109"/>
                  </a:cubicBezTo>
                  <a:cubicBezTo>
                    <a:pt x="199" y="96"/>
                    <a:pt x="199" y="96"/>
                    <a:pt x="199" y="96"/>
                  </a:cubicBezTo>
                  <a:moveTo>
                    <a:pt x="13" y="89"/>
                  </a:moveTo>
                  <a:cubicBezTo>
                    <a:pt x="21" y="97"/>
                    <a:pt x="21" y="97"/>
                    <a:pt x="21" y="97"/>
                  </a:cubicBezTo>
                  <a:cubicBezTo>
                    <a:pt x="32" y="103"/>
                    <a:pt x="32" y="103"/>
                    <a:pt x="32" y="103"/>
                  </a:cubicBezTo>
                  <a:cubicBezTo>
                    <a:pt x="24" y="95"/>
                    <a:pt x="24" y="95"/>
                    <a:pt x="24" y="95"/>
                  </a:cubicBezTo>
                  <a:cubicBezTo>
                    <a:pt x="13" y="89"/>
                    <a:pt x="13" y="89"/>
                    <a:pt x="13" y="89"/>
                  </a:cubicBezTo>
                  <a:moveTo>
                    <a:pt x="2" y="73"/>
                  </a:moveTo>
                  <a:cubicBezTo>
                    <a:pt x="0" y="76"/>
                    <a:pt x="0" y="76"/>
                    <a:pt x="0" y="76"/>
                  </a:cubicBezTo>
                  <a:cubicBezTo>
                    <a:pt x="3" y="79"/>
                    <a:pt x="3" y="79"/>
                    <a:pt x="3" y="79"/>
                  </a:cubicBezTo>
                  <a:cubicBezTo>
                    <a:pt x="5" y="76"/>
                    <a:pt x="5" y="76"/>
                    <a:pt x="5" y="76"/>
                  </a:cubicBezTo>
                  <a:cubicBezTo>
                    <a:pt x="2" y="73"/>
                    <a:pt x="2" y="73"/>
                    <a:pt x="2" y="73"/>
                  </a:cubicBezTo>
                  <a:moveTo>
                    <a:pt x="233" y="61"/>
                  </a:moveTo>
                  <a:cubicBezTo>
                    <a:pt x="231" y="63"/>
                    <a:pt x="231" y="63"/>
                    <a:pt x="231" y="63"/>
                  </a:cubicBezTo>
                  <a:cubicBezTo>
                    <a:pt x="234" y="65"/>
                    <a:pt x="234" y="65"/>
                    <a:pt x="234" y="65"/>
                  </a:cubicBezTo>
                  <a:cubicBezTo>
                    <a:pt x="236" y="62"/>
                    <a:pt x="236" y="62"/>
                    <a:pt x="236" y="62"/>
                  </a:cubicBezTo>
                  <a:cubicBezTo>
                    <a:pt x="233" y="61"/>
                    <a:pt x="233" y="61"/>
                    <a:pt x="233" y="61"/>
                  </a:cubicBezTo>
                  <a:moveTo>
                    <a:pt x="273" y="22"/>
                  </a:moveTo>
                  <a:cubicBezTo>
                    <a:pt x="270" y="24"/>
                    <a:pt x="270" y="24"/>
                    <a:pt x="270" y="24"/>
                  </a:cubicBezTo>
                  <a:cubicBezTo>
                    <a:pt x="271" y="25"/>
                    <a:pt x="272" y="25"/>
                    <a:pt x="273" y="26"/>
                  </a:cubicBezTo>
                  <a:cubicBezTo>
                    <a:pt x="275" y="24"/>
                    <a:pt x="275" y="24"/>
                    <a:pt x="275" y="24"/>
                  </a:cubicBezTo>
                  <a:cubicBezTo>
                    <a:pt x="274" y="23"/>
                    <a:pt x="273" y="22"/>
                    <a:pt x="273" y="22"/>
                  </a:cubicBezTo>
                  <a:moveTo>
                    <a:pt x="290" y="4"/>
                  </a:moveTo>
                  <a:cubicBezTo>
                    <a:pt x="286" y="8"/>
                    <a:pt x="286" y="8"/>
                    <a:pt x="286" y="8"/>
                  </a:cubicBezTo>
                  <a:cubicBezTo>
                    <a:pt x="287" y="9"/>
                    <a:pt x="288" y="9"/>
                    <a:pt x="289" y="10"/>
                  </a:cubicBezTo>
                  <a:cubicBezTo>
                    <a:pt x="293" y="6"/>
                    <a:pt x="293" y="6"/>
                    <a:pt x="293" y="6"/>
                  </a:cubicBezTo>
                  <a:cubicBezTo>
                    <a:pt x="290" y="4"/>
                    <a:pt x="290" y="4"/>
                    <a:pt x="290" y="4"/>
                  </a:cubicBezTo>
                  <a:moveTo>
                    <a:pt x="295" y="0"/>
                  </a:moveTo>
                  <a:cubicBezTo>
                    <a:pt x="292" y="2"/>
                    <a:pt x="292" y="2"/>
                    <a:pt x="292" y="2"/>
                  </a:cubicBezTo>
                  <a:cubicBezTo>
                    <a:pt x="293" y="3"/>
                    <a:pt x="294" y="3"/>
                    <a:pt x="295" y="4"/>
                  </a:cubicBezTo>
                  <a:cubicBezTo>
                    <a:pt x="298" y="1"/>
                    <a:pt x="298" y="1"/>
                    <a:pt x="298" y="1"/>
                  </a:cubicBezTo>
                  <a:cubicBezTo>
                    <a:pt x="297" y="1"/>
                    <a:pt x="296" y="0"/>
                    <a:pt x="295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257" name="Freeform 201"/>
            <p:cNvSpPr>
              <a:spLocks noEditPoints="1"/>
            </p:cNvSpPr>
            <p:nvPr/>
          </p:nvSpPr>
          <p:spPr bwMode="auto">
            <a:xfrm>
              <a:off x="1848303" y="10836521"/>
              <a:ext cx="92939" cy="120821"/>
            </a:xfrm>
            <a:custGeom>
              <a:avLst/>
              <a:gdLst>
                <a:gd name="T0" fmla="*/ 38 w 90"/>
                <a:gd name="T1" fmla="*/ 113 h 117"/>
                <a:gd name="T2" fmla="*/ 39 w 90"/>
                <a:gd name="T3" fmla="*/ 117 h 117"/>
                <a:gd name="T4" fmla="*/ 47 w 90"/>
                <a:gd name="T5" fmla="*/ 117 h 117"/>
                <a:gd name="T6" fmla="*/ 18 w 90"/>
                <a:gd name="T7" fmla="*/ 108 h 117"/>
                <a:gd name="T8" fmla="*/ 18 w 90"/>
                <a:gd name="T9" fmla="*/ 117 h 117"/>
                <a:gd name="T10" fmla="*/ 48 w 90"/>
                <a:gd name="T11" fmla="*/ 103 h 117"/>
                <a:gd name="T12" fmla="*/ 53 w 90"/>
                <a:gd name="T13" fmla="*/ 113 h 117"/>
                <a:gd name="T14" fmla="*/ 48 w 90"/>
                <a:gd name="T15" fmla="*/ 103 h 117"/>
                <a:gd name="T16" fmla="*/ 38 w 90"/>
                <a:gd name="T17" fmla="*/ 102 h 117"/>
                <a:gd name="T18" fmla="*/ 42 w 90"/>
                <a:gd name="T19" fmla="*/ 99 h 117"/>
                <a:gd name="T20" fmla="*/ 14 w 90"/>
                <a:gd name="T21" fmla="*/ 94 h 117"/>
                <a:gd name="T22" fmla="*/ 18 w 90"/>
                <a:gd name="T23" fmla="*/ 103 h 117"/>
                <a:gd name="T24" fmla="*/ 14 w 90"/>
                <a:gd name="T25" fmla="*/ 94 h 117"/>
                <a:gd name="T26" fmla="*/ 26 w 90"/>
                <a:gd name="T27" fmla="*/ 94 h 117"/>
                <a:gd name="T28" fmla="*/ 26 w 90"/>
                <a:gd name="T29" fmla="*/ 97 h 117"/>
                <a:gd name="T30" fmla="*/ 30 w 90"/>
                <a:gd name="T31" fmla="*/ 111 h 117"/>
                <a:gd name="T32" fmla="*/ 27 w 90"/>
                <a:gd name="T33" fmla="*/ 103 h 117"/>
                <a:gd name="T34" fmla="*/ 30 w 90"/>
                <a:gd name="T35" fmla="*/ 88 h 117"/>
                <a:gd name="T36" fmla="*/ 26 w 90"/>
                <a:gd name="T37" fmla="*/ 88 h 117"/>
                <a:gd name="T38" fmla="*/ 0 w 90"/>
                <a:gd name="T39" fmla="*/ 90 h 117"/>
                <a:gd name="T40" fmla="*/ 11 w 90"/>
                <a:gd name="T41" fmla="*/ 93 h 117"/>
                <a:gd name="T42" fmla="*/ 12 w 90"/>
                <a:gd name="T43" fmla="*/ 78 h 117"/>
                <a:gd name="T44" fmla="*/ 18 w 90"/>
                <a:gd name="T45" fmla="*/ 90 h 117"/>
                <a:gd name="T46" fmla="*/ 20 w 90"/>
                <a:gd name="T47" fmla="*/ 84 h 117"/>
                <a:gd name="T48" fmla="*/ 42 w 90"/>
                <a:gd name="T49" fmla="*/ 69 h 117"/>
                <a:gd name="T50" fmla="*/ 38 w 90"/>
                <a:gd name="T51" fmla="*/ 87 h 117"/>
                <a:gd name="T52" fmla="*/ 42 w 90"/>
                <a:gd name="T53" fmla="*/ 69 h 117"/>
                <a:gd name="T54" fmla="*/ 50 w 90"/>
                <a:gd name="T55" fmla="*/ 58 h 117"/>
                <a:gd name="T56" fmla="*/ 54 w 90"/>
                <a:gd name="T57" fmla="*/ 60 h 117"/>
                <a:gd name="T58" fmla="*/ 90 w 90"/>
                <a:gd name="T59" fmla="*/ 0 h 117"/>
                <a:gd name="T60" fmla="*/ 54 w 90"/>
                <a:gd name="T61" fmla="*/ 49 h 117"/>
                <a:gd name="T62" fmla="*/ 62 w 90"/>
                <a:gd name="T63" fmla="*/ 48 h 117"/>
                <a:gd name="T64" fmla="*/ 66 w 90"/>
                <a:gd name="T65" fmla="*/ 37 h 117"/>
                <a:gd name="T66" fmla="*/ 90 w 90"/>
                <a:gd name="T67" fmla="*/ 0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90" h="117">
                  <a:moveTo>
                    <a:pt x="38" y="109"/>
                  </a:moveTo>
                  <a:lnTo>
                    <a:pt x="38" y="113"/>
                  </a:lnTo>
                  <a:lnTo>
                    <a:pt x="36" y="116"/>
                  </a:lnTo>
                  <a:lnTo>
                    <a:pt x="39" y="117"/>
                  </a:lnTo>
                  <a:lnTo>
                    <a:pt x="47" y="117"/>
                  </a:lnTo>
                  <a:lnTo>
                    <a:pt x="47" y="117"/>
                  </a:lnTo>
                  <a:lnTo>
                    <a:pt x="38" y="109"/>
                  </a:lnTo>
                  <a:close/>
                  <a:moveTo>
                    <a:pt x="18" y="108"/>
                  </a:moveTo>
                  <a:lnTo>
                    <a:pt x="14" y="117"/>
                  </a:lnTo>
                  <a:lnTo>
                    <a:pt x="18" y="117"/>
                  </a:lnTo>
                  <a:lnTo>
                    <a:pt x="18" y="108"/>
                  </a:lnTo>
                  <a:close/>
                  <a:moveTo>
                    <a:pt x="48" y="103"/>
                  </a:moveTo>
                  <a:lnTo>
                    <a:pt x="44" y="106"/>
                  </a:lnTo>
                  <a:lnTo>
                    <a:pt x="53" y="113"/>
                  </a:lnTo>
                  <a:lnTo>
                    <a:pt x="56" y="108"/>
                  </a:lnTo>
                  <a:lnTo>
                    <a:pt x="48" y="103"/>
                  </a:lnTo>
                  <a:close/>
                  <a:moveTo>
                    <a:pt x="38" y="96"/>
                  </a:moveTo>
                  <a:lnTo>
                    <a:pt x="38" y="102"/>
                  </a:lnTo>
                  <a:lnTo>
                    <a:pt x="42" y="105"/>
                  </a:lnTo>
                  <a:lnTo>
                    <a:pt x="42" y="99"/>
                  </a:lnTo>
                  <a:lnTo>
                    <a:pt x="38" y="96"/>
                  </a:lnTo>
                  <a:close/>
                  <a:moveTo>
                    <a:pt x="14" y="94"/>
                  </a:moveTo>
                  <a:lnTo>
                    <a:pt x="14" y="100"/>
                  </a:lnTo>
                  <a:lnTo>
                    <a:pt x="18" y="103"/>
                  </a:lnTo>
                  <a:lnTo>
                    <a:pt x="18" y="97"/>
                  </a:lnTo>
                  <a:lnTo>
                    <a:pt x="14" y="94"/>
                  </a:lnTo>
                  <a:close/>
                  <a:moveTo>
                    <a:pt x="26" y="88"/>
                  </a:moveTo>
                  <a:lnTo>
                    <a:pt x="26" y="94"/>
                  </a:lnTo>
                  <a:lnTo>
                    <a:pt x="27" y="94"/>
                  </a:lnTo>
                  <a:lnTo>
                    <a:pt x="26" y="97"/>
                  </a:lnTo>
                  <a:lnTo>
                    <a:pt x="26" y="108"/>
                  </a:lnTo>
                  <a:lnTo>
                    <a:pt x="30" y="111"/>
                  </a:lnTo>
                  <a:lnTo>
                    <a:pt x="30" y="105"/>
                  </a:lnTo>
                  <a:lnTo>
                    <a:pt x="27" y="103"/>
                  </a:lnTo>
                  <a:lnTo>
                    <a:pt x="30" y="99"/>
                  </a:lnTo>
                  <a:lnTo>
                    <a:pt x="30" y="88"/>
                  </a:lnTo>
                  <a:lnTo>
                    <a:pt x="30" y="91"/>
                  </a:lnTo>
                  <a:lnTo>
                    <a:pt x="26" y="88"/>
                  </a:lnTo>
                  <a:close/>
                  <a:moveTo>
                    <a:pt x="3" y="87"/>
                  </a:moveTo>
                  <a:lnTo>
                    <a:pt x="0" y="90"/>
                  </a:lnTo>
                  <a:lnTo>
                    <a:pt x="8" y="96"/>
                  </a:lnTo>
                  <a:lnTo>
                    <a:pt x="11" y="93"/>
                  </a:lnTo>
                  <a:lnTo>
                    <a:pt x="3" y="87"/>
                  </a:lnTo>
                  <a:close/>
                  <a:moveTo>
                    <a:pt x="12" y="78"/>
                  </a:moveTo>
                  <a:lnTo>
                    <a:pt x="8" y="82"/>
                  </a:lnTo>
                  <a:lnTo>
                    <a:pt x="18" y="90"/>
                  </a:lnTo>
                  <a:lnTo>
                    <a:pt x="18" y="85"/>
                  </a:lnTo>
                  <a:lnTo>
                    <a:pt x="20" y="84"/>
                  </a:lnTo>
                  <a:lnTo>
                    <a:pt x="12" y="78"/>
                  </a:lnTo>
                  <a:close/>
                  <a:moveTo>
                    <a:pt x="42" y="69"/>
                  </a:moveTo>
                  <a:lnTo>
                    <a:pt x="38" y="78"/>
                  </a:lnTo>
                  <a:lnTo>
                    <a:pt x="38" y="87"/>
                  </a:lnTo>
                  <a:lnTo>
                    <a:pt x="42" y="79"/>
                  </a:lnTo>
                  <a:lnTo>
                    <a:pt x="42" y="69"/>
                  </a:lnTo>
                  <a:close/>
                  <a:moveTo>
                    <a:pt x="54" y="49"/>
                  </a:moveTo>
                  <a:lnTo>
                    <a:pt x="50" y="58"/>
                  </a:lnTo>
                  <a:lnTo>
                    <a:pt x="50" y="67"/>
                  </a:lnTo>
                  <a:lnTo>
                    <a:pt x="54" y="60"/>
                  </a:lnTo>
                  <a:lnTo>
                    <a:pt x="54" y="49"/>
                  </a:lnTo>
                  <a:close/>
                  <a:moveTo>
                    <a:pt x="90" y="0"/>
                  </a:moveTo>
                  <a:lnTo>
                    <a:pt x="75" y="15"/>
                  </a:lnTo>
                  <a:lnTo>
                    <a:pt x="54" y="49"/>
                  </a:lnTo>
                  <a:lnTo>
                    <a:pt x="62" y="43"/>
                  </a:lnTo>
                  <a:lnTo>
                    <a:pt x="62" y="48"/>
                  </a:lnTo>
                  <a:lnTo>
                    <a:pt x="66" y="40"/>
                  </a:lnTo>
                  <a:lnTo>
                    <a:pt x="66" y="37"/>
                  </a:lnTo>
                  <a:lnTo>
                    <a:pt x="69" y="34"/>
                  </a:lnTo>
                  <a:lnTo>
                    <a:pt x="9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258" name="Freeform 202"/>
            <p:cNvSpPr>
              <a:spLocks noEditPoints="1"/>
            </p:cNvSpPr>
            <p:nvPr/>
          </p:nvSpPr>
          <p:spPr bwMode="auto">
            <a:xfrm>
              <a:off x="1848303" y="10836521"/>
              <a:ext cx="92939" cy="120821"/>
            </a:xfrm>
            <a:custGeom>
              <a:avLst/>
              <a:gdLst>
                <a:gd name="T0" fmla="*/ 38 w 90"/>
                <a:gd name="T1" fmla="*/ 113 h 117"/>
                <a:gd name="T2" fmla="*/ 39 w 90"/>
                <a:gd name="T3" fmla="*/ 117 h 117"/>
                <a:gd name="T4" fmla="*/ 47 w 90"/>
                <a:gd name="T5" fmla="*/ 117 h 117"/>
                <a:gd name="T6" fmla="*/ 18 w 90"/>
                <a:gd name="T7" fmla="*/ 108 h 117"/>
                <a:gd name="T8" fmla="*/ 18 w 90"/>
                <a:gd name="T9" fmla="*/ 117 h 117"/>
                <a:gd name="T10" fmla="*/ 48 w 90"/>
                <a:gd name="T11" fmla="*/ 103 h 117"/>
                <a:gd name="T12" fmla="*/ 53 w 90"/>
                <a:gd name="T13" fmla="*/ 113 h 117"/>
                <a:gd name="T14" fmla="*/ 48 w 90"/>
                <a:gd name="T15" fmla="*/ 103 h 117"/>
                <a:gd name="T16" fmla="*/ 38 w 90"/>
                <a:gd name="T17" fmla="*/ 102 h 117"/>
                <a:gd name="T18" fmla="*/ 42 w 90"/>
                <a:gd name="T19" fmla="*/ 99 h 117"/>
                <a:gd name="T20" fmla="*/ 14 w 90"/>
                <a:gd name="T21" fmla="*/ 94 h 117"/>
                <a:gd name="T22" fmla="*/ 18 w 90"/>
                <a:gd name="T23" fmla="*/ 103 h 117"/>
                <a:gd name="T24" fmla="*/ 14 w 90"/>
                <a:gd name="T25" fmla="*/ 94 h 117"/>
                <a:gd name="T26" fmla="*/ 26 w 90"/>
                <a:gd name="T27" fmla="*/ 94 h 117"/>
                <a:gd name="T28" fmla="*/ 26 w 90"/>
                <a:gd name="T29" fmla="*/ 97 h 117"/>
                <a:gd name="T30" fmla="*/ 30 w 90"/>
                <a:gd name="T31" fmla="*/ 111 h 117"/>
                <a:gd name="T32" fmla="*/ 27 w 90"/>
                <a:gd name="T33" fmla="*/ 103 h 117"/>
                <a:gd name="T34" fmla="*/ 30 w 90"/>
                <a:gd name="T35" fmla="*/ 88 h 117"/>
                <a:gd name="T36" fmla="*/ 26 w 90"/>
                <a:gd name="T37" fmla="*/ 88 h 117"/>
                <a:gd name="T38" fmla="*/ 0 w 90"/>
                <a:gd name="T39" fmla="*/ 90 h 117"/>
                <a:gd name="T40" fmla="*/ 11 w 90"/>
                <a:gd name="T41" fmla="*/ 93 h 117"/>
                <a:gd name="T42" fmla="*/ 12 w 90"/>
                <a:gd name="T43" fmla="*/ 78 h 117"/>
                <a:gd name="T44" fmla="*/ 18 w 90"/>
                <a:gd name="T45" fmla="*/ 90 h 117"/>
                <a:gd name="T46" fmla="*/ 20 w 90"/>
                <a:gd name="T47" fmla="*/ 84 h 117"/>
                <a:gd name="T48" fmla="*/ 42 w 90"/>
                <a:gd name="T49" fmla="*/ 69 h 117"/>
                <a:gd name="T50" fmla="*/ 38 w 90"/>
                <a:gd name="T51" fmla="*/ 87 h 117"/>
                <a:gd name="T52" fmla="*/ 42 w 90"/>
                <a:gd name="T53" fmla="*/ 69 h 117"/>
                <a:gd name="T54" fmla="*/ 50 w 90"/>
                <a:gd name="T55" fmla="*/ 58 h 117"/>
                <a:gd name="T56" fmla="*/ 54 w 90"/>
                <a:gd name="T57" fmla="*/ 60 h 117"/>
                <a:gd name="T58" fmla="*/ 90 w 90"/>
                <a:gd name="T59" fmla="*/ 0 h 117"/>
                <a:gd name="T60" fmla="*/ 54 w 90"/>
                <a:gd name="T61" fmla="*/ 49 h 117"/>
                <a:gd name="T62" fmla="*/ 62 w 90"/>
                <a:gd name="T63" fmla="*/ 48 h 117"/>
                <a:gd name="T64" fmla="*/ 66 w 90"/>
                <a:gd name="T65" fmla="*/ 37 h 117"/>
                <a:gd name="T66" fmla="*/ 90 w 90"/>
                <a:gd name="T67" fmla="*/ 0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90" h="117">
                  <a:moveTo>
                    <a:pt x="38" y="109"/>
                  </a:moveTo>
                  <a:lnTo>
                    <a:pt x="38" y="113"/>
                  </a:lnTo>
                  <a:lnTo>
                    <a:pt x="36" y="116"/>
                  </a:lnTo>
                  <a:lnTo>
                    <a:pt x="39" y="117"/>
                  </a:lnTo>
                  <a:lnTo>
                    <a:pt x="47" y="117"/>
                  </a:lnTo>
                  <a:lnTo>
                    <a:pt x="47" y="117"/>
                  </a:lnTo>
                  <a:lnTo>
                    <a:pt x="38" y="109"/>
                  </a:lnTo>
                  <a:moveTo>
                    <a:pt x="18" y="108"/>
                  </a:moveTo>
                  <a:lnTo>
                    <a:pt x="14" y="117"/>
                  </a:lnTo>
                  <a:lnTo>
                    <a:pt x="18" y="117"/>
                  </a:lnTo>
                  <a:lnTo>
                    <a:pt x="18" y="108"/>
                  </a:lnTo>
                  <a:moveTo>
                    <a:pt x="48" y="103"/>
                  </a:moveTo>
                  <a:lnTo>
                    <a:pt x="44" y="106"/>
                  </a:lnTo>
                  <a:lnTo>
                    <a:pt x="53" y="113"/>
                  </a:lnTo>
                  <a:lnTo>
                    <a:pt x="56" y="108"/>
                  </a:lnTo>
                  <a:lnTo>
                    <a:pt x="48" y="103"/>
                  </a:lnTo>
                  <a:moveTo>
                    <a:pt x="38" y="96"/>
                  </a:moveTo>
                  <a:lnTo>
                    <a:pt x="38" y="102"/>
                  </a:lnTo>
                  <a:lnTo>
                    <a:pt x="42" y="105"/>
                  </a:lnTo>
                  <a:lnTo>
                    <a:pt x="42" y="99"/>
                  </a:lnTo>
                  <a:lnTo>
                    <a:pt x="38" y="96"/>
                  </a:lnTo>
                  <a:moveTo>
                    <a:pt x="14" y="94"/>
                  </a:moveTo>
                  <a:lnTo>
                    <a:pt x="14" y="100"/>
                  </a:lnTo>
                  <a:lnTo>
                    <a:pt x="18" y="103"/>
                  </a:lnTo>
                  <a:lnTo>
                    <a:pt x="18" y="97"/>
                  </a:lnTo>
                  <a:lnTo>
                    <a:pt x="14" y="94"/>
                  </a:lnTo>
                  <a:moveTo>
                    <a:pt x="26" y="88"/>
                  </a:moveTo>
                  <a:lnTo>
                    <a:pt x="26" y="94"/>
                  </a:lnTo>
                  <a:lnTo>
                    <a:pt x="27" y="94"/>
                  </a:lnTo>
                  <a:lnTo>
                    <a:pt x="26" y="97"/>
                  </a:lnTo>
                  <a:lnTo>
                    <a:pt x="26" y="108"/>
                  </a:lnTo>
                  <a:lnTo>
                    <a:pt x="30" y="111"/>
                  </a:lnTo>
                  <a:lnTo>
                    <a:pt x="30" y="105"/>
                  </a:lnTo>
                  <a:lnTo>
                    <a:pt x="27" y="103"/>
                  </a:lnTo>
                  <a:lnTo>
                    <a:pt x="30" y="99"/>
                  </a:lnTo>
                  <a:lnTo>
                    <a:pt x="30" y="88"/>
                  </a:lnTo>
                  <a:lnTo>
                    <a:pt x="30" y="91"/>
                  </a:lnTo>
                  <a:lnTo>
                    <a:pt x="26" y="88"/>
                  </a:lnTo>
                  <a:moveTo>
                    <a:pt x="3" y="87"/>
                  </a:moveTo>
                  <a:lnTo>
                    <a:pt x="0" y="90"/>
                  </a:lnTo>
                  <a:lnTo>
                    <a:pt x="8" y="96"/>
                  </a:lnTo>
                  <a:lnTo>
                    <a:pt x="11" y="93"/>
                  </a:lnTo>
                  <a:lnTo>
                    <a:pt x="3" y="87"/>
                  </a:lnTo>
                  <a:moveTo>
                    <a:pt x="12" y="78"/>
                  </a:moveTo>
                  <a:lnTo>
                    <a:pt x="8" y="82"/>
                  </a:lnTo>
                  <a:lnTo>
                    <a:pt x="18" y="90"/>
                  </a:lnTo>
                  <a:lnTo>
                    <a:pt x="18" y="85"/>
                  </a:lnTo>
                  <a:lnTo>
                    <a:pt x="20" y="84"/>
                  </a:lnTo>
                  <a:lnTo>
                    <a:pt x="12" y="78"/>
                  </a:lnTo>
                  <a:moveTo>
                    <a:pt x="42" y="69"/>
                  </a:moveTo>
                  <a:lnTo>
                    <a:pt x="38" y="78"/>
                  </a:lnTo>
                  <a:lnTo>
                    <a:pt x="38" y="87"/>
                  </a:lnTo>
                  <a:lnTo>
                    <a:pt x="42" y="79"/>
                  </a:lnTo>
                  <a:lnTo>
                    <a:pt x="42" y="69"/>
                  </a:lnTo>
                  <a:moveTo>
                    <a:pt x="54" y="49"/>
                  </a:moveTo>
                  <a:lnTo>
                    <a:pt x="50" y="58"/>
                  </a:lnTo>
                  <a:lnTo>
                    <a:pt x="50" y="67"/>
                  </a:lnTo>
                  <a:lnTo>
                    <a:pt x="54" y="60"/>
                  </a:lnTo>
                  <a:lnTo>
                    <a:pt x="54" y="49"/>
                  </a:lnTo>
                  <a:moveTo>
                    <a:pt x="90" y="0"/>
                  </a:moveTo>
                  <a:lnTo>
                    <a:pt x="75" y="15"/>
                  </a:lnTo>
                  <a:lnTo>
                    <a:pt x="54" y="49"/>
                  </a:lnTo>
                  <a:lnTo>
                    <a:pt x="62" y="43"/>
                  </a:lnTo>
                  <a:lnTo>
                    <a:pt x="62" y="48"/>
                  </a:lnTo>
                  <a:lnTo>
                    <a:pt x="66" y="40"/>
                  </a:lnTo>
                  <a:lnTo>
                    <a:pt x="66" y="37"/>
                  </a:lnTo>
                  <a:lnTo>
                    <a:pt x="69" y="34"/>
                  </a:lnTo>
                  <a:lnTo>
                    <a:pt x="90" y="0"/>
                  </a:ln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259" name="Freeform 203"/>
            <p:cNvSpPr>
              <a:spLocks noEditPoints="1"/>
            </p:cNvSpPr>
            <p:nvPr/>
          </p:nvSpPr>
          <p:spPr bwMode="auto">
            <a:xfrm>
              <a:off x="1131641" y="10539117"/>
              <a:ext cx="675356" cy="418225"/>
            </a:xfrm>
            <a:custGeom>
              <a:avLst/>
              <a:gdLst>
                <a:gd name="T0" fmla="*/ 389 w 434"/>
                <a:gd name="T1" fmla="*/ 137 h 269"/>
                <a:gd name="T2" fmla="*/ 388 w 434"/>
                <a:gd name="T3" fmla="*/ 138 h 269"/>
                <a:gd name="T4" fmla="*/ 387 w 434"/>
                <a:gd name="T5" fmla="*/ 139 h 269"/>
                <a:gd name="T6" fmla="*/ 430 w 434"/>
                <a:gd name="T7" fmla="*/ 165 h 269"/>
                <a:gd name="T8" fmla="*/ 367 w 434"/>
                <a:gd name="T9" fmla="*/ 269 h 269"/>
                <a:gd name="T10" fmla="*/ 371 w 434"/>
                <a:gd name="T11" fmla="*/ 269 h 269"/>
                <a:gd name="T12" fmla="*/ 434 w 434"/>
                <a:gd name="T13" fmla="*/ 166 h 269"/>
                <a:gd name="T14" fmla="*/ 433 w 434"/>
                <a:gd name="T15" fmla="*/ 163 h 269"/>
                <a:gd name="T16" fmla="*/ 389 w 434"/>
                <a:gd name="T17" fmla="*/ 137 h 269"/>
                <a:gd name="T18" fmla="*/ 81 w 434"/>
                <a:gd name="T19" fmla="*/ 135 h 269"/>
                <a:gd name="T20" fmla="*/ 0 w 434"/>
                <a:gd name="T21" fmla="*/ 269 h 269"/>
                <a:gd name="T22" fmla="*/ 4 w 434"/>
                <a:gd name="T23" fmla="*/ 269 h 269"/>
                <a:gd name="T24" fmla="*/ 83 w 434"/>
                <a:gd name="T25" fmla="*/ 138 h 269"/>
                <a:gd name="T26" fmla="*/ 81 w 434"/>
                <a:gd name="T27" fmla="*/ 135 h 269"/>
                <a:gd name="T28" fmla="*/ 382 w 434"/>
                <a:gd name="T29" fmla="*/ 132 h 269"/>
                <a:gd name="T30" fmla="*/ 380 w 434"/>
                <a:gd name="T31" fmla="*/ 135 h 269"/>
                <a:gd name="T32" fmla="*/ 384 w 434"/>
                <a:gd name="T33" fmla="*/ 137 h 269"/>
                <a:gd name="T34" fmla="*/ 386 w 434"/>
                <a:gd name="T35" fmla="*/ 135 h 269"/>
                <a:gd name="T36" fmla="*/ 382 w 434"/>
                <a:gd name="T37" fmla="*/ 132 h 269"/>
                <a:gd name="T38" fmla="*/ 357 w 434"/>
                <a:gd name="T39" fmla="*/ 117 h 269"/>
                <a:gd name="T40" fmla="*/ 355 w 434"/>
                <a:gd name="T41" fmla="*/ 120 h 269"/>
                <a:gd name="T42" fmla="*/ 377 w 434"/>
                <a:gd name="T43" fmla="*/ 133 h 269"/>
                <a:gd name="T44" fmla="*/ 379 w 434"/>
                <a:gd name="T45" fmla="*/ 131 h 269"/>
                <a:gd name="T46" fmla="*/ 357 w 434"/>
                <a:gd name="T47" fmla="*/ 117 h 269"/>
                <a:gd name="T48" fmla="*/ 313 w 434"/>
                <a:gd name="T49" fmla="*/ 91 h 269"/>
                <a:gd name="T50" fmla="*/ 311 w 434"/>
                <a:gd name="T51" fmla="*/ 93 h 269"/>
                <a:gd name="T52" fmla="*/ 352 w 434"/>
                <a:gd name="T53" fmla="*/ 118 h 269"/>
                <a:gd name="T54" fmla="*/ 354 w 434"/>
                <a:gd name="T55" fmla="*/ 115 h 269"/>
                <a:gd name="T56" fmla="*/ 313 w 434"/>
                <a:gd name="T57" fmla="*/ 91 h 269"/>
                <a:gd name="T58" fmla="*/ 128 w 434"/>
                <a:gd name="T59" fmla="*/ 58 h 269"/>
                <a:gd name="T60" fmla="*/ 82 w 434"/>
                <a:gd name="T61" fmla="*/ 132 h 269"/>
                <a:gd name="T62" fmla="*/ 85 w 434"/>
                <a:gd name="T63" fmla="*/ 135 h 269"/>
                <a:gd name="T64" fmla="*/ 130 w 434"/>
                <a:gd name="T65" fmla="*/ 60 h 269"/>
                <a:gd name="T66" fmla="*/ 128 w 434"/>
                <a:gd name="T67" fmla="*/ 58 h 269"/>
                <a:gd name="T68" fmla="*/ 131 w 434"/>
                <a:gd name="T69" fmla="*/ 52 h 269"/>
                <a:gd name="T70" fmla="*/ 129 w 434"/>
                <a:gd name="T71" fmla="*/ 55 h 269"/>
                <a:gd name="T72" fmla="*/ 132 w 434"/>
                <a:gd name="T73" fmla="*/ 57 h 269"/>
                <a:gd name="T74" fmla="*/ 133 w 434"/>
                <a:gd name="T75" fmla="*/ 54 h 269"/>
                <a:gd name="T76" fmla="*/ 131 w 434"/>
                <a:gd name="T77" fmla="*/ 52 h 269"/>
                <a:gd name="T78" fmla="*/ 244 w 434"/>
                <a:gd name="T79" fmla="*/ 49 h 269"/>
                <a:gd name="T80" fmla="*/ 241 w 434"/>
                <a:gd name="T81" fmla="*/ 51 h 269"/>
                <a:gd name="T82" fmla="*/ 308 w 434"/>
                <a:gd name="T83" fmla="*/ 91 h 269"/>
                <a:gd name="T84" fmla="*/ 310 w 434"/>
                <a:gd name="T85" fmla="*/ 89 h 269"/>
                <a:gd name="T86" fmla="*/ 244 w 434"/>
                <a:gd name="T87" fmla="*/ 49 h 269"/>
                <a:gd name="T88" fmla="*/ 235 w 434"/>
                <a:gd name="T89" fmla="*/ 44 h 269"/>
                <a:gd name="T90" fmla="*/ 233 w 434"/>
                <a:gd name="T91" fmla="*/ 46 h 269"/>
                <a:gd name="T92" fmla="*/ 238 w 434"/>
                <a:gd name="T93" fmla="*/ 49 h 269"/>
                <a:gd name="T94" fmla="*/ 241 w 434"/>
                <a:gd name="T95" fmla="*/ 47 h 269"/>
                <a:gd name="T96" fmla="*/ 235 w 434"/>
                <a:gd name="T97" fmla="*/ 44 h 269"/>
                <a:gd name="T98" fmla="*/ 230 w 434"/>
                <a:gd name="T99" fmla="*/ 40 h 269"/>
                <a:gd name="T100" fmla="*/ 227 w 434"/>
                <a:gd name="T101" fmla="*/ 43 h 269"/>
                <a:gd name="T102" fmla="*/ 230 w 434"/>
                <a:gd name="T103" fmla="*/ 44 h 269"/>
                <a:gd name="T104" fmla="*/ 232 w 434"/>
                <a:gd name="T105" fmla="*/ 42 h 269"/>
                <a:gd name="T106" fmla="*/ 230 w 434"/>
                <a:gd name="T107" fmla="*/ 40 h 269"/>
                <a:gd name="T108" fmla="*/ 163 w 434"/>
                <a:gd name="T109" fmla="*/ 0 h 269"/>
                <a:gd name="T110" fmla="*/ 162 w 434"/>
                <a:gd name="T111" fmla="*/ 1 h 269"/>
                <a:gd name="T112" fmla="*/ 133 w 434"/>
                <a:gd name="T113" fmla="*/ 49 h 269"/>
                <a:gd name="T114" fmla="*/ 135 w 434"/>
                <a:gd name="T115" fmla="*/ 51 h 269"/>
                <a:gd name="T116" fmla="*/ 164 w 434"/>
                <a:gd name="T117" fmla="*/ 4 h 269"/>
                <a:gd name="T118" fmla="*/ 224 w 434"/>
                <a:gd name="T119" fmla="*/ 41 h 269"/>
                <a:gd name="T120" fmla="*/ 227 w 434"/>
                <a:gd name="T121" fmla="*/ 38 h 269"/>
                <a:gd name="T122" fmla="*/ 164 w 434"/>
                <a:gd name="T123" fmla="*/ 0 h 269"/>
                <a:gd name="T124" fmla="*/ 163 w 434"/>
                <a:gd name="T125" fmla="*/ 0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34" h="269">
                  <a:moveTo>
                    <a:pt x="389" y="137"/>
                  </a:moveTo>
                  <a:cubicBezTo>
                    <a:pt x="389" y="137"/>
                    <a:pt x="388" y="137"/>
                    <a:pt x="388" y="138"/>
                  </a:cubicBezTo>
                  <a:cubicBezTo>
                    <a:pt x="388" y="138"/>
                    <a:pt x="387" y="139"/>
                    <a:pt x="387" y="139"/>
                  </a:cubicBezTo>
                  <a:cubicBezTo>
                    <a:pt x="430" y="165"/>
                    <a:pt x="430" y="165"/>
                    <a:pt x="430" y="165"/>
                  </a:cubicBezTo>
                  <a:cubicBezTo>
                    <a:pt x="367" y="269"/>
                    <a:pt x="367" y="269"/>
                    <a:pt x="367" y="269"/>
                  </a:cubicBezTo>
                  <a:cubicBezTo>
                    <a:pt x="371" y="269"/>
                    <a:pt x="371" y="269"/>
                    <a:pt x="371" y="269"/>
                  </a:cubicBezTo>
                  <a:cubicBezTo>
                    <a:pt x="434" y="166"/>
                    <a:pt x="434" y="166"/>
                    <a:pt x="434" y="166"/>
                  </a:cubicBezTo>
                  <a:cubicBezTo>
                    <a:pt x="434" y="165"/>
                    <a:pt x="434" y="164"/>
                    <a:pt x="433" y="163"/>
                  </a:cubicBezTo>
                  <a:cubicBezTo>
                    <a:pt x="389" y="137"/>
                    <a:pt x="389" y="137"/>
                    <a:pt x="389" y="137"/>
                  </a:cubicBezTo>
                  <a:moveTo>
                    <a:pt x="81" y="135"/>
                  </a:moveTo>
                  <a:cubicBezTo>
                    <a:pt x="0" y="269"/>
                    <a:pt x="0" y="269"/>
                    <a:pt x="0" y="269"/>
                  </a:cubicBezTo>
                  <a:cubicBezTo>
                    <a:pt x="4" y="269"/>
                    <a:pt x="4" y="269"/>
                    <a:pt x="4" y="269"/>
                  </a:cubicBezTo>
                  <a:cubicBezTo>
                    <a:pt x="83" y="138"/>
                    <a:pt x="83" y="138"/>
                    <a:pt x="83" y="138"/>
                  </a:cubicBezTo>
                  <a:cubicBezTo>
                    <a:pt x="81" y="135"/>
                    <a:pt x="81" y="135"/>
                    <a:pt x="81" y="135"/>
                  </a:cubicBezTo>
                  <a:moveTo>
                    <a:pt x="382" y="132"/>
                  </a:moveTo>
                  <a:cubicBezTo>
                    <a:pt x="381" y="133"/>
                    <a:pt x="381" y="134"/>
                    <a:pt x="380" y="135"/>
                  </a:cubicBezTo>
                  <a:cubicBezTo>
                    <a:pt x="384" y="137"/>
                    <a:pt x="384" y="137"/>
                    <a:pt x="384" y="137"/>
                  </a:cubicBezTo>
                  <a:cubicBezTo>
                    <a:pt x="384" y="136"/>
                    <a:pt x="385" y="136"/>
                    <a:pt x="386" y="135"/>
                  </a:cubicBezTo>
                  <a:cubicBezTo>
                    <a:pt x="382" y="132"/>
                    <a:pt x="382" y="132"/>
                    <a:pt x="382" y="132"/>
                  </a:cubicBezTo>
                  <a:moveTo>
                    <a:pt x="357" y="117"/>
                  </a:moveTo>
                  <a:cubicBezTo>
                    <a:pt x="356" y="118"/>
                    <a:pt x="355" y="119"/>
                    <a:pt x="355" y="120"/>
                  </a:cubicBezTo>
                  <a:cubicBezTo>
                    <a:pt x="377" y="133"/>
                    <a:pt x="377" y="133"/>
                    <a:pt x="377" y="133"/>
                  </a:cubicBezTo>
                  <a:cubicBezTo>
                    <a:pt x="378" y="132"/>
                    <a:pt x="378" y="131"/>
                    <a:pt x="379" y="131"/>
                  </a:cubicBezTo>
                  <a:cubicBezTo>
                    <a:pt x="357" y="117"/>
                    <a:pt x="357" y="117"/>
                    <a:pt x="357" y="117"/>
                  </a:cubicBezTo>
                  <a:moveTo>
                    <a:pt x="313" y="91"/>
                  </a:moveTo>
                  <a:cubicBezTo>
                    <a:pt x="311" y="93"/>
                    <a:pt x="311" y="93"/>
                    <a:pt x="311" y="93"/>
                  </a:cubicBezTo>
                  <a:cubicBezTo>
                    <a:pt x="352" y="118"/>
                    <a:pt x="352" y="118"/>
                    <a:pt x="352" y="118"/>
                  </a:cubicBezTo>
                  <a:cubicBezTo>
                    <a:pt x="353" y="117"/>
                    <a:pt x="353" y="116"/>
                    <a:pt x="354" y="115"/>
                  </a:cubicBezTo>
                  <a:cubicBezTo>
                    <a:pt x="313" y="91"/>
                    <a:pt x="313" y="91"/>
                    <a:pt x="313" y="91"/>
                  </a:cubicBezTo>
                  <a:moveTo>
                    <a:pt x="128" y="58"/>
                  </a:moveTo>
                  <a:cubicBezTo>
                    <a:pt x="82" y="132"/>
                    <a:pt x="82" y="132"/>
                    <a:pt x="82" y="132"/>
                  </a:cubicBezTo>
                  <a:cubicBezTo>
                    <a:pt x="85" y="135"/>
                    <a:pt x="85" y="135"/>
                    <a:pt x="85" y="135"/>
                  </a:cubicBezTo>
                  <a:cubicBezTo>
                    <a:pt x="130" y="60"/>
                    <a:pt x="130" y="60"/>
                    <a:pt x="130" y="60"/>
                  </a:cubicBezTo>
                  <a:cubicBezTo>
                    <a:pt x="128" y="58"/>
                    <a:pt x="128" y="58"/>
                    <a:pt x="128" y="58"/>
                  </a:cubicBezTo>
                  <a:moveTo>
                    <a:pt x="131" y="52"/>
                  </a:moveTo>
                  <a:cubicBezTo>
                    <a:pt x="129" y="55"/>
                    <a:pt x="129" y="55"/>
                    <a:pt x="129" y="55"/>
                  </a:cubicBezTo>
                  <a:cubicBezTo>
                    <a:pt x="132" y="57"/>
                    <a:pt x="132" y="57"/>
                    <a:pt x="132" y="57"/>
                  </a:cubicBezTo>
                  <a:cubicBezTo>
                    <a:pt x="133" y="54"/>
                    <a:pt x="133" y="54"/>
                    <a:pt x="133" y="54"/>
                  </a:cubicBezTo>
                  <a:cubicBezTo>
                    <a:pt x="131" y="52"/>
                    <a:pt x="131" y="52"/>
                    <a:pt x="131" y="52"/>
                  </a:cubicBezTo>
                  <a:moveTo>
                    <a:pt x="244" y="49"/>
                  </a:moveTo>
                  <a:cubicBezTo>
                    <a:pt x="241" y="51"/>
                    <a:pt x="241" y="51"/>
                    <a:pt x="241" y="51"/>
                  </a:cubicBezTo>
                  <a:cubicBezTo>
                    <a:pt x="308" y="91"/>
                    <a:pt x="308" y="91"/>
                    <a:pt x="308" y="91"/>
                  </a:cubicBezTo>
                  <a:cubicBezTo>
                    <a:pt x="310" y="89"/>
                    <a:pt x="310" y="89"/>
                    <a:pt x="310" y="89"/>
                  </a:cubicBezTo>
                  <a:cubicBezTo>
                    <a:pt x="244" y="49"/>
                    <a:pt x="244" y="49"/>
                    <a:pt x="244" y="49"/>
                  </a:cubicBezTo>
                  <a:moveTo>
                    <a:pt x="235" y="44"/>
                  </a:moveTo>
                  <a:cubicBezTo>
                    <a:pt x="233" y="46"/>
                    <a:pt x="233" y="46"/>
                    <a:pt x="233" y="46"/>
                  </a:cubicBezTo>
                  <a:cubicBezTo>
                    <a:pt x="238" y="49"/>
                    <a:pt x="238" y="49"/>
                    <a:pt x="238" y="49"/>
                  </a:cubicBezTo>
                  <a:cubicBezTo>
                    <a:pt x="241" y="47"/>
                    <a:pt x="241" y="47"/>
                    <a:pt x="241" y="47"/>
                  </a:cubicBezTo>
                  <a:cubicBezTo>
                    <a:pt x="235" y="44"/>
                    <a:pt x="235" y="44"/>
                    <a:pt x="235" y="44"/>
                  </a:cubicBezTo>
                  <a:moveTo>
                    <a:pt x="230" y="40"/>
                  </a:moveTo>
                  <a:cubicBezTo>
                    <a:pt x="227" y="43"/>
                    <a:pt x="227" y="43"/>
                    <a:pt x="227" y="43"/>
                  </a:cubicBezTo>
                  <a:cubicBezTo>
                    <a:pt x="230" y="44"/>
                    <a:pt x="230" y="44"/>
                    <a:pt x="230" y="44"/>
                  </a:cubicBezTo>
                  <a:cubicBezTo>
                    <a:pt x="232" y="42"/>
                    <a:pt x="232" y="42"/>
                    <a:pt x="232" y="42"/>
                  </a:cubicBezTo>
                  <a:cubicBezTo>
                    <a:pt x="230" y="40"/>
                    <a:pt x="230" y="40"/>
                    <a:pt x="230" y="40"/>
                  </a:cubicBezTo>
                  <a:moveTo>
                    <a:pt x="163" y="0"/>
                  </a:moveTo>
                  <a:cubicBezTo>
                    <a:pt x="163" y="0"/>
                    <a:pt x="162" y="1"/>
                    <a:pt x="162" y="1"/>
                  </a:cubicBezTo>
                  <a:cubicBezTo>
                    <a:pt x="133" y="49"/>
                    <a:pt x="133" y="49"/>
                    <a:pt x="133" y="49"/>
                  </a:cubicBezTo>
                  <a:cubicBezTo>
                    <a:pt x="135" y="51"/>
                    <a:pt x="135" y="51"/>
                    <a:pt x="135" y="51"/>
                  </a:cubicBezTo>
                  <a:cubicBezTo>
                    <a:pt x="164" y="4"/>
                    <a:pt x="164" y="4"/>
                    <a:pt x="164" y="4"/>
                  </a:cubicBezTo>
                  <a:cubicBezTo>
                    <a:pt x="224" y="41"/>
                    <a:pt x="224" y="41"/>
                    <a:pt x="224" y="41"/>
                  </a:cubicBezTo>
                  <a:cubicBezTo>
                    <a:pt x="227" y="38"/>
                    <a:pt x="227" y="38"/>
                    <a:pt x="227" y="38"/>
                  </a:cubicBezTo>
                  <a:cubicBezTo>
                    <a:pt x="164" y="0"/>
                    <a:pt x="164" y="0"/>
                    <a:pt x="164" y="0"/>
                  </a:cubicBezTo>
                  <a:cubicBezTo>
                    <a:pt x="164" y="0"/>
                    <a:pt x="163" y="0"/>
                    <a:pt x="163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260" name="Freeform 204"/>
            <p:cNvSpPr>
              <a:spLocks noEditPoints="1"/>
            </p:cNvSpPr>
            <p:nvPr/>
          </p:nvSpPr>
          <p:spPr bwMode="auto">
            <a:xfrm>
              <a:off x="1257625" y="10612436"/>
              <a:ext cx="479152" cy="142506"/>
            </a:xfrm>
            <a:custGeom>
              <a:avLst/>
              <a:gdLst>
                <a:gd name="T0" fmla="*/ 305 w 308"/>
                <a:gd name="T1" fmla="*/ 88 h 92"/>
                <a:gd name="T2" fmla="*/ 303 w 308"/>
                <a:gd name="T3" fmla="*/ 90 h 92"/>
                <a:gd name="T4" fmla="*/ 306 w 308"/>
                <a:gd name="T5" fmla="*/ 92 h 92"/>
                <a:gd name="T6" fmla="*/ 307 w 308"/>
                <a:gd name="T7" fmla="*/ 91 h 92"/>
                <a:gd name="T8" fmla="*/ 308 w 308"/>
                <a:gd name="T9" fmla="*/ 90 h 92"/>
                <a:gd name="T10" fmla="*/ 305 w 308"/>
                <a:gd name="T11" fmla="*/ 88 h 92"/>
                <a:gd name="T12" fmla="*/ 1 w 308"/>
                <a:gd name="T13" fmla="*/ 85 h 92"/>
                <a:gd name="T14" fmla="*/ 0 w 308"/>
                <a:gd name="T15" fmla="*/ 88 h 92"/>
                <a:gd name="T16" fmla="*/ 2 w 308"/>
                <a:gd name="T17" fmla="*/ 91 h 92"/>
                <a:gd name="T18" fmla="*/ 4 w 308"/>
                <a:gd name="T19" fmla="*/ 88 h 92"/>
                <a:gd name="T20" fmla="*/ 1 w 308"/>
                <a:gd name="T21" fmla="*/ 85 h 92"/>
                <a:gd name="T22" fmla="*/ 298 w 308"/>
                <a:gd name="T23" fmla="*/ 84 h 92"/>
                <a:gd name="T24" fmla="*/ 296 w 308"/>
                <a:gd name="T25" fmla="*/ 86 h 92"/>
                <a:gd name="T26" fmla="*/ 299 w 308"/>
                <a:gd name="T27" fmla="*/ 88 h 92"/>
                <a:gd name="T28" fmla="*/ 301 w 308"/>
                <a:gd name="T29" fmla="*/ 85 h 92"/>
                <a:gd name="T30" fmla="*/ 298 w 308"/>
                <a:gd name="T31" fmla="*/ 84 h 92"/>
                <a:gd name="T32" fmla="*/ 273 w 308"/>
                <a:gd name="T33" fmla="*/ 68 h 92"/>
                <a:gd name="T34" fmla="*/ 271 w 308"/>
                <a:gd name="T35" fmla="*/ 71 h 92"/>
                <a:gd name="T36" fmla="*/ 274 w 308"/>
                <a:gd name="T37" fmla="*/ 73 h 92"/>
                <a:gd name="T38" fmla="*/ 276 w 308"/>
                <a:gd name="T39" fmla="*/ 70 h 92"/>
                <a:gd name="T40" fmla="*/ 273 w 308"/>
                <a:gd name="T41" fmla="*/ 68 h 92"/>
                <a:gd name="T42" fmla="*/ 229 w 308"/>
                <a:gd name="T43" fmla="*/ 42 h 92"/>
                <a:gd name="T44" fmla="*/ 227 w 308"/>
                <a:gd name="T45" fmla="*/ 44 h 92"/>
                <a:gd name="T46" fmla="*/ 230 w 308"/>
                <a:gd name="T47" fmla="*/ 46 h 92"/>
                <a:gd name="T48" fmla="*/ 232 w 308"/>
                <a:gd name="T49" fmla="*/ 44 h 92"/>
                <a:gd name="T50" fmla="*/ 229 w 308"/>
                <a:gd name="T51" fmla="*/ 42 h 92"/>
                <a:gd name="T52" fmla="*/ 160 w 308"/>
                <a:gd name="T53" fmla="*/ 0 h 92"/>
                <a:gd name="T54" fmla="*/ 157 w 308"/>
                <a:gd name="T55" fmla="*/ 2 h 92"/>
                <a:gd name="T56" fmla="*/ 160 w 308"/>
                <a:gd name="T57" fmla="*/ 4 h 92"/>
                <a:gd name="T58" fmla="*/ 163 w 308"/>
                <a:gd name="T59" fmla="*/ 2 h 92"/>
                <a:gd name="T60" fmla="*/ 160 w 308"/>
                <a:gd name="T61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08" h="92">
                  <a:moveTo>
                    <a:pt x="305" y="88"/>
                  </a:moveTo>
                  <a:cubicBezTo>
                    <a:pt x="304" y="89"/>
                    <a:pt x="303" y="89"/>
                    <a:pt x="303" y="90"/>
                  </a:cubicBezTo>
                  <a:cubicBezTo>
                    <a:pt x="306" y="92"/>
                    <a:pt x="306" y="92"/>
                    <a:pt x="306" y="92"/>
                  </a:cubicBezTo>
                  <a:cubicBezTo>
                    <a:pt x="306" y="92"/>
                    <a:pt x="307" y="91"/>
                    <a:pt x="307" y="91"/>
                  </a:cubicBezTo>
                  <a:cubicBezTo>
                    <a:pt x="307" y="90"/>
                    <a:pt x="308" y="90"/>
                    <a:pt x="308" y="90"/>
                  </a:cubicBezTo>
                  <a:cubicBezTo>
                    <a:pt x="305" y="88"/>
                    <a:pt x="305" y="88"/>
                    <a:pt x="305" y="88"/>
                  </a:cubicBezTo>
                  <a:moveTo>
                    <a:pt x="1" y="85"/>
                  </a:moveTo>
                  <a:cubicBezTo>
                    <a:pt x="0" y="88"/>
                    <a:pt x="0" y="88"/>
                    <a:pt x="0" y="88"/>
                  </a:cubicBezTo>
                  <a:cubicBezTo>
                    <a:pt x="2" y="91"/>
                    <a:pt x="2" y="91"/>
                    <a:pt x="2" y="91"/>
                  </a:cubicBezTo>
                  <a:cubicBezTo>
                    <a:pt x="4" y="88"/>
                    <a:pt x="4" y="88"/>
                    <a:pt x="4" y="88"/>
                  </a:cubicBezTo>
                  <a:cubicBezTo>
                    <a:pt x="1" y="85"/>
                    <a:pt x="1" y="85"/>
                    <a:pt x="1" y="85"/>
                  </a:cubicBezTo>
                  <a:moveTo>
                    <a:pt x="298" y="84"/>
                  </a:moveTo>
                  <a:cubicBezTo>
                    <a:pt x="297" y="84"/>
                    <a:pt x="297" y="85"/>
                    <a:pt x="296" y="86"/>
                  </a:cubicBezTo>
                  <a:cubicBezTo>
                    <a:pt x="299" y="88"/>
                    <a:pt x="299" y="88"/>
                    <a:pt x="299" y="88"/>
                  </a:cubicBezTo>
                  <a:cubicBezTo>
                    <a:pt x="300" y="87"/>
                    <a:pt x="300" y="86"/>
                    <a:pt x="301" y="85"/>
                  </a:cubicBezTo>
                  <a:cubicBezTo>
                    <a:pt x="298" y="84"/>
                    <a:pt x="298" y="84"/>
                    <a:pt x="298" y="84"/>
                  </a:cubicBezTo>
                  <a:moveTo>
                    <a:pt x="273" y="68"/>
                  </a:moveTo>
                  <a:cubicBezTo>
                    <a:pt x="272" y="69"/>
                    <a:pt x="272" y="70"/>
                    <a:pt x="271" y="71"/>
                  </a:cubicBezTo>
                  <a:cubicBezTo>
                    <a:pt x="274" y="73"/>
                    <a:pt x="274" y="73"/>
                    <a:pt x="274" y="73"/>
                  </a:cubicBezTo>
                  <a:cubicBezTo>
                    <a:pt x="274" y="72"/>
                    <a:pt x="275" y="71"/>
                    <a:pt x="276" y="70"/>
                  </a:cubicBezTo>
                  <a:cubicBezTo>
                    <a:pt x="273" y="68"/>
                    <a:pt x="273" y="68"/>
                    <a:pt x="273" y="68"/>
                  </a:cubicBezTo>
                  <a:moveTo>
                    <a:pt x="229" y="42"/>
                  </a:moveTo>
                  <a:cubicBezTo>
                    <a:pt x="227" y="44"/>
                    <a:pt x="227" y="44"/>
                    <a:pt x="227" y="44"/>
                  </a:cubicBezTo>
                  <a:cubicBezTo>
                    <a:pt x="230" y="46"/>
                    <a:pt x="230" y="46"/>
                    <a:pt x="230" y="46"/>
                  </a:cubicBezTo>
                  <a:cubicBezTo>
                    <a:pt x="232" y="44"/>
                    <a:pt x="232" y="44"/>
                    <a:pt x="232" y="44"/>
                  </a:cubicBezTo>
                  <a:cubicBezTo>
                    <a:pt x="229" y="42"/>
                    <a:pt x="229" y="42"/>
                    <a:pt x="229" y="42"/>
                  </a:cubicBezTo>
                  <a:moveTo>
                    <a:pt x="160" y="0"/>
                  </a:moveTo>
                  <a:cubicBezTo>
                    <a:pt x="157" y="2"/>
                    <a:pt x="157" y="2"/>
                    <a:pt x="157" y="2"/>
                  </a:cubicBezTo>
                  <a:cubicBezTo>
                    <a:pt x="160" y="4"/>
                    <a:pt x="160" y="4"/>
                    <a:pt x="160" y="4"/>
                  </a:cubicBezTo>
                  <a:cubicBezTo>
                    <a:pt x="163" y="2"/>
                    <a:pt x="163" y="2"/>
                    <a:pt x="163" y="2"/>
                  </a:cubicBezTo>
                  <a:cubicBezTo>
                    <a:pt x="160" y="0"/>
                    <a:pt x="160" y="0"/>
                    <a:pt x="160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261" name="Freeform 206"/>
            <p:cNvSpPr>
              <a:spLocks noEditPoints="1"/>
            </p:cNvSpPr>
            <p:nvPr/>
          </p:nvSpPr>
          <p:spPr bwMode="auto">
            <a:xfrm>
              <a:off x="1336107" y="10597979"/>
              <a:ext cx="153866" cy="24784"/>
            </a:xfrm>
            <a:custGeom>
              <a:avLst/>
              <a:gdLst>
                <a:gd name="T0" fmla="*/ 3 w 149"/>
                <a:gd name="T1" fmla="*/ 17 h 24"/>
                <a:gd name="T2" fmla="*/ 0 w 149"/>
                <a:gd name="T3" fmla="*/ 21 h 24"/>
                <a:gd name="T4" fmla="*/ 3 w 149"/>
                <a:gd name="T5" fmla="*/ 24 h 24"/>
                <a:gd name="T6" fmla="*/ 6 w 149"/>
                <a:gd name="T7" fmla="*/ 20 h 24"/>
                <a:gd name="T8" fmla="*/ 3 w 149"/>
                <a:gd name="T9" fmla="*/ 17 h 24"/>
                <a:gd name="T10" fmla="*/ 144 w 149"/>
                <a:gd name="T11" fmla="*/ 0 h 24"/>
                <a:gd name="T12" fmla="*/ 140 w 149"/>
                <a:gd name="T13" fmla="*/ 5 h 24"/>
                <a:gd name="T14" fmla="*/ 144 w 149"/>
                <a:gd name="T15" fmla="*/ 8 h 24"/>
                <a:gd name="T16" fmla="*/ 149 w 149"/>
                <a:gd name="T17" fmla="*/ 3 h 24"/>
                <a:gd name="T18" fmla="*/ 144 w 149"/>
                <a:gd name="T19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9" h="24">
                  <a:moveTo>
                    <a:pt x="3" y="17"/>
                  </a:moveTo>
                  <a:lnTo>
                    <a:pt x="0" y="21"/>
                  </a:lnTo>
                  <a:lnTo>
                    <a:pt x="3" y="24"/>
                  </a:lnTo>
                  <a:lnTo>
                    <a:pt x="6" y="20"/>
                  </a:lnTo>
                  <a:lnTo>
                    <a:pt x="3" y="17"/>
                  </a:lnTo>
                  <a:close/>
                  <a:moveTo>
                    <a:pt x="144" y="0"/>
                  </a:moveTo>
                  <a:lnTo>
                    <a:pt x="140" y="5"/>
                  </a:lnTo>
                  <a:lnTo>
                    <a:pt x="144" y="8"/>
                  </a:lnTo>
                  <a:lnTo>
                    <a:pt x="149" y="3"/>
                  </a:lnTo>
                  <a:lnTo>
                    <a:pt x="144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262" name="Freeform 207"/>
            <p:cNvSpPr>
              <a:spLocks noEditPoints="1"/>
            </p:cNvSpPr>
            <p:nvPr/>
          </p:nvSpPr>
          <p:spPr bwMode="auto">
            <a:xfrm>
              <a:off x="1336107" y="10597979"/>
              <a:ext cx="153866" cy="24784"/>
            </a:xfrm>
            <a:custGeom>
              <a:avLst/>
              <a:gdLst>
                <a:gd name="T0" fmla="*/ 3 w 149"/>
                <a:gd name="T1" fmla="*/ 17 h 24"/>
                <a:gd name="T2" fmla="*/ 0 w 149"/>
                <a:gd name="T3" fmla="*/ 21 h 24"/>
                <a:gd name="T4" fmla="*/ 3 w 149"/>
                <a:gd name="T5" fmla="*/ 24 h 24"/>
                <a:gd name="T6" fmla="*/ 6 w 149"/>
                <a:gd name="T7" fmla="*/ 20 h 24"/>
                <a:gd name="T8" fmla="*/ 3 w 149"/>
                <a:gd name="T9" fmla="*/ 17 h 24"/>
                <a:gd name="T10" fmla="*/ 144 w 149"/>
                <a:gd name="T11" fmla="*/ 0 h 24"/>
                <a:gd name="T12" fmla="*/ 140 w 149"/>
                <a:gd name="T13" fmla="*/ 5 h 24"/>
                <a:gd name="T14" fmla="*/ 144 w 149"/>
                <a:gd name="T15" fmla="*/ 8 h 24"/>
                <a:gd name="T16" fmla="*/ 149 w 149"/>
                <a:gd name="T17" fmla="*/ 3 h 24"/>
                <a:gd name="T18" fmla="*/ 144 w 149"/>
                <a:gd name="T19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9" h="24">
                  <a:moveTo>
                    <a:pt x="3" y="17"/>
                  </a:moveTo>
                  <a:lnTo>
                    <a:pt x="0" y="21"/>
                  </a:lnTo>
                  <a:lnTo>
                    <a:pt x="3" y="24"/>
                  </a:lnTo>
                  <a:lnTo>
                    <a:pt x="6" y="20"/>
                  </a:lnTo>
                  <a:lnTo>
                    <a:pt x="3" y="17"/>
                  </a:lnTo>
                  <a:moveTo>
                    <a:pt x="144" y="0"/>
                  </a:moveTo>
                  <a:lnTo>
                    <a:pt x="140" y="5"/>
                  </a:lnTo>
                  <a:lnTo>
                    <a:pt x="144" y="8"/>
                  </a:lnTo>
                  <a:lnTo>
                    <a:pt x="149" y="3"/>
                  </a:lnTo>
                  <a:lnTo>
                    <a:pt x="144" y="0"/>
                  </a:ln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263" name="Freeform 208"/>
            <p:cNvSpPr>
              <a:spLocks noEditPoints="1"/>
            </p:cNvSpPr>
            <p:nvPr/>
          </p:nvSpPr>
          <p:spPr bwMode="auto">
            <a:xfrm>
              <a:off x="1330944" y="10604175"/>
              <a:ext cx="166258" cy="27882"/>
            </a:xfrm>
            <a:custGeom>
              <a:avLst/>
              <a:gdLst>
                <a:gd name="T0" fmla="*/ 2 w 161"/>
                <a:gd name="T1" fmla="*/ 20 h 27"/>
                <a:gd name="T2" fmla="*/ 0 w 161"/>
                <a:gd name="T3" fmla="*/ 24 h 27"/>
                <a:gd name="T4" fmla="*/ 3 w 161"/>
                <a:gd name="T5" fmla="*/ 27 h 27"/>
                <a:gd name="T6" fmla="*/ 6 w 161"/>
                <a:gd name="T7" fmla="*/ 23 h 27"/>
                <a:gd name="T8" fmla="*/ 2 w 161"/>
                <a:gd name="T9" fmla="*/ 20 h 27"/>
                <a:gd name="T10" fmla="*/ 157 w 161"/>
                <a:gd name="T11" fmla="*/ 0 h 27"/>
                <a:gd name="T12" fmla="*/ 154 w 161"/>
                <a:gd name="T13" fmla="*/ 3 h 27"/>
                <a:gd name="T14" fmla="*/ 158 w 161"/>
                <a:gd name="T15" fmla="*/ 6 h 27"/>
                <a:gd name="T16" fmla="*/ 161 w 161"/>
                <a:gd name="T17" fmla="*/ 3 h 27"/>
                <a:gd name="T18" fmla="*/ 157 w 161"/>
                <a:gd name="T19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1" h="27">
                  <a:moveTo>
                    <a:pt x="2" y="20"/>
                  </a:moveTo>
                  <a:lnTo>
                    <a:pt x="0" y="24"/>
                  </a:lnTo>
                  <a:lnTo>
                    <a:pt x="3" y="27"/>
                  </a:lnTo>
                  <a:lnTo>
                    <a:pt x="6" y="23"/>
                  </a:lnTo>
                  <a:lnTo>
                    <a:pt x="2" y="20"/>
                  </a:lnTo>
                  <a:close/>
                  <a:moveTo>
                    <a:pt x="157" y="0"/>
                  </a:moveTo>
                  <a:lnTo>
                    <a:pt x="154" y="3"/>
                  </a:lnTo>
                  <a:lnTo>
                    <a:pt x="158" y="6"/>
                  </a:lnTo>
                  <a:lnTo>
                    <a:pt x="161" y="3"/>
                  </a:lnTo>
                  <a:lnTo>
                    <a:pt x="157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264" name="Freeform 209"/>
            <p:cNvSpPr>
              <a:spLocks noEditPoints="1"/>
            </p:cNvSpPr>
            <p:nvPr/>
          </p:nvSpPr>
          <p:spPr bwMode="auto">
            <a:xfrm>
              <a:off x="1330944" y="10604175"/>
              <a:ext cx="166258" cy="27882"/>
            </a:xfrm>
            <a:custGeom>
              <a:avLst/>
              <a:gdLst>
                <a:gd name="T0" fmla="*/ 2 w 161"/>
                <a:gd name="T1" fmla="*/ 20 h 27"/>
                <a:gd name="T2" fmla="*/ 0 w 161"/>
                <a:gd name="T3" fmla="*/ 24 h 27"/>
                <a:gd name="T4" fmla="*/ 3 w 161"/>
                <a:gd name="T5" fmla="*/ 27 h 27"/>
                <a:gd name="T6" fmla="*/ 6 w 161"/>
                <a:gd name="T7" fmla="*/ 23 h 27"/>
                <a:gd name="T8" fmla="*/ 2 w 161"/>
                <a:gd name="T9" fmla="*/ 20 h 27"/>
                <a:gd name="T10" fmla="*/ 157 w 161"/>
                <a:gd name="T11" fmla="*/ 0 h 27"/>
                <a:gd name="T12" fmla="*/ 154 w 161"/>
                <a:gd name="T13" fmla="*/ 3 h 27"/>
                <a:gd name="T14" fmla="*/ 158 w 161"/>
                <a:gd name="T15" fmla="*/ 6 h 27"/>
                <a:gd name="T16" fmla="*/ 161 w 161"/>
                <a:gd name="T17" fmla="*/ 3 h 27"/>
                <a:gd name="T18" fmla="*/ 157 w 161"/>
                <a:gd name="T19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1" h="27">
                  <a:moveTo>
                    <a:pt x="2" y="20"/>
                  </a:moveTo>
                  <a:lnTo>
                    <a:pt x="0" y="24"/>
                  </a:lnTo>
                  <a:lnTo>
                    <a:pt x="3" y="27"/>
                  </a:lnTo>
                  <a:lnTo>
                    <a:pt x="6" y="23"/>
                  </a:lnTo>
                  <a:lnTo>
                    <a:pt x="2" y="20"/>
                  </a:lnTo>
                  <a:moveTo>
                    <a:pt x="157" y="0"/>
                  </a:moveTo>
                  <a:lnTo>
                    <a:pt x="154" y="3"/>
                  </a:lnTo>
                  <a:lnTo>
                    <a:pt x="158" y="6"/>
                  </a:lnTo>
                  <a:lnTo>
                    <a:pt x="161" y="3"/>
                  </a:lnTo>
                  <a:lnTo>
                    <a:pt x="157" y="0"/>
                  </a:ln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265" name="Freeform 210"/>
            <p:cNvSpPr>
              <a:spLocks noEditPoints="1"/>
            </p:cNvSpPr>
            <p:nvPr/>
          </p:nvSpPr>
          <p:spPr bwMode="auto">
            <a:xfrm>
              <a:off x="1143001" y="10552542"/>
              <a:ext cx="651605" cy="404800"/>
            </a:xfrm>
            <a:custGeom>
              <a:avLst/>
              <a:gdLst>
                <a:gd name="T0" fmla="*/ 377 w 419"/>
                <a:gd name="T1" fmla="*/ 132 h 260"/>
                <a:gd name="T2" fmla="*/ 375 w 419"/>
                <a:gd name="T3" fmla="*/ 134 h 260"/>
                <a:gd name="T4" fmla="*/ 414 w 419"/>
                <a:gd name="T5" fmla="*/ 158 h 260"/>
                <a:gd name="T6" fmla="*/ 353 w 419"/>
                <a:gd name="T7" fmla="*/ 260 h 260"/>
                <a:gd name="T8" fmla="*/ 357 w 419"/>
                <a:gd name="T9" fmla="*/ 260 h 260"/>
                <a:gd name="T10" fmla="*/ 418 w 419"/>
                <a:gd name="T11" fmla="*/ 159 h 260"/>
                <a:gd name="T12" fmla="*/ 417 w 419"/>
                <a:gd name="T13" fmla="*/ 156 h 260"/>
                <a:gd name="T14" fmla="*/ 377 w 419"/>
                <a:gd name="T15" fmla="*/ 132 h 260"/>
                <a:gd name="T16" fmla="*/ 78 w 419"/>
                <a:gd name="T17" fmla="*/ 131 h 260"/>
                <a:gd name="T18" fmla="*/ 0 w 419"/>
                <a:gd name="T19" fmla="*/ 260 h 260"/>
                <a:gd name="T20" fmla="*/ 4 w 419"/>
                <a:gd name="T21" fmla="*/ 260 h 260"/>
                <a:gd name="T22" fmla="*/ 81 w 419"/>
                <a:gd name="T23" fmla="*/ 133 h 260"/>
                <a:gd name="T24" fmla="*/ 78 w 419"/>
                <a:gd name="T25" fmla="*/ 131 h 260"/>
                <a:gd name="T26" fmla="*/ 370 w 419"/>
                <a:gd name="T27" fmla="*/ 128 h 260"/>
                <a:gd name="T28" fmla="*/ 368 w 419"/>
                <a:gd name="T29" fmla="*/ 130 h 260"/>
                <a:gd name="T30" fmla="*/ 372 w 419"/>
                <a:gd name="T31" fmla="*/ 133 h 260"/>
                <a:gd name="T32" fmla="*/ 374 w 419"/>
                <a:gd name="T33" fmla="*/ 130 h 260"/>
                <a:gd name="T34" fmla="*/ 370 w 419"/>
                <a:gd name="T35" fmla="*/ 128 h 260"/>
                <a:gd name="T36" fmla="*/ 346 w 419"/>
                <a:gd name="T37" fmla="*/ 113 h 260"/>
                <a:gd name="T38" fmla="*/ 343 w 419"/>
                <a:gd name="T39" fmla="*/ 115 h 260"/>
                <a:gd name="T40" fmla="*/ 365 w 419"/>
                <a:gd name="T41" fmla="*/ 128 h 260"/>
                <a:gd name="T42" fmla="*/ 367 w 419"/>
                <a:gd name="T43" fmla="*/ 126 h 260"/>
                <a:gd name="T44" fmla="*/ 346 w 419"/>
                <a:gd name="T45" fmla="*/ 113 h 260"/>
                <a:gd name="T46" fmla="*/ 301 w 419"/>
                <a:gd name="T47" fmla="*/ 86 h 260"/>
                <a:gd name="T48" fmla="*/ 299 w 419"/>
                <a:gd name="T49" fmla="*/ 89 h 260"/>
                <a:gd name="T50" fmla="*/ 341 w 419"/>
                <a:gd name="T51" fmla="*/ 114 h 260"/>
                <a:gd name="T52" fmla="*/ 343 w 419"/>
                <a:gd name="T53" fmla="*/ 111 h 260"/>
                <a:gd name="T54" fmla="*/ 301 w 419"/>
                <a:gd name="T55" fmla="*/ 86 h 260"/>
                <a:gd name="T56" fmla="*/ 125 w 419"/>
                <a:gd name="T57" fmla="*/ 53 h 260"/>
                <a:gd name="T58" fmla="*/ 80 w 419"/>
                <a:gd name="T59" fmla="*/ 128 h 260"/>
                <a:gd name="T60" fmla="*/ 82 w 419"/>
                <a:gd name="T61" fmla="*/ 130 h 260"/>
                <a:gd name="T62" fmla="*/ 128 w 419"/>
                <a:gd name="T63" fmla="*/ 56 h 260"/>
                <a:gd name="T64" fmla="*/ 125 w 419"/>
                <a:gd name="T65" fmla="*/ 53 h 260"/>
                <a:gd name="T66" fmla="*/ 128 w 419"/>
                <a:gd name="T67" fmla="*/ 48 h 260"/>
                <a:gd name="T68" fmla="*/ 127 w 419"/>
                <a:gd name="T69" fmla="*/ 50 h 260"/>
                <a:gd name="T70" fmla="*/ 129 w 419"/>
                <a:gd name="T71" fmla="*/ 53 h 260"/>
                <a:gd name="T72" fmla="*/ 131 w 419"/>
                <a:gd name="T73" fmla="*/ 50 h 260"/>
                <a:gd name="T74" fmla="*/ 128 w 419"/>
                <a:gd name="T75" fmla="*/ 48 h 260"/>
                <a:gd name="T76" fmla="*/ 232 w 419"/>
                <a:gd name="T77" fmla="*/ 44 h 260"/>
                <a:gd name="T78" fmla="*/ 230 w 419"/>
                <a:gd name="T79" fmla="*/ 47 h 260"/>
                <a:gd name="T80" fmla="*/ 296 w 419"/>
                <a:gd name="T81" fmla="*/ 87 h 260"/>
                <a:gd name="T82" fmla="*/ 298 w 419"/>
                <a:gd name="T83" fmla="*/ 84 h 260"/>
                <a:gd name="T84" fmla="*/ 232 w 419"/>
                <a:gd name="T85" fmla="*/ 44 h 260"/>
                <a:gd name="T86" fmla="*/ 224 w 419"/>
                <a:gd name="T87" fmla="*/ 39 h 260"/>
                <a:gd name="T88" fmla="*/ 221 w 419"/>
                <a:gd name="T89" fmla="*/ 42 h 260"/>
                <a:gd name="T90" fmla="*/ 227 w 419"/>
                <a:gd name="T91" fmla="*/ 45 h 260"/>
                <a:gd name="T92" fmla="*/ 229 w 419"/>
                <a:gd name="T93" fmla="*/ 42 h 260"/>
                <a:gd name="T94" fmla="*/ 224 w 419"/>
                <a:gd name="T95" fmla="*/ 39 h 260"/>
                <a:gd name="T96" fmla="*/ 218 w 419"/>
                <a:gd name="T97" fmla="*/ 36 h 260"/>
                <a:gd name="T98" fmla="*/ 216 w 419"/>
                <a:gd name="T99" fmla="*/ 38 h 260"/>
                <a:gd name="T100" fmla="*/ 218 w 419"/>
                <a:gd name="T101" fmla="*/ 40 h 260"/>
                <a:gd name="T102" fmla="*/ 221 w 419"/>
                <a:gd name="T103" fmla="*/ 37 h 260"/>
                <a:gd name="T104" fmla="*/ 218 w 419"/>
                <a:gd name="T105" fmla="*/ 36 h 260"/>
                <a:gd name="T106" fmla="*/ 158 w 419"/>
                <a:gd name="T107" fmla="*/ 0 h 260"/>
                <a:gd name="T108" fmla="*/ 157 w 419"/>
                <a:gd name="T109" fmla="*/ 1 h 260"/>
                <a:gd name="T110" fmla="*/ 130 w 419"/>
                <a:gd name="T111" fmla="*/ 45 h 260"/>
                <a:gd name="T112" fmla="*/ 133 w 419"/>
                <a:gd name="T113" fmla="*/ 47 h 260"/>
                <a:gd name="T114" fmla="*/ 159 w 419"/>
                <a:gd name="T115" fmla="*/ 4 h 260"/>
                <a:gd name="T116" fmla="*/ 213 w 419"/>
                <a:gd name="T117" fmla="*/ 37 h 260"/>
                <a:gd name="T118" fmla="*/ 215 w 419"/>
                <a:gd name="T119" fmla="*/ 34 h 260"/>
                <a:gd name="T120" fmla="*/ 159 w 419"/>
                <a:gd name="T121" fmla="*/ 0 h 260"/>
                <a:gd name="T122" fmla="*/ 158 w 419"/>
                <a:gd name="T123" fmla="*/ 0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19" h="260">
                  <a:moveTo>
                    <a:pt x="377" y="132"/>
                  </a:moveTo>
                  <a:cubicBezTo>
                    <a:pt x="377" y="133"/>
                    <a:pt x="376" y="134"/>
                    <a:pt x="375" y="134"/>
                  </a:cubicBezTo>
                  <a:cubicBezTo>
                    <a:pt x="414" y="158"/>
                    <a:pt x="414" y="158"/>
                    <a:pt x="414" y="158"/>
                  </a:cubicBezTo>
                  <a:cubicBezTo>
                    <a:pt x="353" y="260"/>
                    <a:pt x="353" y="260"/>
                    <a:pt x="353" y="260"/>
                  </a:cubicBezTo>
                  <a:cubicBezTo>
                    <a:pt x="357" y="260"/>
                    <a:pt x="357" y="260"/>
                    <a:pt x="357" y="260"/>
                  </a:cubicBezTo>
                  <a:cubicBezTo>
                    <a:pt x="418" y="159"/>
                    <a:pt x="418" y="159"/>
                    <a:pt x="418" y="159"/>
                  </a:cubicBezTo>
                  <a:cubicBezTo>
                    <a:pt x="419" y="158"/>
                    <a:pt x="418" y="157"/>
                    <a:pt x="417" y="156"/>
                  </a:cubicBezTo>
                  <a:cubicBezTo>
                    <a:pt x="377" y="132"/>
                    <a:pt x="377" y="132"/>
                    <a:pt x="377" y="132"/>
                  </a:cubicBezTo>
                  <a:moveTo>
                    <a:pt x="78" y="131"/>
                  </a:moveTo>
                  <a:cubicBezTo>
                    <a:pt x="0" y="260"/>
                    <a:pt x="0" y="260"/>
                    <a:pt x="0" y="260"/>
                  </a:cubicBezTo>
                  <a:cubicBezTo>
                    <a:pt x="4" y="260"/>
                    <a:pt x="4" y="260"/>
                    <a:pt x="4" y="260"/>
                  </a:cubicBezTo>
                  <a:cubicBezTo>
                    <a:pt x="81" y="133"/>
                    <a:pt x="81" y="133"/>
                    <a:pt x="81" y="133"/>
                  </a:cubicBezTo>
                  <a:cubicBezTo>
                    <a:pt x="78" y="131"/>
                    <a:pt x="78" y="131"/>
                    <a:pt x="78" y="131"/>
                  </a:cubicBezTo>
                  <a:moveTo>
                    <a:pt x="370" y="128"/>
                  </a:moveTo>
                  <a:cubicBezTo>
                    <a:pt x="370" y="129"/>
                    <a:pt x="369" y="129"/>
                    <a:pt x="368" y="130"/>
                  </a:cubicBezTo>
                  <a:cubicBezTo>
                    <a:pt x="372" y="133"/>
                    <a:pt x="372" y="133"/>
                    <a:pt x="372" y="133"/>
                  </a:cubicBezTo>
                  <a:cubicBezTo>
                    <a:pt x="373" y="132"/>
                    <a:pt x="374" y="131"/>
                    <a:pt x="374" y="130"/>
                  </a:cubicBezTo>
                  <a:cubicBezTo>
                    <a:pt x="370" y="128"/>
                    <a:pt x="370" y="128"/>
                    <a:pt x="370" y="128"/>
                  </a:cubicBezTo>
                  <a:moveTo>
                    <a:pt x="346" y="113"/>
                  </a:moveTo>
                  <a:cubicBezTo>
                    <a:pt x="345" y="114"/>
                    <a:pt x="344" y="115"/>
                    <a:pt x="343" y="115"/>
                  </a:cubicBezTo>
                  <a:cubicBezTo>
                    <a:pt x="365" y="128"/>
                    <a:pt x="365" y="128"/>
                    <a:pt x="365" y="128"/>
                  </a:cubicBezTo>
                  <a:cubicBezTo>
                    <a:pt x="366" y="128"/>
                    <a:pt x="367" y="127"/>
                    <a:pt x="367" y="126"/>
                  </a:cubicBezTo>
                  <a:cubicBezTo>
                    <a:pt x="346" y="113"/>
                    <a:pt x="346" y="113"/>
                    <a:pt x="346" y="113"/>
                  </a:cubicBezTo>
                  <a:moveTo>
                    <a:pt x="301" y="86"/>
                  </a:moveTo>
                  <a:cubicBezTo>
                    <a:pt x="299" y="89"/>
                    <a:pt x="299" y="89"/>
                    <a:pt x="299" y="89"/>
                  </a:cubicBezTo>
                  <a:cubicBezTo>
                    <a:pt x="341" y="114"/>
                    <a:pt x="341" y="114"/>
                    <a:pt x="341" y="114"/>
                  </a:cubicBezTo>
                  <a:cubicBezTo>
                    <a:pt x="341" y="113"/>
                    <a:pt x="342" y="112"/>
                    <a:pt x="343" y="111"/>
                  </a:cubicBezTo>
                  <a:cubicBezTo>
                    <a:pt x="301" y="86"/>
                    <a:pt x="301" y="86"/>
                    <a:pt x="301" y="86"/>
                  </a:cubicBezTo>
                  <a:moveTo>
                    <a:pt x="125" y="53"/>
                  </a:moveTo>
                  <a:cubicBezTo>
                    <a:pt x="80" y="128"/>
                    <a:pt x="80" y="128"/>
                    <a:pt x="80" y="128"/>
                  </a:cubicBezTo>
                  <a:cubicBezTo>
                    <a:pt x="82" y="130"/>
                    <a:pt x="82" y="130"/>
                    <a:pt x="82" y="130"/>
                  </a:cubicBezTo>
                  <a:cubicBezTo>
                    <a:pt x="128" y="56"/>
                    <a:pt x="128" y="56"/>
                    <a:pt x="128" y="56"/>
                  </a:cubicBezTo>
                  <a:cubicBezTo>
                    <a:pt x="125" y="53"/>
                    <a:pt x="125" y="53"/>
                    <a:pt x="125" y="53"/>
                  </a:cubicBezTo>
                  <a:moveTo>
                    <a:pt x="128" y="48"/>
                  </a:moveTo>
                  <a:cubicBezTo>
                    <a:pt x="127" y="50"/>
                    <a:pt x="127" y="50"/>
                    <a:pt x="127" y="50"/>
                  </a:cubicBezTo>
                  <a:cubicBezTo>
                    <a:pt x="129" y="53"/>
                    <a:pt x="129" y="53"/>
                    <a:pt x="129" y="53"/>
                  </a:cubicBezTo>
                  <a:cubicBezTo>
                    <a:pt x="131" y="50"/>
                    <a:pt x="131" y="50"/>
                    <a:pt x="131" y="50"/>
                  </a:cubicBezTo>
                  <a:cubicBezTo>
                    <a:pt x="128" y="48"/>
                    <a:pt x="128" y="48"/>
                    <a:pt x="128" y="48"/>
                  </a:cubicBezTo>
                  <a:moveTo>
                    <a:pt x="232" y="44"/>
                  </a:moveTo>
                  <a:cubicBezTo>
                    <a:pt x="230" y="47"/>
                    <a:pt x="230" y="47"/>
                    <a:pt x="230" y="47"/>
                  </a:cubicBezTo>
                  <a:cubicBezTo>
                    <a:pt x="296" y="87"/>
                    <a:pt x="296" y="87"/>
                    <a:pt x="296" y="87"/>
                  </a:cubicBezTo>
                  <a:cubicBezTo>
                    <a:pt x="298" y="84"/>
                    <a:pt x="298" y="84"/>
                    <a:pt x="298" y="84"/>
                  </a:cubicBezTo>
                  <a:cubicBezTo>
                    <a:pt x="232" y="44"/>
                    <a:pt x="232" y="44"/>
                    <a:pt x="232" y="44"/>
                  </a:cubicBezTo>
                  <a:moveTo>
                    <a:pt x="224" y="39"/>
                  </a:moveTo>
                  <a:cubicBezTo>
                    <a:pt x="221" y="42"/>
                    <a:pt x="221" y="42"/>
                    <a:pt x="221" y="42"/>
                  </a:cubicBezTo>
                  <a:cubicBezTo>
                    <a:pt x="227" y="45"/>
                    <a:pt x="227" y="45"/>
                    <a:pt x="227" y="45"/>
                  </a:cubicBezTo>
                  <a:cubicBezTo>
                    <a:pt x="229" y="42"/>
                    <a:pt x="229" y="42"/>
                    <a:pt x="229" y="42"/>
                  </a:cubicBezTo>
                  <a:cubicBezTo>
                    <a:pt x="224" y="39"/>
                    <a:pt x="224" y="39"/>
                    <a:pt x="224" y="39"/>
                  </a:cubicBezTo>
                  <a:moveTo>
                    <a:pt x="218" y="36"/>
                  </a:moveTo>
                  <a:cubicBezTo>
                    <a:pt x="216" y="38"/>
                    <a:pt x="216" y="38"/>
                    <a:pt x="216" y="38"/>
                  </a:cubicBezTo>
                  <a:cubicBezTo>
                    <a:pt x="218" y="40"/>
                    <a:pt x="218" y="40"/>
                    <a:pt x="218" y="40"/>
                  </a:cubicBezTo>
                  <a:cubicBezTo>
                    <a:pt x="221" y="37"/>
                    <a:pt x="221" y="37"/>
                    <a:pt x="221" y="37"/>
                  </a:cubicBezTo>
                  <a:cubicBezTo>
                    <a:pt x="218" y="36"/>
                    <a:pt x="218" y="36"/>
                    <a:pt x="218" y="36"/>
                  </a:cubicBezTo>
                  <a:moveTo>
                    <a:pt x="158" y="0"/>
                  </a:moveTo>
                  <a:cubicBezTo>
                    <a:pt x="158" y="0"/>
                    <a:pt x="157" y="0"/>
                    <a:pt x="157" y="1"/>
                  </a:cubicBezTo>
                  <a:cubicBezTo>
                    <a:pt x="130" y="45"/>
                    <a:pt x="130" y="45"/>
                    <a:pt x="130" y="45"/>
                  </a:cubicBezTo>
                  <a:cubicBezTo>
                    <a:pt x="133" y="47"/>
                    <a:pt x="133" y="47"/>
                    <a:pt x="133" y="47"/>
                  </a:cubicBezTo>
                  <a:cubicBezTo>
                    <a:pt x="159" y="4"/>
                    <a:pt x="159" y="4"/>
                    <a:pt x="159" y="4"/>
                  </a:cubicBezTo>
                  <a:cubicBezTo>
                    <a:pt x="213" y="37"/>
                    <a:pt x="213" y="37"/>
                    <a:pt x="213" y="37"/>
                  </a:cubicBezTo>
                  <a:cubicBezTo>
                    <a:pt x="215" y="34"/>
                    <a:pt x="215" y="34"/>
                    <a:pt x="215" y="34"/>
                  </a:cubicBezTo>
                  <a:cubicBezTo>
                    <a:pt x="159" y="0"/>
                    <a:pt x="159" y="0"/>
                    <a:pt x="159" y="0"/>
                  </a:cubicBezTo>
                  <a:cubicBezTo>
                    <a:pt x="159" y="0"/>
                    <a:pt x="159" y="0"/>
                    <a:pt x="158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266" name="Freeform 211"/>
            <p:cNvSpPr>
              <a:spLocks noEditPoints="1"/>
            </p:cNvSpPr>
            <p:nvPr/>
          </p:nvSpPr>
          <p:spPr bwMode="auto">
            <a:xfrm>
              <a:off x="1263821" y="10618632"/>
              <a:ext cx="464694" cy="142506"/>
            </a:xfrm>
            <a:custGeom>
              <a:avLst/>
              <a:gdLst>
                <a:gd name="T0" fmla="*/ 296 w 299"/>
                <a:gd name="T1" fmla="*/ 88 h 92"/>
                <a:gd name="T2" fmla="*/ 294 w 299"/>
                <a:gd name="T3" fmla="*/ 91 h 92"/>
                <a:gd name="T4" fmla="*/ 297 w 299"/>
                <a:gd name="T5" fmla="*/ 92 h 92"/>
                <a:gd name="T6" fmla="*/ 299 w 299"/>
                <a:gd name="T7" fmla="*/ 90 h 92"/>
                <a:gd name="T8" fmla="*/ 296 w 299"/>
                <a:gd name="T9" fmla="*/ 88 h 92"/>
                <a:gd name="T10" fmla="*/ 2 w 299"/>
                <a:gd name="T11" fmla="*/ 86 h 92"/>
                <a:gd name="T12" fmla="*/ 0 w 299"/>
                <a:gd name="T13" fmla="*/ 89 h 92"/>
                <a:gd name="T14" fmla="*/ 3 w 299"/>
                <a:gd name="T15" fmla="*/ 91 h 92"/>
                <a:gd name="T16" fmla="*/ 4 w 299"/>
                <a:gd name="T17" fmla="*/ 88 h 92"/>
                <a:gd name="T18" fmla="*/ 2 w 299"/>
                <a:gd name="T19" fmla="*/ 86 h 92"/>
                <a:gd name="T20" fmla="*/ 289 w 299"/>
                <a:gd name="T21" fmla="*/ 84 h 92"/>
                <a:gd name="T22" fmla="*/ 287 w 299"/>
                <a:gd name="T23" fmla="*/ 86 h 92"/>
                <a:gd name="T24" fmla="*/ 290 w 299"/>
                <a:gd name="T25" fmla="*/ 88 h 92"/>
                <a:gd name="T26" fmla="*/ 292 w 299"/>
                <a:gd name="T27" fmla="*/ 86 h 92"/>
                <a:gd name="T28" fmla="*/ 289 w 299"/>
                <a:gd name="T29" fmla="*/ 84 h 92"/>
                <a:gd name="T30" fmla="*/ 265 w 299"/>
                <a:gd name="T31" fmla="*/ 69 h 92"/>
                <a:gd name="T32" fmla="*/ 263 w 299"/>
                <a:gd name="T33" fmla="*/ 72 h 92"/>
                <a:gd name="T34" fmla="*/ 265 w 299"/>
                <a:gd name="T35" fmla="*/ 73 h 92"/>
                <a:gd name="T36" fmla="*/ 268 w 299"/>
                <a:gd name="T37" fmla="*/ 71 h 92"/>
                <a:gd name="T38" fmla="*/ 265 w 299"/>
                <a:gd name="T39" fmla="*/ 69 h 92"/>
                <a:gd name="T40" fmla="*/ 220 w 299"/>
                <a:gd name="T41" fmla="*/ 42 h 92"/>
                <a:gd name="T42" fmla="*/ 218 w 299"/>
                <a:gd name="T43" fmla="*/ 45 h 92"/>
                <a:gd name="T44" fmla="*/ 221 w 299"/>
                <a:gd name="T45" fmla="*/ 47 h 92"/>
                <a:gd name="T46" fmla="*/ 223 w 299"/>
                <a:gd name="T47" fmla="*/ 44 h 92"/>
                <a:gd name="T48" fmla="*/ 220 w 299"/>
                <a:gd name="T49" fmla="*/ 42 h 92"/>
                <a:gd name="T50" fmla="*/ 151 w 299"/>
                <a:gd name="T51" fmla="*/ 0 h 92"/>
                <a:gd name="T52" fmla="*/ 149 w 299"/>
                <a:gd name="T53" fmla="*/ 3 h 92"/>
                <a:gd name="T54" fmla="*/ 152 w 299"/>
                <a:gd name="T55" fmla="*/ 5 h 92"/>
                <a:gd name="T56" fmla="*/ 154 w 299"/>
                <a:gd name="T57" fmla="*/ 2 h 92"/>
                <a:gd name="T58" fmla="*/ 151 w 299"/>
                <a:gd name="T59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99" h="92">
                  <a:moveTo>
                    <a:pt x="296" y="88"/>
                  </a:moveTo>
                  <a:cubicBezTo>
                    <a:pt x="296" y="89"/>
                    <a:pt x="295" y="90"/>
                    <a:pt x="294" y="91"/>
                  </a:cubicBezTo>
                  <a:cubicBezTo>
                    <a:pt x="297" y="92"/>
                    <a:pt x="297" y="92"/>
                    <a:pt x="297" y="92"/>
                  </a:cubicBezTo>
                  <a:cubicBezTo>
                    <a:pt x="298" y="92"/>
                    <a:pt x="299" y="91"/>
                    <a:pt x="299" y="90"/>
                  </a:cubicBezTo>
                  <a:cubicBezTo>
                    <a:pt x="296" y="88"/>
                    <a:pt x="296" y="88"/>
                    <a:pt x="296" y="88"/>
                  </a:cubicBezTo>
                  <a:moveTo>
                    <a:pt x="2" y="86"/>
                  </a:moveTo>
                  <a:cubicBezTo>
                    <a:pt x="0" y="89"/>
                    <a:pt x="0" y="89"/>
                    <a:pt x="0" y="89"/>
                  </a:cubicBezTo>
                  <a:cubicBezTo>
                    <a:pt x="3" y="91"/>
                    <a:pt x="3" y="91"/>
                    <a:pt x="3" y="91"/>
                  </a:cubicBezTo>
                  <a:cubicBezTo>
                    <a:pt x="4" y="88"/>
                    <a:pt x="4" y="88"/>
                    <a:pt x="4" y="88"/>
                  </a:cubicBezTo>
                  <a:cubicBezTo>
                    <a:pt x="2" y="86"/>
                    <a:pt x="2" y="86"/>
                    <a:pt x="2" y="86"/>
                  </a:cubicBezTo>
                  <a:moveTo>
                    <a:pt x="289" y="84"/>
                  </a:moveTo>
                  <a:cubicBezTo>
                    <a:pt x="289" y="85"/>
                    <a:pt x="288" y="86"/>
                    <a:pt x="287" y="86"/>
                  </a:cubicBezTo>
                  <a:cubicBezTo>
                    <a:pt x="290" y="88"/>
                    <a:pt x="290" y="88"/>
                    <a:pt x="290" y="88"/>
                  </a:cubicBezTo>
                  <a:cubicBezTo>
                    <a:pt x="291" y="87"/>
                    <a:pt x="292" y="87"/>
                    <a:pt x="292" y="86"/>
                  </a:cubicBezTo>
                  <a:cubicBezTo>
                    <a:pt x="289" y="84"/>
                    <a:pt x="289" y="84"/>
                    <a:pt x="289" y="84"/>
                  </a:cubicBezTo>
                  <a:moveTo>
                    <a:pt x="265" y="69"/>
                  </a:moveTo>
                  <a:cubicBezTo>
                    <a:pt x="264" y="70"/>
                    <a:pt x="263" y="71"/>
                    <a:pt x="263" y="72"/>
                  </a:cubicBezTo>
                  <a:cubicBezTo>
                    <a:pt x="265" y="73"/>
                    <a:pt x="265" y="73"/>
                    <a:pt x="265" y="73"/>
                  </a:cubicBezTo>
                  <a:cubicBezTo>
                    <a:pt x="266" y="73"/>
                    <a:pt x="267" y="72"/>
                    <a:pt x="268" y="71"/>
                  </a:cubicBezTo>
                  <a:cubicBezTo>
                    <a:pt x="265" y="69"/>
                    <a:pt x="265" y="69"/>
                    <a:pt x="265" y="69"/>
                  </a:cubicBezTo>
                  <a:moveTo>
                    <a:pt x="220" y="42"/>
                  </a:moveTo>
                  <a:cubicBezTo>
                    <a:pt x="218" y="45"/>
                    <a:pt x="218" y="45"/>
                    <a:pt x="218" y="45"/>
                  </a:cubicBezTo>
                  <a:cubicBezTo>
                    <a:pt x="221" y="47"/>
                    <a:pt x="221" y="47"/>
                    <a:pt x="221" y="47"/>
                  </a:cubicBezTo>
                  <a:cubicBezTo>
                    <a:pt x="223" y="44"/>
                    <a:pt x="223" y="44"/>
                    <a:pt x="223" y="44"/>
                  </a:cubicBezTo>
                  <a:cubicBezTo>
                    <a:pt x="220" y="42"/>
                    <a:pt x="220" y="42"/>
                    <a:pt x="220" y="42"/>
                  </a:cubicBezTo>
                  <a:moveTo>
                    <a:pt x="151" y="0"/>
                  </a:moveTo>
                  <a:cubicBezTo>
                    <a:pt x="149" y="3"/>
                    <a:pt x="149" y="3"/>
                    <a:pt x="149" y="3"/>
                  </a:cubicBezTo>
                  <a:cubicBezTo>
                    <a:pt x="152" y="5"/>
                    <a:pt x="152" y="5"/>
                    <a:pt x="152" y="5"/>
                  </a:cubicBezTo>
                  <a:cubicBezTo>
                    <a:pt x="154" y="2"/>
                    <a:pt x="154" y="2"/>
                    <a:pt x="154" y="2"/>
                  </a:cubicBezTo>
                  <a:cubicBezTo>
                    <a:pt x="151" y="0"/>
                    <a:pt x="151" y="0"/>
                    <a:pt x="151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267" name="Freeform 212"/>
            <p:cNvSpPr>
              <a:spLocks noEditPoints="1"/>
            </p:cNvSpPr>
            <p:nvPr/>
          </p:nvSpPr>
          <p:spPr bwMode="auto">
            <a:xfrm>
              <a:off x="1342303" y="10606240"/>
              <a:ext cx="139409" cy="24784"/>
            </a:xfrm>
            <a:custGeom>
              <a:avLst/>
              <a:gdLst>
                <a:gd name="T0" fmla="*/ 3 w 135"/>
                <a:gd name="T1" fmla="*/ 16 h 24"/>
                <a:gd name="T2" fmla="*/ 0 w 135"/>
                <a:gd name="T3" fmla="*/ 21 h 24"/>
                <a:gd name="T4" fmla="*/ 4 w 135"/>
                <a:gd name="T5" fmla="*/ 24 h 24"/>
                <a:gd name="T6" fmla="*/ 7 w 135"/>
                <a:gd name="T7" fmla="*/ 19 h 24"/>
                <a:gd name="T8" fmla="*/ 3 w 135"/>
                <a:gd name="T9" fmla="*/ 16 h 24"/>
                <a:gd name="T10" fmla="*/ 131 w 135"/>
                <a:gd name="T11" fmla="*/ 0 h 24"/>
                <a:gd name="T12" fmla="*/ 128 w 135"/>
                <a:gd name="T13" fmla="*/ 4 h 24"/>
                <a:gd name="T14" fmla="*/ 132 w 135"/>
                <a:gd name="T15" fmla="*/ 6 h 24"/>
                <a:gd name="T16" fmla="*/ 135 w 135"/>
                <a:gd name="T17" fmla="*/ 3 h 24"/>
                <a:gd name="T18" fmla="*/ 131 w 135"/>
                <a:gd name="T19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5" h="24">
                  <a:moveTo>
                    <a:pt x="3" y="16"/>
                  </a:moveTo>
                  <a:lnTo>
                    <a:pt x="0" y="21"/>
                  </a:lnTo>
                  <a:lnTo>
                    <a:pt x="4" y="24"/>
                  </a:lnTo>
                  <a:lnTo>
                    <a:pt x="7" y="19"/>
                  </a:lnTo>
                  <a:lnTo>
                    <a:pt x="3" y="16"/>
                  </a:lnTo>
                  <a:close/>
                  <a:moveTo>
                    <a:pt x="131" y="0"/>
                  </a:moveTo>
                  <a:lnTo>
                    <a:pt x="128" y="4"/>
                  </a:lnTo>
                  <a:lnTo>
                    <a:pt x="132" y="6"/>
                  </a:lnTo>
                  <a:lnTo>
                    <a:pt x="135" y="3"/>
                  </a:lnTo>
                  <a:lnTo>
                    <a:pt x="13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268" name="Freeform 213"/>
            <p:cNvSpPr>
              <a:spLocks noEditPoints="1"/>
            </p:cNvSpPr>
            <p:nvPr/>
          </p:nvSpPr>
          <p:spPr bwMode="auto">
            <a:xfrm>
              <a:off x="1342303" y="10606240"/>
              <a:ext cx="139409" cy="24784"/>
            </a:xfrm>
            <a:custGeom>
              <a:avLst/>
              <a:gdLst>
                <a:gd name="T0" fmla="*/ 3 w 135"/>
                <a:gd name="T1" fmla="*/ 16 h 24"/>
                <a:gd name="T2" fmla="*/ 0 w 135"/>
                <a:gd name="T3" fmla="*/ 21 h 24"/>
                <a:gd name="T4" fmla="*/ 4 w 135"/>
                <a:gd name="T5" fmla="*/ 24 h 24"/>
                <a:gd name="T6" fmla="*/ 7 w 135"/>
                <a:gd name="T7" fmla="*/ 19 h 24"/>
                <a:gd name="T8" fmla="*/ 3 w 135"/>
                <a:gd name="T9" fmla="*/ 16 h 24"/>
                <a:gd name="T10" fmla="*/ 131 w 135"/>
                <a:gd name="T11" fmla="*/ 0 h 24"/>
                <a:gd name="T12" fmla="*/ 128 w 135"/>
                <a:gd name="T13" fmla="*/ 4 h 24"/>
                <a:gd name="T14" fmla="*/ 132 w 135"/>
                <a:gd name="T15" fmla="*/ 6 h 24"/>
                <a:gd name="T16" fmla="*/ 135 w 135"/>
                <a:gd name="T17" fmla="*/ 3 h 24"/>
                <a:gd name="T18" fmla="*/ 131 w 135"/>
                <a:gd name="T19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5" h="24">
                  <a:moveTo>
                    <a:pt x="3" y="16"/>
                  </a:moveTo>
                  <a:lnTo>
                    <a:pt x="0" y="21"/>
                  </a:lnTo>
                  <a:lnTo>
                    <a:pt x="4" y="24"/>
                  </a:lnTo>
                  <a:lnTo>
                    <a:pt x="7" y="19"/>
                  </a:lnTo>
                  <a:lnTo>
                    <a:pt x="3" y="16"/>
                  </a:lnTo>
                  <a:moveTo>
                    <a:pt x="131" y="0"/>
                  </a:moveTo>
                  <a:lnTo>
                    <a:pt x="128" y="4"/>
                  </a:lnTo>
                  <a:lnTo>
                    <a:pt x="132" y="6"/>
                  </a:lnTo>
                  <a:lnTo>
                    <a:pt x="135" y="3"/>
                  </a:lnTo>
                  <a:lnTo>
                    <a:pt x="131" y="0"/>
                  </a:ln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269" name="Freeform 214"/>
            <p:cNvSpPr>
              <a:spLocks noEditPoints="1"/>
            </p:cNvSpPr>
            <p:nvPr/>
          </p:nvSpPr>
          <p:spPr bwMode="auto">
            <a:xfrm>
              <a:off x="1337140" y="10610371"/>
              <a:ext cx="153866" cy="29947"/>
            </a:xfrm>
            <a:custGeom>
              <a:avLst/>
              <a:gdLst>
                <a:gd name="T0" fmla="*/ 3 w 149"/>
                <a:gd name="T1" fmla="*/ 20 h 29"/>
                <a:gd name="T2" fmla="*/ 0 w 149"/>
                <a:gd name="T3" fmla="*/ 24 h 29"/>
                <a:gd name="T4" fmla="*/ 5 w 149"/>
                <a:gd name="T5" fmla="*/ 29 h 29"/>
                <a:gd name="T6" fmla="*/ 6 w 149"/>
                <a:gd name="T7" fmla="*/ 24 h 29"/>
                <a:gd name="T8" fmla="*/ 3 w 149"/>
                <a:gd name="T9" fmla="*/ 20 h 29"/>
                <a:gd name="T10" fmla="*/ 145 w 149"/>
                <a:gd name="T11" fmla="*/ 0 h 29"/>
                <a:gd name="T12" fmla="*/ 140 w 149"/>
                <a:gd name="T13" fmla="*/ 5 h 29"/>
                <a:gd name="T14" fmla="*/ 145 w 149"/>
                <a:gd name="T15" fmla="*/ 8 h 29"/>
                <a:gd name="T16" fmla="*/ 149 w 149"/>
                <a:gd name="T17" fmla="*/ 3 h 29"/>
                <a:gd name="T18" fmla="*/ 145 w 149"/>
                <a:gd name="T19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9" h="29">
                  <a:moveTo>
                    <a:pt x="3" y="20"/>
                  </a:moveTo>
                  <a:lnTo>
                    <a:pt x="0" y="24"/>
                  </a:lnTo>
                  <a:lnTo>
                    <a:pt x="5" y="29"/>
                  </a:lnTo>
                  <a:lnTo>
                    <a:pt x="6" y="24"/>
                  </a:lnTo>
                  <a:lnTo>
                    <a:pt x="3" y="20"/>
                  </a:lnTo>
                  <a:close/>
                  <a:moveTo>
                    <a:pt x="145" y="0"/>
                  </a:moveTo>
                  <a:lnTo>
                    <a:pt x="140" y="5"/>
                  </a:lnTo>
                  <a:lnTo>
                    <a:pt x="145" y="8"/>
                  </a:lnTo>
                  <a:lnTo>
                    <a:pt x="149" y="3"/>
                  </a:lnTo>
                  <a:lnTo>
                    <a:pt x="145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270" name="Freeform 215"/>
            <p:cNvSpPr>
              <a:spLocks noEditPoints="1"/>
            </p:cNvSpPr>
            <p:nvPr/>
          </p:nvSpPr>
          <p:spPr bwMode="auto">
            <a:xfrm>
              <a:off x="1337140" y="10610371"/>
              <a:ext cx="153866" cy="29947"/>
            </a:xfrm>
            <a:custGeom>
              <a:avLst/>
              <a:gdLst>
                <a:gd name="T0" fmla="*/ 3 w 149"/>
                <a:gd name="T1" fmla="*/ 20 h 29"/>
                <a:gd name="T2" fmla="*/ 0 w 149"/>
                <a:gd name="T3" fmla="*/ 24 h 29"/>
                <a:gd name="T4" fmla="*/ 5 w 149"/>
                <a:gd name="T5" fmla="*/ 29 h 29"/>
                <a:gd name="T6" fmla="*/ 6 w 149"/>
                <a:gd name="T7" fmla="*/ 24 h 29"/>
                <a:gd name="T8" fmla="*/ 3 w 149"/>
                <a:gd name="T9" fmla="*/ 20 h 29"/>
                <a:gd name="T10" fmla="*/ 145 w 149"/>
                <a:gd name="T11" fmla="*/ 0 h 29"/>
                <a:gd name="T12" fmla="*/ 140 w 149"/>
                <a:gd name="T13" fmla="*/ 5 h 29"/>
                <a:gd name="T14" fmla="*/ 145 w 149"/>
                <a:gd name="T15" fmla="*/ 8 h 29"/>
                <a:gd name="T16" fmla="*/ 149 w 149"/>
                <a:gd name="T17" fmla="*/ 3 h 29"/>
                <a:gd name="T18" fmla="*/ 145 w 149"/>
                <a:gd name="T19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9" h="29">
                  <a:moveTo>
                    <a:pt x="3" y="20"/>
                  </a:moveTo>
                  <a:lnTo>
                    <a:pt x="0" y="24"/>
                  </a:lnTo>
                  <a:lnTo>
                    <a:pt x="5" y="29"/>
                  </a:lnTo>
                  <a:lnTo>
                    <a:pt x="6" y="24"/>
                  </a:lnTo>
                  <a:lnTo>
                    <a:pt x="3" y="20"/>
                  </a:lnTo>
                  <a:moveTo>
                    <a:pt x="145" y="0"/>
                  </a:moveTo>
                  <a:lnTo>
                    <a:pt x="140" y="5"/>
                  </a:lnTo>
                  <a:lnTo>
                    <a:pt x="145" y="8"/>
                  </a:lnTo>
                  <a:lnTo>
                    <a:pt x="149" y="3"/>
                  </a:lnTo>
                  <a:lnTo>
                    <a:pt x="145" y="0"/>
                  </a:ln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271" name="Freeform 216"/>
            <p:cNvSpPr>
              <a:spLocks/>
            </p:cNvSpPr>
            <p:nvPr/>
          </p:nvSpPr>
          <p:spPr bwMode="auto">
            <a:xfrm>
              <a:off x="1122348" y="10859241"/>
              <a:ext cx="64025" cy="98102"/>
            </a:xfrm>
            <a:custGeom>
              <a:avLst/>
              <a:gdLst>
                <a:gd name="T0" fmla="*/ 39 w 41"/>
                <a:gd name="T1" fmla="*/ 0 h 63"/>
                <a:gd name="T2" fmla="*/ 38 w 41"/>
                <a:gd name="T3" fmla="*/ 1 h 63"/>
                <a:gd name="T4" fmla="*/ 0 w 41"/>
                <a:gd name="T5" fmla="*/ 63 h 63"/>
                <a:gd name="T6" fmla="*/ 4 w 41"/>
                <a:gd name="T7" fmla="*/ 63 h 63"/>
                <a:gd name="T8" fmla="*/ 40 w 41"/>
                <a:gd name="T9" fmla="*/ 3 h 63"/>
                <a:gd name="T10" fmla="*/ 40 w 41"/>
                <a:gd name="T11" fmla="*/ 0 h 63"/>
                <a:gd name="T12" fmla="*/ 39 w 41"/>
                <a:gd name="T13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1" h="63">
                  <a:moveTo>
                    <a:pt x="39" y="0"/>
                  </a:moveTo>
                  <a:cubicBezTo>
                    <a:pt x="38" y="0"/>
                    <a:pt x="38" y="0"/>
                    <a:pt x="38" y="1"/>
                  </a:cubicBezTo>
                  <a:cubicBezTo>
                    <a:pt x="0" y="63"/>
                    <a:pt x="0" y="63"/>
                    <a:pt x="0" y="63"/>
                  </a:cubicBezTo>
                  <a:cubicBezTo>
                    <a:pt x="4" y="63"/>
                    <a:pt x="4" y="63"/>
                    <a:pt x="4" y="63"/>
                  </a:cubicBezTo>
                  <a:cubicBezTo>
                    <a:pt x="40" y="3"/>
                    <a:pt x="40" y="3"/>
                    <a:pt x="40" y="3"/>
                  </a:cubicBezTo>
                  <a:cubicBezTo>
                    <a:pt x="41" y="2"/>
                    <a:pt x="41" y="1"/>
                    <a:pt x="40" y="0"/>
                  </a:cubicBezTo>
                  <a:cubicBezTo>
                    <a:pt x="40" y="0"/>
                    <a:pt x="39" y="0"/>
                    <a:pt x="39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272" name="Freeform 217"/>
            <p:cNvSpPr>
              <a:spLocks/>
            </p:cNvSpPr>
            <p:nvPr/>
          </p:nvSpPr>
          <p:spPr bwMode="auto">
            <a:xfrm>
              <a:off x="3406578" y="10913971"/>
              <a:ext cx="29947" cy="43371"/>
            </a:xfrm>
            <a:custGeom>
              <a:avLst/>
              <a:gdLst>
                <a:gd name="T0" fmla="*/ 17 w 19"/>
                <a:gd name="T1" fmla="*/ 0 h 28"/>
                <a:gd name="T2" fmla="*/ 16 w 19"/>
                <a:gd name="T3" fmla="*/ 1 h 28"/>
                <a:gd name="T4" fmla="*/ 0 w 19"/>
                <a:gd name="T5" fmla="*/ 28 h 28"/>
                <a:gd name="T6" fmla="*/ 4 w 19"/>
                <a:gd name="T7" fmla="*/ 28 h 28"/>
                <a:gd name="T8" fmla="*/ 19 w 19"/>
                <a:gd name="T9" fmla="*/ 3 h 28"/>
                <a:gd name="T10" fmla="*/ 18 w 19"/>
                <a:gd name="T11" fmla="*/ 1 h 28"/>
                <a:gd name="T12" fmla="*/ 17 w 19"/>
                <a:gd name="T13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" h="28">
                  <a:moveTo>
                    <a:pt x="17" y="0"/>
                  </a:moveTo>
                  <a:cubicBezTo>
                    <a:pt x="17" y="0"/>
                    <a:pt x="16" y="1"/>
                    <a:pt x="16" y="1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4" y="28"/>
                    <a:pt x="4" y="28"/>
                    <a:pt x="4" y="28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9" y="2"/>
                    <a:pt x="19" y="1"/>
                    <a:pt x="18" y="1"/>
                  </a:cubicBezTo>
                  <a:cubicBezTo>
                    <a:pt x="18" y="1"/>
                    <a:pt x="18" y="0"/>
                    <a:pt x="17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273" name="Freeform 219"/>
            <p:cNvSpPr>
              <a:spLocks noEditPoints="1"/>
            </p:cNvSpPr>
            <p:nvPr/>
          </p:nvSpPr>
          <p:spPr bwMode="auto">
            <a:xfrm>
              <a:off x="4182101" y="9689243"/>
              <a:ext cx="426486" cy="430617"/>
            </a:xfrm>
            <a:custGeom>
              <a:avLst/>
              <a:gdLst>
                <a:gd name="T0" fmla="*/ 272 w 274"/>
                <a:gd name="T1" fmla="*/ 267 h 277"/>
                <a:gd name="T2" fmla="*/ 265 w 274"/>
                <a:gd name="T3" fmla="*/ 275 h 277"/>
                <a:gd name="T4" fmla="*/ 267 w 274"/>
                <a:gd name="T5" fmla="*/ 277 h 277"/>
                <a:gd name="T6" fmla="*/ 274 w 274"/>
                <a:gd name="T7" fmla="*/ 270 h 277"/>
                <a:gd name="T8" fmla="*/ 272 w 274"/>
                <a:gd name="T9" fmla="*/ 267 h 277"/>
                <a:gd name="T10" fmla="*/ 5 w 274"/>
                <a:gd name="T11" fmla="*/ 0 h 277"/>
                <a:gd name="T12" fmla="*/ 0 w 274"/>
                <a:gd name="T13" fmla="*/ 6 h 277"/>
                <a:gd name="T14" fmla="*/ 0 w 274"/>
                <a:gd name="T15" fmla="*/ 8 h 277"/>
                <a:gd name="T16" fmla="*/ 178 w 274"/>
                <a:gd name="T17" fmla="*/ 186 h 277"/>
                <a:gd name="T18" fmla="*/ 179 w 274"/>
                <a:gd name="T19" fmla="*/ 187 h 277"/>
                <a:gd name="T20" fmla="*/ 180 w 274"/>
                <a:gd name="T21" fmla="*/ 187 h 277"/>
                <a:gd name="T22" fmla="*/ 181 w 274"/>
                <a:gd name="T23" fmla="*/ 187 h 277"/>
                <a:gd name="T24" fmla="*/ 186 w 274"/>
                <a:gd name="T25" fmla="*/ 182 h 277"/>
                <a:gd name="T26" fmla="*/ 5 w 274"/>
                <a:gd name="T27" fmla="*/ 0 h 2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74" h="277">
                  <a:moveTo>
                    <a:pt x="272" y="267"/>
                  </a:moveTo>
                  <a:cubicBezTo>
                    <a:pt x="265" y="275"/>
                    <a:pt x="265" y="275"/>
                    <a:pt x="265" y="275"/>
                  </a:cubicBezTo>
                  <a:cubicBezTo>
                    <a:pt x="267" y="277"/>
                    <a:pt x="267" y="277"/>
                    <a:pt x="267" y="277"/>
                  </a:cubicBezTo>
                  <a:cubicBezTo>
                    <a:pt x="274" y="270"/>
                    <a:pt x="274" y="270"/>
                    <a:pt x="274" y="270"/>
                  </a:cubicBezTo>
                  <a:cubicBezTo>
                    <a:pt x="272" y="267"/>
                    <a:pt x="272" y="267"/>
                    <a:pt x="272" y="267"/>
                  </a:cubicBezTo>
                  <a:moveTo>
                    <a:pt x="5" y="0"/>
                  </a:move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7"/>
                    <a:pt x="0" y="8"/>
                  </a:cubicBezTo>
                  <a:cubicBezTo>
                    <a:pt x="178" y="186"/>
                    <a:pt x="178" y="186"/>
                    <a:pt x="178" y="186"/>
                  </a:cubicBezTo>
                  <a:cubicBezTo>
                    <a:pt x="179" y="187"/>
                    <a:pt x="179" y="187"/>
                    <a:pt x="179" y="187"/>
                  </a:cubicBezTo>
                  <a:cubicBezTo>
                    <a:pt x="179" y="187"/>
                    <a:pt x="180" y="187"/>
                    <a:pt x="180" y="187"/>
                  </a:cubicBezTo>
                  <a:cubicBezTo>
                    <a:pt x="180" y="187"/>
                    <a:pt x="181" y="187"/>
                    <a:pt x="181" y="187"/>
                  </a:cubicBezTo>
                  <a:cubicBezTo>
                    <a:pt x="186" y="182"/>
                    <a:pt x="186" y="182"/>
                    <a:pt x="186" y="182"/>
                  </a:cubicBezTo>
                  <a:cubicBezTo>
                    <a:pt x="5" y="0"/>
                    <a:pt x="5" y="0"/>
                    <a:pt x="5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274" name="Freeform 220"/>
            <p:cNvSpPr>
              <a:spLocks/>
            </p:cNvSpPr>
            <p:nvPr/>
          </p:nvSpPr>
          <p:spPr bwMode="auto">
            <a:xfrm>
              <a:off x="3768007" y="10388350"/>
              <a:ext cx="9294" cy="7229"/>
            </a:xfrm>
            <a:custGeom>
              <a:avLst/>
              <a:gdLst>
                <a:gd name="T0" fmla="*/ 4 w 6"/>
                <a:gd name="T1" fmla="*/ 0 h 5"/>
                <a:gd name="T2" fmla="*/ 3 w 6"/>
                <a:gd name="T3" fmla="*/ 0 h 5"/>
                <a:gd name="T4" fmla="*/ 0 w 6"/>
                <a:gd name="T5" fmla="*/ 3 h 5"/>
                <a:gd name="T6" fmla="*/ 2 w 6"/>
                <a:gd name="T7" fmla="*/ 5 h 5"/>
                <a:gd name="T8" fmla="*/ 5 w 6"/>
                <a:gd name="T9" fmla="*/ 2 h 5"/>
                <a:gd name="T10" fmla="*/ 5 w 6"/>
                <a:gd name="T11" fmla="*/ 0 h 5"/>
                <a:gd name="T12" fmla="*/ 4 w 6"/>
                <a:gd name="T1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5">
                  <a:moveTo>
                    <a:pt x="4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6" y="1"/>
                    <a:pt x="5" y="0"/>
                  </a:cubicBezTo>
                  <a:cubicBezTo>
                    <a:pt x="5" y="0"/>
                    <a:pt x="4" y="0"/>
                    <a:pt x="4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275" name="Freeform 221"/>
            <p:cNvSpPr>
              <a:spLocks noEditPoints="1"/>
            </p:cNvSpPr>
            <p:nvPr/>
          </p:nvSpPr>
          <p:spPr bwMode="auto">
            <a:xfrm>
              <a:off x="3313640" y="10008334"/>
              <a:ext cx="1067764" cy="814764"/>
            </a:xfrm>
            <a:custGeom>
              <a:avLst/>
              <a:gdLst>
                <a:gd name="T0" fmla="*/ 569 w 687"/>
                <a:gd name="T1" fmla="*/ 524 h 524"/>
                <a:gd name="T2" fmla="*/ 571 w 687"/>
                <a:gd name="T3" fmla="*/ 522 h 524"/>
                <a:gd name="T4" fmla="*/ 574 w 687"/>
                <a:gd name="T5" fmla="*/ 524 h 524"/>
                <a:gd name="T6" fmla="*/ 578 w 687"/>
                <a:gd name="T7" fmla="*/ 517 h 524"/>
                <a:gd name="T8" fmla="*/ 477 w 687"/>
                <a:gd name="T9" fmla="*/ 419 h 524"/>
                <a:gd name="T10" fmla="*/ 479 w 687"/>
                <a:gd name="T11" fmla="*/ 419 h 524"/>
                <a:gd name="T12" fmla="*/ 612 w 687"/>
                <a:gd name="T13" fmla="*/ 382 h 524"/>
                <a:gd name="T14" fmla="*/ 613 w 687"/>
                <a:gd name="T15" fmla="*/ 386 h 524"/>
                <a:gd name="T16" fmla="*/ 623 w 687"/>
                <a:gd name="T17" fmla="*/ 378 h 524"/>
                <a:gd name="T18" fmla="*/ 624 w 687"/>
                <a:gd name="T19" fmla="*/ 384 h 524"/>
                <a:gd name="T20" fmla="*/ 626 w 687"/>
                <a:gd name="T21" fmla="*/ 380 h 524"/>
                <a:gd name="T22" fmla="*/ 618 w 687"/>
                <a:gd name="T23" fmla="*/ 376 h 524"/>
                <a:gd name="T24" fmla="*/ 615 w 687"/>
                <a:gd name="T25" fmla="*/ 380 h 524"/>
                <a:gd name="T26" fmla="*/ 617 w 687"/>
                <a:gd name="T27" fmla="*/ 390 h 524"/>
                <a:gd name="T28" fmla="*/ 621 w 687"/>
                <a:gd name="T29" fmla="*/ 387 h 524"/>
                <a:gd name="T30" fmla="*/ 618 w 687"/>
                <a:gd name="T31" fmla="*/ 382 h 524"/>
                <a:gd name="T32" fmla="*/ 618 w 687"/>
                <a:gd name="T33" fmla="*/ 376 h 524"/>
                <a:gd name="T34" fmla="*/ 623 w 687"/>
                <a:gd name="T35" fmla="*/ 371 h 524"/>
                <a:gd name="T36" fmla="*/ 626 w 687"/>
                <a:gd name="T37" fmla="*/ 368 h 524"/>
                <a:gd name="T38" fmla="*/ 630 w 687"/>
                <a:gd name="T39" fmla="*/ 364 h 524"/>
                <a:gd name="T40" fmla="*/ 631 w 687"/>
                <a:gd name="T41" fmla="*/ 375 h 524"/>
                <a:gd name="T42" fmla="*/ 634 w 687"/>
                <a:gd name="T43" fmla="*/ 375 h 524"/>
                <a:gd name="T44" fmla="*/ 638 w 687"/>
                <a:gd name="T45" fmla="*/ 371 h 524"/>
                <a:gd name="T46" fmla="*/ 635 w 687"/>
                <a:gd name="T47" fmla="*/ 359 h 524"/>
                <a:gd name="T48" fmla="*/ 662 w 687"/>
                <a:gd name="T49" fmla="*/ 332 h 524"/>
                <a:gd name="T50" fmla="*/ 659 w 687"/>
                <a:gd name="T51" fmla="*/ 335 h 524"/>
                <a:gd name="T52" fmla="*/ 663 w 687"/>
                <a:gd name="T53" fmla="*/ 346 h 524"/>
                <a:gd name="T54" fmla="*/ 665 w 687"/>
                <a:gd name="T55" fmla="*/ 340 h 524"/>
                <a:gd name="T56" fmla="*/ 673 w 687"/>
                <a:gd name="T57" fmla="*/ 320 h 524"/>
                <a:gd name="T58" fmla="*/ 670 w 687"/>
                <a:gd name="T59" fmla="*/ 339 h 524"/>
                <a:gd name="T60" fmla="*/ 673 w 687"/>
                <a:gd name="T61" fmla="*/ 320 h 524"/>
                <a:gd name="T62" fmla="*/ 675 w 687"/>
                <a:gd name="T63" fmla="*/ 319 h 524"/>
                <a:gd name="T64" fmla="*/ 678 w 687"/>
                <a:gd name="T65" fmla="*/ 331 h 524"/>
                <a:gd name="T66" fmla="*/ 681 w 687"/>
                <a:gd name="T67" fmla="*/ 325 h 524"/>
                <a:gd name="T68" fmla="*/ 687 w 687"/>
                <a:gd name="T69" fmla="*/ 321 h 524"/>
                <a:gd name="T70" fmla="*/ 3 w 687"/>
                <a:gd name="T71" fmla="*/ 282 h 524"/>
                <a:gd name="T72" fmla="*/ 8 w 687"/>
                <a:gd name="T73" fmla="*/ 292 h 524"/>
                <a:gd name="T74" fmla="*/ 3 w 687"/>
                <a:gd name="T75" fmla="*/ 282 h 524"/>
                <a:gd name="T76" fmla="*/ 6 w 687"/>
                <a:gd name="T77" fmla="*/ 279 h 524"/>
                <a:gd name="T78" fmla="*/ 16 w 687"/>
                <a:gd name="T79" fmla="*/ 284 h 524"/>
                <a:gd name="T80" fmla="*/ 14 w 687"/>
                <a:gd name="T81" fmla="*/ 271 h 524"/>
                <a:gd name="T82" fmla="*/ 19 w 687"/>
                <a:gd name="T83" fmla="*/ 281 h 524"/>
                <a:gd name="T84" fmla="*/ 14 w 687"/>
                <a:gd name="T85" fmla="*/ 271 h 524"/>
                <a:gd name="T86" fmla="*/ 22 w 687"/>
                <a:gd name="T87" fmla="*/ 262 h 524"/>
                <a:gd name="T88" fmla="*/ 32 w 687"/>
                <a:gd name="T89" fmla="*/ 267 h 524"/>
                <a:gd name="T90" fmla="*/ 217 w 687"/>
                <a:gd name="T91" fmla="*/ 67 h 524"/>
                <a:gd name="T92" fmla="*/ 223 w 687"/>
                <a:gd name="T93" fmla="*/ 76 h 524"/>
                <a:gd name="T94" fmla="*/ 217 w 687"/>
                <a:gd name="T95" fmla="*/ 67 h 524"/>
                <a:gd name="T96" fmla="*/ 237 w 687"/>
                <a:gd name="T97" fmla="*/ 47 h 524"/>
                <a:gd name="T98" fmla="*/ 248 w 687"/>
                <a:gd name="T99" fmla="*/ 51 h 524"/>
                <a:gd name="T100" fmla="*/ 285 w 687"/>
                <a:gd name="T101" fmla="*/ 0 h 524"/>
                <a:gd name="T102" fmla="*/ 291 w 687"/>
                <a:gd name="T103" fmla="*/ 9 h 524"/>
                <a:gd name="T104" fmla="*/ 285 w 687"/>
                <a:gd name="T105" fmla="*/ 0 h 5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687" h="524">
                  <a:moveTo>
                    <a:pt x="571" y="522"/>
                  </a:moveTo>
                  <a:cubicBezTo>
                    <a:pt x="569" y="524"/>
                    <a:pt x="569" y="524"/>
                    <a:pt x="569" y="524"/>
                  </a:cubicBezTo>
                  <a:cubicBezTo>
                    <a:pt x="570" y="524"/>
                    <a:pt x="570" y="524"/>
                    <a:pt x="570" y="524"/>
                  </a:cubicBezTo>
                  <a:cubicBezTo>
                    <a:pt x="571" y="522"/>
                    <a:pt x="571" y="522"/>
                    <a:pt x="571" y="522"/>
                  </a:cubicBezTo>
                  <a:moveTo>
                    <a:pt x="578" y="517"/>
                  </a:moveTo>
                  <a:cubicBezTo>
                    <a:pt x="574" y="524"/>
                    <a:pt x="574" y="524"/>
                    <a:pt x="574" y="524"/>
                  </a:cubicBezTo>
                  <a:cubicBezTo>
                    <a:pt x="579" y="519"/>
                    <a:pt x="579" y="519"/>
                    <a:pt x="579" y="519"/>
                  </a:cubicBezTo>
                  <a:cubicBezTo>
                    <a:pt x="578" y="517"/>
                    <a:pt x="578" y="517"/>
                    <a:pt x="578" y="517"/>
                  </a:cubicBezTo>
                  <a:moveTo>
                    <a:pt x="477" y="416"/>
                  </a:moveTo>
                  <a:cubicBezTo>
                    <a:pt x="477" y="417"/>
                    <a:pt x="477" y="418"/>
                    <a:pt x="477" y="419"/>
                  </a:cubicBezTo>
                  <a:cubicBezTo>
                    <a:pt x="478" y="419"/>
                    <a:pt x="478" y="419"/>
                    <a:pt x="478" y="419"/>
                  </a:cubicBezTo>
                  <a:cubicBezTo>
                    <a:pt x="479" y="419"/>
                    <a:pt x="479" y="419"/>
                    <a:pt x="479" y="419"/>
                  </a:cubicBezTo>
                  <a:cubicBezTo>
                    <a:pt x="477" y="416"/>
                    <a:pt x="477" y="416"/>
                    <a:pt x="477" y="416"/>
                  </a:cubicBezTo>
                  <a:moveTo>
                    <a:pt x="612" y="382"/>
                  </a:moveTo>
                  <a:cubicBezTo>
                    <a:pt x="610" y="384"/>
                    <a:pt x="610" y="384"/>
                    <a:pt x="610" y="384"/>
                  </a:cubicBezTo>
                  <a:cubicBezTo>
                    <a:pt x="611" y="385"/>
                    <a:pt x="612" y="386"/>
                    <a:pt x="613" y="386"/>
                  </a:cubicBezTo>
                  <a:cubicBezTo>
                    <a:pt x="612" y="382"/>
                    <a:pt x="612" y="382"/>
                    <a:pt x="612" y="382"/>
                  </a:cubicBezTo>
                  <a:moveTo>
                    <a:pt x="623" y="378"/>
                  </a:moveTo>
                  <a:cubicBezTo>
                    <a:pt x="623" y="379"/>
                    <a:pt x="623" y="379"/>
                    <a:pt x="623" y="379"/>
                  </a:cubicBezTo>
                  <a:cubicBezTo>
                    <a:pt x="624" y="384"/>
                    <a:pt x="624" y="384"/>
                    <a:pt x="624" y="384"/>
                  </a:cubicBezTo>
                  <a:cubicBezTo>
                    <a:pt x="626" y="382"/>
                    <a:pt x="626" y="382"/>
                    <a:pt x="626" y="382"/>
                  </a:cubicBezTo>
                  <a:cubicBezTo>
                    <a:pt x="626" y="380"/>
                    <a:pt x="626" y="380"/>
                    <a:pt x="626" y="380"/>
                  </a:cubicBezTo>
                  <a:cubicBezTo>
                    <a:pt x="625" y="379"/>
                    <a:pt x="624" y="379"/>
                    <a:pt x="623" y="378"/>
                  </a:cubicBezTo>
                  <a:moveTo>
                    <a:pt x="618" y="376"/>
                  </a:moveTo>
                  <a:cubicBezTo>
                    <a:pt x="615" y="379"/>
                    <a:pt x="615" y="379"/>
                    <a:pt x="615" y="379"/>
                  </a:cubicBezTo>
                  <a:cubicBezTo>
                    <a:pt x="615" y="380"/>
                    <a:pt x="615" y="380"/>
                    <a:pt x="615" y="380"/>
                  </a:cubicBezTo>
                  <a:cubicBezTo>
                    <a:pt x="615" y="380"/>
                    <a:pt x="615" y="380"/>
                    <a:pt x="615" y="380"/>
                  </a:cubicBezTo>
                  <a:cubicBezTo>
                    <a:pt x="617" y="390"/>
                    <a:pt x="617" y="390"/>
                    <a:pt x="617" y="390"/>
                  </a:cubicBezTo>
                  <a:cubicBezTo>
                    <a:pt x="618" y="390"/>
                    <a:pt x="618" y="390"/>
                    <a:pt x="618" y="391"/>
                  </a:cubicBezTo>
                  <a:cubicBezTo>
                    <a:pt x="621" y="387"/>
                    <a:pt x="621" y="387"/>
                    <a:pt x="621" y="387"/>
                  </a:cubicBezTo>
                  <a:cubicBezTo>
                    <a:pt x="621" y="384"/>
                    <a:pt x="621" y="384"/>
                    <a:pt x="621" y="384"/>
                  </a:cubicBezTo>
                  <a:cubicBezTo>
                    <a:pt x="620" y="384"/>
                    <a:pt x="619" y="383"/>
                    <a:pt x="618" y="382"/>
                  </a:cubicBezTo>
                  <a:cubicBezTo>
                    <a:pt x="618" y="376"/>
                    <a:pt x="618" y="376"/>
                    <a:pt x="618" y="376"/>
                  </a:cubicBezTo>
                  <a:cubicBezTo>
                    <a:pt x="618" y="376"/>
                    <a:pt x="618" y="376"/>
                    <a:pt x="618" y="376"/>
                  </a:cubicBezTo>
                  <a:moveTo>
                    <a:pt x="626" y="368"/>
                  </a:moveTo>
                  <a:cubicBezTo>
                    <a:pt x="623" y="371"/>
                    <a:pt x="623" y="371"/>
                    <a:pt x="623" y="371"/>
                  </a:cubicBezTo>
                  <a:cubicBezTo>
                    <a:pt x="624" y="371"/>
                    <a:pt x="625" y="372"/>
                    <a:pt x="626" y="372"/>
                  </a:cubicBezTo>
                  <a:cubicBezTo>
                    <a:pt x="626" y="368"/>
                    <a:pt x="626" y="368"/>
                    <a:pt x="626" y="368"/>
                  </a:cubicBezTo>
                  <a:moveTo>
                    <a:pt x="635" y="359"/>
                  </a:moveTo>
                  <a:cubicBezTo>
                    <a:pt x="630" y="364"/>
                    <a:pt x="630" y="364"/>
                    <a:pt x="630" y="364"/>
                  </a:cubicBezTo>
                  <a:cubicBezTo>
                    <a:pt x="630" y="364"/>
                    <a:pt x="630" y="364"/>
                    <a:pt x="631" y="364"/>
                  </a:cubicBezTo>
                  <a:cubicBezTo>
                    <a:pt x="631" y="375"/>
                    <a:pt x="631" y="375"/>
                    <a:pt x="631" y="375"/>
                  </a:cubicBezTo>
                  <a:cubicBezTo>
                    <a:pt x="631" y="375"/>
                    <a:pt x="632" y="375"/>
                    <a:pt x="633" y="376"/>
                  </a:cubicBezTo>
                  <a:cubicBezTo>
                    <a:pt x="634" y="375"/>
                    <a:pt x="634" y="375"/>
                    <a:pt x="634" y="375"/>
                  </a:cubicBezTo>
                  <a:cubicBezTo>
                    <a:pt x="634" y="367"/>
                    <a:pt x="634" y="367"/>
                    <a:pt x="634" y="367"/>
                  </a:cubicBezTo>
                  <a:cubicBezTo>
                    <a:pt x="635" y="368"/>
                    <a:pt x="637" y="370"/>
                    <a:pt x="638" y="371"/>
                  </a:cubicBezTo>
                  <a:cubicBezTo>
                    <a:pt x="643" y="366"/>
                    <a:pt x="643" y="366"/>
                    <a:pt x="643" y="366"/>
                  </a:cubicBezTo>
                  <a:cubicBezTo>
                    <a:pt x="640" y="364"/>
                    <a:pt x="637" y="361"/>
                    <a:pt x="635" y="359"/>
                  </a:cubicBezTo>
                  <a:moveTo>
                    <a:pt x="665" y="328"/>
                  </a:moveTo>
                  <a:cubicBezTo>
                    <a:pt x="662" y="332"/>
                    <a:pt x="662" y="332"/>
                    <a:pt x="662" y="332"/>
                  </a:cubicBezTo>
                  <a:cubicBezTo>
                    <a:pt x="662" y="337"/>
                    <a:pt x="662" y="337"/>
                    <a:pt x="662" y="337"/>
                  </a:cubicBezTo>
                  <a:cubicBezTo>
                    <a:pt x="661" y="336"/>
                    <a:pt x="660" y="335"/>
                    <a:pt x="659" y="335"/>
                  </a:cubicBezTo>
                  <a:cubicBezTo>
                    <a:pt x="655" y="339"/>
                    <a:pt x="655" y="339"/>
                    <a:pt x="655" y="339"/>
                  </a:cubicBezTo>
                  <a:cubicBezTo>
                    <a:pt x="657" y="341"/>
                    <a:pt x="660" y="344"/>
                    <a:pt x="663" y="346"/>
                  </a:cubicBezTo>
                  <a:cubicBezTo>
                    <a:pt x="667" y="342"/>
                    <a:pt x="667" y="342"/>
                    <a:pt x="667" y="342"/>
                  </a:cubicBezTo>
                  <a:cubicBezTo>
                    <a:pt x="667" y="341"/>
                    <a:pt x="666" y="341"/>
                    <a:pt x="665" y="340"/>
                  </a:cubicBezTo>
                  <a:cubicBezTo>
                    <a:pt x="665" y="328"/>
                    <a:pt x="665" y="328"/>
                    <a:pt x="665" y="328"/>
                  </a:cubicBezTo>
                  <a:moveTo>
                    <a:pt x="673" y="320"/>
                  </a:moveTo>
                  <a:cubicBezTo>
                    <a:pt x="670" y="324"/>
                    <a:pt x="670" y="324"/>
                    <a:pt x="670" y="324"/>
                  </a:cubicBezTo>
                  <a:cubicBezTo>
                    <a:pt x="670" y="339"/>
                    <a:pt x="670" y="339"/>
                    <a:pt x="670" y="339"/>
                  </a:cubicBezTo>
                  <a:cubicBezTo>
                    <a:pt x="673" y="335"/>
                    <a:pt x="673" y="335"/>
                    <a:pt x="673" y="335"/>
                  </a:cubicBezTo>
                  <a:cubicBezTo>
                    <a:pt x="673" y="320"/>
                    <a:pt x="673" y="320"/>
                    <a:pt x="673" y="320"/>
                  </a:cubicBezTo>
                  <a:moveTo>
                    <a:pt x="679" y="314"/>
                  </a:moveTo>
                  <a:cubicBezTo>
                    <a:pt x="675" y="319"/>
                    <a:pt x="675" y="319"/>
                    <a:pt x="675" y="319"/>
                  </a:cubicBezTo>
                  <a:cubicBezTo>
                    <a:pt x="676" y="320"/>
                    <a:pt x="677" y="321"/>
                    <a:pt x="678" y="322"/>
                  </a:cubicBezTo>
                  <a:cubicBezTo>
                    <a:pt x="678" y="331"/>
                    <a:pt x="678" y="331"/>
                    <a:pt x="678" y="331"/>
                  </a:cubicBezTo>
                  <a:cubicBezTo>
                    <a:pt x="681" y="327"/>
                    <a:pt x="681" y="327"/>
                    <a:pt x="681" y="327"/>
                  </a:cubicBezTo>
                  <a:cubicBezTo>
                    <a:pt x="681" y="325"/>
                    <a:pt x="681" y="325"/>
                    <a:pt x="681" y="325"/>
                  </a:cubicBezTo>
                  <a:cubicBezTo>
                    <a:pt x="682" y="325"/>
                    <a:pt x="682" y="326"/>
                    <a:pt x="683" y="326"/>
                  </a:cubicBezTo>
                  <a:cubicBezTo>
                    <a:pt x="687" y="321"/>
                    <a:pt x="687" y="321"/>
                    <a:pt x="687" y="321"/>
                  </a:cubicBezTo>
                  <a:cubicBezTo>
                    <a:pt x="685" y="319"/>
                    <a:pt x="682" y="317"/>
                    <a:pt x="679" y="314"/>
                  </a:cubicBezTo>
                  <a:moveTo>
                    <a:pt x="3" y="282"/>
                  </a:moveTo>
                  <a:cubicBezTo>
                    <a:pt x="0" y="284"/>
                    <a:pt x="0" y="284"/>
                    <a:pt x="0" y="284"/>
                  </a:cubicBezTo>
                  <a:cubicBezTo>
                    <a:pt x="8" y="292"/>
                    <a:pt x="8" y="292"/>
                    <a:pt x="8" y="292"/>
                  </a:cubicBezTo>
                  <a:cubicBezTo>
                    <a:pt x="10" y="289"/>
                    <a:pt x="10" y="289"/>
                    <a:pt x="10" y="289"/>
                  </a:cubicBezTo>
                  <a:cubicBezTo>
                    <a:pt x="3" y="282"/>
                    <a:pt x="3" y="282"/>
                    <a:pt x="3" y="282"/>
                  </a:cubicBezTo>
                  <a:moveTo>
                    <a:pt x="8" y="276"/>
                  </a:moveTo>
                  <a:cubicBezTo>
                    <a:pt x="6" y="279"/>
                    <a:pt x="6" y="279"/>
                    <a:pt x="6" y="279"/>
                  </a:cubicBezTo>
                  <a:cubicBezTo>
                    <a:pt x="13" y="286"/>
                    <a:pt x="13" y="286"/>
                    <a:pt x="13" y="286"/>
                  </a:cubicBezTo>
                  <a:cubicBezTo>
                    <a:pt x="16" y="284"/>
                    <a:pt x="16" y="284"/>
                    <a:pt x="16" y="284"/>
                  </a:cubicBezTo>
                  <a:cubicBezTo>
                    <a:pt x="8" y="276"/>
                    <a:pt x="8" y="276"/>
                    <a:pt x="8" y="276"/>
                  </a:cubicBezTo>
                  <a:moveTo>
                    <a:pt x="14" y="271"/>
                  </a:moveTo>
                  <a:cubicBezTo>
                    <a:pt x="11" y="273"/>
                    <a:pt x="11" y="273"/>
                    <a:pt x="11" y="273"/>
                  </a:cubicBezTo>
                  <a:cubicBezTo>
                    <a:pt x="19" y="281"/>
                    <a:pt x="19" y="281"/>
                    <a:pt x="19" y="281"/>
                  </a:cubicBezTo>
                  <a:cubicBezTo>
                    <a:pt x="21" y="278"/>
                    <a:pt x="21" y="278"/>
                    <a:pt x="21" y="278"/>
                  </a:cubicBezTo>
                  <a:cubicBezTo>
                    <a:pt x="14" y="271"/>
                    <a:pt x="14" y="271"/>
                    <a:pt x="14" y="271"/>
                  </a:cubicBezTo>
                  <a:moveTo>
                    <a:pt x="25" y="260"/>
                  </a:moveTo>
                  <a:cubicBezTo>
                    <a:pt x="22" y="262"/>
                    <a:pt x="22" y="262"/>
                    <a:pt x="22" y="262"/>
                  </a:cubicBezTo>
                  <a:cubicBezTo>
                    <a:pt x="30" y="269"/>
                    <a:pt x="30" y="269"/>
                    <a:pt x="30" y="269"/>
                  </a:cubicBezTo>
                  <a:cubicBezTo>
                    <a:pt x="32" y="267"/>
                    <a:pt x="32" y="267"/>
                    <a:pt x="32" y="267"/>
                  </a:cubicBezTo>
                  <a:cubicBezTo>
                    <a:pt x="25" y="260"/>
                    <a:pt x="25" y="260"/>
                    <a:pt x="25" y="260"/>
                  </a:cubicBezTo>
                  <a:moveTo>
                    <a:pt x="217" y="67"/>
                  </a:moveTo>
                  <a:cubicBezTo>
                    <a:pt x="215" y="70"/>
                    <a:pt x="215" y="70"/>
                    <a:pt x="215" y="70"/>
                  </a:cubicBezTo>
                  <a:cubicBezTo>
                    <a:pt x="218" y="72"/>
                    <a:pt x="221" y="74"/>
                    <a:pt x="223" y="76"/>
                  </a:cubicBezTo>
                  <a:cubicBezTo>
                    <a:pt x="226" y="74"/>
                    <a:pt x="226" y="74"/>
                    <a:pt x="226" y="74"/>
                  </a:cubicBezTo>
                  <a:cubicBezTo>
                    <a:pt x="223" y="71"/>
                    <a:pt x="220" y="69"/>
                    <a:pt x="217" y="67"/>
                  </a:cubicBezTo>
                  <a:moveTo>
                    <a:pt x="240" y="45"/>
                  </a:moveTo>
                  <a:cubicBezTo>
                    <a:pt x="237" y="47"/>
                    <a:pt x="237" y="47"/>
                    <a:pt x="237" y="47"/>
                  </a:cubicBezTo>
                  <a:cubicBezTo>
                    <a:pt x="240" y="49"/>
                    <a:pt x="243" y="51"/>
                    <a:pt x="246" y="53"/>
                  </a:cubicBezTo>
                  <a:cubicBezTo>
                    <a:pt x="248" y="51"/>
                    <a:pt x="248" y="51"/>
                    <a:pt x="248" y="51"/>
                  </a:cubicBezTo>
                  <a:cubicBezTo>
                    <a:pt x="245" y="49"/>
                    <a:pt x="243" y="47"/>
                    <a:pt x="240" y="45"/>
                  </a:cubicBezTo>
                  <a:moveTo>
                    <a:pt x="285" y="0"/>
                  </a:moveTo>
                  <a:cubicBezTo>
                    <a:pt x="282" y="2"/>
                    <a:pt x="282" y="2"/>
                    <a:pt x="282" y="2"/>
                  </a:cubicBezTo>
                  <a:cubicBezTo>
                    <a:pt x="285" y="4"/>
                    <a:pt x="288" y="6"/>
                    <a:pt x="291" y="9"/>
                  </a:cubicBezTo>
                  <a:cubicBezTo>
                    <a:pt x="293" y="6"/>
                    <a:pt x="293" y="6"/>
                    <a:pt x="293" y="6"/>
                  </a:cubicBezTo>
                  <a:cubicBezTo>
                    <a:pt x="290" y="4"/>
                    <a:pt x="287" y="2"/>
                    <a:pt x="285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276" name="Freeform 222"/>
            <p:cNvSpPr>
              <a:spLocks/>
            </p:cNvSpPr>
            <p:nvPr/>
          </p:nvSpPr>
          <p:spPr bwMode="auto">
            <a:xfrm>
              <a:off x="3215537" y="10932559"/>
              <a:ext cx="15490" cy="15490"/>
            </a:xfrm>
            <a:custGeom>
              <a:avLst/>
              <a:gdLst>
                <a:gd name="T0" fmla="*/ 12 w 15"/>
                <a:gd name="T1" fmla="*/ 0 h 15"/>
                <a:gd name="T2" fmla="*/ 0 w 15"/>
                <a:gd name="T3" fmla="*/ 10 h 15"/>
                <a:gd name="T4" fmla="*/ 5 w 15"/>
                <a:gd name="T5" fmla="*/ 15 h 15"/>
                <a:gd name="T6" fmla="*/ 15 w 15"/>
                <a:gd name="T7" fmla="*/ 3 h 15"/>
                <a:gd name="T8" fmla="*/ 12 w 15"/>
                <a:gd name="T9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5">
                  <a:moveTo>
                    <a:pt x="12" y="0"/>
                  </a:moveTo>
                  <a:lnTo>
                    <a:pt x="0" y="10"/>
                  </a:lnTo>
                  <a:lnTo>
                    <a:pt x="5" y="15"/>
                  </a:lnTo>
                  <a:lnTo>
                    <a:pt x="15" y="3"/>
                  </a:lnTo>
                  <a:lnTo>
                    <a:pt x="12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277" name="Freeform 223"/>
            <p:cNvSpPr>
              <a:spLocks/>
            </p:cNvSpPr>
            <p:nvPr/>
          </p:nvSpPr>
          <p:spPr bwMode="auto">
            <a:xfrm>
              <a:off x="3215537" y="10932559"/>
              <a:ext cx="15490" cy="15490"/>
            </a:xfrm>
            <a:custGeom>
              <a:avLst/>
              <a:gdLst>
                <a:gd name="T0" fmla="*/ 12 w 15"/>
                <a:gd name="T1" fmla="*/ 0 h 15"/>
                <a:gd name="T2" fmla="*/ 0 w 15"/>
                <a:gd name="T3" fmla="*/ 10 h 15"/>
                <a:gd name="T4" fmla="*/ 5 w 15"/>
                <a:gd name="T5" fmla="*/ 15 h 15"/>
                <a:gd name="T6" fmla="*/ 15 w 15"/>
                <a:gd name="T7" fmla="*/ 3 h 15"/>
                <a:gd name="T8" fmla="*/ 12 w 15"/>
                <a:gd name="T9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5">
                  <a:moveTo>
                    <a:pt x="12" y="0"/>
                  </a:moveTo>
                  <a:lnTo>
                    <a:pt x="0" y="10"/>
                  </a:lnTo>
                  <a:lnTo>
                    <a:pt x="5" y="15"/>
                  </a:lnTo>
                  <a:lnTo>
                    <a:pt x="15" y="3"/>
                  </a:lnTo>
                  <a:lnTo>
                    <a:pt x="12" y="0"/>
                  </a:ln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278" name="Freeform 224"/>
            <p:cNvSpPr>
              <a:spLocks/>
            </p:cNvSpPr>
            <p:nvPr/>
          </p:nvSpPr>
          <p:spPr bwMode="auto">
            <a:xfrm>
              <a:off x="3904318" y="9801803"/>
              <a:ext cx="71253" cy="66090"/>
            </a:xfrm>
            <a:custGeom>
              <a:avLst/>
              <a:gdLst>
                <a:gd name="T0" fmla="*/ 56 w 69"/>
                <a:gd name="T1" fmla="*/ 0 h 64"/>
                <a:gd name="T2" fmla="*/ 0 w 69"/>
                <a:gd name="T3" fmla="*/ 55 h 64"/>
                <a:gd name="T4" fmla="*/ 15 w 69"/>
                <a:gd name="T5" fmla="*/ 64 h 64"/>
                <a:gd name="T6" fmla="*/ 69 w 69"/>
                <a:gd name="T7" fmla="*/ 9 h 64"/>
                <a:gd name="T8" fmla="*/ 56 w 69"/>
                <a:gd name="T9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" h="64">
                  <a:moveTo>
                    <a:pt x="56" y="0"/>
                  </a:moveTo>
                  <a:lnTo>
                    <a:pt x="0" y="55"/>
                  </a:lnTo>
                  <a:lnTo>
                    <a:pt x="15" y="64"/>
                  </a:lnTo>
                  <a:lnTo>
                    <a:pt x="69" y="9"/>
                  </a:lnTo>
                  <a:lnTo>
                    <a:pt x="56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279" name="Freeform 225"/>
            <p:cNvSpPr>
              <a:spLocks/>
            </p:cNvSpPr>
            <p:nvPr/>
          </p:nvSpPr>
          <p:spPr bwMode="auto">
            <a:xfrm>
              <a:off x="3904318" y="9801803"/>
              <a:ext cx="71253" cy="66090"/>
            </a:xfrm>
            <a:custGeom>
              <a:avLst/>
              <a:gdLst>
                <a:gd name="T0" fmla="*/ 56 w 69"/>
                <a:gd name="T1" fmla="*/ 0 h 64"/>
                <a:gd name="T2" fmla="*/ 0 w 69"/>
                <a:gd name="T3" fmla="*/ 55 h 64"/>
                <a:gd name="T4" fmla="*/ 15 w 69"/>
                <a:gd name="T5" fmla="*/ 64 h 64"/>
                <a:gd name="T6" fmla="*/ 69 w 69"/>
                <a:gd name="T7" fmla="*/ 9 h 64"/>
                <a:gd name="T8" fmla="*/ 56 w 69"/>
                <a:gd name="T9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" h="64">
                  <a:moveTo>
                    <a:pt x="56" y="0"/>
                  </a:moveTo>
                  <a:lnTo>
                    <a:pt x="0" y="55"/>
                  </a:lnTo>
                  <a:lnTo>
                    <a:pt x="15" y="64"/>
                  </a:lnTo>
                  <a:lnTo>
                    <a:pt x="69" y="9"/>
                  </a:lnTo>
                  <a:lnTo>
                    <a:pt x="56" y="0"/>
                  </a:ln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280" name="Freeform 226"/>
            <p:cNvSpPr>
              <a:spLocks noEditPoints="1"/>
            </p:cNvSpPr>
            <p:nvPr/>
          </p:nvSpPr>
          <p:spPr bwMode="auto">
            <a:xfrm>
              <a:off x="3073031" y="10235517"/>
              <a:ext cx="1221630" cy="592743"/>
            </a:xfrm>
            <a:custGeom>
              <a:avLst/>
              <a:gdLst>
                <a:gd name="T0" fmla="*/ 727 w 786"/>
                <a:gd name="T1" fmla="*/ 380 h 381"/>
                <a:gd name="T2" fmla="*/ 729 w 786"/>
                <a:gd name="T3" fmla="*/ 378 h 381"/>
                <a:gd name="T4" fmla="*/ 726 w 786"/>
                <a:gd name="T5" fmla="*/ 376 h 381"/>
                <a:gd name="T6" fmla="*/ 730 w 786"/>
                <a:gd name="T7" fmla="*/ 369 h 381"/>
                <a:gd name="T8" fmla="*/ 0 w 786"/>
                <a:gd name="T9" fmla="*/ 294 h 381"/>
                <a:gd name="T10" fmla="*/ 11 w 786"/>
                <a:gd name="T11" fmla="*/ 297 h 381"/>
                <a:gd name="T12" fmla="*/ 8 w 786"/>
                <a:gd name="T13" fmla="*/ 286 h 381"/>
                <a:gd name="T14" fmla="*/ 15 w 786"/>
                <a:gd name="T15" fmla="*/ 294 h 381"/>
                <a:gd name="T16" fmla="*/ 8 w 786"/>
                <a:gd name="T17" fmla="*/ 286 h 381"/>
                <a:gd name="T18" fmla="*/ 715 w 786"/>
                <a:gd name="T19" fmla="*/ 288 h 381"/>
                <a:gd name="T20" fmla="*/ 712 w 786"/>
                <a:gd name="T21" fmla="*/ 294 h 381"/>
                <a:gd name="T22" fmla="*/ 705 w 786"/>
                <a:gd name="T23" fmla="*/ 298 h 381"/>
                <a:gd name="T24" fmla="*/ 721 w 786"/>
                <a:gd name="T25" fmla="*/ 297 h 381"/>
                <a:gd name="T26" fmla="*/ 13 w 786"/>
                <a:gd name="T27" fmla="*/ 280 h 381"/>
                <a:gd name="T28" fmla="*/ 20 w 786"/>
                <a:gd name="T29" fmla="*/ 288 h 381"/>
                <a:gd name="T30" fmla="*/ 13 w 786"/>
                <a:gd name="T31" fmla="*/ 280 h 381"/>
                <a:gd name="T32" fmla="*/ 721 w 786"/>
                <a:gd name="T33" fmla="*/ 281 h 381"/>
                <a:gd name="T34" fmla="*/ 727 w 786"/>
                <a:gd name="T35" fmla="*/ 290 h 381"/>
                <a:gd name="T36" fmla="*/ 731 w 786"/>
                <a:gd name="T37" fmla="*/ 272 h 381"/>
                <a:gd name="T38" fmla="*/ 729 w 786"/>
                <a:gd name="T39" fmla="*/ 278 h 381"/>
                <a:gd name="T40" fmla="*/ 734 w 786"/>
                <a:gd name="T41" fmla="*/ 284 h 381"/>
                <a:gd name="T42" fmla="*/ 736 w 786"/>
                <a:gd name="T43" fmla="*/ 281 h 381"/>
                <a:gd name="T44" fmla="*/ 731 w 786"/>
                <a:gd name="T45" fmla="*/ 272 h 381"/>
                <a:gd name="T46" fmla="*/ 23 w 786"/>
                <a:gd name="T47" fmla="*/ 271 h 381"/>
                <a:gd name="T48" fmla="*/ 34 w 786"/>
                <a:gd name="T49" fmla="*/ 274 h 381"/>
                <a:gd name="T50" fmla="*/ 628 w 786"/>
                <a:gd name="T51" fmla="*/ 266 h 381"/>
                <a:gd name="T52" fmla="*/ 624 w 786"/>
                <a:gd name="T53" fmla="*/ 278 h 381"/>
                <a:gd name="T54" fmla="*/ 628 w 786"/>
                <a:gd name="T55" fmla="*/ 266 h 381"/>
                <a:gd name="T56" fmla="*/ 770 w 786"/>
                <a:gd name="T57" fmla="*/ 248 h 381"/>
                <a:gd name="T58" fmla="*/ 772 w 786"/>
                <a:gd name="T59" fmla="*/ 244 h 381"/>
                <a:gd name="T60" fmla="*/ 763 w 786"/>
                <a:gd name="T61" fmla="*/ 240 h 381"/>
                <a:gd name="T62" fmla="*/ 762 w 786"/>
                <a:gd name="T63" fmla="*/ 248 h 381"/>
                <a:gd name="T64" fmla="*/ 752 w 786"/>
                <a:gd name="T65" fmla="*/ 251 h 381"/>
                <a:gd name="T66" fmla="*/ 767 w 786"/>
                <a:gd name="T67" fmla="*/ 251 h 381"/>
                <a:gd name="T68" fmla="*/ 763 w 786"/>
                <a:gd name="T69" fmla="*/ 240 h 381"/>
                <a:gd name="T70" fmla="*/ 770 w 786"/>
                <a:gd name="T71" fmla="*/ 233 h 381"/>
                <a:gd name="T72" fmla="*/ 770 w 786"/>
                <a:gd name="T73" fmla="*/ 233 h 381"/>
                <a:gd name="T74" fmla="*/ 586 w 786"/>
                <a:gd name="T75" fmla="*/ 240 h 381"/>
                <a:gd name="T76" fmla="*/ 608 w 786"/>
                <a:gd name="T77" fmla="*/ 246 h 381"/>
                <a:gd name="T78" fmla="*/ 781 w 786"/>
                <a:gd name="T79" fmla="*/ 226 h 381"/>
                <a:gd name="T80" fmla="*/ 783 w 786"/>
                <a:gd name="T81" fmla="*/ 234 h 381"/>
                <a:gd name="T82" fmla="*/ 786 w 786"/>
                <a:gd name="T83" fmla="*/ 232 h 381"/>
                <a:gd name="T84" fmla="*/ 781 w 786"/>
                <a:gd name="T85" fmla="*/ 226 h 381"/>
                <a:gd name="T86" fmla="*/ 773 w 786"/>
                <a:gd name="T87" fmla="*/ 229 h 381"/>
                <a:gd name="T88" fmla="*/ 774 w 786"/>
                <a:gd name="T89" fmla="*/ 230 h 381"/>
                <a:gd name="T90" fmla="*/ 778 w 786"/>
                <a:gd name="T91" fmla="*/ 240 h 381"/>
                <a:gd name="T92" fmla="*/ 778 w 786"/>
                <a:gd name="T93" fmla="*/ 233 h 381"/>
                <a:gd name="T94" fmla="*/ 778 w 786"/>
                <a:gd name="T95" fmla="*/ 232 h 381"/>
                <a:gd name="T96" fmla="*/ 514 w 786"/>
                <a:gd name="T97" fmla="*/ 167 h 381"/>
                <a:gd name="T98" fmla="*/ 549 w 786"/>
                <a:gd name="T99" fmla="*/ 187 h 381"/>
                <a:gd name="T100" fmla="*/ 514 w 786"/>
                <a:gd name="T101" fmla="*/ 167 h 381"/>
                <a:gd name="T102" fmla="*/ 219 w 786"/>
                <a:gd name="T103" fmla="*/ 75 h 381"/>
                <a:gd name="T104" fmla="*/ 232 w 786"/>
                <a:gd name="T105" fmla="*/ 76 h 381"/>
                <a:gd name="T106" fmla="*/ 245 w 786"/>
                <a:gd name="T107" fmla="*/ 48 h 381"/>
                <a:gd name="T108" fmla="*/ 253 w 786"/>
                <a:gd name="T109" fmla="*/ 55 h 381"/>
                <a:gd name="T110" fmla="*/ 245 w 786"/>
                <a:gd name="T111" fmla="*/ 48 h 381"/>
                <a:gd name="T112" fmla="*/ 394 w 786"/>
                <a:gd name="T113" fmla="*/ 48 h 381"/>
                <a:gd name="T114" fmla="*/ 414 w 786"/>
                <a:gd name="T115" fmla="*/ 53 h 381"/>
                <a:gd name="T116" fmla="*/ 293 w 786"/>
                <a:gd name="T117" fmla="*/ 0 h 381"/>
                <a:gd name="T118" fmla="*/ 301 w 786"/>
                <a:gd name="T119" fmla="*/ 7 h 381"/>
                <a:gd name="T120" fmla="*/ 293 w 786"/>
                <a:gd name="T121" fmla="*/ 0 h 3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786" h="381">
                  <a:moveTo>
                    <a:pt x="729" y="378"/>
                  </a:moveTo>
                  <a:cubicBezTo>
                    <a:pt x="727" y="380"/>
                    <a:pt x="727" y="380"/>
                    <a:pt x="727" y="380"/>
                  </a:cubicBezTo>
                  <a:cubicBezTo>
                    <a:pt x="727" y="381"/>
                    <a:pt x="727" y="381"/>
                    <a:pt x="727" y="381"/>
                  </a:cubicBezTo>
                  <a:cubicBezTo>
                    <a:pt x="729" y="378"/>
                    <a:pt x="729" y="378"/>
                    <a:pt x="729" y="378"/>
                  </a:cubicBezTo>
                  <a:moveTo>
                    <a:pt x="730" y="369"/>
                  </a:moveTo>
                  <a:cubicBezTo>
                    <a:pt x="726" y="376"/>
                    <a:pt x="726" y="376"/>
                    <a:pt x="726" y="376"/>
                  </a:cubicBezTo>
                  <a:cubicBezTo>
                    <a:pt x="732" y="370"/>
                    <a:pt x="732" y="370"/>
                    <a:pt x="732" y="370"/>
                  </a:cubicBezTo>
                  <a:cubicBezTo>
                    <a:pt x="730" y="369"/>
                    <a:pt x="730" y="369"/>
                    <a:pt x="730" y="369"/>
                  </a:cubicBezTo>
                  <a:moveTo>
                    <a:pt x="2" y="291"/>
                  </a:moveTo>
                  <a:cubicBezTo>
                    <a:pt x="0" y="294"/>
                    <a:pt x="0" y="294"/>
                    <a:pt x="0" y="294"/>
                  </a:cubicBezTo>
                  <a:cubicBezTo>
                    <a:pt x="9" y="299"/>
                    <a:pt x="9" y="299"/>
                    <a:pt x="9" y="299"/>
                  </a:cubicBezTo>
                  <a:cubicBezTo>
                    <a:pt x="11" y="297"/>
                    <a:pt x="11" y="297"/>
                    <a:pt x="11" y="297"/>
                  </a:cubicBezTo>
                  <a:cubicBezTo>
                    <a:pt x="2" y="291"/>
                    <a:pt x="2" y="291"/>
                    <a:pt x="2" y="291"/>
                  </a:cubicBezTo>
                  <a:moveTo>
                    <a:pt x="8" y="286"/>
                  </a:moveTo>
                  <a:cubicBezTo>
                    <a:pt x="5" y="288"/>
                    <a:pt x="5" y="288"/>
                    <a:pt x="5" y="288"/>
                  </a:cubicBezTo>
                  <a:cubicBezTo>
                    <a:pt x="15" y="294"/>
                    <a:pt x="15" y="294"/>
                    <a:pt x="15" y="294"/>
                  </a:cubicBezTo>
                  <a:cubicBezTo>
                    <a:pt x="17" y="291"/>
                    <a:pt x="17" y="291"/>
                    <a:pt x="17" y="291"/>
                  </a:cubicBezTo>
                  <a:cubicBezTo>
                    <a:pt x="8" y="286"/>
                    <a:pt x="8" y="286"/>
                    <a:pt x="8" y="286"/>
                  </a:cubicBezTo>
                  <a:moveTo>
                    <a:pt x="718" y="285"/>
                  </a:moveTo>
                  <a:cubicBezTo>
                    <a:pt x="715" y="288"/>
                    <a:pt x="715" y="288"/>
                    <a:pt x="715" y="288"/>
                  </a:cubicBezTo>
                  <a:cubicBezTo>
                    <a:pt x="717" y="296"/>
                    <a:pt x="717" y="296"/>
                    <a:pt x="717" y="296"/>
                  </a:cubicBezTo>
                  <a:cubicBezTo>
                    <a:pt x="715" y="295"/>
                    <a:pt x="714" y="294"/>
                    <a:pt x="712" y="294"/>
                  </a:cubicBezTo>
                  <a:cubicBezTo>
                    <a:pt x="711" y="292"/>
                    <a:pt x="711" y="292"/>
                    <a:pt x="711" y="292"/>
                  </a:cubicBezTo>
                  <a:cubicBezTo>
                    <a:pt x="705" y="298"/>
                    <a:pt x="705" y="298"/>
                    <a:pt x="705" y="298"/>
                  </a:cubicBezTo>
                  <a:cubicBezTo>
                    <a:pt x="709" y="299"/>
                    <a:pt x="712" y="301"/>
                    <a:pt x="715" y="302"/>
                  </a:cubicBezTo>
                  <a:cubicBezTo>
                    <a:pt x="721" y="297"/>
                    <a:pt x="721" y="297"/>
                    <a:pt x="721" y="297"/>
                  </a:cubicBezTo>
                  <a:cubicBezTo>
                    <a:pt x="718" y="285"/>
                    <a:pt x="718" y="285"/>
                    <a:pt x="718" y="285"/>
                  </a:cubicBezTo>
                  <a:moveTo>
                    <a:pt x="13" y="280"/>
                  </a:moveTo>
                  <a:cubicBezTo>
                    <a:pt x="11" y="282"/>
                    <a:pt x="11" y="282"/>
                    <a:pt x="11" y="282"/>
                  </a:cubicBezTo>
                  <a:cubicBezTo>
                    <a:pt x="20" y="288"/>
                    <a:pt x="20" y="288"/>
                    <a:pt x="20" y="288"/>
                  </a:cubicBezTo>
                  <a:cubicBezTo>
                    <a:pt x="23" y="285"/>
                    <a:pt x="23" y="285"/>
                    <a:pt x="23" y="285"/>
                  </a:cubicBezTo>
                  <a:cubicBezTo>
                    <a:pt x="13" y="280"/>
                    <a:pt x="13" y="280"/>
                    <a:pt x="13" y="280"/>
                  </a:cubicBezTo>
                  <a:moveTo>
                    <a:pt x="724" y="278"/>
                  </a:moveTo>
                  <a:cubicBezTo>
                    <a:pt x="721" y="281"/>
                    <a:pt x="721" y="281"/>
                    <a:pt x="721" y="281"/>
                  </a:cubicBezTo>
                  <a:cubicBezTo>
                    <a:pt x="724" y="293"/>
                    <a:pt x="724" y="293"/>
                    <a:pt x="724" y="293"/>
                  </a:cubicBezTo>
                  <a:cubicBezTo>
                    <a:pt x="727" y="290"/>
                    <a:pt x="727" y="290"/>
                    <a:pt x="727" y="290"/>
                  </a:cubicBezTo>
                  <a:cubicBezTo>
                    <a:pt x="724" y="278"/>
                    <a:pt x="724" y="278"/>
                    <a:pt x="724" y="278"/>
                  </a:cubicBezTo>
                  <a:moveTo>
                    <a:pt x="731" y="272"/>
                  </a:moveTo>
                  <a:cubicBezTo>
                    <a:pt x="726" y="276"/>
                    <a:pt x="726" y="276"/>
                    <a:pt x="726" y="276"/>
                  </a:cubicBezTo>
                  <a:cubicBezTo>
                    <a:pt x="727" y="277"/>
                    <a:pt x="728" y="277"/>
                    <a:pt x="729" y="278"/>
                  </a:cubicBezTo>
                  <a:cubicBezTo>
                    <a:pt x="731" y="287"/>
                    <a:pt x="731" y="287"/>
                    <a:pt x="731" y="287"/>
                  </a:cubicBezTo>
                  <a:cubicBezTo>
                    <a:pt x="734" y="284"/>
                    <a:pt x="734" y="284"/>
                    <a:pt x="734" y="284"/>
                  </a:cubicBezTo>
                  <a:cubicBezTo>
                    <a:pt x="733" y="280"/>
                    <a:pt x="733" y="280"/>
                    <a:pt x="733" y="280"/>
                  </a:cubicBezTo>
                  <a:cubicBezTo>
                    <a:pt x="734" y="280"/>
                    <a:pt x="735" y="281"/>
                    <a:pt x="736" y="281"/>
                  </a:cubicBezTo>
                  <a:cubicBezTo>
                    <a:pt x="741" y="277"/>
                    <a:pt x="741" y="277"/>
                    <a:pt x="741" y="277"/>
                  </a:cubicBezTo>
                  <a:cubicBezTo>
                    <a:pt x="738" y="275"/>
                    <a:pt x="735" y="273"/>
                    <a:pt x="731" y="272"/>
                  </a:cubicBezTo>
                  <a:moveTo>
                    <a:pt x="25" y="268"/>
                  </a:moveTo>
                  <a:cubicBezTo>
                    <a:pt x="23" y="271"/>
                    <a:pt x="23" y="271"/>
                    <a:pt x="23" y="271"/>
                  </a:cubicBezTo>
                  <a:cubicBezTo>
                    <a:pt x="32" y="276"/>
                    <a:pt x="32" y="276"/>
                    <a:pt x="32" y="276"/>
                  </a:cubicBezTo>
                  <a:cubicBezTo>
                    <a:pt x="34" y="274"/>
                    <a:pt x="34" y="274"/>
                    <a:pt x="34" y="274"/>
                  </a:cubicBezTo>
                  <a:cubicBezTo>
                    <a:pt x="25" y="268"/>
                    <a:pt x="25" y="268"/>
                    <a:pt x="25" y="268"/>
                  </a:cubicBezTo>
                  <a:moveTo>
                    <a:pt x="628" y="266"/>
                  </a:moveTo>
                  <a:cubicBezTo>
                    <a:pt x="622" y="275"/>
                    <a:pt x="622" y="275"/>
                    <a:pt x="622" y="275"/>
                  </a:cubicBezTo>
                  <a:cubicBezTo>
                    <a:pt x="624" y="278"/>
                    <a:pt x="624" y="278"/>
                    <a:pt x="624" y="278"/>
                  </a:cubicBezTo>
                  <a:cubicBezTo>
                    <a:pt x="630" y="269"/>
                    <a:pt x="630" y="269"/>
                    <a:pt x="630" y="269"/>
                  </a:cubicBezTo>
                  <a:cubicBezTo>
                    <a:pt x="628" y="266"/>
                    <a:pt x="628" y="266"/>
                    <a:pt x="628" y="266"/>
                  </a:cubicBezTo>
                  <a:moveTo>
                    <a:pt x="768" y="240"/>
                  </a:moveTo>
                  <a:cubicBezTo>
                    <a:pt x="770" y="248"/>
                    <a:pt x="770" y="248"/>
                    <a:pt x="770" y="248"/>
                  </a:cubicBezTo>
                  <a:cubicBezTo>
                    <a:pt x="773" y="245"/>
                    <a:pt x="773" y="245"/>
                    <a:pt x="773" y="245"/>
                  </a:cubicBezTo>
                  <a:cubicBezTo>
                    <a:pt x="772" y="244"/>
                    <a:pt x="772" y="244"/>
                    <a:pt x="772" y="244"/>
                  </a:cubicBezTo>
                  <a:cubicBezTo>
                    <a:pt x="771" y="243"/>
                    <a:pt x="770" y="242"/>
                    <a:pt x="768" y="240"/>
                  </a:cubicBezTo>
                  <a:moveTo>
                    <a:pt x="763" y="240"/>
                  </a:moveTo>
                  <a:cubicBezTo>
                    <a:pt x="760" y="242"/>
                    <a:pt x="760" y="242"/>
                    <a:pt x="760" y="242"/>
                  </a:cubicBezTo>
                  <a:cubicBezTo>
                    <a:pt x="762" y="248"/>
                    <a:pt x="762" y="248"/>
                    <a:pt x="762" y="248"/>
                  </a:cubicBezTo>
                  <a:cubicBezTo>
                    <a:pt x="760" y="248"/>
                    <a:pt x="759" y="247"/>
                    <a:pt x="757" y="246"/>
                  </a:cubicBezTo>
                  <a:cubicBezTo>
                    <a:pt x="752" y="251"/>
                    <a:pt x="752" y="251"/>
                    <a:pt x="752" y="251"/>
                  </a:cubicBezTo>
                  <a:cubicBezTo>
                    <a:pt x="755" y="252"/>
                    <a:pt x="759" y="254"/>
                    <a:pt x="762" y="256"/>
                  </a:cubicBezTo>
                  <a:cubicBezTo>
                    <a:pt x="767" y="251"/>
                    <a:pt x="767" y="251"/>
                    <a:pt x="767" y="251"/>
                  </a:cubicBezTo>
                  <a:cubicBezTo>
                    <a:pt x="767" y="251"/>
                    <a:pt x="766" y="251"/>
                    <a:pt x="766" y="250"/>
                  </a:cubicBezTo>
                  <a:cubicBezTo>
                    <a:pt x="763" y="240"/>
                    <a:pt x="763" y="240"/>
                    <a:pt x="763" y="240"/>
                  </a:cubicBezTo>
                  <a:moveTo>
                    <a:pt x="770" y="233"/>
                  </a:moveTo>
                  <a:cubicBezTo>
                    <a:pt x="770" y="233"/>
                    <a:pt x="770" y="233"/>
                    <a:pt x="770" y="233"/>
                  </a:cubicBezTo>
                  <a:cubicBezTo>
                    <a:pt x="770" y="233"/>
                    <a:pt x="770" y="233"/>
                    <a:pt x="770" y="234"/>
                  </a:cubicBezTo>
                  <a:cubicBezTo>
                    <a:pt x="770" y="233"/>
                    <a:pt x="770" y="233"/>
                    <a:pt x="770" y="233"/>
                  </a:cubicBezTo>
                  <a:moveTo>
                    <a:pt x="579" y="233"/>
                  </a:moveTo>
                  <a:cubicBezTo>
                    <a:pt x="586" y="240"/>
                    <a:pt x="586" y="240"/>
                    <a:pt x="586" y="240"/>
                  </a:cubicBezTo>
                  <a:cubicBezTo>
                    <a:pt x="596" y="244"/>
                    <a:pt x="606" y="249"/>
                    <a:pt x="615" y="254"/>
                  </a:cubicBezTo>
                  <a:cubicBezTo>
                    <a:pt x="608" y="246"/>
                    <a:pt x="608" y="246"/>
                    <a:pt x="608" y="246"/>
                  </a:cubicBezTo>
                  <a:cubicBezTo>
                    <a:pt x="598" y="242"/>
                    <a:pt x="589" y="237"/>
                    <a:pt x="579" y="233"/>
                  </a:cubicBezTo>
                  <a:moveTo>
                    <a:pt x="781" y="226"/>
                  </a:moveTo>
                  <a:cubicBezTo>
                    <a:pt x="781" y="234"/>
                    <a:pt x="781" y="234"/>
                    <a:pt x="781" y="234"/>
                  </a:cubicBezTo>
                  <a:cubicBezTo>
                    <a:pt x="782" y="234"/>
                    <a:pt x="782" y="234"/>
                    <a:pt x="783" y="234"/>
                  </a:cubicBezTo>
                  <a:cubicBezTo>
                    <a:pt x="783" y="235"/>
                    <a:pt x="783" y="235"/>
                    <a:pt x="783" y="235"/>
                  </a:cubicBezTo>
                  <a:cubicBezTo>
                    <a:pt x="786" y="232"/>
                    <a:pt x="786" y="232"/>
                    <a:pt x="786" y="232"/>
                  </a:cubicBezTo>
                  <a:cubicBezTo>
                    <a:pt x="786" y="229"/>
                    <a:pt x="786" y="229"/>
                    <a:pt x="786" y="229"/>
                  </a:cubicBezTo>
                  <a:cubicBezTo>
                    <a:pt x="784" y="228"/>
                    <a:pt x="783" y="227"/>
                    <a:pt x="781" y="226"/>
                  </a:cubicBezTo>
                  <a:moveTo>
                    <a:pt x="778" y="225"/>
                  </a:moveTo>
                  <a:cubicBezTo>
                    <a:pt x="773" y="229"/>
                    <a:pt x="773" y="229"/>
                    <a:pt x="773" y="229"/>
                  </a:cubicBezTo>
                  <a:cubicBezTo>
                    <a:pt x="773" y="230"/>
                    <a:pt x="773" y="230"/>
                    <a:pt x="773" y="230"/>
                  </a:cubicBezTo>
                  <a:cubicBezTo>
                    <a:pt x="773" y="230"/>
                    <a:pt x="774" y="230"/>
                    <a:pt x="774" y="230"/>
                  </a:cubicBezTo>
                  <a:cubicBezTo>
                    <a:pt x="776" y="238"/>
                    <a:pt x="776" y="238"/>
                    <a:pt x="776" y="238"/>
                  </a:cubicBezTo>
                  <a:cubicBezTo>
                    <a:pt x="776" y="239"/>
                    <a:pt x="777" y="240"/>
                    <a:pt x="778" y="240"/>
                  </a:cubicBezTo>
                  <a:cubicBezTo>
                    <a:pt x="778" y="240"/>
                    <a:pt x="778" y="240"/>
                    <a:pt x="778" y="240"/>
                  </a:cubicBezTo>
                  <a:cubicBezTo>
                    <a:pt x="778" y="233"/>
                    <a:pt x="778" y="233"/>
                    <a:pt x="778" y="233"/>
                  </a:cubicBezTo>
                  <a:cubicBezTo>
                    <a:pt x="778" y="232"/>
                    <a:pt x="778" y="232"/>
                    <a:pt x="778" y="232"/>
                  </a:cubicBezTo>
                  <a:cubicBezTo>
                    <a:pt x="778" y="232"/>
                    <a:pt x="778" y="232"/>
                    <a:pt x="778" y="232"/>
                  </a:cubicBezTo>
                  <a:cubicBezTo>
                    <a:pt x="778" y="225"/>
                    <a:pt x="778" y="225"/>
                    <a:pt x="778" y="225"/>
                  </a:cubicBezTo>
                  <a:moveTo>
                    <a:pt x="514" y="167"/>
                  </a:moveTo>
                  <a:cubicBezTo>
                    <a:pt x="521" y="174"/>
                    <a:pt x="521" y="174"/>
                    <a:pt x="521" y="174"/>
                  </a:cubicBezTo>
                  <a:cubicBezTo>
                    <a:pt x="530" y="178"/>
                    <a:pt x="539" y="183"/>
                    <a:pt x="549" y="187"/>
                  </a:cubicBezTo>
                  <a:cubicBezTo>
                    <a:pt x="542" y="180"/>
                    <a:pt x="542" y="180"/>
                    <a:pt x="542" y="180"/>
                  </a:cubicBezTo>
                  <a:cubicBezTo>
                    <a:pt x="532" y="176"/>
                    <a:pt x="523" y="171"/>
                    <a:pt x="514" y="167"/>
                  </a:cubicBezTo>
                  <a:moveTo>
                    <a:pt x="221" y="72"/>
                  </a:moveTo>
                  <a:cubicBezTo>
                    <a:pt x="219" y="75"/>
                    <a:pt x="219" y="75"/>
                    <a:pt x="219" y="75"/>
                  </a:cubicBezTo>
                  <a:cubicBezTo>
                    <a:pt x="222" y="76"/>
                    <a:pt x="226" y="78"/>
                    <a:pt x="229" y="79"/>
                  </a:cubicBezTo>
                  <a:cubicBezTo>
                    <a:pt x="232" y="76"/>
                    <a:pt x="232" y="76"/>
                    <a:pt x="232" y="76"/>
                  </a:cubicBezTo>
                  <a:cubicBezTo>
                    <a:pt x="228" y="75"/>
                    <a:pt x="225" y="73"/>
                    <a:pt x="221" y="72"/>
                  </a:cubicBezTo>
                  <a:moveTo>
                    <a:pt x="245" y="48"/>
                  </a:moveTo>
                  <a:cubicBezTo>
                    <a:pt x="243" y="50"/>
                    <a:pt x="243" y="50"/>
                    <a:pt x="243" y="50"/>
                  </a:cubicBezTo>
                  <a:cubicBezTo>
                    <a:pt x="246" y="52"/>
                    <a:pt x="250" y="53"/>
                    <a:pt x="253" y="55"/>
                  </a:cubicBezTo>
                  <a:cubicBezTo>
                    <a:pt x="256" y="52"/>
                    <a:pt x="256" y="52"/>
                    <a:pt x="256" y="52"/>
                  </a:cubicBezTo>
                  <a:cubicBezTo>
                    <a:pt x="252" y="51"/>
                    <a:pt x="249" y="49"/>
                    <a:pt x="245" y="48"/>
                  </a:cubicBezTo>
                  <a:moveTo>
                    <a:pt x="388" y="41"/>
                  </a:moveTo>
                  <a:cubicBezTo>
                    <a:pt x="394" y="48"/>
                    <a:pt x="394" y="48"/>
                    <a:pt x="394" y="48"/>
                  </a:cubicBezTo>
                  <a:cubicBezTo>
                    <a:pt x="403" y="51"/>
                    <a:pt x="412" y="55"/>
                    <a:pt x="421" y="59"/>
                  </a:cubicBezTo>
                  <a:cubicBezTo>
                    <a:pt x="414" y="53"/>
                    <a:pt x="414" y="53"/>
                    <a:pt x="414" y="53"/>
                  </a:cubicBezTo>
                  <a:cubicBezTo>
                    <a:pt x="406" y="49"/>
                    <a:pt x="397" y="45"/>
                    <a:pt x="388" y="41"/>
                  </a:cubicBezTo>
                  <a:moveTo>
                    <a:pt x="293" y="0"/>
                  </a:moveTo>
                  <a:cubicBezTo>
                    <a:pt x="291" y="3"/>
                    <a:pt x="291" y="3"/>
                    <a:pt x="291" y="3"/>
                  </a:cubicBezTo>
                  <a:cubicBezTo>
                    <a:pt x="294" y="4"/>
                    <a:pt x="298" y="6"/>
                    <a:pt x="301" y="7"/>
                  </a:cubicBezTo>
                  <a:cubicBezTo>
                    <a:pt x="304" y="5"/>
                    <a:pt x="304" y="5"/>
                    <a:pt x="304" y="5"/>
                  </a:cubicBezTo>
                  <a:cubicBezTo>
                    <a:pt x="300" y="3"/>
                    <a:pt x="297" y="2"/>
                    <a:pt x="293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  <p:sp>
          <p:nvSpPr>
            <p:cNvPr id="281" name="Freeform 227"/>
            <p:cNvSpPr>
              <a:spLocks noEditPoints="1"/>
            </p:cNvSpPr>
            <p:nvPr/>
          </p:nvSpPr>
          <p:spPr bwMode="auto">
            <a:xfrm>
              <a:off x="4199657" y="10585587"/>
              <a:ext cx="98102" cy="240609"/>
            </a:xfrm>
            <a:custGeom>
              <a:avLst/>
              <a:gdLst>
                <a:gd name="T0" fmla="*/ 7 w 63"/>
                <a:gd name="T1" fmla="*/ 145 h 155"/>
                <a:gd name="T2" fmla="*/ 1 w 63"/>
                <a:gd name="T3" fmla="*/ 151 h 155"/>
                <a:gd name="T4" fmla="*/ 0 w 63"/>
                <a:gd name="T5" fmla="*/ 153 h 155"/>
                <a:gd name="T6" fmla="*/ 2 w 63"/>
                <a:gd name="T7" fmla="*/ 155 h 155"/>
                <a:gd name="T8" fmla="*/ 4 w 63"/>
                <a:gd name="T9" fmla="*/ 153 h 155"/>
                <a:gd name="T10" fmla="*/ 8 w 63"/>
                <a:gd name="T11" fmla="*/ 146 h 155"/>
                <a:gd name="T12" fmla="*/ 7 w 63"/>
                <a:gd name="T13" fmla="*/ 145 h 155"/>
                <a:gd name="T14" fmla="*/ 51 w 63"/>
                <a:gd name="T15" fmla="*/ 13 h 155"/>
                <a:gd name="T16" fmla="*/ 51 w 63"/>
                <a:gd name="T17" fmla="*/ 16 h 155"/>
                <a:gd name="T18" fmla="*/ 53 w 63"/>
                <a:gd name="T19" fmla="*/ 15 h 155"/>
                <a:gd name="T20" fmla="*/ 51 w 63"/>
                <a:gd name="T21" fmla="*/ 13 h 155"/>
                <a:gd name="T22" fmla="*/ 45 w 63"/>
                <a:gd name="T23" fmla="*/ 8 h 155"/>
                <a:gd name="T24" fmla="*/ 42 w 63"/>
                <a:gd name="T25" fmla="*/ 11 h 155"/>
                <a:gd name="T26" fmla="*/ 43 w 63"/>
                <a:gd name="T27" fmla="*/ 15 h 155"/>
                <a:gd name="T28" fmla="*/ 47 w 63"/>
                <a:gd name="T29" fmla="*/ 19 h 155"/>
                <a:gd name="T30" fmla="*/ 45 w 63"/>
                <a:gd name="T31" fmla="*/ 9 h 155"/>
                <a:gd name="T32" fmla="*/ 45 w 63"/>
                <a:gd name="T33" fmla="*/ 8 h 155"/>
                <a:gd name="T34" fmla="*/ 53 w 63"/>
                <a:gd name="T35" fmla="*/ 8 h 155"/>
                <a:gd name="T36" fmla="*/ 53 w 63"/>
                <a:gd name="T37" fmla="*/ 15 h 155"/>
                <a:gd name="T38" fmla="*/ 54 w 63"/>
                <a:gd name="T39" fmla="*/ 13 h 155"/>
                <a:gd name="T40" fmla="*/ 53 w 63"/>
                <a:gd name="T41" fmla="*/ 8 h 155"/>
                <a:gd name="T42" fmla="*/ 48 w 63"/>
                <a:gd name="T43" fmla="*/ 4 h 155"/>
                <a:gd name="T44" fmla="*/ 48 w 63"/>
                <a:gd name="T45" fmla="*/ 5 h 155"/>
                <a:gd name="T46" fmla="*/ 48 w 63"/>
                <a:gd name="T47" fmla="*/ 5 h 155"/>
                <a:gd name="T48" fmla="*/ 48 w 63"/>
                <a:gd name="T49" fmla="*/ 4 h 155"/>
                <a:gd name="T50" fmla="*/ 61 w 63"/>
                <a:gd name="T51" fmla="*/ 4 h 155"/>
                <a:gd name="T52" fmla="*/ 61 w 63"/>
                <a:gd name="T53" fmla="*/ 7 h 155"/>
                <a:gd name="T54" fmla="*/ 63 w 63"/>
                <a:gd name="T55" fmla="*/ 5 h 155"/>
                <a:gd name="T56" fmla="*/ 61 w 63"/>
                <a:gd name="T57" fmla="*/ 4 h 155"/>
                <a:gd name="T58" fmla="*/ 53 w 63"/>
                <a:gd name="T59" fmla="*/ 0 h 155"/>
                <a:gd name="T60" fmla="*/ 53 w 63"/>
                <a:gd name="T61" fmla="*/ 0 h 155"/>
                <a:gd name="T62" fmla="*/ 53 w 63"/>
                <a:gd name="T63" fmla="*/ 7 h 155"/>
                <a:gd name="T64" fmla="*/ 56 w 63"/>
                <a:gd name="T65" fmla="*/ 9 h 155"/>
                <a:gd name="T66" fmla="*/ 56 w 63"/>
                <a:gd name="T67" fmla="*/ 1 h 155"/>
                <a:gd name="T68" fmla="*/ 53 w 63"/>
                <a:gd name="T69" fmla="*/ 0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63" h="155">
                  <a:moveTo>
                    <a:pt x="7" y="145"/>
                  </a:moveTo>
                  <a:cubicBezTo>
                    <a:pt x="1" y="151"/>
                    <a:pt x="1" y="151"/>
                    <a:pt x="1" y="151"/>
                  </a:cubicBezTo>
                  <a:cubicBezTo>
                    <a:pt x="0" y="153"/>
                    <a:pt x="0" y="153"/>
                    <a:pt x="0" y="153"/>
                  </a:cubicBezTo>
                  <a:cubicBezTo>
                    <a:pt x="2" y="155"/>
                    <a:pt x="2" y="155"/>
                    <a:pt x="2" y="155"/>
                  </a:cubicBezTo>
                  <a:cubicBezTo>
                    <a:pt x="4" y="153"/>
                    <a:pt x="4" y="153"/>
                    <a:pt x="4" y="153"/>
                  </a:cubicBezTo>
                  <a:cubicBezTo>
                    <a:pt x="8" y="146"/>
                    <a:pt x="8" y="146"/>
                    <a:pt x="8" y="146"/>
                  </a:cubicBezTo>
                  <a:cubicBezTo>
                    <a:pt x="7" y="145"/>
                    <a:pt x="7" y="145"/>
                    <a:pt x="7" y="145"/>
                  </a:cubicBezTo>
                  <a:moveTo>
                    <a:pt x="51" y="13"/>
                  </a:moveTo>
                  <a:cubicBezTo>
                    <a:pt x="51" y="16"/>
                    <a:pt x="51" y="16"/>
                    <a:pt x="51" y="16"/>
                  </a:cubicBezTo>
                  <a:cubicBezTo>
                    <a:pt x="53" y="15"/>
                    <a:pt x="53" y="15"/>
                    <a:pt x="53" y="15"/>
                  </a:cubicBezTo>
                  <a:cubicBezTo>
                    <a:pt x="52" y="15"/>
                    <a:pt x="51" y="14"/>
                    <a:pt x="51" y="13"/>
                  </a:cubicBezTo>
                  <a:moveTo>
                    <a:pt x="45" y="8"/>
                  </a:moveTo>
                  <a:cubicBezTo>
                    <a:pt x="42" y="11"/>
                    <a:pt x="42" y="11"/>
                    <a:pt x="42" y="11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5" y="17"/>
                    <a:pt x="46" y="18"/>
                    <a:pt x="47" y="1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8"/>
                    <a:pt x="45" y="8"/>
                    <a:pt x="45" y="8"/>
                  </a:cubicBezTo>
                  <a:moveTo>
                    <a:pt x="53" y="8"/>
                  </a:moveTo>
                  <a:cubicBezTo>
                    <a:pt x="53" y="15"/>
                    <a:pt x="53" y="15"/>
                    <a:pt x="53" y="15"/>
                  </a:cubicBezTo>
                  <a:cubicBezTo>
                    <a:pt x="54" y="13"/>
                    <a:pt x="54" y="13"/>
                    <a:pt x="54" y="13"/>
                  </a:cubicBezTo>
                  <a:cubicBezTo>
                    <a:pt x="53" y="8"/>
                    <a:pt x="53" y="8"/>
                    <a:pt x="53" y="8"/>
                  </a:cubicBezTo>
                  <a:moveTo>
                    <a:pt x="48" y="4"/>
                  </a:moveTo>
                  <a:cubicBezTo>
                    <a:pt x="48" y="5"/>
                    <a:pt x="48" y="5"/>
                    <a:pt x="48" y="5"/>
                  </a:cubicBezTo>
                  <a:cubicBezTo>
                    <a:pt x="48" y="5"/>
                    <a:pt x="48" y="5"/>
                    <a:pt x="48" y="5"/>
                  </a:cubicBezTo>
                  <a:cubicBezTo>
                    <a:pt x="48" y="4"/>
                    <a:pt x="48" y="4"/>
                    <a:pt x="48" y="4"/>
                  </a:cubicBezTo>
                  <a:moveTo>
                    <a:pt x="61" y="4"/>
                  </a:moveTo>
                  <a:cubicBezTo>
                    <a:pt x="61" y="7"/>
                    <a:pt x="61" y="7"/>
                    <a:pt x="61" y="7"/>
                  </a:cubicBezTo>
                  <a:cubicBezTo>
                    <a:pt x="63" y="5"/>
                    <a:pt x="63" y="5"/>
                    <a:pt x="63" y="5"/>
                  </a:cubicBezTo>
                  <a:cubicBezTo>
                    <a:pt x="62" y="4"/>
                    <a:pt x="61" y="4"/>
                    <a:pt x="61" y="4"/>
                  </a:cubicBezTo>
                  <a:moveTo>
                    <a:pt x="53" y="0"/>
                  </a:moveTo>
                  <a:cubicBezTo>
                    <a:pt x="53" y="0"/>
                    <a:pt x="53" y="0"/>
                    <a:pt x="53" y="0"/>
                  </a:cubicBezTo>
                  <a:cubicBezTo>
                    <a:pt x="53" y="7"/>
                    <a:pt x="53" y="7"/>
                    <a:pt x="53" y="7"/>
                  </a:cubicBezTo>
                  <a:cubicBezTo>
                    <a:pt x="54" y="8"/>
                    <a:pt x="55" y="8"/>
                    <a:pt x="56" y="9"/>
                  </a:cubicBezTo>
                  <a:cubicBezTo>
                    <a:pt x="56" y="1"/>
                    <a:pt x="56" y="1"/>
                    <a:pt x="56" y="1"/>
                  </a:cubicBezTo>
                  <a:cubicBezTo>
                    <a:pt x="55" y="1"/>
                    <a:pt x="54" y="0"/>
                    <a:pt x="53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Arial"/>
              </a:endParaRPr>
            </a:p>
          </p:txBody>
        </p:sp>
      </p:grpSp>
      <p:sp>
        <p:nvSpPr>
          <p:cNvPr id="37" name="Блок-схема: ручной ввод 36"/>
          <p:cNvSpPr/>
          <p:nvPr/>
        </p:nvSpPr>
        <p:spPr>
          <a:xfrm rot="16200000" flipV="1">
            <a:off x="180973" y="733425"/>
            <a:ext cx="5943601" cy="6305549"/>
          </a:xfrm>
          <a:prstGeom prst="flowChartManualInput">
            <a:avLst/>
          </a:prstGeom>
          <a:solidFill>
            <a:srgbClr val="137CBA"/>
          </a:solidFill>
          <a:ln w="6350">
            <a:noFill/>
          </a:ln>
          <a:effectLst>
            <a:outerShdw blurRad="368300" sx="102000" sy="102000" algn="ctr" rotWithShape="0">
              <a:srgbClr val="8495BA">
                <a:alpha val="13725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2000">
              <a:latin typeface="+mj-lt"/>
            </a:endParaRPr>
          </a:p>
        </p:txBody>
      </p:sp>
      <p:sp>
        <p:nvSpPr>
          <p:cNvPr id="2" name="Прямоугольник 1"/>
          <p:cNvSpPr/>
          <p:nvPr/>
        </p:nvSpPr>
        <p:spPr>
          <a:xfrm>
            <a:off x="2197099" y="233519"/>
            <a:ext cx="9128126" cy="60574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defTabSz="1051998">
              <a:lnSpc>
                <a:spcPts val="2088"/>
              </a:lnSpc>
            </a:pPr>
            <a:r>
              <a:rPr lang="ru-RU" altLang="ru-RU" dirty="0">
                <a:solidFill>
                  <a:schemeClr val="bg2">
                    <a:lumMod val="10000"/>
                  </a:schemeClr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АКТУАЛИЗАЦИЯ МЕТОДИЧЕСКИХ ДОКУМЕНТОВ ПО ЦЕНООБРАЗОВАНИЮ И ПОКАЗАТЕЛЕЙ УКРУПНЕННЫХ НОРМАТИВОВ ЦЕНЫ СТРОИТЕЛЬСТВА (НЦС)</a:t>
            </a:r>
          </a:p>
        </p:txBody>
      </p:sp>
      <p:sp>
        <p:nvSpPr>
          <p:cNvPr id="3" name="TextBox 2"/>
          <p:cNvSpPr txBox="1"/>
          <p:nvPr/>
        </p:nvSpPr>
        <p:spPr>
          <a:xfrm>
            <a:off x="11372850" y="435006"/>
            <a:ext cx="543977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>
              <a:defRPr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algn="r"/>
            <a:r>
              <a:rPr lang="ru-RU" sz="2000" dirty="0">
                <a:solidFill>
                  <a:srgbClr val="818385"/>
                </a:solidFill>
              </a:rPr>
              <a:t>7</a:t>
            </a:r>
          </a:p>
        </p:txBody>
      </p:sp>
      <p:sp>
        <p:nvSpPr>
          <p:cNvPr id="18" name="Прямоугольник 17"/>
          <p:cNvSpPr/>
          <p:nvPr/>
        </p:nvSpPr>
        <p:spPr>
          <a:xfrm>
            <a:off x="1310777" y="1389021"/>
            <a:ext cx="5090023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1800" b="1" dirty="0">
                <a:solidFill>
                  <a:schemeClr val="bg1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Разработка и актуализация методических документов:</a:t>
            </a:r>
          </a:p>
        </p:txBody>
      </p:sp>
      <p:sp>
        <p:nvSpPr>
          <p:cNvPr id="19" name="Скругленный прямоугольник 18"/>
          <p:cNvSpPr/>
          <p:nvPr/>
        </p:nvSpPr>
        <p:spPr>
          <a:xfrm>
            <a:off x="695325" y="1440724"/>
            <a:ext cx="542925" cy="542925"/>
          </a:xfrm>
          <a:prstGeom prst="roundRect">
            <a:avLst>
              <a:gd name="adj" fmla="val 7018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2" name="TextBox 31"/>
          <p:cNvSpPr txBox="1"/>
          <p:nvPr/>
        </p:nvSpPr>
        <p:spPr>
          <a:xfrm>
            <a:off x="590550" y="2190750"/>
            <a:ext cx="3499676" cy="110799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ru-RU" sz="6600" b="1" dirty="0" smtClean="0">
                <a:solidFill>
                  <a:schemeClr val="bg1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16</a:t>
            </a:r>
            <a:r>
              <a:rPr lang="ru-RU" sz="6600" b="1" spc="-300" dirty="0" smtClean="0">
                <a:solidFill>
                  <a:schemeClr val="bg1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ru-RU" sz="3600" b="1" dirty="0">
                <a:solidFill>
                  <a:schemeClr val="bg1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методик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590550" y="3193763"/>
            <a:ext cx="3980577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ru-RU" sz="2000" dirty="0">
                <a:solidFill>
                  <a:schemeClr val="bg1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утверждены Минстроем России </a:t>
            </a:r>
            <a:endParaRPr lang="ru-RU" sz="1050" dirty="0">
              <a:solidFill>
                <a:schemeClr val="bg1"/>
              </a:solidFill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590550" y="4029261"/>
            <a:ext cx="2933816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ru-RU" sz="3600" b="1" dirty="0" smtClean="0">
                <a:solidFill>
                  <a:schemeClr val="bg1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14 методик</a:t>
            </a:r>
            <a:endParaRPr lang="ru-RU" sz="3600" b="1" dirty="0">
              <a:solidFill>
                <a:schemeClr val="bg1"/>
              </a:solidFill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36" name="TextBox 35"/>
          <p:cNvSpPr txBox="1"/>
          <p:nvPr/>
        </p:nvSpPr>
        <p:spPr>
          <a:xfrm>
            <a:off x="596724" y="4828694"/>
            <a:ext cx="3895725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2000" dirty="0" smtClean="0">
                <a:solidFill>
                  <a:schemeClr val="bg1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готовятся </a:t>
            </a:r>
            <a:r>
              <a:rPr lang="ru-RU" sz="2000" dirty="0">
                <a:solidFill>
                  <a:schemeClr val="bg1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к утверждению</a:t>
            </a:r>
          </a:p>
        </p:txBody>
      </p:sp>
      <p:sp>
        <p:nvSpPr>
          <p:cNvPr id="38" name="Прямоугольник 37"/>
          <p:cNvSpPr/>
          <p:nvPr/>
        </p:nvSpPr>
        <p:spPr>
          <a:xfrm>
            <a:off x="6437283" y="2714584"/>
            <a:ext cx="5414962" cy="166199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defTabSz="914377">
              <a:tabLst>
                <a:tab pos="1077886" algn="l"/>
              </a:tabLst>
            </a:pPr>
            <a:r>
              <a:rPr lang="ru-RU" sz="2000" dirty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укрупненных нормативов цены строительства в уровне цен </a:t>
            </a:r>
            <a:br>
              <a:rPr lang="ru-RU" sz="2000" dirty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</a:br>
            <a:endParaRPr lang="ru-RU" sz="1200" dirty="0" smtClean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  <a:p>
            <a:pPr defTabSz="914377">
              <a:tabLst>
                <a:tab pos="1077886" algn="l"/>
              </a:tabLst>
            </a:pPr>
            <a:r>
              <a:rPr lang="ru-RU" sz="1400" dirty="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в </a:t>
            </a:r>
            <a:r>
              <a:rPr lang="ru-RU" sz="1400" dirty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том числе:</a:t>
            </a:r>
          </a:p>
          <a:p>
            <a:pPr marL="285750" indent="-285750" defTabSz="914377">
              <a:buClr>
                <a:srgbClr val="F6A320"/>
              </a:buClr>
              <a:buFont typeface="Arial" panose="020B0604020202020204" pitchFamily="34" charset="0"/>
              <a:buChar char="•"/>
              <a:tabLst>
                <a:tab pos="1077886" algn="l"/>
              </a:tabLst>
            </a:pPr>
            <a:r>
              <a:rPr lang="ru-RU" sz="1200" dirty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технические части сборников НЦС</a:t>
            </a:r>
          </a:p>
          <a:p>
            <a:pPr marL="285750" indent="-285750" defTabSz="914377">
              <a:buClr>
                <a:srgbClr val="F6A320"/>
              </a:buClr>
              <a:buFont typeface="Arial" panose="020B0604020202020204" pitchFamily="34" charset="0"/>
              <a:buChar char="•"/>
              <a:tabLst>
                <a:tab pos="1077886" algn="l"/>
              </a:tabLst>
            </a:pPr>
            <a:r>
              <a:rPr lang="ru-RU" sz="1200" dirty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отделы II сборников НЦС</a:t>
            </a:r>
          </a:p>
          <a:p>
            <a:pPr defTabSz="914377">
              <a:tabLst>
                <a:tab pos="1077886" algn="l"/>
              </a:tabLst>
            </a:pPr>
            <a:endParaRPr lang="ru-RU" sz="1200" dirty="0" smtClean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6456040" y="1482090"/>
            <a:ext cx="1510350" cy="110799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ru-RU" sz="6600" b="1" dirty="0">
                <a:solidFill>
                  <a:srgbClr val="137CBA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21 </a:t>
            </a:r>
            <a:endParaRPr lang="ru-RU" sz="3600" b="1" dirty="0">
              <a:solidFill>
                <a:srgbClr val="137CBA"/>
              </a:solidFill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40" name="TextBox 39"/>
          <p:cNvSpPr txBox="1"/>
          <p:nvPr/>
        </p:nvSpPr>
        <p:spPr>
          <a:xfrm>
            <a:off x="7680325" y="1645212"/>
            <a:ext cx="4082057" cy="78175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80000"/>
              </a:lnSpc>
            </a:pPr>
            <a:r>
              <a:rPr lang="ru-RU" sz="2800" b="1" dirty="0" smtClean="0">
                <a:solidFill>
                  <a:srgbClr val="137CBA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Актуализированный сборник</a:t>
            </a:r>
            <a:endParaRPr lang="ru-RU" sz="1200" b="1" dirty="0">
              <a:solidFill>
                <a:srgbClr val="137CBA"/>
              </a:solidFill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grpSp>
        <p:nvGrpSpPr>
          <p:cNvPr id="43" name="Группа 42"/>
          <p:cNvGrpSpPr/>
          <p:nvPr/>
        </p:nvGrpSpPr>
        <p:grpSpPr>
          <a:xfrm>
            <a:off x="763364" y="1488282"/>
            <a:ext cx="403449" cy="450715"/>
            <a:chOff x="7237412" y="3551238"/>
            <a:chExt cx="758825" cy="847725"/>
          </a:xfrm>
          <a:solidFill>
            <a:srgbClr val="137CBA"/>
          </a:solidFill>
        </p:grpSpPr>
        <p:sp>
          <p:nvSpPr>
            <p:cNvPr id="44" name="Rectangle 364"/>
            <p:cNvSpPr>
              <a:spLocks noChangeArrowheads="1"/>
            </p:cNvSpPr>
            <p:nvPr/>
          </p:nvSpPr>
          <p:spPr bwMode="auto">
            <a:xfrm>
              <a:off x="7296150" y="3638550"/>
              <a:ext cx="28575" cy="3016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5" name="Rectangle 365"/>
            <p:cNvSpPr>
              <a:spLocks noChangeArrowheads="1"/>
            </p:cNvSpPr>
            <p:nvPr/>
          </p:nvSpPr>
          <p:spPr bwMode="auto">
            <a:xfrm>
              <a:off x="7354887" y="3638550"/>
              <a:ext cx="28575" cy="3016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6" name="Rectangle 366"/>
            <p:cNvSpPr>
              <a:spLocks noChangeArrowheads="1"/>
            </p:cNvSpPr>
            <p:nvPr/>
          </p:nvSpPr>
          <p:spPr bwMode="auto">
            <a:xfrm>
              <a:off x="7412037" y="3638550"/>
              <a:ext cx="30162" cy="3016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7" name="Freeform 367"/>
            <p:cNvSpPr>
              <a:spLocks noEditPoints="1"/>
            </p:cNvSpPr>
            <p:nvPr/>
          </p:nvSpPr>
          <p:spPr bwMode="auto">
            <a:xfrm>
              <a:off x="7605712" y="3975100"/>
              <a:ext cx="227012" cy="215900"/>
            </a:xfrm>
            <a:custGeom>
              <a:avLst/>
              <a:gdLst>
                <a:gd name="T0" fmla="*/ 3 w 374"/>
                <a:gd name="T1" fmla="*/ 134 h 356"/>
                <a:gd name="T2" fmla="*/ 8 w 374"/>
                <a:gd name="T3" fmla="*/ 157 h 356"/>
                <a:gd name="T4" fmla="*/ 71 w 374"/>
                <a:gd name="T5" fmla="*/ 231 h 356"/>
                <a:gd name="T6" fmla="*/ 64 w 374"/>
                <a:gd name="T7" fmla="*/ 329 h 356"/>
                <a:gd name="T8" fmla="*/ 73 w 374"/>
                <a:gd name="T9" fmla="*/ 350 h 356"/>
                <a:gd name="T10" fmla="*/ 97 w 374"/>
                <a:gd name="T11" fmla="*/ 353 h 356"/>
                <a:gd name="T12" fmla="*/ 187 w 374"/>
                <a:gd name="T13" fmla="*/ 315 h 356"/>
                <a:gd name="T14" fmla="*/ 278 w 374"/>
                <a:gd name="T15" fmla="*/ 353 h 356"/>
                <a:gd name="T16" fmla="*/ 287 w 374"/>
                <a:gd name="T17" fmla="*/ 355 h 356"/>
                <a:gd name="T18" fmla="*/ 305 w 374"/>
                <a:gd name="T19" fmla="*/ 347 h 356"/>
                <a:gd name="T20" fmla="*/ 311 w 374"/>
                <a:gd name="T21" fmla="*/ 329 h 356"/>
                <a:gd name="T22" fmla="*/ 303 w 374"/>
                <a:gd name="T23" fmla="*/ 231 h 356"/>
                <a:gd name="T24" fmla="*/ 367 w 374"/>
                <a:gd name="T25" fmla="*/ 157 h 356"/>
                <a:gd name="T26" fmla="*/ 372 w 374"/>
                <a:gd name="T27" fmla="*/ 134 h 356"/>
                <a:gd name="T28" fmla="*/ 354 w 374"/>
                <a:gd name="T29" fmla="*/ 118 h 356"/>
                <a:gd name="T30" fmla="*/ 259 w 374"/>
                <a:gd name="T31" fmla="*/ 95 h 356"/>
                <a:gd name="T32" fmla="*/ 208 w 374"/>
                <a:gd name="T33" fmla="*/ 11 h 356"/>
                <a:gd name="T34" fmla="*/ 187 w 374"/>
                <a:gd name="T35" fmla="*/ 0 h 356"/>
                <a:gd name="T36" fmla="*/ 167 w 374"/>
                <a:gd name="T37" fmla="*/ 11 h 356"/>
                <a:gd name="T38" fmla="*/ 116 w 374"/>
                <a:gd name="T39" fmla="*/ 95 h 356"/>
                <a:gd name="T40" fmla="*/ 20 w 374"/>
                <a:gd name="T41" fmla="*/ 118 h 356"/>
                <a:gd name="T42" fmla="*/ 3 w 374"/>
                <a:gd name="T43" fmla="*/ 134 h 356"/>
                <a:gd name="T44" fmla="*/ 136 w 374"/>
                <a:gd name="T45" fmla="*/ 139 h 356"/>
                <a:gd name="T46" fmla="*/ 151 w 374"/>
                <a:gd name="T47" fmla="*/ 128 h 356"/>
                <a:gd name="T48" fmla="*/ 187 w 374"/>
                <a:gd name="T49" fmla="*/ 70 h 356"/>
                <a:gd name="T50" fmla="*/ 223 w 374"/>
                <a:gd name="T51" fmla="*/ 128 h 356"/>
                <a:gd name="T52" fmla="*/ 238 w 374"/>
                <a:gd name="T53" fmla="*/ 139 h 356"/>
                <a:gd name="T54" fmla="*/ 305 w 374"/>
                <a:gd name="T55" fmla="*/ 155 h 356"/>
                <a:gd name="T56" fmla="*/ 260 w 374"/>
                <a:gd name="T57" fmla="*/ 208 h 356"/>
                <a:gd name="T58" fmla="*/ 255 w 374"/>
                <a:gd name="T59" fmla="*/ 225 h 356"/>
                <a:gd name="T60" fmla="*/ 260 w 374"/>
                <a:gd name="T61" fmla="*/ 294 h 356"/>
                <a:gd name="T62" fmla="*/ 196 w 374"/>
                <a:gd name="T63" fmla="*/ 267 h 356"/>
                <a:gd name="T64" fmla="*/ 178 w 374"/>
                <a:gd name="T65" fmla="*/ 267 h 356"/>
                <a:gd name="T66" fmla="*/ 114 w 374"/>
                <a:gd name="T67" fmla="*/ 294 h 356"/>
                <a:gd name="T68" fmla="*/ 120 w 374"/>
                <a:gd name="T69" fmla="*/ 225 h 356"/>
                <a:gd name="T70" fmla="*/ 114 w 374"/>
                <a:gd name="T71" fmla="*/ 208 h 356"/>
                <a:gd name="T72" fmla="*/ 70 w 374"/>
                <a:gd name="T73" fmla="*/ 155 h 356"/>
                <a:gd name="T74" fmla="*/ 136 w 374"/>
                <a:gd name="T75" fmla="*/ 139 h 356"/>
                <a:gd name="T76" fmla="*/ 136 w 374"/>
                <a:gd name="T77" fmla="*/ 139 h 356"/>
                <a:gd name="T78" fmla="*/ 136 w 374"/>
                <a:gd name="T79" fmla="*/ 139 h 3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74" h="356">
                  <a:moveTo>
                    <a:pt x="3" y="134"/>
                  </a:moveTo>
                  <a:cubicBezTo>
                    <a:pt x="0" y="141"/>
                    <a:pt x="2" y="150"/>
                    <a:pt x="8" y="157"/>
                  </a:cubicBezTo>
                  <a:cubicBezTo>
                    <a:pt x="71" y="231"/>
                    <a:pt x="71" y="231"/>
                    <a:pt x="71" y="231"/>
                  </a:cubicBezTo>
                  <a:cubicBezTo>
                    <a:pt x="64" y="329"/>
                    <a:pt x="64" y="329"/>
                    <a:pt x="64" y="329"/>
                  </a:cubicBezTo>
                  <a:cubicBezTo>
                    <a:pt x="63" y="337"/>
                    <a:pt x="67" y="345"/>
                    <a:pt x="73" y="350"/>
                  </a:cubicBezTo>
                  <a:cubicBezTo>
                    <a:pt x="80" y="355"/>
                    <a:pt x="89" y="356"/>
                    <a:pt x="97" y="353"/>
                  </a:cubicBezTo>
                  <a:cubicBezTo>
                    <a:pt x="187" y="315"/>
                    <a:pt x="187" y="315"/>
                    <a:pt x="187" y="315"/>
                  </a:cubicBezTo>
                  <a:cubicBezTo>
                    <a:pt x="278" y="353"/>
                    <a:pt x="278" y="353"/>
                    <a:pt x="278" y="353"/>
                  </a:cubicBezTo>
                  <a:cubicBezTo>
                    <a:pt x="281" y="354"/>
                    <a:pt x="284" y="355"/>
                    <a:pt x="287" y="355"/>
                  </a:cubicBezTo>
                  <a:cubicBezTo>
                    <a:pt x="294" y="355"/>
                    <a:pt x="300" y="352"/>
                    <a:pt x="305" y="347"/>
                  </a:cubicBezTo>
                  <a:cubicBezTo>
                    <a:pt x="309" y="342"/>
                    <a:pt x="311" y="336"/>
                    <a:pt x="311" y="329"/>
                  </a:cubicBezTo>
                  <a:cubicBezTo>
                    <a:pt x="303" y="231"/>
                    <a:pt x="303" y="231"/>
                    <a:pt x="303" y="231"/>
                  </a:cubicBezTo>
                  <a:cubicBezTo>
                    <a:pt x="367" y="157"/>
                    <a:pt x="367" y="157"/>
                    <a:pt x="367" y="157"/>
                  </a:cubicBezTo>
                  <a:cubicBezTo>
                    <a:pt x="372" y="150"/>
                    <a:pt x="374" y="141"/>
                    <a:pt x="372" y="134"/>
                  </a:cubicBezTo>
                  <a:cubicBezTo>
                    <a:pt x="369" y="126"/>
                    <a:pt x="362" y="120"/>
                    <a:pt x="354" y="118"/>
                  </a:cubicBezTo>
                  <a:cubicBezTo>
                    <a:pt x="259" y="95"/>
                    <a:pt x="259" y="95"/>
                    <a:pt x="259" y="95"/>
                  </a:cubicBezTo>
                  <a:cubicBezTo>
                    <a:pt x="208" y="11"/>
                    <a:pt x="208" y="11"/>
                    <a:pt x="208" y="11"/>
                  </a:cubicBezTo>
                  <a:cubicBezTo>
                    <a:pt x="203" y="4"/>
                    <a:pt x="195" y="0"/>
                    <a:pt x="187" y="0"/>
                  </a:cubicBezTo>
                  <a:cubicBezTo>
                    <a:pt x="179" y="0"/>
                    <a:pt x="171" y="4"/>
                    <a:pt x="167" y="11"/>
                  </a:cubicBezTo>
                  <a:cubicBezTo>
                    <a:pt x="116" y="95"/>
                    <a:pt x="116" y="95"/>
                    <a:pt x="116" y="95"/>
                  </a:cubicBezTo>
                  <a:cubicBezTo>
                    <a:pt x="20" y="118"/>
                    <a:pt x="20" y="118"/>
                    <a:pt x="20" y="118"/>
                  </a:cubicBezTo>
                  <a:cubicBezTo>
                    <a:pt x="12" y="120"/>
                    <a:pt x="6" y="126"/>
                    <a:pt x="3" y="134"/>
                  </a:cubicBezTo>
                  <a:close/>
                  <a:moveTo>
                    <a:pt x="136" y="139"/>
                  </a:moveTo>
                  <a:cubicBezTo>
                    <a:pt x="143" y="138"/>
                    <a:pt x="148" y="134"/>
                    <a:pt x="151" y="128"/>
                  </a:cubicBezTo>
                  <a:cubicBezTo>
                    <a:pt x="187" y="70"/>
                    <a:pt x="187" y="70"/>
                    <a:pt x="187" y="70"/>
                  </a:cubicBezTo>
                  <a:cubicBezTo>
                    <a:pt x="223" y="128"/>
                    <a:pt x="223" y="128"/>
                    <a:pt x="223" y="128"/>
                  </a:cubicBezTo>
                  <a:cubicBezTo>
                    <a:pt x="227" y="134"/>
                    <a:pt x="232" y="138"/>
                    <a:pt x="238" y="139"/>
                  </a:cubicBezTo>
                  <a:cubicBezTo>
                    <a:pt x="305" y="155"/>
                    <a:pt x="305" y="155"/>
                    <a:pt x="305" y="155"/>
                  </a:cubicBezTo>
                  <a:cubicBezTo>
                    <a:pt x="260" y="208"/>
                    <a:pt x="260" y="208"/>
                    <a:pt x="260" y="208"/>
                  </a:cubicBezTo>
                  <a:cubicBezTo>
                    <a:pt x="256" y="212"/>
                    <a:pt x="254" y="219"/>
                    <a:pt x="255" y="225"/>
                  </a:cubicBezTo>
                  <a:cubicBezTo>
                    <a:pt x="260" y="294"/>
                    <a:pt x="260" y="294"/>
                    <a:pt x="260" y="294"/>
                  </a:cubicBezTo>
                  <a:cubicBezTo>
                    <a:pt x="196" y="267"/>
                    <a:pt x="196" y="267"/>
                    <a:pt x="196" y="267"/>
                  </a:cubicBezTo>
                  <a:cubicBezTo>
                    <a:pt x="191" y="265"/>
                    <a:pt x="184" y="265"/>
                    <a:pt x="178" y="267"/>
                  </a:cubicBezTo>
                  <a:cubicBezTo>
                    <a:pt x="114" y="294"/>
                    <a:pt x="114" y="294"/>
                    <a:pt x="114" y="294"/>
                  </a:cubicBezTo>
                  <a:cubicBezTo>
                    <a:pt x="120" y="225"/>
                    <a:pt x="120" y="225"/>
                    <a:pt x="120" y="225"/>
                  </a:cubicBezTo>
                  <a:cubicBezTo>
                    <a:pt x="120" y="219"/>
                    <a:pt x="118" y="212"/>
                    <a:pt x="114" y="208"/>
                  </a:cubicBezTo>
                  <a:cubicBezTo>
                    <a:pt x="70" y="155"/>
                    <a:pt x="70" y="155"/>
                    <a:pt x="70" y="155"/>
                  </a:cubicBezTo>
                  <a:lnTo>
                    <a:pt x="136" y="139"/>
                  </a:lnTo>
                  <a:close/>
                  <a:moveTo>
                    <a:pt x="136" y="139"/>
                  </a:moveTo>
                  <a:cubicBezTo>
                    <a:pt x="136" y="139"/>
                    <a:pt x="136" y="139"/>
                    <a:pt x="136" y="13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8" name="Freeform 368"/>
            <p:cNvSpPr>
              <a:spLocks noEditPoints="1"/>
            </p:cNvSpPr>
            <p:nvPr/>
          </p:nvSpPr>
          <p:spPr bwMode="auto">
            <a:xfrm>
              <a:off x="7237412" y="3551238"/>
              <a:ext cx="758825" cy="788988"/>
            </a:xfrm>
            <a:custGeom>
              <a:avLst/>
              <a:gdLst>
                <a:gd name="T0" fmla="*/ 1100 w 1248"/>
                <a:gd name="T1" fmla="*/ 48 h 1296"/>
                <a:gd name="T2" fmla="*/ 960 w 1248"/>
                <a:gd name="T3" fmla="*/ 0 h 1296"/>
                <a:gd name="T4" fmla="*/ 692 w 1248"/>
                <a:gd name="T5" fmla="*/ 48 h 1296"/>
                <a:gd name="T6" fmla="*/ 552 w 1248"/>
                <a:gd name="T7" fmla="*/ 0 h 1296"/>
                <a:gd name="T8" fmla="*/ 96 w 1248"/>
                <a:gd name="T9" fmla="*/ 48 h 1296"/>
                <a:gd name="T10" fmla="*/ 0 w 1248"/>
                <a:gd name="T11" fmla="*/ 1200 h 1296"/>
                <a:gd name="T12" fmla="*/ 1152 w 1248"/>
                <a:gd name="T13" fmla="*/ 1296 h 1296"/>
                <a:gd name="T14" fmla="*/ 1248 w 1248"/>
                <a:gd name="T15" fmla="*/ 144 h 1296"/>
                <a:gd name="T16" fmla="*/ 1200 w 1248"/>
                <a:gd name="T17" fmla="*/ 144 h 1296"/>
                <a:gd name="T18" fmla="*/ 1104 w 1248"/>
                <a:gd name="T19" fmla="*/ 240 h 1296"/>
                <a:gd name="T20" fmla="*/ 1152 w 1248"/>
                <a:gd name="T21" fmla="*/ 96 h 1296"/>
                <a:gd name="T22" fmla="*/ 936 w 1248"/>
                <a:gd name="T23" fmla="*/ 336 h 1296"/>
                <a:gd name="T24" fmla="*/ 960 w 1248"/>
                <a:gd name="T25" fmla="*/ 48 h 1296"/>
                <a:gd name="T26" fmla="*/ 1056 w 1248"/>
                <a:gd name="T27" fmla="*/ 72 h 1296"/>
                <a:gd name="T28" fmla="*/ 926 w 1248"/>
                <a:gd name="T29" fmla="*/ 504 h 1296"/>
                <a:gd name="T30" fmla="*/ 826 w 1248"/>
                <a:gd name="T31" fmla="*/ 456 h 1296"/>
                <a:gd name="T32" fmla="*/ 936 w 1248"/>
                <a:gd name="T33" fmla="*/ 336 h 1296"/>
                <a:gd name="T34" fmla="*/ 1014 w 1248"/>
                <a:gd name="T35" fmla="*/ 797 h 1296"/>
                <a:gd name="T36" fmla="*/ 700 w 1248"/>
                <a:gd name="T37" fmla="*/ 1110 h 1296"/>
                <a:gd name="T38" fmla="*/ 792 w 1248"/>
                <a:gd name="T39" fmla="*/ 648 h 1296"/>
                <a:gd name="T40" fmla="*/ 672 w 1248"/>
                <a:gd name="T41" fmla="*/ 627 h 1296"/>
                <a:gd name="T42" fmla="*/ 912 w 1248"/>
                <a:gd name="T43" fmla="*/ 552 h 1296"/>
                <a:gd name="T44" fmla="*/ 792 w 1248"/>
                <a:gd name="T45" fmla="*/ 600 h 1296"/>
                <a:gd name="T46" fmla="*/ 888 w 1248"/>
                <a:gd name="T47" fmla="*/ 288 h 1296"/>
                <a:gd name="T48" fmla="*/ 792 w 1248"/>
                <a:gd name="T49" fmla="*/ 422 h 1296"/>
                <a:gd name="T50" fmla="*/ 696 w 1248"/>
                <a:gd name="T51" fmla="*/ 288 h 1296"/>
                <a:gd name="T52" fmla="*/ 696 w 1248"/>
                <a:gd name="T53" fmla="*/ 240 h 1296"/>
                <a:gd name="T54" fmla="*/ 888 w 1248"/>
                <a:gd name="T55" fmla="*/ 96 h 1296"/>
                <a:gd name="T56" fmla="*/ 528 w 1248"/>
                <a:gd name="T57" fmla="*/ 72 h 1296"/>
                <a:gd name="T58" fmla="*/ 624 w 1248"/>
                <a:gd name="T59" fmla="*/ 48 h 1296"/>
                <a:gd name="T60" fmla="*/ 648 w 1248"/>
                <a:gd name="T61" fmla="*/ 336 h 1296"/>
                <a:gd name="T62" fmla="*/ 806 w 1248"/>
                <a:gd name="T63" fmla="*/ 504 h 1296"/>
                <a:gd name="T64" fmla="*/ 528 w 1248"/>
                <a:gd name="T65" fmla="*/ 374 h 1296"/>
                <a:gd name="T66" fmla="*/ 96 w 1248"/>
                <a:gd name="T67" fmla="*/ 96 h 1296"/>
                <a:gd name="T68" fmla="*/ 480 w 1248"/>
                <a:gd name="T69" fmla="*/ 240 h 1296"/>
                <a:gd name="T70" fmla="*/ 48 w 1248"/>
                <a:gd name="T71" fmla="*/ 144 h 1296"/>
                <a:gd name="T72" fmla="*/ 1152 w 1248"/>
                <a:gd name="T73" fmla="*/ 1248 h 1296"/>
                <a:gd name="T74" fmla="*/ 48 w 1248"/>
                <a:gd name="T75" fmla="*/ 1200 h 1296"/>
                <a:gd name="T76" fmla="*/ 480 w 1248"/>
                <a:gd name="T77" fmla="*/ 288 h 1296"/>
                <a:gd name="T78" fmla="*/ 487 w 1248"/>
                <a:gd name="T79" fmla="*/ 401 h 1296"/>
                <a:gd name="T80" fmla="*/ 624 w 1248"/>
                <a:gd name="T81" fmla="*/ 655 h 1296"/>
                <a:gd name="T82" fmla="*/ 792 w 1248"/>
                <a:gd name="T83" fmla="*/ 1177 h 1296"/>
                <a:gd name="T84" fmla="*/ 960 w 1248"/>
                <a:gd name="T85" fmla="*/ 655 h 1296"/>
                <a:gd name="T86" fmla="*/ 1097 w 1248"/>
                <a:gd name="T87" fmla="*/ 401 h 1296"/>
                <a:gd name="T88" fmla="*/ 1104 w 1248"/>
                <a:gd name="T89" fmla="*/ 288 h 1296"/>
                <a:gd name="T90" fmla="*/ 1200 w 1248"/>
                <a:gd name="T91" fmla="*/ 1200 h 1296"/>
                <a:gd name="T92" fmla="*/ 1152 w 1248"/>
                <a:gd name="T93" fmla="*/ 1248 h 1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248" h="1296">
                  <a:moveTo>
                    <a:pt x="1152" y="48"/>
                  </a:moveTo>
                  <a:cubicBezTo>
                    <a:pt x="1100" y="48"/>
                    <a:pt x="1100" y="48"/>
                    <a:pt x="1100" y="48"/>
                  </a:cubicBezTo>
                  <a:cubicBezTo>
                    <a:pt x="1090" y="20"/>
                    <a:pt x="1063" y="1"/>
                    <a:pt x="1032" y="0"/>
                  </a:cubicBezTo>
                  <a:cubicBezTo>
                    <a:pt x="960" y="0"/>
                    <a:pt x="960" y="0"/>
                    <a:pt x="960" y="0"/>
                  </a:cubicBezTo>
                  <a:cubicBezTo>
                    <a:pt x="930" y="1"/>
                    <a:pt x="903" y="20"/>
                    <a:pt x="893" y="48"/>
                  </a:cubicBezTo>
                  <a:cubicBezTo>
                    <a:pt x="692" y="48"/>
                    <a:pt x="692" y="48"/>
                    <a:pt x="692" y="48"/>
                  </a:cubicBezTo>
                  <a:cubicBezTo>
                    <a:pt x="682" y="20"/>
                    <a:pt x="655" y="1"/>
                    <a:pt x="624" y="0"/>
                  </a:cubicBezTo>
                  <a:cubicBezTo>
                    <a:pt x="552" y="0"/>
                    <a:pt x="552" y="0"/>
                    <a:pt x="552" y="0"/>
                  </a:cubicBezTo>
                  <a:cubicBezTo>
                    <a:pt x="522" y="1"/>
                    <a:pt x="495" y="20"/>
                    <a:pt x="485" y="48"/>
                  </a:cubicBezTo>
                  <a:cubicBezTo>
                    <a:pt x="96" y="48"/>
                    <a:pt x="96" y="48"/>
                    <a:pt x="96" y="48"/>
                  </a:cubicBezTo>
                  <a:cubicBezTo>
                    <a:pt x="43" y="48"/>
                    <a:pt x="0" y="91"/>
                    <a:pt x="0" y="144"/>
                  </a:cubicBezTo>
                  <a:cubicBezTo>
                    <a:pt x="0" y="1200"/>
                    <a:pt x="0" y="1200"/>
                    <a:pt x="0" y="1200"/>
                  </a:cubicBezTo>
                  <a:cubicBezTo>
                    <a:pt x="0" y="1253"/>
                    <a:pt x="43" y="1296"/>
                    <a:pt x="96" y="1296"/>
                  </a:cubicBezTo>
                  <a:cubicBezTo>
                    <a:pt x="1152" y="1296"/>
                    <a:pt x="1152" y="1296"/>
                    <a:pt x="1152" y="1296"/>
                  </a:cubicBezTo>
                  <a:cubicBezTo>
                    <a:pt x="1205" y="1296"/>
                    <a:pt x="1248" y="1253"/>
                    <a:pt x="1248" y="1200"/>
                  </a:cubicBezTo>
                  <a:cubicBezTo>
                    <a:pt x="1248" y="144"/>
                    <a:pt x="1248" y="144"/>
                    <a:pt x="1248" y="144"/>
                  </a:cubicBezTo>
                  <a:cubicBezTo>
                    <a:pt x="1248" y="91"/>
                    <a:pt x="1205" y="48"/>
                    <a:pt x="1152" y="48"/>
                  </a:cubicBezTo>
                  <a:close/>
                  <a:moveTo>
                    <a:pt x="1200" y="144"/>
                  </a:moveTo>
                  <a:cubicBezTo>
                    <a:pt x="1200" y="240"/>
                    <a:pt x="1200" y="240"/>
                    <a:pt x="1200" y="240"/>
                  </a:cubicBezTo>
                  <a:cubicBezTo>
                    <a:pt x="1104" y="240"/>
                    <a:pt x="1104" y="240"/>
                    <a:pt x="1104" y="240"/>
                  </a:cubicBezTo>
                  <a:cubicBezTo>
                    <a:pt x="1104" y="96"/>
                    <a:pt x="1104" y="96"/>
                    <a:pt x="1104" y="96"/>
                  </a:cubicBezTo>
                  <a:cubicBezTo>
                    <a:pt x="1152" y="96"/>
                    <a:pt x="1152" y="96"/>
                    <a:pt x="1152" y="96"/>
                  </a:cubicBezTo>
                  <a:cubicBezTo>
                    <a:pt x="1179" y="96"/>
                    <a:pt x="1200" y="118"/>
                    <a:pt x="1200" y="144"/>
                  </a:cubicBezTo>
                  <a:close/>
                  <a:moveTo>
                    <a:pt x="936" y="336"/>
                  </a:moveTo>
                  <a:cubicBezTo>
                    <a:pt x="936" y="72"/>
                    <a:pt x="936" y="72"/>
                    <a:pt x="936" y="72"/>
                  </a:cubicBezTo>
                  <a:cubicBezTo>
                    <a:pt x="936" y="59"/>
                    <a:pt x="947" y="48"/>
                    <a:pt x="960" y="48"/>
                  </a:cubicBezTo>
                  <a:cubicBezTo>
                    <a:pt x="1032" y="48"/>
                    <a:pt x="1032" y="48"/>
                    <a:pt x="1032" y="48"/>
                  </a:cubicBezTo>
                  <a:cubicBezTo>
                    <a:pt x="1045" y="48"/>
                    <a:pt x="1056" y="59"/>
                    <a:pt x="1056" y="72"/>
                  </a:cubicBezTo>
                  <a:cubicBezTo>
                    <a:pt x="1056" y="374"/>
                    <a:pt x="1056" y="374"/>
                    <a:pt x="1056" y="374"/>
                  </a:cubicBezTo>
                  <a:cubicBezTo>
                    <a:pt x="926" y="504"/>
                    <a:pt x="926" y="504"/>
                    <a:pt x="926" y="504"/>
                  </a:cubicBezTo>
                  <a:cubicBezTo>
                    <a:pt x="874" y="504"/>
                    <a:pt x="874" y="504"/>
                    <a:pt x="874" y="504"/>
                  </a:cubicBezTo>
                  <a:cubicBezTo>
                    <a:pt x="826" y="456"/>
                    <a:pt x="826" y="456"/>
                    <a:pt x="826" y="456"/>
                  </a:cubicBezTo>
                  <a:cubicBezTo>
                    <a:pt x="929" y="353"/>
                    <a:pt x="929" y="353"/>
                    <a:pt x="929" y="353"/>
                  </a:cubicBezTo>
                  <a:cubicBezTo>
                    <a:pt x="934" y="349"/>
                    <a:pt x="936" y="343"/>
                    <a:pt x="936" y="336"/>
                  </a:cubicBezTo>
                  <a:close/>
                  <a:moveTo>
                    <a:pt x="792" y="648"/>
                  </a:moveTo>
                  <a:cubicBezTo>
                    <a:pt x="889" y="648"/>
                    <a:pt x="977" y="707"/>
                    <a:pt x="1014" y="797"/>
                  </a:cubicBezTo>
                  <a:cubicBezTo>
                    <a:pt x="1051" y="886"/>
                    <a:pt x="1031" y="989"/>
                    <a:pt x="962" y="1058"/>
                  </a:cubicBezTo>
                  <a:cubicBezTo>
                    <a:pt x="893" y="1127"/>
                    <a:pt x="790" y="1147"/>
                    <a:pt x="700" y="1110"/>
                  </a:cubicBezTo>
                  <a:cubicBezTo>
                    <a:pt x="611" y="1073"/>
                    <a:pt x="552" y="986"/>
                    <a:pt x="552" y="888"/>
                  </a:cubicBezTo>
                  <a:cubicBezTo>
                    <a:pt x="552" y="756"/>
                    <a:pt x="660" y="649"/>
                    <a:pt x="792" y="648"/>
                  </a:cubicBezTo>
                  <a:close/>
                  <a:moveTo>
                    <a:pt x="792" y="600"/>
                  </a:moveTo>
                  <a:cubicBezTo>
                    <a:pt x="751" y="600"/>
                    <a:pt x="710" y="610"/>
                    <a:pt x="672" y="627"/>
                  </a:cubicBezTo>
                  <a:cubicBezTo>
                    <a:pt x="672" y="552"/>
                    <a:pt x="672" y="552"/>
                    <a:pt x="672" y="552"/>
                  </a:cubicBezTo>
                  <a:cubicBezTo>
                    <a:pt x="912" y="552"/>
                    <a:pt x="912" y="552"/>
                    <a:pt x="912" y="552"/>
                  </a:cubicBezTo>
                  <a:cubicBezTo>
                    <a:pt x="912" y="627"/>
                    <a:pt x="912" y="627"/>
                    <a:pt x="912" y="627"/>
                  </a:cubicBezTo>
                  <a:cubicBezTo>
                    <a:pt x="875" y="610"/>
                    <a:pt x="834" y="600"/>
                    <a:pt x="792" y="600"/>
                  </a:cubicBezTo>
                  <a:close/>
                  <a:moveTo>
                    <a:pt x="696" y="288"/>
                  </a:moveTo>
                  <a:cubicBezTo>
                    <a:pt x="888" y="288"/>
                    <a:pt x="888" y="288"/>
                    <a:pt x="888" y="288"/>
                  </a:cubicBezTo>
                  <a:cubicBezTo>
                    <a:pt x="888" y="326"/>
                    <a:pt x="888" y="326"/>
                    <a:pt x="888" y="326"/>
                  </a:cubicBezTo>
                  <a:cubicBezTo>
                    <a:pt x="792" y="422"/>
                    <a:pt x="792" y="422"/>
                    <a:pt x="792" y="422"/>
                  </a:cubicBezTo>
                  <a:cubicBezTo>
                    <a:pt x="696" y="326"/>
                    <a:pt x="696" y="326"/>
                    <a:pt x="696" y="326"/>
                  </a:cubicBezTo>
                  <a:lnTo>
                    <a:pt x="696" y="288"/>
                  </a:lnTo>
                  <a:close/>
                  <a:moveTo>
                    <a:pt x="888" y="240"/>
                  </a:moveTo>
                  <a:cubicBezTo>
                    <a:pt x="696" y="240"/>
                    <a:pt x="696" y="240"/>
                    <a:pt x="696" y="240"/>
                  </a:cubicBezTo>
                  <a:cubicBezTo>
                    <a:pt x="696" y="96"/>
                    <a:pt x="696" y="96"/>
                    <a:pt x="696" y="96"/>
                  </a:cubicBezTo>
                  <a:cubicBezTo>
                    <a:pt x="888" y="96"/>
                    <a:pt x="888" y="96"/>
                    <a:pt x="888" y="96"/>
                  </a:cubicBezTo>
                  <a:lnTo>
                    <a:pt x="888" y="240"/>
                  </a:lnTo>
                  <a:close/>
                  <a:moveTo>
                    <a:pt x="528" y="72"/>
                  </a:moveTo>
                  <a:cubicBezTo>
                    <a:pt x="528" y="59"/>
                    <a:pt x="539" y="48"/>
                    <a:pt x="552" y="48"/>
                  </a:cubicBezTo>
                  <a:cubicBezTo>
                    <a:pt x="624" y="48"/>
                    <a:pt x="624" y="48"/>
                    <a:pt x="624" y="48"/>
                  </a:cubicBezTo>
                  <a:cubicBezTo>
                    <a:pt x="637" y="48"/>
                    <a:pt x="648" y="59"/>
                    <a:pt x="648" y="72"/>
                  </a:cubicBezTo>
                  <a:cubicBezTo>
                    <a:pt x="648" y="336"/>
                    <a:pt x="648" y="336"/>
                    <a:pt x="648" y="336"/>
                  </a:cubicBezTo>
                  <a:cubicBezTo>
                    <a:pt x="648" y="343"/>
                    <a:pt x="651" y="349"/>
                    <a:pt x="655" y="353"/>
                  </a:cubicBezTo>
                  <a:cubicBezTo>
                    <a:pt x="806" y="504"/>
                    <a:pt x="806" y="504"/>
                    <a:pt x="806" y="504"/>
                  </a:cubicBezTo>
                  <a:cubicBezTo>
                    <a:pt x="658" y="504"/>
                    <a:pt x="658" y="504"/>
                    <a:pt x="658" y="504"/>
                  </a:cubicBezTo>
                  <a:cubicBezTo>
                    <a:pt x="528" y="374"/>
                    <a:pt x="528" y="374"/>
                    <a:pt x="528" y="374"/>
                  </a:cubicBezTo>
                  <a:lnTo>
                    <a:pt x="528" y="72"/>
                  </a:lnTo>
                  <a:close/>
                  <a:moveTo>
                    <a:pt x="96" y="96"/>
                  </a:moveTo>
                  <a:cubicBezTo>
                    <a:pt x="480" y="96"/>
                    <a:pt x="480" y="96"/>
                    <a:pt x="480" y="96"/>
                  </a:cubicBezTo>
                  <a:cubicBezTo>
                    <a:pt x="480" y="240"/>
                    <a:pt x="480" y="240"/>
                    <a:pt x="480" y="240"/>
                  </a:cubicBezTo>
                  <a:cubicBezTo>
                    <a:pt x="48" y="240"/>
                    <a:pt x="48" y="240"/>
                    <a:pt x="48" y="240"/>
                  </a:cubicBezTo>
                  <a:cubicBezTo>
                    <a:pt x="48" y="144"/>
                    <a:pt x="48" y="144"/>
                    <a:pt x="48" y="144"/>
                  </a:cubicBezTo>
                  <a:cubicBezTo>
                    <a:pt x="48" y="118"/>
                    <a:pt x="70" y="96"/>
                    <a:pt x="96" y="96"/>
                  </a:cubicBezTo>
                  <a:close/>
                  <a:moveTo>
                    <a:pt x="1152" y="1248"/>
                  </a:moveTo>
                  <a:cubicBezTo>
                    <a:pt x="96" y="1248"/>
                    <a:pt x="96" y="1248"/>
                    <a:pt x="96" y="1248"/>
                  </a:cubicBezTo>
                  <a:cubicBezTo>
                    <a:pt x="70" y="1248"/>
                    <a:pt x="48" y="1227"/>
                    <a:pt x="48" y="1200"/>
                  </a:cubicBezTo>
                  <a:cubicBezTo>
                    <a:pt x="48" y="288"/>
                    <a:pt x="48" y="288"/>
                    <a:pt x="48" y="288"/>
                  </a:cubicBezTo>
                  <a:cubicBezTo>
                    <a:pt x="480" y="288"/>
                    <a:pt x="480" y="288"/>
                    <a:pt x="480" y="288"/>
                  </a:cubicBezTo>
                  <a:cubicBezTo>
                    <a:pt x="480" y="384"/>
                    <a:pt x="480" y="384"/>
                    <a:pt x="480" y="384"/>
                  </a:cubicBezTo>
                  <a:cubicBezTo>
                    <a:pt x="480" y="391"/>
                    <a:pt x="483" y="397"/>
                    <a:pt x="487" y="401"/>
                  </a:cubicBezTo>
                  <a:cubicBezTo>
                    <a:pt x="624" y="538"/>
                    <a:pt x="624" y="538"/>
                    <a:pt x="624" y="538"/>
                  </a:cubicBezTo>
                  <a:cubicBezTo>
                    <a:pt x="624" y="655"/>
                    <a:pt x="624" y="655"/>
                    <a:pt x="624" y="655"/>
                  </a:cubicBezTo>
                  <a:cubicBezTo>
                    <a:pt x="523" y="728"/>
                    <a:pt x="480" y="858"/>
                    <a:pt x="518" y="977"/>
                  </a:cubicBezTo>
                  <a:cubicBezTo>
                    <a:pt x="556" y="1096"/>
                    <a:pt x="667" y="1177"/>
                    <a:pt x="792" y="1177"/>
                  </a:cubicBezTo>
                  <a:cubicBezTo>
                    <a:pt x="917" y="1177"/>
                    <a:pt x="1028" y="1096"/>
                    <a:pt x="1066" y="977"/>
                  </a:cubicBezTo>
                  <a:cubicBezTo>
                    <a:pt x="1105" y="858"/>
                    <a:pt x="1062" y="728"/>
                    <a:pt x="960" y="655"/>
                  </a:cubicBezTo>
                  <a:cubicBezTo>
                    <a:pt x="960" y="538"/>
                    <a:pt x="960" y="538"/>
                    <a:pt x="960" y="538"/>
                  </a:cubicBezTo>
                  <a:cubicBezTo>
                    <a:pt x="1097" y="401"/>
                    <a:pt x="1097" y="401"/>
                    <a:pt x="1097" y="401"/>
                  </a:cubicBezTo>
                  <a:cubicBezTo>
                    <a:pt x="1102" y="397"/>
                    <a:pt x="1104" y="391"/>
                    <a:pt x="1104" y="384"/>
                  </a:cubicBezTo>
                  <a:cubicBezTo>
                    <a:pt x="1104" y="288"/>
                    <a:pt x="1104" y="288"/>
                    <a:pt x="1104" y="288"/>
                  </a:cubicBezTo>
                  <a:cubicBezTo>
                    <a:pt x="1200" y="288"/>
                    <a:pt x="1200" y="288"/>
                    <a:pt x="1200" y="288"/>
                  </a:cubicBezTo>
                  <a:cubicBezTo>
                    <a:pt x="1200" y="1200"/>
                    <a:pt x="1200" y="1200"/>
                    <a:pt x="1200" y="1200"/>
                  </a:cubicBezTo>
                  <a:cubicBezTo>
                    <a:pt x="1200" y="1227"/>
                    <a:pt x="1179" y="1248"/>
                    <a:pt x="1152" y="1248"/>
                  </a:cubicBezTo>
                  <a:close/>
                  <a:moveTo>
                    <a:pt x="1152" y="1248"/>
                  </a:moveTo>
                  <a:cubicBezTo>
                    <a:pt x="1152" y="1248"/>
                    <a:pt x="1152" y="1248"/>
                    <a:pt x="1152" y="124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9" name="Rectangle 369"/>
            <p:cNvSpPr>
              <a:spLocks noChangeArrowheads="1"/>
            </p:cNvSpPr>
            <p:nvPr/>
          </p:nvSpPr>
          <p:spPr bwMode="auto">
            <a:xfrm>
              <a:off x="7310437" y="4368800"/>
              <a:ext cx="438150" cy="3016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0" name="Rectangle 370"/>
            <p:cNvSpPr>
              <a:spLocks noChangeArrowheads="1"/>
            </p:cNvSpPr>
            <p:nvPr/>
          </p:nvSpPr>
          <p:spPr bwMode="auto">
            <a:xfrm>
              <a:off x="7777162" y="4368800"/>
              <a:ext cx="30162" cy="3016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1" name="Freeform 371"/>
            <p:cNvSpPr>
              <a:spLocks noEditPoints="1"/>
            </p:cNvSpPr>
            <p:nvPr/>
          </p:nvSpPr>
          <p:spPr bwMode="auto">
            <a:xfrm>
              <a:off x="7310437" y="3770313"/>
              <a:ext cx="190500" cy="176213"/>
            </a:xfrm>
            <a:custGeom>
              <a:avLst/>
              <a:gdLst>
                <a:gd name="T0" fmla="*/ 0 w 312"/>
                <a:gd name="T1" fmla="*/ 24 h 288"/>
                <a:gd name="T2" fmla="*/ 0 w 312"/>
                <a:gd name="T3" fmla="*/ 264 h 288"/>
                <a:gd name="T4" fmla="*/ 24 w 312"/>
                <a:gd name="T5" fmla="*/ 288 h 288"/>
                <a:gd name="T6" fmla="*/ 312 w 312"/>
                <a:gd name="T7" fmla="*/ 288 h 288"/>
                <a:gd name="T8" fmla="*/ 312 w 312"/>
                <a:gd name="T9" fmla="*/ 240 h 288"/>
                <a:gd name="T10" fmla="*/ 48 w 312"/>
                <a:gd name="T11" fmla="*/ 240 h 288"/>
                <a:gd name="T12" fmla="*/ 48 w 312"/>
                <a:gd name="T13" fmla="*/ 48 h 288"/>
                <a:gd name="T14" fmla="*/ 312 w 312"/>
                <a:gd name="T15" fmla="*/ 48 h 288"/>
                <a:gd name="T16" fmla="*/ 312 w 312"/>
                <a:gd name="T17" fmla="*/ 0 h 288"/>
                <a:gd name="T18" fmla="*/ 24 w 312"/>
                <a:gd name="T19" fmla="*/ 0 h 288"/>
                <a:gd name="T20" fmla="*/ 0 w 312"/>
                <a:gd name="T21" fmla="*/ 24 h 288"/>
                <a:gd name="T22" fmla="*/ 0 w 312"/>
                <a:gd name="T23" fmla="*/ 24 h 288"/>
                <a:gd name="T24" fmla="*/ 0 w 312"/>
                <a:gd name="T25" fmla="*/ 24 h 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12" h="288">
                  <a:moveTo>
                    <a:pt x="0" y="24"/>
                  </a:moveTo>
                  <a:cubicBezTo>
                    <a:pt x="0" y="264"/>
                    <a:pt x="0" y="264"/>
                    <a:pt x="0" y="264"/>
                  </a:cubicBezTo>
                  <a:cubicBezTo>
                    <a:pt x="0" y="278"/>
                    <a:pt x="11" y="288"/>
                    <a:pt x="24" y="288"/>
                  </a:cubicBezTo>
                  <a:cubicBezTo>
                    <a:pt x="312" y="288"/>
                    <a:pt x="312" y="288"/>
                    <a:pt x="312" y="288"/>
                  </a:cubicBezTo>
                  <a:cubicBezTo>
                    <a:pt x="312" y="240"/>
                    <a:pt x="312" y="240"/>
                    <a:pt x="312" y="240"/>
                  </a:cubicBezTo>
                  <a:cubicBezTo>
                    <a:pt x="48" y="240"/>
                    <a:pt x="48" y="240"/>
                    <a:pt x="48" y="240"/>
                  </a:cubicBezTo>
                  <a:cubicBezTo>
                    <a:pt x="48" y="48"/>
                    <a:pt x="48" y="48"/>
                    <a:pt x="48" y="48"/>
                  </a:cubicBezTo>
                  <a:cubicBezTo>
                    <a:pt x="312" y="48"/>
                    <a:pt x="312" y="48"/>
                    <a:pt x="312" y="48"/>
                  </a:cubicBezTo>
                  <a:cubicBezTo>
                    <a:pt x="312" y="0"/>
                    <a:pt x="312" y="0"/>
                    <a:pt x="312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11" y="0"/>
                    <a:pt x="0" y="11"/>
                    <a:pt x="0" y="24"/>
                  </a:cubicBezTo>
                  <a:close/>
                  <a:moveTo>
                    <a:pt x="0" y="24"/>
                  </a:moveTo>
                  <a:cubicBezTo>
                    <a:pt x="0" y="24"/>
                    <a:pt x="0" y="24"/>
                    <a:pt x="0" y="2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2" name="Rectangle 372"/>
            <p:cNvSpPr>
              <a:spLocks noChangeArrowheads="1"/>
            </p:cNvSpPr>
            <p:nvPr/>
          </p:nvSpPr>
          <p:spPr bwMode="auto">
            <a:xfrm>
              <a:off x="7310437" y="3989388"/>
              <a:ext cx="28575" cy="3016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3" name="Rectangle 373"/>
            <p:cNvSpPr>
              <a:spLocks noChangeArrowheads="1"/>
            </p:cNvSpPr>
            <p:nvPr/>
          </p:nvSpPr>
          <p:spPr bwMode="auto">
            <a:xfrm>
              <a:off x="7369175" y="3989388"/>
              <a:ext cx="131762" cy="3016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4" name="Rectangle 374"/>
            <p:cNvSpPr>
              <a:spLocks noChangeArrowheads="1"/>
            </p:cNvSpPr>
            <p:nvPr/>
          </p:nvSpPr>
          <p:spPr bwMode="auto">
            <a:xfrm>
              <a:off x="7310437" y="4048125"/>
              <a:ext cx="190500" cy="2857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5" name="Rectangle 375"/>
            <p:cNvSpPr>
              <a:spLocks noChangeArrowheads="1"/>
            </p:cNvSpPr>
            <p:nvPr/>
          </p:nvSpPr>
          <p:spPr bwMode="auto">
            <a:xfrm>
              <a:off x="7310437" y="4106863"/>
              <a:ext cx="190500" cy="2857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6" name="Rectangle 376"/>
            <p:cNvSpPr>
              <a:spLocks noChangeArrowheads="1"/>
            </p:cNvSpPr>
            <p:nvPr/>
          </p:nvSpPr>
          <p:spPr bwMode="auto">
            <a:xfrm>
              <a:off x="7310437" y="4165600"/>
              <a:ext cx="190500" cy="2857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7" name="Rectangle 377"/>
            <p:cNvSpPr>
              <a:spLocks noChangeArrowheads="1"/>
            </p:cNvSpPr>
            <p:nvPr/>
          </p:nvSpPr>
          <p:spPr bwMode="auto">
            <a:xfrm>
              <a:off x="7310437" y="4238625"/>
              <a:ext cx="28575" cy="2857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8" name="Rectangle 378"/>
            <p:cNvSpPr>
              <a:spLocks noChangeArrowheads="1"/>
            </p:cNvSpPr>
            <p:nvPr/>
          </p:nvSpPr>
          <p:spPr bwMode="auto">
            <a:xfrm>
              <a:off x="7369175" y="4238625"/>
              <a:ext cx="28575" cy="2857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9" name="Rectangle 379"/>
            <p:cNvSpPr>
              <a:spLocks noChangeArrowheads="1"/>
            </p:cNvSpPr>
            <p:nvPr/>
          </p:nvSpPr>
          <p:spPr bwMode="auto">
            <a:xfrm>
              <a:off x="7427912" y="4238625"/>
              <a:ext cx="28575" cy="2857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sp>
        <p:nvSpPr>
          <p:cNvPr id="282" name="Прямоугольник 281"/>
          <p:cNvSpPr/>
          <p:nvPr/>
        </p:nvSpPr>
        <p:spPr>
          <a:xfrm>
            <a:off x="6426412" y="4558550"/>
            <a:ext cx="5414962" cy="101566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defTabSz="914377">
              <a:buClr>
                <a:srgbClr val="F6A320"/>
              </a:buClr>
              <a:tabLst>
                <a:tab pos="1077886" algn="l"/>
              </a:tabLst>
            </a:pPr>
            <a:r>
              <a:rPr lang="ru-RU" b="1" dirty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на </a:t>
            </a:r>
            <a:r>
              <a:rPr lang="ru-RU" b="1" dirty="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01.01.2021 </a:t>
            </a:r>
          </a:p>
          <a:p>
            <a:pPr defTabSz="914377">
              <a:buClr>
                <a:srgbClr val="F6A320"/>
              </a:buClr>
              <a:tabLst>
                <a:tab pos="1077886" algn="l"/>
              </a:tabLst>
            </a:pPr>
            <a:r>
              <a:rPr lang="ru-RU" sz="1200" dirty="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(</a:t>
            </a:r>
            <a:r>
              <a:rPr lang="ru-RU" sz="1200" dirty="0">
                <a:solidFill>
                  <a:prstClr val="black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21 сборник утвержден приказами Минстроя России</a:t>
            </a:r>
            <a:r>
              <a:rPr lang="ru-RU" sz="1200" dirty="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)</a:t>
            </a:r>
          </a:p>
          <a:p>
            <a:pPr marL="285750" indent="-285750" defTabSz="914377">
              <a:buClr>
                <a:srgbClr val="F6A320"/>
              </a:buClr>
              <a:buFont typeface="Arial" panose="020B0604020202020204" pitchFamily="34" charset="0"/>
              <a:buChar char="•"/>
              <a:tabLst>
                <a:tab pos="1077886" algn="l"/>
              </a:tabLst>
            </a:pPr>
            <a:r>
              <a:rPr lang="ru-RU" b="1" dirty="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6440</a:t>
            </a:r>
            <a:r>
              <a:rPr lang="ru-RU" dirty="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ru-RU" dirty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стоимостных показателей, из них </a:t>
            </a:r>
            <a:r>
              <a:rPr lang="ru-RU" b="1" dirty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956</a:t>
            </a:r>
            <a:r>
              <a:rPr lang="ru-RU" dirty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новых</a:t>
            </a:r>
          </a:p>
          <a:p>
            <a:pPr marL="285750" indent="-285750" defTabSz="914377">
              <a:buClr>
                <a:srgbClr val="F6A320"/>
              </a:buClr>
              <a:buFont typeface="Arial" panose="020B0604020202020204" pitchFamily="34" charset="0"/>
              <a:buChar char="•"/>
              <a:tabLst>
                <a:tab pos="1077886" algn="l"/>
              </a:tabLst>
            </a:pPr>
            <a:r>
              <a:rPr lang="ru-RU" dirty="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9982 </a:t>
            </a:r>
            <a:r>
              <a:rPr lang="ru-RU" dirty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коэффициента, из них </a:t>
            </a:r>
            <a:r>
              <a:rPr lang="ru-RU" b="1" dirty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298</a:t>
            </a:r>
            <a:r>
              <a:rPr lang="ru-RU" dirty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новых</a:t>
            </a:r>
            <a:endParaRPr lang="en-US" dirty="0" smtClean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49382145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Рисунок 3"/>
          <p:cNvPicPr>
            <a:picLocks noChangeAspect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700" t="2700" r="2700" b="2700"/>
          <a:stretch/>
        </p:blipFill>
        <p:spPr>
          <a:xfrm>
            <a:off x="4307693" y="1112877"/>
            <a:ext cx="3454748" cy="3454748"/>
          </a:xfrm>
          <a:prstGeom prst="ellipse">
            <a:avLst/>
          </a:prstGeom>
        </p:spPr>
      </p:pic>
      <p:sp>
        <p:nvSpPr>
          <p:cNvPr id="5" name="Прямоугольник 4"/>
          <p:cNvSpPr/>
          <p:nvPr/>
        </p:nvSpPr>
        <p:spPr>
          <a:xfrm>
            <a:off x="2066692" y="880476"/>
            <a:ext cx="7991707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ru-RU" sz="1400" b="1" dirty="0" smtClean="0">
                <a:solidFill>
                  <a:prstClr val="black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Пересчитаны </a:t>
            </a:r>
            <a:r>
              <a:rPr lang="ru-RU" sz="1400" b="1" dirty="0">
                <a:solidFill>
                  <a:prstClr val="black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расчетным методом </a:t>
            </a:r>
            <a:r>
              <a:rPr lang="ru-RU" sz="1400" b="1" dirty="0" smtClean="0">
                <a:solidFill>
                  <a:prstClr val="black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Индексы для </a:t>
            </a:r>
            <a:r>
              <a:rPr lang="ru-RU" sz="1400" b="1" dirty="0" smtClean="0">
                <a:solidFill>
                  <a:prstClr val="black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81</a:t>
            </a:r>
            <a:r>
              <a:rPr lang="ru-RU" sz="1400" b="1" dirty="0" smtClean="0">
                <a:solidFill>
                  <a:prstClr val="black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субъекта </a:t>
            </a:r>
            <a:r>
              <a:rPr lang="ru-RU" sz="1400" b="1" dirty="0" smtClean="0">
                <a:solidFill>
                  <a:prstClr val="black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РФ, в том числе по элементам прямых затрат </a:t>
            </a:r>
            <a:r>
              <a:rPr lang="ru-RU" sz="1400" b="1" dirty="0" smtClean="0">
                <a:solidFill>
                  <a:prstClr val="black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57 </a:t>
            </a:r>
            <a:r>
              <a:rPr lang="ru-RU" sz="1400" b="1" dirty="0" smtClean="0">
                <a:solidFill>
                  <a:prstClr val="black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субъектов РФ</a:t>
            </a:r>
            <a:endParaRPr lang="ru-RU" sz="1400" b="1" dirty="0">
              <a:solidFill>
                <a:prstClr val="black"/>
              </a:solidFill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16" name="Freeform 11"/>
          <p:cNvSpPr>
            <a:spLocks/>
          </p:cNvSpPr>
          <p:nvPr/>
        </p:nvSpPr>
        <p:spPr bwMode="auto">
          <a:xfrm>
            <a:off x="4951281" y="1941743"/>
            <a:ext cx="514350" cy="1230313"/>
          </a:xfrm>
          <a:custGeom>
            <a:avLst/>
            <a:gdLst>
              <a:gd name="T0" fmla="*/ 0 w 186"/>
              <a:gd name="T1" fmla="*/ 322 h 445"/>
              <a:gd name="T2" fmla="*/ 19 w 186"/>
              <a:gd name="T3" fmla="*/ 445 h 445"/>
              <a:gd name="T4" fmla="*/ 55 w 186"/>
              <a:gd name="T5" fmla="*/ 434 h 445"/>
              <a:gd name="T6" fmla="*/ 37 w 186"/>
              <a:gd name="T7" fmla="*/ 322 h 445"/>
              <a:gd name="T8" fmla="*/ 186 w 186"/>
              <a:gd name="T9" fmla="*/ 30 h 445"/>
              <a:gd name="T10" fmla="*/ 164 w 186"/>
              <a:gd name="T11" fmla="*/ 0 h 445"/>
              <a:gd name="T12" fmla="*/ 0 w 186"/>
              <a:gd name="T13" fmla="*/ 322 h 4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86" h="445">
                <a:moveTo>
                  <a:pt x="0" y="322"/>
                </a:moveTo>
                <a:cubicBezTo>
                  <a:pt x="0" y="365"/>
                  <a:pt x="7" y="407"/>
                  <a:pt x="19" y="445"/>
                </a:cubicBezTo>
                <a:cubicBezTo>
                  <a:pt x="55" y="434"/>
                  <a:pt x="55" y="434"/>
                  <a:pt x="55" y="434"/>
                </a:cubicBezTo>
                <a:cubicBezTo>
                  <a:pt x="43" y="399"/>
                  <a:pt x="37" y="361"/>
                  <a:pt x="37" y="322"/>
                </a:cubicBezTo>
                <a:cubicBezTo>
                  <a:pt x="37" y="202"/>
                  <a:pt x="96" y="96"/>
                  <a:pt x="186" y="30"/>
                </a:cubicBezTo>
                <a:cubicBezTo>
                  <a:pt x="164" y="0"/>
                  <a:pt x="164" y="0"/>
                  <a:pt x="164" y="0"/>
                </a:cubicBezTo>
                <a:cubicBezTo>
                  <a:pt x="65" y="73"/>
                  <a:pt x="0" y="190"/>
                  <a:pt x="0" y="322"/>
                </a:cubicBezTo>
                <a:close/>
              </a:path>
            </a:pathLst>
          </a:custGeom>
          <a:solidFill>
            <a:srgbClr val="F9871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>
              <a:solidFill>
                <a:prstClr val="black"/>
              </a:solidFill>
            </a:endParaRPr>
          </a:p>
        </p:txBody>
      </p:sp>
      <p:sp>
        <p:nvSpPr>
          <p:cNvPr id="17" name="Freeform 12"/>
          <p:cNvSpPr>
            <a:spLocks/>
          </p:cNvSpPr>
          <p:nvPr/>
        </p:nvSpPr>
        <p:spPr bwMode="auto">
          <a:xfrm>
            <a:off x="4995001" y="3114449"/>
            <a:ext cx="1046163" cy="790575"/>
          </a:xfrm>
          <a:custGeom>
            <a:avLst/>
            <a:gdLst>
              <a:gd name="T0" fmla="*/ 36 w 379"/>
              <a:gd name="T1" fmla="*/ 0 h 286"/>
              <a:gd name="T2" fmla="*/ 0 w 379"/>
              <a:gd name="T3" fmla="*/ 11 h 286"/>
              <a:gd name="T4" fmla="*/ 379 w 379"/>
              <a:gd name="T5" fmla="*/ 286 h 286"/>
              <a:gd name="T6" fmla="*/ 379 w 379"/>
              <a:gd name="T7" fmla="*/ 249 h 286"/>
              <a:gd name="T8" fmla="*/ 36 w 379"/>
              <a:gd name="T9" fmla="*/ 0 h 2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79" h="286">
                <a:moveTo>
                  <a:pt x="36" y="0"/>
                </a:moveTo>
                <a:cubicBezTo>
                  <a:pt x="0" y="11"/>
                  <a:pt x="0" y="11"/>
                  <a:pt x="0" y="11"/>
                </a:cubicBezTo>
                <a:cubicBezTo>
                  <a:pt x="52" y="171"/>
                  <a:pt x="202" y="286"/>
                  <a:pt x="379" y="286"/>
                </a:cubicBezTo>
                <a:cubicBezTo>
                  <a:pt x="379" y="249"/>
                  <a:pt x="379" y="249"/>
                  <a:pt x="379" y="249"/>
                </a:cubicBezTo>
                <a:cubicBezTo>
                  <a:pt x="219" y="249"/>
                  <a:pt x="83" y="145"/>
                  <a:pt x="36" y="0"/>
                </a:cubicBezTo>
                <a:close/>
              </a:path>
            </a:pathLst>
          </a:custGeom>
          <a:solidFill>
            <a:srgbClr val="C6B19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>
              <a:solidFill>
                <a:prstClr val="black"/>
              </a:solidFill>
            </a:endParaRPr>
          </a:p>
        </p:txBody>
      </p:sp>
      <p:sp>
        <p:nvSpPr>
          <p:cNvPr id="18" name="Freeform 13"/>
          <p:cNvSpPr>
            <a:spLocks/>
          </p:cNvSpPr>
          <p:nvPr/>
        </p:nvSpPr>
        <p:spPr bwMode="auto">
          <a:xfrm>
            <a:off x="6611333" y="1961061"/>
            <a:ext cx="514350" cy="1230313"/>
          </a:xfrm>
          <a:custGeom>
            <a:avLst/>
            <a:gdLst>
              <a:gd name="T0" fmla="*/ 149 w 186"/>
              <a:gd name="T1" fmla="*/ 322 h 445"/>
              <a:gd name="T2" fmla="*/ 131 w 186"/>
              <a:gd name="T3" fmla="*/ 434 h 445"/>
              <a:gd name="T4" fmla="*/ 167 w 186"/>
              <a:gd name="T5" fmla="*/ 445 h 445"/>
              <a:gd name="T6" fmla="*/ 186 w 186"/>
              <a:gd name="T7" fmla="*/ 322 h 445"/>
              <a:gd name="T8" fmla="*/ 22 w 186"/>
              <a:gd name="T9" fmla="*/ 0 h 445"/>
              <a:gd name="T10" fmla="*/ 0 w 186"/>
              <a:gd name="T11" fmla="*/ 30 h 445"/>
              <a:gd name="T12" fmla="*/ 149 w 186"/>
              <a:gd name="T13" fmla="*/ 322 h 4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86" h="445">
                <a:moveTo>
                  <a:pt x="149" y="322"/>
                </a:moveTo>
                <a:cubicBezTo>
                  <a:pt x="149" y="361"/>
                  <a:pt x="143" y="399"/>
                  <a:pt x="131" y="434"/>
                </a:cubicBezTo>
                <a:cubicBezTo>
                  <a:pt x="167" y="445"/>
                  <a:pt x="167" y="445"/>
                  <a:pt x="167" y="445"/>
                </a:cubicBezTo>
                <a:cubicBezTo>
                  <a:pt x="179" y="407"/>
                  <a:pt x="186" y="365"/>
                  <a:pt x="186" y="322"/>
                </a:cubicBezTo>
                <a:cubicBezTo>
                  <a:pt x="186" y="190"/>
                  <a:pt x="121" y="73"/>
                  <a:pt x="22" y="0"/>
                </a:cubicBezTo>
                <a:cubicBezTo>
                  <a:pt x="0" y="30"/>
                  <a:pt x="0" y="30"/>
                  <a:pt x="0" y="30"/>
                </a:cubicBezTo>
                <a:cubicBezTo>
                  <a:pt x="90" y="96"/>
                  <a:pt x="149" y="202"/>
                  <a:pt x="149" y="322"/>
                </a:cubicBezTo>
                <a:close/>
              </a:path>
            </a:pathLst>
          </a:custGeom>
          <a:solidFill>
            <a:srgbClr val="0E3D6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>
              <a:solidFill>
                <a:prstClr val="black"/>
              </a:solidFill>
            </a:endParaRPr>
          </a:p>
        </p:txBody>
      </p:sp>
      <p:sp>
        <p:nvSpPr>
          <p:cNvPr id="19" name="Freeform 14"/>
          <p:cNvSpPr>
            <a:spLocks/>
          </p:cNvSpPr>
          <p:nvPr/>
        </p:nvSpPr>
        <p:spPr bwMode="auto">
          <a:xfrm>
            <a:off x="5382667" y="1748688"/>
            <a:ext cx="1292225" cy="293688"/>
          </a:xfrm>
          <a:custGeom>
            <a:avLst/>
            <a:gdLst>
              <a:gd name="T0" fmla="*/ 234 w 468"/>
              <a:gd name="T1" fmla="*/ 37 h 106"/>
              <a:gd name="T2" fmla="*/ 446 w 468"/>
              <a:gd name="T3" fmla="*/ 106 h 106"/>
              <a:gd name="T4" fmla="*/ 468 w 468"/>
              <a:gd name="T5" fmla="*/ 76 h 106"/>
              <a:gd name="T6" fmla="*/ 234 w 468"/>
              <a:gd name="T7" fmla="*/ 0 h 106"/>
              <a:gd name="T8" fmla="*/ 0 w 468"/>
              <a:gd name="T9" fmla="*/ 76 h 106"/>
              <a:gd name="T10" fmla="*/ 22 w 468"/>
              <a:gd name="T11" fmla="*/ 106 h 106"/>
              <a:gd name="T12" fmla="*/ 234 w 468"/>
              <a:gd name="T13" fmla="*/ 37 h 1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68" h="106">
                <a:moveTo>
                  <a:pt x="234" y="37"/>
                </a:moveTo>
                <a:cubicBezTo>
                  <a:pt x="313" y="37"/>
                  <a:pt x="387" y="63"/>
                  <a:pt x="446" y="106"/>
                </a:cubicBezTo>
                <a:cubicBezTo>
                  <a:pt x="468" y="76"/>
                  <a:pt x="468" y="76"/>
                  <a:pt x="468" y="76"/>
                </a:cubicBezTo>
                <a:cubicBezTo>
                  <a:pt x="402" y="29"/>
                  <a:pt x="321" y="0"/>
                  <a:pt x="234" y="0"/>
                </a:cubicBezTo>
                <a:cubicBezTo>
                  <a:pt x="147" y="0"/>
                  <a:pt x="66" y="29"/>
                  <a:pt x="0" y="76"/>
                </a:cubicBezTo>
                <a:cubicBezTo>
                  <a:pt x="22" y="106"/>
                  <a:pt x="22" y="106"/>
                  <a:pt x="22" y="106"/>
                </a:cubicBezTo>
                <a:cubicBezTo>
                  <a:pt x="81" y="63"/>
                  <a:pt x="155" y="37"/>
                  <a:pt x="234" y="37"/>
                </a:cubicBezTo>
                <a:close/>
              </a:path>
            </a:pathLst>
          </a:custGeom>
          <a:solidFill>
            <a:srgbClr val="5F95CA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>
              <a:solidFill>
                <a:prstClr val="black"/>
              </a:solidFill>
            </a:endParaRPr>
          </a:p>
        </p:txBody>
      </p:sp>
      <p:sp>
        <p:nvSpPr>
          <p:cNvPr id="20" name="Freeform 15"/>
          <p:cNvSpPr>
            <a:spLocks/>
          </p:cNvSpPr>
          <p:nvPr/>
        </p:nvSpPr>
        <p:spPr bwMode="auto">
          <a:xfrm>
            <a:off x="6050671" y="3104422"/>
            <a:ext cx="1047750" cy="790575"/>
          </a:xfrm>
          <a:custGeom>
            <a:avLst/>
            <a:gdLst>
              <a:gd name="T0" fmla="*/ 0 w 379"/>
              <a:gd name="T1" fmla="*/ 249 h 286"/>
              <a:gd name="T2" fmla="*/ 0 w 379"/>
              <a:gd name="T3" fmla="*/ 286 h 286"/>
              <a:gd name="T4" fmla="*/ 379 w 379"/>
              <a:gd name="T5" fmla="*/ 11 h 286"/>
              <a:gd name="T6" fmla="*/ 343 w 379"/>
              <a:gd name="T7" fmla="*/ 0 h 286"/>
              <a:gd name="T8" fmla="*/ 0 w 379"/>
              <a:gd name="T9" fmla="*/ 249 h 2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79" h="286">
                <a:moveTo>
                  <a:pt x="0" y="249"/>
                </a:moveTo>
                <a:cubicBezTo>
                  <a:pt x="0" y="286"/>
                  <a:pt x="0" y="286"/>
                  <a:pt x="0" y="286"/>
                </a:cubicBezTo>
                <a:cubicBezTo>
                  <a:pt x="177" y="286"/>
                  <a:pt x="327" y="171"/>
                  <a:pt x="379" y="11"/>
                </a:cubicBezTo>
                <a:cubicBezTo>
                  <a:pt x="343" y="0"/>
                  <a:pt x="343" y="0"/>
                  <a:pt x="343" y="0"/>
                </a:cubicBezTo>
                <a:cubicBezTo>
                  <a:pt x="296" y="145"/>
                  <a:pt x="160" y="249"/>
                  <a:pt x="0" y="249"/>
                </a:cubicBezTo>
                <a:close/>
              </a:path>
            </a:pathLst>
          </a:custGeom>
          <a:solidFill>
            <a:srgbClr val="AEC2C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>
              <a:solidFill>
                <a:prstClr val="black"/>
              </a:solidFill>
            </a:endParaRPr>
          </a:p>
        </p:txBody>
      </p:sp>
      <p:grpSp>
        <p:nvGrpSpPr>
          <p:cNvPr id="26" name="Группа 25"/>
          <p:cNvGrpSpPr/>
          <p:nvPr/>
        </p:nvGrpSpPr>
        <p:grpSpPr>
          <a:xfrm>
            <a:off x="4809345" y="1564613"/>
            <a:ext cx="2451446" cy="2502748"/>
            <a:chOff x="4691063" y="1990726"/>
            <a:chExt cx="2806700" cy="2865437"/>
          </a:xfrm>
        </p:grpSpPr>
        <p:sp>
          <p:nvSpPr>
            <p:cNvPr id="15" name="Freeform 10"/>
            <p:cNvSpPr>
              <a:spLocks noEditPoints="1"/>
            </p:cNvSpPr>
            <p:nvPr/>
          </p:nvSpPr>
          <p:spPr bwMode="auto">
            <a:xfrm>
              <a:off x="4691063" y="2046288"/>
              <a:ext cx="2806700" cy="2809875"/>
            </a:xfrm>
            <a:custGeom>
              <a:avLst/>
              <a:gdLst>
                <a:gd name="T0" fmla="*/ 508 w 1016"/>
                <a:gd name="T1" fmla="*/ 1017 h 1017"/>
                <a:gd name="T2" fmla="*/ 0 w 1016"/>
                <a:gd name="T3" fmla="*/ 508 h 1017"/>
                <a:gd name="T4" fmla="*/ 508 w 1016"/>
                <a:gd name="T5" fmla="*/ 0 h 1017"/>
                <a:gd name="T6" fmla="*/ 1016 w 1016"/>
                <a:gd name="T7" fmla="*/ 508 h 1017"/>
                <a:gd name="T8" fmla="*/ 508 w 1016"/>
                <a:gd name="T9" fmla="*/ 1017 h 1017"/>
                <a:gd name="T10" fmla="*/ 508 w 1016"/>
                <a:gd name="T11" fmla="*/ 8 h 1017"/>
                <a:gd name="T12" fmla="*/ 8 w 1016"/>
                <a:gd name="T13" fmla="*/ 508 h 1017"/>
                <a:gd name="T14" fmla="*/ 508 w 1016"/>
                <a:gd name="T15" fmla="*/ 1009 h 1017"/>
                <a:gd name="T16" fmla="*/ 1008 w 1016"/>
                <a:gd name="T17" fmla="*/ 508 h 1017"/>
                <a:gd name="T18" fmla="*/ 508 w 1016"/>
                <a:gd name="T19" fmla="*/ 8 h 10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16" h="1017">
                  <a:moveTo>
                    <a:pt x="508" y="1017"/>
                  </a:moveTo>
                  <a:cubicBezTo>
                    <a:pt x="228" y="1017"/>
                    <a:pt x="0" y="789"/>
                    <a:pt x="0" y="508"/>
                  </a:cubicBezTo>
                  <a:cubicBezTo>
                    <a:pt x="0" y="228"/>
                    <a:pt x="228" y="0"/>
                    <a:pt x="508" y="0"/>
                  </a:cubicBezTo>
                  <a:cubicBezTo>
                    <a:pt x="788" y="0"/>
                    <a:pt x="1016" y="228"/>
                    <a:pt x="1016" y="508"/>
                  </a:cubicBezTo>
                  <a:cubicBezTo>
                    <a:pt x="1016" y="789"/>
                    <a:pt x="788" y="1017"/>
                    <a:pt x="508" y="1017"/>
                  </a:cubicBezTo>
                  <a:close/>
                  <a:moveTo>
                    <a:pt x="508" y="8"/>
                  </a:moveTo>
                  <a:cubicBezTo>
                    <a:pt x="232" y="8"/>
                    <a:pt x="8" y="233"/>
                    <a:pt x="8" y="508"/>
                  </a:cubicBezTo>
                  <a:cubicBezTo>
                    <a:pt x="8" y="784"/>
                    <a:pt x="232" y="1009"/>
                    <a:pt x="508" y="1009"/>
                  </a:cubicBezTo>
                  <a:cubicBezTo>
                    <a:pt x="784" y="1009"/>
                    <a:pt x="1008" y="784"/>
                    <a:pt x="1008" y="508"/>
                  </a:cubicBezTo>
                  <a:cubicBezTo>
                    <a:pt x="1008" y="233"/>
                    <a:pt x="784" y="8"/>
                    <a:pt x="508" y="8"/>
                  </a:cubicBez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21" name="Oval 16"/>
            <p:cNvSpPr>
              <a:spLocks noChangeArrowheads="1"/>
            </p:cNvSpPr>
            <p:nvPr/>
          </p:nvSpPr>
          <p:spPr bwMode="auto">
            <a:xfrm>
              <a:off x="6854826" y="4519613"/>
              <a:ext cx="119063" cy="119063"/>
            </a:xfrm>
            <a:prstGeom prst="ellipse">
              <a:avLst/>
            </a:prstGeom>
            <a:solidFill>
              <a:srgbClr val="AEC2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22" name="Freeform 17"/>
            <p:cNvSpPr>
              <a:spLocks/>
            </p:cNvSpPr>
            <p:nvPr/>
          </p:nvSpPr>
          <p:spPr bwMode="auto">
            <a:xfrm>
              <a:off x="7354888" y="2954338"/>
              <a:ext cx="131763" cy="133350"/>
            </a:xfrm>
            <a:custGeom>
              <a:avLst/>
              <a:gdLst>
                <a:gd name="T0" fmla="*/ 30 w 48"/>
                <a:gd name="T1" fmla="*/ 3 h 48"/>
                <a:gd name="T2" fmla="*/ 44 w 48"/>
                <a:gd name="T3" fmla="*/ 30 h 48"/>
                <a:gd name="T4" fmla="*/ 17 w 48"/>
                <a:gd name="T5" fmla="*/ 44 h 48"/>
                <a:gd name="T6" fmla="*/ 3 w 48"/>
                <a:gd name="T7" fmla="*/ 17 h 48"/>
                <a:gd name="T8" fmla="*/ 30 w 48"/>
                <a:gd name="T9" fmla="*/ 3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48">
                  <a:moveTo>
                    <a:pt x="30" y="3"/>
                  </a:moveTo>
                  <a:cubicBezTo>
                    <a:pt x="42" y="7"/>
                    <a:pt x="48" y="19"/>
                    <a:pt x="44" y="30"/>
                  </a:cubicBezTo>
                  <a:cubicBezTo>
                    <a:pt x="41" y="42"/>
                    <a:pt x="28" y="48"/>
                    <a:pt x="17" y="44"/>
                  </a:cubicBezTo>
                  <a:cubicBezTo>
                    <a:pt x="6" y="40"/>
                    <a:pt x="0" y="28"/>
                    <a:pt x="3" y="17"/>
                  </a:cubicBezTo>
                  <a:cubicBezTo>
                    <a:pt x="7" y="6"/>
                    <a:pt x="19" y="0"/>
                    <a:pt x="30" y="3"/>
                  </a:cubicBezTo>
                  <a:close/>
                </a:path>
              </a:pathLst>
            </a:custGeom>
            <a:solidFill>
              <a:srgbClr val="0E3D6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23" name="Freeform 18"/>
            <p:cNvSpPr>
              <a:spLocks/>
            </p:cNvSpPr>
            <p:nvPr/>
          </p:nvSpPr>
          <p:spPr bwMode="auto">
            <a:xfrm>
              <a:off x="6027738" y="1990726"/>
              <a:ext cx="133350" cy="131763"/>
            </a:xfrm>
            <a:custGeom>
              <a:avLst/>
              <a:gdLst>
                <a:gd name="T0" fmla="*/ 7 w 48"/>
                <a:gd name="T1" fmla="*/ 11 h 48"/>
                <a:gd name="T2" fmla="*/ 37 w 48"/>
                <a:gd name="T3" fmla="*/ 7 h 48"/>
                <a:gd name="T4" fmla="*/ 41 w 48"/>
                <a:gd name="T5" fmla="*/ 37 h 48"/>
                <a:gd name="T6" fmla="*/ 11 w 48"/>
                <a:gd name="T7" fmla="*/ 41 h 48"/>
                <a:gd name="T8" fmla="*/ 7 w 48"/>
                <a:gd name="T9" fmla="*/ 11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48">
                  <a:moveTo>
                    <a:pt x="7" y="11"/>
                  </a:moveTo>
                  <a:cubicBezTo>
                    <a:pt x="14" y="2"/>
                    <a:pt x="27" y="0"/>
                    <a:pt x="37" y="7"/>
                  </a:cubicBezTo>
                  <a:cubicBezTo>
                    <a:pt x="46" y="14"/>
                    <a:pt x="48" y="27"/>
                    <a:pt x="41" y="37"/>
                  </a:cubicBezTo>
                  <a:cubicBezTo>
                    <a:pt x="34" y="46"/>
                    <a:pt x="21" y="48"/>
                    <a:pt x="11" y="41"/>
                  </a:cubicBezTo>
                  <a:cubicBezTo>
                    <a:pt x="2" y="34"/>
                    <a:pt x="0" y="21"/>
                    <a:pt x="7" y="11"/>
                  </a:cubicBezTo>
                  <a:close/>
                </a:path>
              </a:pathLst>
            </a:custGeom>
            <a:solidFill>
              <a:srgbClr val="5F95CA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24" name="Freeform 19"/>
            <p:cNvSpPr>
              <a:spLocks/>
            </p:cNvSpPr>
            <p:nvPr/>
          </p:nvSpPr>
          <p:spPr bwMode="auto">
            <a:xfrm>
              <a:off x="4702176" y="2952751"/>
              <a:ext cx="133350" cy="134938"/>
            </a:xfrm>
            <a:custGeom>
              <a:avLst/>
              <a:gdLst>
                <a:gd name="T0" fmla="*/ 7 w 48"/>
                <a:gd name="T1" fmla="*/ 37 h 49"/>
                <a:gd name="T2" fmla="*/ 12 w 48"/>
                <a:gd name="T3" fmla="*/ 7 h 49"/>
                <a:gd name="T4" fmla="*/ 42 w 48"/>
                <a:gd name="T5" fmla="*/ 12 h 49"/>
                <a:gd name="T6" fmla="*/ 37 w 48"/>
                <a:gd name="T7" fmla="*/ 42 h 49"/>
                <a:gd name="T8" fmla="*/ 7 w 48"/>
                <a:gd name="T9" fmla="*/ 37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49">
                  <a:moveTo>
                    <a:pt x="7" y="37"/>
                  </a:moveTo>
                  <a:cubicBezTo>
                    <a:pt x="0" y="28"/>
                    <a:pt x="2" y="14"/>
                    <a:pt x="12" y="7"/>
                  </a:cubicBezTo>
                  <a:cubicBezTo>
                    <a:pt x="21" y="0"/>
                    <a:pt x="35" y="3"/>
                    <a:pt x="42" y="12"/>
                  </a:cubicBezTo>
                  <a:cubicBezTo>
                    <a:pt x="48" y="22"/>
                    <a:pt x="46" y="35"/>
                    <a:pt x="37" y="42"/>
                  </a:cubicBezTo>
                  <a:cubicBezTo>
                    <a:pt x="27" y="49"/>
                    <a:pt x="14" y="47"/>
                    <a:pt x="7" y="37"/>
                  </a:cubicBezTo>
                  <a:close/>
                </a:path>
              </a:pathLst>
            </a:custGeom>
            <a:solidFill>
              <a:srgbClr val="F987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25" name="Freeform 20"/>
            <p:cNvSpPr>
              <a:spLocks/>
            </p:cNvSpPr>
            <p:nvPr/>
          </p:nvSpPr>
          <p:spPr bwMode="auto">
            <a:xfrm>
              <a:off x="5207001" y="4513263"/>
              <a:ext cx="136525" cy="133350"/>
            </a:xfrm>
            <a:custGeom>
              <a:avLst/>
              <a:gdLst>
                <a:gd name="T0" fmla="*/ 31 w 49"/>
                <a:gd name="T1" fmla="*/ 44 h 48"/>
                <a:gd name="T2" fmla="*/ 4 w 49"/>
                <a:gd name="T3" fmla="*/ 30 h 48"/>
                <a:gd name="T4" fmla="*/ 18 w 49"/>
                <a:gd name="T5" fmla="*/ 3 h 48"/>
                <a:gd name="T6" fmla="*/ 45 w 49"/>
                <a:gd name="T7" fmla="*/ 17 h 48"/>
                <a:gd name="T8" fmla="*/ 31 w 49"/>
                <a:gd name="T9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" h="48">
                  <a:moveTo>
                    <a:pt x="31" y="44"/>
                  </a:moveTo>
                  <a:cubicBezTo>
                    <a:pt x="20" y="48"/>
                    <a:pt x="8" y="42"/>
                    <a:pt x="4" y="30"/>
                  </a:cubicBezTo>
                  <a:cubicBezTo>
                    <a:pt x="0" y="19"/>
                    <a:pt x="7" y="7"/>
                    <a:pt x="18" y="3"/>
                  </a:cubicBezTo>
                  <a:cubicBezTo>
                    <a:pt x="29" y="0"/>
                    <a:pt x="41" y="6"/>
                    <a:pt x="45" y="17"/>
                  </a:cubicBezTo>
                  <a:cubicBezTo>
                    <a:pt x="49" y="28"/>
                    <a:pt x="42" y="41"/>
                    <a:pt x="31" y="44"/>
                  </a:cubicBezTo>
                  <a:close/>
                </a:path>
              </a:pathLst>
            </a:custGeom>
            <a:solidFill>
              <a:srgbClr val="C6B1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</p:grpSp>
      <p:sp>
        <p:nvSpPr>
          <p:cNvPr id="27" name="Прямоугольник 26"/>
          <p:cNvSpPr/>
          <p:nvPr/>
        </p:nvSpPr>
        <p:spPr>
          <a:xfrm>
            <a:off x="109948" y="5562864"/>
            <a:ext cx="4191241" cy="55399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1000" b="1" dirty="0">
                <a:solidFill>
                  <a:prstClr val="black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Индексы по объектам строительства «Автомобильные дороги», «Искусственные дорожные сооружения» </a:t>
            </a:r>
          </a:p>
          <a:p>
            <a:r>
              <a:rPr lang="ru-RU" sz="1000" dirty="0">
                <a:solidFill>
                  <a:prstClr val="black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разработаны для </a:t>
            </a:r>
            <a:r>
              <a:rPr lang="ru-RU" sz="1000" b="1" dirty="0" smtClean="0">
                <a:solidFill>
                  <a:prstClr val="black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85</a:t>
            </a:r>
            <a:r>
              <a:rPr lang="ru-RU" sz="1000" dirty="0" smtClean="0">
                <a:solidFill>
                  <a:prstClr val="black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ru-RU" sz="1000" dirty="0">
                <a:solidFill>
                  <a:prstClr val="black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субъектов </a:t>
            </a:r>
            <a:r>
              <a:rPr lang="ru-RU" sz="1000" dirty="0" smtClean="0">
                <a:solidFill>
                  <a:prstClr val="black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РФ. </a:t>
            </a:r>
            <a:endParaRPr lang="ru-RU" sz="1000" dirty="0">
              <a:solidFill>
                <a:prstClr val="black"/>
              </a:solidFill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29" name="Прямоугольник 28"/>
          <p:cNvSpPr/>
          <p:nvPr/>
        </p:nvSpPr>
        <p:spPr>
          <a:xfrm>
            <a:off x="78932" y="2203943"/>
            <a:ext cx="4437968" cy="86177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1000" b="1" dirty="0">
                <a:solidFill>
                  <a:prstClr val="black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ПАО «</a:t>
            </a:r>
            <a:r>
              <a:rPr lang="ru-RU" sz="1000" b="1" dirty="0" err="1">
                <a:solidFill>
                  <a:prstClr val="black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Транснефть</a:t>
            </a:r>
            <a:r>
              <a:rPr lang="ru-RU" sz="1000" b="1" dirty="0">
                <a:solidFill>
                  <a:prstClr val="black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» </a:t>
            </a:r>
            <a:br>
              <a:rPr lang="ru-RU" sz="1000" b="1" dirty="0">
                <a:solidFill>
                  <a:prstClr val="black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</a:br>
            <a:r>
              <a:rPr lang="ru-RU" sz="1000" dirty="0">
                <a:solidFill>
                  <a:prstClr val="black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И</a:t>
            </a:r>
            <a:r>
              <a:rPr lang="ru-RU" sz="1000" dirty="0" smtClean="0">
                <a:solidFill>
                  <a:prstClr val="black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ндексы </a:t>
            </a:r>
            <a:r>
              <a:rPr lang="ru-RU" sz="1000" dirty="0">
                <a:solidFill>
                  <a:prstClr val="black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для объектов магистрального трубопроводного транспорта нефти (линейная часть, резервуарные парки и площадочные объекты) разработаны для </a:t>
            </a:r>
            <a:r>
              <a:rPr lang="ru-RU" sz="1000" b="1" dirty="0">
                <a:solidFill>
                  <a:prstClr val="black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61</a:t>
            </a:r>
            <a:r>
              <a:rPr lang="ru-RU" sz="1000" dirty="0">
                <a:solidFill>
                  <a:prstClr val="black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субъекта РФ (в том числе для Красноярского края по 3 ценовым зонам)</a:t>
            </a:r>
          </a:p>
        </p:txBody>
      </p:sp>
      <p:sp>
        <p:nvSpPr>
          <p:cNvPr id="30" name="Прямоугольник 29"/>
          <p:cNvSpPr/>
          <p:nvPr/>
        </p:nvSpPr>
        <p:spPr>
          <a:xfrm>
            <a:off x="109948" y="3077375"/>
            <a:ext cx="4429888" cy="122084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1000" b="1" dirty="0">
                <a:solidFill>
                  <a:prstClr val="black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ОАО «РЖД» </a:t>
            </a:r>
          </a:p>
          <a:p>
            <a:pPr>
              <a:spcBef>
                <a:spcPts val="400"/>
              </a:spcBef>
            </a:pPr>
            <a:r>
              <a:rPr lang="ru-RU" sz="1000" dirty="0">
                <a:solidFill>
                  <a:prstClr val="black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Во </a:t>
            </a:r>
            <a:r>
              <a:rPr lang="en-US" sz="1000" dirty="0">
                <a:solidFill>
                  <a:prstClr val="black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II </a:t>
            </a:r>
            <a:r>
              <a:rPr lang="ru-RU" sz="1000" dirty="0" smtClean="0">
                <a:solidFill>
                  <a:prstClr val="black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-</a:t>
            </a:r>
            <a:r>
              <a:rPr lang="en-US" sz="1000" dirty="0" smtClean="0">
                <a:solidFill>
                  <a:prstClr val="black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IV</a:t>
            </a:r>
            <a:r>
              <a:rPr lang="ru-RU" sz="1000" dirty="0" smtClean="0">
                <a:solidFill>
                  <a:prstClr val="black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кварталах 2020, </a:t>
            </a:r>
            <a:r>
              <a:rPr lang="en-US" sz="1000" dirty="0" smtClean="0">
                <a:solidFill>
                  <a:prstClr val="black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I</a:t>
            </a:r>
            <a:r>
              <a:rPr lang="ru-RU" sz="1000" dirty="0" smtClean="0">
                <a:solidFill>
                  <a:prstClr val="black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1000" dirty="0" smtClean="0">
                <a:solidFill>
                  <a:prstClr val="black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–</a:t>
            </a:r>
            <a:r>
              <a:rPr lang="ru-RU" sz="1000" dirty="0" smtClean="0">
                <a:solidFill>
                  <a:prstClr val="black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1000" dirty="0" smtClean="0">
                <a:solidFill>
                  <a:prstClr val="black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III</a:t>
            </a:r>
            <a:r>
              <a:rPr lang="ru-RU" sz="1000" dirty="0" smtClean="0">
                <a:solidFill>
                  <a:prstClr val="black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кварталах 2021 </a:t>
            </a:r>
            <a:r>
              <a:rPr lang="ru-RU" sz="1000" dirty="0">
                <a:solidFill>
                  <a:prstClr val="black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пересчитаны расчетным методом индексы по </a:t>
            </a:r>
            <a:r>
              <a:rPr lang="ru-RU" sz="1000" dirty="0" smtClean="0">
                <a:solidFill>
                  <a:prstClr val="black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объектам </a:t>
            </a:r>
            <a:r>
              <a:rPr lang="ru-RU" sz="1000" dirty="0">
                <a:solidFill>
                  <a:prstClr val="black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«Железные дороги</a:t>
            </a:r>
            <a:r>
              <a:rPr lang="ru-RU" sz="1000" dirty="0" smtClean="0">
                <a:solidFill>
                  <a:prstClr val="black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» и </a:t>
            </a:r>
            <a:r>
              <a:rPr lang="ru-RU" sz="1000" dirty="0">
                <a:solidFill>
                  <a:prstClr val="black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«Мост железнодорожный» для </a:t>
            </a:r>
            <a:r>
              <a:rPr lang="ru-RU" sz="1000" b="1" dirty="0" smtClean="0">
                <a:solidFill>
                  <a:prstClr val="black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78 </a:t>
            </a:r>
            <a:r>
              <a:rPr lang="ru-RU" sz="1000" dirty="0" smtClean="0">
                <a:solidFill>
                  <a:prstClr val="black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заявленных </a:t>
            </a:r>
            <a:r>
              <a:rPr lang="ru-RU" sz="1000" dirty="0">
                <a:solidFill>
                  <a:prstClr val="black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субъектов </a:t>
            </a:r>
            <a:r>
              <a:rPr lang="ru-RU" sz="1000" dirty="0" smtClean="0">
                <a:solidFill>
                  <a:prstClr val="black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РФ.  В </a:t>
            </a:r>
            <a:r>
              <a:rPr lang="en-US" sz="1000" dirty="0" smtClean="0">
                <a:solidFill>
                  <a:prstClr val="black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IV</a:t>
            </a:r>
            <a:r>
              <a:rPr lang="ru-RU" sz="1000" dirty="0" smtClean="0">
                <a:solidFill>
                  <a:prstClr val="black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квартале 2021 года планируется разработка Индексов по объекту «</a:t>
            </a:r>
            <a:r>
              <a:rPr lang="ru-RU" sz="1000" dirty="0">
                <a:solidFill>
                  <a:prstClr val="black"/>
                </a:solidFill>
              </a:rPr>
              <a:t>Линейные объекты электрификации и энергетического </a:t>
            </a:r>
            <a:r>
              <a:rPr lang="ru-RU" sz="1000" dirty="0" smtClean="0">
                <a:solidFill>
                  <a:prstClr val="black"/>
                </a:solidFill>
              </a:rPr>
              <a:t>хозяйства»</a:t>
            </a:r>
            <a:r>
              <a:rPr lang="ru-RU" sz="1000" dirty="0" smtClean="0">
                <a:solidFill>
                  <a:prstClr val="black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для 78 субъектов РФ</a:t>
            </a:r>
            <a:endParaRPr lang="ru-RU" sz="1000" dirty="0">
              <a:solidFill>
                <a:prstClr val="black"/>
              </a:solidFill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202" name="Прямоугольник 201"/>
          <p:cNvSpPr/>
          <p:nvPr/>
        </p:nvSpPr>
        <p:spPr>
          <a:xfrm>
            <a:off x="2197099" y="233519"/>
            <a:ext cx="5603876" cy="63094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defTabSz="1051998">
              <a:lnSpc>
                <a:spcPts val="2088"/>
              </a:lnSpc>
            </a:pPr>
            <a:r>
              <a:rPr lang="ru-RU" altLang="ru-RU" dirty="0">
                <a:solidFill>
                  <a:srgbClr val="E7E6E6">
                    <a:lumMod val="10000"/>
                  </a:srgbClr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ПЕРЕСЧЕТ ИНДЕКСОВ ИЗМЕНЕНИЯ СМЕТНОЙ СТОИМОСТИ СТРОИТЕЛЬСТВА РАСЧЕТНЫМ МЕТОДОМ</a:t>
            </a:r>
          </a:p>
        </p:txBody>
      </p:sp>
      <p:grpSp>
        <p:nvGrpSpPr>
          <p:cNvPr id="203" name="Группа 202"/>
          <p:cNvGrpSpPr/>
          <p:nvPr/>
        </p:nvGrpSpPr>
        <p:grpSpPr>
          <a:xfrm>
            <a:off x="5710608" y="2495411"/>
            <a:ext cx="633036" cy="633038"/>
            <a:chOff x="3841607" y="3731278"/>
            <a:chExt cx="376136" cy="376137"/>
          </a:xfrm>
          <a:solidFill>
            <a:srgbClr val="5F95CA"/>
          </a:solidFill>
        </p:grpSpPr>
        <p:sp>
          <p:nvSpPr>
            <p:cNvPr id="204" name="Freeform 35"/>
            <p:cNvSpPr>
              <a:spLocks/>
            </p:cNvSpPr>
            <p:nvPr/>
          </p:nvSpPr>
          <p:spPr bwMode="auto">
            <a:xfrm>
              <a:off x="4022848" y="3783416"/>
              <a:ext cx="142758" cy="273102"/>
            </a:xfrm>
            <a:custGeom>
              <a:avLst/>
              <a:gdLst>
                <a:gd name="T0" fmla="*/ 750 w 784"/>
                <a:gd name="T1" fmla="*/ 579 h 1488"/>
                <a:gd name="T2" fmla="*/ 651 w 784"/>
                <a:gd name="T3" fmla="*/ 563 h 1488"/>
                <a:gd name="T4" fmla="*/ 600 w 784"/>
                <a:gd name="T5" fmla="*/ 440 h 1488"/>
                <a:gd name="T6" fmla="*/ 659 w 784"/>
                <a:gd name="T7" fmla="*/ 358 h 1488"/>
                <a:gd name="T8" fmla="*/ 655 w 784"/>
                <a:gd name="T9" fmla="*/ 306 h 1488"/>
                <a:gd name="T10" fmla="*/ 477 w 784"/>
                <a:gd name="T11" fmla="*/ 129 h 1488"/>
                <a:gd name="T12" fmla="*/ 425 w 784"/>
                <a:gd name="T13" fmla="*/ 125 h 1488"/>
                <a:gd name="T14" fmla="*/ 344 w 784"/>
                <a:gd name="T15" fmla="*/ 184 h 1488"/>
                <a:gd name="T16" fmla="*/ 221 w 784"/>
                <a:gd name="T17" fmla="*/ 133 h 1488"/>
                <a:gd name="T18" fmla="*/ 205 w 784"/>
                <a:gd name="T19" fmla="*/ 34 h 1488"/>
                <a:gd name="T20" fmla="*/ 165 w 784"/>
                <a:gd name="T21" fmla="*/ 0 h 1488"/>
                <a:gd name="T22" fmla="*/ 40 w 784"/>
                <a:gd name="T23" fmla="*/ 0 h 1488"/>
                <a:gd name="T24" fmla="*/ 0 w 784"/>
                <a:gd name="T25" fmla="*/ 40 h 1488"/>
                <a:gd name="T26" fmla="*/ 40 w 784"/>
                <a:gd name="T27" fmla="*/ 80 h 1488"/>
                <a:gd name="T28" fmla="*/ 131 w 784"/>
                <a:gd name="T29" fmla="*/ 80 h 1488"/>
                <a:gd name="T30" fmla="*/ 145 w 784"/>
                <a:gd name="T31" fmla="*/ 168 h 1488"/>
                <a:gd name="T32" fmla="*/ 169 w 784"/>
                <a:gd name="T33" fmla="*/ 198 h 1488"/>
                <a:gd name="T34" fmla="*/ 334 w 784"/>
                <a:gd name="T35" fmla="*/ 267 h 1488"/>
                <a:gd name="T36" fmla="*/ 373 w 784"/>
                <a:gd name="T37" fmla="*/ 262 h 1488"/>
                <a:gd name="T38" fmla="*/ 445 w 784"/>
                <a:gd name="T39" fmla="*/ 210 h 1488"/>
                <a:gd name="T40" fmla="*/ 574 w 784"/>
                <a:gd name="T41" fmla="*/ 339 h 1488"/>
                <a:gd name="T42" fmla="*/ 522 w 784"/>
                <a:gd name="T43" fmla="*/ 411 h 1488"/>
                <a:gd name="T44" fmla="*/ 517 w 784"/>
                <a:gd name="T45" fmla="*/ 450 h 1488"/>
                <a:gd name="T46" fmla="*/ 586 w 784"/>
                <a:gd name="T47" fmla="*/ 614 h 1488"/>
                <a:gd name="T48" fmla="*/ 616 w 784"/>
                <a:gd name="T49" fmla="*/ 639 h 1488"/>
                <a:gd name="T50" fmla="*/ 704 w 784"/>
                <a:gd name="T51" fmla="*/ 652 h 1488"/>
                <a:gd name="T52" fmla="*/ 704 w 784"/>
                <a:gd name="T53" fmla="*/ 835 h 1488"/>
                <a:gd name="T54" fmla="*/ 616 w 784"/>
                <a:gd name="T55" fmla="*/ 849 h 1488"/>
                <a:gd name="T56" fmla="*/ 586 w 784"/>
                <a:gd name="T57" fmla="*/ 873 h 1488"/>
                <a:gd name="T58" fmla="*/ 517 w 784"/>
                <a:gd name="T59" fmla="*/ 1038 h 1488"/>
                <a:gd name="T60" fmla="*/ 522 w 784"/>
                <a:gd name="T61" fmla="*/ 1077 h 1488"/>
                <a:gd name="T62" fmla="*/ 574 w 784"/>
                <a:gd name="T63" fmla="*/ 1149 h 1488"/>
                <a:gd name="T64" fmla="*/ 445 w 784"/>
                <a:gd name="T65" fmla="*/ 1278 h 1488"/>
                <a:gd name="T66" fmla="*/ 373 w 784"/>
                <a:gd name="T67" fmla="*/ 1226 h 1488"/>
                <a:gd name="T68" fmla="*/ 334 w 784"/>
                <a:gd name="T69" fmla="*/ 1221 h 1488"/>
                <a:gd name="T70" fmla="*/ 170 w 784"/>
                <a:gd name="T71" fmla="*/ 1290 h 1488"/>
                <a:gd name="T72" fmla="*/ 145 w 784"/>
                <a:gd name="T73" fmla="*/ 1320 h 1488"/>
                <a:gd name="T74" fmla="*/ 132 w 784"/>
                <a:gd name="T75" fmla="*/ 1408 h 1488"/>
                <a:gd name="T76" fmla="*/ 40 w 784"/>
                <a:gd name="T77" fmla="*/ 1408 h 1488"/>
                <a:gd name="T78" fmla="*/ 0 w 784"/>
                <a:gd name="T79" fmla="*/ 1448 h 1488"/>
                <a:gd name="T80" fmla="*/ 40 w 784"/>
                <a:gd name="T81" fmla="*/ 1488 h 1488"/>
                <a:gd name="T82" fmla="*/ 166 w 784"/>
                <a:gd name="T83" fmla="*/ 1488 h 1488"/>
                <a:gd name="T84" fmla="*/ 205 w 784"/>
                <a:gd name="T85" fmla="*/ 1454 h 1488"/>
                <a:gd name="T86" fmla="*/ 221 w 784"/>
                <a:gd name="T87" fmla="*/ 1355 h 1488"/>
                <a:gd name="T88" fmla="*/ 344 w 784"/>
                <a:gd name="T89" fmla="*/ 1304 h 1488"/>
                <a:gd name="T90" fmla="*/ 426 w 784"/>
                <a:gd name="T91" fmla="*/ 1363 h 1488"/>
                <a:gd name="T92" fmla="*/ 478 w 784"/>
                <a:gd name="T93" fmla="*/ 1359 h 1488"/>
                <a:gd name="T94" fmla="*/ 655 w 784"/>
                <a:gd name="T95" fmla="*/ 1181 h 1488"/>
                <a:gd name="T96" fmla="*/ 659 w 784"/>
                <a:gd name="T97" fmla="*/ 1129 h 1488"/>
                <a:gd name="T98" fmla="*/ 600 w 784"/>
                <a:gd name="T99" fmla="*/ 1048 h 1488"/>
                <a:gd name="T100" fmla="*/ 651 w 784"/>
                <a:gd name="T101" fmla="*/ 925 h 1488"/>
                <a:gd name="T102" fmla="*/ 750 w 784"/>
                <a:gd name="T103" fmla="*/ 909 h 1488"/>
                <a:gd name="T104" fmla="*/ 784 w 784"/>
                <a:gd name="T105" fmla="*/ 869 h 1488"/>
                <a:gd name="T106" fmla="*/ 784 w 784"/>
                <a:gd name="T107" fmla="*/ 618 h 1488"/>
                <a:gd name="T108" fmla="*/ 750 w 784"/>
                <a:gd name="T109" fmla="*/ 579 h 1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784" h="1488">
                  <a:moveTo>
                    <a:pt x="750" y="579"/>
                  </a:moveTo>
                  <a:cubicBezTo>
                    <a:pt x="651" y="563"/>
                    <a:pt x="651" y="563"/>
                    <a:pt x="651" y="563"/>
                  </a:cubicBezTo>
                  <a:cubicBezTo>
                    <a:pt x="600" y="440"/>
                    <a:pt x="600" y="440"/>
                    <a:pt x="600" y="440"/>
                  </a:cubicBezTo>
                  <a:cubicBezTo>
                    <a:pt x="659" y="358"/>
                    <a:pt x="659" y="358"/>
                    <a:pt x="659" y="358"/>
                  </a:cubicBezTo>
                  <a:cubicBezTo>
                    <a:pt x="670" y="342"/>
                    <a:pt x="669" y="320"/>
                    <a:pt x="655" y="306"/>
                  </a:cubicBezTo>
                  <a:cubicBezTo>
                    <a:pt x="477" y="129"/>
                    <a:pt x="477" y="129"/>
                    <a:pt x="477" y="129"/>
                  </a:cubicBezTo>
                  <a:cubicBezTo>
                    <a:pt x="463" y="115"/>
                    <a:pt x="441" y="113"/>
                    <a:pt x="425" y="125"/>
                  </a:cubicBezTo>
                  <a:cubicBezTo>
                    <a:pt x="344" y="184"/>
                    <a:pt x="344" y="184"/>
                    <a:pt x="344" y="184"/>
                  </a:cubicBezTo>
                  <a:cubicBezTo>
                    <a:pt x="221" y="133"/>
                    <a:pt x="221" y="133"/>
                    <a:pt x="221" y="133"/>
                  </a:cubicBezTo>
                  <a:cubicBezTo>
                    <a:pt x="205" y="34"/>
                    <a:pt x="205" y="34"/>
                    <a:pt x="205" y="34"/>
                  </a:cubicBezTo>
                  <a:cubicBezTo>
                    <a:pt x="202" y="14"/>
                    <a:pt x="185" y="0"/>
                    <a:pt x="165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18" y="0"/>
                    <a:pt x="0" y="18"/>
                    <a:pt x="0" y="40"/>
                  </a:cubicBezTo>
                  <a:cubicBezTo>
                    <a:pt x="0" y="62"/>
                    <a:pt x="18" y="80"/>
                    <a:pt x="40" y="80"/>
                  </a:cubicBezTo>
                  <a:cubicBezTo>
                    <a:pt x="131" y="80"/>
                    <a:pt x="131" y="80"/>
                    <a:pt x="131" y="80"/>
                  </a:cubicBezTo>
                  <a:cubicBezTo>
                    <a:pt x="145" y="168"/>
                    <a:pt x="145" y="168"/>
                    <a:pt x="145" y="168"/>
                  </a:cubicBezTo>
                  <a:cubicBezTo>
                    <a:pt x="147" y="181"/>
                    <a:pt x="156" y="193"/>
                    <a:pt x="169" y="198"/>
                  </a:cubicBezTo>
                  <a:cubicBezTo>
                    <a:pt x="334" y="267"/>
                    <a:pt x="334" y="267"/>
                    <a:pt x="334" y="267"/>
                  </a:cubicBezTo>
                  <a:cubicBezTo>
                    <a:pt x="347" y="272"/>
                    <a:pt x="362" y="270"/>
                    <a:pt x="373" y="262"/>
                  </a:cubicBezTo>
                  <a:cubicBezTo>
                    <a:pt x="445" y="210"/>
                    <a:pt x="445" y="210"/>
                    <a:pt x="445" y="210"/>
                  </a:cubicBezTo>
                  <a:cubicBezTo>
                    <a:pt x="574" y="339"/>
                    <a:pt x="574" y="339"/>
                    <a:pt x="574" y="339"/>
                  </a:cubicBezTo>
                  <a:cubicBezTo>
                    <a:pt x="522" y="411"/>
                    <a:pt x="522" y="411"/>
                    <a:pt x="522" y="411"/>
                  </a:cubicBezTo>
                  <a:cubicBezTo>
                    <a:pt x="514" y="422"/>
                    <a:pt x="512" y="437"/>
                    <a:pt x="517" y="450"/>
                  </a:cubicBezTo>
                  <a:cubicBezTo>
                    <a:pt x="586" y="614"/>
                    <a:pt x="586" y="614"/>
                    <a:pt x="586" y="614"/>
                  </a:cubicBezTo>
                  <a:cubicBezTo>
                    <a:pt x="591" y="627"/>
                    <a:pt x="602" y="636"/>
                    <a:pt x="616" y="639"/>
                  </a:cubicBezTo>
                  <a:cubicBezTo>
                    <a:pt x="704" y="652"/>
                    <a:pt x="704" y="652"/>
                    <a:pt x="704" y="652"/>
                  </a:cubicBezTo>
                  <a:cubicBezTo>
                    <a:pt x="704" y="835"/>
                    <a:pt x="704" y="835"/>
                    <a:pt x="704" y="835"/>
                  </a:cubicBezTo>
                  <a:cubicBezTo>
                    <a:pt x="616" y="849"/>
                    <a:pt x="616" y="849"/>
                    <a:pt x="616" y="849"/>
                  </a:cubicBezTo>
                  <a:cubicBezTo>
                    <a:pt x="603" y="851"/>
                    <a:pt x="591" y="860"/>
                    <a:pt x="586" y="873"/>
                  </a:cubicBezTo>
                  <a:cubicBezTo>
                    <a:pt x="517" y="1038"/>
                    <a:pt x="517" y="1038"/>
                    <a:pt x="517" y="1038"/>
                  </a:cubicBezTo>
                  <a:cubicBezTo>
                    <a:pt x="512" y="1051"/>
                    <a:pt x="514" y="1066"/>
                    <a:pt x="522" y="1077"/>
                  </a:cubicBezTo>
                  <a:cubicBezTo>
                    <a:pt x="574" y="1149"/>
                    <a:pt x="574" y="1149"/>
                    <a:pt x="574" y="1149"/>
                  </a:cubicBezTo>
                  <a:cubicBezTo>
                    <a:pt x="445" y="1278"/>
                    <a:pt x="445" y="1278"/>
                    <a:pt x="445" y="1278"/>
                  </a:cubicBezTo>
                  <a:cubicBezTo>
                    <a:pt x="373" y="1226"/>
                    <a:pt x="373" y="1226"/>
                    <a:pt x="373" y="1226"/>
                  </a:cubicBezTo>
                  <a:cubicBezTo>
                    <a:pt x="362" y="1218"/>
                    <a:pt x="347" y="1216"/>
                    <a:pt x="334" y="1221"/>
                  </a:cubicBezTo>
                  <a:cubicBezTo>
                    <a:pt x="170" y="1290"/>
                    <a:pt x="170" y="1290"/>
                    <a:pt x="170" y="1290"/>
                  </a:cubicBezTo>
                  <a:cubicBezTo>
                    <a:pt x="157" y="1295"/>
                    <a:pt x="148" y="1306"/>
                    <a:pt x="145" y="1320"/>
                  </a:cubicBezTo>
                  <a:cubicBezTo>
                    <a:pt x="132" y="1408"/>
                    <a:pt x="132" y="1408"/>
                    <a:pt x="132" y="1408"/>
                  </a:cubicBezTo>
                  <a:cubicBezTo>
                    <a:pt x="40" y="1408"/>
                    <a:pt x="40" y="1408"/>
                    <a:pt x="40" y="1408"/>
                  </a:cubicBezTo>
                  <a:cubicBezTo>
                    <a:pt x="18" y="1408"/>
                    <a:pt x="0" y="1426"/>
                    <a:pt x="0" y="1448"/>
                  </a:cubicBezTo>
                  <a:cubicBezTo>
                    <a:pt x="0" y="1470"/>
                    <a:pt x="18" y="1488"/>
                    <a:pt x="40" y="1488"/>
                  </a:cubicBezTo>
                  <a:cubicBezTo>
                    <a:pt x="166" y="1488"/>
                    <a:pt x="166" y="1488"/>
                    <a:pt x="166" y="1488"/>
                  </a:cubicBezTo>
                  <a:cubicBezTo>
                    <a:pt x="185" y="1488"/>
                    <a:pt x="202" y="1474"/>
                    <a:pt x="205" y="1454"/>
                  </a:cubicBezTo>
                  <a:cubicBezTo>
                    <a:pt x="221" y="1355"/>
                    <a:pt x="221" y="1355"/>
                    <a:pt x="221" y="1355"/>
                  </a:cubicBezTo>
                  <a:cubicBezTo>
                    <a:pt x="344" y="1304"/>
                    <a:pt x="344" y="1304"/>
                    <a:pt x="344" y="1304"/>
                  </a:cubicBezTo>
                  <a:cubicBezTo>
                    <a:pt x="426" y="1363"/>
                    <a:pt x="426" y="1363"/>
                    <a:pt x="426" y="1363"/>
                  </a:cubicBezTo>
                  <a:cubicBezTo>
                    <a:pt x="442" y="1374"/>
                    <a:pt x="464" y="1373"/>
                    <a:pt x="478" y="1359"/>
                  </a:cubicBezTo>
                  <a:cubicBezTo>
                    <a:pt x="655" y="1181"/>
                    <a:pt x="655" y="1181"/>
                    <a:pt x="655" y="1181"/>
                  </a:cubicBezTo>
                  <a:cubicBezTo>
                    <a:pt x="669" y="1167"/>
                    <a:pt x="671" y="1145"/>
                    <a:pt x="659" y="1129"/>
                  </a:cubicBezTo>
                  <a:cubicBezTo>
                    <a:pt x="600" y="1048"/>
                    <a:pt x="600" y="1048"/>
                    <a:pt x="600" y="1048"/>
                  </a:cubicBezTo>
                  <a:cubicBezTo>
                    <a:pt x="651" y="925"/>
                    <a:pt x="651" y="925"/>
                    <a:pt x="651" y="925"/>
                  </a:cubicBezTo>
                  <a:cubicBezTo>
                    <a:pt x="750" y="909"/>
                    <a:pt x="750" y="909"/>
                    <a:pt x="750" y="909"/>
                  </a:cubicBezTo>
                  <a:cubicBezTo>
                    <a:pt x="770" y="906"/>
                    <a:pt x="784" y="889"/>
                    <a:pt x="784" y="869"/>
                  </a:cubicBezTo>
                  <a:cubicBezTo>
                    <a:pt x="784" y="618"/>
                    <a:pt x="784" y="618"/>
                    <a:pt x="784" y="618"/>
                  </a:cubicBezTo>
                  <a:cubicBezTo>
                    <a:pt x="784" y="599"/>
                    <a:pt x="770" y="582"/>
                    <a:pt x="750" y="57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400">
                <a:defRPr/>
              </a:pPr>
              <a:endParaRPr lang="ru-RU" sz="1800">
                <a:solidFill>
                  <a:prstClr val="black"/>
                </a:solidFill>
                <a:latin typeface="Open Sans"/>
              </a:endParaRPr>
            </a:p>
          </p:txBody>
        </p:sp>
        <p:sp>
          <p:nvSpPr>
            <p:cNvPr id="205" name="Freeform 36"/>
            <p:cNvSpPr>
              <a:spLocks/>
            </p:cNvSpPr>
            <p:nvPr/>
          </p:nvSpPr>
          <p:spPr bwMode="auto">
            <a:xfrm>
              <a:off x="4022848" y="3967139"/>
              <a:ext cx="13655" cy="14896"/>
            </a:xfrm>
            <a:custGeom>
              <a:avLst/>
              <a:gdLst>
                <a:gd name="T0" fmla="*/ 0 w 81"/>
                <a:gd name="T1" fmla="*/ 41 h 81"/>
                <a:gd name="T2" fmla="*/ 40 w 81"/>
                <a:gd name="T3" fmla="*/ 81 h 81"/>
                <a:gd name="T4" fmla="*/ 42 w 81"/>
                <a:gd name="T5" fmla="*/ 81 h 81"/>
                <a:gd name="T6" fmla="*/ 80 w 81"/>
                <a:gd name="T7" fmla="*/ 39 h 81"/>
                <a:gd name="T8" fmla="*/ 40 w 81"/>
                <a:gd name="T9" fmla="*/ 1 h 81"/>
                <a:gd name="T10" fmla="*/ 0 w 81"/>
                <a:gd name="T11" fmla="*/ 41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1" h="81">
                  <a:moveTo>
                    <a:pt x="0" y="41"/>
                  </a:moveTo>
                  <a:cubicBezTo>
                    <a:pt x="0" y="63"/>
                    <a:pt x="18" y="81"/>
                    <a:pt x="40" y="81"/>
                  </a:cubicBezTo>
                  <a:cubicBezTo>
                    <a:pt x="41" y="81"/>
                    <a:pt x="41" y="81"/>
                    <a:pt x="42" y="81"/>
                  </a:cubicBezTo>
                  <a:cubicBezTo>
                    <a:pt x="64" y="80"/>
                    <a:pt x="81" y="61"/>
                    <a:pt x="80" y="39"/>
                  </a:cubicBezTo>
                  <a:cubicBezTo>
                    <a:pt x="79" y="17"/>
                    <a:pt x="61" y="0"/>
                    <a:pt x="40" y="1"/>
                  </a:cubicBezTo>
                  <a:cubicBezTo>
                    <a:pt x="18" y="1"/>
                    <a:pt x="0" y="19"/>
                    <a:pt x="0" y="4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400">
                <a:defRPr/>
              </a:pPr>
              <a:endParaRPr lang="ru-RU" sz="1800">
                <a:solidFill>
                  <a:prstClr val="black"/>
                </a:solidFill>
                <a:latin typeface="Open Sans"/>
              </a:endParaRPr>
            </a:p>
          </p:txBody>
        </p:sp>
        <p:sp>
          <p:nvSpPr>
            <p:cNvPr id="206" name="Freeform 37"/>
            <p:cNvSpPr>
              <a:spLocks/>
            </p:cNvSpPr>
            <p:nvPr/>
          </p:nvSpPr>
          <p:spPr bwMode="auto">
            <a:xfrm>
              <a:off x="4022848" y="3856657"/>
              <a:ext cx="69517" cy="119172"/>
            </a:xfrm>
            <a:custGeom>
              <a:avLst/>
              <a:gdLst>
                <a:gd name="T0" fmla="*/ 162 w 382"/>
                <a:gd name="T1" fmla="*/ 574 h 649"/>
                <a:gd name="T2" fmla="*/ 145 w 382"/>
                <a:gd name="T3" fmla="*/ 628 h 649"/>
                <a:gd name="T4" fmla="*/ 181 w 382"/>
                <a:gd name="T5" fmla="*/ 649 h 649"/>
                <a:gd name="T6" fmla="*/ 199 w 382"/>
                <a:gd name="T7" fmla="*/ 644 h 649"/>
                <a:gd name="T8" fmla="*/ 382 w 382"/>
                <a:gd name="T9" fmla="*/ 342 h 649"/>
                <a:gd name="T10" fmla="*/ 40 w 382"/>
                <a:gd name="T11" fmla="*/ 0 h 649"/>
                <a:gd name="T12" fmla="*/ 0 w 382"/>
                <a:gd name="T13" fmla="*/ 40 h 649"/>
                <a:gd name="T14" fmla="*/ 40 w 382"/>
                <a:gd name="T15" fmla="*/ 80 h 649"/>
                <a:gd name="T16" fmla="*/ 302 w 382"/>
                <a:gd name="T17" fmla="*/ 342 h 649"/>
                <a:gd name="T18" fmla="*/ 162 w 382"/>
                <a:gd name="T19" fmla="*/ 574 h 6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82" h="649">
                  <a:moveTo>
                    <a:pt x="162" y="574"/>
                  </a:moveTo>
                  <a:cubicBezTo>
                    <a:pt x="142" y="584"/>
                    <a:pt x="135" y="608"/>
                    <a:pt x="145" y="628"/>
                  </a:cubicBezTo>
                  <a:cubicBezTo>
                    <a:pt x="152" y="641"/>
                    <a:pt x="166" y="649"/>
                    <a:pt x="181" y="649"/>
                  </a:cubicBezTo>
                  <a:cubicBezTo>
                    <a:pt x="187" y="649"/>
                    <a:pt x="193" y="648"/>
                    <a:pt x="199" y="644"/>
                  </a:cubicBezTo>
                  <a:cubicBezTo>
                    <a:pt x="312" y="585"/>
                    <a:pt x="382" y="469"/>
                    <a:pt x="382" y="342"/>
                  </a:cubicBezTo>
                  <a:cubicBezTo>
                    <a:pt x="382" y="154"/>
                    <a:pt x="228" y="0"/>
                    <a:pt x="40" y="0"/>
                  </a:cubicBezTo>
                  <a:cubicBezTo>
                    <a:pt x="18" y="0"/>
                    <a:pt x="0" y="18"/>
                    <a:pt x="0" y="40"/>
                  </a:cubicBezTo>
                  <a:cubicBezTo>
                    <a:pt x="0" y="62"/>
                    <a:pt x="18" y="80"/>
                    <a:pt x="40" y="80"/>
                  </a:cubicBezTo>
                  <a:cubicBezTo>
                    <a:pt x="184" y="80"/>
                    <a:pt x="302" y="198"/>
                    <a:pt x="302" y="342"/>
                  </a:cubicBezTo>
                  <a:cubicBezTo>
                    <a:pt x="302" y="439"/>
                    <a:pt x="248" y="528"/>
                    <a:pt x="162" y="57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400">
                <a:defRPr/>
              </a:pPr>
              <a:endParaRPr lang="ru-RU" sz="1800">
                <a:solidFill>
                  <a:prstClr val="black"/>
                </a:solidFill>
                <a:latin typeface="Open Sans"/>
              </a:endParaRPr>
            </a:p>
          </p:txBody>
        </p:sp>
        <p:sp>
          <p:nvSpPr>
            <p:cNvPr id="207" name="Freeform 38"/>
            <p:cNvSpPr>
              <a:spLocks noEditPoints="1"/>
            </p:cNvSpPr>
            <p:nvPr/>
          </p:nvSpPr>
          <p:spPr bwMode="auto">
            <a:xfrm>
              <a:off x="3841607" y="4057760"/>
              <a:ext cx="49655" cy="49655"/>
            </a:xfrm>
            <a:custGeom>
              <a:avLst/>
              <a:gdLst>
                <a:gd name="T0" fmla="*/ 232 w 272"/>
                <a:gd name="T1" fmla="*/ 0 h 272"/>
                <a:gd name="T2" fmla="*/ 40 w 272"/>
                <a:gd name="T3" fmla="*/ 0 h 272"/>
                <a:gd name="T4" fmla="*/ 0 w 272"/>
                <a:gd name="T5" fmla="*/ 40 h 272"/>
                <a:gd name="T6" fmla="*/ 0 w 272"/>
                <a:gd name="T7" fmla="*/ 232 h 272"/>
                <a:gd name="T8" fmla="*/ 40 w 272"/>
                <a:gd name="T9" fmla="*/ 272 h 272"/>
                <a:gd name="T10" fmla="*/ 232 w 272"/>
                <a:gd name="T11" fmla="*/ 272 h 272"/>
                <a:gd name="T12" fmla="*/ 272 w 272"/>
                <a:gd name="T13" fmla="*/ 232 h 272"/>
                <a:gd name="T14" fmla="*/ 272 w 272"/>
                <a:gd name="T15" fmla="*/ 40 h 272"/>
                <a:gd name="T16" fmla="*/ 232 w 272"/>
                <a:gd name="T17" fmla="*/ 0 h 272"/>
                <a:gd name="T18" fmla="*/ 192 w 272"/>
                <a:gd name="T19" fmla="*/ 192 h 272"/>
                <a:gd name="T20" fmla="*/ 80 w 272"/>
                <a:gd name="T21" fmla="*/ 192 h 272"/>
                <a:gd name="T22" fmla="*/ 80 w 272"/>
                <a:gd name="T23" fmla="*/ 80 h 272"/>
                <a:gd name="T24" fmla="*/ 192 w 272"/>
                <a:gd name="T25" fmla="*/ 80 h 272"/>
                <a:gd name="T26" fmla="*/ 192 w 272"/>
                <a:gd name="T27" fmla="*/ 192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72" h="272">
                  <a:moveTo>
                    <a:pt x="232" y="0"/>
                  </a:moveTo>
                  <a:cubicBezTo>
                    <a:pt x="40" y="0"/>
                    <a:pt x="40" y="0"/>
                    <a:pt x="40" y="0"/>
                  </a:cubicBezTo>
                  <a:cubicBezTo>
                    <a:pt x="18" y="0"/>
                    <a:pt x="0" y="18"/>
                    <a:pt x="0" y="40"/>
                  </a:cubicBezTo>
                  <a:cubicBezTo>
                    <a:pt x="0" y="232"/>
                    <a:pt x="0" y="232"/>
                    <a:pt x="0" y="232"/>
                  </a:cubicBezTo>
                  <a:cubicBezTo>
                    <a:pt x="0" y="254"/>
                    <a:pt x="18" y="272"/>
                    <a:pt x="40" y="272"/>
                  </a:cubicBezTo>
                  <a:cubicBezTo>
                    <a:pt x="232" y="272"/>
                    <a:pt x="232" y="272"/>
                    <a:pt x="232" y="272"/>
                  </a:cubicBezTo>
                  <a:cubicBezTo>
                    <a:pt x="254" y="272"/>
                    <a:pt x="272" y="254"/>
                    <a:pt x="272" y="232"/>
                  </a:cubicBezTo>
                  <a:cubicBezTo>
                    <a:pt x="272" y="40"/>
                    <a:pt x="272" y="40"/>
                    <a:pt x="272" y="40"/>
                  </a:cubicBezTo>
                  <a:cubicBezTo>
                    <a:pt x="272" y="18"/>
                    <a:pt x="254" y="0"/>
                    <a:pt x="232" y="0"/>
                  </a:cubicBezTo>
                  <a:close/>
                  <a:moveTo>
                    <a:pt x="192" y="192"/>
                  </a:moveTo>
                  <a:cubicBezTo>
                    <a:pt x="80" y="192"/>
                    <a:pt x="80" y="192"/>
                    <a:pt x="80" y="192"/>
                  </a:cubicBezTo>
                  <a:cubicBezTo>
                    <a:pt x="80" y="80"/>
                    <a:pt x="80" y="80"/>
                    <a:pt x="80" y="80"/>
                  </a:cubicBezTo>
                  <a:cubicBezTo>
                    <a:pt x="192" y="80"/>
                    <a:pt x="192" y="80"/>
                    <a:pt x="192" y="80"/>
                  </a:cubicBezTo>
                  <a:lnTo>
                    <a:pt x="192" y="19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400">
                <a:defRPr/>
              </a:pPr>
              <a:endParaRPr lang="ru-RU" sz="1800">
                <a:solidFill>
                  <a:prstClr val="black"/>
                </a:solidFill>
                <a:latin typeface="Open Sans"/>
              </a:endParaRPr>
            </a:p>
          </p:txBody>
        </p:sp>
        <p:sp>
          <p:nvSpPr>
            <p:cNvPr id="208" name="Freeform 39"/>
            <p:cNvSpPr>
              <a:spLocks noEditPoints="1"/>
            </p:cNvSpPr>
            <p:nvPr/>
          </p:nvSpPr>
          <p:spPr bwMode="auto">
            <a:xfrm>
              <a:off x="4168088" y="4057760"/>
              <a:ext cx="49655" cy="49655"/>
            </a:xfrm>
            <a:custGeom>
              <a:avLst/>
              <a:gdLst>
                <a:gd name="T0" fmla="*/ 232 w 272"/>
                <a:gd name="T1" fmla="*/ 0 h 272"/>
                <a:gd name="T2" fmla="*/ 40 w 272"/>
                <a:gd name="T3" fmla="*/ 0 h 272"/>
                <a:gd name="T4" fmla="*/ 0 w 272"/>
                <a:gd name="T5" fmla="*/ 40 h 272"/>
                <a:gd name="T6" fmla="*/ 0 w 272"/>
                <a:gd name="T7" fmla="*/ 232 h 272"/>
                <a:gd name="T8" fmla="*/ 40 w 272"/>
                <a:gd name="T9" fmla="*/ 272 h 272"/>
                <a:gd name="T10" fmla="*/ 232 w 272"/>
                <a:gd name="T11" fmla="*/ 272 h 272"/>
                <a:gd name="T12" fmla="*/ 272 w 272"/>
                <a:gd name="T13" fmla="*/ 232 h 272"/>
                <a:gd name="T14" fmla="*/ 272 w 272"/>
                <a:gd name="T15" fmla="*/ 40 h 272"/>
                <a:gd name="T16" fmla="*/ 232 w 272"/>
                <a:gd name="T17" fmla="*/ 0 h 272"/>
                <a:gd name="T18" fmla="*/ 192 w 272"/>
                <a:gd name="T19" fmla="*/ 192 h 272"/>
                <a:gd name="T20" fmla="*/ 80 w 272"/>
                <a:gd name="T21" fmla="*/ 192 h 272"/>
                <a:gd name="T22" fmla="*/ 80 w 272"/>
                <a:gd name="T23" fmla="*/ 80 h 272"/>
                <a:gd name="T24" fmla="*/ 192 w 272"/>
                <a:gd name="T25" fmla="*/ 80 h 272"/>
                <a:gd name="T26" fmla="*/ 192 w 272"/>
                <a:gd name="T27" fmla="*/ 192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72" h="272">
                  <a:moveTo>
                    <a:pt x="232" y="0"/>
                  </a:moveTo>
                  <a:cubicBezTo>
                    <a:pt x="40" y="0"/>
                    <a:pt x="40" y="0"/>
                    <a:pt x="40" y="0"/>
                  </a:cubicBezTo>
                  <a:cubicBezTo>
                    <a:pt x="18" y="0"/>
                    <a:pt x="0" y="18"/>
                    <a:pt x="0" y="40"/>
                  </a:cubicBezTo>
                  <a:cubicBezTo>
                    <a:pt x="0" y="232"/>
                    <a:pt x="0" y="232"/>
                    <a:pt x="0" y="232"/>
                  </a:cubicBezTo>
                  <a:cubicBezTo>
                    <a:pt x="0" y="254"/>
                    <a:pt x="18" y="272"/>
                    <a:pt x="40" y="272"/>
                  </a:cubicBezTo>
                  <a:cubicBezTo>
                    <a:pt x="232" y="272"/>
                    <a:pt x="232" y="272"/>
                    <a:pt x="232" y="272"/>
                  </a:cubicBezTo>
                  <a:cubicBezTo>
                    <a:pt x="254" y="272"/>
                    <a:pt x="272" y="254"/>
                    <a:pt x="272" y="232"/>
                  </a:cubicBezTo>
                  <a:cubicBezTo>
                    <a:pt x="272" y="40"/>
                    <a:pt x="272" y="40"/>
                    <a:pt x="272" y="40"/>
                  </a:cubicBezTo>
                  <a:cubicBezTo>
                    <a:pt x="272" y="18"/>
                    <a:pt x="254" y="0"/>
                    <a:pt x="232" y="0"/>
                  </a:cubicBezTo>
                  <a:close/>
                  <a:moveTo>
                    <a:pt x="192" y="192"/>
                  </a:moveTo>
                  <a:cubicBezTo>
                    <a:pt x="80" y="192"/>
                    <a:pt x="80" y="192"/>
                    <a:pt x="80" y="192"/>
                  </a:cubicBezTo>
                  <a:cubicBezTo>
                    <a:pt x="80" y="80"/>
                    <a:pt x="80" y="80"/>
                    <a:pt x="80" y="80"/>
                  </a:cubicBezTo>
                  <a:cubicBezTo>
                    <a:pt x="192" y="80"/>
                    <a:pt x="192" y="80"/>
                    <a:pt x="192" y="80"/>
                  </a:cubicBezTo>
                  <a:lnTo>
                    <a:pt x="192" y="19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400">
                <a:defRPr/>
              </a:pPr>
              <a:endParaRPr lang="ru-RU" sz="1800">
                <a:solidFill>
                  <a:prstClr val="black"/>
                </a:solidFill>
                <a:latin typeface="Open Sans"/>
              </a:endParaRPr>
            </a:p>
          </p:txBody>
        </p:sp>
        <p:sp>
          <p:nvSpPr>
            <p:cNvPr id="209" name="Freeform 40"/>
            <p:cNvSpPr>
              <a:spLocks noEditPoints="1"/>
            </p:cNvSpPr>
            <p:nvPr/>
          </p:nvSpPr>
          <p:spPr bwMode="auto">
            <a:xfrm>
              <a:off x="3841607" y="3731278"/>
              <a:ext cx="49655" cy="49655"/>
            </a:xfrm>
            <a:custGeom>
              <a:avLst/>
              <a:gdLst>
                <a:gd name="T0" fmla="*/ 232 w 272"/>
                <a:gd name="T1" fmla="*/ 0 h 272"/>
                <a:gd name="T2" fmla="*/ 40 w 272"/>
                <a:gd name="T3" fmla="*/ 0 h 272"/>
                <a:gd name="T4" fmla="*/ 0 w 272"/>
                <a:gd name="T5" fmla="*/ 40 h 272"/>
                <a:gd name="T6" fmla="*/ 0 w 272"/>
                <a:gd name="T7" fmla="*/ 232 h 272"/>
                <a:gd name="T8" fmla="*/ 40 w 272"/>
                <a:gd name="T9" fmla="*/ 272 h 272"/>
                <a:gd name="T10" fmla="*/ 232 w 272"/>
                <a:gd name="T11" fmla="*/ 272 h 272"/>
                <a:gd name="T12" fmla="*/ 272 w 272"/>
                <a:gd name="T13" fmla="*/ 232 h 272"/>
                <a:gd name="T14" fmla="*/ 272 w 272"/>
                <a:gd name="T15" fmla="*/ 40 h 272"/>
                <a:gd name="T16" fmla="*/ 232 w 272"/>
                <a:gd name="T17" fmla="*/ 0 h 272"/>
                <a:gd name="T18" fmla="*/ 192 w 272"/>
                <a:gd name="T19" fmla="*/ 192 h 272"/>
                <a:gd name="T20" fmla="*/ 80 w 272"/>
                <a:gd name="T21" fmla="*/ 192 h 272"/>
                <a:gd name="T22" fmla="*/ 80 w 272"/>
                <a:gd name="T23" fmla="*/ 80 h 272"/>
                <a:gd name="T24" fmla="*/ 192 w 272"/>
                <a:gd name="T25" fmla="*/ 80 h 272"/>
                <a:gd name="T26" fmla="*/ 192 w 272"/>
                <a:gd name="T27" fmla="*/ 192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72" h="272">
                  <a:moveTo>
                    <a:pt x="232" y="0"/>
                  </a:moveTo>
                  <a:cubicBezTo>
                    <a:pt x="40" y="0"/>
                    <a:pt x="40" y="0"/>
                    <a:pt x="40" y="0"/>
                  </a:cubicBezTo>
                  <a:cubicBezTo>
                    <a:pt x="18" y="0"/>
                    <a:pt x="0" y="18"/>
                    <a:pt x="0" y="40"/>
                  </a:cubicBezTo>
                  <a:cubicBezTo>
                    <a:pt x="0" y="232"/>
                    <a:pt x="0" y="232"/>
                    <a:pt x="0" y="232"/>
                  </a:cubicBezTo>
                  <a:cubicBezTo>
                    <a:pt x="0" y="254"/>
                    <a:pt x="18" y="272"/>
                    <a:pt x="40" y="272"/>
                  </a:cubicBezTo>
                  <a:cubicBezTo>
                    <a:pt x="232" y="272"/>
                    <a:pt x="232" y="272"/>
                    <a:pt x="232" y="272"/>
                  </a:cubicBezTo>
                  <a:cubicBezTo>
                    <a:pt x="254" y="272"/>
                    <a:pt x="272" y="254"/>
                    <a:pt x="272" y="232"/>
                  </a:cubicBezTo>
                  <a:cubicBezTo>
                    <a:pt x="272" y="40"/>
                    <a:pt x="272" y="40"/>
                    <a:pt x="272" y="40"/>
                  </a:cubicBezTo>
                  <a:cubicBezTo>
                    <a:pt x="272" y="18"/>
                    <a:pt x="254" y="0"/>
                    <a:pt x="232" y="0"/>
                  </a:cubicBezTo>
                  <a:close/>
                  <a:moveTo>
                    <a:pt x="192" y="192"/>
                  </a:moveTo>
                  <a:cubicBezTo>
                    <a:pt x="80" y="192"/>
                    <a:pt x="80" y="192"/>
                    <a:pt x="80" y="192"/>
                  </a:cubicBezTo>
                  <a:cubicBezTo>
                    <a:pt x="80" y="80"/>
                    <a:pt x="80" y="80"/>
                    <a:pt x="80" y="80"/>
                  </a:cubicBezTo>
                  <a:cubicBezTo>
                    <a:pt x="192" y="80"/>
                    <a:pt x="192" y="80"/>
                    <a:pt x="192" y="80"/>
                  </a:cubicBezTo>
                  <a:lnTo>
                    <a:pt x="192" y="19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400">
                <a:defRPr/>
              </a:pPr>
              <a:endParaRPr lang="ru-RU" sz="1800">
                <a:solidFill>
                  <a:prstClr val="black"/>
                </a:solidFill>
                <a:latin typeface="Open Sans"/>
              </a:endParaRPr>
            </a:p>
          </p:txBody>
        </p:sp>
        <p:sp>
          <p:nvSpPr>
            <p:cNvPr id="210" name="Freeform 41"/>
            <p:cNvSpPr>
              <a:spLocks noEditPoints="1"/>
            </p:cNvSpPr>
            <p:nvPr/>
          </p:nvSpPr>
          <p:spPr bwMode="auto">
            <a:xfrm>
              <a:off x="4168088" y="3731278"/>
              <a:ext cx="49655" cy="49655"/>
            </a:xfrm>
            <a:custGeom>
              <a:avLst/>
              <a:gdLst>
                <a:gd name="T0" fmla="*/ 232 w 272"/>
                <a:gd name="T1" fmla="*/ 0 h 272"/>
                <a:gd name="T2" fmla="*/ 40 w 272"/>
                <a:gd name="T3" fmla="*/ 0 h 272"/>
                <a:gd name="T4" fmla="*/ 0 w 272"/>
                <a:gd name="T5" fmla="*/ 40 h 272"/>
                <a:gd name="T6" fmla="*/ 0 w 272"/>
                <a:gd name="T7" fmla="*/ 232 h 272"/>
                <a:gd name="T8" fmla="*/ 40 w 272"/>
                <a:gd name="T9" fmla="*/ 272 h 272"/>
                <a:gd name="T10" fmla="*/ 232 w 272"/>
                <a:gd name="T11" fmla="*/ 272 h 272"/>
                <a:gd name="T12" fmla="*/ 272 w 272"/>
                <a:gd name="T13" fmla="*/ 232 h 272"/>
                <a:gd name="T14" fmla="*/ 272 w 272"/>
                <a:gd name="T15" fmla="*/ 40 h 272"/>
                <a:gd name="T16" fmla="*/ 232 w 272"/>
                <a:gd name="T17" fmla="*/ 0 h 272"/>
                <a:gd name="T18" fmla="*/ 192 w 272"/>
                <a:gd name="T19" fmla="*/ 192 h 272"/>
                <a:gd name="T20" fmla="*/ 80 w 272"/>
                <a:gd name="T21" fmla="*/ 192 h 272"/>
                <a:gd name="T22" fmla="*/ 80 w 272"/>
                <a:gd name="T23" fmla="*/ 80 h 272"/>
                <a:gd name="T24" fmla="*/ 192 w 272"/>
                <a:gd name="T25" fmla="*/ 80 h 272"/>
                <a:gd name="T26" fmla="*/ 192 w 272"/>
                <a:gd name="T27" fmla="*/ 192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72" h="272">
                  <a:moveTo>
                    <a:pt x="232" y="0"/>
                  </a:moveTo>
                  <a:cubicBezTo>
                    <a:pt x="40" y="0"/>
                    <a:pt x="40" y="0"/>
                    <a:pt x="40" y="0"/>
                  </a:cubicBezTo>
                  <a:cubicBezTo>
                    <a:pt x="18" y="0"/>
                    <a:pt x="0" y="18"/>
                    <a:pt x="0" y="40"/>
                  </a:cubicBezTo>
                  <a:cubicBezTo>
                    <a:pt x="0" y="232"/>
                    <a:pt x="0" y="232"/>
                    <a:pt x="0" y="232"/>
                  </a:cubicBezTo>
                  <a:cubicBezTo>
                    <a:pt x="0" y="254"/>
                    <a:pt x="18" y="272"/>
                    <a:pt x="40" y="272"/>
                  </a:cubicBezTo>
                  <a:cubicBezTo>
                    <a:pt x="232" y="272"/>
                    <a:pt x="232" y="272"/>
                    <a:pt x="232" y="272"/>
                  </a:cubicBezTo>
                  <a:cubicBezTo>
                    <a:pt x="254" y="272"/>
                    <a:pt x="272" y="254"/>
                    <a:pt x="272" y="232"/>
                  </a:cubicBezTo>
                  <a:cubicBezTo>
                    <a:pt x="272" y="40"/>
                    <a:pt x="272" y="40"/>
                    <a:pt x="272" y="40"/>
                  </a:cubicBezTo>
                  <a:cubicBezTo>
                    <a:pt x="272" y="18"/>
                    <a:pt x="254" y="0"/>
                    <a:pt x="232" y="0"/>
                  </a:cubicBezTo>
                  <a:close/>
                  <a:moveTo>
                    <a:pt x="192" y="192"/>
                  </a:moveTo>
                  <a:cubicBezTo>
                    <a:pt x="80" y="192"/>
                    <a:pt x="80" y="192"/>
                    <a:pt x="80" y="192"/>
                  </a:cubicBezTo>
                  <a:cubicBezTo>
                    <a:pt x="80" y="80"/>
                    <a:pt x="80" y="80"/>
                    <a:pt x="80" y="80"/>
                  </a:cubicBezTo>
                  <a:cubicBezTo>
                    <a:pt x="192" y="80"/>
                    <a:pt x="192" y="80"/>
                    <a:pt x="192" y="80"/>
                  </a:cubicBezTo>
                  <a:lnTo>
                    <a:pt x="192" y="19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400">
                <a:defRPr/>
              </a:pPr>
              <a:endParaRPr lang="ru-RU" sz="1800">
                <a:solidFill>
                  <a:prstClr val="black"/>
                </a:solidFill>
                <a:latin typeface="Open Sans"/>
              </a:endParaRPr>
            </a:p>
          </p:txBody>
        </p:sp>
        <p:sp>
          <p:nvSpPr>
            <p:cNvPr id="211" name="Freeform 42"/>
            <p:cNvSpPr>
              <a:spLocks/>
            </p:cNvSpPr>
            <p:nvPr/>
          </p:nvSpPr>
          <p:spPr bwMode="auto">
            <a:xfrm>
              <a:off x="4185467" y="4015553"/>
              <a:ext cx="14896" cy="22345"/>
            </a:xfrm>
            <a:custGeom>
              <a:avLst/>
              <a:gdLst>
                <a:gd name="T0" fmla="*/ 0 w 80"/>
                <a:gd name="T1" fmla="*/ 80 h 120"/>
                <a:gd name="T2" fmla="*/ 40 w 80"/>
                <a:gd name="T3" fmla="*/ 120 h 120"/>
                <a:gd name="T4" fmla="*/ 80 w 80"/>
                <a:gd name="T5" fmla="*/ 80 h 120"/>
                <a:gd name="T6" fmla="*/ 80 w 80"/>
                <a:gd name="T7" fmla="*/ 40 h 120"/>
                <a:gd name="T8" fmla="*/ 40 w 80"/>
                <a:gd name="T9" fmla="*/ 0 h 120"/>
                <a:gd name="T10" fmla="*/ 0 w 80"/>
                <a:gd name="T11" fmla="*/ 40 h 120"/>
                <a:gd name="T12" fmla="*/ 0 w 80"/>
                <a:gd name="T13" fmla="*/ 8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0" h="120">
                  <a:moveTo>
                    <a:pt x="0" y="80"/>
                  </a:moveTo>
                  <a:cubicBezTo>
                    <a:pt x="0" y="102"/>
                    <a:pt x="18" y="120"/>
                    <a:pt x="40" y="120"/>
                  </a:cubicBezTo>
                  <a:cubicBezTo>
                    <a:pt x="62" y="120"/>
                    <a:pt x="80" y="102"/>
                    <a:pt x="80" y="80"/>
                  </a:cubicBezTo>
                  <a:cubicBezTo>
                    <a:pt x="80" y="40"/>
                    <a:pt x="80" y="40"/>
                    <a:pt x="80" y="40"/>
                  </a:cubicBezTo>
                  <a:cubicBezTo>
                    <a:pt x="80" y="18"/>
                    <a:pt x="62" y="0"/>
                    <a:pt x="40" y="0"/>
                  </a:cubicBezTo>
                  <a:cubicBezTo>
                    <a:pt x="18" y="0"/>
                    <a:pt x="0" y="18"/>
                    <a:pt x="0" y="40"/>
                  </a:cubicBezTo>
                  <a:lnTo>
                    <a:pt x="0" y="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400">
                <a:defRPr/>
              </a:pPr>
              <a:endParaRPr lang="ru-RU" sz="1800">
                <a:solidFill>
                  <a:prstClr val="black"/>
                </a:solidFill>
                <a:latin typeface="Open Sans"/>
              </a:endParaRPr>
            </a:p>
          </p:txBody>
        </p:sp>
        <p:sp>
          <p:nvSpPr>
            <p:cNvPr id="212" name="Freeform 43"/>
            <p:cNvSpPr>
              <a:spLocks/>
            </p:cNvSpPr>
            <p:nvPr/>
          </p:nvSpPr>
          <p:spPr bwMode="auto">
            <a:xfrm>
              <a:off x="4185467" y="3979553"/>
              <a:ext cx="14896" cy="22345"/>
            </a:xfrm>
            <a:custGeom>
              <a:avLst/>
              <a:gdLst>
                <a:gd name="T0" fmla="*/ 0 w 80"/>
                <a:gd name="T1" fmla="*/ 80 h 120"/>
                <a:gd name="T2" fmla="*/ 40 w 80"/>
                <a:gd name="T3" fmla="*/ 120 h 120"/>
                <a:gd name="T4" fmla="*/ 80 w 80"/>
                <a:gd name="T5" fmla="*/ 80 h 120"/>
                <a:gd name="T6" fmla="*/ 80 w 80"/>
                <a:gd name="T7" fmla="*/ 40 h 120"/>
                <a:gd name="T8" fmla="*/ 40 w 80"/>
                <a:gd name="T9" fmla="*/ 0 h 120"/>
                <a:gd name="T10" fmla="*/ 0 w 80"/>
                <a:gd name="T11" fmla="*/ 40 h 120"/>
                <a:gd name="T12" fmla="*/ 0 w 80"/>
                <a:gd name="T13" fmla="*/ 8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0" h="120">
                  <a:moveTo>
                    <a:pt x="0" y="80"/>
                  </a:moveTo>
                  <a:cubicBezTo>
                    <a:pt x="0" y="102"/>
                    <a:pt x="18" y="120"/>
                    <a:pt x="40" y="120"/>
                  </a:cubicBezTo>
                  <a:cubicBezTo>
                    <a:pt x="62" y="120"/>
                    <a:pt x="80" y="102"/>
                    <a:pt x="80" y="80"/>
                  </a:cubicBezTo>
                  <a:cubicBezTo>
                    <a:pt x="80" y="40"/>
                    <a:pt x="80" y="40"/>
                    <a:pt x="80" y="40"/>
                  </a:cubicBezTo>
                  <a:cubicBezTo>
                    <a:pt x="80" y="18"/>
                    <a:pt x="62" y="0"/>
                    <a:pt x="40" y="0"/>
                  </a:cubicBezTo>
                  <a:cubicBezTo>
                    <a:pt x="18" y="0"/>
                    <a:pt x="0" y="18"/>
                    <a:pt x="0" y="40"/>
                  </a:cubicBezTo>
                  <a:lnTo>
                    <a:pt x="0" y="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400">
                <a:defRPr/>
              </a:pPr>
              <a:endParaRPr lang="ru-RU" sz="1800">
                <a:solidFill>
                  <a:prstClr val="black"/>
                </a:solidFill>
                <a:latin typeface="Open Sans"/>
              </a:endParaRPr>
            </a:p>
          </p:txBody>
        </p:sp>
        <p:sp>
          <p:nvSpPr>
            <p:cNvPr id="213" name="Freeform 44"/>
            <p:cNvSpPr>
              <a:spLocks/>
            </p:cNvSpPr>
            <p:nvPr/>
          </p:nvSpPr>
          <p:spPr bwMode="auto">
            <a:xfrm>
              <a:off x="4185467" y="3802037"/>
              <a:ext cx="14896" cy="16138"/>
            </a:xfrm>
            <a:custGeom>
              <a:avLst/>
              <a:gdLst>
                <a:gd name="T0" fmla="*/ 40 w 80"/>
                <a:gd name="T1" fmla="*/ 86 h 86"/>
                <a:gd name="T2" fmla="*/ 80 w 80"/>
                <a:gd name="T3" fmla="*/ 46 h 86"/>
                <a:gd name="T4" fmla="*/ 80 w 80"/>
                <a:gd name="T5" fmla="*/ 40 h 86"/>
                <a:gd name="T6" fmla="*/ 40 w 80"/>
                <a:gd name="T7" fmla="*/ 0 h 86"/>
                <a:gd name="T8" fmla="*/ 0 w 80"/>
                <a:gd name="T9" fmla="*/ 40 h 86"/>
                <a:gd name="T10" fmla="*/ 0 w 80"/>
                <a:gd name="T11" fmla="*/ 46 h 86"/>
                <a:gd name="T12" fmla="*/ 40 w 80"/>
                <a:gd name="T13" fmla="*/ 86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0" h="86">
                  <a:moveTo>
                    <a:pt x="40" y="86"/>
                  </a:moveTo>
                  <a:cubicBezTo>
                    <a:pt x="62" y="86"/>
                    <a:pt x="80" y="68"/>
                    <a:pt x="80" y="46"/>
                  </a:cubicBezTo>
                  <a:cubicBezTo>
                    <a:pt x="80" y="40"/>
                    <a:pt x="80" y="40"/>
                    <a:pt x="80" y="40"/>
                  </a:cubicBezTo>
                  <a:cubicBezTo>
                    <a:pt x="80" y="18"/>
                    <a:pt x="62" y="0"/>
                    <a:pt x="40" y="0"/>
                  </a:cubicBezTo>
                  <a:cubicBezTo>
                    <a:pt x="18" y="0"/>
                    <a:pt x="0" y="18"/>
                    <a:pt x="0" y="40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68"/>
                    <a:pt x="18" y="86"/>
                    <a:pt x="40" y="8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400">
                <a:defRPr/>
              </a:pPr>
              <a:endParaRPr lang="ru-RU" sz="1800">
                <a:solidFill>
                  <a:prstClr val="black"/>
                </a:solidFill>
                <a:latin typeface="Open Sans"/>
              </a:endParaRPr>
            </a:p>
          </p:txBody>
        </p:sp>
        <p:sp>
          <p:nvSpPr>
            <p:cNvPr id="214" name="Freeform 45"/>
            <p:cNvSpPr>
              <a:spLocks/>
            </p:cNvSpPr>
            <p:nvPr/>
          </p:nvSpPr>
          <p:spPr bwMode="auto">
            <a:xfrm>
              <a:off x="4185467" y="3942312"/>
              <a:ext cx="14896" cy="22345"/>
            </a:xfrm>
            <a:custGeom>
              <a:avLst/>
              <a:gdLst>
                <a:gd name="T0" fmla="*/ 0 w 80"/>
                <a:gd name="T1" fmla="*/ 80 h 120"/>
                <a:gd name="T2" fmla="*/ 40 w 80"/>
                <a:gd name="T3" fmla="*/ 120 h 120"/>
                <a:gd name="T4" fmla="*/ 80 w 80"/>
                <a:gd name="T5" fmla="*/ 80 h 120"/>
                <a:gd name="T6" fmla="*/ 80 w 80"/>
                <a:gd name="T7" fmla="*/ 40 h 120"/>
                <a:gd name="T8" fmla="*/ 40 w 80"/>
                <a:gd name="T9" fmla="*/ 0 h 120"/>
                <a:gd name="T10" fmla="*/ 0 w 80"/>
                <a:gd name="T11" fmla="*/ 40 h 120"/>
                <a:gd name="T12" fmla="*/ 0 w 80"/>
                <a:gd name="T13" fmla="*/ 8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0" h="120">
                  <a:moveTo>
                    <a:pt x="0" y="80"/>
                  </a:moveTo>
                  <a:cubicBezTo>
                    <a:pt x="0" y="102"/>
                    <a:pt x="18" y="120"/>
                    <a:pt x="40" y="120"/>
                  </a:cubicBezTo>
                  <a:cubicBezTo>
                    <a:pt x="62" y="120"/>
                    <a:pt x="80" y="102"/>
                    <a:pt x="80" y="80"/>
                  </a:cubicBezTo>
                  <a:cubicBezTo>
                    <a:pt x="80" y="40"/>
                    <a:pt x="80" y="40"/>
                    <a:pt x="80" y="40"/>
                  </a:cubicBezTo>
                  <a:cubicBezTo>
                    <a:pt x="80" y="18"/>
                    <a:pt x="62" y="0"/>
                    <a:pt x="40" y="0"/>
                  </a:cubicBezTo>
                  <a:cubicBezTo>
                    <a:pt x="18" y="0"/>
                    <a:pt x="0" y="18"/>
                    <a:pt x="0" y="40"/>
                  </a:cubicBezTo>
                  <a:lnTo>
                    <a:pt x="0" y="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400">
                <a:defRPr/>
              </a:pPr>
              <a:endParaRPr lang="ru-RU" sz="1800">
                <a:solidFill>
                  <a:prstClr val="black"/>
                </a:solidFill>
                <a:latin typeface="Open Sans"/>
              </a:endParaRPr>
            </a:p>
          </p:txBody>
        </p:sp>
        <p:sp>
          <p:nvSpPr>
            <p:cNvPr id="215" name="Freeform 46"/>
            <p:cNvSpPr>
              <a:spLocks/>
            </p:cNvSpPr>
            <p:nvPr/>
          </p:nvSpPr>
          <p:spPr bwMode="auto">
            <a:xfrm>
              <a:off x="4185467" y="3833071"/>
              <a:ext cx="14896" cy="21104"/>
            </a:xfrm>
            <a:custGeom>
              <a:avLst/>
              <a:gdLst>
                <a:gd name="T0" fmla="*/ 0 w 80"/>
                <a:gd name="T1" fmla="*/ 80 h 120"/>
                <a:gd name="T2" fmla="*/ 40 w 80"/>
                <a:gd name="T3" fmla="*/ 120 h 120"/>
                <a:gd name="T4" fmla="*/ 80 w 80"/>
                <a:gd name="T5" fmla="*/ 80 h 120"/>
                <a:gd name="T6" fmla="*/ 80 w 80"/>
                <a:gd name="T7" fmla="*/ 40 h 120"/>
                <a:gd name="T8" fmla="*/ 40 w 80"/>
                <a:gd name="T9" fmla="*/ 0 h 120"/>
                <a:gd name="T10" fmla="*/ 0 w 80"/>
                <a:gd name="T11" fmla="*/ 40 h 120"/>
                <a:gd name="T12" fmla="*/ 0 w 80"/>
                <a:gd name="T13" fmla="*/ 8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0" h="120">
                  <a:moveTo>
                    <a:pt x="0" y="80"/>
                  </a:moveTo>
                  <a:cubicBezTo>
                    <a:pt x="0" y="102"/>
                    <a:pt x="18" y="120"/>
                    <a:pt x="40" y="120"/>
                  </a:cubicBezTo>
                  <a:cubicBezTo>
                    <a:pt x="62" y="120"/>
                    <a:pt x="80" y="102"/>
                    <a:pt x="80" y="80"/>
                  </a:cubicBezTo>
                  <a:cubicBezTo>
                    <a:pt x="80" y="40"/>
                    <a:pt x="80" y="40"/>
                    <a:pt x="80" y="40"/>
                  </a:cubicBezTo>
                  <a:cubicBezTo>
                    <a:pt x="80" y="18"/>
                    <a:pt x="62" y="0"/>
                    <a:pt x="40" y="0"/>
                  </a:cubicBezTo>
                  <a:cubicBezTo>
                    <a:pt x="18" y="0"/>
                    <a:pt x="0" y="18"/>
                    <a:pt x="0" y="40"/>
                  </a:cubicBezTo>
                  <a:lnTo>
                    <a:pt x="0" y="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400">
                <a:defRPr/>
              </a:pPr>
              <a:endParaRPr lang="ru-RU" sz="1800">
                <a:solidFill>
                  <a:prstClr val="black"/>
                </a:solidFill>
                <a:latin typeface="Open Sans"/>
              </a:endParaRPr>
            </a:p>
          </p:txBody>
        </p:sp>
        <p:sp>
          <p:nvSpPr>
            <p:cNvPr id="216" name="Freeform 47"/>
            <p:cNvSpPr>
              <a:spLocks/>
            </p:cNvSpPr>
            <p:nvPr/>
          </p:nvSpPr>
          <p:spPr bwMode="auto">
            <a:xfrm>
              <a:off x="4185467" y="3906312"/>
              <a:ext cx="14896" cy="21104"/>
            </a:xfrm>
            <a:custGeom>
              <a:avLst/>
              <a:gdLst>
                <a:gd name="T0" fmla="*/ 0 w 80"/>
                <a:gd name="T1" fmla="*/ 80 h 120"/>
                <a:gd name="T2" fmla="*/ 40 w 80"/>
                <a:gd name="T3" fmla="*/ 120 h 120"/>
                <a:gd name="T4" fmla="*/ 80 w 80"/>
                <a:gd name="T5" fmla="*/ 80 h 120"/>
                <a:gd name="T6" fmla="*/ 80 w 80"/>
                <a:gd name="T7" fmla="*/ 40 h 120"/>
                <a:gd name="T8" fmla="*/ 40 w 80"/>
                <a:gd name="T9" fmla="*/ 0 h 120"/>
                <a:gd name="T10" fmla="*/ 0 w 80"/>
                <a:gd name="T11" fmla="*/ 40 h 120"/>
                <a:gd name="T12" fmla="*/ 0 w 80"/>
                <a:gd name="T13" fmla="*/ 8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0" h="120">
                  <a:moveTo>
                    <a:pt x="0" y="80"/>
                  </a:moveTo>
                  <a:cubicBezTo>
                    <a:pt x="0" y="102"/>
                    <a:pt x="18" y="120"/>
                    <a:pt x="40" y="120"/>
                  </a:cubicBezTo>
                  <a:cubicBezTo>
                    <a:pt x="62" y="120"/>
                    <a:pt x="80" y="102"/>
                    <a:pt x="80" y="80"/>
                  </a:cubicBezTo>
                  <a:cubicBezTo>
                    <a:pt x="80" y="40"/>
                    <a:pt x="80" y="40"/>
                    <a:pt x="80" y="40"/>
                  </a:cubicBezTo>
                  <a:cubicBezTo>
                    <a:pt x="80" y="18"/>
                    <a:pt x="62" y="0"/>
                    <a:pt x="40" y="0"/>
                  </a:cubicBezTo>
                  <a:cubicBezTo>
                    <a:pt x="18" y="0"/>
                    <a:pt x="0" y="18"/>
                    <a:pt x="0" y="40"/>
                  </a:cubicBezTo>
                  <a:lnTo>
                    <a:pt x="0" y="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400">
                <a:defRPr/>
              </a:pPr>
              <a:endParaRPr lang="ru-RU" sz="1800">
                <a:solidFill>
                  <a:prstClr val="black"/>
                </a:solidFill>
                <a:latin typeface="Open Sans"/>
              </a:endParaRPr>
            </a:p>
          </p:txBody>
        </p:sp>
        <p:sp>
          <p:nvSpPr>
            <p:cNvPr id="217" name="Freeform 48"/>
            <p:cNvSpPr>
              <a:spLocks/>
            </p:cNvSpPr>
            <p:nvPr/>
          </p:nvSpPr>
          <p:spPr bwMode="auto">
            <a:xfrm>
              <a:off x="4185467" y="3869071"/>
              <a:ext cx="14896" cy="22345"/>
            </a:xfrm>
            <a:custGeom>
              <a:avLst/>
              <a:gdLst>
                <a:gd name="T0" fmla="*/ 0 w 80"/>
                <a:gd name="T1" fmla="*/ 80 h 120"/>
                <a:gd name="T2" fmla="*/ 40 w 80"/>
                <a:gd name="T3" fmla="*/ 120 h 120"/>
                <a:gd name="T4" fmla="*/ 80 w 80"/>
                <a:gd name="T5" fmla="*/ 80 h 120"/>
                <a:gd name="T6" fmla="*/ 80 w 80"/>
                <a:gd name="T7" fmla="*/ 40 h 120"/>
                <a:gd name="T8" fmla="*/ 40 w 80"/>
                <a:gd name="T9" fmla="*/ 0 h 120"/>
                <a:gd name="T10" fmla="*/ 0 w 80"/>
                <a:gd name="T11" fmla="*/ 40 h 120"/>
                <a:gd name="T12" fmla="*/ 0 w 80"/>
                <a:gd name="T13" fmla="*/ 8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0" h="120">
                  <a:moveTo>
                    <a:pt x="0" y="80"/>
                  </a:moveTo>
                  <a:cubicBezTo>
                    <a:pt x="0" y="102"/>
                    <a:pt x="18" y="120"/>
                    <a:pt x="40" y="120"/>
                  </a:cubicBezTo>
                  <a:cubicBezTo>
                    <a:pt x="62" y="120"/>
                    <a:pt x="80" y="102"/>
                    <a:pt x="80" y="80"/>
                  </a:cubicBezTo>
                  <a:cubicBezTo>
                    <a:pt x="80" y="40"/>
                    <a:pt x="80" y="40"/>
                    <a:pt x="80" y="40"/>
                  </a:cubicBezTo>
                  <a:cubicBezTo>
                    <a:pt x="80" y="18"/>
                    <a:pt x="62" y="0"/>
                    <a:pt x="40" y="0"/>
                  </a:cubicBezTo>
                  <a:cubicBezTo>
                    <a:pt x="18" y="0"/>
                    <a:pt x="0" y="18"/>
                    <a:pt x="0" y="40"/>
                  </a:cubicBezTo>
                  <a:lnTo>
                    <a:pt x="0" y="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400">
                <a:defRPr/>
              </a:pPr>
              <a:endParaRPr lang="ru-RU" sz="1800">
                <a:solidFill>
                  <a:prstClr val="black"/>
                </a:solidFill>
                <a:latin typeface="Open Sans"/>
              </a:endParaRPr>
            </a:p>
          </p:txBody>
        </p:sp>
        <p:sp>
          <p:nvSpPr>
            <p:cNvPr id="218" name="Freeform 49"/>
            <p:cNvSpPr>
              <a:spLocks/>
            </p:cNvSpPr>
            <p:nvPr/>
          </p:nvSpPr>
          <p:spPr bwMode="auto">
            <a:xfrm>
              <a:off x="3858986" y="3906312"/>
              <a:ext cx="14896" cy="21104"/>
            </a:xfrm>
            <a:custGeom>
              <a:avLst/>
              <a:gdLst>
                <a:gd name="T0" fmla="*/ 0 w 80"/>
                <a:gd name="T1" fmla="*/ 80 h 120"/>
                <a:gd name="T2" fmla="*/ 40 w 80"/>
                <a:gd name="T3" fmla="*/ 120 h 120"/>
                <a:gd name="T4" fmla="*/ 80 w 80"/>
                <a:gd name="T5" fmla="*/ 80 h 120"/>
                <a:gd name="T6" fmla="*/ 80 w 80"/>
                <a:gd name="T7" fmla="*/ 40 h 120"/>
                <a:gd name="T8" fmla="*/ 40 w 80"/>
                <a:gd name="T9" fmla="*/ 0 h 120"/>
                <a:gd name="T10" fmla="*/ 0 w 80"/>
                <a:gd name="T11" fmla="*/ 40 h 120"/>
                <a:gd name="T12" fmla="*/ 0 w 80"/>
                <a:gd name="T13" fmla="*/ 8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0" h="120">
                  <a:moveTo>
                    <a:pt x="0" y="80"/>
                  </a:moveTo>
                  <a:cubicBezTo>
                    <a:pt x="0" y="102"/>
                    <a:pt x="18" y="120"/>
                    <a:pt x="40" y="120"/>
                  </a:cubicBezTo>
                  <a:cubicBezTo>
                    <a:pt x="62" y="120"/>
                    <a:pt x="80" y="102"/>
                    <a:pt x="80" y="80"/>
                  </a:cubicBezTo>
                  <a:cubicBezTo>
                    <a:pt x="80" y="40"/>
                    <a:pt x="80" y="40"/>
                    <a:pt x="80" y="40"/>
                  </a:cubicBezTo>
                  <a:cubicBezTo>
                    <a:pt x="80" y="18"/>
                    <a:pt x="62" y="0"/>
                    <a:pt x="40" y="0"/>
                  </a:cubicBezTo>
                  <a:cubicBezTo>
                    <a:pt x="18" y="0"/>
                    <a:pt x="0" y="18"/>
                    <a:pt x="0" y="40"/>
                  </a:cubicBezTo>
                  <a:lnTo>
                    <a:pt x="0" y="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400">
                <a:defRPr/>
              </a:pPr>
              <a:endParaRPr lang="ru-RU" sz="1800">
                <a:solidFill>
                  <a:prstClr val="black"/>
                </a:solidFill>
                <a:latin typeface="Open Sans"/>
              </a:endParaRPr>
            </a:p>
          </p:txBody>
        </p:sp>
        <p:sp>
          <p:nvSpPr>
            <p:cNvPr id="219" name="Freeform 50"/>
            <p:cNvSpPr>
              <a:spLocks/>
            </p:cNvSpPr>
            <p:nvPr/>
          </p:nvSpPr>
          <p:spPr bwMode="auto">
            <a:xfrm>
              <a:off x="3858986" y="3942312"/>
              <a:ext cx="14896" cy="22345"/>
            </a:xfrm>
            <a:custGeom>
              <a:avLst/>
              <a:gdLst>
                <a:gd name="T0" fmla="*/ 0 w 80"/>
                <a:gd name="T1" fmla="*/ 80 h 120"/>
                <a:gd name="T2" fmla="*/ 40 w 80"/>
                <a:gd name="T3" fmla="*/ 120 h 120"/>
                <a:gd name="T4" fmla="*/ 80 w 80"/>
                <a:gd name="T5" fmla="*/ 80 h 120"/>
                <a:gd name="T6" fmla="*/ 80 w 80"/>
                <a:gd name="T7" fmla="*/ 40 h 120"/>
                <a:gd name="T8" fmla="*/ 40 w 80"/>
                <a:gd name="T9" fmla="*/ 0 h 120"/>
                <a:gd name="T10" fmla="*/ 0 w 80"/>
                <a:gd name="T11" fmla="*/ 40 h 120"/>
                <a:gd name="T12" fmla="*/ 0 w 80"/>
                <a:gd name="T13" fmla="*/ 8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0" h="120">
                  <a:moveTo>
                    <a:pt x="0" y="80"/>
                  </a:moveTo>
                  <a:cubicBezTo>
                    <a:pt x="0" y="102"/>
                    <a:pt x="18" y="120"/>
                    <a:pt x="40" y="120"/>
                  </a:cubicBezTo>
                  <a:cubicBezTo>
                    <a:pt x="62" y="120"/>
                    <a:pt x="80" y="102"/>
                    <a:pt x="80" y="80"/>
                  </a:cubicBezTo>
                  <a:cubicBezTo>
                    <a:pt x="80" y="40"/>
                    <a:pt x="80" y="40"/>
                    <a:pt x="80" y="40"/>
                  </a:cubicBezTo>
                  <a:cubicBezTo>
                    <a:pt x="80" y="18"/>
                    <a:pt x="62" y="0"/>
                    <a:pt x="40" y="0"/>
                  </a:cubicBezTo>
                  <a:cubicBezTo>
                    <a:pt x="18" y="0"/>
                    <a:pt x="0" y="18"/>
                    <a:pt x="0" y="40"/>
                  </a:cubicBezTo>
                  <a:lnTo>
                    <a:pt x="0" y="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400">
                <a:defRPr/>
              </a:pPr>
              <a:endParaRPr lang="ru-RU" sz="1800">
                <a:solidFill>
                  <a:prstClr val="black"/>
                </a:solidFill>
                <a:latin typeface="Open Sans"/>
              </a:endParaRPr>
            </a:p>
          </p:txBody>
        </p:sp>
        <p:sp>
          <p:nvSpPr>
            <p:cNvPr id="220" name="Freeform 51"/>
            <p:cNvSpPr>
              <a:spLocks/>
            </p:cNvSpPr>
            <p:nvPr/>
          </p:nvSpPr>
          <p:spPr bwMode="auto">
            <a:xfrm>
              <a:off x="3858986" y="3802037"/>
              <a:ext cx="14896" cy="16138"/>
            </a:xfrm>
            <a:custGeom>
              <a:avLst/>
              <a:gdLst>
                <a:gd name="T0" fmla="*/ 40 w 80"/>
                <a:gd name="T1" fmla="*/ 86 h 86"/>
                <a:gd name="T2" fmla="*/ 80 w 80"/>
                <a:gd name="T3" fmla="*/ 46 h 86"/>
                <a:gd name="T4" fmla="*/ 80 w 80"/>
                <a:gd name="T5" fmla="*/ 40 h 86"/>
                <a:gd name="T6" fmla="*/ 40 w 80"/>
                <a:gd name="T7" fmla="*/ 0 h 86"/>
                <a:gd name="T8" fmla="*/ 0 w 80"/>
                <a:gd name="T9" fmla="*/ 40 h 86"/>
                <a:gd name="T10" fmla="*/ 0 w 80"/>
                <a:gd name="T11" fmla="*/ 46 h 86"/>
                <a:gd name="T12" fmla="*/ 40 w 80"/>
                <a:gd name="T13" fmla="*/ 86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0" h="86">
                  <a:moveTo>
                    <a:pt x="40" y="86"/>
                  </a:moveTo>
                  <a:cubicBezTo>
                    <a:pt x="62" y="86"/>
                    <a:pt x="80" y="68"/>
                    <a:pt x="80" y="46"/>
                  </a:cubicBezTo>
                  <a:cubicBezTo>
                    <a:pt x="80" y="40"/>
                    <a:pt x="80" y="40"/>
                    <a:pt x="80" y="40"/>
                  </a:cubicBezTo>
                  <a:cubicBezTo>
                    <a:pt x="80" y="18"/>
                    <a:pt x="62" y="0"/>
                    <a:pt x="40" y="0"/>
                  </a:cubicBezTo>
                  <a:cubicBezTo>
                    <a:pt x="18" y="0"/>
                    <a:pt x="0" y="18"/>
                    <a:pt x="0" y="40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68"/>
                    <a:pt x="18" y="86"/>
                    <a:pt x="40" y="8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400">
                <a:defRPr/>
              </a:pPr>
              <a:endParaRPr lang="ru-RU" sz="1800">
                <a:solidFill>
                  <a:prstClr val="black"/>
                </a:solidFill>
                <a:latin typeface="Open Sans"/>
              </a:endParaRPr>
            </a:p>
          </p:txBody>
        </p:sp>
        <p:sp>
          <p:nvSpPr>
            <p:cNvPr id="221" name="Freeform 52"/>
            <p:cNvSpPr>
              <a:spLocks/>
            </p:cNvSpPr>
            <p:nvPr/>
          </p:nvSpPr>
          <p:spPr bwMode="auto">
            <a:xfrm>
              <a:off x="3858986" y="3869071"/>
              <a:ext cx="14896" cy="22345"/>
            </a:xfrm>
            <a:custGeom>
              <a:avLst/>
              <a:gdLst>
                <a:gd name="T0" fmla="*/ 0 w 80"/>
                <a:gd name="T1" fmla="*/ 80 h 120"/>
                <a:gd name="T2" fmla="*/ 40 w 80"/>
                <a:gd name="T3" fmla="*/ 120 h 120"/>
                <a:gd name="T4" fmla="*/ 80 w 80"/>
                <a:gd name="T5" fmla="*/ 80 h 120"/>
                <a:gd name="T6" fmla="*/ 80 w 80"/>
                <a:gd name="T7" fmla="*/ 40 h 120"/>
                <a:gd name="T8" fmla="*/ 40 w 80"/>
                <a:gd name="T9" fmla="*/ 0 h 120"/>
                <a:gd name="T10" fmla="*/ 0 w 80"/>
                <a:gd name="T11" fmla="*/ 40 h 120"/>
                <a:gd name="T12" fmla="*/ 0 w 80"/>
                <a:gd name="T13" fmla="*/ 8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0" h="120">
                  <a:moveTo>
                    <a:pt x="0" y="80"/>
                  </a:moveTo>
                  <a:cubicBezTo>
                    <a:pt x="0" y="102"/>
                    <a:pt x="18" y="120"/>
                    <a:pt x="40" y="120"/>
                  </a:cubicBezTo>
                  <a:cubicBezTo>
                    <a:pt x="62" y="120"/>
                    <a:pt x="80" y="102"/>
                    <a:pt x="80" y="80"/>
                  </a:cubicBezTo>
                  <a:cubicBezTo>
                    <a:pt x="80" y="40"/>
                    <a:pt x="80" y="40"/>
                    <a:pt x="80" y="40"/>
                  </a:cubicBezTo>
                  <a:cubicBezTo>
                    <a:pt x="80" y="18"/>
                    <a:pt x="62" y="0"/>
                    <a:pt x="40" y="0"/>
                  </a:cubicBezTo>
                  <a:cubicBezTo>
                    <a:pt x="18" y="0"/>
                    <a:pt x="0" y="18"/>
                    <a:pt x="0" y="40"/>
                  </a:cubicBezTo>
                  <a:lnTo>
                    <a:pt x="0" y="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400">
                <a:defRPr/>
              </a:pPr>
              <a:endParaRPr lang="ru-RU" sz="1800">
                <a:solidFill>
                  <a:prstClr val="black"/>
                </a:solidFill>
                <a:latin typeface="Open Sans"/>
              </a:endParaRPr>
            </a:p>
          </p:txBody>
        </p:sp>
        <p:sp>
          <p:nvSpPr>
            <p:cNvPr id="222" name="Freeform 53"/>
            <p:cNvSpPr>
              <a:spLocks/>
            </p:cNvSpPr>
            <p:nvPr/>
          </p:nvSpPr>
          <p:spPr bwMode="auto">
            <a:xfrm>
              <a:off x="3858986" y="3979553"/>
              <a:ext cx="14896" cy="22345"/>
            </a:xfrm>
            <a:custGeom>
              <a:avLst/>
              <a:gdLst>
                <a:gd name="T0" fmla="*/ 0 w 80"/>
                <a:gd name="T1" fmla="*/ 80 h 120"/>
                <a:gd name="T2" fmla="*/ 40 w 80"/>
                <a:gd name="T3" fmla="*/ 120 h 120"/>
                <a:gd name="T4" fmla="*/ 80 w 80"/>
                <a:gd name="T5" fmla="*/ 80 h 120"/>
                <a:gd name="T6" fmla="*/ 80 w 80"/>
                <a:gd name="T7" fmla="*/ 40 h 120"/>
                <a:gd name="T8" fmla="*/ 40 w 80"/>
                <a:gd name="T9" fmla="*/ 0 h 120"/>
                <a:gd name="T10" fmla="*/ 0 w 80"/>
                <a:gd name="T11" fmla="*/ 40 h 120"/>
                <a:gd name="T12" fmla="*/ 0 w 80"/>
                <a:gd name="T13" fmla="*/ 8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0" h="120">
                  <a:moveTo>
                    <a:pt x="0" y="80"/>
                  </a:moveTo>
                  <a:cubicBezTo>
                    <a:pt x="0" y="102"/>
                    <a:pt x="18" y="120"/>
                    <a:pt x="40" y="120"/>
                  </a:cubicBezTo>
                  <a:cubicBezTo>
                    <a:pt x="62" y="120"/>
                    <a:pt x="80" y="102"/>
                    <a:pt x="80" y="80"/>
                  </a:cubicBezTo>
                  <a:cubicBezTo>
                    <a:pt x="80" y="40"/>
                    <a:pt x="80" y="40"/>
                    <a:pt x="80" y="40"/>
                  </a:cubicBezTo>
                  <a:cubicBezTo>
                    <a:pt x="80" y="18"/>
                    <a:pt x="62" y="0"/>
                    <a:pt x="40" y="0"/>
                  </a:cubicBezTo>
                  <a:cubicBezTo>
                    <a:pt x="18" y="0"/>
                    <a:pt x="0" y="18"/>
                    <a:pt x="0" y="40"/>
                  </a:cubicBezTo>
                  <a:lnTo>
                    <a:pt x="0" y="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400">
                <a:defRPr/>
              </a:pPr>
              <a:endParaRPr lang="ru-RU" sz="1800">
                <a:solidFill>
                  <a:prstClr val="black"/>
                </a:solidFill>
                <a:latin typeface="Open Sans"/>
              </a:endParaRPr>
            </a:p>
          </p:txBody>
        </p:sp>
        <p:sp>
          <p:nvSpPr>
            <p:cNvPr id="223" name="Freeform 54"/>
            <p:cNvSpPr>
              <a:spLocks/>
            </p:cNvSpPr>
            <p:nvPr/>
          </p:nvSpPr>
          <p:spPr bwMode="auto">
            <a:xfrm>
              <a:off x="3858986" y="3833071"/>
              <a:ext cx="14896" cy="21104"/>
            </a:xfrm>
            <a:custGeom>
              <a:avLst/>
              <a:gdLst>
                <a:gd name="T0" fmla="*/ 0 w 80"/>
                <a:gd name="T1" fmla="*/ 80 h 120"/>
                <a:gd name="T2" fmla="*/ 40 w 80"/>
                <a:gd name="T3" fmla="*/ 120 h 120"/>
                <a:gd name="T4" fmla="*/ 80 w 80"/>
                <a:gd name="T5" fmla="*/ 80 h 120"/>
                <a:gd name="T6" fmla="*/ 80 w 80"/>
                <a:gd name="T7" fmla="*/ 40 h 120"/>
                <a:gd name="T8" fmla="*/ 40 w 80"/>
                <a:gd name="T9" fmla="*/ 0 h 120"/>
                <a:gd name="T10" fmla="*/ 0 w 80"/>
                <a:gd name="T11" fmla="*/ 40 h 120"/>
                <a:gd name="T12" fmla="*/ 0 w 80"/>
                <a:gd name="T13" fmla="*/ 8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0" h="120">
                  <a:moveTo>
                    <a:pt x="0" y="80"/>
                  </a:moveTo>
                  <a:cubicBezTo>
                    <a:pt x="0" y="102"/>
                    <a:pt x="18" y="120"/>
                    <a:pt x="40" y="120"/>
                  </a:cubicBezTo>
                  <a:cubicBezTo>
                    <a:pt x="62" y="120"/>
                    <a:pt x="80" y="102"/>
                    <a:pt x="80" y="80"/>
                  </a:cubicBezTo>
                  <a:cubicBezTo>
                    <a:pt x="80" y="40"/>
                    <a:pt x="80" y="40"/>
                    <a:pt x="80" y="40"/>
                  </a:cubicBezTo>
                  <a:cubicBezTo>
                    <a:pt x="80" y="18"/>
                    <a:pt x="62" y="0"/>
                    <a:pt x="40" y="0"/>
                  </a:cubicBezTo>
                  <a:cubicBezTo>
                    <a:pt x="18" y="0"/>
                    <a:pt x="0" y="18"/>
                    <a:pt x="0" y="40"/>
                  </a:cubicBezTo>
                  <a:lnTo>
                    <a:pt x="0" y="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400">
                <a:defRPr/>
              </a:pPr>
              <a:endParaRPr lang="ru-RU" sz="1800">
                <a:solidFill>
                  <a:prstClr val="black"/>
                </a:solidFill>
                <a:latin typeface="Open Sans"/>
              </a:endParaRPr>
            </a:p>
          </p:txBody>
        </p:sp>
        <p:sp>
          <p:nvSpPr>
            <p:cNvPr id="224" name="Freeform 55"/>
            <p:cNvSpPr>
              <a:spLocks/>
            </p:cNvSpPr>
            <p:nvPr/>
          </p:nvSpPr>
          <p:spPr bwMode="auto">
            <a:xfrm>
              <a:off x="3858986" y="4015553"/>
              <a:ext cx="14896" cy="22345"/>
            </a:xfrm>
            <a:custGeom>
              <a:avLst/>
              <a:gdLst>
                <a:gd name="T0" fmla="*/ 0 w 80"/>
                <a:gd name="T1" fmla="*/ 80 h 120"/>
                <a:gd name="T2" fmla="*/ 40 w 80"/>
                <a:gd name="T3" fmla="*/ 120 h 120"/>
                <a:gd name="T4" fmla="*/ 80 w 80"/>
                <a:gd name="T5" fmla="*/ 80 h 120"/>
                <a:gd name="T6" fmla="*/ 80 w 80"/>
                <a:gd name="T7" fmla="*/ 40 h 120"/>
                <a:gd name="T8" fmla="*/ 40 w 80"/>
                <a:gd name="T9" fmla="*/ 0 h 120"/>
                <a:gd name="T10" fmla="*/ 0 w 80"/>
                <a:gd name="T11" fmla="*/ 40 h 120"/>
                <a:gd name="T12" fmla="*/ 0 w 80"/>
                <a:gd name="T13" fmla="*/ 8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0" h="120">
                  <a:moveTo>
                    <a:pt x="0" y="80"/>
                  </a:moveTo>
                  <a:cubicBezTo>
                    <a:pt x="0" y="102"/>
                    <a:pt x="18" y="120"/>
                    <a:pt x="40" y="120"/>
                  </a:cubicBezTo>
                  <a:cubicBezTo>
                    <a:pt x="62" y="120"/>
                    <a:pt x="80" y="102"/>
                    <a:pt x="80" y="80"/>
                  </a:cubicBezTo>
                  <a:cubicBezTo>
                    <a:pt x="80" y="40"/>
                    <a:pt x="80" y="40"/>
                    <a:pt x="80" y="40"/>
                  </a:cubicBezTo>
                  <a:cubicBezTo>
                    <a:pt x="80" y="18"/>
                    <a:pt x="62" y="0"/>
                    <a:pt x="40" y="0"/>
                  </a:cubicBezTo>
                  <a:cubicBezTo>
                    <a:pt x="18" y="0"/>
                    <a:pt x="0" y="18"/>
                    <a:pt x="0" y="40"/>
                  </a:cubicBezTo>
                  <a:lnTo>
                    <a:pt x="0" y="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400">
                <a:defRPr/>
              </a:pPr>
              <a:endParaRPr lang="ru-RU" sz="1800">
                <a:solidFill>
                  <a:prstClr val="black"/>
                </a:solidFill>
                <a:latin typeface="Open Sans"/>
              </a:endParaRPr>
            </a:p>
          </p:txBody>
        </p:sp>
        <p:sp>
          <p:nvSpPr>
            <p:cNvPr id="225" name="Freeform 56"/>
            <p:cNvSpPr>
              <a:spLocks/>
            </p:cNvSpPr>
            <p:nvPr/>
          </p:nvSpPr>
          <p:spPr bwMode="auto">
            <a:xfrm>
              <a:off x="4058847" y="4075139"/>
              <a:ext cx="21103" cy="14896"/>
            </a:xfrm>
            <a:custGeom>
              <a:avLst/>
              <a:gdLst>
                <a:gd name="T0" fmla="*/ 80 w 120"/>
                <a:gd name="T1" fmla="*/ 0 h 80"/>
                <a:gd name="T2" fmla="*/ 40 w 120"/>
                <a:gd name="T3" fmla="*/ 0 h 80"/>
                <a:gd name="T4" fmla="*/ 0 w 120"/>
                <a:gd name="T5" fmla="*/ 40 h 80"/>
                <a:gd name="T6" fmla="*/ 40 w 120"/>
                <a:gd name="T7" fmla="*/ 80 h 80"/>
                <a:gd name="T8" fmla="*/ 80 w 120"/>
                <a:gd name="T9" fmla="*/ 80 h 80"/>
                <a:gd name="T10" fmla="*/ 120 w 120"/>
                <a:gd name="T11" fmla="*/ 40 h 80"/>
                <a:gd name="T12" fmla="*/ 80 w 120"/>
                <a:gd name="T13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0" h="80">
                  <a:moveTo>
                    <a:pt x="80" y="0"/>
                  </a:moveTo>
                  <a:cubicBezTo>
                    <a:pt x="40" y="0"/>
                    <a:pt x="40" y="0"/>
                    <a:pt x="40" y="0"/>
                  </a:cubicBezTo>
                  <a:cubicBezTo>
                    <a:pt x="18" y="0"/>
                    <a:pt x="0" y="18"/>
                    <a:pt x="0" y="40"/>
                  </a:cubicBezTo>
                  <a:cubicBezTo>
                    <a:pt x="0" y="62"/>
                    <a:pt x="18" y="80"/>
                    <a:pt x="40" y="80"/>
                  </a:cubicBezTo>
                  <a:cubicBezTo>
                    <a:pt x="80" y="80"/>
                    <a:pt x="80" y="80"/>
                    <a:pt x="80" y="80"/>
                  </a:cubicBezTo>
                  <a:cubicBezTo>
                    <a:pt x="102" y="80"/>
                    <a:pt x="120" y="62"/>
                    <a:pt x="120" y="40"/>
                  </a:cubicBezTo>
                  <a:cubicBezTo>
                    <a:pt x="120" y="18"/>
                    <a:pt x="102" y="0"/>
                    <a:pt x="8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400">
                <a:defRPr/>
              </a:pPr>
              <a:endParaRPr lang="ru-RU" sz="1800">
                <a:solidFill>
                  <a:prstClr val="black"/>
                </a:solidFill>
                <a:latin typeface="Open Sans"/>
              </a:endParaRPr>
            </a:p>
          </p:txBody>
        </p:sp>
        <p:sp>
          <p:nvSpPr>
            <p:cNvPr id="226" name="Freeform 57"/>
            <p:cNvSpPr>
              <a:spLocks/>
            </p:cNvSpPr>
            <p:nvPr/>
          </p:nvSpPr>
          <p:spPr bwMode="auto">
            <a:xfrm>
              <a:off x="3984365" y="4075139"/>
              <a:ext cx="22345" cy="14896"/>
            </a:xfrm>
            <a:custGeom>
              <a:avLst/>
              <a:gdLst>
                <a:gd name="T0" fmla="*/ 80 w 120"/>
                <a:gd name="T1" fmla="*/ 0 h 80"/>
                <a:gd name="T2" fmla="*/ 40 w 120"/>
                <a:gd name="T3" fmla="*/ 0 h 80"/>
                <a:gd name="T4" fmla="*/ 0 w 120"/>
                <a:gd name="T5" fmla="*/ 40 h 80"/>
                <a:gd name="T6" fmla="*/ 40 w 120"/>
                <a:gd name="T7" fmla="*/ 80 h 80"/>
                <a:gd name="T8" fmla="*/ 80 w 120"/>
                <a:gd name="T9" fmla="*/ 80 h 80"/>
                <a:gd name="T10" fmla="*/ 120 w 120"/>
                <a:gd name="T11" fmla="*/ 40 h 80"/>
                <a:gd name="T12" fmla="*/ 80 w 120"/>
                <a:gd name="T13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0" h="80">
                  <a:moveTo>
                    <a:pt x="80" y="0"/>
                  </a:moveTo>
                  <a:cubicBezTo>
                    <a:pt x="40" y="0"/>
                    <a:pt x="40" y="0"/>
                    <a:pt x="40" y="0"/>
                  </a:cubicBezTo>
                  <a:cubicBezTo>
                    <a:pt x="18" y="0"/>
                    <a:pt x="0" y="18"/>
                    <a:pt x="0" y="40"/>
                  </a:cubicBezTo>
                  <a:cubicBezTo>
                    <a:pt x="0" y="62"/>
                    <a:pt x="18" y="80"/>
                    <a:pt x="40" y="80"/>
                  </a:cubicBezTo>
                  <a:cubicBezTo>
                    <a:pt x="80" y="80"/>
                    <a:pt x="80" y="80"/>
                    <a:pt x="80" y="80"/>
                  </a:cubicBezTo>
                  <a:cubicBezTo>
                    <a:pt x="102" y="80"/>
                    <a:pt x="120" y="62"/>
                    <a:pt x="120" y="40"/>
                  </a:cubicBezTo>
                  <a:cubicBezTo>
                    <a:pt x="120" y="18"/>
                    <a:pt x="102" y="0"/>
                    <a:pt x="8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400">
                <a:defRPr/>
              </a:pPr>
              <a:endParaRPr lang="ru-RU" sz="1800">
                <a:solidFill>
                  <a:prstClr val="black"/>
                </a:solidFill>
                <a:latin typeface="Open Sans"/>
              </a:endParaRPr>
            </a:p>
          </p:txBody>
        </p:sp>
        <p:sp>
          <p:nvSpPr>
            <p:cNvPr id="227" name="Freeform 58"/>
            <p:cNvSpPr>
              <a:spLocks/>
            </p:cNvSpPr>
            <p:nvPr/>
          </p:nvSpPr>
          <p:spPr bwMode="auto">
            <a:xfrm>
              <a:off x="4021606" y="4075139"/>
              <a:ext cx="22345" cy="14896"/>
            </a:xfrm>
            <a:custGeom>
              <a:avLst/>
              <a:gdLst>
                <a:gd name="T0" fmla="*/ 80 w 120"/>
                <a:gd name="T1" fmla="*/ 0 h 80"/>
                <a:gd name="T2" fmla="*/ 40 w 120"/>
                <a:gd name="T3" fmla="*/ 0 h 80"/>
                <a:gd name="T4" fmla="*/ 0 w 120"/>
                <a:gd name="T5" fmla="*/ 40 h 80"/>
                <a:gd name="T6" fmla="*/ 40 w 120"/>
                <a:gd name="T7" fmla="*/ 80 h 80"/>
                <a:gd name="T8" fmla="*/ 80 w 120"/>
                <a:gd name="T9" fmla="*/ 80 h 80"/>
                <a:gd name="T10" fmla="*/ 120 w 120"/>
                <a:gd name="T11" fmla="*/ 40 h 80"/>
                <a:gd name="T12" fmla="*/ 80 w 120"/>
                <a:gd name="T13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0" h="80">
                  <a:moveTo>
                    <a:pt x="80" y="0"/>
                  </a:moveTo>
                  <a:cubicBezTo>
                    <a:pt x="40" y="0"/>
                    <a:pt x="40" y="0"/>
                    <a:pt x="40" y="0"/>
                  </a:cubicBezTo>
                  <a:cubicBezTo>
                    <a:pt x="18" y="0"/>
                    <a:pt x="0" y="18"/>
                    <a:pt x="0" y="40"/>
                  </a:cubicBezTo>
                  <a:cubicBezTo>
                    <a:pt x="0" y="62"/>
                    <a:pt x="18" y="80"/>
                    <a:pt x="40" y="80"/>
                  </a:cubicBezTo>
                  <a:cubicBezTo>
                    <a:pt x="80" y="80"/>
                    <a:pt x="80" y="80"/>
                    <a:pt x="80" y="80"/>
                  </a:cubicBezTo>
                  <a:cubicBezTo>
                    <a:pt x="102" y="80"/>
                    <a:pt x="120" y="62"/>
                    <a:pt x="120" y="40"/>
                  </a:cubicBezTo>
                  <a:cubicBezTo>
                    <a:pt x="120" y="18"/>
                    <a:pt x="102" y="0"/>
                    <a:pt x="8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400">
                <a:defRPr/>
              </a:pPr>
              <a:endParaRPr lang="ru-RU" sz="1800">
                <a:solidFill>
                  <a:prstClr val="black"/>
                </a:solidFill>
                <a:latin typeface="Open Sans"/>
              </a:endParaRPr>
            </a:p>
          </p:txBody>
        </p:sp>
        <p:sp>
          <p:nvSpPr>
            <p:cNvPr id="228" name="Freeform 59"/>
            <p:cNvSpPr>
              <a:spLocks/>
            </p:cNvSpPr>
            <p:nvPr/>
          </p:nvSpPr>
          <p:spPr bwMode="auto">
            <a:xfrm>
              <a:off x="3948365" y="4075139"/>
              <a:ext cx="22345" cy="14896"/>
            </a:xfrm>
            <a:custGeom>
              <a:avLst/>
              <a:gdLst>
                <a:gd name="T0" fmla="*/ 80 w 120"/>
                <a:gd name="T1" fmla="*/ 0 h 80"/>
                <a:gd name="T2" fmla="*/ 40 w 120"/>
                <a:gd name="T3" fmla="*/ 0 h 80"/>
                <a:gd name="T4" fmla="*/ 0 w 120"/>
                <a:gd name="T5" fmla="*/ 40 h 80"/>
                <a:gd name="T6" fmla="*/ 40 w 120"/>
                <a:gd name="T7" fmla="*/ 80 h 80"/>
                <a:gd name="T8" fmla="*/ 80 w 120"/>
                <a:gd name="T9" fmla="*/ 80 h 80"/>
                <a:gd name="T10" fmla="*/ 120 w 120"/>
                <a:gd name="T11" fmla="*/ 40 h 80"/>
                <a:gd name="T12" fmla="*/ 80 w 120"/>
                <a:gd name="T13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0" h="80">
                  <a:moveTo>
                    <a:pt x="80" y="0"/>
                  </a:moveTo>
                  <a:cubicBezTo>
                    <a:pt x="40" y="0"/>
                    <a:pt x="40" y="0"/>
                    <a:pt x="40" y="0"/>
                  </a:cubicBezTo>
                  <a:cubicBezTo>
                    <a:pt x="18" y="0"/>
                    <a:pt x="0" y="18"/>
                    <a:pt x="0" y="40"/>
                  </a:cubicBezTo>
                  <a:cubicBezTo>
                    <a:pt x="0" y="62"/>
                    <a:pt x="18" y="80"/>
                    <a:pt x="40" y="80"/>
                  </a:cubicBezTo>
                  <a:cubicBezTo>
                    <a:pt x="80" y="80"/>
                    <a:pt x="80" y="80"/>
                    <a:pt x="80" y="80"/>
                  </a:cubicBezTo>
                  <a:cubicBezTo>
                    <a:pt x="102" y="80"/>
                    <a:pt x="120" y="62"/>
                    <a:pt x="120" y="40"/>
                  </a:cubicBezTo>
                  <a:cubicBezTo>
                    <a:pt x="120" y="18"/>
                    <a:pt x="102" y="0"/>
                    <a:pt x="8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400">
                <a:defRPr/>
              </a:pPr>
              <a:endParaRPr lang="ru-RU" sz="1800">
                <a:solidFill>
                  <a:prstClr val="black"/>
                </a:solidFill>
                <a:latin typeface="Open Sans"/>
              </a:endParaRPr>
            </a:p>
          </p:txBody>
        </p:sp>
        <p:sp>
          <p:nvSpPr>
            <p:cNvPr id="229" name="Freeform 60"/>
            <p:cNvSpPr>
              <a:spLocks/>
            </p:cNvSpPr>
            <p:nvPr/>
          </p:nvSpPr>
          <p:spPr bwMode="auto">
            <a:xfrm>
              <a:off x="4094847" y="4075139"/>
              <a:ext cx="22345" cy="14896"/>
            </a:xfrm>
            <a:custGeom>
              <a:avLst/>
              <a:gdLst>
                <a:gd name="T0" fmla="*/ 80 w 120"/>
                <a:gd name="T1" fmla="*/ 0 h 80"/>
                <a:gd name="T2" fmla="*/ 40 w 120"/>
                <a:gd name="T3" fmla="*/ 0 h 80"/>
                <a:gd name="T4" fmla="*/ 0 w 120"/>
                <a:gd name="T5" fmla="*/ 40 h 80"/>
                <a:gd name="T6" fmla="*/ 40 w 120"/>
                <a:gd name="T7" fmla="*/ 80 h 80"/>
                <a:gd name="T8" fmla="*/ 80 w 120"/>
                <a:gd name="T9" fmla="*/ 80 h 80"/>
                <a:gd name="T10" fmla="*/ 120 w 120"/>
                <a:gd name="T11" fmla="*/ 40 h 80"/>
                <a:gd name="T12" fmla="*/ 80 w 120"/>
                <a:gd name="T13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0" h="80">
                  <a:moveTo>
                    <a:pt x="80" y="0"/>
                  </a:moveTo>
                  <a:cubicBezTo>
                    <a:pt x="40" y="0"/>
                    <a:pt x="40" y="0"/>
                    <a:pt x="40" y="0"/>
                  </a:cubicBezTo>
                  <a:cubicBezTo>
                    <a:pt x="18" y="0"/>
                    <a:pt x="0" y="18"/>
                    <a:pt x="0" y="40"/>
                  </a:cubicBezTo>
                  <a:cubicBezTo>
                    <a:pt x="0" y="62"/>
                    <a:pt x="18" y="80"/>
                    <a:pt x="40" y="80"/>
                  </a:cubicBezTo>
                  <a:cubicBezTo>
                    <a:pt x="80" y="80"/>
                    <a:pt x="80" y="80"/>
                    <a:pt x="80" y="80"/>
                  </a:cubicBezTo>
                  <a:cubicBezTo>
                    <a:pt x="102" y="80"/>
                    <a:pt x="120" y="62"/>
                    <a:pt x="120" y="40"/>
                  </a:cubicBezTo>
                  <a:cubicBezTo>
                    <a:pt x="120" y="18"/>
                    <a:pt x="102" y="0"/>
                    <a:pt x="8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400">
                <a:defRPr/>
              </a:pPr>
              <a:endParaRPr lang="ru-RU" sz="1800">
                <a:solidFill>
                  <a:prstClr val="black"/>
                </a:solidFill>
                <a:latin typeface="Open Sans"/>
              </a:endParaRPr>
            </a:p>
          </p:txBody>
        </p:sp>
        <p:sp>
          <p:nvSpPr>
            <p:cNvPr id="230" name="Freeform 61"/>
            <p:cNvSpPr>
              <a:spLocks/>
            </p:cNvSpPr>
            <p:nvPr/>
          </p:nvSpPr>
          <p:spPr bwMode="auto">
            <a:xfrm>
              <a:off x="3911124" y="4075139"/>
              <a:ext cx="22345" cy="14896"/>
            </a:xfrm>
            <a:custGeom>
              <a:avLst/>
              <a:gdLst>
                <a:gd name="T0" fmla="*/ 80 w 120"/>
                <a:gd name="T1" fmla="*/ 0 h 80"/>
                <a:gd name="T2" fmla="*/ 40 w 120"/>
                <a:gd name="T3" fmla="*/ 0 h 80"/>
                <a:gd name="T4" fmla="*/ 0 w 120"/>
                <a:gd name="T5" fmla="*/ 40 h 80"/>
                <a:gd name="T6" fmla="*/ 40 w 120"/>
                <a:gd name="T7" fmla="*/ 80 h 80"/>
                <a:gd name="T8" fmla="*/ 80 w 120"/>
                <a:gd name="T9" fmla="*/ 80 h 80"/>
                <a:gd name="T10" fmla="*/ 120 w 120"/>
                <a:gd name="T11" fmla="*/ 40 h 80"/>
                <a:gd name="T12" fmla="*/ 80 w 120"/>
                <a:gd name="T13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0" h="80">
                  <a:moveTo>
                    <a:pt x="80" y="0"/>
                  </a:moveTo>
                  <a:cubicBezTo>
                    <a:pt x="40" y="0"/>
                    <a:pt x="40" y="0"/>
                    <a:pt x="40" y="0"/>
                  </a:cubicBezTo>
                  <a:cubicBezTo>
                    <a:pt x="18" y="0"/>
                    <a:pt x="0" y="18"/>
                    <a:pt x="0" y="40"/>
                  </a:cubicBezTo>
                  <a:cubicBezTo>
                    <a:pt x="0" y="62"/>
                    <a:pt x="18" y="80"/>
                    <a:pt x="40" y="80"/>
                  </a:cubicBezTo>
                  <a:cubicBezTo>
                    <a:pt x="80" y="80"/>
                    <a:pt x="80" y="80"/>
                    <a:pt x="80" y="80"/>
                  </a:cubicBezTo>
                  <a:cubicBezTo>
                    <a:pt x="102" y="80"/>
                    <a:pt x="120" y="62"/>
                    <a:pt x="120" y="40"/>
                  </a:cubicBezTo>
                  <a:cubicBezTo>
                    <a:pt x="120" y="18"/>
                    <a:pt x="102" y="0"/>
                    <a:pt x="8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400">
                <a:defRPr/>
              </a:pPr>
              <a:endParaRPr lang="ru-RU" sz="1800">
                <a:solidFill>
                  <a:prstClr val="black"/>
                </a:solidFill>
                <a:latin typeface="Open Sans"/>
              </a:endParaRPr>
            </a:p>
          </p:txBody>
        </p:sp>
        <p:sp>
          <p:nvSpPr>
            <p:cNvPr id="231" name="Freeform 62"/>
            <p:cNvSpPr>
              <a:spLocks/>
            </p:cNvSpPr>
            <p:nvPr/>
          </p:nvSpPr>
          <p:spPr bwMode="auto">
            <a:xfrm>
              <a:off x="4132089" y="4075139"/>
              <a:ext cx="16137" cy="14896"/>
            </a:xfrm>
            <a:custGeom>
              <a:avLst/>
              <a:gdLst>
                <a:gd name="T0" fmla="*/ 46 w 86"/>
                <a:gd name="T1" fmla="*/ 0 h 80"/>
                <a:gd name="T2" fmla="*/ 40 w 86"/>
                <a:gd name="T3" fmla="*/ 0 h 80"/>
                <a:gd name="T4" fmla="*/ 0 w 86"/>
                <a:gd name="T5" fmla="*/ 40 h 80"/>
                <a:gd name="T6" fmla="*/ 40 w 86"/>
                <a:gd name="T7" fmla="*/ 80 h 80"/>
                <a:gd name="T8" fmla="*/ 46 w 86"/>
                <a:gd name="T9" fmla="*/ 80 h 80"/>
                <a:gd name="T10" fmla="*/ 86 w 86"/>
                <a:gd name="T11" fmla="*/ 40 h 80"/>
                <a:gd name="T12" fmla="*/ 46 w 86"/>
                <a:gd name="T13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6" h="80">
                  <a:moveTo>
                    <a:pt x="46" y="0"/>
                  </a:moveTo>
                  <a:cubicBezTo>
                    <a:pt x="40" y="0"/>
                    <a:pt x="40" y="0"/>
                    <a:pt x="40" y="0"/>
                  </a:cubicBezTo>
                  <a:cubicBezTo>
                    <a:pt x="18" y="0"/>
                    <a:pt x="0" y="18"/>
                    <a:pt x="0" y="40"/>
                  </a:cubicBezTo>
                  <a:cubicBezTo>
                    <a:pt x="0" y="62"/>
                    <a:pt x="18" y="80"/>
                    <a:pt x="40" y="80"/>
                  </a:cubicBezTo>
                  <a:cubicBezTo>
                    <a:pt x="46" y="80"/>
                    <a:pt x="46" y="80"/>
                    <a:pt x="46" y="80"/>
                  </a:cubicBezTo>
                  <a:cubicBezTo>
                    <a:pt x="68" y="80"/>
                    <a:pt x="86" y="62"/>
                    <a:pt x="86" y="40"/>
                  </a:cubicBezTo>
                  <a:cubicBezTo>
                    <a:pt x="86" y="18"/>
                    <a:pt x="68" y="0"/>
                    <a:pt x="4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400">
                <a:defRPr/>
              </a:pPr>
              <a:endParaRPr lang="ru-RU" sz="1800">
                <a:solidFill>
                  <a:prstClr val="black"/>
                </a:solidFill>
                <a:latin typeface="Open Sans"/>
              </a:endParaRPr>
            </a:p>
          </p:txBody>
        </p:sp>
        <p:sp>
          <p:nvSpPr>
            <p:cNvPr id="232" name="Freeform 63"/>
            <p:cNvSpPr>
              <a:spLocks/>
            </p:cNvSpPr>
            <p:nvPr/>
          </p:nvSpPr>
          <p:spPr bwMode="auto">
            <a:xfrm>
              <a:off x="4058847" y="3749899"/>
              <a:ext cx="21103" cy="14896"/>
            </a:xfrm>
            <a:custGeom>
              <a:avLst/>
              <a:gdLst>
                <a:gd name="T0" fmla="*/ 40 w 120"/>
                <a:gd name="T1" fmla="*/ 80 h 80"/>
                <a:gd name="T2" fmla="*/ 80 w 120"/>
                <a:gd name="T3" fmla="*/ 80 h 80"/>
                <a:gd name="T4" fmla="*/ 120 w 120"/>
                <a:gd name="T5" fmla="*/ 40 h 80"/>
                <a:gd name="T6" fmla="*/ 80 w 120"/>
                <a:gd name="T7" fmla="*/ 0 h 80"/>
                <a:gd name="T8" fmla="*/ 40 w 120"/>
                <a:gd name="T9" fmla="*/ 0 h 80"/>
                <a:gd name="T10" fmla="*/ 0 w 120"/>
                <a:gd name="T11" fmla="*/ 40 h 80"/>
                <a:gd name="T12" fmla="*/ 40 w 120"/>
                <a:gd name="T13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0" h="80">
                  <a:moveTo>
                    <a:pt x="40" y="80"/>
                  </a:moveTo>
                  <a:cubicBezTo>
                    <a:pt x="80" y="80"/>
                    <a:pt x="80" y="80"/>
                    <a:pt x="80" y="80"/>
                  </a:cubicBezTo>
                  <a:cubicBezTo>
                    <a:pt x="102" y="80"/>
                    <a:pt x="120" y="62"/>
                    <a:pt x="120" y="40"/>
                  </a:cubicBezTo>
                  <a:cubicBezTo>
                    <a:pt x="120" y="18"/>
                    <a:pt x="102" y="0"/>
                    <a:pt x="80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18" y="0"/>
                    <a:pt x="0" y="18"/>
                    <a:pt x="0" y="40"/>
                  </a:cubicBezTo>
                  <a:cubicBezTo>
                    <a:pt x="0" y="62"/>
                    <a:pt x="18" y="80"/>
                    <a:pt x="40" y="8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400">
                <a:defRPr/>
              </a:pPr>
              <a:endParaRPr lang="ru-RU" sz="1800">
                <a:solidFill>
                  <a:prstClr val="black"/>
                </a:solidFill>
                <a:latin typeface="Open Sans"/>
              </a:endParaRPr>
            </a:p>
          </p:txBody>
        </p:sp>
        <p:sp>
          <p:nvSpPr>
            <p:cNvPr id="233" name="Freeform 64"/>
            <p:cNvSpPr>
              <a:spLocks/>
            </p:cNvSpPr>
            <p:nvPr/>
          </p:nvSpPr>
          <p:spPr bwMode="auto">
            <a:xfrm>
              <a:off x="4021606" y="3749899"/>
              <a:ext cx="22345" cy="14896"/>
            </a:xfrm>
            <a:custGeom>
              <a:avLst/>
              <a:gdLst>
                <a:gd name="T0" fmla="*/ 40 w 120"/>
                <a:gd name="T1" fmla="*/ 80 h 80"/>
                <a:gd name="T2" fmla="*/ 80 w 120"/>
                <a:gd name="T3" fmla="*/ 80 h 80"/>
                <a:gd name="T4" fmla="*/ 120 w 120"/>
                <a:gd name="T5" fmla="*/ 40 h 80"/>
                <a:gd name="T6" fmla="*/ 80 w 120"/>
                <a:gd name="T7" fmla="*/ 0 h 80"/>
                <a:gd name="T8" fmla="*/ 40 w 120"/>
                <a:gd name="T9" fmla="*/ 0 h 80"/>
                <a:gd name="T10" fmla="*/ 0 w 120"/>
                <a:gd name="T11" fmla="*/ 40 h 80"/>
                <a:gd name="T12" fmla="*/ 40 w 120"/>
                <a:gd name="T13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0" h="80">
                  <a:moveTo>
                    <a:pt x="40" y="80"/>
                  </a:moveTo>
                  <a:cubicBezTo>
                    <a:pt x="80" y="80"/>
                    <a:pt x="80" y="80"/>
                    <a:pt x="80" y="80"/>
                  </a:cubicBezTo>
                  <a:cubicBezTo>
                    <a:pt x="102" y="80"/>
                    <a:pt x="120" y="62"/>
                    <a:pt x="120" y="40"/>
                  </a:cubicBezTo>
                  <a:cubicBezTo>
                    <a:pt x="120" y="18"/>
                    <a:pt x="102" y="0"/>
                    <a:pt x="80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18" y="0"/>
                    <a:pt x="0" y="18"/>
                    <a:pt x="0" y="40"/>
                  </a:cubicBezTo>
                  <a:cubicBezTo>
                    <a:pt x="0" y="62"/>
                    <a:pt x="18" y="80"/>
                    <a:pt x="40" y="8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400">
                <a:defRPr/>
              </a:pPr>
              <a:endParaRPr lang="ru-RU" sz="1800">
                <a:solidFill>
                  <a:prstClr val="black"/>
                </a:solidFill>
                <a:latin typeface="Open Sans"/>
              </a:endParaRPr>
            </a:p>
          </p:txBody>
        </p:sp>
        <p:sp>
          <p:nvSpPr>
            <p:cNvPr id="234" name="Freeform 65"/>
            <p:cNvSpPr>
              <a:spLocks/>
            </p:cNvSpPr>
            <p:nvPr/>
          </p:nvSpPr>
          <p:spPr bwMode="auto">
            <a:xfrm>
              <a:off x="4132089" y="3749899"/>
              <a:ext cx="16137" cy="14896"/>
            </a:xfrm>
            <a:custGeom>
              <a:avLst/>
              <a:gdLst>
                <a:gd name="T0" fmla="*/ 40 w 86"/>
                <a:gd name="T1" fmla="*/ 80 h 80"/>
                <a:gd name="T2" fmla="*/ 46 w 86"/>
                <a:gd name="T3" fmla="*/ 80 h 80"/>
                <a:gd name="T4" fmla="*/ 86 w 86"/>
                <a:gd name="T5" fmla="*/ 40 h 80"/>
                <a:gd name="T6" fmla="*/ 46 w 86"/>
                <a:gd name="T7" fmla="*/ 0 h 80"/>
                <a:gd name="T8" fmla="*/ 40 w 86"/>
                <a:gd name="T9" fmla="*/ 0 h 80"/>
                <a:gd name="T10" fmla="*/ 0 w 86"/>
                <a:gd name="T11" fmla="*/ 40 h 80"/>
                <a:gd name="T12" fmla="*/ 40 w 86"/>
                <a:gd name="T13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6" h="80">
                  <a:moveTo>
                    <a:pt x="40" y="80"/>
                  </a:moveTo>
                  <a:cubicBezTo>
                    <a:pt x="46" y="80"/>
                    <a:pt x="46" y="80"/>
                    <a:pt x="46" y="80"/>
                  </a:cubicBezTo>
                  <a:cubicBezTo>
                    <a:pt x="68" y="80"/>
                    <a:pt x="86" y="62"/>
                    <a:pt x="86" y="40"/>
                  </a:cubicBezTo>
                  <a:cubicBezTo>
                    <a:pt x="86" y="18"/>
                    <a:pt x="68" y="0"/>
                    <a:pt x="46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18" y="0"/>
                    <a:pt x="0" y="18"/>
                    <a:pt x="0" y="40"/>
                  </a:cubicBezTo>
                  <a:cubicBezTo>
                    <a:pt x="0" y="62"/>
                    <a:pt x="18" y="80"/>
                    <a:pt x="40" y="8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400">
                <a:defRPr/>
              </a:pPr>
              <a:endParaRPr lang="ru-RU" sz="1800">
                <a:solidFill>
                  <a:prstClr val="black"/>
                </a:solidFill>
                <a:latin typeface="Open Sans"/>
              </a:endParaRPr>
            </a:p>
          </p:txBody>
        </p:sp>
        <p:sp>
          <p:nvSpPr>
            <p:cNvPr id="235" name="Freeform 66"/>
            <p:cNvSpPr>
              <a:spLocks/>
            </p:cNvSpPr>
            <p:nvPr/>
          </p:nvSpPr>
          <p:spPr bwMode="auto">
            <a:xfrm>
              <a:off x="4094847" y="3749899"/>
              <a:ext cx="22345" cy="14896"/>
            </a:xfrm>
            <a:custGeom>
              <a:avLst/>
              <a:gdLst>
                <a:gd name="T0" fmla="*/ 40 w 120"/>
                <a:gd name="T1" fmla="*/ 80 h 80"/>
                <a:gd name="T2" fmla="*/ 80 w 120"/>
                <a:gd name="T3" fmla="*/ 80 h 80"/>
                <a:gd name="T4" fmla="*/ 120 w 120"/>
                <a:gd name="T5" fmla="*/ 40 h 80"/>
                <a:gd name="T6" fmla="*/ 80 w 120"/>
                <a:gd name="T7" fmla="*/ 0 h 80"/>
                <a:gd name="T8" fmla="*/ 40 w 120"/>
                <a:gd name="T9" fmla="*/ 0 h 80"/>
                <a:gd name="T10" fmla="*/ 0 w 120"/>
                <a:gd name="T11" fmla="*/ 40 h 80"/>
                <a:gd name="T12" fmla="*/ 40 w 120"/>
                <a:gd name="T13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0" h="80">
                  <a:moveTo>
                    <a:pt x="40" y="80"/>
                  </a:moveTo>
                  <a:cubicBezTo>
                    <a:pt x="80" y="80"/>
                    <a:pt x="80" y="80"/>
                    <a:pt x="80" y="80"/>
                  </a:cubicBezTo>
                  <a:cubicBezTo>
                    <a:pt x="102" y="80"/>
                    <a:pt x="120" y="62"/>
                    <a:pt x="120" y="40"/>
                  </a:cubicBezTo>
                  <a:cubicBezTo>
                    <a:pt x="120" y="18"/>
                    <a:pt x="102" y="0"/>
                    <a:pt x="80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18" y="0"/>
                    <a:pt x="0" y="18"/>
                    <a:pt x="0" y="40"/>
                  </a:cubicBezTo>
                  <a:cubicBezTo>
                    <a:pt x="0" y="62"/>
                    <a:pt x="18" y="80"/>
                    <a:pt x="40" y="8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400">
                <a:defRPr/>
              </a:pPr>
              <a:endParaRPr lang="ru-RU" sz="1800">
                <a:solidFill>
                  <a:prstClr val="black"/>
                </a:solidFill>
                <a:latin typeface="Open Sans"/>
              </a:endParaRPr>
            </a:p>
          </p:txBody>
        </p:sp>
        <p:sp>
          <p:nvSpPr>
            <p:cNvPr id="236" name="Freeform 67"/>
            <p:cNvSpPr>
              <a:spLocks/>
            </p:cNvSpPr>
            <p:nvPr/>
          </p:nvSpPr>
          <p:spPr bwMode="auto">
            <a:xfrm>
              <a:off x="3984365" y="3749899"/>
              <a:ext cx="22345" cy="14896"/>
            </a:xfrm>
            <a:custGeom>
              <a:avLst/>
              <a:gdLst>
                <a:gd name="T0" fmla="*/ 40 w 120"/>
                <a:gd name="T1" fmla="*/ 80 h 80"/>
                <a:gd name="T2" fmla="*/ 80 w 120"/>
                <a:gd name="T3" fmla="*/ 80 h 80"/>
                <a:gd name="T4" fmla="*/ 120 w 120"/>
                <a:gd name="T5" fmla="*/ 40 h 80"/>
                <a:gd name="T6" fmla="*/ 80 w 120"/>
                <a:gd name="T7" fmla="*/ 0 h 80"/>
                <a:gd name="T8" fmla="*/ 40 w 120"/>
                <a:gd name="T9" fmla="*/ 0 h 80"/>
                <a:gd name="T10" fmla="*/ 0 w 120"/>
                <a:gd name="T11" fmla="*/ 40 h 80"/>
                <a:gd name="T12" fmla="*/ 40 w 120"/>
                <a:gd name="T13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0" h="80">
                  <a:moveTo>
                    <a:pt x="40" y="80"/>
                  </a:moveTo>
                  <a:cubicBezTo>
                    <a:pt x="80" y="80"/>
                    <a:pt x="80" y="80"/>
                    <a:pt x="80" y="80"/>
                  </a:cubicBezTo>
                  <a:cubicBezTo>
                    <a:pt x="102" y="80"/>
                    <a:pt x="120" y="62"/>
                    <a:pt x="120" y="40"/>
                  </a:cubicBezTo>
                  <a:cubicBezTo>
                    <a:pt x="120" y="18"/>
                    <a:pt x="102" y="0"/>
                    <a:pt x="80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18" y="0"/>
                    <a:pt x="0" y="18"/>
                    <a:pt x="0" y="40"/>
                  </a:cubicBezTo>
                  <a:cubicBezTo>
                    <a:pt x="0" y="62"/>
                    <a:pt x="18" y="80"/>
                    <a:pt x="40" y="8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400">
                <a:defRPr/>
              </a:pPr>
              <a:endParaRPr lang="ru-RU" sz="1800">
                <a:solidFill>
                  <a:prstClr val="black"/>
                </a:solidFill>
                <a:latin typeface="Open Sans"/>
              </a:endParaRPr>
            </a:p>
          </p:txBody>
        </p:sp>
        <p:sp>
          <p:nvSpPr>
            <p:cNvPr id="237" name="Freeform 68"/>
            <p:cNvSpPr>
              <a:spLocks/>
            </p:cNvSpPr>
            <p:nvPr/>
          </p:nvSpPr>
          <p:spPr bwMode="auto">
            <a:xfrm>
              <a:off x="3948365" y="3749899"/>
              <a:ext cx="22345" cy="14896"/>
            </a:xfrm>
            <a:custGeom>
              <a:avLst/>
              <a:gdLst>
                <a:gd name="T0" fmla="*/ 40 w 120"/>
                <a:gd name="T1" fmla="*/ 80 h 80"/>
                <a:gd name="T2" fmla="*/ 80 w 120"/>
                <a:gd name="T3" fmla="*/ 80 h 80"/>
                <a:gd name="T4" fmla="*/ 120 w 120"/>
                <a:gd name="T5" fmla="*/ 40 h 80"/>
                <a:gd name="T6" fmla="*/ 80 w 120"/>
                <a:gd name="T7" fmla="*/ 0 h 80"/>
                <a:gd name="T8" fmla="*/ 40 w 120"/>
                <a:gd name="T9" fmla="*/ 0 h 80"/>
                <a:gd name="T10" fmla="*/ 0 w 120"/>
                <a:gd name="T11" fmla="*/ 40 h 80"/>
                <a:gd name="T12" fmla="*/ 40 w 120"/>
                <a:gd name="T13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0" h="80">
                  <a:moveTo>
                    <a:pt x="40" y="80"/>
                  </a:moveTo>
                  <a:cubicBezTo>
                    <a:pt x="80" y="80"/>
                    <a:pt x="80" y="80"/>
                    <a:pt x="80" y="80"/>
                  </a:cubicBezTo>
                  <a:cubicBezTo>
                    <a:pt x="102" y="80"/>
                    <a:pt x="120" y="62"/>
                    <a:pt x="120" y="40"/>
                  </a:cubicBezTo>
                  <a:cubicBezTo>
                    <a:pt x="120" y="18"/>
                    <a:pt x="102" y="0"/>
                    <a:pt x="80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18" y="0"/>
                    <a:pt x="0" y="18"/>
                    <a:pt x="0" y="40"/>
                  </a:cubicBezTo>
                  <a:cubicBezTo>
                    <a:pt x="0" y="62"/>
                    <a:pt x="18" y="80"/>
                    <a:pt x="40" y="8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400">
                <a:defRPr/>
              </a:pPr>
              <a:endParaRPr lang="ru-RU" sz="1800">
                <a:solidFill>
                  <a:prstClr val="black"/>
                </a:solidFill>
                <a:latin typeface="Open Sans"/>
              </a:endParaRPr>
            </a:p>
          </p:txBody>
        </p:sp>
        <p:sp>
          <p:nvSpPr>
            <p:cNvPr id="238" name="Freeform 69"/>
            <p:cNvSpPr>
              <a:spLocks/>
            </p:cNvSpPr>
            <p:nvPr/>
          </p:nvSpPr>
          <p:spPr bwMode="auto">
            <a:xfrm>
              <a:off x="3911124" y="3749899"/>
              <a:ext cx="22345" cy="14896"/>
            </a:xfrm>
            <a:custGeom>
              <a:avLst/>
              <a:gdLst>
                <a:gd name="T0" fmla="*/ 80 w 120"/>
                <a:gd name="T1" fmla="*/ 0 h 80"/>
                <a:gd name="T2" fmla="*/ 40 w 120"/>
                <a:gd name="T3" fmla="*/ 0 h 80"/>
                <a:gd name="T4" fmla="*/ 0 w 120"/>
                <a:gd name="T5" fmla="*/ 40 h 80"/>
                <a:gd name="T6" fmla="*/ 40 w 120"/>
                <a:gd name="T7" fmla="*/ 80 h 80"/>
                <a:gd name="T8" fmla="*/ 80 w 120"/>
                <a:gd name="T9" fmla="*/ 80 h 80"/>
                <a:gd name="T10" fmla="*/ 120 w 120"/>
                <a:gd name="T11" fmla="*/ 40 h 80"/>
                <a:gd name="T12" fmla="*/ 80 w 120"/>
                <a:gd name="T13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0" h="80">
                  <a:moveTo>
                    <a:pt x="80" y="0"/>
                  </a:moveTo>
                  <a:cubicBezTo>
                    <a:pt x="40" y="0"/>
                    <a:pt x="40" y="0"/>
                    <a:pt x="40" y="0"/>
                  </a:cubicBezTo>
                  <a:cubicBezTo>
                    <a:pt x="18" y="0"/>
                    <a:pt x="0" y="18"/>
                    <a:pt x="0" y="40"/>
                  </a:cubicBezTo>
                  <a:cubicBezTo>
                    <a:pt x="0" y="62"/>
                    <a:pt x="18" y="80"/>
                    <a:pt x="40" y="80"/>
                  </a:cubicBezTo>
                  <a:cubicBezTo>
                    <a:pt x="80" y="80"/>
                    <a:pt x="80" y="80"/>
                    <a:pt x="80" y="80"/>
                  </a:cubicBezTo>
                  <a:cubicBezTo>
                    <a:pt x="102" y="80"/>
                    <a:pt x="120" y="62"/>
                    <a:pt x="120" y="40"/>
                  </a:cubicBezTo>
                  <a:cubicBezTo>
                    <a:pt x="120" y="18"/>
                    <a:pt x="102" y="0"/>
                    <a:pt x="8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400">
                <a:defRPr/>
              </a:pPr>
              <a:endParaRPr lang="ru-RU" sz="1800">
                <a:solidFill>
                  <a:prstClr val="black"/>
                </a:solidFill>
                <a:latin typeface="Open Sans"/>
              </a:endParaRPr>
            </a:p>
          </p:txBody>
        </p:sp>
        <p:sp>
          <p:nvSpPr>
            <p:cNvPr id="239" name="Freeform 70"/>
            <p:cNvSpPr>
              <a:spLocks/>
            </p:cNvSpPr>
            <p:nvPr/>
          </p:nvSpPr>
          <p:spPr bwMode="auto">
            <a:xfrm>
              <a:off x="3945882" y="3888933"/>
              <a:ext cx="14896" cy="14896"/>
            </a:xfrm>
            <a:custGeom>
              <a:avLst/>
              <a:gdLst>
                <a:gd name="T0" fmla="*/ 40 w 80"/>
                <a:gd name="T1" fmla="*/ 80 h 80"/>
                <a:gd name="T2" fmla="*/ 68 w 80"/>
                <a:gd name="T3" fmla="*/ 68 h 80"/>
                <a:gd name="T4" fmla="*/ 80 w 80"/>
                <a:gd name="T5" fmla="*/ 40 h 80"/>
                <a:gd name="T6" fmla="*/ 68 w 80"/>
                <a:gd name="T7" fmla="*/ 12 h 80"/>
                <a:gd name="T8" fmla="*/ 40 w 80"/>
                <a:gd name="T9" fmla="*/ 0 h 80"/>
                <a:gd name="T10" fmla="*/ 11 w 80"/>
                <a:gd name="T11" fmla="*/ 12 h 80"/>
                <a:gd name="T12" fmla="*/ 0 w 80"/>
                <a:gd name="T13" fmla="*/ 40 h 80"/>
                <a:gd name="T14" fmla="*/ 11 w 80"/>
                <a:gd name="T15" fmla="*/ 68 h 80"/>
                <a:gd name="T16" fmla="*/ 40 w 80"/>
                <a:gd name="T17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0" h="80">
                  <a:moveTo>
                    <a:pt x="40" y="80"/>
                  </a:moveTo>
                  <a:cubicBezTo>
                    <a:pt x="50" y="80"/>
                    <a:pt x="60" y="76"/>
                    <a:pt x="68" y="68"/>
                  </a:cubicBezTo>
                  <a:cubicBezTo>
                    <a:pt x="75" y="61"/>
                    <a:pt x="80" y="51"/>
                    <a:pt x="80" y="40"/>
                  </a:cubicBezTo>
                  <a:cubicBezTo>
                    <a:pt x="80" y="29"/>
                    <a:pt x="75" y="19"/>
                    <a:pt x="68" y="12"/>
                  </a:cubicBezTo>
                  <a:cubicBezTo>
                    <a:pt x="60" y="4"/>
                    <a:pt x="50" y="0"/>
                    <a:pt x="40" y="0"/>
                  </a:cubicBezTo>
                  <a:cubicBezTo>
                    <a:pt x="29" y="0"/>
                    <a:pt x="19" y="4"/>
                    <a:pt x="11" y="12"/>
                  </a:cubicBezTo>
                  <a:cubicBezTo>
                    <a:pt x="4" y="19"/>
                    <a:pt x="0" y="29"/>
                    <a:pt x="0" y="40"/>
                  </a:cubicBezTo>
                  <a:cubicBezTo>
                    <a:pt x="0" y="51"/>
                    <a:pt x="4" y="61"/>
                    <a:pt x="11" y="68"/>
                  </a:cubicBezTo>
                  <a:cubicBezTo>
                    <a:pt x="19" y="76"/>
                    <a:pt x="29" y="80"/>
                    <a:pt x="40" y="8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400">
                <a:defRPr/>
              </a:pPr>
              <a:endParaRPr lang="ru-RU" sz="1800">
                <a:solidFill>
                  <a:prstClr val="black"/>
                </a:solidFill>
                <a:latin typeface="Open Sans"/>
              </a:endParaRPr>
            </a:p>
          </p:txBody>
        </p:sp>
        <p:sp>
          <p:nvSpPr>
            <p:cNvPr id="240" name="Freeform 71"/>
            <p:cNvSpPr>
              <a:spLocks noEditPoints="1"/>
            </p:cNvSpPr>
            <p:nvPr/>
          </p:nvSpPr>
          <p:spPr bwMode="auto">
            <a:xfrm>
              <a:off x="3945882" y="3779692"/>
              <a:ext cx="62069" cy="276827"/>
            </a:xfrm>
            <a:custGeom>
              <a:avLst/>
              <a:gdLst>
                <a:gd name="T0" fmla="*/ 250 w 336"/>
                <a:gd name="T1" fmla="*/ 0 h 1507"/>
                <a:gd name="T2" fmla="*/ 85 w 336"/>
                <a:gd name="T3" fmla="*/ 0 h 1507"/>
                <a:gd name="T4" fmla="*/ 0 w 336"/>
                <a:gd name="T5" fmla="*/ 85 h 1507"/>
                <a:gd name="T6" fmla="*/ 0 w 336"/>
                <a:gd name="T7" fmla="*/ 500 h 1507"/>
                <a:gd name="T8" fmla="*/ 40 w 336"/>
                <a:gd name="T9" fmla="*/ 540 h 1507"/>
                <a:gd name="T10" fmla="*/ 80 w 336"/>
                <a:gd name="T11" fmla="*/ 500 h 1507"/>
                <a:gd name="T12" fmla="*/ 80 w 336"/>
                <a:gd name="T13" fmla="*/ 327 h 1507"/>
                <a:gd name="T14" fmla="*/ 256 w 336"/>
                <a:gd name="T15" fmla="*/ 327 h 1507"/>
                <a:gd name="T16" fmla="*/ 256 w 336"/>
                <a:gd name="T17" fmla="*/ 1134 h 1507"/>
                <a:gd name="T18" fmla="*/ 80 w 336"/>
                <a:gd name="T19" fmla="*/ 1134 h 1507"/>
                <a:gd name="T20" fmla="*/ 80 w 336"/>
                <a:gd name="T21" fmla="*/ 795 h 1507"/>
                <a:gd name="T22" fmla="*/ 40 w 336"/>
                <a:gd name="T23" fmla="*/ 755 h 1507"/>
                <a:gd name="T24" fmla="*/ 0 w 336"/>
                <a:gd name="T25" fmla="*/ 795 h 1507"/>
                <a:gd name="T26" fmla="*/ 0 w 336"/>
                <a:gd name="T27" fmla="*/ 1174 h 1507"/>
                <a:gd name="T28" fmla="*/ 3 w 336"/>
                <a:gd name="T29" fmla="*/ 1190 h 1507"/>
                <a:gd name="T30" fmla="*/ 131 w 336"/>
                <a:gd name="T31" fmla="*/ 1483 h 1507"/>
                <a:gd name="T32" fmla="*/ 168 w 336"/>
                <a:gd name="T33" fmla="*/ 1507 h 1507"/>
                <a:gd name="T34" fmla="*/ 204 w 336"/>
                <a:gd name="T35" fmla="*/ 1483 h 1507"/>
                <a:gd name="T36" fmla="*/ 332 w 336"/>
                <a:gd name="T37" fmla="*/ 1190 h 1507"/>
                <a:gd name="T38" fmla="*/ 336 w 336"/>
                <a:gd name="T39" fmla="*/ 1174 h 1507"/>
                <a:gd name="T40" fmla="*/ 336 w 336"/>
                <a:gd name="T41" fmla="*/ 85 h 1507"/>
                <a:gd name="T42" fmla="*/ 250 w 336"/>
                <a:gd name="T43" fmla="*/ 0 h 1507"/>
                <a:gd name="T44" fmla="*/ 80 w 336"/>
                <a:gd name="T45" fmla="*/ 247 h 1507"/>
                <a:gd name="T46" fmla="*/ 80 w 336"/>
                <a:gd name="T47" fmla="*/ 85 h 1507"/>
                <a:gd name="T48" fmla="*/ 85 w 336"/>
                <a:gd name="T49" fmla="*/ 80 h 1507"/>
                <a:gd name="T50" fmla="*/ 250 w 336"/>
                <a:gd name="T51" fmla="*/ 80 h 1507"/>
                <a:gd name="T52" fmla="*/ 256 w 336"/>
                <a:gd name="T53" fmla="*/ 85 h 1507"/>
                <a:gd name="T54" fmla="*/ 256 w 336"/>
                <a:gd name="T55" fmla="*/ 247 h 1507"/>
                <a:gd name="T56" fmla="*/ 80 w 336"/>
                <a:gd name="T57" fmla="*/ 247 h 1507"/>
                <a:gd name="T58" fmla="*/ 168 w 336"/>
                <a:gd name="T59" fmla="*/ 1367 h 1507"/>
                <a:gd name="T60" fmla="*/ 101 w 336"/>
                <a:gd name="T61" fmla="*/ 1214 h 1507"/>
                <a:gd name="T62" fmla="*/ 234 w 336"/>
                <a:gd name="T63" fmla="*/ 1214 h 1507"/>
                <a:gd name="T64" fmla="*/ 168 w 336"/>
                <a:gd name="T65" fmla="*/ 1367 h 15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36" h="1507">
                  <a:moveTo>
                    <a:pt x="250" y="0"/>
                  </a:moveTo>
                  <a:cubicBezTo>
                    <a:pt x="85" y="0"/>
                    <a:pt x="85" y="0"/>
                    <a:pt x="85" y="0"/>
                  </a:cubicBezTo>
                  <a:cubicBezTo>
                    <a:pt x="38" y="0"/>
                    <a:pt x="0" y="38"/>
                    <a:pt x="0" y="85"/>
                  </a:cubicBezTo>
                  <a:cubicBezTo>
                    <a:pt x="0" y="500"/>
                    <a:pt x="0" y="500"/>
                    <a:pt x="0" y="500"/>
                  </a:cubicBezTo>
                  <a:cubicBezTo>
                    <a:pt x="0" y="522"/>
                    <a:pt x="17" y="540"/>
                    <a:pt x="40" y="540"/>
                  </a:cubicBezTo>
                  <a:cubicBezTo>
                    <a:pt x="62" y="540"/>
                    <a:pt x="80" y="522"/>
                    <a:pt x="80" y="500"/>
                  </a:cubicBezTo>
                  <a:cubicBezTo>
                    <a:pt x="80" y="327"/>
                    <a:pt x="80" y="327"/>
                    <a:pt x="80" y="327"/>
                  </a:cubicBezTo>
                  <a:cubicBezTo>
                    <a:pt x="256" y="327"/>
                    <a:pt x="256" y="327"/>
                    <a:pt x="256" y="327"/>
                  </a:cubicBezTo>
                  <a:cubicBezTo>
                    <a:pt x="256" y="1134"/>
                    <a:pt x="256" y="1134"/>
                    <a:pt x="256" y="1134"/>
                  </a:cubicBezTo>
                  <a:cubicBezTo>
                    <a:pt x="80" y="1134"/>
                    <a:pt x="80" y="1134"/>
                    <a:pt x="80" y="1134"/>
                  </a:cubicBezTo>
                  <a:cubicBezTo>
                    <a:pt x="80" y="795"/>
                    <a:pt x="80" y="795"/>
                    <a:pt x="80" y="795"/>
                  </a:cubicBezTo>
                  <a:cubicBezTo>
                    <a:pt x="80" y="773"/>
                    <a:pt x="62" y="755"/>
                    <a:pt x="40" y="755"/>
                  </a:cubicBezTo>
                  <a:cubicBezTo>
                    <a:pt x="17" y="755"/>
                    <a:pt x="0" y="773"/>
                    <a:pt x="0" y="795"/>
                  </a:cubicBezTo>
                  <a:cubicBezTo>
                    <a:pt x="0" y="1174"/>
                    <a:pt x="0" y="1174"/>
                    <a:pt x="0" y="1174"/>
                  </a:cubicBezTo>
                  <a:cubicBezTo>
                    <a:pt x="0" y="1180"/>
                    <a:pt x="1" y="1185"/>
                    <a:pt x="3" y="1190"/>
                  </a:cubicBezTo>
                  <a:cubicBezTo>
                    <a:pt x="131" y="1483"/>
                    <a:pt x="131" y="1483"/>
                    <a:pt x="131" y="1483"/>
                  </a:cubicBezTo>
                  <a:cubicBezTo>
                    <a:pt x="137" y="1498"/>
                    <a:pt x="152" y="1507"/>
                    <a:pt x="168" y="1507"/>
                  </a:cubicBezTo>
                  <a:cubicBezTo>
                    <a:pt x="183" y="1507"/>
                    <a:pt x="198" y="1498"/>
                    <a:pt x="204" y="1483"/>
                  </a:cubicBezTo>
                  <a:cubicBezTo>
                    <a:pt x="332" y="1190"/>
                    <a:pt x="332" y="1190"/>
                    <a:pt x="332" y="1190"/>
                  </a:cubicBezTo>
                  <a:cubicBezTo>
                    <a:pt x="334" y="1185"/>
                    <a:pt x="336" y="1180"/>
                    <a:pt x="336" y="1174"/>
                  </a:cubicBezTo>
                  <a:cubicBezTo>
                    <a:pt x="336" y="85"/>
                    <a:pt x="336" y="85"/>
                    <a:pt x="336" y="85"/>
                  </a:cubicBezTo>
                  <a:cubicBezTo>
                    <a:pt x="336" y="38"/>
                    <a:pt x="297" y="0"/>
                    <a:pt x="250" y="0"/>
                  </a:cubicBezTo>
                  <a:close/>
                  <a:moveTo>
                    <a:pt x="80" y="247"/>
                  </a:moveTo>
                  <a:cubicBezTo>
                    <a:pt x="80" y="85"/>
                    <a:pt x="80" y="85"/>
                    <a:pt x="80" y="85"/>
                  </a:cubicBezTo>
                  <a:cubicBezTo>
                    <a:pt x="80" y="82"/>
                    <a:pt x="82" y="80"/>
                    <a:pt x="85" y="80"/>
                  </a:cubicBezTo>
                  <a:cubicBezTo>
                    <a:pt x="250" y="80"/>
                    <a:pt x="250" y="80"/>
                    <a:pt x="250" y="80"/>
                  </a:cubicBezTo>
                  <a:cubicBezTo>
                    <a:pt x="253" y="80"/>
                    <a:pt x="256" y="82"/>
                    <a:pt x="256" y="85"/>
                  </a:cubicBezTo>
                  <a:cubicBezTo>
                    <a:pt x="256" y="247"/>
                    <a:pt x="256" y="247"/>
                    <a:pt x="256" y="247"/>
                  </a:cubicBezTo>
                  <a:cubicBezTo>
                    <a:pt x="80" y="247"/>
                    <a:pt x="80" y="247"/>
                    <a:pt x="80" y="247"/>
                  </a:cubicBezTo>
                  <a:close/>
                  <a:moveTo>
                    <a:pt x="168" y="1367"/>
                  </a:moveTo>
                  <a:cubicBezTo>
                    <a:pt x="101" y="1214"/>
                    <a:pt x="101" y="1214"/>
                    <a:pt x="101" y="1214"/>
                  </a:cubicBezTo>
                  <a:cubicBezTo>
                    <a:pt x="234" y="1214"/>
                    <a:pt x="234" y="1214"/>
                    <a:pt x="234" y="1214"/>
                  </a:cubicBezTo>
                  <a:lnTo>
                    <a:pt x="168" y="136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400">
                <a:defRPr/>
              </a:pPr>
              <a:endParaRPr lang="ru-RU" sz="1800">
                <a:solidFill>
                  <a:prstClr val="black"/>
                </a:solidFill>
                <a:latin typeface="Open Sans"/>
              </a:endParaRPr>
            </a:p>
          </p:txBody>
        </p:sp>
      </p:grpSp>
      <p:sp>
        <p:nvSpPr>
          <p:cNvPr id="241" name="TextBox 240"/>
          <p:cNvSpPr txBox="1"/>
          <p:nvPr/>
        </p:nvSpPr>
        <p:spPr>
          <a:xfrm>
            <a:off x="11387196" y="445557"/>
            <a:ext cx="543977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>
              <a:defRPr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algn="r"/>
            <a:r>
              <a:rPr lang="ru-RU" sz="2000" dirty="0" smtClean="0">
                <a:solidFill>
                  <a:srgbClr val="818385"/>
                </a:solidFill>
              </a:rPr>
              <a:t>8</a:t>
            </a:r>
            <a:endParaRPr lang="ru-RU" sz="2000" dirty="0">
              <a:solidFill>
                <a:srgbClr val="818385"/>
              </a:solidFill>
            </a:endParaRPr>
          </a:p>
        </p:txBody>
      </p:sp>
      <p:sp>
        <p:nvSpPr>
          <p:cNvPr id="61" name="Прямоугольник 60"/>
          <p:cNvSpPr/>
          <p:nvPr/>
        </p:nvSpPr>
        <p:spPr>
          <a:xfrm>
            <a:off x="109948" y="4415118"/>
            <a:ext cx="4191241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1000" b="1" dirty="0">
                <a:solidFill>
                  <a:prstClr val="black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Индексы по </a:t>
            </a:r>
            <a:r>
              <a:rPr lang="ru-RU" sz="1000" b="1" dirty="0" smtClean="0">
                <a:solidFill>
                  <a:prstClr val="black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объекту </a:t>
            </a:r>
            <a:r>
              <a:rPr lang="ru-RU" sz="1000" b="1" dirty="0">
                <a:solidFill>
                  <a:prstClr val="black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строительства «Аэродромы гражданского назначения» </a:t>
            </a:r>
          </a:p>
          <a:p>
            <a:r>
              <a:rPr lang="ru-RU" sz="1000" dirty="0" smtClean="0">
                <a:solidFill>
                  <a:prstClr val="black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Разработаны и опубликованы </a:t>
            </a:r>
            <a:r>
              <a:rPr lang="ru-RU" sz="1000" dirty="0">
                <a:solidFill>
                  <a:prstClr val="black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для </a:t>
            </a:r>
            <a:r>
              <a:rPr lang="ru-RU" sz="1000" b="1" dirty="0" smtClean="0">
                <a:solidFill>
                  <a:prstClr val="black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84</a:t>
            </a:r>
            <a:r>
              <a:rPr lang="ru-RU" sz="1000" dirty="0" smtClean="0">
                <a:solidFill>
                  <a:prstClr val="black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ru-RU" sz="1000" dirty="0">
                <a:solidFill>
                  <a:prstClr val="black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субъектов </a:t>
            </a:r>
            <a:r>
              <a:rPr lang="ru-RU" sz="1000" dirty="0" smtClean="0">
                <a:solidFill>
                  <a:prstClr val="black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РФ:</a:t>
            </a:r>
          </a:p>
          <a:p>
            <a:pPr marL="171450" indent="-171450">
              <a:buFontTx/>
              <a:buChar char="-"/>
            </a:pPr>
            <a:r>
              <a:rPr lang="ru-RU" sz="1000" dirty="0" smtClean="0">
                <a:solidFill>
                  <a:prstClr val="black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для </a:t>
            </a:r>
            <a:r>
              <a:rPr lang="ru-RU" sz="1000" b="1" dirty="0" smtClean="0">
                <a:solidFill>
                  <a:prstClr val="black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20</a:t>
            </a:r>
            <a:r>
              <a:rPr lang="ru-RU" sz="1000" dirty="0" smtClean="0">
                <a:solidFill>
                  <a:prstClr val="black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субъектов РФ рассчитаны впервые;</a:t>
            </a:r>
          </a:p>
          <a:p>
            <a:pPr marL="171450" indent="-171450">
              <a:buFontTx/>
              <a:buChar char="-"/>
            </a:pPr>
            <a:r>
              <a:rPr lang="ru-RU" sz="1000" dirty="0" smtClean="0">
                <a:solidFill>
                  <a:prstClr val="black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для </a:t>
            </a:r>
            <a:r>
              <a:rPr lang="ru-RU" sz="1000" b="1" dirty="0" smtClean="0">
                <a:solidFill>
                  <a:prstClr val="black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59</a:t>
            </a:r>
            <a:r>
              <a:rPr lang="ru-RU" sz="1000" dirty="0" smtClean="0">
                <a:solidFill>
                  <a:prstClr val="black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ru-RU" sz="1000" dirty="0">
                <a:solidFill>
                  <a:prstClr val="black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субъектов </a:t>
            </a:r>
            <a:r>
              <a:rPr lang="ru-RU" sz="1000" dirty="0" smtClean="0">
                <a:solidFill>
                  <a:prstClr val="black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РФ пересчитаны расчетным методом;</a:t>
            </a:r>
          </a:p>
          <a:p>
            <a:pPr marL="171450" indent="-171450">
              <a:buFontTx/>
              <a:buChar char="-"/>
            </a:pPr>
            <a:r>
              <a:rPr lang="ru-RU" sz="1000" dirty="0" smtClean="0">
                <a:solidFill>
                  <a:prstClr val="black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для </a:t>
            </a:r>
            <a:r>
              <a:rPr lang="ru-RU" sz="1000" b="1" dirty="0" smtClean="0">
                <a:solidFill>
                  <a:prstClr val="black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5</a:t>
            </a:r>
            <a:r>
              <a:rPr lang="ru-RU" sz="1000" dirty="0" smtClean="0">
                <a:solidFill>
                  <a:prstClr val="black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ru-RU" sz="1000" dirty="0">
                <a:solidFill>
                  <a:prstClr val="black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субъектов РФ </a:t>
            </a:r>
            <a:r>
              <a:rPr lang="ru-RU" sz="1000" dirty="0" smtClean="0">
                <a:solidFill>
                  <a:prstClr val="black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прогнозным методом.</a:t>
            </a:r>
          </a:p>
          <a:p>
            <a:endParaRPr lang="ru-RU" sz="1200" dirty="0">
              <a:solidFill>
                <a:prstClr val="black"/>
              </a:solidFill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62" name="Прямоугольник 61"/>
          <p:cNvSpPr/>
          <p:nvPr/>
        </p:nvSpPr>
        <p:spPr>
          <a:xfrm>
            <a:off x="33850" y="6140844"/>
            <a:ext cx="4326498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endParaRPr lang="ru-RU" sz="800" i="1" dirty="0" smtClean="0">
              <a:solidFill>
                <a:srgbClr val="5B9BD5">
                  <a:lumMod val="50000"/>
                </a:srgbClr>
              </a:solidFill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  <a:p>
            <a:r>
              <a:rPr lang="ru-RU" sz="800" i="1" dirty="0" smtClean="0">
                <a:solidFill>
                  <a:srgbClr val="5B9BD5">
                    <a:lumMod val="50000"/>
                  </a:srgbClr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Произведено приведение ресурсно-технологических моделей для расчета индексов ПАО «</a:t>
            </a:r>
            <a:r>
              <a:rPr lang="ru-RU" sz="800" i="1" dirty="0" err="1" smtClean="0">
                <a:solidFill>
                  <a:srgbClr val="5B9BD5">
                    <a:lumMod val="50000"/>
                  </a:srgbClr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Транснефть</a:t>
            </a:r>
            <a:r>
              <a:rPr lang="ru-RU" sz="800" i="1" dirty="0" smtClean="0">
                <a:solidFill>
                  <a:srgbClr val="5B9BD5">
                    <a:lumMod val="50000"/>
                  </a:srgbClr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», «Автомобильные дороги» и «Искусственные дорожные сооружения» в соответствие с действующей редакцией сметно-нормативной базы</a:t>
            </a:r>
            <a:endParaRPr lang="ru-RU" sz="800" i="1" dirty="0">
              <a:solidFill>
                <a:srgbClr val="5B9BD5">
                  <a:lumMod val="50000"/>
                </a:srgbClr>
              </a:solidFill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63" name="Прямоугольник 62"/>
          <p:cNvSpPr/>
          <p:nvPr/>
        </p:nvSpPr>
        <p:spPr>
          <a:xfrm>
            <a:off x="7704260" y="1564613"/>
            <a:ext cx="4191241" cy="116955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1000" b="1" dirty="0">
                <a:solidFill>
                  <a:prstClr val="black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Индексы по объектам </a:t>
            </a:r>
            <a:r>
              <a:rPr lang="ru-RU" sz="1000" b="1" dirty="0" smtClean="0">
                <a:solidFill>
                  <a:prstClr val="black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использования атомной энергии</a:t>
            </a:r>
            <a:endParaRPr lang="ru-RU" sz="1000" b="1" dirty="0">
              <a:solidFill>
                <a:prstClr val="black"/>
              </a:solidFill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  <a:p>
            <a:r>
              <a:rPr lang="ru-RU" sz="1000" dirty="0">
                <a:solidFill>
                  <a:prstClr val="black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Р</a:t>
            </a:r>
            <a:r>
              <a:rPr lang="ru-RU" sz="1000" dirty="0" smtClean="0">
                <a:solidFill>
                  <a:prstClr val="black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азработаны и опубликованы Индексы («Градирня», «Насосная станция», «Здание реактора») для </a:t>
            </a:r>
            <a:r>
              <a:rPr lang="ru-RU" sz="1000" b="1" dirty="0" smtClean="0">
                <a:solidFill>
                  <a:prstClr val="black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12</a:t>
            </a:r>
            <a:r>
              <a:rPr lang="ru-RU" sz="1000" dirty="0" smtClean="0">
                <a:solidFill>
                  <a:prstClr val="black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субъектов Российской Федерации. </a:t>
            </a:r>
          </a:p>
          <a:p>
            <a:r>
              <a:rPr lang="ru-RU" sz="1000" dirty="0" smtClean="0">
                <a:solidFill>
                  <a:prstClr val="black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В </a:t>
            </a:r>
            <a:r>
              <a:rPr lang="en-US" sz="1000" dirty="0" smtClean="0">
                <a:solidFill>
                  <a:prstClr val="black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III </a:t>
            </a:r>
            <a:r>
              <a:rPr lang="ru-RU" sz="1000" dirty="0" smtClean="0">
                <a:solidFill>
                  <a:prstClr val="black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квартале 2021 планируется разработать Индексы для объекта «Здание радиационного источника»  для </a:t>
            </a:r>
            <a:r>
              <a:rPr lang="ru-RU" sz="1000" b="1" dirty="0" smtClean="0">
                <a:solidFill>
                  <a:prstClr val="black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3</a:t>
            </a:r>
            <a:r>
              <a:rPr lang="ru-RU" sz="1000" dirty="0" smtClean="0">
                <a:solidFill>
                  <a:prstClr val="black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субъектов РФ с сейсмичностью и для </a:t>
            </a:r>
            <a:r>
              <a:rPr lang="ru-RU" sz="1000" b="1" dirty="0" smtClean="0">
                <a:solidFill>
                  <a:prstClr val="black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2</a:t>
            </a:r>
            <a:r>
              <a:rPr lang="ru-RU" sz="1000" dirty="0" smtClean="0">
                <a:solidFill>
                  <a:prstClr val="black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субъектов РФ без сейсмичности.</a:t>
            </a:r>
            <a:endParaRPr lang="ru-RU" sz="1000" dirty="0">
              <a:solidFill>
                <a:prstClr val="black"/>
              </a:solidFill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66" name="Прямоугольник 65"/>
          <p:cNvSpPr/>
          <p:nvPr/>
        </p:nvSpPr>
        <p:spPr>
          <a:xfrm>
            <a:off x="7704260" y="2779665"/>
            <a:ext cx="4400421" cy="219547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1000" b="1" dirty="0">
                <a:solidFill>
                  <a:prstClr val="black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П</a:t>
            </a:r>
            <a:r>
              <a:rPr lang="ru-RU" sz="1000" b="1" dirty="0" smtClean="0">
                <a:solidFill>
                  <a:prstClr val="black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АО «</a:t>
            </a:r>
            <a:r>
              <a:rPr lang="ru-RU" sz="1000" b="1" dirty="0" err="1" smtClean="0">
                <a:solidFill>
                  <a:prstClr val="black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Россети</a:t>
            </a:r>
            <a:r>
              <a:rPr lang="ru-RU" sz="1000" b="1" dirty="0" smtClean="0">
                <a:solidFill>
                  <a:prstClr val="black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» </a:t>
            </a:r>
            <a:endParaRPr lang="ru-RU" sz="1000" b="1" dirty="0">
              <a:solidFill>
                <a:prstClr val="black"/>
              </a:solidFill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  <a:p>
            <a:pPr>
              <a:spcBef>
                <a:spcPts val="400"/>
              </a:spcBef>
            </a:pPr>
            <a:r>
              <a:rPr lang="ru-RU" sz="1000" dirty="0" smtClean="0">
                <a:solidFill>
                  <a:prstClr val="black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В </a:t>
            </a:r>
            <a:r>
              <a:rPr lang="en-US" sz="1000" dirty="0" smtClean="0">
                <a:solidFill>
                  <a:prstClr val="black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IV</a:t>
            </a:r>
            <a:r>
              <a:rPr lang="ru-RU" sz="1000" dirty="0" smtClean="0">
                <a:solidFill>
                  <a:prstClr val="black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квартале 2020 – </a:t>
            </a:r>
            <a:r>
              <a:rPr lang="en-US" sz="1000" dirty="0" smtClean="0">
                <a:solidFill>
                  <a:prstClr val="black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II</a:t>
            </a:r>
            <a:r>
              <a:rPr lang="ru-RU" sz="1000" dirty="0" smtClean="0">
                <a:solidFill>
                  <a:prstClr val="black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квартале</a:t>
            </a:r>
            <a:r>
              <a:rPr lang="en-US" sz="1000" dirty="0" smtClean="0">
                <a:solidFill>
                  <a:prstClr val="black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ru-RU" sz="1000" dirty="0" smtClean="0">
                <a:solidFill>
                  <a:prstClr val="black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2021 рассчитаны </a:t>
            </a:r>
            <a:r>
              <a:rPr lang="ru-RU" sz="1000" dirty="0">
                <a:solidFill>
                  <a:prstClr val="black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расчетным методом индексы по </a:t>
            </a:r>
            <a:r>
              <a:rPr lang="ru-RU" sz="1000" dirty="0" smtClean="0">
                <a:solidFill>
                  <a:prstClr val="black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объектам </a:t>
            </a:r>
            <a:r>
              <a:rPr lang="ru-RU" sz="1000" dirty="0">
                <a:solidFill>
                  <a:prstClr val="black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«Высоковольтные линии </a:t>
            </a:r>
            <a:r>
              <a:rPr lang="ru-RU" sz="1000" dirty="0" smtClean="0">
                <a:solidFill>
                  <a:prstClr val="black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электропередачи </a:t>
            </a:r>
            <a:r>
              <a:rPr lang="ru-RU" sz="1000" dirty="0">
                <a:solidFill>
                  <a:prstClr val="black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220 </a:t>
            </a:r>
            <a:r>
              <a:rPr lang="ru-RU" sz="1000" dirty="0" err="1">
                <a:solidFill>
                  <a:prstClr val="black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кВ</a:t>
            </a:r>
            <a:r>
              <a:rPr lang="ru-RU" sz="1000" dirty="0" smtClean="0">
                <a:solidFill>
                  <a:prstClr val="black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» для </a:t>
            </a:r>
            <a:r>
              <a:rPr lang="ru-RU" sz="1000" b="1" dirty="0" smtClean="0">
                <a:solidFill>
                  <a:prstClr val="black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23</a:t>
            </a:r>
            <a:r>
              <a:rPr lang="ru-RU" sz="1000" dirty="0" smtClean="0">
                <a:solidFill>
                  <a:prstClr val="black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ru-RU" sz="1000" dirty="0">
                <a:solidFill>
                  <a:prstClr val="black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заявленных субъектов </a:t>
            </a:r>
            <a:r>
              <a:rPr lang="ru-RU" sz="1000" dirty="0" smtClean="0">
                <a:solidFill>
                  <a:prstClr val="black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РФ, «</a:t>
            </a:r>
            <a:r>
              <a:rPr lang="ru-RU" sz="1000" dirty="0">
                <a:solidFill>
                  <a:prstClr val="black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Высоковольтные линии </a:t>
            </a:r>
            <a:r>
              <a:rPr lang="ru-RU" sz="1000" dirty="0" smtClean="0">
                <a:solidFill>
                  <a:prstClr val="black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электропередачи </a:t>
            </a:r>
            <a:r>
              <a:rPr lang="ru-RU" sz="1000" dirty="0">
                <a:solidFill>
                  <a:prstClr val="black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330 </a:t>
            </a:r>
            <a:r>
              <a:rPr lang="ru-RU" sz="1000" dirty="0" err="1">
                <a:solidFill>
                  <a:prstClr val="black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кВ</a:t>
            </a:r>
            <a:r>
              <a:rPr lang="ru-RU" sz="1000" dirty="0">
                <a:solidFill>
                  <a:prstClr val="black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» для </a:t>
            </a:r>
            <a:r>
              <a:rPr lang="ru-RU" sz="1000" b="1" dirty="0" smtClean="0">
                <a:solidFill>
                  <a:prstClr val="black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11 </a:t>
            </a:r>
            <a:r>
              <a:rPr lang="ru-RU" sz="1000" dirty="0" smtClean="0">
                <a:solidFill>
                  <a:prstClr val="black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заявленных </a:t>
            </a:r>
            <a:r>
              <a:rPr lang="ru-RU" sz="1000" dirty="0">
                <a:solidFill>
                  <a:prstClr val="black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субъектов </a:t>
            </a:r>
            <a:r>
              <a:rPr lang="ru-RU" sz="1000" dirty="0" smtClean="0">
                <a:solidFill>
                  <a:prstClr val="black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РФ, «Высоковольтные линии электропередачи 110 </a:t>
            </a:r>
            <a:r>
              <a:rPr lang="ru-RU" sz="1000" dirty="0" err="1" smtClean="0">
                <a:solidFill>
                  <a:prstClr val="black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кВ</a:t>
            </a:r>
            <a:r>
              <a:rPr lang="ru-RU" sz="1000" dirty="0" smtClean="0">
                <a:solidFill>
                  <a:prstClr val="black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» для </a:t>
            </a:r>
            <a:r>
              <a:rPr lang="ru-RU" sz="1000" b="1" dirty="0" smtClean="0">
                <a:solidFill>
                  <a:prstClr val="black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3</a:t>
            </a:r>
            <a:r>
              <a:rPr lang="ru-RU" sz="1000" dirty="0" smtClean="0">
                <a:solidFill>
                  <a:prstClr val="black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субъектов РФ.</a:t>
            </a:r>
          </a:p>
          <a:p>
            <a:pPr>
              <a:spcBef>
                <a:spcPts val="400"/>
              </a:spcBef>
            </a:pPr>
            <a:r>
              <a:rPr lang="ru-RU" sz="1000" dirty="0" smtClean="0">
                <a:solidFill>
                  <a:prstClr val="black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В </a:t>
            </a:r>
            <a:r>
              <a:rPr lang="en-US" sz="1000" dirty="0" smtClean="0">
                <a:solidFill>
                  <a:prstClr val="black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III </a:t>
            </a:r>
            <a:r>
              <a:rPr lang="ru-RU" sz="1000" dirty="0" smtClean="0">
                <a:solidFill>
                  <a:prstClr val="black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квартале 2021 планируется рассчитать расчетным методом </a:t>
            </a:r>
            <a:r>
              <a:rPr lang="ru-RU" sz="1000" dirty="0">
                <a:solidFill>
                  <a:prstClr val="black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индексы по объектам «Высоковольтные линии электропередачи</a:t>
            </a:r>
            <a:r>
              <a:rPr lang="ru-RU" sz="1000" dirty="0" smtClean="0">
                <a:solidFill>
                  <a:prstClr val="black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ru-RU" sz="1000" dirty="0">
                <a:solidFill>
                  <a:prstClr val="black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110 </a:t>
            </a:r>
            <a:r>
              <a:rPr lang="ru-RU" sz="1000" dirty="0" err="1">
                <a:solidFill>
                  <a:prstClr val="black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кВ</a:t>
            </a:r>
            <a:r>
              <a:rPr lang="ru-RU" sz="1000" dirty="0" smtClean="0">
                <a:solidFill>
                  <a:prstClr val="black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» для </a:t>
            </a:r>
            <a:r>
              <a:rPr lang="ru-RU" sz="1000" b="1" dirty="0" smtClean="0">
                <a:solidFill>
                  <a:prstClr val="black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2</a:t>
            </a:r>
            <a:r>
              <a:rPr lang="ru-RU" sz="1000" dirty="0" smtClean="0">
                <a:solidFill>
                  <a:prstClr val="black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субъектов РФ, для </a:t>
            </a:r>
            <a:r>
              <a:rPr lang="ru-RU" sz="1000" dirty="0">
                <a:solidFill>
                  <a:prstClr val="black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«Высоковольтные линии электропередачи </a:t>
            </a:r>
            <a:r>
              <a:rPr lang="ru-RU" sz="1000" dirty="0" smtClean="0">
                <a:solidFill>
                  <a:prstClr val="black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220 </a:t>
            </a:r>
            <a:r>
              <a:rPr lang="ru-RU" sz="1000" dirty="0" err="1">
                <a:solidFill>
                  <a:prstClr val="black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кВ</a:t>
            </a:r>
            <a:r>
              <a:rPr lang="ru-RU" sz="1000" dirty="0">
                <a:solidFill>
                  <a:prstClr val="black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» для </a:t>
            </a:r>
            <a:r>
              <a:rPr lang="ru-RU" sz="1000" b="1" dirty="0">
                <a:solidFill>
                  <a:prstClr val="black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2</a:t>
            </a:r>
            <a:r>
              <a:rPr lang="ru-RU" sz="1000" dirty="0">
                <a:solidFill>
                  <a:prstClr val="black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субъектов </a:t>
            </a:r>
            <a:r>
              <a:rPr lang="ru-RU" sz="1000" dirty="0" smtClean="0">
                <a:solidFill>
                  <a:prstClr val="black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РФ, </a:t>
            </a:r>
            <a:r>
              <a:rPr lang="ru-RU" sz="1000" dirty="0">
                <a:solidFill>
                  <a:prstClr val="black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«Высоковольтные линии электропередачи </a:t>
            </a:r>
            <a:r>
              <a:rPr lang="ru-RU" sz="1000" dirty="0" smtClean="0">
                <a:solidFill>
                  <a:prstClr val="black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500 </a:t>
            </a:r>
            <a:r>
              <a:rPr lang="ru-RU" sz="1000" dirty="0" err="1">
                <a:solidFill>
                  <a:prstClr val="black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кВ</a:t>
            </a:r>
            <a:r>
              <a:rPr lang="ru-RU" sz="1000" dirty="0">
                <a:solidFill>
                  <a:prstClr val="black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» </a:t>
            </a:r>
            <a:r>
              <a:rPr lang="ru-RU" sz="1000" dirty="0" smtClean="0">
                <a:solidFill>
                  <a:prstClr val="black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для</a:t>
            </a:r>
            <a:r>
              <a:rPr lang="ru-RU" sz="1000" b="1" dirty="0" smtClean="0">
                <a:solidFill>
                  <a:prstClr val="black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4</a:t>
            </a:r>
            <a:r>
              <a:rPr lang="ru-RU" sz="1000" b="1" dirty="0">
                <a:solidFill>
                  <a:prstClr val="black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ru-RU" sz="1000" dirty="0">
                <a:solidFill>
                  <a:prstClr val="black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субъектов Российской </a:t>
            </a:r>
            <a:r>
              <a:rPr lang="ru-RU" sz="1000" dirty="0" smtClean="0">
                <a:solidFill>
                  <a:prstClr val="black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Федерации.</a:t>
            </a:r>
            <a:endParaRPr lang="ru-RU" sz="1000" dirty="0">
              <a:solidFill>
                <a:prstClr val="black"/>
              </a:solidFill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64" name="Прямоугольник 63"/>
          <p:cNvSpPr/>
          <p:nvPr/>
        </p:nvSpPr>
        <p:spPr>
          <a:xfrm>
            <a:off x="7704260" y="5138435"/>
            <a:ext cx="4191241" cy="101566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1000" b="1" dirty="0">
                <a:solidFill>
                  <a:prstClr val="black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Индексы по объектам </a:t>
            </a:r>
            <a:r>
              <a:rPr lang="ru-RU" sz="1000" b="1" dirty="0" smtClean="0">
                <a:solidFill>
                  <a:prstClr val="black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космической отрасли </a:t>
            </a:r>
            <a:endParaRPr lang="ru-RU" sz="1000" b="1" dirty="0">
              <a:solidFill>
                <a:prstClr val="black"/>
              </a:solidFill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  <a:p>
            <a:r>
              <a:rPr lang="ru-RU" sz="1000" dirty="0">
                <a:solidFill>
                  <a:prstClr val="black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Р</a:t>
            </a:r>
            <a:r>
              <a:rPr lang="ru-RU" sz="1000" dirty="0" smtClean="0">
                <a:solidFill>
                  <a:prstClr val="black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азработаны и опубликованы Индексы для </a:t>
            </a:r>
            <a:r>
              <a:rPr lang="ru-RU" sz="1000" b="1" dirty="0" smtClean="0">
                <a:solidFill>
                  <a:prstClr val="black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Амурской области </a:t>
            </a:r>
            <a:r>
              <a:rPr lang="ru-RU" sz="1000" dirty="0" smtClean="0">
                <a:solidFill>
                  <a:prstClr val="black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по</a:t>
            </a:r>
            <a:r>
              <a:rPr lang="ru-RU" sz="1000" b="1" dirty="0" smtClean="0">
                <a:solidFill>
                  <a:prstClr val="black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3 </a:t>
            </a:r>
            <a:r>
              <a:rPr lang="ru-RU" sz="1000" dirty="0" smtClean="0">
                <a:solidFill>
                  <a:prstClr val="black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видам объектов строительства («</a:t>
            </a:r>
            <a:r>
              <a:rPr lang="ru-RU" sz="1000" dirty="0" smtClean="0">
                <a:solidFill>
                  <a:prstClr val="black"/>
                </a:solidFill>
              </a:rPr>
              <a:t>Стартовое сооружение», «Технологические </a:t>
            </a:r>
            <a:r>
              <a:rPr lang="ru-RU" sz="1000" dirty="0">
                <a:solidFill>
                  <a:prstClr val="black"/>
                </a:solidFill>
              </a:rPr>
              <a:t>сооружения для хранения элементов ракетного </a:t>
            </a:r>
            <a:r>
              <a:rPr lang="ru-RU" sz="1000" dirty="0" smtClean="0">
                <a:solidFill>
                  <a:prstClr val="black"/>
                </a:solidFill>
              </a:rPr>
              <a:t>топлива», «</a:t>
            </a:r>
            <a:r>
              <a:rPr lang="ru-RU" sz="1000" dirty="0">
                <a:solidFill>
                  <a:prstClr val="black"/>
                </a:solidFill>
              </a:rPr>
              <a:t>Здания и сооружения (за исключением линейных) инженерного обеспечения </a:t>
            </a:r>
            <a:r>
              <a:rPr lang="ru-RU" sz="1000" dirty="0" smtClean="0">
                <a:solidFill>
                  <a:prstClr val="black"/>
                </a:solidFill>
              </a:rPr>
              <a:t>космодрома»</a:t>
            </a:r>
            <a:r>
              <a:rPr lang="ru-RU" sz="1000" dirty="0" smtClean="0">
                <a:solidFill>
                  <a:prstClr val="black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).</a:t>
            </a:r>
            <a:endParaRPr lang="ru-RU" sz="1000" dirty="0">
              <a:solidFill>
                <a:prstClr val="black"/>
              </a:solidFill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65" name="Прямоугольник 64"/>
          <p:cNvSpPr/>
          <p:nvPr/>
        </p:nvSpPr>
        <p:spPr>
          <a:xfrm>
            <a:off x="4360348" y="4349484"/>
            <a:ext cx="3289389" cy="70788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1000" b="1" dirty="0">
                <a:solidFill>
                  <a:prstClr val="black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Индексы по объектам строительства </a:t>
            </a:r>
            <a:r>
              <a:rPr lang="ru-RU" sz="1000" b="1" dirty="0" smtClean="0">
                <a:solidFill>
                  <a:prstClr val="black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«Скоростные автомобильные дороги (категория </a:t>
            </a:r>
            <a:r>
              <a:rPr lang="en-US" sz="1000" b="1" dirty="0" smtClean="0">
                <a:solidFill>
                  <a:prstClr val="black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I</a:t>
            </a:r>
            <a:r>
              <a:rPr lang="ru-RU" sz="1000" b="1" dirty="0" smtClean="0">
                <a:solidFill>
                  <a:prstClr val="black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Б)» </a:t>
            </a:r>
            <a:r>
              <a:rPr lang="ru-RU" sz="1000" dirty="0" smtClean="0">
                <a:solidFill>
                  <a:prstClr val="black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разработаны в </a:t>
            </a:r>
            <a:r>
              <a:rPr lang="en-US" sz="1000" dirty="0">
                <a:solidFill>
                  <a:prstClr val="black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III</a:t>
            </a:r>
            <a:r>
              <a:rPr lang="ru-RU" sz="1000" dirty="0">
                <a:solidFill>
                  <a:prstClr val="black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квартале </a:t>
            </a:r>
            <a:r>
              <a:rPr lang="ru-RU" sz="1000" dirty="0" smtClean="0">
                <a:solidFill>
                  <a:prstClr val="black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2021 </a:t>
            </a:r>
            <a:r>
              <a:rPr lang="ru-RU" sz="1000" dirty="0">
                <a:solidFill>
                  <a:prstClr val="black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для </a:t>
            </a:r>
            <a:r>
              <a:rPr lang="ru-RU" sz="1000" b="1" dirty="0" smtClean="0">
                <a:solidFill>
                  <a:prstClr val="black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5</a:t>
            </a:r>
            <a:r>
              <a:rPr lang="ru-RU" sz="1000" dirty="0" smtClean="0">
                <a:solidFill>
                  <a:prstClr val="black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ru-RU" sz="1000" dirty="0">
                <a:solidFill>
                  <a:prstClr val="black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субъектов </a:t>
            </a:r>
            <a:r>
              <a:rPr lang="ru-RU" sz="1000" dirty="0" smtClean="0">
                <a:solidFill>
                  <a:prstClr val="black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РФ. </a:t>
            </a:r>
            <a:endParaRPr lang="ru-RU" sz="1000" dirty="0">
              <a:solidFill>
                <a:prstClr val="black"/>
              </a:solidFill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68" name="Прямоугольник 67"/>
          <p:cNvSpPr/>
          <p:nvPr/>
        </p:nvSpPr>
        <p:spPr>
          <a:xfrm>
            <a:off x="101478" y="1480612"/>
            <a:ext cx="4191241" cy="70788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1000" b="1" dirty="0">
                <a:solidFill>
                  <a:prstClr val="black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Индексы по </a:t>
            </a:r>
            <a:r>
              <a:rPr lang="ru-RU" sz="1000" b="1" dirty="0" smtClean="0">
                <a:solidFill>
                  <a:prstClr val="black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объекту </a:t>
            </a:r>
            <a:r>
              <a:rPr lang="ru-RU" sz="1000" b="1" dirty="0">
                <a:solidFill>
                  <a:prstClr val="black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строительства </a:t>
            </a:r>
            <a:r>
              <a:rPr lang="ru-RU" sz="1000" b="1" dirty="0" smtClean="0">
                <a:solidFill>
                  <a:prstClr val="black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«Спортивные комплексы с несущими и ограждающими конструкциями из стали</a:t>
            </a:r>
            <a:r>
              <a:rPr lang="ru-RU" sz="1000" dirty="0" smtClean="0">
                <a:solidFill>
                  <a:prstClr val="black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», разработаны в </a:t>
            </a:r>
            <a:r>
              <a:rPr lang="en-US" sz="1000" dirty="0" smtClean="0">
                <a:solidFill>
                  <a:prstClr val="black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III</a:t>
            </a:r>
            <a:r>
              <a:rPr lang="ru-RU" sz="1000" dirty="0" smtClean="0">
                <a:solidFill>
                  <a:prstClr val="black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квартале 2021 года разработаны </a:t>
            </a:r>
            <a:r>
              <a:rPr lang="ru-RU" sz="1000" dirty="0">
                <a:solidFill>
                  <a:prstClr val="black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для </a:t>
            </a:r>
            <a:r>
              <a:rPr lang="ru-RU" sz="1000" b="1" dirty="0" smtClean="0">
                <a:solidFill>
                  <a:prstClr val="black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1</a:t>
            </a:r>
            <a:r>
              <a:rPr lang="ru-RU" sz="1000" dirty="0" smtClean="0">
                <a:solidFill>
                  <a:prstClr val="black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субъекта РФ</a:t>
            </a:r>
            <a:endParaRPr lang="ru-RU" sz="1000" dirty="0">
              <a:solidFill>
                <a:prstClr val="black"/>
              </a:solidFill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2" name="Прямоугольник 1"/>
          <p:cNvSpPr/>
          <p:nvPr/>
        </p:nvSpPr>
        <p:spPr>
          <a:xfrm>
            <a:off x="4360349" y="5285756"/>
            <a:ext cx="3284752" cy="70788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1000" b="1" dirty="0">
                <a:solidFill>
                  <a:prstClr val="black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Индексы по объектам строительства </a:t>
            </a:r>
            <a:r>
              <a:rPr lang="ru-RU" sz="1000" b="1" dirty="0" smtClean="0">
                <a:solidFill>
                  <a:prstClr val="black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«Автомобильные дороги с грунтовым покрытием» </a:t>
            </a:r>
            <a:r>
              <a:rPr lang="ru-RU" sz="1000" dirty="0" smtClean="0">
                <a:solidFill>
                  <a:prstClr val="black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Планируются к разработке</a:t>
            </a:r>
            <a:r>
              <a:rPr lang="ru-RU" sz="1000" b="1" dirty="0" smtClean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ru-RU" sz="1000" dirty="0" smtClean="0">
                <a:solidFill>
                  <a:prstClr val="black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ru-RU" sz="1000" dirty="0">
                <a:solidFill>
                  <a:prstClr val="black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в </a:t>
            </a:r>
            <a:r>
              <a:rPr lang="en-US" sz="1000" dirty="0">
                <a:solidFill>
                  <a:prstClr val="black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III</a:t>
            </a:r>
            <a:r>
              <a:rPr lang="ru-RU" sz="1000" dirty="0">
                <a:solidFill>
                  <a:prstClr val="black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квартале 2021 для </a:t>
            </a:r>
            <a:r>
              <a:rPr lang="ru-RU" sz="1000" b="1" dirty="0" smtClean="0">
                <a:solidFill>
                  <a:prstClr val="black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1</a:t>
            </a:r>
            <a:r>
              <a:rPr lang="ru-RU" sz="1000" dirty="0" smtClean="0">
                <a:solidFill>
                  <a:prstClr val="black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субъекта </a:t>
            </a:r>
            <a:r>
              <a:rPr lang="ru-RU" sz="1000" dirty="0">
                <a:solidFill>
                  <a:prstClr val="black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РФ. </a:t>
            </a:r>
          </a:p>
        </p:txBody>
      </p:sp>
    </p:spTree>
    <p:extLst>
      <p:ext uri="{BB962C8B-B14F-4D97-AF65-F5344CB8AC3E}">
        <p14:creationId xmlns:p14="http://schemas.microsoft.com/office/powerpoint/2010/main" val="46065329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Номер слайда 1"/>
          <p:cNvSpPr>
            <a:spLocks noGrp="1"/>
          </p:cNvSpPr>
          <p:nvPr>
            <p:ph type="sldNum" sz="quarter" idx="4294967295"/>
          </p:nvPr>
        </p:nvSpPr>
        <p:spPr/>
        <p:txBody>
          <a:bodyPr/>
          <a:lstStyle/>
          <a:p>
            <a:pPr algn="l"/>
            <a:r>
              <a:rPr lang="ru-RU" sz="933" dirty="0" smtClean="0">
                <a:solidFill>
                  <a:srgbClr val="BD997F"/>
                </a:solidFill>
              </a:rPr>
              <a:t>    </a:t>
            </a:r>
            <a:fld id="{E8DD0F05-9152-48D7-BAD1-3C9B5094FDFC}" type="slidenum">
              <a:rPr lang="ru-RU" sz="933" smtClean="0">
                <a:solidFill>
                  <a:srgbClr val="BD997F"/>
                </a:solidFill>
              </a:rPr>
              <a:pPr algn="l"/>
              <a:t>9</a:t>
            </a:fld>
            <a:endParaRPr lang="ru-RU" sz="933" dirty="0">
              <a:solidFill>
                <a:srgbClr val="BD997F"/>
              </a:solidFill>
            </a:endParaRPr>
          </a:p>
        </p:txBody>
      </p:sp>
      <p:sp>
        <p:nvSpPr>
          <p:cNvPr id="17" name="Прямоугольник 16"/>
          <p:cNvSpPr/>
          <p:nvPr/>
        </p:nvSpPr>
        <p:spPr>
          <a:xfrm>
            <a:off x="2276272" y="271490"/>
            <a:ext cx="9831884" cy="510547"/>
          </a:xfrm>
          <a:prstGeom prst="rect">
            <a:avLst/>
          </a:prstGeom>
        </p:spPr>
        <p:txBody>
          <a:bodyPr vert="horz" lIns="0" tIns="0" rIns="0" bIns="0" rtlCol="0" anchor="t" anchorCtr="0">
            <a:noAutofit/>
          </a:bodyPr>
          <a:lstStyle/>
          <a:p>
            <a:pPr defTabSz="1051998">
              <a:lnSpc>
                <a:spcPts val="2088"/>
              </a:lnSpc>
            </a:pPr>
            <a:r>
              <a:rPr lang="ru-RU" altLang="ru-RU" dirty="0" smtClean="0">
                <a:latin typeface="+mj-lt"/>
              </a:rPr>
              <a:t>ПЛАН МЕРОПРИЯТИЙ ПО СОВЕРШЕНСТВОВАНИЮ ЦЕНООБРАЗОВАНИЯ В СТРОИТЕЛЬНОЙ ОТРАСЛИ РОССИЙСКОЙ ФЕДЕРАЦИИ </a:t>
            </a:r>
            <a:endParaRPr lang="ru-RU" altLang="ru-RU" dirty="0">
              <a:latin typeface="+mj-lt"/>
            </a:endParaRPr>
          </a:p>
        </p:txBody>
      </p:sp>
      <p:sp>
        <p:nvSpPr>
          <p:cNvPr id="5" name="Скругленный прямоугольник 4"/>
          <p:cNvSpPr/>
          <p:nvPr/>
        </p:nvSpPr>
        <p:spPr>
          <a:xfrm>
            <a:off x="1" y="1081038"/>
            <a:ext cx="12192000" cy="5515694"/>
          </a:xfrm>
          <a:prstGeom prst="roundRect">
            <a:avLst>
              <a:gd name="adj" fmla="val 0"/>
            </a:avLst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>
              <a:buClr>
                <a:srgbClr val="000000"/>
              </a:buClr>
              <a:buFont typeface="Arial"/>
              <a:buNone/>
            </a:pPr>
            <a:endParaRPr lang="ru-RU" sz="1867" kern="0" dirty="0">
              <a:solidFill>
                <a:prstClr val="white"/>
              </a:solidFill>
              <a:latin typeface="Open Sans" panose="020B0606030504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6" name="Скругленный прямоугольник 5"/>
          <p:cNvSpPr/>
          <p:nvPr/>
        </p:nvSpPr>
        <p:spPr>
          <a:xfrm>
            <a:off x="173467" y="3509177"/>
            <a:ext cx="11893051" cy="1320688"/>
          </a:xfrm>
          <a:prstGeom prst="roundRect">
            <a:avLst>
              <a:gd name="adj" fmla="val 3287"/>
            </a:avLst>
          </a:prstGeom>
          <a:solidFill>
            <a:schemeClr val="accent1">
              <a:lumMod val="20000"/>
              <a:lumOff val="80000"/>
            </a:schemeClr>
          </a:solidFill>
          <a:ln w="6350">
            <a:solidFill>
              <a:schemeClr val="bg2"/>
            </a:solidFill>
          </a:ln>
          <a:effectLst>
            <a:outerShdw blurRad="368300" sx="102000" sy="102000" algn="ctr" rotWithShape="0">
              <a:srgbClr val="8495BA">
                <a:alpha val="13725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1500" dirty="0">
                <a:solidFill>
                  <a:schemeClr val="tx1"/>
                </a:solidFill>
                <a:latin typeface="+mj-lt"/>
              </a:rPr>
              <a:t>переход к применению с 2022 года ресурсно-индексного метода определения сметной стоимости строительства, при использовании которого источниками формирования сметной стоимости строительства объектов в текущем уровне цен одновременно будет являться информация о сметных ценах из ФГИС ЦС (агрегированная и рассчитанная по данным от производителей и поставщиков строительных ресурсов, с увеличением объема информации по мере роста наполняемости ФГИС ЦС) и сметные цены в базисном уровне цен (с учетом перехода в уровень цен 2021 года) с индексами изменения сметной стоимости строительства по группам однородных ресурсов для остальных позиций</a:t>
            </a:r>
          </a:p>
        </p:txBody>
      </p:sp>
      <p:sp>
        <p:nvSpPr>
          <p:cNvPr id="7" name="Полилиния 6"/>
          <p:cNvSpPr/>
          <p:nvPr/>
        </p:nvSpPr>
        <p:spPr>
          <a:xfrm rot="10800000">
            <a:off x="-1" y="1081039"/>
            <a:ext cx="12192001" cy="1343140"/>
          </a:xfrm>
          <a:custGeom>
            <a:avLst/>
            <a:gdLst>
              <a:gd name="connsiteX0" fmla="*/ 12192001 w 12192001"/>
              <a:gd name="connsiteY0" fmla="*/ 288913 h 1338287"/>
              <a:gd name="connsiteX1" fmla="*/ 2 w 12192001"/>
              <a:gd name="connsiteY1" fmla="*/ 288913 h 1338287"/>
              <a:gd name="connsiteX2" fmla="*/ 6096002 w 12192001"/>
              <a:gd name="connsiteY2" fmla="*/ 0 h 1338287"/>
              <a:gd name="connsiteX3" fmla="*/ 12192000 w 12192001"/>
              <a:gd name="connsiteY3" fmla="*/ 1338287 h 1338287"/>
              <a:gd name="connsiteX4" fmla="*/ 0 w 12192001"/>
              <a:gd name="connsiteY4" fmla="*/ 1338287 h 1338287"/>
              <a:gd name="connsiteX5" fmla="*/ 0 w 12192001"/>
              <a:gd name="connsiteY5" fmla="*/ 289097 h 1338287"/>
              <a:gd name="connsiteX6" fmla="*/ 12192000 w 12192001"/>
              <a:gd name="connsiteY6" fmla="*/ 289097 h 1338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192001" h="1338287">
                <a:moveTo>
                  <a:pt x="12192001" y="288913"/>
                </a:moveTo>
                <a:lnTo>
                  <a:pt x="2" y="288913"/>
                </a:lnTo>
                <a:lnTo>
                  <a:pt x="6096002" y="0"/>
                </a:lnTo>
                <a:close/>
                <a:moveTo>
                  <a:pt x="12192000" y="1338287"/>
                </a:moveTo>
                <a:lnTo>
                  <a:pt x="0" y="1338287"/>
                </a:lnTo>
                <a:lnTo>
                  <a:pt x="0" y="289097"/>
                </a:lnTo>
                <a:lnTo>
                  <a:pt x="12192000" y="289097"/>
                </a:lnTo>
                <a:close/>
              </a:path>
            </a:pathLst>
          </a:custGeom>
          <a:solidFill>
            <a:srgbClr val="9D22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/>
          </a:p>
        </p:txBody>
      </p:sp>
      <p:sp>
        <p:nvSpPr>
          <p:cNvPr id="8" name="TextBox 7"/>
          <p:cNvSpPr txBox="1"/>
          <p:nvPr/>
        </p:nvSpPr>
        <p:spPr>
          <a:xfrm>
            <a:off x="431477" y="1086708"/>
            <a:ext cx="5800504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200" dirty="0" smtClean="0">
                <a:solidFill>
                  <a:schemeClr val="bg1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Невозможность </a:t>
            </a:r>
            <a:r>
              <a:rPr lang="ru-RU" sz="1200" dirty="0">
                <a:solidFill>
                  <a:schemeClr val="bg1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и нецелесообразность одномоментного перехода на ресурсный метод определения сметной стоимости </a:t>
            </a:r>
            <a:r>
              <a:rPr lang="ru-RU" sz="1200" dirty="0" smtClean="0">
                <a:solidFill>
                  <a:schemeClr val="bg1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строительства в виду недостаточного наполнения ФГИС ЦС информацией о стоимости </a:t>
            </a:r>
            <a:r>
              <a:rPr lang="ru-RU" sz="1200" dirty="0">
                <a:solidFill>
                  <a:schemeClr val="bg1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строительных ресурсов </a:t>
            </a:r>
            <a:r>
              <a:rPr lang="ru-RU" sz="1200" dirty="0" smtClean="0">
                <a:solidFill>
                  <a:schemeClr val="bg1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из-за низкого уровня </a:t>
            </a:r>
            <a:r>
              <a:rPr lang="ru-RU" sz="1200" dirty="0">
                <a:solidFill>
                  <a:schemeClr val="bg1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развития промышленного производства и рынка строительных материалов в отдельных регионах</a:t>
            </a:r>
          </a:p>
        </p:txBody>
      </p:sp>
      <p:sp>
        <p:nvSpPr>
          <p:cNvPr id="9" name="Прямоугольник 8"/>
          <p:cNvSpPr/>
          <p:nvPr/>
        </p:nvSpPr>
        <p:spPr>
          <a:xfrm>
            <a:off x="6820568" y="1182107"/>
            <a:ext cx="3580955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1200" b="1" dirty="0" smtClean="0">
                <a:solidFill>
                  <a:schemeClr val="bg1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Подготовка предложений по переходу на ресурсно-индексный метод</a:t>
            </a:r>
            <a:endParaRPr lang="ru-RU" sz="1200" b="1" dirty="0">
              <a:solidFill>
                <a:schemeClr val="bg1"/>
              </a:solidFill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10" name="Равнобедренный треугольник 9"/>
          <p:cNvSpPr/>
          <p:nvPr/>
        </p:nvSpPr>
        <p:spPr>
          <a:xfrm rot="5400000">
            <a:off x="6116822" y="1348460"/>
            <a:ext cx="461150" cy="125859"/>
          </a:xfrm>
          <a:prstGeom prst="triangl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1" name="Прямоугольник 10"/>
          <p:cNvSpPr/>
          <p:nvPr/>
        </p:nvSpPr>
        <p:spPr>
          <a:xfrm>
            <a:off x="532606" y="2424180"/>
            <a:ext cx="11126788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schemeClr val="bg2">
                    <a:lumMod val="10000"/>
                  </a:schemeClr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План мероприятий по совершенствованию ценообразования </a:t>
            </a:r>
            <a:r>
              <a:rPr lang="ru-RU" b="1" dirty="0" smtClean="0">
                <a:solidFill>
                  <a:schemeClr val="bg2">
                    <a:lumMod val="10000"/>
                  </a:schemeClr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/>
            </a:r>
            <a:br>
              <a:rPr lang="ru-RU" b="1" dirty="0" smtClean="0">
                <a:solidFill>
                  <a:schemeClr val="bg2">
                    <a:lumMod val="10000"/>
                  </a:schemeClr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</a:br>
            <a:r>
              <a:rPr lang="ru-RU" b="1" dirty="0" smtClean="0">
                <a:solidFill>
                  <a:schemeClr val="bg2">
                    <a:lumMod val="10000"/>
                  </a:schemeClr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в </a:t>
            </a:r>
            <a:r>
              <a:rPr lang="ru-RU" b="1" dirty="0">
                <a:solidFill>
                  <a:schemeClr val="bg2">
                    <a:lumMod val="10000"/>
                  </a:schemeClr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строительной отрасли Российской Федерации </a:t>
            </a:r>
            <a:r>
              <a:rPr lang="ru-RU" b="1" dirty="0" smtClean="0">
                <a:solidFill>
                  <a:schemeClr val="bg2">
                    <a:lumMod val="10000"/>
                  </a:schemeClr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/>
            </a:r>
            <a:br>
              <a:rPr lang="ru-RU" b="1" dirty="0" smtClean="0">
                <a:solidFill>
                  <a:schemeClr val="bg2">
                    <a:lumMod val="10000"/>
                  </a:schemeClr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</a:br>
            <a:r>
              <a:rPr lang="ru-RU" dirty="0" smtClean="0">
                <a:solidFill>
                  <a:schemeClr val="bg2">
                    <a:lumMod val="10000"/>
                  </a:schemeClr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от</a:t>
            </a:r>
            <a:r>
              <a:rPr lang="ru-RU" b="1" dirty="0" smtClean="0">
                <a:solidFill>
                  <a:schemeClr val="bg2">
                    <a:lumMod val="10000"/>
                  </a:schemeClr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ru-RU" dirty="0" smtClean="0">
                <a:solidFill>
                  <a:schemeClr val="bg2">
                    <a:lumMod val="10000"/>
                  </a:schemeClr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10 декабря 2020 </a:t>
            </a:r>
            <a:r>
              <a:rPr lang="ru-RU" dirty="0">
                <a:solidFill>
                  <a:schemeClr val="bg2">
                    <a:lumMod val="10000"/>
                  </a:schemeClr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г. № </a:t>
            </a:r>
            <a:r>
              <a:rPr lang="ru-RU" dirty="0" smtClean="0">
                <a:solidFill>
                  <a:schemeClr val="bg2">
                    <a:lumMod val="10000"/>
                  </a:schemeClr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11789п-П16</a:t>
            </a:r>
            <a:endParaRPr lang="ru-RU" u="sng" dirty="0">
              <a:solidFill>
                <a:schemeClr val="bg2">
                  <a:lumMod val="10000"/>
                </a:schemeClr>
              </a:solidFill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12" name="Freeform 130"/>
          <p:cNvSpPr>
            <a:spLocks noEditPoints="1"/>
          </p:cNvSpPr>
          <p:nvPr/>
        </p:nvSpPr>
        <p:spPr bwMode="auto">
          <a:xfrm>
            <a:off x="2197100" y="2542832"/>
            <a:ext cx="469099" cy="407674"/>
          </a:xfrm>
          <a:custGeom>
            <a:avLst/>
            <a:gdLst>
              <a:gd name="T0" fmla="*/ 120 w 181"/>
              <a:gd name="T1" fmla="*/ 94 h 166"/>
              <a:gd name="T2" fmla="*/ 101 w 181"/>
              <a:gd name="T3" fmla="*/ 104 h 166"/>
              <a:gd name="T4" fmla="*/ 109 w 181"/>
              <a:gd name="T5" fmla="*/ 119 h 166"/>
              <a:gd name="T6" fmla="*/ 92 w 181"/>
              <a:gd name="T7" fmla="*/ 132 h 166"/>
              <a:gd name="T8" fmla="*/ 72 w 181"/>
              <a:gd name="T9" fmla="*/ 141 h 166"/>
              <a:gd name="T10" fmla="*/ 49 w 181"/>
              <a:gd name="T11" fmla="*/ 143 h 166"/>
              <a:gd name="T12" fmla="*/ 39 w 181"/>
              <a:gd name="T13" fmla="*/ 124 h 166"/>
              <a:gd name="T14" fmla="*/ 24 w 181"/>
              <a:gd name="T15" fmla="*/ 132 h 166"/>
              <a:gd name="T16" fmla="*/ 15 w 181"/>
              <a:gd name="T17" fmla="*/ 110 h 166"/>
              <a:gd name="T18" fmla="*/ 2 w 181"/>
              <a:gd name="T19" fmla="*/ 94 h 166"/>
              <a:gd name="T20" fmla="*/ 0 w 181"/>
              <a:gd name="T21" fmla="*/ 74 h 166"/>
              <a:gd name="T22" fmla="*/ 16 w 181"/>
              <a:gd name="T23" fmla="*/ 69 h 166"/>
              <a:gd name="T24" fmla="*/ 10 w 181"/>
              <a:gd name="T25" fmla="*/ 49 h 166"/>
              <a:gd name="T26" fmla="*/ 26 w 181"/>
              <a:gd name="T27" fmla="*/ 33 h 166"/>
              <a:gd name="T28" fmla="*/ 46 w 181"/>
              <a:gd name="T29" fmla="*/ 39 h 166"/>
              <a:gd name="T30" fmla="*/ 69 w 181"/>
              <a:gd name="T31" fmla="*/ 22 h 166"/>
              <a:gd name="T32" fmla="*/ 74 w 181"/>
              <a:gd name="T33" fmla="*/ 39 h 166"/>
              <a:gd name="T34" fmla="*/ 94 w 181"/>
              <a:gd name="T35" fmla="*/ 33 h 166"/>
              <a:gd name="T36" fmla="*/ 109 w 181"/>
              <a:gd name="T37" fmla="*/ 51 h 166"/>
              <a:gd name="T38" fmla="*/ 104 w 181"/>
              <a:gd name="T39" fmla="*/ 69 h 166"/>
              <a:gd name="T40" fmla="*/ 121 w 181"/>
              <a:gd name="T41" fmla="*/ 74 h 166"/>
              <a:gd name="T42" fmla="*/ 77 w 181"/>
              <a:gd name="T43" fmla="*/ 66 h 166"/>
              <a:gd name="T44" fmla="*/ 36 w 181"/>
              <a:gd name="T45" fmla="*/ 83 h 166"/>
              <a:gd name="T46" fmla="*/ 77 w 181"/>
              <a:gd name="T47" fmla="*/ 100 h 166"/>
              <a:gd name="T48" fmla="*/ 167 w 181"/>
              <a:gd name="T49" fmla="*/ 44 h 166"/>
              <a:gd name="T50" fmla="*/ 169 w 181"/>
              <a:gd name="T51" fmla="*/ 63 h 166"/>
              <a:gd name="T52" fmla="*/ 148 w 181"/>
              <a:gd name="T53" fmla="*/ 59 h 166"/>
              <a:gd name="T54" fmla="*/ 137 w 181"/>
              <a:gd name="T55" fmla="*/ 65 h 166"/>
              <a:gd name="T56" fmla="*/ 121 w 181"/>
              <a:gd name="T57" fmla="*/ 62 h 166"/>
              <a:gd name="T58" fmla="*/ 109 w 181"/>
              <a:gd name="T59" fmla="*/ 41 h 166"/>
              <a:gd name="T60" fmla="*/ 125 w 181"/>
              <a:gd name="T61" fmla="*/ 20 h 166"/>
              <a:gd name="T62" fmla="*/ 124 w 181"/>
              <a:gd name="T63" fmla="*/ 4 h 166"/>
              <a:gd name="T64" fmla="*/ 137 w 181"/>
              <a:gd name="T65" fmla="*/ 4 h 166"/>
              <a:gd name="T66" fmla="*/ 148 w 181"/>
              <a:gd name="T67" fmla="*/ 11 h 166"/>
              <a:gd name="T68" fmla="*/ 169 w 181"/>
              <a:gd name="T69" fmla="*/ 6 h 166"/>
              <a:gd name="T70" fmla="*/ 167 w 181"/>
              <a:gd name="T71" fmla="*/ 25 h 166"/>
              <a:gd name="T72" fmla="*/ 181 w 181"/>
              <a:gd name="T73" fmla="*/ 138 h 166"/>
              <a:gd name="T74" fmla="*/ 169 w 181"/>
              <a:gd name="T75" fmla="*/ 159 h 166"/>
              <a:gd name="T76" fmla="*/ 153 w 181"/>
              <a:gd name="T77" fmla="*/ 162 h 166"/>
              <a:gd name="T78" fmla="*/ 142 w 181"/>
              <a:gd name="T79" fmla="*/ 155 h 166"/>
              <a:gd name="T80" fmla="*/ 121 w 181"/>
              <a:gd name="T81" fmla="*/ 160 h 166"/>
              <a:gd name="T82" fmla="*/ 123 w 181"/>
              <a:gd name="T83" fmla="*/ 141 h 166"/>
              <a:gd name="T84" fmla="*/ 123 w 181"/>
              <a:gd name="T85" fmla="*/ 122 h 166"/>
              <a:gd name="T86" fmla="*/ 121 w 181"/>
              <a:gd name="T87" fmla="*/ 103 h 166"/>
              <a:gd name="T88" fmla="*/ 133 w 181"/>
              <a:gd name="T89" fmla="*/ 97 h 166"/>
              <a:gd name="T90" fmla="*/ 145 w 181"/>
              <a:gd name="T91" fmla="*/ 107 h 166"/>
              <a:gd name="T92" fmla="*/ 157 w 181"/>
              <a:gd name="T93" fmla="*/ 97 h 166"/>
              <a:gd name="T94" fmla="*/ 164 w 181"/>
              <a:gd name="T95" fmla="*/ 117 h 166"/>
              <a:gd name="T96" fmla="*/ 157 w 181"/>
              <a:gd name="T97" fmla="*/ 35 h 166"/>
              <a:gd name="T98" fmla="*/ 136 w 181"/>
              <a:gd name="T99" fmla="*/ 26 h 166"/>
              <a:gd name="T100" fmla="*/ 145 w 181"/>
              <a:gd name="T101" fmla="*/ 47 h 166"/>
              <a:gd name="T102" fmla="*/ 157 w 181"/>
              <a:gd name="T103" fmla="*/ 131 h 166"/>
              <a:gd name="T104" fmla="*/ 136 w 181"/>
              <a:gd name="T105" fmla="*/ 123 h 166"/>
              <a:gd name="T106" fmla="*/ 145 w 181"/>
              <a:gd name="T107" fmla="*/ 143 h 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81" h="166">
                <a:moveTo>
                  <a:pt x="121" y="74"/>
                </a:moveTo>
                <a:cubicBezTo>
                  <a:pt x="121" y="92"/>
                  <a:pt x="121" y="92"/>
                  <a:pt x="121" y="92"/>
                </a:cubicBezTo>
                <a:cubicBezTo>
                  <a:pt x="121" y="92"/>
                  <a:pt x="120" y="93"/>
                  <a:pt x="120" y="94"/>
                </a:cubicBezTo>
                <a:cubicBezTo>
                  <a:pt x="120" y="94"/>
                  <a:pt x="119" y="95"/>
                  <a:pt x="118" y="95"/>
                </a:cubicBezTo>
                <a:cubicBezTo>
                  <a:pt x="104" y="97"/>
                  <a:pt x="104" y="97"/>
                  <a:pt x="104" y="97"/>
                </a:cubicBezTo>
                <a:cubicBezTo>
                  <a:pt x="103" y="99"/>
                  <a:pt x="102" y="102"/>
                  <a:pt x="101" y="104"/>
                </a:cubicBezTo>
                <a:cubicBezTo>
                  <a:pt x="103" y="107"/>
                  <a:pt x="106" y="111"/>
                  <a:pt x="109" y="115"/>
                </a:cubicBezTo>
                <a:cubicBezTo>
                  <a:pt x="110" y="116"/>
                  <a:pt x="110" y="116"/>
                  <a:pt x="110" y="117"/>
                </a:cubicBezTo>
                <a:cubicBezTo>
                  <a:pt x="110" y="118"/>
                  <a:pt x="110" y="118"/>
                  <a:pt x="109" y="119"/>
                </a:cubicBezTo>
                <a:cubicBezTo>
                  <a:pt x="108" y="121"/>
                  <a:pt x="105" y="123"/>
                  <a:pt x="101" y="127"/>
                </a:cubicBezTo>
                <a:cubicBezTo>
                  <a:pt x="98" y="131"/>
                  <a:pt x="95" y="133"/>
                  <a:pt x="94" y="133"/>
                </a:cubicBezTo>
                <a:cubicBezTo>
                  <a:pt x="93" y="133"/>
                  <a:pt x="93" y="133"/>
                  <a:pt x="92" y="132"/>
                </a:cubicBezTo>
                <a:cubicBezTo>
                  <a:pt x="81" y="124"/>
                  <a:pt x="81" y="124"/>
                  <a:pt x="81" y="124"/>
                </a:cubicBezTo>
                <a:cubicBezTo>
                  <a:pt x="79" y="125"/>
                  <a:pt x="76" y="126"/>
                  <a:pt x="74" y="127"/>
                </a:cubicBezTo>
                <a:cubicBezTo>
                  <a:pt x="73" y="133"/>
                  <a:pt x="72" y="138"/>
                  <a:pt x="72" y="141"/>
                </a:cubicBezTo>
                <a:cubicBezTo>
                  <a:pt x="71" y="143"/>
                  <a:pt x="70" y="143"/>
                  <a:pt x="69" y="143"/>
                </a:cubicBezTo>
                <a:cubicBezTo>
                  <a:pt x="51" y="143"/>
                  <a:pt x="51" y="143"/>
                  <a:pt x="51" y="143"/>
                </a:cubicBezTo>
                <a:cubicBezTo>
                  <a:pt x="51" y="143"/>
                  <a:pt x="50" y="143"/>
                  <a:pt x="49" y="143"/>
                </a:cubicBezTo>
                <a:cubicBezTo>
                  <a:pt x="49" y="142"/>
                  <a:pt x="49" y="142"/>
                  <a:pt x="48" y="141"/>
                </a:cubicBezTo>
                <a:cubicBezTo>
                  <a:pt x="46" y="127"/>
                  <a:pt x="46" y="127"/>
                  <a:pt x="46" y="127"/>
                </a:cubicBezTo>
                <a:cubicBezTo>
                  <a:pt x="44" y="126"/>
                  <a:pt x="42" y="125"/>
                  <a:pt x="39" y="124"/>
                </a:cubicBezTo>
                <a:cubicBezTo>
                  <a:pt x="28" y="132"/>
                  <a:pt x="28" y="132"/>
                  <a:pt x="28" y="132"/>
                </a:cubicBezTo>
                <a:cubicBezTo>
                  <a:pt x="28" y="133"/>
                  <a:pt x="27" y="133"/>
                  <a:pt x="26" y="133"/>
                </a:cubicBezTo>
                <a:cubicBezTo>
                  <a:pt x="25" y="133"/>
                  <a:pt x="25" y="133"/>
                  <a:pt x="24" y="132"/>
                </a:cubicBezTo>
                <a:cubicBezTo>
                  <a:pt x="15" y="124"/>
                  <a:pt x="11" y="119"/>
                  <a:pt x="11" y="117"/>
                </a:cubicBezTo>
                <a:cubicBezTo>
                  <a:pt x="11" y="116"/>
                  <a:pt x="11" y="116"/>
                  <a:pt x="11" y="115"/>
                </a:cubicBezTo>
                <a:cubicBezTo>
                  <a:pt x="12" y="114"/>
                  <a:pt x="13" y="113"/>
                  <a:pt x="15" y="110"/>
                </a:cubicBezTo>
                <a:cubicBezTo>
                  <a:pt x="17" y="108"/>
                  <a:pt x="19" y="106"/>
                  <a:pt x="20" y="104"/>
                </a:cubicBezTo>
                <a:cubicBezTo>
                  <a:pt x="18" y="102"/>
                  <a:pt x="17" y="99"/>
                  <a:pt x="16" y="97"/>
                </a:cubicBezTo>
                <a:cubicBezTo>
                  <a:pt x="2" y="94"/>
                  <a:pt x="2" y="94"/>
                  <a:pt x="2" y="94"/>
                </a:cubicBezTo>
                <a:cubicBezTo>
                  <a:pt x="1" y="94"/>
                  <a:pt x="1" y="94"/>
                  <a:pt x="0" y="93"/>
                </a:cubicBezTo>
                <a:cubicBezTo>
                  <a:pt x="0" y="93"/>
                  <a:pt x="0" y="92"/>
                  <a:pt x="0" y="92"/>
                </a:cubicBezTo>
                <a:cubicBezTo>
                  <a:pt x="0" y="74"/>
                  <a:pt x="0" y="74"/>
                  <a:pt x="0" y="74"/>
                </a:cubicBezTo>
                <a:cubicBezTo>
                  <a:pt x="0" y="73"/>
                  <a:pt x="0" y="73"/>
                  <a:pt x="0" y="72"/>
                </a:cubicBezTo>
                <a:cubicBezTo>
                  <a:pt x="1" y="72"/>
                  <a:pt x="1" y="71"/>
                  <a:pt x="2" y="71"/>
                </a:cubicBezTo>
                <a:cubicBezTo>
                  <a:pt x="16" y="69"/>
                  <a:pt x="16" y="69"/>
                  <a:pt x="16" y="69"/>
                </a:cubicBezTo>
                <a:cubicBezTo>
                  <a:pt x="17" y="67"/>
                  <a:pt x="18" y="64"/>
                  <a:pt x="19" y="62"/>
                </a:cubicBezTo>
                <a:cubicBezTo>
                  <a:pt x="17" y="59"/>
                  <a:pt x="14" y="55"/>
                  <a:pt x="11" y="51"/>
                </a:cubicBezTo>
                <a:cubicBezTo>
                  <a:pt x="10" y="50"/>
                  <a:pt x="10" y="50"/>
                  <a:pt x="10" y="49"/>
                </a:cubicBezTo>
                <a:cubicBezTo>
                  <a:pt x="10" y="48"/>
                  <a:pt x="10" y="48"/>
                  <a:pt x="11" y="47"/>
                </a:cubicBezTo>
                <a:cubicBezTo>
                  <a:pt x="12" y="45"/>
                  <a:pt x="15" y="42"/>
                  <a:pt x="19" y="39"/>
                </a:cubicBezTo>
                <a:cubicBezTo>
                  <a:pt x="22" y="35"/>
                  <a:pt x="25" y="33"/>
                  <a:pt x="26" y="33"/>
                </a:cubicBezTo>
                <a:cubicBezTo>
                  <a:pt x="27" y="33"/>
                  <a:pt x="28" y="33"/>
                  <a:pt x="28" y="34"/>
                </a:cubicBezTo>
                <a:cubicBezTo>
                  <a:pt x="39" y="42"/>
                  <a:pt x="39" y="42"/>
                  <a:pt x="39" y="42"/>
                </a:cubicBezTo>
                <a:cubicBezTo>
                  <a:pt x="41" y="41"/>
                  <a:pt x="44" y="40"/>
                  <a:pt x="46" y="39"/>
                </a:cubicBezTo>
                <a:cubicBezTo>
                  <a:pt x="47" y="32"/>
                  <a:pt x="48" y="28"/>
                  <a:pt x="48" y="25"/>
                </a:cubicBezTo>
                <a:cubicBezTo>
                  <a:pt x="49" y="23"/>
                  <a:pt x="50" y="22"/>
                  <a:pt x="51" y="22"/>
                </a:cubicBezTo>
                <a:cubicBezTo>
                  <a:pt x="69" y="22"/>
                  <a:pt x="69" y="22"/>
                  <a:pt x="69" y="22"/>
                </a:cubicBezTo>
                <a:cubicBezTo>
                  <a:pt x="70" y="22"/>
                  <a:pt x="70" y="23"/>
                  <a:pt x="71" y="23"/>
                </a:cubicBezTo>
                <a:cubicBezTo>
                  <a:pt x="71" y="24"/>
                  <a:pt x="72" y="24"/>
                  <a:pt x="72" y="25"/>
                </a:cubicBezTo>
                <a:cubicBezTo>
                  <a:pt x="74" y="39"/>
                  <a:pt x="74" y="39"/>
                  <a:pt x="74" y="39"/>
                </a:cubicBezTo>
                <a:cubicBezTo>
                  <a:pt x="76" y="40"/>
                  <a:pt x="78" y="41"/>
                  <a:pt x="81" y="42"/>
                </a:cubicBezTo>
                <a:cubicBezTo>
                  <a:pt x="92" y="34"/>
                  <a:pt x="92" y="34"/>
                  <a:pt x="92" y="34"/>
                </a:cubicBezTo>
                <a:cubicBezTo>
                  <a:pt x="93" y="33"/>
                  <a:pt x="93" y="33"/>
                  <a:pt x="94" y="33"/>
                </a:cubicBezTo>
                <a:cubicBezTo>
                  <a:pt x="95" y="33"/>
                  <a:pt x="95" y="33"/>
                  <a:pt x="96" y="34"/>
                </a:cubicBezTo>
                <a:cubicBezTo>
                  <a:pt x="105" y="42"/>
                  <a:pt x="110" y="47"/>
                  <a:pt x="110" y="49"/>
                </a:cubicBezTo>
                <a:cubicBezTo>
                  <a:pt x="110" y="50"/>
                  <a:pt x="109" y="50"/>
                  <a:pt x="109" y="51"/>
                </a:cubicBezTo>
                <a:cubicBezTo>
                  <a:pt x="108" y="52"/>
                  <a:pt x="107" y="54"/>
                  <a:pt x="105" y="56"/>
                </a:cubicBezTo>
                <a:cubicBezTo>
                  <a:pt x="103" y="58"/>
                  <a:pt x="102" y="60"/>
                  <a:pt x="101" y="62"/>
                </a:cubicBezTo>
                <a:cubicBezTo>
                  <a:pt x="102" y="65"/>
                  <a:pt x="103" y="67"/>
                  <a:pt x="104" y="69"/>
                </a:cubicBezTo>
                <a:cubicBezTo>
                  <a:pt x="118" y="72"/>
                  <a:pt x="118" y="72"/>
                  <a:pt x="118" y="72"/>
                </a:cubicBezTo>
                <a:cubicBezTo>
                  <a:pt x="119" y="72"/>
                  <a:pt x="120" y="72"/>
                  <a:pt x="120" y="73"/>
                </a:cubicBezTo>
                <a:cubicBezTo>
                  <a:pt x="120" y="73"/>
                  <a:pt x="121" y="74"/>
                  <a:pt x="121" y="74"/>
                </a:cubicBezTo>
                <a:close/>
                <a:moveTo>
                  <a:pt x="77" y="100"/>
                </a:moveTo>
                <a:cubicBezTo>
                  <a:pt x="82" y="95"/>
                  <a:pt x="84" y="90"/>
                  <a:pt x="84" y="83"/>
                </a:cubicBezTo>
                <a:cubicBezTo>
                  <a:pt x="84" y="76"/>
                  <a:pt x="82" y="71"/>
                  <a:pt x="77" y="66"/>
                </a:cubicBezTo>
                <a:cubicBezTo>
                  <a:pt x="72" y="61"/>
                  <a:pt x="67" y="59"/>
                  <a:pt x="60" y="59"/>
                </a:cubicBezTo>
                <a:cubicBezTo>
                  <a:pt x="53" y="59"/>
                  <a:pt x="48" y="61"/>
                  <a:pt x="43" y="66"/>
                </a:cubicBezTo>
                <a:cubicBezTo>
                  <a:pt x="38" y="71"/>
                  <a:pt x="36" y="76"/>
                  <a:pt x="36" y="83"/>
                </a:cubicBezTo>
                <a:cubicBezTo>
                  <a:pt x="36" y="90"/>
                  <a:pt x="38" y="95"/>
                  <a:pt x="43" y="100"/>
                </a:cubicBezTo>
                <a:cubicBezTo>
                  <a:pt x="48" y="105"/>
                  <a:pt x="53" y="107"/>
                  <a:pt x="60" y="107"/>
                </a:cubicBezTo>
                <a:cubicBezTo>
                  <a:pt x="67" y="107"/>
                  <a:pt x="72" y="105"/>
                  <a:pt x="77" y="100"/>
                </a:cubicBezTo>
                <a:close/>
                <a:moveTo>
                  <a:pt x="181" y="28"/>
                </a:moveTo>
                <a:cubicBezTo>
                  <a:pt x="181" y="41"/>
                  <a:pt x="181" y="41"/>
                  <a:pt x="181" y="41"/>
                </a:cubicBezTo>
                <a:cubicBezTo>
                  <a:pt x="181" y="42"/>
                  <a:pt x="176" y="43"/>
                  <a:pt x="167" y="44"/>
                </a:cubicBezTo>
                <a:cubicBezTo>
                  <a:pt x="166" y="46"/>
                  <a:pt x="165" y="47"/>
                  <a:pt x="164" y="49"/>
                </a:cubicBezTo>
                <a:cubicBezTo>
                  <a:pt x="167" y="56"/>
                  <a:pt x="169" y="60"/>
                  <a:pt x="169" y="62"/>
                </a:cubicBezTo>
                <a:cubicBezTo>
                  <a:pt x="169" y="62"/>
                  <a:pt x="169" y="63"/>
                  <a:pt x="169" y="63"/>
                </a:cubicBezTo>
                <a:cubicBezTo>
                  <a:pt x="161" y="67"/>
                  <a:pt x="157" y="69"/>
                  <a:pt x="157" y="69"/>
                </a:cubicBezTo>
                <a:cubicBezTo>
                  <a:pt x="156" y="69"/>
                  <a:pt x="155" y="68"/>
                  <a:pt x="153" y="65"/>
                </a:cubicBezTo>
                <a:cubicBezTo>
                  <a:pt x="150" y="62"/>
                  <a:pt x="149" y="60"/>
                  <a:pt x="148" y="59"/>
                </a:cubicBezTo>
                <a:cubicBezTo>
                  <a:pt x="146" y="59"/>
                  <a:pt x="145" y="59"/>
                  <a:pt x="145" y="59"/>
                </a:cubicBezTo>
                <a:cubicBezTo>
                  <a:pt x="144" y="59"/>
                  <a:pt x="143" y="59"/>
                  <a:pt x="142" y="59"/>
                </a:cubicBezTo>
                <a:cubicBezTo>
                  <a:pt x="141" y="60"/>
                  <a:pt x="139" y="62"/>
                  <a:pt x="137" y="65"/>
                </a:cubicBezTo>
                <a:cubicBezTo>
                  <a:pt x="135" y="68"/>
                  <a:pt x="133" y="69"/>
                  <a:pt x="133" y="69"/>
                </a:cubicBezTo>
                <a:cubicBezTo>
                  <a:pt x="133" y="69"/>
                  <a:pt x="129" y="67"/>
                  <a:pt x="121" y="63"/>
                </a:cubicBezTo>
                <a:cubicBezTo>
                  <a:pt x="121" y="63"/>
                  <a:pt x="121" y="62"/>
                  <a:pt x="121" y="62"/>
                </a:cubicBezTo>
                <a:cubicBezTo>
                  <a:pt x="121" y="60"/>
                  <a:pt x="122" y="56"/>
                  <a:pt x="125" y="49"/>
                </a:cubicBezTo>
                <a:cubicBezTo>
                  <a:pt x="124" y="47"/>
                  <a:pt x="123" y="46"/>
                  <a:pt x="123" y="44"/>
                </a:cubicBezTo>
                <a:cubicBezTo>
                  <a:pt x="113" y="43"/>
                  <a:pt x="109" y="42"/>
                  <a:pt x="109" y="41"/>
                </a:cubicBezTo>
                <a:cubicBezTo>
                  <a:pt x="109" y="28"/>
                  <a:pt x="109" y="28"/>
                  <a:pt x="109" y="28"/>
                </a:cubicBezTo>
                <a:cubicBezTo>
                  <a:pt x="109" y="27"/>
                  <a:pt x="113" y="26"/>
                  <a:pt x="123" y="25"/>
                </a:cubicBezTo>
                <a:cubicBezTo>
                  <a:pt x="123" y="23"/>
                  <a:pt x="124" y="22"/>
                  <a:pt x="125" y="20"/>
                </a:cubicBezTo>
                <a:cubicBezTo>
                  <a:pt x="122" y="13"/>
                  <a:pt x="121" y="9"/>
                  <a:pt x="121" y="7"/>
                </a:cubicBezTo>
                <a:cubicBezTo>
                  <a:pt x="121" y="7"/>
                  <a:pt x="121" y="7"/>
                  <a:pt x="121" y="6"/>
                </a:cubicBezTo>
                <a:cubicBezTo>
                  <a:pt x="121" y="6"/>
                  <a:pt x="122" y="6"/>
                  <a:pt x="124" y="4"/>
                </a:cubicBezTo>
                <a:cubicBezTo>
                  <a:pt x="126" y="3"/>
                  <a:pt x="128" y="2"/>
                  <a:pt x="130" y="1"/>
                </a:cubicBezTo>
                <a:cubicBezTo>
                  <a:pt x="132" y="0"/>
                  <a:pt x="133" y="0"/>
                  <a:pt x="133" y="0"/>
                </a:cubicBezTo>
                <a:cubicBezTo>
                  <a:pt x="133" y="0"/>
                  <a:pt x="135" y="1"/>
                  <a:pt x="137" y="4"/>
                </a:cubicBezTo>
                <a:cubicBezTo>
                  <a:pt x="139" y="7"/>
                  <a:pt x="141" y="9"/>
                  <a:pt x="142" y="11"/>
                </a:cubicBezTo>
                <a:cubicBezTo>
                  <a:pt x="143" y="10"/>
                  <a:pt x="144" y="10"/>
                  <a:pt x="145" y="10"/>
                </a:cubicBezTo>
                <a:cubicBezTo>
                  <a:pt x="145" y="10"/>
                  <a:pt x="146" y="10"/>
                  <a:pt x="148" y="11"/>
                </a:cubicBezTo>
                <a:cubicBezTo>
                  <a:pt x="151" y="6"/>
                  <a:pt x="154" y="3"/>
                  <a:pt x="156" y="0"/>
                </a:cubicBezTo>
                <a:cubicBezTo>
                  <a:pt x="157" y="0"/>
                  <a:pt x="157" y="0"/>
                  <a:pt x="157" y="0"/>
                </a:cubicBezTo>
                <a:cubicBezTo>
                  <a:pt x="157" y="0"/>
                  <a:pt x="161" y="2"/>
                  <a:pt x="169" y="6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9"/>
                  <a:pt x="167" y="13"/>
                  <a:pt x="164" y="20"/>
                </a:cubicBezTo>
                <a:cubicBezTo>
                  <a:pt x="165" y="22"/>
                  <a:pt x="166" y="23"/>
                  <a:pt x="167" y="25"/>
                </a:cubicBezTo>
                <a:cubicBezTo>
                  <a:pt x="176" y="26"/>
                  <a:pt x="181" y="27"/>
                  <a:pt x="181" y="28"/>
                </a:cubicBezTo>
                <a:close/>
                <a:moveTo>
                  <a:pt x="181" y="125"/>
                </a:moveTo>
                <a:cubicBezTo>
                  <a:pt x="181" y="138"/>
                  <a:pt x="181" y="138"/>
                  <a:pt x="181" y="138"/>
                </a:cubicBezTo>
                <a:cubicBezTo>
                  <a:pt x="181" y="139"/>
                  <a:pt x="176" y="140"/>
                  <a:pt x="167" y="141"/>
                </a:cubicBezTo>
                <a:cubicBezTo>
                  <a:pt x="166" y="143"/>
                  <a:pt x="165" y="144"/>
                  <a:pt x="164" y="146"/>
                </a:cubicBezTo>
                <a:cubicBezTo>
                  <a:pt x="167" y="153"/>
                  <a:pt x="169" y="157"/>
                  <a:pt x="169" y="159"/>
                </a:cubicBezTo>
                <a:cubicBezTo>
                  <a:pt x="169" y="159"/>
                  <a:pt x="169" y="159"/>
                  <a:pt x="169" y="160"/>
                </a:cubicBezTo>
                <a:cubicBezTo>
                  <a:pt x="161" y="164"/>
                  <a:pt x="157" y="166"/>
                  <a:pt x="157" y="166"/>
                </a:cubicBezTo>
                <a:cubicBezTo>
                  <a:pt x="156" y="166"/>
                  <a:pt x="155" y="165"/>
                  <a:pt x="153" y="162"/>
                </a:cubicBezTo>
                <a:cubicBezTo>
                  <a:pt x="150" y="159"/>
                  <a:pt x="149" y="157"/>
                  <a:pt x="148" y="155"/>
                </a:cubicBezTo>
                <a:cubicBezTo>
                  <a:pt x="146" y="155"/>
                  <a:pt x="145" y="156"/>
                  <a:pt x="145" y="156"/>
                </a:cubicBezTo>
                <a:cubicBezTo>
                  <a:pt x="144" y="156"/>
                  <a:pt x="143" y="155"/>
                  <a:pt x="142" y="155"/>
                </a:cubicBezTo>
                <a:cubicBezTo>
                  <a:pt x="141" y="157"/>
                  <a:pt x="139" y="159"/>
                  <a:pt x="137" y="162"/>
                </a:cubicBezTo>
                <a:cubicBezTo>
                  <a:pt x="135" y="165"/>
                  <a:pt x="133" y="166"/>
                  <a:pt x="133" y="166"/>
                </a:cubicBezTo>
                <a:cubicBezTo>
                  <a:pt x="133" y="166"/>
                  <a:pt x="129" y="164"/>
                  <a:pt x="121" y="160"/>
                </a:cubicBezTo>
                <a:cubicBezTo>
                  <a:pt x="121" y="159"/>
                  <a:pt x="121" y="159"/>
                  <a:pt x="121" y="159"/>
                </a:cubicBezTo>
                <a:cubicBezTo>
                  <a:pt x="121" y="157"/>
                  <a:pt x="122" y="153"/>
                  <a:pt x="125" y="146"/>
                </a:cubicBezTo>
                <a:cubicBezTo>
                  <a:pt x="124" y="144"/>
                  <a:pt x="123" y="143"/>
                  <a:pt x="123" y="141"/>
                </a:cubicBezTo>
                <a:cubicBezTo>
                  <a:pt x="113" y="140"/>
                  <a:pt x="109" y="139"/>
                  <a:pt x="109" y="138"/>
                </a:cubicBezTo>
                <a:cubicBezTo>
                  <a:pt x="109" y="125"/>
                  <a:pt x="109" y="125"/>
                  <a:pt x="109" y="125"/>
                </a:cubicBezTo>
                <a:cubicBezTo>
                  <a:pt x="109" y="124"/>
                  <a:pt x="113" y="123"/>
                  <a:pt x="123" y="122"/>
                </a:cubicBezTo>
                <a:cubicBezTo>
                  <a:pt x="123" y="120"/>
                  <a:pt x="124" y="118"/>
                  <a:pt x="125" y="117"/>
                </a:cubicBezTo>
                <a:cubicBezTo>
                  <a:pt x="122" y="110"/>
                  <a:pt x="121" y="105"/>
                  <a:pt x="121" y="104"/>
                </a:cubicBezTo>
                <a:cubicBezTo>
                  <a:pt x="121" y="104"/>
                  <a:pt x="121" y="103"/>
                  <a:pt x="121" y="103"/>
                </a:cubicBezTo>
                <a:cubicBezTo>
                  <a:pt x="121" y="103"/>
                  <a:pt x="122" y="102"/>
                  <a:pt x="124" y="101"/>
                </a:cubicBezTo>
                <a:cubicBezTo>
                  <a:pt x="126" y="100"/>
                  <a:pt x="128" y="99"/>
                  <a:pt x="130" y="98"/>
                </a:cubicBezTo>
                <a:cubicBezTo>
                  <a:pt x="132" y="97"/>
                  <a:pt x="133" y="97"/>
                  <a:pt x="133" y="97"/>
                </a:cubicBezTo>
                <a:cubicBezTo>
                  <a:pt x="133" y="97"/>
                  <a:pt x="135" y="98"/>
                  <a:pt x="137" y="101"/>
                </a:cubicBezTo>
                <a:cubicBezTo>
                  <a:pt x="139" y="104"/>
                  <a:pt x="141" y="106"/>
                  <a:pt x="142" y="107"/>
                </a:cubicBezTo>
                <a:cubicBezTo>
                  <a:pt x="143" y="107"/>
                  <a:pt x="144" y="107"/>
                  <a:pt x="145" y="107"/>
                </a:cubicBezTo>
                <a:cubicBezTo>
                  <a:pt x="145" y="107"/>
                  <a:pt x="146" y="107"/>
                  <a:pt x="148" y="107"/>
                </a:cubicBezTo>
                <a:cubicBezTo>
                  <a:pt x="151" y="103"/>
                  <a:pt x="154" y="99"/>
                  <a:pt x="156" y="97"/>
                </a:cubicBezTo>
                <a:cubicBezTo>
                  <a:pt x="157" y="97"/>
                  <a:pt x="157" y="97"/>
                  <a:pt x="157" y="97"/>
                </a:cubicBezTo>
                <a:cubicBezTo>
                  <a:pt x="157" y="97"/>
                  <a:pt x="161" y="99"/>
                  <a:pt x="169" y="103"/>
                </a:cubicBezTo>
                <a:cubicBezTo>
                  <a:pt x="169" y="103"/>
                  <a:pt x="169" y="104"/>
                  <a:pt x="169" y="104"/>
                </a:cubicBezTo>
                <a:cubicBezTo>
                  <a:pt x="169" y="105"/>
                  <a:pt x="167" y="110"/>
                  <a:pt x="164" y="117"/>
                </a:cubicBezTo>
                <a:cubicBezTo>
                  <a:pt x="165" y="118"/>
                  <a:pt x="166" y="120"/>
                  <a:pt x="167" y="122"/>
                </a:cubicBezTo>
                <a:cubicBezTo>
                  <a:pt x="176" y="123"/>
                  <a:pt x="181" y="124"/>
                  <a:pt x="181" y="125"/>
                </a:cubicBezTo>
                <a:close/>
                <a:moveTo>
                  <a:pt x="157" y="35"/>
                </a:moveTo>
                <a:cubicBezTo>
                  <a:pt x="157" y="31"/>
                  <a:pt x="156" y="28"/>
                  <a:pt x="153" y="26"/>
                </a:cubicBezTo>
                <a:cubicBezTo>
                  <a:pt x="151" y="24"/>
                  <a:pt x="148" y="22"/>
                  <a:pt x="145" y="22"/>
                </a:cubicBezTo>
                <a:cubicBezTo>
                  <a:pt x="142" y="22"/>
                  <a:pt x="139" y="24"/>
                  <a:pt x="136" y="26"/>
                </a:cubicBezTo>
                <a:cubicBezTo>
                  <a:pt x="134" y="28"/>
                  <a:pt x="133" y="31"/>
                  <a:pt x="133" y="35"/>
                </a:cubicBezTo>
                <a:cubicBezTo>
                  <a:pt x="133" y="38"/>
                  <a:pt x="134" y="41"/>
                  <a:pt x="136" y="43"/>
                </a:cubicBezTo>
                <a:cubicBezTo>
                  <a:pt x="139" y="45"/>
                  <a:pt x="141" y="47"/>
                  <a:pt x="145" y="47"/>
                </a:cubicBezTo>
                <a:cubicBezTo>
                  <a:pt x="148" y="47"/>
                  <a:pt x="151" y="45"/>
                  <a:pt x="153" y="43"/>
                </a:cubicBezTo>
                <a:cubicBezTo>
                  <a:pt x="156" y="41"/>
                  <a:pt x="157" y="38"/>
                  <a:pt x="157" y="35"/>
                </a:cubicBezTo>
                <a:close/>
                <a:moveTo>
                  <a:pt x="157" y="131"/>
                </a:moveTo>
                <a:cubicBezTo>
                  <a:pt x="157" y="128"/>
                  <a:pt x="156" y="125"/>
                  <a:pt x="153" y="123"/>
                </a:cubicBezTo>
                <a:cubicBezTo>
                  <a:pt x="151" y="120"/>
                  <a:pt x="148" y="119"/>
                  <a:pt x="145" y="119"/>
                </a:cubicBezTo>
                <a:cubicBezTo>
                  <a:pt x="142" y="119"/>
                  <a:pt x="139" y="120"/>
                  <a:pt x="136" y="123"/>
                </a:cubicBezTo>
                <a:cubicBezTo>
                  <a:pt x="134" y="125"/>
                  <a:pt x="133" y="128"/>
                  <a:pt x="133" y="131"/>
                </a:cubicBezTo>
                <a:cubicBezTo>
                  <a:pt x="133" y="135"/>
                  <a:pt x="134" y="138"/>
                  <a:pt x="136" y="140"/>
                </a:cubicBezTo>
                <a:cubicBezTo>
                  <a:pt x="139" y="142"/>
                  <a:pt x="141" y="143"/>
                  <a:pt x="145" y="143"/>
                </a:cubicBezTo>
                <a:cubicBezTo>
                  <a:pt x="148" y="143"/>
                  <a:pt x="151" y="142"/>
                  <a:pt x="153" y="140"/>
                </a:cubicBezTo>
                <a:cubicBezTo>
                  <a:pt x="156" y="138"/>
                  <a:pt x="157" y="135"/>
                  <a:pt x="157" y="131"/>
                </a:cubicBezTo>
                <a:close/>
              </a:path>
            </a:pathLst>
          </a:custGeom>
          <a:solidFill>
            <a:srgbClr val="137CBA"/>
          </a:solidFill>
          <a:ln>
            <a:noFill/>
          </a:ln>
          <a:extLst/>
        </p:spPr>
        <p:txBody>
          <a:bodyPr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</a:endParaRPr>
          </a:p>
        </p:txBody>
      </p:sp>
      <p:sp>
        <p:nvSpPr>
          <p:cNvPr id="13" name="Freeform 87"/>
          <p:cNvSpPr>
            <a:spLocks noEditPoints="1"/>
          </p:cNvSpPr>
          <p:nvPr/>
        </p:nvSpPr>
        <p:spPr bwMode="auto">
          <a:xfrm>
            <a:off x="167965" y="871140"/>
            <a:ext cx="206837" cy="209900"/>
          </a:xfrm>
          <a:custGeom>
            <a:avLst/>
            <a:gdLst>
              <a:gd name="T0" fmla="*/ 135 w 145"/>
              <a:gd name="T1" fmla="*/ 37 h 146"/>
              <a:gd name="T2" fmla="*/ 145 w 145"/>
              <a:gd name="T3" fmla="*/ 73 h 146"/>
              <a:gd name="T4" fmla="*/ 135 w 145"/>
              <a:gd name="T5" fmla="*/ 109 h 146"/>
              <a:gd name="T6" fmla="*/ 109 w 145"/>
              <a:gd name="T7" fmla="*/ 136 h 146"/>
              <a:gd name="T8" fmla="*/ 73 w 145"/>
              <a:gd name="T9" fmla="*/ 146 h 146"/>
              <a:gd name="T10" fmla="*/ 36 w 145"/>
              <a:gd name="T11" fmla="*/ 136 h 146"/>
              <a:gd name="T12" fmla="*/ 10 w 145"/>
              <a:gd name="T13" fmla="*/ 109 h 146"/>
              <a:gd name="T14" fmla="*/ 0 w 145"/>
              <a:gd name="T15" fmla="*/ 73 h 146"/>
              <a:gd name="T16" fmla="*/ 10 w 145"/>
              <a:gd name="T17" fmla="*/ 37 h 146"/>
              <a:gd name="T18" fmla="*/ 36 w 145"/>
              <a:gd name="T19" fmla="*/ 10 h 146"/>
              <a:gd name="T20" fmla="*/ 73 w 145"/>
              <a:gd name="T21" fmla="*/ 0 h 146"/>
              <a:gd name="T22" fmla="*/ 109 w 145"/>
              <a:gd name="T23" fmla="*/ 10 h 146"/>
              <a:gd name="T24" fmla="*/ 135 w 145"/>
              <a:gd name="T25" fmla="*/ 37 h 146"/>
              <a:gd name="T26" fmla="*/ 109 w 145"/>
              <a:gd name="T27" fmla="*/ 94 h 146"/>
              <a:gd name="T28" fmla="*/ 107 w 145"/>
              <a:gd name="T29" fmla="*/ 90 h 146"/>
              <a:gd name="T30" fmla="*/ 90 w 145"/>
              <a:gd name="T31" fmla="*/ 73 h 146"/>
              <a:gd name="T32" fmla="*/ 107 w 145"/>
              <a:gd name="T33" fmla="*/ 56 h 146"/>
              <a:gd name="T34" fmla="*/ 109 w 145"/>
              <a:gd name="T35" fmla="*/ 52 h 146"/>
              <a:gd name="T36" fmla="*/ 107 w 145"/>
              <a:gd name="T37" fmla="*/ 47 h 146"/>
              <a:gd name="T38" fmla="*/ 98 w 145"/>
              <a:gd name="T39" fmla="*/ 39 h 146"/>
              <a:gd name="T40" fmla="*/ 94 w 145"/>
              <a:gd name="T41" fmla="*/ 37 h 146"/>
              <a:gd name="T42" fmla="*/ 90 w 145"/>
              <a:gd name="T43" fmla="*/ 39 h 146"/>
              <a:gd name="T44" fmla="*/ 73 w 145"/>
              <a:gd name="T45" fmla="*/ 56 h 146"/>
              <a:gd name="T46" fmla="*/ 55 w 145"/>
              <a:gd name="T47" fmla="*/ 39 h 146"/>
              <a:gd name="T48" fmla="*/ 51 w 145"/>
              <a:gd name="T49" fmla="*/ 37 h 146"/>
              <a:gd name="T50" fmla="*/ 47 w 145"/>
              <a:gd name="T51" fmla="*/ 39 h 146"/>
              <a:gd name="T52" fmla="*/ 38 w 145"/>
              <a:gd name="T53" fmla="*/ 47 h 146"/>
              <a:gd name="T54" fmla="*/ 37 w 145"/>
              <a:gd name="T55" fmla="*/ 52 h 146"/>
              <a:gd name="T56" fmla="*/ 38 w 145"/>
              <a:gd name="T57" fmla="*/ 56 h 146"/>
              <a:gd name="T58" fmla="*/ 55 w 145"/>
              <a:gd name="T59" fmla="*/ 73 h 146"/>
              <a:gd name="T60" fmla="*/ 38 w 145"/>
              <a:gd name="T61" fmla="*/ 90 h 146"/>
              <a:gd name="T62" fmla="*/ 37 w 145"/>
              <a:gd name="T63" fmla="*/ 94 h 146"/>
              <a:gd name="T64" fmla="*/ 38 w 145"/>
              <a:gd name="T65" fmla="*/ 99 h 146"/>
              <a:gd name="T66" fmla="*/ 47 w 145"/>
              <a:gd name="T67" fmla="*/ 107 h 146"/>
              <a:gd name="T68" fmla="*/ 51 w 145"/>
              <a:gd name="T69" fmla="*/ 109 h 146"/>
              <a:gd name="T70" fmla="*/ 55 w 145"/>
              <a:gd name="T71" fmla="*/ 107 h 146"/>
              <a:gd name="T72" fmla="*/ 73 w 145"/>
              <a:gd name="T73" fmla="*/ 90 h 146"/>
              <a:gd name="T74" fmla="*/ 90 w 145"/>
              <a:gd name="T75" fmla="*/ 107 h 146"/>
              <a:gd name="T76" fmla="*/ 94 w 145"/>
              <a:gd name="T77" fmla="*/ 109 h 146"/>
              <a:gd name="T78" fmla="*/ 98 w 145"/>
              <a:gd name="T79" fmla="*/ 107 h 146"/>
              <a:gd name="T80" fmla="*/ 107 w 145"/>
              <a:gd name="T81" fmla="*/ 99 h 146"/>
              <a:gd name="T82" fmla="*/ 109 w 145"/>
              <a:gd name="T83" fmla="*/ 94 h 1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45" h="146">
                <a:moveTo>
                  <a:pt x="135" y="37"/>
                </a:moveTo>
                <a:cubicBezTo>
                  <a:pt x="142" y="48"/>
                  <a:pt x="145" y="60"/>
                  <a:pt x="145" y="73"/>
                </a:cubicBezTo>
                <a:cubicBezTo>
                  <a:pt x="145" y="86"/>
                  <a:pt x="142" y="98"/>
                  <a:pt x="135" y="109"/>
                </a:cubicBezTo>
                <a:cubicBezTo>
                  <a:pt x="129" y="121"/>
                  <a:pt x="120" y="129"/>
                  <a:pt x="109" y="136"/>
                </a:cubicBezTo>
                <a:cubicBezTo>
                  <a:pt x="98" y="142"/>
                  <a:pt x="86" y="146"/>
                  <a:pt x="73" y="146"/>
                </a:cubicBezTo>
                <a:cubicBezTo>
                  <a:pt x="59" y="146"/>
                  <a:pt x="47" y="142"/>
                  <a:pt x="36" y="136"/>
                </a:cubicBezTo>
                <a:cubicBezTo>
                  <a:pt x="25" y="129"/>
                  <a:pt x="16" y="121"/>
                  <a:pt x="10" y="109"/>
                </a:cubicBezTo>
                <a:cubicBezTo>
                  <a:pt x="3" y="98"/>
                  <a:pt x="0" y="86"/>
                  <a:pt x="0" y="73"/>
                </a:cubicBezTo>
                <a:cubicBezTo>
                  <a:pt x="0" y="60"/>
                  <a:pt x="3" y="48"/>
                  <a:pt x="10" y="37"/>
                </a:cubicBezTo>
                <a:cubicBezTo>
                  <a:pt x="16" y="25"/>
                  <a:pt x="25" y="17"/>
                  <a:pt x="36" y="10"/>
                </a:cubicBezTo>
                <a:cubicBezTo>
                  <a:pt x="47" y="4"/>
                  <a:pt x="59" y="0"/>
                  <a:pt x="73" y="0"/>
                </a:cubicBezTo>
                <a:cubicBezTo>
                  <a:pt x="86" y="0"/>
                  <a:pt x="98" y="4"/>
                  <a:pt x="109" y="10"/>
                </a:cubicBezTo>
                <a:cubicBezTo>
                  <a:pt x="120" y="17"/>
                  <a:pt x="129" y="25"/>
                  <a:pt x="135" y="37"/>
                </a:cubicBezTo>
                <a:close/>
                <a:moveTo>
                  <a:pt x="109" y="94"/>
                </a:moveTo>
                <a:cubicBezTo>
                  <a:pt x="109" y="93"/>
                  <a:pt x="108" y="91"/>
                  <a:pt x="107" y="90"/>
                </a:cubicBezTo>
                <a:cubicBezTo>
                  <a:pt x="90" y="73"/>
                  <a:pt x="90" y="73"/>
                  <a:pt x="90" y="73"/>
                </a:cubicBezTo>
                <a:cubicBezTo>
                  <a:pt x="107" y="56"/>
                  <a:pt x="107" y="56"/>
                  <a:pt x="107" y="56"/>
                </a:cubicBezTo>
                <a:cubicBezTo>
                  <a:pt x="108" y="55"/>
                  <a:pt x="109" y="53"/>
                  <a:pt x="109" y="52"/>
                </a:cubicBezTo>
                <a:cubicBezTo>
                  <a:pt x="109" y="50"/>
                  <a:pt x="108" y="48"/>
                  <a:pt x="107" y="47"/>
                </a:cubicBezTo>
                <a:cubicBezTo>
                  <a:pt x="98" y="39"/>
                  <a:pt x="98" y="39"/>
                  <a:pt x="98" y="39"/>
                </a:cubicBezTo>
                <a:cubicBezTo>
                  <a:pt x="97" y="38"/>
                  <a:pt x="96" y="37"/>
                  <a:pt x="94" y="37"/>
                </a:cubicBezTo>
                <a:cubicBezTo>
                  <a:pt x="92" y="37"/>
                  <a:pt x="91" y="38"/>
                  <a:pt x="90" y="39"/>
                </a:cubicBezTo>
                <a:cubicBezTo>
                  <a:pt x="73" y="56"/>
                  <a:pt x="73" y="56"/>
                  <a:pt x="73" y="56"/>
                </a:cubicBezTo>
                <a:cubicBezTo>
                  <a:pt x="55" y="39"/>
                  <a:pt x="55" y="39"/>
                  <a:pt x="55" y="39"/>
                </a:cubicBezTo>
                <a:cubicBezTo>
                  <a:pt x="54" y="38"/>
                  <a:pt x="53" y="37"/>
                  <a:pt x="51" y="37"/>
                </a:cubicBezTo>
                <a:cubicBezTo>
                  <a:pt x="49" y="37"/>
                  <a:pt x="48" y="38"/>
                  <a:pt x="47" y="39"/>
                </a:cubicBezTo>
                <a:cubicBezTo>
                  <a:pt x="38" y="47"/>
                  <a:pt x="38" y="47"/>
                  <a:pt x="38" y="47"/>
                </a:cubicBezTo>
                <a:cubicBezTo>
                  <a:pt x="37" y="48"/>
                  <a:pt x="37" y="50"/>
                  <a:pt x="37" y="52"/>
                </a:cubicBezTo>
                <a:cubicBezTo>
                  <a:pt x="37" y="53"/>
                  <a:pt x="37" y="55"/>
                  <a:pt x="38" y="56"/>
                </a:cubicBezTo>
                <a:cubicBezTo>
                  <a:pt x="55" y="73"/>
                  <a:pt x="55" y="73"/>
                  <a:pt x="55" y="73"/>
                </a:cubicBezTo>
                <a:cubicBezTo>
                  <a:pt x="38" y="90"/>
                  <a:pt x="38" y="90"/>
                  <a:pt x="38" y="90"/>
                </a:cubicBezTo>
                <a:cubicBezTo>
                  <a:pt x="37" y="91"/>
                  <a:pt x="37" y="93"/>
                  <a:pt x="37" y="94"/>
                </a:cubicBezTo>
                <a:cubicBezTo>
                  <a:pt x="37" y="96"/>
                  <a:pt x="37" y="97"/>
                  <a:pt x="38" y="99"/>
                </a:cubicBezTo>
                <a:cubicBezTo>
                  <a:pt x="47" y="107"/>
                  <a:pt x="47" y="107"/>
                  <a:pt x="47" y="107"/>
                </a:cubicBezTo>
                <a:cubicBezTo>
                  <a:pt x="48" y="108"/>
                  <a:pt x="49" y="109"/>
                  <a:pt x="51" y="109"/>
                </a:cubicBezTo>
                <a:cubicBezTo>
                  <a:pt x="53" y="109"/>
                  <a:pt x="54" y="108"/>
                  <a:pt x="55" y="107"/>
                </a:cubicBezTo>
                <a:cubicBezTo>
                  <a:pt x="73" y="90"/>
                  <a:pt x="73" y="90"/>
                  <a:pt x="73" y="90"/>
                </a:cubicBezTo>
                <a:cubicBezTo>
                  <a:pt x="90" y="107"/>
                  <a:pt x="90" y="107"/>
                  <a:pt x="90" y="107"/>
                </a:cubicBezTo>
                <a:cubicBezTo>
                  <a:pt x="91" y="108"/>
                  <a:pt x="92" y="109"/>
                  <a:pt x="94" y="109"/>
                </a:cubicBezTo>
                <a:cubicBezTo>
                  <a:pt x="96" y="109"/>
                  <a:pt x="97" y="108"/>
                  <a:pt x="98" y="107"/>
                </a:cubicBezTo>
                <a:cubicBezTo>
                  <a:pt x="107" y="99"/>
                  <a:pt x="107" y="99"/>
                  <a:pt x="107" y="99"/>
                </a:cubicBezTo>
                <a:cubicBezTo>
                  <a:pt x="108" y="97"/>
                  <a:pt x="109" y="96"/>
                  <a:pt x="109" y="9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/>
        </p:spPr>
        <p:txBody>
          <a:bodyPr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</a:endParaRPr>
          </a:p>
        </p:txBody>
      </p:sp>
      <p:sp>
        <p:nvSpPr>
          <p:cNvPr id="14" name="Стрелка вниз 13"/>
          <p:cNvSpPr/>
          <p:nvPr/>
        </p:nvSpPr>
        <p:spPr>
          <a:xfrm>
            <a:off x="5702301" y="3255177"/>
            <a:ext cx="889000" cy="232392"/>
          </a:xfrm>
          <a:prstGeom prst="downArrow">
            <a:avLst/>
          </a:prstGeom>
          <a:solidFill>
            <a:srgbClr val="9D2235"/>
          </a:solidFill>
          <a:ln>
            <a:solidFill>
              <a:srgbClr val="9D223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5" name="Скругленный прямоугольник 14"/>
          <p:cNvSpPr/>
          <p:nvPr/>
        </p:nvSpPr>
        <p:spPr>
          <a:xfrm>
            <a:off x="199874" y="4898442"/>
            <a:ext cx="3510236" cy="1621740"/>
          </a:xfrm>
          <a:prstGeom prst="roundRect">
            <a:avLst>
              <a:gd name="adj" fmla="val 4167"/>
            </a:avLst>
          </a:prstGeom>
          <a:solidFill>
            <a:srgbClr val="B6906E"/>
          </a:solidFill>
          <a:ln>
            <a:noFill/>
          </a:ln>
          <a:effectLst>
            <a:outerShdw blurRad="101600" sx="102000" sy="102000" algn="ctr" rotWithShape="0">
              <a:schemeClr val="tx2">
                <a:lumMod val="50000"/>
                <a:alpha val="12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ru-RU" altLang="ru-RU" sz="1050" b="1" dirty="0" smtClean="0">
                <a:solidFill>
                  <a:schemeClr val="bg1"/>
                </a:solidFill>
              </a:rPr>
              <a:t>Значительное повышение достоверности </a:t>
            </a:r>
            <a:r>
              <a:rPr lang="ru-RU" altLang="ru-RU" sz="1050" b="1" dirty="0">
                <a:solidFill>
                  <a:schemeClr val="bg1"/>
                </a:solidFill>
              </a:rPr>
              <a:t>определения сметной стоимости по сравнению с базисно-индексным методом, применяемым в настоящее время, за счет исключения неточностей в расчетах, связанных с применением укрупненных Индексов и различной структурой затрат по видам объектов капитального </a:t>
            </a:r>
            <a:r>
              <a:rPr lang="ru-RU" altLang="ru-RU" sz="1050" b="1" dirty="0" smtClean="0">
                <a:solidFill>
                  <a:schemeClr val="bg1"/>
                </a:solidFill>
              </a:rPr>
              <a:t>строительства</a:t>
            </a:r>
            <a:endParaRPr lang="ru-RU" altLang="ru-RU" sz="1050" b="1" dirty="0">
              <a:solidFill>
                <a:schemeClr val="bg1"/>
              </a:solidFill>
            </a:endParaRPr>
          </a:p>
        </p:txBody>
      </p:sp>
      <p:sp>
        <p:nvSpPr>
          <p:cNvPr id="16" name="Скругленный прямоугольник 15"/>
          <p:cNvSpPr/>
          <p:nvPr/>
        </p:nvSpPr>
        <p:spPr>
          <a:xfrm>
            <a:off x="3791216" y="4906415"/>
            <a:ext cx="3510236" cy="1613767"/>
          </a:xfrm>
          <a:prstGeom prst="roundRect">
            <a:avLst>
              <a:gd name="adj" fmla="val 4167"/>
            </a:avLst>
          </a:prstGeom>
          <a:solidFill>
            <a:srgbClr val="B6906E"/>
          </a:solidFill>
          <a:ln>
            <a:noFill/>
          </a:ln>
          <a:effectLst>
            <a:outerShdw blurRad="101600" sx="102000" sy="102000" algn="ctr" rotWithShape="0">
              <a:schemeClr val="tx2">
                <a:lumMod val="50000"/>
                <a:alpha val="12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ru-RU" altLang="ru-RU" sz="1050" b="1" dirty="0" smtClean="0">
                <a:solidFill>
                  <a:schemeClr val="bg1"/>
                </a:solidFill>
              </a:rPr>
              <a:t>Обеспечение безболезненного постепенного перехода на ресурсную модель определения сметной стоимости строительства с учетом различного уровня развития промышленного производства и рынка строительных материалов в регионах и, как следствие, неоднородной наполняемости ФГИС ЦС данными о сметных ценах строительных ресурсов по субъектам РФ</a:t>
            </a:r>
            <a:endParaRPr lang="ru-RU" altLang="ru-RU" sz="1050" b="1" dirty="0">
              <a:solidFill>
                <a:schemeClr val="bg1"/>
              </a:solidFill>
            </a:endParaRPr>
          </a:p>
        </p:txBody>
      </p:sp>
      <p:sp>
        <p:nvSpPr>
          <p:cNvPr id="18" name="Скругленный прямоугольник 17"/>
          <p:cNvSpPr/>
          <p:nvPr/>
        </p:nvSpPr>
        <p:spPr>
          <a:xfrm>
            <a:off x="7382558" y="4898442"/>
            <a:ext cx="4678458" cy="1617948"/>
          </a:xfrm>
          <a:prstGeom prst="roundRect">
            <a:avLst>
              <a:gd name="adj" fmla="val 4167"/>
            </a:avLst>
          </a:prstGeom>
          <a:solidFill>
            <a:srgbClr val="B6906E"/>
          </a:solidFill>
          <a:ln>
            <a:noFill/>
          </a:ln>
          <a:effectLst>
            <a:outerShdw blurRad="101600" sx="102000" sy="102000" algn="ctr" rotWithShape="0">
              <a:schemeClr val="tx2">
                <a:lumMod val="50000"/>
                <a:alpha val="12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ru-RU" altLang="ru-RU" sz="1050" b="1" dirty="0" smtClean="0">
                <a:solidFill>
                  <a:schemeClr val="bg1"/>
                </a:solidFill>
              </a:rPr>
              <a:t>Возможность для </a:t>
            </a:r>
            <a:r>
              <a:rPr lang="ru-RU" altLang="ru-RU" sz="1050" b="1" dirty="0">
                <a:solidFill>
                  <a:schemeClr val="bg1"/>
                </a:solidFill>
              </a:rPr>
              <a:t>ОИВ субъектов РФ на ценовую политику в строительной отрасли своих регионов (установление размеров оплаты труда рабочих-строителей, содействие в наполняемости ФГИС ЦС информацией о ценах строительных ресурсов от местных поставщиков и производителей, представление данных о стоимости строительных ресурсов для расчета Индексов по результатам собственного мониторинга в регионах</a:t>
            </a:r>
            <a:r>
              <a:rPr lang="ru-RU" altLang="ru-RU" sz="1050" b="1" dirty="0" smtClean="0">
                <a:solidFill>
                  <a:schemeClr val="bg1"/>
                </a:solidFill>
              </a:rPr>
              <a:t>);</a:t>
            </a:r>
          </a:p>
          <a:p>
            <a:r>
              <a:rPr lang="ru-RU" altLang="ru-RU" sz="1050" b="1" dirty="0">
                <a:solidFill>
                  <a:schemeClr val="bg1"/>
                </a:solidFill>
              </a:rPr>
              <a:t>сократить количество срывов конкурсных процедур и банкротств подрядных организаций за счет возможности более объективного и справедливого определения НМЦК</a:t>
            </a:r>
          </a:p>
        </p:txBody>
      </p:sp>
      <p:sp>
        <p:nvSpPr>
          <p:cNvPr id="19" name="TextBox 18"/>
          <p:cNvSpPr txBox="1"/>
          <p:nvPr/>
        </p:nvSpPr>
        <p:spPr>
          <a:xfrm>
            <a:off x="11671606" y="416216"/>
            <a:ext cx="43655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>
              <a:defRPr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r>
              <a:rPr lang="ru-RU" sz="2000" dirty="0" smtClean="0">
                <a:solidFill>
                  <a:srgbClr val="818385"/>
                </a:solidFill>
              </a:rPr>
              <a:t>9</a:t>
            </a:r>
            <a:endParaRPr lang="ru-RU" sz="2000" dirty="0">
              <a:solidFill>
                <a:srgbClr val="818385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045896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2_Тема Office">
  <a:themeElements>
    <a:clrScheme name="Тема 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Arial">
      <a:majorFont>
        <a:latin typeface="Arial" panose="020B0604020202020204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ajorFont>
      <a:minorFont>
        <a:latin typeface="Arial" panose="020B0604020202020204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Тема 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Тема Office">
  <a:themeElements>
    <a:clrScheme name="Стандартная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Стандартная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Тема Office">
  <a:themeElements>
    <a:clrScheme name="Стандартная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Стандартная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40548</TotalTime>
  <Words>2201</Words>
  <Application>Microsoft Office PowerPoint</Application>
  <PresentationFormat>Широкоэкранный</PresentationFormat>
  <Paragraphs>288</Paragraphs>
  <Slides>12</Slides>
  <Notes>1</Notes>
  <HiddenSlides>0</HiddenSlides>
  <MMClips>0</MMClips>
  <ScaleCrop>false</ScaleCrop>
  <HeadingPairs>
    <vt:vector size="6" baseType="variant">
      <vt:variant>
        <vt:lpstr>Использованные шрифты</vt:lpstr>
      </vt:variant>
      <vt:variant>
        <vt:i4>6</vt:i4>
      </vt:variant>
      <vt:variant>
        <vt:lpstr>Тема</vt:lpstr>
      </vt:variant>
      <vt:variant>
        <vt:i4>1</vt:i4>
      </vt:variant>
      <vt:variant>
        <vt:lpstr>Заголовки слайдов</vt:lpstr>
      </vt:variant>
      <vt:variant>
        <vt:i4>12</vt:i4>
      </vt:variant>
    </vt:vector>
  </HeadingPairs>
  <TitlesOfParts>
    <vt:vector size="19" baseType="lpstr">
      <vt:lpstr>Helvetica Light</vt:lpstr>
      <vt:lpstr>Arial</vt:lpstr>
      <vt:lpstr>Open Sans</vt:lpstr>
      <vt:lpstr>Tahoma</vt:lpstr>
      <vt:lpstr>Symbol</vt:lpstr>
      <vt:lpstr>Calibri</vt:lpstr>
      <vt:lpstr>2_Тема Office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</vt:vector>
  </TitlesOfParts>
  <LinksUpToDate>false</LinksUpToDate>
  <SharedDoc>false</SharedDoc>
  <HyperlinksChanged>false</HyperlinksChanged>
  <AppVersion>15.0000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Презентация PowerPoint</dc:title>
  <dc:creator>Sergey Chelyapin</dc:creator>
  <cp:lastModifiedBy>Брикез Владимир Николаевич</cp:lastModifiedBy>
  <cp:revision>1538</cp:revision>
  <cp:lastPrinted>2020-10-21T14:32:28Z</cp:lastPrinted>
  <dcterms:created xsi:type="dcterms:W3CDTF">2016-11-16T10:48:18Z</dcterms:created>
  <dcterms:modified xsi:type="dcterms:W3CDTF">2021-09-13T13:28:18Z</dcterms:modified>
</cp:coreProperties>
</file>